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tables/table27.xml" ContentType="application/vnd.openxmlformats-officedocument.spreadsheetml.table+xml"/>
  <Override PartName="/xl/tables/table28.xml" ContentType="application/vnd.openxmlformats-officedocument.spreadsheetml.table+xml"/>
  <Override PartName="/xl/tables/table29.xml" ContentType="application/vnd.openxmlformats-officedocument.spreadsheetml.table+xml"/>
  <Override PartName="/xl/tables/table30.xml" ContentType="application/vnd.openxmlformats-officedocument.spreadsheetml.table+xml"/>
  <Override PartName="/xl/tables/table31.xml" ContentType="application/vnd.openxmlformats-officedocument.spreadsheetml.table+xml"/>
  <Override PartName="/xl/tables/table32.xml" ContentType="application/vnd.openxmlformats-officedocument.spreadsheetml.table+xml"/>
  <Override PartName="/xl/tables/table33.xml" ContentType="application/vnd.openxmlformats-officedocument.spreadsheetml.table+xml"/>
  <Override PartName="/xl/tables/table34.xml" ContentType="application/vnd.openxmlformats-officedocument.spreadsheetml.table+xml"/>
  <Override PartName="/xl/tables/table35.xml" ContentType="application/vnd.openxmlformats-officedocument.spreadsheetml.table+xml"/>
  <Override PartName="/xl/tables/table36.xml" ContentType="application/vnd.openxmlformats-officedocument.spreadsheetml.table+xml"/>
  <Override PartName="/xl/tables/table37.xml" ContentType="application/vnd.openxmlformats-officedocument.spreadsheetml.table+xml"/>
  <Override PartName="/xl/tables/table38.xml" ContentType="application/vnd.openxmlformats-officedocument.spreadsheetml.table+xml"/>
  <Override PartName="/xl/tables/table39.xml" ContentType="application/vnd.openxmlformats-officedocument.spreadsheetml.table+xml"/>
  <Override PartName="/xl/tables/table40.xml" ContentType="application/vnd.openxmlformats-officedocument.spreadsheetml.table+xml"/>
  <Override PartName="/xl/tables/table41.xml" ContentType="application/vnd.openxmlformats-officedocument.spreadsheetml.table+xml"/>
  <Override PartName="/xl/tables/table42.xml" ContentType="application/vnd.openxmlformats-officedocument.spreadsheetml.table+xml"/>
  <Override PartName="/xl/tables/table43.xml" ContentType="application/vnd.openxmlformats-officedocument.spreadsheetml.table+xml"/>
  <Override PartName="/xl/tables/table44.xml" ContentType="application/vnd.openxmlformats-officedocument.spreadsheetml.table+xml"/>
  <Override PartName="/xl/tables/table45.xml" ContentType="application/vnd.openxmlformats-officedocument.spreadsheetml.table+xml"/>
  <Override PartName="/xl/tables/table46.xml" ContentType="application/vnd.openxmlformats-officedocument.spreadsheetml.table+xml"/>
  <Override PartName="/xl/tables/table47.xml" ContentType="application/vnd.openxmlformats-officedocument.spreadsheetml.table+xml"/>
  <Override PartName="/xl/tables/table48.xml" ContentType="application/vnd.openxmlformats-officedocument.spreadsheetml.table+xml"/>
  <Override PartName="/xl/tables/table49.xml" ContentType="application/vnd.openxmlformats-officedocument.spreadsheetml.table+xml"/>
  <Override PartName="/xl/tables/table50.xml" ContentType="application/vnd.openxmlformats-officedocument.spreadsheetml.table+xml"/>
  <Override PartName="/xl/tables/table51.xml" ContentType="application/vnd.openxmlformats-officedocument.spreadsheetml.table+xml"/>
  <Override PartName="/xl/tables/table52.xml" ContentType="application/vnd.openxmlformats-officedocument.spreadsheetml.table+xml"/>
  <Override PartName="/xl/tables/table53.xml" ContentType="application/vnd.openxmlformats-officedocument.spreadsheetml.table+xml"/>
  <Override PartName="/xl/tables/table54.xml" ContentType="application/vnd.openxmlformats-officedocument.spreadsheetml.table+xml"/>
  <Override PartName="/xl/tables/table55.xml" ContentType="application/vnd.openxmlformats-officedocument.spreadsheetml.table+xml"/>
  <Override PartName="/xl/tables/table56.xml" ContentType="application/vnd.openxmlformats-officedocument.spreadsheetml.table+xml"/>
  <Override PartName="/xl/tables/table57.xml" ContentType="application/vnd.openxmlformats-officedocument.spreadsheetml.table+xml"/>
  <Override PartName="/xl/tables/table58.xml" ContentType="application/vnd.openxmlformats-officedocument.spreadsheetml.table+xml"/>
  <Override PartName="/xl/tables/table59.xml" ContentType="application/vnd.openxmlformats-officedocument.spreadsheetml.table+xml"/>
  <Override PartName="/xl/tables/table60.xml" ContentType="application/vnd.openxmlformats-officedocument.spreadsheetml.table+xml"/>
  <Override PartName="/xl/tables/table61.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131"/>
  <workbookPr codeName="ThisWorkbook" defaultThemeVersion="124226"/>
  <mc:AlternateContent xmlns:mc="http://schemas.openxmlformats.org/markup-compatibility/2006">
    <mc:Choice Requires="x15">
      <x15ac:absPath xmlns:x15ac="http://schemas.microsoft.com/office/spreadsheetml/2010/11/ac" url="C:\Users\elovegrove\OneDrive - TrIS\GOV.UK\2026\July 26\"/>
    </mc:Choice>
  </mc:AlternateContent>
  <xr:revisionPtr revIDLastSave="0" documentId="8_{417BFE75-DBB0-4805-8CB1-C953A737122A}" xr6:coauthVersionLast="47" xr6:coauthVersionMax="47" xr10:uidLastSave="{00000000-0000-0000-0000-000000000000}"/>
  <bookViews>
    <workbookView xWindow="-110" yWindow="-110" windowWidth="22780" windowHeight="14540" tabRatio="918" xr2:uid="{97FC6F2E-6D8C-45D0-B04C-4347CFA9B65D}"/>
  </bookViews>
  <sheets>
    <sheet name="Cover Sheet" sheetId="86" r:id="rId1"/>
    <sheet name="Table of Contents" sheetId="85" r:id="rId2"/>
    <sheet name="Notes" sheetId="87" r:id="rId3"/>
    <sheet name="PSA1" sheetId="1" r:id="rId4"/>
    <sheet name="PSA2" sheetId="73" r:id="rId5"/>
    <sheet name="PSA3A_1" sheetId="100" r:id="rId6"/>
    <sheet name="PSA3A_2" sheetId="101" r:id="rId7"/>
    <sheet name="PSA3A_3" sheetId="102" r:id="rId8"/>
    <sheet name="PSA3B_1" sheetId="8" r:id="rId9"/>
    <sheet name="PSA3B_2" sheetId="97" r:id="rId10"/>
    <sheet name="PSA3B_3" sheetId="89" r:id="rId11"/>
    <sheet name="PSA3B_4" sheetId="98" r:id="rId12"/>
    <sheet name="PSA3B_5" sheetId="99" r:id="rId13"/>
    <sheet name="PSA4_1" sheetId="9" r:id="rId14"/>
    <sheet name="PSA4_2" sheetId="91" r:id="rId15"/>
    <sheet name="PSA4_3" sheetId="92" r:id="rId16"/>
    <sheet name="PSA4_4" sheetId="94" r:id="rId17"/>
    <sheet name="PSA5A" sheetId="20" r:id="rId18"/>
    <sheet name="PSA5B" sheetId="106" r:id="rId19"/>
    <sheet name="PSA6A" sheetId="113" r:id="rId20"/>
    <sheet name="PSA6B_1" sheetId="3" r:id="rId21"/>
    <sheet name="PSA6B_2" sheetId="4" r:id="rId22"/>
    <sheet name="PSA6C_1" sheetId="67" r:id="rId23"/>
    <sheet name="PSA6C_2 " sheetId="68" r:id="rId24"/>
    <sheet name="PSA6C_3" sheetId="25" r:id="rId25"/>
    <sheet name="PSA6D_1" sheetId="34" r:id="rId26"/>
    <sheet name="PSA6D_2" sheetId="46" r:id="rId27"/>
    <sheet name="PSA6D_3" sheetId="110" r:id="rId28"/>
    <sheet name="PSA6D_4" sheetId="35" r:id="rId29"/>
    <sheet name="PSA6E_1" sheetId="69" r:id="rId30"/>
    <sheet name="PSA6E_2" sheetId="36" r:id="rId31"/>
    <sheet name="PSA6F" sheetId="38" r:id="rId32"/>
    <sheet name="PSA6G_1" sheetId="40" r:id="rId33"/>
    <sheet name="PSA6G_2" sheetId="47" r:id="rId34"/>
    <sheet name="PSA6H_1" sheetId="39" r:id="rId35"/>
    <sheet name="PSA6H_2" sheetId="41" r:id="rId36"/>
    <sheet name="PSA6H_3" sheetId="42" r:id="rId37"/>
    <sheet name="PSA6I" sheetId="43" r:id="rId38"/>
    <sheet name="PSA6J_1" sheetId="44" r:id="rId39"/>
    <sheet name="PSA6J_2" sheetId="49" r:id="rId40"/>
    <sheet name="PSA6K" sheetId="45" r:id="rId41"/>
    <sheet name="PSA6L" sheetId="96" r:id="rId42"/>
    <sheet name="REC1" sheetId="16" r:id="rId43"/>
    <sheet name="REC2" sheetId="30" r:id="rId44"/>
    <sheet name="PSA7A" sheetId="62" r:id="rId45"/>
    <sheet name="PSA7B" sheetId="60" r:id="rId46"/>
    <sheet name="PSA7C" sheetId="22" r:id="rId47"/>
    <sheet name="PSA7D" sheetId="7" r:id="rId48"/>
    <sheet name="REC3" sheetId="76" r:id="rId49"/>
    <sheet name="PSA8A_1" sheetId="14" r:id="rId50"/>
    <sheet name="PSA8A_2" sheetId="63" r:id="rId51"/>
    <sheet name="PSA8B_1" sheetId="32" r:id="rId52"/>
    <sheet name="PSA8B_2" sheetId="64" r:id="rId53"/>
    <sheet name="PSA8C" sheetId="29" r:id="rId54"/>
    <sheet name="PSA9A" sheetId="84" r:id="rId55"/>
    <sheet name="PSA9B" sheetId="56" r:id="rId56"/>
    <sheet name="PSA10" sheetId="93" r:id="rId57"/>
    <sheet name="PSNFL1_1" sheetId="79" r:id="rId58"/>
    <sheet name="PSNFL1_2" sheetId="80" r:id="rId59"/>
    <sheet name="PSNFL2" sheetId="81" r:id="rId60"/>
    <sheet name="PSNFL3" sheetId="82" r:id="rId61"/>
    <sheet name="PSA1R" sheetId="66" r:id="rId62"/>
    <sheet name="PSA2R" sheetId="2" r:id="rId63"/>
    <sheet name="PSA6BR_1" sheetId="71" r:id="rId64"/>
    <sheet name="PSA6BR_2" sheetId="72" r:id="rId65"/>
  </sheets>
  <definedNames>
    <definedName name="_xlnm.Print_Area" localSheetId="3">'PSA1'!$A$5:$N$48</definedName>
    <definedName name="_xlnm.Print_Area" localSheetId="61">PSA1R!$A$1:$N$79</definedName>
    <definedName name="_xlnm.Print_Area" localSheetId="4">'PSA2'!$A$5:$K$18</definedName>
    <definedName name="_xlnm.Print_Area" localSheetId="62">PSA2R!$A$1:$K$18</definedName>
    <definedName name="_xlnm.Print_Area" localSheetId="8">PSA3B_1!$A$5:$F$17</definedName>
    <definedName name="_xlnm.Print_Area" localSheetId="9">PSA3B_2!$A$5:$F$17</definedName>
    <definedName name="_xlnm.Print_Area" localSheetId="13">PSA4_1[#All]</definedName>
    <definedName name="_xlnm.Print_Area" localSheetId="19">PSA6A!$A$1:$K$51</definedName>
    <definedName name="_xlnm.Print_Area" localSheetId="20">PSA6B_1!$A$5:$L$47</definedName>
    <definedName name="_xlnm.Print_Area" localSheetId="21">PSA6B_2!$A$1:$J$51</definedName>
    <definedName name="_xlnm.Print_Area" localSheetId="63">PSA6BR_1!$A$1:$L$48</definedName>
    <definedName name="_xlnm.Print_Area" localSheetId="64">PSA6BR_2!$A$1:$J$52</definedName>
    <definedName name="_xlnm.Print_Area" localSheetId="47">PSA7D!$A$1:$Q$218</definedName>
    <definedName name="_xlnm.Print_Area" localSheetId="49">PSA8A_1!$A$1:$I$94</definedName>
    <definedName name="_xlnm.Print_Area" localSheetId="42">'REC1'!$A$1:$I$84</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1050" uniqueCount="1952">
  <si>
    <t>Data tables for: Appendix A, Public Sector Finances, June 2026</t>
  </si>
  <si>
    <t>Public Sector Finances, UK - statistical bulletin on the ONS website.</t>
  </si>
  <si>
    <t>Publication Dates</t>
  </si>
  <si>
    <t>This spreadsheet was published at 7.00am 21 July 2026</t>
  </si>
  <si>
    <t>Next publication will be published at 7.00am 21 August 2026</t>
  </si>
  <si>
    <t>Dataset identifier codes</t>
  </si>
  <si>
    <t>The four-character identification codes appearing in the tables are the Office for National Statistics' (ONS) references for the data series.</t>
  </si>
  <si>
    <t>Comparing quarterly changes</t>
  </si>
  <si>
    <t>When comparing individual monthly, quarterly or annual changes ONS recommends comparing any period with the same period a year earlier, for example, compare Jan to Jan and not with Jan to Feb.</t>
  </si>
  <si>
    <t xml:space="preserve">Units, notes and  </t>
  </si>
  <si>
    <t>Some cells in the tables refer to notes which can be found in the notes worksheet. Note markers are presented in square brackets, for example: [note 1].</t>
  </si>
  <si>
    <t xml:space="preserve">Some column headings give units, when this is the case the units are presented in round brackets to differentiate them from note markers.  </t>
  </si>
  <si>
    <t>Where to find more Public Sector Finances data</t>
  </si>
  <si>
    <t>Further spreadsheets are available on the Office for National Statistics' website.</t>
  </si>
  <si>
    <t>Public Sector Finances statistics time series dataset on the ONS website</t>
  </si>
  <si>
    <t>Contact Details</t>
  </si>
  <si>
    <t>public.sector.inquiries@ons.gov.uk</t>
  </si>
  <si>
    <t xml:space="preserve">Telephone: +44 1633 456402 </t>
  </si>
  <si>
    <t>MUB2</t>
  </si>
  <si>
    <t>Apr 1974 to Mar 1975</t>
  </si>
  <si>
    <t>Apr 1975 to Mar 1976</t>
  </si>
  <si>
    <t>Apr 1976 to Mar 1977</t>
  </si>
  <si>
    <t>Apr 1977 to Mar 1978</t>
  </si>
  <si>
    <t>Apr 1978 to Mar 1979</t>
  </si>
  <si>
    <t>Apr 1979 to Mar 1980</t>
  </si>
  <si>
    <t>Apr 1980 to Mar 1981</t>
  </si>
  <si>
    <t>Apr 1981 to Mar 1982</t>
  </si>
  <si>
    <t>Apr 1982 to Mar 1983</t>
  </si>
  <si>
    <t>Apr 1983 to Mar 1984</t>
  </si>
  <si>
    <t>Apr 1984 to Mar 1985</t>
  </si>
  <si>
    <t>Apr 1985 to Mar 1986</t>
  </si>
  <si>
    <t>Apr 1986 to Mar 1987</t>
  </si>
  <si>
    <t>Apr 1987 to Mar 1988</t>
  </si>
  <si>
    <t>Apr 1988 to Mar 1989</t>
  </si>
  <si>
    <t>Apr 1989 to Mar 1990</t>
  </si>
  <si>
    <t>Apr 1990 to Mar 1991</t>
  </si>
  <si>
    <t>Apr 1991 to Mar 1992</t>
  </si>
  <si>
    <t>Apr 1992 to Mar 1993</t>
  </si>
  <si>
    <t>Apr 1993 to Mar 1994</t>
  </si>
  <si>
    <t>Apr 1994 to Mar 1995</t>
  </si>
  <si>
    <t>Apr 1995 to Mar 1996</t>
  </si>
  <si>
    <t>Apr 1996 to Mar 1997</t>
  </si>
  <si>
    <t xml:space="preserve">Apr 1997 to Mar 1998 </t>
  </si>
  <si>
    <t>Apr 1998 to Mar 1999</t>
  </si>
  <si>
    <t>Apr 1999 to Mar 2000</t>
  </si>
  <si>
    <t>Apr 2000 to Mar 2001</t>
  </si>
  <si>
    <t>Apr 2001 to Mar 2002</t>
  </si>
  <si>
    <t>Apr 2002 to Mar 2003</t>
  </si>
  <si>
    <t>Apr 2003 to Mar 2004</t>
  </si>
  <si>
    <t>Apr 2004 to Mar 2005</t>
  </si>
  <si>
    <t>Apr 2005 to Mar 2006</t>
  </si>
  <si>
    <t>Apr 2006 to Mar 2007</t>
  </si>
  <si>
    <t>Apr 2007 to Mar 2008</t>
  </si>
  <si>
    <t>Apr 2008 to Mar 2009</t>
  </si>
  <si>
    <t>Apr 2009 to Mar 2010</t>
  </si>
  <si>
    <t>Apr 2010 to Mar 2011</t>
  </si>
  <si>
    <t>Apr 2011 to Mar 2012</t>
  </si>
  <si>
    <t>Apr 2012 to Mar 2013</t>
  </si>
  <si>
    <t>Apr 2013 to Mar 2014</t>
  </si>
  <si>
    <t>Apr 2014 to Mar 2015</t>
  </si>
  <si>
    <t>Apr 2015 to Mar 2016</t>
  </si>
  <si>
    <t>Apr 2016 to Mar 2017</t>
  </si>
  <si>
    <t>Apr 2017 to Mar 2018</t>
  </si>
  <si>
    <t>Apr 2018 to Mar 2019</t>
  </si>
  <si>
    <t>Apr 2019 to Mar 2020</t>
  </si>
  <si>
    <t>Apr 2020 to Mar 2021</t>
  </si>
  <si>
    <t>Apr 2021 to Mar 2022</t>
  </si>
  <si>
    <t>Apr 2022 to Mar 2023</t>
  </si>
  <si>
    <t>Apr 2023 to Mar 2024</t>
  </si>
  <si>
    <t>Apr 2024 to Mar 2025</t>
  </si>
  <si>
    <t>Apr 2025 to Mar 2026</t>
  </si>
  <si>
    <t>1998 Jan</t>
  </si>
  <si>
    <t>1998 Feb</t>
  </si>
  <si>
    <t>1998 Mar</t>
  </si>
  <si>
    <t>1998 Apr</t>
  </si>
  <si>
    <t>1998 May</t>
  </si>
  <si>
    <t>1998 Jun</t>
  </si>
  <si>
    <t>1998 Jul</t>
  </si>
  <si>
    <t>1998 Aug</t>
  </si>
  <si>
    <t>1998 Sep</t>
  </si>
  <si>
    <t>1998 Oct</t>
  </si>
  <si>
    <t>1998 Nov</t>
  </si>
  <si>
    <t>1998 Dec</t>
  </si>
  <si>
    <t>1999 Jan</t>
  </si>
  <si>
    <t>1999 Feb</t>
  </si>
  <si>
    <t>1999 Mar</t>
  </si>
  <si>
    <t>1999 Apr</t>
  </si>
  <si>
    <t>1999 May</t>
  </si>
  <si>
    <t>1999 Jun</t>
  </si>
  <si>
    <t>1999 Jul</t>
  </si>
  <si>
    <t>1999 Aug</t>
  </si>
  <si>
    <t>1999 Sep</t>
  </si>
  <si>
    <t>1999 Oct</t>
  </si>
  <si>
    <t>1999 Nov</t>
  </si>
  <si>
    <t>1999 Dec</t>
  </si>
  <si>
    <t>2000 Jan</t>
  </si>
  <si>
    <t>2000 Feb</t>
  </si>
  <si>
    <t>2000 Mar</t>
  </si>
  <si>
    <t>2000 Apr</t>
  </si>
  <si>
    <t>2000 May</t>
  </si>
  <si>
    <t>2000 Jun</t>
  </si>
  <si>
    <t>2000 Jul</t>
  </si>
  <si>
    <t>2000 Aug</t>
  </si>
  <si>
    <t>2000 Sep</t>
  </si>
  <si>
    <t>2000 Oct</t>
  </si>
  <si>
    <t>2000 Nov</t>
  </si>
  <si>
    <t>2000 Dec</t>
  </si>
  <si>
    <t>2001 Jan</t>
  </si>
  <si>
    <t>2001 Feb</t>
  </si>
  <si>
    <t>2001 Mar</t>
  </si>
  <si>
    <t>2001 Apr</t>
  </si>
  <si>
    <t>2001 May</t>
  </si>
  <si>
    <t>2001 Jun</t>
  </si>
  <si>
    <t>2001 Jul</t>
  </si>
  <si>
    <t>2001 Aug</t>
  </si>
  <si>
    <t>2001 Sep</t>
  </si>
  <si>
    <t>2001 Oct</t>
  </si>
  <si>
    <t>2001 Nov</t>
  </si>
  <si>
    <t>2001 Dec</t>
  </si>
  <si>
    <t>2002 Jan</t>
  </si>
  <si>
    <t>2002 Feb</t>
  </si>
  <si>
    <t>2002 Mar</t>
  </si>
  <si>
    <t>2002 Apr</t>
  </si>
  <si>
    <t>2002 May</t>
  </si>
  <si>
    <t>2002 Jun</t>
  </si>
  <si>
    <t>2002 Jul</t>
  </si>
  <si>
    <t>2002 Aug</t>
  </si>
  <si>
    <t>2002 Sep</t>
  </si>
  <si>
    <t>2002 Oct</t>
  </si>
  <si>
    <t>2002 Nov</t>
  </si>
  <si>
    <t>2002 Dec</t>
  </si>
  <si>
    <t>2003 Jan</t>
  </si>
  <si>
    <t>2003 Feb</t>
  </si>
  <si>
    <t>2003 Mar</t>
  </si>
  <si>
    <t>2003 Apr</t>
  </si>
  <si>
    <t>2003 May</t>
  </si>
  <si>
    <t>2003 Jun</t>
  </si>
  <si>
    <t>2003 Jul</t>
  </si>
  <si>
    <t>2003 Aug</t>
  </si>
  <si>
    <t>2003 Sep</t>
  </si>
  <si>
    <t>2003 Oct</t>
  </si>
  <si>
    <t>2003 Nov</t>
  </si>
  <si>
    <t>2003 Dec</t>
  </si>
  <si>
    <t>2004 Jan</t>
  </si>
  <si>
    <t>2004 Feb</t>
  </si>
  <si>
    <t>2004 Mar</t>
  </si>
  <si>
    <t>2004 Apr</t>
  </si>
  <si>
    <t>2004 May</t>
  </si>
  <si>
    <t>2004 Jun</t>
  </si>
  <si>
    <t>2004 Jul</t>
  </si>
  <si>
    <t>2004 Aug</t>
  </si>
  <si>
    <t>2004 Sep</t>
  </si>
  <si>
    <t>2004 Oct</t>
  </si>
  <si>
    <t>2004 Nov</t>
  </si>
  <si>
    <t>2004 Dec</t>
  </si>
  <si>
    <t>2005 Jan</t>
  </si>
  <si>
    <t>2005 Feb</t>
  </si>
  <si>
    <t>2005 Mar</t>
  </si>
  <si>
    <t>2005 Apr</t>
  </si>
  <si>
    <t>2005 May</t>
  </si>
  <si>
    <t>2005 Jun</t>
  </si>
  <si>
    <t>2005 Jul</t>
  </si>
  <si>
    <t>2005 Aug</t>
  </si>
  <si>
    <t>2005 Sep</t>
  </si>
  <si>
    <t>2005 Oct</t>
  </si>
  <si>
    <t>2005 Nov</t>
  </si>
  <si>
    <t>2005 Dec</t>
  </si>
  <si>
    <t>2006 Jan</t>
  </si>
  <si>
    <t>2006 Feb</t>
  </si>
  <si>
    <t>2006 Mar</t>
  </si>
  <si>
    <t>2006 Apr</t>
  </si>
  <si>
    <t>2006 May</t>
  </si>
  <si>
    <t>2006 Jun</t>
  </si>
  <si>
    <t>2006 Jul</t>
  </si>
  <si>
    <t>2006 Aug</t>
  </si>
  <si>
    <t>2006 Sep</t>
  </si>
  <si>
    <t>2006 Oct</t>
  </si>
  <si>
    <t>2006 Nov</t>
  </si>
  <si>
    <t>2006 Dec</t>
  </si>
  <si>
    <t>2007 Jan</t>
  </si>
  <si>
    <t>2007 Feb</t>
  </si>
  <si>
    <t>2007 Mar</t>
  </si>
  <si>
    <t>2007 Apr</t>
  </si>
  <si>
    <t>2007 May</t>
  </si>
  <si>
    <t>2007 Jun</t>
  </si>
  <si>
    <t>2007 Jul</t>
  </si>
  <si>
    <t>2007 Aug</t>
  </si>
  <si>
    <t>2007 Sep</t>
  </si>
  <si>
    <t>2007 Oct</t>
  </si>
  <si>
    <t>2007 Nov</t>
  </si>
  <si>
    <t>2007 Dec</t>
  </si>
  <si>
    <t>2008 Jan</t>
  </si>
  <si>
    <t>2008 Feb</t>
  </si>
  <si>
    <t>2008 Mar</t>
  </si>
  <si>
    <t>2008 Apr</t>
  </si>
  <si>
    <t>2008 May</t>
  </si>
  <si>
    <t>2008 Jun</t>
  </si>
  <si>
    <t>2008 Jul</t>
  </si>
  <si>
    <t>2008 Aug</t>
  </si>
  <si>
    <t>2008 Sep</t>
  </si>
  <si>
    <t>2008 Oct</t>
  </si>
  <si>
    <t>2008 Nov</t>
  </si>
  <si>
    <t>2008 Dec</t>
  </si>
  <si>
    <t>2009 Jan</t>
  </si>
  <si>
    <t>2009 Feb</t>
  </si>
  <si>
    <t>2009 Mar</t>
  </si>
  <si>
    <t>2009 Apr</t>
  </si>
  <si>
    <t>2009 May</t>
  </si>
  <si>
    <t>2009 Jun</t>
  </si>
  <si>
    <t>2009 Jul</t>
  </si>
  <si>
    <t>2009 Aug</t>
  </si>
  <si>
    <t>2009 Sep</t>
  </si>
  <si>
    <t>2009 Oct</t>
  </si>
  <si>
    <t>2009 Nov</t>
  </si>
  <si>
    <t>2009 Dec</t>
  </si>
  <si>
    <t>2010 Jan</t>
  </si>
  <si>
    <t>2010 Feb</t>
  </si>
  <si>
    <t>2010 Mar</t>
  </si>
  <si>
    <t>2010 Apr</t>
  </si>
  <si>
    <t>2010 May</t>
  </si>
  <si>
    <t>2010 Jun</t>
  </si>
  <si>
    <t>2010 Jul</t>
  </si>
  <si>
    <t>2010 Aug</t>
  </si>
  <si>
    <t>2010 Sep</t>
  </si>
  <si>
    <t>2010 Oct</t>
  </si>
  <si>
    <t>2010 Nov</t>
  </si>
  <si>
    <t>2010 Dec</t>
  </si>
  <si>
    <t>2011 Jan</t>
  </si>
  <si>
    <t>2011 Feb</t>
  </si>
  <si>
    <t>2011 Mar</t>
  </si>
  <si>
    <t>2011 Apr</t>
  </si>
  <si>
    <t>2011 May</t>
  </si>
  <si>
    <t>2011 Jun</t>
  </si>
  <si>
    <t>2011 Jul</t>
  </si>
  <si>
    <t>2011 Aug</t>
  </si>
  <si>
    <t>2011 Sep</t>
  </si>
  <si>
    <t>2011 Oct</t>
  </si>
  <si>
    <t>2011 Nov</t>
  </si>
  <si>
    <t>2011 Dec</t>
  </si>
  <si>
    <t>2012 Jan</t>
  </si>
  <si>
    <t>2012 Feb</t>
  </si>
  <si>
    <t>2012 Mar</t>
  </si>
  <si>
    <t>2012 Apr</t>
  </si>
  <si>
    <t>2012 May</t>
  </si>
  <si>
    <t>2012 Jun</t>
  </si>
  <si>
    <t>2012 Jul</t>
  </si>
  <si>
    <t>2012 Aug</t>
  </si>
  <si>
    <t>2012 Sep</t>
  </si>
  <si>
    <t>2012 Oct</t>
  </si>
  <si>
    <t>2012 Nov</t>
  </si>
  <si>
    <t>2012 Dec</t>
  </si>
  <si>
    <t>2013 Jan</t>
  </si>
  <si>
    <t>2013 Feb</t>
  </si>
  <si>
    <t>2013 Mar</t>
  </si>
  <si>
    <t>2013 Apr</t>
  </si>
  <si>
    <t>2013 May</t>
  </si>
  <si>
    <t>2013 Jun</t>
  </si>
  <si>
    <t>2013 Jul</t>
  </si>
  <si>
    <t>2013 Aug</t>
  </si>
  <si>
    <t>2013 Sep</t>
  </si>
  <si>
    <t>2013 Oct</t>
  </si>
  <si>
    <t>2013 Nov</t>
  </si>
  <si>
    <t>2013 Dec</t>
  </si>
  <si>
    <t>2014 Jan</t>
  </si>
  <si>
    <t>2014 Feb</t>
  </si>
  <si>
    <t>2014 Mar</t>
  </si>
  <si>
    <t>2014 Apr</t>
  </si>
  <si>
    <t>2014 May</t>
  </si>
  <si>
    <t>2014 Jun</t>
  </si>
  <si>
    <t>2014 Jul</t>
  </si>
  <si>
    <t>2014 Aug</t>
  </si>
  <si>
    <t>2014 Sep</t>
  </si>
  <si>
    <t>2014 Oct</t>
  </si>
  <si>
    <t>2014 Nov</t>
  </si>
  <si>
    <t>2014 Dec</t>
  </si>
  <si>
    <t>2015 Jan</t>
  </si>
  <si>
    <t>2015 Feb</t>
  </si>
  <si>
    <t>2015 Mar</t>
  </si>
  <si>
    <t>2015 Apr</t>
  </si>
  <si>
    <t>2015 May</t>
  </si>
  <si>
    <t>2015 Jun</t>
  </si>
  <si>
    <t>2015 Jul</t>
  </si>
  <si>
    <t>2015 Aug</t>
  </si>
  <si>
    <t>2015 Sep</t>
  </si>
  <si>
    <t>2015 Oct</t>
  </si>
  <si>
    <t>2015 Nov</t>
  </si>
  <si>
    <t>2015 Dec</t>
  </si>
  <si>
    <t>2016 Jan</t>
  </si>
  <si>
    <t>2016 Feb</t>
  </si>
  <si>
    <t>2016 Mar</t>
  </si>
  <si>
    <t>2016 Apr</t>
  </si>
  <si>
    <t>2016 May</t>
  </si>
  <si>
    <t>2016 Jun</t>
  </si>
  <si>
    <t>2016 Jul</t>
  </si>
  <si>
    <t>2016 Aug</t>
  </si>
  <si>
    <t>2016 Sep</t>
  </si>
  <si>
    <t>2016 Oct</t>
  </si>
  <si>
    <t>2016 Nov</t>
  </si>
  <si>
    <t>2016 Dec</t>
  </si>
  <si>
    <t>2017 Jan</t>
  </si>
  <si>
    <t>2017 Feb</t>
  </si>
  <si>
    <t>2017 Mar</t>
  </si>
  <si>
    <t>2017 Apr</t>
  </si>
  <si>
    <t>2017 May</t>
  </si>
  <si>
    <t>2017 Jun</t>
  </si>
  <si>
    <t>2017 Jul</t>
  </si>
  <si>
    <t>2017 Aug</t>
  </si>
  <si>
    <t>2017 Sep</t>
  </si>
  <si>
    <t>2017 Oct</t>
  </si>
  <si>
    <t>2017 Nov</t>
  </si>
  <si>
    <t>2017 Dec</t>
  </si>
  <si>
    <t>2018 Jan</t>
  </si>
  <si>
    <t>2018 Feb</t>
  </si>
  <si>
    <t>2018 Mar</t>
  </si>
  <si>
    <t>2018 Apr</t>
  </si>
  <si>
    <t>2018 May</t>
  </si>
  <si>
    <t>2018 Jun</t>
  </si>
  <si>
    <t>2018 Jul</t>
  </si>
  <si>
    <t>2018 Aug</t>
  </si>
  <si>
    <t>2018 Sep</t>
  </si>
  <si>
    <t>2018 Oct</t>
  </si>
  <si>
    <t>2018 Nov</t>
  </si>
  <si>
    <t>2018 Dec</t>
  </si>
  <si>
    <t>2019 Jan</t>
  </si>
  <si>
    <t>2019 Feb</t>
  </si>
  <si>
    <t>2019 Mar</t>
  </si>
  <si>
    <t>2019 Apr</t>
  </si>
  <si>
    <t>2019 May</t>
  </si>
  <si>
    <t>2019 Jun</t>
  </si>
  <si>
    <t>2019 Jul</t>
  </si>
  <si>
    <t>2019 Aug</t>
  </si>
  <si>
    <t>2019 Sep</t>
  </si>
  <si>
    <t>2019 Oct</t>
  </si>
  <si>
    <t>2019 Nov</t>
  </si>
  <si>
    <t>2019 Dec</t>
  </si>
  <si>
    <t>2020 Jan</t>
  </si>
  <si>
    <t>2020 Feb</t>
  </si>
  <si>
    <t>2020 Mar</t>
  </si>
  <si>
    <t>2020 Apr</t>
  </si>
  <si>
    <t>2020 May</t>
  </si>
  <si>
    <t>2020 Jun</t>
  </si>
  <si>
    <t>2020 Jul</t>
  </si>
  <si>
    <t>2020 Aug</t>
  </si>
  <si>
    <t>2020 Sep</t>
  </si>
  <si>
    <t>2020 Oct</t>
  </si>
  <si>
    <t>2020 Nov</t>
  </si>
  <si>
    <t>2020 Dec</t>
  </si>
  <si>
    <t>2021 Jan</t>
  </si>
  <si>
    <t>2021 Feb</t>
  </si>
  <si>
    <t>2021 Mar</t>
  </si>
  <si>
    <t>2021 Apr</t>
  </si>
  <si>
    <t>2021 May</t>
  </si>
  <si>
    <t>2021 Jun</t>
  </si>
  <si>
    <t>2021 Jul</t>
  </si>
  <si>
    <t>2021 Aug</t>
  </si>
  <si>
    <t>2021 Sep</t>
  </si>
  <si>
    <t>2021 Oct</t>
  </si>
  <si>
    <t>2021 Nov</t>
  </si>
  <si>
    <t>2021 Dec</t>
  </si>
  <si>
    <t>2022 Jan</t>
  </si>
  <si>
    <t>2022 Feb</t>
  </si>
  <si>
    <t>2022 Mar</t>
  </si>
  <si>
    <t>2022 Apr</t>
  </si>
  <si>
    <t>2022 May</t>
  </si>
  <si>
    <t>2022 Jun</t>
  </si>
  <si>
    <t>2022 Jul</t>
  </si>
  <si>
    <t>2022 Aug</t>
  </si>
  <si>
    <t>2022 Sep</t>
  </si>
  <si>
    <t>2022 Oct</t>
  </si>
  <si>
    <t>2022 Nov</t>
  </si>
  <si>
    <t>2022 Dec</t>
  </si>
  <si>
    <t>2023 Jan</t>
  </si>
  <si>
    <t>2023 Feb</t>
  </si>
  <si>
    <t>2023 Mar</t>
  </si>
  <si>
    <t>2023 Apr</t>
  </si>
  <si>
    <t>2023 May</t>
  </si>
  <si>
    <t>2023 Jun</t>
  </si>
  <si>
    <t>2023 Jul</t>
  </si>
  <si>
    <t>2023 Aug</t>
  </si>
  <si>
    <t>2023 Sep</t>
  </si>
  <si>
    <t>2023 Oct</t>
  </si>
  <si>
    <t>2023 Nov</t>
  </si>
  <si>
    <t>2023 Dec</t>
  </si>
  <si>
    <t>2024 Jan</t>
  </si>
  <si>
    <t>2024 Feb</t>
  </si>
  <si>
    <t>2024 Mar</t>
  </si>
  <si>
    <t>2024 Apr</t>
  </si>
  <si>
    <t>2024 May</t>
  </si>
  <si>
    <t>2024 Jun</t>
  </si>
  <si>
    <t>2024 Jul</t>
  </si>
  <si>
    <t>2024 Aug</t>
  </si>
  <si>
    <t>2024 Sep</t>
  </si>
  <si>
    <t>2024 Oct</t>
  </si>
  <si>
    <t>2024 Nov</t>
  </si>
  <si>
    <t>2024 Dec</t>
  </si>
  <si>
    <t>2025 Jan</t>
  </si>
  <si>
    <t>2025 Feb</t>
  </si>
  <si>
    <t>2025 Mar</t>
  </si>
  <si>
    <t>2025 Apr</t>
  </si>
  <si>
    <t>2025 May</t>
  </si>
  <si>
    <t>2025 Jun</t>
  </si>
  <si>
    <t>2025 Jul</t>
  </si>
  <si>
    <t>2025 Aug</t>
  </si>
  <si>
    <t>2025 Sep</t>
  </si>
  <si>
    <t>2025 Oct</t>
  </si>
  <si>
    <t>2025 Nov</t>
  </si>
  <si>
    <t>2025 Dec</t>
  </si>
  <si>
    <t>2026 Jan</t>
  </si>
  <si>
    <t>2026 Feb</t>
  </si>
  <si>
    <t>2026 Mar</t>
  </si>
  <si>
    <t>2026 Apr</t>
  </si>
  <si>
    <t>2026 May</t>
  </si>
  <si>
    <t>FZM3</t>
  </si>
  <si>
    <t>FZM4</t>
  </si>
  <si>
    <t>Apr to Jun 1997</t>
  </si>
  <si>
    <t>Jul to Sep 1997</t>
  </si>
  <si>
    <t>Oct to Dec 1997</t>
  </si>
  <si>
    <t>Jan to Mar 1998</t>
  </si>
  <si>
    <t>Apr to Jun 1998</t>
  </si>
  <si>
    <t>Jul to Sep 1998</t>
  </si>
  <si>
    <t>Oct to Dec 1998</t>
  </si>
  <si>
    <t>Jan to Mar 1999</t>
  </si>
  <si>
    <t>Apr to Jun 1999</t>
  </si>
  <si>
    <t>Jul to Sep 1999</t>
  </si>
  <si>
    <t>Oct to Dec 1999</t>
  </si>
  <si>
    <t>Jan to Mar 2000</t>
  </si>
  <si>
    <t>Apr to Jun 2000</t>
  </si>
  <si>
    <t>Jul to Sep 2000</t>
  </si>
  <si>
    <t>Oct to Dec 2000</t>
  </si>
  <si>
    <t>Jan to Mar 2001</t>
  </si>
  <si>
    <t>Apr to Jun 2001</t>
  </si>
  <si>
    <t>Jul to Sep 2001</t>
  </si>
  <si>
    <t>Oct to Dec 2001</t>
  </si>
  <si>
    <t>Jan to Mar 2002</t>
  </si>
  <si>
    <t>Apr to Jun 2002</t>
  </si>
  <si>
    <t>Jul to Sep 2002</t>
  </si>
  <si>
    <t>Oct to Dec 2002</t>
  </si>
  <si>
    <t>Jan to Mar 2003</t>
  </si>
  <si>
    <t>Apr to Jun 2003</t>
  </si>
  <si>
    <t>Jul to Sep 2003</t>
  </si>
  <si>
    <t>Oct to Dec 2003</t>
  </si>
  <si>
    <t>Jan to Mar 2004</t>
  </si>
  <si>
    <t>Apr to Jun 2004</t>
  </si>
  <si>
    <t>Jul to Sep 2004</t>
  </si>
  <si>
    <t>Oct to Dec 2004</t>
  </si>
  <si>
    <t>Jan to Mar 2005</t>
  </si>
  <si>
    <t>Apr to Jun 2005</t>
  </si>
  <si>
    <t>Jul to Sep 2005</t>
  </si>
  <si>
    <t>Oct to Dec 2005</t>
  </si>
  <si>
    <t>Jan to Mar 2006</t>
  </si>
  <si>
    <t>Apr to Jun 2006</t>
  </si>
  <si>
    <t>Jul to Sep 2006</t>
  </si>
  <si>
    <t>Oct to Dec 2006</t>
  </si>
  <si>
    <t>Jan to Mar 2007</t>
  </si>
  <si>
    <t>Apr to Jun 2007</t>
  </si>
  <si>
    <t>Jul to Sep 2007</t>
  </si>
  <si>
    <t>Oct to Dec 2007</t>
  </si>
  <si>
    <t>Jan to Mar 2008</t>
  </si>
  <si>
    <t>Apr to Jun 2008</t>
  </si>
  <si>
    <t>Jul to Sep 2008</t>
  </si>
  <si>
    <t>Oct to Dec 2008</t>
  </si>
  <si>
    <t>Jan to Mar 2009</t>
  </si>
  <si>
    <t>Apr to Jun 2009</t>
  </si>
  <si>
    <t>Jul to Sep 2009</t>
  </si>
  <si>
    <t>Oct to Dec 2009</t>
  </si>
  <si>
    <t>Jan to Mar 2010</t>
  </si>
  <si>
    <t>Apr to Jun 2010</t>
  </si>
  <si>
    <t>Jul to Sep 2010</t>
  </si>
  <si>
    <t>Oct to Dec 2010</t>
  </si>
  <si>
    <t>Jan to Mar 2011</t>
  </si>
  <si>
    <t>Apr to Jun 2011</t>
  </si>
  <si>
    <t>Jul to Sep 2011</t>
  </si>
  <si>
    <t>Oct to Dec 2011</t>
  </si>
  <si>
    <t>Jan to Mar 2012</t>
  </si>
  <si>
    <t>Apr to Jun 2012</t>
  </si>
  <si>
    <t>Jul to Sep 2012</t>
  </si>
  <si>
    <t>Oct to Dec 2012</t>
  </si>
  <si>
    <t>Jan to Mar 2013</t>
  </si>
  <si>
    <t>Apr to Jun 2013</t>
  </si>
  <si>
    <t>Jul to Sep 2013</t>
  </si>
  <si>
    <t>Oct to Dec 2013</t>
  </si>
  <si>
    <t>Jan to Mar 2014</t>
  </si>
  <si>
    <t>Apr to Jun 2014</t>
  </si>
  <si>
    <t>Jul to Sep 2014</t>
  </si>
  <si>
    <t>Oct to Dec 2014</t>
  </si>
  <si>
    <t>Jan to Mar 2015</t>
  </si>
  <si>
    <t>Apr to Jun 2015</t>
  </si>
  <si>
    <t>Jul to Sep 2015</t>
  </si>
  <si>
    <t>Oct to Dec 2015</t>
  </si>
  <si>
    <t>Jan to Mar 2016</t>
  </si>
  <si>
    <t>Apr to Jun 2016</t>
  </si>
  <si>
    <t>Jul to Sep 2016</t>
  </si>
  <si>
    <t>Oct to Dec 2016</t>
  </si>
  <si>
    <t>Jan to Mar 2017</t>
  </si>
  <si>
    <t>Apr to Jun 2017</t>
  </si>
  <si>
    <t>Jul to Sep 2017</t>
  </si>
  <si>
    <t>Oct to Dec 2017</t>
  </si>
  <si>
    <t>Jan to Mar 2018</t>
  </si>
  <si>
    <t>Apr to Jun 2018</t>
  </si>
  <si>
    <t>Jul to Sep 2018</t>
  </si>
  <si>
    <t>Oct to Dec 2018</t>
  </si>
  <si>
    <t>Jan to Mar 2019</t>
  </si>
  <si>
    <t>Apr to Jun 2019</t>
  </si>
  <si>
    <t>Jul to Sep 2019</t>
  </si>
  <si>
    <t>Oct to Dec 2019</t>
  </si>
  <si>
    <t>Jan to Mar 2020</t>
  </si>
  <si>
    <t>Apr to Jun 2020</t>
  </si>
  <si>
    <t>Jul to Sep 2020</t>
  </si>
  <si>
    <t>Oct to Dec 2020</t>
  </si>
  <si>
    <t>Jan to Mar 2021</t>
  </si>
  <si>
    <t>Apr to Jun 2021</t>
  </si>
  <si>
    <t>Jul to Sep 2021</t>
  </si>
  <si>
    <t>Oct to Dec 2021</t>
  </si>
  <si>
    <t>Jan to Mar 2022</t>
  </si>
  <si>
    <t>Apr to Jun 2022</t>
  </si>
  <si>
    <t>Jul to Sep 2022</t>
  </si>
  <si>
    <t>Oct to Dec 2022</t>
  </si>
  <si>
    <t>Jan to Mar 2023</t>
  </si>
  <si>
    <t>Apr to Jun 2023</t>
  </si>
  <si>
    <t>Jul to Sep 2023</t>
  </si>
  <si>
    <t>Oct to Dec 2023</t>
  </si>
  <si>
    <t>Jan to Mar 2024</t>
  </si>
  <si>
    <t>Apr to Jun 2024</t>
  </si>
  <si>
    <t>Jul to Sep 2024</t>
  </si>
  <si>
    <t>Oct to Dec 2024</t>
  </si>
  <si>
    <t>Jan to Mar 2025</t>
  </si>
  <si>
    <t>Apr to Jun 2025</t>
  </si>
  <si>
    <t>Jul to Sep 2025</t>
  </si>
  <si>
    <t>Oct to Dec 2025</t>
  </si>
  <si>
    <t>Jan to Mar 2026</t>
  </si>
  <si>
    <t>1997 Apr</t>
  </si>
  <si>
    <t>1997 May</t>
  </si>
  <si>
    <t>1997 Jun</t>
  </si>
  <si>
    <t>1997 Jul</t>
  </si>
  <si>
    <t>1997 Aug</t>
  </si>
  <si>
    <t>1997 Sep</t>
  </si>
  <si>
    <t>1997 Oct</t>
  </si>
  <si>
    <t>1997 Nov</t>
  </si>
  <si>
    <t>1997 Dec</t>
  </si>
  <si>
    <t xml:space="preserve">   -ANNX</t>
  </si>
  <si>
    <t xml:space="preserve"> J5IJ</t>
  </si>
  <si>
    <t xml:space="preserve"> J4DE</t>
  </si>
  <si>
    <t xml:space="preserve"> J4DD</t>
  </si>
  <si>
    <t xml:space="preserve"> MSF3</t>
  </si>
  <si>
    <t xml:space="preserve"> MSE4</t>
  </si>
  <si>
    <t xml:space="preserve"> MSE5</t>
  </si>
  <si>
    <t xml:space="preserve"> MSE6</t>
  </si>
  <si>
    <t xml:space="preserve"> MSE7</t>
  </si>
  <si>
    <t>-J5II</t>
  </si>
  <si>
    <t>JW33</t>
  </si>
  <si>
    <t>JW34</t>
  </si>
  <si>
    <t>JW36</t>
  </si>
  <si>
    <t>JW35</t>
  </si>
  <si>
    <t>JW37</t>
  </si>
  <si>
    <t>JW38</t>
  </si>
  <si>
    <t>-NMFJ</t>
  </si>
  <si>
    <t>ANRH</t>
  </si>
  <si>
    <t>ANRS</t>
  </si>
  <si>
    <t>ANRU</t>
  </si>
  <si>
    <t>RUUX</t>
  </si>
  <si>
    <t>RUUW</t>
  </si>
  <si>
    <t>AAZK</t>
  </si>
  <si>
    <t>J5IH</t>
  </si>
  <si>
    <t>IL6D</t>
  </si>
  <si>
    <t>RURQ</t>
  </si>
  <si>
    <t>-ABEC</t>
  </si>
  <si>
    <t>M98R</t>
  </si>
  <si>
    <t>M98S</t>
  </si>
  <si>
    <t>M98W</t>
  </si>
  <si>
    <t>MUI2</t>
  </si>
  <si>
    <t>N445</t>
  </si>
  <si>
    <t>LSIW</t>
  </si>
  <si>
    <t>MW7L</t>
  </si>
  <si>
    <t>KW6Q</t>
  </si>
  <si>
    <t>KW6R</t>
  </si>
  <si>
    <t>MDL3</t>
  </si>
  <si>
    <t>NJHZ</t>
  </si>
  <si>
    <t>MUF5</t>
  </si>
  <si>
    <t>NJIM</t>
  </si>
  <si>
    <t>EYKP</t>
  </si>
  <si>
    <t>KSC7</t>
  </si>
  <si>
    <t>BKPX</t>
  </si>
  <si>
    <t>EYYD</t>
  </si>
  <si>
    <t>KSC8</t>
  </si>
  <si>
    <t>KSC9</t>
  </si>
  <si>
    <t>JX9R</t>
  </si>
  <si>
    <t>AIPD</t>
  </si>
  <si>
    <t>KSD5</t>
  </si>
  <si>
    <t>BKSM</t>
  </si>
  <si>
    <t>BKSN</t>
  </si>
  <si>
    <t>MDL5</t>
  </si>
  <si>
    <t>KSD6</t>
  </si>
  <si>
    <t>BKSO</t>
  </si>
  <si>
    <t>BKQG</t>
  </si>
  <si>
    <t>MDK2</t>
  </si>
  <si>
    <t>MDK3</t>
  </si>
  <si>
    <t>KSD7</t>
  </si>
  <si>
    <t>KSE6</t>
  </si>
  <si>
    <t>MDL7</t>
  </si>
  <si>
    <t>KSD9</t>
  </si>
  <si>
    <t>KSE2</t>
  </si>
  <si>
    <t>KSE3</t>
  </si>
  <si>
    <t>BKQK</t>
  </si>
  <si>
    <t>L6BD</t>
  </si>
  <si>
    <t>CORN</t>
  </si>
  <si>
    <t>N42A</t>
  </si>
  <si>
    <t>N42C</t>
  </si>
  <si>
    <t>N42E</t>
  </si>
  <si>
    <t>N42F</t>
  </si>
  <si>
    <t>N42H</t>
  </si>
  <si>
    <t>A8J8</t>
  </si>
  <si>
    <t>E3VL</t>
  </si>
  <si>
    <t>E3VM</t>
  </si>
  <si>
    <t>E3VX</t>
  </si>
  <si>
    <t>E3VY</t>
  </si>
  <si>
    <t>E3VZ</t>
  </si>
  <si>
    <t>CPOF</t>
  </si>
  <si>
    <t>CPOG</t>
  </si>
  <si>
    <t>CPNG</t>
  </si>
  <si>
    <t>CPMU</t>
  </si>
  <si>
    <t>CPNH</t>
  </si>
  <si>
    <t>CPNI</t>
  </si>
  <si>
    <t>CPNN</t>
  </si>
  <si>
    <t>CPNO</t>
  </si>
  <si>
    <t>CPNP</t>
  </si>
  <si>
    <t>CPMV</t>
  </si>
  <si>
    <t>CPMW</t>
  </si>
  <si>
    <t>CPMX</t>
  </si>
  <si>
    <t>CPMY</t>
  </si>
  <si>
    <t>CPNR</t>
  </si>
  <si>
    <t>CPNT</t>
  </si>
  <si>
    <t>CPNU</t>
  </si>
  <si>
    <t>CPNV</t>
  </si>
  <si>
    <t>CPMZ</t>
  </si>
  <si>
    <t>CPNA</t>
  </si>
  <si>
    <t>CPNB</t>
  </si>
  <si>
    <t>CPNW</t>
  </si>
  <si>
    <t>CPNX</t>
  </si>
  <si>
    <t>CPNY</t>
  </si>
  <si>
    <t>CPNC</t>
  </si>
  <si>
    <t>CPNF</t>
  </si>
  <si>
    <t>CPNE</t>
  </si>
  <si>
    <t>CPPI</t>
  </si>
  <si>
    <t>CPPJ</t>
  </si>
  <si>
    <t>CPPK</t>
  </si>
  <si>
    <t>CPPL</t>
  </si>
  <si>
    <t>CPND</t>
  </si>
  <si>
    <t>CWP3</t>
  </si>
  <si>
    <t>CWP4</t>
  </si>
  <si>
    <t>CWP5</t>
  </si>
  <si>
    <t>CWVM</t>
  </si>
  <si>
    <t>CWVN</t>
  </si>
  <si>
    <t>H2OH</t>
  </si>
  <si>
    <t>FSX6</t>
  </si>
  <si>
    <t>FSX8</t>
  </si>
  <si>
    <t>FSVQ</t>
  </si>
  <si>
    <t>CWP2</t>
  </si>
  <si>
    <t>CWPL</t>
  </si>
  <si>
    <t>FZIQ</t>
  </si>
  <si>
    <t>FZIU</t>
  </si>
  <si>
    <t>FZIW</t>
  </si>
  <si>
    <t>-FZIY</t>
  </si>
  <si>
    <t>-MEX2</t>
  </si>
  <si>
    <t>-FZEU</t>
  </si>
  <si>
    <t>-FZKV</t>
  </si>
  <si>
    <t>-JK7O</t>
  </si>
  <si>
    <t>JKF4</t>
  </si>
  <si>
    <t>FZJ4</t>
  </si>
  <si>
    <t>JQ2I</t>
  </si>
  <si>
    <t>CWPN</t>
  </si>
  <si>
    <t xml:space="preserve">    RUUW</t>
  </si>
  <si>
    <t>2026 Jun</t>
  </si>
  <si>
    <t>Table of contents</t>
  </si>
  <si>
    <t>Worksheet number</t>
  </si>
  <si>
    <t>Worksheet description</t>
  </si>
  <si>
    <t>PSA1</t>
  </si>
  <si>
    <t>Public sector summary, UK, not seasonally adjusted</t>
  </si>
  <si>
    <t>PSA2</t>
  </si>
  <si>
    <t xml:space="preserve">Public sector net borrowing by sub-sector, UK, not seasonally adjusted   </t>
  </si>
  <si>
    <t>PSA3A_1</t>
  </si>
  <si>
    <t>Public sector net debt excluding public sector banks and the Bank of England: as a percentage of GDP at market prices , UK, not seasonally adjusted</t>
  </si>
  <si>
    <t>PSA3A_2</t>
  </si>
  <si>
    <t xml:space="preserve">Public sector current budget deficit excluding public sector banks as a percentage of GDP: average of rolling 12-months, UK, not seasonally adjusted </t>
  </si>
  <si>
    <t>PSA3A_3</t>
  </si>
  <si>
    <t xml:space="preserve">Public sector net investment excluding public sector banks as a percentage of GDP: average of rolling 12-months, UK, not seasonally adjusted </t>
  </si>
  <si>
    <t>PSA3B_1</t>
  </si>
  <si>
    <t>Public sector current budget deficit excluding public sector banks: cumulative in financial year, UK, not seasonally adjusted</t>
  </si>
  <si>
    <t>PSA3B_2</t>
  </si>
  <si>
    <t>Public sector net borrowing excluding public sector banks: cumulative in financial year, UK, not seasonally adjusted</t>
  </si>
  <si>
    <t>PSA3B_3</t>
  </si>
  <si>
    <t>Public sector net cash requirement excluding public sector banks: cumulative in financial year, UK, not seasonally adjusted</t>
  </si>
  <si>
    <t>PSA3B_4</t>
  </si>
  <si>
    <t>Central Government net cash requirement: cumulative in financial year, UK, not seasonally adjusted</t>
  </si>
  <si>
    <t>PSA3B_5</t>
  </si>
  <si>
    <t>Central Government net cash requirement excluding Norther Rock, Bradford and Bingley and Network Rail: cumulative in financial year, UK, not seasonally adjusted</t>
  </si>
  <si>
    <t>PSA4_1</t>
  </si>
  <si>
    <t>Public sector net debt excluding public sector banks: amount outstanding at end period, UK, not seasonally adjusted</t>
  </si>
  <si>
    <t>PSA4_2</t>
  </si>
  <si>
    <t>Public sector net debt excluding public sector banks: as a percentage of GDP at market prices , UK, not seasonally adjusted</t>
  </si>
  <si>
    <t>PSA4_3</t>
  </si>
  <si>
    <t>Public sector net financial liabilities excluding public sector banks: as a percentage of GDP at market prices , UK, not seasonally adjusted</t>
  </si>
  <si>
    <t>PSA4_4</t>
  </si>
  <si>
    <t>Public sector debt interest to revenue ratio: rolling 12-month percentage, UK, not seasonally adjusted</t>
  </si>
  <si>
    <t>PSA5A</t>
  </si>
  <si>
    <t>Long run of fiscal indicators as a percentage of GDP on a financial year basis, UK, not seasonally adjusted</t>
  </si>
  <si>
    <t>PSA5B</t>
  </si>
  <si>
    <t>Fiscal indicators as a percentage of GDP, UK, not seasonally adjusted</t>
  </si>
  <si>
    <t>PSA6A</t>
  </si>
  <si>
    <t>Net borrowing summary, UK, not seasonally adjusted</t>
  </si>
  <si>
    <t>PSA6B_1</t>
  </si>
  <si>
    <t xml:space="preserve">Central government account: Summary of current receipts, UK, not seasonally adjusted </t>
  </si>
  <si>
    <t>PSA6B_2</t>
  </si>
  <si>
    <t>Central government account: Summary of expenditure and the derivation of net borrowing, UK, not seasonally</t>
  </si>
  <si>
    <t>PSA6C_1</t>
  </si>
  <si>
    <t>Central government revenue, UK, not seasonally</t>
  </si>
  <si>
    <t>PSA6C_2</t>
  </si>
  <si>
    <t>Central government expenditure, UK, not seasonally adjusted</t>
  </si>
  <si>
    <t>PSA6C_3</t>
  </si>
  <si>
    <t>Central government  total revenue, total expenditure and net borrowing, UK, not seasonally adjusted</t>
  </si>
  <si>
    <t>PSA6D_1</t>
  </si>
  <si>
    <t>Central government tax receipts, UK, not seasonally adjusted</t>
  </si>
  <si>
    <t>PSA6D_2</t>
  </si>
  <si>
    <t>PSA6D_3</t>
  </si>
  <si>
    <t>PSA6D_4</t>
  </si>
  <si>
    <t>Central government total current receipts, UK, not seasonally adjusted</t>
  </si>
  <si>
    <t>PSA6E_1</t>
  </si>
  <si>
    <t>Central government account: current expenditure, UK, not seasonally adjusted</t>
  </si>
  <si>
    <t>PSA6E_2</t>
  </si>
  <si>
    <t>PSA6F</t>
  </si>
  <si>
    <t>Central government account: net investment, UK, not seasonally adjusted</t>
  </si>
  <si>
    <t>PSA6G_1</t>
  </si>
  <si>
    <t>Local government account: overview, UK, not seasonally adjusted</t>
  </si>
  <si>
    <t>PSA6G_2</t>
  </si>
  <si>
    <t>PSA6H_1</t>
  </si>
  <si>
    <t>Local government revenue, UK, not seasonally adjusted</t>
  </si>
  <si>
    <t>PSA6H_2</t>
  </si>
  <si>
    <t>Local government expenditure, UK, not seasonally adjusted</t>
  </si>
  <si>
    <t>PSA6H_3</t>
  </si>
  <si>
    <t>Local government net borrowing, UK, not seasonally adjusted</t>
  </si>
  <si>
    <t>PSA6I</t>
  </si>
  <si>
    <t>Local government account: current receipts, UK, not seasonally adjusted</t>
  </si>
  <si>
    <t>PSA6J_1</t>
  </si>
  <si>
    <t>Local government account: current expenditure, UK, not seasonally adjusted</t>
  </si>
  <si>
    <t>PSA6J_2</t>
  </si>
  <si>
    <t>PSA6K</t>
  </si>
  <si>
    <t>Local government account: net investment, UK, not seasonally adjusted</t>
  </si>
  <si>
    <t>PSA6L</t>
  </si>
  <si>
    <t xml:space="preserve">Public sector total managed expenditure by sub-sector, UK, not seasonally adjusted   </t>
  </si>
  <si>
    <t>REC1</t>
  </si>
  <si>
    <t>Reconciliation of public sector net borrowing and net cash requirement (excluding public sector banks), UK, not seasonally adjusted</t>
  </si>
  <si>
    <t xml:space="preserve">REC2 </t>
  </si>
  <si>
    <t>Reconciliation of central government net borrowing and net cash requirement, UK, not seasonally adjusted</t>
  </si>
  <si>
    <t>PSA7A</t>
  </si>
  <si>
    <t>Public sector net cash requirement, UK, not seasonally adjusted</t>
  </si>
  <si>
    <t>PSA7B</t>
  </si>
  <si>
    <t>PSA7C</t>
  </si>
  <si>
    <t>Central government net cash requirement, UK, not seasonally adjusted</t>
  </si>
  <si>
    <t>PSA7D</t>
  </si>
  <si>
    <t>Central government net cash requirement on own account expressed on a receipts and outlays basis, UK, not seasonally adjusted</t>
  </si>
  <si>
    <t>REC3</t>
  </si>
  <si>
    <t>Reconciliation of central government net cash requirement and changes in net debt, UK, not seasonally adjusted</t>
  </si>
  <si>
    <t>PSA8A_1</t>
  </si>
  <si>
    <t>Central government gross debt at nominal value at end of period, UK, not seasonally adjusted</t>
  </si>
  <si>
    <t>PSA8A_2</t>
  </si>
  <si>
    <t>General government consolidated gross debt at nominal value at end of period, UK, not seasonally adjusted</t>
  </si>
  <si>
    <t>PSA8B_1</t>
  </si>
  <si>
    <t>Public sector consolidated gross debt nominal values at end of period, UK, not seasonally adjusted</t>
  </si>
  <si>
    <t>PSA8B_2</t>
  </si>
  <si>
    <t>Public sector net debt at nominal value at end of period, UK, not seasonally adjusted</t>
  </si>
  <si>
    <t>PSA8C</t>
  </si>
  <si>
    <t>General government net debt nominal values at end of period, UK, not seasonally adjusted</t>
  </si>
  <si>
    <t>PSA9A</t>
  </si>
  <si>
    <t>The Bank of England's contribution to public sector net debt at nominal value at end of period, UK, not seasonally adjusted</t>
  </si>
  <si>
    <t>PSA9B</t>
  </si>
  <si>
    <t>Bank of England Asset Purchase Facility Fund interest, UK, not seasonally adjusted</t>
  </si>
  <si>
    <t>PSA10</t>
  </si>
  <si>
    <t>Public sector transactions by sub-sector and economic category, UK, not seasonally adjusted</t>
  </si>
  <si>
    <t>PSNFL1_1</t>
  </si>
  <si>
    <t>PSNFL1_2</t>
  </si>
  <si>
    <t>PSNFL2</t>
  </si>
  <si>
    <t>PSNFL3</t>
  </si>
  <si>
    <t>PSA1R</t>
  </si>
  <si>
    <t>Public sector statistics: revisions since last publication, UK, not seasonally adjusted</t>
  </si>
  <si>
    <t>PSA2R</t>
  </si>
  <si>
    <t>Public sector net borrowing : by sector; revisions since last publication, UK, not seasonally adjusted</t>
  </si>
  <si>
    <t>PSA6BR_1</t>
  </si>
  <si>
    <t>Central government account: overview; revisions since last publication, UK, not seasonally adjusted</t>
  </si>
  <si>
    <t>PSA6BR_2</t>
  </si>
  <si>
    <t>Notes related to the data in this spreadsheet</t>
  </si>
  <si>
    <t xml:space="preserve">This worksheet contains one table. </t>
  </si>
  <si>
    <t xml:space="preserve">Footnote number </t>
  </si>
  <si>
    <t xml:space="preserve">Footnote text </t>
  </si>
  <si>
    <t>note 1</t>
  </si>
  <si>
    <t>Column D is equal to the sum of column B and column C</t>
  </si>
  <si>
    <t>note 2</t>
  </si>
  <si>
    <t>12 month centred moving total of GDP</t>
  </si>
  <si>
    <t>note 3</t>
  </si>
  <si>
    <t>note 4</t>
  </si>
  <si>
    <t>Column G is equal to the sum of column D, column E and column F</t>
  </si>
  <si>
    <t>note 5</t>
  </si>
  <si>
    <t>Includes quantitative easing schemes such as the asset purchase facility fund</t>
  </si>
  <si>
    <t>note 6</t>
  </si>
  <si>
    <t>Derived from published Bank of England data supplemented with ONS estimates</t>
  </si>
  <si>
    <t>note 7</t>
  </si>
  <si>
    <t>Column I is equal to the sum of column G and column H</t>
  </si>
  <si>
    <t>note 8</t>
  </si>
  <si>
    <t>Column K is equal to the sum of column I and column J</t>
  </si>
  <si>
    <t>note 9</t>
  </si>
  <si>
    <t>Net debt at the end of the month</t>
  </si>
  <si>
    <t>note 10</t>
  </si>
  <si>
    <t>Official statistic</t>
  </si>
  <si>
    <t>note 11</t>
  </si>
  <si>
    <t>Includes capital gains tax paid by households Includes income tax and capital gains tax paid by corporations</t>
  </si>
  <si>
    <t>note 12</t>
  </si>
  <si>
    <t>Mainly comprises corporation tax and petroleum revenue tax</t>
  </si>
  <si>
    <t>note 13</t>
  </si>
  <si>
    <t>Includes diverted profit tax</t>
  </si>
  <si>
    <t>note 14</t>
  </si>
  <si>
    <t>Mainly national insurance contributions</t>
  </si>
  <si>
    <t>note 15</t>
  </si>
  <si>
    <t>Consists largely of gross operating surplus which equates to depreciation for government and rent receipts</t>
  </si>
  <si>
    <t>note 16</t>
  </si>
  <si>
    <t>Column L is equal to the sum of columns B, D, G, H, I and K</t>
  </si>
  <si>
    <t>note 17</t>
  </si>
  <si>
    <t>Includes investment income attributable to insurance policy holders</t>
  </si>
  <si>
    <t>note 18</t>
  </si>
  <si>
    <t>Column E is equal to the sum of column B, column C and column D</t>
  </si>
  <si>
    <t>note 19</t>
  </si>
  <si>
    <t>Column H is equal to column G minus column F</t>
  </si>
  <si>
    <t>note 20</t>
  </si>
  <si>
    <t>Column J is equal to the sum of column H and column I</t>
  </si>
  <si>
    <t>note 21</t>
  </si>
  <si>
    <t>Column K is equal to the sum of column E, column G and column I</t>
  </si>
  <si>
    <t>note 22</t>
  </si>
  <si>
    <t>From table PSA6b_1</t>
  </si>
  <si>
    <t>note 23</t>
  </si>
  <si>
    <t>Includes payments for non-market output</t>
  </si>
  <si>
    <t>note 24</t>
  </si>
  <si>
    <t>Contains contributions from employers and employees</t>
  </si>
  <si>
    <t>note 25</t>
  </si>
  <si>
    <t>Includes the student loan book revaluation in December 2022, the Royal Mail Pension Plan transfer in April 2012, the Housing Revenue Account reorganisation in March 2012, and Financial Services Compensation Scheme Capital Tax in September 2008</t>
  </si>
  <si>
    <t>note 26</t>
  </si>
  <si>
    <t>Column C is equal to the sum of column D and column H</t>
  </si>
  <si>
    <t>note 27</t>
  </si>
  <si>
    <t>Column G is equal to column D minus column C</t>
  </si>
  <si>
    <t>note 28</t>
  </si>
  <si>
    <t>These are National Non-Domestic Rates</t>
  </si>
  <si>
    <t>note 29</t>
  </si>
  <si>
    <t>Includes annual tax on enveloped dwellings</t>
  </si>
  <si>
    <t>note 30</t>
  </si>
  <si>
    <t>Includes taxes on betting, gaming, lottery, Camelot payments to National Lottery, air passenger duty, insurance premium tax, landfill tax, regulator fees, aggregates levy, climate change levy, renewable energy obligations, consumer credit act fees and apprenticeship levy</t>
  </si>
  <si>
    <t>note 31</t>
  </si>
  <si>
    <t>Includes legacy tax</t>
  </si>
  <si>
    <t>note 32</t>
  </si>
  <si>
    <t>Mainly consists of repayments and those tax credits recorded as negative taxes plus company income tax and TDSI (tax deduction scheme for interest)</t>
  </si>
  <si>
    <t>note 33</t>
  </si>
  <si>
    <t>Gross of tax credits</t>
  </si>
  <si>
    <t>note 34</t>
  </si>
  <si>
    <t>Includes diverted profit tax, Bank Surchage and Energy Profits Levy</t>
  </si>
  <si>
    <t>note 35</t>
  </si>
  <si>
    <t xml:space="preserve">Includes business rates paid by non-market sectors and passport fees </t>
  </si>
  <si>
    <t>note 36</t>
  </si>
  <si>
    <t>Includes only the dividend payments to central government, changes in equity are recorded in the financial account</t>
  </si>
  <si>
    <t>note 37</t>
  </si>
  <si>
    <t>Equates to depreciation in government accounts</t>
  </si>
  <si>
    <t>note 38</t>
  </si>
  <si>
    <t>Includes standardised guarantees</t>
  </si>
  <si>
    <t>note 39</t>
  </si>
  <si>
    <t>Market output, pension contributions and current grants received from abroad are recorded as negative expenditure</t>
  </si>
  <si>
    <t>note 40</t>
  </si>
  <si>
    <t>Under ESA2010 this includes some 'in-house' Research &amp; Development output</t>
  </si>
  <si>
    <t>note 41</t>
  </si>
  <si>
    <t>Includes both non-market production and market production of social transfers in kind</t>
  </si>
  <si>
    <t>note 42</t>
  </si>
  <si>
    <t>note 43</t>
  </si>
  <si>
    <t>NIF benefits are mainly pension related</t>
  </si>
  <si>
    <t>note 44</t>
  </si>
  <si>
    <t>Social assistance primarily includes benefits related to unemployment, disability, income support and carers</t>
  </si>
  <si>
    <t>note 45</t>
  </si>
  <si>
    <t>Recorded as negative expenditure</t>
  </si>
  <si>
    <t>note 46</t>
  </si>
  <si>
    <t>Payments under the withdrawal agreement</t>
  </si>
  <si>
    <t>note 47</t>
  </si>
  <si>
    <t>Excludes abatement</t>
  </si>
  <si>
    <t>note 48</t>
  </si>
  <si>
    <t>Column B is equal to the sum of column C to column F</t>
  </si>
  <si>
    <t>note 49</t>
  </si>
  <si>
    <t>Column G is equal to the sum of column H and column I</t>
  </si>
  <si>
    <t>note 50</t>
  </si>
  <si>
    <t>Includes net increase in inventories and valuables</t>
  </si>
  <si>
    <t>note 51</t>
  </si>
  <si>
    <t>Includes Housing Revenue Account reform in March 2012</t>
  </si>
  <si>
    <t>note 52</t>
  </si>
  <si>
    <t>The large capital transfers in the financial year ending March 2009 arise from movements associated with depositor compensation payments by Financial Services Compensation Scheme and HM Treasury</t>
  </si>
  <si>
    <t>note 53</t>
  </si>
  <si>
    <t>Includes transfer of Royal Mail pension plan assets in April 2012 and movements associated with depositor compensation payments by Financial Services Compensation Scheme and HMT in financial year ending March 2009</t>
  </si>
  <si>
    <t>note 54</t>
  </si>
  <si>
    <t>Includes capital transfers to Lloyds Banking Group and Royal Bank of Scotland associated with equity purchases</t>
  </si>
  <si>
    <t>note 55</t>
  </si>
  <si>
    <t>Includes Housing Revenue Account reform in Mar 2012, transfer of Royal Mail pension plan assets in April 2012 and movements associated with deposit or compensation payments by Financial Services Compensation Scheme and HMT in financial year ending March 2009</t>
  </si>
  <si>
    <t>note 56</t>
  </si>
  <si>
    <t>Column D is equal to the sum of column E to column G</t>
  </si>
  <si>
    <t>note 57</t>
  </si>
  <si>
    <t>Column H is equal to the sum of column I to column L</t>
  </si>
  <si>
    <t>note 58</t>
  </si>
  <si>
    <t>Column M is equal to the sum of column B to column D plus column H</t>
  </si>
  <si>
    <t>note 59</t>
  </si>
  <si>
    <t>Taxes on products includes Community Infrastructure Levy receipts</t>
  </si>
  <si>
    <t>note 60</t>
  </si>
  <si>
    <t>Includes business taxes paid by local government units, which are recorded as negative receipts</t>
  </si>
  <si>
    <t>note 61</t>
  </si>
  <si>
    <t>Includes interest payable to other parts of the public sector, which are recorded as negative receipts</t>
  </si>
  <si>
    <t>note 62</t>
  </si>
  <si>
    <t>note 63</t>
  </si>
  <si>
    <t>Includes current grants from central government, which are recorded as negative expenditure</t>
  </si>
  <si>
    <t>note 64</t>
  </si>
  <si>
    <t>note 65</t>
  </si>
  <si>
    <t>Consists largely of gross operating surplus, equates to depreciation for government Also includes rent receipts</t>
  </si>
  <si>
    <t>note 66</t>
  </si>
  <si>
    <t>note 67</t>
  </si>
  <si>
    <t>note 68</t>
  </si>
  <si>
    <t>note 69</t>
  </si>
  <si>
    <t>Includes business taxes payable by local government units, which are recorded as negative receipts</t>
  </si>
  <si>
    <t>note 70</t>
  </si>
  <si>
    <t>Column C is equal to the sum of column D and column E</t>
  </si>
  <si>
    <t>note 71</t>
  </si>
  <si>
    <t>Column B is equal to the sum of column C and column D</t>
  </si>
  <si>
    <t>note 72</t>
  </si>
  <si>
    <t>Mainly comprises of benefits related to housing but also includes student and pension benefits</t>
  </si>
  <si>
    <t>note 73</t>
  </si>
  <si>
    <t>Column B is equal to the sum of column C to column G</t>
  </si>
  <si>
    <t>note 74</t>
  </si>
  <si>
    <t>Column H is equal to the sum of column B to column G</t>
  </si>
  <si>
    <t>note 75</t>
  </si>
  <si>
    <t>Previously known as the borrowing requirement</t>
  </si>
  <si>
    <t>note 76</t>
  </si>
  <si>
    <t>Column B is equal to the sum of column C, column E and column H</t>
  </si>
  <si>
    <t>note 77</t>
  </si>
  <si>
    <t>Column L is equal to the sum of column C, column D, column G, column J column K</t>
  </si>
  <si>
    <t>note 78</t>
  </si>
  <si>
    <t>Column N is equal to the sum of column L and column M</t>
  </si>
  <si>
    <t>note 79</t>
  </si>
  <si>
    <t>Column E is equal to the sum of column B to column D</t>
  </si>
  <si>
    <t>note 80</t>
  </si>
  <si>
    <t>Column I is equal to the sum of column E to column H</t>
  </si>
  <si>
    <t>note 81</t>
  </si>
  <si>
    <t>Column K is equal to the sum of column I to column J</t>
  </si>
  <si>
    <t>note 82</t>
  </si>
  <si>
    <t>Column M is equal to the sum of column K to column L</t>
  </si>
  <si>
    <t>note 83</t>
  </si>
  <si>
    <t xml:space="preserve">Northern Rock Asset Management is abreviated to NRAM and Bradford and Bingley is abreviated to B&amp;B </t>
  </si>
  <si>
    <t>note 84</t>
  </si>
  <si>
    <t>Column F is equal to the sum of column B, column D and column E</t>
  </si>
  <si>
    <t>note 85</t>
  </si>
  <si>
    <t>Column F is equal to the sum of column G, column H and column I</t>
  </si>
  <si>
    <t>note 86</t>
  </si>
  <si>
    <t>Column G is equal to the sum of column C, column D and column E</t>
  </si>
  <si>
    <t>note 87</t>
  </si>
  <si>
    <t>Comprises payments into the Consolidated Fund and all payovers of national insurance contributions excluding those for Northern Ireland</t>
  </si>
  <si>
    <t>note 88</t>
  </si>
  <si>
    <t>Income tax includes capital gains tax and is gross of any tax credits treated by HM Revenue and Customs as tax deductions</t>
  </si>
  <si>
    <t>note 89</t>
  </si>
  <si>
    <t>note 90</t>
  </si>
  <si>
    <t>note 91</t>
  </si>
  <si>
    <t>UK receipts net of personal pension rebates; gross of Statutory Maternity Pay and Statutory Sick Pay</t>
  </si>
  <si>
    <t>note 92</t>
  </si>
  <si>
    <t>Payments into Consolidated Fund</t>
  </si>
  <si>
    <t>note 93</t>
  </si>
  <si>
    <t>Including some elements of expenditure not separately identified</t>
  </si>
  <si>
    <t>note 94</t>
  </si>
  <si>
    <t>Mainly comprises privatisation proceeds</t>
  </si>
  <si>
    <t>note 95</t>
  </si>
  <si>
    <t>Net of certain receipts, and excluding on-lending to local authorities and public corporations</t>
  </si>
  <si>
    <t>note 96</t>
  </si>
  <si>
    <t>A detailed breakdown of tax receipts are available from HM Revenue and Customs at 
https://wwwgovuk/government/statistics/hmrc-tax-and-nics-receipts-for-the-uk#history</t>
  </si>
  <si>
    <t>note 97</t>
  </si>
  <si>
    <t>note 98</t>
  </si>
  <si>
    <t>Column J is equal to the sum of column H, column H and column I</t>
  </si>
  <si>
    <t>note 99</t>
  </si>
  <si>
    <t>Column P is equal to the sum of column K to column M</t>
  </si>
  <si>
    <t>note 100</t>
  </si>
  <si>
    <t>Column Q is equal to column P minus column J</t>
  </si>
  <si>
    <t>note 101</t>
  </si>
  <si>
    <t>All adjustments reflect differences between when, and at what value, liabilities and assets are scored in net debt and their related cash flows</t>
  </si>
  <si>
    <t>note 102</t>
  </si>
  <si>
    <t>Includes gilts that are transferred to central government (such as those previously held by the Royal Mail Pension Plan) as well as timing differences where cash flows and debt movements were recorded in adjacent months</t>
  </si>
  <si>
    <t>note 103</t>
  </si>
  <si>
    <t>Includes the impact of imputed finance leases as well as the reclassifications of London Continental Railway and the reorganisation of the Housing Revenue Account</t>
  </si>
  <si>
    <t>note 104</t>
  </si>
  <si>
    <t>Column O is equal to the sum of column B to column N</t>
  </si>
  <si>
    <t>note 105</t>
  </si>
  <si>
    <t>Including overdraft with Bank of England, Renminbi and Sukuk</t>
  </si>
  <si>
    <t>note 106</t>
  </si>
  <si>
    <t>Column I is equal to the sum of column B to column H</t>
  </si>
  <si>
    <t>note 107</t>
  </si>
  <si>
    <t>note 108</t>
  </si>
  <si>
    <t>Column E is equal to the sum of total central government gross debt and column E and column F</t>
  </si>
  <si>
    <t>note 109</t>
  </si>
  <si>
    <t>Column K is equal to the sum of columns B to G less the sum of columns H to J</t>
  </si>
  <si>
    <t>note 110</t>
  </si>
  <si>
    <t>Column I is equal to the sum of columns C to E less the sum of columns F to H</t>
  </si>
  <si>
    <t>note 111</t>
  </si>
  <si>
    <t>Column D is equal to the sum of column E, column F and column H</t>
  </si>
  <si>
    <t>note 112</t>
  </si>
  <si>
    <t>Column I is equal to the sum of column J and column K</t>
  </si>
  <si>
    <t>note 113</t>
  </si>
  <si>
    <t>Column L is equal to the sum of column B less the sum of column C, column D and column I</t>
  </si>
  <si>
    <t>note 114</t>
  </si>
  <si>
    <t>Liabilities: creation of central bank reserves in relation to asset purchases (quantitative easing, etc.)</t>
  </si>
  <si>
    <t>note 115</t>
  </si>
  <si>
    <t>Term Funding Scheme with additional incentives for Small and Medium Enterprises</t>
  </si>
  <si>
    <t>note 116</t>
  </si>
  <si>
    <t>Bank of England comprises Banking Department and Issue Department. Banking Department plus Issue Department assets and liabilities measured after consolidation of Issue Department deposit held at Banking Department</t>
  </si>
  <si>
    <t>note 117</t>
  </si>
  <si>
    <t>Total quantity of assets purchased by the Asset Purchase Facility Fund holdings  by the creation of central bank reserves on a settled basis (YWWB9R9) less the Asset Purchase Facility Fund holdings of corporate bonds (YWWZJ5J)</t>
  </si>
  <si>
    <t>note 118</t>
  </si>
  <si>
    <t>Up to the 19th January 2019, Term Funding Scheme was recorded within the Asset Purchase Facility. From 19th January 2019, TFS was transferred to the Bank of England balance sheet. In this presentation the TFS has been published separately to facilitate analysis. This series is available from the Bank of England's statistics database.</t>
  </si>
  <si>
    <t>note 119</t>
  </si>
  <si>
    <t>Term Funding Scheme (SME) is the Term Funding Scheme with additional incentives for small and medium-sized enterprises which started 15th April 2020 and appears on the Bank of England balance sheet This series is available from the Bank of England's statistics database</t>
  </si>
  <si>
    <t>note 120</t>
  </si>
  <si>
    <t>These series can be derived from the Bank of England Annual Report and Accounts covering both the Banking and the Issue Department liabilities and assets</t>
  </si>
  <si>
    <t>note 121</t>
  </si>
  <si>
    <t>Data are published in Bank of England annual report but not recognised in public sector ned debt and includes: insurance, pension, standardised guarentee schemes and other accounts receivable/payable</t>
  </si>
  <si>
    <t>note 122</t>
  </si>
  <si>
    <t>Gilts are recorded at face (or redemption) value in this presentation. Nominal and market values of Asset Purchase Facility Fund holdings transactions in gilts are recorded on Bank of England website at https://www.bankofengland.co.uk/-/media/boe/files/markets/asset-purchase-facility/gilt-purchase-operational-results.xlsx. </t>
  </si>
  <si>
    <t>note 123</t>
  </si>
  <si>
    <t>Consolidation of gilts issued by central government but held by Banking &amp; Issue Department of Bank of England</t>
  </si>
  <si>
    <t>note 124</t>
  </si>
  <si>
    <t>HM Treasury estimates based on management information. Estimates for February 2015 to February 2016 based on annual report data only.</t>
  </si>
  <si>
    <t>note 125</t>
  </si>
  <si>
    <t>Bank of England series code, where available The relevent series are available at: https://wwwbankofenglandcouk/boeapps/database Data for August 2021 were recorded on 1st September 2021</t>
  </si>
  <si>
    <t>note 126</t>
  </si>
  <si>
    <t>Presentation available from February 2015 onward</t>
  </si>
  <si>
    <t>note 127</t>
  </si>
  <si>
    <t>note 128</t>
  </si>
  <si>
    <t>Column K is equal to the sum of column B to column H less the sum of column I to column J</t>
  </si>
  <si>
    <t>note 129</t>
  </si>
  <si>
    <t>All figures are ONS estimates based upon data collected in statistical surveys, supplemented, for some series, by data obtained from other sources</t>
  </si>
  <si>
    <t>note 130</t>
  </si>
  <si>
    <t>Value added tax and Gross national income based Economic Union contributions</t>
  </si>
  <si>
    <t>note 131</t>
  </si>
  <si>
    <t>Rest of the world</t>
  </si>
  <si>
    <t>note 132</t>
  </si>
  <si>
    <t>Pensions entitlements, claims of pension funds on managers and entitlements to non-pension benefits (AF.6M).</t>
  </si>
  <si>
    <t>note 133</t>
  </si>
  <si>
    <t>Column B is equal to the sum of columns C to column L</t>
  </si>
  <si>
    <t>note 134</t>
  </si>
  <si>
    <t>Column D is equal to the sum of columns C to column B</t>
  </si>
  <si>
    <t>note 135</t>
  </si>
  <si>
    <t>Column H is equal to the sum of columns D to column G</t>
  </si>
  <si>
    <t>note 136</t>
  </si>
  <si>
    <t>Currency, deposit, debt security &amp; financial derivatives assets that are not included as liquid assets in Public sector ned debt excluding public sector banks</t>
  </si>
  <si>
    <t>note 137</t>
  </si>
  <si>
    <t>Prior to September 2021, consists of total quantity of assets purchased by the APF by the creation of central bank reserves on a settled basis (YWWB9R9). From September 2021 this is calculated using APF purchase of gilts (YWWB9T9) plus APF purchase of corporate bonds (YWWZJ5J).</t>
  </si>
  <si>
    <t>note 138</t>
  </si>
  <si>
    <t>Prior to September 2021, consists of total quantity of assets purchased by the APF by the creation of central bank reserves on a settled basis (YWWB9R9) less the APF holdings of corporate bonds (YWWZJ5J). From September 2021 APF gilt purchases are sourced directly from Bank of England website (YWWB9T9)</t>
  </si>
  <si>
    <t>note 139</t>
  </si>
  <si>
    <t>Includes Bank of England's temporary purchases of long-dated UK government bonds conducted between 28 September and 14 October 2022.</t>
  </si>
  <si>
    <t>note 140</t>
  </si>
  <si>
    <t>The full cash transfers (series MT6A and MF7A) will impact the net cash requirement measure by the total amounts.</t>
  </si>
  <si>
    <t>note 141</t>
  </si>
  <si>
    <t>Energy profits levy is presented as a component of corporation tax</t>
  </si>
  <si>
    <t>note 142</t>
  </si>
  <si>
    <t xml:space="preserve">When an index-linked gilt is redeemed, the impact will always be negative which can cause MW7L to also be negative. </t>
  </si>
  <si>
    <t>note 143</t>
  </si>
  <si>
    <t>Consolidation of the loan to the Bank of England Asset Purchase Facility Fund (BEAPFF).</t>
  </si>
  <si>
    <t>note 144</t>
  </si>
  <si>
    <t>Comprised of Ways and Means advance to the National Loans Fund and the loan to the Covid Corporate Financing Facility Limited (CCFF) granted in April 2020 and fully repaid in March 2022.</t>
  </si>
  <si>
    <t>note 145</t>
  </si>
  <si>
    <t>Column Q is equal to the sum of column C and column H</t>
  </si>
  <si>
    <t>note 146</t>
  </si>
  <si>
    <t xml:space="preserve">Series FZIW includes monthly central bank cash reserves (RPWB56A) data obtained from the Bank of England website, used to finance the APF and TFS loan, as well as other cash operations the bank undertakes including repo facilities. </t>
  </si>
  <si>
    <t>note 147</t>
  </si>
  <si>
    <t>Series JKF4 includes monthly short-term repo facility (RPWB66A) data obtained from the Bank of England website. Short-term repo's launched October 2022, to ensure that short-term market interest rates remain close to Bank Rate as the level of sterling central bank reserves reduces.</t>
  </si>
  <si>
    <t>Worksheet PSA1: Public sector summary, UK, not seasonally adjusted</t>
  </si>
  <si>
    <t>This worksheet contains one table. Some cells refer to notes which can be found on the notes worksheet tab.</t>
  </si>
  <si>
    <t>Source: Public Sector Finances</t>
  </si>
  <si>
    <t xml:space="preserve"> </t>
  </si>
  <si>
    <t>This table contains annual, financial year, quarterly and monthly data</t>
  </si>
  <si>
    <t>Time period</t>
  </si>
  <si>
    <t>Public sector current budget deficit excluding public sector banks
(£ million)</t>
  </si>
  <si>
    <t>Public sector net investment excluding public sector banks
(£ million)</t>
  </si>
  <si>
    <t>Public sector net borrowing excluding public sector banks
(£ million)
 [ note 1]</t>
  </si>
  <si>
    <t>Public sector net debt excluding public sector banks and Bank of England 
(£ billion)</t>
  </si>
  <si>
    <t>Public sector net debt excluding public sector banks and Bank of England  as a % GDP
 [ note 2]
(percentage points)</t>
  </si>
  <si>
    <t>Public sector net debt excluding public sector banks
(£ billion)</t>
  </si>
  <si>
    <t>Public sector net debt excluding public sector banks as a % GDP 
(percentage points)
 [ note 2]</t>
  </si>
  <si>
    <t>Public sector net financial liabilities excluding public sector banks (£ billion)</t>
  </si>
  <si>
    <t>Public sector net financial liabilities excluding public sector banks as a % of GDP (£ billion) [note 2]</t>
  </si>
  <si>
    <t>Public sector current budget deficit including public sector banks
(£ million)</t>
  </si>
  <si>
    <t>Public sector net Investment including public sector banks 
(£ million)</t>
  </si>
  <si>
    <t>Public sector net borrowing including public sector banks 
(£ million)
[note 1]</t>
  </si>
  <si>
    <t>Public sector net debt including public sector banks
(£ billion)</t>
  </si>
  <si>
    <t>Public sector net debt including public sector banks as a % GDP 
(percentage points)
 [ note 2]</t>
  </si>
  <si>
    <t>Dataset identifier code</t>
  </si>
  <si>
    <t xml:space="preserve"> -JW2T</t>
  </si>
  <si>
    <t xml:space="preserve"> -JW2Z</t>
  </si>
  <si>
    <t xml:space="preserve"> -J5II</t>
  </si>
  <si>
    <t>CPPH</t>
  </si>
  <si>
    <t>CPOA</t>
  </si>
  <si>
    <t>HF6W</t>
  </si>
  <si>
    <t>HF6X</t>
  </si>
  <si>
    <t>JSK7</t>
  </si>
  <si>
    <t>CPOE</t>
  </si>
  <si>
    <t xml:space="preserve"> -ANMU</t>
  </si>
  <si>
    <t xml:space="preserve"> -ANNW</t>
  </si>
  <si>
    <t xml:space="preserve"> -ANNX</t>
  </si>
  <si>
    <t xml:space="preserve"> RUTN</t>
  </si>
  <si>
    <t>RUTO</t>
  </si>
  <si>
    <t>Worksheet PSA2: Public sector net borrowing by sub-sector, UK, not seasonally adjusted</t>
  </si>
  <si>
    <t>Central government net borrowing
(£ million)</t>
  </si>
  <si>
    <t>Local government net borrowing
(£ million)</t>
  </si>
  <si>
    <t>General government net borrowing (Maastricht Deficit) 
(£ million)
[note 3]</t>
  </si>
  <si>
    <t>Non-financial public corporations net borrowing
(£ million)</t>
  </si>
  <si>
    <t>Public Sector funded pensions net borrowing
(£ million)</t>
  </si>
  <si>
    <t>Public sector net borrowing excluding public sector banks and Bank of England
(£ million)
[note 4]</t>
  </si>
  <si>
    <t>Bank of England net borrowing
(£ million)
[note 5] [note 6]</t>
  </si>
  <si>
    <t>Public sector net borrowing excluding public sector banks (PSNB ex) 
(£ million)
[note 7]</t>
  </si>
  <si>
    <t>Public sector banks net borrowing
(£ million)</t>
  </si>
  <si>
    <t>Public Sector net borrowing including public sector banks (PSNB) 
(£ million)
[note 8]</t>
  </si>
  <si>
    <t xml:space="preserve"> -NMFJ</t>
  </si>
  <si>
    <t xml:space="preserve"> -NMOE</t>
  </si>
  <si>
    <t xml:space="preserve"> -NNBK</t>
  </si>
  <si>
    <t xml:space="preserve"> -CPCM</t>
  </si>
  <si>
    <t xml:space="preserve"> -CWNY</t>
  </si>
  <si>
    <t>-CPNZ</t>
  </si>
  <si>
    <t xml:space="preserve"> -JW2H</t>
  </si>
  <si>
    <t xml:space="preserve"> -IL6B</t>
  </si>
  <si>
    <t>Worksheet PSA3A_1:  Public sector net debt excluding public sector banks and the Bank of England: as a percentage of GDP at market prices , UK, not seasonally adjusted [note 2] [note 9]</t>
  </si>
  <si>
    <t>This table contains financial year to date data</t>
  </si>
  <si>
    <t>Apr 2012 to Mar 2013 
(percentage points)</t>
  </si>
  <si>
    <t>Apr 2013 to Mar 2014 
(percentage points)</t>
  </si>
  <si>
    <t>Apr 2014 to Mar 2015 
(percentage points)</t>
  </si>
  <si>
    <t>Apr 2015 to Mar 2016 
(percentage points)</t>
  </si>
  <si>
    <t>Apr 2016 to Mar 2017 
(percentage points)</t>
  </si>
  <si>
    <t>Apr 2017 to Mar 2018 
(percentage points)</t>
  </si>
  <si>
    <t>Apr 2018 to Mar 2019 
(percentage points)</t>
  </si>
  <si>
    <t>Apr 2019 to Mar 2020 
(percentage points)</t>
  </si>
  <si>
    <t>Apr 2020 to Mar 2021 
(percentage points)</t>
  </si>
  <si>
    <t>Apr 2021 to Mar 2022 
(percentage points)</t>
  </si>
  <si>
    <t>Apr 2022 to Mar 2023
(percentage points)</t>
  </si>
  <si>
    <t>Apr 2023 to Mar 2024
(percentage points)</t>
  </si>
  <si>
    <t>Apr 2024 to Mar 2025
(percentage points)</t>
  </si>
  <si>
    <t>Apr 2025 to Mar 2026
(percentage points)</t>
  </si>
  <si>
    <t>Apr 2026 to Mar 2027
(percentage points)</t>
  </si>
  <si>
    <t xml:space="preserve"> April</t>
  </si>
  <si>
    <t xml:space="preserve"> May</t>
  </si>
  <si>
    <t xml:space="preserve"> June</t>
  </si>
  <si>
    <t>No data</t>
  </si>
  <si>
    <t xml:space="preserve"> July</t>
  </si>
  <si>
    <t xml:space="preserve"> August</t>
  </si>
  <si>
    <t xml:space="preserve"> September</t>
  </si>
  <si>
    <t xml:space="preserve"> October</t>
  </si>
  <si>
    <t xml:space="preserve"> November</t>
  </si>
  <si>
    <t xml:space="preserve"> December</t>
  </si>
  <si>
    <t xml:space="preserve"> January</t>
  </si>
  <si>
    <t xml:space="preserve"> February</t>
  </si>
  <si>
    <t xml:space="preserve"> March</t>
  </si>
  <si>
    <t xml:space="preserve">Worksheet PSA3A_2:  Public sector current budget deficit excluding public sector banks as a percentage of GDP: average of rolling 12-months, UK, not seasonally adjusted </t>
  </si>
  <si>
    <t xml:space="preserve">Worksheet PSA1B_3:  Public sector net investment excluding public sector banks as a percentage of GDP: average of rolling 12-months, UK, not seasonally adjusted </t>
  </si>
  <si>
    <t>Worksheet PSA3B_1:  Public sector current budget deficit excluding public sector banks: cumulative in financial year, UK, not seasonally adjusted</t>
  </si>
  <si>
    <t>Apr 2012 to Mar 2013 
(£ billion)</t>
  </si>
  <si>
    <t>Apr 2013 to Mar 2014 
(£ billion)</t>
  </si>
  <si>
    <t>Apr 2014 to Mar 2015 
(£ billion)</t>
  </si>
  <si>
    <t>Apr 2015 to Mar 2016 
(£ billion)</t>
  </si>
  <si>
    <t>Apr 2016 to Mar 2017 
(£ billion)</t>
  </si>
  <si>
    <t>Apr 2017 to Mar 2018 
(£ billion)</t>
  </si>
  <si>
    <t>Apr 2018 to Mar 2019 
(£ billion)</t>
  </si>
  <si>
    <t>Apr 2019 to Mar 2020 
(£ billion)</t>
  </si>
  <si>
    <t>Apr 2020 to Mar 2021 
(£ billion)</t>
  </si>
  <si>
    <t>Apr 2021 to Mar 2022 
(£ billion)</t>
  </si>
  <si>
    <t>Apr 2022 to Mar 2023
(£ billion)</t>
  </si>
  <si>
    <t>Apr 2023 to Mar 2024
(£ billion)</t>
  </si>
  <si>
    <t>Apr 2024 to Mar 2025
(£ billion)</t>
  </si>
  <si>
    <t>Apr 2025 to Mar 2026
(£ billion)</t>
  </si>
  <si>
    <t>Apr 2026 to Mar 2027
(£ billion)</t>
  </si>
  <si>
    <t>Worksheet PSA3B_2: Public sector net borrowing excluding public sector banks: cumulative in financial year, UK, not seasonally adjusted</t>
  </si>
  <si>
    <t>Worksheet PSA3B_3:  Public sector net cash requirement excluding public sector banks: cumulative in financial year, UK, not seasonally adjusted</t>
  </si>
  <si>
    <t>Apr 2022 to Mar 2023 
(£ billion)</t>
  </si>
  <si>
    <t>Worksheet PSA3B_4:  Central Government net cash requirement: cumulative in financial year, UK, not seasonally adjusted</t>
  </si>
  <si>
    <t>Worksheet PSA3B_5:  Central Government net cash requirement excluding Northern Rock, Bradford and Bingley and Network Rail: cumulative in financial year, UK, not seasonally adjusted</t>
  </si>
  <si>
    <t>Worksheet PSA4_1:  Public sector net debt excluding public sector banks: amount outstanding at end period, UK, not seasonally adjusted [note 9]</t>
  </si>
  <si>
    <t>Worksheet PSA4_2:  Public sector net debt excluding public sector banks: as a percentage of GDP at market prices , UK, not seasonally adjusted [note 2] [note 9]</t>
  </si>
  <si>
    <t>Worksheet PSA4_3:  Public sector net financial liabilities excluding public sector banks: as a percentage of GDP at market prices , UK, not seasonally adjusted [note 2]</t>
  </si>
  <si>
    <t>Worksheet PSA4_4:  Public sector debt interest to revenue ratio: rolling 12-month percentage, UK, not seasonally adjusted [note 10]</t>
  </si>
  <si>
    <t>Worksheet PSA5A: Long run of fiscal indicators as a percentage of GDP on a financial year basis, UK, not seasonally adjusted</t>
  </si>
  <si>
    <t>This table contains financial year data</t>
  </si>
  <si>
    <t>Public sector current budget deficit excluding public sector banks
(percentage points)</t>
  </si>
  <si>
    <t>Public sector net investment excluding public sector banks
(percentage points)</t>
  </si>
  <si>
    <t>Public sector net borrowing excluding public sector banks
(percentage points)</t>
  </si>
  <si>
    <t>Public sector net debt excluding excluding public sector banks and Bank of England
(percentage points)  [ note 2]  [ note 9]</t>
  </si>
  <si>
    <t>Public sector net debt excluding public sector banks
(percentage points)  [ note 2]  [ note 9]</t>
  </si>
  <si>
    <t>Public sector net financial liabilities excluding public sector banks
(percentage points)  [ note 2]  [ note 9]</t>
  </si>
  <si>
    <t>Public sector current budget deficit including public sector banks
(percentage points)</t>
  </si>
  <si>
    <t>Public sector net investment including public sector banks
(percentage points)</t>
  </si>
  <si>
    <t>Public sector net borrowing including public sector banks
(percentage points)</t>
  </si>
  <si>
    <t>Public sector net debt including public sector banks
(percentage points)  [ note 2]  [ note 9]</t>
  </si>
  <si>
    <t xml:space="preserve">  JW2V</t>
  </si>
  <si>
    <t xml:space="preserve"> HF6X</t>
  </si>
  <si>
    <t>MUB3</t>
  </si>
  <si>
    <t xml:space="preserve"> RUTO</t>
  </si>
  <si>
    <t>Worksheet PSA5B: Fiscal indicators as a percentage of GDP, UK, not seasonally adjusted</t>
  </si>
  <si>
    <t>PSA6A   Net borrowing summary: month and year-to-date comparisons</t>
  </si>
  <si>
    <t>Total taxes on production</t>
  </si>
  <si>
    <t>NMBY</t>
  </si>
  <si>
    <t>Taxes on production of which, VAT</t>
  </si>
  <si>
    <t>NZGF</t>
  </si>
  <si>
    <t>Total taxes on income and wealth</t>
  </si>
  <si>
    <t>NMCU</t>
  </si>
  <si>
    <t>Taxes on income and wealth of which, income tax and capital gains tax</t>
  </si>
  <si>
    <t>LIBR</t>
  </si>
  <si>
    <t>Taxes on income and wealth of which of, other (mainly corporation tax)</t>
  </si>
  <si>
    <t>LIBP</t>
  </si>
  <si>
    <t>Other taxes</t>
  </si>
  <si>
    <t>LIQR</t>
  </si>
  <si>
    <r>
      <t>Compulsory social contributions</t>
    </r>
    <r>
      <rPr>
        <vertAlign val="superscript"/>
        <sz val="12"/>
        <rFont val="Arial"/>
        <family val="2"/>
      </rPr>
      <t>11</t>
    </r>
  </si>
  <si>
    <t>AIIH</t>
  </si>
  <si>
    <t>Interest &amp; dividend receipts</t>
  </si>
  <si>
    <t>LIQP</t>
  </si>
  <si>
    <t>Interest &amp; dividend receipts, of which Asset Purchase Facility Fund</t>
  </si>
  <si>
    <t>-</t>
  </si>
  <si>
    <t>Other receipts</t>
  </si>
  <si>
    <t>LIQQ</t>
  </si>
  <si>
    <t>Total central government current receipts</t>
  </si>
  <si>
    <t>ANBV</t>
  </si>
  <si>
    <t>Interest payable</t>
  </si>
  <si>
    <t>NMFX</t>
  </si>
  <si>
    <t>Net social benefits</t>
  </si>
  <si>
    <t>GZSJ</t>
  </si>
  <si>
    <t>Other current expenditure</t>
  </si>
  <si>
    <t>LIQS</t>
  </si>
  <si>
    <t>Total current expenditure</t>
  </si>
  <si>
    <t>ANLP</t>
  </si>
  <si>
    <t>Savings, gross plus capital taxes</t>
  </si>
  <si>
    <t>ANPM</t>
  </si>
  <si>
    <t>Central government depreciation</t>
  </si>
  <si>
    <t>NSRN</t>
  </si>
  <si>
    <t>-ANLV</t>
  </si>
  <si>
    <t>-ANNS</t>
  </si>
  <si>
    <r>
      <t>Central Government Net Investment, of which Asset Purchase Facility Fund</t>
    </r>
    <r>
      <rPr>
        <vertAlign val="superscript"/>
        <sz val="12"/>
        <rFont val="Arial"/>
        <family val="2"/>
      </rPr>
      <t>13</t>
    </r>
  </si>
  <si>
    <t>MF7A</t>
  </si>
  <si>
    <t>Local Government Net Borrowing</t>
  </si>
  <si>
    <t>-NMOE</t>
  </si>
  <si>
    <t>General Government Net Borrowing</t>
  </si>
  <si>
    <t>-NNBK</t>
  </si>
  <si>
    <t>Non-financial Public Corporations Net Borrowing</t>
  </si>
  <si>
    <t>-CPCM</t>
  </si>
  <si>
    <r>
      <t>Public Sector Pensions Net Borrowing</t>
    </r>
    <r>
      <rPr>
        <vertAlign val="superscript"/>
        <sz val="12"/>
        <rFont val="Arial"/>
        <family val="2"/>
      </rPr>
      <t>10</t>
    </r>
  </si>
  <si>
    <t>-CWNY</t>
  </si>
  <si>
    <t>-JW2H</t>
  </si>
  <si>
    <t>Public Sector Net Borrowing excluding public sector banks</t>
  </si>
  <si>
    <t>Memo items: Central Government Income tax and NICs</t>
  </si>
  <si>
    <t>KSS8</t>
  </si>
  <si>
    <t>Memo items: Central Government Total Expenditure (current plus net investment)</t>
  </si>
  <si>
    <t>DU3N</t>
  </si>
  <si>
    <r>
      <t>Memo items: Central Government Total Expenditure</t>
    </r>
    <r>
      <rPr>
        <vertAlign val="superscript"/>
        <sz val="12"/>
        <rFont val="Arial"/>
        <family val="2"/>
      </rPr>
      <t>12</t>
    </r>
  </si>
  <si>
    <t>KSS6</t>
  </si>
  <si>
    <t>Memo items: Central Government Net Cash Requirement</t>
  </si>
  <si>
    <t>Memo items: General Government Net Borrowing as a % GDP</t>
  </si>
  <si>
    <t>A3PT</t>
  </si>
  <si>
    <t>Memo items: General Government Gross Debt as a % GDP</t>
  </si>
  <si>
    <t>A3PW</t>
  </si>
  <si>
    <t>Memo items: Public Sector Net Investment excluding public sector banks</t>
  </si>
  <si>
    <t>-JW2Z</t>
  </si>
  <si>
    <t>Memo items: Public Sector Current Budget Deficit excluding public sector banks</t>
  </si>
  <si>
    <t>-JW2T</t>
  </si>
  <si>
    <t>JNV5</t>
  </si>
  <si>
    <t>Memo items: Public Sector Net Debt excluding public sector banks</t>
  </si>
  <si>
    <t>Memo items: Public Sector Financial Liabilities excluding public sector banks</t>
  </si>
  <si>
    <t>Notes:</t>
  </si>
  <si>
    <t>Unless otherwise stated</t>
  </si>
  <si>
    <t>Nominal GDP in the 12 months ending at each month</t>
  </si>
  <si>
    <t>Current Budget Deficit is the difference between current expenditure and current receipts</t>
  </si>
  <si>
    <t>Nominal GDP in the 12 months centred on each month</t>
  </si>
  <si>
    <t>Net Investment is investment less depreciation</t>
  </si>
  <si>
    <t>Change measured in percentage points</t>
  </si>
  <si>
    <t>Net Borrowing is Current Budget Deficit plus Net Investment</t>
  </si>
  <si>
    <t>Funded pensions only</t>
  </si>
  <si>
    <t>APF - Bank of England Asset Purchase Facility</t>
  </si>
  <si>
    <t>Mainly national insurance contributions (NICs)</t>
  </si>
  <si>
    <t>SLS - Special Liquidity Scheme</t>
  </si>
  <si>
    <t>Includes current expenditure,net investment and depreciation</t>
  </si>
  <si>
    <t>The first capital transfer from central government to APF occurred in October 2022.</t>
  </si>
  <si>
    <t>Source: Office for National Statistics: Public sector finance</t>
  </si>
  <si>
    <t xml:space="preserve">Worksheet PS6B_1: Central government account: Summary of current receipts, UK, not seasonally adjusted </t>
  </si>
  <si>
    <t>Total taxes on production 
(£ million)</t>
  </si>
  <si>
    <t>Taxes on production, of which VAT 
(£ million)</t>
  </si>
  <si>
    <t>Total taxes on income and wealth
(£ million)</t>
  </si>
  <si>
    <t>Taxes on income and wealth, of which Income and capital gains tax 
(£ million) 
[note 11]</t>
  </si>
  <si>
    <t>Taxes on income and wealth, of which other 
(£ million)
[note 12] [note 13]</t>
  </si>
  <si>
    <t>Other taxes 
(£ million)</t>
  </si>
  <si>
    <t>Compulsory social contributions 
(£ million)
 [note 14]</t>
  </si>
  <si>
    <t>Total interest and dividends 
(£ million)</t>
  </si>
  <si>
    <r>
      <t>Interest and dividends, of which Bank of England Asset Purchase</t>
    </r>
    <r>
      <rPr>
        <vertAlign val="superscript"/>
        <sz val="12"/>
        <rFont val="Arial"/>
        <family val="2"/>
      </rPr>
      <t xml:space="preserve"> </t>
    </r>
    <r>
      <rPr>
        <sz val="12"/>
        <rFont val="Arial"/>
        <family val="2"/>
      </rPr>
      <t>Facility Fund
(£ million)
[note 36]</t>
    </r>
  </si>
  <si>
    <t>Other receipts 
(£ million) 
[note 15]</t>
  </si>
  <si>
    <t>Total current receipts
(£ million) 
[note 16]</t>
  </si>
  <si>
    <t xml:space="preserve"> NMBY</t>
  </si>
  <si>
    <t xml:space="preserve"> NZGF</t>
  </si>
  <si>
    <t xml:space="preserve"> NMCU</t>
  </si>
  <si>
    <t xml:space="preserve"> LIBR</t>
  </si>
  <si>
    <t xml:space="preserve"> LIBP</t>
  </si>
  <si>
    <t xml:space="preserve"> LIQR</t>
  </si>
  <si>
    <t xml:space="preserve"> AIIH</t>
  </si>
  <si>
    <t xml:space="preserve"> LIQP</t>
  </si>
  <si>
    <t xml:space="preserve"> L6BD</t>
  </si>
  <si>
    <t xml:space="preserve"> LIQQ</t>
  </si>
  <si>
    <t xml:space="preserve"> ANBV</t>
  </si>
  <si>
    <t>Current expenditure, of which Interest 
(£ million) 
[note 17]</t>
  </si>
  <si>
    <t>Current expenditure, of which Net Social Benefits 
(£ million)</t>
  </si>
  <si>
    <t>Current expenditure, of which other 
(£ million)</t>
  </si>
  <si>
    <t>Total current expenditure 
(£ million) 
[note 18]</t>
  </si>
  <si>
    <t xml:space="preserve">Saving, gross plus capital taxes 
(£ million) </t>
  </si>
  <si>
    <t>Depreciation 
(£ million)</t>
  </si>
  <si>
    <t>Current budget deficit 
(£ million) 
[note 19]</t>
  </si>
  <si>
    <t>Net investment 
(£ million)</t>
  </si>
  <si>
    <t>Net borrowing 
(£ million)
[note 20]</t>
  </si>
  <si>
    <t>Memo item: Total expenditure 
(£ million) 
[note 21]</t>
  </si>
  <si>
    <t xml:space="preserve"> NMFX</t>
  </si>
  <si>
    <t xml:space="preserve"> GZSJ</t>
  </si>
  <si>
    <t xml:space="preserve"> LIQS</t>
  </si>
  <si>
    <t xml:space="preserve"> ANLP</t>
  </si>
  <si>
    <t xml:space="preserve"> ANPM</t>
  </si>
  <si>
    <t xml:space="preserve"> NSRN</t>
  </si>
  <si>
    <t xml:space="preserve"> -ANLV</t>
  </si>
  <si>
    <t xml:space="preserve"> -ANNS</t>
  </si>
  <si>
    <t>Worksheet PSA6C_1: Central government revenue, UK, not seasonally</t>
  </si>
  <si>
    <t xml:space="preserve"> Total current receipts
(£ million) 
[note 22]</t>
  </si>
  <si>
    <t>Total current receipts, of which taxes
(£ million)
[note 22]</t>
  </si>
  <si>
    <t xml:space="preserve">Total current receipts, of which compulsory social contributions
(£ million)
[note 14] [note 22]  </t>
  </si>
  <si>
    <t>Total current receipts, of which interest and dividends
(£ million)
[note 22]</t>
  </si>
  <si>
    <t>Total current receipts, of which other receipts
(£ million)
[note 15] [note 22]</t>
  </si>
  <si>
    <t>Market output and output for own final use 
(£ million) 
[note 23]</t>
  </si>
  <si>
    <t>Pension contributions 
(£ million) 
[note 24]</t>
  </si>
  <si>
    <t>Current grants to central government 
(£ million)</t>
  </si>
  <si>
    <t>Capital transfers to central government 
(£ million)
[note 25]</t>
  </si>
  <si>
    <t>Less gross operating surplus 
(£ million)</t>
  </si>
  <si>
    <t>Total central government revenue 
(£ million)</t>
  </si>
  <si>
    <t xml:space="preserve"> MF6P</t>
  </si>
  <si>
    <t>MUT5</t>
  </si>
  <si>
    <t xml:space="preserve"> MF6Q</t>
  </si>
  <si>
    <t xml:space="preserve"> MHA8</t>
  </si>
  <si>
    <t xml:space="preserve"> MFO7</t>
  </si>
  <si>
    <t xml:space="preserve"> -NRLN</t>
  </si>
  <si>
    <t xml:space="preserve"> MF6R</t>
  </si>
  <si>
    <t>Worksheet PSA6C_2: Central government expenditure, UK, not seasonally adjusted</t>
  </si>
  <si>
    <t>Current expenditure
(£ million)
[note 22]</t>
  </si>
  <si>
    <t>Market output and output for own final use
(£ million)
[note 23]</t>
  </si>
  <si>
    <t>Less pension contributions 
(£ million)</t>
  </si>
  <si>
    <t>Less current grants to central government
(£ million)</t>
  </si>
  <si>
    <t>Less depreciation
  (£ million)</t>
  </si>
  <si>
    <t>Total current expenditure
(£ million)</t>
  </si>
  <si>
    <t>Net investment
(£ million)</t>
  </si>
  <si>
    <t>Less capital transfers to central government
(£ million)
[note 25]</t>
  </si>
  <si>
    <t>Depreciation
(£ million)</t>
  </si>
  <si>
    <t>Total capital expenditure
(£ million)</t>
  </si>
  <si>
    <t xml:space="preserve"> MUT5</t>
  </si>
  <si>
    <t xml:space="preserve"> -NSRN</t>
  </si>
  <si>
    <t xml:space="preserve"> MF6S</t>
  </si>
  <si>
    <t xml:space="preserve"> MF6T</t>
  </si>
  <si>
    <t>Worksheet PSA6C_3: Central government  total revenue, total expenditure and net borrowing, UK, not seasonally adjusted</t>
  </si>
  <si>
    <t>Total revenue
(£ million)</t>
  </si>
  <si>
    <t>Total expenditure
(£ million)
[note 26]</t>
  </si>
  <si>
    <t>Total expenditure of which Total current expenditure
(£ million)</t>
  </si>
  <si>
    <t>Total expenditure of which Total capital expenditure
(£ million)</t>
  </si>
  <si>
    <t>Net borrowing
(£ million)
[note 27]</t>
  </si>
  <si>
    <t xml:space="preserve"> MF6U</t>
  </si>
  <si>
    <t>Worksheet PSA6D_1: Central government tax receipts, UK, not seasonally adjusted</t>
  </si>
  <si>
    <t>Total taxes on production
(£ million)</t>
  </si>
  <si>
    <t>Taxes on production of which VAT 
(£ million)</t>
  </si>
  <si>
    <t>Taxes on production of which Alcohol
(£ million)</t>
  </si>
  <si>
    <t>Taxes on production of which Tobacco
(£ million)</t>
  </si>
  <si>
    <t>Taxes on production of which Fuel duty
(£ million)</t>
  </si>
  <si>
    <t>Taxes on production of which Business rates
(£ million)
[note 28]</t>
  </si>
  <si>
    <t>Taxes on production of which Stamp duty on shares
(£ million)</t>
  </si>
  <si>
    <t>Taxes on production of which Stamp duty on land and property
(£ million)
[note 29]</t>
  </si>
  <si>
    <t>Taxes on production of which Vehicle duty paid by businesses
(£ million)</t>
  </si>
  <si>
    <t>Taxes on production of which Customs Duties
(£ million)</t>
  </si>
  <si>
    <t>Other taxes on production
(£ million)
[note 30]</t>
  </si>
  <si>
    <t>Other taxes on production of which Apprenticeship Levy
 (£ million)</t>
  </si>
  <si>
    <t xml:space="preserve"> MF6V</t>
  </si>
  <si>
    <t xml:space="preserve"> GTAO</t>
  </si>
  <si>
    <t xml:space="preserve"> CUDG</t>
  </si>
  <si>
    <t xml:space="preserve"> CUKY</t>
  </si>
  <si>
    <t xml:space="preserve"> BKST</t>
  </si>
  <si>
    <t xml:space="preserve"> MM9F</t>
  </si>
  <si>
    <t>EKED</t>
  </si>
  <si>
    <t>FV2H</t>
  </si>
  <si>
    <t xml:space="preserve"> MF6W</t>
  </si>
  <si>
    <t>CRSN</t>
  </si>
  <si>
    <t>Worksheet PSA6D_2: Central government tax receipts, UK, not seasonally adjusted</t>
  </si>
  <si>
    <t>Taxes on income and wealth of which income taxes Self assessed income tax
(£ million)</t>
  </si>
  <si>
    <t>Taxes on income and wealth of which income taxes Capital gains tax
(£ million)
[note 31]</t>
  </si>
  <si>
    <t>Taxes on income and wealth of which income taxes Pay as you earn income tax
(£ million)</t>
  </si>
  <si>
    <t>Taxes on income and wealth of which income taxes Other income tax
(£ million)
[note 32]</t>
  </si>
  <si>
    <t>Taxes on income and wealth of which business taxes total Corporation tax
(£ million) 
[note 33] [note 34]</t>
  </si>
  <si>
    <t xml:space="preserve">Taxes on income and wealth of which business taxes Corporation tax Energy Profits Levy 
(£ million) 
[note 141]
</t>
  </si>
  <si>
    <t>Taxes on income and wealth of which business taxes Miscellaneous taxes of which Petroleum revenue tax
(£ million)</t>
  </si>
  <si>
    <t>Taxes on income and wealth of which business taxes total Miscellaneous taxes
(£ million)</t>
  </si>
  <si>
    <t xml:space="preserve"> LISB</t>
  </si>
  <si>
    <t>MS62</t>
  </si>
  <si>
    <t xml:space="preserve"> MS6W</t>
  </si>
  <si>
    <t xml:space="preserve"> MF6X</t>
  </si>
  <si>
    <t>CPRN</t>
  </si>
  <si>
    <t>JIS6</t>
  </si>
  <si>
    <t xml:space="preserve"> ACCJ</t>
  </si>
  <si>
    <t xml:space="preserve"> MF6Z</t>
  </si>
  <si>
    <t>Worksheet PSA6D_3 Central government tax receipts, UK, not seasonally adjusted</t>
  </si>
  <si>
    <t>Total other taxes
(£ million)</t>
  </si>
  <si>
    <t>Other taxes of which Television licence
(£ million)</t>
  </si>
  <si>
    <t>Other taxes of which Vehicle duty paid by households
(£ million)</t>
  </si>
  <si>
    <t>Other taxes of which Bank levy
(£ million)</t>
  </si>
  <si>
    <t>Other taxes not elsewhere accounted for
(£ million)
[note 35]</t>
  </si>
  <si>
    <t>Total taxes 
(£ million)</t>
  </si>
  <si>
    <t xml:space="preserve"> DH7A</t>
  </si>
  <si>
    <t xml:space="preserve"> CDDZ</t>
  </si>
  <si>
    <t xml:space="preserve"> KIH3</t>
  </si>
  <si>
    <t xml:space="preserve"> MF72</t>
  </si>
  <si>
    <t xml:space="preserve"> MF73</t>
  </si>
  <si>
    <t>Worksheet PSA6D_4: Central government total current receipts, UK, not seasonally adjusted</t>
  </si>
  <si>
    <t>Total Taxes
(£ million)</t>
  </si>
  <si>
    <t>Interest and dividends, of which other
(£ million)</t>
  </si>
  <si>
    <t>Total other receipts
(£ million)</t>
  </si>
  <si>
    <t>Other receipts, of which Gross operating surplus (imputed)
(£ million)
[note 37]</t>
  </si>
  <si>
    <t>Other receipts, of which Rent 
(£ million)</t>
  </si>
  <si>
    <t>Other receipts not elsewhere accounted for 
(£ million)
[note 38]</t>
  </si>
  <si>
    <t>Total current receipts
(£ million)</t>
  </si>
  <si>
    <t xml:space="preserve"> MF74</t>
  </si>
  <si>
    <t xml:space="preserve"> NRLN</t>
  </si>
  <si>
    <t xml:space="preserve"> NMCK</t>
  </si>
  <si>
    <t xml:space="preserve"> MF75</t>
  </si>
  <si>
    <t>Worksheet PSA6E_1: Central government current expenditure, UK, not seasonally adjusted</t>
  </si>
  <si>
    <t>Total current expenditure on goods and services
(£ million)
[note 48]</t>
  </si>
  <si>
    <t xml:space="preserve"> Current expenditure on goods and services of which, Staff costs
(£ million)</t>
  </si>
  <si>
    <t>Current expenditure on goods and services of which, market output and output for own final use
(£ million)
[note 39] [note 40]</t>
  </si>
  <si>
    <t>Current expenditure on goods and services of which, purchase of goods and services
(£ million)
[note 41]</t>
  </si>
  <si>
    <t>Current expenditure on goods and services of which, depreciation
(£ million)</t>
  </si>
  <si>
    <t>Total Subsidies
(£ million)</t>
  </si>
  <si>
    <t>Subsidies of which, Coronavirus Job Retention Scheme
(£ million)</t>
  </si>
  <si>
    <t>Subsidies of which Self Employment Income Support Scheme 
(£ million)</t>
  </si>
  <si>
    <t>Interest
(£ million)
[note 42]</t>
  </si>
  <si>
    <t xml:space="preserve"> NMBJ</t>
  </si>
  <si>
    <t xml:space="preserve"> NMBG</t>
  </si>
  <si>
    <t xml:space="preserve"> -MUT5</t>
  </si>
  <si>
    <t xml:space="preserve"> MF76</t>
  </si>
  <si>
    <t xml:space="preserve"> NMCD</t>
  </si>
  <si>
    <t>CXLP</t>
  </si>
  <si>
    <t>CXLQ</t>
  </si>
  <si>
    <t>Worksheet PSA6E_2: Central government current expenditure, UK, not seasonally adjusted</t>
  </si>
  <si>
    <t>Total net social benefits
(£ million)
[note 48]</t>
  </si>
  <si>
    <t>Net social benefits of which national insurance fund benefits
(£ million)
[note 43]</t>
  </si>
  <si>
    <t>Net social benefits of which social assistance
(£ million)
[note 44]</t>
  </si>
  <si>
    <t>Net social benefits of which public service pension payments
(£ million)</t>
  </si>
  <si>
    <t>Net social benefits of which public service pension contributions
(£ million)
[note 45]</t>
  </si>
  <si>
    <t>UK VAT, GNI and abatement contributions to the EU budget
(£ million)
[note 49]</t>
  </si>
  <si>
    <t xml:space="preserve">UK VAT, GNI and abatement contributions to the EU budget of which UK Gross contributions to EU
(£ million) </t>
  </si>
  <si>
    <t>UK VAT, GNI and abatement contributions to the EU budget of which less abatement
(£ million)</t>
  </si>
  <si>
    <t>Current transfers paid abroad
(£ million)</t>
  </si>
  <si>
    <t>Current transfers paid abroad of which UK payments to EU
(£ million)
[note 46]</t>
  </si>
  <si>
    <t>Current transfers received from abroad
(£ million)
[note 45] [note 47]</t>
  </si>
  <si>
    <t>Current transfers to local government
(£ million)</t>
  </si>
  <si>
    <t>Other current grants
(£ million)</t>
  </si>
  <si>
    <t xml:space="preserve"> QYRJ</t>
  </si>
  <si>
    <t xml:space="preserve"> NZGO</t>
  </si>
  <si>
    <t xml:space="preserve"> MF77</t>
  </si>
  <si>
    <t xml:space="preserve"> -MF6Q</t>
  </si>
  <si>
    <t>M9LH</t>
  </si>
  <si>
    <t>DIIR</t>
  </si>
  <si>
    <t>-FKKL</t>
  </si>
  <si>
    <t>NMDZ</t>
  </si>
  <si>
    <t>FV5N</t>
  </si>
  <si>
    <t xml:space="preserve"> -NMDL</t>
  </si>
  <si>
    <t xml:space="preserve"> QYJR</t>
  </si>
  <si>
    <t xml:space="preserve"> NMFC</t>
  </si>
  <si>
    <t>Worksheet PSA6F: Central government net investment, UK, not seasonally adjusted</t>
  </si>
  <si>
    <t>Gross capital formation
(£ million)
[note 50]</t>
  </si>
  <si>
    <t>Less Depreciation
(£ million)</t>
  </si>
  <si>
    <t>Capital transfers to central government
(£ million)
[note 56]</t>
  </si>
  <si>
    <t>Capital transfers to central government, of which Capital transfers from local government
(£ million)
[note 51]</t>
  </si>
  <si>
    <t>Capital transfers to central government, of which Capital transfers from public corporations
(£ million)
[note 52]</t>
  </si>
  <si>
    <t>Capital transfers to central government, of which Capital transfers from private sector
(£ million)
[note 53]</t>
  </si>
  <si>
    <t>Capital transfers from central government
(£ million)
[note 57]</t>
  </si>
  <si>
    <t>Capital transfers from central government, of which Capital transfers to local government
(£ million)
[note 51]</t>
  </si>
  <si>
    <t>Capital transfers from central government, of which Capital transfers to public corporations
(£ million)
[note 54]</t>
  </si>
  <si>
    <t>Capital transfers from central government, of which Capital transfers to private sector
(£ million)</t>
  </si>
  <si>
    <t>Capital transfers from central government, Capital transfers to Bank of England Asset Purchase Facility Fund   
(£ million)</t>
  </si>
  <si>
    <t>Total net investment 
(£ million)
[note 55] [note 58]</t>
  </si>
  <si>
    <t xml:space="preserve"> MS5Z</t>
  </si>
  <si>
    <t xml:space="preserve"> -MFO7</t>
  </si>
  <si>
    <t xml:space="preserve"> -NMGL</t>
  </si>
  <si>
    <t xml:space="preserve"> -MM9G</t>
  </si>
  <si>
    <t xml:space="preserve"> -ANNN</t>
  </si>
  <si>
    <t>MS6X</t>
  </si>
  <si>
    <t xml:space="preserve"> MF78</t>
  </si>
  <si>
    <t xml:space="preserve"> MF79</t>
  </si>
  <si>
    <t xml:space="preserve"> ANNI</t>
  </si>
  <si>
    <t xml:space="preserve"> MF7A</t>
  </si>
  <si>
    <t>Worksheet PSA6G_1: Local government account: overview, UK, not seasonally adjusted</t>
  </si>
  <si>
    <t>This table contains annual, financial year and quarterly data</t>
  </si>
  <si>
    <t>Current receipts, of which taxes on production and products 
(£ million)
[note 59]</t>
  </si>
  <si>
    <t>Current receipts, of which other current taxes
(£ million)
[note 60]</t>
  </si>
  <si>
    <t>Current receipts, of which Interest and dividends
(£ million)
[note 61]</t>
  </si>
  <si>
    <t>Current receipts, of which, other receipts
 (£ million)
[note 62]</t>
  </si>
  <si>
    <t xml:space="preserve"> Current expenditure, of which, goods and services
(£ million)</t>
  </si>
  <si>
    <t xml:space="preserve"> Current expenditure, of which, net social benefits
(£ million)</t>
  </si>
  <si>
    <t xml:space="preserve"> Current expenditure, of which other
(£ million)
[note 63]</t>
  </si>
  <si>
    <t>Total current expenditure
 (£ million)</t>
  </si>
  <si>
    <t>DMHD</t>
  </si>
  <si>
    <t xml:space="preserve"> MJBB</t>
  </si>
  <si>
    <t xml:space="preserve"> MSD9</t>
  </si>
  <si>
    <t xml:space="preserve"> MSE2</t>
  </si>
  <si>
    <t xml:space="preserve"> ANBW</t>
  </si>
  <si>
    <t xml:space="preserve"> GZSM</t>
  </si>
  <si>
    <t xml:space="preserve"> GZSK</t>
  </si>
  <si>
    <t xml:space="preserve"> MSE3</t>
  </si>
  <si>
    <t xml:space="preserve"> ANLQ</t>
  </si>
  <si>
    <t>Worksheet PSA6G_2: Local government account: overview, UK, not seasonally adjusted</t>
  </si>
  <si>
    <t>Saving, gross plus capital taxes 
(£ million)</t>
  </si>
  <si>
    <t xml:space="preserve"> Depreciation 
(£ million)</t>
  </si>
  <si>
    <t>Current budget deficit 
(£ million)</t>
  </si>
  <si>
    <t xml:space="preserve"> Net investment 
(£ million)</t>
  </si>
  <si>
    <t xml:space="preserve"> Net borrowing 
(£ million)</t>
  </si>
  <si>
    <t xml:space="preserve"> NRLX</t>
  </si>
  <si>
    <t xml:space="preserve"> NSRO</t>
  </si>
  <si>
    <t xml:space="preserve"> -NMMX</t>
  </si>
  <si>
    <t xml:space="preserve"> -ANNT</t>
  </si>
  <si>
    <t>Worksheet PSA6H_1: Local government revenue, UK, not seasonally adjusted</t>
  </si>
  <si>
    <t>Total current receipts 
(£ million)</t>
  </si>
  <si>
    <t>Total current receipts, of which taxes
(£ million)</t>
  </si>
  <si>
    <t>Total current receipts, interest and dividends
(£ million)
[note 64]</t>
  </si>
  <si>
    <t>Total current receipts, other receipts
(£ million)
[note 65]</t>
  </si>
  <si>
    <t>Market output
(£ million)
[note 66]</t>
  </si>
  <si>
    <t>Pension contributions
(£ million)
[note 66]</t>
  </si>
  <si>
    <t>Current grants from central government
(£ million)
[note 66]</t>
  </si>
  <si>
    <t>Capital grants from private sector
(£ million)
[note 66]</t>
  </si>
  <si>
    <t>Less gross operating surplus (imputed)
(£ million)
[note 67]</t>
  </si>
  <si>
    <t>AE76</t>
  </si>
  <si>
    <t xml:space="preserve"> NSMM</t>
  </si>
  <si>
    <t xml:space="preserve"> ANNO</t>
  </si>
  <si>
    <t xml:space="preserve"> -NRLT</t>
  </si>
  <si>
    <t>Worksheet PSA6H_2: Local government expenditure, UK, not seasonally adjusted</t>
  </si>
  <si>
    <t>Current expenditure 
(£ million)</t>
  </si>
  <si>
    <t>Less market output
(£ million)
[note 66]</t>
  </si>
  <si>
    <t>Less pension contributions 
(£ million)
[note 66]</t>
  </si>
  <si>
    <t>Less current grants from central government 
(£ million)
[note 66]</t>
  </si>
  <si>
    <t>Less depreciation 
(£ million)</t>
  </si>
  <si>
    <t>Total current expenditure 
(£ million)</t>
  </si>
  <si>
    <t>Net investment   
(£ million)</t>
  </si>
  <si>
    <t>Less capital grants from private sector 
(£ million)
[note 66]</t>
  </si>
  <si>
    <t xml:space="preserve"> -NSRO</t>
  </si>
  <si>
    <t>Worksheet PSA6H_3: Local government net borrowing, UK, not seasonally adjusted</t>
  </si>
  <si>
    <t>Total expenditure
(£ million)</t>
  </si>
  <si>
    <t>Total expenditure of which Current expenditure
(£ million)</t>
  </si>
  <si>
    <t>Total expenditure of which Capital expenditure
(£ million)</t>
  </si>
  <si>
    <t>Net borrowing
(£ million)</t>
  </si>
  <si>
    <t>Worksheet PSA6I: Local government current receipts, UK, not seasonally adjusted</t>
  </si>
  <si>
    <t>Taxes on production
(£ millions)
[note 68]</t>
  </si>
  <si>
    <t>Other current taxes
(£ millions)
[note 70]</t>
  </si>
  <si>
    <t>Other current taxes of which, Council tax
(£ million)</t>
  </si>
  <si>
    <t>Other current taxes of which, not elsewhere accounted for
(£ million)
[note 69]</t>
  </si>
  <si>
    <t>Gross operating surplus (imputed)
(£ million)
[note 37]</t>
  </si>
  <si>
    <t>Interest and dividends from private sector and rest of world
(£ million)</t>
  </si>
  <si>
    <t>Interest and dividends (net) from public sector
(£ million)</t>
  </si>
  <si>
    <t>Rent and other current transfers
(£ million)</t>
  </si>
  <si>
    <t>Total current income
(£ million)
[note 37]</t>
  </si>
  <si>
    <t xml:space="preserve"> NMHM</t>
  </si>
  <si>
    <t xml:space="preserve"> MSE8</t>
  </si>
  <si>
    <t xml:space="preserve"> NRLT</t>
  </si>
  <si>
    <t xml:space="preserve"> GVHF</t>
  </si>
  <si>
    <t xml:space="preserve"> ANPZ</t>
  </si>
  <si>
    <t xml:space="preserve"> ANBX</t>
  </si>
  <si>
    <t>Worksheet PSA6J_1: Local government current expenditure, UK, not seasonally adjusted</t>
  </si>
  <si>
    <t xml:space="preserve"> Total current expenditure on goods and services
(£ million)</t>
  </si>
  <si>
    <t xml:space="preserve"> Current expenditure on goods and services of which, staff costs
(£ million)</t>
  </si>
  <si>
    <t xml:space="preserve"> Current expenditure on goods and services of which, market output
(£ million) 
[note 68]</t>
  </si>
  <si>
    <t xml:space="preserve"> Current expenditure on goods and services of which, depreciation
(£ million)</t>
  </si>
  <si>
    <t xml:space="preserve"> Current expenditure on goods and services of which, the purchase of goods and services
(£ million)</t>
  </si>
  <si>
    <t>Subsidies
(£ million)</t>
  </si>
  <si>
    <t>Interest
(£ million)</t>
  </si>
  <si>
    <t xml:space="preserve"> NMJE</t>
  </si>
  <si>
    <t xml:space="preserve"> -AE76</t>
  </si>
  <si>
    <t xml:space="preserve"> MSE9</t>
  </si>
  <si>
    <t xml:space="preserve"> ADAK</t>
  </si>
  <si>
    <t xml:space="preserve"> NUGW</t>
  </si>
  <si>
    <t>Worksheet PSA6J_2: Local government current expenditure, UK, not seasonally adjusted</t>
  </si>
  <si>
    <t>Total net social benefits 
(£ million)
[note 71]</t>
  </si>
  <si>
    <t>Net social benefits of which Pension contributions
(£ million)
[note 66]</t>
  </si>
  <si>
    <t>Net social benefits of which Other
(£ million)
[note 72]</t>
  </si>
  <si>
    <t>Net current grants abroad
(£ million)</t>
  </si>
  <si>
    <t>Current grants from central government
(£ million)</t>
  </si>
  <si>
    <t>Other current grants 
(£ million)</t>
  </si>
  <si>
    <t xml:space="preserve"> -NSMM</t>
  </si>
  <si>
    <t xml:space="preserve"> MSF2</t>
  </si>
  <si>
    <t xml:space="preserve"> C626</t>
  </si>
  <si>
    <t xml:space="preserve"> -QYJR</t>
  </si>
  <si>
    <t xml:space="preserve"> EBFE</t>
  </si>
  <si>
    <t>Worksheet PSA6K: Local government net investment, UK, not seasonally adjusted</t>
  </si>
  <si>
    <t>Total net investment 
(£ million)
[note 73]</t>
  </si>
  <si>
    <t>Net investment of which, gross fixed capital formation
(£ million)</t>
  </si>
  <si>
    <t>Net investment of which, less Depreciation
(£ million)</t>
  </si>
  <si>
    <t>Net investment of which, capital grants (net) within public sector
(£ million)</t>
  </si>
  <si>
    <t>Net investment of which, capital grants to private sector
(£ million)</t>
  </si>
  <si>
    <t>Net investment of which, capital grants from private sector
(£ million)
[note 67]</t>
  </si>
  <si>
    <t xml:space="preserve"> ANCY</t>
  </si>
  <si>
    <t xml:space="preserve"> -ANNE</t>
  </si>
  <si>
    <t xml:space="preserve"> ANNJ</t>
  </si>
  <si>
    <t xml:space="preserve"> -ANNO</t>
  </si>
  <si>
    <t xml:space="preserve">Worksheet PSA6L: Total Managed Expenditure by sub-sector, UK, not seasonally adjusted   </t>
  </si>
  <si>
    <t>Transactions</t>
  </si>
  <si>
    <t>Central government 
(£ million)</t>
  </si>
  <si>
    <t>Local government 
(£ million)</t>
  </si>
  <si>
    <t>General government 
(£ million)</t>
  </si>
  <si>
    <t>Public corporations 
(£ million)</t>
  </si>
  <si>
    <t>Public sector funded pension schemes 
(£ million)</t>
  </si>
  <si>
    <t>Bank of England 
(£ million) 
[note 6]</t>
  </si>
  <si>
    <t>Public sector excluding public sector banks 
(£ million)</t>
  </si>
  <si>
    <t>Public sector banks 
(£ million) 
[note 129]</t>
  </si>
  <si>
    <t>Public sector including public sector banks 
(£ million)</t>
  </si>
  <si>
    <t>Memo item: Public sector excluding public sector banks 
(% GDP)</t>
  </si>
  <si>
    <t>Memo item: Public sector including public sector banks 
(% GDP)</t>
  </si>
  <si>
    <t>ECOD</t>
  </si>
  <si>
    <t>ECOC</t>
  </si>
  <si>
    <t>A7P7</t>
  </si>
  <si>
    <t>ECOE</t>
  </si>
  <si>
    <t>CWT8</t>
  </si>
  <si>
    <t>A7QL</t>
  </si>
  <si>
    <t>KX5Q</t>
  </si>
  <si>
    <t>A7R3</t>
  </si>
  <si>
    <t>EBFT</t>
  </si>
  <si>
    <t>Worksheet REC1: Reconciliation of public sector net borrowing and net cash requirement (excluding public sector banks), UK, not seasonally adjusted</t>
  </si>
  <si>
    <t xml:space="preserve">Net borrowing
(£ million)
</t>
  </si>
  <si>
    <t>Net lending to private sector and rest of world
(£ million)</t>
  </si>
  <si>
    <t>Net acquisition of company securities
(£ million)</t>
  </si>
  <si>
    <t>Adjustment for interest on gilts
(£ million)</t>
  </si>
  <si>
    <t>Accounts receivable/payable
(£ million)</t>
  </si>
  <si>
    <t>Other financial transactions
(£ million)</t>
  </si>
  <si>
    <t>Net cash requirement
(£ million)
[note 74]</t>
  </si>
  <si>
    <t>Transaction code</t>
  </si>
  <si>
    <t xml:space="preserve"> -B.9g</t>
  </si>
  <si>
    <t>F.4</t>
  </si>
  <si>
    <t>F.5</t>
  </si>
  <si>
    <t>F.3</t>
  </si>
  <si>
    <t>no code</t>
  </si>
  <si>
    <t>Worksheet REC2: Reconciliation of central government net borrowing and net cash requirement, UK, not seasonally adjusted</t>
  </si>
  <si>
    <t xml:space="preserve"> ANRT</t>
  </si>
  <si>
    <t xml:space="preserve"> ANRV</t>
  </si>
  <si>
    <t>Worksheet PSA7A: Public sector net cash requirement, UK, not seasonally adjusted [note 75]</t>
  </si>
  <si>
    <t>Central government net cash requirement
(£ million)
[note 76]</t>
  </si>
  <si>
    <t>Central government net cash requirement of which, own account
(£ million)</t>
  </si>
  <si>
    <t>Local government net cash requirement
(£ million)</t>
  </si>
  <si>
    <t>Local government net cash requirement of which,
from central government
(£ million)</t>
  </si>
  <si>
    <t>Local government net cash requirement of which, other
(£ million)</t>
  </si>
  <si>
    <t>Non-financial public corporations net cash requirement
(£ million)</t>
  </si>
  <si>
    <t>Non-financial public corporations net cash requirement of which,
from central government
(£ million)</t>
  </si>
  <si>
    <t>Non-financial public corporations net cash requirement of which,
from central government other
(£ million)</t>
  </si>
  <si>
    <t>Public Sector funded pensions net cash requirement
(£ million)</t>
  </si>
  <si>
    <t>Bank of England contribution to net cash requirement
(£ million)</t>
  </si>
  <si>
    <t>Public Sector net cash requirement excluding public sector banks
(£ million)
[note 77]</t>
  </si>
  <si>
    <t>Public sector banks contribution to net cash requirement
(£ million)</t>
  </si>
  <si>
    <t>Public Sector net cash requirement including public sector banks
(£ million)
[note 78]</t>
  </si>
  <si>
    <t xml:space="preserve"> RUUX</t>
  </si>
  <si>
    <t xml:space="preserve"> ABEG</t>
  </si>
  <si>
    <t xml:space="preserve"> ABEC</t>
  </si>
  <si>
    <t xml:space="preserve"> ABEM</t>
  </si>
  <si>
    <t xml:space="preserve"> ABEI</t>
  </si>
  <si>
    <t xml:space="preserve"> JW2I</t>
  </si>
  <si>
    <t>Worksheet PSA7B: Public sector net cash requirement, UK, not seasonally adjusted [note 75]</t>
  </si>
  <si>
    <t>Central government
(£ million)</t>
  </si>
  <si>
    <t>Local government
(£ million)</t>
  </si>
  <si>
    <t>Less transactions net between central and local government
(£ million)</t>
  </si>
  <si>
    <t>General government
(£ million)
[note 79]</t>
  </si>
  <si>
    <t>Non-financial public corporations
(£ million)</t>
  </si>
  <si>
    <t>Less transactions net between central government and non-financial public corporations
(£ million)</t>
  </si>
  <si>
    <t>Public sector funded pensions
(£ million)</t>
  </si>
  <si>
    <t>Public Sector excluding public sector banks and Band of England
(£ million)
[note 80]</t>
  </si>
  <si>
    <t>Bank of England
(£ million)</t>
  </si>
  <si>
    <t>Public sector excluding public sector banks
(£ million)
[note 81]</t>
  </si>
  <si>
    <t>Public sector banks
(£ million)</t>
  </si>
  <si>
    <t>Public Sector including public sector banks
(£ million)
[note 82]</t>
  </si>
  <si>
    <t xml:space="preserve"> RUUI</t>
  </si>
  <si>
    <t xml:space="preserve"> -ABEI</t>
  </si>
  <si>
    <t xml:space="preserve"> IL6D</t>
  </si>
  <si>
    <t xml:space="preserve"> RURQ</t>
  </si>
  <si>
    <t>Worksheet PSA7C: Central government net cash requirement, UK, not seasonally adjusted [note 75]</t>
  </si>
  <si>
    <t>Central Government excluding NRAM and B&amp;B, Network Rail
(£ million)
 [note 83]</t>
  </si>
  <si>
    <t>Central Government excluding NRAM and B&amp;B, Network Rail of which Own account
(£ million)
 [note 83]</t>
  </si>
  <si>
    <t>NRAM and B&amp;B
(£ million)
 [note 83]</t>
  </si>
  <si>
    <t xml:space="preserve">Network Rail
(£ million) </t>
  </si>
  <si>
    <t xml:space="preserve"> Central Government with NRAM and B&amp;B, Network Rail
(£ million) 
 [note 83] [note 84] [note 85]</t>
  </si>
  <si>
    <t xml:space="preserve"> Central Government with NRAM and B&amp;B, Network Rail
 of which, own account
(£ million) 
 [note 83] [note 86]</t>
  </si>
  <si>
    <t>Central Government with NRAM and B&amp;B, Network Rail
 of which, payments to local government
(£ million) 
 [note 83]</t>
  </si>
  <si>
    <t>Central Government with NRAM and B&amp;B, Network Rail
 of which, payments to non-financial public corporations
(£ million) 
 [note 83]</t>
  </si>
  <si>
    <t xml:space="preserve"> M98R</t>
  </si>
  <si>
    <t xml:space="preserve"> M98S</t>
  </si>
  <si>
    <t xml:space="preserve"> RUUW</t>
  </si>
  <si>
    <t xml:space="preserve">Worksheet PSA7D: Central government net cash requirement on own account expressed on a receipts and outlays basis, UK, not seasonally adjusted [note 75] </t>
  </si>
  <si>
    <t xml:space="preserve">
Total Cash receipts paid over to HM Treasury from HM Revenue and Customs
(£ million)
[note 87] [note 97]</t>
  </si>
  <si>
    <t xml:space="preserve">Total cash receipts of which, 
income tax
(£ million)
[note 88] </t>
  </si>
  <si>
    <t>Total cash receipts of which, corporation tax
(£ million)
[note 89] [note 90]</t>
  </si>
  <si>
    <t>Total cash receipts of which,  national insurance contributions
(£ million)
[note 91]</t>
  </si>
  <si>
    <t>Total cash receipts of which, value added tax (£ million)
[note 92]</t>
  </si>
  <si>
    <t>Other cash receipts paid over to HM Treasury from HM Revenue and Customs
(£ million)
[note 96]</t>
  </si>
  <si>
    <t>Interest and dividend receipts
(£ million)</t>
  </si>
  <si>
    <t>Net other receipts
(£ million)
[note 93]</t>
  </si>
  <si>
    <t>Total cash receipts
(£ million)
[note 98]</t>
  </si>
  <si>
    <t>Interest payments
(£ million)</t>
  </si>
  <si>
    <t>Net acquisition of company securities
(£ million)
[note 94]</t>
  </si>
  <si>
    <t>Total net departmental outlays 
(£ million) 
[note 95]</t>
  </si>
  <si>
    <t xml:space="preserve">
Net departmental outlays of which, Coronavirus Job Retention Scheme
(£ million)</t>
  </si>
  <si>
    <t>Net departmental outlays of which, Self Employment Income Support Scheme
(£ million)</t>
  </si>
  <si>
    <t>Total cash outlays
(£ million)
[note 99]</t>
  </si>
  <si>
    <t>Central Government excluding NRAM and B&amp;B, Network Rail of which Own account
(£ million)
 [note 86] [note 100]</t>
  </si>
  <si>
    <t xml:space="preserve"> MIZX</t>
  </si>
  <si>
    <t xml:space="preserve"> RURC</t>
  </si>
  <si>
    <t xml:space="preserve"> ABLP</t>
  </si>
  <si>
    <t xml:space="preserve"> EYOO</t>
  </si>
  <si>
    <t>no transaction code</t>
  </si>
  <si>
    <t xml:space="preserve"> RUUL</t>
  </si>
  <si>
    <t xml:space="preserve"> RUUM</t>
  </si>
  <si>
    <t xml:space="preserve"> RUUN</t>
  </si>
  <si>
    <t xml:space="preserve"> RUUO</t>
  </si>
  <si>
    <t xml:space="preserve"> ABIF</t>
  </si>
  <si>
    <t xml:space="preserve"> RUUP</t>
  </si>
  <si>
    <t xml:space="preserve"> RUUQ</t>
  </si>
  <si>
    <t>Worksheet REC3: Reconciliation of central government net cash requirement and changes in net debt, UK, not seasonally adjusted [note 101]</t>
  </si>
  <si>
    <t>Adjustments related to net premia / discounts of gilt issuances
(£ million)</t>
  </si>
  <si>
    <t>Adjustments related to index-linked gilt capital uplift
(£ million)</t>
  </si>
  <si>
    <t>Adjustments related to other gilt related adjustments
(£ million)
[note 102]</t>
  </si>
  <si>
    <t>Adjustments related to reclassifications and imputed liabilities
(£ million)
[note 103]</t>
  </si>
  <si>
    <t>Adjustments related to the revaluation of official reserves 
(£ million)</t>
  </si>
  <si>
    <t>Adjustments related to  the special drawing rights component of official reserves: 
(£ million)</t>
  </si>
  <si>
    <t>Adjustments related to national savings &amp; tax Instruments
(£ million)</t>
  </si>
  <si>
    <t>Adjustments related to debt management account
(£ million)</t>
  </si>
  <si>
    <t>Adjustments related to other foreign currency revaluation
(£ million)</t>
  </si>
  <si>
    <t>Adjustments related to other sterling debt
(£ million)</t>
  </si>
  <si>
    <t>Adjustments related to other liquid assets
(£ million)</t>
  </si>
  <si>
    <t>Adjustments related to other
(£ million)</t>
  </si>
  <si>
    <t xml:space="preserve"> Changes in central government net debt
(£ million)
[note 104]</t>
  </si>
  <si>
    <t xml:space="preserve"> MW4W</t>
  </si>
  <si>
    <t>Worksheet PSA8A_1: Central government gross debt at nominal value at end of period, UK, not seasonally adjusted</t>
  </si>
  <si>
    <t>British government stock (gilts)
(£ million)</t>
  </si>
  <si>
    <t>Sterling treasury bills
(£ million)</t>
  </si>
  <si>
    <t>National savings
(£ million)</t>
  </si>
  <si>
    <t>Tax instruments
(£ million)</t>
  </si>
  <si>
    <t>Other sterling debt and foreign currency debt
(£ million)
[note 105]</t>
  </si>
  <si>
    <t>Network Rail
(£ million)</t>
  </si>
  <si>
    <t>Total central government gross debt
(£ million) 
[note 106]</t>
  </si>
  <si>
    <t xml:space="preserve"> BKPM</t>
  </si>
  <si>
    <t xml:space="preserve"> BKPJ</t>
  </si>
  <si>
    <t xml:space="preserve"> ACUA</t>
  </si>
  <si>
    <t xml:space="preserve"> ACRV</t>
  </si>
  <si>
    <t xml:space="preserve"> BKPW</t>
  </si>
  <si>
    <t>Worksheet PSA8A_2: General government consolidated gross debt at nominal value at end of period, UK, not seasonally adjusted</t>
  </si>
  <si>
    <t>Local government gross debt of which, money market instruments
(£ million)</t>
  </si>
  <si>
    <t>Local government gross debt of which, loans
(£ million)</t>
  </si>
  <si>
    <t>Local government gross debt of which, bonds
(£ million)
[note 107]</t>
  </si>
  <si>
    <t>Total local government gross debt
(£ million)</t>
  </si>
  <si>
    <t>Cross holdings of local and central government  gross debt
(£ million)</t>
  </si>
  <si>
    <t>General government consolidated gross debt (Maastricht)
(£ million)
[note 108]</t>
  </si>
  <si>
    <t>Worksheet PSA8B_1: Public sector net debt excluding public sector banks and Bank of England at nominal value at end of period, UK, not seasonally adjusted</t>
  </si>
  <si>
    <t>General government consolidated gross debt (Maastricht)
(£ million)</t>
  </si>
  <si>
    <t>Non-financial public corporations gross debt
(£ million)</t>
  </si>
  <si>
    <t>Public sector funded pensions gross debt
(£ million)</t>
  </si>
  <si>
    <t>Cross holdings of
central government and public corporations debt
(£ million)</t>
  </si>
  <si>
    <t>Cross holdings of
local government and public corporations debt
(£ million)</t>
  </si>
  <si>
    <t>Cross holdings of
central government and public sector funded pensions debt
(£ million)</t>
  </si>
  <si>
    <t>General government liquid assets
(£ million)</t>
  </si>
  <si>
    <t>Non-financial public corporations liquid assets
(£ million)</t>
  </si>
  <si>
    <t>Public sector funded pensions liquid assets
(£ million)</t>
  </si>
  <si>
    <t>Public Sector Net Debt excluding public sector banks and Bank of England
(£ million)
[note 109]</t>
  </si>
  <si>
    <t>Worksheet PSA8B_2: Public sector net debt at nominal value at end of period, UK, not seasonally adjusted</t>
  </si>
  <si>
    <r>
      <t>Bank of England contribution to public sector net debt
(£ million)</t>
    </r>
    <r>
      <rPr>
        <vertAlign val="superscript"/>
        <sz val="12"/>
        <rFont val="Arial"/>
        <family val="2"/>
      </rPr>
      <t xml:space="preserve"> </t>
    </r>
    <r>
      <rPr>
        <sz val="12"/>
        <rFont val="Arial"/>
        <family val="2"/>
      </rPr>
      <t xml:space="preserve">
[note 6]</t>
    </r>
  </si>
  <si>
    <t>Public sector excluding public sector banks
(£ million)</t>
  </si>
  <si>
    <t>Public sector banks contribution to gross debt
(£ million)</t>
  </si>
  <si>
    <t>Cross holdings of
general government and public sector banks debt
(£ million)</t>
  </si>
  <si>
    <t>Public sector bank's liquid assets
(£ million)</t>
  </si>
  <si>
    <t>Central government liquid assets with Public sector banks
(£ million)</t>
  </si>
  <si>
    <t>Local government liquid assets with Public sector banks
(£ million)</t>
  </si>
  <si>
    <t>Public sector net debt including public sector banks
(£ million)
[note 110]</t>
  </si>
  <si>
    <t>Worksheet PSA8C: General government net debt at nominal value at end of period, UK, not seasonally adjusted</t>
  </si>
  <si>
    <t>Official reserves
(£ million)</t>
  </si>
  <si>
    <t>Total central government deposits and other short term assets
(£ million)
[note 111]</t>
  </si>
  <si>
    <t>Central government deposits and other short term assets of which, bank and building society deposits
(£ million)</t>
  </si>
  <si>
    <t>Central government deposits and other short term assets of which, other liquid assets
(£ million)</t>
  </si>
  <si>
    <t>Central government other liquid assets of which, Covid Corporate Finance Facility Fund
(£ million)</t>
  </si>
  <si>
    <t>Central government deposits and other short term assets of which, NRAM and B&amp;B liquid assets
(£ million)
[note 83]</t>
  </si>
  <si>
    <t>Total local government deposits and other short term assets
(£ million)
[note 112]</t>
  </si>
  <si>
    <t>Local government deposits and other short term assets of which, bank and building society deposits
(£ million)</t>
  </si>
  <si>
    <t>Local government deposits and other short term assets of which, other liquid assets
(£ million)</t>
  </si>
  <si>
    <t>General government net debt
(£ million)</t>
  </si>
  <si>
    <t>Worksheet PSA9A: The Bank of England's contribution to public sector net debt at nominal value at end of period, UK, not seasonally adjusted [note 126]</t>
  </si>
  <si>
    <t>APF liabilities, APF loan
(£ million)
[note 114] [note 127] [note 137]</t>
  </si>
  <si>
    <t>Banking and Issue Department liabilities
(£ million)
[note 116] [note 120] [note 146]</t>
  </si>
  <si>
    <t>Banking and Issue Department liabilities not recognised in public sector net debt
(£ million)
[note 116] [note 121]</t>
  </si>
  <si>
    <t xml:space="preserve">Consolidation of gilt holdings of the Asset Purchase Facility Fund at face value
(£ million)
[note 122]
</t>
  </si>
  <si>
    <t>Consolidation of gilt holdings of the Banking and Issue Department at face value
(£ million)
[note 123]</t>
  </si>
  <si>
    <t>Consolidation of the Banking and Issue Department loan to the Asset Purchase Facility Fund
(£ million)
[note 143]</t>
  </si>
  <si>
    <t>Consolidation of the Banking and Issue Department loans to central government
(£ million)
[note 144]</t>
  </si>
  <si>
    <t>Banking and Issue Department liquid assets
(£ million)
[note 116] [note 120]</t>
  </si>
  <si>
    <t>Cash held within the Asset Purchase Facility Fund
(£ million)
[note 124] [note 147]</t>
  </si>
  <si>
    <t>Bank of England contribution to public sector net debt
(£ million)
[note 128]</t>
  </si>
  <si>
    <t>Memo item
Total asset purchases
(£ million)
[note 114] [note 127] [note 137]2</t>
  </si>
  <si>
    <t>Memo item
Total asset purchases of which, purchases of gilts by the Asset Purchase Facility Fund
(£ million)
[note 117] [note 138] [note 139] [note 143]3</t>
  </si>
  <si>
    <t>Memo item
Total asset purchases of which, purchases of corporate bonds at redemption value by the Asset Purchase Facility Fund
(£ million)</t>
  </si>
  <si>
    <t>Memo item
Total asset purchases of which, purchases of corporate bonds at market value by the Asset Purchase Facility Fund
(£ million)</t>
  </si>
  <si>
    <t xml:space="preserve">Memo item Term Funding Scheme loans
(£ million)
[note 118]
</t>
  </si>
  <si>
    <t>Memo item Term Funding Scheme SME loans
(£ million)
[note 115] [note 119]</t>
  </si>
  <si>
    <t xml:space="preserve">Memo item APF gilt holdings: impact on net debt
(£ million)
[note 145] </t>
  </si>
  <si>
    <t>Bank of England series code [note 125]</t>
  </si>
  <si>
    <t>RPWZ4TM</t>
  </si>
  <si>
    <t>YWWB9R9</t>
  </si>
  <si>
    <t>YWWB9T9</t>
  </si>
  <si>
    <t>YWWZJ5J</t>
  </si>
  <si>
    <t>RPWZO8Q</t>
  </si>
  <si>
    <t>RPWZOQ4</t>
  </si>
  <si>
    <t>Worksheet PSA9B: Bank of England Asset Purchase Facility Fund interest, UK, not seasonally adjusted</t>
  </si>
  <si>
    <t>Interest receivable
(£ million)</t>
  </si>
  <si>
    <t>Interest payable
(£ million)</t>
  </si>
  <si>
    <t>Net interest receivable
(£ million)</t>
  </si>
  <si>
    <t xml:space="preserve"> Cash transfers to HM Treasury total
(£ million) [note 140]</t>
  </si>
  <si>
    <t xml:space="preserve"> Cash transfers to HM Treasury of which dividends
(£ million)</t>
  </si>
  <si>
    <t xml:space="preserve"> Cash transfers From HM Treasury 
(£ million) [note 140] </t>
  </si>
  <si>
    <t xml:space="preserve"> MDD6</t>
  </si>
  <si>
    <t xml:space="preserve"> MDD7</t>
  </si>
  <si>
    <t xml:space="preserve"> MDD8</t>
  </si>
  <si>
    <t xml:space="preserve"> MT6A</t>
  </si>
  <si>
    <t>Worksheet PSA10: Public sector transactions by sub-sector and economic category, UK, not seasonally adjusted</t>
  </si>
  <si>
    <t>Some cells in this table are black indicating that some transactions do not exist in all subsectors</t>
  </si>
  <si>
    <t>Time period covered by this presentation April 2025 to March 2026</t>
  </si>
  <si>
    <t>Taxes on income and wealth</t>
  </si>
  <si>
    <t>Taxes on production</t>
  </si>
  <si>
    <t>Other current taxes</t>
  </si>
  <si>
    <t>Taxes on capital</t>
  </si>
  <si>
    <t>Compulsory social contributions</t>
  </si>
  <si>
    <t>Gross operating surplus</t>
  </si>
  <si>
    <t>Interest and dividends from private sector and RoW [note 3]</t>
  </si>
  <si>
    <t>Interest and dividends (net) from public sector</t>
  </si>
  <si>
    <t>Rent and other current transfers</t>
  </si>
  <si>
    <t>Total current receipts</t>
  </si>
  <si>
    <t>Current expenditure on goods and services</t>
  </si>
  <si>
    <t>Subsidies</t>
  </si>
  <si>
    <t>Net current grants abroad</t>
  </si>
  <si>
    <t>Current grants (net) within general government</t>
  </si>
  <si>
    <t>Other current grants</t>
  </si>
  <si>
    <t>VAT and GNI based EU contributions [note 130]</t>
  </si>
  <si>
    <t>Interest and dividends paid to private sector and RoW [note 131]</t>
  </si>
  <si>
    <t xml:space="preserve">Adjustment for the change in pension entitlements </t>
  </si>
  <si>
    <t>Saving, gross plus capital taxes</t>
  </si>
  <si>
    <t>Depreciation</t>
  </si>
  <si>
    <t>Current budget deficit</t>
  </si>
  <si>
    <t>Gross fixed capital formation</t>
  </si>
  <si>
    <t>less Depreciation</t>
  </si>
  <si>
    <t>Increase in inventories and valuables</t>
  </si>
  <si>
    <t>Capital grants (net) within public sector</t>
  </si>
  <si>
    <t>Capital grants to private sector</t>
  </si>
  <si>
    <t>Capital grants from private sector</t>
  </si>
  <si>
    <t>Total net investment</t>
  </si>
  <si>
    <t>Net borrowing</t>
  </si>
  <si>
    <t>Net lending to private sector and RoW [note 131]</t>
  </si>
  <si>
    <t>Net acquisition of company securities</t>
  </si>
  <si>
    <t>Accounts receivable/payable</t>
  </si>
  <si>
    <t>Adjustment for interest on gilts</t>
  </si>
  <si>
    <t>Other financial transactions</t>
  </si>
  <si>
    <t>Own Account net cash requirement</t>
  </si>
  <si>
    <t>Worksheet PSNFL1_1: Public sector net financial liabilities excluding public sector banks (PSNFL ex) - consolidated, UK, not seasonally adjusted</t>
  </si>
  <si>
    <t xml:space="preserve">Total liabilities
(£ million)
[note 133]
</t>
  </si>
  <si>
    <t>Liabilities of which, Monetary gold &amp; special drawing rights
(£ million)</t>
  </si>
  <si>
    <t>Liabilities of which, Currency &amp; deposits 
(£ million)</t>
  </si>
  <si>
    <t>Liabilities of which, Debt securities at face value
(£ million)</t>
  </si>
  <si>
    <t>Liabilities of which, Loans 
(£ million)</t>
  </si>
  <si>
    <t>Liabilities of which, Equity 
(£ million)</t>
  </si>
  <si>
    <t>Liabilities of which, Non-life insurance technical reserves 
(£ million)</t>
  </si>
  <si>
    <t>Liabilities of which, Pensions entitlements 
(£ million)
[note 132]</t>
  </si>
  <si>
    <t>Liabilities of which, Provisions for call under standardised guarantees 
(£ million)</t>
  </si>
  <si>
    <t>Liabilities of which, Financial derivatives and employee stock options 
(£ million)</t>
  </si>
  <si>
    <t>Liabilities of which, Other Accounts Payable
(£ million)</t>
  </si>
  <si>
    <t>AF.1</t>
  </si>
  <si>
    <t>AF.2</t>
  </si>
  <si>
    <t>AF.3</t>
  </si>
  <si>
    <t>AF.4</t>
  </si>
  <si>
    <t>AF.5</t>
  </si>
  <si>
    <t>AF.61</t>
  </si>
  <si>
    <t>AF.6M</t>
  </si>
  <si>
    <t>AF.66</t>
  </si>
  <si>
    <t>AF.7</t>
  </si>
  <si>
    <t>AF.8</t>
  </si>
  <si>
    <t>Worksheet PSNFL1_2: Public sector net financial liabilities excluding public sector banks (PSNFL ex) - consolidated, UK, not seasonally adjusted</t>
  </si>
  <si>
    <t>Total Assets 
(£ million)
[note 134]</t>
  </si>
  <si>
    <t>Assets of which, Monetary gold &amp; special drawing rights
(£ million)</t>
  </si>
  <si>
    <t>Assets of which, Currency &amp; deposits 
(£ million)</t>
  </si>
  <si>
    <t>Assets of which, Debt securities at face value
(£ million)</t>
  </si>
  <si>
    <t>Assets of which, Loans 
(£ million)</t>
  </si>
  <si>
    <t>Assets of which, Equity 
(£ million)</t>
  </si>
  <si>
    <t>Assets of which, Non-life insurance technical reserves 
(£ million)</t>
  </si>
  <si>
    <t>Assets of which, Life insurance and annuity entitlements 
(£ million)</t>
  </si>
  <si>
    <t>Assets of which, Pensions entitlements 
(£ million)</t>
  </si>
  <si>
    <t>Assets of which, Provisions for call under standardised guarantees 
(£ million)</t>
  </si>
  <si>
    <t>Assets of which, Financial derivatives and employee stock options 
(£ million)</t>
  </si>
  <si>
    <t>Assets of which, Other Accounts Receivable 
(£ million)</t>
  </si>
  <si>
    <t>Public sector net financial liabilities excluding public sector banks
(£ million)</t>
  </si>
  <si>
    <t>AF.62</t>
  </si>
  <si>
    <t>Worksheet PSNFL2: Public sector net financial liabilities excluding public sector banks (PSNFL ex) - sectoral split, UK, not seasonally adjusted</t>
  </si>
  <si>
    <t>Central government net financial liabilities
(£ million)</t>
  </si>
  <si>
    <t xml:space="preserve">Local government net financial liabilities
(£ million) </t>
  </si>
  <si>
    <t>General government net financial liabilities
(£ million)
[note 134]</t>
  </si>
  <si>
    <t xml:space="preserve">Public non-financial corporations net financial liabilities
(£ million) </t>
  </si>
  <si>
    <t>Bank of England net financial liabilities
(£ million)</t>
  </si>
  <si>
    <t>Public Sector Pensions net Financial Liabilities
(£ million)</t>
  </si>
  <si>
    <t>Public sector net financial liabilities excluding public sector banks (PSNFL ex)
(£ million)
[note 135]</t>
  </si>
  <si>
    <t>Worksheet PSNFL3: Reconciliation between Public sector net debt excluding public sector banks and Public sector net financial liabilities excluding public sector banks, UK, not seasonally adjusted</t>
  </si>
  <si>
    <t>Public sector net debt excluding public sector banks
(£ million)</t>
  </si>
  <si>
    <t>Liabilities: Monetary gold &amp; special drawing right liabilities
(£ million)</t>
  </si>
  <si>
    <t>Liabilities: Equity liabilities
(£ million)</t>
  </si>
  <si>
    <t>Liabilities: Non-life insurance technical reserves liabilities (£ million)</t>
  </si>
  <si>
    <t>Liabilities: Pensions entitlements 
(£ million)</t>
  </si>
  <si>
    <t>Liabilities: Provisions for call under standardised guarantees 
(£ million)</t>
  </si>
  <si>
    <t>Liabilities: Financial derivatives 
(£ million)</t>
  </si>
  <si>
    <t>Liabilities: Other accounts payable 
(£ million)</t>
  </si>
  <si>
    <t>Assets :  Loan assets 
(£ million)</t>
  </si>
  <si>
    <t>Assets: Equity assets 
(£ million)</t>
  </si>
  <si>
    <t>Assets: Non-life technical reserve assets 
(£ million)</t>
  </si>
  <si>
    <t>Assets: Life insurance and annuity entitlements 
(£ million)</t>
  </si>
  <si>
    <t>Assets: Pensions entitlements 
(£ million)</t>
  </si>
  <si>
    <t>Assets: Other accounts receivable 
(£ million)</t>
  </si>
  <si>
    <t xml:space="preserve"> Assets that are not included as liquid assets in public sector net debt excluding public sector banks
(£ million)
[note 136]</t>
  </si>
  <si>
    <t>Worksheet PSA1R: Public sector statistics: revisions since last publication, UK, not seasonally adjusted</t>
  </si>
  <si>
    <t>Public sector net borrowing excluding public sector banks and Bank of England 
(£ billion)</t>
  </si>
  <si>
    <t>RUTN</t>
  </si>
  <si>
    <t>Worksheet PSA2R: Public sector net borrowing : by sector; revisions since last publication, UK, not seasonally adjusted</t>
  </si>
  <si>
    <t xml:space="preserve"> -CPNZ</t>
  </si>
  <si>
    <t>Worksheet PSA6BR_1: Central government account: overview; revisions since last publication, UK, not seasonally adjusted</t>
  </si>
  <si>
    <t>Worksheet PSA6BR_2: Central government account: overview; revisions since last publication, UK, not seasonally adjusted</t>
  </si>
  <si>
    <t>June 2026
 (billion)</t>
  </si>
  <si>
    <t>June 2025
 (billion)</t>
  </si>
  <si>
    <t>Change between June 2025 and June 2026
 (£ billion)</t>
  </si>
  <si>
    <t>Change between June 2025 and June 2026
(%)</t>
  </si>
  <si>
    <t>April 2026 to June 2026
 (billion)</t>
  </si>
  <si>
    <t>April 2025 to June 2025
 (billion)</t>
  </si>
  <si>
    <t>Change between April 2025 to June 2025 and April 2026 to June 2026
 (£ billion)</t>
  </si>
  <si>
    <t>Change between April 2025 to June 2025 and April 2026 to June 2026 (%)</t>
  </si>
  <si>
    <t>Apr to Jun 2026</t>
  </si>
  <si>
    <r>
      <t xml:space="preserve">Current Budget Deficit </t>
    </r>
    <r>
      <rPr>
        <vertAlign val="superscript"/>
        <sz val="12"/>
        <rFont val="Arial"/>
        <family val="2"/>
      </rPr>
      <t>2</t>
    </r>
  </si>
  <si>
    <r>
      <t>Central Government Net Investment</t>
    </r>
    <r>
      <rPr>
        <vertAlign val="superscript"/>
        <sz val="12"/>
        <rFont val="Arial"/>
        <family val="2"/>
      </rPr>
      <t>3</t>
    </r>
  </si>
  <si>
    <r>
      <t>Central Government Net Borrowing</t>
    </r>
    <r>
      <rPr>
        <vertAlign val="superscript"/>
        <sz val="12"/>
        <rFont val="Arial"/>
        <family val="2"/>
      </rPr>
      <t>4</t>
    </r>
  </si>
  <si>
    <r>
      <t>Bank of England Net Borrowing (including APF</t>
    </r>
    <r>
      <rPr>
        <vertAlign val="superscript"/>
        <sz val="12"/>
        <rFont val="Arial"/>
        <family val="2"/>
      </rPr>
      <t>5</t>
    </r>
    <r>
      <rPr>
        <sz val="12"/>
        <rFont val="Arial"/>
        <family val="2"/>
      </rPr>
      <t xml:space="preserve"> &amp; SLS</t>
    </r>
    <r>
      <rPr>
        <vertAlign val="superscript"/>
        <sz val="12"/>
        <rFont val="Arial"/>
        <family val="2"/>
      </rPr>
      <t>6</t>
    </r>
    <r>
      <rPr>
        <sz val="12"/>
        <rFont val="Arial"/>
        <family val="2"/>
      </rPr>
      <t>)</t>
    </r>
  </si>
  <si>
    <r>
      <t>Memo items: Public Sector Net Borrowing as a % of GDP excluding public sector banks</t>
    </r>
    <r>
      <rPr>
        <vertAlign val="superscript"/>
        <sz val="12"/>
        <rFont val="Arial"/>
        <family val="2"/>
      </rPr>
      <t>7,9</t>
    </r>
  </si>
  <si>
    <r>
      <t>Memo items: Public Sector Net Debt as a % of GDP excluding public sector banks</t>
    </r>
    <r>
      <rPr>
        <vertAlign val="superscript"/>
        <sz val="12"/>
        <rFont val="Arial"/>
        <family val="2"/>
      </rPr>
      <t>8,9</t>
    </r>
  </si>
  <si>
    <r>
      <t>Memo items: Public Sector Net Financial Liabilities as a % of GDP excluding PS banks</t>
    </r>
    <r>
      <rPr>
        <vertAlign val="superscript"/>
        <sz val="12"/>
        <rFont val="Arial"/>
        <family val="2"/>
      </rPr>
      <t>8,9</t>
    </r>
  </si>
  <si>
    <t>Public sector net financial liabilities excluding public sector banks - Liability Summary, UK, not seasonally adjusted. Data are consistent with the public sector finances release published on 19 June 2026.</t>
  </si>
  <si>
    <t>Public sector net financial liabilities excluding public sector banks - Asset Summary, UK, not seasonally adjusted. Data are consistent with the public sector finances release published on 19 June 2026.</t>
  </si>
  <si>
    <t>Public sector net financial liabilities excluding public sector banks - sectoral split, UK, not seasonally adjusted. Data are consistent with the public sector finances release published on 19 June 2026.</t>
  </si>
  <si>
    <t>Reconciliation between public sector net debt (PSND ex) and public sector net financial liabilities (PSNFL ex), UK, not seasonally adjusted. Data are consistent with the public sector finances release published on 21 July 2026.</t>
  </si>
  <si>
    <t>This dataset contains data tables related to the Public Sector Finances statistical release published in July 2026 by the Office for National Statistics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164" formatCode="0.0"/>
    <numFmt numFmtId="165" formatCode="#,##0.0"/>
    <numFmt numFmtId="166" formatCode="0.000000"/>
  </numFmts>
  <fonts count="61" x14ac:knownFonts="1">
    <font>
      <sz val="10"/>
      <name val="Arial"/>
    </font>
    <font>
      <sz val="12"/>
      <color theme="1"/>
      <name val="Arial"/>
      <family val="2"/>
    </font>
    <font>
      <sz val="12"/>
      <color theme="1"/>
      <name val="Arial"/>
      <family val="2"/>
    </font>
    <font>
      <sz val="12"/>
      <color theme="1"/>
      <name val="Arial"/>
      <family val="2"/>
    </font>
    <font>
      <sz val="12"/>
      <color theme="1"/>
      <name val="Arial"/>
      <family val="2"/>
    </font>
    <font>
      <sz val="8"/>
      <name val="Arial"/>
      <family val="2"/>
    </font>
    <font>
      <b/>
      <sz val="12"/>
      <name val="Arial"/>
      <family val="2"/>
    </font>
    <font>
      <sz val="10"/>
      <name val="Arial"/>
      <family val="2"/>
    </font>
    <font>
      <sz val="12"/>
      <name val="Arial"/>
      <family val="2"/>
    </font>
    <font>
      <sz val="10"/>
      <name val="Arial"/>
      <family val="2"/>
    </font>
    <font>
      <b/>
      <sz val="14"/>
      <name val="Arial"/>
      <family val="2"/>
    </font>
    <font>
      <b/>
      <sz val="13"/>
      <name val="Arial"/>
      <family val="2"/>
    </font>
    <font>
      <sz val="14"/>
      <name val="Arial"/>
      <family val="2"/>
    </font>
    <font>
      <b/>
      <sz val="15"/>
      <name val="Arial"/>
      <family val="2"/>
    </font>
    <font>
      <vertAlign val="superscript"/>
      <sz val="12"/>
      <name val="Arial"/>
      <family val="2"/>
    </font>
    <font>
      <sz val="8"/>
      <name val="Arial"/>
      <family val="2"/>
    </font>
    <font>
      <u/>
      <sz val="12"/>
      <name val="Arial"/>
      <family val="2"/>
    </font>
    <font>
      <sz val="8"/>
      <name val="Arial"/>
      <family val="2"/>
    </font>
    <font>
      <sz val="8"/>
      <name val="Arial"/>
      <family val="2"/>
    </font>
    <font>
      <sz val="11"/>
      <color theme="1"/>
      <name val="Calibri"/>
      <family val="2"/>
      <scheme val="minor"/>
    </font>
    <font>
      <sz val="12"/>
      <color theme="1"/>
      <name val="Arial"/>
      <family val="2"/>
    </font>
    <font>
      <sz val="11"/>
      <color theme="0"/>
      <name val="Calibri"/>
      <family val="2"/>
      <scheme val="minor"/>
    </font>
    <font>
      <sz val="12"/>
      <color theme="0"/>
      <name val="Arial"/>
      <family val="2"/>
    </font>
    <font>
      <sz val="11"/>
      <color rgb="FF9C0006"/>
      <name val="Calibri"/>
      <family val="2"/>
      <scheme val="minor"/>
    </font>
    <font>
      <sz val="12"/>
      <color rgb="FF9C0006"/>
      <name val="Arial"/>
      <family val="2"/>
    </font>
    <font>
      <b/>
      <sz val="11"/>
      <color rgb="FFFA7D00"/>
      <name val="Calibri"/>
      <family val="2"/>
      <scheme val="minor"/>
    </font>
    <font>
      <b/>
      <sz val="12"/>
      <color rgb="FFFA7D00"/>
      <name val="Arial"/>
      <family val="2"/>
    </font>
    <font>
      <b/>
      <sz val="11"/>
      <color theme="0"/>
      <name val="Calibri"/>
      <family val="2"/>
      <scheme val="minor"/>
    </font>
    <font>
      <b/>
      <sz val="12"/>
      <color theme="0"/>
      <name val="Arial"/>
      <family val="2"/>
    </font>
    <font>
      <i/>
      <sz val="11"/>
      <color rgb="FF7F7F7F"/>
      <name val="Calibri"/>
      <family val="2"/>
      <scheme val="minor"/>
    </font>
    <font>
      <i/>
      <sz val="12"/>
      <color rgb="FF7F7F7F"/>
      <name val="Arial"/>
      <family val="2"/>
    </font>
    <font>
      <sz val="11"/>
      <color rgb="FF006100"/>
      <name val="Calibri"/>
      <family val="2"/>
      <scheme val="minor"/>
    </font>
    <font>
      <sz val="12"/>
      <color rgb="FF006100"/>
      <name val="Arial"/>
      <family val="2"/>
    </font>
    <font>
      <b/>
      <sz val="15"/>
      <color theme="3"/>
      <name val="Calibri"/>
      <family val="2"/>
      <scheme val="minor"/>
    </font>
    <font>
      <b/>
      <sz val="15"/>
      <color theme="3"/>
      <name val="Arial"/>
      <family val="2"/>
    </font>
    <font>
      <b/>
      <sz val="13"/>
      <color theme="3"/>
      <name val="Calibri"/>
      <family val="2"/>
      <scheme val="minor"/>
    </font>
    <font>
      <b/>
      <sz val="13"/>
      <color theme="3"/>
      <name val="Arial"/>
      <family val="2"/>
    </font>
    <font>
      <b/>
      <sz val="11"/>
      <color theme="3"/>
      <name val="Calibri"/>
      <family val="2"/>
      <scheme val="minor"/>
    </font>
    <font>
      <b/>
      <sz val="11"/>
      <color theme="3"/>
      <name val="Arial"/>
      <family val="2"/>
    </font>
    <font>
      <u/>
      <sz val="10"/>
      <color theme="10"/>
      <name val="Arial"/>
      <family val="2"/>
    </font>
    <font>
      <sz val="11"/>
      <color rgb="FF3F3F76"/>
      <name val="Calibri"/>
      <family val="2"/>
      <scheme val="minor"/>
    </font>
    <font>
      <sz val="12"/>
      <color rgb="FF3F3F76"/>
      <name val="Arial"/>
      <family val="2"/>
    </font>
    <font>
      <sz val="11"/>
      <color rgb="FFFA7D00"/>
      <name val="Calibri"/>
      <family val="2"/>
      <scheme val="minor"/>
    </font>
    <font>
      <sz val="12"/>
      <color rgb="FFFA7D00"/>
      <name val="Arial"/>
      <family val="2"/>
    </font>
    <font>
      <sz val="11"/>
      <color rgb="FF9C6500"/>
      <name val="Calibri"/>
      <family val="2"/>
      <scheme val="minor"/>
    </font>
    <font>
      <sz val="12"/>
      <color rgb="FF9C5700"/>
      <name val="Arial"/>
      <family val="2"/>
    </font>
    <font>
      <sz val="10"/>
      <color rgb="FF000000"/>
      <name val="Arial"/>
      <family val="2"/>
    </font>
    <font>
      <sz val="11"/>
      <color theme="1"/>
      <name val="Arial"/>
      <family val="2"/>
    </font>
    <font>
      <b/>
      <sz val="11"/>
      <color rgb="FF3F3F3F"/>
      <name val="Calibri"/>
      <family val="2"/>
      <scheme val="minor"/>
    </font>
    <font>
      <b/>
      <sz val="12"/>
      <color rgb="FF3F3F3F"/>
      <name val="Arial"/>
      <family val="2"/>
    </font>
    <font>
      <b/>
      <sz val="18"/>
      <color theme="3"/>
      <name val="Cambria"/>
      <family val="2"/>
      <scheme val="major"/>
    </font>
    <font>
      <sz val="18"/>
      <color theme="3"/>
      <name val="Cambria"/>
      <family val="2"/>
      <scheme val="major"/>
    </font>
    <font>
      <b/>
      <sz val="11"/>
      <color theme="1"/>
      <name val="Calibri"/>
      <family val="2"/>
      <scheme val="minor"/>
    </font>
    <font>
      <b/>
      <sz val="12"/>
      <color theme="1"/>
      <name val="Arial"/>
      <family val="2"/>
    </font>
    <font>
      <sz val="11"/>
      <color rgb="FFFF0000"/>
      <name val="Calibri"/>
      <family val="2"/>
      <scheme val="minor"/>
    </font>
    <font>
      <sz val="12"/>
      <color rgb="FFFF0000"/>
      <name val="Arial"/>
      <family val="2"/>
    </font>
    <font>
      <sz val="12"/>
      <name val="Calibri"/>
      <family val="2"/>
      <scheme val="minor"/>
    </font>
    <font>
      <sz val="8"/>
      <name val="Arial"/>
      <family val="2"/>
    </font>
    <font>
      <sz val="10"/>
      <name val="Arial"/>
      <family val="2"/>
    </font>
    <font>
      <sz val="14"/>
      <name val="Calibri"/>
      <family val="2"/>
      <scheme val="minor"/>
    </font>
    <font>
      <sz val="8"/>
      <name val="Arial"/>
    </font>
  </fonts>
  <fills count="33">
    <fill>
      <patternFill patternType="none"/>
    </fill>
    <fill>
      <patternFill patternType="gray125"/>
    </fill>
    <fill>
      <patternFill patternType="solid">
        <fgColor theme="4" tint="0.79998168889431442"/>
        <bgColor indexed="65"/>
      </patternFill>
    </fill>
    <fill>
      <patternFill patternType="solid">
        <fgColor theme="5" tint="0.79998168889431442"/>
        <bgColor indexed="65"/>
      </patternFill>
    </fill>
    <fill>
      <patternFill patternType="solid">
        <fgColor theme="6" tint="0.79998168889431442"/>
        <bgColor indexed="65"/>
      </patternFill>
    </fill>
    <fill>
      <patternFill patternType="solid">
        <fgColor theme="7" tint="0.79998168889431442"/>
        <bgColor indexed="65"/>
      </patternFill>
    </fill>
    <fill>
      <patternFill patternType="solid">
        <fgColor theme="8" tint="0.79998168889431442"/>
        <bgColor indexed="65"/>
      </patternFill>
    </fill>
    <fill>
      <patternFill patternType="solid">
        <fgColor theme="9" tint="0.79998168889431442"/>
        <bgColor indexed="65"/>
      </patternFill>
    </fill>
    <fill>
      <patternFill patternType="solid">
        <fgColor theme="4" tint="0.59999389629810485"/>
        <bgColor indexed="65"/>
      </patternFill>
    </fill>
    <fill>
      <patternFill patternType="solid">
        <fgColor theme="5" tint="0.59999389629810485"/>
        <bgColor indexed="65"/>
      </patternFill>
    </fill>
    <fill>
      <patternFill patternType="solid">
        <fgColor theme="6" tint="0.59999389629810485"/>
        <bgColor indexed="65"/>
      </patternFill>
    </fill>
    <fill>
      <patternFill patternType="solid">
        <fgColor theme="7" tint="0.59999389629810485"/>
        <bgColor indexed="65"/>
      </patternFill>
    </fill>
    <fill>
      <patternFill patternType="solid">
        <fgColor theme="8" tint="0.59999389629810485"/>
        <bgColor indexed="65"/>
      </patternFill>
    </fill>
    <fill>
      <patternFill patternType="solid">
        <fgColor theme="9" tint="0.59999389629810485"/>
        <bgColor indexed="65"/>
      </patternFill>
    </fill>
    <fill>
      <patternFill patternType="solid">
        <fgColor theme="4" tint="0.39997558519241921"/>
        <bgColor indexed="65"/>
      </patternFill>
    </fill>
    <fill>
      <patternFill patternType="solid">
        <fgColor theme="5" tint="0.39997558519241921"/>
        <bgColor indexed="65"/>
      </patternFill>
    </fill>
    <fill>
      <patternFill patternType="solid">
        <fgColor theme="6" tint="0.39997558519241921"/>
        <bgColor indexed="65"/>
      </patternFill>
    </fill>
    <fill>
      <patternFill patternType="solid">
        <fgColor theme="7" tint="0.39997558519241921"/>
        <bgColor indexed="65"/>
      </patternFill>
    </fill>
    <fill>
      <patternFill patternType="solid">
        <fgColor theme="8" tint="0.39997558519241921"/>
        <bgColor indexed="65"/>
      </patternFill>
    </fill>
    <fill>
      <patternFill patternType="solid">
        <fgColor theme="9" tint="0.39997558519241921"/>
        <bgColor indexed="65"/>
      </patternFill>
    </fill>
    <fill>
      <patternFill patternType="solid">
        <fgColor theme="4"/>
      </patternFill>
    </fill>
    <fill>
      <patternFill patternType="solid">
        <fgColor theme="5"/>
      </patternFill>
    </fill>
    <fill>
      <patternFill patternType="solid">
        <fgColor theme="6"/>
      </patternFill>
    </fill>
    <fill>
      <patternFill patternType="solid">
        <fgColor theme="7"/>
      </patternFill>
    </fill>
    <fill>
      <patternFill patternType="solid">
        <fgColor theme="8"/>
      </patternFill>
    </fill>
    <fill>
      <patternFill patternType="solid">
        <fgColor theme="9"/>
      </patternFill>
    </fill>
    <fill>
      <patternFill patternType="solid">
        <fgColor rgb="FFFFC7CE"/>
      </patternFill>
    </fill>
    <fill>
      <patternFill patternType="solid">
        <fgColor rgb="FFF2F2F2"/>
      </patternFill>
    </fill>
    <fill>
      <patternFill patternType="solid">
        <fgColor rgb="FFA5A5A5"/>
      </patternFill>
    </fill>
    <fill>
      <patternFill patternType="solid">
        <fgColor rgb="FFC6EFCE"/>
      </patternFill>
    </fill>
    <fill>
      <patternFill patternType="solid">
        <fgColor rgb="FFFFCC99"/>
      </patternFill>
    </fill>
    <fill>
      <patternFill patternType="solid">
        <fgColor rgb="FFFFEB9C"/>
      </patternFill>
    </fill>
    <fill>
      <patternFill patternType="solid">
        <fgColor rgb="FFFFFFCC"/>
      </patternFill>
    </fill>
  </fills>
  <borders count="10">
    <border>
      <left/>
      <right/>
      <top/>
      <bottom/>
      <diagonal/>
    </border>
    <border>
      <left style="thin">
        <color rgb="FF7F7F7F"/>
      </left>
      <right style="thin">
        <color rgb="FF7F7F7F"/>
      </right>
      <top style="thin">
        <color rgb="FF7F7F7F"/>
      </top>
      <bottom style="thin">
        <color rgb="FF7F7F7F"/>
      </bottom>
      <diagonal/>
    </border>
    <border>
      <left style="double">
        <color rgb="FF3F3F3F"/>
      </left>
      <right style="double">
        <color rgb="FF3F3F3F"/>
      </right>
      <top style="double">
        <color rgb="FF3F3F3F"/>
      </top>
      <bottom style="double">
        <color rgb="FF3F3F3F"/>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right/>
      <top/>
      <bottom style="double">
        <color rgb="FFFF8001"/>
      </bottom>
      <diagonal/>
    </border>
    <border>
      <left style="thin">
        <color rgb="FFB2B2B2"/>
      </left>
      <right style="thin">
        <color rgb="FFB2B2B2"/>
      </right>
      <top style="thin">
        <color rgb="FFB2B2B2"/>
      </top>
      <bottom style="thin">
        <color rgb="FFB2B2B2"/>
      </bottom>
      <diagonal/>
    </border>
    <border>
      <left style="thin">
        <color rgb="FF3F3F3F"/>
      </left>
      <right style="thin">
        <color rgb="FF3F3F3F"/>
      </right>
      <top style="thin">
        <color rgb="FF3F3F3F"/>
      </top>
      <bottom style="thin">
        <color rgb="FF3F3F3F"/>
      </bottom>
      <diagonal/>
    </border>
    <border>
      <left/>
      <right/>
      <top style="thin">
        <color theme="4"/>
      </top>
      <bottom style="double">
        <color theme="4"/>
      </bottom>
      <diagonal/>
    </border>
  </borders>
  <cellStyleXfs count="178">
    <xf numFmtId="0" fontId="0" fillId="0" borderId="0"/>
    <xf numFmtId="0" fontId="7" fillId="0" borderId="0"/>
    <xf numFmtId="0" fontId="19" fillId="2" borderId="0" applyNumberFormat="0" applyBorder="0" applyAlignment="0" applyProtection="0"/>
    <xf numFmtId="0" fontId="20" fillId="2" borderId="0" applyNumberFormat="0" applyBorder="0" applyAlignment="0" applyProtection="0"/>
    <xf numFmtId="0" fontId="19" fillId="3" borderId="0" applyNumberFormat="0" applyBorder="0" applyAlignment="0" applyProtection="0"/>
    <xf numFmtId="0" fontId="20" fillId="3" borderId="0" applyNumberFormat="0" applyBorder="0" applyAlignment="0" applyProtection="0"/>
    <xf numFmtId="0" fontId="19" fillId="4" borderId="0" applyNumberFormat="0" applyBorder="0" applyAlignment="0" applyProtection="0"/>
    <xf numFmtId="0" fontId="20" fillId="4" borderId="0" applyNumberFormat="0" applyBorder="0" applyAlignment="0" applyProtection="0"/>
    <xf numFmtId="0" fontId="19" fillId="5" borderId="0" applyNumberFormat="0" applyBorder="0" applyAlignment="0" applyProtection="0"/>
    <xf numFmtId="0" fontId="20" fillId="5" borderId="0" applyNumberFormat="0" applyBorder="0" applyAlignment="0" applyProtection="0"/>
    <xf numFmtId="0" fontId="19" fillId="6" borderId="0" applyNumberFormat="0" applyBorder="0" applyAlignment="0" applyProtection="0"/>
    <xf numFmtId="0" fontId="20" fillId="6" borderId="0" applyNumberFormat="0" applyBorder="0" applyAlignment="0" applyProtection="0"/>
    <xf numFmtId="0" fontId="19" fillId="7" borderId="0" applyNumberFormat="0" applyBorder="0" applyAlignment="0" applyProtection="0"/>
    <xf numFmtId="0" fontId="20" fillId="7" borderId="0" applyNumberFormat="0" applyBorder="0" applyAlignment="0" applyProtection="0"/>
    <xf numFmtId="0" fontId="19" fillId="8" borderId="0" applyNumberFormat="0" applyBorder="0" applyAlignment="0" applyProtection="0"/>
    <xf numFmtId="0" fontId="20" fillId="8" borderId="0" applyNumberFormat="0" applyBorder="0" applyAlignment="0" applyProtection="0"/>
    <xf numFmtId="0" fontId="19" fillId="9" borderId="0" applyNumberFormat="0" applyBorder="0" applyAlignment="0" applyProtection="0"/>
    <xf numFmtId="0" fontId="20" fillId="9" borderId="0" applyNumberFormat="0" applyBorder="0" applyAlignment="0" applyProtection="0"/>
    <xf numFmtId="0" fontId="19" fillId="10" borderId="0" applyNumberFormat="0" applyBorder="0" applyAlignment="0" applyProtection="0"/>
    <xf numFmtId="0" fontId="20" fillId="10" borderId="0" applyNumberFormat="0" applyBorder="0" applyAlignment="0" applyProtection="0"/>
    <xf numFmtId="0" fontId="19" fillId="11" borderId="0" applyNumberFormat="0" applyBorder="0" applyAlignment="0" applyProtection="0"/>
    <xf numFmtId="0" fontId="20" fillId="11" borderId="0" applyNumberFormat="0" applyBorder="0" applyAlignment="0" applyProtection="0"/>
    <xf numFmtId="0" fontId="19" fillId="12" borderId="0" applyNumberFormat="0" applyBorder="0" applyAlignment="0" applyProtection="0"/>
    <xf numFmtId="0" fontId="20" fillId="12" borderId="0" applyNumberFormat="0" applyBorder="0" applyAlignment="0" applyProtection="0"/>
    <xf numFmtId="0" fontId="19" fillId="13" borderId="0" applyNumberFormat="0" applyBorder="0" applyAlignment="0" applyProtection="0"/>
    <xf numFmtId="0" fontId="20" fillId="13" borderId="0" applyNumberFormat="0" applyBorder="0" applyAlignment="0" applyProtection="0"/>
    <xf numFmtId="0" fontId="21" fillId="14" borderId="0" applyNumberFormat="0" applyBorder="0" applyAlignment="0" applyProtection="0"/>
    <xf numFmtId="0" fontId="20" fillId="14" borderId="0" applyNumberFormat="0" applyBorder="0" applyAlignment="0" applyProtection="0"/>
    <xf numFmtId="0" fontId="21" fillId="15" borderId="0" applyNumberFormat="0" applyBorder="0" applyAlignment="0" applyProtection="0"/>
    <xf numFmtId="0" fontId="20" fillId="15" borderId="0" applyNumberFormat="0" applyBorder="0" applyAlignment="0" applyProtection="0"/>
    <xf numFmtId="0" fontId="21" fillId="16" borderId="0" applyNumberFormat="0" applyBorder="0" applyAlignment="0" applyProtection="0"/>
    <xf numFmtId="0" fontId="20" fillId="16" borderId="0" applyNumberFormat="0" applyBorder="0" applyAlignment="0" applyProtection="0"/>
    <xf numFmtId="0" fontId="21" fillId="17" borderId="0" applyNumberFormat="0" applyBorder="0" applyAlignment="0" applyProtection="0"/>
    <xf numFmtId="0" fontId="20" fillId="17" borderId="0" applyNumberFormat="0" applyBorder="0" applyAlignment="0" applyProtection="0"/>
    <xf numFmtId="0" fontId="21" fillId="18" borderId="0" applyNumberFormat="0" applyBorder="0" applyAlignment="0" applyProtection="0"/>
    <xf numFmtId="0" fontId="20" fillId="18" borderId="0" applyNumberFormat="0" applyBorder="0" applyAlignment="0" applyProtection="0"/>
    <xf numFmtId="0" fontId="21" fillId="19" borderId="0" applyNumberFormat="0" applyBorder="0" applyAlignment="0" applyProtection="0"/>
    <xf numFmtId="0" fontId="20" fillId="19" borderId="0" applyNumberFormat="0" applyBorder="0" applyAlignment="0" applyProtection="0"/>
    <xf numFmtId="0" fontId="21" fillId="20" borderId="0" applyNumberFormat="0" applyBorder="0" applyAlignment="0" applyProtection="0"/>
    <xf numFmtId="0" fontId="22" fillId="20" borderId="0" applyNumberFormat="0" applyBorder="0" applyAlignment="0" applyProtection="0"/>
    <xf numFmtId="0" fontId="21" fillId="21" borderId="0" applyNumberFormat="0" applyBorder="0" applyAlignment="0" applyProtection="0"/>
    <xf numFmtId="0" fontId="22" fillId="21" borderId="0" applyNumberFormat="0" applyBorder="0" applyAlignment="0" applyProtection="0"/>
    <xf numFmtId="0" fontId="21" fillId="22" borderId="0" applyNumberFormat="0" applyBorder="0" applyAlignment="0" applyProtection="0"/>
    <xf numFmtId="0" fontId="22" fillId="22" borderId="0" applyNumberFormat="0" applyBorder="0" applyAlignment="0" applyProtection="0"/>
    <xf numFmtId="0" fontId="21" fillId="23" borderId="0" applyNumberFormat="0" applyBorder="0" applyAlignment="0" applyProtection="0"/>
    <xf numFmtId="0" fontId="22" fillId="23" borderId="0" applyNumberFormat="0" applyBorder="0" applyAlignment="0" applyProtection="0"/>
    <xf numFmtId="0" fontId="21" fillId="24" borderId="0" applyNumberFormat="0" applyBorder="0" applyAlignment="0" applyProtection="0"/>
    <xf numFmtId="0" fontId="22" fillId="24" borderId="0" applyNumberFormat="0" applyBorder="0" applyAlignment="0" applyProtection="0"/>
    <xf numFmtId="0" fontId="21" fillId="25" borderId="0" applyNumberFormat="0" applyBorder="0" applyAlignment="0" applyProtection="0"/>
    <xf numFmtId="0" fontId="22" fillId="25" borderId="0" applyNumberFormat="0" applyBorder="0" applyAlignment="0" applyProtection="0"/>
    <xf numFmtId="0" fontId="23" fillId="26" borderId="0" applyNumberFormat="0" applyBorder="0" applyAlignment="0" applyProtection="0"/>
    <xf numFmtId="0" fontId="24" fillId="26" borderId="0" applyNumberFormat="0" applyBorder="0" applyAlignment="0" applyProtection="0"/>
    <xf numFmtId="0" fontId="25" fillId="27" borderId="1" applyNumberFormat="0" applyAlignment="0" applyProtection="0"/>
    <xf numFmtId="0" fontId="26" fillId="27" borderId="1" applyNumberFormat="0" applyAlignment="0" applyProtection="0"/>
    <xf numFmtId="0" fontId="27" fillId="28" borderId="2" applyNumberFormat="0" applyAlignment="0" applyProtection="0"/>
    <xf numFmtId="0" fontId="28" fillId="28" borderId="2" applyNumberFormat="0" applyAlignment="0" applyProtection="0"/>
    <xf numFmtId="0" fontId="29" fillId="0" borderId="0" applyNumberFormat="0" applyFill="0" applyBorder="0" applyAlignment="0" applyProtection="0"/>
    <xf numFmtId="0" fontId="30" fillId="0" borderId="0" applyNumberFormat="0" applyFill="0" applyBorder="0" applyAlignment="0" applyProtection="0"/>
    <xf numFmtId="0" fontId="31" fillId="29" borderId="0" applyNumberFormat="0" applyBorder="0" applyAlignment="0" applyProtection="0"/>
    <xf numFmtId="0" fontId="32" fillId="29" borderId="0" applyNumberFormat="0" applyBorder="0" applyAlignment="0" applyProtection="0"/>
    <xf numFmtId="0" fontId="33" fillId="0" borderId="3" applyNumberFormat="0" applyFill="0" applyAlignment="0" applyProtection="0"/>
    <xf numFmtId="0" fontId="34" fillId="0" borderId="3" applyNumberFormat="0" applyFill="0" applyAlignment="0" applyProtection="0"/>
    <xf numFmtId="0" fontId="35" fillId="0" borderId="4" applyNumberFormat="0" applyFill="0" applyAlignment="0" applyProtection="0"/>
    <xf numFmtId="0" fontId="36" fillId="0" borderId="4" applyNumberFormat="0" applyFill="0" applyAlignment="0" applyProtection="0"/>
    <xf numFmtId="0" fontId="37" fillId="0" borderId="5" applyNumberFormat="0" applyFill="0" applyAlignment="0" applyProtection="0"/>
    <xf numFmtId="0" fontId="38" fillId="0" borderId="5" applyNumberFormat="0" applyFill="0" applyAlignment="0" applyProtection="0"/>
    <xf numFmtId="0" fontId="37" fillId="0" borderId="0" applyNumberFormat="0" applyFill="0" applyBorder="0" applyAlignment="0" applyProtection="0"/>
    <xf numFmtId="0" fontId="38" fillId="0" borderId="0" applyNumberFormat="0" applyFill="0" applyBorder="0" applyAlignment="0" applyProtection="0"/>
    <xf numFmtId="0" fontId="39" fillId="0" borderId="0" applyNumberFormat="0" applyFill="0" applyBorder="0" applyAlignment="0" applyProtection="0">
      <alignment vertical="top"/>
      <protection locked="0"/>
    </xf>
    <xf numFmtId="0" fontId="40" fillId="30" borderId="1" applyNumberFormat="0" applyAlignment="0" applyProtection="0"/>
    <xf numFmtId="0" fontId="41" fillId="30" borderId="1" applyNumberFormat="0" applyAlignment="0" applyProtection="0"/>
    <xf numFmtId="0" fontId="42" fillId="0" borderId="6" applyNumberFormat="0" applyFill="0" applyAlignment="0" applyProtection="0"/>
    <xf numFmtId="0" fontId="43" fillId="0" borderId="6" applyNumberFormat="0" applyFill="0" applyAlignment="0" applyProtection="0"/>
    <xf numFmtId="0" fontId="44" fillId="31" borderId="0" applyNumberFormat="0" applyBorder="0" applyAlignment="0" applyProtection="0"/>
    <xf numFmtId="0" fontId="45" fillId="31" borderId="0" applyNumberFormat="0" applyBorder="0" applyAlignment="0" applyProtection="0"/>
    <xf numFmtId="0" fontId="9" fillId="0" borderId="0"/>
    <xf numFmtId="0" fontId="7" fillId="0" borderId="0"/>
    <xf numFmtId="0" fontId="46" fillId="0" borderId="0" applyNumberFormat="0" applyFill="0" applyBorder="0" applyAlignment="0" applyProtection="0"/>
    <xf numFmtId="0" fontId="7" fillId="0" borderId="0"/>
    <xf numFmtId="0" fontId="47" fillId="0" borderId="0"/>
    <xf numFmtId="0" fontId="19" fillId="0" borderId="0"/>
    <xf numFmtId="0" fontId="7" fillId="0" borderId="0"/>
    <xf numFmtId="0" fontId="7" fillId="0" borderId="0"/>
    <xf numFmtId="0" fontId="20" fillId="0" borderId="0"/>
    <xf numFmtId="0" fontId="19" fillId="32" borderId="7" applyNumberFormat="0" applyFont="0" applyAlignment="0" applyProtection="0"/>
    <xf numFmtId="0" fontId="20" fillId="32" borderId="7" applyNumberFormat="0" applyFont="0" applyAlignment="0" applyProtection="0"/>
    <xf numFmtId="0" fontId="48" fillId="27" borderId="8" applyNumberFormat="0" applyAlignment="0" applyProtection="0"/>
    <xf numFmtId="0" fontId="49" fillId="27" borderId="8" applyNumberFormat="0" applyAlignment="0" applyProtection="0"/>
    <xf numFmtId="0" fontId="50" fillId="0" borderId="0" applyNumberFormat="0" applyFill="0" applyBorder="0" applyAlignment="0" applyProtection="0"/>
    <xf numFmtId="0" fontId="51" fillId="0" borderId="0" applyNumberFormat="0" applyFill="0" applyBorder="0" applyAlignment="0" applyProtection="0"/>
    <xf numFmtId="0" fontId="52" fillId="0" borderId="9" applyNumberFormat="0" applyFill="0" applyAlignment="0" applyProtection="0"/>
    <xf numFmtId="0" fontId="53" fillId="0" borderId="9" applyNumberFormat="0" applyFill="0" applyAlignment="0" applyProtection="0"/>
    <xf numFmtId="0" fontId="54" fillId="0" borderId="0" applyNumberFormat="0" applyFill="0" applyBorder="0" applyAlignment="0" applyProtection="0"/>
    <xf numFmtId="0" fontId="55" fillId="0" borderId="0" applyNumberFormat="0" applyFill="0" applyBorder="0" applyAlignment="0" applyProtection="0"/>
    <xf numFmtId="0" fontId="4" fillId="0" borderId="0"/>
    <xf numFmtId="0" fontId="58" fillId="0" borderId="0"/>
    <xf numFmtId="0" fontId="19" fillId="2" borderId="0" applyNumberFormat="0" applyBorder="0" applyAlignment="0" applyProtection="0"/>
    <xf numFmtId="0" fontId="4" fillId="2" borderId="0" applyNumberFormat="0" applyBorder="0" applyAlignment="0" applyProtection="0"/>
    <xf numFmtId="0" fontId="19" fillId="3" borderId="0" applyNumberFormat="0" applyBorder="0" applyAlignment="0" applyProtection="0"/>
    <xf numFmtId="0" fontId="4" fillId="3" borderId="0" applyNumberFormat="0" applyBorder="0" applyAlignment="0" applyProtection="0"/>
    <xf numFmtId="0" fontId="19" fillId="4" borderId="0" applyNumberFormat="0" applyBorder="0" applyAlignment="0" applyProtection="0"/>
    <xf numFmtId="0" fontId="4" fillId="4" borderId="0" applyNumberFormat="0" applyBorder="0" applyAlignment="0" applyProtection="0"/>
    <xf numFmtId="0" fontId="19" fillId="5" borderId="0" applyNumberFormat="0" applyBorder="0" applyAlignment="0" applyProtection="0"/>
    <xf numFmtId="0" fontId="4" fillId="5" borderId="0" applyNumberFormat="0" applyBorder="0" applyAlignment="0" applyProtection="0"/>
    <xf numFmtId="0" fontId="19" fillId="6" borderId="0" applyNumberFormat="0" applyBorder="0" applyAlignment="0" applyProtection="0"/>
    <xf numFmtId="0" fontId="4" fillId="6" borderId="0" applyNumberFormat="0" applyBorder="0" applyAlignment="0" applyProtection="0"/>
    <xf numFmtId="0" fontId="19" fillId="7" borderId="0" applyNumberFormat="0" applyBorder="0" applyAlignment="0" applyProtection="0"/>
    <xf numFmtId="0" fontId="4" fillId="7" borderId="0" applyNumberFormat="0" applyBorder="0" applyAlignment="0" applyProtection="0"/>
    <xf numFmtId="0" fontId="19" fillId="8" borderId="0" applyNumberFormat="0" applyBorder="0" applyAlignment="0" applyProtection="0"/>
    <xf numFmtId="0" fontId="4" fillId="8" borderId="0" applyNumberFormat="0" applyBorder="0" applyAlignment="0" applyProtection="0"/>
    <xf numFmtId="0" fontId="19" fillId="9" borderId="0" applyNumberFormat="0" applyBorder="0" applyAlignment="0" applyProtection="0"/>
    <xf numFmtId="0" fontId="4" fillId="9" borderId="0" applyNumberFormat="0" applyBorder="0" applyAlignment="0" applyProtection="0"/>
    <xf numFmtId="0" fontId="19" fillId="10" borderId="0" applyNumberFormat="0" applyBorder="0" applyAlignment="0" applyProtection="0"/>
    <xf numFmtId="0" fontId="4" fillId="10" borderId="0" applyNumberFormat="0" applyBorder="0" applyAlignment="0" applyProtection="0"/>
    <xf numFmtId="0" fontId="19" fillId="11" borderId="0" applyNumberFormat="0" applyBorder="0" applyAlignment="0" applyProtection="0"/>
    <xf numFmtId="0" fontId="4" fillId="11" borderId="0" applyNumberFormat="0" applyBorder="0" applyAlignment="0" applyProtection="0"/>
    <xf numFmtId="0" fontId="19" fillId="12" borderId="0" applyNumberFormat="0" applyBorder="0" applyAlignment="0" applyProtection="0"/>
    <xf numFmtId="0" fontId="4" fillId="12" borderId="0" applyNumberFormat="0" applyBorder="0" applyAlignment="0" applyProtection="0"/>
    <xf numFmtId="0" fontId="19" fillId="13" borderId="0" applyNumberFormat="0" applyBorder="0" applyAlignment="0" applyProtection="0"/>
    <xf numFmtId="0" fontId="4" fillId="13" borderId="0" applyNumberFormat="0" applyBorder="0" applyAlignment="0" applyProtection="0"/>
    <xf numFmtId="0" fontId="21" fillId="14" borderId="0" applyNumberFormat="0" applyBorder="0" applyAlignment="0" applyProtection="0"/>
    <xf numFmtId="0" fontId="4" fillId="14" borderId="0" applyNumberFormat="0" applyBorder="0" applyAlignment="0" applyProtection="0"/>
    <xf numFmtId="0" fontId="21" fillId="15" borderId="0" applyNumberFormat="0" applyBorder="0" applyAlignment="0" applyProtection="0"/>
    <xf numFmtId="0" fontId="4" fillId="15" borderId="0" applyNumberFormat="0" applyBorder="0" applyAlignment="0" applyProtection="0"/>
    <xf numFmtId="0" fontId="21" fillId="16" borderId="0" applyNumberFormat="0" applyBorder="0" applyAlignment="0" applyProtection="0"/>
    <xf numFmtId="0" fontId="4" fillId="16" borderId="0" applyNumberFormat="0" applyBorder="0" applyAlignment="0" applyProtection="0"/>
    <xf numFmtId="0" fontId="21" fillId="17" borderId="0" applyNumberFormat="0" applyBorder="0" applyAlignment="0" applyProtection="0"/>
    <xf numFmtId="0" fontId="4" fillId="17" borderId="0" applyNumberFormat="0" applyBorder="0" applyAlignment="0" applyProtection="0"/>
    <xf numFmtId="0" fontId="21" fillId="18" borderId="0" applyNumberFormat="0" applyBorder="0" applyAlignment="0" applyProtection="0"/>
    <xf numFmtId="0" fontId="4" fillId="18" borderId="0" applyNumberFormat="0" applyBorder="0" applyAlignment="0" applyProtection="0"/>
    <xf numFmtId="0" fontId="21" fillId="19" borderId="0" applyNumberFormat="0" applyBorder="0" applyAlignment="0" applyProtection="0"/>
    <xf numFmtId="0" fontId="4" fillId="19" borderId="0" applyNumberFormat="0" applyBorder="0" applyAlignment="0" applyProtection="0"/>
    <xf numFmtId="0" fontId="21" fillId="20" borderId="0" applyNumberFormat="0" applyBorder="0" applyAlignment="0" applyProtection="0"/>
    <xf numFmtId="0" fontId="21" fillId="21" borderId="0" applyNumberFormat="0" applyBorder="0" applyAlignment="0" applyProtection="0"/>
    <xf numFmtId="0" fontId="21" fillId="22"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5" borderId="0" applyNumberFormat="0" applyBorder="0" applyAlignment="0" applyProtection="0"/>
    <xf numFmtId="0" fontId="23" fillId="26" borderId="0" applyNumberFormat="0" applyBorder="0" applyAlignment="0" applyProtection="0"/>
    <xf numFmtId="0" fontId="25" fillId="27" borderId="1" applyNumberFormat="0" applyAlignment="0" applyProtection="0"/>
    <xf numFmtId="0" fontId="27" fillId="28" borderId="2" applyNumberFormat="0" applyAlignment="0" applyProtection="0"/>
    <xf numFmtId="0" fontId="29" fillId="0" borderId="0" applyNumberFormat="0" applyFill="0" applyBorder="0" applyAlignment="0" applyProtection="0"/>
    <xf numFmtId="0" fontId="31" fillId="29" borderId="0" applyNumberFormat="0" applyBorder="0" applyAlignment="0" applyProtection="0"/>
    <xf numFmtId="0" fontId="33" fillId="0" borderId="3" applyNumberFormat="0" applyFill="0" applyAlignment="0" applyProtection="0"/>
    <xf numFmtId="0" fontId="35" fillId="0" borderId="4" applyNumberFormat="0" applyFill="0" applyAlignment="0" applyProtection="0"/>
    <xf numFmtId="0" fontId="37" fillId="0" borderId="5" applyNumberFormat="0" applyFill="0" applyAlignment="0" applyProtection="0"/>
    <xf numFmtId="0" fontId="37" fillId="0" borderId="0" applyNumberFormat="0" applyFill="0" applyBorder="0" applyAlignment="0" applyProtection="0"/>
    <xf numFmtId="0" fontId="40" fillId="30" borderId="1" applyNumberFormat="0" applyAlignment="0" applyProtection="0"/>
    <xf numFmtId="0" fontId="42" fillId="0" borderId="6" applyNumberFormat="0" applyFill="0" applyAlignment="0" applyProtection="0"/>
    <xf numFmtId="0" fontId="44" fillId="31" borderId="0" applyNumberFormat="0" applyBorder="0" applyAlignment="0" applyProtection="0"/>
    <xf numFmtId="0" fontId="4" fillId="0" borderId="0"/>
    <xf numFmtId="0" fontId="4" fillId="32" borderId="7" applyNumberFormat="0" applyFont="0" applyAlignment="0" applyProtection="0"/>
    <xf numFmtId="0" fontId="48" fillId="27" borderId="8" applyNumberFormat="0" applyAlignment="0" applyProtection="0"/>
    <xf numFmtId="0" fontId="50" fillId="0" borderId="0" applyNumberFormat="0" applyFill="0" applyBorder="0" applyAlignment="0" applyProtection="0"/>
    <xf numFmtId="0" fontId="52" fillId="0" borderId="9" applyNumberFormat="0" applyFill="0" applyAlignment="0" applyProtection="0"/>
    <xf numFmtId="0" fontId="54" fillId="0" borderId="0" applyNumberFormat="0" applyFill="0" applyBorder="0" applyAlignment="0" applyProtection="0"/>
    <xf numFmtId="0" fontId="3" fillId="0" borderId="0"/>
    <xf numFmtId="0" fontId="2" fillId="0" borderId="0"/>
    <xf numFmtId="0" fontId="1" fillId="0" borderId="0"/>
    <xf numFmtId="0" fontId="1" fillId="32" borderId="7" applyNumberFormat="0" applyFont="0" applyAlignment="0" applyProtection="0"/>
    <xf numFmtId="0" fontId="1" fillId="2" borderId="0" applyNumberFormat="0" applyBorder="0" applyAlignment="0" applyProtection="0"/>
    <xf numFmtId="0" fontId="1" fillId="8" borderId="0" applyNumberFormat="0" applyBorder="0" applyAlignment="0" applyProtection="0"/>
    <xf numFmtId="0" fontId="1" fillId="14" borderId="0" applyNumberFormat="0" applyBorder="0" applyAlignment="0" applyProtection="0"/>
    <xf numFmtId="0" fontId="1" fillId="3" borderId="0" applyNumberFormat="0" applyBorder="0" applyAlignment="0" applyProtection="0"/>
    <xf numFmtId="0" fontId="1" fillId="9" borderId="0" applyNumberFormat="0" applyBorder="0" applyAlignment="0" applyProtection="0"/>
    <xf numFmtId="0" fontId="1" fillId="15" borderId="0" applyNumberFormat="0" applyBorder="0" applyAlignment="0" applyProtection="0"/>
    <xf numFmtId="0" fontId="1" fillId="4" borderId="0" applyNumberFormat="0" applyBorder="0" applyAlignment="0" applyProtection="0"/>
    <xf numFmtId="0" fontId="1" fillId="10" borderId="0" applyNumberFormat="0" applyBorder="0" applyAlignment="0" applyProtection="0"/>
    <xf numFmtId="0" fontId="1" fillId="16" borderId="0" applyNumberFormat="0" applyBorder="0" applyAlignment="0" applyProtection="0"/>
    <xf numFmtId="0" fontId="1" fillId="5" borderId="0" applyNumberFormat="0" applyBorder="0" applyAlignment="0" applyProtection="0"/>
    <xf numFmtId="0" fontId="1" fillId="11" borderId="0" applyNumberFormat="0" applyBorder="0" applyAlignment="0" applyProtection="0"/>
    <xf numFmtId="0" fontId="1" fillId="17" borderId="0" applyNumberFormat="0" applyBorder="0" applyAlignment="0" applyProtection="0"/>
    <xf numFmtId="0" fontId="1" fillId="6" borderId="0" applyNumberFormat="0" applyBorder="0" applyAlignment="0" applyProtection="0"/>
    <xf numFmtId="0" fontId="1" fillId="12" borderId="0" applyNumberFormat="0" applyBorder="0" applyAlignment="0" applyProtection="0"/>
    <xf numFmtId="0" fontId="1" fillId="18" borderId="0" applyNumberFormat="0" applyBorder="0" applyAlignment="0" applyProtection="0"/>
    <xf numFmtId="0" fontId="1" fillId="7" borderId="0" applyNumberFormat="0" applyBorder="0" applyAlignment="0" applyProtection="0"/>
    <xf numFmtId="0" fontId="1" fillId="13" borderId="0" applyNumberFormat="0" applyBorder="0" applyAlignment="0" applyProtection="0"/>
    <xf numFmtId="0" fontId="1" fillId="19" borderId="0" applyNumberFormat="0" applyBorder="0" applyAlignment="0" applyProtection="0"/>
  </cellStyleXfs>
  <cellXfs count="147">
    <xf numFmtId="0" fontId="0" fillId="0" borderId="0" xfId="0"/>
    <xf numFmtId="0" fontId="13" fillId="0" borderId="0" xfId="0" applyFont="1"/>
    <xf numFmtId="0" fontId="10" fillId="0" borderId="0" xfId="0" applyFont="1" applyAlignment="1">
      <alignment horizontal="left"/>
    </xf>
    <xf numFmtId="0" fontId="10" fillId="0" borderId="0" xfId="0" applyFont="1"/>
    <xf numFmtId="0" fontId="11" fillId="0" borderId="0" xfId="0" applyFont="1"/>
    <xf numFmtId="0" fontId="6" fillId="0" borderId="0" xfId="0" applyFont="1"/>
    <xf numFmtId="0" fontId="6" fillId="0" borderId="0" xfId="0" applyFont="1" applyAlignment="1">
      <alignment horizontal="left"/>
    </xf>
    <xf numFmtId="0" fontId="10" fillId="0" borderId="0" xfId="82" applyFont="1"/>
    <xf numFmtId="0" fontId="13" fillId="0" borderId="0" xfId="0" applyFont="1" applyAlignment="1">
      <alignment horizontal="left"/>
    </xf>
    <xf numFmtId="0" fontId="8" fillId="0" borderId="0" xfId="0" applyFont="1"/>
    <xf numFmtId="0" fontId="16" fillId="0" borderId="0" xfId="68" applyFont="1" applyFill="1" applyAlignment="1" applyProtection="1"/>
    <xf numFmtId="0" fontId="8" fillId="0" borderId="0" xfId="0" applyFont="1" applyAlignment="1">
      <alignment horizontal="left" wrapText="1"/>
    </xf>
    <xf numFmtId="0" fontId="8" fillId="0" borderId="0" xfId="0" applyFont="1" applyAlignment="1">
      <alignment horizontal="left"/>
    </xf>
    <xf numFmtId="0" fontId="8" fillId="0" borderId="0" xfId="0" applyFont="1" applyAlignment="1">
      <alignment horizontal="right" vertical="top" wrapText="1"/>
    </xf>
    <xf numFmtId="0" fontId="6" fillId="0" borderId="0" xfId="0" applyFont="1" applyAlignment="1">
      <alignment horizontal="right"/>
    </xf>
    <xf numFmtId="49" fontId="8" fillId="0" borderId="0" xfId="0" applyNumberFormat="1" applyFont="1" applyAlignment="1">
      <alignment horizontal="left"/>
    </xf>
    <xf numFmtId="3" fontId="8" fillId="0" borderId="0" xfId="0" applyNumberFormat="1" applyFont="1"/>
    <xf numFmtId="0" fontId="8" fillId="0" borderId="0" xfId="0" applyFont="1" applyAlignment="1">
      <alignment horizontal="left" vertical="top"/>
    </xf>
    <xf numFmtId="165" fontId="8" fillId="0" borderId="0" xfId="0" applyNumberFormat="1" applyFont="1" applyAlignment="1">
      <alignment horizontal="right" vertical="top" wrapText="1"/>
    </xf>
    <xf numFmtId="0" fontId="8" fillId="0" borderId="0" xfId="0" applyFont="1" applyAlignment="1">
      <alignment horizontal="right" vertical="top"/>
    </xf>
    <xf numFmtId="3" fontId="8" fillId="0" borderId="0" xfId="0" applyNumberFormat="1" applyFont="1" applyAlignment="1">
      <alignment horizontal="left"/>
    </xf>
    <xf numFmtId="0" fontId="6" fillId="0" borderId="0" xfId="76" applyFont="1" applyAlignment="1">
      <alignment horizontal="right"/>
    </xf>
    <xf numFmtId="164" fontId="6" fillId="0" borderId="0" xfId="76" applyNumberFormat="1" applyFont="1" applyAlignment="1">
      <alignment horizontal="right"/>
    </xf>
    <xf numFmtId="0" fontId="6" fillId="0" borderId="0" xfId="76" applyFont="1"/>
    <xf numFmtId="49" fontId="8" fillId="0" borderId="0" xfId="76" applyNumberFormat="1" applyFont="1"/>
    <xf numFmtId="3" fontId="8" fillId="0" borderId="0" xfId="76" applyNumberFormat="1" applyFont="1"/>
    <xf numFmtId="165" fontId="8" fillId="0" borderId="0" xfId="76" applyNumberFormat="1" applyFont="1"/>
    <xf numFmtId="0" fontId="8" fillId="0" borderId="0" xfId="76" applyFont="1"/>
    <xf numFmtId="0" fontId="8" fillId="0" borderId="0" xfId="0" applyFont="1" applyAlignment="1">
      <alignment horizontal="right"/>
    </xf>
    <xf numFmtId="0" fontId="6" fillId="0" borderId="0" xfId="0" applyFont="1" applyAlignment="1">
      <alignment horizontal="center"/>
    </xf>
    <xf numFmtId="0" fontId="8" fillId="0" borderId="0" xfId="1" applyFont="1"/>
    <xf numFmtId="0" fontId="8" fillId="0" borderId="0" xfId="1" applyFont="1" applyAlignment="1">
      <alignment horizontal="center"/>
    </xf>
    <xf numFmtId="0" fontId="6" fillId="0" borderId="0" xfId="0" applyFont="1" applyAlignment="1">
      <alignment horizontal="right" vertical="top" wrapText="1"/>
    </xf>
    <xf numFmtId="165" fontId="6" fillId="0" borderId="0" xfId="0" applyNumberFormat="1" applyFont="1" applyAlignment="1">
      <alignment horizontal="right" vertical="top" wrapText="1"/>
    </xf>
    <xf numFmtId="3" fontId="8" fillId="0" borderId="0" xfId="1" applyNumberFormat="1" applyFont="1" applyAlignment="1">
      <alignment horizontal="right"/>
    </xf>
    <xf numFmtId="3" fontId="8" fillId="0" borderId="0" xfId="1" applyNumberFormat="1" applyFont="1" applyAlignment="1">
      <alignment horizontal="right" wrapText="1"/>
    </xf>
    <xf numFmtId="0" fontId="6" fillId="0" borderId="0" xfId="1" applyFont="1" applyAlignment="1">
      <alignment vertical="top"/>
    </xf>
    <xf numFmtId="3" fontId="6" fillId="0" borderId="0" xfId="1" applyNumberFormat="1" applyFont="1" applyAlignment="1">
      <alignment horizontal="right" vertical="top"/>
    </xf>
    <xf numFmtId="3" fontId="6" fillId="0" borderId="0" xfId="1" applyNumberFormat="1" applyFont="1" applyAlignment="1">
      <alignment horizontal="right" vertical="top" wrapText="1"/>
    </xf>
    <xf numFmtId="0" fontId="8" fillId="0" borderId="0" xfId="1" applyFont="1" applyAlignment="1">
      <alignment vertical="top"/>
    </xf>
    <xf numFmtId="3" fontId="8" fillId="0" borderId="0" xfId="1" applyNumberFormat="1" applyFont="1"/>
    <xf numFmtId="0" fontId="6" fillId="0" borderId="0" xfId="1" applyFont="1"/>
    <xf numFmtId="3" fontId="6" fillId="0" borderId="0" xfId="1" applyNumberFormat="1" applyFont="1" applyAlignment="1">
      <alignment horizontal="right"/>
    </xf>
    <xf numFmtId="3" fontId="6" fillId="0" borderId="0" xfId="1" applyNumberFormat="1" applyFont="1" applyAlignment="1">
      <alignment horizontal="right" wrapText="1"/>
    </xf>
    <xf numFmtId="3" fontId="8" fillId="0" borderId="0" xfId="1" quotePrefix="1" applyNumberFormat="1" applyFont="1" applyAlignment="1">
      <alignment horizontal="right"/>
    </xf>
    <xf numFmtId="0" fontId="8" fillId="0" borderId="0" xfId="1" applyFont="1" applyAlignment="1">
      <alignment horizontal="right"/>
    </xf>
    <xf numFmtId="0" fontId="56" fillId="0" borderId="0" xfId="80" applyFont="1"/>
    <xf numFmtId="0" fontId="6" fillId="0" borderId="0" xfId="78" applyFont="1" applyAlignment="1">
      <alignment horizontal="right"/>
    </xf>
    <xf numFmtId="0" fontId="6" fillId="0" borderId="0" xfId="78" quotePrefix="1" applyFont="1" applyAlignment="1">
      <alignment horizontal="right"/>
    </xf>
    <xf numFmtId="3" fontId="6" fillId="0" borderId="0" xfId="78" applyNumberFormat="1" applyFont="1" applyAlignment="1">
      <alignment horizontal="right"/>
    </xf>
    <xf numFmtId="0" fontId="6" fillId="0" borderId="0" xfId="78" applyFont="1" applyAlignment="1">
      <alignment horizontal="right" wrapText="1"/>
    </xf>
    <xf numFmtId="0" fontId="6" fillId="0" borderId="0" xfId="78" applyFont="1" applyAlignment="1">
      <alignment horizontal="center" wrapText="1"/>
    </xf>
    <xf numFmtId="0" fontId="6" fillId="0" borderId="0" xfId="78" applyFont="1" applyAlignment="1">
      <alignment horizontal="center" vertical="center"/>
    </xf>
    <xf numFmtId="0" fontId="6" fillId="0" borderId="0" xfId="78" applyFont="1"/>
    <xf numFmtId="0" fontId="8" fillId="0" borderId="0" xfId="78" applyFont="1" applyAlignment="1">
      <alignment horizontal="right" wrapText="1"/>
    </xf>
    <xf numFmtId="3" fontId="8" fillId="0" borderId="0" xfId="78" applyNumberFormat="1" applyFont="1" applyAlignment="1">
      <alignment horizontal="right"/>
    </xf>
    <xf numFmtId="0" fontId="8" fillId="0" borderId="0" xfId="78" applyFont="1" applyAlignment="1">
      <alignment horizontal="center" wrapText="1"/>
    </xf>
    <xf numFmtId="0" fontId="8" fillId="0" borderId="0" xfId="78" applyFont="1" applyAlignment="1">
      <alignment wrapText="1"/>
    </xf>
    <xf numFmtId="0" fontId="8" fillId="0" borderId="0" xfId="78" applyFont="1" applyAlignment="1">
      <alignment horizontal="center"/>
    </xf>
    <xf numFmtId="0" fontId="8" fillId="0" borderId="0" xfId="78" applyFont="1"/>
    <xf numFmtId="3" fontId="8" fillId="0" borderId="0" xfId="78" applyNumberFormat="1" applyFont="1"/>
    <xf numFmtId="3" fontId="8" fillId="0" borderId="0" xfId="78" quotePrefix="1" applyNumberFormat="1" applyFont="1"/>
    <xf numFmtId="3" fontId="8" fillId="0" borderId="0" xfId="78" applyNumberFormat="1" applyFont="1" applyAlignment="1">
      <alignment horizontal="center"/>
    </xf>
    <xf numFmtId="3" fontId="56" fillId="0" borderId="0" xfId="0" applyNumberFormat="1" applyFont="1"/>
    <xf numFmtId="0" fontId="8" fillId="0" borderId="0" xfId="80" applyFont="1" applyAlignment="1">
      <alignment horizontal="left"/>
    </xf>
    <xf numFmtId="3" fontId="8" fillId="0" borderId="0" xfId="80" applyNumberFormat="1" applyFont="1"/>
    <xf numFmtId="0" fontId="6" fillId="0" borderId="0" xfId="0" applyFont="1" applyAlignment="1">
      <alignment horizontal="right" wrapText="1"/>
    </xf>
    <xf numFmtId="49" fontId="6" fillId="0" borderId="0" xfId="0" applyNumberFormat="1" applyFont="1" applyAlignment="1">
      <alignment horizontal="right"/>
    </xf>
    <xf numFmtId="3" fontId="8" fillId="0" borderId="0" xfId="0" applyNumberFormat="1" applyFont="1" applyAlignment="1">
      <alignment horizontal="right"/>
    </xf>
    <xf numFmtId="0" fontId="6" fillId="0" borderId="0" xfId="0" applyFont="1" applyAlignment="1">
      <alignment horizontal="right" vertical="center"/>
    </xf>
    <xf numFmtId="49" fontId="6" fillId="0" borderId="0" xfId="0" applyNumberFormat="1" applyFont="1" applyAlignment="1">
      <alignment horizontal="right" vertical="center"/>
    </xf>
    <xf numFmtId="0" fontId="12" fillId="0" borderId="0" xfId="0" applyFont="1"/>
    <xf numFmtId="0" fontId="8" fillId="0" borderId="0" xfId="1" applyFont="1" applyAlignment="1">
      <alignment vertical="center"/>
    </xf>
    <xf numFmtId="164" fontId="8" fillId="0" borderId="0" xfId="0" applyNumberFormat="1" applyFont="1"/>
    <xf numFmtId="165" fontId="8" fillId="0" borderId="0" xfId="0" applyNumberFormat="1" applyFont="1"/>
    <xf numFmtId="0" fontId="12" fillId="0" borderId="0" xfId="0" applyFont="1" applyAlignment="1">
      <alignment horizontal="right"/>
    </xf>
    <xf numFmtId="1" fontId="8" fillId="0" borderId="0" xfId="0" applyNumberFormat="1" applyFont="1" applyAlignment="1">
      <alignment horizontal="left"/>
    </xf>
    <xf numFmtId="0" fontId="6" fillId="0" borderId="0" xfId="0" quotePrefix="1" applyFont="1" applyAlignment="1">
      <alignment horizontal="right"/>
    </xf>
    <xf numFmtId="3" fontId="8" fillId="0" borderId="0" xfId="0" applyNumberFormat="1" applyFont="1" applyAlignment="1">
      <alignment vertical="top"/>
    </xf>
    <xf numFmtId="0" fontId="6" fillId="0" borderId="0" xfId="81" applyFont="1" applyAlignment="1">
      <alignment horizontal="right"/>
    </xf>
    <xf numFmtId="0" fontId="6" fillId="0" borderId="0" xfId="81" applyFont="1"/>
    <xf numFmtId="0" fontId="8" fillId="0" borderId="0" xfId="81" applyFont="1" applyAlignment="1">
      <alignment horizontal="left"/>
    </xf>
    <xf numFmtId="3" fontId="8" fillId="0" borderId="0" xfId="81" applyNumberFormat="1" applyFont="1"/>
    <xf numFmtId="0" fontId="8" fillId="0" borderId="0" xfId="81" applyFont="1"/>
    <xf numFmtId="0" fontId="10" fillId="0" borderId="0" xfId="0" applyFont="1" applyAlignment="1">
      <alignment horizontal="right"/>
    </xf>
    <xf numFmtId="0" fontId="8" fillId="0" borderId="0" xfId="0" applyFont="1" applyAlignment="1">
      <alignment wrapText="1"/>
    </xf>
    <xf numFmtId="49" fontId="8" fillId="0" borderId="0" xfId="76" applyNumberFormat="1" applyFont="1" applyAlignment="1">
      <alignment horizontal="right"/>
    </xf>
    <xf numFmtId="0" fontId="8" fillId="0" borderId="0" xfId="76" applyFont="1" applyAlignment="1">
      <alignment horizontal="left"/>
    </xf>
    <xf numFmtId="0" fontId="6" fillId="0" borderId="0" xfId="76" applyFont="1" applyAlignment="1">
      <alignment horizontal="left"/>
    </xf>
    <xf numFmtId="0" fontId="8" fillId="0" borderId="0" xfId="76" quotePrefix="1" applyFont="1" applyAlignment="1">
      <alignment horizontal="left"/>
    </xf>
    <xf numFmtId="49" fontId="8" fillId="0" borderId="0" xfId="76" applyNumberFormat="1" applyFont="1" applyAlignment="1">
      <alignment horizontal="left"/>
    </xf>
    <xf numFmtId="49" fontId="6" fillId="0" borderId="0" xfId="76" applyNumberFormat="1" applyFont="1" applyAlignment="1">
      <alignment horizontal="left"/>
    </xf>
    <xf numFmtId="165" fontId="8" fillId="0" borderId="0" xfId="76" applyNumberFormat="1" applyFont="1" applyAlignment="1">
      <alignment horizontal="right"/>
    </xf>
    <xf numFmtId="164" fontId="8" fillId="0" borderId="0" xfId="76" applyNumberFormat="1" applyFont="1"/>
    <xf numFmtId="0" fontId="8" fillId="0" borderId="0" xfId="80" applyFont="1"/>
    <xf numFmtId="165" fontId="6" fillId="0" borderId="0" xfId="76" applyNumberFormat="1" applyFont="1"/>
    <xf numFmtId="165" fontId="6" fillId="0" borderId="0" xfId="76" applyNumberFormat="1" applyFont="1" applyAlignment="1">
      <alignment horizontal="right"/>
    </xf>
    <xf numFmtId="0" fontId="8" fillId="0" borderId="0" xfId="76" applyFont="1" applyAlignment="1">
      <alignment wrapText="1"/>
    </xf>
    <xf numFmtId="165" fontId="8" fillId="0" borderId="0" xfId="76" quotePrefix="1" applyNumberFormat="1" applyFont="1" applyAlignment="1">
      <alignment horizontal="right"/>
    </xf>
    <xf numFmtId="0" fontId="8" fillId="0" borderId="0" xfId="76" applyFont="1" applyAlignment="1">
      <alignment horizontal="left" vertical="top"/>
    </xf>
    <xf numFmtId="0" fontId="8" fillId="0" borderId="0" xfId="76" applyFont="1" applyAlignment="1">
      <alignment horizontal="right"/>
    </xf>
    <xf numFmtId="0" fontId="8" fillId="0" borderId="0" xfId="0" applyFont="1" applyAlignment="1">
      <alignment horizontal="left" vertical="top" wrapText="1"/>
    </xf>
    <xf numFmtId="2" fontId="6" fillId="0" borderId="0" xfId="0" applyNumberFormat="1" applyFont="1" applyAlignment="1">
      <alignment horizontal="right"/>
    </xf>
    <xf numFmtId="165" fontId="8" fillId="0" borderId="0" xfId="0" applyNumberFormat="1" applyFont="1" applyAlignment="1">
      <alignment horizontal="right"/>
    </xf>
    <xf numFmtId="2" fontId="8" fillId="0" borderId="0" xfId="0" applyNumberFormat="1" applyFont="1"/>
    <xf numFmtId="0" fontId="12" fillId="0" borderId="0" xfId="82" applyFont="1"/>
    <xf numFmtId="0" fontId="8" fillId="0" borderId="0" xfId="82" applyFont="1"/>
    <xf numFmtId="0" fontId="8" fillId="0" borderId="0" xfId="82" applyFont="1" applyAlignment="1">
      <alignment horizontal="right" vertical="top" wrapText="1"/>
    </xf>
    <xf numFmtId="164" fontId="8" fillId="0" borderId="0" xfId="0" applyNumberFormat="1" applyFont="1" applyAlignment="1">
      <alignment horizontal="right"/>
    </xf>
    <xf numFmtId="164" fontId="8" fillId="0" borderId="0" xfId="76" applyNumberFormat="1" applyFont="1" applyAlignment="1">
      <alignment horizontal="right"/>
    </xf>
    <xf numFmtId="0" fontId="7" fillId="0" borderId="0" xfId="0" applyFont="1"/>
    <xf numFmtId="0" fontId="8" fillId="0" borderId="0" xfId="0" applyFont="1" applyAlignment="1">
      <alignment vertical="top"/>
    </xf>
    <xf numFmtId="0" fontId="7" fillId="0" borderId="0" xfId="0" applyFont="1" applyAlignment="1">
      <alignment vertical="top"/>
    </xf>
    <xf numFmtId="0" fontId="8" fillId="0" borderId="0" xfId="82" applyFont="1" applyAlignment="1">
      <alignment horizontal="left"/>
    </xf>
    <xf numFmtId="0" fontId="8" fillId="0" borderId="0" xfId="82" applyFont="1" applyAlignment="1">
      <alignment horizontal="left" vertical="top" wrapText="1"/>
    </xf>
    <xf numFmtId="165" fontId="6" fillId="0" borderId="0" xfId="0" applyNumberFormat="1" applyFont="1" applyAlignment="1">
      <alignment horizontal="right"/>
    </xf>
    <xf numFmtId="0" fontId="56" fillId="0" borderId="0" xfId="0" applyFont="1"/>
    <xf numFmtId="0" fontId="6" fillId="0" borderId="0" xfId="0" applyFont="1" applyAlignment="1">
      <alignment horizontal="left" vertical="top" wrapText="1"/>
    </xf>
    <xf numFmtId="3" fontId="8" fillId="0" borderId="0" xfId="1" applyNumberFormat="1" applyFont="1" applyAlignment="1">
      <alignment vertical="top"/>
    </xf>
    <xf numFmtId="0" fontId="8" fillId="0" borderId="0" xfId="0" applyFont="1" applyAlignment="1">
      <alignment vertical="center" wrapText="1"/>
    </xf>
    <xf numFmtId="3" fontId="6" fillId="0" borderId="0" xfId="1" applyNumberFormat="1" applyFont="1"/>
    <xf numFmtId="0" fontId="8" fillId="0" borderId="0" xfId="1" applyFont="1" applyAlignment="1">
      <alignment horizontal="left"/>
    </xf>
    <xf numFmtId="165" fontId="8" fillId="0" borderId="0" xfId="1" applyNumberFormat="1" applyFont="1"/>
    <xf numFmtId="0" fontId="6" fillId="0" borderId="0" xfId="80" applyFont="1" applyAlignment="1">
      <alignment horizontal="right"/>
    </xf>
    <xf numFmtId="0" fontId="6" fillId="0" borderId="0" xfId="80" applyFont="1"/>
    <xf numFmtId="3" fontId="8" fillId="0" borderId="0" xfId="0" applyNumberFormat="1" applyFont="1" applyAlignment="1">
      <alignment wrapText="1"/>
    </xf>
    <xf numFmtId="0" fontId="59" fillId="0" borderId="0" xfId="0" applyFont="1"/>
    <xf numFmtId="0" fontId="56" fillId="0" borderId="0" xfId="76" applyFont="1" applyAlignment="1">
      <alignment horizontal="right"/>
    </xf>
    <xf numFmtId="49" fontId="6" fillId="0" borderId="0" xfId="76" applyNumberFormat="1" applyFont="1" applyAlignment="1">
      <alignment horizontal="right" vertical="top" wrapText="1"/>
    </xf>
    <xf numFmtId="164" fontId="6" fillId="0" borderId="0" xfId="76" applyNumberFormat="1" applyFont="1"/>
    <xf numFmtId="0" fontId="8" fillId="0" borderId="0" xfId="80" applyFont="1" applyAlignment="1">
      <alignment horizontal="center"/>
    </xf>
    <xf numFmtId="17" fontId="6" fillId="0" borderId="0" xfId="80" applyNumberFormat="1" applyFont="1" applyAlignment="1">
      <alignment horizontal="center"/>
    </xf>
    <xf numFmtId="166" fontId="8" fillId="0" borderId="0" xfId="76" applyNumberFormat="1" applyFont="1"/>
    <xf numFmtId="0" fontId="6" fillId="0" borderId="0" xfId="80" applyFont="1" applyAlignment="1">
      <alignment horizontal="left"/>
    </xf>
    <xf numFmtId="0" fontId="8" fillId="0" borderId="0" xfId="80" applyFont="1" applyAlignment="1">
      <alignment horizontal="right"/>
    </xf>
    <xf numFmtId="164" fontId="8" fillId="0" borderId="0" xfId="80" applyNumberFormat="1" applyFont="1"/>
    <xf numFmtId="1" fontId="6" fillId="0" borderId="0" xfId="80" applyNumberFormat="1" applyFont="1"/>
    <xf numFmtId="0" fontId="7" fillId="0" borderId="0" xfId="82"/>
    <xf numFmtId="164" fontId="7" fillId="0" borderId="0" xfId="0" applyNumberFormat="1" applyFont="1"/>
    <xf numFmtId="164" fontId="8" fillId="0" borderId="0" xfId="83" applyNumberFormat="1" applyFont="1"/>
    <xf numFmtId="0" fontId="6" fillId="0" borderId="0" xfId="0" applyFont="1" applyAlignment="1">
      <alignment wrapText="1"/>
    </xf>
    <xf numFmtId="2" fontId="16" fillId="0" borderId="0" xfId="68" applyNumberFormat="1" applyFont="1" applyFill="1" applyAlignment="1" applyProtection="1"/>
    <xf numFmtId="0" fontId="7" fillId="0" borderId="0" xfId="0" applyFont="1" applyAlignment="1">
      <alignment horizontal="left"/>
    </xf>
    <xf numFmtId="0" fontId="10" fillId="0" borderId="0" xfId="76" applyFont="1" applyAlignment="1">
      <alignment horizontal="left"/>
    </xf>
    <xf numFmtId="0" fontId="8" fillId="0" borderId="0" xfId="80" applyFont="1" applyAlignment="1">
      <alignment horizontal="center"/>
    </xf>
    <xf numFmtId="0" fontId="8" fillId="0" borderId="0" xfId="1" applyFont="1" applyAlignment="1">
      <alignment horizontal="left" vertical="top" wrapText="1"/>
    </xf>
    <xf numFmtId="0" fontId="8" fillId="0" borderId="0" xfId="1" applyFont="1" applyAlignment="1">
      <alignment horizontal="left" wrapText="1"/>
    </xf>
  </cellXfs>
  <cellStyles count="178">
    <cellStyle name="%" xfId="1" xr:uid="{88B5991F-01E2-4ADB-A631-BAFB5EB789E9}"/>
    <cellStyle name="20% - Accent1" xfId="2" builtinId="30" customBuiltin="1"/>
    <cellStyle name="20% - Accent1 2" xfId="3" xr:uid="{C88C74D9-49B9-4962-9F36-BC9428A4A5E1}"/>
    <cellStyle name="20% - Accent1 2 2" xfId="97" xr:uid="{53CDAC81-0625-444A-80B5-5E7F25573DC1}"/>
    <cellStyle name="20% - Accent1 3" xfId="96" xr:uid="{3F235694-7F3C-4A5E-86D0-31BFE4B9066D}"/>
    <cellStyle name="20% - Accent1 4" xfId="160" xr:uid="{524613D6-DD9B-459C-8252-822CAD5825A2}"/>
    <cellStyle name="20% - Accent2" xfId="4" builtinId="34" customBuiltin="1"/>
    <cellStyle name="20% - Accent2 2" xfId="5" xr:uid="{05DA4A05-B384-4300-B530-21CBDD42087E}"/>
    <cellStyle name="20% - Accent2 2 2" xfId="99" xr:uid="{BBEA1467-1AC2-40AD-85AE-7C80E9B63D34}"/>
    <cellStyle name="20% - Accent2 3" xfId="98" xr:uid="{9654D6BE-27CE-466C-B486-D32775E85BF2}"/>
    <cellStyle name="20% - Accent2 4" xfId="163" xr:uid="{0EC9E1F7-E19E-4089-A707-C3E29F6A9E4C}"/>
    <cellStyle name="20% - Accent3" xfId="6" builtinId="38" customBuiltin="1"/>
    <cellStyle name="20% - Accent3 2" xfId="7" xr:uid="{2F82FC0F-8775-4D30-B970-12AC26316073}"/>
    <cellStyle name="20% - Accent3 2 2" xfId="101" xr:uid="{5FF1B036-72F7-4FFF-96CE-56102FA22FC2}"/>
    <cellStyle name="20% - Accent3 3" xfId="100" xr:uid="{8738FBCA-2460-42A1-BA75-3AA4B5950B4B}"/>
    <cellStyle name="20% - Accent3 4" xfId="166" xr:uid="{6F3A275B-51B0-428B-86E4-932EFBBAEF21}"/>
    <cellStyle name="20% - Accent4" xfId="8" builtinId="42" customBuiltin="1"/>
    <cellStyle name="20% - Accent4 2" xfId="9" xr:uid="{FBB69FA5-D20C-4083-9E27-8320A3F258B8}"/>
    <cellStyle name="20% - Accent4 2 2" xfId="103" xr:uid="{A4E8FAB1-A7DD-4029-A75D-A9C7CE37AD70}"/>
    <cellStyle name="20% - Accent4 3" xfId="102" xr:uid="{0C8F4591-0A98-462D-A639-DF553914C953}"/>
    <cellStyle name="20% - Accent4 4" xfId="169" xr:uid="{5BEE6C8C-B8FA-4355-BA81-703EAF00F163}"/>
    <cellStyle name="20% - Accent5" xfId="10" builtinId="46" customBuiltin="1"/>
    <cellStyle name="20% - Accent5 2" xfId="11" xr:uid="{339AFC79-E33F-45FF-A5D1-ECDDCE41ABCF}"/>
    <cellStyle name="20% - Accent5 2 2" xfId="105" xr:uid="{73337AAB-46D7-4990-A341-D5C9AE7C9EEA}"/>
    <cellStyle name="20% - Accent5 3" xfId="104" xr:uid="{7CC95426-9F60-48EC-B4D5-988B1226E0F7}"/>
    <cellStyle name="20% - Accent5 4" xfId="172" xr:uid="{BC9C8F69-9B3D-4F48-9654-EDFFE3634A07}"/>
    <cellStyle name="20% - Accent6" xfId="12" builtinId="50" customBuiltin="1"/>
    <cellStyle name="20% - Accent6 2" xfId="13" xr:uid="{1CEE84D0-3755-4E92-A326-2C3A334E9320}"/>
    <cellStyle name="20% - Accent6 2 2" xfId="107" xr:uid="{040D7B9A-74E0-49F0-97FC-3DA58F3437A6}"/>
    <cellStyle name="20% - Accent6 3" xfId="106" xr:uid="{4FC5DCAF-1B30-479C-B110-9B0B8A5CCF54}"/>
    <cellStyle name="20% - Accent6 4" xfId="175" xr:uid="{5FD753C5-AFE5-4F76-8B21-9184FF163143}"/>
    <cellStyle name="40% - Accent1" xfId="14" builtinId="31" customBuiltin="1"/>
    <cellStyle name="40% - Accent1 2" xfId="15" xr:uid="{6C7C97B3-82B6-4E91-8B62-A528F3C580B2}"/>
    <cellStyle name="40% - Accent1 2 2" xfId="109" xr:uid="{544E35E6-1270-404F-9C98-C10C6B04BBE5}"/>
    <cellStyle name="40% - Accent1 3" xfId="108" xr:uid="{57D841DD-E9B4-4FA4-9EF6-94416D74C268}"/>
    <cellStyle name="40% - Accent1 4" xfId="161" xr:uid="{954EBFFA-8D6A-4220-B058-468F386DAEFE}"/>
    <cellStyle name="40% - Accent2" xfId="16" builtinId="35" customBuiltin="1"/>
    <cellStyle name="40% - Accent2 2" xfId="17" xr:uid="{D23F37C0-F7CC-4208-96E9-7E9A257CB902}"/>
    <cellStyle name="40% - Accent2 2 2" xfId="111" xr:uid="{9CBB0037-DF43-4A35-9480-4A3F381904F0}"/>
    <cellStyle name="40% - Accent2 3" xfId="110" xr:uid="{14BFB57C-2A74-4B6A-84EB-E2AD1E8A4A4A}"/>
    <cellStyle name="40% - Accent2 4" xfId="164" xr:uid="{DA0BAD72-46DD-4BBA-9FA7-4362082A71F1}"/>
    <cellStyle name="40% - Accent3" xfId="18" builtinId="39" customBuiltin="1"/>
    <cellStyle name="40% - Accent3 2" xfId="19" xr:uid="{5D1AB59E-BCC7-4A2D-A6C3-71C42D5B831B}"/>
    <cellStyle name="40% - Accent3 2 2" xfId="113" xr:uid="{271E1BCA-1759-4C91-9F54-B5C8AF339994}"/>
    <cellStyle name="40% - Accent3 3" xfId="112" xr:uid="{6CE7E099-6DBD-421B-81FF-B44AF4B75CC7}"/>
    <cellStyle name="40% - Accent3 4" xfId="167" xr:uid="{8D369B98-A795-40BA-AD04-97F95643CB99}"/>
    <cellStyle name="40% - Accent4" xfId="20" builtinId="43" customBuiltin="1"/>
    <cellStyle name="40% - Accent4 2" xfId="21" xr:uid="{0FAAD7D0-CDA7-4F50-8DC6-65B88FE202D1}"/>
    <cellStyle name="40% - Accent4 2 2" xfId="115" xr:uid="{6FEB8A58-D68F-49C0-8F8F-C7B1801E01E3}"/>
    <cellStyle name="40% - Accent4 3" xfId="114" xr:uid="{A31B24AC-82A2-4EE2-A60D-CF5579670F40}"/>
    <cellStyle name="40% - Accent4 4" xfId="170" xr:uid="{2FAF968C-47A1-406E-8779-B1484AE3BD67}"/>
    <cellStyle name="40% - Accent5" xfId="22" builtinId="47" customBuiltin="1"/>
    <cellStyle name="40% - Accent5 2" xfId="23" xr:uid="{21F5EC22-F316-4247-9F7B-F8D10D6EBED2}"/>
    <cellStyle name="40% - Accent5 2 2" xfId="117" xr:uid="{5E36076D-13AD-44D1-978F-B6D9DA60BE41}"/>
    <cellStyle name="40% - Accent5 3" xfId="116" xr:uid="{017CA5B5-E68F-41FB-A0DA-B5AE8D7DEF48}"/>
    <cellStyle name="40% - Accent5 4" xfId="173" xr:uid="{B0048F22-F019-464A-A081-41A130608BC8}"/>
    <cellStyle name="40% - Accent6" xfId="24" builtinId="51" customBuiltin="1"/>
    <cellStyle name="40% - Accent6 2" xfId="25" xr:uid="{0DCAA4E8-73D0-4A28-A40A-CF718804C4B3}"/>
    <cellStyle name="40% - Accent6 2 2" xfId="119" xr:uid="{895CACCC-3EAB-4CB3-B3D1-A370CC99D172}"/>
    <cellStyle name="40% - Accent6 3" xfId="118" xr:uid="{26313A41-0B49-4F67-A838-A25B1B18B1AE}"/>
    <cellStyle name="40% - Accent6 4" xfId="176" xr:uid="{A7F8A559-124F-4C8D-8E56-542B39AEABC0}"/>
    <cellStyle name="60% - Accent1" xfId="26" builtinId="32" customBuiltin="1"/>
    <cellStyle name="60% - Accent1 2" xfId="27" xr:uid="{F6493D2F-F760-4173-A072-6F04AD06E41F}"/>
    <cellStyle name="60% - Accent1 2 2" xfId="121" xr:uid="{4D74F53C-763C-442B-B629-D2179B302145}"/>
    <cellStyle name="60% - Accent1 3" xfId="120" xr:uid="{BB764967-DC3F-4A55-B811-53A774F0BE7A}"/>
    <cellStyle name="60% - Accent1 4" xfId="162" xr:uid="{9427F4C9-EFFB-4A11-86B9-CFAACBD60661}"/>
    <cellStyle name="60% - Accent2" xfId="28" builtinId="36" customBuiltin="1"/>
    <cellStyle name="60% - Accent2 2" xfId="29" xr:uid="{25DD8874-263A-4AB1-AEFA-9845FB96DBEC}"/>
    <cellStyle name="60% - Accent2 2 2" xfId="123" xr:uid="{1E82004A-9CDD-486C-8357-650D781418BB}"/>
    <cellStyle name="60% - Accent2 3" xfId="122" xr:uid="{C5434A7D-7CFB-43AD-9F84-D63BD9DB5AD7}"/>
    <cellStyle name="60% - Accent2 4" xfId="165" xr:uid="{B5DB5EFC-D8BF-4806-83DB-10FD71A233E5}"/>
    <cellStyle name="60% - Accent3" xfId="30" builtinId="40" customBuiltin="1"/>
    <cellStyle name="60% - Accent3 2" xfId="31" xr:uid="{D3349895-20E2-40C3-8EA4-61F9098BDA2F}"/>
    <cellStyle name="60% - Accent3 2 2" xfId="125" xr:uid="{9B25778C-B02D-4328-831A-0FBEC6010431}"/>
    <cellStyle name="60% - Accent3 3" xfId="124" xr:uid="{749BB2C2-9E98-4E91-A138-47D623992901}"/>
    <cellStyle name="60% - Accent3 4" xfId="168" xr:uid="{B6C8C0D2-EC01-4D3C-8305-C4825C44E1FE}"/>
    <cellStyle name="60% - Accent4" xfId="32" builtinId="44" customBuiltin="1"/>
    <cellStyle name="60% - Accent4 2" xfId="33" xr:uid="{C159F74E-2777-4FD2-BD9F-BF8165CCA993}"/>
    <cellStyle name="60% - Accent4 2 2" xfId="127" xr:uid="{ED604E81-43F8-48CA-A7EF-328030A70A05}"/>
    <cellStyle name="60% - Accent4 3" xfId="126" xr:uid="{70332E9A-2A57-4F6F-AADA-98F70277B217}"/>
    <cellStyle name="60% - Accent4 4" xfId="171" xr:uid="{36139AE3-8941-445F-8F51-0413701FA0AE}"/>
    <cellStyle name="60% - Accent5" xfId="34" builtinId="48" customBuiltin="1"/>
    <cellStyle name="60% - Accent5 2" xfId="35" xr:uid="{080C549E-3439-4236-BDDC-FE26FF83A205}"/>
    <cellStyle name="60% - Accent5 2 2" xfId="129" xr:uid="{0AEFB8D0-C812-42F4-9DAA-68B4CFB8FB1B}"/>
    <cellStyle name="60% - Accent5 3" xfId="128" xr:uid="{7269D99B-0451-4ACB-B8A3-FD31B6E76F4D}"/>
    <cellStyle name="60% - Accent5 4" xfId="174" xr:uid="{8ACF810F-CD43-4710-BEA5-6550910D917A}"/>
    <cellStyle name="60% - Accent6" xfId="36" builtinId="52" customBuiltin="1"/>
    <cellStyle name="60% - Accent6 2" xfId="37" xr:uid="{1FF1262F-D803-4CEF-B9E2-9AE8952A13BA}"/>
    <cellStyle name="60% - Accent6 2 2" xfId="131" xr:uid="{AC8D000B-3CAB-4D0D-AB54-C8E3B336FBA7}"/>
    <cellStyle name="60% - Accent6 3" xfId="130" xr:uid="{EAA7269D-0E92-48F8-812D-A17F9ED74B5E}"/>
    <cellStyle name="60% - Accent6 4" xfId="177" xr:uid="{EE8B93C9-0474-4C4B-915D-27FF3C0FB87B}"/>
    <cellStyle name="Accent1" xfId="38" builtinId="29" customBuiltin="1"/>
    <cellStyle name="Accent1 2" xfId="39" xr:uid="{5350B962-F2B5-47E7-8FFA-5D20D465E8C1}"/>
    <cellStyle name="Accent1 3" xfId="132" xr:uid="{A3D40426-484D-47B2-95D5-89A3C3D67DEB}"/>
    <cellStyle name="Accent2" xfId="40" builtinId="33" customBuiltin="1"/>
    <cellStyle name="Accent2 2" xfId="41" xr:uid="{11DE2C9B-AB44-49DB-8166-A450FC6C93D1}"/>
    <cellStyle name="Accent2 3" xfId="133" xr:uid="{AFFA070F-6158-46FF-A858-C1256AB6DA58}"/>
    <cellStyle name="Accent3" xfId="42" builtinId="37" customBuiltin="1"/>
    <cellStyle name="Accent3 2" xfId="43" xr:uid="{D1DCA00F-A173-463D-A096-986725EA8562}"/>
    <cellStyle name="Accent3 3" xfId="134" xr:uid="{2D30290C-445E-4F21-858B-919599278332}"/>
    <cellStyle name="Accent4" xfId="44" builtinId="41" customBuiltin="1"/>
    <cellStyle name="Accent4 2" xfId="45" xr:uid="{14097C8F-72A0-4D5D-8B77-2D5759A395A5}"/>
    <cellStyle name="Accent4 3" xfId="135" xr:uid="{1EEE22F3-2CD3-40EC-9C25-084C76F22F51}"/>
    <cellStyle name="Accent5" xfId="46" builtinId="45" customBuiltin="1"/>
    <cellStyle name="Accent5 2" xfId="47" xr:uid="{32CD5F0D-018D-4E4E-8AEB-D14634318C6C}"/>
    <cellStyle name="Accent5 3" xfId="136" xr:uid="{F3534F16-D5F3-43E0-8D09-57DA817364F5}"/>
    <cellStyle name="Accent6" xfId="48" builtinId="49" customBuiltin="1"/>
    <cellStyle name="Accent6 2" xfId="49" xr:uid="{347030B9-01BD-45F1-9B12-546C98467838}"/>
    <cellStyle name="Accent6 3" xfId="137" xr:uid="{B2DA62B9-E315-4621-AD8C-F066FB0EA534}"/>
    <cellStyle name="Bad" xfId="50" builtinId="27" customBuiltin="1"/>
    <cellStyle name="Bad 2" xfId="51" xr:uid="{6E20376B-BA85-4D31-9B1E-9D231A6A6489}"/>
    <cellStyle name="Bad 3" xfId="138" xr:uid="{AFCC8113-2DB6-4F8A-ABE8-92313581F403}"/>
    <cellStyle name="Calculation" xfId="52" builtinId="22" customBuiltin="1"/>
    <cellStyle name="Calculation 2" xfId="53" xr:uid="{80E9A37D-8DD4-4E4D-8533-EDA85F1F82FE}"/>
    <cellStyle name="Calculation 3" xfId="139" xr:uid="{847EAA1B-18DF-4012-9FED-034436C93282}"/>
    <cellStyle name="Check Cell" xfId="54" builtinId="23" customBuiltin="1"/>
    <cellStyle name="Check Cell 2" xfId="55" xr:uid="{8326C865-FCAF-4267-A901-D5229EA38967}"/>
    <cellStyle name="Check Cell 3" xfId="140" xr:uid="{3B67F648-14AF-4720-B5DB-BBE135BFACB8}"/>
    <cellStyle name="Explanatory Text" xfId="56" builtinId="53" customBuiltin="1"/>
    <cellStyle name="Explanatory Text 2" xfId="57" xr:uid="{4D72BE25-C9BC-4B80-8D25-A166C7A07080}"/>
    <cellStyle name="Explanatory Text 3" xfId="141" xr:uid="{CC3C23DA-74A9-467D-A813-7DE31D0319FF}"/>
    <cellStyle name="Good" xfId="58" builtinId="26" customBuiltin="1"/>
    <cellStyle name="Good 2" xfId="59" xr:uid="{2A6426D1-5D7A-442A-9E7F-2625B9224FAE}"/>
    <cellStyle name="Good 3" xfId="142" xr:uid="{33339F8F-0256-4826-9A1D-7C37DB81AE4B}"/>
    <cellStyle name="Heading 1" xfId="60" builtinId="16" customBuiltin="1"/>
    <cellStyle name="Heading 1 2" xfId="61" xr:uid="{5CE9D737-4E30-4DB7-AC22-C304FA2DBD8E}"/>
    <cellStyle name="Heading 1 3" xfId="143" xr:uid="{19337673-729A-456E-AAE7-871E6C3DC01C}"/>
    <cellStyle name="Heading 2" xfId="62" builtinId="17" customBuiltin="1"/>
    <cellStyle name="Heading 2 2" xfId="63" xr:uid="{A62D87D2-AD6E-4CFD-A19E-7743FEF9170D}"/>
    <cellStyle name="Heading 2 3" xfId="144" xr:uid="{E909A7CA-7451-45E2-814F-CC3E298C7F7E}"/>
    <cellStyle name="Heading 3" xfId="64" builtinId="18" customBuiltin="1"/>
    <cellStyle name="Heading 3 2" xfId="65" xr:uid="{BFC0F543-6675-4EF5-861C-0A9E9CA33D8D}"/>
    <cellStyle name="Heading 3 3" xfId="145" xr:uid="{BDFC6431-1405-4653-875B-826E27235FA8}"/>
    <cellStyle name="Heading 4" xfId="66" builtinId="19" customBuiltin="1"/>
    <cellStyle name="Heading 4 2" xfId="67" xr:uid="{337E1AD6-20FF-4592-9BBE-891FFEBC801B}"/>
    <cellStyle name="Heading 4 3" xfId="146" xr:uid="{9BF222F7-2320-4D07-9CEC-9E2264D1D2AD}"/>
    <cellStyle name="Hyperlink" xfId="68" builtinId="8"/>
    <cellStyle name="Input" xfId="69" builtinId="20" customBuiltin="1"/>
    <cellStyle name="Input 2" xfId="70" xr:uid="{7C6D3A8E-BAAF-4BB7-8EC0-CC5D2FCC4D78}"/>
    <cellStyle name="Input 3" xfId="147" xr:uid="{7E3D65C1-BF98-4887-8E4F-305D7EF328A0}"/>
    <cellStyle name="Linked Cell" xfId="71" builtinId="24" customBuiltin="1"/>
    <cellStyle name="Linked Cell 2" xfId="72" xr:uid="{AD9D7F29-C691-4631-93A2-03A28A1EE963}"/>
    <cellStyle name="Linked Cell 3" xfId="148" xr:uid="{37845FA7-F39E-4913-BE1B-F244484E5773}"/>
    <cellStyle name="Neutral" xfId="73" builtinId="28" customBuiltin="1"/>
    <cellStyle name="Neutral 2" xfId="74" xr:uid="{9EF2ABE7-1546-46C4-A9A3-461BD2B5B377}"/>
    <cellStyle name="Neutral 3" xfId="149" xr:uid="{DF76EB5F-4992-4DEB-8359-BE65BB89D989}"/>
    <cellStyle name="Normal" xfId="0" builtinId="0"/>
    <cellStyle name="Normal 10" xfId="156" xr:uid="{B9407B54-A9F3-4D81-A0E5-10FCD3107665}"/>
    <cellStyle name="Normal 11" xfId="157" xr:uid="{E10801EC-E0DB-4111-B125-8000B81B7C31}"/>
    <cellStyle name="Normal 12" xfId="158" xr:uid="{E06067B3-6907-450A-9FDB-9889897FFA74}"/>
    <cellStyle name="Normal 2" xfId="75" xr:uid="{20CD610E-155B-4C1E-8F28-0054959DE20E}"/>
    <cellStyle name="Normal 2 2" xfId="76" xr:uid="{31B8AC20-5794-4FE2-A43C-D71173146404}"/>
    <cellStyle name="Normal 2 3" xfId="77" xr:uid="{048313EB-E3B1-4967-97BE-A23E02DABAF0}"/>
    <cellStyle name="Normal 2 4" xfId="78" xr:uid="{96A10FC7-195C-4299-BB25-385D9E67D14B}"/>
    <cellStyle name="Normal 3" xfId="79" xr:uid="{403783F7-E57F-4E70-8F11-4884CB5F3D26}"/>
    <cellStyle name="Normal 4" xfId="80" xr:uid="{5494AA2E-1885-40B9-B36D-51F2A0A53BCE}"/>
    <cellStyle name="Normal 5" xfId="81" xr:uid="{AE503089-7567-4AB3-9D4C-15F58DBC50B0}"/>
    <cellStyle name="Normal 6" xfId="82" xr:uid="{DFDC16D8-563F-4CB1-BED1-4FD71CCC1936}"/>
    <cellStyle name="Normal 7" xfId="83" xr:uid="{B205ACB9-3F55-4916-9ABC-0F130F56019A}"/>
    <cellStyle name="Normal 7 2" xfId="150" xr:uid="{767F50FE-EE78-4124-B8F8-E28F8BEB4D7F}"/>
    <cellStyle name="Normal 8" xfId="95" xr:uid="{6432724F-254C-465D-91B5-C22C209D1EF3}"/>
    <cellStyle name="Normal 9" xfId="94" xr:uid="{9009BD33-9572-4291-9B6C-7F2B07FB11E3}"/>
    <cellStyle name="Note 2" xfId="84" xr:uid="{0362DE9D-AD11-43FC-9C3B-EEDE3F6A15A0}"/>
    <cellStyle name="Note 3" xfId="85" xr:uid="{6090AFF8-9191-4955-9AA8-5E1A21C8712F}"/>
    <cellStyle name="Note 3 2" xfId="151" xr:uid="{C9B3BAB6-C365-466B-BEED-74ABD3C82C2B}"/>
    <cellStyle name="Note 4" xfId="159" xr:uid="{831C7946-D1EA-4B7C-B136-3397344E26DA}"/>
    <cellStyle name="Output" xfId="86" builtinId="21" customBuiltin="1"/>
    <cellStyle name="Output 2" xfId="87" xr:uid="{F777B90A-4D32-4469-B449-7C729F6FE238}"/>
    <cellStyle name="Output 3" xfId="152" xr:uid="{9AEBB4E9-6F7C-49E0-8637-3E790A800858}"/>
    <cellStyle name="Title" xfId="88" builtinId="15" customBuiltin="1"/>
    <cellStyle name="Title 2" xfId="89" xr:uid="{A7DB6811-A40D-4E21-95DD-EFB34898B378}"/>
    <cellStyle name="Title 3" xfId="153" xr:uid="{6D0D920D-A225-4771-ABFA-C0A0115FF6EC}"/>
    <cellStyle name="Total" xfId="90" builtinId="25" customBuiltin="1"/>
    <cellStyle name="Total 2" xfId="91" xr:uid="{1782C089-873D-413B-BCAE-CAE4CACFA25A}"/>
    <cellStyle name="Total 3" xfId="154" xr:uid="{1A1EAF33-B032-455E-BE0A-B863179F486F}"/>
    <cellStyle name="Warning Text" xfId="92" builtinId="11" customBuiltin="1"/>
    <cellStyle name="Warning Text 2" xfId="93" xr:uid="{EFA61DB2-6623-4C42-8427-72A27EECD989}"/>
    <cellStyle name="Warning Text 3" xfId="155" xr:uid="{32025EDC-FDA7-43F4-8311-9AC91A5D3D8D}"/>
  </cellStyles>
  <dxfs count="880">
    <dxf>
      <font>
        <color theme="0"/>
      </font>
    </dxf>
    <dxf>
      <font>
        <color theme="0"/>
      </font>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dxf>
    <dxf>
      <font>
        <color rgb="FF000000"/>
      </font>
      <fill>
        <patternFill patternType="solid">
          <fgColor indexed="64"/>
          <bgColor rgb="FFFFFF00"/>
        </patternFill>
      </fill>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bottom" textRotation="0" wrapText="0" indent="0" justifyLastLine="0" shrinkToFit="0" readingOrder="0"/>
    </dxf>
    <dxf>
      <font>
        <b/>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ill>
        <patternFill patternType="none">
          <fgColor indexed="64"/>
          <bgColor rgb="FFFFFF00"/>
        </patternFill>
      </fill>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ill>
        <patternFill patternType="none">
          <fgColor indexed="64"/>
          <bgColor auto="1"/>
        </patternFill>
      </fill>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0" formatCode="Genera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0"/>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0"/>
        <color auto="1"/>
        <name val="Arial"/>
        <family val="2"/>
        <scheme val="none"/>
      </font>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solid">
          <fgColor indexed="64"/>
          <bgColor rgb="FFFFFF00"/>
        </patternFill>
      </fill>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left" vertical="bottom" textRotation="0" wrapText="0" indent="0" justifyLastLine="0" shrinkToFit="0" readingOrder="0"/>
    </dxf>
    <dxf>
      <fill>
        <patternFill patternType="solid">
          <fgColor indexed="64"/>
          <bgColor rgb="FFFFFF00"/>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s>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worksheet" Target="worksheets/sheet63.xml"/><Relationship Id="rId68" Type="http://schemas.openxmlformats.org/officeDocument/2006/relationships/sharedStrings" Target="sharedStrings.xml"/><Relationship Id="rId7" Type="http://schemas.openxmlformats.org/officeDocument/2006/relationships/worksheet" Target="worksheets/sheet7.xml"/><Relationship Id="rId71"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worksheet" Target="worksheets/sheet53.xml"/><Relationship Id="rId58" Type="http://schemas.openxmlformats.org/officeDocument/2006/relationships/worksheet" Target="worksheets/sheet58.xml"/><Relationship Id="rId66" Type="http://schemas.openxmlformats.org/officeDocument/2006/relationships/theme" Target="theme/theme1.xml"/><Relationship Id="rId5" Type="http://schemas.openxmlformats.org/officeDocument/2006/relationships/worksheet" Target="worksheets/sheet5.xml"/><Relationship Id="rId61" Type="http://schemas.openxmlformats.org/officeDocument/2006/relationships/worksheet" Target="worksheets/sheet61.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worksheet" Target="worksheets/sheet48.xml"/><Relationship Id="rId56" Type="http://schemas.openxmlformats.org/officeDocument/2006/relationships/worksheet" Target="worksheets/sheet56.xml"/><Relationship Id="rId64" Type="http://schemas.openxmlformats.org/officeDocument/2006/relationships/worksheet" Target="worksheets/sheet64.xml"/><Relationship Id="rId69" Type="http://schemas.openxmlformats.org/officeDocument/2006/relationships/customXml" Target="../customXml/item1.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customXml" Target="../customXml/item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59" Type="http://schemas.openxmlformats.org/officeDocument/2006/relationships/worksheet" Target="worksheets/sheet59.xml"/><Relationship Id="rId67" Type="http://schemas.openxmlformats.org/officeDocument/2006/relationships/styles" Target="styles.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worksheet" Target="worksheets/sheet54.xml"/><Relationship Id="rId62" Type="http://schemas.openxmlformats.org/officeDocument/2006/relationships/worksheet" Target="worksheets/sheet62.xml"/><Relationship Id="rId70"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worksheet" Target="worksheets/sheet57.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 Id="rId60" Type="http://schemas.openxmlformats.org/officeDocument/2006/relationships/worksheet" Target="worksheets/sheet60.xml"/><Relationship Id="rId65" Type="http://schemas.openxmlformats.org/officeDocument/2006/relationships/worksheet" Target="worksheets/sheet65.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7831B225-7DFA-493B-AEBB-ADBC82B4BBFA}" name="PSA1" displayName="PSA1_" ref="A5:O531" totalsRowShown="0" headerRowDxfId="879" dataDxfId="878" totalsRowDxfId="877">
  <autoFilter ref="A5:O531" xr:uid="{E57748E8-A53D-46A9-83A3-490E2EAEEC6E}">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autoFilter>
  <tableColumns count="15">
    <tableColumn id="1" xr3:uid="{00000000-0010-0000-0100-000001000000}" name="Time period" dataDxfId="876" totalsRowDxfId="875"/>
    <tableColumn id="2" xr3:uid="{00000000-0010-0000-0100-000002000000}" name="Public sector current budget deficit excluding public sector banks_x000a_(£ million)" dataDxfId="874" totalsRowDxfId="873"/>
    <tableColumn id="3" xr3:uid="{00000000-0010-0000-0100-000003000000}" name="Public sector net investment excluding public sector banks_x000a_(£ million)" dataDxfId="872" totalsRowDxfId="871"/>
    <tableColumn id="4" xr3:uid="{00000000-0010-0000-0100-000004000000}" name="Public sector net borrowing excluding public sector banks_x000a_(£ million)_x000a_ [ note 1]" dataDxfId="870" totalsRowDxfId="869"/>
    <tableColumn id="5" xr3:uid="{00000000-0010-0000-0100-000005000000}" name="Public sector net debt excluding public sector banks and Bank of England _x000a_(£ billion)" dataDxfId="868" totalsRowDxfId="867"/>
    <tableColumn id="6" xr3:uid="{00000000-0010-0000-0100-000006000000}" name="Public sector net debt excluding public sector banks and Bank of England  as a % GDP_x000a_ [ note 2]_x000a_(percentage points)" dataDxfId="866" totalsRowDxfId="865"/>
    <tableColumn id="7" xr3:uid="{00000000-0010-0000-0100-000007000000}" name="Public sector net debt excluding public sector banks_x000a_(£ billion)" dataDxfId="864" totalsRowDxfId="863"/>
    <tableColumn id="8" xr3:uid="{00000000-0010-0000-0100-000008000000}" name="Public sector net debt excluding public sector banks as a % GDP _x000a_(percentage points)_x000a_ [ note 2]" dataDxfId="862" totalsRowDxfId="861"/>
    <tableColumn id="14" xr3:uid="{00000000-0010-0000-0100-00000E000000}" name="Public sector net financial liabilities excluding public sector banks (£ billion)" dataDxfId="860" totalsRowDxfId="859"/>
    <tableColumn id="15" xr3:uid="{00000000-0010-0000-0100-00000F000000}" name="Public sector net financial liabilities excluding public sector banks as a % of GDP (£ billion) [note 2]" dataDxfId="858" totalsRowDxfId="857"/>
    <tableColumn id="9" xr3:uid="{00000000-0010-0000-0100-000009000000}" name="Public sector current budget deficit including public sector banks_x000a_(£ million)" dataDxfId="856" totalsRowDxfId="855"/>
    <tableColumn id="10" xr3:uid="{00000000-0010-0000-0100-00000A000000}" name="Public sector net Investment including public sector banks _x000a_(£ million)" dataDxfId="854" totalsRowDxfId="853"/>
    <tableColumn id="11" xr3:uid="{00000000-0010-0000-0100-00000B000000}" name="Public sector net borrowing including public sector banks _x000a_(£ million)_x000a_[note 1]" dataDxfId="852" totalsRowDxfId="851"/>
    <tableColumn id="12" xr3:uid="{00000000-0010-0000-0100-00000C000000}" name="Public sector net debt including public sector banks_x000a_(£ billion)" dataDxfId="850" totalsRowDxfId="849"/>
    <tableColumn id="13" xr3:uid="{00000000-0010-0000-0100-00000D000000}" name="Public sector net debt including public sector banks as a % GDP _x000a_(percentage points)_x000a_ [ note 2]" dataDxfId="848" totalsRowDxfId="847"/>
  </tableColumns>
  <tableStyleInfo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7A342ECD-8598-481F-BA0F-87D66F2AB4F5}" name="PSA2" displayName="PSA2_" ref="A5:K531" totalsRowShown="0" headerRowDxfId="846" dataDxfId="845">
  <autoFilter ref="A5:K531" xr:uid="{ED6DFDC8-3925-435B-ACFB-4E75DAE8DDD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0300-000001000000}" name="Time period" dataDxfId="844"/>
    <tableColumn id="2" xr3:uid="{00000000-0010-0000-0300-000002000000}" name="Central government net borrowing_x000a_(£ million)" dataDxfId="843"/>
    <tableColumn id="3" xr3:uid="{00000000-0010-0000-0300-000003000000}" name="Local government net borrowing_x000a_(£ million)" dataDxfId="842"/>
    <tableColumn id="4" xr3:uid="{00000000-0010-0000-0300-000004000000}" name="General government net borrowing (Maastricht Deficit) _x000a_(£ million)_x000a_[note 3]" dataDxfId="841"/>
    <tableColumn id="5" xr3:uid="{00000000-0010-0000-0300-000005000000}" name="Non-financial public corporations net borrowing_x000a_(£ million)" dataDxfId="840"/>
    <tableColumn id="6" xr3:uid="{00000000-0010-0000-0300-000006000000}" name="Public Sector funded pensions net borrowing_x000a_(£ million)" dataDxfId="839"/>
    <tableColumn id="7" xr3:uid="{00000000-0010-0000-0300-000007000000}" name="Public sector net borrowing excluding public sector banks and Bank of England_x000a_(£ million)_x000a_[note 4]" dataDxfId="838"/>
    <tableColumn id="8" xr3:uid="{00000000-0010-0000-0300-000008000000}" name="Bank of England net borrowing_x000a_(£ million)_x000a_[note 5] [note 6]" dataDxfId="837"/>
    <tableColumn id="9" xr3:uid="{00000000-0010-0000-0300-000009000000}" name="Public sector net borrowing excluding public sector banks (PSNB ex) _x000a_(£ million)_x000a_[note 7]" dataDxfId="836"/>
    <tableColumn id="10" xr3:uid="{00000000-0010-0000-0300-00000A000000}" name="Public sector banks net borrowing_x000a_(£ million)" dataDxfId="835"/>
    <tableColumn id="11" xr3:uid="{00000000-0010-0000-0300-00000B000000}" name="Public Sector net borrowing including public sector banks (PSNB) _x000a_(£ million)_x000a_[note 8]" dataDxfId="834"/>
  </tableColumns>
  <tableStyleInfo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5" xr:uid="{C7ED2E71-EC1C-4C4F-876C-704D7CCEE974}" name="PSA3A_1" displayName="PSA3A_1" ref="A5:P17" totalsRowShown="0" headerRowDxfId="833" dataDxfId="832" headerRowCellStyle="Normal 6" dataCellStyle="Normal 2 2">
  <autoFilter ref="A5:P17" xr:uid="{55856648-73B9-4C49-BCD7-277D53FEBBD9}">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0500-000001000000}" name="Time period" dataDxfId="831" dataCellStyle="Normal 6"/>
    <tableColumn id="7" xr3:uid="{00000000-0010-0000-0500-000007000000}" name="Apr 2012 to Mar 2013 _x000a_(percentage points)" dataDxfId="830" dataCellStyle="Normal 2 2"/>
    <tableColumn id="8" xr3:uid="{00000000-0010-0000-0500-000008000000}" name="Apr 2013 to Mar 2014 _x000a_(percentage points)" dataDxfId="829" dataCellStyle="Normal 2 2"/>
    <tableColumn id="9" xr3:uid="{00000000-0010-0000-0500-000009000000}" name="Apr 2014 to Mar 2015 _x000a_(percentage points)" dataDxfId="828" dataCellStyle="Normal 2 2"/>
    <tableColumn id="10" xr3:uid="{00000000-0010-0000-0500-00000A000000}" name="Apr 2015 to Mar 2016 _x000a_(percentage points)" dataDxfId="827" dataCellStyle="Normal 2 2"/>
    <tableColumn id="11" xr3:uid="{00000000-0010-0000-0500-00000B000000}" name="Apr 2016 to Mar 2017 _x000a_(percentage points)" dataDxfId="826" dataCellStyle="Normal 2 2"/>
    <tableColumn id="12" xr3:uid="{00000000-0010-0000-0500-00000C000000}" name="Apr 2017 to Mar 2018 _x000a_(percentage points)" dataDxfId="825" dataCellStyle="Normal 2 2"/>
    <tableColumn id="13" xr3:uid="{00000000-0010-0000-0500-00000D000000}" name="Apr 2018 to Mar 2019 _x000a_(percentage points)" dataDxfId="824" dataCellStyle="Normal 2 2"/>
    <tableColumn id="14" xr3:uid="{00000000-0010-0000-0500-00000E000000}" name="Apr 2019 to Mar 2020 _x000a_(percentage points)" dataDxfId="823" dataCellStyle="Normal 2 2"/>
    <tableColumn id="15" xr3:uid="{00000000-0010-0000-0500-00000F000000}" name="Apr 2020 to Mar 2021 _x000a_(percentage points)" dataDxfId="822" dataCellStyle="Normal 2 2"/>
    <tableColumn id="16" xr3:uid="{00000000-0010-0000-0500-000010000000}" name="Apr 2021 to Mar 2022 _x000a_(percentage points)" dataDxfId="821" dataCellStyle="Normal 2 2"/>
    <tableColumn id="17" xr3:uid="{00000000-0010-0000-0500-000011000000}" name="Apr 2022 to Mar 2023_x000a_(percentage points)" dataDxfId="820" dataCellStyle="Normal 2 2"/>
    <tableColumn id="18" xr3:uid="{00000000-0010-0000-0500-000012000000}" name="Apr 2023 to Mar 2024_x000a_(percentage points)" dataDxfId="819" dataCellStyle="Normal 2 2"/>
    <tableColumn id="19" xr3:uid="{00000000-0010-0000-0500-000013000000}" name="Apr 2024 to Mar 2025_x000a_(percentage points)" dataDxfId="818" dataCellStyle="Normal 2 2"/>
    <tableColumn id="2" xr3:uid="{4715DAA0-58FF-45F4-8CBA-29B595CE2FB3}" name="Apr 2025 to Mar 2026_x000a_(percentage points)" dataDxfId="817" dataCellStyle="Normal 2 2"/>
    <tableColumn id="3" xr3:uid="{B671232C-DF40-4917-8EC8-30A8C73CEE02}" name="Apr 2026 to Mar 2027_x000a_(percentage points)" dataDxfId="816" dataCellStyle="Normal 2 2"/>
  </tableColumns>
  <tableStyleInfo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4" xr:uid="{412643F3-8BA8-4AC0-8179-AEBB5095F2AA}" name="PSA3A_2" displayName="PSA3A_2" ref="A5:P17" totalsRowShown="0" headerRowDxfId="815" dataDxfId="814" headerRowCellStyle="Normal 6" dataCellStyle="Normal 2 2">
  <autoFilter ref="A5:P17" xr:uid="{F9F2C765-5A58-4494-883B-A1D00B608D8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0700-000001000000}" name="Time period" dataDxfId="813" dataCellStyle="Normal 6"/>
    <tableColumn id="7" xr3:uid="{00000000-0010-0000-0700-000007000000}" name="Apr 2012 to Mar 2013 _x000a_(percentage points)" dataDxfId="812" dataCellStyle="Normal 2 2"/>
    <tableColumn id="8" xr3:uid="{00000000-0010-0000-0700-000008000000}" name="Apr 2013 to Mar 2014 _x000a_(percentage points)" dataDxfId="811" dataCellStyle="Normal 2 2"/>
    <tableColumn id="9" xr3:uid="{00000000-0010-0000-0700-000009000000}" name="Apr 2014 to Mar 2015 _x000a_(percentage points)" dataDxfId="810" dataCellStyle="Normal 2 2"/>
    <tableColumn id="10" xr3:uid="{00000000-0010-0000-0700-00000A000000}" name="Apr 2015 to Mar 2016 _x000a_(percentage points)" dataDxfId="809" dataCellStyle="Normal 2 2"/>
    <tableColumn id="11" xr3:uid="{00000000-0010-0000-0700-00000B000000}" name="Apr 2016 to Mar 2017 _x000a_(percentage points)" dataDxfId="808" dataCellStyle="Normal 2 2"/>
    <tableColumn id="12" xr3:uid="{00000000-0010-0000-0700-00000C000000}" name="Apr 2017 to Mar 2018 _x000a_(percentage points)" dataDxfId="807" dataCellStyle="Normal 2 2"/>
    <tableColumn id="13" xr3:uid="{00000000-0010-0000-0700-00000D000000}" name="Apr 2018 to Mar 2019 _x000a_(percentage points)" dataDxfId="806" dataCellStyle="Normal 2 2"/>
    <tableColumn id="14" xr3:uid="{00000000-0010-0000-0700-00000E000000}" name="Apr 2019 to Mar 2020 _x000a_(percentage points)" dataDxfId="805" dataCellStyle="Normal 2 2"/>
    <tableColumn id="15" xr3:uid="{00000000-0010-0000-0700-00000F000000}" name="Apr 2020 to Mar 2021 _x000a_(percentage points)" dataDxfId="804" dataCellStyle="Normal 2 2"/>
    <tableColumn id="16" xr3:uid="{00000000-0010-0000-0700-000010000000}" name="Apr 2021 to Mar 2022 _x000a_(percentage points)" dataDxfId="803" dataCellStyle="Normal 2 2"/>
    <tableColumn id="17" xr3:uid="{00000000-0010-0000-0700-000011000000}" name="Apr 2022 to Mar 2023_x000a_(percentage points)" dataDxfId="802" dataCellStyle="Normal 2 2"/>
    <tableColumn id="18" xr3:uid="{00000000-0010-0000-0700-000012000000}" name="Apr 2023 to Mar 2024_x000a_(percentage points)" dataDxfId="801" dataCellStyle="Normal 2 2"/>
    <tableColumn id="19" xr3:uid="{00000000-0010-0000-0700-000013000000}" name="Apr 2024 to Mar 2025_x000a_(percentage points)" dataDxfId="800" dataCellStyle="Normal 2 2"/>
    <tableColumn id="2" xr3:uid="{7DB7E492-4A54-4A98-87EF-5218CB91FE3E}" name="Apr 2025 to Mar 2026_x000a_(percentage points)" dataDxfId="799" dataCellStyle="Normal 2 2"/>
    <tableColumn id="3" xr3:uid="{0722C4F3-5A44-4AE7-9C56-07E81582DAA8}" name="Apr 2026 to Mar 2027_x000a_(percentage points)" dataDxfId="798" dataCellStyle="Normal 2 2"/>
  </tableColumns>
  <tableStyleInfo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3" xr:uid="{B1C1BA70-2082-4E83-9319-7286D904C04F}" name="PSA3A_3" displayName="PSA3A_3" ref="A5:P17" totalsRowShown="0" headerRowDxfId="797" dataDxfId="796" headerRowCellStyle="Normal 6" dataCellStyle="Normal 2 2">
  <autoFilter ref="A5:P17" xr:uid="{02389344-E2F1-48E1-A35E-B541CA9EC65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0900-000001000000}" name="Time period" dataDxfId="795" dataCellStyle="Normal 6"/>
    <tableColumn id="7" xr3:uid="{00000000-0010-0000-0900-000007000000}" name="Apr 2012 to Mar 2013 _x000a_(percentage points)" dataDxfId="794" dataCellStyle="Normal 2 2"/>
    <tableColumn id="8" xr3:uid="{00000000-0010-0000-0900-000008000000}" name="Apr 2013 to Mar 2014 _x000a_(percentage points)" dataDxfId="793" dataCellStyle="Normal 2 2"/>
    <tableColumn id="9" xr3:uid="{00000000-0010-0000-0900-000009000000}" name="Apr 2014 to Mar 2015 _x000a_(percentage points)" dataDxfId="792" dataCellStyle="Normal 2 2"/>
    <tableColumn id="10" xr3:uid="{00000000-0010-0000-0900-00000A000000}" name="Apr 2015 to Mar 2016 _x000a_(percentage points)" dataDxfId="791" dataCellStyle="Normal 2 2"/>
    <tableColumn id="11" xr3:uid="{00000000-0010-0000-0900-00000B000000}" name="Apr 2016 to Mar 2017 _x000a_(percentage points)" dataDxfId="790" dataCellStyle="Normal 2 2"/>
    <tableColumn id="12" xr3:uid="{00000000-0010-0000-0900-00000C000000}" name="Apr 2017 to Mar 2018 _x000a_(percentage points)" dataDxfId="789" dataCellStyle="Normal 2 2"/>
    <tableColumn id="13" xr3:uid="{00000000-0010-0000-0900-00000D000000}" name="Apr 2018 to Mar 2019 _x000a_(percentage points)" dataDxfId="788" dataCellStyle="Normal 2 2"/>
    <tableColumn id="14" xr3:uid="{00000000-0010-0000-0900-00000E000000}" name="Apr 2019 to Mar 2020 _x000a_(percentage points)" dataDxfId="787" dataCellStyle="Normal 2 2"/>
    <tableColumn id="15" xr3:uid="{00000000-0010-0000-0900-00000F000000}" name="Apr 2020 to Mar 2021 _x000a_(percentage points)" dataDxfId="786" dataCellStyle="Normal 2 2"/>
    <tableColumn id="16" xr3:uid="{00000000-0010-0000-0900-000010000000}" name="Apr 2021 to Mar 2022 _x000a_(percentage points)" dataDxfId="785" dataCellStyle="Normal 2 2"/>
    <tableColumn id="17" xr3:uid="{00000000-0010-0000-0900-000011000000}" name="Apr 2022 to Mar 2023_x000a_(percentage points)" dataDxfId="784" dataCellStyle="Normal 2 2"/>
    <tableColumn id="18" xr3:uid="{00000000-0010-0000-0900-000012000000}" name="Apr 2023 to Mar 2024_x000a_(percentage points)" dataDxfId="783" dataCellStyle="Normal 2 2"/>
    <tableColumn id="19" xr3:uid="{00000000-0010-0000-0900-000013000000}" name="Apr 2024 to Mar 2025_x000a_(percentage points)" dataDxfId="782" dataCellStyle="Normal 2 2"/>
    <tableColumn id="2" xr3:uid="{F4207642-464D-4231-8F05-7D0716F4D3F2}" name="Apr 2025 to Mar 2026_x000a_(percentage points)" dataDxfId="781" dataCellStyle="Normal 2 2"/>
    <tableColumn id="3" xr3:uid="{FDF8C832-DC7C-4A58-9578-94CF3A9E9D9B}" name="Apr 2026 to Mar 2027_x000a_(percentage points)" dataDxfId="780" dataCellStyle="Normal 2 2"/>
  </tableColumns>
  <tableStyleInfo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E295F4AB-C70C-43AD-AF41-B4DE4E49B716}" name="PSA3_1" displayName="PSA3_1" ref="A5:P17" totalsRowShown="0" headerRowDxfId="779">
  <autoFilter ref="A5:P17" xr:uid="{636ED0B1-3B67-4EE4-A8B0-B2CF28D02C6E}">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0B00-000001000000}" name="Time period" dataDxfId="778"/>
    <tableColumn id="8" xr3:uid="{00000000-0010-0000-0B00-000008000000}" name="Apr 2012 to Mar 2013 _x000a_(£ billion)" dataDxfId="777"/>
    <tableColumn id="9" xr3:uid="{00000000-0010-0000-0B00-000009000000}" name="Apr 2013 to Mar 2014 _x000a_(£ billion)" dataDxfId="776"/>
    <tableColumn id="10" xr3:uid="{00000000-0010-0000-0B00-00000A000000}" name="Apr 2014 to Mar 2015 _x000a_(£ billion)" dataDxfId="775"/>
    <tableColumn id="11" xr3:uid="{00000000-0010-0000-0B00-00000B000000}" name="Apr 2015 to Mar 2016 _x000a_(£ billion)" dataDxfId="774"/>
    <tableColumn id="12" xr3:uid="{00000000-0010-0000-0B00-00000C000000}" name="Apr 2016 to Mar 2017 _x000a_(£ billion)" dataDxfId="773"/>
    <tableColumn id="13" xr3:uid="{00000000-0010-0000-0B00-00000D000000}" name="Apr 2017 to Mar 2018 _x000a_(£ billion)" dataDxfId="772"/>
    <tableColumn id="14" xr3:uid="{00000000-0010-0000-0B00-00000E000000}" name="Apr 2018 to Mar 2019 _x000a_(£ billion)" dataDxfId="771"/>
    <tableColumn id="15" xr3:uid="{00000000-0010-0000-0B00-00000F000000}" name="Apr 2019 to Mar 2020 _x000a_(£ billion)" dataDxfId="770"/>
    <tableColumn id="16" xr3:uid="{00000000-0010-0000-0B00-000010000000}" name="Apr 2020 to Mar 2021 _x000a_(£ billion)" dataDxfId="769"/>
    <tableColumn id="17" xr3:uid="{00000000-0010-0000-0B00-000011000000}" name="Apr 2021 to Mar 2022 _x000a_(£ billion)" dataDxfId="768"/>
    <tableColumn id="18" xr3:uid="{00000000-0010-0000-0B00-000012000000}" name="Apr 2022 to Mar 2023_x000a_(£ billion)" dataDxfId="767"/>
    <tableColumn id="19" xr3:uid="{00000000-0010-0000-0B00-000013000000}" name="Apr 2023 to Mar 2024_x000a_(£ billion)" dataDxfId="766"/>
    <tableColumn id="20" xr3:uid="{00000000-0010-0000-0B00-000014000000}" name="Apr 2024 to Mar 2025_x000a_(£ billion)" dataDxfId="765"/>
    <tableColumn id="2" xr3:uid="{2C805A07-84DF-4F02-B9B1-505FA7E67582}" name="Apr 2025 to Mar 2026_x000a_(£ billion)" dataDxfId="764" dataCellStyle="Normal 2 2"/>
    <tableColumn id="3" xr3:uid="{DFEF45DA-DF3B-4602-9FDB-4C1F4E920EDC}" name="Apr 2026 to Mar 2027_x000a_(£ billion)" dataDxfId="763"/>
  </tableColumns>
  <tableStyleInfo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5" xr:uid="{294F4314-1988-48E7-90ED-48FE2FEE45C2}" name="PSA3B_2" displayName="PSA3B_2" ref="A5:P17" totalsRowShown="0" headerRowDxfId="762">
  <autoFilter ref="A5:P17" xr:uid="{0AC993CE-1671-42C4-BFAD-3B435159FE2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0D00-000001000000}" name="Time period" dataDxfId="761"/>
    <tableColumn id="8" xr3:uid="{00000000-0010-0000-0D00-000008000000}" name="Apr 2012 to Mar 2013 _x000a_(£ billion)" dataDxfId="760"/>
    <tableColumn id="9" xr3:uid="{00000000-0010-0000-0D00-000009000000}" name="Apr 2013 to Mar 2014 _x000a_(£ billion)" dataDxfId="759"/>
    <tableColumn id="10" xr3:uid="{00000000-0010-0000-0D00-00000A000000}" name="Apr 2014 to Mar 2015 _x000a_(£ billion)" dataDxfId="758"/>
    <tableColumn id="11" xr3:uid="{00000000-0010-0000-0D00-00000B000000}" name="Apr 2015 to Mar 2016 _x000a_(£ billion)" dataDxfId="757"/>
    <tableColumn id="12" xr3:uid="{00000000-0010-0000-0D00-00000C000000}" name="Apr 2016 to Mar 2017 _x000a_(£ billion)" dataDxfId="756"/>
    <tableColumn id="13" xr3:uid="{00000000-0010-0000-0D00-00000D000000}" name="Apr 2017 to Mar 2018 _x000a_(£ billion)" dataDxfId="755"/>
    <tableColumn id="14" xr3:uid="{00000000-0010-0000-0D00-00000E000000}" name="Apr 2018 to Mar 2019 _x000a_(£ billion)" dataDxfId="754"/>
    <tableColumn id="15" xr3:uid="{00000000-0010-0000-0D00-00000F000000}" name="Apr 2019 to Mar 2020 _x000a_(£ billion)" dataDxfId="753"/>
    <tableColumn id="16" xr3:uid="{00000000-0010-0000-0D00-000010000000}" name="Apr 2020 to Mar 2021 _x000a_(£ billion)" dataDxfId="752"/>
    <tableColumn id="17" xr3:uid="{00000000-0010-0000-0D00-000011000000}" name="Apr 2021 to Mar 2022 _x000a_(£ billion)" dataDxfId="751"/>
    <tableColumn id="18" xr3:uid="{00000000-0010-0000-0D00-000012000000}" name="Apr 2022 to Mar 2023_x000a_(£ billion)" dataDxfId="750"/>
    <tableColumn id="19" xr3:uid="{00000000-0010-0000-0D00-000013000000}" name="Apr 2023 to Mar 2024_x000a_(£ billion)" dataDxfId="749"/>
    <tableColumn id="20" xr3:uid="{00000000-0010-0000-0D00-000014000000}" name="Apr 2024 to Mar 2025_x000a_(£ billion)" dataDxfId="748"/>
    <tableColumn id="2" xr3:uid="{1D807F60-BE18-4BBF-AF08-4AFFBF5FFC54}" name="Apr 2025 to Mar 2026_x000a_(£ billion)" dataDxfId="747" dataCellStyle="Normal 2 2"/>
    <tableColumn id="3" xr3:uid="{B9E1106E-BD4E-48EC-837C-614BC4AF679F}" name="Apr 2026 to Mar 2027_x000a_(£ billion)" dataDxfId="746" dataCellStyle="Normal 2 2"/>
  </tableColumns>
  <tableStyleInfo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D45D7666-F561-4CED-9493-670E42CC2089}" name="PSA3B_3" displayName="PSA3B_3" ref="A5:P17" totalsRowShown="0" headerRowDxfId="745">
  <autoFilter ref="A5:P17" xr:uid="{DA68A37B-2F6B-42D8-8ED4-A3190313A8E2}">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0F00-000001000000}" name="Time period" dataDxfId="744"/>
    <tableColumn id="8" xr3:uid="{00000000-0010-0000-0F00-000008000000}" name="Apr 2012 to Mar 2013 _x000a_(£ billion)" dataDxfId="743"/>
    <tableColumn id="9" xr3:uid="{00000000-0010-0000-0F00-000009000000}" name="Apr 2013 to Mar 2014 _x000a_(£ billion)" dataDxfId="742"/>
    <tableColumn id="10" xr3:uid="{00000000-0010-0000-0F00-00000A000000}" name="Apr 2014 to Mar 2015 _x000a_(£ billion)" dataDxfId="741"/>
    <tableColumn id="11" xr3:uid="{00000000-0010-0000-0F00-00000B000000}" name="Apr 2015 to Mar 2016 _x000a_(£ billion)" dataDxfId="740"/>
    <tableColumn id="12" xr3:uid="{00000000-0010-0000-0F00-00000C000000}" name="Apr 2016 to Mar 2017 _x000a_(£ billion)" dataDxfId="739"/>
    <tableColumn id="13" xr3:uid="{00000000-0010-0000-0F00-00000D000000}" name="Apr 2017 to Mar 2018 _x000a_(£ billion)" dataDxfId="738"/>
    <tableColumn id="14" xr3:uid="{00000000-0010-0000-0F00-00000E000000}" name="Apr 2018 to Mar 2019 _x000a_(£ billion)" dataDxfId="737"/>
    <tableColumn id="15" xr3:uid="{00000000-0010-0000-0F00-00000F000000}" name="Apr 2019 to Mar 2020 _x000a_(£ billion)" dataDxfId="736"/>
    <tableColumn id="16" xr3:uid="{00000000-0010-0000-0F00-000010000000}" name="Apr 2020 to Mar 2021 _x000a_(£ billion)" dataDxfId="735"/>
    <tableColumn id="17" xr3:uid="{00000000-0010-0000-0F00-000011000000}" name="Apr 2021 to Mar 2022 _x000a_(£ billion)" dataDxfId="734"/>
    <tableColumn id="18" xr3:uid="{00000000-0010-0000-0F00-000012000000}" name="Apr 2022 to Mar 2023 _x000a_(£ billion)" dataDxfId="733"/>
    <tableColumn id="19" xr3:uid="{00000000-0010-0000-0F00-000013000000}" name="Apr 2023 to Mar 2024_x000a_(£ billion)" dataDxfId="732"/>
    <tableColumn id="20" xr3:uid="{00000000-0010-0000-0F00-000014000000}" name="Apr 2024 to Mar 2025_x000a_(£ billion)" dataDxfId="731"/>
    <tableColumn id="2" xr3:uid="{FF0742AA-7649-48C4-9EB2-D18D873A6D41}" name="Apr 2025 to Mar 2026_x000a_(£ billion)" dataDxfId="730" dataCellStyle="Normal 2 2"/>
    <tableColumn id="3" xr3:uid="{A91FF12F-9103-4BA0-B214-48AB12FEBDE5}" name="Apr 2026 to Mar 2027_x000a_(£ billion)" dataDxfId="729" dataCellStyle="Normal 2 2"/>
  </tableColumns>
  <tableStyleInfo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3" xr:uid="{89567027-6D3B-491F-A9F1-0D88F1944466}" name="PSA3B_4" displayName="PSA3B_4" ref="A5:P17" totalsRowShown="0" headerRowDxfId="728">
  <autoFilter ref="A5:P17" xr:uid="{4377EAFA-AABF-4CF9-9FC4-BB124CD3207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1100-000001000000}" name="Time period" dataDxfId="727"/>
    <tableColumn id="8" xr3:uid="{00000000-0010-0000-1100-000008000000}" name="Apr 2012 to Mar 2013 _x000a_(£ billion)" dataDxfId="726"/>
    <tableColumn id="9" xr3:uid="{00000000-0010-0000-1100-000009000000}" name="Apr 2013 to Mar 2014 _x000a_(£ billion)" dataDxfId="725"/>
    <tableColumn id="10" xr3:uid="{00000000-0010-0000-1100-00000A000000}" name="Apr 2014 to Mar 2015 _x000a_(£ billion)" dataDxfId="724"/>
    <tableColumn id="11" xr3:uid="{00000000-0010-0000-1100-00000B000000}" name="Apr 2015 to Mar 2016 _x000a_(£ billion)" dataDxfId="723"/>
    <tableColumn id="12" xr3:uid="{00000000-0010-0000-1100-00000C000000}" name="Apr 2016 to Mar 2017 _x000a_(£ billion)" dataDxfId="722"/>
    <tableColumn id="13" xr3:uid="{00000000-0010-0000-1100-00000D000000}" name="Apr 2017 to Mar 2018 _x000a_(£ billion)" dataDxfId="721"/>
    <tableColumn id="14" xr3:uid="{00000000-0010-0000-1100-00000E000000}" name="Apr 2018 to Mar 2019 _x000a_(£ billion)" dataDxfId="720"/>
    <tableColumn id="15" xr3:uid="{00000000-0010-0000-1100-00000F000000}" name="Apr 2019 to Mar 2020 _x000a_(£ billion)" dataDxfId="719"/>
    <tableColumn id="16" xr3:uid="{00000000-0010-0000-1100-000010000000}" name="Apr 2020 to Mar 2021 _x000a_(£ billion)" dataDxfId="718"/>
    <tableColumn id="17" xr3:uid="{00000000-0010-0000-1100-000011000000}" name="Apr 2021 to Mar 2022 _x000a_(£ billion)" dataDxfId="717"/>
    <tableColumn id="18" xr3:uid="{00000000-0010-0000-1100-000012000000}" name="Apr 2022 to Mar 2023 _x000a_(£ billion)" dataDxfId="716"/>
    <tableColumn id="19" xr3:uid="{00000000-0010-0000-1100-000013000000}" name="Apr 2023 to Mar 2024_x000a_(£ billion)" dataDxfId="715"/>
    <tableColumn id="20" xr3:uid="{00000000-0010-0000-1100-000014000000}" name="Apr 2024 to Mar 2025_x000a_(£ billion)" dataDxfId="714"/>
    <tableColumn id="2" xr3:uid="{B6699BD5-4A45-4744-AAEE-E9DA9D7476C7}" name="Apr 2025 to Mar 2026_x000a_(£ billion)" dataDxfId="713" dataCellStyle="Normal 2 2"/>
    <tableColumn id="3" xr3:uid="{15F2A449-6F22-4F49-91A2-B1AE2A6F44E4}" name="Apr 2026 to Mar 2027_x000a_(£ billion)" dataDxfId="712" dataCellStyle="Normal 2 2"/>
  </tableColumns>
  <tableStyleInfo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4" xr:uid="{F17273CC-CC56-4FB6-840F-7D18957A413E}" name="PSA3B_5" displayName="PSA3B_5" ref="A5:P17" totalsRowShown="0" headerRowDxfId="711">
  <autoFilter ref="A5:P17" xr:uid="{A3ADAD5C-C182-41AB-B6C7-1A6DB6449631}">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1300-000001000000}" name="Time period" dataDxfId="710"/>
    <tableColumn id="8" xr3:uid="{00000000-0010-0000-1300-000008000000}" name="Apr 2012 to Mar 2013 _x000a_(£ billion)" dataDxfId="709"/>
    <tableColumn id="9" xr3:uid="{00000000-0010-0000-1300-000009000000}" name="Apr 2013 to Mar 2014 _x000a_(£ billion)" dataDxfId="708"/>
    <tableColumn id="10" xr3:uid="{00000000-0010-0000-1300-00000A000000}" name="Apr 2014 to Mar 2015 _x000a_(£ billion)" dataDxfId="707"/>
    <tableColumn id="11" xr3:uid="{00000000-0010-0000-1300-00000B000000}" name="Apr 2015 to Mar 2016 _x000a_(£ billion)" dataDxfId="706"/>
    <tableColumn id="12" xr3:uid="{00000000-0010-0000-1300-00000C000000}" name="Apr 2016 to Mar 2017 _x000a_(£ billion)" dataDxfId="705"/>
    <tableColumn id="13" xr3:uid="{00000000-0010-0000-1300-00000D000000}" name="Apr 2017 to Mar 2018 _x000a_(£ billion)" dataDxfId="704"/>
    <tableColumn id="14" xr3:uid="{00000000-0010-0000-1300-00000E000000}" name="Apr 2018 to Mar 2019 _x000a_(£ billion)" dataDxfId="703"/>
    <tableColumn id="15" xr3:uid="{00000000-0010-0000-1300-00000F000000}" name="Apr 2019 to Mar 2020 _x000a_(£ billion)" dataDxfId="702"/>
    <tableColumn id="16" xr3:uid="{00000000-0010-0000-1300-000010000000}" name="Apr 2020 to Mar 2021 _x000a_(£ billion)" dataDxfId="701"/>
    <tableColumn id="17" xr3:uid="{00000000-0010-0000-1300-000011000000}" name="Apr 2021 to Mar 2022 _x000a_(£ billion)" dataDxfId="700"/>
    <tableColumn id="18" xr3:uid="{00000000-0010-0000-1300-000012000000}" name="Apr 2022 to Mar 2023_x000a_(£ billion)" dataDxfId="699"/>
    <tableColumn id="19" xr3:uid="{00000000-0010-0000-1300-000013000000}" name="Apr 2023 to Mar 2024_x000a_(£ billion)"/>
    <tableColumn id="21" xr3:uid="{00000000-0010-0000-1300-000015000000}" name="Apr 2024 to Mar 2025_x000a_(£ billion)" dataDxfId="698"/>
    <tableColumn id="2" xr3:uid="{35E14AC0-1408-4B66-B208-2AD2277F1F9A}" name="Apr 2025 to Mar 2026_x000a_(£ billion)" dataDxfId="697" dataCellStyle="Normal 2 2"/>
    <tableColumn id="3" xr3:uid="{EA832811-D429-49D4-BBE1-3C653EA463FA}" name="Apr 2026 to Mar 2027_x000a_(£ billion)" dataDxfId="696" dataCellStyle="Normal 2 2"/>
  </tableColumns>
  <tableStyleInfo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E76197D5-C33D-42F7-85A9-63E240789072}" name="PSA4_1" displayName="PSA4_1" ref="A5:P17" totalsRowShown="0" headerRowDxfId="695">
  <autoFilter ref="A5:P17" xr:uid="{08B39549-A813-4AF0-A993-58F4A337A29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1500-000001000000}" name="Time period" dataDxfId="694"/>
    <tableColumn id="7" xr3:uid="{00000000-0010-0000-1500-000007000000}" name="Apr 2012 to Mar 2013 _x000a_(£ billion)" dataDxfId="693"/>
    <tableColumn id="8" xr3:uid="{00000000-0010-0000-1500-000008000000}" name="Apr 2013 to Mar 2014 _x000a_(£ billion)" dataDxfId="692"/>
    <tableColumn id="9" xr3:uid="{00000000-0010-0000-1500-000009000000}" name="Apr 2014 to Mar 2015 _x000a_(£ billion)" dataDxfId="691"/>
    <tableColumn id="10" xr3:uid="{00000000-0010-0000-1500-00000A000000}" name="Apr 2015 to Mar 2016 _x000a_(£ billion)" dataDxfId="690"/>
    <tableColumn id="11" xr3:uid="{00000000-0010-0000-1500-00000B000000}" name="Apr 2016 to Mar 2017 _x000a_(£ billion)" dataDxfId="689"/>
    <tableColumn id="12" xr3:uid="{00000000-0010-0000-1500-00000C000000}" name="Apr 2017 to Mar 2018 _x000a_(£ billion)" dataDxfId="688"/>
    <tableColumn id="13" xr3:uid="{00000000-0010-0000-1500-00000D000000}" name="Apr 2018 to Mar 2019 _x000a_(£ billion)" dataDxfId="687"/>
    <tableColumn id="14" xr3:uid="{00000000-0010-0000-1500-00000E000000}" name="Apr 2019 to Mar 2020 _x000a_(£ billion)" dataDxfId="686"/>
    <tableColumn id="15" xr3:uid="{00000000-0010-0000-1500-00000F000000}" name="Apr 2020 to Mar 2021 _x000a_(£ billion)" dataDxfId="685"/>
    <tableColumn id="16" xr3:uid="{00000000-0010-0000-1500-000010000000}" name="Apr 2021 to Mar 2022 _x000a_(£ billion)" dataDxfId="684"/>
    <tableColumn id="17" xr3:uid="{00000000-0010-0000-1500-000011000000}" name="Apr 2022 to Mar 2023_x000a_(£ billion)" dataDxfId="683"/>
    <tableColumn id="18" xr3:uid="{00000000-0010-0000-1500-000012000000}" name="Apr 2023 to Mar 2024_x000a_(£ billion)" dataDxfId="682"/>
    <tableColumn id="19" xr3:uid="{00000000-0010-0000-1500-000013000000}" name="Apr 2024 to Mar 2025_x000a_(£ billion)" dataDxfId="681"/>
    <tableColumn id="2" xr3:uid="{862F6491-29DD-47F3-9ACE-979AFD328339}" name="Apr 2025 to Mar 2026_x000a_(£ billion)" dataDxfId="680" dataCellStyle="Normal 2 2"/>
    <tableColumn id="3" xr3:uid="{DB6E0A0F-3CD3-449D-9522-661FFBC9BBEC}" name="Apr 2026 to Mar 2027_x000a_(£ billion)" dataDxfId="679"/>
  </tableColumns>
  <tableStyleInfo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ECB2AEDE-9C3F-435E-9418-4B4E3646A41E}" name="PSA4_2" displayName="PSA4_2" ref="A5:P17" totalsRowShown="0" headerRowDxfId="678">
  <autoFilter ref="A5:P17" xr:uid="{C6A1867E-8BAB-46DE-85B5-6862E83F97C9}">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1700-000001000000}" name="Time period" dataDxfId="677"/>
    <tableColumn id="7" xr3:uid="{00000000-0010-0000-1700-000007000000}" name="Apr 2012 to Mar 2013 _x000a_(percentage points)" dataDxfId="676"/>
    <tableColumn id="8" xr3:uid="{00000000-0010-0000-1700-000008000000}" name="Apr 2013 to Mar 2014 _x000a_(percentage points)" dataDxfId="675"/>
    <tableColumn id="9" xr3:uid="{00000000-0010-0000-1700-000009000000}" name="Apr 2014 to Mar 2015 _x000a_(percentage points)" dataDxfId="674"/>
    <tableColumn id="10" xr3:uid="{00000000-0010-0000-1700-00000A000000}" name="Apr 2015 to Mar 2016 _x000a_(percentage points)" dataDxfId="673"/>
    <tableColumn id="11" xr3:uid="{00000000-0010-0000-1700-00000B000000}" name="Apr 2016 to Mar 2017 _x000a_(percentage points)" dataDxfId="672"/>
    <tableColumn id="12" xr3:uid="{00000000-0010-0000-1700-00000C000000}" name="Apr 2017 to Mar 2018 _x000a_(percentage points)" dataDxfId="671"/>
    <tableColumn id="13" xr3:uid="{00000000-0010-0000-1700-00000D000000}" name="Apr 2018 to Mar 2019 _x000a_(percentage points)" dataDxfId="670"/>
    <tableColumn id="14" xr3:uid="{00000000-0010-0000-1700-00000E000000}" name="Apr 2019 to Mar 2020 _x000a_(percentage points)" dataDxfId="669"/>
    <tableColumn id="15" xr3:uid="{00000000-0010-0000-1700-00000F000000}" name="Apr 2020 to Mar 2021 _x000a_(percentage points)" dataDxfId="668"/>
    <tableColumn id="16" xr3:uid="{00000000-0010-0000-1700-000010000000}" name="Apr 2021 to Mar 2022 _x000a_(percentage points)" dataDxfId="667"/>
    <tableColumn id="17" xr3:uid="{00000000-0010-0000-1700-000011000000}" name="Apr 2022 to Mar 2023_x000a_(percentage points)" dataDxfId="666"/>
    <tableColumn id="18" xr3:uid="{00000000-0010-0000-1700-000012000000}" name="Apr 2023 to Mar 2024_x000a_(percentage points)" dataDxfId="665"/>
    <tableColumn id="19" xr3:uid="{00000000-0010-0000-1700-000013000000}" name="Apr 2024 to Mar 2025_x000a_(percentage points)" dataDxfId="664"/>
    <tableColumn id="2" xr3:uid="{DF4614D0-4DAF-467B-A50B-3EBCE77AB60C}" name="Apr 2025 to Mar 2026_x000a_(£ billion)" dataDxfId="663"/>
    <tableColumn id="3" xr3:uid="{B4132D6A-0E41-436E-9390-44B50239A2D8}" name="Apr 2026 to Mar 2027_x000a_(£ billion)" dataDxfId="662"/>
  </tableColumns>
  <tableStyleInfo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D2606253-BB51-401A-92D2-501AA3B54E86}" name="PSA4_3" displayName="PSA4_3" ref="A5:P17" totalsRowShown="0" headerRowDxfId="661">
  <autoFilter ref="A5:P17" xr:uid="{4442EDFF-3940-4727-BA0B-329ADE42C438}">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1900-000001000000}" name="Time period" dataDxfId="660"/>
    <tableColumn id="7" xr3:uid="{00000000-0010-0000-1900-000007000000}" name="Apr 2012 to Mar 2013 _x000a_(percentage points)" dataDxfId="659" dataCellStyle="Normal 2 2"/>
    <tableColumn id="8" xr3:uid="{00000000-0010-0000-1900-000008000000}" name="Apr 2013 to Mar 2014 _x000a_(percentage points)" dataDxfId="658" dataCellStyle="Normal 2 2"/>
    <tableColumn id="9" xr3:uid="{00000000-0010-0000-1900-000009000000}" name="Apr 2014 to Mar 2015 _x000a_(percentage points)" dataDxfId="657" dataCellStyle="Normal 2 2"/>
    <tableColumn id="10" xr3:uid="{00000000-0010-0000-1900-00000A000000}" name="Apr 2015 to Mar 2016 _x000a_(percentage points)" dataDxfId="656" dataCellStyle="Normal 2 2"/>
    <tableColumn id="11" xr3:uid="{00000000-0010-0000-1900-00000B000000}" name="Apr 2016 to Mar 2017 _x000a_(percentage points)" dataDxfId="655" dataCellStyle="Normal 2 2"/>
    <tableColumn id="12" xr3:uid="{00000000-0010-0000-1900-00000C000000}" name="Apr 2017 to Mar 2018 _x000a_(percentage points)" dataDxfId="654" dataCellStyle="Normal 2 2"/>
    <tableColumn id="13" xr3:uid="{00000000-0010-0000-1900-00000D000000}" name="Apr 2018 to Mar 2019 _x000a_(percentage points)" dataDxfId="653" dataCellStyle="Normal 2 2"/>
    <tableColumn id="14" xr3:uid="{00000000-0010-0000-1900-00000E000000}" name="Apr 2019 to Mar 2020 _x000a_(percentage points)" dataDxfId="652" dataCellStyle="Normal 2 2"/>
    <tableColumn id="15" xr3:uid="{00000000-0010-0000-1900-00000F000000}" name="Apr 2020 to Mar 2021 _x000a_(percentage points)" dataDxfId="651" dataCellStyle="Normal 2 2"/>
    <tableColumn id="16" xr3:uid="{00000000-0010-0000-1900-000010000000}" name="Apr 2021 to Mar 2022 _x000a_(percentage points)" dataDxfId="650" dataCellStyle="Normal 2 2"/>
    <tableColumn id="17" xr3:uid="{00000000-0010-0000-1900-000011000000}" name="Apr 2022 to Mar 2023_x000a_(percentage points)" dataDxfId="649"/>
    <tableColumn id="18" xr3:uid="{00000000-0010-0000-1900-000012000000}" name="Apr 2023 to Mar 2024_x000a_(percentage points)" dataDxfId="648"/>
    <tableColumn id="19" xr3:uid="{00000000-0010-0000-1900-000013000000}" name="Apr 2024 to Mar 2025_x000a_(percentage points)" dataDxfId="647"/>
    <tableColumn id="2" xr3:uid="{3AD6D5CA-B7FA-4D5A-96D3-D568D74E49E3}" name="Apr 2025 to Mar 2026_x000a_(£ billion)" dataDxfId="646" dataCellStyle="Normal 2 2"/>
    <tableColumn id="3" xr3:uid="{938F3185-2A72-46EE-9A5A-10A31D787161}" name="Apr 2026 to Mar 2027_x000a_(£ billion)" dataDxfId="645"/>
  </tableColumns>
  <tableStyleInfo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7" xr:uid="{B22517DE-5EA3-4D3C-A7A8-D45B6FA4C4C8}" name="PSA4_4" displayName="PSA4_4" ref="A5:P17" totalsRowShown="0" headerRowDxfId="644">
  <autoFilter ref="A5:P17" xr:uid="{A6BA3BC9-A4BD-408D-99E3-FB5820158859}">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1B00-000001000000}" name="Time period" dataDxfId="643"/>
    <tableColumn id="7" xr3:uid="{00000000-0010-0000-1B00-000007000000}" name="Apr 2012 to Mar 2013 _x000a_(percentage points)" dataDxfId="642" dataCellStyle="Normal 2 2"/>
    <tableColumn id="8" xr3:uid="{00000000-0010-0000-1B00-000008000000}" name="Apr 2013 to Mar 2014 _x000a_(percentage points)" dataDxfId="641" dataCellStyle="Normal 2 2"/>
    <tableColumn id="9" xr3:uid="{00000000-0010-0000-1B00-000009000000}" name="Apr 2014 to Mar 2015 _x000a_(percentage points)" dataDxfId="640" dataCellStyle="Normal 2 2"/>
    <tableColumn id="10" xr3:uid="{00000000-0010-0000-1B00-00000A000000}" name="Apr 2015 to Mar 2016 _x000a_(percentage points)" dataDxfId="639" dataCellStyle="Normal 2 2"/>
    <tableColumn id="11" xr3:uid="{00000000-0010-0000-1B00-00000B000000}" name="Apr 2016 to Mar 2017 _x000a_(percentage points)" dataDxfId="638" dataCellStyle="Normal 2 2"/>
    <tableColumn id="12" xr3:uid="{00000000-0010-0000-1B00-00000C000000}" name="Apr 2017 to Mar 2018 _x000a_(percentage points)" dataDxfId="637" dataCellStyle="Normal 2 2"/>
    <tableColumn id="13" xr3:uid="{00000000-0010-0000-1B00-00000D000000}" name="Apr 2018 to Mar 2019 _x000a_(percentage points)" dataDxfId="636" dataCellStyle="Normal 2 2"/>
    <tableColumn id="14" xr3:uid="{00000000-0010-0000-1B00-00000E000000}" name="Apr 2019 to Mar 2020 _x000a_(percentage points)" dataDxfId="635" dataCellStyle="Normal 2 2"/>
    <tableColumn id="15" xr3:uid="{00000000-0010-0000-1B00-00000F000000}" name="Apr 2020 to Mar 2021 _x000a_(percentage points)" dataDxfId="634" dataCellStyle="Normal 2 2"/>
    <tableColumn id="16" xr3:uid="{00000000-0010-0000-1B00-000010000000}" name="Apr 2021 to Mar 2022 _x000a_(percentage points)" dataDxfId="633" dataCellStyle="Normal 2 2"/>
    <tableColumn id="17" xr3:uid="{00000000-0010-0000-1B00-000011000000}" name="Apr 2022 to Mar 2023_x000a_(percentage points)" dataDxfId="632" dataCellStyle="Normal 2 2"/>
    <tableColumn id="18" xr3:uid="{00000000-0010-0000-1B00-000012000000}" name="Apr 2023 to Mar 2024_x000a_(percentage points)" dataDxfId="631"/>
    <tableColumn id="19" xr3:uid="{00000000-0010-0000-1B00-000013000000}" name="Apr 2024 to Mar 2025_x000a_(percentage points)" dataDxfId="630"/>
    <tableColumn id="2" xr3:uid="{DECA7CFD-AC8C-4711-80CF-CE3803A88F4D}" name="Apr 2025 to Mar 2026_x000a_(£ billion)" dataDxfId="629" dataCellStyle="Normal 2 2"/>
    <tableColumn id="3" xr3:uid="{42228A69-C863-476C-A8E9-F0EF0740E099}" name="Apr 2026 to Mar 2027_x000a_(£ billion)" dataDxfId="628"/>
  </tableColumns>
  <tableStyleInfo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9B7388B6-DF58-4C83-A2F1-6D138D4A7646}" name="PSA5A" displayName="PSA5A" ref="A5:K58" totalsRowShown="0" headerRowDxfId="627" dataDxfId="626">
  <autoFilter ref="A5:K58" xr:uid="{4E9CF296-1E22-4826-BBFB-314D3A2203EC}">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1D00-000001000000}" name="Time period" dataDxfId="625"/>
    <tableColumn id="2" xr3:uid="{00000000-0010-0000-1D00-000002000000}" name="Public sector current budget deficit excluding public sector banks_x000a_(percentage points)" dataDxfId="624"/>
    <tableColumn id="3" xr3:uid="{00000000-0010-0000-1D00-000003000000}" name="Public sector net investment excluding public sector banks_x000a_(percentage points)" dataDxfId="623"/>
    <tableColumn id="4" xr3:uid="{00000000-0010-0000-1D00-000004000000}" name="Public sector net borrowing excluding public sector banks_x000a_(percentage points)" dataDxfId="622"/>
    <tableColumn id="5" xr3:uid="{00000000-0010-0000-1D00-000005000000}" name="Public sector net debt excluding excluding public sector banks and Bank of England_x000a_(percentage points)  [ note 2]  [ note 9]" dataDxfId="621"/>
    <tableColumn id="6" xr3:uid="{00000000-0010-0000-1D00-000006000000}" name="Public sector net debt excluding public sector banks_x000a_(percentage points)  [ note 2]  [ note 9]" dataDxfId="620"/>
    <tableColumn id="7" xr3:uid="{00000000-0010-0000-1D00-000007000000}" name="Public sector net financial liabilities excluding public sector banks_x000a_(percentage points)  [ note 2]  [ note 9]" dataDxfId="619"/>
    <tableColumn id="8" xr3:uid="{00000000-0010-0000-1D00-000008000000}" name="Public sector current budget deficit including public sector banks_x000a_(percentage points)" dataDxfId="618"/>
    <tableColumn id="9" xr3:uid="{00000000-0010-0000-1D00-000009000000}" name="Public sector net investment including public sector banks_x000a_(percentage points)" dataDxfId="617"/>
    <tableColumn id="10" xr3:uid="{00000000-0010-0000-1D00-00000A000000}" name="Public sector net borrowing including public sector banks_x000a_(percentage points)" dataDxfId="616"/>
    <tableColumn id="11" xr3:uid="{00000000-0010-0000-1D00-00000B000000}" name="Public sector net debt including public sector banks_x000a_(percentage points)  [ note 2]  [ note 9]" dataDxfId="615"/>
  </tableColumns>
  <tableStyleInfo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7" xr:uid="{031C30B8-90E6-4D86-9C6D-9221EEC10F33}" name="PSA5B" displayName="PSA5B" ref="A5:K501" totalsRowShown="0" headerRowDxfId="614" dataDxfId="613">
  <autoFilter ref="A5:K501" xr:uid="{211F7356-21B6-4048-A3C9-19588511B7C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1F00-000001000000}" name="Time period" dataDxfId="612"/>
    <tableColumn id="2" xr3:uid="{00000000-0010-0000-1F00-000002000000}" name="Public sector current budget deficit excluding public sector banks_x000a_(percentage points)" dataDxfId="611"/>
    <tableColumn id="3" xr3:uid="{00000000-0010-0000-1F00-000003000000}" name="Public sector net investment excluding public sector banks_x000a_(percentage points)" dataDxfId="610"/>
    <tableColumn id="4" xr3:uid="{00000000-0010-0000-1F00-000004000000}" name="Public sector net borrowing excluding public sector banks_x000a_(percentage points)" dataDxfId="609"/>
    <tableColumn id="5" xr3:uid="{00000000-0010-0000-1F00-000005000000}" name="Public sector net debt excluding excluding public sector banks and Bank of England_x000a_(percentage points)  [ note 2]  [ note 9]" dataDxfId="608"/>
    <tableColumn id="6" xr3:uid="{00000000-0010-0000-1F00-000006000000}" name="Public sector net debt excluding public sector banks_x000a_(percentage points)  [ note 2]  [ note 9]" dataDxfId="607"/>
    <tableColumn id="7" xr3:uid="{00000000-0010-0000-1F00-000007000000}" name="Public sector net financial liabilities excluding public sector banks_x000a_(percentage points)  [ note 2]  [ note 9]" dataDxfId="606"/>
    <tableColumn id="8" xr3:uid="{00000000-0010-0000-1F00-000008000000}" name="Public sector current budget deficit including public sector banks_x000a_(percentage points)" dataDxfId="605"/>
    <tableColumn id="9" xr3:uid="{00000000-0010-0000-1F00-000009000000}" name="Public sector net investment including public sector banks_x000a_(percentage points)" dataDxfId="604"/>
    <tableColumn id="10" xr3:uid="{00000000-0010-0000-1F00-00000A000000}" name="Public sector net borrowing including public sector banks_x000a_(percentage points)" dataDxfId="603"/>
    <tableColumn id="11" xr3:uid="{00000000-0010-0000-1F00-00000B000000}" name="Public sector net debt including public sector banks_x000a_(percentage points)  [ note 2]  [ note 9]" dataDxfId="602"/>
  </tableColumns>
  <tableStyleInfo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BBED4B37-6768-4509-A72F-687284D7C131}" name="PSA6B_1" displayName="PSA6B_1" ref="A5:L531" totalsRowShown="0" headerRowDxfId="601" dataDxfId="600">
  <autoFilter ref="A5:L531" xr:uid="{44DF75C3-4CD0-44AC-9BE7-6C2659A64A6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autoFilter>
  <tableColumns count="12">
    <tableColumn id="1" xr3:uid="{00000000-0010-0000-2300-000001000000}" name="Time period" dataDxfId="599"/>
    <tableColumn id="2" xr3:uid="{00000000-0010-0000-2300-000002000000}" name="Total taxes on production _x000a_(£ million)" dataDxfId="598"/>
    <tableColumn id="3" xr3:uid="{00000000-0010-0000-2300-000003000000}" name="Taxes on production, of which VAT _x000a_(£ million)" dataDxfId="597"/>
    <tableColumn id="4" xr3:uid="{00000000-0010-0000-2300-000004000000}" name="Total taxes on income and wealth_x000a_(£ million)" dataDxfId="596"/>
    <tableColumn id="5" xr3:uid="{00000000-0010-0000-2300-000005000000}" name="Taxes on income and wealth, of which Income and capital gains tax _x000a_(£ million) _x000a_[note 11]" dataDxfId="595"/>
    <tableColumn id="6" xr3:uid="{00000000-0010-0000-2300-000006000000}" name="Taxes on income and wealth, of which other _x000a_(£ million)_x000a_[note 12] [note 13]" dataDxfId="594"/>
    <tableColumn id="7" xr3:uid="{00000000-0010-0000-2300-000007000000}" name="Other taxes _x000a_(£ million)" dataDxfId="593"/>
    <tableColumn id="8" xr3:uid="{00000000-0010-0000-2300-000008000000}" name="Compulsory social contributions _x000a_(£ million)_x000a_ [note 14]" dataDxfId="592"/>
    <tableColumn id="9" xr3:uid="{00000000-0010-0000-2300-000009000000}" name="Total interest and dividends _x000a_(£ million)" dataDxfId="591"/>
    <tableColumn id="10" xr3:uid="{00000000-0010-0000-2300-00000A000000}" name="Interest and dividends, of which Bank of England Asset Purchase Facility Fund_x000a_(£ million)_x000a_[note 36]" dataDxfId="590"/>
    <tableColumn id="11" xr3:uid="{00000000-0010-0000-2300-00000B000000}" name="Other receipts _x000a_(£ million) _x000a_[note 15]" dataDxfId="589"/>
    <tableColumn id="12" xr3:uid="{00000000-0010-0000-2300-00000C000000}" name="Total current receipts_x000a_(£ million) _x000a_[note 16]" dataDxfId="588"/>
  </tableColumns>
  <tableStyleInfo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89798D85-FA5C-400C-8D59-39D4916A2325}" name="PSA6B_2" displayName="PSA6B_2" ref="A5:K531" totalsRowShown="0" headerRowDxfId="587" dataDxfId="586">
  <autoFilter ref="A5:K531" xr:uid="{EF4C76A5-F6DB-4559-BF68-360ABAC2C8A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2500-000001000000}" name="Time period" dataDxfId="585"/>
    <tableColumn id="2" xr3:uid="{00000000-0010-0000-2500-000002000000}" name="Current expenditure, of which Interest _x000a_(£ million) _x000a_[note 17]" dataDxfId="584"/>
    <tableColumn id="3" xr3:uid="{00000000-0010-0000-2500-000003000000}" name="Current expenditure, of which Net Social Benefits _x000a_(£ million)" dataDxfId="583"/>
    <tableColumn id="4" xr3:uid="{00000000-0010-0000-2500-000004000000}" name="Current expenditure, of which other _x000a_(£ million)" dataDxfId="582"/>
    <tableColumn id="5" xr3:uid="{00000000-0010-0000-2500-000005000000}" name="Total current expenditure _x000a_(£ million) _x000a_[note 18]" dataDxfId="581"/>
    <tableColumn id="6" xr3:uid="{00000000-0010-0000-2500-000006000000}" name="Saving, gross plus capital taxes _x000a_(£ million) " dataDxfId="580"/>
    <tableColumn id="7" xr3:uid="{00000000-0010-0000-2500-000007000000}" name="Depreciation _x000a_(£ million)" dataDxfId="579"/>
    <tableColumn id="8" xr3:uid="{00000000-0010-0000-2500-000008000000}" name="Current budget deficit _x000a_(£ million) _x000a_[note 19]" dataDxfId="578"/>
    <tableColumn id="9" xr3:uid="{00000000-0010-0000-2500-000009000000}" name="Net investment _x000a_(£ million)" dataDxfId="577"/>
    <tableColumn id="10" xr3:uid="{00000000-0010-0000-2500-00000A000000}" name="Net borrowing _x000a_(£ million)_x000a_[note 20]" dataDxfId="576"/>
    <tableColumn id="11" xr3:uid="{00000000-0010-0000-2500-00000B000000}" name="Memo item: Total expenditure _x000a_(£ million) _x000a_[note 21]" dataDxfId="575"/>
  </tableColumns>
  <tableStyleInfo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4201E329-2C47-4E57-BAA5-9B9ACDE1D8EE}" name="PSA6C_1" displayName="PSA6C_1" ref="A5:L531" totalsRowShown="0" headerRowDxfId="574" dataDxfId="573">
  <autoFilter ref="A5:L531" xr:uid="{31E17FA0-994F-46F8-9203-4D5252A2E2B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autoFilter>
  <tableColumns count="12">
    <tableColumn id="1" xr3:uid="{00000000-0010-0000-2700-000001000000}" name="Time period" dataDxfId="572"/>
    <tableColumn id="2" xr3:uid="{00000000-0010-0000-2700-000002000000}" name=" Total current receipts_x000a_(£ million) _x000a_[note 22]" dataDxfId="571"/>
    <tableColumn id="3" xr3:uid="{00000000-0010-0000-2700-000003000000}" name="Total current receipts, of which taxes_x000a_(£ million)_x000a_[note 22]" dataDxfId="570"/>
    <tableColumn id="4" xr3:uid="{00000000-0010-0000-2700-000004000000}" name="Total current receipts, of which compulsory social contributions_x000a_(£ million)_x000a_[note 14] [note 22]  " dataDxfId="569"/>
    <tableColumn id="5" xr3:uid="{00000000-0010-0000-2700-000005000000}" name="Total current receipts, of which interest and dividends_x000a_(£ million)_x000a_[note 22]" dataDxfId="568"/>
    <tableColumn id="6" xr3:uid="{00000000-0010-0000-2700-000006000000}" name="Total current receipts, of which other receipts_x000a_(£ million)_x000a_[note 15] [note 22]" dataDxfId="567"/>
    <tableColumn id="7" xr3:uid="{00000000-0010-0000-2700-000007000000}" name="Market output and output for own final use _x000a_(£ million) _x000a_[note 23]" dataDxfId="566"/>
    <tableColumn id="8" xr3:uid="{00000000-0010-0000-2700-000008000000}" name="Pension contributions _x000a_(£ million) _x000a_[note 24]" dataDxfId="565"/>
    <tableColumn id="9" xr3:uid="{00000000-0010-0000-2700-000009000000}" name="Current grants to central government _x000a_(£ million)" dataDxfId="564"/>
    <tableColumn id="10" xr3:uid="{00000000-0010-0000-2700-00000A000000}" name="Capital transfers to central government _x000a_(£ million)_x000a_[note 25]" dataDxfId="563"/>
    <tableColumn id="11" xr3:uid="{00000000-0010-0000-2700-00000B000000}" name="Less gross operating surplus _x000a_(£ million)" dataDxfId="562"/>
    <tableColumn id="12" xr3:uid="{00000000-0010-0000-2700-00000C000000}" name="Total central government revenue _x000a_(£ million)" dataDxfId="561"/>
  </tableColumns>
  <tableStyleInfo showFirstColumn="0" showLastColumn="0" showRowStripes="1"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032F6937-C31B-4B5F-9E0A-AE5A8A8B8DA0}" name="PSA6C_2" displayName="PSA6C_2" ref="A5:K531" totalsRowShown="0" headerRowDxfId="560" dataDxfId="559">
  <autoFilter ref="A5:K531" xr:uid="{A7631645-0BB4-43CF-AB35-2B8E06854315}">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2900-000001000000}" name="Time period" dataDxfId="558"/>
    <tableColumn id="2" xr3:uid="{00000000-0010-0000-2900-000002000000}" name="Current expenditure_x000a_(£ million)_x000a_[note 22]" dataDxfId="557"/>
    <tableColumn id="3" xr3:uid="{00000000-0010-0000-2900-000003000000}" name="Market output and output for own final use_x000a_(£ million)_x000a_[note 23]" dataDxfId="556"/>
    <tableColumn id="4" xr3:uid="{00000000-0010-0000-2900-000004000000}" name="Less pension contributions _x000a_(£ million)" dataDxfId="555"/>
    <tableColumn id="5" xr3:uid="{00000000-0010-0000-2900-000005000000}" name="Less current grants to central government_x000a_(£ million)" dataDxfId="554"/>
    <tableColumn id="6" xr3:uid="{00000000-0010-0000-2900-000006000000}" name="Less depreciation_x000a_  (£ million)" dataDxfId="553"/>
    <tableColumn id="7" xr3:uid="{00000000-0010-0000-2900-000007000000}" name="Total current expenditure_x000a_(£ million)" dataDxfId="552"/>
    <tableColumn id="8" xr3:uid="{00000000-0010-0000-2900-000008000000}" name="Net investment_x000a_(£ million)" dataDxfId="551"/>
    <tableColumn id="9" xr3:uid="{00000000-0010-0000-2900-000009000000}" name="Less capital transfers to central government_x000a_(£ million)_x000a_[note 25]" dataDxfId="550"/>
    <tableColumn id="10" xr3:uid="{00000000-0010-0000-2900-00000A000000}" name="Depreciation_x000a_(£ million)" dataDxfId="549"/>
    <tableColumn id="11" xr3:uid="{00000000-0010-0000-2900-00000B000000}" name="Total capital expenditure_x000a_(£ million)" dataDxfId="548"/>
  </tableColumns>
  <tableStyleInfo showFirstColumn="0" showLastColumn="0" showRowStripes="1"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10315493-9CFD-4C5C-9377-48C0E4324CFD}" name="PSA6C_3" displayName="PSA6C_3" ref="A5:F531" totalsRowShown="0" headerRowDxfId="547" dataDxfId="546">
  <autoFilter ref="A5:F531" xr:uid="{AE43AF04-5721-40D0-9C28-85FF1F760A9E}">
    <filterColumn colId="0" hiddenButton="1"/>
    <filterColumn colId="1" hiddenButton="1"/>
    <filterColumn colId="2" hiddenButton="1"/>
    <filterColumn colId="3" hiddenButton="1"/>
    <filterColumn colId="4" hiddenButton="1"/>
    <filterColumn colId="5" hiddenButton="1"/>
  </autoFilter>
  <tableColumns count="6">
    <tableColumn id="1" xr3:uid="{00000000-0010-0000-2B00-000001000000}" name="Time period" dataDxfId="545"/>
    <tableColumn id="2" xr3:uid="{00000000-0010-0000-2B00-000002000000}" name="Total revenue_x000a_(£ million)" dataDxfId="544"/>
    <tableColumn id="3" xr3:uid="{00000000-0010-0000-2B00-000003000000}" name="Total expenditure_x000a_(£ million)_x000a_[note 26]" dataDxfId="543"/>
    <tableColumn id="4" xr3:uid="{00000000-0010-0000-2B00-000004000000}" name="Total expenditure of which Total current expenditure_x000a_(£ million)" dataDxfId="542"/>
    <tableColumn id="5" xr3:uid="{00000000-0010-0000-2B00-000005000000}" name="Total expenditure of which Total capital expenditure_x000a_(£ million)" dataDxfId="541"/>
    <tableColumn id="6" xr3:uid="{00000000-0010-0000-2B00-000006000000}" name="Net borrowing_x000a_(£ million)_x000a_[note 27]" dataDxfId="540"/>
  </tableColumns>
  <tableStyleInfo showFirstColumn="0" showLastColumn="0" showRowStripes="1"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0D7F68C4-7FD6-47FA-A7EC-FD3049EE85B4}" name="PSA6D_1" displayName="PSA6D_1" ref="A5:M531" totalsRowShown="0" dataDxfId="539">
  <autoFilter ref="A5:M531" xr:uid="{A3CF31AD-6D60-4DAE-9CE3-7BF14F99DC5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00000000-0010-0000-2D00-000001000000}" name="Time period" dataDxfId="538"/>
    <tableColumn id="2" xr3:uid="{00000000-0010-0000-2D00-000002000000}" name="Total taxes on production_x000a_(£ million)" dataDxfId="537"/>
    <tableColumn id="3" xr3:uid="{00000000-0010-0000-2D00-000003000000}" name="Taxes on production of which VAT _x000a_(£ million)" dataDxfId="536"/>
    <tableColumn id="4" xr3:uid="{00000000-0010-0000-2D00-000004000000}" name="Taxes on production of which Alcohol_x000a_(£ million)" dataDxfId="535"/>
    <tableColumn id="5" xr3:uid="{00000000-0010-0000-2D00-000005000000}" name="Taxes on production of which Tobacco_x000a_(£ million)" dataDxfId="534"/>
    <tableColumn id="6" xr3:uid="{00000000-0010-0000-2D00-000006000000}" name="Taxes on production of which Fuel duty_x000a_(£ million)" dataDxfId="533"/>
    <tableColumn id="7" xr3:uid="{00000000-0010-0000-2D00-000007000000}" name="Taxes on production of which Business rates_x000a_(£ million)_x000a_[note 28]" dataDxfId="532"/>
    <tableColumn id="8" xr3:uid="{00000000-0010-0000-2D00-000008000000}" name="Taxes on production of which Stamp duty on shares_x000a_(£ million)" dataDxfId="531"/>
    <tableColumn id="9" xr3:uid="{00000000-0010-0000-2D00-000009000000}" name="Taxes on production of which Stamp duty on land and property_x000a_(£ million)_x000a_[note 29]" dataDxfId="530"/>
    <tableColumn id="10" xr3:uid="{00000000-0010-0000-2D00-00000A000000}" name="Taxes on production of which Vehicle duty paid by businesses_x000a_(£ million)" dataDxfId="529"/>
    <tableColumn id="11" xr3:uid="{00000000-0010-0000-2D00-00000B000000}" name="Taxes on production of which Customs Duties_x000a_(£ million)" dataDxfId="528"/>
    <tableColumn id="12" xr3:uid="{00000000-0010-0000-2D00-00000C000000}" name="Other taxes on production_x000a_(£ million)_x000a_[note 30]" dataDxfId="527"/>
    <tableColumn id="13" xr3:uid="{00000000-0010-0000-2D00-00000D000000}" name="Other taxes on production of which Apprenticeship Levy_x000a_ (£ million)" dataDxfId="526"/>
  </tableColumns>
  <tableStyleInfo showFirstColumn="0" showLastColumn="0" showRowStripes="1"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81FA46BE-D7BA-4711-9CCF-8FA81D70BB80}" name="PSA6D_2" displayName="PSA6D_2" ref="A5:J531" totalsRowShown="0" headerRowDxfId="525" dataDxfId="524" dataCellStyle="Normal 5">
  <autoFilter ref="A5:J531" xr:uid="{9B7842DE-3FDF-46D3-B489-2E1E7DFB562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2F00-000001000000}" name="Time period" dataDxfId="523" dataCellStyle="Normal 5"/>
    <tableColumn id="2" xr3:uid="{00000000-0010-0000-2F00-000002000000}" name="Total taxes on income and wealth_x000a_(£ million)" dataDxfId="522" dataCellStyle="Normal 5"/>
    <tableColumn id="3" xr3:uid="{00000000-0010-0000-2F00-000003000000}" name="Taxes on income and wealth of which income taxes Self assessed income tax_x000a_(£ million)" dataDxfId="521" dataCellStyle="Normal 5"/>
    <tableColumn id="4" xr3:uid="{00000000-0010-0000-2F00-000004000000}" name="Taxes on income and wealth of which income taxes Capital gains tax_x000a_(£ million)_x000a_[note 31]" dataDxfId="520" dataCellStyle="Normal 5"/>
    <tableColumn id="5" xr3:uid="{00000000-0010-0000-2F00-000005000000}" name="Taxes on income and wealth of which income taxes Pay as you earn income tax_x000a_(£ million)" dataDxfId="519" dataCellStyle="Normal 5"/>
    <tableColumn id="6" xr3:uid="{00000000-0010-0000-2F00-000006000000}" name="Taxes on income and wealth of which income taxes Other income tax_x000a_(£ million)_x000a_[note 32]" dataDxfId="518" dataCellStyle="Normal 5"/>
    <tableColumn id="7" xr3:uid="{00000000-0010-0000-2F00-000007000000}" name="Taxes on income and wealth of which business taxes total Corporation tax_x000a_(£ million) _x000a_[note 33] [note 34]" dataDxfId="517" dataCellStyle="Normal 5"/>
    <tableColumn id="16" xr3:uid="{00000000-0010-0000-2F00-000010000000}" name="Taxes on income and wealth of which business taxes Corporation tax Energy Profits Levy _x000a_(£ million) _x000a_[note 141]_x000a_" dataDxfId="516" dataCellStyle="Normal 5"/>
    <tableColumn id="18" xr3:uid="{00000000-0010-0000-2F00-000012000000}" name="Taxes on income and wealth of which business taxes Miscellaneous taxes of which Petroleum revenue tax_x000a_(£ million)" dataDxfId="515" dataCellStyle="Normal 5"/>
    <tableColumn id="9" xr3:uid="{00000000-0010-0000-2F00-000009000000}" name="Taxes on income and wealth of which business taxes total Miscellaneous taxes_x000a_(£ million)" dataDxfId="514" dataCellStyle="Normal 5"/>
  </tableColumns>
  <tableStyleInfo showFirstColumn="0" showLastColumn="0" showRowStripes="1"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05" xr:uid="{D210A15A-056F-48DA-B7AF-18AFD7A228F8}" name="PSA6D_24106" displayName="PSA6D_24106" ref="A5:G531" totalsRowShown="0" headerRowDxfId="513" dataDxfId="512" dataCellStyle="Normal 5">
  <autoFilter ref="A5:G531" xr:uid="{C493D432-7B1F-4931-B01E-0E4F9DABB5BE}">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3100-000001000000}" name="Time period" dataDxfId="511" dataCellStyle="Normal 5"/>
    <tableColumn id="10" xr3:uid="{00000000-0010-0000-3100-00000A000000}" name="Total other taxes_x000a_(£ million)" dataDxfId="510" dataCellStyle="Normal 5"/>
    <tableColumn id="11" xr3:uid="{00000000-0010-0000-3100-00000B000000}" name="Other taxes of which Television licence_x000a_(£ million)" dataDxfId="509" dataCellStyle="Normal 5"/>
    <tableColumn id="12" xr3:uid="{00000000-0010-0000-3100-00000C000000}" name="Other taxes of which Vehicle duty paid by households_x000a_(£ million)" dataDxfId="508" dataCellStyle="Normal 5"/>
    <tableColumn id="13" xr3:uid="{00000000-0010-0000-3100-00000D000000}" name="Other taxes of which Bank levy_x000a_(£ million)" dataDxfId="507" dataCellStyle="Normal 5"/>
    <tableColumn id="14" xr3:uid="{00000000-0010-0000-3100-00000E000000}" name="Other taxes not elsewhere accounted for_x000a_(£ million)_x000a_[note 35]" dataDxfId="506" dataCellStyle="Normal 5"/>
    <tableColumn id="15" xr3:uid="{00000000-0010-0000-3100-00000F000000}" name="Total taxes _x000a_(£ million)" dataDxfId="505" dataCellStyle="Normal 5"/>
  </tableColumns>
  <tableStyleInfo showFirstColumn="0" showLastColumn="0" showRowStripes="1"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EC557D4F-4510-4C51-BF28-05527F6D79A9}" name="PSA6D_3" displayName="PSA6D_3" ref="A5:K531" totalsRowShown="0" headerRowDxfId="504" dataDxfId="503">
  <autoFilter ref="A5:K531" xr:uid="{6003374A-19A8-432D-9A3B-DC76A624F23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3300-000001000000}" name="Time period" dataDxfId="502"/>
    <tableColumn id="2" xr3:uid="{00000000-0010-0000-3300-000002000000}" name="Total Taxes_x000a_(£ million)" dataDxfId="501"/>
    <tableColumn id="3" xr3:uid="{00000000-0010-0000-3300-000003000000}" name="Compulsory social contributions _x000a_(£ million)_x000a_ [note 14]" dataDxfId="500"/>
    <tableColumn id="4" xr3:uid="{00000000-0010-0000-3300-000004000000}" name="Total interest and dividends _x000a_(£ million)" dataDxfId="499"/>
    <tableColumn id="5" xr3:uid="{00000000-0010-0000-3300-000005000000}" name="Interest and dividends, of which Bank of England Asset Purchase Facility Fund_x000a_(£ million)_x000a_[note 36]" dataDxfId="498"/>
    <tableColumn id="6" xr3:uid="{00000000-0010-0000-3300-000006000000}" name="Interest and dividends, of which other_x000a_(£ million)" dataDxfId="497"/>
    <tableColumn id="7" xr3:uid="{00000000-0010-0000-3300-000007000000}" name="Total other receipts_x000a_(£ million)" dataDxfId="496"/>
    <tableColumn id="8" xr3:uid="{00000000-0010-0000-3300-000008000000}" name="Other receipts, of which Gross operating surplus (imputed)_x000a_(£ million)_x000a_[note 37]" dataDxfId="495"/>
    <tableColumn id="9" xr3:uid="{00000000-0010-0000-3300-000009000000}" name="Other receipts, of which Rent _x000a_(£ million)" dataDxfId="494"/>
    <tableColumn id="10" xr3:uid="{00000000-0010-0000-3300-00000A000000}" name="Other receipts not elsewhere accounted for _x000a_(£ million)_x000a_[note 38]" dataDxfId="493"/>
    <tableColumn id="11" xr3:uid="{00000000-0010-0000-3300-00000B000000}" name="Total current receipts_x000a_(£ million)" dataDxfId="492"/>
  </tableColumns>
  <tableStyleInfo showFirstColumn="0" showLastColumn="0" showRowStripes="1"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0D650664-AB7A-4E4C-97B4-C53D3855D19E}" name="PSA6E_1" displayName="PSA6E_1" ref="A5:J531" totalsRowShown="0" dataDxfId="491">
  <autoFilter ref="A5:J531" xr:uid="{78326BD6-9E06-4E8F-A4A7-1FF94A6629B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3500-000001000000}" name="Time period" dataDxfId="490"/>
    <tableColumn id="2" xr3:uid="{00000000-0010-0000-3500-000002000000}" name="Total current expenditure on goods and services_x000a_(£ million)_x000a_[note 48]" dataDxfId="489"/>
    <tableColumn id="3" xr3:uid="{00000000-0010-0000-3500-000003000000}" name=" Current expenditure on goods and services of which, Staff costs_x000a_(£ million)" dataDxfId="488"/>
    <tableColumn id="4" xr3:uid="{00000000-0010-0000-3500-000004000000}" name="Current expenditure on goods and services of which, market output and output for own final use_x000a_(£ million)_x000a_[note 39] [note 40]" dataDxfId="487"/>
    <tableColumn id="5" xr3:uid="{00000000-0010-0000-3500-000005000000}" name="Current expenditure on goods and services of which, purchase of goods and services_x000a_(£ million)_x000a_[note 41]" dataDxfId="486"/>
    <tableColumn id="6" xr3:uid="{00000000-0010-0000-3500-000006000000}" name="Current expenditure on goods and services of which, depreciation_x000a_(£ million)" dataDxfId="485"/>
    <tableColumn id="7" xr3:uid="{00000000-0010-0000-3500-000007000000}" name="Total Subsidies_x000a_(£ million)" dataDxfId="484"/>
    <tableColumn id="8" xr3:uid="{00000000-0010-0000-3500-000008000000}" name="Subsidies of which, Coronavirus Job Retention Scheme_x000a_(£ million)" dataDxfId="483"/>
    <tableColumn id="9" xr3:uid="{00000000-0010-0000-3500-000009000000}" name="Subsidies of which Self Employment Income Support Scheme _x000a_(£ million)" dataDxfId="482"/>
    <tableColumn id="10" xr3:uid="{00000000-0010-0000-3500-00000A000000}" name="Interest_x000a_(£ million)_x000a_[note 42]" dataDxfId="481"/>
  </tableColumns>
  <tableStyleInfo showFirstColumn="0" showLastColumn="0" showRowStripes="1" showColumnStripes="0"/>
</table>
</file>

<file path=xl/tables/table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BF81913A-F2C4-4A4A-B650-FF44A1932833}" name="PSA6E_2" displayName="PSA6E_2" ref="A5:O531" totalsRowShown="0" headerRowDxfId="480" dataDxfId="479">
  <autoFilter ref="A5:O531" xr:uid="{6B0EB16B-C25C-4F1E-9442-3797FE48DE58}">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autoFilter>
  <tableColumns count="15">
    <tableColumn id="1" xr3:uid="{00000000-0010-0000-3700-000001000000}" name="Time period" dataDxfId="478"/>
    <tableColumn id="2" xr3:uid="{00000000-0010-0000-3700-000002000000}" name="Total net social benefits_x000a_(£ million)_x000a_[note 48]" dataDxfId="477"/>
    <tableColumn id="3" xr3:uid="{00000000-0010-0000-3700-000003000000}" name="Net social benefits of which national insurance fund benefits_x000a_(£ million)_x000a_[note 43]" dataDxfId="476"/>
    <tableColumn id="4" xr3:uid="{00000000-0010-0000-3700-000004000000}" name="Net social benefits of which social assistance_x000a_(£ million)_x000a_[note 44]" dataDxfId="475"/>
    <tableColumn id="5" xr3:uid="{00000000-0010-0000-3700-000005000000}" name="Net social benefits of which public service pension payments_x000a_(£ million)" dataDxfId="474"/>
    <tableColumn id="6" xr3:uid="{00000000-0010-0000-3700-000006000000}" name="Net social benefits of which public service pension contributions_x000a_(£ million)_x000a_[note 45]" dataDxfId="473"/>
    <tableColumn id="7" xr3:uid="{00000000-0010-0000-3700-000007000000}" name="UK VAT, GNI and abatement contributions to the EU budget_x000a_(£ million)_x000a_[note 49]" dataDxfId="472"/>
    <tableColumn id="8" xr3:uid="{00000000-0010-0000-3700-000008000000}" name="UK VAT, GNI and abatement contributions to the EU budget of which UK Gross contributions to EU_x000a_(£ million) " dataDxfId="471"/>
    <tableColumn id="9" xr3:uid="{00000000-0010-0000-3700-000009000000}" name="UK VAT, GNI and abatement contributions to the EU budget of which less abatement_x000a_(£ million)" dataDxfId="470"/>
    <tableColumn id="10" xr3:uid="{00000000-0010-0000-3700-00000A000000}" name="Current transfers paid abroad_x000a_(£ million)" dataDxfId="469"/>
    <tableColumn id="11" xr3:uid="{00000000-0010-0000-3700-00000B000000}" name="Current transfers paid abroad of which UK payments to EU_x000a_(£ million)_x000a_[note 46]" dataDxfId="468"/>
    <tableColumn id="12" xr3:uid="{00000000-0010-0000-3700-00000C000000}" name="Current transfers received from abroad_x000a_(£ million)_x000a_[note 45] [note 47]" dataDxfId="467"/>
    <tableColumn id="13" xr3:uid="{00000000-0010-0000-3700-00000D000000}" name="Current transfers to local government_x000a_(£ million)" dataDxfId="466"/>
    <tableColumn id="14" xr3:uid="{00000000-0010-0000-3700-00000E000000}" name="Other current grants_x000a_(£ million)" dataDxfId="465"/>
    <tableColumn id="15" xr3:uid="{00000000-0010-0000-3700-00000F000000}" name="Total current expenditure_x000a_(£ million)" dataDxfId="464"/>
  </tableColumns>
  <tableStyleInfo showFirstColumn="0" showLastColumn="0" showRowStripes="1" showColumnStripes="0"/>
</table>
</file>

<file path=xl/tables/table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060D2073-B8CF-477E-B16C-FE69822AB27E}" name="PSA6F" displayName="PSA6F" ref="A5:M531" totalsRowShown="0" headerRowDxfId="463" dataDxfId="462">
  <autoFilter ref="A5:M531" xr:uid="{DB9BA44D-5007-4744-A09A-D46F4D9A32C9}">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00000000-0010-0000-3900-000001000000}" name="Time period" dataDxfId="461"/>
    <tableColumn id="2" xr3:uid="{00000000-0010-0000-3900-000002000000}" name="Gross capital formation_x000a_(£ million)_x000a_[note 50]" dataDxfId="460"/>
    <tableColumn id="3" xr3:uid="{00000000-0010-0000-3900-000003000000}" name="Less Depreciation_x000a_(£ million)" dataDxfId="459"/>
    <tableColumn id="4" xr3:uid="{00000000-0010-0000-3900-000004000000}" name="Capital transfers to central government_x000a_(£ million)_x000a_[note 56]" dataDxfId="458"/>
    <tableColumn id="5" xr3:uid="{00000000-0010-0000-3900-000005000000}" name="Capital transfers to central government, of which Capital transfers from local government_x000a_(£ million)_x000a_[note 51]" dataDxfId="457"/>
    <tableColumn id="6" xr3:uid="{00000000-0010-0000-3900-000006000000}" name="Capital transfers to central government, of which Capital transfers from public corporations_x000a_(£ million)_x000a_[note 52]" dataDxfId="456"/>
    <tableColumn id="7" xr3:uid="{00000000-0010-0000-3900-000007000000}" name="Capital transfers to central government, of which Capital transfers from private sector_x000a_(£ million)_x000a_[note 53]" dataDxfId="455"/>
    <tableColumn id="8" xr3:uid="{00000000-0010-0000-3900-000008000000}" name="Capital transfers from central government_x000a_(£ million)_x000a_[note 57]" dataDxfId="454"/>
    <tableColumn id="9" xr3:uid="{00000000-0010-0000-3900-000009000000}" name="Capital transfers from central government, of which Capital transfers to local government_x000a_(£ million)_x000a_[note 51]" dataDxfId="453"/>
    <tableColumn id="10" xr3:uid="{00000000-0010-0000-3900-00000A000000}" name="Capital transfers from central government, of which Capital transfers to public corporations_x000a_(£ million)_x000a_[note 54]" dataDxfId="452"/>
    <tableColumn id="11" xr3:uid="{00000000-0010-0000-3900-00000B000000}" name="Capital transfers from central government, of which Capital transfers to private sector_x000a_(£ million)" dataDxfId="451"/>
    <tableColumn id="12" xr3:uid="{00000000-0010-0000-3900-00000C000000}" name="Capital transfers from central government, Capital transfers to Bank of England Asset Purchase Facility Fund   _x000a_(£ million)" dataDxfId="450"/>
    <tableColumn id="13" xr3:uid="{00000000-0010-0000-3900-00000D000000}" name="Total net investment _x000a_(£ million)_x000a_[note 55] [note 58]" dataDxfId="449"/>
  </tableColumns>
  <tableStyleInfo showFirstColumn="0" showLastColumn="0" showRowStripes="1" showColumnStripes="0"/>
</table>
</file>

<file path=xl/tables/table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EF19416E-6314-499A-B67D-2D34CF04896D}" name="PSA6G_1" displayName="PSA6G_1" ref="A5:J180" totalsRowShown="0" headerRowDxfId="448" dataDxfId="447" totalsRowDxfId="446">
  <autoFilter ref="A5:J180" xr:uid="{EC4AE2BB-4F29-451B-B127-50B32C7175B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3B00-000001000000}" name="Time period" dataDxfId="445" totalsRowDxfId="444"/>
    <tableColumn id="2" xr3:uid="{00000000-0010-0000-3B00-000002000000}" name="Current receipts, of which taxes on production and products _x000a_(£ million)_x000a_[note 59]" dataDxfId="443" totalsRowDxfId="442"/>
    <tableColumn id="3" xr3:uid="{00000000-0010-0000-3B00-000003000000}" name="Current receipts, of which other current taxes_x000a_(£ million)_x000a_[note 60]" dataDxfId="441" totalsRowDxfId="440"/>
    <tableColumn id="4" xr3:uid="{00000000-0010-0000-3B00-000004000000}" name="Current receipts, of which Interest and dividends_x000a_(£ million)_x000a_[note 61]" dataDxfId="439" totalsRowDxfId="438"/>
    <tableColumn id="5" xr3:uid="{00000000-0010-0000-3B00-000005000000}" name="Current receipts, of which, other receipts_x000a_ (£ million)_x000a_[note 62]" dataDxfId="437" totalsRowDxfId="436"/>
    <tableColumn id="6" xr3:uid="{00000000-0010-0000-3B00-000006000000}" name="Total current receipts_x000a_(£ million)" dataDxfId="435" totalsRowDxfId="434"/>
    <tableColumn id="7" xr3:uid="{00000000-0010-0000-3B00-000007000000}" name=" Current expenditure, of which, goods and services_x000a_(£ million)" dataDxfId="433" totalsRowDxfId="432"/>
    <tableColumn id="8" xr3:uid="{00000000-0010-0000-3B00-000008000000}" name=" Current expenditure, of which, net social benefits_x000a_(£ million)" dataDxfId="431" totalsRowDxfId="430"/>
    <tableColumn id="9" xr3:uid="{00000000-0010-0000-3B00-000009000000}" name=" Current expenditure, of which other_x000a_(£ million)_x000a_[note 63]" dataDxfId="429" totalsRowDxfId="428"/>
    <tableColumn id="10" xr3:uid="{00000000-0010-0000-3B00-00000A000000}" name="Total current expenditure_x000a_ (£ million)" dataDxfId="427" totalsRowDxfId="426"/>
  </tableColumns>
  <tableStyleInfo showFirstColumn="0" showLastColumn="0" showRowStripes="1" showColumnStripes="0"/>
</table>
</file>

<file path=xl/tables/table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53657B7D-BD9E-49CC-8560-85B70DDA6491}" name="PSA6G_2" displayName="PSA6G_2" ref="A5:F180" totalsRowShown="0" headerRowDxfId="425" dataDxfId="424" totalsRowDxfId="423">
  <tableColumns count="6">
    <tableColumn id="1" xr3:uid="{00000000-0010-0000-3D00-000001000000}" name="Time period" totalsRowDxfId="422"/>
    <tableColumn id="2" xr3:uid="{00000000-0010-0000-3D00-000002000000}" name="Saving, gross plus capital taxes _x000a_(£ million)" totalsRowDxfId="421"/>
    <tableColumn id="3" xr3:uid="{00000000-0010-0000-3D00-000003000000}" name=" Depreciation _x000a_(£ million)" totalsRowDxfId="420"/>
    <tableColumn id="4" xr3:uid="{00000000-0010-0000-3D00-000004000000}" name="Current budget deficit _x000a_(£ million)" totalsRowDxfId="419"/>
    <tableColumn id="5" xr3:uid="{00000000-0010-0000-3D00-000005000000}" name=" Net investment _x000a_(£ million)" totalsRowDxfId="418"/>
    <tableColumn id="6" xr3:uid="{00000000-0010-0000-3D00-000006000000}" name=" Net borrowing _x000a_(£ million)" totalsRowDxfId="417"/>
  </tableColumns>
  <tableStyleInfo showFirstColumn="0" showLastColumn="0" showRowStripes="1" showColumnStripes="0"/>
</table>
</file>

<file path=xl/tables/table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E89BD6D2-15BC-4D8E-B00B-B930A4F8CA50}" name="PSA6H_1" displayName="PSA6H_1" ref="A5:K180" totalsRowShown="0" headerRowDxfId="416" dataDxfId="415">
  <autoFilter ref="A5:K180" xr:uid="{C9F6FF2B-1FB5-44C6-80D7-3FE17DD520A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3F00-000001000000}" name="Time period" dataDxfId="414"/>
    <tableColumn id="2" xr3:uid="{00000000-0010-0000-3F00-000002000000}" name="Total current receipts _x000a_(£ million)" dataDxfId="413"/>
    <tableColumn id="3" xr3:uid="{00000000-0010-0000-3F00-000003000000}" name="Total current receipts, of which taxes_x000a_(£ million)" dataDxfId="412"/>
    <tableColumn id="4" xr3:uid="{00000000-0010-0000-3F00-000004000000}" name="Total current receipts, interest and dividends_x000a_(£ million)_x000a_[note 64]" dataDxfId="411"/>
    <tableColumn id="5" xr3:uid="{00000000-0010-0000-3F00-000005000000}" name="Total current receipts, other receipts_x000a_(£ million)_x000a_[note 65]" dataDxfId="410"/>
    <tableColumn id="6" xr3:uid="{00000000-0010-0000-3F00-000006000000}" name="Market output_x000a_(£ million)_x000a_[note 66]" dataDxfId="409"/>
    <tableColumn id="7" xr3:uid="{00000000-0010-0000-3F00-000007000000}" name="Pension contributions_x000a_(£ million)_x000a_[note 66]" dataDxfId="408"/>
    <tableColumn id="8" xr3:uid="{00000000-0010-0000-3F00-000008000000}" name="Current grants from central government_x000a_(£ million)_x000a_[note 66]" dataDxfId="407"/>
    <tableColumn id="9" xr3:uid="{00000000-0010-0000-3F00-000009000000}" name="Capital grants from private sector_x000a_(£ million)_x000a_[note 66]" dataDxfId="406"/>
    <tableColumn id="10" xr3:uid="{00000000-0010-0000-3F00-00000A000000}" name="Less gross operating surplus (imputed)_x000a_(£ million)_x000a_[note 67]" dataDxfId="405"/>
    <tableColumn id="11" xr3:uid="{00000000-0010-0000-3F00-00000B000000}" name="Total revenue_x000a_(£ million)" dataDxfId="404"/>
  </tableColumns>
  <tableStyleInfo showFirstColumn="0" showLastColumn="0" showRowStripes="1" showColumnStripes="0"/>
</table>
</file>

<file path=xl/tables/table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9B397881-5259-4FD2-8A02-CF74856EFDC2}" name="PSA6H_2" displayName="PSA6H_2" ref="A5:K180" totalsRowShown="0" headerRowDxfId="403" dataDxfId="402">
  <autoFilter ref="A5:K180" xr:uid="{A23494EA-0D0E-432C-B397-3D85DAD7CF95}">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4100-000001000000}" name="Time period" dataDxfId="401"/>
    <tableColumn id="2" xr3:uid="{00000000-0010-0000-4100-000002000000}" name="Current expenditure _x000a_(£ million)" dataDxfId="400"/>
    <tableColumn id="3" xr3:uid="{00000000-0010-0000-4100-000003000000}" name="Less market output_x000a_(£ million)_x000a_[note 66]" dataDxfId="399"/>
    <tableColumn id="4" xr3:uid="{00000000-0010-0000-4100-000004000000}" name="Less pension contributions _x000a_(£ million)_x000a_[note 66]" dataDxfId="398"/>
    <tableColumn id="5" xr3:uid="{00000000-0010-0000-4100-000005000000}" name="Less current grants from central government _x000a_(£ million)_x000a_[note 66]" dataDxfId="397"/>
    <tableColumn id="6" xr3:uid="{00000000-0010-0000-4100-000006000000}" name="Less depreciation _x000a_(£ million)" dataDxfId="396"/>
    <tableColumn id="7" xr3:uid="{00000000-0010-0000-4100-000007000000}" name="Total current expenditure _x000a_(£ million)" dataDxfId="395"/>
    <tableColumn id="8" xr3:uid="{00000000-0010-0000-4100-000008000000}" name="Net investment   _x000a_(£ million)" dataDxfId="394"/>
    <tableColumn id="9" xr3:uid="{00000000-0010-0000-4100-000009000000}" name="Less capital grants from private sector _x000a_(£ million)_x000a_[note 66]" dataDxfId="393"/>
    <tableColumn id="10" xr3:uid="{00000000-0010-0000-4100-00000A000000}" name="Depreciation_x000a_(£ million)" dataDxfId="392"/>
    <tableColumn id="11" xr3:uid="{00000000-0010-0000-4100-00000B000000}" name="Total capital expenditure_x000a_(£ million)" dataDxfId="391"/>
  </tableColumns>
  <tableStyleInfo showFirstColumn="0" showLastColumn="0" showRowStripes="1" showColumnStripes="0"/>
</table>
</file>

<file path=xl/tables/table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9" xr:uid="{94C15BDC-2B2B-4080-B318-F37A9860DD17}" name="PSA6H_3" displayName="PSA6H_3" ref="A5:F180" totalsRowShown="0" headerRowDxfId="390" dataDxfId="389">
  <autoFilter ref="A5:F180" xr:uid="{A1398821-51A3-4CD7-8D62-085C25B4D0E9}">
    <filterColumn colId="0" hiddenButton="1"/>
    <filterColumn colId="1" hiddenButton="1"/>
    <filterColumn colId="2" hiddenButton="1"/>
    <filterColumn colId="3" hiddenButton="1"/>
    <filterColumn colId="4" hiddenButton="1"/>
    <filterColumn colId="5" hiddenButton="1"/>
  </autoFilter>
  <tableColumns count="6">
    <tableColumn id="1" xr3:uid="{00000000-0010-0000-4300-000001000000}" name="Time period" dataDxfId="388"/>
    <tableColumn id="2" xr3:uid="{00000000-0010-0000-4300-000002000000}" name="Total revenue_x000a_(£ million)" dataDxfId="387"/>
    <tableColumn id="3" xr3:uid="{00000000-0010-0000-4300-000003000000}" name="Total expenditure_x000a_(£ million)" dataDxfId="386"/>
    <tableColumn id="4" xr3:uid="{00000000-0010-0000-4300-000004000000}" name="Total expenditure of which Current expenditure_x000a_(£ million)" dataDxfId="385"/>
    <tableColumn id="5" xr3:uid="{00000000-0010-0000-4300-000005000000}" name="Total expenditure of which Capital expenditure_x000a_(£ million)" dataDxfId="384"/>
    <tableColumn id="6" xr3:uid="{00000000-0010-0000-4300-000006000000}" name="Net borrowing_x000a_(£ million)" dataDxfId="383"/>
  </tableColumns>
  <tableStyleInfo showFirstColumn="0" showLastColumn="0" showRowStripes="1" showColumnStripes="0"/>
</table>
</file>

<file path=xl/tables/table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0" xr:uid="{00C453EC-DE0A-4282-B613-01156BF9435B}" name="PSA6I" displayName="PSA6I" ref="A5:J180" totalsRowShown="0" headerRowDxfId="382" dataDxfId="381">
  <autoFilter ref="A5:J180" xr:uid="{C0528B37-A53F-4A04-A3BC-47AC46F59C7B}">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4500-000001000000}" name="Time period" dataDxfId="380"/>
    <tableColumn id="2" xr3:uid="{00000000-0010-0000-4500-000002000000}" name="Taxes on production_x000a_(£ millions)_x000a_[note 68]" dataDxfId="379"/>
    <tableColumn id="3" xr3:uid="{00000000-0010-0000-4500-000003000000}" name="Other current taxes_x000a_(£ millions)_x000a_[note 70]" dataDxfId="378"/>
    <tableColumn id="4" xr3:uid="{00000000-0010-0000-4500-000004000000}" name="Other current taxes of which, Council tax_x000a_(£ million)" dataDxfId="377"/>
    <tableColumn id="5" xr3:uid="{00000000-0010-0000-4500-000005000000}" name="Other current taxes of which, not elsewhere accounted for_x000a_(£ million)_x000a_[note 69]" dataDxfId="376"/>
    <tableColumn id="6" xr3:uid="{00000000-0010-0000-4500-000006000000}" name="Gross operating surplus (imputed)_x000a_(£ million)_x000a_[note 37]" dataDxfId="375"/>
    <tableColumn id="7" xr3:uid="{00000000-0010-0000-4500-000007000000}" name="Interest and dividends from private sector and rest of world_x000a_(£ million)" dataDxfId="374"/>
    <tableColumn id="8" xr3:uid="{00000000-0010-0000-4500-000008000000}" name="Interest and dividends (net) from public sector_x000a_(£ million)" dataDxfId="373"/>
    <tableColumn id="9" xr3:uid="{00000000-0010-0000-4500-000009000000}" name="Rent and other current transfers_x000a_(£ million)" dataDxfId="372"/>
    <tableColumn id="10" xr3:uid="{00000000-0010-0000-4500-00000A000000}" name="Total current income_x000a_(£ million)_x000a_[note 37]" dataDxfId="371"/>
  </tableColumns>
  <tableStyleInfo showFirstColumn="0" showLastColumn="0" showRowStripes="1" showColumnStripes="0"/>
</table>
</file>

<file path=xl/tables/table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1" xr:uid="{B62EFB94-33A9-48C5-A1C9-68DB0655D88B}" name="PSA6J_1" displayName="PSA6J_1" ref="A5:H180" totalsRowShown="0" headerRowDxfId="370" dataDxfId="369">
  <autoFilter ref="A5:H180" xr:uid="{FF3B3D0C-8D21-4903-A6A8-28534A68E238}">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4700-000001000000}" name="Time period" dataDxfId="368"/>
    <tableColumn id="2" xr3:uid="{00000000-0010-0000-4700-000002000000}" name=" Total current expenditure on goods and services_x000a_(£ million)" dataDxfId="367"/>
    <tableColumn id="3" xr3:uid="{00000000-0010-0000-4700-000003000000}" name=" Current expenditure on goods and services of which, staff costs_x000a_(£ million)" dataDxfId="366"/>
    <tableColumn id="4" xr3:uid="{00000000-0010-0000-4700-000004000000}" name=" Current expenditure on goods and services of which, market output_x000a_(£ million) _x000a_[note 68]" dataDxfId="365"/>
    <tableColumn id="5" xr3:uid="{00000000-0010-0000-4700-000005000000}" name=" Current expenditure on goods and services of which, depreciation_x000a_(£ million)" dataDxfId="364"/>
    <tableColumn id="6" xr3:uid="{00000000-0010-0000-4700-000006000000}" name=" Current expenditure on goods and services of which, the purchase of goods and services_x000a_(£ million)" dataDxfId="363"/>
    <tableColumn id="7" xr3:uid="{00000000-0010-0000-4700-000007000000}" name="Subsidies_x000a_(£ million)" dataDxfId="362"/>
    <tableColumn id="8" xr3:uid="{00000000-0010-0000-4700-000008000000}" name="Interest_x000a_(£ million)" dataDxfId="361"/>
  </tableColumns>
  <tableStyleInfo showFirstColumn="0" showLastColumn="0" showRowStripes="1" showColumnStripes="0"/>
</table>
</file>

<file path=xl/tables/table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33124265-5D70-4615-A295-45AF272C491C}" name="PSA6J_2" displayName="PSA6J_2" ref="A5:H180" totalsRowShown="0" headerRowDxfId="360" dataDxfId="359">
  <autoFilter ref="A5:H180" xr:uid="{A473AFE1-CF00-4500-BC7A-49782FB9EC69}">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4900-000001000000}" name="Time period" dataDxfId="358"/>
    <tableColumn id="2" xr3:uid="{00000000-0010-0000-4900-000002000000}" name="Total net social benefits _x000a_(£ million)_x000a_[note 71]" dataDxfId="357"/>
    <tableColumn id="3" xr3:uid="{00000000-0010-0000-4900-000003000000}" name="Net social benefits of which Pension contributions_x000a_(£ million)_x000a_[note 66]" dataDxfId="356"/>
    <tableColumn id="4" xr3:uid="{00000000-0010-0000-4900-000004000000}" name="Net social benefits of which Other_x000a_(£ million)_x000a_[note 72]" dataDxfId="355"/>
    <tableColumn id="5" xr3:uid="{00000000-0010-0000-4900-000005000000}" name="Net current grants abroad_x000a_(£ million)" dataDxfId="354"/>
    <tableColumn id="6" xr3:uid="{00000000-0010-0000-4900-000006000000}" name="Current grants from central government_x000a_(£ million)" dataDxfId="353"/>
    <tableColumn id="7" xr3:uid="{00000000-0010-0000-4900-000007000000}" name="Other current grants _x000a_(£ million)" dataDxfId="352"/>
    <tableColumn id="8" xr3:uid="{00000000-0010-0000-4900-000008000000}" name="Total current expenditure_x000a_(£ million)" dataDxfId="351"/>
  </tableColumns>
  <tableStyleInfo showFirstColumn="0" showLastColumn="0" showRowStripes="1" showColumnStripes="0"/>
</table>
</file>

<file path=xl/tables/table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3" xr:uid="{E4E210FF-46D7-4B98-A759-A54B36DB1B22}" name="PSA6K" displayName="PSA6K" ref="A5:G180" totalsRowShown="0" headerRowDxfId="350" dataDxfId="349">
  <autoFilter ref="A5:G180" xr:uid="{B1441E96-8BE0-47C0-B62D-5F1ADD6ADB7C}">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4B00-000001000000}" name="Time period" dataDxfId="348"/>
    <tableColumn id="2" xr3:uid="{00000000-0010-0000-4B00-000002000000}" name="Total net investment _x000a_(£ million)_x000a_[note 73]" dataDxfId="347"/>
    <tableColumn id="3" xr3:uid="{00000000-0010-0000-4B00-000003000000}" name="Net investment of which, gross fixed capital formation_x000a_(£ million)" dataDxfId="346"/>
    <tableColumn id="4" xr3:uid="{00000000-0010-0000-4B00-000004000000}" name="Net investment of which, less Depreciation_x000a_(£ million)" dataDxfId="345"/>
    <tableColumn id="5" xr3:uid="{00000000-0010-0000-4B00-000005000000}" name="Net investment of which, capital grants (net) within public sector_x000a_(£ million)" dataDxfId="344"/>
    <tableColumn id="6" xr3:uid="{00000000-0010-0000-4B00-000006000000}" name="Net investment of which, capital grants to private sector_x000a_(£ million)" dataDxfId="343"/>
    <tableColumn id="7" xr3:uid="{00000000-0010-0000-4B00-000007000000}" name="Net investment of which, capital grants from private sector_x000a_(£ million)_x000a_[note 67]" dataDxfId="342"/>
  </tableColumns>
  <tableStyleInfo showFirstColumn="0" showLastColumn="0" showRowStripes="1" showColumnStripes="0"/>
</table>
</file>

<file path=xl/tables/table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7" xr:uid="{7B1414F8-119B-4115-A1AF-6E170B91E2AE}" name="PSA6L" displayName="PSA6L" ref="A5:L531" totalsRowShown="0" headerRowDxfId="341" dataDxfId="340">
  <autoFilter ref="A5:L531" xr:uid="{95AD8116-C5A4-4644-9308-147F25D0978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autoFilter>
  <tableColumns count="12">
    <tableColumn id="1" xr3:uid="{00000000-0010-0000-4D00-000001000000}" name="Transactions" dataDxfId="339"/>
    <tableColumn id="2" xr3:uid="{00000000-0010-0000-4D00-000002000000}" name="Central government _x000a_(£ million)" dataDxfId="338"/>
    <tableColumn id="3" xr3:uid="{00000000-0010-0000-4D00-000003000000}" name="Local government _x000a_(£ million)" dataDxfId="337"/>
    <tableColumn id="4" xr3:uid="{00000000-0010-0000-4D00-000004000000}" name="General government _x000a_(£ million)" dataDxfId="336"/>
    <tableColumn id="5" xr3:uid="{00000000-0010-0000-4D00-000005000000}" name="Public corporations _x000a_(£ million)" dataDxfId="335"/>
    <tableColumn id="6" xr3:uid="{00000000-0010-0000-4D00-000006000000}" name="Public sector funded pension schemes _x000a_(£ million)" dataDxfId="334"/>
    <tableColumn id="7" xr3:uid="{00000000-0010-0000-4D00-000007000000}" name="Bank of England _x000a_(£ million) _x000a_[note 6]" dataDxfId="333"/>
    <tableColumn id="8" xr3:uid="{00000000-0010-0000-4D00-000008000000}" name="Public sector excluding public sector banks _x000a_(£ million)" dataDxfId="332"/>
    <tableColumn id="9" xr3:uid="{00000000-0010-0000-4D00-000009000000}" name="Public sector banks _x000a_(£ million) _x000a_[note 129]" dataDxfId="331"/>
    <tableColumn id="10" xr3:uid="{00000000-0010-0000-4D00-00000A000000}" name="Public sector including public sector banks _x000a_(£ million)" dataDxfId="330"/>
    <tableColumn id="11" xr3:uid="{00000000-0010-0000-4D00-00000B000000}" name="Memo item: Public sector excluding public sector banks _x000a_(% GDP)" dataDxfId="329"/>
    <tableColumn id="12" xr3:uid="{00000000-0010-0000-4D00-00000C000000}" name="Memo item: Public sector including public sector banks _x000a_(% GDP)" dataDxfId="328"/>
  </tableColumns>
  <tableStyleInfo showFirstColumn="0" showLastColumn="0" showRowStripes="1" showColumnStripes="0"/>
</table>
</file>

<file path=xl/tables/table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FCC224EF-87BF-4A1D-AA46-0FF36DE2F129}" name="REC1" displayName="REC1_" ref="A5:H532" totalsRowShown="0" headerRowDxfId="327" dataDxfId="326">
  <autoFilter ref="A5:H532" xr:uid="{39B75CC5-AF76-4727-824E-11077E35C37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4F00-000001000000}" name="Time period" dataDxfId="325"/>
    <tableColumn id="2" xr3:uid="{00000000-0010-0000-4F00-000002000000}" name="Net borrowing_x000a_(£ million)_x000a_" dataDxfId="324"/>
    <tableColumn id="3" xr3:uid="{00000000-0010-0000-4F00-000003000000}" name="Net lending to private sector and rest of world_x000a_(£ million)" dataDxfId="323"/>
    <tableColumn id="4" xr3:uid="{00000000-0010-0000-4F00-000004000000}" name="Net acquisition of company securities_x000a_(£ million)" dataDxfId="322"/>
    <tableColumn id="5" xr3:uid="{00000000-0010-0000-4F00-000005000000}" name="Adjustment for interest on gilts_x000a_(£ million)" dataDxfId="321"/>
    <tableColumn id="6" xr3:uid="{00000000-0010-0000-4F00-000006000000}" name="Accounts receivable/payable_x000a_(£ million)" dataDxfId="320"/>
    <tableColumn id="7" xr3:uid="{00000000-0010-0000-4F00-000007000000}" name="Other financial transactions_x000a_(£ million)" dataDxfId="319"/>
    <tableColumn id="8" xr3:uid="{00000000-0010-0000-4F00-000008000000}" name="Net cash requirement_x000a_(£ million)_x000a_[note 74]" dataDxfId="318"/>
  </tableColumns>
  <tableStyleInfo showFirstColumn="0" showLastColumn="0" showRowStripes="1" showColumnStripes="0"/>
</table>
</file>

<file path=xl/tables/table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83BB66B1-0D53-422C-B677-CEDED300DA7C}" name="REC2" displayName="REC2_" ref="A5:H532" totalsRowShown="0" headerRowDxfId="317" dataDxfId="316">
  <autoFilter ref="A5:H532" xr:uid="{F5C23D83-8A29-4B96-B131-53448DC57B25}">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5100-000001000000}" name="Time period" dataDxfId="315"/>
    <tableColumn id="2" xr3:uid="{00000000-0010-0000-5100-000002000000}" name="Net borrowing_x000a_(£ million)_x000a_" dataDxfId="314"/>
    <tableColumn id="3" xr3:uid="{00000000-0010-0000-5100-000003000000}" name="Net lending to private sector and rest of world_x000a_(£ million)" dataDxfId="313"/>
    <tableColumn id="4" xr3:uid="{00000000-0010-0000-5100-000004000000}" name="Net acquisition of company securities_x000a_(£ million)" dataDxfId="312"/>
    <tableColumn id="5" xr3:uid="{00000000-0010-0000-5100-000005000000}" name="Adjustment for interest on gilts_x000a_(£ million)" dataDxfId="311"/>
    <tableColumn id="6" xr3:uid="{00000000-0010-0000-5100-000006000000}" name="Accounts receivable/payable_x000a_(£ million)" dataDxfId="310"/>
    <tableColumn id="7" xr3:uid="{00000000-0010-0000-5100-000007000000}" name="Other financial transactions_x000a_(£ million)" dataDxfId="309"/>
    <tableColumn id="8" xr3:uid="{00000000-0010-0000-5100-000008000000}" name="Net cash requirement_x000a_(£ million)_x000a_[note 74]" dataDxfId="308"/>
  </tableColumns>
  <tableStyleInfo showFirstColumn="0" showLastColumn="0" showRowStripes="1" showColumnStripes="0"/>
</table>
</file>

<file path=xl/tables/table4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6" xr:uid="{B67901D6-D4D3-4B81-9F17-83414560BEEC}" name="PSA7A" displayName="PSA7A" ref="A5:N531" totalsRowShown="0" headerRowDxfId="307" dataDxfId="306">
  <autoFilter ref="A5:N531" xr:uid="{15A29E94-B2E4-4677-B7A9-7474E880AE0B}">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autoFilter>
  <tableColumns count="14">
    <tableColumn id="1" xr3:uid="{00000000-0010-0000-5300-000001000000}" name="Time period" dataDxfId="305"/>
    <tableColumn id="2" xr3:uid="{00000000-0010-0000-5300-000002000000}" name="Central government net cash requirement_x000a_(£ million)_x000a_[note 76]" dataDxfId="304"/>
    <tableColumn id="3" xr3:uid="{00000000-0010-0000-5300-000003000000}" name="Central government net cash requirement of which, own account_x000a_(£ million)" dataDxfId="303"/>
    <tableColumn id="4" xr3:uid="{00000000-0010-0000-5300-000004000000}" name="Local government net cash requirement_x000a_(£ million)" dataDxfId="302"/>
    <tableColumn id="5" xr3:uid="{00000000-0010-0000-5300-000005000000}" name="Local government net cash requirement of which,_x000a_from central government_x000a_(£ million)" dataDxfId="301"/>
    <tableColumn id="6" xr3:uid="{00000000-0010-0000-5300-000006000000}" name="Local government net cash requirement of which, other_x000a_(£ million)" dataDxfId="300"/>
    <tableColumn id="7" xr3:uid="{00000000-0010-0000-5300-000007000000}" name="Non-financial public corporations net cash requirement_x000a_(£ million)" dataDxfId="299"/>
    <tableColumn id="8" xr3:uid="{00000000-0010-0000-5300-000008000000}" name="Non-financial public corporations net cash requirement of which,_x000a_from central government_x000a_(£ million)" dataDxfId="298"/>
    <tableColumn id="9" xr3:uid="{00000000-0010-0000-5300-000009000000}" name="Non-financial public corporations net cash requirement of which,_x000a_from central government other_x000a_(£ million)" dataDxfId="297"/>
    <tableColumn id="10" xr3:uid="{00000000-0010-0000-5300-00000A000000}" name="Public Sector funded pensions net cash requirement_x000a_(£ million)" dataDxfId="296"/>
    <tableColumn id="11" xr3:uid="{00000000-0010-0000-5300-00000B000000}" name="Bank of England contribution to net cash requirement_x000a_(£ million)" dataDxfId="295"/>
    <tableColumn id="12" xr3:uid="{00000000-0010-0000-5300-00000C000000}" name="Public Sector net cash requirement excluding public sector banks_x000a_(£ million)_x000a_[note 77]" dataDxfId="294"/>
    <tableColumn id="13" xr3:uid="{00000000-0010-0000-5300-00000D000000}" name="Public sector banks contribution to net cash requirement_x000a_(£ million)" dataDxfId="293"/>
    <tableColumn id="14" xr3:uid="{00000000-0010-0000-5300-00000E000000}" name="Public Sector net cash requirement including public sector banks_x000a_(£ million)_x000a_[note 78]" dataDxfId="292"/>
  </tableColumns>
  <tableStyleInfo showFirstColumn="0" showLastColumn="0" showRowStripes="1" showColumnStripes="0"/>
</table>
</file>

<file path=xl/tables/table4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7" xr:uid="{49186BDE-17BF-4AF1-A34C-186CCBC53EF3}" name="PSA7B" displayName="PSA7B" ref="A5:M531" totalsRowShown="0" headerRowDxfId="291" dataDxfId="290">
  <autoFilter ref="A5:M531" xr:uid="{88DC9C47-001D-473A-93F3-9702E1994A8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00000000-0010-0000-5500-000001000000}" name="Time period" dataDxfId="289"/>
    <tableColumn id="2" xr3:uid="{00000000-0010-0000-5500-000002000000}" name="Central government_x000a_(£ million)" dataDxfId="288"/>
    <tableColumn id="3" xr3:uid="{00000000-0010-0000-5500-000003000000}" name="Local government_x000a_(£ million)" dataDxfId="287"/>
    <tableColumn id="4" xr3:uid="{00000000-0010-0000-5500-000004000000}" name="Less transactions net between central and local government_x000a_(£ million)" dataDxfId="286"/>
    <tableColumn id="5" xr3:uid="{00000000-0010-0000-5500-000005000000}" name="General government_x000a_(£ million)_x000a_[note 79]" dataDxfId="285"/>
    <tableColumn id="6" xr3:uid="{00000000-0010-0000-5500-000006000000}" name="Non-financial public corporations_x000a_(£ million)" dataDxfId="284"/>
    <tableColumn id="7" xr3:uid="{00000000-0010-0000-5500-000007000000}" name="Less transactions net between central government and non-financial public corporations_x000a_(£ million)" dataDxfId="283"/>
    <tableColumn id="8" xr3:uid="{00000000-0010-0000-5500-000008000000}" name="Public sector funded pensions_x000a_(£ million)" dataDxfId="282"/>
    <tableColumn id="9" xr3:uid="{00000000-0010-0000-5500-000009000000}" name="Public Sector excluding public sector banks and Band of England_x000a_(£ million)_x000a_[note 80]" dataDxfId="281"/>
    <tableColumn id="10" xr3:uid="{00000000-0010-0000-5500-00000A000000}" name="Bank of England_x000a_(£ million)" dataDxfId="280"/>
    <tableColumn id="11" xr3:uid="{00000000-0010-0000-5500-00000B000000}" name="Public sector excluding public sector banks_x000a_(£ million)_x000a_[note 81]" dataDxfId="279"/>
    <tableColumn id="12" xr3:uid="{00000000-0010-0000-5500-00000C000000}" name="Public sector banks_x000a_(£ million)" dataDxfId="278"/>
    <tableColumn id="13" xr3:uid="{00000000-0010-0000-5500-00000D000000}" name="Public Sector including public sector banks_x000a_(£ million)_x000a_[note 82]" dataDxfId="277"/>
  </tableColumns>
  <tableStyleInfo showFirstColumn="0" showLastColumn="0" showRowStripes="1" showColumnStripes="0"/>
</table>
</file>

<file path=xl/tables/table4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8" xr:uid="{A87FC16E-363A-4EF2-BDD8-DE246F5AB4D1}" name="PSA7C" displayName="PSA7C" ref="A5:I531" totalsRowShown="0" headerRowDxfId="276" dataDxfId="275">
  <autoFilter ref="A5:I531" xr:uid="{BE2F0780-8B48-4B55-840D-336A7F5AF894}">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00000000-0010-0000-5700-000001000000}" name="Time period" dataDxfId="274"/>
    <tableColumn id="2" xr3:uid="{00000000-0010-0000-5700-000002000000}" name="Central Government excluding NRAM and B&amp;B, Network Rail_x000a_(£ million)_x000a_ [note 83]" dataDxfId="273"/>
    <tableColumn id="3" xr3:uid="{00000000-0010-0000-5700-000003000000}" name="Central Government excluding NRAM and B&amp;B, Network Rail of which Own account_x000a_(£ million)_x000a_ [note 83]" dataDxfId="272"/>
    <tableColumn id="4" xr3:uid="{00000000-0010-0000-5700-000004000000}" name="NRAM and B&amp;B_x000a_(£ million)_x000a_ [note 83]" dataDxfId="271"/>
    <tableColumn id="5" xr3:uid="{00000000-0010-0000-5700-000005000000}" name="Network Rail_x000a_(£ million) " dataDxfId="270"/>
    <tableColumn id="6" xr3:uid="{00000000-0010-0000-5700-000006000000}" name=" Central Government with NRAM and B&amp;B, Network Rail_x000a_(£ million) _x000a_ [note 83] [note 84] [note 85]" dataDxfId="269"/>
    <tableColumn id="7" xr3:uid="{00000000-0010-0000-5700-000007000000}" name=" Central Government with NRAM and B&amp;B, Network Rail_x000a_ of which, own account_x000a_(£ million) _x000a_ [note 83] [note 86]" dataDxfId="268"/>
    <tableColumn id="8" xr3:uid="{00000000-0010-0000-5700-000008000000}" name="Central Government with NRAM and B&amp;B, Network Rail_x000a_ of which, payments to local government_x000a_(£ million) _x000a_ [note 83]" dataDxfId="267"/>
    <tableColumn id="9" xr3:uid="{00000000-0010-0000-5700-000009000000}" name="Central Government with NRAM and B&amp;B, Network Rail_x000a_ of which, payments to non-financial public corporations_x000a_(£ million) _x000a_ [note 83]" dataDxfId="266"/>
  </tableColumns>
  <tableStyleInfo showFirstColumn="0" showLastColumn="0" showRowStripes="1" showColumnStripes="0"/>
</table>
</file>

<file path=xl/tables/table4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9" xr:uid="{557E8871-4FC0-46E8-B26E-ED1981EE76BD}" name="PSA7D" displayName="PSA7D" ref="A5:Q531" totalsRowShown="0" headerRowDxfId="265" dataDxfId="264">
  <autoFilter ref="A5:Q531" xr:uid="{F28E57DE-77CE-4373-A486-5D35C0078781}">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autoFilter>
  <tableColumns count="17">
    <tableColumn id="1" xr3:uid="{00000000-0010-0000-5900-000001000000}" name="Time period" dataDxfId="263"/>
    <tableColumn id="2" xr3:uid="{00000000-0010-0000-5900-000002000000}" name="_x000a_Total Cash receipts paid over to HM Treasury from HM Revenue and Customs_x000a_(£ million)_x000a_[note 87] [note 97]" dataDxfId="262"/>
    <tableColumn id="3" xr3:uid="{00000000-0010-0000-5900-000003000000}" name="Total cash receipts of which, _x000a_income tax_x000a_(£ million)_x000a_[note 88] " dataDxfId="261"/>
    <tableColumn id="4" xr3:uid="{00000000-0010-0000-5900-000004000000}" name="Total cash receipts of which, corporation tax_x000a_(£ million)_x000a_[note 89] [note 90]" dataDxfId="260"/>
    <tableColumn id="5" xr3:uid="{00000000-0010-0000-5900-000005000000}" name="Total cash receipts of which,  national insurance contributions_x000a_(£ million)_x000a_[note 91]" dataDxfId="259"/>
    <tableColumn id="6" xr3:uid="{00000000-0010-0000-5900-000006000000}" name="Total cash receipts of which, value added tax (£ million)_x000a_[note 92]" dataDxfId="258"/>
    <tableColumn id="7" xr3:uid="{00000000-0010-0000-5900-000007000000}" name="Other cash receipts paid over to HM Treasury from HM Revenue and Customs_x000a_(£ million)_x000a_[note 96]" dataDxfId="257"/>
    <tableColumn id="8" xr3:uid="{00000000-0010-0000-5900-000008000000}" name="Interest and dividend receipts_x000a_(£ million)" dataDxfId="256"/>
    <tableColumn id="9" xr3:uid="{00000000-0010-0000-5900-000009000000}" name="Net other receipts_x000a_(£ million)_x000a_[note 93]" dataDxfId="255"/>
    <tableColumn id="10" xr3:uid="{00000000-0010-0000-5900-00000A000000}" name="Total cash receipts_x000a_(£ million)_x000a_[note 98]" dataDxfId="254"/>
    <tableColumn id="11" xr3:uid="{00000000-0010-0000-5900-00000B000000}" name="Interest payments_x000a_(£ million)" dataDxfId="253"/>
    <tableColumn id="12" xr3:uid="{00000000-0010-0000-5900-00000C000000}" name="Net acquisition of company securities_x000a_(£ million)_x000a_[note 94]" dataDxfId="252"/>
    <tableColumn id="13" xr3:uid="{00000000-0010-0000-5900-00000D000000}" name="Total net departmental outlays _x000a_(£ million) _x000a_[note 95]" dataDxfId="251"/>
    <tableColumn id="14" xr3:uid="{00000000-0010-0000-5900-00000E000000}" name="_x000a_Net departmental outlays of which, Coronavirus Job Retention Scheme_x000a_(£ million)" dataDxfId="250"/>
    <tableColumn id="15" xr3:uid="{00000000-0010-0000-5900-00000F000000}" name="Net departmental outlays of which, Self Employment Income Support Scheme_x000a_(£ million)" dataDxfId="249"/>
    <tableColumn id="16" xr3:uid="{00000000-0010-0000-5900-000010000000}" name="Total cash outlays_x000a_(£ million)_x000a_[note 99]" dataDxfId="248"/>
    <tableColumn id="17" xr3:uid="{00000000-0010-0000-5900-000011000000}" name="Central Government excluding NRAM and B&amp;B, Network Rail of which Own account_x000a_(£ million)_x000a_ [note 86] [note 100]" dataDxfId="247"/>
  </tableColumns>
  <tableStyleInfo showFirstColumn="0" showLastColumn="0" showRowStripes="1" showColumnStripes="0"/>
</table>
</file>

<file path=xl/tables/table4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0" xr:uid="{EEA1C4A1-E380-4202-82FD-4D62245E8A35}" name="REC3" displayName="REC3_" ref="A5:O531" totalsRowShown="0" headerRowDxfId="246" dataDxfId="245" dataCellStyle="Normal 4">
  <autoFilter ref="A5:O531" xr:uid="{7A1EECE3-A990-4BDE-B52C-262141597E12}">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autoFilter>
  <tableColumns count="15">
    <tableColumn id="1" xr3:uid="{00000000-0010-0000-5B00-000001000000}" name="Time period" dataDxfId="244" dataCellStyle="Normal 4"/>
    <tableColumn id="2" xr3:uid="{00000000-0010-0000-5B00-000002000000}" name="Central Government excluding NRAM and B&amp;B, Network Rail_x000a_(£ million)_x000a_ [note 83]" dataDxfId="243" dataCellStyle="Normal 4"/>
    <tableColumn id="3" xr3:uid="{00000000-0010-0000-5B00-000003000000}" name="Adjustments related to net premia / discounts of gilt issuances_x000a_(£ million)" dataDxfId="242" dataCellStyle="Normal 4"/>
    <tableColumn id="4" xr3:uid="{00000000-0010-0000-5B00-000004000000}" name="Adjustments related to index-linked gilt capital uplift_x000a_(£ million)" dataDxfId="241" dataCellStyle="Normal 4"/>
    <tableColumn id="5" xr3:uid="{00000000-0010-0000-5B00-000005000000}" name="Adjustments related to other gilt related adjustments_x000a_(£ million)_x000a_[note 102]" dataDxfId="240" dataCellStyle="Normal 4"/>
    <tableColumn id="6" xr3:uid="{00000000-0010-0000-5B00-000006000000}" name="Adjustments related to reclassifications and imputed liabilities_x000a_(£ million)_x000a_[note 103]" dataDxfId="239" dataCellStyle="Normal 4"/>
    <tableColumn id="7" xr3:uid="{00000000-0010-0000-5B00-000007000000}" name="Adjustments related to the revaluation of official reserves _x000a_(£ million)" dataDxfId="238" dataCellStyle="Normal 4"/>
    <tableColumn id="8" xr3:uid="{00000000-0010-0000-5B00-000008000000}" name="Adjustments related to  the special drawing rights component of official reserves: _x000a_(£ million)" dataDxfId="237" dataCellStyle="Normal 4"/>
    <tableColumn id="9" xr3:uid="{00000000-0010-0000-5B00-000009000000}" name="Adjustments related to national savings &amp; tax Instruments_x000a_(£ million)" dataDxfId="236" dataCellStyle="Normal 4"/>
    <tableColumn id="10" xr3:uid="{00000000-0010-0000-5B00-00000A000000}" name="Adjustments related to debt management account_x000a_(£ million)" dataDxfId="235" dataCellStyle="Normal 4"/>
    <tableColumn id="11" xr3:uid="{00000000-0010-0000-5B00-00000B000000}" name="Adjustments related to other foreign currency revaluation_x000a_(£ million)" dataDxfId="234" dataCellStyle="Normal 4"/>
    <tableColumn id="12" xr3:uid="{00000000-0010-0000-5B00-00000C000000}" name="Adjustments related to other sterling debt_x000a_(£ million)" dataDxfId="233" dataCellStyle="Normal 4"/>
    <tableColumn id="13" xr3:uid="{00000000-0010-0000-5B00-00000D000000}" name="Adjustments related to other liquid assets_x000a_(£ million)" dataDxfId="232" dataCellStyle="Normal 4"/>
    <tableColumn id="14" xr3:uid="{00000000-0010-0000-5B00-00000E000000}" name="Adjustments related to other_x000a_(£ million)" dataDxfId="231" dataCellStyle="Normal 4"/>
    <tableColumn id="15" xr3:uid="{00000000-0010-0000-5B00-00000F000000}" name=" Changes in central government net debt_x000a_(£ million)_x000a_[note 104]" dataDxfId="230" dataCellStyle="Normal 4"/>
  </tableColumns>
  <tableStyleInfo showFirstColumn="0" showLastColumn="0" showRowStripes="1" showColumnStripes="0"/>
</table>
</file>

<file path=xl/tables/table4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 xr:uid="{B00E1F29-555A-4E56-BD9D-3DDEEBFBCC41}" name="PSA8A_1" displayName="PSA8A_1" ref="A5:I531" totalsRowShown="0" headerRowDxfId="229" dataDxfId="228" dataCellStyle="Normal 4">
  <autoFilter ref="A5:I531" xr:uid="{E9A55272-E41C-41F4-AB93-B0505095E0F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00000000-0010-0000-5D00-000001000000}" name="Time period" dataDxfId="227" dataCellStyle="Normal 4"/>
    <tableColumn id="2" xr3:uid="{00000000-0010-0000-5D00-000002000000}" name="British government stock (gilts)_x000a_(£ million)" dataDxfId="226" dataCellStyle="Normal 4"/>
    <tableColumn id="3" xr3:uid="{00000000-0010-0000-5D00-000003000000}" name="Sterling treasury bills_x000a_(£ million)" dataDxfId="225" dataCellStyle="Normal 4"/>
    <tableColumn id="4" xr3:uid="{00000000-0010-0000-5D00-000004000000}" name="National savings_x000a_(£ million)" dataDxfId="224" dataCellStyle="Normal 4"/>
    <tableColumn id="5" xr3:uid="{00000000-0010-0000-5D00-000005000000}" name="Tax instruments_x000a_(£ million)" dataDxfId="223" dataCellStyle="Normal 4"/>
    <tableColumn id="6" xr3:uid="{00000000-0010-0000-5D00-000006000000}" name="Other sterling debt and foreign currency debt_x000a_(£ million)_x000a_[note 105]" dataDxfId="222" dataCellStyle="Normal 4"/>
    <tableColumn id="7" xr3:uid="{00000000-0010-0000-5D00-000007000000}" name="NRAM and B&amp;B_x000a_(£ million)_x000a_ [note 83]" dataDxfId="221" dataCellStyle="Normal 4"/>
    <tableColumn id="8" xr3:uid="{00000000-0010-0000-5D00-000008000000}" name="Network Rail_x000a_(£ million)" dataDxfId="220" dataCellStyle="Normal 4"/>
    <tableColumn id="9" xr3:uid="{00000000-0010-0000-5D00-000009000000}" name="Total central government gross debt_x000a_(£ million) _x000a_[note 106]" dataDxfId="219" dataCellStyle="Normal 4"/>
  </tableColumns>
  <tableStyleInfo showFirstColumn="0" showLastColumn="0" showRowStripes="1" showColumnStripes="0"/>
</table>
</file>

<file path=xl/tables/table4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2" xr:uid="{1AF70159-E0FF-43C6-BC17-830AEB5D44EE}" name="PSA8A_2" displayName="PSA8A_2" ref="A5:G531" totalsRowShown="0" headerRowDxfId="218" dataDxfId="217">
  <autoFilter ref="A5:G531" xr:uid="{DF6A5633-BCB3-4500-8F49-2BAE44E22E98}">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5F00-000001000000}" name="Time period" dataDxfId="216"/>
    <tableColumn id="2" xr3:uid="{00000000-0010-0000-5F00-000002000000}" name="Local government gross debt of which, money market instruments_x000a_(£ million)" dataDxfId="215"/>
    <tableColumn id="3" xr3:uid="{00000000-0010-0000-5F00-000003000000}" name="Local government gross debt of which, loans_x000a_(£ million)" dataDxfId="214"/>
    <tableColumn id="4" xr3:uid="{00000000-0010-0000-5F00-000004000000}" name="Local government gross debt of which, bonds_x000a_(£ million)_x000a_[note 107]" dataDxfId="213"/>
    <tableColumn id="5" xr3:uid="{00000000-0010-0000-5F00-000005000000}" name="Total local government gross debt_x000a_(£ million)" dataDxfId="212"/>
    <tableColumn id="6" xr3:uid="{00000000-0010-0000-5F00-000006000000}" name="Cross holdings of local and central government  gross debt_x000a_(£ million)" dataDxfId="211"/>
    <tableColumn id="7" xr3:uid="{00000000-0010-0000-5F00-000007000000}" name="General government consolidated gross debt (Maastricht)_x000a_(£ million)_x000a_[note 108]" dataDxfId="210"/>
  </tableColumns>
  <tableStyleInfo showFirstColumn="0" showLastColumn="0" showRowStripes="1" showColumnStripes="0"/>
</table>
</file>

<file path=xl/tables/table4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3" xr:uid="{C47B8FED-EA0B-430A-8BC9-355DE53512E9}" name="PSA8B_1" displayName="PSA8B_1" ref="A5:K531" totalsRowShown="0" headerRowDxfId="209" dataDxfId="208">
  <autoFilter ref="A5:K531" xr:uid="{7178E9E1-1F8E-4BBF-BD90-DA2D915170F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6100-000001000000}" name="Time period" dataDxfId="207"/>
    <tableColumn id="2" xr3:uid="{00000000-0010-0000-6100-000002000000}" name="General government consolidated gross debt (Maastricht)_x000a_(£ million)" dataDxfId="206"/>
    <tableColumn id="3" xr3:uid="{00000000-0010-0000-6100-000003000000}" name="Non-financial public corporations gross debt_x000a_(£ million)" dataDxfId="205"/>
    <tableColumn id="4" xr3:uid="{00000000-0010-0000-6100-000004000000}" name="Public sector funded pensions gross debt_x000a_(£ million)" dataDxfId="204"/>
    <tableColumn id="5" xr3:uid="{00000000-0010-0000-6100-000005000000}" name="Cross holdings of_x000a_central government and public corporations debt_x000a_(£ million)" dataDxfId="203"/>
    <tableColumn id="6" xr3:uid="{00000000-0010-0000-6100-000006000000}" name="Cross holdings of_x000a_local government and public corporations debt_x000a_(£ million)" dataDxfId="202"/>
    <tableColumn id="7" xr3:uid="{00000000-0010-0000-6100-000007000000}" name="Cross holdings of_x000a_central government and public sector funded pensions debt_x000a_(£ million)" dataDxfId="201"/>
    <tableColumn id="8" xr3:uid="{00000000-0010-0000-6100-000008000000}" name="General government liquid assets_x000a_(£ million)" dataDxfId="200"/>
    <tableColumn id="9" xr3:uid="{00000000-0010-0000-6100-000009000000}" name="Non-financial public corporations liquid assets_x000a_(£ million)" dataDxfId="199"/>
    <tableColumn id="10" xr3:uid="{00000000-0010-0000-6100-00000A000000}" name="Public sector funded pensions liquid assets_x000a_(£ million)" dataDxfId="198"/>
    <tableColumn id="11" xr3:uid="{00000000-0010-0000-6100-00000B000000}" name="Public Sector Net Debt excluding public sector banks and Bank of England_x000a_(£ million)_x000a_[note 109]" dataDxfId="197"/>
  </tableColumns>
  <tableStyleInfo showFirstColumn="0" showLastColumn="0" showRowStripes="1" showColumnStripes="0"/>
</table>
</file>

<file path=xl/tables/table4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 xr:uid="{FD3AE303-F7D8-4426-B397-233C8C3A834E}" name="PSA8B_2" displayName="PSA8B_2" ref="A5:I531" totalsRowShown="0" headerRowDxfId="196" dataDxfId="195">
  <autoFilter ref="A5:I531" xr:uid="{8783A661-9CDB-43FB-B054-1964C1E3E49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00000000-0010-0000-6300-000001000000}" name="Time period" dataDxfId="194"/>
    <tableColumn id="2" xr3:uid="{00000000-0010-0000-6300-000002000000}" name="Bank of England contribution to public sector net debt_x000a_(£ million) _x000a_[note 6]" dataDxfId="193"/>
    <tableColumn id="3" xr3:uid="{00000000-0010-0000-6300-000003000000}" name="Public sector excluding public sector banks_x000a_(£ million)" dataDxfId="192"/>
    <tableColumn id="4" xr3:uid="{00000000-0010-0000-6300-000004000000}" name="Public sector banks contribution to gross debt_x000a_(£ million)" dataDxfId="191"/>
    <tableColumn id="5" xr3:uid="{00000000-0010-0000-6300-000005000000}" name="Cross holdings of_x000a_general government and public sector banks debt_x000a_(£ million)" dataDxfId="190"/>
    <tableColumn id="6" xr3:uid="{00000000-0010-0000-6300-000006000000}" name="Public sector bank's liquid assets_x000a_(£ million)" dataDxfId="189"/>
    <tableColumn id="7" xr3:uid="{00000000-0010-0000-6300-000007000000}" name="Central government liquid assets with Public sector banks_x000a_(£ million)" dataDxfId="188"/>
    <tableColumn id="8" xr3:uid="{00000000-0010-0000-6300-000008000000}" name="Local government liquid assets with Public sector banks_x000a_(£ million)" dataDxfId="187"/>
    <tableColumn id="9" xr3:uid="{00000000-0010-0000-6300-000009000000}" name="Public sector net debt including public sector banks_x000a_(£ million)_x000a_[note 110]" dataDxfId="186"/>
  </tableColumns>
  <tableStyleInfo showFirstColumn="0" showLastColumn="0" showRowStripes="1" showColumnStripes="0"/>
</table>
</file>

<file path=xl/tables/table5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5" xr:uid="{43B17B62-642A-4B65-AC4A-63E75CFDD5BD}" name="PSA8C" displayName="PSA8C" ref="A5:L531" totalsRowShown="0" headerRowDxfId="185" dataDxfId="184">
  <autoFilter ref="A5:L531" xr:uid="{4CCBC11E-492E-4A47-B256-F03B98D0A3F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autoFilter>
  <tableColumns count="12">
    <tableColumn id="1" xr3:uid="{00000000-0010-0000-6500-000001000000}" name="Time period" dataDxfId="183"/>
    <tableColumn id="2" xr3:uid="{00000000-0010-0000-6500-000002000000}" name="General government consolidated gross debt (Maastricht)_x000a_(£ million)" dataDxfId="182"/>
    <tableColumn id="3" xr3:uid="{00000000-0010-0000-6500-000003000000}" name="Official reserves_x000a_(£ million)" dataDxfId="181"/>
    <tableColumn id="4" xr3:uid="{00000000-0010-0000-6500-000004000000}" name="Total central government deposits and other short term assets_x000a_(£ million)_x000a_[note 111]" dataDxfId="180"/>
    <tableColumn id="5" xr3:uid="{00000000-0010-0000-6500-000005000000}" name="Central government deposits and other short term assets of which, bank and building society deposits_x000a_(£ million)" dataDxfId="179"/>
    <tableColumn id="6" xr3:uid="{00000000-0010-0000-6500-000006000000}" name="Central government deposits and other short term assets of which, other liquid assets_x000a_(£ million)" dataDxfId="178"/>
    <tableColumn id="7" xr3:uid="{00000000-0010-0000-6500-000007000000}" name="Central government other liquid assets of which, Covid Corporate Finance Facility Fund_x000a_(£ million)" dataDxfId="177"/>
    <tableColumn id="8" xr3:uid="{00000000-0010-0000-6500-000008000000}" name="Central government deposits and other short term assets of which, NRAM and B&amp;B liquid assets_x000a_(£ million)_x000a_[note 83]" dataDxfId="176"/>
    <tableColumn id="9" xr3:uid="{00000000-0010-0000-6500-000009000000}" name="Total local government deposits and other short term assets_x000a_(£ million)_x000a_[note 112]" dataDxfId="175"/>
    <tableColumn id="10" xr3:uid="{00000000-0010-0000-6500-00000A000000}" name="Local government deposits and other short term assets of which, bank and building society deposits_x000a_(£ million)" dataDxfId="174"/>
    <tableColumn id="11" xr3:uid="{00000000-0010-0000-6500-00000B000000}" name="Local government deposits and other short term assets of which, other liquid assets_x000a_(£ million)" dataDxfId="173"/>
    <tableColumn id="12" xr3:uid="{00000000-0010-0000-6500-00000C000000}" name="General government net debt_x000a_(£ million)" dataDxfId="172"/>
  </tableColumns>
  <tableStyleInfo showFirstColumn="0" showLastColumn="0" showRowStripes="1" showColumnStripes="0"/>
</table>
</file>

<file path=xl/tables/table5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6" xr:uid="{CFE5A01B-1A9B-4101-AD84-183EB10B3626}" name="PSA9A" displayName="PSA9A" ref="A5:R213" totalsRowShown="0" headerRowDxfId="171" dataDxfId="170" dataCellStyle="Normal 2 4">
  <autoFilter ref="A5:R213" xr:uid="{6508D9FE-FB51-4017-98B1-0AB057BF7DAC}">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autoFilter>
  <tableColumns count="18">
    <tableColumn id="1" xr3:uid="{00000000-0010-0000-6700-000001000000}" name="Time period" dataDxfId="169" dataCellStyle="Normal 2 4"/>
    <tableColumn id="2" xr3:uid="{00000000-0010-0000-6700-000002000000}" name="APF liabilities, APF loan_x000a_(£ million)_x000a_[note 114] [note 127] [note 137]" dataDxfId="168" dataCellStyle="Normal 2 4"/>
    <tableColumn id="7" xr3:uid="{00000000-0010-0000-6700-000007000000}" name="Banking and Issue Department liabilities_x000a_(£ million)_x000a_[note 116] [note 120] [note 146]" dataDxfId="167" dataCellStyle="Normal 2 4"/>
    <tableColumn id="8" xr3:uid="{00000000-0010-0000-6700-000008000000}" name="Banking and Issue Department liabilities not recognised in public sector net debt_x000a_(£ million)_x000a_[note 116] [note 121]" dataDxfId="166" dataCellStyle="Normal 2 4"/>
    <tableColumn id="9" xr3:uid="{00000000-0010-0000-6700-000009000000}" name="Consolidation of gilt holdings of the Asset Purchase Facility Fund at face value_x000a_(£ million)_x000a_[note 122]_x000a__x000a_" dataDxfId="165" dataCellStyle="Normal 2 4"/>
    <tableColumn id="10" xr3:uid="{00000000-0010-0000-6700-00000A000000}" name="Consolidation of gilt holdings of the Banking and Issue Department at face value_x000a_(£ million)_x000a_[note 123]" dataDxfId="164" dataCellStyle="Normal 2 4"/>
    <tableColumn id="17" xr3:uid="{00000000-0010-0000-6700-000011000000}" name="Consolidation of the Banking and Issue Department loan to the Asset Purchase Facility Fund_x000a_(£ million)_x000a_[note 143]" dataDxfId="163" dataCellStyle="Normal 2 4"/>
    <tableColumn id="18" xr3:uid="{00000000-0010-0000-6700-000012000000}" name="Consolidation of the Banking and Issue Department loans to central government_x000a_(£ million)_x000a_[note 144]" dataDxfId="162" dataCellStyle="Normal 2 4"/>
    <tableColumn id="11" xr3:uid="{00000000-0010-0000-6700-00000B000000}" name="Banking and Issue Department liquid assets_x000a_(£ million)_x000a_[note 116] [note 120]" dataDxfId="161" dataCellStyle="Normal 2 4"/>
    <tableColumn id="13" xr3:uid="{00000000-0010-0000-6700-00000D000000}" name="Cash held within the Asset Purchase Facility Fund_x000a_(£ million)_x000a_[note 124] [note 147]" dataDxfId="160" dataCellStyle="Normal 2 4"/>
    <tableColumn id="14" xr3:uid="{00000000-0010-0000-6700-00000E000000}" name="Bank of England contribution to public sector net debt_x000a_(£ million)_x000a_[note 128]" dataDxfId="159" dataCellStyle="Normal 2 4"/>
    <tableColumn id="23" xr3:uid="{00000000-0010-0000-6700-000017000000}" name="Memo item_x000a_Total asset purchases_x000a_(£ million)_x000a_[note 114] [note 127] [note 137]2" dataDxfId="158" dataCellStyle="Normal 2 4"/>
    <tableColumn id="22" xr3:uid="{00000000-0010-0000-6700-000016000000}" name="Memo item_x000a_Total asset purchases of which, purchases of gilts by the Asset Purchase Facility Fund_x000a_(£ million)_x000a_[note 117] [note 138] [note 139] [note 143]3" dataDxfId="157" dataCellStyle="Normal 2 4"/>
    <tableColumn id="21" xr3:uid="{00000000-0010-0000-6700-000015000000}" name="Memo item_x000a_Total asset purchases of which, purchases of corporate bonds at redemption value by the Asset Purchase Facility Fund_x000a_(£ million)" dataDxfId="156" dataCellStyle="Normal 2 4"/>
    <tableColumn id="24" xr3:uid="{00000000-0010-0000-6700-000018000000}" name="Memo item_x000a_Total asset purchases of which, purchases of corporate bonds at market value by the Asset Purchase Facility Fund_x000a_(£ million)" dataDxfId="155" dataCellStyle="Normal 2 4"/>
    <tableColumn id="15" xr3:uid="{00000000-0010-0000-6700-00000F000000}" name="Memo item Term Funding Scheme loans_x000a_(£ million)_x000a_[note 118]_x000a_" dataDxfId="154" dataCellStyle="Normal 2 4"/>
    <tableColumn id="16" xr3:uid="{00000000-0010-0000-6700-000010000000}" name="Memo item Term Funding Scheme SME loans_x000a_(£ million)_x000a_[note 115] [note 119]" dataDxfId="153" dataCellStyle="Normal 2 4"/>
    <tableColumn id="20" xr3:uid="{00000000-0010-0000-6700-000014000000}" name="Memo item APF gilt holdings: impact on net debt_x000a_(£ million)_x000a_[note 145] " dataDxfId="152" dataCellStyle="Normal 2 4"/>
  </tableColumns>
  <tableStyleInfo showFirstColumn="0" showLastColumn="0" showRowStripes="1" showColumnStripes="0"/>
</table>
</file>

<file path=xl/tables/table5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7" xr:uid="{D2D83378-768F-4BAE-BCA0-D6A6629E0E40}" name="PSA9B" displayName="PSA9B" ref="A5:G315" totalsRowShown="0" headerRowDxfId="151" dataDxfId="150">
  <autoFilter ref="A5:G315" xr:uid="{C44A356F-8E27-48AB-913F-578AD2D11DBE}">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6900-000001000000}" name="Time period" dataDxfId="149"/>
    <tableColumn id="2" xr3:uid="{00000000-0010-0000-6900-000002000000}" name="Interest receivable_x000a_(£ million)" dataDxfId="148"/>
    <tableColumn id="3" xr3:uid="{00000000-0010-0000-6900-000003000000}" name="Interest payable_x000a_(£ million)" dataDxfId="147"/>
    <tableColumn id="4" xr3:uid="{00000000-0010-0000-6900-000004000000}" name="Net interest receivable_x000a_(£ million)" dataDxfId="146"/>
    <tableColumn id="5" xr3:uid="{00000000-0010-0000-6900-000005000000}" name=" Cash transfers to HM Treasury total_x000a_(£ million) [note 140]" dataDxfId="145"/>
    <tableColumn id="6" xr3:uid="{00000000-0010-0000-6900-000006000000}" name=" Cash transfers to HM Treasury of which dividends_x000a_(£ million)" dataDxfId="144"/>
    <tableColumn id="7" xr3:uid="{00000000-0010-0000-6900-000007000000}" name=" Cash transfers From HM Treasury _x000a_(£ million) [note 140] " dataDxfId="143"/>
  </tableColumns>
  <tableStyleInfo showFirstColumn="0" showLastColumn="0" showRowStripes="1" showColumnStripes="0"/>
</table>
</file>

<file path=xl/tables/table5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8" xr:uid="{8F46D281-B84F-4D19-977B-DC26CD1AE0E6}" name="PSA10" displayName="PSA10_" ref="A5:J42" totalsRowShown="0" headerRowDxfId="142" dataDxfId="141" dataCellStyle="%">
  <autoFilter ref="A5:J42" xr:uid="{873817E2-73D5-4D1C-A283-820A9884CD78}">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6B00-000001000000}" name="Transactions" dataDxfId="140" dataCellStyle="%"/>
    <tableColumn id="2" xr3:uid="{00000000-0010-0000-6B00-000002000000}" name="Central government _x000a_(£ million)" dataDxfId="139" dataCellStyle="%"/>
    <tableColumn id="3" xr3:uid="{00000000-0010-0000-6B00-000003000000}" name="Local government _x000a_(£ million)" dataDxfId="138" dataCellStyle="%"/>
    <tableColumn id="4" xr3:uid="{00000000-0010-0000-6B00-000004000000}" name="General government _x000a_(£ million)" dataDxfId="137" dataCellStyle="%"/>
    <tableColumn id="5" xr3:uid="{00000000-0010-0000-6B00-000005000000}" name="Public corporations _x000a_(£ million)" dataDxfId="136" dataCellStyle="%"/>
    <tableColumn id="6" xr3:uid="{00000000-0010-0000-6B00-000006000000}" name="Public sector funded pension schemes _x000a_(£ million)" dataDxfId="135" dataCellStyle="%"/>
    <tableColumn id="7" xr3:uid="{00000000-0010-0000-6B00-000007000000}" name="Bank of England _x000a_(£ million) _x000a_[note 6]" dataDxfId="134" dataCellStyle="%"/>
    <tableColumn id="8" xr3:uid="{00000000-0010-0000-6B00-000008000000}" name="Public sector excluding public sector banks _x000a_(£ million)" dataDxfId="133" dataCellStyle="%"/>
    <tableColumn id="9" xr3:uid="{00000000-0010-0000-6B00-000009000000}" name="Public sector banks _x000a_(£ million) _x000a_[note 129]"/>
    <tableColumn id="10" xr3:uid="{00000000-0010-0000-6B00-00000A000000}" name="Public sector including public sector banks _x000a_(£ million)" dataDxfId="132" dataCellStyle="%"/>
  </tableColumns>
  <tableStyleInfo showFirstColumn="0" showLastColumn="0" showRowStripes="1" showColumnStripes="0"/>
</table>
</file>

<file path=xl/tables/table5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9" xr:uid="{B4ED4649-60D7-4F9E-8439-2427011C7F1C}" name="PSNFL1_1" displayName="PSNFL1_1" ref="A5:L179" totalsRowShown="0" headerRowDxfId="131" dataDxfId="130">
  <autoFilter ref="A5:L179" xr:uid="{4A502B15-B1D5-433D-8EDA-B22217160D3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autoFilter>
  <tableColumns count="12">
    <tableColumn id="1" xr3:uid="{00000000-0010-0000-6D00-000001000000}" name="Time period" dataDxfId="129"/>
    <tableColumn id="2" xr3:uid="{00000000-0010-0000-6D00-000002000000}" name="Total liabilities_x000a_(£ million)_x000a_[note 133]_x000a__x000a_" dataDxfId="128"/>
    <tableColumn id="3" xr3:uid="{00000000-0010-0000-6D00-000003000000}" name="Liabilities of which, Monetary gold &amp; special drawing rights_x000a_(£ million)" dataDxfId="127"/>
    <tableColumn id="4" xr3:uid="{00000000-0010-0000-6D00-000004000000}" name="Liabilities of which, Currency &amp; deposits _x000a_(£ million)" dataDxfId="126"/>
    <tableColumn id="5" xr3:uid="{00000000-0010-0000-6D00-000005000000}" name="Liabilities of which, Debt securities at face value_x000a_(£ million)" dataDxfId="125"/>
    <tableColumn id="6" xr3:uid="{00000000-0010-0000-6D00-000006000000}" name="Liabilities of which, Loans _x000a_(£ million)" dataDxfId="124"/>
    <tableColumn id="7" xr3:uid="{00000000-0010-0000-6D00-000007000000}" name="Liabilities of which, Equity _x000a_(£ million)" dataDxfId="123"/>
    <tableColumn id="8" xr3:uid="{00000000-0010-0000-6D00-000008000000}" name="Liabilities of which, Non-life insurance technical reserves _x000a_(£ million)" dataDxfId="122"/>
    <tableColumn id="9" xr3:uid="{00000000-0010-0000-6D00-000009000000}" name="Liabilities of which, Pensions entitlements _x000a_(£ million)_x000a_[note 132]" dataDxfId="121"/>
    <tableColumn id="10" xr3:uid="{00000000-0010-0000-6D00-00000A000000}" name="Liabilities of which, Provisions for call under standardised guarantees _x000a_(£ million)" dataDxfId="120"/>
    <tableColumn id="11" xr3:uid="{00000000-0010-0000-6D00-00000B000000}" name="Liabilities of which, Financial derivatives and employee stock options _x000a_(£ million)" dataDxfId="119"/>
    <tableColumn id="12" xr3:uid="{00000000-0010-0000-6D00-00000C000000}" name="Liabilities of which, Other Accounts Payable_x000a_(£ million)" dataDxfId="118"/>
  </tableColumns>
  <tableStyleInfo showFirstColumn="0" showLastColumn="0" showRowStripes="1" showColumnStripes="0"/>
</table>
</file>

<file path=xl/tables/table5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 xr:uid="{2F9721E0-50E4-4C6C-88B5-CDE13E4EE3E9}" name="PSNFL1_2" displayName="PSNFL1_2" ref="A5:N178" totalsRowShown="0" headerRowDxfId="117" dataDxfId="116">
  <autoFilter ref="A5:N178" xr:uid="{9EEAC4BD-AD4F-4D26-83C6-D0D334D1F5D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autoFilter>
  <tableColumns count="14">
    <tableColumn id="1" xr3:uid="{00000000-0010-0000-6F00-000001000000}" name="Time period" dataDxfId="115"/>
    <tableColumn id="2" xr3:uid="{00000000-0010-0000-6F00-000002000000}" name="Total Assets _x000a_(£ million)_x000a_[note 134]" dataDxfId="114"/>
    <tableColumn id="3" xr3:uid="{00000000-0010-0000-6F00-000003000000}" name="Assets of which, Monetary gold &amp; special drawing rights_x000a_(£ million)" dataDxfId="113"/>
    <tableColumn id="4" xr3:uid="{00000000-0010-0000-6F00-000004000000}" name="Assets of which, Currency &amp; deposits _x000a_(£ million)" dataDxfId="112"/>
    <tableColumn id="5" xr3:uid="{00000000-0010-0000-6F00-000005000000}" name="Assets of which, Debt securities at face value_x000a_(£ million)" dataDxfId="111"/>
    <tableColumn id="6" xr3:uid="{00000000-0010-0000-6F00-000006000000}" name="Assets of which, Loans _x000a_(£ million)" dataDxfId="110"/>
    <tableColumn id="7" xr3:uid="{00000000-0010-0000-6F00-000007000000}" name="Assets of which, Equity _x000a_(£ million)" dataDxfId="109"/>
    <tableColumn id="8" xr3:uid="{00000000-0010-0000-6F00-000008000000}" name="Assets of which, Non-life insurance technical reserves _x000a_(£ million)" dataDxfId="108"/>
    <tableColumn id="9" xr3:uid="{00000000-0010-0000-6F00-000009000000}" name="Assets of which, Life insurance and annuity entitlements _x000a_(£ million)" dataDxfId="107"/>
    <tableColumn id="10" xr3:uid="{00000000-0010-0000-6F00-00000A000000}" name="Assets of which, Pensions entitlements _x000a_(£ million)" dataDxfId="106"/>
    <tableColumn id="11" xr3:uid="{00000000-0010-0000-6F00-00000B000000}" name="Assets of which, Provisions for call under standardised guarantees _x000a_(£ million)" dataDxfId="105"/>
    <tableColumn id="12" xr3:uid="{00000000-0010-0000-6F00-00000C000000}" name="Assets of which, Financial derivatives and employee stock options _x000a_(£ million)" dataDxfId="104"/>
    <tableColumn id="13" xr3:uid="{00000000-0010-0000-6F00-00000D000000}" name="Assets of which, Other Accounts Receivable _x000a_(£ million)" dataDxfId="103"/>
    <tableColumn id="14" xr3:uid="{00000000-0010-0000-6F00-00000E000000}" name="Public sector net financial liabilities excluding public sector banks_x000a_(£ million)" dataDxfId="102"/>
  </tableColumns>
  <tableStyleInfo showFirstColumn="0" showLastColumn="0" showRowStripes="1" showColumnStripes="0"/>
</table>
</file>

<file path=xl/tables/table5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1" xr:uid="{4DD373B0-C2B7-44CC-9719-C17118C7E02A}" name="PSNFL2" displayName="PSNFL2" ref="A5:H178" totalsRowShown="0" headerRowDxfId="101" dataDxfId="100">
  <autoFilter ref="A5:H178" xr:uid="{08E704C3-4CB4-48A4-ABB4-7328803E3D8E}">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7100-000001000000}" name="Time period" dataDxfId="99"/>
    <tableColumn id="2" xr3:uid="{00000000-0010-0000-7100-000002000000}" name="Central government net financial liabilities_x000a_(£ million)" dataDxfId="98"/>
    <tableColumn id="3" xr3:uid="{00000000-0010-0000-7100-000003000000}" name="Local government net financial liabilities_x000a_(£ million) " dataDxfId="97"/>
    <tableColumn id="4" xr3:uid="{00000000-0010-0000-7100-000004000000}" name="General government net financial liabilities_x000a_(£ million)_x000a_[note 134]" dataDxfId="96"/>
    <tableColumn id="5" xr3:uid="{00000000-0010-0000-7100-000005000000}" name="Public non-financial corporations net financial liabilities_x000a_(£ million) " dataDxfId="95"/>
    <tableColumn id="6" xr3:uid="{00000000-0010-0000-7100-000006000000}" name="Bank of England net financial liabilities_x000a_(£ million)" dataDxfId="94"/>
    <tableColumn id="7" xr3:uid="{00000000-0010-0000-7100-000007000000}" name="Public Sector Pensions net Financial Liabilities_x000a_(£ million)" dataDxfId="93"/>
    <tableColumn id="8" xr3:uid="{00000000-0010-0000-7100-000008000000}" name="Public sector net financial liabilities excluding public sector banks (PSNFL ex)_x000a_(£ million)_x000a_[note 135]" dataDxfId="92"/>
  </tableColumns>
  <tableStyleInfo showFirstColumn="0" showLastColumn="0" showRowStripes="1" showColumnStripes="0"/>
</table>
</file>

<file path=xl/tables/table5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2" xr:uid="{DF1B7EA4-EEF5-43E0-9D60-8C31E34ADB27}" name="PSNFL3" displayName="PSNFL3" ref="A5:Q478" totalsRowShown="0" headerRowDxfId="91" dataDxfId="90">
  <autoFilter ref="A5:Q478" xr:uid="{261FD332-76A3-46CC-B507-340D0AADB4D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autoFilter>
  <tableColumns count="17">
    <tableColumn id="1" xr3:uid="{00000000-0010-0000-7300-000001000000}" name="Time period" dataDxfId="89"/>
    <tableColumn id="2" xr3:uid="{00000000-0010-0000-7300-000002000000}" name="Public sector net debt excluding public sector banks_x000a_(£ million)" dataDxfId="88"/>
    <tableColumn id="3" xr3:uid="{00000000-0010-0000-7300-000003000000}" name="Liabilities: Monetary gold &amp; special drawing right liabilities_x000a_(£ million)" dataDxfId="87"/>
    <tableColumn id="16" xr3:uid="{00000000-0010-0000-7300-000010000000}" name="Liabilities: Equity liabilities_x000a_(£ million)" dataDxfId="86"/>
    <tableColumn id="17" xr3:uid="{00000000-0010-0000-7300-000011000000}" name="Liabilities: Non-life insurance technical reserves liabilities (£ million)" dataDxfId="85"/>
    <tableColumn id="4" xr3:uid="{00000000-0010-0000-7300-000004000000}" name="Liabilities: Pensions entitlements _x000a_(£ million)" dataDxfId="84"/>
    <tableColumn id="5" xr3:uid="{00000000-0010-0000-7300-000005000000}" name="Liabilities: Provisions for call under standardised guarantees _x000a_(£ million)" dataDxfId="83"/>
    <tableColumn id="6" xr3:uid="{00000000-0010-0000-7300-000006000000}" name="Liabilities: Financial derivatives _x000a_(£ million)" dataDxfId="82"/>
    <tableColumn id="7" xr3:uid="{00000000-0010-0000-7300-000007000000}" name="Liabilities: Other accounts payable _x000a_(£ million)" dataDxfId="81"/>
    <tableColumn id="8" xr3:uid="{00000000-0010-0000-7300-000008000000}" name="Assets :  Loan assets _x000a_(£ million)" dataDxfId="80"/>
    <tableColumn id="9" xr3:uid="{00000000-0010-0000-7300-000009000000}" name="Assets: Equity assets _x000a_(£ million)" dataDxfId="79"/>
    <tableColumn id="10" xr3:uid="{00000000-0010-0000-7300-00000A000000}" name="Assets: Non-life technical reserve assets _x000a_(£ million)" dataDxfId="78"/>
    <tableColumn id="11" xr3:uid="{00000000-0010-0000-7300-00000B000000}" name="Assets: Life insurance and annuity entitlements _x000a_(£ million)" dataDxfId="77"/>
    <tableColumn id="12" xr3:uid="{00000000-0010-0000-7300-00000C000000}" name="Assets: Pensions entitlements _x000a_(£ million)" dataDxfId="76"/>
    <tableColumn id="13" xr3:uid="{00000000-0010-0000-7300-00000D000000}" name="Assets: Other accounts receivable _x000a_(£ million)" dataDxfId="75"/>
    <tableColumn id="14" xr3:uid="{00000000-0010-0000-7300-00000E000000}" name=" Assets that are not included as liquid assets in public sector net debt excluding public sector banks_x000a_(£ million)_x000a_[note 136]" dataDxfId="74"/>
    <tableColumn id="15" xr3:uid="{00000000-0010-0000-7300-00000F000000}" name="Public sector net financial liabilities excluding public sector banks_x000a_(£ million)" dataDxfId="73"/>
  </tableColumns>
  <tableStyleInfo showFirstColumn="0" showLastColumn="0" showRowStripes="1" showColumnStripes="0"/>
</table>
</file>

<file path=xl/tables/table5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3" xr:uid="{8B789D02-2BAE-4B73-9E53-CBB470C4B167}" name="PSA1R" displayName="PSA1R" ref="A5:O529" totalsRowShown="0" headerRowDxfId="72" dataDxfId="71" totalsRowDxfId="70" dataCellStyle="Normal 2 2">
  <autoFilter ref="A5:O529" xr:uid="{7F80A9D8-2560-48B0-9D2F-632390B265D6}">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autoFilter>
  <tableColumns count="15">
    <tableColumn id="1" xr3:uid="{00000000-0010-0000-7500-000001000000}" name="Time period" dataDxfId="69" totalsRowDxfId="68" dataCellStyle="Normal 2 2" totalsRowCellStyle="Normal 2 2"/>
    <tableColumn id="2" xr3:uid="{00000000-0010-0000-7500-000002000000}" name="Public sector current budget deficit excluding public sector banks_x000a_(£ million)" dataDxfId="67" totalsRowDxfId="66" dataCellStyle="Normal 2 2" totalsRowCellStyle="Normal 2 2"/>
    <tableColumn id="3" xr3:uid="{00000000-0010-0000-7500-000003000000}" name="Public sector net investment excluding public sector banks_x000a_(£ million)" dataDxfId="65" totalsRowDxfId="64" dataCellStyle="Normal 2 2" totalsRowCellStyle="Normal 2 2"/>
    <tableColumn id="4" xr3:uid="{00000000-0010-0000-7500-000004000000}" name="Public sector net borrowing excluding public sector banks_x000a_(£ million)_x000a_ [ note 1]" dataDxfId="63" totalsRowDxfId="62" dataCellStyle="Normal 2 2" totalsRowCellStyle="Normal 2 2"/>
    <tableColumn id="5" xr3:uid="{00000000-0010-0000-7500-000005000000}" name="Public sector net borrowing excluding public sector banks and Bank of England _x000a_(£ billion)" dataDxfId="61" totalsRowDxfId="60" dataCellStyle="Normal 2 2" totalsRowCellStyle="Normal 2 2"/>
    <tableColumn id="6" xr3:uid="{00000000-0010-0000-7500-000006000000}" name="Public sector net debt excluding public sector banks and Bank of England  as a % GDP_x000a_ [ note 2]_x000a_(percentage points)" dataDxfId="59" totalsRowDxfId="58" dataCellStyle="Normal 2 2" totalsRowCellStyle="Normal 2 2"/>
    <tableColumn id="7" xr3:uid="{00000000-0010-0000-7500-000007000000}" name="Public sector net debt excluding public sector banks_x000a_(£ billion)" dataDxfId="57" totalsRowDxfId="56" dataCellStyle="Normal 2 2" totalsRowCellStyle="Normal 2 2"/>
    <tableColumn id="8" xr3:uid="{00000000-0010-0000-7500-000008000000}" name="Public sector net debt excluding public sector banks as a % GDP _x000a_(percentage points)_x000a_ [ note 2]" dataDxfId="55" totalsRowDxfId="54" dataCellStyle="Normal 2 2" totalsRowCellStyle="Normal 2 2"/>
    <tableColumn id="14" xr3:uid="{00000000-0010-0000-7500-00000E000000}" name="Public sector net financial liabilities excluding public sector banks (£ billion)" dataDxfId="53" totalsRowDxfId="52" dataCellStyle="Normal 2 2" totalsRowCellStyle="Normal 2 2"/>
    <tableColumn id="15" xr3:uid="{00000000-0010-0000-7500-00000F000000}" name="Public sector net financial liabilities excluding public sector banks as a % of GDP (£ billion) [note 2]" dataDxfId="51" totalsRowDxfId="50" dataCellStyle="Normal 2 2" totalsRowCellStyle="Normal 2 2"/>
    <tableColumn id="9" xr3:uid="{00000000-0010-0000-7500-000009000000}" name="Public sector current budget deficit including public sector banks_x000a_(£ million)" dataDxfId="49" totalsRowDxfId="48" dataCellStyle="Normal 2 2" totalsRowCellStyle="Normal 2 2"/>
    <tableColumn id="10" xr3:uid="{00000000-0010-0000-7500-00000A000000}" name="Public sector net Investment including public sector banks _x000a_(£ million)" dataDxfId="47" totalsRowDxfId="46" dataCellStyle="Normal 2 2" totalsRowCellStyle="Normal 2 2"/>
    <tableColumn id="11" xr3:uid="{00000000-0010-0000-7500-00000B000000}" name="Public sector net borrowing including public sector banks _x000a_(£ million)_x000a_[note 1]" dataDxfId="45" totalsRowDxfId="44" dataCellStyle="Normal 2 2" totalsRowCellStyle="Normal 2 2"/>
    <tableColumn id="12" xr3:uid="{00000000-0010-0000-7500-00000C000000}" name="Public sector net debt including public sector banks_x000a_(£ billion)" dataDxfId="43" totalsRowDxfId="42" dataCellStyle="Normal 2 2" totalsRowCellStyle="Normal 2 2"/>
    <tableColumn id="13" xr3:uid="{00000000-0010-0000-7500-00000D000000}" name="Public sector net debt including public sector banks as a % GDP _x000a_(percentage points)_x000a_ [ note 2]" dataDxfId="41" totalsRowDxfId="40" dataCellStyle="Normal 2 2" totalsRowCellStyle="Normal 2 2"/>
  </tableColumns>
  <tableStyleInfo showFirstColumn="0" showLastColumn="0" showRowStripes="1" showColumnStripes="0"/>
</table>
</file>

<file path=xl/tables/table5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4" xr:uid="{E5D91746-7B21-423B-B9C6-9956BD58D7FB}" name="PSA2R" displayName="PSA2R" ref="A5:K529" totalsRowShown="0" headerRowDxfId="39" dataDxfId="38">
  <autoFilter ref="A5:K529" xr:uid="{4BFAD6B6-65E6-4C28-B35D-CE17A3408A8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7700-000001000000}" name="Time period" dataDxfId="37"/>
    <tableColumn id="2" xr3:uid="{00000000-0010-0000-7700-000002000000}" name="Central government net borrowing_x000a_(£ million)" dataDxfId="36"/>
    <tableColumn id="3" xr3:uid="{00000000-0010-0000-7700-000003000000}" name="Local government net borrowing_x000a_(£ million)" dataDxfId="35"/>
    <tableColumn id="4" xr3:uid="{00000000-0010-0000-7700-000004000000}" name="General government net borrowing (Maastricht Deficit) _x000a_(£ million)_x000a_[note 3]" dataDxfId="34"/>
    <tableColumn id="5" xr3:uid="{00000000-0010-0000-7700-000005000000}" name="Non-financial public corporations net borrowing_x000a_(£ million)" dataDxfId="33"/>
    <tableColumn id="6" xr3:uid="{00000000-0010-0000-7700-000006000000}" name="Public Sector funded pensions net borrowing_x000a_(£ million)" dataDxfId="32"/>
    <tableColumn id="7" xr3:uid="{00000000-0010-0000-7700-000007000000}" name="Public sector net borrowing excluding public sector banks and Bank of England_x000a_(£ million)_x000a_[note 4]" dataDxfId="31"/>
    <tableColumn id="8" xr3:uid="{00000000-0010-0000-7700-000008000000}" name="Bank of England net borrowing_x000a_(£ million)_x000a_[note 5] [note 6]" dataDxfId="30"/>
    <tableColumn id="9" xr3:uid="{00000000-0010-0000-7700-000009000000}" name="Public sector net borrowing excluding public sector banks (PSNB ex) _x000a_(£ million)_x000a_[note 7]" dataDxfId="29"/>
    <tableColumn id="10" xr3:uid="{00000000-0010-0000-7700-00000A000000}" name="Public sector banks net borrowing_x000a_(£ million)" dataDxfId="28"/>
    <tableColumn id="11" xr3:uid="{00000000-0010-0000-7700-00000B000000}" name="Public Sector net borrowing including public sector banks (PSNB) _x000a_(£ million)_x000a_[note 8]" dataDxfId="27"/>
  </tableColumns>
  <tableStyleInfo showFirstColumn="0" showLastColumn="0" showRowStripes="1" showColumnStripes="0"/>
</table>
</file>

<file path=xl/tables/table6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5" xr:uid="{2FD56AF4-DD1A-414B-80E4-26DB4E6D44A9}" name="PSA6BR_1" displayName="PSA6BR_1" ref="A5:L529" totalsRowShown="0" headerRowDxfId="26" dataDxfId="25">
  <autoFilter ref="A5:L529" xr:uid="{EBC62283-154B-4315-B7F3-C03B091A588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autoFilter>
  <tableColumns count="12">
    <tableColumn id="1" xr3:uid="{00000000-0010-0000-7900-000001000000}" name="Time period" dataDxfId="24"/>
    <tableColumn id="2" xr3:uid="{00000000-0010-0000-7900-000002000000}" name="Total taxes on production _x000a_(£ million)" dataDxfId="23"/>
    <tableColumn id="3" xr3:uid="{00000000-0010-0000-7900-000003000000}" name="Taxes on production, of which VAT _x000a_(£ million)" dataDxfId="22"/>
    <tableColumn id="4" xr3:uid="{00000000-0010-0000-7900-000004000000}" name="Total taxes on income and wealth_x000a_(£ million)" dataDxfId="21"/>
    <tableColumn id="5" xr3:uid="{00000000-0010-0000-7900-000005000000}" name="Taxes on income and wealth, of which Income and capital gains tax _x000a_(£ million) _x000a_[note 11]" dataDxfId="20"/>
    <tableColumn id="6" xr3:uid="{00000000-0010-0000-7900-000006000000}" name="Taxes on income and wealth, of which other _x000a_(£ million)_x000a_[note 12] [note 13]" dataDxfId="19"/>
    <tableColumn id="7" xr3:uid="{00000000-0010-0000-7900-000007000000}" name="Other taxes _x000a_(£ million)" dataDxfId="18"/>
    <tableColumn id="8" xr3:uid="{00000000-0010-0000-7900-000008000000}" name="Compulsory social contributions _x000a_(£ million)_x000a_ [note 14]" dataDxfId="17"/>
    <tableColumn id="9" xr3:uid="{00000000-0010-0000-7900-000009000000}" name="Total interest and dividends _x000a_(£ million)" dataDxfId="16"/>
    <tableColumn id="10" xr3:uid="{00000000-0010-0000-7900-00000A000000}" name="Interest and dividends, of which Bank of England Asset Purchase Facility Fund_x000a_(£ million)_x000a_[note 36]" dataDxfId="15"/>
    <tableColumn id="11" xr3:uid="{00000000-0010-0000-7900-00000B000000}" name="Other receipts _x000a_(£ million) _x000a_[note 15]" dataDxfId="14"/>
    <tableColumn id="12" xr3:uid="{00000000-0010-0000-7900-00000C000000}" name="Total current receipts_x000a_(£ million) _x000a_[note 16]" dataDxfId="13"/>
  </tableColumns>
  <tableStyleInfo showFirstColumn="0" showLastColumn="0" showRowStripes="1" showColumnStripes="0"/>
</table>
</file>

<file path=xl/tables/table6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 xr:uid="{846A0551-12C4-4112-9918-452AAE5BA0D1}" name="PSA6BR_2" displayName="PSA6BR_2" ref="A5:J529" totalsRowShown="0" dataDxfId="12">
  <autoFilter ref="A5:J529" xr:uid="{38895CC6-A6A0-4418-AC22-573A554D725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7B00-000001000000}" name="Time period" dataDxfId="11"/>
    <tableColumn id="2" xr3:uid="{00000000-0010-0000-7B00-000002000000}" name="Current expenditure, of which Interest _x000a_(£ million) _x000a_[note 17]" dataDxfId="10"/>
    <tableColumn id="3" xr3:uid="{00000000-0010-0000-7B00-000003000000}" name="Current expenditure, of which Net Social Benefits _x000a_(£ million)" dataDxfId="9"/>
    <tableColumn id="4" xr3:uid="{00000000-0010-0000-7B00-000004000000}" name="Current expenditure, of which other _x000a_(£ million)" dataDxfId="8"/>
    <tableColumn id="5" xr3:uid="{00000000-0010-0000-7B00-000005000000}" name="Total current expenditure _x000a_(£ million) _x000a_[note 18]" dataDxfId="7"/>
    <tableColumn id="6" xr3:uid="{00000000-0010-0000-7B00-000006000000}" name="Saving, gross plus capital taxes _x000a_(£ million) " dataDxfId="6"/>
    <tableColumn id="7" xr3:uid="{00000000-0010-0000-7B00-000007000000}" name="Depreciation _x000a_(£ million)" dataDxfId="5"/>
    <tableColumn id="8" xr3:uid="{00000000-0010-0000-7B00-000008000000}" name="Current budget deficit _x000a_(£ million) _x000a_[note 19]" dataDxfId="4"/>
    <tableColumn id="9" xr3:uid="{00000000-0010-0000-7B00-000009000000}" name="Net investment _x000a_(£ million)" dataDxfId="3"/>
    <tableColumn id="10" xr3:uid="{00000000-0010-0000-7B00-00000A000000}" name="Net borrowing _x000a_(£ million)_x000a_[note 20]" dataDxfId="2"/>
  </tableColumns>
  <tableStyleInfo showFirstColumn="0" showLastColumn="0" showRowStripes="1" showColumnStripes="0"/>
</table>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hyperlink" Target="https://www.ons.gov.uk/economy/governmentpublicsectorandtaxes/publicsectorfinance/articles/developmentofpublicsectorfinancestatistics/latest" TargetMode="External"/><Relationship Id="rId2" Type="http://schemas.openxmlformats.org/officeDocument/2006/relationships/hyperlink" Target="https://www.ons.gov.uk/economy/governmentpublicsectorandtaxes/publicsectorfinance/datasets/publicsectorfinances" TargetMode="External"/><Relationship Id="rId1" Type="http://schemas.openxmlformats.org/officeDocument/2006/relationships/hyperlink" Target="https://www.ons.gov.uk/economy/governmentpublicsectorandtaxes/publicsectorfinance"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2" Type="http://schemas.openxmlformats.org/officeDocument/2006/relationships/table" Target="../tables/table4.xml"/><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1" Type="http://schemas.openxmlformats.org/officeDocument/2006/relationships/table" Target="../tables/table5.xml"/></Relationships>
</file>

<file path=xl/worksheets/_rels/sheet9.xml.rels><?xml version="1.0" encoding="UTF-8" standalone="yes"?>
<Relationships xmlns="http://schemas.openxmlformats.org/package/2006/relationships"><Relationship Id="rId2" Type="http://schemas.openxmlformats.org/officeDocument/2006/relationships/table" Target="../tables/table6.xml"/><Relationship Id="rId1" Type="http://schemas.openxmlformats.org/officeDocument/2006/relationships/printerSettings" Target="../printerSettings/printerSettings7.bin"/></Relationships>
</file>

<file path=xl/worksheets/_rels/sheet10.xml.rels><?xml version="1.0" encoding="UTF-8" standalone="yes"?>
<Relationships xmlns="http://schemas.openxmlformats.org/package/2006/relationships"><Relationship Id="rId2" Type="http://schemas.openxmlformats.org/officeDocument/2006/relationships/table" Target="../tables/table7.xml"/><Relationship Id="rId1" Type="http://schemas.openxmlformats.org/officeDocument/2006/relationships/printerSettings" Target="../printerSettings/printerSettings8.bin"/></Relationships>
</file>

<file path=xl/worksheets/_rels/sheet11.xml.rels><?xml version="1.0" encoding="UTF-8" standalone="yes"?>
<Relationships xmlns="http://schemas.openxmlformats.org/package/2006/relationships"><Relationship Id="rId2" Type="http://schemas.openxmlformats.org/officeDocument/2006/relationships/table" Target="../tables/table8.xml"/><Relationship Id="rId1" Type="http://schemas.openxmlformats.org/officeDocument/2006/relationships/printerSettings" Target="../printerSettings/printerSettings9.bin"/></Relationships>
</file>

<file path=xl/worksheets/_rels/sheet12.xml.rels><?xml version="1.0" encoding="UTF-8" standalone="yes"?>
<Relationships xmlns="http://schemas.openxmlformats.org/package/2006/relationships"><Relationship Id="rId2" Type="http://schemas.openxmlformats.org/officeDocument/2006/relationships/table" Target="../tables/table9.xml"/><Relationship Id="rId1" Type="http://schemas.openxmlformats.org/officeDocument/2006/relationships/printerSettings" Target="../printerSettings/printerSettings10.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10.xml"/><Relationship Id="rId1" Type="http://schemas.openxmlformats.org/officeDocument/2006/relationships/printerSettings" Target="../printerSettings/printerSettings11.bin"/></Relationships>
</file>

<file path=xl/worksheets/_rels/sheet14.xml.rels><?xml version="1.0" encoding="UTF-8" standalone="yes"?>
<Relationships xmlns="http://schemas.openxmlformats.org/package/2006/relationships"><Relationship Id="rId2" Type="http://schemas.openxmlformats.org/officeDocument/2006/relationships/table" Target="../tables/table11.xml"/><Relationship Id="rId1" Type="http://schemas.openxmlformats.org/officeDocument/2006/relationships/printerSettings" Target="../printerSettings/printerSettings12.bin"/></Relationships>
</file>

<file path=xl/worksheets/_rels/sheet15.xml.rels><?xml version="1.0" encoding="UTF-8" standalone="yes"?>
<Relationships xmlns="http://schemas.openxmlformats.org/package/2006/relationships"><Relationship Id="rId1" Type="http://schemas.openxmlformats.org/officeDocument/2006/relationships/table" Target="../tables/table12.xml"/></Relationships>
</file>

<file path=xl/worksheets/_rels/sheet16.xml.rels><?xml version="1.0" encoding="UTF-8" standalone="yes"?>
<Relationships xmlns="http://schemas.openxmlformats.org/package/2006/relationships"><Relationship Id="rId2" Type="http://schemas.openxmlformats.org/officeDocument/2006/relationships/table" Target="../tables/table13.xml"/><Relationship Id="rId1" Type="http://schemas.openxmlformats.org/officeDocument/2006/relationships/printerSettings" Target="../printerSettings/printerSettings13.bin"/></Relationships>
</file>

<file path=xl/worksheets/_rels/sheet17.xml.rels><?xml version="1.0" encoding="UTF-8" standalone="yes"?>
<Relationships xmlns="http://schemas.openxmlformats.org/package/2006/relationships"><Relationship Id="rId1" Type="http://schemas.openxmlformats.org/officeDocument/2006/relationships/table" Target="../tables/table14.xml"/></Relationships>
</file>

<file path=xl/worksheets/_rels/sheet18.xml.rels><?xml version="1.0" encoding="UTF-8" standalone="yes"?>
<Relationships xmlns="http://schemas.openxmlformats.org/package/2006/relationships"><Relationship Id="rId2" Type="http://schemas.openxmlformats.org/officeDocument/2006/relationships/table" Target="../tables/table15.xml"/><Relationship Id="rId1" Type="http://schemas.openxmlformats.org/officeDocument/2006/relationships/printerSettings" Target="../printerSettings/printerSettings14.bin"/></Relationships>
</file>

<file path=xl/worksheets/_rels/sheet19.xml.rels><?xml version="1.0" encoding="UTF-8" standalone="yes"?>
<Relationships xmlns="http://schemas.openxmlformats.org/package/2006/relationships"><Relationship Id="rId2" Type="http://schemas.openxmlformats.org/officeDocument/2006/relationships/table" Target="../tables/table16.xml"/><Relationship Id="rId1" Type="http://schemas.openxmlformats.org/officeDocument/2006/relationships/printerSettings" Target="../printerSettings/printerSettings15.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21.xml.rels><?xml version="1.0" encoding="UTF-8" standalone="yes"?>
<Relationships xmlns="http://schemas.openxmlformats.org/package/2006/relationships"><Relationship Id="rId2" Type="http://schemas.openxmlformats.org/officeDocument/2006/relationships/table" Target="../tables/table17.xml"/><Relationship Id="rId1" Type="http://schemas.openxmlformats.org/officeDocument/2006/relationships/printerSettings" Target="../printerSettings/printerSettings17.bin"/></Relationships>
</file>

<file path=xl/worksheets/_rels/sheet22.xml.rels><?xml version="1.0" encoding="UTF-8" standalone="yes"?>
<Relationships xmlns="http://schemas.openxmlformats.org/package/2006/relationships"><Relationship Id="rId2" Type="http://schemas.openxmlformats.org/officeDocument/2006/relationships/table" Target="../tables/table18.xml"/><Relationship Id="rId1" Type="http://schemas.openxmlformats.org/officeDocument/2006/relationships/printerSettings" Target="../printerSettings/printerSettings18.bin"/></Relationships>
</file>

<file path=xl/worksheets/_rels/sheet23.xml.rels><?xml version="1.0" encoding="UTF-8" standalone="yes"?>
<Relationships xmlns="http://schemas.openxmlformats.org/package/2006/relationships"><Relationship Id="rId2" Type="http://schemas.openxmlformats.org/officeDocument/2006/relationships/table" Target="../tables/table19.xml"/><Relationship Id="rId1" Type="http://schemas.openxmlformats.org/officeDocument/2006/relationships/printerSettings" Target="../printerSettings/printerSettings19.bin"/></Relationships>
</file>

<file path=xl/worksheets/_rels/sheet24.xml.rels><?xml version="1.0" encoding="UTF-8" standalone="yes"?>
<Relationships xmlns="http://schemas.openxmlformats.org/package/2006/relationships"><Relationship Id="rId2" Type="http://schemas.openxmlformats.org/officeDocument/2006/relationships/table" Target="../tables/table20.xml"/><Relationship Id="rId1" Type="http://schemas.openxmlformats.org/officeDocument/2006/relationships/printerSettings" Target="../printerSettings/printerSettings20.bin"/></Relationships>
</file>

<file path=xl/worksheets/_rels/sheet25.xml.rels><?xml version="1.0" encoding="UTF-8" standalone="yes"?>
<Relationships xmlns="http://schemas.openxmlformats.org/package/2006/relationships"><Relationship Id="rId2" Type="http://schemas.openxmlformats.org/officeDocument/2006/relationships/table" Target="../tables/table21.xml"/><Relationship Id="rId1" Type="http://schemas.openxmlformats.org/officeDocument/2006/relationships/printerSettings" Target="../printerSettings/printerSettings21.bin"/></Relationships>
</file>

<file path=xl/worksheets/_rels/sheet26.xml.rels><?xml version="1.0" encoding="UTF-8" standalone="yes"?>
<Relationships xmlns="http://schemas.openxmlformats.org/package/2006/relationships"><Relationship Id="rId2" Type="http://schemas.openxmlformats.org/officeDocument/2006/relationships/table" Target="../tables/table22.xml"/><Relationship Id="rId1" Type="http://schemas.openxmlformats.org/officeDocument/2006/relationships/printerSettings" Target="../printerSettings/printerSettings22.bin"/></Relationships>
</file>

<file path=xl/worksheets/_rels/sheet27.xml.rels><?xml version="1.0" encoding="UTF-8" standalone="yes"?>
<Relationships xmlns="http://schemas.openxmlformats.org/package/2006/relationships"><Relationship Id="rId2" Type="http://schemas.openxmlformats.org/officeDocument/2006/relationships/table" Target="../tables/table23.xml"/><Relationship Id="rId1" Type="http://schemas.openxmlformats.org/officeDocument/2006/relationships/printerSettings" Target="../printerSettings/printerSettings23.bin"/></Relationships>
</file>

<file path=xl/worksheets/_rels/sheet28.xml.rels><?xml version="1.0" encoding="UTF-8" standalone="yes"?>
<Relationships xmlns="http://schemas.openxmlformats.org/package/2006/relationships"><Relationship Id="rId2" Type="http://schemas.openxmlformats.org/officeDocument/2006/relationships/table" Target="../tables/table24.xml"/><Relationship Id="rId1" Type="http://schemas.openxmlformats.org/officeDocument/2006/relationships/printerSettings" Target="../printerSettings/printerSettings24.bin"/></Relationships>
</file>

<file path=xl/worksheets/_rels/sheet29.xml.rels><?xml version="1.0" encoding="UTF-8" standalone="yes"?>
<Relationships xmlns="http://schemas.openxmlformats.org/package/2006/relationships"><Relationship Id="rId2" Type="http://schemas.openxmlformats.org/officeDocument/2006/relationships/table" Target="../tables/table25.xml"/><Relationship Id="rId1" Type="http://schemas.openxmlformats.org/officeDocument/2006/relationships/printerSettings" Target="../printerSettings/printerSettings25.bin"/></Relationships>
</file>

<file path=xl/worksheets/_rels/sheet30.xml.rels><?xml version="1.0" encoding="UTF-8" standalone="yes"?>
<Relationships xmlns="http://schemas.openxmlformats.org/package/2006/relationships"><Relationship Id="rId2" Type="http://schemas.openxmlformats.org/officeDocument/2006/relationships/table" Target="../tables/table26.xml"/><Relationship Id="rId1" Type="http://schemas.openxmlformats.org/officeDocument/2006/relationships/printerSettings" Target="../printerSettings/printerSettings26.bin"/></Relationships>
</file>

<file path=xl/worksheets/_rels/sheet31.xml.rels><?xml version="1.0" encoding="UTF-8" standalone="yes"?>
<Relationships xmlns="http://schemas.openxmlformats.org/package/2006/relationships"><Relationship Id="rId2" Type="http://schemas.openxmlformats.org/officeDocument/2006/relationships/table" Target="../tables/table27.xml"/><Relationship Id="rId1" Type="http://schemas.openxmlformats.org/officeDocument/2006/relationships/printerSettings" Target="../printerSettings/printerSettings27.bin"/></Relationships>
</file>

<file path=xl/worksheets/_rels/sheet32.xml.rels><?xml version="1.0" encoding="UTF-8" standalone="yes"?>
<Relationships xmlns="http://schemas.openxmlformats.org/package/2006/relationships"><Relationship Id="rId2" Type="http://schemas.openxmlformats.org/officeDocument/2006/relationships/table" Target="../tables/table28.xml"/><Relationship Id="rId1" Type="http://schemas.openxmlformats.org/officeDocument/2006/relationships/printerSettings" Target="../printerSettings/printerSettings28.bin"/></Relationships>
</file>

<file path=xl/worksheets/_rels/sheet33.xml.rels><?xml version="1.0" encoding="UTF-8" standalone="yes"?>
<Relationships xmlns="http://schemas.openxmlformats.org/package/2006/relationships"><Relationship Id="rId2" Type="http://schemas.openxmlformats.org/officeDocument/2006/relationships/table" Target="../tables/table29.xml"/><Relationship Id="rId1" Type="http://schemas.openxmlformats.org/officeDocument/2006/relationships/printerSettings" Target="../printerSettings/printerSettings29.bin"/></Relationships>
</file>

<file path=xl/worksheets/_rels/sheet34.xml.rels><?xml version="1.0" encoding="UTF-8" standalone="yes"?>
<Relationships xmlns="http://schemas.openxmlformats.org/package/2006/relationships"><Relationship Id="rId2" Type="http://schemas.openxmlformats.org/officeDocument/2006/relationships/table" Target="../tables/table30.xml"/><Relationship Id="rId1" Type="http://schemas.openxmlformats.org/officeDocument/2006/relationships/printerSettings" Target="../printerSettings/printerSettings30.bin"/></Relationships>
</file>

<file path=xl/worksheets/_rels/sheet35.xml.rels><?xml version="1.0" encoding="UTF-8" standalone="yes"?>
<Relationships xmlns="http://schemas.openxmlformats.org/package/2006/relationships"><Relationship Id="rId2" Type="http://schemas.openxmlformats.org/officeDocument/2006/relationships/table" Target="../tables/table31.xml"/><Relationship Id="rId1" Type="http://schemas.openxmlformats.org/officeDocument/2006/relationships/printerSettings" Target="../printerSettings/printerSettings31.bin"/></Relationships>
</file>

<file path=xl/worksheets/_rels/sheet36.xml.rels><?xml version="1.0" encoding="UTF-8" standalone="yes"?>
<Relationships xmlns="http://schemas.openxmlformats.org/package/2006/relationships"><Relationship Id="rId2" Type="http://schemas.openxmlformats.org/officeDocument/2006/relationships/table" Target="../tables/table32.xml"/><Relationship Id="rId1" Type="http://schemas.openxmlformats.org/officeDocument/2006/relationships/printerSettings" Target="../printerSettings/printerSettings32.bin"/></Relationships>
</file>

<file path=xl/worksheets/_rels/sheet37.xml.rels><?xml version="1.0" encoding="UTF-8" standalone="yes"?>
<Relationships xmlns="http://schemas.openxmlformats.org/package/2006/relationships"><Relationship Id="rId2" Type="http://schemas.openxmlformats.org/officeDocument/2006/relationships/table" Target="../tables/table33.xml"/><Relationship Id="rId1" Type="http://schemas.openxmlformats.org/officeDocument/2006/relationships/printerSettings" Target="../printerSettings/printerSettings33.bin"/></Relationships>
</file>

<file path=xl/worksheets/_rels/sheet38.xml.rels><?xml version="1.0" encoding="UTF-8" standalone="yes"?>
<Relationships xmlns="http://schemas.openxmlformats.org/package/2006/relationships"><Relationship Id="rId2" Type="http://schemas.openxmlformats.org/officeDocument/2006/relationships/table" Target="../tables/table34.xml"/><Relationship Id="rId1" Type="http://schemas.openxmlformats.org/officeDocument/2006/relationships/printerSettings" Target="../printerSettings/printerSettings34.bin"/></Relationships>
</file>

<file path=xl/worksheets/_rels/sheet39.xml.rels><?xml version="1.0" encoding="UTF-8" standalone="yes"?>
<Relationships xmlns="http://schemas.openxmlformats.org/package/2006/relationships"><Relationship Id="rId2" Type="http://schemas.openxmlformats.org/officeDocument/2006/relationships/table" Target="../tables/table35.xml"/><Relationship Id="rId1" Type="http://schemas.openxmlformats.org/officeDocument/2006/relationships/printerSettings" Target="../printerSettings/printerSettings35.bin"/></Relationships>
</file>

<file path=xl/worksheets/_rels/sheet40.xml.rels><?xml version="1.0" encoding="UTF-8" standalone="yes"?>
<Relationships xmlns="http://schemas.openxmlformats.org/package/2006/relationships"><Relationship Id="rId2" Type="http://schemas.openxmlformats.org/officeDocument/2006/relationships/table" Target="../tables/table36.xml"/><Relationship Id="rId1" Type="http://schemas.openxmlformats.org/officeDocument/2006/relationships/printerSettings" Target="../printerSettings/printerSettings36.bin"/></Relationships>
</file>

<file path=xl/worksheets/_rels/sheet41.xml.rels><?xml version="1.0" encoding="UTF-8" standalone="yes"?>
<Relationships xmlns="http://schemas.openxmlformats.org/package/2006/relationships"><Relationship Id="rId2" Type="http://schemas.openxmlformats.org/officeDocument/2006/relationships/table" Target="../tables/table37.xml"/><Relationship Id="rId1" Type="http://schemas.openxmlformats.org/officeDocument/2006/relationships/printerSettings" Target="../printerSettings/printerSettings37.bin"/></Relationships>
</file>

<file path=xl/worksheets/_rels/sheet42.xml.rels><?xml version="1.0" encoding="UTF-8" standalone="yes"?>
<Relationships xmlns="http://schemas.openxmlformats.org/package/2006/relationships"><Relationship Id="rId2" Type="http://schemas.openxmlformats.org/officeDocument/2006/relationships/table" Target="../tables/table38.xml"/><Relationship Id="rId1" Type="http://schemas.openxmlformats.org/officeDocument/2006/relationships/printerSettings" Target="../printerSettings/printerSettings38.bin"/></Relationships>
</file>

<file path=xl/worksheets/_rels/sheet43.xml.rels><?xml version="1.0" encoding="UTF-8" standalone="yes"?>
<Relationships xmlns="http://schemas.openxmlformats.org/package/2006/relationships"><Relationship Id="rId2" Type="http://schemas.openxmlformats.org/officeDocument/2006/relationships/table" Target="../tables/table39.xml"/><Relationship Id="rId1" Type="http://schemas.openxmlformats.org/officeDocument/2006/relationships/printerSettings" Target="../printerSettings/printerSettings39.bin"/></Relationships>
</file>

<file path=xl/worksheets/_rels/sheet44.xml.rels><?xml version="1.0" encoding="UTF-8" standalone="yes"?>
<Relationships xmlns="http://schemas.openxmlformats.org/package/2006/relationships"><Relationship Id="rId2" Type="http://schemas.openxmlformats.org/officeDocument/2006/relationships/table" Target="../tables/table40.xml"/><Relationship Id="rId1" Type="http://schemas.openxmlformats.org/officeDocument/2006/relationships/printerSettings" Target="../printerSettings/printerSettings40.bin"/></Relationships>
</file>

<file path=xl/worksheets/_rels/sheet45.xml.rels><?xml version="1.0" encoding="UTF-8" standalone="yes"?>
<Relationships xmlns="http://schemas.openxmlformats.org/package/2006/relationships"><Relationship Id="rId2" Type="http://schemas.openxmlformats.org/officeDocument/2006/relationships/table" Target="../tables/table41.xml"/><Relationship Id="rId1" Type="http://schemas.openxmlformats.org/officeDocument/2006/relationships/printerSettings" Target="../printerSettings/printerSettings41.bin"/></Relationships>
</file>

<file path=xl/worksheets/_rels/sheet46.xml.rels><?xml version="1.0" encoding="UTF-8" standalone="yes"?>
<Relationships xmlns="http://schemas.openxmlformats.org/package/2006/relationships"><Relationship Id="rId2" Type="http://schemas.openxmlformats.org/officeDocument/2006/relationships/table" Target="../tables/table42.xml"/><Relationship Id="rId1" Type="http://schemas.openxmlformats.org/officeDocument/2006/relationships/printerSettings" Target="../printerSettings/printerSettings42.bin"/></Relationships>
</file>

<file path=xl/worksheets/_rels/sheet47.xml.rels><?xml version="1.0" encoding="UTF-8" standalone="yes"?>
<Relationships xmlns="http://schemas.openxmlformats.org/package/2006/relationships"><Relationship Id="rId2" Type="http://schemas.openxmlformats.org/officeDocument/2006/relationships/table" Target="../tables/table43.xml"/><Relationship Id="rId1" Type="http://schemas.openxmlformats.org/officeDocument/2006/relationships/printerSettings" Target="../printerSettings/printerSettings43.bin"/></Relationships>
</file>

<file path=xl/worksheets/_rels/sheet48.xml.rels><?xml version="1.0" encoding="UTF-8" standalone="yes"?>
<Relationships xmlns="http://schemas.openxmlformats.org/package/2006/relationships"><Relationship Id="rId2" Type="http://schemas.openxmlformats.org/officeDocument/2006/relationships/table" Target="../tables/table44.xml"/><Relationship Id="rId1" Type="http://schemas.openxmlformats.org/officeDocument/2006/relationships/printerSettings" Target="../printerSettings/printerSettings44.bin"/></Relationships>
</file>

<file path=xl/worksheets/_rels/sheet49.xml.rels><?xml version="1.0" encoding="UTF-8" standalone="yes"?>
<Relationships xmlns="http://schemas.openxmlformats.org/package/2006/relationships"><Relationship Id="rId2" Type="http://schemas.openxmlformats.org/officeDocument/2006/relationships/table" Target="../tables/table45.xml"/><Relationship Id="rId1" Type="http://schemas.openxmlformats.org/officeDocument/2006/relationships/printerSettings" Target="../printerSettings/printerSettings45.bin"/></Relationships>
</file>

<file path=xl/worksheets/_rels/sheet50.xml.rels><?xml version="1.0" encoding="UTF-8" standalone="yes"?>
<Relationships xmlns="http://schemas.openxmlformats.org/package/2006/relationships"><Relationship Id="rId2" Type="http://schemas.openxmlformats.org/officeDocument/2006/relationships/table" Target="../tables/table46.xml"/><Relationship Id="rId1" Type="http://schemas.openxmlformats.org/officeDocument/2006/relationships/printerSettings" Target="../printerSettings/printerSettings46.bin"/></Relationships>
</file>

<file path=xl/worksheets/_rels/sheet51.xml.rels><?xml version="1.0" encoding="UTF-8" standalone="yes"?>
<Relationships xmlns="http://schemas.openxmlformats.org/package/2006/relationships"><Relationship Id="rId2" Type="http://schemas.openxmlformats.org/officeDocument/2006/relationships/table" Target="../tables/table47.xml"/><Relationship Id="rId1" Type="http://schemas.openxmlformats.org/officeDocument/2006/relationships/printerSettings" Target="../printerSettings/printerSettings47.bin"/></Relationships>
</file>

<file path=xl/worksheets/_rels/sheet52.xml.rels><?xml version="1.0" encoding="UTF-8" standalone="yes"?>
<Relationships xmlns="http://schemas.openxmlformats.org/package/2006/relationships"><Relationship Id="rId2" Type="http://schemas.openxmlformats.org/officeDocument/2006/relationships/table" Target="../tables/table48.xml"/><Relationship Id="rId1" Type="http://schemas.openxmlformats.org/officeDocument/2006/relationships/printerSettings" Target="../printerSettings/printerSettings48.bin"/></Relationships>
</file>

<file path=xl/worksheets/_rels/sheet53.xml.rels><?xml version="1.0" encoding="UTF-8" standalone="yes"?>
<Relationships xmlns="http://schemas.openxmlformats.org/package/2006/relationships"><Relationship Id="rId2" Type="http://schemas.openxmlformats.org/officeDocument/2006/relationships/table" Target="../tables/table49.xml"/><Relationship Id="rId1" Type="http://schemas.openxmlformats.org/officeDocument/2006/relationships/printerSettings" Target="../printerSettings/printerSettings49.bin"/></Relationships>
</file>

<file path=xl/worksheets/_rels/sheet54.xml.rels><?xml version="1.0" encoding="UTF-8" standalone="yes"?>
<Relationships xmlns="http://schemas.openxmlformats.org/package/2006/relationships"><Relationship Id="rId2" Type="http://schemas.openxmlformats.org/officeDocument/2006/relationships/table" Target="../tables/table50.xml"/><Relationship Id="rId1" Type="http://schemas.openxmlformats.org/officeDocument/2006/relationships/printerSettings" Target="../printerSettings/printerSettings50.bin"/></Relationships>
</file>

<file path=xl/worksheets/_rels/sheet55.xml.rels><?xml version="1.0" encoding="UTF-8" standalone="yes"?>
<Relationships xmlns="http://schemas.openxmlformats.org/package/2006/relationships"><Relationship Id="rId2" Type="http://schemas.openxmlformats.org/officeDocument/2006/relationships/table" Target="../tables/table51.xml"/><Relationship Id="rId1" Type="http://schemas.openxmlformats.org/officeDocument/2006/relationships/printerSettings" Target="../printerSettings/printerSettings51.bin"/></Relationships>
</file>

<file path=xl/worksheets/_rels/sheet56.xml.rels><?xml version="1.0" encoding="UTF-8" standalone="yes"?>
<Relationships xmlns="http://schemas.openxmlformats.org/package/2006/relationships"><Relationship Id="rId2" Type="http://schemas.openxmlformats.org/officeDocument/2006/relationships/table" Target="../tables/table52.xml"/><Relationship Id="rId1" Type="http://schemas.openxmlformats.org/officeDocument/2006/relationships/printerSettings" Target="../printerSettings/printerSettings52.bin"/></Relationships>
</file>

<file path=xl/worksheets/_rels/sheet57.xml.rels><?xml version="1.0" encoding="UTF-8" standalone="yes"?>
<Relationships xmlns="http://schemas.openxmlformats.org/package/2006/relationships"><Relationship Id="rId2" Type="http://schemas.openxmlformats.org/officeDocument/2006/relationships/table" Target="../tables/table53.xml"/><Relationship Id="rId1" Type="http://schemas.openxmlformats.org/officeDocument/2006/relationships/printerSettings" Target="../printerSettings/printerSettings53.bin"/></Relationships>
</file>

<file path=xl/worksheets/_rels/sheet58.xml.rels><?xml version="1.0" encoding="UTF-8" standalone="yes"?>
<Relationships xmlns="http://schemas.openxmlformats.org/package/2006/relationships"><Relationship Id="rId2" Type="http://schemas.openxmlformats.org/officeDocument/2006/relationships/table" Target="../tables/table54.xml"/><Relationship Id="rId1" Type="http://schemas.openxmlformats.org/officeDocument/2006/relationships/printerSettings" Target="../printerSettings/printerSettings54.bin"/></Relationships>
</file>

<file path=xl/worksheets/_rels/sheet59.xml.rels><?xml version="1.0" encoding="UTF-8" standalone="yes"?>
<Relationships xmlns="http://schemas.openxmlformats.org/package/2006/relationships"><Relationship Id="rId2" Type="http://schemas.openxmlformats.org/officeDocument/2006/relationships/table" Target="../tables/table55.xml"/><Relationship Id="rId1" Type="http://schemas.openxmlformats.org/officeDocument/2006/relationships/printerSettings" Target="../printerSettings/printerSettings55.bin"/></Relationships>
</file>

<file path=xl/worksheets/_rels/sheet60.xml.rels><?xml version="1.0" encoding="UTF-8" standalone="yes"?>
<Relationships xmlns="http://schemas.openxmlformats.org/package/2006/relationships"><Relationship Id="rId2" Type="http://schemas.openxmlformats.org/officeDocument/2006/relationships/table" Target="../tables/table56.xml"/><Relationship Id="rId1" Type="http://schemas.openxmlformats.org/officeDocument/2006/relationships/printerSettings" Target="../printerSettings/printerSettings56.bin"/></Relationships>
</file>

<file path=xl/worksheets/_rels/sheet61.xml.rels><?xml version="1.0" encoding="UTF-8" standalone="yes"?>
<Relationships xmlns="http://schemas.openxmlformats.org/package/2006/relationships"><Relationship Id="rId2" Type="http://schemas.openxmlformats.org/officeDocument/2006/relationships/table" Target="../tables/table57.xml"/><Relationship Id="rId1" Type="http://schemas.openxmlformats.org/officeDocument/2006/relationships/printerSettings" Target="../printerSettings/printerSettings57.bin"/></Relationships>
</file>

<file path=xl/worksheets/_rels/sheet62.xml.rels><?xml version="1.0" encoding="UTF-8" standalone="yes"?>
<Relationships xmlns="http://schemas.openxmlformats.org/package/2006/relationships"><Relationship Id="rId2" Type="http://schemas.openxmlformats.org/officeDocument/2006/relationships/table" Target="../tables/table58.xml"/><Relationship Id="rId1" Type="http://schemas.openxmlformats.org/officeDocument/2006/relationships/printerSettings" Target="../printerSettings/printerSettings58.bin"/></Relationships>
</file>

<file path=xl/worksheets/_rels/sheet63.xml.rels><?xml version="1.0" encoding="UTF-8" standalone="yes"?>
<Relationships xmlns="http://schemas.openxmlformats.org/package/2006/relationships"><Relationship Id="rId2" Type="http://schemas.openxmlformats.org/officeDocument/2006/relationships/table" Target="../tables/table59.xml"/><Relationship Id="rId1" Type="http://schemas.openxmlformats.org/officeDocument/2006/relationships/printerSettings" Target="../printerSettings/printerSettings59.bin"/></Relationships>
</file>

<file path=xl/worksheets/_rels/sheet64.xml.rels><?xml version="1.0" encoding="UTF-8" standalone="yes"?>
<Relationships xmlns="http://schemas.openxmlformats.org/package/2006/relationships"><Relationship Id="rId2" Type="http://schemas.openxmlformats.org/officeDocument/2006/relationships/table" Target="../tables/table60.xml"/><Relationship Id="rId1" Type="http://schemas.openxmlformats.org/officeDocument/2006/relationships/printerSettings" Target="../printerSettings/printerSettings60.bin"/></Relationships>
</file>

<file path=xl/worksheets/_rels/sheet65.xml.rels><?xml version="1.0" encoding="UTF-8" standalone="yes"?>
<Relationships xmlns="http://schemas.openxmlformats.org/package/2006/relationships"><Relationship Id="rId2" Type="http://schemas.openxmlformats.org/officeDocument/2006/relationships/table" Target="../tables/table61.xml"/><Relationship Id="rId1" Type="http://schemas.openxmlformats.org/officeDocument/2006/relationships/printerSettings" Target="../printerSettings/printerSettings6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BB8525B-B643-4FF1-B68B-34BA3661D6F4}">
  <sheetPr codeName="Sheet16"/>
  <dimension ref="A1:F19"/>
  <sheetViews>
    <sheetView tabSelected="1" workbookViewId="0"/>
  </sheetViews>
  <sheetFormatPr defaultColWidth="9" defaultRowHeight="12.5" x14ac:dyDescent="0.25"/>
  <cols>
    <col min="1" max="1" width="152.453125" style="110" customWidth="1"/>
    <col min="2" max="16384" width="9" style="110"/>
  </cols>
  <sheetData>
    <row r="1" spans="1:6" ht="19" x14ac:dyDescent="0.4">
      <c r="A1" s="1" t="s">
        <v>0</v>
      </c>
    </row>
    <row r="2" spans="1:6" ht="15.5" x14ac:dyDescent="0.35">
      <c r="A2" s="9" t="s">
        <v>1951</v>
      </c>
    </row>
    <row r="3" spans="1:6" ht="15.5" x14ac:dyDescent="0.35">
      <c r="A3" s="10" t="s">
        <v>1</v>
      </c>
    </row>
    <row r="4" spans="1:6" ht="18" x14ac:dyDescent="0.4">
      <c r="A4" s="3" t="s">
        <v>2</v>
      </c>
    </row>
    <row r="5" spans="1:6" ht="15.5" x14ac:dyDescent="0.35">
      <c r="A5" s="9" t="s">
        <v>3</v>
      </c>
      <c r="B5" s="9"/>
      <c r="C5" s="9"/>
      <c r="D5" s="9"/>
      <c r="E5" s="9"/>
      <c r="F5" s="9"/>
    </row>
    <row r="6" spans="1:6" ht="15.5" x14ac:dyDescent="0.35">
      <c r="A6" s="9" t="s">
        <v>4</v>
      </c>
      <c r="B6" s="9"/>
      <c r="C6" s="9"/>
      <c r="D6" s="9"/>
      <c r="E6" s="9"/>
      <c r="F6" s="9"/>
    </row>
    <row r="7" spans="1:6" ht="18" x14ac:dyDescent="0.4">
      <c r="A7" s="3" t="s">
        <v>5</v>
      </c>
    </row>
    <row r="8" spans="1:6" ht="16.5" customHeight="1" x14ac:dyDescent="0.35">
      <c r="A8" s="9" t="s">
        <v>6</v>
      </c>
    </row>
    <row r="9" spans="1:6" ht="23.9" customHeight="1" x14ac:dyDescent="0.4">
      <c r="A9" s="3" t="s">
        <v>7</v>
      </c>
    </row>
    <row r="10" spans="1:6" ht="32.15" customHeight="1" x14ac:dyDescent="0.35">
      <c r="A10" s="11" t="s">
        <v>8</v>
      </c>
    </row>
    <row r="11" spans="1:6" ht="19.149999999999999" customHeight="1" x14ac:dyDescent="0.4">
      <c r="A11" s="3" t="s">
        <v>9</v>
      </c>
    </row>
    <row r="12" spans="1:6" ht="16.5" customHeight="1" x14ac:dyDescent="0.35">
      <c r="A12" s="11" t="s">
        <v>10</v>
      </c>
    </row>
    <row r="13" spans="1:6" ht="16.5" customHeight="1" x14ac:dyDescent="0.35">
      <c r="A13" s="11" t="s">
        <v>11</v>
      </c>
    </row>
    <row r="14" spans="1:6" ht="18" x14ac:dyDescent="0.4">
      <c r="A14" s="3" t="s">
        <v>12</v>
      </c>
    </row>
    <row r="15" spans="1:6" ht="15.5" x14ac:dyDescent="0.35">
      <c r="A15" s="10" t="s">
        <v>13</v>
      </c>
    </row>
    <row r="16" spans="1:6" ht="15.5" x14ac:dyDescent="0.35">
      <c r="A16" s="10" t="s">
        <v>14</v>
      </c>
    </row>
    <row r="17" spans="1:1" ht="18" x14ac:dyDescent="0.4">
      <c r="A17" s="3" t="s">
        <v>15</v>
      </c>
    </row>
    <row r="18" spans="1:1" ht="15.5" x14ac:dyDescent="0.35">
      <c r="A18" s="10" t="s">
        <v>16</v>
      </c>
    </row>
    <row r="19" spans="1:1" ht="15.5" x14ac:dyDescent="0.35">
      <c r="A19" s="9" t="s">
        <v>17</v>
      </c>
    </row>
  </sheetData>
  <hyperlinks>
    <hyperlink ref="A3" r:id="rId1" display="Public Sector Finances, UK, March 2023 - statistical bulletin on the ONS website." xr:uid="{21E8F522-199B-4EAC-8E7E-9DC8C3FC8509}"/>
    <hyperlink ref="A16" r:id="rId2" xr:uid="{423B2642-59BD-47D4-B6AB-C94E9B5D820F}"/>
    <hyperlink ref="A15" r:id="rId3" xr:uid="{14912BB5-12F8-4E2C-AB15-8D5D50CD2DD4}"/>
  </hyperlink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0DE363-FBC2-4486-BEB9-F651F671F3CA}">
  <sheetPr codeName="Sheet17"/>
  <dimension ref="A1:D64"/>
  <sheetViews>
    <sheetView workbookViewId="0"/>
  </sheetViews>
  <sheetFormatPr defaultColWidth="9" defaultRowHeight="12.5" x14ac:dyDescent="0.25"/>
  <cols>
    <col min="1" max="1" width="25.453125" style="142" bestFit="1" customWidth="1"/>
    <col min="2" max="2" width="154.453125" style="110" customWidth="1"/>
    <col min="3" max="5" width="8.453125" style="110" customWidth="1"/>
    <col min="6" max="16384" width="9" style="110"/>
  </cols>
  <sheetData>
    <row r="1" spans="1:4" ht="19" x14ac:dyDescent="0.4">
      <c r="A1" s="8" t="s">
        <v>672</v>
      </c>
    </row>
    <row r="2" spans="1:4" ht="22.75" customHeight="1" x14ac:dyDescent="0.35">
      <c r="A2" s="6" t="s">
        <v>673</v>
      </c>
      <c r="B2" s="140" t="s">
        <v>674</v>
      </c>
      <c r="C2" s="140"/>
      <c r="D2" s="140"/>
    </row>
    <row r="3" spans="1:4" ht="15.5" x14ac:dyDescent="0.35">
      <c r="A3" s="10" t="s">
        <v>675</v>
      </c>
      <c r="B3" s="9" t="s">
        <v>676</v>
      </c>
      <c r="C3" s="9"/>
      <c r="D3" s="9"/>
    </row>
    <row r="4" spans="1:4" ht="15.5" x14ac:dyDescent="0.35">
      <c r="A4" s="10" t="s">
        <v>677</v>
      </c>
      <c r="B4" s="9" t="s">
        <v>678</v>
      </c>
      <c r="C4" s="9"/>
      <c r="D4" s="9"/>
    </row>
    <row r="5" spans="1:4" ht="15.5" x14ac:dyDescent="0.35">
      <c r="A5" s="10" t="s">
        <v>679</v>
      </c>
      <c r="B5" s="9" t="s">
        <v>680</v>
      </c>
      <c r="C5" s="9"/>
      <c r="D5" s="9"/>
    </row>
    <row r="6" spans="1:4" ht="15.5" x14ac:dyDescent="0.35">
      <c r="A6" s="10" t="s">
        <v>681</v>
      </c>
      <c r="B6" s="9" t="s">
        <v>682</v>
      </c>
      <c r="C6" s="9"/>
      <c r="D6" s="9"/>
    </row>
    <row r="7" spans="1:4" ht="15.5" x14ac:dyDescent="0.35">
      <c r="A7" s="10" t="s">
        <v>683</v>
      </c>
      <c r="B7" s="9" t="s">
        <v>684</v>
      </c>
      <c r="C7" s="9"/>
      <c r="D7" s="9"/>
    </row>
    <row r="8" spans="1:4" ht="15.5" x14ac:dyDescent="0.35">
      <c r="A8" s="10" t="s">
        <v>685</v>
      </c>
      <c r="B8" s="9" t="s">
        <v>686</v>
      </c>
      <c r="C8" s="9"/>
      <c r="D8" s="9"/>
    </row>
    <row r="9" spans="1:4" ht="15.5" x14ac:dyDescent="0.35">
      <c r="A9" s="10" t="s">
        <v>687</v>
      </c>
      <c r="B9" s="9" t="s">
        <v>688</v>
      </c>
      <c r="C9" s="9"/>
      <c r="D9" s="9"/>
    </row>
    <row r="10" spans="1:4" ht="15.5" x14ac:dyDescent="0.35">
      <c r="A10" s="10" t="s">
        <v>689</v>
      </c>
      <c r="B10" s="9" t="s">
        <v>690</v>
      </c>
      <c r="C10" s="9"/>
      <c r="D10" s="9"/>
    </row>
    <row r="11" spans="1:4" ht="15.5" x14ac:dyDescent="0.35">
      <c r="A11" s="10" t="s">
        <v>691</v>
      </c>
      <c r="B11" s="9" t="s">
        <v>692</v>
      </c>
      <c r="C11" s="9"/>
      <c r="D11" s="9"/>
    </row>
    <row r="12" spans="1:4" ht="15.5" x14ac:dyDescent="0.35">
      <c r="A12" s="10" t="s">
        <v>693</v>
      </c>
      <c r="B12" s="9" t="s">
        <v>694</v>
      </c>
      <c r="C12" s="9"/>
      <c r="D12" s="9"/>
    </row>
    <row r="13" spans="1:4" ht="15.5" x14ac:dyDescent="0.35">
      <c r="A13" s="10" t="s">
        <v>695</v>
      </c>
      <c r="B13" s="9" t="s">
        <v>696</v>
      </c>
      <c r="C13" s="9"/>
      <c r="D13" s="9"/>
    </row>
    <row r="14" spans="1:4" ht="15.5" x14ac:dyDescent="0.35">
      <c r="A14" s="10" t="s">
        <v>697</v>
      </c>
      <c r="B14" s="9" t="s">
        <v>698</v>
      </c>
      <c r="C14" s="9"/>
      <c r="D14" s="9"/>
    </row>
    <row r="15" spans="1:4" ht="15.5" x14ac:dyDescent="0.35">
      <c r="A15" s="10" t="s">
        <v>699</v>
      </c>
      <c r="B15" s="9" t="s">
        <v>700</v>
      </c>
      <c r="C15" s="9"/>
      <c r="D15" s="9"/>
    </row>
    <row r="16" spans="1:4" ht="15.5" x14ac:dyDescent="0.35">
      <c r="A16" s="10" t="s">
        <v>701</v>
      </c>
      <c r="B16" s="9" t="s">
        <v>702</v>
      </c>
      <c r="C16" s="9"/>
      <c r="D16" s="9"/>
    </row>
    <row r="17" spans="1:4" ht="15.5" x14ac:dyDescent="0.35">
      <c r="A17" s="10" t="s">
        <v>703</v>
      </c>
      <c r="B17" s="9" t="s">
        <v>704</v>
      </c>
      <c r="C17" s="9"/>
      <c r="D17" s="9"/>
    </row>
    <row r="18" spans="1:4" ht="15.5" x14ac:dyDescent="0.35">
      <c r="A18" s="10" t="s">
        <v>705</v>
      </c>
      <c r="B18" s="9" t="s">
        <v>706</v>
      </c>
      <c r="C18" s="9"/>
      <c r="D18" s="9"/>
    </row>
    <row r="19" spans="1:4" ht="15.5" x14ac:dyDescent="0.35">
      <c r="A19" s="10" t="s">
        <v>707</v>
      </c>
      <c r="B19" s="9" t="s">
        <v>708</v>
      </c>
      <c r="C19" s="9"/>
      <c r="D19" s="9"/>
    </row>
    <row r="20" spans="1:4" ht="15.5" x14ac:dyDescent="0.35">
      <c r="A20" s="10" t="s">
        <v>709</v>
      </c>
      <c r="B20" s="9" t="s">
        <v>710</v>
      </c>
      <c r="C20" s="9"/>
      <c r="D20" s="9"/>
    </row>
    <row r="21" spans="1:4" ht="15.5" x14ac:dyDescent="0.35">
      <c r="A21" s="10" t="s">
        <v>711</v>
      </c>
      <c r="B21" s="9" t="s">
        <v>712</v>
      </c>
      <c r="C21" s="9"/>
      <c r="D21" s="9"/>
    </row>
    <row r="22" spans="1:4" ht="15.5" x14ac:dyDescent="0.35">
      <c r="A22" s="10" t="s">
        <v>713</v>
      </c>
      <c r="B22" s="9" t="s">
        <v>714</v>
      </c>
      <c r="C22" s="9"/>
      <c r="D22" s="9"/>
    </row>
    <row r="23" spans="1:4" ht="15.5" x14ac:dyDescent="0.35">
      <c r="A23" s="10" t="s">
        <v>715</v>
      </c>
      <c r="B23" s="9" t="s">
        <v>716</v>
      </c>
      <c r="C23" s="9"/>
      <c r="D23" s="9"/>
    </row>
    <row r="24" spans="1:4" ht="15.5" x14ac:dyDescent="0.35">
      <c r="A24" s="10" t="s">
        <v>717</v>
      </c>
      <c r="B24" s="9" t="s">
        <v>718</v>
      </c>
      <c r="C24" s="9"/>
      <c r="D24" s="9"/>
    </row>
    <row r="25" spans="1:4" ht="15.5" x14ac:dyDescent="0.35">
      <c r="A25" s="10" t="s">
        <v>719</v>
      </c>
      <c r="B25" s="9" t="s">
        <v>720</v>
      </c>
      <c r="C25" s="9"/>
      <c r="D25" s="9"/>
    </row>
    <row r="26" spans="1:4" ht="15.5" x14ac:dyDescent="0.35">
      <c r="A26" s="10" t="s">
        <v>721</v>
      </c>
      <c r="B26" s="9" t="s">
        <v>720</v>
      </c>
      <c r="C26" s="9"/>
      <c r="D26" s="9"/>
    </row>
    <row r="27" spans="1:4" ht="15.5" x14ac:dyDescent="0.35">
      <c r="A27" s="10" t="s">
        <v>722</v>
      </c>
      <c r="B27" s="9" t="s">
        <v>720</v>
      </c>
      <c r="C27" s="9"/>
      <c r="D27" s="9"/>
    </row>
    <row r="28" spans="1:4" ht="15.5" x14ac:dyDescent="0.35">
      <c r="A28" s="10" t="s">
        <v>723</v>
      </c>
      <c r="B28" s="9" t="s">
        <v>724</v>
      </c>
      <c r="C28" s="9"/>
      <c r="D28" s="9"/>
    </row>
    <row r="29" spans="1:4" ht="15.5" x14ac:dyDescent="0.35">
      <c r="A29" s="10" t="s">
        <v>725</v>
      </c>
      <c r="B29" s="9" t="s">
        <v>726</v>
      </c>
      <c r="C29" s="9"/>
      <c r="D29" s="9"/>
    </row>
    <row r="30" spans="1:4" ht="15.5" x14ac:dyDescent="0.35">
      <c r="A30" s="10" t="s">
        <v>727</v>
      </c>
      <c r="B30" s="9" t="s">
        <v>726</v>
      </c>
      <c r="C30" s="9"/>
      <c r="D30" s="9"/>
    </row>
    <row r="31" spans="1:4" ht="15.5" x14ac:dyDescent="0.35">
      <c r="A31" s="10" t="s">
        <v>728</v>
      </c>
      <c r="B31" s="9" t="s">
        <v>729</v>
      </c>
      <c r="C31" s="9"/>
      <c r="D31" s="9"/>
    </row>
    <row r="32" spans="1:4" ht="15.5" x14ac:dyDescent="0.35">
      <c r="A32" s="10" t="s">
        <v>730</v>
      </c>
      <c r="B32" s="9" t="s">
        <v>731</v>
      </c>
      <c r="C32" s="9"/>
      <c r="D32" s="9"/>
    </row>
    <row r="33" spans="1:4" ht="15.5" x14ac:dyDescent="0.35">
      <c r="A33" s="10" t="s">
        <v>732</v>
      </c>
      <c r="B33" s="9" t="s">
        <v>731</v>
      </c>
      <c r="C33" s="9"/>
      <c r="D33" s="9"/>
    </row>
    <row r="34" spans="1:4" ht="15.5" x14ac:dyDescent="0.35">
      <c r="A34" s="10" t="s">
        <v>733</v>
      </c>
      <c r="B34" s="9" t="s">
        <v>734</v>
      </c>
      <c r="C34" s="9"/>
      <c r="D34" s="9"/>
    </row>
    <row r="35" spans="1:4" ht="15.5" x14ac:dyDescent="0.35">
      <c r="A35" s="10" t="s">
        <v>735</v>
      </c>
      <c r="B35" s="9" t="s">
        <v>736</v>
      </c>
      <c r="C35" s="9"/>
      <c r="D35" s="9"/>
    </row>
    <row r="36" spans="1:4" ht="15.5" x14ac:dyDescent="0.35">
      <c r="A36" s="10" t="s">
        <v>737</v>
      </c>
      <c r="B36" s="9" t="s">
        <v>738</v>
      </c>
      <c r="C36" s="9"/>
      <c r="D36" s="9"/>
    </row>
    <row r="37" spans="1:4" ht="15.5" x14ac:dyDescent="0.35">
      <c r="A37" s="10" t="s">
        <v>739</v>
      </c>
      <c r="B37" s="9" t="s">
        <v>740</v>
      </c>
      <c r="C37" s="9"/>
      <c r="D37" s="9"/>
    </row>
    <row r="38" spans="1:4" ht="15.5" x14ac:dyDescent="0.35">
      <c r="A38" s="10" t="s">
        <v>741</v>
      </c>
      <c r="B38" s="9" t="s">
        <v>742</v>
      </c>
      <c r="C38" s="9"/>
      <c r="D38" s="9"/>
    </row>
    <row r="39" spans="1:4" ht="15.5" x14ac:dyDescent="0.35">
      <c r="A39" s="10" t="s">
        <v>743</v>
      </c>
      <c r="B39" s="9" t="s">
        <v>742</v>
      </c>
      <c r="C39" s="9"/>
      <c r="D39" s="9"/>
    </row>
    <row r="40" spans="1:4" ht="15.5" x14ac:dyDescent="0.35">
      <c r="A40" s="10" t="s">
        <v>744</v>
      </c>
      <c r="B40" s="9" t="s">
        <v>745</v>
      </c>
      <c r="C40" s="9"/>
      <c r="D40" s="9"/>
    </row>
    <row r="41" spans="1:4" ht="15.5" x14ac:dyDescent="0.35">
      <c r="A41" s="10" t="s">
        <v>746</v>
      </c>
      <c r="B41" s="9" t="s">
        <v>747</v>
      </c>
      <c r="C41" s="9"/>
      <c r="D41" s="9"/>
    </row>
    <row r="42" spans="1:4" ht="15.5" x14ac:dyDescent="0.35">
      <c r="A42" s="10" t="s">
        <v>748</v>
      </c>
      <c r="B42" s="9" t="s">
        <v>749</v>
      </c>
      <c r="C42" s="9"/>
      <c r="D42" s="9"/>
    </row>
    <row r="43" spans="1:4" ht="15.5" x14ac:dyDescent="0.35">
      <c r="A43" s="10" t="s">
        <v>750</v>
      </c>
      <c r="B43" s="9" t="s">
        <v>751</v>
      </c>
      <c r="C43" s="9"/>
      <c r="D43" s="9"/>
    </row>
    <row r="44" spans="1:4" ht="15.5" x14ac:dyDescent="0.35">
      <c r="A44" s="10" t="s">
        <v>752</v>
      </c>
      <c r="B44" s="9" t="s">
        <v>753</v>
      </c>
      <c r="C44" s="9"/>
      <c r="D44" s="9"/>
    </row>
    <row r="45" spans="1:4" ht="15.5" x14ac:dyDescent="0.35">
      <c r="A45" s="10" t="s">
        <v>754</v>
      </c>
      <c r="B45" s="9" t="s">
        <v>753</v>
      </c>
      <c r="C45" s="9"/>
      <c r="D45" s="9"/>
    </row>
    <row r="46" spans="1:4" ht="15.5" x14ac:dyDescent="0.35">
      <c r="A46" s="10" t="s">
        <v>755</v>
      </c>
      <c r="B46" s="9" t="s">
        <v>756</v>
      </c>
      <c r="C46" s="9"/>
      <c r="D46" s="9"/>
    </row>
    <row r="47" spans="1:4" ht="15.5" x14ac:dyDescent="0.35">
      <c r="A47" s="141" t="s">
        <v>757</v>
      </c>
      <c r="B47" s="9" t="s">
        <v>758</v>
      </c>
      <c r="C47" s="9"/>
      <c r="D47" s="9"/>
    </row>
    <row r="48" spans="1:4" ht="15.5" x14ac:dyDescent="0.35">
      <c r="A48" s="141" t="s">
        <v>759</v>
      </c>
      <c r="B48" s="9" t="s">
        <v>760</v>
      </c>
      <c r="C48" s="9"/>
      <c r="D48" s="9"/>
    </row>
    <row r="49" spans="1:4" ht="15.5" x14ac:dyDescent="0.35">
      <c r="A49" s="141" t="s">
        <v>761</v>
      </c>
      <c r="B49" s="9" t="s">
        <v>762</v>
      </c>
      <c r="C49" s="9"/>
      <c r="D49" s="9"/>
    </row>
    <row r="50" spans="1:4" ht="15.5" x14ac:dyDescent="0.35">
      <c r="A50" s="141" t="s">
        <v>763</v>
      </c>
      <c r="B50" s="9" t="s">
        <v>764</v>
      </c>
      <c r="C50" s="9"/>
      <c r="D50" s="9"/>
    </row>
    <row r="51" spans="1:4" ht="15.5" x14ac:dyDescent="0.35">
      <c r="A51" s="141" t="s">
        <v>765</v>
      </c>
      <c r="B51" s="9" t="s">
        <v>766</v>
      </c>
      <c r="C51" s="9"/>
      <c r="D51" s="9"/>
    </row>
    <row r="52" spans="1:4" ht="15.5" x14ac:dyDescent="0.35">
      <c r="A52" s="141" t="s">
        <v>767</v>
      </c>
      <c r="B52" s="9" t="s">
        <v>768</v>
      </c>
      <c r="C52" s="9"/>
      <c r="D52" s="9"/>
    </row>
    <row r="53" spans="1:4" ht="15.5" x14ac:dyDescent="0.35">
      <c r="A53" s="141" t="s">
        <v>769</v>
      </c>
      <c r="B53" s="9" t="s">
        <v>770</v>
      </c>
      <c r="C53" s="9"/>
      <c r="D53" s="9"/>
    </row>
    <row r="54" spans="1:4" ht="15.5" x14ac:dyDescent="0.35">
      <c r="A54" s="141" t="s">
        <v>771</v>
      </c>
      <c r="B54" s="9" t="s">
        <v>772</v>
      </c>
      <c r="C54" s="9"/>
      <c r="D54" s="9"/>
    </row>
    <row r="55" spans="1:4" ht="15.5" x14ac:dyDescent="0.35">
      <c r="A55" s="141" t="s">
        <v>773</v>
      </c>
      <c r="B55" s="9" t="s">
        <v>774</v>
      </c>
      <c r="C55" s="9"/>
      <c r="D55" s="9"/>
    </row>
    <row r="56" spans="1:4" ht="15.5" x14ac:dyDescent="0.35">
      <c r="A56" s="141" t="s">
        <v>775</v>
      </c>
      <c r="B56" s="9" t="s">
        <v>776</v>
      </c>
      <c r="C56" s="9"/>
      <c r="D56" s="9"/>
    </row>
    <row r="57" spans="1:4" ht="33" customHeight="1" x14ac:dyDescent="0.35">
      <c r="A57" s="10" t="s">
        <v>777</v>
      </c>
      <c r="B57" s="85" t="s">
        <v>1947</v>
      </c>
      <c r="C57" s="9"/>
      <c r="D57" s="9"/>
    </row>
    <row r="58" spans="1:4" ht="33" customHeight="1" x14ac:dyDescent="0.35">
      <c r="A58" s="10" t="s">
        <v>778</v>
      </c>
      <c r="B58" s="85" t="s">
        <v>1948</v>
      </c>
      <c r="C58" s="9"/>
      <c r="D58" s="9"/>
    </row>
    <row r="59" spans="1:4" ht="33" customHeight="1" x14ac:dyDescent="0.35">
      <c r="A59" s="10" t="s">
        <v>779</v>
      </c>
      <c r="B59" s="85" t="s">
        <v>1949</v>
      </c>
      <c r="C59" s="9"/>
      <c r="D59" s="9"/>
    </row>
    <row r="60" spans="1:4" ht="31" x14ac:dyDescent="0.35">
      <c r="A60" s="10" t="s">
        <v>780</v>
      </c>
      <c r="B60" s="85" t="s">
        <v>1950</v>
      </c>
      <c r="C60" s="9"/>
      <c r="D60" s="9"/>
    </row>
    <row r="61" spans="1:4" ht="15.5" x14ac:dyDescent="0.35">
      <c r="A61" s="10" t="s">
        <v>781</v>
      </c>
      <c r="B61" s="9" t="s">
        <v>782</v>
      </c>
      <c r="C61" s="9"/>
      <c r="D61" s="9"/>
    </row>
    <row r="62" spans="1:4" ht="15.5" x14ac:dyDescent="0.35">
      <c r="A62" s="10" t="s">
        <v>783</v>
      </c>
      <c r="B62" s="9" t="s">
        <v>784</v>
      </c>
      <c r="C62" s="9"/>
      <c r="D62" s="9"/>
    </row>
    <row r="63" spans="1:4" ht="15.5" x14ac:dyDescent="0.35">
      <c r="A63" s="10" t="s">
        <v>785</v>
      </c>
      <c r="B63" s="9" t="s">
        <v>786</v>
      </c>
      <c r="C63" s="9"/>
      <c r="D63" s="9"/>
    </row>
    <row r="64" spans="1:4" ht="15.5" x14ac:dyDescent="0.35">
      <c r="A64" s="10" t="s">
        <v>787</v>
      </c>
      <c r="B64" s="9" t="s">
        <v>786</v>
      </c>
      <c r="C64" s="9"/>
      <c r="D64" s="9"/>
    </row>
  </sheetData>
  <phoneticPr fontId="5" type="noConversion"/>
  <hyperlinks>
    <hyperlink ref="A3" location="psa1!A1" display="PSA1" xr:uid="{19BE67F3-DA36-460D-9FEB-5D1680C6F4A1}"/>
    <hyperlink ref="A4" location="psa2!A1" display="PSA2" xr:uid="{350B633A-BAE7-4D9C-9C6A-28EC32076AB3}"/>
    <hyperlink ref="A8" location="PSA3B_1!A1" display="PSA3B_1" xr:uid="{594A3991-5420-4C85-A893-407534642841}"/>
    <hyperlink ref="A13" location="PSA4_1!A1" display="PSA4_1" xr:uid="{47F3B4F6-41FE-45AC-902B-E0D39CB72F5E}"/>
    <hyperlink ref="A17" location="psa5a!A1" display="PSA5A" xr:uid="{709BE50C-7E76-4150-A9FE-AD254A68B382}"/>
    <hyperlink ref="A19" location="psa6a!A1" display="PSA6A" xr:uid="{3AD6F586-78F4-453E-A483-12BCFD0964F5}"/>
    <hyperlink ref="A20" location="PSA6B_1!A1" display="PSA6B_1" xr:uid="{F19FFA1C-0D93-4E6B-8739-D7C0D9CB9744}"/>
    <hyperlink ref="A22" location="PSA6C_1!A1" display="PSA6C_1" xr:uid="{0E7CB12D-FC36-4B4B-A6B5-58962E0408EE}"/>
    <hyperlink ref="A25" location="PSA6D_1!A1" display="PSA6D_1" xr:uid="{BD9D9938-EC4E-40D0-96B9-01450E27C647}"/>
    <hyperlink ref="A29" location="PSA6E_1!A1" display="PSA6E_1" xr:uid="{70BD0934-BB48-414E-858E-797EFB60BDA4}"/>
    <hyperlink ref="A31" location="psa6f!A1" display="PSA6F" xr:uid="{2B90389E-262E-41C2-B275-A64C561ACA3B}"/>
    <hyperlink ref="A32" location="PSA6G_1!A1" display="PSA6G_1" xr:uid="{FA411830-D50B-4744-B1A7-6569D14DFCB4}"/>
    <hyperlink ref="A34" location="PSA6H_1!A1" display="PSA6H_1" xr:uid="{6215D5B7-9616-4BCB-B7D9-D8484215C41A}"/>
    <hyperlink ref="A37" location="psa6i!A1" display="PSA6I" xr:uid="{F6434382-1CD1-48F1-B7D9-142963383E95}"/>
    <hyperlink ref="A38" location="PSA6J_1!A1" display="PSA6J_1" xr:uid="{4EAE709E-4A66-4C91-8564-B172E63AF743}"/>
    <hyperlink ref="A40" location="psa6k!A1" display="PSA6K" xr:uid="{0212792C-FACB-4DCB-A892-D01CBE9D90BE}"/>
    <hyperlink ref="A42" location="Rec1!A1" display="REC1" xr:uid="{04E5E2AD-F356-47BE-B11D-4298BA121783}"/>
    <hyperlink ref="A43" location="Rec2!A1" display="REC2 " xr:uid="{3CAE9ED2-8D19-4DEB-B962-6C41CE781F85}"/>
    <hyperlink ref="A44" location="psa7a!A1" display="PSA7A" xr:uid="{07AFACCD-C449-4B81-9274-F807C06B5E05}"/>
    <hyperlink ref="A45" location="psa7b!A1" display="PSA7B" xr:uid="{EE341768-F637-43D2-B449-85B1B4AF1596}"/>
    <hyperlink ref="A46" location="psa7c!A1" display="PSA7C" xr:uid="{3CB16993-C9C4-461E-859F-BFAEA69B3FDC}"/>
    <hyperlink ref="A47" location="psa7d!A1" display="PSA7D" xr:uid="{9E539232-5281-418F-AC56-72E6B6858EC4}"/>
    <hyperlink ref="A49" location="PSA8A_1!A1" display="PSA8A_1" xr:uid="{19412D77-C062-4E68-976C-0C43C09FE2C1}"/>
    <hyperlink ref="A51" location="PSA8B_1!A1" display="PSA8B_1" xr:uid="{76D7E2B5-D643-4591-8CBE-868C98039E8F}"/>
    <hyperlink ref="A53" location="psa8c!A1" display="PSA8C" xr:uid="{AA6217E3-F99F-431E-A27B-1BCC1D5AC755}"/>
    <hyperlink ref="A54" location="psa9a!A1" display="PSA9A" xr:uid="{5B5656BA-BA97-4444-BB46-71CA58C4FE85}"/>
    <hyperlink ref="A61" location="PSA1R!A1" display="PSA1R" xr:uid="{356711A0-FA49-48CC-A394-A24D0776A5E1}"/>
    <hyperlink ref="A18" location="psa5b!A1" display="PSA5B" xr:uid="{3460CFE6-ABEC-463B-ABE3-DD3DEAE26C0C}"/>
    <hyperlink ref="A62" location="PSA2R!A1" display="PSA2R" xr:uid="{50E28843-4F98-48EA-A95C-95EBD9B8B57F}"/>
    <hyperlink ref="A63" location="PSA6BR_1!A1" display="PSA6BR_1" xr:uid="{288840D7-31E2-48C8-8A8B-4C8F25B46D22}"/>
    <hyperlink ref="A56" location="psa10!A1" display="PSA10" xr:uid="{3FC4192A-9DE8-4766-AC00-A6FCEF88E8A9}"/>
    <hyperlink ref="A48" location="Rec3!A1" display="REC3" xr:uid="{B9ADDFEF-0927-4F2B-8D4D-DE8EE1B94E6C}"/>
    <hyperlink ref="A57" location="PSNFL1_1!A1" display="PSNFL1" xr:uid="{9D4FF7BB-8AB8-4BBA-94E6-1EF1C20323B6}"/>
    <hyperlink ref="A59" location="PSNFL2!A1" display="PSNFL2" xr:uid="{3A6F6F8A-7419-46FB-8B85-0EB1D0A29A15}"/>
    <hyperlink ref="A60" location="PSNFL3!A1" display="PSNFL3" xr:uid="{B01011E5-B006-43D0-9D0F-3D3619AAC77E}"/>
    <hyperlink ref="A55" location="psa9b!A1" display="PSA9B" xr:uid="{CF9A9D79-D29E-4D56-A73A-5B068E861DBA}"/>
    <hyperlink ref="A9" location="PSA3B_2!A1" display="PSA3B_2" xr:uid="{28BD4F26-AA84-4544-8BA1-EAA3D661EC5E}"/>
    <hyperlink ref="A10" location="PSA3B_3!A1" display="PSA3B_3" xr:uid="{3992449E-15E6-4CCA-B93B-E78DD9C6CD48}"/>
    <hyperlink ref="A11" location="PSA3B_4!A1" display="PSA3B_4" xr:uid="{E1EF8E64-031B-40F5-B835-6F9F4CEEF24A}"/>
    <hyperlink ref="A14" location="PSA4_2!A1" display="PSA4_2" xr:uid="{1F71053A-6378-4A80-9404-A46D101B917C}"/>
    <hyperlink ref="A15" location="PSA4_3!A1" display="PSA4_3" xr:uid="{A9B70B3A-BEB5-42C6-974C-6279BBEA26C4}"/>
    <hyperlink ref="A58" location="PSNFL1_1!A1" display="PSNFL1" xr:uid="{2B7ED0A4-DE65-42C5-B1B1-5D88ABAEDF56}"/>
    <hyperlink ref="A64" location="PSA6BR_2!A1" display="PSA6BR_2" xr:uid="{CECD652A-EBD6-4D77-9915-46F853EBDCC1}"/>
    <hyperlink ref="A21" location="PSA6B_2!A1" display="PSA6B_2" xr:uid="{E97F89E7-94B4-4DB3-9EF5-93AFC7030043}"/>
    <hyperlink ref="A23:A24" location="psa6c_1!A1" display="PSA6C" xr:uid="{BFA47C97-3D53-417D-834C-B62FC5FD5DC0}"/>
    <hyperlink ref="A26" location="PSA6D_2!A1" display="PSA6D_2" xr:uid="{4CDF1A48-05D7-4A70-92DA-20668D114368}"/>
    <hyperlink ref="A27" location="PSA6D_3!A1" display="PSA6D_3" xr:uid="{5CD11484-2A14-42B4-A2E3-77FAB7010FCA}"/>
    <hyperlink ref="A30" location="PSA6E_2!A1" display="PSA6E_2" xr:uid="{E90E3807-8ACA-4A48-8985-EAEB55F4C4D3}"/>
    <hyperlink ref="A33" location="PSA6G_2!A1" display="PSA6G_2" xr:uid="{3FB36AE8-307D-445F-83D6-2591315722F2}"/>
    <hyperlink ref="A35:A36" location="psa6h_1!A1" display="PSA6H" xr:uid="{4A6D9E77-BD5C-436C-BCFC-C84A9219EB22}"/>
    <hyperlink ref="A39" location="PSA6J_2!A1" display="PSA6J_2" xr:uid="{9B68065F-DF4A-433E-86A0-4EBFA35F1567}"/>
    <hyperlink ref="A50" location="PSA8A_2!A1" display="PSA8A_2" xr:uid="{0D332344-A5E8-4551-A94F-0F42CD579D9D}"/>
    <hyperlink ref="A52" location="PSA8B_2!A1" display="PSA8B_2" xr:uid="{3759D2FD-12D5-4FA2-89B1-9332064FE004}"/>
    <hyperlink ref="A23" location="'PSA6C_2 '!A1" display="PSA6C_2" xr:uid="{8BE6E881-FB57-4005-9148-2B15AC45FA7F}"/>
    <hyperlink ref="A24" location="PSA6C_3!A1" display="PSA6C_3" xr:uid="{B803694A-10E3-4199-AE41-61A1BCF6A367}"/>
    <hyperlink ref="A35" location="PSA6H_2!A1" display="PSA6H_2" xr:uid="{DF69A997-9BC7-42B7-AEF8-E97BB7474068}"/>
    <hyperlink ref="A36" location="PSA6H_3!A1" display="PSA6H_3" xr:uid="{CEA69F79-5C36-4CA1-BB5C-641708BA65A3}"/>
    <hyperlink ref="A16" location="PSA4_4!A1" display="PSA4_4" xr:uid="{C4E3CD9B-C586-4DB6-888B-9805E6DDD1E3}"/>
    <hyperlink ref="A41" location="PSA6L!A1" display="PSA6L" xr:uid="{4724315E-3608-4ECC-AA53-A76464E4E5F8}"/>
    <hyperlink ref="A12" location="PSA3B_5!A1" display="PSA3B_5" xr:uid="{9F99DC3D-921A-41BB-B875-9A8B55327A33}"/>
    <hyperlink ref="A5" location="PSA3A_1!A1" display="PSA3A_1" xr:uid="{1E05C10F-498D-4AE8-9775-81D1E01F65F2}"/>
    <hyperlink ref="A6" location="PSA8A_2!A1" display="PSA3A_2" xr:uid="{779720AA-E854-4B65-A0CA-B07FC89D8516}"/>
    <hyperlink ref="A7" location="PSA3A_3!A1" display="PSA3A_3" xr:uid="{ED5DAD84-0D91-4C8D-9A1A-5073C8BA014A}"/>
    <hyperlink ref="A28" location="PSA6D_4!A1" display="PSA6D_4" xr:uid="{83E6D4CE-3AB6-4580-849C-FDE211A4A67D}"/>
  </hyperlinks>
  <pageMargins left="0.7" right="0.7" top="0.75" bottom="0.75" header="0.3" footer="0.3"/>
  <pageSetup paperSize="9" orientation="portrait" horizontalDpi="1200" verticalDpi="1200"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CCB397-10A8-45FE-A8F4-CC61EE07CB31}">
  <sheetPr codeName="Sheet18"/>
  <dimension ref="A1:S150"/>
  <sheetViews>
    <sheetView workbookViewId="0"/>
  </sheetViews>
  <sheetFormatPr defaultColWidth="8.54296875" defaultRowHeight="15.5" x14ac:dyDescent="0.35"/>
  <cols>
    <col min="1" max="1" width="19.54296875" style="9" customWidth="1"/>
    <col min="2" max="2" width="147.453125" style="9" customWidth="1"/>
    <col min="3" max="16384" width="8.54296875" style="9"/>
  </cols>
  <sheetData>
    <row r="1" spans="1:2" x14ac:dyDescent="0.35">
      <c r="A1" s="5" t="s">
        <v>788</v>
      </c>
      <c r="B1" s="116"/>
    </row>
    <row r="2" spans="1:2" x14ac:dyDescent="0.35">
      <c r="A2" s="9" t="s">
        <v>789</v>
      </c>
      <c r="B2" s="116"/>
    </row>
    <row r="3" spans="1:2" x14ac:dyDescent="0.35">
      <c r="A3" s="5" t="s">
        <v>790</v>
      </c>
      <c r="B3" s="5" t="s">
        <v>791</v>
      </c>
    </row>
    <row r="4" spans="1:2" x14ac:dyDescent="0.35">
      <c r="A4" s="9" t="s">
        <v>792</v>
      </c>
      <c r="B4" s="9" t="s">
        <v>793</v>
      </c>
    </row>
    <row r="5" spans="1:2" x14ac:dyDescent="0.35">
      <c r="A5" s="9" t="s">
        <v>794</v>
      </c>
      <c r="B5" s="9" t="s">
        <v>795</v>
      </c>
    </row>
    <row r="6" spans="1:2" x14ac:dyDescent="0.35">
      <c r="A6" s="9" t="s">
        <v>796</v>
      </c>
      <c r="B6" s="9" t="s">
        <v>793</v>
      </c>
    </row>
    <row r="7" spans="1:2" x14ac:dyDescent="0.35">
      <c r="A7" s="9" t="s">
        <v>797</v>
      </c>
      <c r="B7" s="9" t="s">
        <v>798</v>
      </c>
    </row>
    <row r="8" spans="1:2" x14ac:dyDescent="0.35">
      <c r="A8" s="9" t="s">
        <v>799</v>
      </c>
      <c r="B8" s="9" t="s">
        <v>800</v>
      </c>
    </row>
    <row r="9" spans="1:2" x14ac:dyDescent="0.35">
      <c r="A9" s="9" t="s">
        <v>801</v>
      </c>
      <c r="B9" s="9" t="s">
        <v>802</v>
      </c>
    </row>
    <row r="10" spans="1:2" x14ac:dyDescent="0.35">
      <c r="A10" s="9" t="s">
        <v>803</v>
      </c>
      <c r="B10" s="9" t="s">
        <v>804</v>
      </c>
    </row>
    <row r="11" spans="1:2" x14ac:dyDescent="0.35">
      <c r="A11" s="9" t="s">
        <v>805</v>
      </c>
      <c r="B11" s="9" t="s">
        <v>806</v>
      </c>
    </row>
    <row r="12" spans="1:2" x14ac:dyDescent="0.35">
      <c r="A12" s="9" t="s">
        <v>807</v>
      </c>
      <c r="B12" s="9" t="s">
        <v>808</v>
      </c>
    </row>
    <row r="13" spans="1:2" x14ac:dyDescent="0.35">
      <c r="A13" s="9" t="s">
        <v>809</v>
      </c>
      <c r="B13" s="9" t="s">
        <v>810</v>
      </c>
    </row>
    <row r="14" spans="1:2" x14ac:dyDescent="0.35">
      <c r="A14" s="9" t="s">
        <v>811</v>
      </c>
      <c r="B14" s="9" t="s">
        <v>812</v>
      </c>
    </row>
    <row r="15" spans="1:2" x14ac:dyDescent="0.35">
      <c r="A15" s="9" t="s">
        <v>813</v>
      </c>
      <c r="B15" s="9" t="s">
        <v>814</v>
      </c>
    </row>
    <row r="16" spans="1:2" x14ac:dyDescent="0.35">
      <c r="A16" s="9" t="s">
        <v>815</v>
      </c>
      <c r="B16" s="9" t="s">
        <v>816</v>
      </c>
    </row>
    <row r="17" spans="1:2" x14ac:dyDescent="0.35">
      <c r="A17" s="9" t="s">
        <v>817</v>
      </c>
      <c r="B17" s="9" t="s">
        <v>818</v>
      </c>
    </row>
    <row r="18" spans="1:2" x14ac:dyDescent="0.35">
      <c r="A18" s="9" t="s">
        <v>819</v>
      </c>
      <c r="B18" s="9" t="s">
        <v>820</v>
      </c>
    </row>
    <row r="19" spans="1:2" x14ac:dyDescent="0.35">
      <c r="A19" s="9" t="s">
        <v>821</v>
      </c>
      <c r="B19" s="9" t="s">
        <v>822</v>
      </c>
    </row>
    <row r="20" spans="1:2" x14ac:dyDescent="0.35">
      <c r="A20" s="9" t="s">
        <v>823</v>
      </c>
      <c r="B20" s="9" t="s">
        <v>824</v>
      </c>
    </row>
    <row r="21" spans="1:2" x14ac:dyDescent="0.35">
      <c r="A21" s="9" t="s">
        <v>825</v>
      </c>
      <c r="B21" s="9" t="s">
        <v>826</v>
      </c>
    </row>
    <row r="22" spans="1:2" x14ac:dyDescent="0.35">
      <c r="A22" s="9" t="s">
        <v>827</v>
      </c>
      <c r="B22" s="9" t="s">
        <v>828</v>
      </c>
    </row>
    <row r="23" spans="1:2" x14ac:dyDescent="0.35">
      <c r="A23" s="9" t="s">
        <v>829</v>
      </c>
      <c r="B23" s="9" t="s">
        <v>830</v>
      </c>
    </row>
    <row r="24" spans="1:2" x14ac:dyDescent="0.35">
      <c r="A24" s="9" t="s">
        <v>831</v>
      </c>
      <c r="B24" s="9" t="s">
        <v>832</v>
      </c>
    </row>
    <row r="25" spans="1:2" x14ac:dyDescent="0.35">
      <c r="A25" s="9" t="s">
        <v>833</v>
      </c>
      <c r="B25" s="9" t="s">
        <v>834</v>
      </c>
    </row>
    <row r="26" spans="1:2" x14ac:dyDescent="0.35">
      <c r="A26" s="9" t="s">
        <v>835</v>
      </c>
      <c r="B26" s="9" t="s">
        <v>836</v>
      </c>
    </row>
    <row r="27" spans="1:2" x14ac:dyDescent="0.35">
      <c r="A27" s="9" t="s">
        <v>837</v>
      </c>
      <c r="B27" s="9" t="s">
        <v>838</v>
      </c>
    </row>
    <row r="28" spans="1:2" ht="31" x14ac:dyDescent="0.35">
      <c r="A28" s="9" t="s">
        <v>839</v>
      </c>
      <c r="B28" s="85" t="s">
        <v>840</v>
      </c>
    </row>
    <row r="29" spans="1:2" x14ac:dyDescent="0.35">
      <c r="A29" s="9" t="s">
        <v>841</v>
      </c>
      <c r="B29" s="9" t="s">
        <v>842</v>
      </c>
    </row>
    <row r="30" spans="1:2" x14ac:dyDescent="0.35">
      <c r="A30" s="9" t="s">
        <v>843</v>
      </c>
      <c r="B30" s="9" t="s">
        <v>844</v>
      </c>
    </row>
    <row r="31" spans="1:2" x14ac:dyDescent="0.35">
      <c r="A31" s="9" t="s">
        <v>845</v>
      </c>
      <c r="B31" s="85" t="s">
        <v>846</v>
      </c>
    </row>
    <row r="32" spans="1:2" x14ac:dyDescent="0.35">
      <c r="A32" s="9" t="s">
        <v>847</v>
      </c>
      <c r="B32" s="85" t="s">
        <v>848</v>
      </c>
    </row>
    <row r="33" spans="1:2" ht="32.9" customHeight="1" x14ac:dyDescent="0.35">
      <c r="A33" s="9" t="s">
        <v>849</v>
      </c>
      <c r="B33" s="85" t="s">
        <v>850</v>
      </c>
    </row>
    <row r="34" spans="1:2" x14ac:dyDescent="0.35">
      <c r="A34" s="9" t="s">
        <v>851</v>
      </c>
      <c r="B34" s="85" t="s">
        <v>852</v>
      </c>
    </row>
    <row r="35" spans="1:2" ht="33" customHeight="1" x14ac:dyDescent="0.35">
      <c r="A35" s="9" t="s">
        <v>853</v>
      </c>
      <c r="B35" s="85" t="s">
        <v>854</v>
      </c>
    </row>
    <row r="36" spans="1:2" x14ac:dyDescent="0.35">
      <c r="A36" s="9" t="s">
        <v>855</v>
      </c>
      <c r="B36" s="85" t="s">
        <v>856</v>
      </c>
    </row>
    <row r="37" spans="1:2" x14ac:dyDescent="0.35">
      <c r="A37" s="9" t="s">
        <v>857</v>
      </c>
      <c r="B37" s="85" t="s">
        <v>858</v>
      </c>
    </row>
    <row r="38" spans="1:2" x14ac:dyDescent="0.35">
      <c r="A38" s="9" t="s">
        <v>859</v>
      </c>
      <c r="B38" s="85" t="s">
        <v>860</v>
      </c>
    </row>
    <row r="39" spans="1:2" x14ac:dyDescent="0.35">
      <c r="A39" s="9" t="s">
        <v>861</v>
      </c>
      <c r="B39" s="85" t="s">
        <v>862</v>
      </c>
    </row>
    <row r="40" spans="1:2" x14ac:dyDescent="0.35">
      <c r="A40" s="9" t="s">
        <v>863</v>
      </c>
      <c r="B40" s="85" t="s">
        <v>864</v>
      </c>
    </row>
    <row r="41" spans="1:2" x14ac:dyDescent="0.35">
      <c r="A41" s="9" t="s">
        <v>865</v>
      </c>
      <c r="B41" s="85" t="s">
        <v>866</v>
      </c>
    </row>
    <row r="42" spans="1:2" x14ac:dyDescent="0.35">
      <c r="A42" s="9" t="s">
        <v>867</v>
      </c>
      <c r="B42" s="85" t="s">
        <v>868</v>
      </c>
    </row>
    <row r="43" spans="1:2" x14ac:dyDescent="0.35">
      <c r="A43" s="9" t="s">
        <v>869</v>
      </c>
      <c r="B43" s="85" t="s">
        <v>870</v>
      </c>
    </row>
    <row r="44" spans="1:2" x14ac:dyDescent="0.35">
      <c r="A44" s="9" t="s">
        <v>871</v>
      </c>
      <c r="B44" s="85" t="s">
        <v>872</v>
      </c>
    </row>
    <row r="45" spans="1:2" x14ac:dyDescent="0.35">
      <c r="A45" s="9" t="s">
        <v>873</v>
      </c>
      <c r="B45" s="85" t="s">
        <v>824</v>
      </c>
    </row>
    <row r="46" spans="1:2" x14ac:dyDescent="0.35">
      <c r="A46" s="9" t="s">
        <v>874</v>
      </c>
      <c r="B46" s="9" t="s">
        <v>875</v>
      </c>
    </row>
    <row r="47" spans="1:2" x14ac:dyDescent="0.35">
      <c r="A47" s="9" t="s">
        <v>876</v>
      </c>
      <c r="B47" s="9" t="s">
        <v>877</v>
      </c>
    </row>
    <row r="48" spans="1:2" x14ac:dyDescent="0.35">
      <c r="A48" s="9" t="s">
        <v>878</v>
      </c>
      <c r="B48" s="9" t="s">
        <v>879</v>
      </c>
    </row>
    <row r="49" spans="1:2" x14ac:dyDescent="0.35">
      <c r="A49" s="9" t="s">
        <v>880</v>
      </c>
      <c r="B49" s="9" t="s">
        <v>881</v>
      </c>
    </row>
    <row r="50" spans="1:2" x14ac:dyDescent="0.35">
      <c r="A50" s="9" t="s">
        <v>882</v>
      </c>
      <c r="B50" s="9" t="s">
        <v>883</v>
      </c>
    </row>
    <row r="51" spans="1:2" x14ac:dyDescent="0.35">
      <c r="A51" s="9" t="s">
        <v>884</v>
      </c>
      <c r="B51" s="9" t="s">
        <v>885</v>
      </c>
    </row>
    <row r="52" spans="1:2" x14ac:dyDescent="0.35">
      <c r="A52" s="9" t="s">
        <v>886</v>
      </c>
      <c r="B52" s="9" t="s">
        <v>887</v>
      </c>
    </row>
    <row r="53" spans="1:2" x14ac:dyDescent="0.35">
      <c r="A53" s="9" t="s">
        <v>888</v>
      </c>
      <c r="B53" s="9" t="s">
        <v>889</v>
      </c>
    </row>
    <row r="54" spans="1:2" x14ac:dyDescent="0.35">
      <c r="A54" s="9" t="s">
        <v>890</v>
      </c>
      <c r="B54" s="9" t="s">
        <v>891</v>
      </c>
    </row>
    <row r="55" spans="1:2" ht="31" x14ac:dyDescent="0.35">
      <c r="A55" s="9" t="s">
        <v>892</v>
      </c>
      <c r="B55" s="85" t="s">
        <v>893</v>
      </c>
    </row>
    <row r="56" spans="1:2" ht="31" x14ac:dyDescent="0.35">
      <c r="A56" s="9" t="s">
        <v>894</v>
      </c>
      <c r="B56" s="85" t="s">
        <v>895</v>
      </c>
    </row>
    <row r="57" spans="1:2" x14ac:dyDescent="0.35">
      <c r="A57" s="9" t="s">
        <v>896</v>
      </c>
      <c r="B57" s="9" t="s">
        <v>897</v>
      </c>
    </row>
    <row r="58" spans="1:2" ht="31" x14ac:dyDescent="0.35">
      <c r="A58" s="9" t="s">
        <v>898</v>
      </c>
      <c r="B58" s="85" t="s">
        <v>899</v>
      </c>
    </row>
    <row r="59" spans="1:2" x14ac:dyDescent="0.35">
      <c r="A59" s="9" t="s">
        <v>900</v>
      </c>
      <c r="B59" s="9" t="s">
        <v>901</v>
      </c>
    </row>
    <row r="60" spans="1:2" x14ac:dyDescent="0.35">
      <c r="A60" s="9" t="s">
        <v>902</v>
      </c>
      <c r="B60" s="9" t="s">
        <v>903</v>
      </c>
    </row>
    <row r="61" spans="1:2" x14ac:dyDescent="0.35">
      <c r="A61" s="9" t="s">
        <v>904</v>
      </c>
      <c r="B61" s="9" t="s">
        <v>905</v>
      </c>
    </row>
    <row r="62" spans="1:2" x14ac:dyDescent="0.35">
      <c r="A62" s="9" t="s">
        <v>906</v>
      </c>
      <c r="B62" s="9" t="s">
        <v>907</v>
      </c>
    </row>
    <row r="63" spans="1:2" x14ac:dyDescent="0.35">
      <c r="A63" s="9" t="s">
        <v>908</v>
      </c>
      <c r="B63" s="9" t="s">
        <v>909</v>
      </c>
    </row>
    <row r="64" spans="1:2" x14ac:dyDescent="0.35">
      <c r="A64" s="9" t="s">
        <v>910</v>
      </c>
      <c r="B64" s="9" t="s">
        <v>911</v>
      </c>
    </row>
    <row r="65" spans="1:2" x14ac:dyDescent="0.35">
      <c r="A65" s="9" t="s">
        <v>912</v>
      </c>
      <c r="B65" s="9" t="s">
        <v>820</v>
      </c>
    </row>
    <row r="66" spans="1:2" x14ac:dyDescent="0.35">
      <c r="A66" s="9" t="s">
        <v>913</v>
      </c>
      <c r="B66" s="9" t="s">
        <v>914</v>
      </c>
    </row>
    <row r="67" spans="1:2" x14ac:dyDescent="0.35">
      <c r="A67" s="9" t="s">
        <v>915</v>
      </c>
      <c r="B67" s="9" t="s">
        <v>911</v>
      </c>
    </row>
    <row r="68" spans="1:2" x14ac:dyDescent="0.35">
      <c r="A68" s="9" t="s">
        <v>916</v>
      </c>
      <c r="B68" s="9" t="s">
        <v>917</v>
      </c>
    </row>
    <row r="69" spans="1:2" x14ac:dyDescent="0.35">
      <c r="A69" s="9" t="s">
        <v>918</v>
      </c>
      <c r="B69" s="9" t="s">
        <v>879</v>
      </c>
    </row>
    <row r="70" spans="1:2" x14ac:dyDescent="0.35">
      <c r="A70" s="9" t="s">
        <v>919</v>
      </c>
      <c r="B70" s="9" t="s">
        <v>864</v>
      </c>
    </row>
    <row r="71" spans="1:2" x14ac:dyDescent="0.35">
      <c r="A71" s="9" t="s">
        <v>920</v>
      </c>
      <c r="B71" s="9" t="s">
        <v>907</v>
      </c>
    </row>
    <row r="72" spans="1:2" x14ac:dyDescent="0.35">
      <c r="A72" s="9" t="s">
        <v>921</v>
      </c>
      <c r="B72" s="9" t="s">
        <v>922</v>
      </c>
    </row>
    <row r="73" spans="1:2" x14ac:dyDescent="0.35">
      <c r="A73" s="9" t="s">
        <v>923</v>
      </c>
      <c r="B73" s="9" t="s">
        <v>924</v>
      </c>
    </row>
    <row r="74" spans="1:2" x14ac:dyDescent="0.35">
      <c r="A74" s="9" t="s">
        <v>925</v>
      </c>
      <c r="B74" s="9" t="s">
        <v>926</v>
      </c>
    </row>
    <row r="75" spans="1:2" x14ac:dyDescent="0.35">
      <c r="A75" s="9" t="s">
        <v>927</v>
      </c>
      <c r="B75" s="9" t="s">
        <v>928</v>
      </c>
    </row>
    <row r="76" spans="1:2" x14ac:dyDescent="0.35">
      <c r="A76" s="9" t="s">
        <v>929</v>
      </c>
      <c r="B76" s="9" t="s">
        <v>930</v>
      </c>
    </row>
    <row r="77" spans="1:2" x14ac:dyDescent="0.35">
      <c r="A77" s="9" t="s">
        <v>931</v>
      </c>
      <c r="B77" s="9" t="s">
        <v>932</v>
      </c>
    </row>
    <row r="78" spans="1:2" x14ac:dyDescent="0.35">
      <c r="A78" s="9" t="s">
        <v>933</v>
      </c>
      <c r="B78" s="9" t="s">
        <v>934</v>
      </c>
    </row>
    <row r="79" spans="1:2" x14ac:dyDescent="0.35">
      <c r="A79" s="9" t="s">
        <v>935</v>
      </c>
      <c r="B79" s="9" t="s">
        <v>936</v>
      </c>
    </row>
    <row r="80" spans="1:2" x14ac:dyDescent="0.35">
      <c r="A80" s="9" t="s">
        <v>937</v>
      </c>
      <c r="B80" s="9" t="s">
        <v>938</v>
      </c>
    </row>
    <row r="81" spans="1:2" x14ac:dyDescent="0.35">
      <c r="A81" s="9" t="s">
        <v>939</v>
      </c>
      <c r="B81" s="9" t="s">
        <v>940</v>
      </c>
    </row>
    <row r="82" spans="1:2" x14ac:dyDescent="0.35">
      <c r="A82" s="9" t="s">
        <v>941</v>
      </c>
      <c r="B82" s="9" t="s">
        <v>942</v>
      </c>
    </row>
    <row r="83" spans="1:2" x14ac:dyDescent="0.35">
      <c r="A83" s="9" t="s">
        <v>943</v>
      </c>
      <c r="B83" s="9" t="s">
        <v>944</v>
      </c>
    </row>
    <row r="84" spans="1:2" x14ac:dyDescent="0.35">
      <c r="A84" s="9" t="s">
        <v>945</v>
      </c>
      <c r="B84" s="9" t="s">
        <v>946</v>
      </c>
    </row>
    <row r="85" spans="1:2" x14ac:dyDescent="0.35">
      <c r="A85" s="9" t="s">
        <v>947</v>
      </c>
      <c r="B85" s="9" t="s">
        <v>948</v>
      </c>
    </row>
    <row r="86" spans="1:2" x14ac:dyDescent="0.35">
      <c r="A86" s="9" t="s">
        <v>949</v>
      </c>
      <c r="B86" s="9" t="s">
        <v>950</v>
      </c>
    </row>
    <row r="87" spans="1:2" x14ac:dyDescent="0.35">
      <c r="A87" s="9" t="s">
        <v>951</v>
      </c>
      <c r="B87" s="9" t="s">
        <v>952</v>
      </c>
    </row>
    <row r="88" spans="1:2" x14ac:dyDescent="0.35">
      <c r="A88" s="9" t="s">
        <v>953</v>
      </c>
      <c r="B88" s="9" t="s">
        <v>954</v>
      </c>
    </row>
    <row r="89" spans="1:2" x14ac:dyDescent="0.35">
      <c r="A89" s="9" t="s">
        <v>955</v>
      </c>
      <c r="B89" s="9" t="s">
        <v>956</v>
      </c>
    </row>
    <row r="90" spans="1:2" x14ac:dyDescent="0.35">
      <c r="A90" s="9" t="s">
        <v>957</v>
      </c>
      <c r="B90" s="9" t="s">
        <v>958</v>
      </c>
    </row>
    <row r="91" spans="1:2" x14ac:dyDescent="0.35">
      <c r="A91" s="9" t="s">
        <v>959</v>
      </c>
      <c r="B91" s="9" t="s">
        <v>960</v>
      </c>
    </row>
    <row r="92" spans="1:2" x14ac:dyDescent="0.35">
      <c r="A92" s="9" t="s">
        <v>961</v>
      </c>
      <c r="B92" s="9" t="s">
        <v>856</v>
      </c>
    </row>
    <row r="93" spans="1:2" x14ac:dyDescent="0.35">
      <c r="A93" s="9" t="s">
        <v>962</v>
      </c>
      <c r="B93" s="9" t="s">
        <v>816</v>
      </c>
    </row>
    <row r="94" spans="1:2" x14ac:dyDescent="0.35">
      <c r="A94" s="9" t="s">
        <v>963</v>
      </c>
      <c r="B94" s="9" t="s">
        <v>964</v>
      </c>
    </row>
    <row r="95" spans="1:2" x14ac:dyDescent="0.35">
      <c r="A95" s="9" t="s">
        <v>965</v>
      </c>
      <c r="B95" s="9" t="s">
        <v>966</v>
      </c>
    </row>
    <row r="96" spans="1:2" x14ac:dyDescent="0.35">
      <c r="A96" s="9" t="s">
        <v>967</v>
      </c>
      <c r="B96" s="9" t="s">
        <v>968</v>
      </c>
    </row>
    <row r="97" spans="1:2" x14ac:dyDescent="0.35">
      <c r="A97" s="9" t="s">
        <v>969</v>
      </c>
      <c r="B97" s="9" t="s">
        <v>970</v>
      </c>
    </row>
    <row r="98" spans="1:2" x14ac:dyDescent="0.35">
      <c r="A98" s="9" t="s">
        <v>971</v>
      </c>
      <c r="B98" s="9" t="s">
        <v>972</v>
      </c>
    </row>
    <row r="99" spans="1:2" ht="31" x14ac:dyDescent="0.35">
      <c r="A99" s="9" t="s">
        <v>973</v>
      </c>
      <c r="B99" s="85" t="s">
        <v>974</v>
      </c>
    </row>
    <row r="100" spans="1:2" x14ac:dyDescent="0.35">
      <c r="A100" s="9" t="s">
        <v>975</v>
      </c>
      <c r="B100" s="9" t="s">
        <v>930</v>
      </c>
    </row>
    <row r="101" spans="1:2" x14ac:dyDescent="0.35">
      <c r="A101" s="9" t="s">
        <v>976</v>
      </c>
      <c r="B101" s="9" t="s">
        <v>977</v>
      </c>
    </row>
    <row r="102" spans="1:2" x14ac:dyDescent="0.35">
      <c r="A102" s="9" t="s">
        <v>978</v>
      </c>
      <c r="B102" s="9" t="s">
        <v>979</v>
      </c>
    </row>
    <row r="103" spans="1:2" x14ac:dyDescent="0.35">
      <c r="A103" s="9" t="s">
        <v>980</v>
      </c>
      <c r="B103" s="9" t="s">
        <v>981</v>
      </c>
    </row>
    <row r="104" spans="1:2" ht="15" customHeight="1" x14ac:dyDescent="0.35">
      <c r="A104" s="9" t="s">
        <v>982</v>
      </c>
      <c r="B104" s="85" t="s">
        <v>983</v>
      </c>
    </row>
    <row r="105" spans="1:2" ht="31" x14ac:dyDescent="0.35">
      <c r="A105" s="9" t="s">
        <v>984</v>
      </c>
      <c r="B105" s="85" t="s">
        <v>985</v>
      </c>
    </row>
    <row r="106" spans="1:2" ht="31" x14ac:dyDescent="0.35">
      <c r="A106" s="9" t="s">
        <v>986</v>
      </c>
      <c r="B106" s="85" t="s">
        <v>987</v>
      </c>
    </row>
    <row r="107" spans="1:2" x14ac:dyDescent="0.35">
      <c r="A107" s="9" t="s">
        <v>988</v>
      </c>
      <c r="B107" s="9" t="s">
        <v>989</v>
      </c>
    </row>
    <row r="108" spans="1:2" x14ac:dyDescent="0.35">
      <c r="A108" s="9" t="s">
        <v>990</v>
      </c>
      <c r="B108" s="85" t="s">
        <v>991</v>
      </c>
    </row>
    <row r="109" spans="1:2" x14ac:dyDescent="0.35">
      <c r="A109" s="9" t="s">
        <v>992</v>
      </c>
      <c r="B109" s="9" t="s">
        <v>993</v>
      </c>
    </row>
    <row r="110" spans="1:2" x14ac:dyDescent="0.35">
      <c r="A110" s="9" t="s">
        <v>994</v>
      </c>
      <c r="B110" s="9" t="s">
        <v>942</v>
      </c>
    </row>
    <row r="111" spans="1:2" x14ac:dyDescent="0.35">
      <c r="A111" s="9" t="s">
        <v>995</v>
      </c>
      <c r="B111" s="9" t="s">
        <v>996</v>
      </c>
    </row>
    <row r="112" spans="1:2" x14ac:dyDescent="0.35">
      <c r="A112" s="9" t="s">
        <v>997</v>
      </c>
      <c r="B112" s="9" t="s">
        <v>998</v>
      </c>
    </row>
    <row r="113" spans="1:2" x14ac:dyDescent="0.35">
      <c r="A113" s="9" t="s">
        <v>999</v>
      </c>
      <c r="B113" s="9" t="s">
        <v>1000</v>
      </c>
    </row>
    <row r="114" spans="1:2" x14ac:dyDescent="0.35">
      <c r="A114" s="9" t="s">
        <v>1001</v>
      </c>
      <c r="B114" s="9" t="s">
        <v>1002</v>
      </c>
    </row>
    <row r="115" spans="1:2" x14ac:dyDescent="0.35">
      <c r="A115" s="9" t="s">
        <v>1003</v>
      </c>
      <c r="B115" s="9" t="s">
        <v>1004</v>
      </c>
    </row>
    <row r="116" spans="1:2" x14ac:dyDescent="0.35">
      <c r="A116" s="9" t="s">
        <v>1005</v>
      </c>
      <c r="B116" s="9" t="s">
        <v>1006</v>
      </c>
    </row>
    <row r="117" spans="1:2" x14ac:dyDescent="0.35">
      <c r="A117" s="9" t="s">
        <v>1007</v>
      </c>
      <c r="B117" s="9" t="s">
        <v>1008</v>
      </c>
    </row>
    <row r="118" spans="1:2" x14ac:dyDescent="0.35">
      <c r="A118" s="9" t="s">
        <v>1009</v>
      </c>
      <c r="B118" s="9" t="s">
        <v>1010</v>
      </c>
    </row>
    <row r="119" spans="1:2" ht="31" x14ac:dyDescent="0.35">
      <c r="A119" s="9" t="s">
        <v>1011</v>
      </c>
      <c r="B119" s="85" t="s">
        <v>1012</v>
      </c>
    </row>
    <row r="120" spans="1:2" ht="31" x14ac:dyDescent="0.35">
      <c r="A120" s="9" t="s">
        <v>1013</v>
      </c>
      <c r="B120" s="85" t="s">
        <v>1014</v>
      </c>
    </row>
    <row r="121" spans="1:2" ht="46.5" x14ac:dyDescent="0.35">
      <c r="A121" s="9" t="s">
        <v>1015</v>
      </c>
      <c r="B121" s="85" t="s">
        <v>1016</v>
      </c>
    </row>
    <row r="122" spans="1:2" ht="36" customHeight="1" x14ac:dyDescent="0.35">
      <c r="A122" s="9" t="s">
        <v>1017</v>
      </c>
      <c r="B122" s="85" t="s">
        <v>1018</v>
      </c>
    </row>
    <row r="123" spans="1:2" ht="31" x14ac:dyDescent="0.35">
      <c r="A123" s="9" t="s">
        <v>1019</v>
      </c>
      <c r="B123" s="85" t="s">
        <v>1020</v>
      </c>
    </row>
    <row r="124" spans="1:2" ht="31" x14ac:dyDescent="0.35">
      <c r="A124" s="9" t="s">
        <v>1021</v>
      </c>
      <c r="B124" s="85" t="s">
        <v>1022</v>
      </c>
    </row>
    <row r="125" spans="1:2" ht="46.5" x14ac:dyDescent="0.35">
      <c r="A125" s="9" t="s">
        <v>1023</v>
      </c>
      <c r="B125" s="85" t="s">
        <v>1024</v>
      </c>
    </row>
    <row r="126" spans="1:2" x14ac:dyDescent="0.35">
      <c r="A126" s="9" t="s">
        <v>1025</v>
      </c>
      <c r="B126" s="9" t="s">
        <v>1026</v>
      </c>
    </row>
    <row r="127" spans="1:2" x14ac:dyDescent="0.35">
      <c r="A127" s="9" t="s">
        <v>1027</v>
      </c>
      <c r="B127" s="9" t="s">
        <v>1028</v>
      </c>
    </row>
    <row r="128" spans="1:2" ht="31" x14ac:dyDescent="0.35">
      <c r="A128" s="9" t="s">
        <v>1029</v>
      </c>
      <c r="B128" s="85" t="s">
        <v>1030</v>
      </c>
    </row>
    <row r="129" spans="1:19" x14ac:dyDescent="0.35">
      <c r="A129" s="9" t="s">
        <v>1031</v>
      </c>
      <c r="B129" s="9" t="s">
        <v>1032</v>
      </c>
    </row>
    <row r="130" spans="1:19" x14ac:dyDescent="0.35">
      <c r="A130" s="9" t="s">
        <v>1033</v>
      </c>
      <c r="B130" s="9" t="s">
        <v>926</v>
      </c>
    </row>
    <row r="131" spans="1:19" x14ac:dyDescent="0.35">
      <c r="A131" s="9" t="s">
        <v>1034</v>
      </c>
      <c r="B131" s="9" t="s">
        <v>1035</v>
      </c>
    </row>
    <row r="132" spans="1:19" x14ac:dyDescent="0.35">
      <c r="A132" s="9" t="s">
        <v>1036</v>
      </c>
      <c r="B132" s="9" t="s">
        <v>1037</v>
      </c>
    </row>
    <row r="133" spans="1:19" x14ac:dyDescent="0.35">
      <c r="A133" s="9" t="s">
        <v>1038</v>
      </c>
      <c r="B133" s="9" t="s">
        <v>1039</v>
      </c>
    </row>
    <row r="134" spans="1:19" x14ac:dyDescent="0.35">
      <c r="A134" s="9" t="s">
        <v>1040</v>
      </c>
      <c r="B134" s="9" t="s">
        <v>1041</v>
      </c>
    </row>
    <row r="135" spans="1:19" x14ac:dyDescent="0.35">
      <c r="A135" s="9" t="s">
        <v>1042</v>
      </c>
      <c r="B135" s="9" t="s">
        <v>1043</v>
      </c>
    </row>
    <row r="136" spans="1:19" x14ac:dyDescent="0.35">
      <c r="A136" s="9" t="s">
        <v>1044</v>
      </c>
      <c r="B136" s="9" t="s">
        <v>1045</v>
      </c>
    </row>
    <row r="137" spans="1:19" x14ac:dyDescent="0.35">
      <c r="A137" s="9" t="s">
        <v>1046</v>
      </c>
      <c r="B137" s="9" t="s">
        <v>1047</v>
      </c>
    </row>
    <row r="138" spans="1:19" x14ac:dyDescent="0.35">
      <c r="A138" s="9" t="s">
        <v>1048</v>
      </c>
      <c r="B138" s="9" t="s">
        <v>1049</v>
      </c>
    </row>
    <row r="139" spans="1:19" x14ac:dyDescent="0.35">
      <c r="A139" s="9" t="s">
        <v>1050</v>
      </c>
      <c r="B139" s="9" t="s">
        <v>1051</v>
      </c>
    </row>
    <row r="140" spans="1:19" ht="31.75" customHeight="1" x14ac:dyDescent="0.35">
      <c r="A140" s="9" t="s">
        <v>1052</v>
      </c>
      <c r="B140" s="85" t="s">
        <v>1053</v>
      </c>
      <c r="C140" s="85"/>
      <c r="D140" s="85"/>
      <c r="E140" s="85"/>
      <c r="F140" s="85"/>
      <c r="G140" s="85"/>
      <c r="H140" s="85"/>
      <c r="I140" s="85"/>
      <c r="J140" s="85"/>
      <c r="K140" s="85"/>
      <c r="L140" s="85"/>
      <c r="M140" s="85"/>
      <c r="N140" s="85"/>
      <c r="O140" s="85"/>
      <c r="P140" s="85"/>
      <c r="Q140" s="85"/>
      <c r="R140" s="85"/>
      <c r="S140" s="85"/>
    </row>
    <row r="141" spans="1:19" ht="46.5" customHeight="1" x14ac:dyDescent="0.35">
      <c r="A141" s="9" t="s">
        <v>1054</v>
      </c>
      <c r="B141" s="85" t="s">
        <v>1055</v>
      </c>
      <c r="C141" s="85"/>
      <c r="D141" s="85"/>
      <c r="E141" s="85"/>
      <c r="F141" s="85"/>
      <c r="G141" s="85"/>
      <c r="H141" s="85"/>
      <c r="I141" s="85"/>
      <c r="J141" s="85"/>
      <c r="K141" s="85"/>
      <c r="L141" s="85"/>
      <c r="M141" s="85"/>
      <c r="N141" s="85"/>
      <c r="O141" s="85"/>
      <c r="P141" s="85"/>
      <c r="Q141" s="85"/>
      <c r="R141" s="85"/>
      <c r="S141" s="85"/>
    </row>
    <row r="142" spans="1:19" x14ac:dyDescent="0.35">
      <c r="A142" s="9" t="s">
        <v>1056</v>
      </c>
      <c r="B142" s="85" t="s">
        <v>1057</v>
      </c>
    </row>
    <row r="143" spans="1:19" x14ac:dyDescent="0.35">
      <c r="A143" s="9" t="s">
        <v>1058</v>
      </c>
      <c r="B143" s="9" t="s">
        <v>1059</v>
      </c>
    </row>
    <row r="144" spans="1:19" x14ac:dyDescent="0.35">
      <c r="A144" s="9" t="s">
        <v>1060</v>
      </c>
      <c r="B144" s="9" t="s">
        <v>1061</v>
      </c>
    </row>
    <row r="145" spans="1:2" x14ac:dyDescent="0.35">
      <c r="A145" s="9" t="s">
        <v>1062</v>
      </c>
      <c r="B145" s="9" t="s">
        <v>1063</v>
      </c>
    </row>
    <row r="146" spans="1:2" x14ac:dyDescent="0.35">
      <c r="A146" s="9" t="s">
        <v>1064</v>
      </c>
      <c r="B146" s="9" t="s">
        <v>1065</v>
      </c>
    </row>
    <row r="147" spans="1:2" ht="31" x14ac:dyDescent="0.35">
      <c r="A147" s="9" t="s">
        <v>1066</v>
      </c>
      <c r="B147" s="85" t="s">
        <v>1067</v>
      </c>
    </row>
    <row r="148" spans="1:2" x14ac:dyDescent="0.35">
      <c r="A148" s="9" t="s">
        <v>1068</v>
      </c>
      <c r="B148" s="9" t="s">
        <v>1069</v>
      </c>
    </row>
    <row r="149" spans="1:2" ht="31" x14ac:dyDescent="0.35">
      <c r="A149" s="9" t="s">
        <v>1070</v>
      </c>
      <c r="B149" s="85" t="s">
        <v>1071</v>
      </c>
    </row>
    <row r="150" spans="1:2" ht="31" x14ac:dyDescent="0.35">
      <c r="A150" s="9" t="s">
        <v>1072</v>
      </c>
      <c r="B150" s="85" t="s">
        <v>1073</v>
      </c>
    </row>
  </sheetData>
  <phoneticPr fontId="5" type="noConversion"/>
  <pageMargins left="0.7" right="0.7" top="0.75" bottom="0.75" header="0.3" footer="0.3"/>
  <pageSetup paperSize="9" orientation="portrait" horizontalDpi="1200" verticalDpi="1200"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BE3820-159A-4C75-AFE5-237418984590}">
  <sheetPr codeName="Sheet2">
    <pageSetUpPr fitToPage="1"/>
  </sheetPr>
  <dimension ref="A1:S531"/>
  <sheetViews>
    <sheetView zoomScaleNormal="100" workbookViewId="0"/>
  </sheetViews>
  <sheetFormatPr defaultColWidth="9.453125" defaultRowHeight="15.5" x14ac:dyDescent="0.35"/>
  <cols>
    <col min="1" max="1" width="27.453125" style="12" customWidth="1"/>
    <col min="2" max="6" width="19.54296875" style="9" customWidth="1"/>
    <col min="7" max="7" width="19.54296875" style="74" customWidth="1"/>
    <col min="8" max="13" width="19.54296875" style="9" customWidth="1"/>
    <col min="14" max="15" width="19.54296875" style="74" customWidth="1"/>
    <col min="16" max="16384" width="9.453125" style="9"/>
  </cols>
  <sheetData>
    <row r="1" spans="1:19" s="71" customFormat="1" ht="20.25" customHeight="1" x14ac:dyDescent="0.4">
      <c r="A1" s="3" t="s">
        <v>1074</v>
      </c>
    </row>
    <row r="2" spans="1:19" ht="20.25" customHeight="1" x14ac:dyDescent="0.35">
      <c r="A2" s="12" t="s">
        <v>1075</v>
      </c>
      <c r="G2" s="9"/>
      <c r="N2" s="9"/>
      <c r="O2" s="9"/>
    </row>
    <row r="3" spans="1:19" ht="21.4" customHeight="1" x14ac:dyDescent="0.35">
      <c r="A3" s="12" t="s">
        <v>1076</v>
      </c>
      <c r="G3" s="9"/>
      <c r="K3" s="9" t="s">
        <v>1077</v>
      </c>
      <c r="L3" s="9" t="s">
        <v>1077</v>
      </c>
      <c r="M3" s="9" t="s">
        <v>1077</v>
      </c>
      <c r="N3" s="74" t="s">
        <v>1077</v>
      </c>
    </row>
    <row r="4" spans="1:19" ht="21.4" customHeight="1" x14ac:dyDescent="0.35">
      <c r="A4" s="12" t="s">
        <v>1078</v>
      </c>
      <c r="G4" s="9"/>
    </row>
    <row r="5" spans="1:19" s="19" customFormat="1" ht="135" customHeight="1" x14ac:dyDescent="0.25">
      <c r="A5" s="17" t="s">
        <v>1079</v>
      </c>
      <c r="B5" s="13" t="s">
        <v>1080</v>
      </c>
      <c r="C5" s="13" t="s">
        <v>1081</v>
      </c>
      <c r="D5" s="13" t="s">
        <v>1082</v>
      </c>
      <c r="E5" s="13" t="s">
        <v>1083</v>
      </c>
      <c r="F5" s="13" t="s">
        <v>1084</v>
      </c>
      <c r="G5" s="18" t="s">
        <v>1085</v>
      </c>
      <c r="H5" s="13" t="s">
        <v>1086</v>
      </c>
      <c r="I5" s="13" t="s">
        <v>1087</v>
      </c>
      <c r="J5" s="13" t="s">
        <v>1088</v>
      </c>
      <c r="K5" s="13" t="s">
        <v>1089</v>
      </c>
      <c r="L5" s="13" t="s">
        <v>1090</v>
      </c>
      <c r="M5" s="13" t="s">
        <v>1091</v>
      </c>
      <c r="N5" s="18" t="s">
        <v>1092</v>
      </c>
      <c r="O5" s="18" t="s">
        <v>1093</v>
      </c>
    </row>
    <row r="6" spans="1:19" ht="15" customHeight="1" x14ac:dyDescent="0.35">
      <c r="A6" s="6" t="s">
        <v>1094</v>
      </c>
      <c r="B6" s="14" t="s">
        <v>1095</v>
      </c>
      <c r="C6" s="14" t="s">
        <v>1096</v>
      </c>
      <c r="D6" s="14" t="s">
        <v>1097</v>
      </c>
      <c r="E6" s="14" t="s">
        <v>1098</v>
      </c>
      <c r="F6" s="14" t="s">
        <v>1099</v>
      </c>
      <c r="G6" s="115" t="s">
        <v>1100</v>
      </c>
      <c r="H6" s="14" t="s">
        <v>1101</v>
      </c>
      <c r="I6" s="14" t="s">
        <v>1102</v>
      </c>
      <c r="J6" s="14" t="s">
        <v>1103</v>
      </c>
      <c r="K6" s="14" t="s">
        <v>1104</v>
      </c>
      <c r="L6" s="14" t="s">
        <v>1105</v>
      </c>
      <c r="M6" s="14" t="s">
        <v>1106</v>
      </c>
      <c r="N6" s="115" t="s">
        <v>1107</v>
      </c>
      <c r="O6" s="115" t="s">
        <v>1108</v>
      </c>
    </row>
    <row r="7" spans="1:19" x14ac:dyDescent="0.35">
      <c r="A7" s="12">
        <v>1998</v>
      </c>
      <c r="B7" s="68">
        <v>-3049</v>
      </c>
      <c r="C7" s="68">
        <v>6924</v>
      </c>
      <c r="D7" s="68">
        <v>3875</v>
      </c>
      <c r="E7" s="103">
        <v>365.2</v>
      </c>
      <c r="F7" s="103">
        <v>35.700000000000003</v>
      </c>
      <c r="G7" s="103">
        <v>364.3</v>
      </c>
      <c r="H7" s="103">
        <v>35.6</v>
      </c>
      <c r="I7" s="103">
        <v>332.3</v>
      </c>
      <c r="J7" s="103">
        <v>32.5</v>
      </c>
      <c r="K7" s="68">
        <v>-3049</v>
      </c>
      <c r="L7" s="68">
        <v>6924</v>
      </c>
      <c r="M7" s="68">
        <v>3875</v>
      </c>
      <c r="N7" s="103">
        <v>364.3</v>
      </c>
      <c r="O7" s="103">
        <v>35.6</v>
      </c>
    </row>
    <row r="8" spans="1:19" x14ac:dyDescent="0.35">
      <c r="A8" s="12">
        <v>1999</v>
      </c>
      <c r="B8" s="68">
        <v>-13425</v>
      </c>
      <c r="C8" s="68">
        <v>5771</v>
      </c>
      <c r="D8" s="68">
        <v>-7654</v>
      </c>
      <c r="E8" s="103">
        <v>369.3</v>
      </c>
      <c r="F8" s="103">
        <v>34.299999999999997</v>
      </c>
      <c r="G8" s="103">
        <v>368.3</v>
      </c>
      <c r="H8" s="103">
        <v>34.200000000000003</v>
      </c>
      <c r="I8" s="103">
        <v>319.7</v>
      </c>
      <c r="J8" s="103">
        <v>29.7</v>
      </c>
      <c r="K8" s="68">
        <v>-13425</v>
      </c>
      <c r="L8" s="68">
        <v>5771</v>
      </c>
      <c r="M8" s="68">
        <v>-7654</v>
      </c>
      <c r="N8" s="103">
        <v>368.3</v>
      </c>
      <c r="O8" s="103">
        <v>34.200000000000003</v>
      </c>
    </row>
    <row r="9" spans="1:19" x14ac:dyDescent="0.35">
      <c r="A9" s="12">
        <v>2000</v>
      </c>
      <c r="B9" s="68">
        <v>-21817</v>
      </c>
      <c r="C9" s="68">
        <v>5391</v>
      </c>
      <c r="D9" s="68">
        <v>-16426</v>
      </c>
      <c r="E9" s="103">
        <v>334.5</v>
      </c>
      <c r="F9" s="103">
        <v>29.7</v>
      </c>
      <c r="G9" s="103">
        <v>333.3</v>
      </c>
      <c r="H9" s="103">
        <v>29.5</v>
      </c>
      <c r="I9" s="103">
        <v>314.39999999999998</v>
      </c>
      <c r="J9" s="103">
        <v>27.9</v>
      </c>
      <c r="K9" s="68">
        <v>-21817</v>
      </c>
      <c r="L9" s="68">
        <v>5391</v>
      </c>
      <c r="M9" s="68">
        <v>-16426</v>
      </c>
      <c r="N9" s="103">
        <v>333.3</v>
      </c>
      <c r="O9" s="103">
        <v>29.5</v>
      </c>
    </row>
    <row r="10" spans="1:19" x14ac:dyDescent="0.35">
      <c r="A10" s="12">
        <v>2001</v>
      </c>
      <c r="B10" s="68">
        <v>-15139</v>
      </c>
      <c r="C10" s="68">
        <v>12032</v>
      </c>
      <c r="D10" s="68">
        <v>-3107</v>
      </c>
      <c r="E10" s="103">
        <v>336.8</v>
      </c>
      <c r="F10" s="103">
        <v>28.8</v>
      </c>
      <c r="G10" s="103">
        <v>335.5</v>
      </c>
      <c r="H10" s="103">
        <v>28.7</v>
      </c>
      <c r="I10" s="103">
        <v>334.2</v>
      </c>
      <c r="J10" s="103">
        <v>28.6</v>
      </c>
      <c r="K10" s="68">
        <v>-15139</v>
      </c>
      <c r="L10" s="68">
        <v>12032</v>
      </c>
      <c r="M10" s="68">
        <v>-3107</v>
      </c>
      <c r="N10" s="103">
        <v>335.5</v>
      </c>
      <c r="O10" s="103">
        <v>28.7</v>
      </c>
    </row>
    <row r="11" spans="1:19" x14ac:dyDescent="0.35">
      <c r="A11" s="12">
        <v>2002</v>
      </c>
      <c r="B11" s="68">
        <v>11649</v>
      </c>
      <c r="C11" s="68">
        <v>14552</v>
      </c>
      <c r="D11" s="68">
        <v>26201</v>
      </c>
      <c r="E11" s="103">
        <v>369.8</v>
      </c>
      <c r="F11" s="103">
        <v>30.2</v>
      </c>
      <c r="G11" s="103">
        <v>368.7</v>
      </c>
      <c r="H11" s="103">
        <v>30.1</v>
      </c>
      <c r="I11" s="103">
        <v>385.4</v>
      </c>
      <c r="J11" s="103">
        <v>31.5</v>
      </c>
      <c r="K11" s="68">
        <v>11649</v>
      </c>
      <c r="L11" s="68">
        <v>14552</v>
      </c>
      <c r="M11" s="68">
        <v>26201</v>
      </c>
      <c r="N11" s="103">
        <v>368.7</v>
      </c>
      <c r="O11" s="103">
        <v>30.1</v>
      </c>
      <c r="S11" s="9" t="s">
        <v>1077</v>
      </c>
    </row>
    <row r="12" spans="1:19" x14ac:dyDescent="0.35">
      <c r="A12" s="12">
        <v>2003</v>
      </c>
      <c r="B12" s="68">
        <v>24604</v>
      </c>
      <c r="C12" s="68">
        <v>21790</v>
      </c>
      <c r="D12" s="68">
        <v>46394</v>
      </c>
      <c r="E12" s="103">
        <v>405.9</v>
      </c>
      <c r="F12" s="103">
        <v>31.3</v>
      </c>
      <c r="G12" s="103">
        <v>404.6</v>
      </c>
      <c r="H12" s="103">
        <v>31.2</v>
      </c>
      <c r="I12" s="103">
        <v>410.2</v>
      </c>
      <c r="J12" s="103">
        <v>31.7</v>
      </c>
      <c r="K12" s="68">
        <v>24604</v>
      </c>
      <c r="L12" s="68">
        <v>21790</v>
      </c>
      <c r="M12" s="68">
        <v>46394</v>
      </c>
      <c r="N12" s="103">
        <v>404.6</v>
      </c>
      <c r="O12" s="103">
        <v>31.2</v>
      </c>
    </row>
    <row r="13" spans="1:19" x14ac:dyDescent="0.35">
      <c r="A13" s="12">
        <v>2004</v>
      </c>
      <c r="B13" s="68">
        <v>23807</v>
      </c>
      <c r="C13" s="68">
        <v>24767</v>
      </c>
      <c r="D13" s="68">
        <v>48574</v>
      </c>
      <c r="E13" s="103">
        <v>465.2</v>
      </c>
      <c r="F13" s="103">
        <v>34.1</v>
      </c>
      <c r="G13" s="103">
        <v>463.8</v>
      </c>
      <c r="H13" s="103">
        <v>34</v>
      </c>
      <c r="I13" s="103">
        <v>460.4</v>
      </c>
      <c r="J13" s="103">
        <v>33.700000000000003</v>
      </c>
      <c r="K13" s="68">
        <v>23807</v>
      </c>
      <c r="L13" s="68">
        <v>24767</v>
      </c>
      <c r="M13" s="68">
        <v>48574</v>
      </c>
      <c r="N13" s="103">
        <v>463.8</v>
      </c>
      <c r="O13" s="103">
        <v>34</v>
      </c>
    </row>
    <row r="14" spans="1:19" x14ac:dyDescent="0.35">
      <c r="A14" s="12">
        <v>2005</v>
      </c>
      <c r="B14" s="68">
        <v>21025</v>
      </c>
      <c r="C14" s="68">
        <v>27421</v>
      </c>
      <c r="D14" s="68">
        <v>48446</v>
      </c>
      <c r="E14" s="103">
        <v>505.6</v>
      </c>
      <c r="F14" s="103">
        <v>35.1</v>
      </c>
      <c r="G14" s="103">
        <v>503.5</v>
      </c>
      <c r="H14" s="103">
        <v>34.9</v>
      </c>
      <c r="I14" s="103">
        <v>479.3</v>
      </c>
      <c r="J14" s="103">
        <v>33.299999999999997</v>
      </c>
      <c r="K14" s="68">
        <v>21025</v>
      </c>
      <c r="L14" s="68">
        <v>27421</v>
      </c>
      <c r="M14" s="68">
        <v>48446</v>
      </c>
      <c r="N14" s="103">
        <v>503.5</v>
      </c>
      <c r="O14" s="103">
        <v>34.9</v>
      </c>
    </row>
    <row r="15" spans="1:19" x14ac:dyDescent="0.35">
      <c r="A15" s="12">
        <v>2006</v>
      </c>
      <c r="B15" s="68">
        <v>17982</v>
      </c>
      <c r="C15" s="68">
        <v>25631</v>
      </c>
      <c r="D15" s="68">
        <v>43613</v>
      </c>
      <c r="E15" s="103">
        <v>541</v>
      </c>
      <c r="F15" s="103">
        <v>35.799999999999997</v>
      </c>
      <c r="G15" s="103">
        <v>539</v>
      </c>
      <c r="H15" s="103">
        <v>35.700000000000003</v>
      </c>
      <c r="I15" s="103">
        <v>502.3</v>
      </c>
      <c r="J15" s="103">
        <v>33.299999999999997</v>
      </c>
      <c r="K15" s="68">
        <v>17982</v>
      </c>
      <c r="L15" s="68">
        <v>25631</v>
      </c>
      <c r="M15" s="68">
        <v>43613</v>
      </c>
      <c r="N15" s="103">
        <v>539</v>
      </c>
      <c r="O15" s="103">
        <v>35.700000000000003</v>
      </c>
    </row>
    <row r="16" spans="1:19" x14ac:dyDescent="0.35">
      <c r="A16" s="12">
        <v>2007</v>
      </c>
      <c r="B16" s="68">
        <v>16150</v>
      </c>
      <c r="C16" s="68">
        <v>25663</v>
      </c>
      <c r="D16" s="68">
        <v>41813</v>
      </c>
      <c r="E16" s="103">
        <v>576.70000000000005</v>
      </c>
      <c r="F16" s="103">
        <v>36.299999999999997</v>
      </c>
      <c r="G16" s="103">
        <v>574.70000000000005</v>
      </c>
      <c r="H16" s="103">
        <v>36.1</v>
      </c>
      <c r="I16" s="103">
        <v>550.4</v>
      </c>
      <c r="J16" s="103">
        <v>34.6</v>
      </c>
      <c r="K16" s="68">
        <v>16059</v>
      </c>
      <c r="L16" s="68">
        <v>25707</v>
      </c>
      <c r="M16" s="68">
        <v>41766</v>
      </c>
      <c r="N16" s="103">
        <v>674.6</v>
      </c>
      <c r="O16" s="103">
        <v>42.4</v>
      </c>
    </row>
    <row r="17" spans="1:15" x14ac:dyDescent="0.35">
      <c r="A17" s="12">
        <v>2008</v>
      </c>
      <c r="B17" s="68">
        <v>44930</v>
      </c>
      <c r="C17" s="68">
        <v>43049</v>
      </c>
      <c r="D17" s="68">
        <v>87979</v>
      </c>
      <c r="E17" s="103">
        <v>752.8</v>
      </c>
      <c r="F17" s="103">
        <v>47.8</v>
      </c>
      <c r="G17" s="103">
        <v>749.9</v>
      </c>
      <c r="H17" s="103">
        <v>47.6</v>
      </c>
      <c r="I17" s="103">
        <v>705.4</v>
      </c>
      <c r="J17" s="103">
        <v>44.7</v>
      </c>
      <c r="K17" s="68">
        <v>35969</v>
      </c>
      <c r="L17" s="68">
        <v>37729</v>
      </c>
      <c r="M17" s="68">
        <v>73698</v>
      </c>
      <c r="N17" s="103">
        <v>2214.8000000000002</v>
      </c>
      <c r="O17" s="103">
        <v>140.5</v>
      </c>
    </row>
    <row r="18" spans="1:15" x14ac:dyDescent="0.35">
      <c r="A18" s="12">
        <v>2009</v>
      </c>
      <c r="B18" s="68">
        <v>110196</v>
      </c>
      <c r="C18" s="68">
        <v>50824</v>
      </c>
      <c r="D18" s="68">
        <v>161020</v>
      </c>
      <c r="E18" s="103">
        <v>944.1</v>
      </c>
      <c r="F18" s="103">
        <v>59.7</v>
      </c>
      <c r="G18" s="103">
        <v>958.6</v>
      </c>
      <c r="H18" s="103">
        <v>60.6</v>
      </c>
      <c r="I18" s="103">
        <v>872.3</v>
      </c>
      <c r="J18" s="103">
        <v>55.2</v>
      </c>
      <c r="K18" s="68">
        <v>91473</v>
      </c>
      <c r="L18" s="68">
        <v>42121</v>
      </c>
      <c r="M18" s="68">
        <v>133596</v>
      </c>
      <c r="N18" s="103">
        <v>2335.1999999999998</v>
      </c>
      <c r="O18" s="103">
        <v>147.6</v>
      </c>
    </row>
    <row r="19" spans="1:15" x14ac:dyDescent="0.35">
      <c r="A19" s="12">
        <v>2010</v>
      </c>
      <c r="B19" s="68">
        <v>105833</v>
      </c>
      <c r="C19" s="68">
        <v>42789</v>
      </c>
      <c r="D19" s="68">
        <v>148622</v>
      </c>
      <c r="E19" s="103">
        <v>1145.5</v>
      </c>
      <c r="F19" s="103">
        <v>69.599999999999994</v>
      </c>
      <c r="G19" s="103">
        <v>1152.5</v>
      </c>
      <c r="H19" s="103">
        <v>70.099999999999994</v>
      </c>
      <c r="I19" s="103">
        <v>963.2</v>
      </c>
      <c r="J19" s="103">
        <v>58.6</v>
      </c>
      <c r="K19" s="68">
        <v>91168</v>
      </c>
      <c r="L19" s="68">
        <v>42561</v>
      </c>
      <c r="M19" s="68">
        <v>133730</v>
      </c>
      <c r="N19" s="103">
        <v>2336.3000000000002</v>
      </c>
      <c r="O19" s="103">
        <v>142</v>
      </c>
    </row>
    <row r="20" spans="1:15" x14ac:dyDescent="0.35">
      <c r="A20" s="12">
        <v>2011</v>
      </c>
      <c r="B20" s="68">
        <v>88309</v>
      </c>
      <c r="C20" s="68">
        <v>33855</v>
      </c>
      <c r="D20" s="68">
        <v>122164</v>
      </c>
      <c r="E20" s="103">
        <v>1252.7</v>
      </c>
      <c r="F20" s="103">
        <v>74</v>
      </c>
      <c r="G20" s="103">
        <v>1250.5999999999999</v>
      </c>
      <c r="H20" s="103">
        <v>73.8</v>
      </c>
      <c r="I20" s="103">
        <v>1096.8</v>
      </c>
      <c r="J20" s="103">
        <v>64.8</v>
      </c>
      <c r="K20" s="68">
        <v>66229</v>
      </c>
      <c r="L20" s="68">
        <v>34299</v>
      </c>
      <c r="M20" s="68">
        <v>100528</v>
      </c>
      <c r="N20" s="103">
        <v>2311.1</v>
      </c>
      <c r="O20" s="103">
        <v>136.4</v>
      </c>
    </row>
    <row r="21" spans="1:15" x14ac:dyDescent="0.35">
      <c r="A21" s="12">
        <v>2012</v>
      </c>
      <c r="B21" s="68">
        <v>93810</v>
      </c>
      <c r="C21" s="68">
        <v>36702</v>
      </c>
      <c r="D21" s="68">
        <v>130512</v>
      </c>
      <c r="E21" s="103">
        <v>1340</v>
      </c>
      <c r="F21" s="103">
        <v>76.5</v>
      </c>
      <c r="G21" s="103">
        <v>1354.3</v>
      </c>
      <c r="H21" s="103">
        <v>77.3</v>
      </c>
      <c r="I21" s="103">
        <v>1213.3</v>
      </c>
      <c r="J21" s="103">
        <v>69.3</v>
      </c>
      <c r="K21" s="68">
        <v>80142</v>
      </c>
      <c r="L21" s="68">
        <v>36778</v>
      </c>
      <c r="M21" s="68">
        <v>116920</v>
      </c>
      <c r="N21" s="103">
        <v>2269.1999999999998</v>
      </c>
      <c r="O21" s="103">
        <v>129.6</v>
      </c>
    </row>
    <row r="22" spans="1:15" x14ac:dyDescent="0.35">
      <c r="A22" s="12">
        <v>2013</v>
      </c>
      <c r="B22" s="68">
        <v>80025</v>
      </c>
      <c r="C22" s="68">
        <v>23595</v>
      </c>
      <c r="D22" s="68">
        <v>103620</v>
      </c>
      <c r="E22" s="103">
        <v>1409.6</v>
      </c>
      <c r="F22" s="103">
        <v>76.8</v>
      </c>
      <c r="G22" s="103">
        <v>1452.6</v>
      </c>
      <c r="H22" s="103">
        <v>79.2</v>
      </c>
      <c r="I22" s="103">
        <v>1295.3</v>
      </c>
      <c r="J22" s="103">
        <v>70.599999999999994</v>
      </c>
      <c r="K22" s="68">
        <v>71147</v>
      </c>
      <c r="L22" s="68">
        <v>23605</v>
      </c>
      <c r="M22" s="68">
        <v>94752</v>
      </c>
      <c r="N22" s="103">
        <v>2287.3000000000002</v>
      </c>
      <c r="O22" s="103">
        <v>124.7</v>
      </c>
    </row>
    <row r="23" spans="1:15" x14ac:dyDescent="0.35">
      <c r="A23" s="12">
        <v>2014</v>
      </c>
      <c r="B23" s="68">
        <v>70115</v>
      </c>
      <c r="C23" s="68">
        <v>33876</v>
      </c>
      <c r="D23" s="68">
        <v>103991</v>
      </c>
      <c r="E23" s="103">
        <v>1507.7</v>
      </c>
      <c r="F23" s="103">
        <v>79.3</v>
      </c>
      <c r="G23" s="103">
        <v>1550.8</v>
      </c>
      <c r="H23" s="103">
        <v>81.5</v>
      </c>
      <c r="I23" s="103">
        <v>1381.3</v>
      </c>
      <c r="J23" s="103">
        <v>72.599999999999994</v>
      </c>
      <c r="K23" s="68">
        <v>61761</v>
      </c>
      <c r="L23" s="68">
        <v>33732</v>
      </c>
      <c r="M23" s="68">
        <v>95493</v>
      </c>
      <c r="N23" s="103">
        <v>1863</v>
      </c>
      <c r="O23" s="103">
        <v>97.9</v>
      </c>
    </row>
    <row r="24" spans="1:15" x14ac:dyDescent="0.35">
      <c r="A24" s="12">
        <v>2015</v>
      </c>
      <c r="B24" s="68">
        <v>50639</v>
      </c>
      <c r="C24" s="68">
        <v>35004</v>
      </c>
      <c r="D24" s="68">
        <v>85643</v>
      </c>
      <c r="E24" s="103">
        <v>1557</v>
      </c>
      <c r="F24" s="103">
        <v>79.400000000000006</v>
      </c>
      <c r="G24" s="103">
        <v>1602.9</v>
      </c>
      <c r="H24" s="103">
        <v>81.7</v>
      </c>
      <c r="I24" s="103">
        <v>1455.4</v>
      </c>
      <c r="J24" s="103">
        <v>74.2</v>
      </c>
      <c r="K24" s="68">
        <v>43867</v>
      </c>
      <c r="L24" s="68">
        <v>35212</v>
      </c>
      <c r="M24" s="68">
        <v>79079</v>
      </c>
      <c r="N24" s="103">
        <v>1891.5</v>
      </c>
      <c r="O24" s="103">
        <v>96.4</v>
      </c>
    </row>
    <row r="25" spans="1:15" x14ac:dyDescent="0.35">
      <c r="A25" s="12">
        <v>2016</v>
      </c>
      <c r="B25" s="68">
        <v>33711</v>
      </c>
      <c r="C25" s="68">
        <v>34117</v>
      </c>
      <c r="D25" s="68">
        <v>67828</v>
      </c>
      <c r="E25" s="103">
        <v>1605.1</v>
      </c>
      <c r="F25" s="103">
        <v>78.3</v>
      </c>
      <c r="G25" s="103">
        <v>1690.7</v>
      </c>
      <c r="H25" s="103">
        <v>82.5</v>
      </c>
      <c r="I25" s="103">
        <v>1529.3</v>
      </c>
      <c r="J25" s="103">
        <v>74.599999999999994</v>
      </c>
      <c r="K25" s="68">
        <v>25561</v>
      </c>
      <c r="L25" s="68">
        <v>34481</v>
      </c>
      <c r="M25" s="68">
        <v>60042</v>
      </c>
      <c r="N25" s="103">
        <v>1990.4</v>
      </c>
      <c r="O25" s="103">
        <v>97.1</v>
      </c>
    </row>
    <row r="26" spans="1:15" x14ac:dyDescent="0.35">
      <c r="A26" s="12">
        <v>2017</v>
      </c>
      <c r="B26" s="68">
        <v>9113</v>
      </c>
      <c r="C26" s="68">
        <v>45519</v>
      </c>
      <c r="D26" s="68">
        <v>54632</v>
      </c>
      <c r="E26" s="103">
        <v>1577.1</v>
      </c>
      <c r="F26" s="103">
        <v>73.900000000000006</v>
      </c>
      <c r="G26" s="103">
        <v>1744.7</v>
      </c>
      <c r="H26" s="103">
        <v>81.7</v>
      </c>
      <c r="I26" s="103">
        <v>1501.4</v>
      </c>
      <c r="J26" s="103">
        <v>70.3</v>
      </c>
      <c r="K26" s="68">
        <v>-5755</v>
      </c>
      <c r="L26" s="68">
        <v>45541</v>
      </c>
      <c r="M26" s="68">
        <v>39786</v>
      </c>
      <c r="N26" s="103">
        <v>2012.2</v>
      </c>
      <c r="O26" s="103">
        <v>94.3</v>
      </c>
    </row>
    <row r="27" spans="1:15" x14ac:dyDescent="0.35">
      <c r="A27" s="12">
        <v>2018</v>
      </c>
      <c r="B27" s="68">
        <v>7433</v>
      </c>
      <c r="C27" s="68">
        <v>43604</v>
      </c>
      <c r="D27" s="68">
        <v>51037</v>
      </c>
      <c r="E27" s="103">
        <v>1607.3</v>
      </c>
      <c r="F27" s="103">
        <v>72.7</v>
      </c>
      <c r="G27" s="103">
        <v>1798.8</v>
      </c>
      <c r="H27" s="103">
        <v>81.3</v>
      </c>
      <c r="I27" s="103">
        <v>1521.7</v>
      </c>
      <c r="J27" s="103">
        <v>68.8</v>
      </c>
      <c r="K27" s="68">
        <v>-1361</v>
      </c>
      <c r="L27" s="68">
        <v>43470</v>
      </c>
      <c r="M27" s="68">
        <v>42109</v>
      </c>
      <c r="N27" s="103">
        <v>2090.5</v>
      </c>
      <c r="O27" s="103">
        <v>94.5</v>
      </c>
    </row>
    <row r="28" spans="1:15" x14ac:dyDescent="0.35">
      <c r="A28" s="12">
        <v>2019</v>
      </c>
      <c r="B28" s="68">
        <v>5819</v>
      </c>
      <c r="C28" s="68">
        <v>43827</v>
      </c>
      <c r="D28" s="68">
        <v>49646</v>
      </c>
      <c r="E28" s="103">
        <v>1653.2</v>
      </c>
      <c r="F28" s="103">
        <v>75.8</v>
      </c>
      <c r="G28" s="103">
        <v>1837.6</v>
      </c>
      <c r="H28" s="103">
        <v>84.2</v>
      </c>
      <c r="I28" s="103">
        <v>1586.1</v>
      </c>
      <c r="J28" s="103">
        <v>72.7</v>
      </c>
      <c r="K28" s="68">
        <v>-905</v>
      </c>
      <c r="L28" s="68">
        <v>43797</v>
      </c>
      <c r="M28" s="68">
        <v>42892</v>
      </c>
      <c r="N28" s="103">
        <v>2141.6</v>
      </c>
      <c r="O28" s="103">
        <v>98.2</v>
      </c>
    </row>
    <row r="29" spans="1:15" x14ac:dyDescent="0.35">
      <c r="A29" s="12">
        <v>2020</v>
      </c>
      <c r="B29" s="68">
        <v>203057</v>
      </c>
      <c r="C29" s="68">
        <v>66927</v>
      </c>
      <c r="D29" s="68">
        <v>269984</v>
      </c>
      <c r="E29" s="103">
        <v>1912.2</v>
      </c>
      <c r="F29" s="103">
        <v>86.7</v>
      </c>
      <c r="G29" s="103">
        <v>2152.6999999999998</v>
      </c>
      <c r="H29" s="103">
        <v>97.6</v>
      </c>
      <c r="I29" s="103">
        <v>1837.2</v>
      </c>
      <c r="J29" s="103">
        <v>83.3</v>
      </c>
      <c r="K29" s="68">
        <v>193421</v>
      </c>
      <c r="L29" s="68">
        <v>66879</v>
      </c>
      <c r="M29" s="68">
        <v>260300</v>
      </c>
      <c r="N29" s="103">
        <v>2467.6</v>
      </c>
      <c r="O29" s="103">
        <v>111.9</v>
      </c>
    </row>
    <row r="30" spans="1:15" x14ac:dyDescent="0.35">
      <c r="A30" s="12">
        <v>2021</v>
      </c>
      <c r="B30" s="68">
        <v>106692</v>
      </c>
      <c r="C30" s="68">
        <v>54430</v>
      </c>
      <c r="D30" s="68">
        <v>161122</v>
      </c>
      <c r="E30" s="103">
        <v>2044.3</v>
      </c>
      <c r="F30" s="103">
        <v>83.1</v>
      </c>
      <c r="G30" s="103">
        <v>2364.9</v>
      </c>
      <c r="H30" s="103">
        <v>96.2</v>
      </c>
      <c r="I30" s="103">
        <v>1976.8</v>
      </c>
      <c r="J30" s="103">
        <v>80.400000000000006</v>
      </c>
      <c r="K30" s="68">
        <v>98360</v>
      </c>
      <c r="L30" s="68">
        <v>53988</v>
      </c>
      <c r="M30" s="68">
        <v>152348</v>
      </c>
      <c r="N30" s="103">
        <v>2689.1</v>
      </c>
      <c r="O30" s="103">
        <v>109.4</v>
      </c>
    </row>
    <row r="31" spans="1:15" x14ac:dyDescent="0.35">
      <c r="A31" s="12">
        <v>2022</v>
      </c>
      <c r="B31" s="68">
        <v>70954</v>
      </c>
      <c r="C31" s="68">
        <v>37177</v>
      </c>
      <c r="D31" s="68">
        <v>108131</v>
      </c>
      <c r="E31" s="103">
        <v>2218.1999999999998</v>
      </c>
      <c r="F31" s="103">
        <v>82.6</v>
      </c>
      <c r="G31" s="103">
        <v>2501.4</v>
      </c>
      <c r="H31" s="103">
        <v>93.1</v>
      </c>
      <c r="I31" s="103">
        <v>2104</v>
      </c>
      <c r="J31" s="103">
        <v>78.3</v>
      </c>
      <c r="K31" s="68">
        <v>61484</v>
      </c>
      <c r="L31" s="68">
        <v>36719</v>
      </c>
      <c r="M31" s="68">
        <v>98203</v>
      </c>
      <c r="N31" s="103">
        <v>2849.8</v>
      </c>
      <c r="O31" s="103">
        <v>106.1</v>
      </c>
    </row>
    <row r="32" spans="1:15" x14ac:dyDescent="0.35">
      <c r="A32" s="12">
        <v>2023</v>
      </c>
      <c r="B32" s="68">
        <v>78743</v>
      </c>
      <c r="C32" s="68">
        <v>64833</v>
      </c>
      <c r="D32" s="68">
        <v>143576</v>
      </c>
      <c r="E32" s="103">
        <v>2432.3000000000002</v>
      </c>
      <c r="F32" s="103">
        <v>86.3</v>
      </c>
      <c r="G32" s="103">
        <v>2695.7</v>
      </c>
      <c r="H32" s="103">
        <v>95.6</v>
      </c>
      <c r="I32" s="103">
        <v>2287.5</v>
      </c>
      <c r="J32" s="103">
        <v>81.099999999999994</v>
      </c>
      <c r="K32" s="68">
        <v>68417</v>
      </c>
      <c r="L32" s="68">
        <v>64313</v>
      </c>
      <c r="M32" s="68">
        <v>132730</v>
      </c>
      <c r="N32" s="103">
        <v>3067.8</v>
      </c>
      <c r="O32" s="103">
        <v>108.8</v>
      </c>
    </row>
    <row r="33" spans="1:15" x14ac:dyDescent="0.35">
      <c r="A33" s="12">
        <v>2024</v>
      </c>
      <c r="B33" s="68">
        <v>75717</v>
      </c>
      <c r="C33" s="68">
        <v>76427</v>
      </c>
      <c r="D33" s="68">
        <v>152144</v>
      </c>
      <c r="E33" s="103">
        <v>2613.1999999999998</v>
      </c>
      <c r="F33" s="103">
        <v>88</v>
      </c>
      <c r="G33" s="103">
        <v>2815.4</v>
      </c>
      <c r="H33" s="103">
        <v>94.8</v>
      </c>
      <c r="I33" s="103">
        <v>2452.1999999999998</v>
      </c>
      <c r="J33" s="103">
        <v>82.5</v>
      </c>
      <c r="K33" s="68">
        <v>71743</v>
      </c>
      <c r="L33" s="68">
        <v>76178</v>
      </c>
      <c r="M33" s="68">
        <v>147921</v>
      </c>
      <c r="N33" s="103">
        <v>2815.4</v>
      </c>
      <c r="O33" s="103">
        <v>94.8</v>
      </c>
    </row>
    <row r="34" spans="1:15" x14ac:dyDescent="0.35">
      <c r="A34" s="12">
        <v>2025</v>
      </c>
      <c r="B34" s="68">
        <v>70602</v>
      </c>
      <c r="C34" s="68">
        <v>77000</v>
      </c>
      <c r="D34" s="68">
        <v>147602</v>
      </c>
      <c r="E34" s="103">
        <v>2795.4</v>
      </c>
      <c r="F34" s="103">
        <v>90.4</v>
      </c>
      <c r="G34" s="103">
        <v>2925.5</v>
      </c>
      <c r="H34" s="103">
        <v>94.7</v>
      </c>
      <c r="I34" s="103">
        <v>2594.1999999999998</v>
      </c>
      <c r="J34" s="103">
        <v>83.9</v>
      </c>
      <c r="K34" s="68">
        <v>70602</v>
      </c>
      <c r="L34" s="68">
        <v>77000</v>
      </c>
      <c r="M34" s="68">
        <v>147602</v>
      </c>
      <c r="N34" s="103">
        <v>2925.5</v>
      </c>
      <c r="O34" s="103">
        <v>94.7</v>
      </c>
    </row>
    <row r="35" spans="1:15" ht="40.75" customHeight="1" x14ac:dyDescent="0.35">
      <c r="A35" s="12" t="s">
        <v>42</v>
      </c>
      <c r="B35" s="68">
        <v>4473</v>
      </c>
      <c r="C35" s="68">
        <v>6151</v>
      </c>
      <c r="D35" s="68">
        <v>10624</v>
      </c>
      <c r="E35" s="103">
        <v>361.2</v>
      </c>
      <c r="F35" s="103">
        <v>36.5</v>
      </c>
      <c r="G35" s="103">
        <v>360.4</v>
      </c>
      <c r="H35" s="103">
        <v>36.5</v>
      </c>
      <c r="I35" s="103">
        <v>326.10000000000002</v>
      </c>
      <c r="J35" s="103">
        <v>33</v>
      </c>
      <c r="K35" s="68">
        <v>4473</v>
      </c>
      <c r="L35" s="68">
        <v>6151</v>
      </c>
      <c r="M35" s="68">
        <v>10624</v>
      </c>
      <c r="N35" s="103">
        <v>360.4</v>
      </c>
      <c r="O35" s="103">
        <v>36.5</v>
      </c>
    </row>
    <row r="36" spans="1:15" x14ac:dyDescent="0.35">
      <c r="A36" s="12" t="s">
        <v>43</v>
      </c>
      <c r="B36" s="68">
        <v>-6306</v>
      </c>
      <c r="C36" s="68">
        <v>6429</v>
      </c>
      <c r="D36" s="68">
        <v>123</v>
      </c>
      <c r="E36" s="103">
        <v>364</v>
      </c>
      <c r="F36" s="103">
        <v>35.1</v>
      </c>
      <c r="G36" s="103">
        <v>363.1</v>
      </c>
      <c r="H36" s="103">
        <v>35.1</v>
      </c>
      <c r="I36" s="103">
        <v>330.8</v>
      </c>
      <c r="J36" s="103">
        <v>31.9</v>
      </c>
      <c r="K36" s="68">
        <v>-6306</v>
      </c>
      <c r="L36" s="68">
        <v>6429</v>
      </c>
      <c r="M36" s="68">
        <v>123</v>
      </c>
      <c r="N36" s="103">
        <v>363.1</v>
      </c>
      <c r="O36" s="103">
        <v>35.1</v>
      </c>
    </row>
    <row r="37" spans="1:15" x14ac:dyDescent="0.35">
      <c r="A37" s="12" t="s">
        <v>44</v>
      </c>
      <c r="B37" s="68">
        <v>-17373</v>
      </c>
      <c r="C37" s="68">
        <v>5970</v>
      </c>
      <c r="D37" s="68">
        <v>-11403</v>
      </c>
      <c r="E37" s="103">
        <v>354.4</v>
      </c>
      <c r="F37" s="103">
        <v>32.5</v>
      </c>
      <c r="G37" s="103">
        <v>353.3</v>
      </c>
      <c r="H37" s="103">
        <v>32.4</v>
      </c>
      <c r="I37" s="103">
        <v>299.7</v>
      </c>
      <c r="J37" s="103">
        <v>27.4</v>
      </c>
      <c r="K37" s="68">
        <v>-17373</v>
      </c>
      <c r="L37" s="68">
        <v>5970</v>
      </c>
      <c r="M37" s="68">
        <v>-11403</v>
      </c>
      <c r="N37" s="103">
        <v>353.3</v>
      </c>
      <c r="O37" s="103">
        <v>32.4</v>
      </c>
    </row>
    <row r="38" spans="1:15" x14ac:dyDescent="0.35">
      <c r="A38" s="12" t="s">
        <v>45</v>
      </c>
      <c r="B38" s="68">
        <v>-21856</v>
      </c>
      <c r="C38" s="68">
        <v>5562</v>
      </c>
      <c r="D38" s="68">
        <v>-16294</v>
      </c>
      <c r="E38" s="103">
        <v>323.2</v>
      </c>
      <c r="F38" s="103">
        <v>28.3</v>
      </c>
      <c r="G38" s="103">
        <v>322</v>
      </c>
      <c r="H38" s="103">
        <v>28.2</v>
      </c>
      <c r="I38" s="103">
        <v>306.7</v>
      </c>
      <c r="J38" s="103">
        <v>26.9</v>
      </c>
      <c r="K38" s="68">
        <v>-21856</v>
      </c>
      <c r="L38" s="68">
        <v>5562</v>
      </c>
      <c r="M38" s="68">
        <v>-16294</v>
      </c>
      <c r="N38" s="103">
        <v>322</v>
      </c>
      <c r="O38" s="103">
        <v>28.2</v>
      </c>
    </row>
    <row r="39" spans="1:15" x14ac:dyDescent="0.35">
      <c r="A39" s="12" t="s">
        <v>46</v>
      </c>
      <c r="B39" s="68">
        <v>-7803</v>
      </c>
      <c r="C39" s="68">
        <v>13439</v>
      </c>
      <c r="D39" s="68">
        <v>5636</v>
      </c>
      <c r="E39" s="103">
        <v>331.8</v>
      </c>
      <c r="F39" s="103">
        <v>28.1</v>
      </c>
      <c r="G39" s="103">
        <v>330.6</v>
      </c>
      <c r="H39" s="103">
        <v>28</v>
      </c>
      <c r="I39" s="103">
        <v>333.7</v>
      </c>
      <c r="J39" s="103">
        <v>28.2</v>
      </c>
      <c r="K39" s="68">
        <v>-7803</v>
      </c>
      <c r="L39" s="68">
        <v>13439</v>
      </c>
      <c r="M39" s="68">
        <v>5636</v>
      </c>
      <c r="N39" s="103">
        <v>330.6</v>
      </c>
      <c r="O39" s="103">
        <v>28</v>
      </c>
    </row>
    <row r="40" spans="1:15" x14ac:dyDescent="0.35">
      <c r="A40" s="12" t="s">
        <v>47</v>
      </c>
      <c r="B40" s="68">
        <v>16556</v>
      </c>
      <c r="C40" s="68">
        <v>18459</v>
      </c>
      <c r="D40" s="68">
        <v>35015</v>
      </c>
      <c r="E40" s="103">
        <v>370.3</v>
      </c>
      <c r="F40" s="103">
        <v>29.8</v>
      </c>
      <c r="G40" s="103">
        <v>369.2</v>
      </c>
      <c r="H40" s="103">
        <v>29.7</v>
      </c>
      <c r="I40" s="103">
        <v>388.4</v>
      </c>
      <c r="J40" s="103">
        <v>31.3</v>
      </c>
      <c r="K40" s="68">
        <v>16556</v>
      </c>
      <c r="L40" s="68">
        <v>18459</v>
      </c>
      <c r="M40" s="68">
        <v>35015</v>
      </c>
      <c r="N40" s="103">
        <v>369.2</v>
      </c>
      <c r="O40" s="103">
        <v>29.7</v>
      </c>
    </row>
    <row r="41" spans="1:15" x14ac:dyDescent="0.35">
      <c r="A41" s="12" t="s">
        <v>48</v>
      </c>
      <c r="B41" s="68">
        <v>21825</v>
      </c>
      <c r="C41" s="68">
        <v>21698</v>
      </c>
      <c r="D41" s="68">
        <v>43523</v>
      </c>
      <c r="E41" s="103">
        <v>405.9</v>
      </c>
      <c r="F41" s="103">
        <v>30.9</v>
      </c>
      <c r="G41" s="103">
        <v>404.5</v>
      </c>
      <c r="H41" s="103">
        <v>30.8</v>
      </c>
      <c r="I41" s="103">
        <v>409</v>
      </c>
      <c r="J41" s="103">
        <v>31.2</v>
      </c>
      <c r="K41" s="68">
        <v>21825</v>
      </c>
      <c r="L41" s="68">
        <v>21698</v>
      </c>
      <c r="M41" s="68">
        <v>43523</v>
      </c>
      <c r="N41" s="103">
        <v>404.5</v>
      </c>
      <c r="O41" s="103">
        <v>30.8</v>
      </c>
    </row>
    <row r="42" spans="1:15" x14ac:dyDescent="0.35">
      <c r="A42" s="12" t="s">
        <v>49</v>
      </c>
      <c r="B42" s="68">
        <v>24160</v>
      </c>
      <c r="C42" s="68">
        <v>27502</v>
      </c>
      <c r="D42" s="68">
        <v>51662</v>
      </c>
      <c r="E42" s="103">
        <v>462.4</v>
      </c>
      <c r="F42" s="103">
        <v>33.5</v>
      </c>
      <c r="G42" s="103">
        <v>460.9</v>
      </c>
      <c r="H42" s="103">
        <v>33.4</v>
      </c>
      <c r="I42" s="103">
        <v>459.7</v>
      </c>
      <c r="J42" s="103">
        <v>33.299999999999997</v>
      </c>
      <c r="K42" s="68">
        <v>24160</v>
      </c>
      <c r="L42" s="68">
        <v>27502</v>
      </c>
      <c r="M42" s="68">
        <v>51662</v>
      </c>
      <c r="N42" s="103">
        <v>460.9</v>
      </c>
      <c r="O42" s="103">
        <v>33.4</v>
      </c>
    </row>
    <row r="43" spans="1:15" x14ac:dyDescent="0.35">
      <c r="A43" s="12" t="s">
        <v>50</v>
      </c>
      <c r="B43" s="68">
        <v>18977</v>
      </c>
      <c r="C43" s="68">
        <v>26396</v>
      </c>
      <c r="D43" s="68">
        <v>45373</v>
      </c>
      <c r="E43" s="103">
        <v>501.6</v>
      </c>
      <c r="F43" s="103">
        <v>34.299999999999997</v>
      </c>
      <c r="G43" s="103">
        <v>499.4</v>
      </c>
      <c r="H43" s="103">
        <v>34.200000000000003</v>
      </c>
      <c r="I43" s="103">
        <v>471.4</v>
      </c>
      <c r="J43" s="103">
        <v>32.299999999999997</v>
      </c>
      <c r="K43" s="68">
        <v>18977</v>
      </c>
      <c r="L43" s="68">
        <v>26396</v>
      </c>
      <c r="M43" s="68">
        <v>45373</v>
      </c>
      <c r="N43" s="103">
        <v>499.4</v>
      </c>
      <c r="O43" s="103">
        <v>34.200000000000003</v>
      </c>
    </row>
    <row r="44" spans="1:15" x14ac:dyDescent="0.35">
      <c r="A44" s="12" t="s">
        <v>51</v>
      </c>
      <c r="B44" s="68">
        <v>13860</v>
      </c>
      <c r="C44" s="68">
        <v>27078</v>
      </c>
      <c r="D44" s="68">
        <v>40938</v>
      </c>
      <c r="E44" s="103">
        <v>537.20000000000005</v>
      </c>
      <c r="F44" s="103">
        <v>35.1</v>
      </c>
      <c r="G44" s="103">
        <v>535.20000000000005</v>
      </c>
      <c r="H44" s="103">
        <v>34.9</v>
      </c>
      <c r="I44" s="103">
        <v>494.7</v>
      </c>
      <c r="J44" s="103">
        <v>32.299999999999997</v>
      </c>
      <c r="K44" s="68">
        <v>13860</v>
      </c>
      <c r="L44" s="68">
        <v>27078</v>
      </c>
      <c r="M44" s="68">
        <v>40938</v>
      </c>
      <c r="N44" s="103">
        <v>535.20000000000005</v>
      </c>
      <c r="O44" s="103">
        <v>34.9</v>
      </c>
    </row>
    <row r="45" spans="1:15" x14ac:dyDescent="0.35">
      <c r="A45" s="12" t="s">
        <v>52</v>
      </c>
      <c r="B45" s="68">
        <v>16424</v>
      </c>
      <c r="C45" s="68">
        <v>28630</v>
      </c>
      <c r="D45" s="68">
        <v>45054</v>
      </c>
      <c r="E45" s="103">
        <v>569.29999999999995</v>
      </c>
      <c r="F45" s="103">
        <v>35.6</v>
      </c>
      <c r="G45" s="103">
        <v>567.20000000000005</v>
      </c>
      <c r="H45" s="103">
        <v>35.5</v>
      </c>
      <c r="I45" s="103">
        <v>544.79999999999995</v>
      </c>
      <c r="J45" s="103">
        <v>34.1</v>
      </c>
      <c r="K45" s="68">
        <v>16285</v>
      </c>
      <c r="L45" s="68">
        <v>28666</v>
      </c>
      <c r="M45" s="68">
        <v>44951</v>
      </c>
      <c r="N45" s="103">
        <v>661.6</v>
      </c>
      <c r="O45" s="103">
        <v>41.4</v>
      </c>
    </row>
    <row r="46" spans="1:15" x14ac:dyDescent="0.35">
      <c r="A46" s="12" t="s">
        <v>53</v>
      </c>
      <c r="B46" s="68">
        <v>67737</v>
      </c>
      <c r="C46" s="68">
        <v>48556</v>
      </c>
      <c r="D46" s="68">
        <v>116293</v>
      </c>
      <c r="E46" s="103">
        <v>787.7</v>
      </c>
      <c r="F46" s="103">
        <v>50.3</v>
      </c>
      <c r="G46" s="103">
        <v>787.2</v>
      </c>
      <c r="H46" s="103">
        <v>50.2</v>
      </c>
      <c r="I46" s="103">
        <v>739.7</v>
      </c>
      <c r="J46" s="103">
        <v>47.2</v>
      </c>
      <c r="K46" s="68">
        <v>54386</v>
      </c>
      <c r="L46" s="68">
        <v>39555</v>
      </c>
      <c r="M46" s="68">
        <v>93942</v>
      </c>
      <c r="N46" s="103">
        <v>2195</v>
      </c>
      <c r="O46" s="103">
        <v>140.1</v>
      </c>
    </row>
    <row r="47" spans="1:15" x14ac:dyDescent="0.35">
      <c r="A47" s="12" t="s">
        <v>54</v>
      </c>
      <c r="B47" s="68">
        <v>111936</v>
      </c>
      <c r="C47" s="68">
        <v>47708</v>
      </c>
      <c r="D47" s="68">
        <v>159644</v>
      </c>
      <c r="E47" s="103">
        <v>1015.4</v>
      </c>
      <c r="F47" s="103">
        <v>63.6</v>
      </c>
      <c r="G47" s="103">
        <v>1027.9000000000001</v>
      </c>
      <c r="H47" s="103">
        <v>64.400000000000006</v>
      </c>
      <c r="I47" s="103">
        <v>867.4</v>
      </c>
      <c r="J47" s="103">
        <v>54.3</v>
      </c>
      <c r="K47" s="68">
        <v>94753</v>
      </c>
      <c r="L47" s="68">
        <v>42791</v>
      </c>
      <c r="M47" s="68">
        <v>137546</v>
      </c>
      <c r="N47" s="103">
        <v>2316.6999999999998</v>
      </c>
      <c r="O47" s="103">
        <v>145.1</v>
      </c>
    </row>
    <row r="48" spans="1:15" x14ac:dyDescent="0.35">
      <c r="A48" s="12" t="s">
        <v>55</v>
      </c>
      <c r="B48" s="68">
        <v>101068</v>
      </c>
      <c r="C48" s="68">
        <v>40913</v>
      </c>
      <c r="D48" s="68">
        <v>141981</v>
      </c>
      <c r="E48" s="103">
        <v>1164.0999999999999</v>
      </c>
      <c r="F48" s="103">
        <v>70.3</v>
      </c>
      <c r="G48" s="103">
        <v>1168.7</v>
      </c>
      <c r="H48" s="103">
        <v>70.599999999999994</v>
      </c>
      <c r="I48" s="103">
        <v>970.2</v>
      </c>
      <c r="J48" s="103">
        <v>58.6</v>
      </c>
      <c r="K48" s="68">
        <v>82716</v>
      </c>
      <c r="L48" s="68">
        <v>40590</v>
      </c>
      <c r="M48" s="68">
        <v>123306</v>
      </c>
      <c r="N48" s="103">
        <v>2329.4</v>
      </c>
      <c r="O48" s="103">
        <v>140.80000000000001</v>
      </c>
    </row>
    <row r="49" spans="1:15" x14ac:dyDescent="0.35">
      <c r="A49" s="12" t="s">
        <v>56</v>
      </c>
      <c r="B49" s="68">
        <v>90611</v>
      </c>
      <c r="C49" s="68">
        <v>31441</v>
      </c>
      <c r="D49" s="68">
        <v>122052</v>
      </c>
      <c r="E49" s="103">
        <v>1266.5999999999999</v>
      </c>
      <c r="F49" s="103">
        <v>74.2</v>
      </c>
      <c r="G49" s="103">
        <v>1261.0999999999999</v>
      </c>
      <c r="H49" s="103">
        <v>73.900000000000006</v>
      </c>
      <c r="I49" s="103">
        <v>1102</v>
      </c>
      <c r="J49" s="103">
        <v>64.599999999999994</v>
      </c>
      <c r="K49" s="68">
        <v>71502</v>
      </c>
      <c r="L49" s="68">
        <v>31910</v>
      </c>
      <c r="M49" s="68">
        <v>103412</v>
      </c>
      <c r="N49" s="103">
        <v>2255.1999999999998</v>
      </c>
      <c r="O49" s="103">
        <v>132.1</v>
      </c>
    </row>
    <row r="50" spans="1:15" x14ac:dyDescent="0.35">
      <c r="A50" s="12" t="s">
        <v>57</v>
      </c>
      <c r="B50" s="68">
        <v>90766</v>
      </c>
      <c r="C50" s="68">
        <v>32976</v>
      </c>
      <c r="D50" s="68">
        <v>123742</v>
      </c>
      <c r="E50" s="103">
        <v>1343.8</v>
      </c>
      <c r="F50" s="103">
        <v>75.900000000000006</v>
      </c>
      <c r="G50" s="103">
        <v>1366.2</v>
      </c>
      <c r="H50" s="103">
        <v>77.2</v>
      </c>
      <c r="I50" s="103">
        <v>1227.4000000000001</v>
      </c>
      <c r="J50" s="103">
        <v>69.3</v>
      </c>
      <c r="K50" s="68">
        <v>78723</v>
      </c>
      <c r="L50" s="68">
        <v>33025</v>
      </c>
      <c r="M50" s="68">
        <v>111748</v>
      </c>
      <c r="N50" s="103">
        <v>2279</v>
      </c>
      <c r="O50" s="103">
        <v>128.69999999999999</v>
      </c>
    </row>
    <row r="51" spans="1:15" x14ac:dyDescent="0.35">
      <c r="A51" s="12" t="s">
        <v>58</v>
      </c>
      <c r="B51" s="68">
        <v>76140</v>
      </c>
      <c r="C51" s="68">
        <v>26305</v>
      </c>
      <c r="D51" s="68">
        <v>102445</v>
      </c>
      <c r="E51" s="103">
        <v>1419.4</v>
      </c>
      <c r="F51" s="103">
        <v>76.5</v>
      </c>
      <c r="G51" s="103">
        <v>1461.1</v>
      </c>
      <c r="H51" s="103">
        <v>78.8</v>
      </c>
      <c r="I51" s="103">
        <v>1302.9000000000001</v>
      </c>
      <c r="J51" s="103">
        <v>70.2</v>
      </c>
      <c r="K51" s="68">
        <v>67365</v>
      </c>
      <c r="L51" s="68">
        <v>26290</v>
      </c>
      <c r="M51" s="68">
        <v>93655</v>
      </c>
      <c r="N51" s="103">
        <v>2034.2</v>
      </c>
      <c r="O51" s="103">
        <v>109.7</v>
      </c>
    </row>
    <row r="52" spans="1:15" x14ac:dyDescent="0.35">
      <c r="A52" s="12" t="s">
        <v>59</v>
      </c>
      <c r="B52" s="68">
        <v>61091</v>
      </c>
      <c r="C52" s="68">
        <v>36365</v>
      </c>
      <c r="D52" s="68">
        <v>97456</v>
      </c>
      <c r="E52" s="103">
        <v>1506.5</v>
      </c>
      <c r="F52" s="103">
        <v>78.7</v>
      </c>
      <c r="G52" s="103">
        <v>1551.9</v>
      </c>
      <c r="H52" s="103">
        <v>81.099999999999994</v>
      </c>
      <c r="I52" s="103">
        <v>1383.9</v>
      </c>
      <c r="J52" s="103">
        <v>72.3</v>
      </c>
      <c r="K52" s="68">
        <v>52821</v>
      </c>
      <c r="L52" s="68">
        <v>36245</v>
      </c>
      <c r="M52" s="68">
        <v>89066</v>
      </c>
      <c r="N52" s="103">
        <v>1855.2</v>
      </c>
      <c r="O52" s="103">
        <v>96.9</v>
      </c>
    </row>
    <row r="53" spans="1:15" x14ac:dyDescent="0.35">
      <c r="A53" s="12" t="s">
        <v>60</v>
      </c>
      <c r="B53" s="68">
        <v>48305</v>
      </c>
      <c r="C53" s="68">
        <v>32403</v>
      </c>
      <c r="D53" s="68">
        <v>80708</v>
      </c>
      <c r="E53" s="103">
        <v>1551.9</v>
      </c>
      <c r="F53" s="103">
        <v>78.400000000000006</v>
      </c>
      <c r="G53" s="103">
        <v>1595</v>
      </c>
      <c r="H53" s="103">
        <v>80.599999999999994</v>
      </c>
      <c r="I53" s="103">
        <v>1448.1</v>
      </c>
      <c r="J53" s="103">
        <v>73.2</v>
      </c>
      <c r="K53" s="68">
        <v>41133</v>
      </c>
      <c r="L53" s="68">
        <v>32650</v>
      </c>
      <c r="M53" s="68">
        <v>73783</v>
      </c>
      <c r="N53" s="103">
        <v>1898.9</v>
      </c>
      <c r="O53" s="103">
        <v>95.9</v>
      </c>
    </row>
    <row r="54" spans="1:15" x14ac:dyDescent="0.35">
      <c r="A54" s="12" t="s">
        <v>61</v>
      </c>
      <c r="B54" s="68">
        <v>20644</v>
      </c>
      <c r="C54" s="68">
        <v>36534</v>
      </c>
      <c r="D54" s="68">
        <v>57178</v>
      </c>
      <c r="E54" s="103">
        <v>1593</v>
      </c>
      <c r="F54" s="103">
        <v>76.8</v>
      </c>
      <c r="G54" s="103">
        <v>1714.6</v>
      </c>
      <c r="H54" s="103">
        <v>82.7</v>
      </c>
      <c r="I54" s="103">
        <v>1518.9</v>
      </c>
      <c r="J54" s="103">
        <v>73.3</v>
      </c>
      <c r="K54" s="68">
        <v>9827</v>
      </c>
      <c r="L54" s="68">
        <v>36898</v>
      </c>
      <c r="M54" s="68">
        <v>46725</v>
      </c>
      <c r="N54" s="103">
        <v>2007.7</v>
      </c>
      <c r="O54" s="103">
        <v>96.9</v>
      </c>
    </row>
    <row r="55" spans="1:15" x14ac:dyDescent="0.35">
      <c r="A55" s="12" t="s">
        <v>62</v>
      </c>
      <c r="B55" s="68">
        <v>12973</v>
      </c>
      <c r="C55" s="68">
        <v>46324</v>
      </c>
      <c r="D55" s="68">
        <v>59297</v>
      </c>
      <c r="E55" s="103">
        <v>1575.1</v>
      </c>
      <c r="F55" s="103">
        <v>73.099999999999994</v>
      </c>
      <c r="G55" s="103">
        <v>1757.9</v>
      </c>
      <c r="H55" s="103">
        <v>81.599999999999994</v>
      </c>
      <c r="I55" s="103">
        <v>1494.2</v>
      </c>
      <c r="J55" s="103">
        <v>69.400000000000006</v>
      </c>
      <c r="K55" s="68">
        <v>1074</v>
      </c>
      <c r="L55" s="68">
        <v>46252</v>
      </c>
      <c r="M55" s="68">
        <v>47326</v>
      </c>
      <c r="N55" s="103">
        <v>2033.1</v>
      </c>
      <c r="O55" s="103">
        <v>94.4</v>
      </c>
    </row>
    <row r="56" spans="1:15" x14ac:dyDescent="0.35">
      <c r="A56" s="12" t="s">
        <v>63</v>
      </c>
      <c r="B56" s="68">
        <v>-1254</v>
      </c>
      <c r="C56" s="68">
        <v>45580</v>
      </c>
      <c r="D56" s="68">
        <v>44326</v>
      </c>
      <c r="E56" s="103">
        <v>1600.8</v>
      </c>
      <c r="F56" s="103">
        <v>71.8</v>
      </c>
      <c r="G56" s="103">
        <v>1776.1</v>
      </c>
      <c r="H56" s="103">
        <v>79.599999999999994</v>
      </c>
      <c r="I56" s="103">
        <v>1477.4</v>
      </c>
      <c r="J56" s="103">
        <v>66.3</v>
      </c>
      <c r="K56" s="68">
        <v>-10251</v>
      </c>
      <c r="L56" s="68">
        <v>45504</v>
      </c>
      <c r="M56" s="68">
        <v>35253</v>
      </c>
      <c r="N56" s="103">
        <v>2072.8000000000002</v>
      </c>
      <c r="O56" s="103">
        <v>93</v>
      </c>
    </row>
    <row r="57" spans="1:15" x14ac:dyDescent="0.35">
      <c r="A57" s="12" t="s">
        <v>64</v>
      </c>
      <c r="B57" s="68">
        <v>15985</v>
      </c>
      <c r="C57" s="68">
        <v>42402</v>
      </c>
      <c r="D57" s="68">
        <v>58387</v>
      </c>
      <c r="E57" s="103">
        <v>1643.5</v>
      </c>
      <c r="F57" s="103">
        <v>76.5</v>
      </c>
      <c r="G57" s="103">
        <v>1816</v>
      </c>
      <c r="H57" s="103">
        <v>84.5</v>
      </c>
      <c r="I57" s="103">
        <v>1585.4</v>
      </c>
      <c r="J57" s="103">
        <v>73.8</v>
      </c>
      <c r="K57" s="68">
        <v>8859</v>
      </c>
      <c r="L57" s="68">
        <v>42351</v>
      </c>
      <c r="M57" s="68">
        <v>51210</v>
      </c>
      <c r="N57" s="103">
        <v>2130.1999999999998</v>
      </c>
      <c r="O57" s="103">
        <v>99.1</v>
      </c>
    </row>
    <row r="58" spans="1:15" x14ac:dyDescent="0.35">
      <c r="A58" s="12" t="s">
        <v>65</v>
      </c>
      <c r="B58" s="68">
        <v>239135</v>
      </c>
      <c r="C58" s="68">
        <v>71842</v>
      </c>
      <c r="D58" s="68">
        <v>310977</v>
      </c>
      <c r="E58" s="103">
        <v>1930.4</v>
      </c>
      <c r="F58" s="103">
        <v>85.4</v>
      </c>
      <c r="G58" s="103">
        <v>2155.1999999999998</v>
      </c>
      <c r="H58" s="103">
        <v>95.4</v>
      </c>
      <c r="I58" s="103">
        <v>1849.5</v>
      </c>
      <c r="J58" s="103">
        <v>81.900000000000006</v>
      </c>
      <c r="K58" s="68">
        <v>229814</v>
      </c>
      <c r="L58" s="68">
        <v>71701</v>
      </c>
      <c r="M58" s="68">
        <v>301515</v>
      </c>
      <c r="N58" s="103">
        <v>2471.1999999999998</v>
      </c>
      <c r="O58" s="103">
        <v>109.4</v>
      </c>
    </row>
    <row r="59" spans="1:15" x14ac:dyDescent="0.35">
      <c r="A59" s="12" t="s">
        <v>66</v>
      </c>
      <c r="B59" s="68">
        <v>67399</v>
      </c>
      <c r="C59" s="68">
        <v>52821</v>
      </c>
      <c r="D59" s="68">
        <v>120220</v>
      </c>
      <c r="E59" s="103">
        <v>2050.6</v>
      </c>
      <c r="F59" s="103">
        <v>81.2</v>
      </c>
      <c r="G59" s="103">
        <v>2381</v>
      </c>
      <c r="H59" s="103">
        <v>94.3</v>
      </c>
      <c r="I59" s="103">
        <v>1982.5</v>
      </c>
      <c r="J59" s="103">
        <v>78.5</v>
      </c>
      <c r="K59" s="68">
        <v>58830</v>
      </c>
      <c r="L59" s="68">
        <v>52380</v>
      </c>
      <c r="M59" s="68">
        <v>111210</v>
      </c>
      <c r="N59" s="103">
        <v>2710.9</v>
      </c>
      <c r="O59" s="103">
        <v>107.4</v>
      </c>
    </row>
    <row r="60" spans="1:15" x14ac:dyDescent="0.35">
      <c r="A60" s="12" t="s">
        <v>67</v>
      </c>
      <c r="B60" s="68">
        <v>80709</v>
      </c>
      <c r="C60" s="68">
        <v>46664</v>
      </c>
      <c r="D60" s="68">
        <v>127373</v>
      </c>
      <c r="E60" s="103">
        <v>2253</v>
      </c>
      <c r="F60" s="103">
        <v>82.5</v>
      </c>
      <c r="G60" s="103">
        <v>2545.6999999999998</v>
      </c>
      <c r="H60" s="103">
        <v>93.2</v>
      </c>
      <c r="I60" s="103">
        <v>2157.5</v>
      </c>
      <c r="J60" s="103">
        <v>79</v>
      </c>
      <c r="K60" s="68">
        <v>71021</v>
      </c>
      <c r="L60" s="68">
        <v>46189</v>
      </c>
      <c r="M60" s="68">
        <v>117210</v>
      </c>
      <c r="N60" s="103">
        <v>2899.3</v>
      </c>
      <c r="O60" s="103">
        <v>106.2</v>
      </c>
    </row>
    <row r="61" spans="1:15" x14ac:dyDescent="0.35">
      <c r="A61" s="12" t="s">
        <v>68</v>
      </c>
      <c r="B61" s="68">
        <v>67059</v>
      </c>
      <c r="C61" s="68">
        <v>68105</v>
      </c>
      <c r="D61" s="68">
        <v>135164</v>
      </c>
      <c r="E61" s="103">
        <v>2446</v>
      </c>
      <c r="F61" s="103">
        <v>85.8</v>
      </c>
      <c r="G61" s="103">
        <v>2685.6</v>
      </c>
      <c r="H61" s="103">
        <v>94.2</v>
      </c>
      <c r="I61" s="103">
        <v>2268.1</v>
      </c>
      <c r="J61" s="103">
        <v>79.5</v>
      </c>
      <c r="K61" s="68">
        <v>56805</v>
      </c>
      <c r="L61" s="68">
        <v>67564</v>
      </c>
      <c r="M61" s="68">
        <v>124369</v>
      </c>
      <c r="N61" s="103">
        <v>3053.5</v>
      </c>
      <c r="O61" s="103">
        <v>107.1</v>
      </c>
    </row>
    <row r="62" spans="1:15" x14ac:dyDescent="0.35">
      <c r="A62" s="12" t="s">
        <v>69</v>
      </c>
      <c r="B62" s="68">
        <v>76330</v>
      </c>
      <c r="C62" s="68">
        <v>75167</v>
      </c>
      <c r="D62" s="68">
        <v>151497</v>
      </c>
      <c r="E62" s="103">
        <v>2639.4</v>
      </c>
      <c r="F62" s="103">
        <v>87.9</v>
      </c>
      <c r="G62" s="103">
        <v>2804.9</v>
      </c>
      <c r="H62" s="103">
        <v>93.4</v>
      </c>
      <c r="I62" s="103">
        <v>2436.5</v>
      </c>
      <c r="J62" s="103">
        <v>81.099999999999994</v>
      </c>
      <c r="K62" s="68">
        <v>74929</v>
      </c>
      <c r="L62" s="68">
        <v>75067</v>
      </c>
      <c r="M62" s="68">
        <v>149996</v>
      </c>
      <c r="N62" s="103">
        <v>2804.9</v>
      </c>
      <c r="O62" s="103">
        <v>93.4</v>
      </c>
    </row>
    <row r="63" spans="1:15" x14ac:dyDescent="0.35">
      <c r="A63" s="12" t="s">
        <v>70</v>
      </c>
      <c r="B63" s="68">
        <v>47149</v>
      </c>
      <c r="C63" s="68">
        <v>80887</v>
      </c>
      <c r="D63" s="68">
        <v>128036</v>
      </c>
      <c r="E63" s="103">
        <v>2787.4</v>
      </c>
      <c r="F63" s="103">
        <v>89.5</v>
      </c>
      <c r="G63" s="103">
        <v>2918.4</v>
      </c>
      <c r="H63" s="103">
        <v>93.7</v>
      </c>
      <c r="I63" s="103">
        <v>2591</v>
      </c>
      <c r="J63" s="103">
        <v>83.2</v>
      </c>
      <c r="K63" s="68">
        <v>47149</v>
      </c>
      <c r="L63" s="68">
        <v>80887</v>
      </c>
      <c r="M63" s="68">
        <v>128036</v>
      </c>
      <c r="N63" s="103">
        <v>2918.4</v>
      </c>
      <c r="O63" s="103">
        <v>93.7</v>
      </c>
    </row>
    <row r="64" spans="1:15" ht="41.25" customHeight="1" x14ac:dyDescent="0.35">
      <c r="A64" s="12" t="s">
        <v>414</v>
      </c>
      <c r="B64" s="68">
        <v>10914</v>
      </c>
      <c r="C64" s="68">
        <v>-19</v>
      </c>
      <c r="D64" s="68">
        <v>10895</v>
      </c>
      <c r="E64" s="103">
        <v>365.2</v>
      </c>
      <c r="F64" s="103">
        <v>38.1</v>
      </c>
      <c r="G64" s="103">
        <v>364.4</v>
      </c>
      <c r="H64" s="103">
        <v>38</v>
      </c>
      <c r="I64" s="103">
        <v>325.39999999999998</v>
      </c>
      <c r="J64" s="103">
        <v>33.9</v>
      </c>
      <c r="K64" s="68">
        <v>10914</v>
      </c>
      <c r="L64" s="68">
        <v>-19</v>
      </c>
      <c r="M64" s="68">
        <v>10895</v>
      </c>
      <c r="N64" s="103">
        <v>364.4</v>
      </c>
      <c r="O64" s="103">
        <v>38</v>
      </c>
    </row>
    <row r="65" spans="1:15" x14ac:dyDescent="0.35">
      <c r="A65" s="12" t="s">
        <v>415</v>
      </c>
      <c r="B65" s="68">
        <v>5092</v>
      </c>
      <c r="C65" s="68">
        <v>990</v>
      </c>
      <c r="D65" s="68">
        <v>6082</v>
      </c>
      <c r="E65" s="103">
        <v>366.2</v>
      </c>
      <c r="F65" s="103">
        <v>37.700000000000003</v>
      </c>
      <c r="G65" s="103">
        <v>365.4</v>
      </c>
      <c r="H65" s="103">
        <v>37.700000000000003</v>
      </c>
      <c r="I65" s="103">
        <v>330.6</v>
      </c>
      <c r="J65" s="103">
        <v>34.1</v>
      </c>
      <c r="K65" s="68">
        <v>5092</v>
      </c>
      <c r="L65" s="68">
        <v>990</v>
      </c>
      <c r="M65" s="68">
        <v>6082</v>
      </c>
      <c r="N65" s="103">
        <v>365.4</v>
      </c>
      <c r="O65" s="103">
        <v>37.700000000000003</v>
      </c>
    </row>
    <row r="66" spans="1:15" x14ac:dyDescent="0.35">
      <c r="A66" s="12" t="s">
        <v>416</v>
      </c>
      <c r="B66" s="68">
        <v>-3254</v>
      </c>
      <c r="C66" s="68">
        <v>1037</v>
      </c>
      <c r="D66" s="68">
        <v>-2217</v>
      </c>
      <c r="E66" s="103">
        <v>365.9</v>
      </c>
      <c r="F66" s="103">
        <v>37.299999999999997</v>
      </c>
      <c r="G66" s="103">
        <v>365</v>
      </c>
      <c r="H66" s="103">
        <v>37.200000000000003</v>
      </c>
      <c r="I66" s="103">
        <v>330.4</v>
      </c>
      <c r="J66" s="103">
        <v>33.700000000000003</v>
      </c>
      <c r="K66" s="68">
        <v>-3254</v>
      </c>
      <c r="L66" s="68">
        <v>1037</v>
      </c>
      <c r="M66" s="68">
        <v>-2217</v>
      </c>
      <c r="N66" s="103">
        <v>365</v>
      </c>
      <c r="O66" s="103">
        <v>37.200000000000003</v>
      </c>
    </row>
    <row r="67" spans="1:15" x14ac:dyDescent="0.35">
      <c r="A67" s="12" t="s">
        <v>417</v>
      </c>
      <c r="B67" s="68">
        <v>-8279</v>
      </c>
      <c r="C67" s="68">
        <v>4143</v>
      </c>
      <c r="D67" s="68">
        <v>-4136</v>
      </c>
      <c r="E67" s="103">
        <v>361.2</v>
      </c>
      <c r="F67" s="103">
        <v>36.5</v>
      </c>
      <c r="G67" s="103">
        <v>360.4</v>
      </c>
      <c r="H67" s="103">
        <v>36.5</v>
      </c>
      <c r="I67" s="103">
        <v>326.10000000000002</v>
      </c>
      <c r="J67" s="103">
        <v>33</v>
      </c>
      <c r="K67" s="68">
        <v>-8279</v>
      </c>
      <c r="L67" s="68">
        <v>4143</v>
      </c>
      <c r="M67" s="68">
        <v>-4136</v>
      </c>
      <c r="N67" s="103">
        <v>360.4</v>
      </c>
      <c r="O67" s="103">
        <v>36.5</v>
      </c>
    </row>
    <row r="68" spans="1:15" x14ac:dyDescent="0.35">
      <c r="A68" s="12" t="s">
        <v>418</v>
      </c>
      <c r="B68" s="68">
        <v>8999</v>
      </c>
      <c r="C68" s="68">
        <v>243</v>
      </c>
      <c r="D68" s="68">
        <v>9242</v>
      </c>
      <c r="E68" s="103">
        <v>368.2</v>
      </c>
      <c r="F68" s="103">
        <v>36.700000000000003</v>
      </c>
      <c r="G68" s="103">
        <v>367.3</v>
      </c>
      <c r="H68" s="103">
        <v>36.6</v>
      </c>
      <c r="I68" s="103">
        <v>333.2</v>
      </c>
      <c r="J68" s="103">
        <v>33.200000000000003</v>
      </c>
      <c r="K68" s="68">
        <v>8999</v>
      </c>
      <c r="L68" s="68">
        <v>243</v>
      </c>
      <c r="M68" s="68">
        <v>9242</v>
      </c>
      <c r="N68" s="103">
        <v>367.3</v>
      </c>
      <c r="O68" s="103">
        <v>36.6</v>
      </c>
    </row>
    <row r="69" spans="1:15" x14ac:dyDescent="0.35">
      <c r="A69" s="12" t="s">
        <v>419</v>
      </c>
      <c r="B69" s="68">
        <v>139</v>
      </c>
      <c r="C69" s="68">
        <v>1008</v>
      </c>
      <c r="D69" s="68">
        <v>1147</v>
      </c>
      <c r="E69" s="103">
        <v>367</v>
      </c>
      <c r="F69" s="103">
        <v>36.200000000000003</v>
      </c>
      <c r="G69" s="103">
        <v>366.1</v>
      </c>
      <c r="H69" s="103">
        <v>36.1</v>
      </c>
      <c r="I69" s="103">
        <v>333.3</v>
      </c>
      <c r="J69" s="103">
        <v>32.9</v>
      </c>
      <c r="K69" s="68">
        <v>139</v>
      </c>
      <c r="L69" s="68">
        <v>1008</v>
      </c>
      <c r="M69" s="68">
        <v>1147</v>
      </c>
      <c r="N69" s="103">
        <v>366.1</v>
      </c>
      <c r="O69" s="103">
        <v>36.1</v>
      </c>
    </row>
    <row r="70" spans="1:15" x14ac:dyDescent="0.35">
      <c r="A70" s="12" t="s">
        <v>420</v>
      </c>
      <c r="B70" s="68">
        <v>-3908</v>
      </c>
      <c r="C70" s="68">
        <v>1530</v>
      </c>
      <c r="D70" s="68">
        <v>-2378</v>
      </c>
      <c r="E70" s="103">
        <v>365.2</v>
      </c>
      <c r="F70" s="103">
        <v>35.700000000000003</v>
      </c>
      <c r="G70" s="103">
        <v>364.3</v>
      </c>
      <c r="H70" s="103">
        <v>35.6</v>
      </c>
      <c r="I70" s="103">
        <v>332.3</v>
      </c>
      <c r="J70" s="103">
        <v>32.5</v>
      </c>
      <c r="K70" s="68">
        <v>-3908</v>
      </c>
      <c r="L70" s="68">
        <v>1530</v>
      </c>
      <c r="M70" s="68">
        <v>-2378</v>
      </c>
      <c r="N70" s="103">
        <v>364.3</v>
      </c>
      <c r="O70" s="103">
        <v>35.6</v>
      </c>
    </row>
    <row r="71" spans="1:15" x14ac:dyDescent="0.35">
      <c r="A71" s="12" t="s">
        <v>421</v>
      </c>
      <c r="B71" s="68">
        <v>-11536</v>
      </c>
      <c r="C71" s="68">
        <v>3648</v>
      </c>
      <c r="D71" s="68">
        <v>-7888</v>
      </c>
      <c r="E71" s="103">
        <v>364</v>
      </c>
      <c r="F71" s="103">
        <v>35.1</v>
      </c>
      <c r="G71" s="103">
        <v>363.1</v>
      </c>
      <c r="H71" s="103">
        <v>35.1</v>
      </c>
      <c r="I71" s="103">
        <v>330.8</v>
      </c>
      <c r="J71" s="103">
        <v>31.9</v>
      </c>
      <c r="K71" s="68">
        <v>-11536</v>
      </c>
      <c r="L71" s="68">
        <v>3648</v>
      </c>
      <c r="M71" s="68">
        <v>-7888</v>
      </c>
      <c r="N71" s="103">
        <v>363.1</v>
      </c>
      <c r="O71" s="103">
        <v>35.1</v>
      </c>
    </row>
    <row r="72" spans="1:15" x14ac:dyDescent="0.35">
      <c r="A72" s="12" t="s">
        <v>422</v>
      </c>
      <c r="B72" s="68">
        <v>6073</v>
      </c>
      <c r="C72" s="68">
        <v>155</v>
      </c>
      <c r="D72" s="68">
        <v>6228</v>
      </c>
      <c r="E72" s="103">
        <v>368.3</v>
      </c>
      <c r="F72" s="103">
        <v>35.200000000000003</v>
      </c>
      <c r="G72" s="103">
        <v>367.4</v>
      </c>
      <c r="H72" s="103">
        <v>35.1</v>
      </c>
      <c r="I72" s="103">
        <v>331.6</v>
      </c>
      <c r="J72" s="103">
        <v>31.7</v>
      </c>
      <c r="K72" s="68">
        <v>6073</v>
      </c>
      <c r="L72" s="68">
        <v>155</v>
      </c>
      <c r="M72" s="68">
        <v>6228</v>
      </c>
      <c r="N72" s="103">
        <v>367.4</v>
      </c>
      <c r="O72" s="103">
        <v>35.1</v>
      </c>
    </row>
    <row r="73" spans="1:15" x14ac:dyDescent="0.35">
      <c r="A73" s="12" t="s">
        <v>423</v>
      </c>
      <c r="B73" s="68">
        <v>-2723</v>
      </c>
      <c r="C73" s="68">
        <v>893</v>
      </c>
      <c r="D73" s="68">
        <v>-1830</v>
      </c>
      <c r="E73" s="103">
        <v>362.8</v>
      </c>
      <c r="F73" s="103">
        <v>34.200000000000003</v>
      </c>
      <c r="G73" s="103">
        <v>361.8</v>
      </c>
      <c r="H73" s="103">
        <v>34.1</v>
      </c>
      <c r="I73" s="103">
        <v>319.8</v>
      </c>
      <c r="J73" s="103">
        <v>30.1</v>
      </c>
      <c r="K73" s="68">
        <v>-2723</v>
      </c>
      <c r="L73" s="68">
        <v>893</v>
      </c>
      <c r="M73" s="68">
        <v>-1830</v>
      </c>
      <c r="N73" s="103">
        <v>361.8</v>
      </c>
      <c r="O73" s="103">
        <v>34.1</v>
      </c>
    </row>
    <row r="74" spans="1:15" x14ac:dyDescent="0.35">
      <c r="A74" s="12" t="s">
        <v>424</v>
      </c>
      <c r="B74" s="68">
        <v>-5239</v>
      </c>
      <c r="C74" s="68">
        <v>1075</v>
      </c>
      <c r="D74" s="68">
        <v>-4164</v>
      </c>
      <c r="E74" s="103">
        <v>369.3</v>
      </c>
      <c r="F74" s="103">
        <v>34.299999999999997</v>
      </c>
      <c r="G74" s="103">
        <v>368.3</v>
      </c>
      <c r="H74" s="103">
        <v>34.200000000000003</v>
      </c>
      <c r="I74" s="103">
        <v>319.7</v>
      </c>
      <c r="J74" s="103">
        <v>29.7</v>
      </c>
      <c r="K74" s="68">
        <v>-5239</v>
      </c>
      <c r="L74" s="68">
        <v>1075</v>
      </c>
      <c r="M74" s="68">
        <v>-4164</v>
      </c>
      <c r="N74" s="103">
        <v>368.3</v>
      </c>
      <c r="O74" s="103">
        <v>34.200000000000003</v>
      </c>
    </row>
    <row r="75" spans="1:15" x14ac:dyDescent="0.35">
      <c r="A75" s="12" t="s">
        <v>425</v>
      </c>
      <c r="B75" s="68">
        <v>-15484</v>
      </c>
      <c r="C75" s="68">
        <v>3847</v>
      </c>
      <c r="D75" s="68">
        <v>-11637</v>
      </c>
      <c r="E75" s="103">
        <v>354.4</v>
      </c>
      <c r="F75" s="103">
        <v>32.5</v>
      </c>
      <c r="G75" s="103">
        <v>353.3</v>
      </c>
      <c r="H75" s="103">
        <v>32.4</v>
      </c>
      <c r="I75" s="103">
        <v>299.7</v>
      </c>
      <c r="J75" s="103">
        <v>27.4</v>
      </c>
      <c r="K75" s="68">
        <v>-15484</v>
      </c>
      <c r="L75" s="68">
        <v>3847</v>
      </c>
      <c r="M75" s="68">
        <v>-11637</v>
      </c>
      <c r="N75" s="103">
        <v>353.3</v>
      </c>
      <c r="O75" s="103">
        <v>32.4</v>
      </c>
    </row>
    <row r="76" spans="1:15" x14ac:dyDescent="0.35">
      <c r="A76" s="12" t="s">
        <v>426</v>
      </c>
      <c r="B76" s="68">
        <v>-3583</v>
      </c>
      <c r="C76" s="68">
        <v>-213</v>
      </c>
      <c r="D76" s="68">
        <v>-3796</v>
      </c>
      <c r="E76" s="103">
        <v>342.9</v>
      </c>
      <c r="F76" s="103">
        <v>31</v>
      </c>
      <c r="G76" s="103">
        <v>341.8</v>
      </c>
      <c r="H76" s="103">
        <v>30.9</v>
      </c>
      <c r="I76" s="103">
        <v>302.5</v>
      </c>
      <c r="J76" s="103">
        <v>27.4</v>
      </c>
      <c r="K76" s="68">
        <v>-3583</v>
      </c>
      <c r="L76" s="68">
        <v>-213</v>
      </c>
      <c r="M76" s="68">
        <v>-3796</v>
      </c>
      <c r="N76" s="103">
        <v>341.8</v>
      </c>
      <c r="O76" s="103">
        <v>30.9</v>
      </c>
    </row>
    <row r="77" spans="1:15" x14ac:dyDescent="0.35">
      <c r="A77" s="12" t="s">
        <v>427</v>
      </c>
      <c r="B77" s="68">
        <v>-5062</v>
      </c>
      <c r="C77" s="68">
        <v>472</v>
      </c>
      <c r="D77" s="68">
        <v>-4590</v>
      </c>
      <c r="E77" s="103">
        <v>327.7</v>
      </c>
      <c r="F77" s="103">
        <v>29.3</v>
      </c>
      <c r="G77" s="103">
        <v>326.60000000000002</v>
      </c>
      <c r="H77" s="103">
        <v>29.2</v>
      </c>
      <c r="I77" s="103">
        <v>299.2</v>
      </c>
      <c r="J77" s="103">
        <v>26.8</v>
      </c>
      <c r="K77" s="68">
        <v>-5062</v>
      </c>
      <c r="L77" s="68">
        <v>472</v>
      </c>
      <c r="M77" s="68">
        <v>-4590</v>
      </c>
      <c r="N77" s="103">
        <v>326.60000000000002</v>
      </c>
      <c r="O77" s="103">
        <v>29.2</v>
      </c>
    </row>
    <row r="78" spans="1:15" x14ac:dyDescent="0.35">
      <c r="A78" s="12" t="s">
        <v>428</v>
      </c>
      <c r="B78" s="68">
        <v>2312</v>
      </c>
      <c r="C78" s="68">
        <v>1285</v>
      </c>
      <c r="D78" s="68">
        <v>3597</v>
      </c>
      <c r="E78" s="103">
        <v>334.5</v>
      </c>
      <c r="F78" s="103">
        <v>29.7</v>
      </c>
      <c r="G78" s="103">
        <v>333.3</v>
      </c>
      <c r="H78" s="103">
        <v>29.5</v>
      </c>
      <c r="I78" s="103">
        <v>314.39999999999998</v>
      </c>
      <c r="J78" s="103">
        <v>27.9</v>
      </c>
      <c r="K78" s="68">
        <v>2312</v>
      </c>
      <c r="L78" s="68">
        <v>1285</v>
      </c>
      <c r="M78" s="68">
        <v>3597</v>
      </c>
      <c r="N78" s="103">
        <v>333.3</v>
      </c>
      <c r="O78" s="103">
        <v>29.5</v>
      </c>
    </row>
    <row r="79" spans="1:15" x14ac:dyDescent="0.35">
      <c r="A79" s="12" t="s">
        <v>429</v>
      </c>
      <c r="B79" s="68">
        <v>-15523</v>
      </c>
      <c r="C79" s="68">
        <v>4018</v>
      </c>
      <c r="D79" s="68">
        <v>-11505</v>
      </c>
      <c r="E79" s="103">
        <v>323.2</v>
      </c>
      <c r="F79" s="103">
        <v>28.3</v>
      </c>
      <c r="G79" s="103">
        <v>322</v>
      </c>
      <c r="H79" s="103">
        <v>28.2</v>
      </c>
      <c r="I79" s="103">
        <v>306.7</v>
      </c>
      <c r="J79" s="103">
        <v>26.9</v>
      </c>
      <c r="K79" s="68">
        <v>-15523</v>
      </c>
      <c r="L79" s="68">
        <v>4018</v>
      </c>
      <c r="M79" s="68">
        <v>-11505</v>
      </c>
      <c r="N79" s="103">
        <v>322</v>
      </c>
      <c r="O79" s="103">
        <v>28.2</v>
      </c>
    </row>
    <row r="80" spans="1:15" x14ac:dyDescent="0.35">
      <c r="A80" s="12" t="s">
        <v>430</v>
      </c>
      <c r="B80" s="68">
        <v>-1345</v>
      </c>
      <c r="C80" s="68">
        <v>1898</v>
      </c>
      <c r="D80" s="68">
        <v>553</v>
      </c>
      <c r="E80" s="103">
        <v>331.5</v>
      </c>
      <c r="F80" s="103">
        <v>28.8</v>
      </c>
      <c r="G80" s="103">
        <v>330.3</v>
      </c>
      <c r="H80" s="103">
        <v>28.7</v>
      </c>
      <c r="I80" s="103">
        <v>316.2</v>
      </c>
      <c r="J80" s="103">
        <v>27.5</v>
      </c>
      <c r="K80" s="68">
        <v>-1345</v>
      </c>
      <c r="L80" s="68">
        <v>1898</v>
      </c>
      <c r="M80" s="68">
        <v>553</v>
      </c>
      <c r="N80" s="103">
        <v>330.3</v>
      </c>
      <c r="O80" s="103">
        <v>28.7</v>
      </c>
    </row>
    <row r="81" spans="1:15" x14ac:dyDescent="0.35">
      <c r="A81" s="12" t="s">
        <v>431</v>
      </c>
      <c r="B81" s="68">
        <v>-4329</v>
      </c>
      <c r="C81" s="68">
        <v>2712</v>
      </c>
      <c r="D81" s="68">
        <v>-1617</v>
      </c>
      <c r="E81" s="103">
        <v>325.8</v>
      </c>
      <c r="F81" s="103">
        <v>28.1</v>
      </c>
      <c r="G81" s="103">
        <v>324.60000000000002</v>
      </c>
      <c r="H81" s="103">
        <v>28</v>
      </c>
      <c r="I81" s="103">
        <v>313.8</v>
      </c>
      <c r="J81" s="103">
        <v>27.1</v>
      </c>
      <c r="K81" s="68">
        <v>-4329</v>
      </c>
      <c r="L81" s="68">
        <v>2712</v>
      </c>
      <c r="M81" s="68">
        <v>-1617</v>
      </c>
      <c r="N81" s="103">
        <v>324.60000000000002</v>
      </c>
      <c r="O81" s="103">
        <v>28</v>
      </c>
    </row>
    <row r="82" spans="1:15" x14ac:dyDescent="0.35">
      <c r="A82" s="12" t="s">
        <v>432</v>
      </c>
      <c r="B82" s="68">
        <v>6058</v>
      </c>
      <c r="C82" s="68">
        <v>3404</v>
      </c>
      <c r="D82" s="68">
        <v>9462</v>
      </c>
      <c r="E82" s="103">
        <v>336.8</v>
      </c>
      <c r="F82" s="103">
        <v>28.8</v>
      </c>
      <c r="G82" s="103">
        <v>335.5</v>
      </c>
      <c r="H82" s="103">
        <v>28.7</v>
      </c>
      <c r="I82" s="103">
        <v>334.2</v>
      </c>
      <c r="J82" s="103">
        <v>28.6</v>
      </c>
      <c r="K82" s="68">
        <v>6058</v>
      </c>
      <c r="L82" s="68">
        <v>3404</v>
      </c>
      <c r="M82" s="68">
        <v>9462</v>
      </c>
      <c r="N82" s="103">
        <v>335.5</v>
      </c>
      <c r="O82" s="103">
        <v>28.7</v>
      </c>
    </row>
    <row r="83" spans="1:15" x14ac:dyDescent="0.35">
      <c r="A83" s="12" t="s">
        <v>433</v>
      </c>
      <c r="B83" s="68">
        <v>-8187</v>
      </c>
      <c r="C83" s="68">
        <v>5425</v>
      </c>
      <c r="D83" s="68">
        <v>-2762</v>
      </c>
      <c r="E83" s="103">
        <v>331.8</v>
      </c>
      <c r="F83" s="103">
        <v>28.1</v>
      </c>
      <c r="G83" s="103">
        <v>330.6</v>
      </c>
      <c r="H83" s="103">
        <v>28</v>
      </c>
      <c r="I83" s="103">
        <v>333.7</v>
      </c>
      <c r="J83" s="103">
        <v>28.2</v>
      </c>
      <c r="K83" s="68">
        <v>-8187</v>
      </c>
      <c r="L83" s="68">
        <v>5425</v>
      </c>
      <c r="M83" s="68">
        <v>-2762</v>
      </c>
      <c r="N83" s="103">
        <v>330.6</v>
      </c>
      <c r="O83" s="103">
        <v>28</v>
      </c>
    </row>
    <row r="84" spans="1:15" x14ac:dyDescent="0.35">
      <c r="A84" s="12" t="s">
        <v>434</v>
      </c>
      <c r="B84" s="68">
        <v>7615</v>
      </c>
      <c r="C84" s="68">
        <v>1591</v>
      </c>
      <c r="D84" s="68">
        <v>9206</v>
      </c>
      <c r="E84" s="103">
        <v>340.3</v>
      </c>
      <c r="F84" s="103">
        <v>28.5</v>
      </c>
      <c r="G84" s="103">
        <v>339.1</v>
      </c>
      <c r="H84" s="103">
        <v>28.4</v>
      </c>
      <c r="I84" s="103">
        <v>348</v>
      </c>
      <c r="J84" s="103">
        <v>29.1</v>
      </c>
      <c r="K84" s="68">
        <v>7615</v>
      </c>
      <c r="L84" s="68">
        <v>1591</v>
      </c>
      <c r="M84" s="68">
        <v>9206</v>
      </c>
      <c r="N84" s="103">
        <v>339.1</v>
      </c>
      <c r="O84" s="103">
        <v>28.4</v>
      </c>
    </row>
    <row r="85" spans="1:15" x14ac:dyDescent="0.35">
      <c r="A85" s="12" t="s">
        <v>435</v>
      </c>
      <c r="B85" s="68">
        <v>2609</v>
      </c>
      <c r="C85" s="68">
        <v>3267</v>
      </c>
      <c r="D85" s="68">
        <v>5876</v>
      </c>
      <c r="E85" s="103">
        <v>344.8</v>
      </c>
      <c r="F85" s="103">
        <v>28.5</v>
      </c>
      <c r="G85" s="103">
        <v>343.6</v>
      </c>
      <c r="H85" s="103">
        <v>28.4</v>
      </c>
      <c r="I85" s="103">
        <v>353.7</v>
      </c>
      <c r="J85" s="103">
        <v>29.2</v>
      </c>
      <c r="K85" s="68">
        <v>2609</v>
      </c>
      <c r="L85" s="68">
        <v>3267</v>
      </c>
      <c r="M85" s="68">
        <v>5876</v>
      </c>
      <c r="N85" s="103">
        <v>343.6</v>
      </c>
      <c r="O85" s="103">
        <v>28.4</v>
      </c>
    </row>
    <row r="86" spans="1:15" x14ac:dyDescent="0.35">
      <c r="A86" s="12" t="s">
        <v>436</v>
      </c>
      <c r="B86" s="68">
        <v>9612</v>
      </c>
      <c r="C86" s="68">
        <v>4269</v>
      </c>
      <c r="D86" s="68">
        <v>13881</v>
      </c>
      <c r="E86" s="103">
        <v>369.8</v>
      </c>
      <c r="F86" s="103">
        <v>30.2</v>
      </c>
      <c r="G86" s="103">
        <v>368.7</v>
      </c>
      <c r="H86" s="103">
        <v>30.1</v>
      </c>
      <c r="I86" s="103">
        <v>385.4</v>
      </c>
      <c r="J86" s="103">
        <v>31.5</v>
      </c>
      <c r="K86" s="68">
        <v>9612</v>
      </c>
      <c r="L86" s="68">
        <v>4269</v>
      </c>
      <c r="M86" s="68">
        <v>13881</v>
      </c>
      <c r="N86" s="103">
        <v>368.7</v>
      </c>
      <c r="O86" s="103">
        <v>30.1</v>
      </c>
    </row>
    <row r="87" spans="1:15" x14ac:dyDescent="0.35">
      <c r="A87" s="12" t="s">
        <v>437</v>
      </c>
      <c r="B87" s="68">
        <v>-3280</v>
      </c>
      <c r="C87" s="68">
        <v>9332</v>
      </c>
      <c r="D87" s="68">
        <v>6052</v>
      </c>
      <c r="E87" s="103">
        <v>370.3</v>
      </c>
      <c r="F87" s="103">
        <v>29.8</v>
      </c>
      <c r="G87" s="103">
        <v>369.2</v>
      </c>
      <c r="H87" s="103">
        <v>29.7</v>
      </c>
      <c r="I87" s="103">
        <v>388.4</v>
      </c>
      <c r="J87" s="103">
        <v>31.3</v>
      </c>
      <c r="K87" s="68">
        <v>-3280</v>
      </c>
      <c r="L87" s="68">
        <v>9332</v>
      </c>
      <c r="M87" s="68">
        <v>6052</v>
      </c>
      <c r="N87" s="103">
        <v>369.2</v>
      </c>
      <c r="O87" s="103">
        <v>29.7</v>
      </c>
    </row>
    <row r="88" spans="1:15" x14ac:dyDescent="0.35">
      <c r="A88" s="12" t="s">
        <v>438</v>
      </c>
      <c r="B88" s="68">
        <v>10315</v>
      </c>
      <c r="C88" s="68">
        <v>3362</v>
      </c>
      <c r="D88" s="68">
        <v>13677</v>
      </c>
      <c r="E88" s="103">
        <v>376.6</v>
      </c>
      <c r="F88" s="103">
        <v>29.8</v>
      </c>
      <c r="G88" s="103">
        <v>375.5</v>
      </c>
      <c r="H88" s="103">
        <v>29.7</v>
      </c>
      <c r="I88" s="103">
        <v>388.6</v>
      </c>
      <c r="J88" s="103">
        <v>30.8</v>
      </c>
      <c r="K88" s="68">
        <v>10315</v>
      </c>
      <c r="L88" s="68">
        <v>3362</v>
      </c>
      <c r="M88" s="68">
        <v>13677</v>
      </c>
      <c r="N88" s="103">
        <v>375.5</v>
      </c>
      <c r="O88" s="103">
        <v>29.7</v>
      </c>
    </row>
    <row r="89" spans="1:15" x14ac:dyDescent="0.35">
      <c r="A89" s="12" t="s">
        <v>439</v>
      </c>
      <c r="B89" s="68">
        <v>7300</v>
      </c>
      <c r="C89" s="68">
        <v>4404</v>
      </c>
      <c r="D89" s="68">
        <v>11704</v>
      </c>
      <c r="E89" s="103">
        <v>384.7</v>
      </c>
      <c r="F89" s="103">
        <v>30.1</v>
      </c>
      <c r="G89" s="103">
        <v>383.4</v>
      </c>
      <c r="H89" s="103">
        <v>30</v>
      </c>
      <c r="I89" s="103">
        <v>391</v>
      </c>
      <c r="J89" s="103">
        <v>30.6</v>
      </c>
      <c r="K89" s="68">
        <v>7300</v>
      </c>
      <c r="L89" s="68">
        <v>4404</v>
      </c>
      <c r="M89" s="68">
        <v>11704</v>
      </c>
      <c r="N89" s="103">
        <v>383.4</v>
      </c>
      <c r="O89" s="103">
        <v>30</v>
      </c>
    </row>
    <row r="90" spans="1:15" x14ac:dyDescent="0.35">
      <c r="A90" s="12" t="s">
        <v>440</v>
      </c>
      <c r="B90" s="68">
        <v>10269</v>
      </c>
      <c r="C90" s="68">
        <v>4692</v>
      </c>
      <c r="D90" s="68">
        <v>14961</v>
      </c>
      <c r="E90" s="103">
        <v>405.9</v>
      </c>
      <c r="F90" s="103">
        <v>31.3</v>
      </c>
      <c r="G90" s="103">
        <v>404.6</v>
      </c>
      <c r="H90" s="103">
        <v>31.2</v>
      </c>
      <c r="I90" s="103">
        <v>410.2</v>
      </c>
      <c r="J90" s="103">
        <v>31.7</v>
      </c>
      <c r="K90" s="68">
        <v>10269</v>
      </c>
      <c r="L90" s="68">
        <v>4692</v>
      </c>
      <c r="M90" s="68">
        <v>14961</v>
      </c>
      <c r="N90" s="103">
        <v>404.6</v>
      </c>
      <c r="O90" s="103">
        <v>31.2</v>
      </c>
    </row>
    <row r="91" spans="1:15" x14ac:dyDescent="0.35">
      <c r="A91" s="12" t="s">
        <v>441</v>
      </c>
      <c r="B91" s="68">
        <v>-6059</v>
      </c>
      <c r="C91" s="68">
        <v>9240</v>
      </c>
      <c r="D91" s="68">
        <v>3181</v>
      </c>
      <c r="E91" s="103">
        <v>405.9</v>
      </c>
      <c r="F91" s="103">
        <v>30.9</v>
      </c>
      <c r="G91" s="103">
        <v>404.5</v>
      </c>
      <c r="H91" s="103">
        <v>30.8</v>
      </c>
      <c r="I91" s="103">
        <v>409</v>
      </c>
      <c r="J91" s="103">
        <v>31.2</v>
      </c>
      <c r="K91" s="68">
        <v>-6059</v>
      </c>
      <c r="L91" s="68">
        <v>9240</v>
      </c>
      <c r="M91" s="68">
        <v>3181</v>
      </c>
      <c r="N91" s="103">
        <v>404.5</v>
      </c>
      <c r="O91" s="103">
        <v>30.8</v>
      </c>
    </row>
    <row r="92" spans="1:15" x14ac:dyDescent="0.35">
      <c r="A92" s="12" t="s">
        <v>442</v>
      </c>
      <c r="B92" s="68">
        <v>11544</v>
      </c>
      <c r="C92" s="68">
        <v>4412</v>
      </c>
      <c r="D92" s="68">
        <v>15956</v>
      </c>
      <c r="E92" s="103">
        <v>431.6</v>
      </c>
      <c r="F92" s="103">
        <v>32.5</v>
      </c>
      <c r="G92" s="103">
        <v>430.2</v>
      </c>
      <c r="H92" s="103">
        <v>32.4</v>
      </c>
      <c r="I92" s="103">
        <v>435</v>
      </c>
      <c r="J92" s="103">
        <v>32.799999999999997</v>
      </c>
      <c r="K92" s="68">
        <v>11544</v>
      </c>
      <c r="L92" s="68">
        <v>4412</v>
      </c>
      <c r="M92" s="68">
        <v>15956</v>
      </c>
      <c r="N92" s="103">
        <v>430.2</v>
      </c>
      <c r="O92" s="103">
        <v>32.4</v>
      </c>
    </row>
    <row r="93" spans="1:15" x14ac:dyDescent="0.35">
      <c r="A93" s="12" t="s">
        <v>443</v>
      </c>
      <c r="B93" s="68">
        <v>7862</v>
      </c>
      <c r="C93" s="68">
        <v>5097</v>
      </c>
      <c r="D93" s="68">
        <v>12959</v>
      </c>
      <c r="E93" s="103">
        <v>439.4</v>
      </c>
      <c r="F93" s="103">
        <v>32.6</v>
      </c>
      <c r="G93" s="103">
        <v>438</v>
      </c>
      <c r="H93" s="103">
        <v>32.5</v>
      </c>
      <c r="I93" s="103">
        <v>441.4</v>
      </c>
      <c r="J93" s="103">
        <v>32.799999999999997</v>
      </c>
      <c r="K93" s="68">
        <v>7862</v>
      </c>
      <c r="L93" s="68">
        <v>5097</v>
      </c>
      <c r="M93" s="68">
        <v>12959</v>
      </c>
      <c r="N93" s="103">
        <v>438</v>
      </c>
      <c r="O93" s="103">
        <v>32.5</v>
      </c>
    </row>
    <row r="94" spans="1:15" x14ac:dyDescent="0.35">
      <c r="A94" s="12" t="s">
        <v>444</v>
      </c>
      <c r="B94" s="68">
        <v>10460</v>
      </c>
      <c r="C94" s="68">
        <v>6018</v>
      </c>
      <c r="D94" s="68">
        <v>16478</v>
      </c>
      <c r="E94" s="103">
        <v>465.2</v>
      </c>
      <c r="F94" s="103">
        <v>34.1</v>
      </c>
      <c r="G94" s="103">
        <v>463.8</v>
      </c>
      <c r="H94" s="103">
        <v>34</v>
      </c>
      <c r="I94" s="103">
        <v>460.4</v>
      </c>
      <c r="J94" s="103">
        <v>33.700000000000003</v>
      </c>
      <c r="K94" s="68">
        <v>10460</v>
      </c>
      <c r="L94" s="68">
        <v>6018</v>
      </c>
      <c r="M94" s="68">
        <v>16478</v>
      </c>
      <c r="N94" s="103">
        <v>463.8</v>
      </c>
      <c r="O94" s="103">
        <v>34</v>
      </c>
    </row>
    <row r="95" spans="1:15" x14ac:dyDescent="0.35">
      <c r="A95" s="12" t="s">
        <v>445</v>
      </c>
      <c r="B95" s="68">
        <v>-5706</v>
      </c>
      <c r="C95" s="68">
        <v>11975</v>
      </c>
      <c r="D95" s="68">
        <v>6269</v>
      </c>
      <c r="E95" s="103">
        <v>462.4</v>
      </c>
      <c r="F95" s="103">
        <v>33.5</v>
      </c>
      <c r="G95" s="103">
        <v>460.9</v>
      </c>
      <c r="H95" s="103">
        <v>33.4</v>
      </c>
      <c r="I95" s="103">
        <v>459.7</v>
      </c>
      <c r="J95" s="103">
        <v>33.299999999999997</v>
      </c>
      <c r="K95" s="68">
        <v>-5706</v>
      </c>
      <c r="L95" s="68">
        <v>11975</v>
      </c>
      <c r="M95" s="68">
        <v>6269</v>
      </c>
      <c r="N95" s="103">
        <v>460.9</v>
      </c>
      <c r="O95" s="103">
        <v>33.4</v>
      </c>
    </row>
    <row r="96" spans="1:15" x14ac:dyDescent="0.35">
      <c r="A96" s="12" t="s">
        <v>446</v>
      </c>
      <c r="B96" s="68">
        <v>10101</v>
      </c>
      <c r="C96" s="68">
        <v>3211</v>
      </c>
      <c r="D96" s="68">
        <v>13312</v>
      </c>
      <c r="E96" s="103">
        <v>475</v>
      </c>
      <c r="F96" s="103">
        <v>33.799999999999997</v>
      </c>
      <c r="G96" s="103">
        <v>473.3</v>
      </c>
      <c r="H96" s="103">
        <v>33.700000000000003</v>
      </c>
      <c r="I96" s="103">
        <v>466.3</v>
      </c>
      <c r="J96" s="103">
        <v>33.200000000000003</v>
      </c>
      <c r="K96" s="68">
        <v>10101</v>
      </c>
      <c r="L96" s="68">
        <v>3211</v>
      </c>
      <c r="M96" s="68">
        <v>13312</v>
      </c>
      <c r="N96" s="103">
        <v>473.3</v>
      </c>
      <c r="O96" s="103">
        <v>33.700000000000003</v>
      </c>
    </row>
    <row r="97" spans="1:15" x14ac:dyDescent="0.35">
      <c r="A97" s="12" t="s">
        <v>447</v>
      </c>
      <c r="B97" s="68">
        <v>5475</v>
      </c>
      <c r="C97" s="68">
        <v>5224</v>
      </c>
      <c r="D97" s="68">
        <v>10699</v>
      </c>
      <c r="E97" s="103">
        <v>485.2</v>
      </c>
      <c r="F97" s="103">
        <v>34.1</v>
      </c>
      <c r="G97" s="103">
        <v>483.3</v>
      </c>
      <c r="H97" s="103">
        <v>34</v>
      </c>
      <c r="I97" s="103">
        <v>464.6</v>
      </c>
      <c r="J97" s="103">
        <v>32.6</v>
      </c>
      <c r="K97" s="68">
        <v>5475</v>
      </c>
      <c r="L97" s="68">
        <v>5224</v>
      </c>
      <c r="M97" s="68">
        <v>10699</v>
      </c>
      <c r="N97" s="103">
        <v>483.3</v>
      </c>
      <c r="O97" s="103">
        <v>34</v>
      </c>
    </row>
    <row r="98" spans="1:15" x14ac:dyDescent="0.35">
      <c r="A98" s="12" t="s">
        <v>448</v>
      </c>
      <c r="B98" s="68">
        <v>11155</v>
      </c>
      <c r="C98" s="68">
        <v>7011</v>
      </c>
      <c r="D98" s="68">
        <v>18166</v>
      </c>
      <c r="E98" s="103">
        <v>505.6</v>
      </c>
      <c r="F98" s="103">
        <v>35.1</v>
      </c>
      <c r="G98" s="103">
        <v>503.5</v>
      </c>
      <c r="H98" s="103">
        <v>34.9</v>
      </c>
      <c r="I98" s="103">
        <v>479.3</v>
      </c>
      <c r="J98" s="103">
        <v>33.299999999999997</v>
      </c>
      <c r="K98" s="68">
        <v>11155</v>
      </c>
      <c r="L98" s="68">
        <v>7011</v>
      </c>
      <c r="M98" s="68">
        <v>18166</v>
      </c>
      <c r="N98" s="103">
        <v>503.5</v>
      </c>
      <c r="O98" s="103">
        <v>34.9</v>
      </c>
    </row>
    <row r="99" spans="1:15" x14ac:dyDescent="0.35">
      <c r="A99" s="12" t="s">
        <v>449</v>
      </c>
      <c r="B99" s="68">
        <v>-7754</v>
      </c>
      <c r="C99" s="68">
        <v>10950</v>
      </c>
      <c r="D99" s="68">
        <v>3196</v>
      </c>
      <c r="E99" s="103">
        <v>501.6</v>
      </c>
      <c r="F99" s="103">
        <v>34.299999999999997</v>
      </c>
      <c r="G99" s="103">
        <v>499.4</v>
      </c>
      <c r="H99" s="103">
        <v>34.200000000000003</v>
      </c>
      <c r="I99" s="103">
        <v>471.4</v>
      </c>
      <c r="J99" s="103">
        <v>32.299999999999997</v>
      </c>
      <c r="K99" s="68">
        <v>-7754</v>
      </c>
      <c r="L99" s="68">
        <v>10950</v>
      </c>
      <c r="M99" s="68">
        <v>3196</v>
      </c>
      <c r="N99" s="103">
        <v>499.4</v>
      </c>
      <c r="O99" s="103">
        <v>34.200000000000003</v>
      </c>
    </row>
    <row r="100" spans="1:15" x14ac:dyDescent="0.35">
      <c r="A100" s="12" t="s">
        <v>450</v>
      </c>
      <c r="B100" s="68">
        <v>9061</v>
      </c>
      <c r="C100" s="68">
        <v>4103</v>
      </c>
      <c r="D100" s="68">
        <v>13164</v>
      </c>
      <c r="E100" s="103">
        <v>522.1</v>
      </c>
      <c r="F100" s="103">
        <v>35.299999999999997</v>
      </c>
      <c r="G100" s="103">
        <v>520</v>
      </c>
      <c r="H100" s="103">
        <v>35.200000000000003</v>
      </c>
      <c r="I100" s="103">
        <v>483.8</v>
      </c>
      <c r="J100" s="103">
        <v>32.700000000000003</v>
      </c>
      <c r="K100" s="68">
        <v>9061</v>
      </c>
      <c r="L100" s="68">
        <v>4103</v>
      </c>
      <c r="M100" s="68">
        <v>13164</v>
      </c>
      <c r="N100" s="103">
        <v>520</v>
      </c>
      <c r="O100" s="103">
        <v>35.200000000000003</v>
      </c>
    </row>
    <row r="101" spans="1:15" x14ac:dyDescent="0.35">
      <c r="A101" s="12" t="s">
        <v>451</v>
      </c>
      <c r="B101" s="68">
        <v>6421</v>
      </c>
      <c r="C101" s="68">
        <v>5098</v>
      </c>
      <c r="D101" s="68">
        <v>11519</v>
      </c>
      <c r="E101" s="103">
        <v>526.6</v>
      </c>
      <c r="F101" s="103">
        <v>35.299999999999997</v>
      </c>
      <c r="G101" s="103">
        <v>524.6</v>
      </c>
      <c r="H101" s="103">
        <v>35.1</v>
      </c>
      <c r="I101" s="103">
        <v>487.9</v>
      </c>
      <c r="J101" s="103">
        <v>32.700000000000003</v>
      </c>
      <c r="K101" s="68">
        <v>6421</v>
      </c>
      <c r="L101" s="68">
        <v>5098</v>
      </c>
      <c r="M101" s="68">
        <v>11519</v>
      </c>
      <c r="N101" s="103">
        <v>524.6</v>
      </c>
      <c r="O101" s="103">
        <v>35.1</v>
      </c>
    </row>
    <row r="102" spans="1:15" x14ac:dyDescent="0.35">
      <c r="A102" s="12" t="s">
        <v>452</v>
      </c>
      <c r="B102" s="68">
        <v>10254</v>
      </c>
      <c r="C102" s="68">
        <v>5480</v>
      </c>
      <c r="D102" s="68">
        <v>15734</v>
      </c>
      <c r="E102" s="103">
        <v>541</v>
      </c>
      <c r="F102" s="103">
        <v>35.799999999999997</v>
      </c>
      <c r="G102" s="103">
        <v>539</v>
      </c>
      <c r="H102" s="103">
        <v>35.700000000000003</v>
      </c>
      <c r="I102" s="103">
        <v>502.3</v>
      </c>
      <c r="J102" s="103">
        <v>33.299999999999997</v>
      </c>
      <c r="K102" s="68">
        <v>10254</v>
      </c>
      <c r="L102" s="68">
        <v>5480</v>
      </c>
      <c r="M102" s="68">
        <v>15734</v>
      </c>
      <c r="N102" s="103">
        <v>539</v>
      </c>
      <c r="O102" s="103">
        <v>35.700000000000003</v>
      </c>
    </row>
    <row r="103" spans="1:15" x14ac:dyDescent="0.35">
      <c r="A103" s="12" t="s">
        <v>453</v>
      </c>
      <c r="B103" s="68">
        <v>-11876</v>
      </c>
      <c r="C103" s="68">
        <v>12397</v>
      </c>
      <c r="D103" s="68">
        <v>521</v>
      </c>
      <c r="E103" s="103">
        <v>537.20000000000005</v>
      </c>
      <c r="F103" s="103">
        <v>35.1</v>
      </c>
      <c r="G103" s="103">
        <v>535.20000000000005</v>
      </c>
      <c r="H103" s="103">
        <v>34.9</v>
      </c>
      <c r="I103" s="103">
        <v>494.7</v>
      </c>
      <c r="J103" s="103">
        <v>32.299999999999997</v>
      </c>
      <c r="K103" s="68">
        <v>-11876</v>
      </c>
      <c r="L103" s="68">
        <v>12397</v>
      </c>
      <c r="M103" s="68">
        <v>521</v>
      </c>
      <c r="N103" s="103">
        <v>535.20000000000005</v>
      </c>
      <c r="O103" s="103">
        <v>34.9</v>
      </c>
    </row>
    <row r="104" spans="1:15" x14ac:dyDescent="0.35">
      <c r="A104" s="12" t="s">
        <v>454</v>
      </c>
      <c r="B104" s="68">
        <v>10313</v>
      </c>
      <c r="C104" s="68">
        <v>1884</v>
      </c>
      <c r="D104" s="68">
        <v>12197</v>
      </c>
      <c r="E104" s="103">
        <v>553.20000000000005</v>
      </c>
      <c r="F104" s="103">
        <v>35.700000000000003</v>
      </c>
      <c r="G104" s="103">
        <v>551.20000000000005</v>
      </c>
      <c r="H104" s="103">
        <v>35.5</v>
      </c>
      <c r="I104" s="103">
        <v>515.9</v>
      </c>
      <c r="J104" s="103">
        <v>33.200000000000003</v>
      </c>
      <c r="K104" s="68">
        <v>10313</v>
      </c>
      <c r="L104" s="68">
        <v>1884</v>
      </c>
      <c r="M104" s="68">
        <v>12197</v>
      </c>
      <c r="N104" s="103">
        <v>551.20000000000005</v>
      </c>
      <c r="O104" s="103">
        <v>35.5</v>
      </c>
    </row>
    <row r="105" spans="1:15" x14ac:dyDescent="0.35">
      <c r="A105" s="12" t="s">
        <v>455</v>
      </c>
      <c r="B105" s="68">
        <v>6033</v>
      </c>
      <c r="C105" s="68">
        <v>5200</v>
      </c>
      <c r="D105" s="68">
        <v>11233</v>
      </c>
      <c r="E105" s="103">
        <v>555</v>
      </c>
      <c r="F105" s="103">
        <v>35.299999999999997</v>
      </c>
      <c r="G105" s="103">
        <v>553</v>
      </c>
      <c r="H105" s="103">
        <v>35.200000000000003</v>
      </c>
      <c r="I105" s="103">
        <v>519.9</v>
      </c>
      <c r="J105" s="103">
        <v>33.1</v>
      </c>
      <c r="K105" s="68">
        <v>6033</v>
      </c>
      <c r="L105" s="68">
        <v>5200</v>
      </c>
      <c r="M105" s="68">
        <v>11233</v>
      </c>
      <c r="N105" s="103">
        <v>553</v>
      </c>
      <c r="O105" s="103">
        <v>35.200000000000003</v>
      </c>
    </row>
    <row r="106" spans="1:15" x14ac:dyDescent="0.35">
      <c r="A106" s="12" t="s">
        <v>456</v>
      </c>
      <c r="B106" s="68">
        <v>11680</v>
      </c>
      <c r="C106" s="68">
        <v>6182</v>
      </c>
      <c r="D106" s="68">
        <v>17862</v>
      </c>
      <c r="E106" s="103">
        <v>576.70000000000005</v>
      </c>
      <c r="F106" s="103">
        <v>36.299999999999997</v>
      </c>
      <c r="G106" s="103">
        <v>574.70000000000005</v>
      </c>
      <c r="H106" s="103">
        <v>36.1</v>
      </c>
      <c r="I106" s="103">
        <v>550.4</v>
      </c>
      <c r="J106" s="103">
        <v>34.6</v>
      </c>
      <c r="K106" s="68">
        <v>11589</v>
      </c>
      <c r="L106" s="68">
        <v>6226</v>
      </c>
      <c r="M106" s="68">
        <v>17815</v>
      </c>
      <c r="N106" s="103">
        <v>674.6</v>
      </c>
      <c r="O106" s="103">
        <v>42.4</v>
      </c>
    </row>
    <row r="107" spans="1:15" x14ac:dyDescent="0.35">
      <c r="A107" s="12" t="s">
        <v>457</v>
      </c>
      <c r="B107" s="68">
        <v>-11602</v>
      </c>
      <c r="C107" s="68">
        <v>15364</v>
      </c>
      <c r="D107" s="68">
        <v>3762</v>
      </c>
      <c r="E107" s="103">
        <v>569.29999999999995</v>
      </c>
      <c r="F107" s="103">
        <v>35.6</v>
      </c>
      <c r="G107" s="103">
        <v>567.20000000000005</v>
      </c>
      <c r="H107" s="103">
        <v>35.5</v>
      </c>
      <c r="I107" s="103">
        <v>544.79999999999995</v>
      </c>
      <c r="J107" s="103">
        <v>34.1</v>
      </c>
      <c r="K107" s="68">
        <v>-11650</v>
      </c>
      <c r="L107" s="68">
        <v>15356</v>
      </c>
      <c r="M107" s="68">
        <v>3706</v>
      </c>
      <c r="N107" s="103">
        <v>661.6</v>
      </c>
      <c r="O107" s="103">
        <v>41.4</v>
      </c>
    </row>
    <row r="108" spans="1:15" x14ac:dyDescent="0.35">
      <c r="A108" s="12" t="s">
        <v>458</v>
      </c>
      <c r="B108" s="68">
        <v>16131</v>
      </c>
      <c r="C108" s="68">
        <v>4539</v>
      </c>
      <c r="D108" s="68">
        <v>20670</v>
      </c>
      <c r="E108" s="103">
        <v>602.5</v>
      </c>
      <c r="F108" s="103">
        <v>37.6</v>
      </c>
      <c r="G108" s="103">
        <v>600.1</v>
      </c>
      <c r="H108" s="103">
        <v>37.5</v>
      </c>
      <c r="I108" s="103">
        <v>594.9</v>
      </c>
      <c r="J108" s="103">
        <v>37.1</v>
      </c>
      <c r="K108" s="68">
        <v>16048</v>
      </c>
      <c r="L108" s="68">
        <v>4515</v>
      </c>
      <c r="M108" s="68">
        <v>20563</v>
      </c>
      <c r="N108" s="103">
        <v>687</v>
      </c>
      <c r="O108" s="103">
        <v>42.9</v>
      </c>
    </row>
    <row r="109" spans="1:15" x14ac:dyDescent="0.35">
      <c r="A109" s="12" t="s">
        <v>459</v>
      </c>
      <c r="B109" s="68">
        <v>14227</v>
      </c>
      <c r="C109" s="68">
        <v>10916</v>
      </c>
      <c r="D109" s="68">
        <v>25143</v>
      </c>
      <c r="E109" s="103">
        <v>684</v>
      </c>
      <c r="F109" s="103">
        <v>42.9</v>
      </c>
      <c r="G109" s="103">
        <v>681.2</v>
      </c>
      <c r="H109" s="103">
        <v>42.8</v>
      </c>
      <c r="I109" s="103">
        <v>650.29999999999995</v>
      </c>
      <c r="J109" s="103">
        <v>40.799999999999997</v>
      </c>
      <c r="K109" s="68">
        <v>14133</v>
      </c>
      <c r="L109" s="68">
        <v>8186</v>
      </c>
      <c r="M109" s="68">
        <v>22319</v>
      </c>
      <c r="N109" s="103">
        <v>793.3</v>
      </c>
      <c r="O109" s="103">
        <v>49.8</v>
      </c>
    </row>
    <row r="110" spans="1:15" x14ac:dyDescent="0.35">
      <c r="A110" s="12" t="s">
        <v>460</v>
      </c>
      <c r="B110" s="68">
        <v>26174</v>
      </c>
      <c r="C110" s="68">
        <v>12230</v>
      </c>
      <c r="D110" s="68">
        <v>38404</v>
      </c>
      <c r="E110" s="103">
        <v>752.8</v>
      </c>
      <c r="F110" s="103">
        <v>47.8</v>
      </c>
      <c r="G110" s="103">
        <v>749.9</v>
      </c>
      <c r="H110" s="103">
        <v>47.6</v>
      </c>
      <c r="I110" s="103">
        <v>705.4</v>
      </c>
      <c r="J110" s="103">
        <v>44.7</v>
      </c>
      <c r="K110" s="68">
        <v>17438</v>
      </c>
      <c r="L110" s="68">
        <v>9672</v>
      </c>
      <c r="M110" s="68">
        <v>27110</v>
      </c>
      <c r="N110" s="103">
        <v>2214.8000000000002</v>
      </c>
      <c r="O110" s="103">
        <v>140.5</v>
      </c>
    </row>
    <row r="111" spans="1:15" x14ac:dyDescent="0.35">
      <c r="A111" s="12" t="s">
        <v>461</v>
      </c>
      <c r="B111" s="68">
        <v>11205</v>
      </c>
      <c r="C111" s="68">
        <v>20871</v>
      </c>
      <c r="D111" s="68">
        <v>32076</v>
      </c>
      <c r="E111" s="103">
        <v>787.7</v>
      </c>
      <c r="F111" s="103">
        <v>50.3</v>
      </c>
      <c r="G111" s="103">
        <v>787.2</v>
      </c>
      <c r="H111" s="103">
        <v>50.2</v>
      </c>
      <c r="I111" s="103">
        <v>739.7</v>
      </c>
      <c r="J111" s="103">
        <v>47.2</v>
      </c>
      <c r="K111" s="68">
        <v>6767</v>
      </c>
      <c r="L111" s="68">
        <v>17182</v>
      </c>
      <c r="M111" s="68">
        <v>23950</v>
      </c>
      <c r="N111" s="103">
        <v>2195</v>
      </c>
      <c r="O111" s="103">
        <v>140.1</v>
      </c>
    </row>
    <row r="112" spans="1:15" x14ac:dyDescent="0.35">
      <c r="A112" s="12" t="s">
        <v>462</v>
      </c>
      <c r="B112" s="68">
        <v>34905</v>
      </c>
      <c r="C112" s="68">
        <v>6069</v>
      </c>
      <c r="D112" s="68">
        <v>40974</v>
      </c>
      <c r="E112" s="103">
        <v>839.1</v>
      </c>
      <c r="F112" s="103">
        <v>53.8</v>
      </c>
      <c r="G112" s="103">
        <v>849.7</v>
      </c>
      <c r="H112" s="103">
        <v>54.5</v>
      </c>
      <c r="I112" s="103">
        <v>784.7</v>
      </c>
      <c r="J112" s="103">
        <v>50.3</v>
      </c>
      <c r="K112" s="68">
        <v>30366</v>
      </c>
      <c r="L112" s="68">
        <v>5419</v>
      </c>
      <c r="M112" s="68">
        <v>35786</v>
      </c>
      <c r="N112" s="103">
        <v>2198.9</v>
      </c>
      <c r="O112" s="103">
        <v>141</v>
      </c>
    </row>
    <row r="113" spans="1:15" x14ac:dyDescent="0.35">
      <c r="A113" s="12" t="s">
        <v>463</v>
      </c>
      <c r="B113" s="68">
        <v>28268</v>
      </c>
      <c r="C113" s="68">
        <v>9390</v>
      </c>
      <c r="D113" s="68">
        <v>37658</v>
      </c>
      <c r="E113" s="103">
        <v>864.1</v>
      </c>
      <c r="F113" s="103">
        <v>55.1</v>
      </c>
      <c r="G113" s="103">
        <v>877.5</v>
      </c>
      <c r="H113" s="103">
        <v>56</v>
      </c>
      <c r="I113" s="103">
        <v>799.8</v>
      </c>
      <c r="J113" s="103">
        <v>51</v>
      </c>
      <c r="K113" s="68">
        <v>23370</v>
      </c>
      <c r="L113" s="68">
        <v>9301</v>
      </c>
      <c r="M113" s="68">
        <v>32671</v>
      </c>
      <c r="N113" s="103">
        <v>2240.8000000000002</v>
      </c>
      <c r="O113" s="103">
        <v>143</v>
      </c>
    </row>
    <row r="114" spans="1:15" x14ac:dyDescent="0.35">
      <c r="A114" s="12" t="s">
        <v>464</v>
      </c>
      <c r="B114" s="68">
        <v>35818</v>
      </c>
      <c r="C114" s="68">
        <v>14494</v>
      </c>
      <c r="D114" s="68">
        <v>50312</v>
      </c>
      <c r="E114" s="103">
        <v>944.1</v>
      </c>
      <c r="F114" s="103">
        <v>59.7</v>
      </c>
      <c r="G114" s="103">
        <v>958.6</v>
      </c>
      <c r="H114" s="103">
        <v>60.6</v>
      </c>
      <c r="I114" s="103">
        <v>872.3</v>
      </c>
      <c r="J114" s="103">
        <v>55.2</v>
      </c>
      <c r="K114" s="68">
        <v>30970</v>
      </c>
      <c r="L114" s="68">
        <v>10219</v>
      </c>
      <c r="M114" s="68">
        <v>41189</v>
      </c>
      <c r="N114" s="103">
        <v>2335.1999999999998</v>
      </c>
      <c r="O114" s="103">
        <v>147.6</v>
      </c>
    </row>
    <row r="115" spans="1:15" x14ac:dyDescent="0.35">
      <c r="A115" s="12" t="s">
        <v>465</v>
      </c>
      <c r="B115" s="68">
        <v>12945</v>
      </c>
      <c r="C115" s="68">
        <v>17755</v>
      </c>
      <c r="D115" s="68">
        <v>30700</v>
      </c>
      <c r="E115" s="103">
        <v>1015.4</v>
      </c>
      <c r="F115" s="103">
        <v>63.6</v>
      </c>
      <c r="G115" s="103">
        <v>1027.9000000000001</v>
      </c>
      <c r="H115" s="103">
        <v>64.400000000000006</v>
      </c>
      <c r="I115" s="103">
        <v>867.4</v>
      </c>
      <c r="J115" s="103">
        <v>54.3</v>
      </c>
      <c r="K115" s="68">
        <v>10047</v>
      </c>
      <c r="L115" s="68">
        <v>17852</v>
      </c>
      <c r="M115" s="68">
        <v>27900</v>
      </c>
      <c r="N115" s="103">
        <v>2316.6999999999998</v>
      </c>
      <c r="O115" s="103">
        <v>145.1</v>
      </c>
    </row>
    <row r="116" spans="1:15" x14ac:dyDescent="0.35">
      <c r="A116" s="12" t="s">
        <v>466</v>
      </c>
      <c r="B116" s="68">
        <v>28648</v>
      </c>
      <c r="C116" s="68">
        <v>6019</v>
      </c>
      <c r="D116" s="68">
        <v>34667</v>
      </c>
      <c r="E116" s="103">
        <v>1057.0999999999999</v>
      </c>
      <c r="F116" s="103">
        <v>65.400000000000006</v>
      </c>
      <c r="G116" s="103">
        <v>1068.0999999999999</v>
      </c>
      <c r="H116" s="103">
        <v>66.099999999999994</v>
      </c>
      <c r="I116" s="103">
        <v>907.1</v>
      </c>
      <c r="J116" s="103">
        <v>56.1</v>
      </c>
      <c r="K116" s="68">
        <v>24991</v>
      </c>
      <c r="L116" s="68">
        <v>5938</v>
      </c>
      <c r="M116" s="68">
        <v>30929</v>
      </c>
      <c r="N116" s="103">
        <v>2317.1999999999998</v>
      </c>
      <c r="O116" s="103">
        <v>143.4</v>
      </c>
    </row>
    <row r="117" spans="1:15" x14ac:dyDescent="0.35">
      <c r="A117" s="12" t="s">
        <v>467</v>
      </c>
      <c r="B117" s="68">
        <v>27408</v>
      </c>
      <c r="C117" s="68">
        <v>9626</v>
      </c>
      <c r="D117" s="68">
        <v>37034</v>
      </c>
      <c r="E117" s="103">
        <v>1098.3</v>
      </c>
      <c r="F117" s="103">
        <v>67.3</v>
      </c>
      <c r="G117" s="103">
        <v>1106.9000000000001</v>
      </c>
      <c r="H117" s="103">
        <v>67.8</v>
      </c>
      <c r="I117" s="103">
        <v>908</v>
      </c>
      <c r="J117" s="103">
        <v>55.6</v>
      </c>
      <c r="K117" s="68">
        <v>23183</v>
      </c>
      <c r="L117" s="68">
        <v>9417</v>
      </c>
      <c r="M117" s="68">
        <v>32600</v>
      </c>
      <c r="N117" s="103">
        <v>2310.1</v>
      </c>
      <c r="O117" s="103">
        <v>141.5</v>
      </c>
    </row>
    <row r="118" spans="1:15" x14ac:dyDescent="0.35">
      <c r="A118" s="12" t="s">
        <v>468</v>
      </c>
      <c r="B118" s="68">
        <v>36832</v>
      </c>
      <c r="C118" s="68">
        <v>9389</v>
      </c>
      <c r="D118" s="68">
        <v>46221</v>
      </c>
      <c r="E118" s="103">
        <v>1145.5</v>
      </c>
      <c r="F118" s="103">
        <v>69.599999999999994</v>
      </c>
      <c r="G118" s="103">
        <v>1152.5</v>
      </c>
      <c r="H118" s="103">
        <v>70.099999999999994</v>
      </c>
      <c r="I118" s="103">
        <v>963.2</v>
      </c>
      <c r="J118" s="103">
        <v>58.6</v>
      </c>
      <c r="K118" s="68">
        <v>32947</v>
      </c>
      <c r="L118" s="68">
        <v>9354</v>
      </c>
      <c r="M118" s="68">
        <v>42301</v>
      </c>
      <c r="N118" s="103">
        <v>2336.3000000000002</v>
      </c>
      <c r="O118" s="103">
        <v>142</v>
      </c>
    </row>
    <row r="119" spans="1:15" x14ac:dyDescent="0.35">
      <c r="A119" s="12" t="s">
        <v>469</v>
      </c>
      <c r="B119" s="68">
        <v>8180</v>
      </c>
      <c r="C119" s="68">
        <v>15879</v>
      </c>
      <c r="D119" s="68">
        <v>24059</v>
      </c>
      <c r="E119" s="103">
        <v>1164.0999999999999</v>
      </c>
      <c r="F119" s="103">
        <v>70.3</v>
      </c>
      <c r="G119" s="103">
        <v>1168.7</v>
      </c>
      <c r="H119" s="103">
        <v>70.599999999999994</v>
      </c>
      <c r="I119" s="103">
        <v>970.2</v>
      </c>
      <c r="J119" s="103">
        <v>58.6</v>
      </c>
      <c r="K119" s="68">
        <v>1595</v>
      </c>
      <c r="L119" s="68">
        <v>15881</v>
      </c>
      <c r="M119" s="68">
        <v>17476</v>
      </c>
      <c r="N119" s="103">
        <v>2329.4</v>
      </c>
      <c r="O119" s="103">
        <v>140.80000000000001</v>
      </c>
    </row>
    <row r="120" spans="1:15" x14ac:dyDescent="0.35">
      <c r="A120" s="12" t="s">
        <v>470</v>
      </c>
      <c r="B120" s="68">
        <v>27081</v>
      </c>
      <c r="C120" s="68">
        <v>4413</v>
      </c>
      <c r="D120" s="68">
        <v>31494</v>
      </c>
      <c r="E120" s="103">
        <v>1200.0999999999999</v>
      </c>
      <c r="F120" s="103">
        <v>71.900000000000006</v>
      </c>
      <c r="G120" s="103">
        <v>1202.9000000000001</v>
      </c>
      <c r="H120" s="103">
        <v>72</v>
      </c>
      <c r="I120" s="103">
        <v>1014.7</v>
      </c>
      <c r="J120" s="103">
        <v>60.8</v>
      </c>
      <c r="K120" s="68">
        <v>20496</v>
      </c>
      <c r="L120" s="68">
        <v>4415</v>
      </c>
      <c r="M120" s="68">
        <v>24911</v>
      </c>
      <c r="N120" s="103">
        <v>2340.9</v>
      </c>
      <c r="O120" s="103">
        <v>140.19999999999999</v>
      </c>
    </row>
    <row r="121" spans="1:15" x14ac:dyDescent="0.35">
      <c r="A121" s="12" t="s">
        <v>471</v>
      </c>
      <c r="B121" s="68">
        <v>21773</v>
      </c>
      <c r="C121" s="68">
        <v>6596</v>
      </c>
      <c r="D121" s="68">
        <v>28369</v>
      </c>
      <c r="E121" s="103">
        <v>1219.5</v>
      </c>
      <c r="F121" s="103">
        <v>72.5</v>
      </c>
      <c r="G121" s="103">
        <v>1219.0999999999999</v>
      </c>
      <c r="H121" s="103">
        <v>72.5</v>
      </c>
      <c r="I121" s="103">
        <v>1051</v>
      </c>
      <c r="J121" s="103">
        <v>62.5</v>
      </c>
      <c r="K121" s="68">
        <v>17318</v>
      </c>
      <c r="L121" s="68">
        <v>6816</v>
      </c>
      <c r="M121" s="68">
        <v>24134</v>
      </c>
      <c r="N121" s="103">
        <v>2319.6999999999998</v>
      </c>
      <c r="O121" s="103">
        <v>138</v>
      </c>
    </row>
    <row r="122" spans="1:15" x14ac:dyDescent="0.35">
      <c r="A122" s="12" t="s">
        <v>472</v>
      </c>
      <c r="B122" s="68">
        <v>31275</v>
      </c>
      <c r="C122" s="68">
        <v>6967</v>
      </c>
      <c r="D122" s="68">
        <v>38242</v>
      </c>
      <c r="E122" s="103">
        <v>1252.7</v>
      </c>
      <c r="F122" s="103">
        <v>74</v>
      </c>
      <c r="G122" s="103">
        <v>1250.5999999999999</v>
      </c>
      <c r="H122" s="103">
        <v>73.8</v>
      </c>
      <c r="I122" s="103">
        <v>1096.8</v>
      </c>
      <c r="J122" s="103">
        <v>64.8</v>
      </c>
      <c r="K122" s="68">
        <v>26820</v>
      </c>
      <c r="L122" s="68">
        <v>7187</v>
      </c>
      <c r="M122" s="68">
        <v>34007</v>
      </c>
      <c r="N122" s="103">
        <v>2311.1</v>
      </c>
      <c r="O122" s="103">
        <v>136.4</v>
      </c>
    </row>
    <row r="123" spans="1:15" x14ac:dyDescent="0.35">
      <c r="A123" s="12" t="s">
        <v>473</v>
      </c>
      <c r="B123" s="68">
        <v>10482</v>
      </c>
      <c r="C123" s="68">
        <v>13465</v>
      </c>
      <c r="D123" s="68">
        <v>23947</v>
      </c>
      <c r="E123" s="103">
        <v>1266.5999999999999</v>
      </c>
      <c r="F123" s="103">
        <v>74.2</v>
      </c>
      <c r="G123" s="103">
        <v>1261.0999999999999</v>
      </c>
      <c r="H123" s="103">
        <v>73.900000000000006</v>
      </c>
      <c r="I123" s="103">
        <v>1102</v>
      </c>
      <c r="J123" s="103">
        <v>64.599999999999994</v>
      </c>
      <c r="K123" s="68">
        <v>6868</v>
      </c>
      <c r="L123" s="68">
        <v>13492</v>
      </c>
      <c r="M123" s="68">
        <v>20360</v>
      </c>
      <c r="N123" s="103">
        <v>2255.1999999999998</v>
      </c>
      <c r="O123" s="103">
        <v>132.1</v>
      </c>
    </row>
    <row r="124" spans="1:15" x14ac:dyDescent="0.35">
      <c r="A124" s="12" t="s">
        <v>474</v>
      </c>
      <c r="B124" s="68">
        <v>30362</v>
      </c>
      <c r="C124" s="68">
        <v>12897</v>
      </c>
      <c r="D124" s="68">
        <v>43259</v>
      </c>
      <c r="E124" s="103">
        <v>1278</v>
      </c>
      <c r="F124" s="103">
        <v>74.2</v>
      </c>
      <c r="G124" s="103">
        <v>1290.0999999999999</v>
      </c>
      <c r="H124" s="103">
        <v>74.900000000000006</v>
      </c>
      <c r="I124" s="103">
        <v>1166.5</v>
      </c>
      <c r="J124" s="103">
        <v>67.8</v>
      </c>
      <c r="K124" s="68">
        <v>26748</v>
      </c>
      <c r="L124" s="68">
        <v>12924</v>
      </c>
      <c r="M124" s="68">
        <v>39672</v>
      </c>
      <c r="N124" s="103">
        <v>2217.6</v>
      </c>
      <c r="O124" s="103">
        <v>128.80000000000001</v>
      </c>
    </row>
    <row r="125" spans="1:15" x14ac:dyDescent="0.35">
      <c r="A125" s="12" t="s">
        <v>475</v>
      </c>
      <c r="B125" s="68">
        <v>20792</v>
      </c>
      <c r="C125" s="68">
        <v>4555</v>
      </c>
      <c r="D125" s="68">
        <v>25347</v>
      </c>
      <c r="E125" s="103">
        <v>1297.2</v>
      </c>
      <c r="F125" s="103">
        <v>74.8</v>
      </c>
      <c r="G125" s="103">
        <v>1308.9000000000001</v>
      </c>
      <c r="H125" s="103">
        <v>75.5</v>
      </c>
      <c r="I125" s="103">
        <v>1175</v>
      </c>
      <c r="J125" s="103">
        <v>67.8</v>
      </c>
      <c r="K125" s="68">
        <v>17572</v>
      </c>
      <c r="L125" s="68">
        <v>4566</v>
      </c>
      <c r="M125" s="68">
        <v>22138</v>
      </c>
      <c r="N125" s="103">
        <v>2231</v>
      </c>
      <c r="O125" s="103">
        <v>128.69999999999999</v>
      </c>
    </row>
    <row r="126" spans="1:15" x14ac:dyDescent="0.35">
      <c r="A126" s="12" t="s">
        <v>476</v>
      </c>
      <c r="B126" s="68">
        <v>32174</v>
      </c>
      <c r="C126" s="68">
        <v>5785</v>
      </c>
      <c r="D126" s="68">
        <v>37959</v>
      </c>
      <c r="E126" s="103">
        <v>1340</v>
      </c>
      <c r="F126" s="103">
        <v>76.5</v>
      </c>
      <c r="G126" s="103">
        <v>1354.3</v>
      </c>
      <c r="H126" s="103">
        <v>77.3</v>
      </c>
      <c r="I126" s="103">
        <v>1213.3</v>
      </c>
      <c r="J126" s="103">
        <v>69.3</v>
      </c>
      <c r="K126" s="68">
        <v>28954</v>
      </c>
      <c r="L126" s="68">
        <v>5796</v>
      </c>
      <c r="M126" s="68">
        <v>34750</v>
      </c>
      <c r="N126" s="103">
        <v>2269.1999999999998</v>
      </c>
      <c r="O126" s="103">
        <v>129.6</v>
      </c>
    </row>
    <row r="127" spans="1:15" x14ac:dyDescent="0.35">
      <c r="A127" s="12" t="s">
        <v>477</v>
      </c>
      <c r="B127" s="68">
        <v>7438</v>
      </c>
      <c r="C127" s="68">
        <v>9739</v>
      </c>
      <c r="D127" s="68">
        <v>17177</v>
      </c>
      <c r="E127" s="103">
        <v>1343.8</v>
      </c>
      <c r="F127" s="103">
        <v>75.900000000000006</v>
      </c>
      <c r="G127" s="103">
        <v>1366.2</v>
      </c>
      <c r="H127" s="103">
        <v>77.2</v>
      </c>
      <c r="I127" s="103">
        <v>1227.4000000000001</v>
      </c>
      <c r="J127" s="103">
        <v>69.3</v>
      </c>
      <c r="K127" s="68">
        <v>5449</v>
      </c>
      <c r="L127" s="68">
        <v>9739</v>
      </c>
      <c r="M127" s="68">
        <v>15188</v>
      </c>
      <c r="N127" s="103">
        <v>2279</v>
      </c>
      <c r="O127" s="103">
        <v>128.69999999999999</v>
      </c>
    </row>
    <row r="128" spans="1:15" x14ac:dyDescent="0.35">
      <c r="A128" s="12" t="s">
        <v>478</v>
      </c>
      <c r="B128" s="68">
        <v>25238</v>
      </c>
      <c r="C128" s="68">
        <v>3480</v>
      </c>
      <c r="D128" s="68">
        <v>28718</v>
      </c>
      <c r="E128" s="103">
        <v>1365.9</v>
      </c>
      <c r="F128" s="103">
        <v>76.3</v>
      </c>
      <c r="G128" s="103">
        <v>1397.8</v>
      </c>
      <c r="H128" s="103">
        <v>78.099999999999994</v>
      </c>
      <c r="I128" s="103">
        <v>1254.2</v>
      </c>
      <c r="J128" s="103">
        <v>70.099999999999994</v>
      </c>
      <c r="K128" s="68">
        <v>23249</v>
      </c>
      <c r="L128" s="68">
        <v>3480</v>
      </c>
      <c r="M128" s="68">
        <v>26729</v>
      </c>
      <c r="N128" s="103">
        <v>2255.9</v>
      </c>
      <c r="O128" s="103">
        <v>126.1</v>
      </c>
    </row>
    <row r="129" spans="1:15" x14ac:dyDescent="0.35">
      <c r="A129" s="12" t="s">
        <v>479</v>
      </c>
      <c r="B129" s="68">
        <v>19319</v>
      </c>
      <c r="C129" s="68">
        <v>4775</v>
      </c>
      <c r="D129" s="68">
        <v>24094</v>
      </c>
      <c r="E129" s="103">
        <v>1376.1</v>
      </c>
      <c r="F129" s="103">
        <v>75.900000000000006</v>
      </c>
      <c r="G129" s="103">
        <v>1415.5</v>
      </c>
      <c r="H129" s="103">
        <v>78.099999999999994</v>
      </c>
      <c r="I129" s="103">
        <v>1260</v>
      </c>
      <c r="J129" s="103">
        <v>69.5</v>
      </c>
      <c r="K129" s="68">
        <v>16869</v>
      </c>
      <c r="L129" s="68">
        <v>4780</v>
      </c>
      <c r="M129" s="68">
        <v>21649</v>
      </c>
      <c r="N129" s="103">
        <v>2261.9</v>
      </c>
      <c r="O129" s="103">
        <v>124.8</v>
      </c>
    </row>
    <row r="130" spans="1:15" x14ac:dyDescent="0.35">
      <c r="A130" s="12" t="s">
        <v>480</v>
      </c>
      <c r="B130" s="68">
        <v>28030</v>
      </c>
      <c r="C130" s="68">
        <v>5601</v>
      </c>
      <c r="D130" s="68">
        <v>33631</v>
      </c>
      <c r="E130" s="103">
        <v>1409.6</v>
      </c>
      <c r="F130" s="103">
        <v>76.8</v>
      </c>
      <c r="G130" s="103">
        <v>1452.6</v>
      </c>
      <c r="H130" s="103">
        <v>79.2</v>
      </c>
      <c r="I130" s="103">
        <v>1295.3</v>
      </c>
      <c r="J130" s="103">
        <v>70.599999999999994</v>
      </c>
      <c r="K130" s="68">
        <v>25580</v>
      </c>
      <c r="L130" s="68">
        <v>5606</v>
      </c>
      <c r="M130" s="68">
        <v>31186</v>
      </c>
      <c r="N130" s="103">
        <v>2287.3000000000002</v>
      </c>
      <c r="O130" s="103">
        <v>124.7</v>
      </c>
    </row>
    <row r="131" spans="1:15" x14ac:dyDescent="0.35">
      <c r="A131" s="12" t="s">
        <v>481</v>
      </c>
      <c r="B131" s="68">
        <v>3553</v>
      </c>
      <c r="C131" s="68">
        <v>12449</v>
      </c>
      <c r="D131" s="68">
        <v>16002</v>
      </c>
      <c r="E131" s="103">
        <v>1419.4</v>
      </c>
      <c r="F131" s="103">
        <v>76.5</v>
      </c>
      <c r="G131" s="103">
        <v>1461.1</v>
      </c>
      <c r="H131" s="103">
        <v>78.8</v>
      </c>
      <c r="I131" s="103">
        <v>1302.9000000000001</v>
      </c>
      <c r="J131" s="103">
        <v>70.2</v>
      </c>
      <c r="K131" s="68">
        <v>1667</v>
      </c>
      <c r="L131" s="68">
        <v>12424</v>
      </c>
      <c r="M131" s="68">
        <v>14091</v>
      </c>
      <c r="N131" s="103">
        <v>2034.2</v>
      </c>
      <c r="O131" s="103">
        <v>109.7</v>
      </c>
    </row>
    <row r="132" spans="1:15" x14ac:dyDescent="0.35">
      <c r="A132" s="12" t="s">
        <v>482</v>
      </c>
      <c r="B132" s="68">
        <v>25237</v>
      </c>
      <c r="C132" s="68">
        <v>5354</v>
      </c>
      <c r="D132" s="68">
        <v>30591</v>
      </c>
      <c r="E132" s="103">
        <v>1454.4</v>
      </c>
      <c r="F132" s="103">
        <v>77.599999999999994</v>
      </c>
      <c r="G132" s="103">
        <v>1498</v>
      </c>
      <c r="H132" s="103">
        <v>79.900000000000006</v>
      </c>
      <c r="I132" s="103">
        <v>1337.1</v>
      </c>
      <c r="J132" s="103">
        <v>71.3</v>
      </c>
      <c r="K132" s="68">
        <v>23351</v>
      </c>
      <c r="L132" s="68">
        <v>5329</v>
      </c>
      <c r="M132" s="68">
        <v>28680</v>
      </c>
      <c r="N132" s="103">
        <v>1809.6</v>
      </c>
      <c r="O132" s="103">
        <v>96.5</v>
      </c>
    </row>
    <row r="133" spans="1:15" x14ac:dyDescent="0.35">
      <c r="A133" s="12" t="s">
        <v>483</v>
      </c>
      <c r="B133" s="68">
        <v>17704</v>
      </c>
      <c r="C133" s="68">
        <v>7279</v>
      </c>
      <c r="D133" s="68">
        <v>24983</v>
      </c>
      <c r="E133" s="103">
        <v>1474.3</v>
      </c>
      <c r="F133" s="103">
        <v>78.099999999999994</v>
      </c>
      <c r="G133" s="103">
        <v>1513.9</v>
      </c>
      <c r="H133" s="103">
        <v>80.2</v>
      </c>
      <c r="I133" s="103">
        <v>1344.7</v>
      </c>
      <c r="J133" s="103">
        <v>71.2</v>
      </c>
      <c r="K133" s="68">
        <v>15413</v>
      </c>
      <c r="L133" s="68">
        <v>7232</v>
      </c>
      <c r="M133" s="68">
        <v>22645</v>
      </c>
      <c r="N133" s="103">
        <v>1825.8</v>
      </c>
      <c r="O133" s="103">
        <v>96.7</v>
      </c>
    </row>
    <row r="134" spans="1:15" x14ac:dyDescent="0.35">
      <c r="A134" s="12" t="s">
        <v>484</v>
      </c>
      <c r="B134" s="68">
        <v>23621</v>
      </c>
      <c r="C134" s="68">
        <v>8794</v>
      </c>
      <c r="D134" s="68">
        <v>32415</v>
      </c>
      <c r="E134" s="103">
        <v>1507.7</v>
      </c>
      <c r="F134" s="103">
        <v>79.3</v>
      </c>
      <c r="G134" s="103">
        <v>1550.8</v>
      </c>
      <c r="H134" s="103">
        <v>81.5</v>
      </c>
      <c r="I134" s="103">
        <v>1381.3</v>
      </c>
      <c r="J134" s="103">
        <v>72.599999999999994</v>
      </c>
      <c r="K134" s="68">
        <v>21330</v>
      </c>
      <c r="L134" s="68">
        <v>8747</v>
      </c>
      <c r="M134" s="68">
        <v>30077</v>
      </c>
      <c r="N134" s="103">
        <v>1863</v>
      </c>
      <c r="O134" s="103">
        <v>97.9</v>
      </c>
    </row>
    <row r="135" spans="1:15" x14ac:dyDescent="0.35">
      <c r="A135" s="12" t="s">
        <v>485</v>
      </c>
      <c r="B135" s="68">
        <v>-5471</v>
      </c>
      <c r="C135" s="68">
        <v>14938</v>
      </c>
      <c r="D135" s="68">
        <v>9467</v>
      </c>
      <c r="E135" s="103">
        <v>1506.5</v>
      </c>
      <c r="F135" s="103">
        <v>78.7</v>
      </c>
      <c r="G135" s="103">
        <v>1551.9</v>
      </c>
      <c r="H135" s="103">
        <v>81.099999999999994</v>
      </c>
      <c r="I135" s="103">
        <v>1383.9</v>
      </c>
      <c r="J135" s="103">
        <v>72.3</v>
      </c>
      <c r="K135" s="68">
        <v>-7273</v>
      </c>
      <c r="L135" s="68">
        <v>14937</v>
      </c>
      <c r="M135" s="68">
        <v>7664</v>
      </c>
      <c r="N135" s="103">
        <v>1855.2</v>
      </c>
      <c r="O135" s="103">
        <v>96.9</v>
      </c>
    </row>
    <row r="136" spans="1:15" x14ac:dyDescent="0.35">
      <c r="A136" s="12" t="s">
        <v>486</v>
      </c>
      <c r="B136" s="68">
        <v>20494</v>
      </c>
      <c r="C136" s="68">
        <v>6651</v>
      </c>
      <c r="D136" s="68">
        <v>27145</v>
      </c>
      <c r="E136" s="103">
        <v>1530.1</v>
      </c>
      <c r="F136" s="103">
        <v>79.400000000000006</v>
      </c>
      <c r="G136" s="103">
        <v>1577.9</v>
      </c>
      <c r="H136" s="103">
        <v>81.8</v>
      </c>
      <c r="I136" s="103">
        <v>1406.1</v>
      </c>
      <c r="J136" s="103">
        <v>72.900000000000006</v>
      </c>
      <c r="K136" s="68">
        <v>18692</v>
      </c>
      <c r="L136" s="68">
        <v>6650</v>
      </c>
      <c r="M136" s="68">
        <v>25342</v>
      </c>
      <c r="N136" s="103">
        <v>1872.4</v>
      </c>
      <c r="O136" s="103">
        <v>97.1</v>
      </c>
    </row>
    <row r="137" spans="1:15" x14ac:dyDescent="0.35">
      <c r="A137" s="12" t="s">
        <v>487</v>
      </c>
      <c r="B137" s="68">
        <v>14684</v>
      </c>
      <c r="C137" s="68">
        <v>7331</v>
      </c>
      <c r="D137" s="68">
        <v>22015</v>
      </c>
      <c r="E137" s="103">
        <v>1539.9</v>
      </c>
      <c r="F137" s="103">
        <v>79.2</v>
      </c>
      <c r="G137" s="103">
        <v>1583.5</v>
      </c>
      <c r="H137" s="103">
        <v>81.5</v>
      </c>
      <c r="I137" s="103">
        <v>1418.4</v>
      </c>
      <c r="J137" s="103">
        <v>73</v>
      </c>
      <c r="K137" s="68">
        <v>13100</v>
      </c>
      <c r="L137" s="68">
        <v>7436</v>
      </c>
      <c r="M137" s="68">
        <v>20536</v>
      </c>
      <c r="N137" s="103">
        <v>1875.1</v>
      </c>
      <c r="O137" s="103">
        <v>96.5</v>
      </c>
    </row>
    <row r="138" spans="1:15" x14ac:dyDescent="0.35">
      <c r="A138" s="12" t="s">
        <v>488</v>
      </c>
      <c r="B138" s="68">
        <v>20932</v>
      </c>
      <c r="C138" s="68">
        <v>6084</v>
      </c>
      <c r="D138" s="68">
        <v>27016</v>
      </c>
      <c r="E138" s="103">
        <v>1557</v>
      </c>
      <c r="F138" s="103">
        <v>79.400000000000006</v>
      </c>
      <c r="G138" s="103">
        <v>1602.9</v>
      </c>
      <c r="H138" s="103">
        <v>81.7</v>
      </c>
      <c r="I138" s="103">
        <v>1455.4</v>
      </c>
      <c r="J138" s="103">
        <v>74.2</v>
      </c>
      <c r="K138" s="68">
        <v>19348</v>
      </c>
      <c r="L138" s="68">
        <v>6189</v>
      </c>
      <c r="M138" s="68">
        <v>25537</v>
      </c>
      <c r="N138" s="103">
        <v>1891.5</v>
      </c>
      <c r="O138" s="103">
        <v>96.4</v>
      </c>
    </row>
    <row r="139" spans="1:15" x14ac:dyDescent="0.35">
      <c r="A139" s="12" t="s">
        <v>489</v>
      </c>
      <c r="B139" s="68">
        <v>-7805</v>
      </c>
      <c r="C139" s="68">
        <v>12337</v>
      </c>
      <c r="D139" s="68">
        <v>4532</v>
      </c>
      <c r="E139" s="103">
        <v>1551.9</v>
      </c>
      <c r="F139" s="103">
        <v>78.400000000000006</v>
      </c>
      <c r="G139" s="103">
        <v>1595</v>
      </c>
      <c r="H139" s="103">
        <v>80.599999999999994</v>
      </c>
      <c r="I139" s="103">
        <v>1448.1</v>
      </c>
      <c r="J139" s="103">
        <v>73.2</v>
      </c>
      <c r="K139" s="68">
        <v>-10007</v>
      </c>
      <c r="L139" s="68">
        <v>12375</v>
      </c>
      <c r="M139" s="68">
        <v>2368</v>
      </c>
      <c r="N139" s="103">
        <v>1898.9</v>
      </c>
      <c r="O139" s="103">
        <v>95.9</v>
      </c>
    </row>
    <row r="140" spans="1:15" x14ac:dyDescent="0.35">
      <c r="A140" s="12" t="s">
        <v>490</v>
      </c>
      <c r="B140" s="68">
        <v>17440</v>
      </c>
      <c r="C140" s="68">
        <v>6862</v>
      </c>
      <c r="D140" s="68">
        <v>24302</v>
      </c>
      <c r="E140" s="103">
        <v>1571.4</v>
      </c>
      <c r="F140" s="103">
        <v>78.400000000000006</v>
      </c>
      <c r="G140" s="103">
        <v>1620</v>
      </c>
      <c r="H140" s="103">
        <v>80.8</v>
      </c>
      <c r="I140" s="103">
        <v>1480.9</v>
      </c>
      <c r="J140" s="103">
        <v>73.900000000000006</v>
      </c>
      <c r="K140" s="68">
        <v>15238</v>
      </c>
      <c r="L140" s="68">
        <v>6900</v>
      </c>
      <c r="M140" s="68">
        <v>22138</v>
      </c>
      <c r="N140" s="103">
        <v>1939.2</v>
      </c>
      <c r="O140" s="103">
        <v>96.7</v>
      </c>
    </row>
    <row r="141" spans="1:15" x14ac:dyDescent="0.35">
      <c r="A141" s="12" t="s">
        <v>491</v>
      </c>
      <c r="B141" s="68">
        <v>10310</v>
      </c>
      <c r="C141" s="68">
        <v>8475</v>
      </c>
      <c r="D141" s="68">
        <v>18785</v>
      </c>
      <c r="E141" s="103">
        <v>1581.3</v>
      </c>
      <c r="F141" s="103">
        <v>78</v>
      </c>
      <c r="G141" s="103">
        <v>1628.7</v>
      </c>
      <c r="H141" s="103">
        <v>80.3</v>
      </c>
      <c r="I141" s="103">
        <v>1488.2</v>
      </c>
      <c r="J141" s="103">
        <v>73.400000000000006</v>
      </c>
      <c r="K141" s="68">
        <v>8437</v>
      </c>
      <c r="L141" s="68">
        <v>8619</v>
      </c>
      <c r="M141" s="68">
        <v>17056</v>
      </c>
      <c r="N141" s="103">
        <v>1938.1</v>
      </c>
      <c r="O141" s="103">
        <v>95.6</v>
      </c>
    </row>
    <row r="142" spans="1:15" x14ac:dyDescent="0.35">
      <c r="A142" s="12" t="s">
        <v>492</v>
      </c>
      <c r="B142" s="68">
        <v>13766</v>
      </c>
      <c r="C142" s="68">
        <v>6443</v>
      </c>
      <c r="D142" s="68">
        <v>20209</v>
      </c>
      <c r="E142" s="103">
        <v>1605.1</v>
      </c>
      <c r="F142" s="103">
        <v>78.3</v>
      </c>
      <c r="G142" s="103">
        <v>1690.7</v>
      </c>
      <c r="H142" s="103">
        <v>82.5</v>
      </c>
      <c r="I142" s="103">
        <v>1529.3</v>
      </c>
      <c r="J142" s="103">
        <v>74.599999999999994</v>
      </c>
      <c r="K142" s="68">
        <v>11893</v>
      </c>
      <c r="L142" s="68">
        <v>6587</v>
      </c>
      <c r="M142" s="68">
        <v>18480</v>
      </c>
      <c r="N142" s="103">
        <v>1990.4</v>
      </c>
      <c r="O142" s="103">
        <v>97.1</v>
      </c>
    </row>
    <row r="143" spans="1:15" x14ac:dyDescent="0.35">
      <c r="A143" s="12" t="s">
        <v>493</v>
      </c>
      <c r="B143" s="68">
        <v>-20872</v>
      </c>
      <c r="C143" s="68">
        <v>14754</v>
      </c>
      <c r="D143" s="68">
        <v>-6118</v>
      </c>
      <c r="E143" s="103">
        <v>1593</v>
      </c>
      <c r="F143" s="103">
        <v>76.8</v>
      </c>
      <c r="G143" s="103">
        <v>1714.6</v>
      </c>
      <c r="H143" s="103">
        <v>82.7</v>
      </c>
      <c r="I143" s="103">
        <v>1518.9</v>
      </c>
      <c r="J143" s="103">
        <v>73.3</v>
      </c>
      <c r="K143" s="68">
        <v>-25741</v>
      </c>
      <c r="L143" s="68">
        <v>14792</v>
      </c>
      <c r="M143" s="68">
        <v>-10949</v>
      </c>
      <c r="N143" s="103">
        <v>2007.7</v>
      </c>
      <c r="O143" s="103">
        <v>96.9</v>
      </c>
    </row>
    <row r="144" spans="1:15" x14ac:dyDescent="0.35">
      <c r="A144" s="12" t="s">
        <v>494</v>
      </c>
      <c r="B144" s="68">
        <v>16314</v>
      </c>
      <c r="C144" s="68">
        <v>9920</v>
      </c>
      <c r="D144" s="68">
        <v>26234</v>
      </c>
      <c r="E144" s="103">
        <v>1609.5</v>
      </c>
      <c r="F144" s="103">
        <v>76.7</v>
      </c>
      <c r="G144" s="103">
        <v>1750.1</v>
      </c>
      <c r="H144" s="103">
        <v>83.4</v>
      </c>
      <c r="I144" s="103">
        <v>1550.5</v>
      </c>
      <c r="J144" s="103">
        <v>73.900000000000006</v>
      </c>
      <c r="K144" s="68">
        <v>11445</v>
      </c>
      <c r="L144" s="68">
        <v>9958</v>
      </c>
      <c r="M144" s="68">
        <v>21403</v>
      </c>
      <c r="N144" s="103">
        <v>2036.6</v>
      </c>
      <c r="O144" s="103">
        <v>97.1</v>
      </c>
    </row>
    <row r="145" spans="1:15" x14ac:dyDescent="0.35">
      <c r="A145" s="12" t="s">
        <v>495</v>
      </c>
      <c r="B145" s="68">
        <v>4937</v>
      </c>
      <c r="C145" s="68">
        <v>10666</v>
      </c>
      <c r="D145" s="68">
        <v>15603</v>
      </c>
      <c r="E145" s="103">
        <v>1622.6</v>
      </c>
      <c r="F145" s="103">
        <v>76.7</v>
      </c>
      <c r="G145" s="103">
        <v>1773.6</v>
      </c>
      <c r="H145" s="103">
        <v>83.9</v>
      </c>
      <c r="I145" s="103">
        <v>1552.8</v>
      </c>
      <c r="J145" s="103">
        <v>73.400000000000006</v>
      </c>
      <c r="K145" s="68">
        <v>2372</v>
      </c>
      <c r="L145" s="68">
        <v>10639</v>
      </c>
      <c r="M145" s="68">
        <v>13011</v>
      </c>
      <c r="N145" s="103">
        <v>2050.5</v>
      </c>
      <c r="O145" s="103">
        <v>97</v>
      </c>
    </row>
    <row r="146" spans="1:15" x14ac:dyDescent="0.35">
      <c r="A146" s="12" t="s">
        <v>496</v>
      </c>
      <c r="B146" s="68">
        <v>8734</v>
      </c>
      <c r="C146" s="68">
        <v>10179</v>
      </c>
      <c r="D146" s="68">
        <v>18913</v>
      </c>
      <c r="E146" s="103">
        <v>1577.1</v>
      </c>
      <c r="F146" s="103">
        <v>73.900000000000006</v>
      </c>
      <c r="G146" s="103">
        <v>1744.7</v>
      </c>
      <c r="H146" s="103">
        <v>81.7</v>
      </c>
      <c r="I146" s="103">
        <v>1501.4</v>
      </c>
      <c r="J146" s="103">
        <v>70.3</v>
      </c>
      <c r="K146" s="68">
        <v>6169</v>
      </c>
      <c r="L146" s="68">
        <v>10152</v>
      </c>
      <c r="M146" s="68">
        <v>16321</v>
      </c>
      <c r="N146" s="103">
        <v>2012.2</v>
      </c>
      <c r="O146" s="103">
        <v>94.3</v>
      </c>
    </row>
    <row r="147" spans="1:15" x14ac:dyDescent="0.35">
      <c r="A147" s="12" t="s">
        <v>497</v>
      </c>
      <c r="B147" s="68">
        <v>-17012</v>
      </c>
      <c r="C147" s="68">
        <v>15559</v>
      </c>
      <c r="D147" s="68">
        <v>-1453</v>
      </c>
      <c r="E147" s="103">
        <v>1575.1</v>
      </c>
      <c r="F147" s="103">
        <v>73.099999999999994</v>
      </c>
      <c r="G147" s="103">
        <v>1757.9</v>
      </c>
      <c r="H147" s="103">
        <v>81.599999999999994</v>
      </c>
      <c r="I147" s="103">
        <v>1494.2</v>
      </c>
      <c r="J147" s="103">
        <v>69.400000000000006</v>
      </c>
      <c r="K147" s="68">
        <v>-18912</v>
      </c>
      <c r="L147" s="68">
        <v>15503</v>
      </c>
      <c r="M147" s="68">
        <v>-3409</v>
      </c>
      <c r="N147" s="103">
        <v>2033.1</v>
      </c>
      <c r="O147" s="103">
        <v>94.4</v>
      </c>
    </row>
    <row r="148" spans="1:15" x14ac:dyDescent="0.35">
      <c r="A148" s="12" t="s">
        <v>498</v>
      </c>
      <c r="B148" s="68">
        <v>10059</v>
      </c>
      <c r="C148" s="68">
        <v>8572</v>
      </c>
      <c r="D148" s="68">
        <v>18631</v>
      </c>
      <c r="E148" s="103">
        <v>1584.1</v>
      </c>
      <c r="F148" s="103">
        <v>72.900000000000006</v>
      </c>
      <c r="G148" s="103">
        <v>1780</v>
      </c>
      <c r="H148" s="103">
        <v>82</v>
      </c>
      <c r="I148" s="103">
        <v>1511</v>
      </c>
      <c r="J148" s="103">
        <v>69.599999999999994</v>
      </c>
      <c r="K148" s="68">
        <v>8159</v>
      </c>
      <c r="L148" s="68">
        <v>8516</v>
      </c>
      <c r="M148" s="68">
        <v>16675</v>
      </c>
      <c r="N148" s="103">
        <v>2062.9</v>
      </c>
      <c r="O148" s="103">
        <v>95</v>
      </c>
    </row>
    <row r="149" spans="1:15" x14ac:dyDescent="0.35">
      <c r="A149" s="12" t="s">
        <v>499</v>
      </c>
      <c r="B149" s="68">
        <v>3808</v>
      </c>
      <c r="C149" s="68">
        <v>9565</v>
      </c>
      <c r="D149" s="68">
        <v>13373</v>
      </c>
      <c r="E149" s="103">
        <v>1584.6</v>
      </c>
      <c r="F149" s="103">
        <v>72.400000000000006</v>
      </c>
      <c r="G149" s="103">
        <v>1775.9</v>
      </c>
      <c r="H149" s="103">
        <v>81.099999999999994</v>
      </c>
      <c r="I149" s="103">
        <v>1494.5</v>
      </c>
      <c r="J149" s="103">
        <v>68.2</v>
      </c>
      <c r="K149" s="68">
        <v>1311</v>
      </c>
      <c r="L149" s="68">
        <v>9554</v>
      </c>
      <c r="M149" s="68">
        <v>10865</v>
      </c>
      <c r="N149" s="103">
        <v>2063.1999999999998</v>
      </c>
      <c r="O149" s="103">
        <v>94.2</v>
      </c>
    </row>
    <row r="150" spans="1:15" x14ac:dyDescent="0.35">
      <c r="A150" s="12" t="s">
        <v>500</v>
      </c>
      <c r="B150" s="68">
        <v>10578</v>
      </c>
      <c r="C150" s="68">
        <v>9908</v>
      </c>
      <c r="D150" s="68">
        <v>20486</v>
      </c>
      <c r="E150" s="103">
        <v>1607.3</v>
      </c>
      <c r="F150" s="103">
        <v>72.7</v>
      </c>
      <c r="G150" s="103">
        <v>1798.8</v>
      </c>
      <c r="H150" s="103">
        <v>81.3</v>
      </c>
      <c r="I150" s="103">
        <v>1521.7</v>
      </c>
      <c r="J150" s="103">
        <v>68.8</v>
      </c>
      <c r="K150" s="68">
        <v>8081</v>
      </c>
      <c r="L150" s="68">
        <v>9897</v>
      </c>
      <c r="M150" s="68">
        <v>17978</v>
      </c>
      <c r="N150" s="103">
        <v>2090.5</v>
      </c>
      <c r="O150" s="103">
        <v>94.5</v>
      </c>
    </row>
    <row r="151" spans="1:15" x14ac:dyDescent="0.35">
      <c r="A151" s="12" t="s">
        <v>501</v>
      </c>
      <c r="B151" s="68">
        <v>-25699</v>
      </c>
      <c r="C151" s="68">
        <v>17535</v>
      </c>
      <c r="D151" s="68">
        <v>-8164</v>
      </c>
      <c r="E151" s="103">
        <v>1600.8</v>
      </c>
      <c r="F151" s="103">
        <v>71.8</v>
      </c>
      <c r="G151" s="103">
        <v>1776.1</v>
      </c>
      <c r="H151" s="103">
        <v>79.599999999999994</v>
      </c>
      <c r="I151" s="103">
        <v>1477.4</v>
      </c>
      <c r="J151" s="103">
        <v>66.3</v>
      </c>
      <c r="K151" s="68">
        <v>-27802</v>
      </c>
      <c r="L151" s="68">
        <v>17537</v>
      </c>
      <c r="M151" s="68">
        <v>-10265</v>
      </c>
      <c r="N151" s="103">
        <v>2072.8000000000002</v>
      </c>
      <c r="O151" s="103">
        <v>93</v>
      </c>
    </row>
    <row r="152" spans="1:15" x14ac:dyDescent="0.35">
      <c r="A152" s="12" t="s">
        <v>502</v>
      </c>
      <c r="B152" s="68">
        <v>14711</v>
      </c>
      <c r="C152" s="68">
        <v>7896</v>
      </c>
      <c r="D152" s="68">
        <v>22607</v>
      </c>
      <c r="E152" s="103">
        <v>1618.9</v>
      </c>
      <c r="F152" s="103">
        <v>71.900000000000006</v>
      </c>
      <c r="G152" s="103">
        <v>1808.9</v>
      </c>
      <c r="H152" s="103">
        <v>80.3</v>
      </c>
      <c r="I152" s="103">
        <v>1533.7</v>
      </c>
      <c r="J152" s="103">
        <v>68.099999999999994</v>
      </c>
      <c r="K152" s="68">
        <v>13434</v>
      </c>
      <c r="L152" s="68">
        <v>7898</v>
      </c>
      <c r="M152" s="68">
        <v>21332</v>
      </c>
      <c r="N152" s="103">
        <v>2110.4</v>
      </c>
      <c r="O152" s="103">
        <v>93.7</v>
      </c>
    </row>
    <row r="153" spans="1:15" x14ac:dyDescent="0.35">
      <c r="A153" s="12" t="s">
        <v>503</v>
      </c>
      <c r="B153" s="68">
        <v>2132</v>
      </c>
      <c r="C153" s="68">
        <v>10316</v>
      </c>
      <c r="D153" s="68">
        <v>12448</v>
      </c>
      <c r="E153" s="103">
        <v>1624.3</v>
      </c>
      <c r="F153" s="103">
        <v>71.8</v>
      </c>
      <c r="G153" s="103">
        <v>1808.2</v>
      </c>
      <c r="H153" s="103">
        <v>79.900000000000006</v>
      </c>
      <c r="I153" s="103">
        <v>1537.4</v>
      </c>
      <c r="J153" s="103">
        <v>67.900000000000006</v>
      </c>
      <c r="K153" s="68">
        <v>973</v>
      </c>
      <c r="L153" s="68">
        <v>10299</v>
      </c>
      <c r="M153" s="68">
        <v>11272</v>
      </c>
      <c r="N153" s="103">
        <v>2110.9</v>
      </c>
      <c r="O153" s="103">
        <v>93.3</v>
      </c>
    </row>
    <row r="154" spans="1:15" x14ac:dyDescent="0.35">
      <c r="A154" s="12" t="s">
        <v>504</v>
      </c>
      <c r="B154" s="68">
        <v>14675</v>
      </c>
      <c r="C154" s="68">
        <v>8080</v>
      </c>
      <c r="D154" s="68">
        <v>22755</v>
      </c>
      <c r="E154" s="103">
        <v>1653.2</v>
      </c>
      <c r="F154" s="103">
        <v>75.8</v>
      </c>
      <c r="G154" s="103">
        <v>1837.6</v>
      </c>
      <c r="H154" s="103">
        <v>84.2</v>
      </c>
      <c r="I154" s="103">
        <v>1586.1</v>
      </c>
      <c r="J154" s="103">
        <v>72.7</v>
      </c>
      <c r="K154" s="68">
        <v>12490</v>
      </c>
      <c r="L154" s="68">
        <v>8063</v>
      </c>
      <c r="M154" s="68">
        <v>20553</v>
      </c>
      <c r="N154" s="103">
        <v>2141.6</v>
      </c>
      <c r="O154" s="103">
        <v>98.2</v>
      </c>
    </row>
    <row r="155" spans="1:15" x14ac:dyDescent="0.35">
      <c r="A155" s="12" t="s">
        <v>505</v>
      </c>
      <c r="B155" s="68">
        <v>-15533</v>
      </c>
      <c r="C155" s="68">
        <v>16110</v>
      </c>
      <c r="D155" s="68">
        <v>577</v>
      </c>
      <c r="E155" s="103">
        <v>1643.5</v>
      </c>
      <c r="F155" s="103">
        <v>76.5</v>
      </c>
      <c r="G155" s="103">
        <v>1816</v>
      </c>
      <c r="H155" s="103">
        <v>84.5</v>
      </c>
      <c r="I155" s="103">
        <v>1585.4</v>
      </c>
      <c r="J155" s="103">
        <v>73.8</v>
      </c>
      <c r="K155" s="68">
        <v>-18038</v>
      </c>
      <c r="L155" s="68">
        <v>16091</v>
      </c>
      <c r="M155" s="68">
        <v>-1947</v>
      </c>
      <c r="N155" s="103">
        <v>2130.1999999999998</v>
      </c>
      <c r="O155" s="103">
        <v>99.1</v>
      </c>
    </row>
    <row r="156" spans="1:15" x14ac:dyDescent="0.35">
      <c r="A156" s="12" t="s">
        <v>506</v>
      </c>
      <c r="B156" s="68">
        <v>110616</v>
      </c>
      <c r="C156" s="68">
        <v>21683</v>
      </c>
      <c r="D156" s="68">
        <v>132299</v>
      </c>
      <c r="E156" s="103">
        <v>1782</v>
      </c>
      <c r="F156" s="103">
        <v>83.9</v>
      </c>
      <c r="G156" s="103">
        <v>2024.5</v>
      </c>
      <c r="H156" s="103">
        <v>95.3</v>
      </c>
      <c r="I156" s="103">
        <v>1753.2</v>
      </c>
      <c r="J156" s="103">
        <v>82.5</v>
      </c>
      <c r="K156" s="68">
        <v>108111</v>
      </c>
      <c r="L156" s="68">
        <v>21664</v>
      </c>
      <c r="M156" s="68">
        <v>129775</v>
      </c>
      <c r="N156" s="103">
        <v>2349.1</v>
      </c>
      <c r="O156" s="103">
        <v>110.6</v>
      </c>
    </row>
    <row r="157" spans="1:15" x14ac:dyDescent="0.35">
      <c r="A157" s="12" t="s">
        <v>507</v>
      </c>
      <c r="B157" s="68">
        <v>57587</v>
      </c>
      <c r="C157" s="68">
        <v>16262</v>
      </c>
      <c r="D157" s="68">
        <v>73849</v>
      </c>
      <c r="E157" s="103">
        <v>1846.4</v>
      </c>
      <c r="F157" s="103">
        <v>87.5</v>
      </c>
      <c r="G157" s="103">
        <v>2069.1</v>
      </c>
      <c r="H157" s="103">
        <v>98.1</v>
      </c>
      <c r="I157" s="103">
        <v>1769.9</v>
      </c>
      <c r="J157" s="103">
        <v>83.9</v>
      </c>
      <c r="K157" s="68">
        <v>55274</v>
      </c>
      <c r="L157" s="68">
        <v>16257</v>
      </c>
      <c r="M157" s="68">
        <v>71531</v>
      </c>
      <c r="N157" s="103">
        <v>2388.9</v>
      </c>
      <c r="O157" s="103">
        <v>113.2</v>
      </c>
    </row>
    <row r="158" spans="1:15" x14ac:dyDescent="0.35">
      <c r="A158" s="12" t="s">
        <v>508</v>
      </c>
      <c r="B158" s="68">
        <v>50387</v>
      </c>
      <c r="C158" s="68">
        <v>12872</v>
      </c>
      <c r="D158" s="68">
        <v>63259</v>
      </c>
      <c r="E158" s="103">
        <v>1912.2</v>
      </c>
      <c r="F158" s="103">
        <v>86.7</v>
      </c>
      <c r="G158" s="103">
        <v>2152.6999999999998</v>
      </c>
      <c r="H158" s="103">
        <v>97.6</v>
      </c>
      <c r="I158" s="103">
        <v>1837.2</v>
      </c>
      <c r="J158" s="103">
        <v>83.3</v>
      </c>
      <c r="K158" s="68">
        <v>48074</v>
      </c>
      <c r="L158" s="68">
        <v>12867</v>
      </c>
      <c r="M158" s="68">
        <v>60941</v>
      </c>
      <c r="N158" s="103">
        <v>2467.6</v>
      </c>
      <c r="O158" s="103">
        <v>111.9</v>
      </c>
    </row>
    <row r="159" spans="1:15" x14ac:dyDescent="0.35">
      <c r="A159" s="12" t="s">
        <v>509</v>
      </c>
      <c r="B159" s="68">
        <v>20545</v>
      </c>
      <c r="C159" s="68">
        <v>21025</v>
      </c>
      <c r="D159" s="68">
        <v>41570</v>
      </c>
      <c r="E159" s="103">
        <v>1930.4</v>
      </c>
      <c r="F159" s="103">
        <v>85.4</v>
      </c>
      <c r="G159" s="103">
        <v>2155.1999999999998</v>
      </c>
      <c r="H159" s="103">
        <v>95.4</v>
      </c>
      <c r="I159" s="103">
        <v>1849.5</v>
      </c>
      <c r="J159" s="103">
        <v>81.900000000000006</v>
      </c>
      <c r="K159" s="68">
        <v>18355</v>
      </c>
      <c r="L159" s="68">
        <v>20913</v>
      </c>
      <c r="M159" s="68">
        <v>39268</v>
      </c>
      <c r="N159" s="103">
        <v>2471.1999999999998</v>
      </c>
      <c r="O159" s="103">
        <v>109.4</v>
      </c>
    </row>
    <row r="160" spans="1:15" x14ac:dyDescent="0.35">
      <c r="A160" s="12" t="s">
        <v>510</v>
      </c>
      <c r="B160" s="68">
        <v>47513</v>
      </c>
      <c r="C160" s="68">
        <v>11859</v>
      </c>
      <c r="D160" s="68">
        <v>59372</v>
      </c>
      <c r="E160" s="103">
        <v>2003.7</v>
      </c>
      <c r="F160" s="103">
        <v>86.3</v>
      </c>
      <c r="G160" s="103">
        <v>2225.6</v>
      </c>
      <c r="H160" s="103">
        <v>95.8</v>
      </c>
      <c r="I160" s="103">
        <v>1900.9</v>
      </c>
      <c r="J160" s="103">
        <v>81.8</v>
      </c>
      <c r="K160" s="68">
        <v>45323</v>
      </c>
      <c r="L160" s="68">
        <v>11747</v>
      </c>
      <c r="M160" s="68">
        <v>57070</v>
      </c>
      <c r="N160" s="103">
        <v>2542.6999999999998</v>
      </c>
      <c r="O160" s="103">
        <v>109.5</v>
      </c>
    </row>
    <row r="161" spans="1:15" x14ac:dyDescent="0.35">
      <c r="A161" s="12" t="s">
        <v>511</v>
      </c>
      <c r="B161" s="68">
        <v>22498</v>
      </c>
      <c r="C161" s="68">
        <v>12479</v>
      </c>
      <c r="D161" s="68">
        <v>34977</v>
      </c>
      <c r="E161" s="103">
        <v>2005.4</v>
      </c>
      <c r="F161" s="103">
        <v>83.5</v>
      </c>
      <c r="G161" s="103">
        <v>2236.8000000000002</v>
      </c>
      <c r="H161" s="103">
        <v>93.2</v>
      </c>
      <c r="I161" s="103">
        <v>1921.5</v>
      </c>
      <c r="J161" s="103">
        <v>80</v>
      </c>
      <c r="K161" s="68">
        <v>20617</v>
      </c>
      <c r="L161" s="68">
        <v>12370</v>
      </c>
      <c r="M161" s="68">
        <v>32987</v>
      </c>
      <c r="N161" s="103">
        <v>2557.4</v>
      </c>
      <c r="O161" s="103">
        <v>106.5</v>
      </c>
    </row>
    <row r="162" spans="1:15" x14ac:dyDescent="0.35">
      <c r="A162" s="12" t="s">
        <v>512</v>
      </c>
      <c r="B162" s="68">
        <v>16136</v>
      </c>
      <c r="C162" s="68">
        <v>9067</v>
      </c>
      <c r="D162" s="68">
        <v>25203</v>
      </c>
      <c r="E162" s="103">
        <v>2044.3</v>
      </c>
      <c r="F162" s="103">
        <v>83.1</v>
      </c>
      <c r="G162" s="103">
        <v>2364.9</v>
      </c>
      <c r="H162" s="103">
        <v>96.2</v>
      </c>
      <c r="I162" s="103">
        <v>1976.8</v>
      </c>
      <c r="J162" s="103">
        <v>80.400000000000006</v>
      </c>
      <c r="K162" s="68">
        <v>14065</v>
      </c>
      <c r="L162" s="68">
        <v>8958</v>
      </c>
      <c r="M162" s="68">
        <v>23023</v>
      </c>
      <c r="N162" s="103">
        <v>2689.1</v>
      </c>
      <c r="O162" s="103">
        <v>109.4</v>
      </c>
    </row>
    <row r="163" spans="1:15" x14ac:dyDescent="0.35">
      <c r="A163" s="12" t="s">
        <v>513</v>
      </c>
      <c r="B163" s="68">
        <v>-18748</v>
      </c>
      <c r="C163" s="68">
        <v>19416</v>
      </c>
      <c r="D163" s="68">
        <v>668</v>
      </c>
      <c r="E163" s="103">
        <v>2050.6</v>
      </c>
      <c r="F163" s="103">
        <v>81.2</v>
      </c>
      <c r="G163" s="103">
        <v>2381</v>
      </c>
      <c r="H163" s="103">
        <v>94.3</v>
      </c>
      <c r="I163" s="103">
        <v>1982.5</v>
      </c>
      <c r="J163" s="103">
        <v>78.5</v>
      </c>
      <c r="K163" s="68">
        <v>-21175</v>
      </c>
      <c r="L163" s="68">
        <v>19305</v>
      </c>
      <c r="M163" s="68">
        <v>-1870</v>
      </c>
      <c r="N163" s="103">
        <v>2710.9</v>
      </c>
      <c r="O163" s="103">
        <v>107.4</v>
      </c>
    </row>
    <row r="164" spans="1:15" x14ac:dyDescent="0.35">
      <c r="A164" s="12" t="s">
        <v>514</v>
      </c>
      <c r="B164" s="68">
        <v>33832</v>
      </c>
      <c r="C164" s="68">
        <v>7203</v>
      </c>
      <c r="D164" s="68">
        <v>41035</v>
      </c>
      <c r="E164" s="103">
        <v>2096.9</v>
      </c>
      <c r="F164" s="103">
        <v>81.2</v>
      </c>
      <c r="G164" s="103">
        <v>2426.1</v>
      </c>
      <c r="H164" s="103">
        <v>94</v>
      </c>
      <c r="I164" s="103">
        <v>2022.9</v>
      </c>
      <c r="J164" s="103">
        <v>78.400000000000006</v>
      </c>
      <c r="K164" s="68">
        <v>31830</v>
      </c>
      <c r="L164" s="68">
        <v>7092</v>
      </c>
      <c r="M164" s="68">
        <v>38922</v>
      </c>
      <c r="N164" s="103">
        <v>2761.5</v>
      </c>
      <c r="O164" s="103">
        <v>107</v>
      </c>
    </row>
    <row r="165" spans="1:15" x14ac:dyDescent="0.35">
      <c r="A165" s="12" t="s">
        <v>515</v>
      </c>
      <c r="B165" s="68">
        <v>13220</v>
      </c>
      <c r="C165" s="68">
        <v>10607</v>
      </c>
      <c r="D165" s="68">
        <v>23827</v>
      </c>
      <c r="E165" s="103">
        <v>2129</v>
      </c>
      <c r="F165" s="103">
        <v>80.8</v>
      </c>
      <c r="G165" s="103">
        <v>2443.9</v>
      </c>
      <c r="H165" s="103">
        <v>92.8</v>
      </c>
      <c r="I165" s="103">
        <v>2038.2</v>
      </c>
      <c r="J165" s="103">
        <v>77.400000000000006</v>
      </c>
      <c r="K165" s="68">
        <v>11203</v>
      </c>
      <c r="L165" s="68">
        <v>10489</v>
      </c>
      <c r="M165" s="68">
        <v>21692</v>
      </c>
      <c r="N165" s="103">
        <v>2785.8</v>
      </c>
      <c r="O165" s="103">
        <v>105.8</v>
      </c>
    </row>
    <row r="166" spans="1:15" x14ac:dyDescent="0.35">
      <c r="A166" s="12" t="s">
        <v>516</v>
      </c>
      <c r="B166" s="68">
        <v>42650</v>
      </c>
      <c r="C166" s="68">
        <v>-49</v>
      </c>
      <c r="D166" s="68">
        <v>42601</v>
      </c>
      <c r="E166" s="103">
        <v>2218.1999999999998</v>
      </c>
      <c r="F166" s="103">
        <v>82.6</v>
      </c>
      <c r="G166" s="103">
        <v>2501.4</v>
      </c>
      <c r="H166" s="103">
        <v>93.1</v>
      </c>
      <c r="I166" s="103">
        <v>2104</v>
      </c>
      <c r="J166" s="103">
        <v>78.3</v>
      </c>
      <c r="K166" s="68">
        <v>39626</v>
      </c>
      <c r="L166" s="68">
        <v>-167</v>
      </c>
      <c r="M166" s="68">
        <v>39459</v>
      </c>
      <c r="N166" s="103">
        <v>2849.8</v>
      </c>
      <c r="O166" s="103">
        <v>106.1</v>
      </c>
    </row>
    <row r="167" spans="1:15" x14ac:dyDescent="0.35">
      <c r="A167" s="12" t="s">
        <v>517</v>
      </c>
      <c r="B167" s="68">
        <v>-8993</v>
      </c>
      <c r="C167" s="68">
        <v>28903</v>
      </c>
      <c r="D167" s="68">
        <v>19910</v>
      </c>
      <c r="E167" s="103">
        <v>2253</v>
      </c>
      <c r="F167" s="103">
        <v>82.5</v>
      </c>
      <c r="G167" s="103">
        <v>2545.6999999999998</v>
      </c>
      <c r="H167" s="103">
        <v>93.2</v>
      </c>
      <c r="I167" s="103">
        <v>2157.5</v>
      </c>
      <c r="J167" s="103">
        <v>79</v>
      </c>
      <c r="K167" s="68">
        <v>-11638</v>
      </c>
      <c r="L167" s="68">
        <v>28775</v>
      </c>
      <c r="M167" s="68">
        <v>17137</v>
      </c>
      <c r="N167" s="103">
        <v>2899.3</v>
      </c>
      <c r="O167" s="103">
        <v>106.2</v>
      </c>
    </row>
    <row r="168" spans="1:15" x14ac:dyDescent="0.35">
      <c r="A168" s="12" t="s">
        <v>518</v>
      </c>
      <c r="B168" s="68">
        <v>44494</v>
      </c>
      <c r="C168" s="68">
        <v>9955</v>
      </c>
      <c r="D168" s="68">
        <v>54449</v>
      </c>
      <c r="E168" s="103">
        <v>2331.1</v>
      </c>
      <c r="F168" s="103">
        <v>84.7</v>
      </c>
      <c r="G168" s="103">
        <v>2610.5</v>
      </c>
      <c r="H168" s="103">
        <v>94.9</v>
      </c>
      <c r="I168" s="103">
        <v>2221.5</v>
      </c>
      <c r="J168" s="103">
        <v>80.7</v>
      </c>
      <c r="K168" s="68">
        <v>42247</v>
      </c>
      <c r="L168" s="68">
        <v>9827</v>
      </c>
      <c r="M168" s="68">
        <v>52074</v>
      </c>
      <c r="N168" s="103">
        <v>2969.3</v>
      </c>
      <c r="O168" s="103">
        <v>107.9</v>
      </c>
    </row>
    <row r="169" spans="1:15" x14ac:dyDescent="0.35">
      <c r="A169" s="12" t="s">
        <v>519</v>
      </c>
      <c r="B169" s="68">
        <v>16425</v>
      </c>
      <c r="C169" s="68">
        <v>13194</v>
      </c>
      <c r="D169" s="68">
        <v>29619</v>
      </c>
      <c r="E169" s="103">
        <v>2368.6999999999998</v>
      </c>
      <c r="F169" s="103">
        <v>84.9</v>
      </c>
      <c r="G169" s="103">
        <v>2609.8000000000002</v>
      </c>
      <c r="H169" s="103">
        <v>93.6</v>
      </c>
      <c r="I169" s="103">
        <v>2199.5</v>
      </c>
      <c r="J169" s="103">
        <v>78.8</v>
      </c>
      <c r="K169" s="68">
        <v>13803</v>
      </c>
      <c r="L169" s="68">
        <v>13062</v>
      </c>
      <c r="M169" s="68">
        <v>26865</v>
      </c>
      <c r="N169" s="103">
        <v>2975.3</v>
      </c>
      <c r="O169" s="103">
        <v>106.7</v>
      </c>
    </row>
    <row r="170" spans="1:15" x14ac:dyDescent="0.35">
      <c r="A170" s="12" t="s">
        <v>520</v>
      </c>
      <c r="B170" s="68">
        <v>26817</v>
      </c>
      <c r="C170" s="68">
        <v>12781</v>
      </c>
      <c r="D170" s="68">
        <v>39598</v>
      </c>
      <c r="E170" s="103">
        <v>2432.3000000000002</v>
      </c>
      <c r="F170" s="103">
        <v>86.3</v>
      </c>
      <c r="G170" s="103">
        <v>2695.7</v>
      </c>
      <c r="H170" s="103">
        <v>95.6</v>
      </c>
      <c r="I170" s="103">
        <v>2287.5</v>
      </c>
      <c r="J170" s="103">
        <v>81.099999999999994</v>
      </c>
      <c r="K170" s="68">
        <v>24005</v>
      </c>
      <c r="L170" s="68">
        <v>12649</v>
      </c>
      <c r="M170" s="68">
        <v>36654</v>
      </c>
      <c r="N170" s="103">
        <v>3067.8</v>
      </c>
      <c r="O170" s="103">
        <v>108.8</v>
      </c>
    </row>
    <row r="171" spans="1:15" x14ac:dyDescent="0.35">
      <c r="A171" s="12" t="s">
        <v>521</v>
      </c>
      <c r="B171" s="68">
        <v>-20677</v>
      </c>
      <c r="C171" s="68">
        <v>32175</v>
      </c>
      <c r="D171" s="68">
        <v>11498</v>
      </c>
      <c r="E171" s="103">
        <v>2446</v>
      </c>
      <c r="F171" s="103">
        <v>85.8</v>
      </c>
      <c r="G171" s="103">
        <v>2685.6</v>
      </c>
      <c r="H171" s="103">
        <v>94.2</v>
      </c>
      <c r="I171" s="103">
        <v>2268.1</v>
      </c>
      <c r="J171" s="103">
        <v>79.5</v>
      </c>
      <c r="K171" s="68">
        <v>-23250</v>
      </c>
      <c r="L171" s="68">
        <v>32026</v>
      </c>
      <c r="M171" s="68">
        <v>8776</v>
      </c>
      <c r="N171" s="103">
        <v>3053.5</v>
      </c>
      <c r="O171" s="103">
        <v>107.1</v>
      </c>
    </row>
    <row r="172" spans="1:15" x14ac:dyDescent="0.35">
      <c r="A172" s="12" t="s">
        <v>522</v>
      </c>
      <c r="B172" s="68">
        <v>39541</v>
      </c>
      <c r="C172" s="68">
        <v>11962</v>
      </c>
      <c r="D172" s="68">
        <v>51503</v>
      </c>
      <c r="E172" s="103">
        <v>2512.1999999999998</v>
      </c>
      <c r="F172" s="103">
        <v>86.9</v>
      </c>
      <c r="G172" s="103">
        <v>2731</v>
      </c>
      <c r="H172" s="103">
        <v>94.5</v>
      </c>
      <c r="I172" s="103">
        <v>2325.1999999999998</v>
      </c>
      <c r="J172" s="103">
        <v>80.400000000000006</v>
      </c>
      <c r="K172" s="68">
        <v>38140</v>
      </c>
      <c r="L172" s="68">
        <v>11862</v>
      </c>
      <c r="M172" s="68">
        <v>50002</v>
      </c>
      <c r="N172" s="103">
        <v>2731</v>
      </c>
      <c r="O172" s="103">
        <v>94.5</v>
      </c>
    </row>
    <row r="173" spans="1:15" x14ac:dyDescent="0.35">
      <c r="A173" s="12" t="s">
        <v>523</v>
      </c>
      <c r="B173" s="68">
        <v>21858</v>
      </c>
      <c r="C173" s="68">
        <v>15757</v>
      </c>
      <c r="D173" s="68">
        <v>37615</v>
      </c>
      <c r="E173" s="103">
        <v>2555.8000000000002</v>
      </c>
      <c r="F173" s="103">
        <v>87.1</v>
      </c>
      <c r="G173" s="103">
        <v>2757.7</v>
      </c>
      <c r="H173" s="103">
        <v>94</v>
      </c>
      <c r="I173" s="103">
        <v>2364.4</v>
      </c>
      <c r="J173" s="103">
        <v>80.599999999999994</v>
      </c>
      <c r="K173" s="68">
        <v>21858</v>
      </c>
      <c r="L173" s="68">
        <v>15757</v>
      </c>
      <c r="M173" s="68">
        <v>37615</v>
      </c>
      <c r="N173" s="103">
        <v>2757.7</v>
      </c>
      <c r="O173" s="103">
        <v>94</v>
      </c>
    </row>
    <row r="174" spans="1:15" x14ac:dyDescent="0.35">
      <c r="A174" s="12" t="s">
        <v>524</v>
      </c>
      <c r="B174" s="68">
        <v>34995</v>
      </c>
      <c r="C174" s="68">
        <v>16533</v>
      </c>
      <c r="D174" s="68">
        <v>51528</v>
      </c>
      <c r="E174" s="103">
        <v>2613.1999999999998</v>
      </c>
      <c r="F174" s="103">
        <v>88</v>
      </c>
      <c r="G174" s="103">
        <v>2815.4</v>
      </c>
      <c r="H174" s="103">
        <v>94.8</v>
      </c>
      <c r="I174" s="103">
        <v>2452.1999999999998</v>
      </c>
      <c r="J174" s="103">
        <v>82.5</v>
      </c>
      <c r="K174" s="68">
        <v>34995</v>
      </c>
      <c r="L174" s="68">
        <v>16533</v>
      </c>
      <c r="M174" s="68">
        <v>51528</v>
      </c>
      <c r="N174" s="103">
        <v>2815.4</v>
      </c>
      <c r="O174" s="103">
        <v>94.8</v>
      </c>
    </row>
    <row r="175" spans="1:15" x14ac:dyDescent="0.35">
      <c r="A175" s="12" t="s">
        <v>525</v>
      </c>
      <c r="B175" s="68">
        <v>-20064</v>
      </c>
      <c r="C175" s="68">
        <v>30915</v>
      </c>
      <c r="D175" s="68">
        <v>10851</v>
      </c>
      <c r="E175" s="103">
        <v>2639.4</v>
      </c>
      <c r="F175" s="103">
        <v>87.9</v>
      </c>
      <c r="G175" s="103">
        <v>2804.9</v>
      </c>
      <c r="H175" s="103">
        <v>93.4</v>
      </c>
      <c r="I175" s="103">
        <v>2436.5</v>
      </c>
      <c r="J175" s="103">
        <v>81.099999999999994</v>
      </c>
      <c r="K175" s="68">
        <v>-20064</v>
      </c>
      <c r="L175" s="68">
        <v>30915</v>
      </c>
      <c r="M175" s="68">
        <v>10851</v>
      </c>
      <c r="N175" s="103">
        <v>2804.9</v>
      </c>
      <c r="O175" s="103">
        <v>93.4</v>
      </c>
    </row>
    <row r="176" spans="1:15" x14ac:dyDescent="0.35">
      <c r="A176" s="12" t="s">
        <v>526</v>
      </c>
      <c r="B176" s="68">
        <v>47045</v>
      </c>
      <c r="C176" s="68">
        <v>14223</v>
      </c>
      <c r="D176" s="68">
        <v>61268</v>
      </c>
      <c r="E176" s="103">
        <v>2706.5</v>
      </c>
      <c r="F176" s="103">
        <v>89.2</v>
      </c>
      <c r="G176" s="103">
        <v>2867.6</v>
      </c>
      <c r="H176" s="103">
        <v>94.5</v>
      </c>
      <c r="I176" s="103">
        <v>2508.1999999999998</v>
      </c>
      <c r="J176" s="103">
        <v>82.7</v>
      </c>
      <c r="K176" s="68">
        <v>47045</v>
      </c>
      <c r="L176" s="68">
        <v>14223</v>
      </c>
      <c r="M176" s="68">
        <v>61268</v>
      </c>
      <c r="N176" s="103">
        <v>2867.6</v>
      </c>
      <c r="O176" s="103">
        <v>94.5</v>
      </c>
    </row>
    <row r="177" spans="1:15" x14ac:dyDescent="0.35">
      <c r="A177" s="12" t="s">
        <v>527</v>
      </c>
      <c r="B177" s="68">
        <v>22062</v>
      </c>
      <c r="C177" s="68">
        <v>15821</v>
      </c>
      <c r="D177" s="68">
        <v>37883</v>
      </c>
      <c r="E177" s="103">
        <v>2743</v>
      </c>
      <c r="F177" s="103">
        <v>89.4</v>
      </c>
      <c r="G177" s="103">
        <v>2913.4</v>
      </c>
      <c r="H177" s="103">
        <v>94.9</v>
      </c>
      <c r="I177" s="103">
        <v>2556</v>
      </c>
      <c r="J177" s="103">
        <v>83.3</v>
      </c>
      <c r="K177" s="68">
        <v>22062</v>
      </c>
      <c r="L177" s="68">
        <v>15821</v>
      </c>
      <c r="M177" s="68">
        <v>37883</v>
      </c>
      <c r="N177" s="103">
        <v>2913.4</v>
      </c>
      <c r="O177" s="103">
        <v>94.9</v>
      </c>
    </row>
    <row r="178" spans="1:15" x14ac:dyDescent="0.35">
      <c r="A178" s="12" t="s">
        <v>528</v>
      </c>
      <c r="B178" s="68">
        <v>21559</v>
      </c>
      <c r="C178" s="68">
        <v>16041</v>
      </c>
      <c r="D178" s="68">
        <v>37600</v>
      </c>
      <c r="E178" s="103">
        <v>2795.4</v>
      </c>
      <c r="F178" s="103">
        <v>90.4</v>
      </c>
      <c r="G178" s="103">
        <v>2925.5</v>
      </c>
      <c r="H178" s="103">
        <v>94.7</v>
      </c>
      <c r="I178" s="103">
        <v>2594.1999999999998</v>
      </c>
      <c r="J178" s="103">
        <v>83.9</v>
      </c>
      <c r="K178" s="68">
        <v>21559</v>
      </c>
      <c r="L178" s="68">
        <v>16041</v>
      </c>
      <c r="M178" s="68">
        <v>37600</v>
      </c>
      <c r="N178" s="103">
        <v>2925.5</v>
      </c>
      <c r="O178" s="103">
        <v>94.7</v>
      </c>
    </row>
    <row r="179" spans="1:15" x14ac:dyDescent="0.35">
      <c r="A179" s="12" t="s">
        <v>529</v>
      </c>
      <c r="B179" s="68">
        <v>-43517</v>
      </c>
      <c r="C179" s="68">
        <v>34802</v>
      </c>
      <c r="D179" s="68">
        <v>-8715</v>
      </c>
      <c r="E179" s="103">
        <v>2787.4</v>
      </c>
      <c r="F179" s="103">
        <v>89.5</v>
      </c>
      <c r="G179" s="103">
        <v>2918.4</v>
      </c>
      <c r="H179" s="103">
        <v>93.7</v>
      </c>
      <c r="I179" s="103">
        <v>2591</v>
      </c>
      <c r="J179" s="103">
        <v>83.2</v>
      </c>
      <c r="K179" s="68">
        <v>-43517</v>
      </c>
      <c r="L179" s="68">
        <v>34802</v>
      </c>
      <c r="M179" s="68">
        <v>-8715</v>
      </c>
      <c r="N179" s="103">
        <v>2918.4</v>
      </c>
      <c r="O179" s="103">
        <v>93.7</v>
      </c>
    </row>
    <row r="180" spans="1:15" x14ac:dyDescent="0.35">
      <c r="A180" s="12" t="s">
        <v>1939</v>
      </c>
      <c r="B180" s="68">
        <v>42012</v>
      </c>
      <c r="C180" s="68">
        <v>15553</v>
      </c>
      <c r="D180" s="68">
        <v>57565</v>
      </c>
      <c r="E180" s="103">
        <v>2859.1</v>
      </c>
      <c r="F180" s="103">
        <v>90.7</v>
      </c>
      <c r="G180" s="103">
        <v>2989.9</v>
      </c>
      <c r="H180" s="103">
        <v>94.9</v>
      </c>
      <c r="I180" s="103">
        <v>2662.5</v>
      </c>
      <c r="J180" s="103">
        <v>84.5</v>
      </c>
      <c r="K180" s="68">
        <v>42012</v>
      </c>
      <c r="L180" s="68">
        <v>15553</v>
      </c>
      <c r="M180" s="68">
        <v>57565</v>
      </c>
      <c r="N180" s="103">
        <v>2989.9</v>
      </c>
      <c r="O180" s="103">
        <v>94.9</v>
      </c>
    </row>
    <row r="181" spans="1:15" ht="40.75" customHeight="1" x14ac:dyDescent="0.35">
      <c r="A181" s="12" t="s">
        <v>530</v>
      </c>
      <c r="B181" s="68">
        <v>2945</v>
      </c>
      <c r="C181" s="68">
        <v>-11</v>
      </c>
      <c r="D181" s="68">
        <v>2934</v>
      </c>
      <c r="E181" s="103">
        <v>353.3</v>
      </c>
      <c r="F181" s="103">
        <v>37</v>
      </c>
      <c r="G181" s="103">
        <v>352.5</v>
      </c>
      <c r="H181" s="103">
        <v>36.9</v>
      </c>
      <c r="I181" s="103">
        <v>325.39999999999998</v>
      </c>
      <c r="J181" s="103">
        <v>34</v>
      </c>
      <c r="K181" s="68">
        <v>2945</v>
      </c>
      <c r="L181" s="68">
        <v>-11</v>
      </c>
      <c r="M181" s="68">
        <v>2934</v>
      </c>
      <c r="N181" s="103">
        <v>352.5</v>
      </c>
      <c r="O181" s="103">
        <v>36.9</v>
      </c>
    </row>
    <row r="182" spans="1:15" x14ac:dyDescent="0.35">
      <c r="A182" s="12" t="s">
        <v>531</v>
      </c>
      <c r="B182" s="68">
        <v>2988</v>
      </c>
      <c r="C182" s="68">
        <v>-11</v>
      </c>
      <c r="D182" s="68">
        <v>2977</v>
      </c>
      <c r="E182" s="103">
        <v>358.8</v>
      </c>
      <c r="F182" s="103">
        <v>37.5</v>
      </c>
      <c r="G182" s="103">
        <v>358</v>
      </c>
      <c r="H182" s="103">
        <v>37.4</v>
      </c>
      <c r="I182" s="103">
        <v>325.39999999999998</v>
      </c>
      <c r="J182" s="103">
        <v>34</v>
      </c>
      <c r="K182" s="68">
        <v>2988</v>
      </c>
      <c r="L182" s="68">
        <v>-11</v>
      </c>
      <c r="M182" s="68">
        <v>2977</v>
      </c>
      <c r="N182" s="103">
        <v>358</v>
      </c>
      <c r="O182" s="103">
        <v>37.4</v>
      </c>
    </row>
    <row r="183" spans="1:15" x14ac:dyDescent="0.35">
      <c r="A183" s="12" t="s">
        <v>532</v>
      </c>
      <c r="B183" s="68">
        <v>4981</v>
      </c>
      <c r="C183" s="68">
        <v>3</v>
      </c>
      <c r="D183" s="68">
        <v>4984</v>
      </c>
      <c r="E183" s="103">
        <v>365.2</v>
      </c>
      <c r="F183" s="103">
        <v>38.1</v>
      </c>
      <c r="G183" s="103">
        <v>364.4</v>
      </c>
      <c r="H183" s="103">
        <v>38</v>
      </c>
      <c r="I183" s="103">
        <v>325.39999999999998</v>
      </c>
      <c r="J183" s="103">
        <v>33.9</v>
      </c>
      <c r="K183" s="68">
        <v>4981</v>
      </c>
      <c r="L183" s="68">
        <v>3</v>
      </c>
      <c r="M183" s="68">
        <v>4984</v>
      </c>
      <c r="N183" s="103">
        <v>364.4</v>
      </c>
      <c r="O183" s="103">
        <v>38</v>
      </c>
    </row>
    <row r="184" spans="1:15" x14ac:dyDescent="0.35">
      <c r="A184" s="12" t="s">
        <v>533</v>
      </c>
      <c r="B184" s="68">
        <v>232</v>
      </c>
      <c r="C184" s="68">
        <v>330</v>
      </c>
      <c r="D184" s="68">
        <v>562</v>
      </c>
      <c r="E184" s="103">
        <v>361.9</v>
      </c>
      <c r="F184" s="103">
        <v>37.6</v>
      </c>
      <c r="G184" s="103">
        <v>361</v>
      </c>
      <c r="H184" s="103">
        <v>37.5</v>
      </c>
      <c r="I184" s="103">
        <v>327.10000000000002</v>
      </c>
      <c r="J184" s="103">
        <v>34</v>
      </c>
      <c r="K184" s="68">
        <v>232</v>
      </c>
      <c r="L184" s="68">
        <v>330</v>
      </c>
      <c r="M184" s="68">
        <v>562</v>
      </c>
      <c r="N184" s="103">
        <v>361</v>
      </c>
      <c r="O184" s="103">
        <v>37.5</v>
      </c>
    </row>
    <row r="185" spans="1:15" x14ac:dyDescent="0.35">
      <c r="A185" s="12" t="s">
        <v>534</v>
      </c>
      <c r="B185" s="68">
        <v>2527</v>
      </c>
      <c r="C185" s="68">
        <v>330</v>
      </c>
      <c r="D185" s="68">
        <v>2857</v>
      </c>
      <c r="E185" s="103">
        <v>364.3</v>
      </c>
      <c r="F185" s="103">
        <v>37.700000000000003</v>
      </c>
      <c r="G185" s="103">
        <v>363.5</v>
      </c>
      <c r="H185" s="103">
        <v>37.6</v>
      </c>
      <c r="I185" s="103">
        <v>328.8</v>
      </c>
      <c r="J185" s="103">
        <v>34</v>
      </c>
      <c r="K185" s="68">
        <v>2527</v>
      </c>
      <c r="L185" s="68">
        <v>330</v>
      </c>
      <c r="M185" s="68">
        <v>2857</v>
      </c>
      <c r="N185" s="103">
        <v>363.5</v>
      </c>
      <c r="O185" s="103">
        <v>37.6</v>
      </c>
    </row>
    <row r="186" spans="1:15" x14ac:dyDescent="0.35">
      <c r="A186" s="12" t="s">
        <v>535</v>
      </c>
      <c r="B186" s="68">
        <v>2333</v>
      </c>
      <c r="C186" s="68">
        <v>330</v>
      </c>
      <c r="D186" s="68">
        <v>2663</v>
      </c>
      <c r="E186" s="103">
        <v>366.2</v>
      </c>
      <c r="F186" s="103">
        <v>37.700000000000003</v>
      </c>
      <c r="G186" s="103">
        <v>365.4</v>
      </c>
      <c r="H186" s="103">
        <v>37.700000000000003</v>
      </c>
      <c r="I186" s="103">
        <v>330.6</v>
      </c>
      <c r="J186" s="103">
        <v>34.1</v>
      </c>
      <c r="K186" s="68">
        <v>2333</v>
      </c>
      <c r="L186" s="68">
        <v>330</v>
      </c>
      <c r="M186" s="68">
        <v>2663</v>
      </c>
      <c r="N186" s="103">
        <v>365.4</v>
      </c>
      <c r="O186" s="103">
        <v>37.700000000000003</v>
      </c>
    </row>
    <row r="187" spans="1:15" x14ac:dyDescent="0.35">
      <c r="A187" s="12" t="s">
        <v>536</v>
      </c>
      <c r="B187" s="68">
        <v>-1917</v>
      </c>
      <c r="C187" s="68">
        <v>347</v>
      </c>
      <c r="D187" s="68">
        <v>-1570</v>
      </c>
      <c r="E187" s="103">
        <v>361.3</v>
      </c>
      <c r="F187" s="103">
        <v>37.1</v>
      </c>
      <c r="G187" s="103">
        <v>360.5</v>
      </c>
      <c r="H187" s="103">
        <v>37</v>
      </c>
      <c r="I187" s="103">
        <v>330.5</v>
      </c>
      <c r="J187" s="103">
        <v>33.9</v>
      </c>
      <c r="K187" s="68">
        <v>-1917</v>
      </c>
      <c r="L187" s="68">
        <v>347</v>
      </c>
      <c r="M187" s="68">
        <v>-1570</v>
      </c>
      <c r="N187" s="103">
        <v>360.5</v>
      </c>
      <c r="O187" s="103">
        <v>37</v>
      </c>
    </row>
    <row r="188" spans="1:15" x14ac:dyDescent="0.35">
      <c r="A188" s="12" t="s">
        <v>537</v>
      </c>
      <c r="B188" s="68">
        <v>-2014</v>
      </c>
      <c r="C188" s="68">
        <v>347</v>
      </c>
      <c r="D188" s="68">
        <v>-1667</v>
      </c>
      <c r="E188" s="103">
        <v>365.3</v>
      </c>
      <c r="F188" s="103">
        <v>37.4</v>
      </c>
      <c r="G188" s="103">
        <v>364.4</v>
      </c>
      <c r="H188" s="103">
        <v>37.299999999999997</v>
      </c>
      <c r="I188" s="103">
        <v>330.5</v>
      </c>
      <c r="J188" s="103">
        <v>33.799999999999997</v>
      </c>
      <c r="K188" s="68">
        <v>-2014</v>
      </c>
      <c r="L188" s="68">
        <v>347</v>
      </c>
      <c r="M188" s="68">
        <v>-1667</v>
      </c>
      <c r="N188" s="103">
        <v>364.4</v>
      </c>
      <c r="O188" s="103">
        <v>37.299999999999997</v>
      </c>
    </row>
    <row r="189" spans="1:15" x14ac:dyDescent="0.35">
      <c r="A189" s="12" t="s">
        <v>538</v>
      </c>
      <c r="B189" s="68">
        <v>677</v>
      </c>
      <c r="C189" s="68">
        <v>343</v>
      </c>
      <c r="D189" s="68">
        <v>1020</v>
      </c>
      <c r="E189" s="103">
        <v>365.9</v>
      </c>
      <c r="F189" s="103">
        <v>37.299999999999997</v>
      </c>
      <c r="G189" s="103">
        <v>365</v>
      </c>
      <c r="H189" s="103">
        <v>37.200000000000003</v>
      </c>
      <c r="I189" s="103">
        <v>330.4</v>
      </c>
      <c r="J189" s="103">
        <v>33.700000000000003</v>
      </c>
      <c r="K189" s="68">
        <v>677</v>
      </c>
      <c r="L189" s="68">
        <v>343</v>
      </c>
      <c r="M189" s="68">
        <v>1020</v>
      </c>
      <c r="N189" s="103">
        <v>365</v>
      </c>
      <c r="O189" s="103">
        <v>37.200000000000003</v>
      </c>
    </row>
    <row r="190" spans="1:15" x14ac:dyDescent="0.35">
      <c r="A190" s="12" t="s">
        <v>71</v>
      </c>
      <c r="B190" s="68">
        <v>-8879</v>
      </c>
      <c r="C190" s="68">
        <v>1389</v>
      </c>
      <c r="D190" s="68">
        <v>-7490</v>
      </c>
      <c r="E190" s="103">
        <v>355.7</v>
      </c>
      <c r="F190" s="103">
        <v>36.200000000000003</v>
      </c>
      <c r="G190" s="103">
        <v>354.9</v>
      </c>
      <c r="H190" s="103">
        <v>36.1</v>
      </c>
      <c r="I190" s="103">
        <v>329</v>
      </c>
      <c r="J190" s="103">
        <v>33.4</v>
      </c>
      <c r="K190" s="68">
        <v>-8879</v>
      </c>
      <c r="L190" s="68">
        <v>1389</v>
      </c>
      <c r="M190" s="68">
        <v>-7490</v>
      </c>
      <c r="N190" s="103">
        <v>354.9</v>
      </c>
      <c r="O190" s="103">
        <v>36.1</v>
      </c>
    </row>
    <row r="191" spans="1:15" x14ac:dyDescent="0.35">
      <c r="A191" s="12" t="s">
        <v>72</v>
      </c>
      <c r="B191" s="68">
        <v>-1170</v>
      </c>
      <c r="C191" s="68">
        <v>1381</v>
      </c>
      <c r="D191" s="68">
        <v>211</v>
      </c>
      <c r="E191" s="103">
        <v>354.6</v>
      </c>
      <c r="F191" s="103">
        <v>36</v>
      </c>
      <c r="G191" s="103">
        <v>353.8</v>
      </c>
      <c r="H191" s="103">
        <v>35.9</v>
      </c>
      <c r="I191" s="103">
        <v>327.60000000000002</v>
      </c>
      <c r="J191" s="103">
        <v>33.200000000000003</v>
      </c>
      <c r="K191" s="68">
        <v>-1170</v>
      </c>
      <c r="L191" s="68">
        <v>1381</v>
      </c>
      <c r="M191" s="68">
        <v>211</v>
      </c>
      <c r="N191" s="103">
        <v>353.8</v>
      </c>
      <c r="O191" s="103">
        <v>35.9</v>
      </c>
    </row>
    <row r="192" spans="1:15" x14ac:dyDescent="0.35">
      <c r="A192" s="12" t="s">
        <v>73</v>
      </c>
      <c r="B192" s="68">
        <v>1770</v>
      </c>
      <c r="C192" s="68">
        <v>1373</v>
      </c>
      <c r="D192" s="68">
        <v>3143</v>
      </c>
      <c r="E192" s="103">
        <v>361.2</v>
      </c>
      <c r="F192" s="103">
        <v>36.5</v>
      </c>
      <c r="G192" s="103">
        <v>360.4</v>
      </c>
      <c r="H192" s="103">
        <v>36.5</v>
      </c>
      <c r="I192" s="103">
        <v>326.10000000000002</v>
      </c>
      <c r="J192" s="103">
        <v>33</v>
      </c>
      <c r="K192" s="68">
        <v>1770</v>
      </c>
      <c r="L192" s="68">
        <v>1373</v>
      </c>
      <c r="M192" s="68">
        <v>3143</v>
      </c>
      <c r="N192" s="103">
        <v>360.4</v>
      </c>
      <c r="O192" s="103">
        <v>36.5</v>
      </c>
    </row>
    <row r="193" spans="1:15" x14ac:dyDescent="0.35">
      <c r="A193" s="12" t="s">
        <v>74</v>
      </c>
      <c r="B193" s="68">
        <v>1786</v>
      </c>
      <c r="C193" s="68">
        <v>121</v>
      </c>
      <c r="D193" s="68">
        <v>1907</v>
      </c>
      <c r="E193" s="103">
        <v>358.9</v>
      </c>
      <c r="F193" s="103">
        <v>36.1</v>
      </c>
      <c r="G193" s="103">
        <v>358</v>
      </c>
      <c r="H193" s="103">
        <v>36</v>
      </c>
      <c r="I193" s="103">
        <v>328.5</v>
      </c>
      <c r="J193" s="103">
        <v>33.1</v>
      </c>
      <c r="K193" s="68">
        <v>1786</v>
      </c>
      <c r="L193" s="68">
        <v>121</v>
      </c>
      <c r="M193" s="68">
        <v>1907</v>
      </c>
      <c r="N193" s="103">
        <v>358</v>
      </c>
      <c r="O193" s="103">
        <v>36</v>
      </c>
    </row>
    <row r="194" spans="1:15" x14ac:dyDescent="0.35">
      <c r="A194" s="12" t="s">
        <v>75</v>
      </c>
      <c r="B194" s="68">
        <v>3883</v>
      </c>
      <c r="C194" s="68">
        <v>25</v>
      </c>
      <c r="D194" s="68">
        <v>3908</v>
      </c>
      <c r="E194" s="103">
        <v>361.8</v>
      </c>
      <c r="F194" s="103">
        <v>36.200000000000003</v>
      </c>
      <c r="G194" s="103">
        <v>360.9</v>
      </c>
      <c r="H194" s="103">
        <v>36.200000000000003</v>
      </c>
      <c r="I194" s="103">
        <v>330.9</v>
      </c>
      <c r="J194" s="103">
        <v>33.200000000000003</v>
      </c>
      <c r="K194" s="68">
        <v>3883</v>
      </c>
      <c r="L194" s="68">
        <v>25</v>
      </c>
      <c r="M194" s="68">
        <v>3908</v>
      </c>
      <c r="N194" s="103">
        <v>360.9</v>
      </c>
      <c r="O194" s="103">
        <v>36.200000000000003</v>
      </c>
    </row>
    <row r="195" spans="1:15" x14ac:dyDescent="0.35">
      <c r="A195" s="12" t="s">
        <v>76</v>
      </c>
      <c r="B195" s="68">
        <v>3330</v>
      </c>
      <c r="C195" s="68">
        <v>97</v>
      </c>
      <c r="D195" s="68">
        <v>3427</v>
      </c>
      <c r="E195" s="103">
        <v>368.2</v>
      </c>
      <c r="F195" s="103">
        <v>36.700000000000003</v>
      </c>
      <c r="G195" s="103">
        <v>367.3</v>
      </c>
      <c r="H195" s="103">
        <v>36.6</v>
      </c>
      <c r="I195" s="103">
        <v>333.2</v>
      </c>
      <c r="J195" s="103">
        <v>33.200000000000003</v>
      </c>
      <c r="K195" s="68">
        <v>3330</v>
      </c>
      <c r="L195" s="68">
        <v>97</v>
      </c>
      <c r="M195" s="68">
        <v>3427</v>
      </c>
      <c r="N195" s="103">
        <v>367.3</v>
      </c>
      <c r="O195" s="103">
        <v>36.6</v>
      </c>
    </row>
    <row r="196" spans="1:15" x14ac:dyDescent="0.35">
      <c r="A196" s="12" t="s">
        <v>77</v>
      </c>
      <c r="B196" s="68">
        <v>-3028</v>
      </c>
      <c r="C196" s="68">
        <v>355</v>
      </c>
      <c r="D196" s="68">
        <v>-2673</v>
      </c>
      <c r="E196" s="103">
        <v>364</v>
      </c>
      <c r="F196" s="103">
        <v>36.200000000000003</v>
      </c>
      <c r="G196" s="103">
        <v>363.1</v>
      </c>
      <c r="H196" s="103">
        <v>36.1</v>
      </c>
      <c r="I196" s="103">
        <v>333.3</v>
      </c>
      <c r="J196" s="103">
        <v>33.1</v>
      </c>
      <c r="K196" s="68">
        <v>-3028</v>
      </c>
      <c r="L196" s="68">
        <v>355</v>
      </c>
      <c r="M196" s="68">
        <v>-2673</v>
      </c>
      <c r="N196" s="103">
        <v>363.1</v>
      </c>
      <c r="O196" s="103">
        <v>36.1</v>
      </c>
    </row>
    <row r="197" spans="1:15" x14ac:dyDescent="0.35">
      <c r="A197" s="12" t="s">
        <v>78</v>
      </c>
      <c r="B197" s="68">
        <v>1638</v>
      </c>
      <c r="C197" s="68">
        <v>338</v>
      </c>
      <c r="D197" s="68">
        <v>1976</v>
      </c>
      <c r="E197" s="103">
        <v>365.2</v>
      </c>
      <c r="F197" s="103">
        <v>36.200000000000003</v>
      </c>
      <c r="G197" s="103">
        <v>364.4</v>
      </c>
      <c r="H197" s="103">
        <v>36.1</v>
      </c>
      <c r="I197" s="103">
        <v>333.3</v>
      </c>
      <c r="J197" s="103">
        <v>33</v>
      </c>
      <c r="K197" s="68">
        <v>1638</v>
      </c>
      <c r="L197" s="68">
        <v>338</v>
      </c>
      <c r="M197" s="68">
        <v>1976</v>
      </c>
      <c r="N197" s="103">
        <v>364.4</v>
      </c>
      <c r="O197" s="103">
        <v>36.1</v>
      </c>
    </row>
    <row r="198" spans="1:15" x14ac:dyDescent="0.35">
      <c r="A198" s="12" t="s">
        <v>79</v>
      </c>
      <c r="B198" s="68">
        <v>1529</v>
      </c>
      <c r="C198" s="68">
        <v>315</v>
      </c>
      <c r="D198" s="68">
        <v>1844</v>
      </c>
      <c r="E198" s="103">
        <v>367</v>
      </c>
      <c r="F198" s="103">
        <v>36.200000000000003</v>
      </c>
      <c r="G198" s="103">
        <v>366.1</v>
      </c>
      <c r="H198" s="103">
        <v>36.1</v>
      </c>
      <c r="I198" s="103">
        <v>333.3</v>
      </c>
      <c r="J198" s="103">
        <v>32.9</v>
      </c>
      <c r="K198" s="68">
        <v>1529</v>
      </c>
      <c r="L198" s="68">
        <v>315</v>
      </c>
      <c r="M198" s="68">
        <v>1844</v>
      </c>
      <c r="N198" s="103">
        <v>366.1</v>
      </c>
      <c r="O198" s="103">
        <v>36.1</v>
      </c>
    </row>
    <row r="199" spans="1:15" x14ac:dyDescent="0.35">
      <c r="A199" s="12" t="s">
        <v>80</v>
      </c>
      <c r="B199" s="68">
        <v>-6939</v>
      </c>
      <c r="C199" s="68">
        <v>499</v>
      </c>
      <c r="D199" s="68">
        <v>-6440</v>
      </c>
      <c r="E199" s="103">
        <v>360.2</v>
      </c>
      <c r="F199" s="103">
        <v>35.4</v>
      </c>
      <c r="G199" s="103">
        <v>359.3</v>
      </c>
      <c r="H199" s="103">
        <v>35.299999999999997</v>
      </c>
      <c r="I199" s="103">
        <v>333</v>
      </c>
      <c r="J199" s="103">
        <v>32.700000000000003</v>
      </c>
      <c r="K199" s="68">
        <v>-6939</v>
      </c>
      <c r="L199" s="68">
        <v>499</v>
      </c>
      <c r="M199" s="68">
        <v>-6440</v>
      </c>
      <c r="N199" s="103">
        <v>359.3</v>
      </c>
      <c r="O199" s="103">
        <v>35.299999999999997</v>
      </c>
    </row>
    <row r="200" spans="1:15" x14ac:dyDescent="0.35">
      <c r="A200" s="12" t="s">
        <v>81</v>
      </c>
      <c r="B200" s="68">
        <v>2655</v>
      </c>
      <c r="C200" s="68">
        <v>490</v>
      </c>
      <c r="D200" s="68">
        <v>3145</v>
      </c>
      <c r="E200" s="103">
        <v>362.6</v>
      </c>
      <c r="F200" s="103">
        <v>35.5</v>
      </c>
      <c r="G200" s="103">
        <v>361.7</v>
      </c>
      <c r="H200" s="103">
        <v>35.5</v>
      </c>
      <c r="I200" s="103">
        <v>332.6</v>
      </c>
      <c r="J200" s="103">
        <v>32.6</v>
      </c>
      <c r="K200" s="68">
        <v>2655</v>
      </c>
      <c r="L200" s="68">
        <v>490</v>
      </c>
      <c r="M200" s="68">
        <v>3145</v>
      </c>
      <c r="N200" s="103">
        <v>361.7</v>
      </c>
      <c r="O200" s="103">
        <v>35.5</v>
      </c>
    </row>
    <row r="201" spans="1:15" x14ac:dyDescent="0.35">
      <c r="A201" s="12" t="s">
        <v>82</v>
      </c>
      <c r="B201" s="68">
        <v>376</v>
      </c>
      <c r="C201" s="68">
        <v>541</v>
      </c>
      <c r="D201" s="68">
        <v>917</v>
      </c>
      <c r="E201" s="103">
        <v>365.2</v>
      </c>
      <c r="F201" s="103">
        <v>35.700000000000003</v>
      </c>
      <c r="G201" s="103">
        <v>364.3</v>
      </c>
      <c r="H201" s="103">
        <v>35.6</v>
      </c>
      <c r="I201" s="103">
        <v>332.3</v>
      </c>
      <c r="J201" s="103">
        <v>32.5</v>
      </c>
      <c r="K201" s="68">
        <v>376</v>
      </c>
      <c r="L201" s="68">
        <v>541</v>
      </c>
      <c r="M201" s="68">
        <v>917</v>
      </c>
      <c r="N201" s="103">
        <v>364.3</v>
      </c>
      <c r="O201" s="103">
        <v>35.6</v>
      </c>
    </row>
    <row r="202" spans="1:15" x14ac:dyDescent="0.35">
      <c r="A202" s="12" t="s">
        <v>83</v>
      </c>
      <c r="B202" s="68">
        <v>-7997</v>
      </c>
      <c r="C202" s="68">
        <v>1161</v>
      </c>
      <c r="D202" s="68">
        <v>-6836</v>
      </c>
      <c r="E202" s="103">
        <v>354.2</v>
      </c>
      <c r="F202" s="103">
        <v>34.5</v>
      </c>
      <c r="G202" s="103">
        <v>353.3</v>
      </c>
      <c r="H202" s="103">
        <v>34.4</v>
      </c>
      <c r="I202" s="103">
        <v>331.8</v>
      </c>
      <c r="J202" s="103">
        <v>32.299999999999997</v>
      </c>
      <c r="K202" s="68">
        <v>-7997</v>
      </c>
      <c r="L202" s="68">
        <v>1161</v>
      </c>
      <c r="M202" s="68">
        <v>-6836</v>
      </c>
      <c r="N202" s="103">
        <v>353.3</v>
      </c>
      <c r="O202" s="103">
        <v>34.4</v>
      </c>
    </row>
    <row r="203" spans="1:15" x14ac:dyDescent="0.35">
      <c r="A203" s="12" t="s">
        <v>84</v>
      </c>
      <c r="B203" s="68">
        <v>-3383</v>
      </c>
      <c r="C203" s="68">
        <v>1169</v>
      </c>
      <c r="D203" s="68">
        <v>-2214</v>
      </c>
      <c r="E203" s="103">
        <v>356</v>
      </c>
      <c r="F203" s="103">
        <v>34.5</v>
      </c>
      <c r="G203" s="103">
        <v>355.1</v>
      </c>
      <c r="H203" s="103">
        <v>34.4</v>
      </c>
      <c r="I203" s="103">
        <v>331.3</v>
      </c>
      <c r="J203" s="103">
        <v>32.1</v>
      </c>
      <c r="K203" s="68">
        <v>-3383</v>
      </c>
      <c r="L203" s="68">
        <v>1169</v>
      </c>
      <c r="M203" s="68">
        <v>-2214</v>
      </c>
      <c r="N203" s="103">
        <v>355.1</v>
      </c>
      <c r="O203" s="103">
        <v>34.4</v>
      </c>
    </row>
    <row r="204" spans="1:15" x14ac:dyDescent="0.35">
      <c r="A204" s="12" t="s">
        <v>85</v>
      </c>
      <c r="B204" s="68">
        <v>-156</v>
      </c>
      <c r="C204" s="68">
        <v>1318</v>
      </c>
      <c r="D204" s="68">
        <v>1162</v>
      </c>
      <c r="E204" s="103">
        <v>364</v>
      </c>
      <c r="F204" s="103">
        <v>35.1</v>
      </c>
      <c r="G204" s="103">
        <v>363.1</v>
      </c>
      <c r="H204" s="103">
        <v>35.1</v>
      </c>
      <c r="I204" s="103">
        <v>330.8</v>
      </c>
      <c r="J204" s="103">
        <v>31.9</v>
      </c>
      <c r="K204" s="68">
        <v>-156</v>
      </c>
      <c r="L204" s="68">
        <v>1318</v>
      </c>
      <c r="M204" s="68">
        <v>1162</v>
      </c>
      <c r="N204" s="103">
        <v>363.1</v>
      </c>
      <c r="O204" s="103">
        <v>35.1</v>
      </c>
    </row>
    <row r="205" spans="1:15" x14ac:dyDescent="0.35">
      <c r="A205" s="12" t="s">
        <v>86</v>
      </c>
      <c r="B205" s="68">
        <v>232</v>
      </c>
      <c r="C205" s="68">
        <v>103</v>
      </c>
      <c r="D205" s="68">
        <v>335</v>
      </c>
      <c r="E205" s="103">
        <v>361.2</v>
      </c>
      <c r="F205" s="103">
        <v>34.799999999999997</v>
      </c>
      <c r="G205" s="103">
        <v>360.3</v>
      </c>
      <c r="H205" s="103">
        <v>34.700000000000003</v>
      </c>
      <c r="I205" s="103">
        <v>331</v>
      </c>
      <c r="J205" s="103">
        <v>31.9</v>
      </c>
      <c r="K205" s="68">
        <v>232</v>
      </c>
      <c r="L205" s="68">
        <v>103</v>
      </c>
      <c r="M205" s="68">
        <v>335</v>
      </c>
      <c r="N205" s="103">
        <v>360.3</v>
      </c>
      <c r="O205" s="103">
        <v>34.700000000000003</v>
      </c>
    </row>
    <row r="206" spans="1:15" x14ac:dyDescent="0.35">
      <c r="A206" s="12" t="s">
        <v>87</v>
      </c>
      <c r="B206" s="68">
        <v>3399</v>
      </c>
      <c r="C206" s="68">
        <v>15</v>
      </c>
      <c r="D206" s="68">
        <v>3414</v>
      </c>
      <c r="E206" s="103">
        <v>362.9</v>
      </c>
      <c r="F206" s="103">
        <v>34.799999999999997</v>
      </c>
      <c r="G206" s="103">
        <v>362</v>
      </c>
      <c r="H206" s="103">
        <v>34.700000000000003</v>
      </c>
      <c r="I206" s="103">
        <v>331.3</v>
      </c>
      <c r="J206" s="103">
        <v>31.8</v>
      </c>
      <c r="K206" s="68">
        <v>3399</v>
      </c>
      <c r="L206" s="68">
        <v>15</v>
      </c>
      <c r="M206" s="68">
        <v>3414</v>
      </c>
      <c r="N206" s="103">
        <v>362</v>
      </c>
      <c r="O206" s="103">
        <v>34.700000000000003</v>
      </c>
    </row>
    <row r="207" spans="1:15" x14ac:dyDescent="0.35">
      <c r="A207" s="12" t="s">
        <v>88</v>
      </c>
      <c r="B207" s="68">
        <v>2442</v>
      </c>
      <c r="C207" s="68">
        <v>37</v>
      </c>
      <c r="D207" s="68">
        <v>2479</v>
      </c>
      <c r="E207" s="103">
        <v>368.3</v>
      </c>
      <c r="F207" s="103">
        <v>35.200000000000003</v>
      </c>
      <c r="G207" s="103">
        <v>367.4</v>
      </c>
      <c r="H207" s="103">
        <v>35.1</v>
      </c>
      <c r="I207" s="103">
        <v>331.6</v>
      </c>
      <c r="J207" s="103">
        <v>31.7</v>
      </c>
      <c r="K207" s="68">
        <v>2442</v>
      </c>
      <c r="L207" s="68">
        <v>37</v>
      </c>
      <c r="M207" s="68">
        <v>2479</v>
      </c>
      <c r="N207" s="103">
        <v>367.4</v>
      </c>
      <c r="O207" s="103">
        <v>35.1</v>
      </c>
    </row>
    <row r="208" spans="1:15" x14ac:dyDescent="0.35">
      <c r="A208" s="12" t="s">
        <v>89</v>
      </c>
      <c r="B208" s="68">
        <v>-3936</v>
      </c>
      <c r="C208" s="68">
        <v>283</v>
      </c>
      <c r="D208" s="68">
        <v>-3653</v>
      </c>
      <c r="E208" s="103">
        <v>362.1</v>
      </c>
      <c r="F208" s="103">
        <v>34.4</v>
      </c>
      <c r="G208" s="103">
        <v>361.1</v>
      </c>
      <c r="H208" s="103">
        <v>34.299999999999997</v>
      </c>
      <c r="I208" s="103">
        <v>327.7</v>
      </c>
      <c r="J208" s="103">
        <v>31.2</v>
      </c>
      <c r="K208" s="68">
        <v>-3936</v>
      </c>
      <c r="L208" s="68">
        <v>283</v>
      </c>
      <c r="M208" s="68">
        <v>-3653</v>
      </c>
      <c r="N208" s="103">
        <v>361.1</v>
      </c>
      <c r="O208" s="103">
        <v>34.299999999999997</v>
      </c>
    </row>
    <row r="209" spans="1:15" x14ac:dyDescent="0.35">
      <c r="A209" s="12" t="s">
        <v>90</v>
      </c>
      <c r="B209" s="68">
        <v>1230</v>
      </c>
      <c r="C209" s="68">
        <v>286</v>
      </c>
      <c r="D209" s="68">
        <v>1516</v>
      </c>
      <c r="E209" s="103">
        <v>362</v>
      </c>
      <c r="F209" s="103">
        <v>34.299999999999997</v>
      </c>
      <c r="G209" s="103">
        <v>361</v>
      </c>
      <c r="H209" s="103">
        <v>34.200000000000003</v>
      </c>
      <c r="I209" s="103">
        <v>323.7</v>
      </c>
      <c r="J209" s="103">
        <v>30.6</v>
      </c>
      <c r="K209" s="68">
        <v>1230</v>
      </c>
      <c r="L209" s="68">
        <v>286</v>
      </c>
      <c r="M209" s="68">
        <v>1516</v>
      </c>
      <c r="N209" s="103">
        <v>361</v>
      </c>
      <c r="O209" s="103">
        <v>34.200000000000003</v>
      </c>
    </row>
    <row r="210" spans="1:15" x14ac:dyDescent="0.35">
      <c r="A210" s="12" t="s">
        <v>91</v>
      </c>
      <c r="B210" s="68">
        <v>-17</v>
      </c>
      <c r="C210" s="68">
        <v>324</v>
      </c>
      <c r="D210" s="68">
        <v>307</v>
      </c>
      <c r="E210" s="103">
        <v>362.8</v>
      </c>
      <c r="F210" s="103">
        <v>34.200000000000003</v>
      </c>
      <c r="G210" s="103">
        <v>361.8</v>
      </c>
      <c r="H210" s="103">
        <v>34.1</v>
      </c>
      <c r="I210" s="103">
        <v>319.8</v>
      </c>
      <c r="J210" s="103">
        <v>30.1</v>
      </c>
      <c r="K210" s="68">
        <v>-17</v>
      </c>
      <c r="L210" s="68">
        <v>324</v>
      </c>
      <c r="M210" s="68">
        <v>307</v>
      </c>
      <c r="N210" s="103">
        <v>361.8</v>
      </c>
      <c r="O210" s="103">
        <v>34.1</v>
      </c>
    </row>
    <row r="211" spans="1:15" x14ac:dyDescent="0.35">
      <c r="A211" s="12" t="s">
        <v>92</v>
      </c>
      <c r="B211" s="68">
        <v>-7892</v>
      </c>
      <c r="C211" s="68">
        <v>357</v>
      </c>
      <c r="D211" s="68">
        <v>-7535</v>
      </c>
      <c r="E211" s="103">
        <v>353.8</v>
      </c>
      <c r="F211" s="103">
        <v>33.200000000000003</v>
      </c>
      <c r="G211" s="103">
        <v>352.8</v>
      </c>
      <c r="H211" s="103">
        <v>33.1</v>
      </c>
      <c r="I211" s="103">
        <v>319.8</v>
      </c>
      <c r="J211" s="103">
        <v>30</v>
      </c>
      <c r="K211" s="68">
        <v>-7892</v>
      </c>
      <c r="L211" s="68">
        <v>357</v>
      </c>
      <c r="M211" s="68">
        <v>-7535</v>
      </c>
      <c r="N211" s="103">
        <v>352.8</v>
      </c>
      <c r="O211" s="103">
        <v>33.1</v>
      </c>
    </row>
    <row r="212" spans="1:15" x14ac:dyDescent="0.35">
      <c r="A212" s="12" t="s">
        <v>93</v>
      </c>
      <c r="B212" s="68">
        <v>2100</v>
      </c>
      <c r="C212" s="68">
        <v>351</v>
      </c>
      <c r="D212" s="68">
        <v>2451</v>
      </c>
      <c r="E212" s="103">
        <v>355</v>
      </c>
      <c r="F212" s="103">
        <v>33.1</v>
      </c>
      <c r="G212" s="103">
        <v>354</v>
      </c>
      <c r="H212" s="103">
        <v>33</v>
      </c>
      <c r="I212" s="103">
        <v>319.7</v>
      </c>
      <c r="J212" s="103">
        <v>29.8</v>
      </c>
      <c r="K212" s="68">
        <v>2100</v>
      </c>
      <c r="L212" s="68">
        <v>351</v>
      </c>
      <c r="M212" s="68">
        <v>2451</v>
      </c>
      <c r="N212" s="103">
        <v>354</v>
      </c>
      <c r="O212" s="103">
        <v>33</v>
      </c>
    </row>
    <row r="213" spans="1:15" x14ac:dyDescent="0.35">
      <c r="A213" s="12" t="s">
        <v>94</v>
      </c>
      <c r="B213" s="68">
        <v>553</v>
      </c>
      <c r="C213" s="68">
        <v>367</v>
      </c>
      <c r="D213" s="68">
        <v>920</v>
      </c>
      <c r="E213" s="103">
        <v>369.3</v>
      </c>
      <c r="F213" s="103">
        <v>34.299999999999997</v>
      </c>
      <c r="G213" s="103">
        <v>368.3</v>
      </c>
      <c r="H213" s="103">
        <v>34.200000000000003</v>
      </c>
      <c r="I213" s="103">
        <v>319.7</v>
      </c>
      <c r="J213" s="103">
        <v>29.7</v>
      </c>
      <c r="K213" s="68">
        <v>553</v>
      </c>
      <c r="L213" s="68">
        <v>367</v>
      </c>
      <c r="M213" s="68">
        <v>920</v>
      </c>
      <c r="N213" s="103">
        <v>368.3</v>
      </c>
      <c r="O213" s="103">
        <v>34.200000000000003</v>
      </c>
    </row>
    <row r="214" spans="1:15" x14ac:dyDescent="0.35">
      <c r="A214" s="12" t="s">
        <v>95</v>
      </c>
      <c r="B214" s="68">
        <v>-10952</v>
      </c>
      <c r="C214" s="68">
        <v>1282</v>
      </c>
      <c r="D214" s="68">
        <v>-9670</v>
      </c>
      <c r="E214" s="103">
        <v>350.3</v>
      </c>
      <c r="F214" s="103">
        <v>32.4</v>
      </c>
      <c r="G214" s="103">
        <v>349.3</v>
      </c>
      <c r="H214" s="103">
        <v>32.299999999999997</v>
      </c>
      <c r="I214" s="103">
        <v>334</v>
      </c>
      <c r="J214" s="103">
        <v>30.9</v>
      </c>
      <c r="K214" s="68">
        <v>-10952</v>
      </c>
      <c r="L214" s="68">
        <v>1282</v>
      </c>
      <c r="M214" s="68">
        <v>-9670</v>
      </c>
      <c r="N214" s="103">
        <v>349.3</v>
      </c>
      <c r="O214" s="103">
        <v>32.299999999999997</v>
      </c>
    </row>
    <row r="215" spans="1:15" x14ac:dyDescent="0.35">
      <c r="A215" s="12" t="s">
        <v>96</v>
      </c>
      <c r="B215" s="68">
        <v>-2892</v>
      </c>
      <c r="C215" s="68">
        <v>1326</v>
      </c>
      <c r="D215" s="68">
        <v>-1566</v>
      </c>
      <c r="E215" s="103">
        <v>347.6</v>
      </c>
      <c r="F215" s="103">
        <v>32</v>
      </c>
      <c r="G215" s="103">
        <v>346.5</v>
      </c>
      <c r="H215" s="103">
        <v>31.9</v>
      </c>
      <c r="I215" s="103">
        <v>331.3</v>
      </c>
      <c r="J215" s="103">
        <v>30.5</v>
      </c>
      <c r="K215" s="68">
        <v>-2892</v>
      </c>
      <c r="L215" s="68">
        <v>1326</v>
      </c>
      <c r="M215" s="68">
        <v>-1566</v>
      </c>
      <c r="N215" s="103">
        <v>346.5</v>
      </c>
      <c r="O215" s="103">
        <v>31.9</v>
      </c>
    </row>
    <row r="216" spans="1:15" x14ac:dyDescent="0.35">
      <c r="A216" s="12" t="s">
        <v>97</v>
      </c>
      <c r="B216" s="68">
        <v>-1640</v>
      </c>
      <c r="C216" s="68">
        <v>1239</v>
      </c>
      <c r="D216" s="68">
        <v>-401</v>
      </c>
      <c r="E216" s="103">
        <v>354.4</v>
      </c>
      <c r="F216" s="103">
        <v>32.5</v>
      </c>
      <c r="G216" s="103">
        <v>353.3</v>
      </c>
      <c r="H216" s="103">
        <v>32.4</v>
      </c>
      <c r="I216" s="103">
        <v>299.7</v>
      </c>
      <c r="J216" s="103">
        <v>27.4</v>
      </c>
      <c r="K216" s="68">
        <v>-1640</v>
      </c>
      <c r="L216" s="68">
        <v>1239</v>
      </c>
      <c r="M216" s="68">
        <v>-401</v>
      </c>
      <c r="N216" s="103">
        <v>353.3</v>
      </c>
      <c r="O216" s="103">
        <v>32.4</v>
      </c>
    </row>
    <row r="217" spans="1:15" x14ac:dyDescent="0.35">
      <c r="A217" s="12" t="s">
        <v>98</v>
      </c>
      <c r="B217" s="68">
        <v>-1324</v>
      </c>
      <c r="C217" s="68">
        <v>4134</v>
      </c>
      <c r="D217" s="68">
        <v>2810</v>
      </c>
      <c r="E217" s="103">
        <v>347.9</v>
      </c>
      <c r="F217" s="103">
        <v>31.7</v>
      </c>
      <c r="G217" s="103">
        <v>346.8</v>
      </c>
      <c r="H217" s="103">
        <v>31.6</v>
      </c>
      <c r="I217" s="103">
        <v>294.39999999999998</v>
      </c>
      <c r="J217" s="103">
        <v>26.9</v>
      </c>
      <c r="K217" s="68">
        <v>-1324</v>
      </c>
      <c r="L217" s="68">
        <v>4134</v>
      </c>
      <c r="M217" s="68">
        <v>2810</v>
      </c>
      <c r="N217" s="103">
        <v>346.8</v>
      </c>
      <c r="O217" s="103">
        <v>31.6</v>
      </c>
    </row>
    <row r="218" spans="1:15" x14ac:dyDescent="0.35">
      <c r="A218" s="12" t="s">
        <v>99</v>
      </c>
      <c r="B218" s="68">
        <v>-771</v>
      </c>
      <c r="C218" s="68">
        <v>-8498</v>
      </c>
      <c r="D218" s="68">
        <v>-9269</v>
      </c>
      <c r="E218" s="103">
        <v>335.6</v>
      </c>
      <c r="F218" s="103">
        <v>30.5</v>
      </c>
      <c r="G218" s="103">
        <v>334.5</v>
      </c>
      <c r="H218" s="103">
        <v>30.4</v>
      </c>
      <c r="I218" s="103">
        <v>295</v>
      </c>
      <c r="J218" s="103">
        <v>26.8</v>
      </c>
      <c r="K218" s="68">
        <v>-771</v>
      </c>
      <c r="L218" s="68">
        <v>-8498</v>
      </c>
      <c r="M218" s="68">
        <v>-9269</v>
      </c>
      <c r="N218" s="103">
        <v>334.5</v>
      </c>
      <c r="O218" s="103">
        <v>30.4</v>
      </c>
    </row>
    <row r="219" spans="1:15" x14ac:dyDescent="0.35">
      <c r="A219" s="12" t="s">
        <v>100</v>
      </c>
      <c r="B219" s="68">
        <v>-1488</v>
      </c>
      <c r="C219" s="68">
        <v>4151</v>
      </c>
      <c r="D219" s="68">
        <v>2663</v>
      </c>
      <c r="E219" s="103">
        <v>342.9</v>
      </c>
      <c r="F219" s="103">
        <v>31</v>
      </c>
      <c r="G219" s="103">
        <v>341.8</v>
      </c>
      <c r="H219" s="103">
        <v>30.9</v>
      </c>
      <c r="I219" s="103">
        <v>302.5</v>
      </c>
      <c r="J219" s="103">
        <v>27.4</v>
      </c>
      <c r="K219" s="68">
        <v>-1488</v>
      </c>
      <c r="L219" s="68">
        <v>4151</v>
      </c>
      <c r="M219" s="68">
        <v>2663</v>
      </c>
      <c r="N219" s="103">
        <v>341.8</v>
      </c>
      <c r="O219" s="103">
        <v>30.9</v>
      </c>
    </row>
    <row r="220" spans="1:15" x14ac:dyDescent="0.35">
      <c r="A220" s="12" t="s">
        <v>101</v>
      </c>
      <c r="B220" s="68">
        <v>-3566</v>
      </c>
      <c r="C220" s="68">
        <v>-271</v>
      </c>
      <c r="D220" s="68">
        <v>-3837</v>
      </c>
      <c r="E220" s="103">
        <v>335.1</v>
      </c>
      <c r="F220" s="103">
        <v>30.2</v>
      </c>
      <c r="G220" s="103">
        <v>334</v>
      </c>
      <c r="H220" s="103">
        <v>30.1</v>
      </c>
      <c r="I220" s="103">
        <v>296.5</v>
      </c>
      <c r="J220" s="103">
        <v>26.7</v>
      </c>
      <c r="K220" s="68">
        <v>-3566</v>
      </c>
      <c r="L220" s="68">
        <v>-271</v>
      </c>
      <c r="M220" s="68">
        <v>-3837</v>
      </c>
      <c r="N220" s="103">
        <v>334</v>
      </c>
      <c r="O220" s="103">
        <v>30.1</v>
      </c>
    </row>
    <row r="221" spans="1:15" x14ac:dyDescent="0.35">
      <c r="A221" s="12" t="s">
        <v>102</v>
      </c>
      <c r="B221" s="68">
        <v>-2014</v>
      </c>
      <c r="C221" s="68">
        <v>5314</v>
      </c>
      <c r="D221" s="68">
        <v>3300</v>
      </c>
      <c r="E221" s="103">
        <v>335.6</v>
      </c>
      <c r="F221" s="103">
        <v>30.1</v>
      </c>
      <c r="G221" s="103">
        <v>334.5</v>
      </c>
      <c r="H221" s="103">
        <v>30</v>
      </c>
      <c r="I221" s="103">
        <v>297.2</v>
      </c>
      <c r="J221" s="103">
        <v>26.7</v>
      </c>
      <c r="K221" s="68">
        <v>-2014</v>
      </c>
      <c r="L221" s="68">
        <v>5314</v>
      </c>
      <c r="M221" s="68">
        <v>3300</v>
      </c>
      <c r="N221" s="103">
        <v>334.5</v>
      </c>
      <c r="O221" s="103">
        <v>30</v>
      </c>
    </row>
    <row r="222" spans="1:15" x14ac:dyDescent="0.35">
      <c r="A222" s="12" t="s">
        <v>103</v>
      </c>
      <c r="B222" s="68">
        <v>518</v>
      </c>
      <c r="C222" s="68">
        <v>-4571</v>
      </c>
      <c r="D222" s="68">
        <v>-4053</v>
      </c>
      <c r="E222" s="103">
        <v>327.7</v>
      </c>
      <c r="F222" s="103">
        <v>29.3</v>
      </c>
      <c r="G222" s="103">
        <v>326.60000000000002</v>
      </c>
      <c r="H222" s="103">
        <v>29.2</v>
      </c>
      <c r="I222" s="103">
        <v>299.2</v>
      </c>
      <c r="J222" s="103">
        <v>26.8</v>
      </c>
      <c r="K222" s="68">
        <v>518</v>
      </c>
      <c r="L222" s="68">
        <v>-4571</v>
      </c>
      <c r="M222" s="68">
        <v>-4053</v>
      </c>
      <c r="N222" s="103">
        <v>326.60000000000002</v>
      </c>
      <c r="O222" s="103">
        <v>29.2</v>
      </c>
    </row>
    <row r="223" spans="1:15" x14ac:dyDescent="0.35">
      <c r="A223" s="12" t="s">
        <v>104</v>
      </c>
      <c r="B223" s="68">
        <v>650</v>
      </c>
      <c r="C223" s="68">
        <v>444</v>
      </c>
      <c r="D223" s="68">
        <v>1094</v>
      </c>
      <c r="E223" s="103">
        <v>321</v>
      </c>
      <c r="F223" s="103">
        <v>28.6</v>
      </c>
      <c r="G223" s="103">
        <v>319.89999999999998</v>
      </c>
      <c r="H223" s="103">
        <v>28.5</v>
      </c>
      <c r="I223" s="103">
        <v>294.7</v>
      </c>
      <c r="J223" s="103">
        <v>26.3</v>
      </c>
      <c r="K223" s="68">
        <v>650</v>
      </c>
      <c r="L223" s="68">
        <v>444</v>
      </c>
      <c r="M223" s="68">
        <v>1094</v>
      </c>
      <c r="N223" s="103">
        <v>319.89999999999998</v>
      </c>
      <c r="O223" s="103">
        <v>28.5</v>
      </c>
    </row>
    <row r="224" spans="1:15" x14ac:dyDescent="0.35">
      <c r="A224" s="12" t="s">
        <v>105</v>
      </c>
      <c r="B224" s="68">
        <v>758</v>
      </c>
      <c r="C224" s="68">
        <v>461</v>
      </c>
      <c r="D224" s="68">
        <v>1219</v>
      </c>
      <c r="E224" s="103">
        <v>324</v>
      </c>
      <c r="F224" s="103">
        <v>28.8</v>
      </c>
      <c r="G224" s="103">
        <v>322.8</v>
      </c>
      <c r="H224" s="103">
        <v>28.7</v>
      </c>
      <c r="I224" s="103">
        <v>300.39999999999998</v>
      </c>
      <c r="J224" s="103">
        <v>26.7</v>
      </c>
      <c r="K224" s="68">
        <v>758</v>
      </c>
      <c r="L224" s="68">
        <v>461</v>
      </c>
      <c r="M224" s="68">
        <v>1219</v>
      </c>
      <c r="N224" s="103">
        <v>322.8</v>
      </c>
      <c r="O224" s="103">
        <v>28.7</v>
      </c>
    </row>
    <row r="225" spans="1:15" x14ac:dyDescent="0.35">
      <c r="A225" s="12" t="s">
        <v>106</v>
      </c>
      <c r="B225" s="68">
        <v>904</v>
      </c>
      <c r="C225" s="68">
        <v>380</v>
      </c>
      <c r="D225" s="68">
        <v>1284</v>
      </c>
      <c r="E225" s="103">
        <v>334.5</v>
      </c>
      <c r="F225" s="103">
        <v>29.7</v>
      </c>
      <c r="G225" s="103">
        <v>333.3</v>
      </c>
      <c r="H225" s="103">
        <v>29.5</v>
      </c>
      <c r="I225" s="103">
        <v>314.39999999999998</v>
      </c>
      <c r="J225" s="103">
        <v>27.9</v>
      </c>
      <c r="K225" s="68">
        <v>904</v>
      </c>
      <c r="L225" s="68">
        <v>380</v>
      </c>
      <c r="M225" s="68">
        <v>1284</v>
      </c>
      <c r="N225" s="103">
        <v>333.3</v>
      </c>
      <c r="O225" s="103">
        <v>29.5</v>
      </c>
    </row>
    <row r="226" spans="1:15" x14ac:dyDescent="0.35">
      <c r="A226" s="12" t="s">
        <v>107</v>
      </c>
      <c r="B226" s="68">
        <v>-8250</v>
      </c>
      <c r="C226" s="68">
        <v>1381</v>
      </c>
      <c r="D226" s="68">
        <v>-6869</v>
      </c>
      <c r="E226" s="103">
        <v>318.2</v>
      </c>
      <c r="F226" s="103">
        <v>28.1</v>
      </c>
      <c r="G226" s="103">
        <v>317</v>
      </c>
      <c r="H226" s="103">
        <v>28</v>
      </c>
      <c r="I226" s="103">
        <v>300</v>
      </c>
      <c r="J226" s="103">
        <v>26.5</v>
      </c>
      <c r="K226" s="68">
        <v>-8250</v>
      </c>
      <c r="L226" s="68">
        <v>1381</v>
      </c>
      <c r="M226" s="68">
        <v>-6869</v>
      </c>
      <c r="N226" s="103">
        <v>317</v>
      </c>
      <c r="O226" s="103">
        <v>28</v>
      </c>
    </row>
    <row r="227" spans="1:15" x14ac:dyDescent="0.35">
      <c r="A227" s="12" t="s">
        <v>108</v>
      </c>
      <c r="B227" s="68">
        <v>-5285</v>
      </c>
      <c r="C227" s="68">
        <v>1326</v>
      </c>
      <c r="D227" s="68">
        <v>-3959</v>
      </c>
      <c r="E227" s="103">
        <v>316.3</v>
      </c>
      <c r="F227" s="103">
        <v>27.8</v>
      </c>
      <c r="G227" s="103">
        <v>315.10000000000002</v>
      </c>
      <c r="H227" s="103">
        <v>27.7</v>
      </c>
      <c r="I227" s="103">
        <v>299.2</v>
      </c>
      <c r="J227" s="103">
        <v>26.3</v>
      </c>
      <c r="K227" s="68">
        <v>-5285</v>
      </c>
      <c r="L227" s="68">
        <v>1326</v>
      </c>
      <c r="M227" s="68">
        <v>-3959</v>
      </c>
      <c r="N227" s="103">
        <v>315.10000000000002</v>
      </c>
      <c r="O227" s="103">
        <v>27.7</v>
      </c>
    </row>
    <row r="228" spans="1:15" x14ac:dyDescent="0.35">
      <c r="A228" s="12" t="s">
        <v>109</v>
      </c>
      <c r="B228" s="68">
        <v>-1988</v>
      </c>
      <c r="C228" s="68">
        <v>1311</v>
      </c>
      <c r="D228" s="68">
        <v>-677</v>
      </c>
      <c r="E228" s="103">
        <v>323.2</v>
      </c>
      <c r="F228" s="103">
        <v>28.3</v>
      </c>
      <c r="G228" s="103">
        <v>322</v>
      </c>
      <c r="H228" s="103">
        <v>28.2</v>
      </c>
      <c r="I228" s="103">
        <v>306.7</v>
      </c>
      <c r="J228" s="103">
        <v>26.9</v>
      </c>
      <c r="K228" s="68">
        <v>-1988</v>
      </c>
      <c r="L228" s="68">
        <v>1311</v>
      </c>
      <c r="M228" s="68">
        <v>-677</v>
      </c>
      <c r="N228" s="103">
        <v>322</v>
      </c>
      <c r="O228" s="103">
        <v>28.2</v>
      </c>
    </row>
    <row r="229" spans="1:15" x14ac:dyDescent="0.35">
      <c r="A229" s="12" t="s">
        <v>110</v>
      </c>
      <c r="B229" s="68">
        <v>-1198</v>
      </c>
      <c r="C229" s="68">
        <v>917</v>
      </c>
      <c r="D229" s="68">
        <v>-281</v>
      </c>
      <c r="E229" s="103">
        <v>319.8</v>
      </c>
      <c r="F229" s="103">
        <v>27.9</v>
      </c>
      <c r="G229" s="103">
        <v>318.5</v>
      </c>
      <c r="H229" s="103">
        <v>27.8</v>
      </c>
      <c r="I229" s="103">
        <v>303.89999999999998</v>
      </c>
      <c r="J229" s="103">
        <v>26.6</v>
      </c>
      <c r="K229" s="68">
        <v>-1198</v>
      </c>
      <c r="L229" s="68">
        <v>917</v>
      </c>
      <c r="M229" s="68">
        <v>-281</v>
      </c>
      <c r="N229" s="103">
        <v>318.5</v>
      </c>
      <c r="O229" s="103">
        <v>27.8</v>
      </c>
    </row>
    <row r="230" spans="1:15" x14ac:dyDescent="0.35">
      <c r="A230" s="12" t="s">
        <v>111</v>
      </c>
      <c r="B230" s="68">
        <v>509</v>
      </c>
      <c r="C230" s="68">
        <v>915</v>
      </c>
      <c r="D230" s="68">
        <v>1424</v>
      </c>
      <c r="E230" s="103">
        <v>323.39999999999998</v>
      </c>
      <c r="F230" s="103">
        <v>28.2</v>
      </c>
      <c r="G230" s="103">
        <v>322.2</v>
      </c>
      <c r="H230" s="103">
        <v>28.1</v>
      </c>
      <c r="I230" s="103">
        <v>307.8</v>
      </c>
      <c r="J230" s="103">
        <v>26.8</v>
      </c>
      <c r="K230" s="68">
        <v>509</v>
      </c>
      <c r="L230" s="68">
        <v>915</v>
      </c>
      <c r="M230" s="68">
        <v>1424</v>
      </c>
      <c r="N230" s="103">
        <v>322.2</v>
      </c>
      <c r="O230" s="103">
        <v>28.1</v>
      </c>
    </row>
    <row r="231" spans="1:15" x14ac:dyDescent="0.35">
      <c r="A231" s="12" t="s">
        <v>112</v>
      </c>
      <c r="B231" s="68">
        <v>-656</v>
      </c>
      <c r="C231" s="68">
        <v>66</v>
      </c>
      <c r="D231" s="68">
        <v>-590</v>
      </c>
      <c r="E231" s="103">
        <v>331.5</v>
      </c>
      <c r="F231" s="103">
        <v>28.8</v>
      </c>
      <c r="G231" s="103">
        <v>330.3</v>
      </c>
      <c r="H231" s="103">
        <v>28.7</v>
      </c>
      <c r="I231" s="103">
        <v>316.2</v>
      </c>
      <c r="J231" s="103">
        <v>27.5</v>
      </c>
      <c r="K231" s="68">
        <v>-656</v>
      </c>
      <c r="L231" s="68">
        <v>66</v>
      </c>
      <c r="M231" s="68">
        <v>-590</v>
      </c>
      <c r="N231" s="103">
        <v>330.3</v>
      </c>
      <c r="O231" s="103">
        <v>28.7</v>
      </c>
    </row>
    <row r="232" spans="1:15" x14ac:dyDescent="0.35">
      <c r="A232" s="12" t="s">
        <v>113</v>
      </c>
      <c r="B232" s="68">
        <v>-2880</v>
      </c>
      <c r="C232" s="68">
        <v>898</v>
      </c>
      <c r="D232" s="68">
        <v>-1982</v>
      </c>
      <c r="E232" s="103">
        <v>323.5</v>
      </c>
      <c r="F232" s="103">
        <v>28</v>
      </c>
      <c r="G232" s="103">
        <v>322.3</v>
      </c>
      <c r="H232" s="103">
        <v>27.9</v>
      </c>
      <c r="I232" s="103">
        <v>310.39999999999998</v>
      </c>
      <c r="J232" s="103">
        <v>26.9</v>
      </c>
      <c r="K232" s="68">
        <v>-2880</v>
      </c>
      <c r="L232" s="68">
        <v>898</v>
      </c>
      <c r="M232" s="68">
        <v>-1982</v>
      </c>
      <c r="N232" s="103">
        <v>322.3</v>
      </c>
      <c r="O232" s="103">
        <v>27.9</v>
      </c>
    </row>
    <row r="233" spans="1:15" x14ac:dyDescent="0.35">
      <c r="A233" s="12" t="s">
        <v>114</v>
      </c>
      <c r="B233" s="68">
        <v>-1929</v>
      </c>
      <c r="C233" s="68">
        <v>885</v>
      </c>
      <c r="D233" s="68">
        <v>-1044</v>
      </c>
      <c r="E233" s="103">
        <v>324.10000000000002</v>
      </c>
      <c r="F233" s="103">
        <v>28</v>
      </c>
      <c r="G233" s="103">
        <v>322.89999999999998</v>
      </c>
      <c r="H233" s="103">
        <v>27.9</v>
      </c>
      <c r="I233" s="103">
        <v>311.7</v>
      </c>
      <c r="J233" s="103">
        <v>27</v>
      </c>
      <c r="K233" s="68">
        <v>-1929</v>
      </c>
      <c r="L233" s="68">
        <v>885</v>
      </c>
      <c r="M233" s="68">
        <v>-1044</v>
      </c>
      <c r="N233" s="103">
        <v>322.89999999999998</v>
      </c>
      <c r="O233" s="103">
        <v>27.9</v>
      </c>
    </row>
    <row r="234" spans="1:15" x14ac:dyDescent="0.35">
      <c r="A234" s="12" t="s">
        <v>115</v>
      </c>
      <c r="B234" s="68">
        <v>480</v>
      </c>
      <c r="C234" s="68">
        <v>929</v>
      </c>
      <c r="D234" s="68">
        <v>1409</v>
      </c>
      <c r="E234" s="103">
        <v>325.8</v>
      </c>
      <c r="F234" s="103">
        <v>28.1</v>
      </c>
      <c r="G234" s="103">
        <v>324.60000000000002</v>
      </c>
      <c r="H234" s="103">
        <v>28</v>
      </c>
      <c r="I234" s="103">
        <v>313.8</v>
      </c>
      <c r="J234" s="103">
        <v>27.1</v>
      </c>
      <c r="K234" s="68">
        <v>480</v>
      </c>
      <c r="L234" s="68">
        <v>929</v>
      </c>
      <c r="M234" s="68">
        <v>1409</v>
      </c>
      <c r="N234" s="103">
        <v>324.60000000000002</v>
      </c>
      <c r="O234" s="103">
        <v>28</v>
      </c>
    </row>
    <row r="235" spans="1:15" x14ac:dyDescent="0.35">
      <c r="A235" s="12" t="s">
        <v>116</v>
      </c>
      <c r="B235" s="68">
        <v>2162</v>
      </c>
      <c r="C235" s="68">
        <v>1038</v>
      </c>
      <c r="D235" s="68">
        <v>3200</v>
      </c>
      <c r="E235" s="103">
        <v>320.7</v>
      </c>
      <c r="F235" s="103">
        <v>27.6</v>
      </c>
      <c r="G235" s="103">
        <v>319.39999999999998</v>
      </c>
      <c r="H235" s="103">
        <v>27.5</v>
      </c>
      <c r="I235" s="103">
        <v>311.8</v>
      </c>
      <c r="J235" s="103">
        <v>26.8</v>
      </c>
      <c r="K235" s="68">
        <v>2162</v>
      </c>
      <c r="L235" s="68">
        <v>1038</v>
      </c>
      <c r="M235" s="68">
        <v>3200</v>
      </c>
      <c r="N235" s="103">
        <v>319.39999999999998</v>
      </c>
      <c r="O235" s="103">
        <v>27.5</v>
      </c>
    </row>
    <row r="236" spans="1:15" x14ac:dyDescent="0.35">
      <c r="A236" s="12" t="s">
        <v>117</v>
      </c>
      <c r="B236" s="68">
        <v>2105</v>
      </c>
      <c r="C236" s="68">
        <v>1209</v>
      </c>
      <c r="D236" s="68">
        <v>3314</v>
      </c>
      <c r="E236" s="103">
        <v>326.89999999999998</v>
      </c>
      <c r="F236" s="103">
        <v>28</v>
      </c>
      <c r="G236" s="103">
        <v>325.60000000000002</v>
      </c>
      <c r="H236" s="103">
        <v>27.9</v>
      </c>
      <c r="I236" s="103">
        <v>320.7</v>
      </c>
      <c r="J236" s="103">
        <v>27.5</v>
      </c>
      <c r="K236" s="68">
        <v>2105</v>
      </c>
      <c r="L236" s="68">
        <v>1209</v>
      </c>
      <c r="M236" s="68">
        <v>3314</v>
      </c>
      <c r="N236" s="103">
        <v>325.60000000000002</v>
      </c>
      <c r="O236" s="103">
        <v>27.9</v>
      </c>
    </row>
    <row r="237" spans="1:15" x14ac:dyDescent="0.35">
      <c r="A237" s="12" t="s">
        <v>118</v>
      </c>
      <c r="B237" s="68">
        <v>1791</v>
      </c>
      <c r="C237" s="68">
        <v>1157</v>
      </c>
      <c r="D237" s="68">
        <v>2948</v>
      </c>
      <c r="E237" s="103">
        <v>336.8</v>
      </c>
      <c r="F237" s="103">
        <v>28.8</v>
      </c>
      <c r="G237" s="103">
        <v>335.5</v>
      </c>
      <c r="H237" s="103">
        <v>28.7</v>
      </c>
      <c r="I237" s="103">
        <v>334.2</v>
      </c>
      <c r="J237" s="103">
        <v>28.6</v>
      </c>
      <c r="K237" s="68">
        <v>1791</v>
      </c>
      <c r="L237" s="68">
        <v>1157</v>
      </c>
      <c r="M237" s="68">
        <v>2948</v>
      </c>
      <c r="N237" s="103">
        <v>335.5</v>
      </c>
      <c r="O237" s="103">
        <v>28.7</v>
      </c>
    </row>
    <row r="238" spans="1:15" x14ac:dyDescent="0.35">
      <c r="A238" s="12" t="s">
        <v>119</v>
      </c>
      <c r="B238" s="68">
        <v>-5318</v>
      </c>
      <c r="C238" s="68">
        <v>1900</v>
      </c>
      <c r="D238" s="68">
        <v>-3418</v>
      </c>
      <c r="E238" s="103">
        <v>325.89999999999998</v>
      </c>
      <c r="F238" s="103">
        <v>27.8</v>
      </c>
      <c r="G238" s="103">
        <v>324.7</v>
      </c>
      <c r="H238" s="103">
        <v>27.7</v>
      </c>
      <c r="I238" s="103">
        <v>325.7</v>
      </c>
      <c r="J238" s="103">
        <v>27.7</v>
      </c>
      <c r="K238" s="68">
        <v>-5318</v>
      </c>
      <c r="L238" s="68">
        <v>1900</v>
      </c>
      <c r="M238" s="68">
        <v>-3418</v>
      </c>
      <c r="N238" s="103">
        <v>324.7</v>
      </c>
      <c r="O238" s="103">
        <v>27.7</v>
      </c>
    </row>
    <row r="239" spans="1:15" x14ac:dyDescent="0.35">
      <c r="A239" s="12" t="s">
        <v>120</v>
      </c>
      <c r="B239" s="68">
        <v>-2181</v>
      </c>
      <c r="C239" s="68">
        <v>1844</v>
      </c>
      <c r="D239" s="68">
        <v>-337</v>
      </c>
      <c r="E239" s="103">
        <v>324</v>
      </c>
      <c r="F239" s="103">
        <v>27.5</v>
      </c>
      <c r="G239" s="103">
        <v>322.7</v>
      </c>
      <c r="H239" s="103">
        <v>27.4</v>
      </c>
      <c r="I239" s="103">
        <v>325.10000000000002</v>
      </c>
      <c r="J239" s="103">
        <v>27.6</v>
      </c>
      <c r="K239" s="68">
        <v>-2181</v>
      </c>
      <c r="L239" s="68">
        <v>1844</v>
      </c>
      <c r="M239" s="68">
        <v>-337</v>
      </c>
      <c r="N239" s="103">
        <v>322.7</v>
      </c>
      <c r="O239" s="103">
        <v>27.4</v>
      </c>
    </row>
    <row r="240" spans="1:15" x14ac:dyDescent="0.35">
      <c r="A240" s="12" t="s">
        <v>121</v>
      </c>
      <c r="B240" s="68">
        <v>-688</v>
      </c>
      <c r="C240" s="68">
        <v>1681</v>
      </c>
      <c r="D240" s="68">
        <v>993</v>
      </c>
      <c r="E240" s="103">
        <v>331.8</v>
      </c>
      <c r="F240" s="103">
        <v>28.1</v>
      </c>
      <c r="G240" s="103">
        <v>330.6</v>
      </c>
      <c r="H240" s="103">
        <v>28</v>
      </c>
      <c r="I240" s="103">
        <v>333.7</v>
      </c>
      <c r="J240" s="103">
        <v>28.2</v>
      </c>
      <c r="K240" s="68">
        <v>-688</v>
      </c>
      <c r="L240" s="68">
        <v>1681</v>
      </c>
      <c r="M240" s="68">
        <v>993</v>
      </c>
      <c r="N240" s="103">
        <v>330.6</v>
      </c>
      <c r="O240" s="103">
        <v>28</v>
      </c>
    </row>
    <row r="241" spans="1:15" x14ac:dyDescent="0.35">
      <c r="A241" s="12" t="s">
        <v>122</v>
      </c>
      <c r="B241" s="68">
        <v>1662</v>
      </c>
      <c r="C241" s="68">
        <v>714</v>
      </c>
      <c r="D241" s="68">
        <v>2376</v>
      </c>
      <c r="E241" s="103">
        <v>330.2</v>
      </c>
      <c r="F241" s="103">
        <v>27.8</v>
      </c>
      <c r="G241" s="103">
        <v>329</v>
      </c>
      <c r="H241" s="103">
        <v>27.7</v>
      </c>
      <c r="I241" s="103">
        <v>335</v>
      </c>
      <c r="J241" s="103">
        <v>28.2</v>
      </c>
      <c r="K241" s="68">
        <v>1662</v>
      </c>
      <c r="L241" s="68">
        <v>714</v>
      </c>
      <c r="M241" s="68">
        <v>2376</v>
      </c>
      <c r="N241" s="103">
        <v>329</v>
      </c>
      <c r="O241" s="103">
        <v>27.7</v>
      </c>
    </row>
    <row r="242" spans="1:15" x14ac:dyDescent="0.35">
      <c r="A242" s="12" t="s">
        <v>123</v>
      </c>
      <c r="B242" s="68">
        <v>3908</v>
      </c>
      <c r="C242" s="68">
        <v>-401</v>
      </c>
      <c r="D242" s="68">
        <v>3507</v>
      </c>
      <c r="E242" s="103">
        <v>333</v>
      </c>
      <c r="F242" s="103">
        <v>28</v>
      </c>
      <c r="G242" s="103">
        <v>331.8</v>
      </c>
      <c r="H242" s="103">
        <v>27.9</v>
      </c>
      <c r="I242" s="103">
        <v>339.3</v>
      </c>
      <c r="J242" s="103">
        <v>28.5</v>
      </c>
      <c r="K242" s="68">
        <v>3908</v>
      </c>
      <c r="L242" s="68">
        <v>-401</v>
      </c>
      <c r="M242" s="68">
        <v>3507</v>
      </c>
      <c r="N242" s="103">
        <v>331.8</v>
      </c>
      <c r="O242" s="103">
        <v>27.9</v>
      </c>
    </row>
    <row r="243" spans="1:15" x14ac:dyDescent="0.35">
      <c r="A243" s="12" t="s">
        <v>124</v>
      </c>
      <c r="B243" s="68">
        <v>2045</v>
      </c>
      <c r="C243" s="68">
        <v>1278</v>
      </c>
      <c r="D243" s="68">
        <v>3323</v>
      </c>
      <c r="E243" s="103">
        <v>340.3</v>
      </c>
      <c r="F243" s="103">
        <v>28.5</v>
      </c>
      <c r="G243" s="103">
        <v>339.1</v>
      </c>
      <c r="H243" s="103">
        <v>28.4</v>
      </c>
      <c r="I243" s="103">
        <v>348</v>
      </c>
      <c r="J243" s="103">
        <v>29.1</v>
      </c>
      <c r="K243" s="68">
        <v>2045</v>
      </c>
      <c r="L243" s="68">
        <v>1278</v>
      </c>
      <c r="M243" s="68">
        <v>3323</v>
      </c>
      <c r="N243" s="103">
        <v>339.1</v>
      </c>
      <c r="O243" s="103">
        <v>28.4</v>
      </c>
    </row>
    <row r="244" spans="1:15" x14ac:dyDescent="0.35">
      <c r="A244" s="12" t="s">
        <v>125</v>
      </c>
      <c r="B244" s="68">
        <v>-1623</v>
      </c>
      <c r="C244" s="68">
        <v>922</v>
      </c>
      <c r="D244" s="68">
        <v>-701</v>
      </c>
      <c r="E244" s="103">
        <v>334.9</v>
      </c>
      <c r="F244" s="103">
        <v>27.9</v>
      </c>
      <c r="G244" s="103">
        <v>333.7</v>
      </c>
      <c r="H244" s="103">
        <v>27.8</v>
      </c>
      <c r="I244" s="103">
        <v>342.5</v>
      </c>
      <c r="J244" s="103">
        <v>28.5</v>
      </c>
      <c r="K244" s="68">
        <v>-1623</v>
      </c>
      <c r="L244" s="68">
        <v>922</v>
      </c>
      <c r="M244" s="68">
        <v>-701</v>
      </c>
      <c r="N244" s="103">
        <v>333.7</v>
      </c>
      <c r="O244" s="103">
        <v>27.8</v>
      </c>
    </row>
    <row r="245" spans="1:15" x14ac:dyDescent="0.35">
      <c r="A245" s="12" t="s">
        <v>126</v>
      </c>
      <c r="B245" s="68">
        <v>1005</v>
      </c>
      <c r="C245" s="68">
        <v>1127</v>
      </c>
      <c r="D245" s="68">
        <v>2132</v>
      </c>
      <c r="E245" s="103">
        <v>338.8</v>
      </c>
      <c r="F245" s="103">
        <v>28.1</v>
      </c>
      <c r="G245" s="103">
        <v>337.6</v>
      </c>
      <c r="H245" s="103">
        <v>28</v>
      </c>
      <c r="I245" s="103">
        <v>347.2</v>
      </c>
      <c r="J245" s="103">
        <v>28.8</v>
      </c>
      <c r="K245" s="68">
        <v>1005</v>
      </c>
      <c r="L245" s="68">
        <v>1127</v>
      </c>
      <c r="M245" s="68">
        <v>2132</v>
      </c>
      <c r="N245" s="103">
        <v>337.6</v>
      </c>
      <c r="O245" s="103">
        <v>28</v>
      </c>
    </row>
    <row r="246" spans="1:15" x14ac:dyDescent="0.35">
      <c r="A246" s="12" t="s">
        <v>127</v>
      </c>
      <c r="B246" s="68">
        <v>3227</v>
      </c>
      <c r="C246" s="68">
        <v>1218</v>
      </c>
      <c r="D246" s="68">
        <v>4445</v>
      </c>
      <c r="E246" s="103">
        <v>344.8</v>
      </c>
      <c r="F246" s="103">
        <v>28.5</v>
      </c>
      <c r="G246" s="103">
        <v>343.6</v>
      </c>
      <c r="H246" s="103">
        <v>28.4</v>
      </c>
      <c r="I246" s="103">
        <v>353.7</v>
      </c>
      <c r="J246" s="103">
        <v>29.2</v>
      </c>
      <c r="K246" s="68">
        <v>3227</v>
      </c>
      <c r="L246" s="68">
        <v>1218</v>
      </c>
      <c r="M246" s="68">
        <v>4445</v>
      </c>
      <c r="N246" s="103">
        <v>343.6</v>
      </c>
      <c r="O246" s="103">
        <v>28.4</v>
      </c>
    </row>
    <row r="247" spans="1:15" x14ac:dyDescent="0.35">
      <c r="A247" s="12" t="s">
        <v>128</v>
      </c>
      <c r="B247" s="68">
        <v>2491</v>
      </c>
      <c r="C247" s="68">
        <v>1316</v>
      </c>
      <c r="D247" s="68">
        <v>3807</v>
      </c>
      <c r="E247" s="103">
        <v>345.2</v>
      </c>
      <c r="F247" s="103">
        <v>28.4</v>
      </c>
      <c r="G247" s="103">
        <v>344.1</v>
      </c>
      <c r="H247" s="103">
        <v>28.3</v>
      </c>
      <c r="I247" s="103">
        <v>355.9</v>
      </c>
      <c r="J247" s="103">
        <v>29.3</v>
      </c>
      <c r="K247" s="68">
        <v>2491</v>
      </c>
      <c r="L247" s="68">
        <v>1316</v>
      </c>
      <c r="M247" s="68">
        <v>3807</v>
      </c>
      <c r="N247" s="103">
        <v>344.1</v>
      </c>
      <c r="O247" s="103">
        <v>28.3</v>
      </c>
    </row>
    <row r="248" spans="1:15" x14ac:dyDescent="0.35">
      <c r="A248" s="12" t="s">
        <v>129</v>
      </c>
      <c r="B248" s="68">
        <v>3650</v>
      </c>
      <c r="C248" s="68">
        <v>1517</v>
      </c>
      <c r="D248" s="68">
        <v>5167</v>
      </c>
      <c r="E248" s="103">
        <v>355.1</v>
      </c>
      <c r="F248" s="103">
        <v>29.1</v>
      </c>
      <c r="G248" s="103">
        <v>354</v>
      </c>
      <c r="H248" s="103">
        <v>29</v>
      </c>
      <c r="I248" s="103">
        <v>367.9</v>
      </c>
      <c r="J248" s="103">
        <v>30.2</v>
      </c>
      <c r="K248" s="68">
        <v>3650</v>
      </c>
      <c r="L248" s="68">
        <v>1517</v>
      </c>
      <c r="M248" s="68">
        <v>5167</v>
      </c>
      <c r="N248" s="103">
        <v>354</v>
      </c>
      <c r="O248" s="103">
        <v>29</v>
      </c>
    </row>
    <row r="249" spans="1:15" x14ac:dyDescent="0.35">
      <c r="A249" s="12" t="s">
        <v>130</v>
      </c>
      <c r="B249" s="68">
        <v>3471</v>
      </c>
      <c r="C249" s="68">
        <v>1436</v>
      </c>
      <c r="D249" s="68">
        <v>4907</v>
      </c>
      <c r="E249" s="103">
        <v>369.8</v>
      </c>
      <c r="F249" s="103">
        <v>30.2</v>
      </c>
      <c r="G249" s="103">
        <v>368.7</v>
      </c>
      <c r="H249" s="103">
        <v>30.1</v>
      </c>
      <c r="I249" s="103">
        <v>385.4</v>
      </c>
      <c r="J249" s="103">
        <v>31.5</v>
      </c>
      <c r="K249" s="68">
        <v>3471</v>
      </c>
      <c r="L249" s="68">
        <v>1436</v>
      </c>
      <c r="M249" s="68">
        <v>4907</v>
      </c>
      <c r="N249" s="103">
        <v>368.7</v>
      </c>
      <c r="O249" s="103">
        <v>30.1</v>
      </c>
    </row>
    <row r="250" spans="1:15" x14ac:dyDescent="0.35">
      <c r="A250" s="12" t="s">
        <v>131</v>
      </c>
      <c r="B250" s="68">
        <v>-2535</v>
      </c>
      <c r="C250" s="68">
        <v>3175</v>
      </c>
      <c r="D250" s="68">
        <v>640</v>
      </c>
      <c r="E250" s="103">
        <v>358.1</v>
      </c>
      <c r="F250" s="103">
        <v>29.1</v>
      </c>
      <c r="G250" s="103">
        <v>356.9</v>
      </c>
      <c r="H250" s="103">
        <v>29</v>
      </c>
      <c r="I250" s="103">
        <v>374.3</v>
      </c>
      <c r="J250" s="103">
        <v>30.4</v>
      </c>
      <c r="K250" s="68">
        <v>-2535</v>
      </c>
      <c r="L250" s="68">
        <v>3175</v>
      </c>
      <c r="M250" s="68">
        <v>640</v>
      </c>
      <c r="N250" s="103">
        <v>356.9</v>
      </c>
      <c r="O250" s="103">
        <v>29</v>
      </c>
    </row>
    <row r="251" spans="1:15" x14ac:dyDescent="0.35">
      <c r="A251" s="12" t="s">
        <v>132</v>
      </c>
      <c r="B251" s="68">
        <v>-204</v>
      </c>
      <c r="C251" s="68">
        <v>3100</v>
      </c>
      <c r="D251" s="68">
        <v>2896</v>
      </c>
      <c r="E251" s="103">
        <v>358.5</v>
      </c>
      <c r="F251" s="103">
        <v>29</v>
      </c>
      <c r="G251" s="103">
        <v>357.4</v>
      </c>
      <c r="H251" s="103">
        <v>28.9</v>
      </c>
      <c r="I251" s="103">
        <v>376.1</v>
      </c>
      <c r="J251" s="103">
        <v>30.4</v>
      </c>
      <c r="K251" s="68">
        <v>-204</v>
      </c>
      <c r="L251" s="68">
        <v>3100</v>
      </c>
      <c r="M251" s="68">
        <v>2896</v>
      </c>
      <c r="N251" s="103">
        <v>357.4</v>
      </c>
      <c r="O251" s="103">
        <v>28.9</v>
      </c>
    </row>
    <row r="252" spans="1:15" x14ac:dyDescent="0.35">
      <c r="A252" s="12" t="s">
        <v>133</v>
      </c>
      <c r="B252" s="68">
        <v>-541</v>
      </c>
      <c r="C252" s="68">
        <v>3057</v>
      </c>
      <c r="D252" s="68">
        <v>2516</v>
      </c>
      <c r="E252" s="103">
        <v>370.3</v>
      </c>
      <c r="F252" s="103">
        <v>29.8</v>
      </c>
      <c r="G252" s="103">
        <v>369.2</v>
      </c>
      <c r="H252" s="103">
        <v>29.7</v>
      </c>
      <c r="I252" s="103">
        <v>388.4</v>
      </c>
      <c r="J252" s="103">
        <v>31.3</v>
      </c>
      <c r="K252" s="68">
        <v>-541</v>
      </c>
      <c r="L252" s="68">
        <v>3057</v>
      </c>
      <c r="M252" s="68">
        <v>2516</v>
      </c>
      <c r="N252" s="103">
        <v>369.2</v>
      </c>
      <c r="O252" s="103">
        <v>29.7</v>
      </c>
    </row>
    <row r="253" spans="1:15" x14ac:dyDescent="0.35">
      <c r="A253" s="12" t="s">
        <v>134</v>
      </c>
      <c r="B253" s="68">
        <v>2369</v>
      </c>
      <c r="C253" s="68">
        <v>810</v>
      </c>
      <c r="D253" s="68">
        <v>3179</v>
      </c>
      <c r="E253" s="103">
        <v>368.1</v>
      </c>
      <c r="F253" s="103">
        <v>29.5</v>
      </c>
      <c r="G253" s="103">
        <v>367</v>
      </c>
      <c r="H253" s="103">
        <v>29.4</v>
      </c>
      <c r="I253" s="103">
        <v>383.7</v>
      </c>
      <c r="J253" s="103">
        <v>30.7</v>
      </c>
      <c r="K253" s="68">
        <v>2369</v>
      </c>
      <c r="L253" s="68">
        <v>810</v>
      </c>
      <c r="M253" s="68">
        <v>3179</v>
      </c>
      <c r="N253" s="103">
        <v>367</v>
      </c>
      <c r="O253" s="103">
        <v>29.4</v>
      </c>
    </row>
    <row r="254" spans="1:15" x14ac:dyDescent="0.35">
      <c r="A254" s="12" t="s">
        <v>135</v>
      </c>
      <c r="B254" s="68">
        <v>4932</v>
      </c>
      <c r="C254" s="68">
        <v>1172</v>
      </c>
      <c r="D254" s="68">
        <v>6104</v>
      </c>
      <c r="E254" s="103">
        <v>370.7</v>
      </c>
      <c r="F254" s="103">
        <v>29.5</v>
      </c>
      <c r="G254" s="103">
        <v>369.6</v>
      </c>
      <c r="H254" s="103">
        <v>29.4</v>
      </c>
      <c r="I254" s="103">
        <v>384.5</v>
      </c>
      <c r="J254" s="103">
        <v>30.6</v>
      </c>
      <c r="K254" s="68">
        <v>4932</v>
      </c>
      <c r="L254" s="68">
        <v>1172</v>
      </c>
      <c r="M254" s="68">
        <v>6104</v>
      </c>
      <c r="N254" s="103">
        <v>369.6</v>
      </c>
      <c r="O254" s="103">
        <v>29.4</v>
      </c>
    </row>
    <row r="255" spans="1:15" x14ac:dyDescent="0.35">
      <c r="A255" s="12" t="s">
        <v>136</v>
      </c>
      <c r="B255" s="68">
        <v>3014</v>
      </c>
      <c r="C255" s="68">
        <v>1380</v>
      </c>
      <c r="D255" s="68">
        <v>4394</v>
      </c>
      <c r="E255" s="103">
        <v>376.6</v>
      </c>
      <c r="F255" s="103">
        <v>29.8</v>
      </c>
      <c r="G255" s="103">
        <v>375.5</v>
      </c>
      <c r="H255" s="103">
        <v>29.7</v>
      </c>
      <c r="I255" s="103">
        <v>388.6</v>
      </c>
      <c r="J255" s="103">
        <v>30.8</v>
      </c>
      <c r="K255" s="68">
        <v>3014</v>
      </c>
      <c r="L255" s="68">
        <v>1380</v>
      </c>
      <c r="M255" s="68">
        <v>4394</v>
      </c>
      <c r="N255" s="103">
        <v>375.5</v>
      </c>
      <c r="O255" s="103">
        <v>29.7</v>
      </c>
    </row>
    <row r="256" spans="1:15" x14ac:dyDescent="0.35">
      <c r="A256" s="12" t="s">
        <v>137</v>
      </c>
      <c r="B256" s="68">
        <v>178</v>
      </c>
      <c r="C256" s="68">
        <v>1384</v>
      </c>
      <c r="D256" s="68">
        <v>1562</v>
      </c>
      <c r="E256" s="103">
        <v>372.5</v>
      </c>
      <c r="F256" s="103">
        <v>29.4</v>
      </c>
      <c r="G256" s="103">
        <v>371.3</v>
      </c>
      <c r="H256" s="103">
        <v>29.3</v>
      </c>
      <c r="I256" s="103">
        <v>381.8</v>
      </c>
      <c r="J256" s="103">
        <v>30.1</v>
      </c>
      <c r="K256" s="68">
        <v>178</v>
      </c>
      <c r="L256" s="68">
        <v>1384</v>
      </c>
      <c r="M256" s="68">
        <v>1562</v>
      </c>
      <c r="N256" s="103">
        <v>371.3</v>
      </c>
      <c r="O256" s="103">
        <v>29.3</v>
      </c>
    </row>
    <row r="257" spans="1:15" x14ac:dyDescent="0.35">
      <c r="A257" s="12" t="s">
        <v>138</v>
      </c>
      <c r="B257" s="68">
        <v>2608</v>
      </c>
      <c r="C257" s="68">
        <v>1609</v>
      </c>
      <c r="D257" s="68">
        <v>4217</v>
      </c>
      <c r="E257" s="103">
        <v>375.9</v>
      </c>
      <c r="F257" s="103">
        <v>29.5</v>
      </c>
      <c r="G257" s="103">
        <v>374.7</v>
      </c>
      <c r="H257" s="103">
        <v>29.4</v>
      </c>
      <c r="I257" s="103">
        <v>383.9</v>
      </c>
      <c r="J257" s="103">
        <v>30.2</v>
      </c>
      <c r="K257" s="68">
        <v>2608</v>
      </c>
      <c r="L257" s="68">
        <v>1609</v>
      </c>
      <c r="M257" s="68">
        <v>4217</v>
      </c>
      <c r="N257" s="103">
        <v>374.7</v>
      </c>
      <c r="O257" s="103">
        <v>29.4</v>
      </c>
    </row>
    <row r="258" spans="1:15" x14ac:dyDescent="0.35">
      <c r="A258" s="12" t="s">
        <v>139</v>
      </c>
      <c r="B258" s="68">
        <v>4514</v>
      </c>
      <c r="C258" s="68">
        <v>1411</v>
      </c>
      <c r="D258" s="68">
        <v>5925</v>
      </c>
      <c r="E258" s="103">
        <v>384.7</v>
      </c>
      <c r="F258" s="103">
        <v>30.1</v>
      </c>
      <c r="G258" s="103">
        <v>383.4</v>
      </c>
      <c r="H258" s="103">
        <v>30</v>
      </c>
      <c r="I258" s="103">
        <v>391</v>
      </c>
      <c r="J258" s="103">
        <v>30.6</v>
      </c>
      <c r="K258" s="68">
        <v>4514</v>
      </c>
      <c r="L258" s="68">
        <v>1411</v>
      </c>
      <c r="M258" s="68">
        <v>5925</v>
      </c>
      <c r="N258" s="103">
        <v>383.4</v>
      </c>
      <c r="O258" s="103">
        <v>30</v>
      </c>
    </row>
    <row r="259" spans="1:15" x14ac:dyDescent="0.35">
      <c r="A259" s="12" t="s">
        <v>140</v>
      </c>
      <c r="B259" s="68">
        <v>2964</v>
      </c>
      <c r="C259" s="68">
        <v>1396</v>
      </c>
      <c r="D259" s="68">
        <v>4360</v>
      </c>
      <c r="E259" s="103">
        <v>384.4</v>
      </c>
      <c r="F259" s="103">
        <v>30</v>
      </c>
      <c r="G259" s="103">
        <v>383.1</v>
      </c>
      <c r="H259" s="103">
        <v>29.9</v>
      </c>
      <c r="I259" s="103">
        <v>388.8</v>
      </c>
      <c r="J259" s="103">
        <v>30.3</v>
      </c>
      <c r="K259" s="68">
        <v>2964</v>
      </c>
      <c r="L259" s="68">
        <v>1396</v>
      </c>
      <c r="M259" s="68">
        <v>4360</v>
      </c>
      <c r="N259" s="103">
        <v>383.1</v>
      </c>
      <c r="O259" s="103">
        <v>29.9</v>
      </c>
    </row>
    <row r="260" spans="1:15" x14ac:dyDescent="0.35">
      <c r="A260" s="12" t="s">
        <v>141</v>
      </c>
      <c r="B260" s="68">
        <v>3750</v>
      </c>
      <c r="C260" s="68">
        <v>1683</v>
      </c>
      <c r="D260" s="68">
        <v>5433</v>
      </c>
      <c r="E260" s="103">
        <v>392.1</v>
      </c>
      <c r="F260" s="103">
        <v>30.4</v>
      </c>
      <c r="G260" s="103">
        <v>390.9</v>
      </c>
      <c r="H260" s="103">
        <v>30.3</v>
      </c>
      <c r="I260" s="103">
        <v>396.1</v>
      </c>
      <c r="J260" s="103">
        <v>30.7</v>
      </c>
      <c r="K260" s="68">
        <v>3750</v>
      </c>
      <c r="L260" s="68">
        <v>1683</v>
      </c>
      <c r="M260" s="68">
        <v>5433</v>
      </c>
      <c r="N260" s="103">
        <v>390.9</v>
      </c>
      <c r="O260" s="103">
        <v>30.3</v>
      </c>
    </row>
    <row r="261" spans="1:15" x14ac:dyDescent="0.35">
      <c r="A261" s="12" t="s">
        <v>142</v>
      </c>
      <c r="B261" s="68">
        <v>3555</v>
      </c>
      <c r="C261" s="68">
        <v>1613</v>
      </c>
      <c r="D261" s="68">
        <v>5168</v>
      </c>
      <c r="E261" s="103">
        <v>405.9</v>
      </c>
      <c r="F261" s="103">
        <v>31.3</v>
      </c>
      <c r="G261" s="103">
        <v>404.6</v>
      </c>
      <c r="H261" s="103">
        <v>31.2</v>
      </c>
      <c r="I261" s="103">
        <v>410.2</v>
      </c>
      <c r="J261" s="103">
        <v>31.7</v>
      </c>
      <c r="K261" s="68">
        <v>3555</v>
      </c>
      <c r="L261" s="68">
        <v>1613</v>
      </c>
      <c r="M261" s="68">
        <v>5168</v>
      </c>
      <c r="N261" s="103">
        <v>404.6</v>
      </c>
      <c r="O261" s="103">
        <v>31.2</v>
      </c>
    </row>
    <row r="262" spans="1:15" x14ac:dyDescent="0.35">
      <c r="A262" s="12" t="s">
        <v>143</v>
      </c>
      <c r="B262" s="68">
        <v>-2290</v>
      </c>
      <c r="C262" s="68">
        <v>3212</v>
      </c>
      <c r="D262" s="68">
        <v>922</v>
      </c>
      <c r="E262" s="103">
        <v>391.9</v>
      </c>
      <c r="F262" s="103">
        <v>30.1</v>
      </c>
      <c r="G262" s="103">
        <v>390.6</v>
      </c>
      <c r="H262" s="103">
        <v>30</v>
      </c>
      <c r="I262" s="103">
        <v>397.5</v>
      </c>
      <c r="J262" s="103">
        <v>30.6</v>
      </c>
      <c r="K262" s="68">
        <v>-2290</v>
      </c>
      <c r="L262" s="68">
        <v>3212</v>
      </c>
      <c r="M262" s="68">
        <v>922</v>
      </c>
      <c r="N262" s="103">
        <v>390.6</v>
      </c>
      <c r="O262" s="103">
        <v>30</v>
      </c>
    </row>
    <row r="263" spans="1:15" x14ac:dyDescent="0.35">
      <c r="A263" s="12" t="s">
        <v>144</v>
      </c>
      <c r="B263" s="68">
        <v>-2055</v>
      </c>
      <c r="C263" s="68">
        <v>2942</v>
      </c>
      <c r="D263" s="68">
        <v>887</v>
      </c>
      <c r="E263" s="103">
        <v>392.1</v>
      </c>
      <c r="F263" s="103">
        <v>30</v>
      </c>
      <c r="G263" s="103">
        <v>390.8</v>
      </c>
      <c r="H263" s="103">
        <v>29.9</v>
      </c>
      <c r="I263" s="103">
        <v>396.9</v>
      </c>
      <c r="J263" s="103">
        <v>30.4</v>
      </c>
      <c r="K263" s="68">
        <v>-2055</v>
      </c>
      <c r="L263" s="68">
        <v>2942</v>
      </c>
      <c r="M263" s="68">
        <v>887</v>
      </c>
      <c r="N263" s="103">
        <v>390.8</v>
      </c>
      <c r="O263" s="103">
        <v>29.9</v>
      </c>
    </row>
    <row r="264" spans="1:15" x14ac:dyDescent="0.35">
      <c r="A264" s="12" t="s">
        <v>145</v>
      </c>
      <c r="B264" s="68">
        <v>-1714</v>
      </c>
      <c r="C264" s="68">
        <v>3086</v>
      </c>
      <c r="D264" s="68">
        <v>1372</v>
      </c>
      <c r="E264" s="103">
        <v>405.9</v>
      </c>
      <c r="F264" s="103">
        <v>30.9</v>
      </c>
      <c r="G264" s="103">
        <v>404.5</v>
      </c>
      <c r="H264" s="103">
        <v>30.8</v>
      </c>
      <c r="I264" s="103">
        <v>409</v>
      </c>
      <c r="J264" s="103">
        <v>31.2</v>
      </c>
      <c r="K264" s="68">
        <v>-1714</v>
      </c>
      <c r="L264" s="68">
        <v>3086</v>
      </c>
      <c r="M264" s="68">
        <v>1372</v>
      </c>
      <c r="N264" s="103">
        <v>404.5</v>
      </c>
      <c r="O264" s="103">
        <v>30.8</v>
      </c>
    </row>
    <row r="265" spans="1:15" x14ac:dyDescent="0.35">
      <c r="A265" s="12" t="s">
        <v>146</v>
      </c>
      <c r="B265" s="68">
        <v>4121</v>
      </c>
      <c r="C265" s="68">
        <v>3683</v>
      </c>
      <c r="D265" s="68">
        <v>7804</v>
      </c>
      <c r="E265" s="103">
        <v>414.8</v>
      </c>
      <c r="F265" s="103">
        <v>31.5</v>
      </c>
      <c r="G265" s="103">
        <v>413.4</v>
      </c>
      <c r="H265" s="103">
        <v>31.4</v>
      </c>
      <c r="I265" s="103">
        <v>417.4</v>
      </c>
      <c r="J265" s="103">
        <v>31.7</v>
      </c>
      <c r="K265" s="68">
        <v>4121</v>
      </c>
      <c r="L265" s="68">
        <v>3683</v>
      </c>
      <c r="M265" s="68">
        <v>7804</v>
      </c>
      <c r="N265" s="103">
        <v>413.4</v>
      </c>
      <c r="O265" s="103">
        <v>31.4</v>
      </c>
    </row>
    <row r="266" spans="1:15" x14ac:dyDescent="0.35">
      <c r="A266" s="12" t="s">
        <v>147</v>
      </c>
      <c r="B266" s="68">
        <v>3940</v>
      </c>
      <c r="C266" s="68">
        <v>2001</v>
      </c>
      <c r="D266" s="68">
        <v>5941</v>
      </c>
      <c r="E266" s="103">
        <v>419.7</v>
      </c>
      <c r="F266" s="103">
        <v>31.7</v>
      </c>
      <c r="G266" s="103">
        <v>418.3</v>
      </c>
      <c r="H266" s="103">
        <v>31.6</v>
      </c>
      <c r="I266" s="103">
        <v>422.7</v>
      </c>
      <c r="J266" s="103">
        <v>32</v>
      </c>
      <c r="K266" s="68">
        <v>3940</v>
      </c>
      <c r="L266" s="68">
        <v>2001</v>
      </c>
      <c r="M266" s="68">
        <v>5941</v>
      </c>
      <c r="N266" s="103">
        <v>418.3</v>
      </c>
      <c r="O266" s="103">
        <v>31.6</v>
      </c>
    </row>
    <row r="267" spans="1:15" x14ac:dyDescent="0.35">
      <c r="A267" s="12" t="s">
        <v>148</v>
      </c>
      <c r="B267" s="68">
        <v>3483</v>
      </c>
      <c r="C267" s="68">
        <v>-1272</v>
      </c>
      <c r="D267" s="68">
        <v>2211</v>
      </c>
      <c r="E267" s="103">
        <v>431.6</v>
      </c>
      <c r="F267" s="103">
        <v>32.5</v>
      </c>
      <c r="G267" s="103">
        <v>430.2</v>
      </c>
      <c r="H267" s="103">
        <v>32.4</v>
      </c>
      <c r="I267" s="103">
        <v>435</v>
      </c>
      <c r="J267" s="103">
        <v>32.799999999999997</v>
      </c>
      <c r="K267" s="68">
        <v>3483</v>
      </c>
      <c r="L267" s="68">
        <v>-1272</v>
      </c>
      <c r="M267" s="68">
        <v>2211</v>
      </c>
      <c r="N267" s="103">
        <v>430.2</v>
      </c>
      <c r="O267" s="103">
        <v>32.4</v>
      </c>
    </row>
    <row r="268" spans="1:15" x14ac:dyDescent="0.35">
      <c r="A268" s="12" t="s">
        <v>149</v>
      </c>
      <c r="B268" s="68">
        <v>611</v>
      </c>
      <c r="C268" s="68">
        <v>1837</v>
      </c>
      <c r="D268" s="68">
        <v>2448</v>
      </c>
      <c r="E268" s="103">
        <v>425.5</v>
      </c>
      <c r="F268" s="103">
        <v>31.9</v>
      </c>
      <c r="G268" s="103">
        <v>424.1</v>
      </c>
      <c r="H268" s="103">
        <v>31.8</v>
      </c>
      <c r="I268" s="103">
        <v>428.1</v>
      </c>
      <c r="J268" s="103">
        <v>32.1</v>
      </c>
      <c r="K268" s="68">
        <v>611</v>
      </c>
      <c r="L268" s="68">
        <v>1837</v>
      </c>
      <c r="M268" s="68">
        <v>2448</v>
      </c>
      <c r="N268" s="103">
        <v>424.1</v>
      </c>
      <c r="O268" s="103">
        <v>31.8</v>
      </c>
    </row>
    <row r="269" spans="1:15" x14ac:dyDescent="0.35">
      <c r="A269" s="12" t="s">
        <v>150</v>
      </c>
      <c r="B269" s="68">
        <v>2737</v>
      </c>
      <c r="C269" s="68">
        <v>1838</v>
      </c>
      <c r="D269" s="68">
        <v>4575</v>
      </c>
      <c r="E269" s="103">
        <v>428.8</v>
      </c>
      <c r="F269" s="103">
        <v>32</v>
      </c>
      <c r="G269" s="103">
        <v>427.4</v>
      </c>
      <c r="H269" s="103">
        <v>31.9</v>
      </c>
      <c r="I269" s="103">
        <v>431.2</v>
      </c>
      <c r="J269" s="103">
        <v>32.200000000000003</v>
      </c>
      <c r="K269" s="68">
        <v>2737</v>
      </c>
      <c r="L269" s="68">
        <v>1838</v>
      </c>
      <c r="M269" s="68">
        <v>4575</v>
      </c>
      <c r="N269" s="103">
        <v>427.4</v>
      </c>
      <c r="O269" s="103">
        <v>31.9</v>
      </c>
    </row>
    <row r="270" spans="1:15" x14ac:dyDescent="0.35">
      <c r="A270" s="12" t="s">
        <v>151</v>
      </c>
      <c r="B270" s="68">
        <v>4514</v>
      </c>
      <c r="C270" s="68">
        <v>1422</v>
      </c>
      <c r="D270" s="68">
        <v>5936</v>
      </c>
      <c r="E270" s="103">
        <v>439.4</v>
      </c>
      <c r="F270" s="103">
        <v>32.6</v>
      </c>
      <c r="G270" s="103">
        <v>438</v>
      </c>
      <c r="H270" s="103">
        <v>32.5</v>
      </c>
      <c r="I270" s="103">
        <v>441.4</v>
      </c>
      <c r="J270" s="103">
        <v>32.799999999999997</v>
      </c>
      <c r="K270" s="68">
        <v>4514</v>
      </c>
      <c r="L270" s="68">
        <v>1422</v>
      </c>
      <c r="M270" s="68">
        <v>5936</v>
      </c>
      <c r="N270" s="103">
        <v>438</v>
      </c>
      <c r="O270" s="103">
        <v>32.5</v>
      </c>
    </row>
    <row r="271" spans="1:15" x14ac:dyDescent="0.35">
      <c r="A271" s="12" t="s">
        <v>152</v>
      </c>
      <c r="B271" s="68">
        <v>3361</v>
      </c>
      <c r="C271" s="68">
        <v>1820</v>
      </c>
      <c r="D271" s="68">
        <v>5181</v>
      </c>
      <c r="E271" s="103">
        <v>437.6</v>
      </c>
      <c r="F271" s="103">
        <v>32.4</v>
      </c>
      <c r="G271" s="103">
        <v>436.2</v>
      </c>
      <c r="H271" s="103">
        <v>32.200000000000003</v>
      </c>
      <c r="I271" s="103">
        <v>436.3</v>
      </c>
      <c r="J271" s="103">
        <v>32.299999999999997</v>
      </c>
      <c r="K271" s="68">
        <v>3361</v>
      </c>
      <c r="L271" s="68">
        <v>1820</v>
      </c>
      <c r="M271" s="68">
        <v>5181</v>
      </c>
      <c r="N271" s="103">
        <v>436.2</v>
      </c>
      <c r="O271" s="103">
        <v>32.200000000000003</v>
      </c>
    </row>
    <row r="272" spans="1:15" x14ac:dyDescent="0.35">
      <c r="A272" s="12" t="s">
        <v>153</v>
      </c>
      <c r="B272" s="68">
        <v>3721</v>
      </c>
      <c r="C272" s="68">
        <v>2162</v>
      </c>
      <c r="D272" s="68">
        <v>5883</v>
      </c>
      <c r="E272" s="103">
        <v>449.2</v>
      </c>
      <c r="F272" s="103">
        <v>33.1</v>
      </c>
      <c r="G272" s="103">
        <v>447.8</v>
      </c>
      <c r="H272" s="103">
        <v>32.9</v>
      </c>
      <c r="I272" s="103">
        <v>445.8</v>
      </c>
      <c r="J272" s="103">
        <v>32.799999999999997</v>
      </c>
      <c r="K272" s="68">
        <v>3721</v>
      </c>
      <c r="L272" s="68">
        <v>2162</v>
      </c>
      <c r="M272" s="68">
        <v>5883</v>
      </c>
      <c r="N272" s="103">
        <v>447.8</v>
      </c>
      <c r="O272" s="103">
        <v>32.9</v>
      </c>
    </row>
    <row r="273" spans="1:15" x14ac:dyDescent="0.35">
      <c r="A273" s="12" t="s">
        <v>154</v>
      </c>
      <c r="B273" s="68">
        <v>3378</v>
      </c>
      <c r="C273" s="68">
        <v>2036</v>
      </c>
      <c r="D273" s="68">
        <v>5414</v>
      </c>
      <c r="E273" s="103">
        <v>465.2</v>
      </c>
      <c r="F273" s="103">
        <v>34.1</v>
      </c>
      <c r="G273" s="103">
        <v>463.8</v>
      </c>
      <c r="H273" s="103">
        <v>34</v>
      </c>
      <c r="I273" s="103">
        <v>460.4</v>
      </c>
      <c r="J273" s="103">
        <v>33.700000000000003</v>
      </c>
      <c r="K273" s="68">
        <v>3378</v>
      </c>
      <c r="L273" s="68">
        <v>2036</v>
      </c>
      <c r="M273" s="68">
        <v>5414</v>
      </c>
      <c r="N273" s="103">
        <v>463.8</v>
      </c>
      <c r="O273" s="103">
        <v>34</v>
      </c>
    </row>
    <row r="274" spans="1:15" x14ac:dyDescent="0.35">
      <c r="A274" s="12" t="s">
        <v>155</v>
      </c>
      <c r="B274" s="68">
        <v>-4256</v>
      </c>
      <c r="C274" s="68">
        <v>4144</v>
      </c>
      <c r="D274" s="68">
        <v>-112</v>
      </c>
      <c r="E274" s="103">
        <v>448.7</v>
      </c>
      <c r="F274" s="103">
        <v>32.700000000000003</v>
      </c>
      <c r="G274" s="103">
        <v>447.3</v>
      </c>
      <c r="H274" s="103">
        <v>32.6</v>
      </c>
      <c r="I274" s="103">
        <v>446.4</v>
      </c>
      <c r="J274" s="103">
        <v>32.6</v>
      </c>
      <c r="K274" s="68">
        <v>-4256</v>
      </c>
      <c r="L274" s="68">
        <v>4144</v>
      </c>
      <c r="M274" s="68">
        <v>-112</v>
      </c>
      <c r="N274" s="103">
        <v>447.3</v>
      </c>
      <c r="O274" s="103">
        <v>32.6</v>
      </c>
    </row>
    <row r="275" spans="1:15" x14ac:dyDescent="0.35">
      <c r="A275" s="12" t="s">
        <v>156</v>
      </c>
      <c r="B275" s="68">
        <v>-1030</v>
      </c>
      <c r="C275" s="68">
        <v>4061</v>
      </c>
      <c r="D275" s="68">
        <v>3031</v>
      </c>
      <c r="E275" s="103">
        <v>448.8</v>
      </c>
      <c r="F275" s="103">
        <v>32.6</v>
      </c>
      <c r="G275" s="103">
        <v>447.4</v>
      </c>
      <c r="H275" s="103">
        <v>32.5</v>
      </c>
      <c r="I275" s="103">
        <v>446.8</v>
      </c>
      <c r="J275" s="103">
        <v>32.5</v>
      </c>
      <c r="K275" s="68">
        <v>-1030</v>
      </c>
      <c r="L275" s="68">
        <v>4061</v>
      </c>
      <c r="M275" s="68">
        <v>3031</v>
      </c>
      <c r="N275" s="103">
        <v>447.4</v>
      </c>
      <c r="O275" s="103">
        <v>32.5</v>
      </c>
    </row>
    <row r="276" spans="1:15" x14ac:dyDescent="0.35">
      <c r="A276" s="12" t="s">
        <v>157</v>
      </c>
      <c r="B276" s="68">
        <v>-420</v>
      </c>
      <c r="C276" s="68">
        <v>3770</v>
      </c>
      <c r="D276" s="68">
        <v>3350</v>
      </c>
      <c r="E276" s="103">
        <v>462.4</v>
      </c>
      <c r="F276" s="103">
        <v>33.5</v>
      </c>
      <c r="G276" s="103">
        <v>460.9</v>
      </c>
      <c r="H276" s="103">
        <v>33.4</v>
      </c>
      <c r="I276" s="103">
        <v>459.7</v>
      </c>
      <c r="J276" s="103">
        <v>33.299999999999997</v>
      </c>
      <c r="K276" s="68">
        <v>-420</v>
      </c>
      <c r="L276" s="68">
        <v>3770</v>
      </c>
      <c r="M276" s="68">
        <v>3350</v>
      </c>
      <c r="N276" s="103">
        <v>460.9</v>
      </c>
      <c r="O276" s="103">
        <v>33.4</v>
      </c>
    </row>
    <row r="277" spans="1:15" x14ac:dyDescent="0.35">
      <c r="A277" s="12" t="s">
        <v>158</v>
      </c>
      <c r="B277" s="68">
        <v>2467</v>
      </c>
      <c r="C277" s="68">
        <v>6135</v>
      </c>
      <c r="D277" s="68">
        <v>8602</v>
      </c>
      <c r="E277" s="103">
        <v>458.7</v>
      </c>
      <c r="F277" s="103">
        <v>33</v>
      </c>
      <c r="G277" s="103">
        <v>457.2</v>
      </c>
      <c r="H277" s="103">
        <v>32.9</v>
      </c>
      <c r="I277" s="103">
        <v>454.3</v>
      </c>
      <c r="J277" s="103">
        <v>32.700000000000003</v>
      </c>
      <c r="K277" s="68">
        <v>2467</v>
      </c>
      <c r="L277" s="68">
        <v>6135</v>
      </c>
      <c r="M277" s="68">
        <v>8602</v>
      </c>
      <c r="N277" s="103">
        <v>457.2</v>
      </c>
      <c r="O277" s="103">
        <v>32.9</v>
      </c>
    </row>
    <row r="278" spans="1:15" x14ac:dyDescent="0.35">
      <c r="A278" s="12" t="s">
        <v>159</v>
      </c>
      <c r="B278" s="68">
        <v>3706</v>
      </c>
      <c r="C278" s="68">
        <v>-1456</v>
      </c>
      <c r="D278" s="68">
        <v>2250</v>
      </c>
      <c r="E278" s="103">
        <v>463.7</v>
      </c>
      <c r="F278" s="103">
        <v>33.200000000000003</v>
      </c>
      <c r="G278" s="103">
        <v>462.1</v>
      </c>
      <c r="H278" s="103">
        <v>33.1</v>
      </c>
      <c r="I278" s="103">
        <v>457</v>
      </c>
      <c r="J278" s="103">
        <v>32.700000000000003</v>
      </c>
      <c r="K278" s="68">
        <v>3706</v>
      </c>
      <c r="L278" s="68">
        <v>-1456</v>
      </c>
      <c r="M278" s="68">
        <v>2250</v>
      </c>
      <c r="N278" s="103">
        <v>462.1</v>
      </c>
      <c r="O278" s="103">
        <v>33.1</v>
      </c>
    </row>
    <row r="279" spans="1:15" x14ac:dyDescent="0.35">
      <c r="A279" s="12" t="s">
        <v>160</v>
      </c>
      <c r="B279" s="68">
        <v>3928</v>
      </c>
      <c r="C279" s="68">
        <v>-1468</v>
      </c>
      <c r="D279" s="68">
        <v>2460</v>
      </c>
      <c r="E279" s="103">
        <v>475</v>
      </c>
      <c r="F279" s="103">
        <v>33.799999999999997</v>
      </c>
      <c r="G279" s="103">
        <v>473.3</v>
      </c>
      <c r="H279" s="103">
        <v>33.700000000000003</v>
      </c>
      <c r="I279" s="103">
        <v>466.3</v>
      </c>
      <c r="J279" s="103">
        <v>33.200000000000003</v>
      </c>
      <c r="K279" s="68">
        <v>3928</v>
      </c>
      <c r="L279" s="68">
        <v>-1468</v>
      </c>
      <c r="M279" s="68">
        <v>2460</v>
      </c>
      <c r="N279" s="103">
        <v>473.3</v>
      </c>
      <c r="O279" s="103">
        <v>33.700000000000003</v>
      </c>
    </row>
    <row r="280" spans="1:15" x14ac:dyDescent="0.35">
      <c r="A280" s="12" t="s">
        <v>161</v>
      </c>
      <c r="B280" s="68">
        <v>-379</v>
      </c>
      <c r="C280" s="68">
        <v>1471</v>
      </c>
      <c r="D280" s="68">
        <v>1092</v>
      </c>
      <c r="E280" s="103">
        <v>468.2</v>
      </c>
      <c r="F280" s="103">
        <v>33.200000000000003</v>
      </c>
      <c r="G280" s="103">
        <v>466.4</v>
      </c>
      <c r="H280" s="103">
        <v>33.1</v>
      </c>
      <c r="I280" s="103">
        <v>454.5</v>
      </c>
      <c r="J280" s="103">
        <v>32.200000000000003</v>
      </c>
      <c r="K280" s="68">
        <v>-379</v>
      </c>
      <c r="L280" s="68">
        <v>1471</v>
      </c>
      <c r="M280" s="68">
        <v>1092</v>
      </c>
      <c r="N280" s="103">
        <v>466.4</v>
      </c>
      <c r="O280" s="103">
        <v>33.1</v>
      </c>
    </row>
    <row r="281" spans="1:15" x14ac:dyDescent="0.35">
      <c r="A281" s="12" t="s">
        <v>162</v>
      </c>
      <c r="B281" s="68">
        <v>2514</v>
      </c>
      <c r="C281" s="68">
        <v>1828</v>
      </c>
      <c r="D281" s="68">
        <v>4342</v>
      </c>
      <c r="E281" s="103">
        <v>473.8</v>
      </c>
      <c r="F281" s="103">
        <v>33.4</v>
      </c>
      <c r="G281" s="103">
        <v>472</v>
      </c>
      <c r="H281" s="103">
        <v>33.299999999999997</v>
      </c>
      <c r="I281" s="103">
        <v>456.7</v>
      </c>
      <c r="J281" s="103">
        <v>32.200000000000003</v>
      </c>
      <c r="K281" s="68">
        <v>2514</v>
      </c>
      <c r="L281" s="68">
        <v>1828</v>
      </c>
      <c r="M281" s="68">
        <v>4342</v>
      </c>
      <c r="N281" s="103">
        <v>472</v>
      </c>
      <c r="O281" s="103">
        <v>33.299999999999997</v>
      </c>
    </row>
    <row r="282" spans="1:15" x14ac:dyDescent="0.35">
      <c r="A282" s="12" t="s">
        <v>163</v>
      </c>
      <c r="B282" s="68">
        <v>3340</v>
      </c>
      <c r="C282" s="68">
        <v>1925</v>
      </c>
      <c r="D282" s="68">
        <v>5265</v>
      </c>
      <c r="E282" s="103">
        <v>485.2</v>
      </c>
      <c r="F282" s="103">
        <v>34.1</v>
      </c>
      <c r="G282" s="103">
        <v>483.3</v>
      </c>
      <c r="H282" s="103">
        <v>34</v>
      </c>
      <c r="I282" s="103">
        <v>464.6</v>
      </c>
      <c r="J282" s="103">
        <v>32.6</v>
      </c>
      <c r="K282" s="68">
        <v>3340</v>
      </c>
      <c r="L282" s="68">
        <v>1925</v>
      </c>
      <c r="M282" s="68">
        <v>5265</v>
      </c>
      <c r="N282" s="103">
        <v>483.3</v>
      </c>
      <c r="O282" s="103">
        <v>34</v>
      </c>
    </row>
    <row r="283" spans="1:15" x14ac:dyDescent="0.35">
      <c r="A283" s="12" t="s">
        <v>164</v>
      </c>
      <c r="B283" s="68">
        <v>2436</v>
      </c>
      <c r="C283" s="68">
        <v>2250</v>
      </c>
      <c r="D283" s="68">
        <v>4686</v>
      </c>
      <c r="E283" s="103">
        <v>480.5</v>
      </c>
      <c r="F283" s="103">
        <v>33.6</v>
      </c>
      <c r="G283" s="103">
        <v>478.6</v>
      </c>
      <c r="H283" s="103">
        <v>33.5</v>
      </c>
      <c r="I283" s="103">
        <v>458.3</v>
      </c>
      <c r="J283" s="103">
        <v>32.1</v>
      </c>
      <c r="K283" s="68">
        <v>2436</v>
      </c>
      <c r="L283" s="68">
        <v>2250</v>
      </c>
      <c r="M283" s="68">
        <v>4686</v>
      </c>
      <c r="N283" s="103">
        <v>478.6</v>
      </c>
      <c r="O283" s="103">
        <v>33.5</v>
      </c>
    </row>
    <row r="284" spans="1:15" x14ac:dyDescent="0.35">
      <c r="A284" s="12" t="s">
        <v>165</v>
      </c>
      <c r="B284" s="68">
        <v>5476</v>
      </c>
      <c r="C284" s="68">
        <v>2473</v>
      </c>
      <c r="D284" s="68">
        <v>7949</v>
      </c>
      <c r="E284" s="103">
        <v>489.7</v>
      </c>
      <c r="F284" s="103">
        <v>34.1</v>
      </c>
      <c r="G284" s="103">
        <v>487.8</v>
      </c>
      <c r="H284" s="103">
        <v>34</v>
      </c>
      <c r="I284" s="103">
        <v>465.2</v>
      </c>
      <c r="J284" s="103">
        <v>32.4</v>
      </c>
      <c r="K284" s="68">
        <v>5476</v>
      </c>
      <c r="L284" s="68">
        <v>2473</v>
      </c>
      <c r="M284" s="68">
        <v>7949</v>
      </c>
      <c r="N284" s="103">
        <v>487.8</v>
      </c>
      <c r="O284" s="103">
        <v>34</v>
      </c>
    </row>
    <row r="285" spans="1:15" x14ac:dyDescent="0.35">
      <c r="A285" s="12" t="s">
        <v>166</v>
      </c>
      <c r="B285" s="68">
        <v>3243</v>
      </c>
      <c r="C285" s="68">
        <v>2288</v>
      </c>
      <c r="D285" s="68">
        <v>5531</v>
      </c>
      <c r="E285" s="103">
        <v>505.6</v>
      </c>
      <c r="F285" s="103">
        <v>35.1</v>
      </c>
      <c r="G285" s="103">
        <v>503.5</v>
      </c>
      <c r="H285" s="103">
        <v>34.9</v>
      </c>
      <c r="I285" s="103">
        <v>479.3</v>
      </c>
      <c r="J285" s="103">
        <v>33.299999999999997</v>
      </c>
      <c r="K285" s="68">
        <v>3243</v>
      </c>
      <c r="L285" s="68">
        <v>2288</v>
      </c>
      <c r="M285" s="68">
        <v>5531</v>
      </c>
      <c r="N285" s="103">
        <v>503.5</v>
      </c>
      <c r="O285" s="103">
        <v>34.9</v>
      </c>
    </row>
    <row r="286" spans="1:15" x14ac:dyDescent="0.35">
      <c r="A286" s="12" t="s">
        <v>167</v>
      </c>
      <c r="B286" s="68">
        <v>-6009</v>
      </c>
      <c r="C286" s="68">
        <v>3631</v>
      </c>
      <c r="D286" s="68">
        <v>-2378</v>
      </c>
      <c r="E286" s="103">
        <v>485</v>
      </c>
      <c r="F286" s="103">
        <v>33.5</v>
      </c>
      <c r="G286" s="103">
        <v>482.9</v>
      </c>
      <c r="H286" s="103">
        <v>33.4</v>
      </c>
      <c r="I286" s="103">
        <v>458.5</v>
      </c>
      <c r="J286" s="103">
        <v>31.7</v>
      </c>
      <c r="K286" s="68">
        <v>-6009</v>
      </c>
      <c r="L286" s="68">
        <v>3631</v>
      </c>
      <c r="M286" s="68">
        <v>-2378</v>
      </c>
      <c r="N286" s="103">
        <v>482.9</v>
      </c>
      <c r="O286" s="103">
        <v>33.4</v>
      </c>
    </row>
    <row r="287" spans="1:15" x14ac:dyDescent="0.35">
      <c r="A287" s="12" t="s">
        <v>168</v>
      </c>
      <c r="B287" s="68">
        <v>-506</v>
      </c>
      <c r="C287" s="68">
        <v>3691</v>
      </c>
      <c r="D287" s="68">
        <v>3185</v>
      </c>
      <c r="E287" s="103">
        <v>487.7</v>
      </c>
      <c r="F287" s="103">
        <v>33.5</v>
      </c>
      <c r="G287" s="103">
        <v>485.6</v>
      </c>
      <c r="H287" s="103">
        <v>33.4</v>
      </c>
      <c r="I287" s="103">
        <v>459.9</v>
      </c>
      <c r="J287" s="103">
        <v>31.6</v>
      </c>
      <c r="K287" s="68">
        <v>-506</v>
      </c>
      <c r="L287" s="68">
        <v>3691</v>
      </c>
      <c r="M287" s="68">
        <v>3185</v>
      </c>
      <c r="N287" s="103">
        <v>485.6</v>
      </c>
      <c r="O287" s="103">
        <v>33.4</v>
      </c>
    </row>
    <row r="288" spans="1:15" x14ac:dyDescent="0.35">
      <c r="A288" s="12" t="s">
        <v>169</v>
      </c>
      <c r="B288" s="68">
        <v>-1239</v>
      </c>
      <c r="C288" s="68">
        <v>3628</v>
      </c>
      <c r="D288" s="68">
        <v>2389</v>
      </c>
      <c r="E288" s="103">
        <v>501.6</v>
      </c>
      <c r="F288" s="103">
        <v>34.299999999999997</v>
      </c>
      <c r="G288" s="103">
        <v>499.4</v>
      </c>
      <c r="H288" s="103">
        <v>34.200000000000003</v>
      </c>
      <c r="I288" s="103">
        <v>471.4</v>
      </c>
      <c r="J288" s="103">
        <v>32.299999999999997</v>
      </c>
      <c r="K288" s="68">
        <v>-1239</v>
      </c>
      <c r="L288" s="68">
        <v>3628</v>
      </c>
      <c r="M288" s="68">
        <v>2389</v>
      </c>
      <c r="N288" s="103">
        <v>499.4</v>
      </c>
      <c r="O288" s="103">
        <v>34.200000000000003</v>
      </c>
    </row>
    <row r="289" spans="1:15" x14ac:dyDescent="0.35">
      <c r="A289" s="12" t="s">
        <v>170</v>
      </c>
      <c r="B289" s="68">
        <v>2463</v>
      </c>
      <c r="C289" s="68">
        <v>2080</v>
      </c>
      <c r="D289" s="68">
        <v>4543</v>
      </c>
      <c r="E289" s="103">
        <v>500</v>
      </c>
      <c r="F289" s="103">
        <v>34.1</v>
      </c>
      <c r="G289" s="103">
        <v>497.8</v>
      </c>
      <c r="H289" s="103">
        <v>33.9</v>
      </c>
      <c r="I289" s="103">
        <v>466.4</v>
      </c>
      <c r="J289" s="103">
        <v>31.8</v>
      </c>
      <c r="K289" s="68">
        <v>2463</v>
      </c>
      <c r="L289" s="68">
        <v>2080</v>
      </c>
      <c r="M289" s="68">
        <v>4543</v>
      </c>
      <c r="N289" s="103">
        <v>497.8</v>
      </c>
      <c r="O289" s="103">
        <v>33.9</v>
      </c>
    </row>
    <row r="290" spans="1:15" x14ac:dyDescent="0.35">
      <c r="A290" s="12" t="s">
        <v>171</v>
      </c>
      <c r="B290" s="68">
        <v>3736</v>
      </c>
      <c r="C290" s="68">
        <v>1111</v>
      </c>
      <c r="D290" s="68">
        <v>4847</v>
      </c>
      <c r="E290" s="103">
        <v>508.7</v>
      </c>
      <c r="F290" s="103">
        <v>34.5</v>
      </c>
      <c r="G290" s="103">
        <v>506.6</v>
      </c>
      <c r="H290" s="103">
        <v>34.4</v>
      </c>
      <c r="I290" s="103">
        <v>472.8</v>
      </c>
      <c r="J290" s="103">
        <v>32.1</v>
      </c>
      <c r="K290" s="68">
        <v>3736</v>
      </c>
      <c r="L290" s="68">
        <v>1111</v>
      </c>
      <c r="M290" s="68">
        <v>4847</v>
      </c>
      <c r="N290" s="103">
        <v>506.6</v>
      </c>
      <c r="O290" s="103">
        <v>34.4</v>
      </c>
    </row>
    <row r="291" spans="1:15" x14ac:dyDescent="0.35">
      <c r="A291" s="12" t="s">
        <v>172</v>
      </c>
      <c r="B291" s="68">
        <v>2862</v>
      </c>
      <c r="C291" s="68">
        <v>912</v>
      </c>
      <c r="D291" s="68">
        <v>3774</v>
      </c>
      <c r="E291" s="103">
        <v>522.1</v>
      </c>
      <c r="F291" s="103">
        <v>35.299999999999997</v>
      </c>
      <c r="G291" s="103">
        <v>520</v>
      </c>
      <c r="H291" s="103">
        <v>35.200000000000003</v>
      </c>
      <c r="I291" s="103">
        <v>483.8</v>
      </c>
      <c r="J291" s="103">
        <v>32.700000000000003</v>
      </c>
      <c r="K291" s="68">
        <v>2862</v>
      </c>
      <c r="L291" s="68">
        <v>912</v>
      </c>
      <c r="M291" s="68">
        <v>3774</v>
      </c>
      <c r="N291" s="103">
        <v>520</v>
      </c>
      <c r="O291" s="103">
        <v>35.200000000000003</v>
      </c>
    </row>
    <row r="292" spans="1:15" x14ac:dyDescent="0.35">
      <c r="A292" s="12" t="s">
        <v>173</v>
      </c>
      <c r="B292" s="68">
        <v>-757</v>
      </c>
      <c r="C292" s="68">
        <v>1809</v>
      </c>
      <c r="D292" s="68">
        <v>1052</v>
      </c>
      <c r="E292" s="103">
        <v>509.7</v>
      </c>
      <c r="F292" s="103">
        <v>34.4</v>
      </c>
      <c r="G292" s="103">
        <v>507.6</v>
      </c>
      <c r="H292" s="103">
        <v>34.200000000000003</v>
      </c>
      <c r="I292" s="103">
        <v>470.6</v>
      </c>
      <c r="J292" s="103">
        <v>31.7</v>
      </c>
      <c r="K292" s="68">
        <v>-757</v>
      </c>
      <c r="L292" s="68">
        <v>1809</v>
      </c>
      <c r="M292" s="68">
        <v>1052</v>
      </c>
      <c r="N292" s="103">
        <v>507.6</v>
      </c>
      <c r="O292" s="103">
        <v>34.200000000000003</v>
      </c>
    </row>
    <row r="293" spans="1:15" x14ac:dyDescent="0.35">
      <c r="A293" s="12" t="s">
        <v>174</v>
      </c>
      <c r="B293" s="68">
        <v>2297</v>
      </c>
      <c r="C293" s="68">
        <v>1303</v>
      </c>
      <c r="D293" s="68">
        <v>3600</v>
      </c>
      <c r="E293" s="103">
        <v>514</v>
      </c>
      <c r="F293" s="103">
        <v>34.5</v>
      </c>
      <c r="G293" s="103">
        <v>511.9</v>
      </c>
      <c r="H293" s="103">
        <v>34.4</v>
      </c>
      <c r="I293" s="103">
        <v>475.1</v>
      </c>
      <c r="J293" s="103">
        <v>31.9</v>
      </c>
      <c r="K293" s="68">
        <v>2297</v>
      </c>
      <c r="L293" s="68">
        <v>1303</v>
      </c>
      <c r="M293" s="68">
        <v>3600</v>
      </c>
      <c r="N293" s="103">
        <v>511.9</v>
      </c>
      <c r="O293" s="103">
        <v>34.4</v>
      </c>
    </row>
    <row r="294" spans="1:15" x14ac:dyDescent="0.35">
      <c r="A294" s="12" t="s">
        <v>175</v>
      </c>
      <c r="B294" s="68">
        <v>4881</v>
      </c>
      <c r="C294" s="68">
        <v>1986</v>
      </c>
      <c r="D294" s="68">
        <v>6867</v>
      </c>
      <c r="E294" s="103">
        <v>526.6</v>
      </c>
      <c r="F294" s="103">
        <v>35.299999999999997</v>
      </c>
      <c r="G294" s="103">
        <v>524.6</v>
      </c>
      <c r="H294" s="103">
        <v>35.1</v>
      </c>
      <c r="I294" s="103">
        <v>487.9</v>
      </c>
      <c r="J294" s="103">
        <v>32.700000000000003</v>
      </c>
      <c r="K294" s="68">
        <v>4881</v>
      </c>
      <c r="L294" s="68">
        <v>1986</v>
      </c>
      <c r="M294" s="68">
        <v>6867</v>
      </c>
      <c r="N294" s="103">
        <v>524.6</v>
      </c>
      <c r="O294" s="103">
        <v>35.1</v>
      </c>
    </row>
    <row r="295" spans="1:15" x14ac:dyDescent="0.35">
      <c r="A295" s="12" t="s">
        <v>176</v>
      </c>
      <c r="B295" s="68">
        <v>3069</v>
      </c>
      <c r="C295" s="68">
        <v>1083</v>
      </c>
      <c r="D295" s="68">
        <v>4152</v>
      </c>
      <c r="E295" s="103">
        <v>519.79999999999995</v>
      </c>
      <c r="F295" s="103">
        <v>34.700000000000003</v>
      </c>
      <c r="G295" s="103">
        <v>517.79999999999995</v>
      </c>
      <c r="H295" s="103">
        <v>34.5</v>
      </c>
      <c r="I295" s="103">
        <v>480.4</v>
      </c>
      <c r="J295" s="103">
        <v>32</v>
      </c>
      <c r="K295" s="68">
        <v>3069</v>
      </c>
      <c r="L295" s="68">
        <v>1083</v>
      </c>
      <c r="M295" s="68">
        <v>4152</v>
      </c>
      <c r="N295" s="103">
        <v>517.79999999999995</v>
      </c>
      <c r="O295" s="103">
        <v>34.5</v>
      </c>
    </row>
    <row r="296" spans="1:15" x14ac:dyDescent="0.35">
      <c r="A296" s="12" t="s">
        <v>177</v>
      </c>
      <c r="B296" s="68">
        <v>5165</v>
      </c>
      <c r="C296" s="68">
        <v>1885</v>
      </c>
      <c r="D296" s="68">
        <v>7050</v>
      </c>
      <c r="E296" s="103">
        <v>527.70000000000005</v>
      </c>
      <c r="F296" s="103">
        <v>35.1</v>
      </c>
      <c r="G296" s="103">
        <v>525.70000000000005</v>
      </c>
      <c r="H296" s="103">
        <v>34.9</v>
      </c>
      <c r="I296" s="103">
        <v>488.1</v>
      </c>
      <c r="J296" s="103">
        <v>32.4</v>
      </c>
      <c r="K296" s="68">
        <v>5165</v>
      </c>
      <c r="L296" s="68">
        <v>1885</v>
      </c>
      <c r="M296" s="68">
        <v>7050</v>
      </c>
      <c r="N296" s="103">
        <v>525.70000000000005</v>
      </c>
      <c r="O296" s="103">
        <v>34.9</v>
      </c>
    </row>
    <row r="297" spans="1:15" x14ac:dyDescent="0.35">
      <c r="A297" s="12" t="s">
        <v>178</v>
      </c>
      <c r="B297" s="68">
        <v>2020</v>
      </c>
      <c r="C297" s="68">
        <v>2512</v>
      </c>
      <c r="D297" s="68">
        <v>4532</v>
      </c>
      <c r="E297" s="103">
        <v>541</v>
      </c>
      <c r="F297" s="103">
        <v>35.799999999999997</v>
      </c>
      <c r="G297" s="103">
        <v>539</v>
      </c>
      <c r="H297" s="103">
        <v>35.700000000000003</v>
      </c>
      <c r="I297" s="103">
        <v>502.3</v>
      </c>
      <c r="J297" s="103">
        <v>33.299999999999997</v>
      </c>
      <c r="K297" s="68">
        <v>2020</v>
      </c>
      <c r="L297" s="68">
        <v>2512</v>
      </c>
      <c r="M297" s="68">
        <v>4532</v>
      </c>
      <c r="N297" s="103">
        <v>539</v>
      </c>
      <c r="O297" s="103">
        <v>35.700000000000003</v>
      </c>
    </row>
    <row r="298" spans="1:15" x14ac:dyDescent="0.35">
      <c r="A298" s="12" t="s">
        <v>179</v>
      </c>
      <c r="B298" s="68">
        <v>-7815</v>
      </c>
      <c r="C298" s="68">
        <v>3382</v>
      </c>
      <c r="D298" s="68">
        <v>-4433</v>
      </c>
      <c r="E298" s="103">
        <v>520.6</v>
      </c>
      <c r="F298" s="103">
        <v>34.299999999999997</v>
      </c>
      <c r="G298" s="103">
        <v>518.6</v>
      </c>
      <c r="H298" s="103">
        <v>34.200000000000003</v>
      </c>
      <c r="I298" s="103">
        <v>480.8</v>
      </c>
      <c r="J298" s="103">
        <v>31.7</v>
      </c>
      <c r="K298" s="68">
        <v>-7815</v>
      </c>
      <c r="L298" s="68">
        <v>3382</v>
      </c>
      <c r="M298" s="68">
        <v>-4433</v>
      </c>
      <c r="N298" s="103">
        <v>518.6</v>
      </c>
      <c r="O298" s="103">
        <v>34.200000000000003</v>
      </c>
    </row>
    <row r="299" spans="1:15" x14ac:dyDescent="0.35">
      <c r="A299" s="12" t="s">
        <v>180</v>
      </c>
      <c r="B299" s="68">
        <v>-2652</v>
      </c>
      <c r="C299" s="68">
        <v>3244</v>
      </c>
      <c r="D299" s="68">
        <v>592</v>
      </c>
      <c r="E299" s="103">
        <v>519.29999999999995</v>
      </c>
      <c r="F299" s="103">
        <v>34.1</v>
      </c>
      <c r="G299" s="103">
        <v>517.29999999999995</v>
      </c>
      <c r="H299" s="103">
        <v>33.9</v>
      </c>
      <c r="I299" s="103">
        <v>478.3</v>
      </c>
      <c r="J299" s="103">
        <v>31.4</v>
      </c>
      <c r="K299" s="68">
        <v>-2652</v>
      </c>
      <c r="L299" s="68">
        <v>3244</v>
      </c>
      <c r="M299" s="68">
        <v>592</v>
      </c>
      <c r="N299" s="103">
        <v>517.29999999999995</v>
      </c>
      <c r="O299" s="103">
        <v>33.9</v>
      </c>
    </row>
    <row r="300" spans="1:15" x14ac:dyDescent="0.35">
      <c r="A300" s="12" t="s">
        <v>181</v>
      </c>
      <c r="B300" s="68">
        <v>-1409</v>
      </c>
      <c r="C300" s="68">
        <v>5771</v>
      </c>
      <c r="D300" s="68">
        <v>4362</v>
      </c>
      <c r="E300" s="103">
        <v>537.20000000000005</v>
      </c>
      <c r="F300" s="103">
        <v>35.1</v>
      </c>
      <c r="G300" s="103">
        <v>535.20000000000005</v>
      </c>
      <c r="H300" s="103">
        <v>34.9</v>
      </c>
      <c r="I300" s="103">
        <v>494.7</v>
      </c>
      <c r="J300" s="103">
        <v>32.299999999999997</v>
      </c>
      <c r="K300" s="68">
        <v>-1409</v>
      </c>
      <c r="L300" s="68">
        <v>5771</v>
      </c>
      <c r="M300" s="68">
        <v>4362</v>
      </c>
      <c r="N300" s="103">
        <v>535.20000000000005</v>
      </c>
      <c r="O300" s="103">
        <v>34.9</v>
      </c>
    </row>
    <row r="301" spans="1:15" x14ac:dyDescent="0.35">
      <c r="A301" s="12" t="s">
        <v>182</v>
      </c>
      <c r="B301" s="68">
        <v>3117</v>
      </c>
      <c r="C301" s="68">
        <v>252</v>
      </c>
      <c r="D301" s="68">
        <v>3369</v>
      </c>
      <c r="E301" s="103">
        <v>534.20000000000005</v>
      </c>
      <c r="F301" s="103">
        <v>34.700000000000003</v>
      </c>
      <c r="G301" s="103">
        <v>532.20000000000005</v>
      </c>
      <c r="H301" s="103">
        <v>34.6</v>
      </c>
      <c r="I301" s="103">
        <v>496.1</v>
      </c>
      <c r="J301" s="103">
        <v>32.200000000000003</v>
      </c>
      <c r="K301" s="68">
        <v>3117</v>
      </c>
      <c r="L301" s="68">
        <v>252</v>
      </c>
      <c r="M301" s="68">
        <v>3369</v>
      </c>
      <c r="N301" s="103">
        <v>532.20000000000005</v>
      </c>
      <c r="O301" s="103">
        <v>34.6</v>
      </c>
    </row>
    <row r="302" spans="1:15" x14ac:dyDescent="0.35">
      <c r="A302" s="12" t="s">
        <v>183</v>
      </c>
      <c r="B302" s="68">
        <v>4126</v>
      </c>
      <c r="C302" s="68">
        <v>741</v>
      </c>
      <c r="D302" s="68">
        <v>4867</v>
      </c>
      <c r="E302" s="103">
        <v>541.9</v>
      </c>
      <c r="F302" s="103">
        <v>35.1</v>
      </c>
      <c r="G302" s="103">
        <v>539.9</v>
      </c>
      <c r="H302" s="103">
        <v>34.9</v>
      </c>
      <c r="I302" s="103">
        <v>504.4</v>
      </c>
      <c r="J302" s="103">
        <v>32.6</v>
      </c>
      <c r="K302" s="68">
        <v>4126</v>
      </c>
      <c r="L302" s="68">
        <v>741</v>
      </c>
      <c r="M302" s="68">
        <v>4867</v>
      </c>
      <c r="N302" s="103">
        <v>539.9</v>
      </c>
      <c r="O302" s="103">
        <v>34.9</v>
      </c>
    </row>
    <row r="303" spans="1:15" x14ac:dyDescent="0.35">
      <c r="A303" s="12" t="s">
        <v>184</v>
      </c>
      <c r="B303" s="68">
        <v>3070</v>
      </c>
      <c r="C303" s="68">
        <v>891</v>
      </c>
      <c r="D303" s="68">
        <v>3961</v>
      </c>
      <c r="E303" s="103">
        <v>553.20000000000005</v>
      </c>
      <c r="F303" s="103">
        <v>35.700000000000003</v>
      </c>
      <c r="G303" s="103">
        <v>551.20000000000005</v>
      </c>
      <c r="H303" s="103">
        <v>35.5</v>
      </c>
      <c r="I303" s="103">
        <v>515.9</v>
      </c>
      <c r="J303" s="103">
        <v>33.200000000000003</v>
      </c>
      <c r="K303" s="68">
        <v>3070</v>
      </c>
      <c r="L303" s="68">
        <v>891</v>
      </c>
      <c r="M303" s="68">
        <v>3961</v>
      </c>
      <c r="N303" s="103">
        <v>551.20000000000005</v>
      </c>
      <c r="O303" s="103">
        <v>35.5</v>
      </c>
    </row>
    <row r="304" spans="1:15" x14ac:dyDescent="0.35">
      <c r="A304" s="12" t="s">
        <v>185</v>
      </c>
      <c r="B304" s="68">
        <v>-1387</v>
      </c>
      <c r="C304" s="68">
        <v>1983</v>
      </c>
      <c r="D304" s="68">
        <v>596</v>
      </c>
      <c r="E304" s="103">
        <v>540.20000000000005</v>
      </c>
      <c r="F304" s="103">
        <v>34.700000000000003</v>
      </c>
      <c r="G304" s="103">
        <v>538.20000000000005</v>
      </c>
      <c r="H304" s="103">
        <v>34.5</v>
      </c>
      <c r="I304" s="103">
        <v>503.7</v>
      </c>
      <c r="J304" s="103">
        <v>32.299999999999997</v>
      </c>
      <c r="K304" s="68">
        <v>-1387</v>
      </c>
      <c r="L304" s="68">
        <v>1983</v>
      </c>
      <c r="M304" s="68">
        <v>596</v>
      </c>
      <c r="N304" s="103">
        <v>538.20000000000005</v>
      </c>
      <c r="O304" s="103">
        <v>34.5</v>
      </c>
    </row>
    <row r="305" spans="1:15" x14ac:dyDescent="0.35">
      <c r="A305" s="12" t="s">
        <v>186</v>
      </c>
      <c r="B305" s="68">
        <v>3541</v>
      </c>
      <c r="C305" s="68">
        <v>1647</v>
      </c>
      <c r="D305" s="68">
        <v>5188</v>
      </c>
      <c r="E305" s="103">
        <v>546.29999999999995</v>
      </c>
      <c r="F305" s="103">
        <v>34.9</v>
      </c>
      <c r="G305" s="103">
        <v>544.4</v>
      </c>
      <c r="H305" s="103">
        <v>34.799999999999997</v>
      </c>
      <c r="I305" s="103">
        <v>510</v>
      </c>
      <c r="J305" s="103">
        <v>32.6</v>
      </c>
      <c r="K305" s="68">
        <v>3541</v>
      </c>
      <c r="L305" s="68">
        <v>1647</v>
      </c>
      <c r="M305" s="68">
        <v>5188</v>
      </c>
      <c r="N305" s="103">
        <v>544.4</v>
      </c>
      <c r="O305" s="103">
        <v>34.799999999999997</v>
      </c>
    </row>
    <row r="306" spans="1:15" x14ac:dyDescent="0.35">
      <c r="A306" s="12" t="s">
        <v>187</v>
      </c>
      <c r="B306" s="68">
        <v>3879</v>
      </c>
      <c r="C306" s="68">
        <v>1570</v>
      </c>
      <c r="D306" s="68">
        <v>5449</v>
      </c>
      <c r="E306" s="103">
        <v>555</v>
      </c>
      <c r="F306" s="103">
        <v>35.299999999999997</v>
      </c>
      <c r="G306" s="103">
        <v>553</v>
      </c>
      <c r="H306" s="103">
        <v>35.200000000000003</v>
      </c>
      <c r="I306" s="103">
        <v>519.9</v>
      </c>
      <c r="J306" s="103">
        <v>33.1</v>
      </c>
      <c r="K306" s="68">
        <v>3879</v>
      </c>
      <c r="L306" s="68">
        <v>1570</v>
      </c>
      <c r="M306" s="68">
        <v>5449</v>
      </c>
      <c r="N306" s="103">
        <v>553</v>
      </c>
      <c r="O306" s="103">
        <v>35.200000000000003</v>
      </c>
    </row>
    <row r="307" spans="1:15" x14ac:dyDescent="0.35">
      <c r="A307" s="12" t="s">
        <v>188</v>
      </c>
      <c r="B307" s="68">
        <v>4262</v>
      </c>
      <c r="C307" s="68">
        <v>1921</v>
      </c>
      <c r="D307" s="68">
        <v>6183</v>
      </c>
      <c r="E307" s="103">
        <v>550.6</v>
      </c>
      <c r="F307" s="103">
        <v>34.9</v>
      </c>
      <c r="G307" s="103">
        <v>548.70000000000005</v>
      </c>
      <c r="H307" s="103">
        <v>34.799999999999997</v>
      </c>
      <c r="I307" s="103">
        <v>517.9</v>
      </c>
      <c r="J307" s="103">
        <v>32.799999999999997</v>
      </c>
      <c r="K307" s="68">
        <v>4232</v>
      </c>
      <c r="L307" s="68">
        <v>1936</v>
      </c>
      <c r="M307" s="68">
        <v>6167</v>
      </c>
      <c r="N307" s="103">
        <v>649.4</v>
      </c>
      <c r="O307" s="103">
        <v>41.1</v>
      </c>
    </row>
    <row r="308" spans="1:15" x14ac:dyDescent="0.35">
      <c r="A308" s="12" t="s">
        <v>189</v>
      </c>
      <c r="B308" s="68">
        <v>4410</v>
      </c>
      <c r="C308" s="68">
        <v>1882</v>
      </c>
      <c r="D308" s="68">
        <v>6292</v>
      </c>
      <c r="E308" s="103">
        <v>560.79999999999995</v>
      </c>
      <c r="F308" s="103">
        <v>35.4</v>
      </c>
      <c r="G308" s="103">
        <v>558.9</v>
      </c>
      <c r="H308" s="103">
        <v>35.299999999999997</v>
      </c>
      <c r="I308" s="103">
        <v>530.9</v>
      </c>
      <c r="J308" s="103">
        <v>33.5</v>
      </c>
      <c r="K308" s="68">
        <v>4380</v>
      </c>
      <c r="L308" s="68">
        <v>1897</v>
      </c>
      <c r="M308" s="68">
        <v>6276</v>
      </c>
      <c r="N308" s="103">
        <v>660.6</v>
      </c>
      <c r="O308" s="103">
        <v>41.7</v>
      </c>
    </row>
    <row r="309" spans="1:15" x14ac:dyDescent="0.35">
      <c r="A309" s="12" t="s">
        <v>190</v>
      </c>
      <c r="B309" s="68">
        <v>3008</v>
      </c>
      <c r="C309" s="68">
        <v>2379</v>
      </c>
      <c r="D309" s="68">
        <v>5387</v>
      </c>
      <c r="E309" s="103">
        <v>576.70000000000005</v>
      </c>
      <c r="F309" s="103">
        <v>36.299999999999997</v>
      </c>
      <c r="G309" s="103">
        <v>574.70000000000005</v>
      </c>
      <c r="H309" s="103">
        <v>36.1</v>
      </c>
      <c r="I309" s="103">
        <v>550.4</v>
      </c>
      <c r="J309" s="103">
        <v>34.6</v>
      </c>
      <c r="K309" s="68">
        <v>2977</v>
      </c>
      <c r="L309" s="68">
        <v>2393</v>
      </c>
      <c r="M309" s="68">
        <v>5372</v>
      </c>
      <c r="N309" s="103">
        <v>674.6</v>
      </c>
      <c r="O309" s="103">
        <v>42.4</v>
      </c>
    </row>
    <row r="310" spans="1:15" x14ac:dyDescent="0.35">
      <c r="A310" s="12" t="s">
        <v>191</v>
      </c>
      <c r="B310" s="68">
        <v>-8503</v>
      </c>
      <c r="C310" s="68">
        <v>3037</v>
      </c>
      <c r="D310" s="68">
        <v>-5466</v>
      </c>
      <c r="E310" s="103">
        <v>554.29999999999995</v>
      </c>
      <c r="F310" s="103">
        <v>34.799999999999997</v>
      </c>
      <c r="G310" s="103">
        <v>552.29999999999995</v>
      </c>
      <c r="H310" s="103">
        <v>34.700000000000003</v>
      </c>
      <c r="I310" s="103">
        <v>529</v>
      </c>
      <c r="J310" s="103">
        <v>33.200000000000003</v>
      </c>
      <c r="K310" s="68">
        <v>-8519</v>
      </c>
      <c r="L310" s="68">
        <v>3034</v>
      </c>
      <c r="M310" s="68">
        <v>-5485</v>
      </c>
      <c r="N310" s="103">
        <v>650.1</v>
      </c>
      <c r="O310" s="103">
        <v>40.799999999999997</v>
      </c>
    </row>
    <row r="311" spans="1:15" x14ac:dyDescent="0.35">
      <c r="A311" s="12" t="s">
        <v>192</v>
      </c>
      <c r="B311" s="68">
        <v>-1381</v>
      </c>
      <c r="C311" s="68">
        <v>4740</v>
      </c>
      <c r="D311" s="68">
        <v>3359</v>
      </c>
      <c r="E311" s="103">
        <v>559.29999999999995</v>
      </c>
      <c r="F311" s="103">
        <v>35</v>
      </c>
      <c r="G311" s="103">
        <v>557.29999999999995</v>
      </c>
      <c r="H311" s="103">
        <v>34.9</v>
      </c>
      <c r="I311" s="103">
        <v>534.79999999999995</v>
      </c>
      <c r="J311" s="103">
        <v>33.5</v>
      </c>
      <c r="K311" s="68">
        <v>-1397</v>
      </c>
      <c r="L311" s="68">
        <v>4737</v>
      </c>
      <c r="M311" s="68">
        <v>3340</v>
      </c>
      <c r="N311" s="103">
        <v>655</v>
      </c>
      <c r="O311" s="103">
        <v>41</v>
      </c>
    </row>
    <row r="312" spans="1:15" x14ac:dyDescent="0.35">
      <c r="A312" s="12" t="s">
        <v>193</v>
      </c>
      <c r="B312" s="68">
        <v>-1718</v>
      </c>
      <c r="C312" s="68">
        <v>7587</v>
      </c>
      <c r="D312" s="68">
        <v>5869</v>
      </c>
      <c r="E312" s="103">
        <v>569.29999999999995</v>
      </c>
      <c r="F312" s="103">
        <v>35.6</v>
      </c>
      <c r="G312" s="103">
        <v>567.20000000000005</v>
      </c>
      <c r="H312" s="103">
        <v>35.5</v>
      </c>
      <c r="I312" s="103">
        <v>544.79999999999995</v>
      </c>
      <c r="J312" s="103">
        <v>34.1</v>
      </c>
      <c r="K312" s="68">
        <v>-1734</v>
      </c>
      <c r="L312" s="68">
        <v>7585</v>
      </c>
      <c r="M312" s="68">
        <v>5851</v>
      </c>
      <c r="N312" s="103">
        <v>661.6</v>
      </c>
      <c r="O312" s="103">
        <v>41.4</v>
      </c>
    </row>
    <row r="313" spans="1:15" x14ac:dyDescent="0.35">
      <c r="A313" s="12" t="s">
        <v>194</v>
      </c>
      <c r="B313" s="68">
        <v>4875</v>
      </c>
      <c r="C313" s="68">
        <v>1580</v>
      </c>
      <c r="D313" s="68">
        <v>6455</v>
      </c>
      <c r="E313" s="103">
        <v>571.79999999999995</v>
      </c>
      <c r="F313" s="103">
        <v>35.700000000000003</v>
      </c>
      <c r="G313" s="103">
        <v>569.6</v>
      </c>
      <c r="H313" s="103">
        <v>35.6</v>
      </c>
      <c r="I313" s="103">
        <v>553.20000000000005</v>
      </c>
      <c r="J313" s="103">
        <v>34.6</v>
      </c>
      <c r="K313" s="68">
        <v>4847</v>
      </c>
      <c r="L313" s="68">
        <v>1572</v>
      </c>
      <c r="M313" s="68">
        <v>6419</v>
      </c>
      <c r="N313" s="103">
        <v>662.8</v>
      </c>
      <c r="O313" s="103">
        <v>41.4</v>
      </c>
    </row>
    <row r="314" spans="1:15" x14ac:dyDescent="0.35">
      <c r="A314" s="12" t="s">
        <v>195</v>
      </c>
      <c r="B314" s="68">
        <v>6024</v>
      </c>
      <c r="C314" s="68">
        <v>1460</v>
      </c>
      <c r="D314" s="68">
        <v>7484</v>
      </c>
      <c r="E314" s="103">
        <v>583.79999999999995</v>
      </c>
      <c r="F314" s="103">
        <v>36.5</v>
      </c>
      <c r="G314" s="103">
        <v>581.5</v>
      </c>
      <c r="H314" s="103">
        <v>36.299999999999997</v>
      </c>
      <c r="I314" s="103">
        <v>570.9</v>
      </c>
      <c r="J314" s="103">
        <v>35.700000000000003</v>
      </c>
      <c r="K314" s="68">
        <v>5996</v>
      </c>
      <c r="L314" s="68">
        <v>1452</v>
      </c>
      <c r="M314" s="68">
        <v>7448</v>
      </c>
      <c r="N314" s="103">
        <v>676.7</v>
      </c>
      <c r="O314" s="103">
        <v>42.3</v>
      </c>
    </row>
    <row r="315" spans="1:15" x14ac:dyDescent="0.35">
      <c r="A315" s="12" t="s">
        <v>196</v>
      </c>
      <c r="B315" s="68">
        <v>5232</v>
      </c>
      <c r="C315" s="68">
        <v>1499</v>
      </c>
      <c r="D315" s="68">
        <v>6731</v>
      </c>
      <c r="E315" s="103">
        <v>602.5</v>
      </c>
      <c r="F315" s="103">
        <v>37.6</v>
      </c>
      <c r="G315" s="103">
        <v>600.1</v>
      </c>
      <c r="H315" s="103">
        <v>37.5</v>
      </c>
      <c r="I315" s="103">
        <v>594.9</v>
      </c>
      <c r="J315" s="103">
        <v>37.1</v>
      </c>
      <c r="K315" s="68">
        <v>5205</v>
      </c>
      <c r="L315" s="68">
        <v>1491</v>
      </c>
      <c r="M315" s="68">
        <v>6696</v>
      </c>
      <c r="N315" s="103">
        <v>687</v>
      </c>
      <c r="O315" s="103">
        <v>42.9</v>
      </c>
    </row>
    <row r="316" spans="1:15" x14ac:dyDescent="0.35">
      <c r="A316" s="12" t="s">
        <v>197</v>
      </c>
      <c r="B316" s="68">
        <v>716</v>
      </c>
      <c r="C316" s="68">
        <v>2695</v>
      </c>
      <c r="D316" s="68">
        <v>3411</v>
      </c>
      <c r="E316" s="103">
        <v>605</v>
      </c>
      <c r="F316" s="103">
        <v>37.799999999999997</v>
      </c>
      <c r="G316" s="103">
        <v>602.5</v>
      </c>
      <c r="H316" s="103">
        <v>37.700000000000003</v>
      </c>
      <c r="I316" s="103">
        <v>594.6</v>
      </c>
      <c r="J316" s="103">
        <v>37.200000000000003</v>
      </c>
      <c r="K316" s="68">
        <v>684</v>
      </c>
      <c r="L316" s="68">
        <v>2680</v>
      </c>
      <c r="M316" s="68">
        <v>3364</v>
      </c>
      <c r="N316" s="103">
        <v>687.8</v>
      </c>
      <c r="O316" s="103">
        <v>43</v>
      </c>
    </row>
    <row r="317" spans="1:15" x14ac:dyDescent="0.35">
      <c r="A317" s="12" t="s">
        <v>198</v>
      </c>
      <c r="B317" s="68">
        <v>6355</v>
      </c>
      <c r="C317" s="68">
        <v>2345</v>
      </c>
      <c r="D317" s="68">
        <v>8700</v>
      </c>
      <c r="E317" s="103">
        <v>631.1</v>
      </c>
      <c r="F317" s="103">
        <v>39.5</v>
      </c>
      <c r="G317" s="103">
        <v>628.4</v>
      </c>
      <c r="H317" s="103">
        <v>39.4</v>
      </c>
      <c r="I317" s="103">
        <v>617.20000000000005</v>
      </c>
      <c r="J317" s="103">
        <v>38.700000000000003</v>
      </c>
      <c r="K317" s="68">
        <v>6323</v>
      </c>
      <c r="L317" s="68">
        <v>2330</v>
      </c>
      <c r="M317" s="68">
        <v>8653</v>
      </c>
      <c r="N317" s="103">
        <v>707.6</v>
      </c>
      <c r="O317" s="103">
        <v>44.3</v>
      </c>
    </row>
    <row r="318" spans="1:15" x14ac:dyDescent="0.35">
      <c r="A318" s="12" t="s">
        <v>199</v>
      </c>
      <c r="B318" s="68">
        <v>7156</v>
      </c>
      <c r="C318" s="68">
        <v>5876</v>
      </c>
      <c r="D318" s="68">
        <v>13032</v>
      </c>
      <c r="E318" s="103">
        <v>684</v>
      </c>
      <c r="F318" s="103">
        <v>42.9</v>
      </c>
      <c r="G318" s="103">
        <v>681.2</v>
      </c>
      <c r="H318" s="103">
        <v>42.8</v>
      </c>
      <c r="I318" s="103">
        <v>650.29999999999995</v>
      </c>
      <c r="J318" s="103">
        <v>40.799999999999997</v>
      </c>
      <c r="K318" s="68">
        <v>7126</v>
      </c>
      <c r="L318" s="68">
        <v>3176</v>
      </c>
      <c r="M318" s="68">
        <v>10302</v>
      </c>
      <c r="N318" s="103">
        <v>793.3</v>
      </c>
      <c r="O318" s="103">
        <v>49.8</v>
      </c>
    </row>
    <row r="319" spans="1:15" x14ac:dyDescent="0.35">
      <c r="A319" s="12" t="s">
        <v>200</v>
      </c>
      <c r="B319" s="68">
        <v>7745</v>
      </c>
      <c r="C319" s="68">
        <v>2999</v>
      </c>
      <c r="D319" s="68">
        <v>10744</v>
      </c>
      <c r="E319" s="103">
        <v>692.6</v>
      </c>
      <c r="F319" s="103">
        <v>43.6</v>
      </c>
      <c r="G319" s="103">
        <v>689.7</v>
      </c>
      <c r="H319" s="103">
        <v>43.4</v>
      </c>
      <c r="I319" s="103">
        <v>646.20000000000005</v>
      </c>
      <c r="J319" s="103">
        <v>40.700000000000003</v>
      </c>
      <c r="K319" s="68">
        <v>4832</v>
      </c>
      <c r="L319" s="68">
        <v>2969</v>
      </c>
      <c r="M319" s="68">
        <v>7801</v>
      </c>
      <c r="N319" s="103">
        <v>2055.1</v>
      </c>
      <c r="O319" s="103">
        <v>129.4</v>
      </c>
    </row>
    <row r="320" spans="1:15" x14ac:dyDescent="0.35">
      <c r="A320" s="12" t="s">
        <v>201</v>
      </c>
      <c r="B320" s="68">
        <v>9277</v>
      </c>
      <c r="C320" s="68">
        <v>3048</v>
      </c>
      <c r="D320" s="68">
        <v>12325</v>
      </c>
      <c r="E320" s="103">
        <v>704.3</v>
      </c>
      <c r="F320" s="103">
        <v>44.5</v>
      </c>
      <c r="G320" s="103">
        <v>701.5</v>
      </c>
      <c r="H320" s="103">
        <v>44.3</v>
      </c>
      <c r="I320" s="103">
        <v>650.6</v>
      </c>
      <c r="J320" s="103">
        <v>41.1</v>
      </c>
      <c r="K320" s="68">
        <v>6364</v>
      </c>
      <c r="L320" s="68">
        <v>3018</v>
      </c>
      <c r="M320" s="68">
        <v>9382</v>
      </c>
      <c r="N320" s="103">
        <v>2133.3000000000002</v>
      </c>
      <c r="O320" s="103">
        <v>134.80000000000001</v>
      </c>
    </row>
    <row r="321" spans="1:15" x14ac:dyDescent="0.35">
      <c r="A321" s="12" t="s">
        <v>202</v>
      </c>
      <c r="B321" s="68">
        <v>9152</v>
      </c>
      <c r="C321" s="68">
        <v>6183</v>
      </c>
      <c r="D321" s="68">
        <v>15335</v>
      </c>
      <c r="E321" s="103">
        <v>752.8</v>
      </c>
      <c r="F321" s="103">
        <v>47.8</v>
      </c>
      <c r="G321" s="103">
        <v>749.9</v>
      </c>
      <c r="H321" s="103">
        <v>47.6</v>
      </c>
      <c r="I321" s="103">
        <v>705.4</v>
      </c>
      <c r="J321" s="103">
        <v>44.7</v>
      </c>
      <c r="K321" s="68">
        <v>6242</v>
      </c>
      <c r="L321" s="68">
        <v>3685</v>
      </c>
      <c r="M321" s="68">
        <v>9927</v>
      </c>
      <c r="N321" s="103">
        <v>2214.8000000000002</v>
      </c>
      <c r="O321" s="103">
        <v>140.5</v>
      </c>
    </row>
    <row r="322" spans="1:15" x14ac:dyDescent="0.35">
      <c r="A322" s="12" t="s">
        <v>203</v>
      </c>
      <c r="B322" s="68">
        <v>-752</v>
      </c>
      <c r="C322" s="68">
        <v>7697</v>
      </c>
      <c r="D322" s="68">
        <v>6945</v>
      </c>
      <c r="E322" s="103">
        <v>751.6</v>
      </c>
      <c r="F322" s="103">
        <v>47.8</v>
      </c>
      <c r="G322" s="103">
        <v>748.6</v>
      </c>
      <c r="H322" s="103">
        <v>47.6</v>
      </c>
      <c r="I322" s="103">
        <v>688.4</v>
      </c>
      <c r="J322" s="103">
        <v>43.8</v>
      </c>
      <c r="K322" s="68">
        <v>-2230</v>
      </c>
      <c r="L322" s="68">
        <v>4057</v>
      </c>
      <c r="M322" s="68">
        <v>1827</v>
      </c>
      <c r="N322" s="103">
        <v>2194.1999999999998</v>
      </c>
      <c r="O322" s="103">
        <v>139.5</v>
      </c>
    </row>
    <row r="323" spans="1:15" x14ac:dyDescent="0.35">
      <c r="A323" s="12" t="s">
        <v>204</v>
      </c>
      <c r="B323" s="68">
        <v>4929</v>
      </c>
      <c r="C323" s="68">
        <v>6163</v>
      </c>
      <c r="D323" s="68">
        <v>11092</v>
      </c>
      <c r="E323" s="103">
        <v>761.5</v>
      </c>
      <c r="F323" s="103">
        <v>48.5</v>
      </c>
      <c r="G323" s="103">
        <v>758.5</v>
      </c>
      <c r="H323" s="103">
        <v>48.3</v>
      </c>
      <c r="I323" s="103">
        <v>704.1</v>
      </c>
      <c r="J323" s="103">
        <v>44.8</v>
      </c>
      <c r="K323" s="68">
        <v>3451</v>
      </c>
      <c r="L323" s="68">
        <v>6138</v>
      </c>
      <c r="M323" s="68">
        <v>9589</v>
      </c>
      <c r="N323" s="103">
        <v>2184.8000000000002</v>
      </c>
      <c r="O323" s="103">
        <v>139.19999999999999</v>
      </c>
    </row>
    <row r="324" spans="1:15" x14ac:dyDescent="0.35">
      <c r="A324" s="12" t="s">
        <v>205</v>
      </c>
      <c r="B324" s="68">
        <v>7028</v>
      </c>
      <c r="C324" s="68">
        <v>7011</v>
      </c>
      <c r="D324" s="68">
        <v>14039</v>
      </c>
      <c r="E324" s="103">
        <v>787.7</v>
      </c>
      <c r="F324" s="103">
        <v>50.3</v>
      </c>
      <c r="G324" s="103">
        <v>787.2</v>
      </c>
      <c r="H324" s="103">
        <v>50.2</v>
      </c>
      <c r="I324" s="103">
        <v>739.7</v>
      </c>
      <c r="J324" s="103">
        <v>47.2</v>
      </c>
      <c r="K324" s="68">
        <v>5546</v>
      </c>
      <c r="L324" s="68">
        <v>6987</v>
      </c>
      <c r="M324" s="68">
        <v>12534</v>
      </c>
      <c r="N324" s="103">
        <v>2195</v>
      </c>
      <c r="O324" s="103">
        <v>140.1</v>
      </c>
    </row>
    <row r="325" spans="1:15" x14ac:dyDescent="0.35">
      <c r="A325" s="12" t="s">
        <v>206</v>
      </c>
      <c r="B325" s="68">
        <v>10518</v>
      </c>
      <c r="C325" s="68">
        <v>414</v>
      </c>
      <c r="D325" s="68">
        <v>10932</v>
      </c>
      <c r="E325" s="103">
        <v>797.6</v>
      </c>
      <c r="F325" s="103">
        <v>51</v>
      </c>
      <c r="G325" s="103">
        <v>802.3</v>
      </c>
      <c r="H325" s="103">
        <v>51.3</v>
      </c>
      <c r="I325" s="103">
        <v>752</v>
      </c>
      <c r="J325" s="103">
        <v>48.1</v>
      </c>
      <c r="K325" s="68">
        <v>9006</v>
      </c>
      <c r="L325" s="68">
        <v>44</v>
      </c>
      <c r="M325" s="68">
        <v>9050</v>
      </c>
      <c r="N325" s="103">
        <v>2190.4</v>
      </c>
      <c r="O325" s="103">
        <v>140</v>
      </c>
    </row>
    <row r="326" spans="1:15" x14ac:dyDescent="0.35">
      <c r="A326" s="12" t="s">
        <v>207</v>
      </c>
      <c r="B326" s="68">
        <v>13178</v>
      </c>
      <c r="C326" s="68">
        <v>328</v>
      </c>
      <c r="D326" s="68">
        <v>13506</v>
      </c>
      <c r="E326" s="103">
        <v>815.9</v>
      </c>
      <c r="F326" s="103">
        <v>52.2</v>
      </c>
      <c r="G326" s="103">
        <v>823.8</v>
      </c>
      <c r="H326" s="103">
        <v>52.7</v>
      </c>
      <c r="I326" s="103">
        <v>766.7</v>
      </c>
      <c r="J326" s="103">
        <v>49.1</v>
      </c>
      <c r="K326" s="68">
        <v>11666</v>
      </c>
      <c r="L326" s="68">
        <v>168</v>
      </c>
      <c r="M326" s="68">
        <v>11834</v>
      </c>
      <c r="N326" s="103">
        <v>2192.4</v>
      </c>
      <c r="O326" s="103">
        <v>140.4</v>
      </c>
    </row>
    <row r="327" spans="1:15" x14ac:dyDescent="0.35">
      <c r="A327" s="12" t="s">
        <v>208</v>
      </c>
      <c r="B327" s="68">
        <v>11209</v>
      </c>
      <c r="C327" s="68">
        <v>5327</v>
      </c>
      <c r="D327" s="68">
        <v>16536</v>
      </c>
      <c r="E327" s="103">
        <v>839.1</v>
      </c>
      <c r="F327" s="103">
        <v>53.8</v>
      </c>
      <c r="G327" s="103">
        <v>849.7</v>
      </c>
      <c r="H327" s="103">
        <v>54.5</v>
      </c>
      <c r="I327" s="103">
        <v>784.7</v>
      </c>
      <c r="J327" s="103">
        <v>50.3</v>
      </c>
      <c r="K327" s="68">
        <v>9694</v>
      </c>
      <c r="L327" s="68">
        <v>5207</v>
      </c>
      <c r="M327" s="68">
        <v>14902</v>
      </c>
      <c r="N327" s="103">
        <v>2198.9</v>
      </c>
      <c r="O327" s="103">
        <v>141</v>
      </c>
    </row>
    <row r="328" spans="1:15" x14ac:dyDescent="0.35">
      <c r="A328" s="12" t="s">
        <v>209</v>
      </c>
      <c r="B328" s="68">
        <v>6812</v>
      </c>
      <c r="C328" s="68">
        <v>2510</v>
      </c>
      <c r="D328" s="68">
        <v>9322</v>
      </c>
      <c r="E328" s="103">
        <v>841.9</v>
      </c>
      <c r="F328" s="103">
        <v>53.9</v>
      </c>
      <c r="G328" s="103">
        <v>854.5</v>
      </c>
      <c r="H328" s="103">
        <v>54.7</v>
      </c>
      <c r="I328" s="103">
        <v>782.5</v>
      </c>
      <c r="J328" s="103">
        <v>50.1</v>
      </c>
      <c r="K328" s="68">
        <v>5179</v>
      </c>
      <c r="L328" s="68">
        <v>2481</v>
      </c>
      <c r="M328" s="68">
        <v>7660</v>
      </c>
      <c r="N328" s="103">
        <v>2208.4</v>
      </c>
      <c r="O328" s="103">
        <v>141.4</v>
      </c>
    </row>
    <row r="329" spans="1:15" x14ac:dyDescent="0.35">
      <c r="A329" s="12" t="s">
        <v>210</v>
      </c>
      <c r="B329" s="68">
        <v>8984</v>
      </c>
      <c r="C329" s="68">
        <v>2995</v>
      </c>
      <c r="D329" s="68">
        <v>11979</v>
      </c>
      <c r="E329" s="103">
        <v>844.7</v>
      </c>
      <c r="F329" s="103">
        <v>54</v>
      </c>
      <c r="G329" s="103">
        <v>858.1</v>
      </c>
      <c r="H329" s="103">
        <v>54.8</v>
      </c>
      <c r="I329" s="103">
        <v>787.2</v>
      </c>
      <c r="J329" s="103">
        <v>50.3</v>
      </c>
      <c r="K329" s="68">
        <v>7351</v>
      </c>
      <c r="L329" s="68">
        <v>2966</v>
      </c>
      <c r="M329" s="68">
        <v>10317</v>
      </c>
      <c r="N329" s="103">
        <v>2216.6999999999998</v>
      </c>
      <c r="O329" s="103">
        <v>141.69999999999999</v>
      </c>
    </row>
    <row r="330" spans="1:15" x14ac:dyDescent="0.35">
      <c r="A330" s="12" t="s">
        <v>211</v>
      </c>
      <c r="B330" s="68">
        <v>12472</v>
      </c>
      <c r="C330" s="68">
        <v>3885</v>
      </c>
      <c r="D330" s="68">
        <v>16357</v>
      </c>
      <c r="E330" s="103">
        <v>864.1</v>
      </c>
      <c r="F330" s="103">
        <v>55.1</v>
      </c>
      <c r="G330" s="103">
        <v>877.5</v>
      </c>
      <c r="H330" s="103">
        <v>56</v>
      </c>
      <c r="I330" s="103">
        <v>799.8</v>
      </c>
      <c r="J330" s="103">
        <v>51</v>
      </c>
      <c r="K330" s="68">
        <v>10840</v>
      </c>
      <c r="L330" s="68">
        <v>3854</v>
      </c>
      <c r="M330" s="68">
        <v>14694</v>
      </c>
      <c r="N330" s="103">
        <v>2240.8000000000002</v>
      </c>
      <c r="O330" s="103">
        <v>143</v>
      </c>
    </row>
    <row r="331" spans="1:15" x14ac:dyDescent="0.35">
      <c r="A331" s="12" t="s">
        <v>212</v>
      </c>
      <c r="B331" s="68">
        <v>11775</v>
      </c>
      <c r="C331" s="68">
        <v>3027</v>
      </c>
      <c r="D331" s="68">
        <v>14802</v>
      </c>
      <c r="E331" s="103">
        <v>870.7</v>
      </c>
      <c r="F331" s="103">
        <v>55.4</v>
      </c>
      <c r="G331" s="103">
        <v>885.7</v>
      </c>
      <c r="H331" s="103">
        <v>56.3</v>
      </c>
      <c r="I331" s="103">
        <v>810.9</v>
      </c>
      <c r="J331" s="103">
        <v>51.6</v>
      </c>
      <c r="K331" s="68">
        <v>10158</v>
      </c>
      <c r="L331" s="68">
        <v>3054</v>
      </c>
      <c r="M331" s="68">
        <v>13212</v>
      </c>
      <c r="N331" s="103">
        <v>2253.4</v>
      </c>
      <c r="O331" s="103">
        <v>143.30000000000001</v>
      </c>
    </row>
    <row r="332" spans="1:15" x14ac:dyDescent="0.35">
      <c r="A332" s="12" t="s">
        <v>213</v>
      </c>
      <c r="B332" s="68">
        <v>10932</v>
      </c>
      <c r="C332" s="68">
        <v>3241</v>
      </c>
      <c r="D332" s="68">
        <v>14173</v>
      </c>
      <c r="E332" s="103">
        <v>885.1</v>
      </c>
      <c r="F332" s="103">
        <v>56.1</v>
      </c>
      <c r="G332" s="103">
        <v>900.9</v>
      </c>
      <c r="H332" s="103">
        <v>57.1</v>
      </c>
      <c r="I332" s="103">
        <v>829.2</v>
      </c>
      <c r="J332" s="103">
        <v>52.6</v>
      </c>
      <c r="K332" s="68">
        <v>9315</v>
      </c>
      <c r="L332" s="68">
        <v>3268</v>
      </c>
      <c r="M332" s="68">
        <v>12583</v>
      </c>
      <c r="N332" s="103">
        <v>2272.9</v>
      </c>
      <c r="O332" s="103">
        <v>144.1</v>
      </c>
    </row>
    <row r="333" spans="1:15" x14ac:dyDescent="0.35">
      <c r="A333" s="12" t="s">
        <v>214</v>
      </c>
      <c r="B333" s="68">
        <v>13111</v>
      </c>
      <c r="C333" s="68">
        <v>8226</v>
      </c>
      <c r="D333" s="68">
        <v>21337</v>
      </c>
      <c r="E333" s="103">
        <v>944.1</v>
      </c>
      <c r="F333" s="103">
        <v>59.7</v>
      </c>
      <c r="G333" s="103">
        <v>958.6</v>
      </c>
      <c r="H333" s="103">
        <v>60.6</v>
      </c>
      <c r="I333" s="103">
        <v>872.3</v>
      </c>
      <c r="J333" s="103">
        <v>55.2</v>
      </c>
      <c r="K333" s="68">
        <v>11497</v>
      </c>
      <c r="L333" s="68">
        <v>3897</v>
      </c>
      <c r="M333" s="68">
        <v>15394</v>
      </c>
      <c r="N333" s="103">
        <v>2335.1999999999998</v>
      </c>
      <c r="O333" s="103">
        <v>147.6</v>
      </c>
    </row>
    <row r="334" spans="1:15" x14ac:dyDescent="0.35">
      <c r="A334" s="12" t="s">
        <v>215</v>
      </c>
      <c r="B334" s="68">
        <v>3247</v>
      </c>
      <c r="C334" s="68">
        <v>4431</v>
      </c>
      <c r="D334" s="68">
        <v>7678</v>
      </c>
      <c r="E334" s="103">
        <v>980</v>
      </c>
      <c r="F334" s="103">
        <v>61.8</v>
      </c>
      <c r="G334" s="103">
        <v>994.7</v>
      </c>
      <c r="H334" s="103">
        <v>62.7</v>
      </c>
      <c r="I334" s="103">
        <v>880.5</v>
      </c>
      <c r="J334" s="103">
        <v>55.5</v>
      </c>
      <c r="K334" s="68">
        <v>2282</v>
      </c>
      <c r="L334" s="68">
        <v>4464</v>
      </c>
      <c r="M334" s="68">
        <v>6746</v>
      </c>
      <c r="N334" s="103">
        <v>2309.9</v>
      </c>
      <c r="O334" s="103">
        <v>145.6</v>
      </c>
    </row>
    <row r="335" spans="1:15" x14ac:dyDescent="0.35">
      <c r="A335" s="12" t="s">
        <v>216</v>
      </c>
      <c r="B335" s="68">
        <v>4433</v>
      </c>
      <c r="C335" s="68">
        <v>5411</v>
      </c>
      <c r="D335" s="68">
        <v>9844</v>
      </c>
      <c r="E335" s="103">
        <v>986.4</v>
      </c>
      <c r="F335" s="103">
        <v>62</v>
      </c>
      <c r="G335" s="103">
        <v>1001.1</v>
      </c>
      <c r="H335" s="103">
        <v>62.9</v>
      </c>
      <c r="I335" s="103">
        <v>863.7</v>
      </c>
      <c r="J335" s="103">
        <v>54.3</v>
      </c>
      <c r="K335" s="68">
        <v>3468</v>
      </c>
      <c r="L335" s="68">
        <v>5444</v>
      </c>
      <c r="M335" s="68">
        <v>8912</v>
      </c>
      <c r="N335" s="103">
        <v>2303.1999999999998</v>
      </c>
      <c r="O335" s="103">
        <v>144.69999999999999</v>
      </c>
    </row>
    <row r="336" spans="1:15" x14ac:dyDescent="0.35">
      <c r="A336" s="12" t="s">
        <v>217</v>
      </c>
      <c r="B336" s="68">
        <v>5265</v>
      </c>
      <c r="C336" s="68">
        <v>7913</v>
      </c>
      <c r="D336" s="68">
        <v>13178</v>
      </c>
      <c r="E336" s="103">
        <v>1015.4</v>
      </c>
      <c r="F336" s="103">
        <v>63.6</v>
      </c>
      <c r="G336" s="103">
        <v>1027.9000000000001</v>
      </c>
      <c r="H336" s="103">
        <v>64.400000000000006</v>
      </c>
      <c r="I336" s="103">
        <v>867.4</v>
      </c>
      <c r="J336" s="103">
        <v>54.3</v>
      </c>
      <c r="K336" s="68">
        <v>4297</v>
      </c>
      <c r="L336" s="68">
        <v>7944</v>
      </c>
      <c r="M336" s="68">
        <v>12242</v>
      </c>
      <c r="N336" s="103">
        <v>2316.6999999999998</v>
      </c>
      <c r="O336" s="103">
        <v>145.1</v>
      </c>
    </row>
    <row r="337" spans="1:15" x14ac:dyDescent="0.35">
      <c r="A337" s="12" t="s">
        <v>218</v>
      </c>
      <c r="B337" s="68">
        <v>7308</v>
      </c>
      <c r="C337" s="68">
        <v>1955</v>
      </c>
      <c r="D337" s="68">
        <v>9263</v>
      </c>
      <c r="E337" s="103">
        <v>1020.8</v>
      </c>
      <c r="F337" s="103">
        <v>63.7</v>
      </c>
      <c r="G337" s="103">
        <v>1033.2</v>
      </c>
      <c r="H337" s="103">
        <v>64.5</v>
      </c>
      <c r="I337" s="103">
        <v>872</v>
      </c>
      <c r="J337" s="103">
        <v>54.4</v>
      </c>
      <c r="K337" s="68">
        <v>6089</v>
      </c>
      <c r="L337" s="68">
        <v>1928</v>
      </c>
      <c r="M337" s="68">
        <v>8017</v>
      </c>
      <c r="N337" s="103">
        <v>2309.5</v>
      </c>
      <c r="O337" s="103">
        <v>144.1</v>
      </c>
    </row>
    <row r="338" spans="1:15" x14ac:dyDescent="0.35">
      <c r="A338" s="12" t="s">
        <v>219</v>
      </c>
      <c r="B338" s="68">
        <v>11373</v>
      </c>
      <c r="C338" s="68">
        <v>1916</v>
      </c>
      <c r="D338" s="68">
        <v>13289</v>
      </c>
      <c r="E338" s="103">
        <v>1034.5999999999999</v>
      </c>
      <c r="F338" s="103">
        <v>64.3</v>
      </c>
      <c r="G338" s="103">
        <v>1047.2</v>
      </c>
      <c r="H338" s="103">
        <v>65.099999999999994</v>
      </c>
      <c r="I338" s="103">
        <v>886.1</v>
      </c>
      <c r="J338" s="103">
        <v>55.1</v>
      </c>
      <c r="K338" s="68">
        <v>10154</v>
      </c>
      <c r="L338" s="68">
        <v>1889</v>
      </c>
      <c r="M338" s="68">
        <v>12043</v>
      </c>
      <c r="N338" s="103">
        <v>2310.6</v>
      </c>
      <c r="O338" s="103">
        <v>143.6</v>
      </c>
    </row>
    <row r="339" spans="1:15" x14ac:dyDescent="0.35">
      <c r="A339" s="12" t="s">
        <v>220</v>
      </c>
      <c r="B339" s="68">
        <v>9967</v>
      </c>
      <c r="C339" s="68">
        <v>2148</v>
      </c>
      <c r="D339" s="68">
        <v>12115</v>
      </c>
      <c r="E339" s="103">
        <v>1057.0999999999999</v>
      </c>
      <c r="F339" s="103">
        <v>65.400000000000006</v>
      </c>
      <c r="G339" s="103">
        <v>1068.0999999999999</v>
      </c>
      <c r="H339" s="103">
        <v>66.099999999999994</v>
      </c>
      <c r="I339" s="103">
        <v>907.1</v>
      </c>
      <c r="J339" s="103">
        <v>56.1</v>
      </c>
      <c r="K339" s="68">
        <v>8748</v>
      </c>
      <c r="L339" s="68">
        <v>2121</v>
      </c>
      <c r="M339" s="68">
        <v>10869</v>
      </c>
      <c r="N339" s="103">
        <v>2317.1999999999998</v>
      </c>
      <c r="O339" s="103">
        <v>143.4</v>
      </c>
    </row>
    <row r="340" spans="1:15" x14ac:dyDescent="0.35">
      <c r="A340" s="12" t="s">
        <v>221</v>
      </c>
      <c r="B340" s="68">
        <v>5677</v>
      </c>
      <c r="C340" s="68">
        <v>3663</v>
      </c>
      <c r="D340" s="68">
        <v>9340</v>
      </c>
      <c r="E340" s="103">
        <v>1061.5</v>
      </c>
      <c r="F340" s="103">
        <v>65.5</v>
      </c>
      <c r="G340" s="103">
        <v>1072.5</v>
      </c>
      <c r="H340" s="103">
        <v>66.099999999999994</v>
      </c>
      <c r="I340" s="103">
        <v>893.1</v>
      </c>
      <c r="J340" s="103">
        <v>55.1</v>
      </c>
      <c r="K340" s="68">
        <v>4268</v>
      </c>
      <c r="L340" s="68">
        <v>3594</v>
      </c>
      <c r="M340" s="68">
        <v>7862</v>
      </c>
      <c r="N340" s="103">
        <v>2306.1999999999998</v>
      </c>
      <c r="O340" s="103">
        <v>142.19999999999999</v>
      </c>
    </row>
    <row r="341" spans="1:15" x14ac:dyDescent="0.35">
      <c r="A341" s="12" t="s">
        <v>222</v>
      </c>
      <c r="B341" s="68">
        <v>8940</v>
      </c>
      <c r="C341" s="68">
        <v>2709</v>
      </c>
      <c r="D341" s="68">
        <v>11649</v>
      </c>
      <c r="E341" s="103">
        <v>1071.3</v>
      </c>
      <c r="F341" s="103">
        <v>65.8</v>
      </c>
      <c r="G341" s="103">
        <v>1082.2</v>
      </c>
      <c r="H341" s="103">
        <v>66.5</v>
      </c>
      <c r="I341" s="103">
        <v>893.4</v>
      </c>
      <c r="J341" s="103">
        <v>54.9</v>
      </c>
      <c r="K341" s="68">
        <v>7531</v>
      </c>
      <c r="L341" s="68">
        <v>2640</v>
      </c>
      <c r="M341" s="68">
        <v>10171</v>
      </c>
      <c r="N341" s="103">
        <v>2300.6</v>
      </c>
      <c r="O341" s="103">
        <v>141.4</v>
      </c>
    </row>
    <row r="342" spans="1:15" x14ac:dyDescent="0.35">
      <c r="A342" s="12" t="s">
        <v>223</v>
      </c>
      <c r="B342" s="68">
        <v>12791</v>
      </c>
      <c r="C342" s="68">
        <v>3254</v>
      </c>
      <c r="D342" s="68">
        <v>16045</v>
      </c>
      <c r="E342" s="103">
        <v>1098.3</v>
      </c>
      <c r="F342" s="103">
        <v>67.3</v>
      </c>
      <c r="G342" s="103">
        <v>1106.9000000000001</v>
      </c>
      <c r="H342" s="103">
        <v>67.8</v>
      </c>
      <c r="I342" s="103">
        <v>908</v>
      </c>
      <c r="J342" s="103">
        <v>55.6</v>
      </c>
      <c r="K342" s="68">
        <v>11384</v>
      </c>
      <c r="L342" s="68">
        <v>3183</v>
      </c>
      <c r="M342" s="68">
        <v>14567</v>
      </c>
      <c r="N342" s="103">
        <v>2310.1</v>
      </c>
      <c r="O342" s="103">
        <v>141.5</v>
      </c>
    </row>
    <row r="343" spans="1:15" x14ac:dyDescent="0.35">
      <c r="A343" s="12" t="s">
        <v>224</v>
      </c>
      <c r="B343" s="68">
        <v>11284</v>
      </c>
      <c r="C343" s="68">
        <v>3044</v>
      </c>
      <c r="D343" s="68">
        <v>14328</v>
      </c>
      <c r="E343" s="103">
        <v>1101</v>
      </c>
      <c r="F343" s="103">
        <v>67.3</v>
      </c>
      <c r="G343" s="103">
        <v>1109.5999999999999</v>
      </c>
      <c r="H343" s="103">
        <v>67.8</v>
      </c>
      <c r="I343" s="103">
        <v>914.3</v>
      </c>
      <c r="J343" s="103">
        <v>55.9</v>
      </c>
      <c r="K343" s="68">
        <v>9988</v>
      </c>
      <c r="L343" s="68">
        <v>3033</v>
      </c>
      <c r="M343" s="68">
        <v>13021</v>
      </c>
      <c r="N343" s="103">
        <v>2306.3000000000002</v>
      </c>
      <c r="O343" s="103">
        <v>140.9</v>
      </c>
    </row>
    <row r="344" spans="1:15" x14ac:dyDescent="0.35">
      <c r="A344" s="12" t="s">
        <v>225</v>
      </c>
      <c r="B344" s="68">
        <v>11723</v>
      </c>
      <c r="C344" s="68">
        <v>3079</v>
      </c>
      <c r="D344" s="68">
        <v>14802</v>
      </c>
      <c r="E344" s="103">
        <v>1118.4000000000001</v>
      </c>
      <c r="F344" s="103">
        <v>68.2</v>
      </c>
      <c r="G344" s="103">
        <v>1127</v>
      </c>
      <c r="H344" s="103">
        <v>68.7</v>
      </c>
      <c r="I344" s="103">
        <v>934</v>
      </c>
      <c r="J344" s="103">
        <v>56.9</v>
      </c>
      <c r="K344" s="68">
        <v>10427</v>
      </c>
      <c r="L344" s="68">
        <v>3068</v>
      </c>
      <c r="M344" s="68">
        <v>13495</v>
      </c>
      <c r="N344" s="103">
        <v>2317.3000000000002</v>
      </c>
      <c r="O344" s="103">
        <v>141.19999999999999</v>
      </c>
    </row>
    <row r="345" spans="1:15" x14ac:dyDescent="0.35">
      <c r="A345" s="12" t="s">
        <v>226</v>
      </c>
      <c r="B345" s="68">
        <v>13825</v>
      </c>
      <c r="C345" s="68">
        <v>3266</v>
      </c>
      <c r="D345" s="68">
        <v>17091</v>
      </c>
      <c r="E345" s="103">
        <v>1145.5</v>
      </c>
      <c r="F345" s="103">
        <v>69.599999999999994</v>
      </c>
      <c r="G345" s="103">
        <v>1152.5</v>
      </c>
      <c r="H345" s="103">
        <v>70.099999999999994</v>
      </c>
      <c r="I345" s="103">
        <v>963.2</v>
      </c>
      <c r="J345" s="103">
        <v>58.6</v>
      </c>
      <c r="K345" s="68">
        <v>12532</v>
      </c>
      <c r="L345" s="68">
        <v>3253</v>
      </c>
      <c r="M345" s="68">
        <v>15785</v>
      </c>
      <c r="N345" s="103">
        <v>2336.3000000000002</v>
      </c>
      <c r="O345" s="103">
        <v>142</v>
      </c>
    </row>
    <row r="346" spans="1:15" x14ac:dyDescent="0.35">
      <c r="A346" s="12" t="s">
        <v>227</v>
      </c>
      <c r="B346" s="68">
        <v>-3034</v>
      </c>
      <c r="C346" s="68">
        <v>4240</v>
      </c>
      <c r="D346" s="68">
        <v>1206</v>
      </c>
      <c r="E346" s="103">
        <v>1131.7</v>
      </c>
      <c r="F346" s="103">
        <v>68.7</v>
      </c>
      <c r="G346" s="103">
        <v>1138.5999999999999</v>
      </c>
      <c r="H346" s="103">
        <v>69.099999999999994</v>
      </c>
      <c r="I346" s="103">
        <v>946.5</v>
      </c>
      <c r="J346" s="103">
        <v>57.4</v>
      </c>
      <c r="K346" s="68">
        <v>-5228</v>
      </c>
      <c r="L346" s="68">
        <v>4241</v>
      </c>
      <c r="M346" s="68">
        <v>-987</v>
      </c>
      <c r="N346" s="103">
        <v>2314.6999999999998</v>
      </c>
      <c r="O346" s="103">
        <v>140.4</v>
      </c>
    </row>
    <row r="347" spans="1:15" x14ac:dyDescent="0.35">
      <c r="A347" s="12" t="s">
        <v>228</v>
      </c>
      <c r="B347" s="68">
        <v>5246</v>
      </c>
      <c r="C347" s="68">
        <v>4355</v>
      </c>
      <c r="D347" s="68">
        <v>9601</v>
      </c>
      <c r="E347" s="103">
        <v>1138.7</v>
      </c>
      <c r="F347" s="103">
        <v>68.900000000000006</v>
      </c>
      <c r="G347" s="103">
        <v>1145.5999999999999</v>
      </c>
      <c r="H347" s="103">
        <v>69.400000000000006</v>
      </c>
      <c r="I347" s="103">
        <v>950.2</v>
      </c>
      <c r="J347" s="103">
        <v>57.5</v>
      </c>
      <c r="K347" s="68">
        <v>3052</v>
      </c>
      <c r="L347" s="68">
        <v>4356</v>
      </c>
      <c r="M347" s="68">
        <v>7408</v>
      </c>
      <c r="N347" s="103">
        <v>2313.9</v>
      </c>
      <c r="O347" s="103">
        <v>140.1</v>
      </c>
    </row>
    <row r="348" spans="1:15" x14ac:dyDescent="0.35">
      <c r="A348" s="12" t="s">
        <v>229</v>
      </c>
      <c r="B348" s="68">
        <v>5968</v>
      </c>
      <c r="C348" s="68">
        <v>7284</v>
      </c>
      <c r="D348" s="68">
        <v>13252</v>
      </c>
      <c r="E348" s="103">
        <v>1164.0999999999999</v>
      </c>
      <c r="F348" s="103">
        <v>70.3</v>
      </c>
      <c r="G348" s="103">
        <v>1168.7</v>
      </c>
      <c r="H348" s="103">
        <v>70.599999999999994</v>
      </c>
      <c r="I348" s="103">
        <v>970.2</v>
      </c>
      <c r="J348" s="103">
        <v>58.6</v>
      </c>
      <c r="K348" s="68">
        <v>3771</v>
      </c>
      <c r="L348" s="68">
        <v>7284</v>
      </c>
      <c r="M348" s="68">
        <v>11055</v>
      </c>
      <c r="N348" s="103">
        <v>2329.4</v>
      </c>
      <c r="O348" s="103">
        <v>140.80000000000001</v>
      </c>
    </row>
    <row r="349" spans="1:15" x14ac:dyDescent="0.35">
      <c r="A349" s="12" t="s">
        <v>230</v>
      </c>
      <c r="B349" s="68">
        <v>10266</v>
      </c>
      <c r="C349" s="68">
        <v>1643</v>
      </c>
      <c r="D349" s="68">
        <v>11909</v>
      </c>
      <c r="E349" s="103">
        <v>1169.2</v>
      </c>
      <c r="F349" s="103">
        <v>70.400000000000006</v>
      </c>
      <c r="G349" s="103">
        <v>1173.9000000000001</v>
      </c>
      <c r="H349" s="103">
        <v>70.7</v>
      </c>
      <c r="I349" s="103">
        <v>977.1</v>
      </c>
      <c r="J349" s="103">
        <v>58.9</v>
      </c>
      <c r="K349" s="68">
        <v>8072</v>
      </c>
      <c r="L349" s="68">
        <v>1644</v>
      </c>
      <c r="M349" s="68">
        <v>9716</v>
      </c>
      <c r="N349" s="103">
        <v>2327</v>
      </c>
      <c r="O349" s="103">
        <v>140.19999999999999</v>
      </c>
    </row>
    <row r="350" spans="1:15" x14ac:dyDescent="0.35">
      <c r="A350" s="12" t="s">
        <v>231</v>
      </c>
      <c r="B350" s="68">
        <v>8597</v>
      </c>
      <c r="C350" s="68">
        <v>1068</v>
      </c>
      <c r="D350" s="68">
        <v>9665</v>
      </c>
      <c r="E350" s="103">
        <v>1178.4000000000001</v>
      </c>
      <c r="F350" s="103">
        <v>70.8</v>
      </c>
      <c r="G350" s="103">
        <v>1183.3</v>
      </c>
      <c r="H350" s="103">
        <v>71.099999999999994</v>
      </c>
      <c r="I350" s="103">
        <v>990.5</v>
      </c>
      <c r="J350" s="103">
        <v>59.5</v>
      </c>
      <c r="K350" s="68">
        <v>6403</v>
      </c>
      <c r="L350" s="68">
        <v>1069</v>
      </c>
      <c r="M350" s="68">
        <v>7472</v>
      </c>
      <c r="N350" s="103">
        <v>2328.8000000000002</v>
      </c>
      <c r="O350" s="103">
        <v>139.9</v>
      </c>
    </row>
    <row r="351" spans="1:15" x14ac:dyDescent="0.35">
      <c r="A351" s="12" t="s">
        <v>232</v>
      </c>
      <c r="B351" s="68">
        <v>8218</v>
      </c>
      <c r="C351" s="68">
        <v>1702</v>
      </c>
      <c r="D351" s="68">
        <v>9920</v>
      </c>
      <c r="E351" s="103">
        <v>1200.0999999999999</v>
      </c>
      <c r="F351" s="103">
        <v>71.900000000000006</v>
      </c>
      <c r="G351" s="103">
        <v>1202.9000000000001</v>
      </c>
      <c r="H351" s="103">
        <v>72</v>
      </c>
      <c r="I351" s="103">
        <v>1014.7</v>
      </c>
      <c r="J351" s="103">
        <v>60.8</v>
      </c>
      <c r="K351" s="68">
        <v>6021</v>
      </c>
      <c r="L351" s="68">
        <v>1702</v>
      </c>
      <c r="M351" s="68">
        <v>7723</v>
      </c>
      <c r="N351" s="103">
        <v>2340.9</v>
      </c>
      <c r="O351" s="103">
        <v>140.19999999999999</v>
      </c>
    </row>
    <row r="352" spans="1:15" x14ac:dyDescent="0.35">
      <c r="A352" s="12" t="s">
        <v>233</v>
      </c>
      <c r="B352" s="68">
        <v>2679</v>
      </c>
      <c r="C352" s="68">
        <v>2055</v>
      </c>
      <c r="D352" s="68">
        <v>4734</v>
      </c>
      <c r="E352" s="103">
        <v>1192.8</v>
      </c>
      <c r="F352" s="103">
        <v>71.3</v>
      </c>
      <c r="G352" s="103">
        <v>1195.4000000000001</v>
      </c>
      <c r="H352" s="103">
        <v>71.400000000000006</v>
      </c>
      <c r="I352" s="103">
        <v>1014.2</v>
      </c>
      <c r="J352" s="103">
        <v>60.6</v>
      </c>
      <c r="K352" s="68">
        <v>1195</v>
      </c>
      <c r="L352" s="68">
        <v>2128</v>
      </c>
      <c r="M352" s="68">
        <v>3323</v>
      </c>
      <c r="N352" s="103">
        <v>2321</v>
      </c>
      <c r="O352" s="103">
        <v>138.69999999999999</v>
      </c>
    </row>
    <row r="353" spans="1:15" x14ac:dyDescent="0.35">
      <c r="A353" s="12" t="s">
        <v>234</v>
      </c>
      <c r="B353" s="68">
        <v>7628</v>
      </c>
      <c r="C353" s="68">
        <v>1941</v>
      </c>
      <c r="D353" s="68">
        <v>9569</v>
      </c>
      <c r="E353" s="103">
        <v>1209.0999999999999</v>
      </c>
      <c r="F353" s="103">
        <v>72.099999999999994</v>
      </c>
      <c r="G353" s="103">
        <v>1211.7</v>
      </c>
      <c r="H353" s="103">
        <v>72.2</v>
      </c>
      <c r="I353" s="103">
        <v>1037.3</v>
      </c>
      <c r="J353" s="103">
        <v>61.8</v>
      </c>
      <c r="K353" s="68">
        <v>6144</v>
      </c>
      <c r="L353" s="68">
        <v>2014</v>
      </c>
      <c r="M353" s="68">
        <v>8158</v>
      </c>
      <c r="N353" s="103">
        <v>2324.8000000000002</v>
      </c>
      <c r="O353" s="103">
        <v>138.6</v>
      </c>
    </row>
    <row r="354" spans="1:15" x14ac:dyDescent="0.35">
      <c r="A354" s="12" t="s">
        <v>235</v>
      </c>
      <c r="B354" s="68">
        <v>11466</v>
      </c>
      <c r="C354" s="68">
        <v>2600</v>
      </c>
      <c r="D354" s="68">
        <v>14066</v>
      </c>
      <c r="E354" s="103">
        <v>1219.5</v>
      </c>
      <c r="F354" s="103">
        <v>72.5</v>
      </c>
      <c r="G354" s="103">
        <v>1219.0999999999999</v>
      </c>
      <c r="H354" s="103">
        <v>72.5</v>
      </c>
      <c r="I354" s="103">
        <v>1051</v>
      </c>
      <c r="J354" s="103">
        <v>62.5</v>
      </c>
      <c r="K354" s="68">
        <v>9979</v>
      </c>
      <c r="L354" s="68">
        <v>2674</v>
      </c>
      <c r="M354" s="68">
        <v>12653</v>
      </c>
      <c r="N354" s="103">
        <v>2319.6999999999998</v>
      </c>
      <c r="O354" s="103">
        <v>138</v>
      </c>
    </row>
    <row r="355" spans="1:15" x14ac:dyDescent="0.35">
      <c r="A355" s="12" t="s">
        <v>236</v>
      </c>
      <c r="B355" s="68">
        <v>11099</v>
      </c>
      <c r="C355" s="68">
        <v>1847</v>
      </c>
      <c r="D355" s="68">
        <v>12946</v>
      </c>
      <c r="E355" s="103">
        <v>1218.9000000000001</v>
      </c>
      <c r="F355" s="103">
        <v>72.3</v>
      </c>
      <c r="G355" s="103">
        <v>1218.7</v>
      </c>
      <c r="H355" s="103">
        <v>72.3</v>
      </c>
      <c r="I355" s="103">
        <v>1054.3</v>
      </c>
      <c r="J355" s="103">
        <v>62.6</v>
      </c>
      <c r="K355" s="68">
        <v>9615</v>
      </c>
      <c r="L355" s="68">
        <v>1920</v>
      </c>
      <c r="M355" s="68">
        <v>11535</v>
      </c>
      <c r="N355" s="103">
        <v>2305.8000000000002</v>
      </c>
      <c r="O355" s="103">
        <v>136.80000000000001</v>
      </c>
    </row>
    <row r="356" spans="1:15" x14ac:dyDescent="0.35">
      <c r="A356" s="12" t="s">
        <v>237</v>
      </c>
      <c r="B356" s="68">
        <v>9489</v>
      </c>
      <c r="C356" s="68">
        <v>1839</v>
      </c>
      <c r="D356" s="68">
        <v>11328</v>
      </c>
      <c r="E356" s="103">
        <v>1228.7</v>
      </c>
      <c r="F356" s="103">
        <v>72.7</v>
      </c>
      <c r="G356" s="103">
        <v>1228.5999999999999</v>
      </c>
      <c r="H356" s="103">
        <v>72.7</v>
      </c>
      <c r="I356" s="103">
        <v>1069.0999999999999</v>
      </c>
      <c r="J356" s="103">
        <v>63.3</v>
      </c>
      <c r="K356" s="68">
        <v>8005</v>
      </c>
      <c r="L356" s="68">
        <v>1912</v>
      </c>
      <c r="M356" s="68">
        <v>9917</v>
      </c>
      <c r="N356" s="103">
        <v>2302.5</v>
      </c>
      <c r="O356" s="103">
        <v>136.30000000000001</v>
      </c>
    </row>
    <row r="357" spans="1:15" x14ac:dyDescent="0.35">
      <c r="A357" s="12" t="s">
        <v>238</v>
      </c>
      <c r="B357" s="68">
        <v>10687</v>
      </c>
      <c r="C357" s="68">
        <v>3281</v>
      </c>
      <c r="D357" s="68">
        <v>13968</v>
      </c>
      <c r="E357" s="103">
        <v>1252.7</v>
      </c>
      <c r="F357" s="103">
        <v>74</v>
      </c>
      <c r="G357" s="103">
        <v>1250.5999999999999</v>
      </c>
      <c r="H357" s="103">
        <v>73.8</v>
      </c>
      <c r="I357" s="103">
        <v>1096.8</v>
      </c>
      <c r="J357" s="103">
        <v>64.8</v>
      </c>
      <c r="K357" s="68">
        <v>9200</v>
      </c>
      <c r="L357" s="68">
        <v>3355</v>
      </c>
      <c r="M357" s="68">
        <v>12555</v>
      </c>
      <c r="N357" s="103">
        <v>2311.1</v>
      </c>
      <c r="O357" s="103">
        <v>136.4</v>
      </c>
    </row>
    <row r="358" spans="1:15" x14ac:dyDescent="0.35">
      <c r="A358" s="12" t="s">
        <v>239</v>
      </c>
      <c r="B358" s="68">
        <v>-2756</v>
      </c>
      <c r="C358" s="68">
        <v>3506</v>
      </c>
      <c r="D358" s="68">
        <v>750</v>
      </c>
      <c r="E358" s="103">
        <v>1235</v>
      </c>
      <c r="F358" s="103">
        <v>72.7</v>
      </c>
      <c r="G358" s="103">
        <v>1232.7</v>
      </c>
      <c r="H358" s="103">
        <v>72.599999999999994</v>
      </c>
      <c r="I358" s="103">
        <v>1081.3</v>
      </c>
      <c r="J358" s="103">
        <v>63.7</v>
      </c>
      <c r="K358" s="68">
        <v>-3960</v>
      </c>
      <c r="L358" s="68">
        <v>3515</v>
      </c>
      <c r="M358" s="68">
        <v>-445</v>
      </c>
      <c r="N358" s="103">
        <v>2271.1999999999998</v>
      </c>
      <c r="O358" s="103">
        <v>133.69999999999999</v>
      </c>
    </row>
    <row r="359" spans="1:15" x14ac:dyDescent="0.35">
      <c r="A359" s="12" t="s">
        <v>240</v>
      </c>
      <c r="B359" s="68">
        <v>6957</v>
      </c>
      <c r="C359" s="68">
        <v>3393</v>
      </c>
      <c r="D359" s="68">
        <v>10350</v>
      </c>
      <c r="E359" s="103">
        <v>1241.2</v>
      </c>
      <c r="F359" s="103">
        <v>72.900000000000006</v>
      </c>
      <c r="G359" s="103">
        <v>1238.9000000000001</v>
      </c>
      <c r="H359" s="103">
        <v>72.8</v>
      </c>
      <c r="I359" s="103">
        <v>1083.0999999999999</v>
      </c>
      <c r="J359" s="103">
        <v>63.6</v>
      </c>
      <c r="K359" s="68">
        <v>5753</v>
      </c>
      <c r="L359" s="68">
        <v>3402</v>
      </c>
      <c r="M359" s="68">
        <v>9155</v>
      </c>
      <c r="N359" s="103">
        <v>2255.1999999999998</v>
      </c>
      <c r="O359" s="103">
        <v>132.5</v>
      </c>
    </row>
    <row r="360" spans="1:15" x14ac:dyDescent="0.35">
      <c r="A360" s="12" t="s">
        <v>241</v>
      </c>
      <c r="B360" s="68">
        <v>6281</v>
      </c>
      <c r="C360" s="68">
        <v>6566</v>
      </c>
      <c r="D360" s="68">
        <v>12847</v>
      </c>
      <c r="E360" s="103">
        <v>1266.5999999999999</v>
      </c>
      <c r="F360" s="103">
        <v>74.2</v>
      </c>
      <c r="G360" s="103">
        <v>1261.0999999999999</v>
      </c>
      <c r="H360" s="103">
        <v>73.900000000000006</v>
      </c>
      <c r="I360" s="103">
        <v>1102</v>
      </c>
      <c r="J360" s="103">
        <v>64.599999999999994</v>
      </c>
      <c r="K360" s="68">
        <v>5075</v>
      </c>
      <c r="L360" s="68">
        <v>6575</v>
      </c>
      <c r="M360" s="68">
        <v>11650</v>
      </c>
      <c r="N360" s="103">
        <v>2255.1999999999998</v>
      </c>
      <c r="O360" s="103">
        <v>132.1</v>
      </c>
    </row>
    <row r="361" spans="1:15" x14ac:dyDescent="0.35">
      <c r="A361" s="12" t="s">
        <v>242</v>
      </c>
      <c r="B361" s="68">
        <v>10759</v>
      </c>
      <c r="C361" s="68">
        <v>10813</v>
      </c>
      <c r="D361" s="68">
        <v>21572</v>
      </c>
      <c r="E361" s="103">
        <v>1249.4000000000001</v>
      </c>
      <c r="F361" s="103">
        <v>73</v>
      </c>
      <c r="G361" s="103">
        <v>1260.7</v>
      </c>
      <c r="H361" s="103">
        <v>73.599999999999994</v>
      </c>
      <c r="I361" s="103">
        <v>1135.4000000000001</v>
      </c>
      <c r="J361" s="103">
        <v>66.3</v>
      </c>
      <c r="K361" s="68">
        <v>9555</v>
      </c>
      <c r="L361" s="68">
        <v>10822</v>
      </c>
      <c r="M361" s="68">
        <v>20377</v>
      </c>
      <c r="N361" s="103">
        <v>2232.5</v>
      </c>
      <c r="O361" s="103">
        <v>130.4</v>
      </c>
    </row>
    <row r="362" spans="1:15" x14ac:dyDescent="0.35">
      <c r="A362" s="12" t="s">
        <v>243</v>
      </c>
      <c r="B362" s="68">
        <v>11644</v>
      </c>
      <c r="C362" s="68">
        <v>1215</v>
      </c>
      <c r="D362" s="68">
        <v>12859</v>
      </c>
      <c r="E362" s="103">
        <v>1256.4000000000001</v>
      </c>
      <c r="F362" s="103">
        <v>73.2</v>
      </c>
      <c r="G362" s="103">
        <v>1270.9000000000001</v>
      </c>
      <c r="H362" s="103">
        <v>74</v>
      </c>
      <c r="I362" s="103">
        <v>1146.5</v>
      </c>
      <c r="J362" s="103">
        <v>66.8</v>
      </c>
      <c r="K362" s="68">
        <v>10440</v>
      </c>
      <c r="L362" s="68">
        <v>1224</v>
      </c>
      <c r="M362" s="68">
        <v>11664</v>
      </c>
      <c r="N362" s="103">
        <v>2220.5</v>
      </c>
      <c r="O362" s="103">
        <v>129.30000000000001</v>
      </c>
    </row>
    <row r="363" spans="1:15" x14ac:dyDescent="0.35">
      <c r="A363" s="12" t="s">
        <v>244</v>
      </c>
      <c r="B363" s="68">
        <v>7959</v>
      </c>
      <c r="C363" s="68">
        <v>869</v>
      </c>
      <c r="D363" s="68">
        <v>8828</v>
      </c>
      <c r="E363" s="103">
        <v>1278</v>
      </c>
      <c r="F363" s="103">
        <v>74.2</v>
      </c>
      <c r="G363" s="103">
        <v>1290.0999999999999</v>
      </c>
      <c r="H363" s="103">
        <v>74.900000000000006</v>
      </c>
      <c r="I363" s="103">
        <v>1166.5</v>
      </c>
      <c r="J363" s="103">
        <v>67.8</v>
      </c>
      <c r="K363" s="68">
        <v>6753</v>
      </c>
      <c r="L363" s="68">
        <v>878</v>
      </c>
      <c r="M363" s="68">
        <v>7631</v>
      </c>
      <c r="N363" s="103">
        <v>2217.6</v>
      </c>
      <c r="O363" s="103">
        <v>128.80000000000001</v>
      </c>
    </row>
    <row r="364" spans="1:15" x14ac:dyDescent="0.35">
      <c r="A364" s="12" t="s">
        <v>245</v>
      </c>
      <c r="B364" s="68">
        <v>957</v>
      </c>
      <c r="C364" s="68">
        <v>1319</v>
      </c>
      <c r="D364" s="68">
        <v>2276</v>
      </c>
      <c r="E364" s="103">
        <v>1271</v>
      </c>
      <c r="F364" s="103">
        <v>73.7</v>
      </c>
      <c r="G364" s="103">
        <v>1290.4000000000001</v>
      </c>
      <c r="H364" s="103">
        <v>74.8</v>
      </c>
      <c r="I364" s="103">
        <v>1162.4000000000001</v>
      </c>
      <c r="J364" s="103">
        <v>67.400000000000006</v>
      </c>
      <c r="K364" s="68">
        <v>-115</v>
      </c>
      <c r="L364" s="68">
        <v>1322</v>
      </c>
      <c r="M364" s="68">
        <v>1207</v>
      </c>
      <c r="N364" s="103">
        <v>2216.1</v>
      </c>
      <c r="O364" s="103">
        <v>128.4</v>
      </c>
    </row>
    <row r="365" spans="1:15" x14ac:dyDescent="0.35">
      <c r="A365" s="12" t="s">
        <v>246</v>
      </c>
      <c r="B365" s="68">
        <v>8741</v>
      </c>
      <c r="C365" s="68">
        <v>1253</v>
      </c>
      <c r="D365" s="68">
        <v>9994</v>
      </c>
      <c r="E365" s="103">
        <v>1277.2</v>
      </c>
      <c r="F365" s="103">
        <v>73.8</v>
      </c>
      <c r="G365" s="103">
        <v>1291.9000000000001</v>
      </c>
      <c r="H365" s="103">
        <v>74.7</v>
      </c>
      <c r="I365" s="103">
        <v>1161.4000000000001</v>
      </c>
      <c r="J365" s="103">
        <v>67.2</v>
      </c>
      <c r="K365" s="68">
        <v>7669</v>
      </c>
      <c r="L365" s="68">
        <v>1256</v>
      </c>
      <c r="M365" s="68">
        <v>8925</v>
      </c>
      <c r="N365" s="103">
        <v>2215.8000000000002</v>
      </c>
      <c r="O365" s="103">
        <v>128.1</v>
      </c>
    </row>
    <row r="366" spans="1:15" x14ac:dyDescent="0.35">
      <c r="A366" s="12" t="s">
        <v>247</v>
      </c>
      <c r="B366" s="68">
        <v>11094</v>
      </c>
      <c r="C366" s="68">
        <v>1983</v>
      </c>
      <c r="D366" s="68">
        <v>13077</v>
      </c>
      <c r="E366" s="103">
        <v>1297.2</v>
      </c>
      <c r="F366" s="103">
        <v>74.8</v>
      </c>
      <c r="G366" s="103">
        <v>1308.9000000000001</v>
      </c>
      <c r="H366" s="103">
        <v>75.5</v>
      </c>
      <c r="I366" s="103">
        <v>1175</v>
      </c>
      <c r="J366" s="103">
        <v>67.8</v>
      </c>
      <c r="K366" s="68">
        <v>10018</v>
      </c>
      <c r="L366" s="68">
        <v>1988</v>
      </c>
      <c r="M366" s="68">
        <v>12006</v>
      </c>
      <c r="N366" s="103">
        <v>2231</v>
      </c>
      <c r="O366" s="103">
        <v>128.69999999999999</v>
      </c>
    </row>
    <row r="367" spans="1:15" x14ac:dyDescent="0.35">
      <c r="A367" s="12" t="s">
        <v>248</v>
      </c>
      <c r="B367" s="68">
        <v>10535</v>
      </c>
      <c r="C367" s="68">
        <v>1654</v>
      </c>
      <c r="D367" s="68">
        <v>12189</v>
      </c>
      <c r="E367" s="103">
        <v>1301.7</v>
      </c>
      <c r="F367" s="103">
        <v>74.8</v>
      </c>
      <c r="G367" s="103">
        <v>1318.3</v>
      </c>
      <c r="H367" s="103">
        <v>75.8</v>
      </c>
      <c r="I367" s="103">
        <v>1181.3</v>
      </c>
      <c r="J367" s="103">
        <v>67.900000000000006</v>
      </c>
      <c r="K367" s="68">
        <v>9463</v>
      </c>
      <c r="L367" s="68">
        <v>1657</v>
      </c>
      <c r="M367" s="68">
        <v>11120</v>
      </c>
      <c r="N367" s="103">
        <v>2238.1</v>
      </c>
      <c r="O367" s="103">
        <v>128.69999999999999</v>
      </c>
    </row>
    <row r="368" spans="1:15" x14ac:dyDescent="0.35">
      <c r="A368" s="12" t="s">
        <v>249</v>
      </c>
      <c r="B368" s="68">
        <v>10727</v>
      </c>
      <c r="C368" s="68">
        <v>1559</v>
      </c>
      <c r="D368" s="68">
        <v>12286</v>
      </c>
      <c r="E368" s="103">
        <v>1315.7</v>
      </c>
      <c r="F368" s="103">
        <v>75.400000000000006</v>
      </c>
      <c r="G368" s="103">
        <v>1332.5</v>
      </c>
      <c r="H368" s="103">
        <v>76.3</v>
      </c>
      <c r="I368" s="103">
        <v>1192.3</v>
      </c>
      <c r="J368" s="103">
        <v>68.3</v>
      </c>
      <c r="K368" s="68">
        <v>9655</v>
      </c>
      <c r="L368" s="68">
        <v>1562</v>
      </c>
      <c r="M368" s="68">
        <v>11217</v>
      </c>
      <c r="N368" s="103">
        <v>2249.8000000000002</v>
      </c>
      <c r="O368" s="103">
        <v>128.9</v>
      </c>
    </row>
    <row r="369" spans="1:15" x14ac:dyDescent="0.35">
      <c r="A369" s="12" t="s">
        <v>250</v>
      </c>
      <c r="B369" s="68">
        <v>10912</v>
      </c>
      <c r="C369" s="68">
        <v>2572</v>
      </c>
      <c r="D369" s="68">
        <v>13484</v>
      </c>
      <c r="E369" s="103">
        <v>1340</v>
      </c>
      <c r="F369" s="103">
        <v>76.5</v>
      </c>
      <c r="G369" s="103">
        <v>1354.3</v>
      </c>
      <c r="H369" s="103">
        <v>77.3</v>
      </c>
      <c r="I369" s="103">
        <v>1213.3</v>
      </c>
      <c r="J369" s="103">
        <v>69.3</v>
      </c>
      <c r="K369" s="68">
        <v>9836</v>
      </c>
      <c r="L369" s="68">
        <v>2577</v>
      </c>
      <c r="M369" s="68">
        <v>12413</v>
      </c>
      <c r="N369" s="103">
        <v>2269.1999999999998</v>
      </c>
      <c r="O369" s="103">
        <v>129.6</v>
      </c>
    </row>
    <row r="370" spans="1:15" x14ac:dyDescent="0.35">
      <c r="A370" s="12" t="s">
        <v>251</v>
      </c>
      <c r="B370" s="68">
        <v>-4497</v>
      </c>
      <c r="C370" s="68">
        <v>3812</v>
      </c>
      <c r="D370" s="68">
        <v>-685</v>
      </c>
      <c r="E370" s="103">
        <v>1317.5</v>
      </c>
      <c r="F370" s="103">
        <v>75</v>
      </c>
      <c r="G370" s="103">
        <v>1335.2</v>
      </c>
      <c r="H370" s="103">
        <v>76</v>
      </c>
      <c r="I370" s="103">
        <v>1199.3</v>
      </c>
      <c r="J370" s="103">
        <v>68.2</v>
      </c>
      <c r="K370" s="68">
        <v>-5159</v>
      </c>
      <c r="L370" s="68">
        <v>3812</v>
      </c>
      <c r="M370" s="68">
        <v>-1347</v>
      </c>
      <c r="N370" s="103">
        <v>2284.5</v>
      </c>
      <c r="O370" s="103">
        <v>130</v>
      </c>
    </row>
    <row r="371" spans="1:15" x14ac:dyDescent="0.35">
      <c r="A371" s="12" t="s">
        <v>252</v>
      </c>
      <c r="B371" s="68">
        <v>6003</v>
      </c>
      <c r="C371" s="68">
        <v>1132</v>
      </c>
      <c r="D371" s="68">
        <v>7135</v>
      </c>
      <c r="E371" s="103">
        <v>1318.6</v>
      </c>
      <c r="F371" s="103">
        <v>74.7</v>
      </c>
      <c r="G371" s="103">
        <v>1340</v>
      </c>
      <c r="H371" s="103">
        <v>76</v>
      </c>
      <c r="I371" s="103">
        <v>1205.3</v>
      </c>
      <c r="J371" s="103">
        <v>68.3</v>
      </c>
      <c r="K371" s="68">
        <v>5341</v>
      </c>
      <c r="L371" s="68">
        <v>1132</v>
      </c>
      <c r="M371" s="68">
        <v>6473</v>
      </c>
      <c r="N371" s="103">
        <v>2271</v>
      </c>
      <c r="O371" s="103">
        <v>128.69999999999999</v>
      </c>
    </row>
    <row r="372" spans="1:15" x14ac:dyDescent="0.35">
      <c r="A372" s="12" t="s">
        <v>253</v>
      </c>
      <c r="B372" s="68">
        <v>5932</v>
      </c>
      <c r="C372" s="68">
        <v>4795</v>
      </c>
      <c r="D372" s="68">
        <v>10727</v>
      </c>
      <c r="E372" s="103">
        <v>1343.8</v>
      </c>
      <c r="F372" s="103">
        <v>75.900000000000006</v>
      </c>
      <c r="G372" s="103">
        <v>1366.2</v>
      </c>
      <c r="H372" s="103">
        <v>77.2</v>
      </c>
      <c r="I372" s="103">
        <v>1227.4000000000001</v>
      </c>
      <c r="J372" s="103">
        <v>69.3</v>
      </c>
      <c r="K372" s="68">
        <v>5267</v>
      </c>
      <c r="L372" s="68">
        <v>4795</v>
      </c>
      <c r="M372" s="68">
        <v>10062</v>
      </c>
      <c r="N372" s="103">
        <v>2279</v>
      </c>
      <c r="O372" s="103">
        <v>128.69999999999999</v>
      </c>
    </row>
    <row r="373" spans="1:15" x14ac:dyDescent="0.35">
      <c r="A373" s="12" t="s">
        <v>254</v>
      </c>
      <c r="B373" s="68">
        <v>8996</v>
      </c>
      <c r="C373" s="68">
        <v>2273</v>
      </c>
      <c r="D373" s="68">
        <v>11269</v>
      </c>
      <c r="E373" s="103">
        <v>1343</v>
      </c>
      <c r="F373" s="103">
        <v>75.599999999999994</v>
      </c>
      <c r="G373" s="103">
        <v>1369.3</v>
      </c>
      <c r="H373" s="103">
        <v>77.099999999999994</v>
      </c>
      <c r="I373" s="103">
        <v>1229.7</v>
      </c>
      <c r="J373" s="103">
        <v>69.2</v>
      </c>
      <c r="K373" s="68">
        <v>8334</v>
      </c>
      <c r="L373" s="68">
        <v>2273</v>
      </c>
      <c r="M373" s="68">
        <v>10607</v>
      </c>
      <c r="N373" s="103">
        <v>2264</v>
      </c>
      <c r="O373" s="103">
        <v>127.4</v>
      </c>
    </row>
    <row r="374" spans="1:15" x14ac:dyDescent="0.35">
      <c r="A374" s="12" t="s">
        <v>255</v>
      </c>
      <c r="B374" s="68">
        <v>8698</v>
      </c>
      <c r="C374" s="68">
        <v>441</v>
      </c>
      <c r="D374" s="68">
        <v>9139</v>
      </c>
      <c r="E374" s="103">
        <v>1353.8</v>
      </c>
      <c r="F374" s="103">
        <v>75.900000000000006</v>
      </c>
      <c r="G374" s="103">
        <v>1384.2</v>
      </c>
      <c r="H374" s="103">
        <v>77.599999999999994</v>
      </c>
      <c r="I374" s="103">
        <v>1242.2</v>
      </c>
      <c r="J374" s="103">
        <v>69.7</v>
      </c>
      <c r="K374" s="68">
        <v>8036</v>
      </c>
      <c r="L374" s="68">
        <v>441</v>
      </c>
      <c r="M374" s="68">
        <v>8477</v>
      </c>
      <c r="N374" s="103">
        <v>2260.5</v>
      </c>
      <c r="O374" s="103">
        <v>126.8</v>
      </c>
    </row>
    <row r="375" spans="1:15" x14ac:dyDescent="0.35">
      <c r="A375" s="12" t="s">
        <v>256</v>
      </c>
      <c r="B375" s="68">
        <v>7544</v>
      </c>
      <c r="C375" s="68">
        <v>766</v>
      </c>
      <c r="D375" s="68">
        <v>8310</v>
      </c>
      <c r="E375" s="103">
        <v>1365.9</v>
      </c>
      <c r="F375" s="103">
        <v>76.3</v>
      </c>
      <c r="G375" s="103">
        <v>1397.8</v>
      </c>
      <c r="H375" s="103">
        <v>78.099999999999994</v>
      </c>
      <c r="I375" s="103">
        <v>1254.2</v>
      </c>
      <c r="J375" s="103">
        <v>70.099999999999994</v>
      </c>
      <c r="K375" s="68">
        <v>6879</v>
      </c>
      <c r="L375" s="68">
        <v>766</v>
      </c>
      <c r="M375" s="68">
        <v>7645</v>
      </c>
      <c r="N375" s="103">
        <v>2255.9</v>
      </c>
      <c r="O375" s="103">
        <v>126.1</v>
      </c>
    </row>
    <row r="376" spans="1:15" x14ac:dyDescent="0.35">
      <c r="A376" s="12" t="s">
        <v>257</v>
      </c>
      <c r="B376" s="68">
        <v>2242</v>
      </c>
      <c r="C376" s="68">
        <v>1312</v>
      </c>
      <c r="D376" s="68">
        <v>3554</v>
      </c>
      <c r="E376" s="103">
        <v>1356.9</v>
      </c>
      <c r="F376" s="103">
        <v>75.5</v>
      </c>
      <c r="G376" s="103">
        <v>1393.7</v>
      </c>
      <c r="H376" s="103">
        <v>77.599999999999994</v>
      </c>
      <c r="I376" s="103">
        <v>1245.9000000000001</v>
      </c>
      <c r="J376" s="103">
        <v>69.3</v>
      </c>
      <c r="K376" s="68">
        <v>1425</v>
      </c>
      <c r="L376" s="68">
        <v>1314</v>
      </c>
      <c r="M376" s="68">
        <v>2739</v>
      </c>
      <c r="N376" s="103">
        <v>2248</v>
      </c>
      <c r="O376" s="103">
        <v>125.1</v>
      </c>
    </row>
    <row r="377" spans="1:15" x14ac:dyDescent="0.35">
      <c r="A377" s="12" t="s">
        <v>258</v>
      </c>
      <c r="B377" s="68">
        <v>7543</v>
      </c>
      <c r="C377" s="68">
        <v>995</v>
      </c>
      <c r="D377" s="68">
        <v>8538</v>
      </c>
      <c r="E377" s="103">
        <v>1359.1</v>
      </c>
      <c r="F377" s="103">
        <v>75.3</v>
      </c>
      <c r="G377" s="103">
        <v>1399.8</v>
      </c>
      <c r="H377" s="103">
        <v>77.599999999999994</v>
      </c>
      <c r="I377" s="103">
        <v>1247.3</v>
      </c>
      <c r="J377" s="103">
        <v>69.099999999999994</v>
      </c>
      <c r="K377" s="68">
        <v>6726</v>
      </c>
      <c r="L377" s="68">
        <v>997</v>
      </c>
      <c r="M377" s="68">
        <v>7723</v>
      </c>
      <c r="N377" s="103">
        <v>2250.1</v>
      </c>
      <c r="O377" s="103">
        <v>124.7</v>
      </c>
    </row>
    <row r="378" spans="1:15" x14ac:dyDescent="0.35">
      <c r="A378" s="12" t="s">
        <v>259</v>
      </c>
      <c r="B378" s="68">
        <v>9534</v>
      </c>
      <c r="C378" s="68">
        <v>2468</v>
      </c>
      <c r="D378" s="68">
        <v>12002</v>
      </c>
      <c r="E378" s="103">
        <v>1376.1</v>
      </c>
      <c r="F378" s="103">
        <v>75.900000000000006</v>
      </c>
      <c r="G378" s="103">
        <v>1415.5</v>
      </c>
      <c r="H378" s="103">
        <v>78.099999999999994</v>
      </c>
      <c r="I378" s="103">
        <v>1260</v>
      </c>
      <c r="J378" s="103">
        <v>69.5</v>
      </c>
      <c r="K378" s="68">
        <v>8718</v>
      </c>
      <c r="L378" s="68">
        <v>2469</v>
      </c>
      <c r="M378" s="68">
        <v>11187</v>
      </c>
      <c r="N378" s="103">
        <v>2261.9</v>
      </c>
      <c r="O378" s="103">
        <v>124.8</v>
      </c>
    </row>
    <row r="379" spans="1:15" x14ac:dyDescent="0.35">
      <c r="A379" s="12" t="s">
        <v>260</v>
      </c>
      <c r="B379" s="68">
        <v>9919</v>
      </c>
      <c r="C379" s="68">
        <v>1367</v>
      </c>
      <c r="D379" s="68">
        <v>11286</v>
      </c>
      <c r="E379" s="103">
        <v>1370.9</v>
      </c>
      <c r="F379" s="103">
        <v>75.3</v>
      </c>
      <c r="G379" s="103">
        <v>1416.2</v>
      </c>
      <c r="H379" s="103">
        <v>77.8</v>
      </c>
      <c r="I379" s="103">
        <v>1259</v>
      </c>
      <c r="J379" s="103">
        <v>69.2</v>
      </c>
      <c r="K379" s="68">
        <v>9102</v>
      </c>
      <c r="L379" s="68">
        <v>1369</v>
      </c>
      <c r="M379" s="68">
        <v>10471</v>
      </c>
      <c r="N379" s="103">
        <v>2258.9</v>
      </c>
      <c r="O379" s="103">
        <v>124.1</v>
      </c>
    </row>
    <row r="380" spans="1:15" x14ac:dyDescent="0.35">
      <c r="A380" s="12" t="s">
        <v>261</v>
      </c>
      <c r="B380" s="68">
        <v>9740</v>
      </c>
      <c r="C380" s="68">
        <v>1729</v>
      </c>
      <c r="D380" s="68">
        <v>11469</v>
      </c>
      <c r="E380" s="103">
        <v>1385.9</v>
      </c>
      <c r="F380" s="103">
        <v>75.8</v>
      </c>
      <c r="G380" s="103">
        <v>1431.5</v>
      </c>
      <c r="H380" s="103">
        <v>78.3</v>
      </c>
      <c r="I380" s="103">
        <v>1273.3</v>
      </c>
      <c r="J380" s="103">
        <v>69.7</v>
      </c>
      <c r="K380" s="68">
        <v>8923</v>
      </c>
      <c r="L380" s="68">
        <v>1731</v>
      </c>
      <c r="M380" s="68">
        <v>10654</v>
      </c>
      <c r="N380" s="103">
        <v>2270.3000000000002</v>
      </c>
      <c r="O380" s="103">
        <v>124.2</v>
      </c>
    </row>
    <row r="381" spans="1:15" x14ac:dyDescent="0.35">
      <c r="A381" s="12" t="s">
        <v>262</v>
      </c>
      <c r="B381" s="68">
        <v>8371</v>
      </c>
      <c r="C381" s="68">
        <v>2505</v>
      </c>
      <c r="D381" s="68">
        <v>10876</v>
      </c>
      <c r="E381" s="103">
        <v>1409.6</v>
      </c>
      <c r="F381" s="103">
        <v>76.8</v>
      </c>
      <c r="G381" s="103">
        <v>1452.6</v>
      </c>
      <c r="H381" s="103">
        <v>79.2</v>
      </c>
      <c r="I381" s="103">
        <v>1295.3</v>
      </c>
      <c r="J381" s="103">
        <v>70.599999999999994</v>
      </c>
      <c r="K381" s="68">
        <v>7555</v>
      </c>
      <c r="L381" s="68">
        <v>2506</v>
      </c>
      <c r="M381" s="68">
        <v>10061</v>
      </c>
      <c r="N381" s="103">
        <v>2287.3000000000002</v>
      </c>
      <c r="O381" s="103">
        <v>124.7</v>
      </c>
    </row>
    <row r="382" spans="1:15" x14ac:dyDescent="0.35">
      <c r="A382" s="12" t="s">
        <v>263</v>
      </c>
      <c r="B382" s="68">
        <v>-3650</v>
      </c>
      <c r="C382" s="68">
        <v>3957</v>
      </c>
      <c r="D382" s="68">
        <v>307</v>
      </c>
      <c r="E382" s="103">
        <v>1395.4</v>
      </c>
      <c r="F382" s="103">
        <v>75.8</v>
      </c>
      <c r="G382" s="103">
        <v>1440.3</v>
      </c>
      <c r="H382" s="103">
        <v>78.2</v>
      </c>
      <c r="I382" s="103">
        <v>1278.4000000000001</v>
      </c>
      <c r="J382" s="103">
        <v>69.400000000000006</v>
      </c>
      <c r="K382" s="68">
        <v>-4278</v>
      </c>
      <c r="L382" s="68">
        <v>3949</v>
      </c>
      <c r="M382" s="68">
        <v>-329</v>
      </c>
      <c r="N382" s="103">
        <v>2187.9</v>
      </c>
      <c r="O382" s="103">
        <v>118.8</v>
      </c>
    </row>
    <row r="383" spans="1:15" x14ac:dyDescent="0.35">
      <c r="A383" s="12" t="s">
        <v>264</v>
      </c>
      <c r="B383" s="68">
        <v>5735</v>
      </c>
      <c r="C383" s="68">
        <v>3806</v>
      </c>
      <c r="D383" s="68">
        <v>9541</v>
      </c>
      <c r="E383" s="103">
        <v>1401.5</v>
      </c>
      <c r="F383" s="103">
        <v>75.8</v>
      </c>
      <c r="G383" s="103">
        <v>1446.4</v>
      </c>
      <c r="H383" s="103">
        <v>78.3</v>
      </c>
      <c r="I383" s="103">
        <v>1283</v>
      </c>
      <c r="J383" s="103">
        <v>69.400000000000006</v>
      </c>
      <c r="K383" s="68">
        <v>5107</v>
      </c>
      <c r="L383" s="68">
        <v>3798</v>
      </c>
      <c r="M383" s="68">
        <v>8905</v>
      </c>
      <c r="N383" s="103">
        <v>2106.9</v>
      </c>
      <c r="O383" s="103">
        <v>114</v>
      </c>
    </row>
    <row r="384" spans="1:15" x14ac:dyDescent="0.35">
      <c r="A384" s="12" t="s">
        <v>265</v>
      </c>
      <c r="B384" s="68">
        <v>1468</v>
      </c>
      <c r="C384" s="68">
        <v>4686</v>
      </c>
      <c r="D384" s="68">
        <v>6154</v>
      </c>
      <c r="E384" s="103">
        <v>1419.4</v>
      </c>
      <c r="F384" s="103">
        <v>76.5</v>
      </c>
      <c r="G384" s="103">
        <v>1461.1</v>
      </c>
      <c r="H384" s="103">
        <v>78.8</v>
      </c>
      <c r="I384" s="103">
        <v>1302.9000000000001</v>
      </c>
      <c r="J384" s="103">
        <v>70.2</v>
      </c>
      <c r="K384" s="68">
        <v>838</v>
      </c>
      <c r="L384" s="68">
        <v>4677</v>
      </c>
      <c r="M384" s="68">
        <v>5515</v>
      </c>
      <c r="N384" s="103">
        <v>2034.2</v>
      </c>
      <c r="O384" s="103">
        <v>109.7</v>
      </c>
    </row>
    <row r="385" spans="1:15" x14ac:dyDescent="0.35">
      <c r="A385" s="12" t="s">
        <v>266</v>
      </c>
      <c r="B385" s="68">
        <v>9530</v>
      </c>
      <c r="C385" s="68">
        <v>3026</v>
      </c>
      <c r="D385" s="68">
        <v>12556</v>
      </c>
      <c r="E385" s="103">
        <v>1420.5</v>
      </c>
      <c r="F385" s="103">
        <v>76.3</v>
      </c>
      <c r="G385" s="103">
        <v>1466.5</v>
      </c>
      <c r="H385" s="103">
        <v>78.8</v>
      </c>
      <c r="I385" s="103">
        <v>1307.5999999999999</v>
      </c>
      <c r="J385" s="103">
        <v>70.2</v>
      </c>
      <c r="K385" s="68">
        <v>8902</v>
      </c>
      <c r="L385" s="68">
        <v>3018</v>
      </c>
      <c r="M385" s="68">
        <v>11920</v>
      </c>
      <c r="N385" s="103">
        <v>1952.5</v>
      </c>
      <c r="O385" s="103">
        <v>104.9</v>
      </c>
    </row>
    <row r="386" spans="1:15" x14ac:dyDescent="0.35">
      <c r="A386" s="12" t="s">
        <v>267</v>
      </c>
      <c r="B386" s="68">
        <v>8964</v>
      </c>
      <c r="C386" s="68">
        <v>1141</v>
      </c>
      <c r="D386" s="68">
        <v>10105</v>
      </c>
      <c r="E386" s="103">
        <v>1434.5</v>
      </c>
      <c r="F386" s="103">
        <v>76.8</v>
      </c>
      <c r="G386" s="103">
        <v>1480.7</v>
      </c>
      <c r="H386" s="103">
        <v>79.3</v>
      </c>
      <c r="I386" s="103">
        <v>1320.1</v>
      </c>
      <c r="J386" s="103">
        <v>70.7</v>
      </c>
      <c r="K386" s="68">
        <v>8336</v>
      </c>
      <c r="L386" s="68">
        <v>1133</v>
      </c>
      <c r="M386" s="68">
        <v>9469</v>
      </c>
      <c r="N386" s="103">
        <v>1879.5</v>
      </c>
      <c r="O386" s="103">
        <v>100.6</v>
      </c>
    </row>
    <row r="387" spans="1:15" x14ac:dyDescent="0.35">
      <c r="A387" s="12" t="s">
        <v>268</v>
      </c>
      <c r="B387" s="68">
        <v>6743</v>
      </c>
      <c r="C387" s="68">
        <v>1187</v>
      </c>
      <c r="D387" s="68">
        <v>7930</v>
      </c>
      <c r="E387" s="103">
        <v>1454.4</v>
      </c>
      <c r="F387" s="103">
        <v>77.599999999999994</v>
      </c>
      <c r="G387" s="103">
        <v>1498</v>
      </c>
      <c r="H387" s="103">
        <v>79.900000000000006</v>
      </c>
      <c r="I387" s="103">
        <v>1337.1</v>
      </c>
      <c r="J387" s="103">
        <v>71.3</v>
      </c>
      <c r="K387" s="68">
        <v>6113</v>
      </c>
      <c r="L387" s="68">
        <v>1178</v>
      </c>
      <c r="M387" s="68">
        <v>7291</v>
      </c>
      <c r="N387" s="103">
        <v>1809.6</v>
      </c>
      <c r="O387" s="103">
        <v>96.5</v>
      </c>
    </row>
    <row r="388" spans="1:15" x14ac:dyDescent="0.35">
      <c r="A388" s="12" t="s">
        <v>269</v>
      </c>
      <c r="B388" s="68">
        <v>1589</v>
      </c>
      <c r="C388" s="68">
        <v>1911</v>
      </c>
      <c r="D388" s="68">
        <v>3500</v>
      </c>
      <c r="E388" s="103">
        <v>1449.5</v>
      </c>
      <c r="F388" s="103">
        <v>77.099999999999994</v>
      </c>
      <c r="G388" s="103">
        <v>1493.2</v>
      </c>
      <c r="H388" s="103">
        <v>79.5</v>
      </c>
      <c r="I388" s="103">
        <v>1330.4</v>
      </c>
      <c r="J388" s="103">
        <v>70.8</v>
      </c>
      <c r="K388" s="68">
        <v>825</v>
      </c>
      <c r="L388" s="68">
        <v>1895</v>
      </c>
      <c r="M388" s="68">
        <v>2720</v>
      </c>
      <c r="N388" s="103">
        <v>1804.9</v>
      </c>
      <c r="O388" s="103">
        <v>96</v>
      </c>
    </row>
    <row r="389" spans="1:15" x14ac:dyDescent="0.35">
      <c r="A389" s="12" t="s">
        <v>270</v>
      </c>
      <c r="B389" s="68">
        <v>7051</v>
      </c>
      <c r="C389" s="68">
        <v>1681</v>
      </c>
      <c r="D389" s="68">
        <v>8732</v>
      </c>
      <c r="E389" s="103">
        <v>1453</v>
      </c>
      <c r="F389" s="103">
        <v>77.099999999999994</v>
      </c>
      <c r="G389" s="103">
        <v>1496.7</v>
      </c>
      <c r="H389" s="103">
        <v>79.5</v>
      </c>
      <c r="I389" s="103">
        <v>1330.5</v>
      </c>
      <c r="J389" s="103">
        <v>70.599999999999994</v>
      </c>
      <c r="K389" s="68">
        <v>6287</v>
      </c>
      <c r="L389" s="68">
        <v>1665</v>
      </c>
      <c r="M389" s="68">
        <v>7952</v>
      </c>
      <c r="N389" s="103">
        <v>1808.5</v>
      </c>
      <c r="O389" s="103">
        <v>96</v>
      </c>
    </row>
    <row r="390" spans="1:15" x14ac:dyDescent="0.35">
      <c r="A390" s="12" t="s">
        <v>271</v>
      </c>
      <c r="B390" s="68">
        <v>9064</v>
      </c>
      <c r="C390" s="68">
        <v>3687</v>
      </c>
      <c r="D390" s="68">
        <v>12751</v>
      </c>
      <c r="E390" s="103">
        <v>1474.3</v>
      </c>
      <c r="F390" s="103">
        <v>78.099999999999994</v>
      </c>
      <c r="G390" s="103">
        <v>1513.9</v>
      </c>
      <c r="H390" s="103">
        <v>80.2</v>
      </c>
      <c r="I390" s="103">
        <v>1344.7</v>
      </c>
      <c r="J390" s="103">
        <v>71.2</v>
      </c>
      <c r="K390" s="68">
        <v>8301</v>
      </c>
      <c r="L390" s="68">
        <v>3672</v>
      </c>
      <c r="M390" s="68">
        <v>11973</v>
      </c>
      <c r="N390" s="103">
        <v>1825.8</v>
      </c>
      <c r="O390" s="103">
        <v>96.7</v>
      </c>
    </row>
    <row r="391" spans="1:15" x14ac:dyDescent="0.35">
      <c r="A391" s="12" t="s">
        <v>272</v>
      </c>
      <c r="B391" s="68">
        <v>8996</v>
      </c>
      <c r="C391" s="68">
        <v>2491</v>
      </c>
      <c r="D391" s="68">
        <v>11487</v>
      </c>
      <c r="E391" s="103">
        <v>1473.6</v>
      </c>
      <c r="F391" s="103">
        <v>77.900000000000006</v>
      </c>
      <c r="G391" s="103">
        <v>1519.2</v>
      </c>
      <c r="H391" s="103">
        <v>80.3</v>
      </c>
      <c r="I391" s="103">
        <v>1349.6</v>
      </c>
      <c r="J391" s="103">
        <v>71.3</v>
      </c>
      <c r="K391" s="68">
        <v>8232</v>
      </c>
      <c r="L391" s="68">
        <v>2475</v>
      </c>
      <c r="M391" s="68">
        <v>10707</v>
      </c>
      <c r="N391" s="103">
        <v>1831.2</v>
      </c>
      <c r="O391" s="103">
        <v>96.7</v>
      </c>
    </row>
    <row r="392" spans="1:15" x14ac:dyDescent="0.35">
      <c r="A392" s="12" t="s">
        <v>273</v>
      </c>
      <c r="B392" s="68">
        <v>6366</v>
      </c>
      <c r="C392" s="68">
        <v>2503</v>
      </c>
      <c r="D392" s="68">
        <v>8869</v>
      </c>
      <c r="E392" s="103">
        <v>1482.1</v>
      </c>
      <c r="F392" s="103">
        <v>78.099999999999994</v>
      </c>
      <c r="G392" s="103">
        <v>1527.8</v>
      </c>
      <c r="H392" s="103">
        <v>80.5</v>
      </c>
      <c r="I392" s="103">
        <v>1357.2</v>
      </c>
      <c r="J392" s="103">
        <v>71.5</v>
      </c>
      <c r="K392" s="68">
        <v>5602</v>
      </c>
      <c r="L392" s="68">
        <v>2487</v>
      </c>
      <c r="M392" s="68">
        <v>8089</v>
      </c>
      <c r="N392" s="103">
        <v>1839.9</v>
      </c>
      <c r="O392" s="103">
        <v>97</v>
      </c>
    </row>
    <row r="393" spans="1:15" x14ac:dyDescent="0.35">
      <c r="A393" s="12" t="s">
        <v>274</v>
      </c>
      <c r="B393" s="68">
        <v>8259</v>
      </c>
      <c r="C393" s="68">
        <v>3800</v>
      </c>
      <c r="D393" s="68">
        <v>12059</v>
      </c>
      <c r="E393" s="103">
        <v>1507.7</v>
      </c>
      <c r="F393" s="103">
        <v>79.3</v>
      </c>
      <c r="G393" s="103">
        <v>1550.8</v>
      </c>
      <c r="H393" s="103">
        <v>81.5</v>
      </c>
      <c r="I393" s="103">
        <v>1381.3</v>
      </c>
      <c r="J393" s="103">
        <v>72.599999999999994</v>
      </c>
      <c r="K393" s="68">
        <v>7496</v>
      </c>
      <c r="L393" s="68">
        <v>3785</v>
      </c>
      <c r="M393" s="68">
        <v>11281</v>
      </c>
      <c r="N393" s="103">
        <v>1863</v>
      </c>
      <c r="O393" s="103">
        <v>97.9</v>
      </c>
    </row>
    <row r="394" spans="1:15" x14ac:dyDescent="0.35">
      <c r="A394" s="12" t="s">
        <v>275</v>
      </c>
      <c r="B394" s="68">
        <v>-7968</v>
      </c>
      <c r="C394" s="68">
        <v>4946</v>
      </c>
      <c r="D394" s="68">
        <v>-3022</v>
      </c>
      <c r="E394" s="103">
        <v>1483.4</v>
      </c>
      <c r="F394" s="103">
        <v>77.8</v>
      </c>
      <c r="G394" s="103">
        <v>1528.8</v>
      </c>
      <c r="H394" s="103">
        <v>80.2</v>
      </c>
      <c r="I394" s="103">
        <v>1358.9</v>
      </c>
      <c r="J394" s="103">
        <v>71.3</v>
      </c>
      <c r="K394" s="68">
        <v>-8569</v>
      </c>
      <c r="L394" s="68">
        <v>4946</v>
      </c>
      <c r="M394" s="68">
        <v>-3623</v>
      </c>
      <c r="N394" s="103">
        <v>1838</v>
      </c>
      <c r="O394" s="103">
        <v>96.4</v>
      </c>
    </row>
    <row r="395" spans="1:15" x14ac:dyDescent="0.35">
      <c r="A395" s="12" t="s">
        <v>276</v>
      </c>
      <c r="B395" s="68">
        <v>2734</v>
      </c>
      <c r="C395" s="68">
        <v>3778</v>
      </c>
      <c r="D395" s="68">
        <v>6512</v>
      </c>
      <c r="E395" s="103">
        <v>1486.9</v>
      </c>
      <c r="F395" s="103">
        <v>77.8</v>
      </c>
      <c r="G395" s="103">
        <v>1534.9</v>
      </c>
      <c r="H395" s="103">
        <v>80.3</v>
      </c>
      <c r="I395" s="103">
        <v>1364.6</v>
      </c>
      <c r="J395" s="103">
        <v>71.400000000000006</v>
      </c>
      <c r="K395" s="68">
        <v>2133</v>
      </c>
      <c r="L395" s="68">
        <v>3778</v>
      </c>
      <c r="M395" s="68">
        <v>5911</v>
      </c>
      <c r="N395" s="103">
        <v>1841.2</v>
      </c>
      <c r="O395" s="103">
        <v>96.4</v>
      </c>
    </row>
    <row r="396" spans="1:15" x14ac:dyDescent="0.35">
      <c r="A396" s="12" t="s">
        <v>277</v>
      </c>
      <c r="B396" s="68">
        <v>-237</v>
      </c>
      <c r="C396" s="68">
        <v>6214</v>
      </c>
      <c r="D396" s="68">
        <v>5977</v>
      </c>
      <c r="E396" s="103">
        <v>1506.5</v>
      </c>
      <c r="F396" s="103">
        <v>78.7</v>
      </c>
      <c r="G396" s="103">
        <v>1551.9</v>
      </c>
      <c r="H396" s="103">
        <v>81.099999999999994</v>
      </c>
      <c r="I396" s="103">
        <v>1383.9</v>
      </c>
      <c r="J396" s="103">
        <v>72.3</v>
      </c>
      <c r="K396" s="68">
        <v>-837</v>
      </c>
      <c r="L396" s="68">
        <v>6213</v>
      </c>
      <c r="M396" s="68">
        <v>5376</v>
      </c>
      <c r="N396" s="103">
        <v>1855.2</v>
      </c>
      <c r="O396" s="103">
        <v>96.9</v>
      </c>
    </row>
    <row r="397" spans="1:15" x14ac:dyDescent="0.35">
      <c r="A397" s="12" t="s">
        <v>278</v>
      </c>
      <c r="B397" s="68">
        <v>8422</v>
      </c>
      <c r="C397" s="68">
        <v>3549</v>
      </c>
      <c r="D397" s="68">
        <v>11971</v>
      </c>
      <c r="E397" s="103">
        <v>1501.9</v>
      </c>
      <c r="F397" s="103">
        <v>78.3</v>
      </c>
      <c r="G397" s="103">
        <v>1553.3</v>
      </c>
      <c r="H397" s="103">
        <v>80.900000000000006</v>
      </c>
      <c r="I397" s="103">
        <v>1382.1</v>
      </c>
      <c r="J397" s="103">
        <v>72</v>
      </c>
      <c r="K397" s="68">
        <v>7821</v>
      </c>
      <c r="L397" s="68">
        <v>3549</v>
      </c>
      <c r="M397" s="68">
        <v>11370</v>
      </c>
      <c r="N397" s="103">
        <v>1853.7</v>
      </c>
      <c r="O397" s="103">
        <v>96.6</v>
      </c>
    </row>
    <row r="398" spans="1:15" x14ac:dyDescent="0.35">
      <c r="A398" s="12" t="s">
        <v>279</v>
      </c>
      <c r="B398" s="68">
        <v>6292</v>
      </c>
      <c r="C398" s="68">
        <v>1177</v>
      </c>
      <c r="D398" s="68">
        <v>7469</v>
      </c>
      <c r="E398" s="103">
        <v>1513.1</v>
      </c>
      <c r="F398" s="103">
        <v>78.7</v>
      </c>
      <c r="G398" s="103">
        <v>1564.7</v>
      </c>
      <c r="H398" s="103">
        <v>81.3</v>
      </c>
      <c r="I398" s="103">
        <v>1390.7</v>
      </c>
      <c r="J398" s="103">
        <v>72.3</v>
      </c>
      <c r="K398" s="68">
        <v>5691</v>
      </c>
      <c r="L398" s="68">
        <v>1177</v>
      </c>
      <c r="M398" s="68">
        <v>6868</v>
      </c>
      <c r="N398" s="103">
        <v>1862.1</v>
      </c>
      <c r="O398" s="103">
        <v>96.8</v>
      </c>
    </row>
    <row r="399" spans="1:15" x14ac:dyDescent="0.35">
      <c r="A399" s="12" t="s">
        <v>280</v>
      </c>
      <c r="B399" s="68">
        <v>5780</v>
      </c>
      <c r="C399" s="68">
        <v>1925</v>
      </c>
      <c r="D399" s="68">
        <v>7705</v>
      </c>
      <c r="E399" s="103">
        <v>1530.1</v>
      </c>
      <c r="F399" s="103">
        <v>79.400000000000006</v>
      </c>
      <c r="G399" s="103">
        <v>1577.9</v>
      </c>
      <c r="H399" s="103">
        <v>81.8</v>
      </c>
      <c r="I399" s="103">
        <v>1406.1</v>
      </c>
      <c r="J399" s="103">
        <v>72.900000000000006</v>
      </c>
      <c r="K399" s="68">
        <v>5180</v>
      </c>
      <c r="L399" s="68">
        <v>1924</v>
      </c>
      <c r="M399" s="68">
        <v>7104</v>
      </c>
      <c r="N399" s="103">
        <v>1872.4</v>
      </c>
      <c r="O399" s="103">
        <v>97.1</v>
      </c>
    </row>
    <row r="400" spans="1:15" x14ac:dyDescent="0.35">
      <c r="A400" s="12" t="s">
        <v>281</v>
      </c>
      <c r="B400" s="68">
        <v>234</v>
      </c>
      <c r="C400" s="68">
        <v>1724</v>
      </c>
      <c r="D400" s="68">
        <v>1958</v>
      </c>
      <c r="E400" s="103">
        <v>1523.3</v>
      </c>
      <c r="F400" s="103">
        <v>78.8</v>
      </c>
      <c r="G400" s="103">
        <v>1572.3</v>
      </c>
      <c r="H400" s="103">
        <v>81.3</v>
      </c>
      <c r="I400" s="103">
        <v>1402.7</v>
      </c>
      <c r="J400" s="103">
        <v>72.599999999999994</v>
      </c>
      <c r="K400" s="68">
        <v>-293</v>
      </c>
      <c r="L400" s="68">
        <v>1759</v>
      </c>
      <c r="M400" s="68">
        <v>1466</v>
      </c>
      <c r="N400" s="103">
        <v>1865.8</v>
      </c>
      <c r="O400" s="103">
        <v>96.5</v>
      </c>
    </row>
    <row r="401" spans="1:15" x14ac:dyDescent="0.35">
      <c r="A401" s="12" t="s">
        <v>282</v>
      </c>
      <c r="B401" s="68">
        <v>6740</v>
      </c>
      <c r="C401" s="68">
        <v>1908</v>
      </c>
      <c r="D401" s="68">
        <v>8648</v>
      </c>
      <c r="E401" s="103">
        <v>1522.5</v>
      </c>
      <c r="F401" s="103">
        <v>78.5</v>
      </c>
      <c r="G401" s="103">
        <v>1569.8</v>
      </c>
      <c r="H401" s="103">
        <v>81</v>
      </c>
      <c r="I401" s="103">
        <v>1404.1</v>
      </c>
      <c r="J401" s="103">
        <v>72.400000000000006</v>
      </c>
      <c r="K401" s="68">
        <v>6213</v>
      </c>
      <c r="L401" s="68">
        <v>1943</v>
      </c>
      <c r="M401" s="68">
        <v>8156</v>
      </c>
      <c r="N401" s="103">
        <v>1862.4</v>
      </c>
      <c r="O401" s="103">
        <v>96.1</v>
      </c>
    </row>
    <row r="402" spans="1:15" x14ac:dyDescent="0.35">
      <c r="A402" s="12" t="s">
        <v>283</v>
      </c>
      <c r="B402" s="68">
        <v>7710</v>
      </c>
      <c r="C402" s="68">
        <v>3699</v>
      </c>
      <c r="D402" s="68">
        <v>11409</v>
      </c>
      <c r="E402" s="103">
        <v>1539.9</v>
      </c>
      <c r="F402" s="103">
        <v>79.2</v>
      </c>
      <c r="G402" s="103">
        <v>1583.5</v>
      </c>
      <c r="H402" s="103">
        <v>81.5</v>
      </c>
      <c r="I402" s="103">
        <v>1418.4</v>
      </c>
      <c r="J402" s="103">
        <v>73</v>
      </c>
      <c r="K402" s="68">
        <v>7180</v>
      </c>
      <c r="L402" s="68">
        <v>3734</v>
      </c>
      <c r="M402" s="68">
        <v>10914</v>
      </c>
      <c r="N402" s="103">
        <v>1875.1</v>
      </c>
      <c r="O402" s="103">
        <v>96.5</v>
      </c>
    </row>
    <row r="403" spans="1:15" x14ac:dyDescent="0.35">
      <c r="A403" s="12" t="s">
        <v>284</v>
      </c>
      <c r="B403" s="68">
        <v>8438</v>
      </c>
      <c r="C403" s="68">
        <v>1948</v>
      </c>
      <c r="D403" s="68">
        <v>10386</v>
      </c>
      <c r="E403" s="103">
        <v>1539.5</v>
      </c>
      <c r="F403" s="103">
        <v>79</v>
      </c>
      <c r="G403" s="103">
        <v>1591.7</v>
      </c>
      <c r="H403" s="103">
        <v>81.599999999999994</v>
      </c>
      <c r="I403" s="103">
        <v>1431.4</v>
      </c>
      <c r="J403" s="103">
        <v>73.400000000000006</v>
      </c>
      <c r="K403" s="68">
        <v>7911</v>
      </c>
      <c r="L403" s="68">
        <v>1983</v>
      </c>
      <c r="M403" s="68">
        <v>9894</v>
      </c>
      <c r="N403" s="103">
        <v>1882.3</v>
      </c>
      <c r="O403" s="103">
        <v>96.5</v>
      </c>
    </row>
    <row r="404" spans="1:15" x14ac:dyDescent="0.35">
      <c r="A404" s="12" t="s">
        <v>285</v>
      </c>
      <c r="B404" s="68">
        <v>6524</v>
      </c>
      <c r="C404" s="68">
        <v>2706</v>
      </c>
      <c r="D404" s="68">
        <v>9230</v>
      </c>
      <c r="E404" s="103">
        <v>1546.1</v>
      </c>
      <c r="F404" s="103">
        <v>79.099999999999994</v>
      </c>
      <c r="G404" s="103">
        <v>1596.3</v>
      </c>
      <c r="H404" s="103">
        <v>81.599999999999994</v>
      </c>
      <c r="I404" s="103">
        <v>1439.3</v>
      </c>
      <c r="J404" s="103">
        <v>73.599999999999994</v>
      </c>
      <c r="K404" s="68">
        <v>5997</v>
      </c>
      <c r="L404" s="68">
        <v>2741</v>
      </c>
      <c r="M404" s="68">
        <v>8738</v>
      </c>
      <c r="N404" s="103">
        <v>1885.9</v>
      </c>
      <c r="O404" s="103">
        <v>96.4</v>
      </c>
    </row>
    <row r="405" spans="1:15" x14ac:dyDescent="0.35">
      <c r="A405" s="12" t="s">
        <v>286</v>
      </c>
      <c r="B405" s="68">
        <v>5970</v>
      </c>
      <c r="C405" s="68">
        <v>1430</v>
      </c>
      <c r="D405" s="68">
        <v>7400</v>
      </c>
      <c r="E405" s="103">
        <v>1557</v>
      </c>
      <c r="F405" s="103">
        <v>79.400000000000006</v>
      </c>
      <c r="G405" s="103">
        <v>1602.9</v>
      </c>
      <c r="H405" s="103">
        <v>81.7</v>
      </c>
      <c r="I405" s="103">
        <v>1455.4</v>
      </c>
      <c r="J405" s="103">
        <v>74.2</v>
      </c>
      <c r="K405" s="68">
        <v>5440</v>
      </c>
      <c r="L405" s="68">
        <v>1465</v>
      </c>
      <c r="M405" s="68">
        <v>6905</v>
      </c>
      <c r="N405" s="103">
        <v>1891.5</v>
      </c>
      <c r="O405" s="103">
        <v>96.4</v>
      </c>
    </row>
    <row r="406" spans="1:15" x14ac:dyDescent="0.35">
      <c r="A406" s="12" t="s">
        <v>287</v>
      </c>
      <c r="B406" s="68">
        <v>-10316</v>
      </c>
      <c r="C406" s="68">
        <v>4155</v>
      </c>
      <c r="D406" s="68">
        <v>-6161</v>
      </c>
      <c r="E406" s="103">
        <v>1534.3</v>
      </c>
      <c r="F406" s="103">
        <v>78</v>
      </c>
      <c r="G406" s="103">
        <v>1581.4</v>
      </c>
      <c r="H406" s="103">
        <v>80.400000000000006</v>
      </c>
      <c r="I406" s="103">
        <v>1433.9</v>
      </c>
      <c r="J406" s="103">
        <v>72.900000000000006</v>
      </c>
      <c r="K406" s="68">
        <v>-11049</v>
      </c>
      <c r="L406" s="68">
        <v>4167</v>
      </c>
      <c r="M406" s="68">
        <v>-6882</v>
      </c>
      <c r="N406" s="103">
        <v>1875.2</v>
      </c>
      <c r="O406" s="103">
        <v>95.3</v>
      </c>
    </row>
    <row r="407" spans="1:15" x14ac:dyDescent="0.35">
      <c r="A407" s="12" t="s">
        <v>288</v>
      </c>
      <c r="B407" s="68">
        <v>2717</v>
      </c>
      <c r="C407" s="68">
        <v>3007</v>
      </c>
      <c r="D407" s="68">
        <v>5724</v>
      </c>
      <c r="E407" s="103">
        <v>1532.8</v>
      </c>
      <c r="F407" s="103">
        <v>77.7</v>
      </c>
      <c r="G407" s="103">
        <v>1581</v>
      </c>
      <c r="H407" s="103">
        <v>80.099999999999994</v>
      </c>
      <c r="I407" s="103">
        <v>1433.1</v>
      </c>
      <c r="J407" s="103">
        <v>72.599999999999994</v>
      </c>
      <c r="K407" s="68">
        <v>1984</v>
      </c>
      <c r="L407" s="68">
        <v>3019</v>
      </c>
      <c r="M407" s="68">
        <v>5003</v>
      </c>
      <c r="N407" s="103">
        <v>1879.8</v>
      </c>
      <c r="O407" s="103">
        <v>95.3</v>
      </c>
    </row>
    <row r="408" spans="1:15" x14ac:dyDescent="0.35">
      <c r="A408" s="12" t="s">
        <v>289</v>
      </c>
      <c r="B408" s="68">
        <v>-206</v>
      </c>
      <c r="C408" s="68">
        <v>5175</v>
      </c>
      <c r="D408" s="68">
        <v>4969</v>
      </c>
      <c r="E408" s="103">
        <v>1551.9</v>
      </c>
      <c r="F408" s="103">
        <v>78.400000000000006</v>
      </c>
      <c r="G408" s="103">
        <v>1595</v>
      </c>
      <c r="H408" s="103">
        <v>80.599999999999994</v>
      </c>
      <c r="I408" s="103">
        <v>1448.1</v>
      </c>
      <c r="J408" s="103">
        <v>73.2</v>
      </c>
      <c r="K408" s="68">
        <v>-942</v>
      </c>
      <c r="L408" s="68">
        <v>5189</v>
      </c>
      <c r="M408" s="68">
        <v>4247</v>
      </c>
      <c r="N408" s="103">
        <v>1898.9</v>
      </c>
      <c r="O408" s="103">
        <v>95.9</v>
      </c>
    </row>
    <row r="409" spans="1:15" x14ac:dyDescent="0.35">
      <c r="A409" s="12" t="s">
        <v>290</v>
      </c>
      <c r="B409" s="68">
        <v>7937</v>
      </c>
      <c r="C409" s="68">
        <v>4243</v>
      </c>
      <c r="D409" s="68">
        <v>12180</v>
      </c>
      <c r="E409" s="103">
        <v>1552</v>
      </c>
      <c r="F409" s="103">
        <v>78.099999999999994</v>
      </c>
      <c r="G409" s="103">
        <v>1603.5</v>
      </c>
      <c r="H409" s="103">
        <v>80.7</v>
      </c>
      <c r="I409" s="103">
        <v>1457.6</v>
      </c>
      <c r="J409" s="103">
        <v>73.3</v>
      </c>
      <c r="K409" s="68">
        <v>7204</v>
      </c>
      <c r="L409" s="68">
        <v>4255</v>
      </c>
      <c r="M409" s="68">
        <v>11459</v>
      </c>
      <c r="N409" s="103">
        <v>1912.5</v>
      </c>
      <c r="O409" s="103">
        <v>96.2</v>
      </c>
    </row>
    <row r="410" spans="1:15" x14ac:dyDescent="0.35">
      <c r="A410" s="12" t="s">
        <v>291</v>
      </c>
      <c r="B410" s="68">
        <v>6214</v>
      </c>
      <c r="C410" s="68">
        <v>1032</v>
      </c>
      <c r="D410" s="68">
        <v>7246</v>
      </c>
      <c r="E410" s="103">
        <v>1558.3</v>
      </c>
      <c r="F410" s="103">
        <v>78.099999999999994</v>
      </c>
      <c r="G410" s="103">
        <v>1611.8</v>
      </c>
      <c r="H410" s="103">
        <v>80.7</v>
      </c>
      <c r="I410" s="103">
        <v>1467.6</v>
      </c>
      <c r="J410" s="103">
        <v>73.5</v>
      </c>
      <c r="K410" s="68">
        <v>5481</v>
      </c>
      <c r="L410" s="68">
        <v>1044</v>
      </c>
      <c r="M410" s="68">
        <v>6525</v>
      </c>
      <c r="N410" s="103">
        <v>1925.9</v>
      </c>
      <c r="O410" s="103">
        <v>96.5</v>
      </c>
    </row>
    <row r="411" spans="1:15" x14ac:dyDescent="0.35">
      <c r="A411" s="12" t="s">
        <v>292</v>
      </c>
      <c r="B411" s="68">
        <v>3289</v>
      </c>
      <c r="C411" s="68">
        <v>1587</v>
      </c>
      <c r="D411" s="68">
        <v>4876</v>
      </c>
      <c r="E411" s="103">
        <v>1571.4</v>
      </c>
      <c r="F411" s="103">
        <v>78.400000000000006</v>
      </c>
      <c r="G411" s="103">
        <v>1620</v>
      </c>
      <c r="H411" s="103">
        <v>80.8</v>
      </c>
      <c r="I411" s="103">
        <v>1480.9</v>
      </c>
      <c r="J411" s="103">
        <v>73.900000000000006</v>
      </c>
      <c r="K411" s="68">
        <v>2553</v>
      </c>
      <c r="L411" s="68">
        <v>1601</v>
      </c>
      <c r="M411" s="68">
        <v>4154</v>
      </c>
      <c r="N411" s="103">
        <v>1939.2</v>
      </c>
      <c r="O411" s="103">
        <v>96.7</v>
      </c>
    </row>
    <row r="412" spans="1:15" x14ac:dyDescent="0.35">
      <c r="A412" s="12" t="s">
        <v>293</v>
      </c>
      <c r="B412" s="68">
        <v>-1475</v>
      </c>
      <c r="C412" s="68">
        <v>2196</v>
      </c>
      <c r="D412" s="68">
        <v>721</v>
      </c>
      <c r="E412" s="103">
        <v>1559.5</v>
      </c>
      <c r="F412" s="103">
        <v>77.5</v>
      </c>
      <c r="G412" s="103">
        <v>1610</v>
      </c>
      <c r="H412" s="103">
        <v>80</v>
      </c>
      <c r="I412" s="103">
        <v>1469.2</v>
      </c>
      <c r="J412" s="103">
        <v>73</v>
      </c>
      <c r="K412" s="68">
        <v>-2099</v>
      </c>
      <c r="L412" s="68">
        <v>2244</v>
      </c>
      <c r="M412" s="68">
        <v>145</v>
      </c>
      <c r="N412" s="103">
        <v>1925.9</v>
      </c>
      <c r="O412" s="103">
        <v>95.7</v>
      </c>
    </row>
    <row r="413" spans="1:15" x14ac:dyDescent="0.35">
      <c r="A413" s="12" t="s">
        <v>294</v>
      </c>
      <c r="B413" s="68">
        <v>5341</v>
      </c>
      <c r="C413" s="68">
        <v>1917</v>
      </c>
      <c r="D413" s="68">
        <v>7258</v>
      </c>
      <c r="E413" s="103">
        <v>1564.2</v>
      </c>
      <c r="F413" s="103">
        <v>77.400000000000006</v>
      </c>
      <c r="G413" s="103">
        <v>1618.8</v>
      </c>
      <c r="H413" s="103">
        <v>80.2</v>
      </c>
      <c r="I413" s="103">
        <v>1478.2</v>
      </c>
      <c r="J413" s="103">
        <v>73.2</v>
      </c>
      <c r="K413" s="68">
        <v>4717</v>
      </c>
      <c r="L413" s="68">
        <v>1965</v>
      </c>
      <c r="M413" s="68">
        <v>6682</v>
      </c>
      <c r="N413" s="103">
        <v>1931.4</v>
      </c>
      <c r="O413" s="103">
        <v>95.6</v>
      </c>
    </row>
    <row r="414" spans="1:15" x14ac:dyDescent="0.35">
      <c r="A414" s="12" t="s">
        <v>295</v>
      </c>
      <c r="B414" s="68">
        <v>6444</v>
      </c>
      <c r="C414" s="68">
        <v>4362</v>
      </c>
      <c r="D414" s="68">
        <v>10806</v>
      </c>
      <c r="E414" s="103">
        <v>1581.3</v>
      </c>
      <c r="F414" s="103">
        <v>78</v>
      </c>
      <c r="G414" s="103">
        <v>1628.7</v>
      </c>
      <c r="H414" s="103">
        <v>80.3</v>
      </c>
      <c r="I414" s="103">
        <v>1488.2</v>
      </c>
      <c r="J414" s="103">
        <v>73.400000000000006</v>
      </c>
      <c r="K414" s="68">
        <v>5819</v>
      </c>
      <c r="L414" s="68">
        <v>4410</v>
      </c>
      <c r="M414" s="68">
        <v>10229</v>
      </c>
      <c r="N414" s="103">
        <v>1938.1</v>
      </c>
      <c r="O414" s="103">
        <v>95.6</v>
      </c>
    </row>
    <row r="415" spans="1:15" x14ac:dyDescent="0.35">
      <c r="A415" s="12" t="s">
        <v>296</v>
      </c>
      <c r="B415" s="68">
        <v>5997</v>
      </c>
      <c r="C415" s="68">
        <v>1969</v>
      </c>
      <c r="D415" s="68">
        <v>7966</v>
      </c>
      <c r="E415" s="103">
        <v>1574</v>
      </c>
      <c r="F415" s="103">
        <v>77.400000000000006</v>
      </c>
      <c r="G415" s="103">
        <v>1640.7</v>
      </c>
      <c r="H415" s="103">
        <v>80.599999999999994</v>
      </c>
      <c r="I415" s="103">
        <v>1494.7</v>
      </c>
      <c r="J415" s="103">
        <v>73.5</v>
      </c>
      <c r="K415" s="68">
        <v>5373</v>
      </c>
      <c r="L415" s="68">
        <v>2017</v>
      </c>
      <c r="M415" s="68">
        <v>7390</v>
      </c>
      <c r="N415" s="103">
        <v>1946.8</v>
      </c>
      <c r="O415" s="103">
        <v>95.7</v>
      </c>
    </row>
    <row r="416" spans="1:15" x14ac:dyDescent="0.35">
      <c r="A416" s="12" t="s">
        <v>297</v>
      </c>
      <c r="B416" s="68">
        <v>5218</v>
      </c>
      <c r="C416" s="68">
        <v>1720</v>
      </c>
      <c r="D416" s="68">
        <v>6938</v>
      </c>
      <c r="E416" s="103">
        <v>1585.1</v>
      </c>
      <c r="F416" s="103">
        <v>77.599999999999994</v>
      </c>
      <c r="G416" s="103">
        <v>1658.7</v>
      </c>
      <c r="H416" s="103">
        <v>81.2</v>
      </c>
      <c r="I416" s="103">
        <v>1507.9</v>
      </c>
      <c r="J416" s="103">
        <v>73.8</v>
      </c>
      <c r="K416" s="68">
        <v>4594</v>
      </c>
      <c r="L416" s="68">
        <v>1768</v>
      </c>
      <c r="M416" s="68">
        <v>6362</v>
      </c>
      <c r="N416" s="103">
        <v>1961.6</v>
      </c>
      <c r="O416" s="103">
        <v>96.1</v>
      </c>
    </row>
    <row r="417" spans="1:15" x14ac:dyDescent="0.35">
      <c r="A417" s="12" t="s">
        <v>298</v>
      </c>
      <c r="B417" s="68">
        <v>2551</v>
      </c>
      <c r="C417" s="68">
        <v>2754</v>
      </c>
      <c r="D417" s="68">
        <v>5305</v>
      </c>
      <c r="E417" s="103">
        <v>1605.1</v>
      </c>
      <c r="F417" s="103">
        <v>78.3</v>
      </c>
      <c r="G417" s="103">
        <v>1690.7</v>
      </c>
      <c r="H417" s="103">
        <v>82.5</v>
      </c>
      <c r="I417" s="103">
        <v>1529.3</v>
      </c>
      <c r="J417" s="103">
        <v>74.599999999999994</v>
      </c>
      <c r="K417" s="68">
        <v>1926</v>
      </c>
      <c r="L417" s="68">
        <v>2802</v>
      </c>
      <c r="M417" s="68">
        <v>4728</v>
      </c>
      <c r="N417" s="103">
        <v>1990.4</v>
      </c>
      <c r="O417" s="103">
        <v>97.1</v>
      </c>
    </row>
    <row r="418" spans="1:15" x14ac:dyDescent="0.35">
      <c r="A418" s="12" t="s">
        <v>299</v>
      </c>
      <c r="B418" s="68">
        <v>-14009</v>
      </c>
      <c r="C418" s="68">
        <v>5395</v>
      </c>
      <c r="D418" s="68">
        <v>-8614</v>
      </c>
      <c r="E418" s="103">
        <v>1570.7</v>
      </c>
      <c r="F418" s="103">
        <v>76.400000000000006</v>
      </c>
      <c r="G418" s="103">
        <v>1661</v>
      </c>
      <c r="H418" s="103">
        <v>80.7</v>
      </c>
      <c r="I418" s="103">
        <v>1482.8</v>
      </c>
      <c r="J418" s="103">
        <v>72.099999999999994</v>
      </c>
      <c r="K418" s="68">
        <v>-15631</v>
      </c>
      <c r="L418" s="68">
        <v>5407</v>
      </c>
      <c r="M418" s="68">
        <v>-10224</v>
      </c>
      <c r="N418" s="103">
        <v>1958.5</v>
      </c>
      <c r="O418" s="103">
        <v>95.2</v>
      </c>
    </row>
    <row r="419" spans="1:15" x14ac:dyDescent="0.35">
      <c r="A419" s="12" t="s">
        <v>300</v>
      </c>
      <c r="B419" s="68">
        <v>-3530</v>
      </c>
      <c r="C419" s="68">
        <v>3351</v>
      </c>
      <c r="D419" s="68">
        <v>-179</v>
      </c>
      <c r="E419" s="103">
        <v>1572.5</v>
      </c>
      <c r="F419" s="103">
        <v>76.099999999999994</v>
      </c>
      <c r="G419" s="103">
        <v>1683.9</v>
      </c>
      <c r="H419" s="103">
        <v>81.5</v>
      </c>
      <c r="I419" s="103">
        <v>1496.6</v>
      </c>
      <c r="J419" s="103">
        <v>72.5</v>
      </c>
      <c r="K419" s="68">
        <v>-5152</v>
      </c>
      <c r="L419" s="68">
        <v>3363</v>
      </c>
      <c r="M419" s="68">
        <v>-1789</v>
      </c>
      <c r="N419" s="103">
        <v>1979.1</v>
      </c>
      <c r="O419" s="103">
        <v>95.8</v>
      </c>
    </row>
    <row r="420" spans="1:15" x14ac:dyDescent="0.35">
      <c r="A420" s="12" t="s">
        <v>301</v>
      </c>
      <c r="B420" s="68">
        <v>-3333</v>
      </c>
      <c r="C420" s="68">
        <v>6008</v>
      </c>
      <c r="D420" s="68">
        <v>2675</v>
      </c>
      <c r="E420" s="103">
        <v>1593</v>
      </c>
      <c r="F420" s="103">
        <v>76.8</v>
      </c>
      <c r="G420" s="103">
        <v>1714.6</v>
      </c>
      <c r="H420" s="103">
        <v>82.7</v>
      </c>
      <c r="I420" s="103">
        <v>1518.9</v>
      </c>
      <c r="J420" s="103">
        <v>73.3</v>
      </c>
      <c r="K420" s="68">
        <v>-4958</v>
      </c>
      <c r="L420" s="68">
        <v>6022</v>
      </c>
      <c r="M420" s="68">
        <v>1064</v>
      </c>
      <c r="N420" s="103">
        <v>2007.7</v>
      </c>
      <c r="O420" s="103">
        <v>96.9</v>
      </c>
    </row>
    <row r="421" spans="1:15" x14ac:dyDescent="0.35">
      <c r="A421" s="12" t="s">
        <v>302</v>
      </c>
      <c r="B421" s="68">
        <v>7711</v>
      </c>
      <c r="C421" s="68">
        <v>4913</v>
      </c>
      <c r="D421" s="68">
        <v>12624</v>
      </c>
      <c r="E421" s="103">
        <v>1579</v>
      </c>
      <c r="F421" s="103">
        <v>75.900000000000006</v>
      </c>
      <c r="G421" s="103">
        <v>1713.3</v>
      </c>
      <c r="H421" s="103">
        <v>82.3</v>
      </c>
      <c r="I421" s="103">
        <v>1523.3</v>
      </c>
      <c r="J421" s="103">
        <v>73.2</v>
      </c>
      <c r="K421" s="68">
        <v>6089</v>
      </c>
      <c r="L421" s="68">
        <v>4925</v>
      </c>
      <c r="M421" s="68">
        <v>11014</v>
      </c>
      <c r="N421" s="103">
        <v>2004.2</v>
      </c>
      <c r="O421" s="103">
        <v>96.3</v>
      </c>
    </row>
    <row r="422" spans="1:15" x14ac:dyDescent="0.35">
      <c r="A422" s="12" t="s">
        <v>303</v>
      </c>
      <c r="B422" s="68">
        <v>4915</v>
      </c>
      <c r="C422" s="68">
        <v>2237</v>
      </c>
      <c r="D422" s="68">
        <v>7152</v>
      </c>
      <c r="E422" s="103">
        <v>1589.4</v>
      </c>
      <c r="F422" s="103">
        <v>76.099999999999994</v>
      </c>
      <c r="G422" s="103">
        <v>1727.2</v>
      </c>
      <c r="H422" s="103">
        <v>82.7</v>
      </c>
      <c r="I422" s="103">
        <v>1531.3</v>
      </c>
      <c r="J422" s="103">
        <v>73.3</v>
      </c>
      <c r="K422" s="68">
        <v>3293</v>
      </c>
      <c r="L422" s="68">
        <v>2249</v>
      </c>
      <c r="M422" s="68">
        <v>5542</v>
      </c>
      <c r="N422" s="103">
        <v>2015.9</v>
      </c>
      <c r="O422" s="103">
        <v>96.5</v>
      </c>
    </row>
    <row r="423" spans="1:15" x14ac:dyDescent="0.35">
      <c r="A423" s="12" t="s">
        <v>304</v>
      </c>
      <c r="B423" s="68">
        <v>3688</v>
      </c>
      <c r="C423" s="68">
        <v>2770</v>
      </c>
      <c r="D423" s="68">
        <v>6458</v>
      </c>
      <c r="E423" s="103">
        <v>1609.5</v>
      </c>
      <c r="F423" s="103">
        <v>76.7</v>
      </c>
      <c r="G423" s="103">
        <v>1750.1</v>
      </c>
      <c r="H423" s="103">
        <v>83.4</v>
      </c>
      <c r="I423" s="103">
        <v>1550.5</v>
      </c>
      <c r="J423" s="103">
        <v>73.900000000000006</v>
      </c>
      <c r="K423" s="68">
        <v>2063</v>
      </c>
      <c r="L423" s="68">
        <v>2784</v>
      </c>
      <c r="M423" s="68">
        <v>4847</v>
      </c>
      <c r="N423" s="103">
        <v>2036.6</v>
      </c>
      <c r="O423" s="103">
        <v>97.1</v>
      </c>
    </row>
    <row r="424" spans="1:15" x14ac:dyDescent="0.35">
      <c r="A424" s="12" t="s">
        <v>305</v>
      </c>
      <c r="B424" s="68">
        <v>-2839</v>
      </c>
      <c r="C424" s="68">
        <v>3058</v>
      </c>
      <c r="D424" s="68">
        <v>219</v>
      </c>
      <c r="E424" s="103">
        <v>1600.3</v>
      </c>
      <c r="F424" s="103">
        <v>76.099999999999994</v>
      </c>
      <c r="G424" s="103">
        <v>1749.1</v>
      </c>
      <c r="H424" s="103">
        <v>83.2</v>
      </c>
      <c r="I424" s="103">
        <v>1537.3</v>
      </c>
      <c r="J424" s="103">
        <v>73.099999999999994</v>
      </c>
      <c r="K424" s="68">
        <v>-3695</v>
      </c>
      <c r="L424" s="68">
        <v>3049</v>
      </c>
      <c r="M424" s="68">
        <v>-646</v>
      </c>
      <c r="N424" s="103">
        <v>2032.4</v>
      </c>
      <c r="O424" s="103">
        <v>96.6</v>
      </c>
    </row>
    <row r="425" spans="1:15" x14ac:dyDescent="0.35">
      <c r="A425" s="12" t="s">
        <v>306</v>
      </c>
      <c r="B425" s="68">
        <v>2889</v>
      </c>
      <c r="C425" s="68">
        <v>2561</v>
      </c>
      <c r="D425" s="68">
        <v>5450</v>
      </c>
      <c r="E425" s="103">
        <v>1601.9</v>
      </c>
      <c r="F425" s="103">
        <v>76</v>
      </c>
      <c r="G425" s="103">
        <v>1750.6</v>
      </c>
      <c r="H425" s="103">
        <v>83</v>
      </c>
      <c r="I425" s="103">
        <v>1533.6</v>
      </c>
      <c r="J425" s="103">
        <v>72.7</v>
      </c>
      <c r="K425" s="68">
        <v>2033</v>
      </c>
      <c r="L425" s="68">
        <v>2552</v>
      </c>
      <c r="M425" s="68">
        <v>4585</v>
      </c>
      <c r="N425" s="103">
        <v>2030.7</v>
      </c>
      <c r="O425" s="103">
        <v>96.3</v>
      </c>
    </row>
    <row r="426" spans="1:15" x14ac:dyDescent="0.35">
      <c r="A426" s="12" t="s">
        <v>307</v>
      </c>
      <c r="B426" s="68">
        <v>4887</v>
      </c>
      <c r="C426" s="68">
        <v>5047</v>
      </c>
      <c r="D426" s="68">
        <v>9934</v>
      </c>
      <c r="E426" s="103">
        <v>1622.6</v>
      </c>
      <c r="F426" s="103">
        <v>76.7</v>
      </c>
      <c r="G426" s="103">
        <v>1773.6</v>
      </c>
      <c r="H426" s="103">
        <v>83.9</v>
      </c>
      <c r="I426" s="103">
        <v>1552.8</v>
      </c>
      <c r="J426" s="103">
        <v>73.400000000000006</v>
      </c>
      <c r="K426" s="68">
        <v>4034</v>
      </c>
      <c r="L426" s="68">
        <v>5038</v>
      </c>
      <c r="M426" s="68">
        <v>9072</v>
      </c>
      <c r="N426" s="103">
        <v>2050.5</v>
      </c>
      <c r="O426" s="103">
        <v>97</v>
      </c>
    </row>
    <row r="427" spans="1:15" x14ac:dyDescent="0.35">
      <c r="A427" s="12" t="s">
        <v>308</v>
      </c>
      <c r="B427" s="68">
        <v>4970</v>
      </c>
      <c r="C427" s="68">
        <v>3054</v>
      </c>
      <c r="D427" s="68">
        <v>8024</v>
      </c>
      <c r="E427" s="103">
        <v>1594.9</v>
      </c>
      <c r="F427" s="103">
        <v>75.2</v>
      </c>
      <c r="G427" s="103">
        <v>1759.1</v>
      </c>
      <c r="H427" s="103">
        <v>82.9</v>
      </c>
      <c r="I427" s="103">
        <v>1531.2</v>
      </c>
      <c r="J427" s="103">
        <v>72.2</v>
      </c>
      <c r="K427" s="68">
        <v>4114</v>
      </c>
      <c r="L427" s="68">
        <v>3045</v>
      </c>
      <c r="M427" s="68">
        <v>7159</v>
      </c>
      <c r="N427" s="103">
        <v>2032.9</v>
      </c>
      <c r="O427" s="103">
        <v>95.8</v>
      </c>
    </row>
    <row r="428" spans="1:15" x14ac:dyDescent="0.35">
      <c r="A428" s="12" t="s">
        <v>309</v>
      </c>
      <c r="B428" s="68">
        <v>3894</v>
      </c>
      <c r="C428" s="68">
        <v>2635</v>
      </c>
      <c r="D428" s="68">
        <v>6529</v>
      </c>
      <c r="E428" s="103">
        <v>1582</v>
      </c>
      <c r="F428" s="103">
        <v>74.3</v>
      </c>
      <c r="G428" s="103">
        <v>1748.6</v>
      </c>
      <c r="H428" s="103">
        <v>82.2</v>
      </c>
      <c r="I428" s="103">
        <v>1515.8</v>
      </c>
      <c r="J428" s="103">
        <v>71.2</v>
      </c>
      <c r="K428" s="68">
        <v>3038</v>
      </c>
      <c r="L428" s="68">
        <v>2626</v>
      </c>
      <c r="M428" s="68">
        <v>5664</v>
      </c>
      <c r="N428" s="103">
        <v>2019.2</v>
      </c>
      <c r="O428" s="103">
        <v>94.9</v>
      </c>
    </row>
    <row r="429" spans="1:15" x14ac:dyDescent="0.35">
      <c r="A429" s="12" t="s">
        <v>310</v>
      </c>
      <c r="B429" s="68">
        <v>-130</v>
      </c>
      <c r="C429" s="68">
        <v>4490</v>
      </c>
      <c r="D429" s="68">
        <v>4360</v>
      </c>
      <c r="E429" s="103">
        <v>1577.1</v>
      </c>
      <c r="F429" s="103">
        <v>73.900000000000006</v>
      </c>
      <c r="G429" s="103">
        <v>1744.7</v>
      </c>
      <c r="H429" s="103">
        <v>81.7</v>
      </c>
      <c r="I429" s="103">
        <v>1501.4</v>
      </c>
      <c r="J429" s="103">
        <v>70.3</v>
      </c>
      <c r="K429" s="68">
        <v>-983</v>
      </c>
      <c r="L429" s="68">
        <v>4481</v>
      </c>
      <c r="M429" s="68">
        <v>3498</v>
      </c>
      <c r="N429" s="103">
        <v>2012.2</v>
      </c>
      <c r="O429" s="103">
        <v>94.3</v>
      </c>
    </row>
    <row r="430" spans="1:15" x14ac:dyDescent="0.35">
      <c r="A430" s="12" t="s">
        <v>311</v>
      </c>
      <c r="B430" s="68">
        <v>-11592</v>
      </c>
      <c r="C430" s="68">
        <v>5777</v>
      </c>
      <c r="D430" s="68">
        <v>-5815</v>
      </c>
      <c r="E430" s="103">
        <v>1554.9</v>
      </c>
      <c r="F430" s="103">
        <v>72.599999999999994</v>
      </c>
      <c r="G430" s="103">
        <v>1727.1</v>
      </c>
      <c r="H430" s="103">
        <v>80.7</v>
      </c>
      <c r="I430" s="103">
        <v>1478</v>
      </c>
      <c r="J430" s="103">
        <v>69</v>
      </c>
      <c r="K430" s="68">
        <v>-12226</v>
      </c>
      <c r="L430" s="68">
        <v>5759</v>
      </c>
      <c r="M430" s="68">
        <v>-6467</v>
      </c>
      <c r="N430" s="103">
        <v>1997.1</v>
      </c>
      <c r="O430" s="103">
        <v>93.3</v>
      </c>
    </row>
    <row r="431" spans="1:15" x14ac:dyDescent="0.35">
      <c r="A431" s="12" t="s">
        <v>312</v>
      </c>
      <c r="B431" s="68">
        <v>-1349</v>
      </c>
      <c r="C431" s="68">
        <v>3927</v>
      </c>
      <c r="D431" s="68">
        <v>2578</v>
      </c>
      <c r="E431" s="103">
        <v>1555.7</v>
      </c>
      <c r="F431" s="103">
        <v>72.400000000000006</v>
      </c>
      <c r="G431" s="103">
        <v>1752</v>
      </c>
      <c r="H431" s="103">
        <v>81.599999999999994</v>
      </c>
      <c r="I431" s="103">
        <v>1483.5</v>
      </c>
      <c r="J431" s="103">
        <v>69.099999999999994</v>
      </c>
      <c r="K431" s="68">
        <v>-1983</v>
      </c>
      <c r="L431" s="68">
        <v>3909</v>
      </c>
      <c r="M431" s="68">
        <v>1926</v>
      </c>
      <c r="N431" s="103">
        <v>2024.6</v>
      </c>
      <c r="O431" s="103">
        <v>94.3</v>
      </c>
    </row>
    <row r="432" spans="1:15" x14ac:dyDescent="0.35">
      <c r="A432" s="12" t="s">
        <v>313</v>
      </c>
      <c r="B432" s="68">
        <v>-4071</v>
      </c>
      <c r="C432" s="68">
        <v>5855</v>
      </c>
      <c r="D432" s="68">
        <v>1784</v>
      </c>
      <c r="E432" s="103">
        <v>1575.1</v>
      </c>
      <c r="F432" s="103">
        <v>73.099999999999994</v>
      </c>
      <c r="G432" s="103">
        <v>1757.9</v>
      </c>
      <c r="H432" s="103">
        <v>81.599999999999994</v>
      </c>
      <c r="I432" s="103">
        <v>1494.2</v>
      </c>
      <c r="J432" s="103">
        <v>69.400000000000006</v>
      </c>
      <c r="K432" s="68">
        <v>-4703</v>
      </c>
      <c r="L432" s="68">
        <v>5835</v>
      </c>
      <c r="M432" s="68">
        <v>1132</v>
      </c>
      <c r="N432" s="103">
        <v>2033.1</v>
      </c>
      <c r="O432" s="103">
        <v>94.4</v>
      </c>
    </row>
    <row r="433" spans="1:15" x14ac:dyDescent="0.35">
      <c r="A433" s="12" t="s">
        <v>314</v>
      </c>
      <c r="B433" s="68">
        <v>4605</v>
      </c>
      <c r="C433" s="68">
        <v>5431</v>
      </c>
      <c r="D433" s="68">
        <v>10036</v>
      </c>
      <c r="E433" s="103">
        <v>1567.6</v>
      </c>
      <c r="F433" s="103">
        <v>72.599999999999994</v>
      </c>
      <c r="G433" s="103">
        <v>1769.9</v>
      </c>
      <c r="H433" s="103">
        <v>81.900000000000006</v>
      </c>
      <c r="I433" s="103">
        <v>1502.3</v>
      </c>
      <c r="J433" s="103">
        <v>69.599999999999994</v>
      </c>
      <c r="K433" s="68">
        <v>3971</v>
      </c>
      <c r="L433" s="68">
        <v>5413</v>
      </c>
      <c r="M433" s="68">
        <v>9384</v>
      </c>
      <c r="N433" s="103">
        <v>2047.7</v>
      </c>
      <c r="O433" s="103">
        <v>94.8</v>
      </c>
    </row>
    <row r="434" spans="1:15" x14ac:dyDescent="0.35">
      <c r="A434" s="12" t="s">
        <v>315</v>
      </c>
      <c r="B434" s="68">
        <v>3408</v>
      </c>
      <c r="C434" s="68">
        <v>1084</v>
      </c>
      <c r="D434" s="68">
        <v>4492</v>
      </c>
      <c r="E434" s="103">
        <v>1570.5</v>
      </c>
      <c r="F434" s="103">
        <v>72.5</v>
      </c>
      <c r="G434" s="103">
        <v>1772.2</v>
      </c>
      <c r="H434" s="103">
        <v>81.8</v>
      </c>
      <c r="I434" s="103">
        <v>1503.1</v>
      </c>
      <c r="J434" s="103">
        <v>69.400000000000006</v>
      </c>
      <c r="K434" s="68">
        <v>2774</v>
      </c>
      <c r="L434" s="68">
        <v>1066</v>
      </c>
      <c r="M434" s="68">
        <v>3840</v>
      </c>
      <c r="N434" s="103">
        <v>2052.5</v>
      </c>
      <c r="O434" s="103">
        <v>94.8</v>
      </c>
    </row>
    <row r="435" spans="1:15" x14ac:dyDescent="0.35">
      <c r="A435" s="12" t="s">
        <v>316</v>
      </c>
      <c r="B435" s="68">
        <v>2046</v>
      </c>
      <c r="C435" s="68">
        <v>2057</v>
      </c>
      <c r="D435" s="68">
        <v>4103</v>
      </c>
      <c r="E435" s="103">
        <v>1584.1</v>
      </c>
      <c r="F435" s="103">
        <v>72.900000000000006</v>
      </c>
      <c r="G435" s="103">
        <v>1780</v>
      </c>
      <c r="H435" s="103">
        <v>82</v>
      </c>
      <c r="I435" s="103">
        <v>1511</v>
      </c>
      <c r="J435" s="103">
        <v>69.599999999999994</v>
      </c>
      <c r="K435" s="68">
        <v>1414</v>
      </c>
      <c r="L435" s="68">
        <v>2037</v>
      </c>
      <c r="M435" s="68">
        <v>3451</v>
      </c>
      <c r="N435" s="103">
        <v>2062.9</v>
      </c>
      <c r="O435" s="103">
        <v>95</v>
      </c>
    </row>
    <row r="436" spans="1:15" x14ac:dyDescent="0.35">
      <c r="A436" s="12" t="s">
        <v>317</v>
      </c>
      <c r="B436" s="68">
        <v>-4317</v>
      </c>
      <c r="C436" s="68">
        <v>1823</v>
      </c>
      <c r="D436" s="68">
        <v>-2494</v>
      </c>
      <c r="E436" s="103">
        <v>1567</v>
      </c>
      <c r="F436" s="103">
        <v>72</v>
      </c>
      <c r="G436" s="103">
        <v>1762.3</v>
      </c>
      <c r="H436" s="103">
        <v>80.900000000000006</v>
      </c>
      <c r="I436" s="103">
        <v>1490</v>
      </c>
      <c r="J436" s="103">
        <v>68.400000000000006</v>
      </c>
      <c r="K436" s="68">
        <v>-5149</v>
      </c>
      <c r="L436" s="68">
        <v>1819</v>
      </c>
      <c r="M436" s="68">
        <v>-3330</v>
      </c>
      <c r="N436" s="103">
        <v>2046.7</v>
      </c>
      <c r="O436" s="103">
        <v>94</v>
      </c>
    </row>
    <row r="437" spans="1:15" x14ac:dyDescent="0.35">
      <c r="A437" s="12" t="s">
        <v>318</v>
      </c>
      <c r="B437" s="68">
        <v>4332</v>
      </c>
      <c r="C437" s="68">
        <v>2654</v>
      </c>
      <c r="D437" s="68">
        <v>6986</v>
      </c>
      <c r="E437" s="103">
        <v>1571.5</v>
      </c>
      <c r="F437" s="103">
        <v>72</v>
      </c>
      <c r="G437" s="103">
        <v>1770.5</v>
      </c>
      <c r="H437" s="103">
        <v>81.099999999999994</v>
      </c>
      <c r="I437" s="103">
        <v>1493.3</v>
      </c>
      <c r="J437" s="103">
        <v>68.400000000000006</v>
      </c>
      <c r="K437" s="68">
        <v>3500</v>
      </c>
      <c r="L437" s="68">
        <v>2650</v>
      </c>
      <c r="M437" s="68">
        <v>6150</v>
      </c>
      <c r="N437" s="103">
        <v>2056.3000000000002</v>
      </c>
      <c r="O437" s="103">
        <v>94.2</v>
      </c>
    </row>
    <row r="438" spans="1:15" x14ac:dyDescent="0.35">
      <c r="A438" s="12" t="s">
        <v>319</v>
      </c>
      <c r="B438" s="68">
        <v>3793</v>
      </c>
      <c r="C438" s="68">
        <v>5088</v>
      </c>
      <c r="D438" s="68">
        <v>8881</v>
      </c>
      <c r="E438" s="103">
        <v>1584.6</v>
      </c>
      <c r="F438" s="103">
        <v>72.400000000000006</v>
      </c>
      <c r="G438" s="103">
        <v>1775.9</v>
      </c>
      <c r="H438" s="103">
        <v>81.099999999999994</v>
      </c>
      <c r="I438" s="103">
        <v>1494.5</v>
      </c>
      <c r="J438" s="103">
        <v>68.2</v>
      </c>
      <c r="K438" s="68">
        <v>2960</v>
      </c>
      <c r="L438" s="68">
        <v>5085</v>
      </c>
      <c r="M438" s="68">
        <v>8045</v>
      </c>
      <c r="N438" s="103">
        <v>2063.1999999999998</v>
      </c>
      <c r="O438" s="103">
        <v>94.2</v>
      </c>
    </row>
    <row r="439" spans="1:15" x14ac:dyDescent="0.35">
      <c r="A439" s="12" t="s">
        <v>320</v>
      </c>
      <c r="B439" s="68">
        <v>6810</v>
      </c>
      <c r="C439" s="68">
        <v>2449</v>
      </c>
      <c r="D439" s="68">
        <v>9259</v>
      </c>
      <c r="E439" s="103">
        <v>1583.7</v>
      </c>
      <c r="F439" s="103">
        <v>72.099999999999994</v>
      </c>
      <c r="G439" s="103">
        <v>1781.7</v>
      </c>
      <c r="H439" s="103">
        <v>81.099999999999994</v>
      </c>
      <c r="I439" s="103">
        <v>1498.4</v>
      </c>
      <c r="J439" s="103">
        <v>68.2</v>
      </c>
      <c r="K439" s="68">
        <v>5978</v>
      </c>
      <c r="L439" s="68">
        <v>2445</v>
      </c>
      <c r="M439" s="68">
        <v>8423</v>
      </c>
      <c r="N439" s="103">
        <v>2070.5</v>
      </c>
      <c r="O439" s="103">
        <v>94.2</v>
      </c>
    </row>
    <row r="440" spans="1:15" x14ac:dyDescent="0.35">
      <c r="A440" s="12" t="s">
        <v>321</v>
      </c>
      <c r="B440" s="68">
        <v>3176</v>
      </c>
      <c r="C440" s="68">
        <v>2618</v>
      </c>
      <c r="D440" s="68">
        <v>5794</v>
      </c>
      <c r="E440" s="103">
        <v>1590.5</v>
      </c>
      <c r="F440" s="103">
        <v>72.2</v>
      </c>
      <c r="G440" s="103">
        <v>1787</v>
      </c>
      <c r="H440" s="103">
        <v>81.099999999999994</v>
      </c>
      <c r="I440" s="103">
        <v>1505.5</v>
      </c>
      <c r="J440" s="103">
        <v>68.3</v>
      </c>
      <c r="K440" s="68">
        <v>2344</v>
      </c>
      <c r="L440" s="68">
        <v>2614</v>
      </c>
      <c r="M440" s="68">
        <v>4958</v>
      </c>
      <c r="N440" s="103">
        <v>2077.1999999999998</v>
      </c>
      <c r="O440" s="103">
        <v>94.2</v>
      </c>
    </row>
    <row r="441" spans="1:15" x14ac:dyDescent="0.35">
      <c r="A441" s="12" t="s">
        <v>322</v>
      </c>
      <c r="B441" s="68">
        <v>592</v>
      </c>
      <c r="C441" s="68">
        <v>4841</v>
      </c>
      <c r="D441" s="68">
        <v>5433</v>
      </c>
      <c r="E441" s="103">
        <v>1607.3</v>
      </c>
      <c r="F441" s="103">
        <v>72.7</v>
      </c>
      <c r="G441" s="103">
        <v>1798.8</v>
      </c>
      <c r="H441" s="103">
        <v>81.3</v>
      </c>
      <c r="I441" s="103">
        <v>1521.7</v>
      </c>
      <c r="J441" s="103">
        <v>68.8</v>
      </c>
      <c r="K441" s="68">
        <v>-241</v>
      </c>
      <c r="L441" s="68">
        <v>4838</v>
      </c>
      <c r="M441" s="68">
        <v>4597</v>
      </c>
      <c r="N441" s="103">
        <v>2090.5</v>
      </c>
      <c r="O441" s="103">
        <v>94.5</v>
      </c>
    </row>
    <row r="442" spans="1:15" x14ac:dyDescent="0.35">
      <c r="A442" s="12" t="s">
        <v>323</v>
      </c>
      <c r="B442" s="68">
        <v>-16705</v>
      </c>
      <c r="C442" s="68">
        <v>6435</v>
      </c>
      <c r="D442" s="68">
        <v>-10270</v>
      </c>
      <c r="E442" s="103">
        <v>1581.5</v>
      </c>
      <c r="F442" s="103">
        <v>71.3</v>
      </c>
      <c r="G442" s="103">
        <v>1769.5</v>
      </c>
      <c r="H442" s="103">
        <v>79.8</v>
      </c>
      <c r="I442" s="103">
        <v>1484</v>
      </c>
      <c r="J442" s="103">
        <v>66.900000000000006</v>
      </c>
      <c r="K442" s="68">
        <v>-17405</v>
      </c>
      <c r="L442" s="68">
        <v>6435</v>
      </c>
      <c r="M442" s="68">
        <v>-10970</v>
      </c>
      <c r="N442" s="103">
        <v>2062.8000000000002</v>
      </c>
      <c r="O442" s="103">
        <v>93</v>
      </c>
    </row>
    <row r="443" spans="1:15" x14ac:dyDescent="0.35">
      <c r="A443" s="12" t="s">
        <v>324</v>
      </c>
      <c r="B443" s="68">
        <v>-1719</v>
      </c>
      <c r="C443" s="68">
        <v>3844</v>
      </c>
      <c r="D443" s="68">
        <v>2125</v>
      </c>
      <c r="E443" s="103">
        <v>1582.6</v>
      </c>
      <c r="F443" s="103">
        <v>71.2</v>
      </c>
      <c r="G443" s="103">
        <v>1772.7</v>
      </c>
      <c r="H443" s="103">
        <v>79.7</v>
      </c>
      <c r="I443" s="103">
        <v>1478.7</v>
      </c>
      <c r="J443" s="103">
        <v>66.5</v>
      </c>
      <c r="K443" s="68">
        <v>-2419</v>
      </c>
      <c r="L443" s="68">
        <v>3844</v>
      </c>
      <c r="M443" s="68">
        <v>1425</v>
      </c>
      <c r="N443" s="103">
        <v>2067.6999999999998</v>
      </c>
      <c r="O443" s="103">
        <v>93</v>
      </c>
    </row>
    <row r="444" spans="1:15" x14ac:dyDescent="0.35">
      <c r="A444" s="12" t="s">
        <v>325</v>
      </c>
      <c r="B444" s="68">
        <v>-7275</v>
      </c>
      <c r="C444" s="68">
        <v>7256</v>
      </c>
      <c r="D444" s="68">
        <v>-19</v>
      </c>
      <c r="E444" s="103">
        <v>1600.8</v>
      </c>
      <c r="F444" s="103">
        <v>71.8</v>
      </c>
      <c r="G444" s="103">
        <v>1776.1</v>
      </c>
      <c r="H444" s="103">
        <v>79.599999999999994</v>
      </c>
      <c r="I444" s="103">
        <v>1477.4</v>
      </c>
      <c r="J444" s="103">
        <v>66.3</v>
      </c>
      <c r="K444" s="68">
        <v>-7978</v>
      </c>
      <c r="L444" s="68">
        <v>7258</v>
      </c>
      <c r="M444" s="68">
        <v>-720</v>
      </c>
      <c r="N444" s="103">
        <v>2072.8000000000002</v>
      </c>
      <c r="O444" s="103">
        <v>93</v>
      </c>
    </row>
    <row r="445" spans="1:15" x14ac:dyDescent="0.35">
      <c r="A445" s="12" t="s">
        <v>326</v>
      </c>
      <c r="B445" s="68">
        <v>5905</v>
      </c>
      <c r="C445" s="68">
        <v>5237</v>
      </c>
      <c r="D445" s="68">
        <v>11142</v>
      </c>
      <c r="E445" s="103">
        <v>1592.5</v>
      </c>
      <c r="F445" s="103">
        <v>71.2</v>
      </c>
      <c r="G445" s="103">
        <v>1787.1</v>
      </c>
      <c r="H445" s="103">
        <v>79.900000000000006</v>
      </c>
      <c r="I445" s="103">
        <v>1497.1</v>
      </c>
      <c r="J445" s="103">
        <v>66.900000000000006</v>
      </c>
      <c r="K445" s="68">
        <v>6031</v>
      </c>
      <c r="L445" s="68">
        <v>5237</v>
      </c>
      <c r="M445" s="68">
        <v>11268</v>
      </c>
      <c r="N445" s="103">
        <v>2085.4</v>
      </c>
      <c r="O445" s="103">
        <v>93.2</v>
      </c>
    </row>
    <row r="446" spans="1:15" x14ac:dyDescent="0.35">
      <c r="A446" s="12" t="s">
        <v>327</v>
      </c>
      <c r="B446" s="68">
        <v>3561</v>
      </c>
      <c r="C446" s="68">
        <v>1113</v>
      </c>
      <c r="D446" s="68">
        <v>4674</v>
      </c>
      <c r="E446" s="103">
        <v>1604.2</v>
      </c>
      <c r="F446" s="103">
        <v>71.400000000000006</v>
      </c>
      <c r="G446" s="103">
        <v>1796.6</v>
      </c>
      <c r="H446" s="103">
        <v>80</v>
      </c>
      <c r="I446" s="103">
        <v>1516</v>
      </c>
      <c r="J446" s="103">
        <v>67.5</v>
      </c>
      <c r="K446" s="68">
        <v>2861</v>
      </c>
      <c r="L446" s="68">
        <v>1113</v>
      </c>
      <c r="M446" s="68">
        <v>3974</v>
      </c>
      <c r="N446" s="103">
        <v>2096.5</v>
      </c>
      <c r="O446" s="103">
        <v>93.4</v>
      </c>
    </row>
    <row r="447" spans="1:15" x14ac:dyDescent="0.35">
      <c r="A447" s="12" t="s">
        <v>328</v>
      </c>
      <c r="B447" s="68">
        <v>5245</v>
      </c>
      <c r="C447" s="68">
        <v>1546</v>
      </c>
      <c r="D447" s="68">
        <v>6791</v>
      </c>
      <c r="E447" s="103">
        <v>1618.9</v>
      </c>
      <c r="F447" s="103">
        <v>71.900000000000006</v>
      </c>
      <c r="G447" s="103">
        <v>1808.9</v>
      </c>
      <c r="H447" s="103">
        <v>80.3</v>
      </c>
      <c r="I447" s="103">
        <v>1533.7</v>
      </c>
      <c r="J447" s="103">
        <v>68.099999999999994</v>
      </c>
      <c r="K447" s="68">
        <v>4542</v>
      </c>
      <c r="L447" s="68">
        <v>1548</v>
      </c>
      <c r="M447" s="68">
        <v>6090</v>
      </c>
      <c r="N447" s="103">
        <v>2110.4</v>
      </c>
      <c r="O447" s="103">
        <v>93.7</v>
      </c>
    </row>
    <row r="448" spans="1:15" x14ac:dyDescent="0.35">
      <c r="A448" s="12" t="s">
        <v>329</v>
      </c>
      <c r="B448" s="68">
        <v>-3542</v>
      </c>
      <c r="C448" s="68">
        <v>2391</v>
      </c>
      <c r="D448" s="68">
        <v>-1151</v>
      </c>
      <c r="E448" s="103">
        <v>1606.6</v>
      </c>
      <c r="F448" s="103">
        <v>71.2</v>
      </c>
      <c r="G448" s="103">
        <v>1794.7</v>
      </c>
      <c r="H448" s="103">
        <v>79.5</v>
      </c>
      <c r="I448" s="103">
        <v>1519.3</v>
      </c>
      <c r="J448" s="103">
        <v>67.3</v>
      </c>
      <c r="K448" s="68">
        <v>-4271</v>
      </c>
      <c r="L448" s="68">
        <v>2386</v>
      </c>
      <c r="M448" s="68">
        <v>-1885</v>
      </c>
      <c r="N448" s="103">
        <v>2096.6</v>
      </c>
      <c r="O448" s="103">
        <v>92.9</v>
      </c>
    </row>
    <row r="449" spans="1:15" x14ac:dyDescent="0.35">
      <c r="A449" s="12" t="s">
        <v>330</v>
      </c>
      <c r="B449" s="68">
        <v>2660</v>
      </c>
      <c r="C449" s="68">
        <v>2231</v>
      </c>
      <c r="D449" s="68">
        <v>4891</v>
      </c>
      <c r="E449" s="103">
        <v>1611</v>
      </c>
      <c r="F449" s="103">
        <v>71.3</v>
      </c>
      <c r="G449" s="103">
        <v>1792.6</v>
      </c>
      <c r="H449" s="103">
        <v>79.3</v>
      </c>
      <c r="I449" s="103">
        <v>1518.8</v>
      </c>
      <c r="J449" s="103">
        <v>67.2</v>
      </c>
      <c r="K449" s="68">
        <v>1931</v>
      </c>
      <c r="L449" s="68">
        <v>2226</v>
      </c>
      <c r="M449" s="68">
        <v>4157</v>
      </c>
      <c r="N449" s="103">
        <v>2094.9</v>
      </c>
      <c r="O449" s="103">
        <v>92.7</v>
      </c>
    </row>
    <row r="450" spans="1:15" x14ac:dyDescent="0.35">
      <c r="A450" s="12" t="s">
        <v>331</v>
      </c>
      <c r="B450" s="68">
        <v>3014</v>
      </c>
      <c r="C450" s="68">
        <v>5694</v>
      </c>
      <c r="D450" s="68">
        <v>8708</v>
      </c>
      <c r="E450" s="103">
        <v>1624.3</v>
      </c>
      <c r="F450" s="103">
        <v>71.8</v>
      </c>
      <c r="G450" s="103">
        <v>1808.2</v>
      </c>
      <c r="H450" s="103">
        <v>79.900000000000006</v>
      </c>
      <c r="I450" s="103">
        <v>1537.4</v>
      </c>
      <c r="J450" s="103">
        <v>67.900000000000006</v>
      </c>
      <c r="K450" s="68">
        <v>3313</v>
      </c>
      <c r="L450" s="68">
        <v>5687</v>
      </c>
      <c r="M450" s="68">
        <v>9000</v>
      </c>
      <c r="N450" s="103">
        <v>2110.9</v>
      </c>
      <c r="O450" s="103">
        <v>93.3</v>
      </c>
    </row>
    <row r="451" spans="1:15" x14ac:dyDescent="0.35">
      <c r="A451" s="12" t="s">
        <v>332</v>
      </c>
      <c r="B451" s="68">
        <v>9198</v>
      </c>
      <c r="C451" s="68">
        <v>2057</v>
      </c>
      <c r="D451" s="68">
        <v>11255</v>
      </c>
      <c r="E451" s="103">
        <v>1628.9</v>
      </c>
      <c r="F451" s="103">
        <v>72.8</v>
      </c>
      <c r="G451" s="103">
        <v>1822</v>
      </c>
      <c r="H451" s="103">
        <v>81.5</v>
      </c>
      <c r="I451" s="103">
        <v>1556.2</v>
      </c>
      <c r="J451" s="103">
        <v>69.599999999999994</v>
      </c>
      <c r="K451" s="68">
        <v>8469</v>
      </c>
      <c r="L451" s="68">
        <v>2052</v>
      </c>
      <c r="M451" s="68">
        <v>10521</v>
      </c>
      <c r="N451" s="103">
        <v>2125.1</v>
      </c>
      <c r="O451" s="103">
        <v>95</v>
      </c>
    </row>
    <row r="452" spans="1:15" x14ac:dyDescent="0.35">
      <c r="A452" s="12" t="s">
        <v>333</v>
      </c>
      <c r="B452" s="68">
        <v>3267</v>
      </c>
      <c r="C452" s="68">
        <v>2183</v>
      </c>
      <c r="D452" s="68">
        <v>5450</v>
      </c>
      <c r="E452" s="103">
        <v>1636.7</v>
      </c>
      <c r="F452" s="103">
        <v>74.099999999999994</v>
      </c>
      <c r="G452" s="103">
        <v>1828.2</v>
      </c>
      <c r="H452" s="103">
        <v>82.8</v>
      </c>
      <c r="I452" s="103">
        <v>1568.1</v>
      </c>
      <c r="J452" s="103">
        <v>71</v>
      </c>
      <c r="K452" s="68">
        <v>2538</v>
      </c>
      <c r="L452" s="68">
        <v>2178</v>
      </c>
      <c r="M452" s="68">
        <v>4716</v>
      </c>
      <c r="N452" s="103">
        <v>2131.6999999999998</v>
      </c>
      <c r="O452" s="103">
        <v>96.5</v>
      </c>
    </row>
    <row r="453" spans="1:15" x14ac:dyDescent="0.35">
      <c r="A453" s="12" t="s">
        <v>334</v>
      </c>
      <c r="B453" s="68">
        <v>2210</v>
      </c>
      <c r="C453" s="68">
        <v>3840</v>
      </c>
      <c r="D453" s="68">
        <v>6050</v>
      </c>
      <c r="E453" s="103">
        <v>1653.2</v>
      </c>
      <c r="F453" s="103">
        <v>75.8</v>
      </c>
      <c r="G453" s="103">
        <v>1837.6</v>
      </c>
      <c r="H453" s="103">
        <v>84.2</v>
      </c>
      <c r="I453" s="103">
        <v>1586.1</v>
      </c>
      <c r="J453" s="103">
        <v>72.7</v>
      </c>
      <c r="K453" s="68">
        <v>1483</v>
      </c>
      <c r="L453" s="68">
        <v>3833</v>
      </c>
      <c r="M453" s="68">
        <v>5316</v>
      </c>
      <c r="N453" s="103">
        <v>2141.6</v>
      </c>
      <c r="O453" s="103">
        <v>98.2</v>
      </c>
    </row>
    <row r="454" spans="1:15" x14ac:dyDescent="0.35">
      <c r="A454" s="12" t="s">
        <v>335</v>
      </c>
      <c r="B454" s="68">
        <v>-14330</v>
      </c>
      <c r="C454" s="68">
        <v>6130</v>
      </c>
      <c r="D454" s="68">
        <v>-8200</v>
      </c>
      <c r="E454" s="103">
        <v>1633.5</v>
      </c>
      <c r="F454" s="103">
        <v>75.3</v>
      </c>
      <c r="G454" s="103">
        <v>1812.9</v>
      </c>
      <c r="H454" s="103">
        <v>83.5</v>
      </c>
      <c r="I454" s="103">
        <v>1567.9</v>
      </c>
      <c r="J454" s="103">
        <v>72.2</v>
      </c>
      <c r="K454" s="68">
        <v>-15165</v>
      </c>
      <c r="L454" s="68">
        <v>6123</v>
      </c>
      <c r="M454" s="68">
        <v>-9042</v>
      </c>
      <c r="N454" s="103">
        <v>2120.3000000000002</v>
      </c>
      <c r="O454" s="103">
        <v>97.7</v>
      </c>
    </row>
    <row r="455" spans="1:15" x14ac:dyDescent="0.35">
      <c r="A455" s="12" t="s">
        <v>336</v>
      </c>
      <c r="B455" s="68">
        <v>-1332</v>
      </c>
      <c r="C455" s="68">
        <v>3263</v>
      </c>
      <c r="D455" s="68">
        <v>1931</v>
      </c>
      <c r="E455" s="103">
        <v>1631.4</v>
      </c>
      <c r="F455" s="103">
        <v>75.5</v>
      </c>
      <c r="G455" s="103">
        <v>1808.7</v>
      </c>
      <c r="H455" s="103">
        <v>83.7</v>
      </c>
      <c r="I455" s="103">
        <v>1571</v>
      </c>
      <c r="J455" s="103">
        <v>72.7</v>
      </c>
      <c r="K455" s="68">
        <v>-2167</v>
      </c>
      <c r="L455" s="68">
        <v>3256</v>
      </c>
      <c r="M455" s="68">
        <v>1089</v>
      </c>
      <c r="N455" s="103">
        <v>2119.6</v>
      </c>
      <c r="O455" s="103">
        <v>98.1</v>
      </c>
    </row>
    <row r="456" spans="1:15" x14ac:dyDescent="0.35">
      <c r="A456" s="12" t="s">
        <v>337</v>
      </c>
      <c r="B456" s="68">
        <v>129</v>
      </c>
      <c r="C456" s="68">
        <v>6717</v>
      </c>
      <c r="D456" s="68">
        <v>6846</v>
      </c>
      <c r="E456" s="103">
        <v>1643.5</v>
      </c>
      <c r="F456" s="103">
        <v>76.5</v>
      </c>
      <c r="G456" s="103">
        <v>1816</v>
      </c>
      <c r="H456" s="103">
        <v>84.5</v>
      </c>
      <c r="I456" s="103">
        <v>1585.4</v>
      </c>
      <c r="J456" s="103">
        <v>73.8</v>
      </c>
      <c r="K456" s="68">
        <v>-706</v>
      </c>
      <c r="L456" s="68">
        <v>6712</v>
      </c>
      <c r="M456" s="68">
        <v>6006</v>
      </c>
      <c r="N456" s="103">
        <v>2130.1999999999998</v>
      </c>
      <c r="O456" s="103">
        <v>99.1</v>
      </c>
    </row>
    <row r="457" spans="1:15" x14ac:dyDescent="0.35">
      <c r="A457" s="12" t="s">
        <v>338</v>
      </c>
      <c r="B457" s="68">
        <v>42366</v>
      </c>
      <c r="C457" s="68">
        <v>6641</v>
      </c>
      <c r="D457" s="68">
        <v>49007</v>
      </c>
      <c r="E457" s="103">
        <v>1687.5</v>
      </c>
      <c r="F457" s="103">
        <v>78.8</v>
      </c>
      <c r="G457" s="103">
        <v>1918.1</v>
      </c>
      <c r="H457" s="103">
        <v>89.6</v>
      </c>
      <c r="I457" s="103">
        <v>1659.3</v>
      </c>
      <c r="J457" s="103">
        <v>77.5</v>
      </c>
      <c r="K457" s="68">
        <v>41531</v>
      </c>
      <c r="L457" s="68">
        <v>6634</v>
      </c>
      <c r="M457" s="68">
        <v>48165</v>
      </c>
      <c r="N457" s="103">
        <v>2235.8000000000002</v>
      </c>
      <c r="O457" s="103">
        <v>104.4</v>
      </c>
    </row>
    <row r="458" spans="1:15" x14ac:dyDescent="0.35">
      <c r="A458" s="12" t="s">
        <v>339</v>
      </c>
      <c r="B458" s="68">
        <v>41706</v>
      </c>
      <c r="C458" s="68">
        <v>9421</v>
      </c>
      <c r="D458" s="68">
        <v>51127</v>
      </c>
      <c r="E458" s="103">
        <v>1741.4</v>
      </c>
      <c r="F458" s="103">
        <v>81.599999999999994</v>
      </c>
      <c r="G458" s="103">
        <v>1989.1</v>
      </c>
      <c r="H458" s="103">
        <v>93.3</v>
      </c>
      <c r="I458" s="103">
        <v>1720.3</v>
      </c>
      <c r="J458" s="103">
        <v>80.7</v>
      </c>
      <c r="K458" s="68">
        <v>40871</v>
      </c>
      <c r="L458" s="68">
        <v>9414</v>
      </c>
      <c r="M458" s="68">
        <v>50285</v>
      </c>
      <c r="N458" s="103">
        <v>2310.3000000000002</v>
      </c>
      <c r="O458" s="103">
        <v>108.3</v>
      </c>
    </row>
    <row r="459" spans="1:15" x14ac:dyDescent="0.35">
      <c r="A459" s="12" t="s">
        <v>340</v>
      </c>
      <c r="B459" s="68">
        <v>26544</v>
      </c>
      <c r="C459" s="68">
        <v>5621</v>
      </c>
      <c r="D459" s="68">
        <v>32165</v>
      </c>
      <c r="E459" s="103">
        <v>1782</v>
      </c>
      <c r="F459" s="103">
        <v>83.9</v>
      </c>
      <c r="G459" s="103">
        <v>2024.5</v>
      </c>
      <c r="H459" s="103">
        <v>95.3</v>
      </c>
      <c r="I459" s="103">
        <v>1753.2</v>
      </c>
      <c r="J459" s="103">
        <v>82.5</v>
      </c>
      <c r="K459" s="68">
        <v>25709</v>
      </c>
      <c r="L459" s="68">
        <v>5616</v>
      </c>
      <c r="M459" s="68">
        <v>31325</v>
      </c>
      <c r="N459" s="103">
        <v>2349.1</v>
      </c>
      <c r="O459" s="103">
        <v>110.6</v>
      </c>
    </row>
    <row r="460" spans="1:15" x14ac:dyDescent="0.35">
      <c r="A460" s="12" t="s">
        <v>341</v>
      </c>
      <c r="B460" s="68">
        <v>17555</v>
      </c>
      <c r="C460" s="68">
        <v>4289</v>
      </c>
      <c r="D460" s="68">
        <v>21844</v>
      </c>
      <c r="E460" s="103">
        <v>1799.7</v>
      </c>
      <c r="F460" s="103">
        <v>84.9</v>
      </c>
      <c r="G460" s="103">
        <v>2035.5</v>
      </c>
      <c r="H460" s="103">
        <v>96</v>
      </c>
      <c r="I460" s="103">
        <v>1758.8</v>
      </c>
      <c r="J460" s="103">
        <v>83</v>
      </c>
      <c r="K460" s="68">
        <v>16784</v>
      </c>
      <c r="L460" s="68">
        <v>4288</v>
      </c>
      <c r="M460" s="68">
        <v>21072</v>
      </c>
      <c r="N460" s="103">
        <v>2358.5</v>
      </c>
      <c r="O460" s="103">
        <v>111.3</v>
      </c>
    </row>
    <row r="461" spans="1:15" x14ac:dyDescent="0.35">
      <c r="A461" s="12" t="s">
        <v>342</v>
      </c>
      <c r="B461" s="68">
        <v>20340</v>
      </c>
      <c r="C461" s="68">
        <v>3681</v>
      </c>
      <c r="D461" s="68">
        <v>24021</v>
      </c>
      <c r="E461" s="103">
        <v>1822.5</v>
      </c>
      <c r="F461" s="103">
        <v>86.2</v>
      </c>
      <c r="G461" s="103">
        <v>2066.6999999999998</v>
      </c>
      <c r="H461" s="103">
        <v>97.7</v>
      </c>
      <c r="I461" s="103">
        <v>1780.2</v>
      </c>
      <c r="J461" s="103">
        <v>84.2</v>
      </c>
      <c r="K461" s="68">
        <v>19569</v>
      </c>
      <c r="L461" s="68">
        <v>3680</v>
      </c>
      <c r="M461" s="68">
        <v>23249</v>
      </c>
      <c r="N461" s="103">
        <v>2388</v>
      </c>
      <c r="O461" s="103">
        <v>112.9</v>
      </c>
    </row>
    <row r="462" spans="1:15" x14ac:dyDescent="0.35">
      <c r="A462" s="12" t="s">
        <v>343</v>
      </c>
      <c r="B462" s="68">
        <v>19692</v>
      </c>
      <c r="C462" s="68">
        <v>8292</v>
      </c>
      <c r="D462" s="68">
        <v>27984</v>
      </c>
      <c r="E462" s="103">
        <v>1846.4</v>
      </c>
      <c r="F462" s="103">
        <v>87.5</v>
      </c>
      <c r="G462" s="103">
        <v>2069.1</v>
      </c>
      <c r="H462" s="103">
        <v>98.1</v>
      </c>
      <c r="I462" s="103">
        <v>1769.9</v>
      </c>
      <c r="J462" s="103">
        <v>83.9</v>
      </c>
      <c r="K462" s="68">
        <v>18921</v>
      </c>
      <c r="L462" s="68">
        <v>8289</v>
      </c>
      <c r="M462" s="68">
        <v>27210</v>
      </c>
      <c r="N462" s="103">
        <v>2388.9</v>
      </c>
      <c r="O462" s="103">
        <v>113.2</v>
      </c>
    </row>
    <row r="463" spans="1:15" x14ac:dyDescent="0.35">
      <c r="A463" s="12" t="s">
        <v>344</v>
      </c>
      <c r="B463" s="68">
        <v>14176</v>
      </c>
      <c r="C463" s="68">
        <v>3738</v>
      </c>
      <c r="D463" s="68">
        <v>17914</v>
      </c>
      <c r="E463" s="103">
        <v>1855.6</v>
      </c>
      <c r="F463" s="103">
        <v>86.6</v>
      </c>
      <c r="G463" s="103">
        <v>2100.1999999999998</v>
      </c>
      <c r="H463" s="103">
        <v>98.1</v>
      </c>
      <c r="I463" s="103">
        <v>1795.1</v>
      </c>
      <c r="J463" s="103">
        <v>83.8</v>
      </c>
      <c r="K463" s="68">
        <v>13405</v>
      </c>
      <c r="L463" s="68">
        <v>3737</v>
      </c>
      <c r="M463" s="68">
        <v>17142</v>
      </c>
      <c r="N463" s="103">
        <v>2418.3000000000002</v>
      </c>
      <c r="O463" s="103">
        <v>112.9</v>
      </c>
    </row>
    <row r="464" spans="1:15" x14ac:dyDescent="0.35">
      <c r="A464" s="12" t="s">
        <v>345</v>
      </c>
      <c r="B464" s="68">
        <v>17401</v>
      </c>
      <c r="C464" s="68">
        <v>4015</v>
      </c>
      <c r="D464" s="68">
        <v>21416</v>
      </c>
      <c r="E464" s="103">
        <v>1879.4</v>
      </c>
      <c r="F464" s="103">
        <v>86.5</v>
      </c>
      <c r="G464" s="103">
        <v>2128.9</v>
      </c>
      <c r="H464" s="103">
        <v>97.9</v>
      </c>
      <c r="I464" s="103">
        <v>1819.3</v>
      </c>
      <c r="J464" s="103">
        <v>83.7</v>
      </c>
      <c r="K464" s="68">
        <v>16630</v>
      </c>
      <c r="L464" s="68">
        <v>4014</v>
      </c>
      <c r="M464" s="68">
        <v>20644</v>
      </c>
      <c r="N464" s="103">
        <v>2445.4</v>
      </c>
      <c r="O464" s="103">
        <v>112.5</v>
      </c>
    </row>
    <row r="465" spans="1:15" x14ac:dyDescent="0.35">
      <c r="A465" s="12" t="s">
        <v>346</v>
      </c>
      <c r="B465" s="68">
        <v>18810</v>
      </c>
      <c r="C465" s="68">
        <v>5119</v>
      </c>
      <c r="D465" s="68">
        <v>23929</v>
      </c>
      <c r="E465" s="103">
        <v>1912.2</v>
      </c>
      <c r="F465" s="103">
        <v>86.7</v>
      </c>
      <c r="G465" s="103">
        <v>2152.6999999999998</v>
      </c>
      <c r="H465" s="103">
        <v>97.6</v>
      </c>
      <c r="I465" s="103">
        <v>1837.2</v>
      </c>
      <c r="J465" s="103">
        <v>83.3</v>
      </c>
      <c r="K465" s="68">
        <v>18039</v>
      </c>
      <c r="L465" s="68">
        <v>5116</v>
      </c>
      <c r="M465" s="68">
        <v>23155</v>
      </c>
      <c r="N465" s="103">
        <v>2467.6</v>
      </c>
      <c r="O465" s="103">
        <v>111.9</v>
      </c>
    </row>
    <row r="466" spans="1:15" x14ac:dyDescent="0.35">
      <c r="A466" s="12" t="s">
        <v>347</v>
      </c>
      <c r="B466" s="68">
        <v>-5651</v>
      </c>
      <c r="C466" s="68">
        <v>6901</v>
      </c>
      <c r="D466" s="68">
        <v>1250</v>
      </c>
      <c r="E466" s="103">
        <v>1897.5</v>
      </c>
      <c r="F466" s="103">
        <v>85.3</v>
      </c>
      <c r="G466" s="103">
        <v>2134.1</v>
      </c>
      <c r="H466" s="103">
        <v>96</v>
      </c>
      <c r="I466" s="103">
        <v>1821.8</v>
      </c>
      <c r="J466" s="103">
        <v>81.900000000000006</v>
      </c>
      <c r="K466" s="68">
        <v>-6381</v>
      </c>
      <c r="L466" s="68">
        <v>6864</v>
      </c>
      <c r="M466" s="68">
        <v>483</v>
      </c>
      <c r="N466" s="103">
        <v>2449.4</v>
      </c>
      <c r="O466" s="103">
        <v>110.2</v>
      </c>
    </row>
    <row r="467" spans="1:15" x14ac:dyDescent="0.35">
      <c r="A467" s="12" t="s">
        <v>348</v>
      </c>
      <c r="B467" s="68">
        <v>11512</v>
      </c>
      <c r="C467" s="68">
        <v>3966</v>
      </c>
      <c r="D467" s="68">
        <v>15478</v>
      </c>
      <c r="E467" s="103">
        <v>1910.5</v>
      </c>
      <c r="F467" s="103">
        <v>85.2</v>
      </c>
      <c r="G467" s="103">
        <v>2157.3000000000002</v>
      </c>
      <c r="H467" s="103">
        <v>96.2</v>
      </c>
      <c r="I467" s="103">
        <v>1848.1</v>
      </c>
      <c r="J467" s="103">
        <v>82.5</v>
      </c>
      <c r="K467" s="68">
        <v>10782</v>
      </c>
      <c r="L467" s="68">
        <v>3929</v>
      </c>
      <c r="M467" s="68">
        <v>14711</v>
      </c>
      <c r="N467" s="103">
        <v>2473</v>
      </c>
      <c r="O467" s="103">
        <v>110.3</v>
      </c>
    </row>
    <row r="468" spans="1:15" x14ac:dyDescent="0.35">
      <c r="A468" s="12" t="s">
        <v>349</v>
      </c>
      <c r="B468" s="68">
        <v>14684</v>
      </c>
      <c r="C468" s="68">
        <v>10158</v>
      </c>
      <c r="D468" s="68">
        <v>24842</v>
      </c>
      <c r="E468" s="103">
        <v>1930.4</v>
      </c>
      <c r="F468" s="103">
        <v>85.4</v>
      </c>
      <c r="G468" s="103">
        <v>2155.1999999999998</v>
      </c>
      <c r="H468" s="103">
        <v>95.4</v>
      </c>
      <c r="I468" s="103">
        <v>1849.5</v>
      </c>
      <c r="J468" s="103">
        <v>81.900000000000006</v>
      </c>
      <c r="K468" s="68">
        <v>13954</v>
      </c>
      <c r="L468" s="68">
        <v>10120</v>
      </c>
      <c r="M468" s="68">
        <v>24074</v>
      </c>
      <c r="N468" s="103">
        <v>2471.1999999999998</v>
      </c>
      <c r="O468" s="103">
        <v>109.4</v>
      </c>
    </row>
    <row r="469" spans="1:15" x14ac:dyDescent="0.35">
      <c r="A469" s="12" t="s">
        <v>350</v>
      </c>
      <c r="B469" s="68">
        <v>16850</v>
      </c>
      <c r="C469" s="68">
        <v>6671</v>
      </c>
      <c r="D469" s="68">
        <v>23521</v>
      </c>
      <c r="E469" s="103">
        <v>1957.9</v>
      </c>
      <c r="F469" s="103">
        <v>85.9</v>
      </c>
      <c r="G469" s="103">
        <v>2191.8000000000002</v>
      </c>
      <c r="H469" s="103">
        <v>96.1</v>
      </c>
      <c r="I469" s="103">
        <v>1881</v>
      </c>
      <c r="J469" s="103">
        <v>82.5</v>
      </c>
      <c r="K469" s="68">
        <v>16120</v>
      </c>
      <c r="L469" s="68">
        <v>6634</v>
      </c>
      <c r="M469" s="68">
        <v>22754</v>
      </c>
      <c r="N469" s="103">
        <v>2508.1999999999998</v>
      </c>
      <c r="O469" s="103">
        <v>110</v>
      </c>
    </row>
    <row r="470" spans="1:15" x14ac:dyDescent="0.35">
      <c r="A470" s="12" t="s">
        <v>351</v>
      </c>
      <c r="B470" s="68">
        <v>14825</v>
      </c>
      <c r="C470" s="68">
        <v>2305</v>
      </c>
      <c r="D470" s="68">
        <v>17130</v>
      </c>
      <c r="E470" s="103">
        <v>1981.2</v>
      </c>
      <c r="F470" s="103">
        <v>86.1</v>
      </c>
      <c r="G470" s="103">
        <v>2218.3000000000002</v>
      </c>
      <c r="H470" s="103">
        <v>96.4</v>
      </c>
      <c r="I470" s="103">
        <v>1901.7</v>
      </c>
      <c r="J470" s="103">
        <v>82.6</v>
      </c>
      <c r="K470" s="68">
        <v>14095</v>
      </c>
      <c r="L470" s="68">
        <v>2268</v>
      </c>
      <c r="M470" s="68">
        <v>16363</v>
      </c>
      <c r="N470" s="103">
        <v>2535</v>
      </c>
      <c r="O470" s="103">
        <v>110.1</v>
      </c>
    </row>
    <row r="471" spans="1:15" x14ac:dyDescent="0.35">
      <c r="A471" s="12" t="s">
        <v>352</v>
      </c>
      <c r="B471" s="68">
        <v>15838</v>
      </c>
      <c r="C471" s="68">
        <v>2883</v>
      </c>
      <c r="D471" s="68">
        <v>18721</v>
      </c>
      <c r="E471" s="103">
        <v>2003.7</v>
      </c>
      <c r="F471" s="103">
        <v>86.3</v>
      </c>
      <c r="G471" s="103">
        <v>2225.6</v>
      </c>
      <c r="H471" s="103">
        <v>95.8</v>
      </c>
      <c r="I471" s="103">
        <v>1900.9</v>
      </c>
      <c r="J471" s="103">
        <v>81.8</v>
      </c>
      <c r="K471" s="68">
        <v>15108</v>
      </c>
      <c r="L471" s="68">
        <v>2845</v>
      </c>
      <c r="M471" s="68">
        <v>17953</v>
      </c>
      <c r="N471" s="103">
        <v>2542.6999999999998</v>
      </c>
      <c r="O471" s="103">
        <v>109.5</v>
      </c>
    </row>
    <row r="472" spans="1:15" x14ac:dyDescent="0.35">
      <c r="A472" s="12" t="s">
        <v>353</v>
      </c>
      <c r="B472" s="68">
        <v>1539</v>
      </c>
      <c r="C472" s="68">
        <v>2761</v>
      </c>
      <c r="D472" s="68">
        <v>4300</v>
      </c>
      <c r="E472" s="103">
        <v>2002.2</v>
      </c>
      <c r="F472" s="103">
        <v>85.3</v>
      </c>
      <c r="G472" s="103">
        <v>2239.1999999999998</v>
      </c>
      <c r="H472" s="103">
        <v>95.3</v>
      </c>
      <c r="I472" s="103">
        <v>1914.2</v>
      </c>
      <c r="J472" s="103">
        <v>81.5</v>
      </c>
      <c r="K472" s="68">
        <v>848</v>
      </c>
      <c r="L472" s="68">
        <v>2725</v>
      </c>
      <c r="M472" s="68">
        <v>3573</v>
      </c>
      <c r="N472" s="103">
        <v>2557.5</v>
      </c>
      <c r="O472" s="103">
        <v>108.9</v>
      </c>
    </row>
    <row r="473" spans="1:15" x14ac:dyDescent="0.35">
      <c r="A473" s="12" t="s">
        <v>354</v>
      </c>
      <c r="B473" s="68">
        <v>11049</v>
      </c>
      <c r="C473" s="68">
        <v>2847</v>
      </c>
      <c r="D473" s="68">
        <v>13896</v>
      </c>
      <c r="E473" s="103">
        <v>1992.2</v>
      </c>
      <c r="F473" s="103">
        <v>83.9</v>
      </c>
      <c r="G473" s="103">
        <v>2229.3000000000002</v>
      </c>
      <c r="H473" s="103">
        <v>93.9</v>
      </c>
      <c r="I473" s="103">
        <v>1922.8</v>
      </c>
      <c r="J473" s="103">
        <v>81</v>
      </c>
      <c r="K473" s="68">
        <v>10358</v>
      </c>
      <c r="L473" s="68">
        <v>2811</v>
      </c>
      <c r="M473" s="68">
        <v>13169</v>
      </c>
      <c r="N473" s="103">
        <v>2548.8000000000002</v>
      </c>
      <c r="O473" s="103">
        <v>107.3</v>
      </c>
    </row>
    <row r="474" spans="1:15" x14ac:dyDescent="0.35">
      <c r="A474" s="12" t="s">
        <v>355</v>
      </c>
      <c r="B474" s="68">
        <v>9910</v>
      </c>
      <c r="C474" s="68">
        <v>6871</v>
      </c>
      <c r="D474" s="68">
        <v>16781</v>
      </c>
      <c r="E474" s="103">
        <v>2005.4</v>
      </c>
      <c r="F474" s="103">
        <v>83.5</v>
      </c>
      <c r="G474" s="103">
        <v>2236.8000000000002</v>
      </c>
      <c r="H474" s="103">
        <v>93.2</v>
      </c>
      <c r="I474" s="103">
        <v>1921.5</v>
      </c>
      <c r="J474" s="103">
        <v>80</v>
      </c>
      <c r="K474" s="68">
        <v>9411</v>
      </c>
      <c r="L474" s="68">
        <v>6834</v>
      </c>
      <c r="M474" s="68">
        <v>16245</v>
      </c>
      <c r="N474" s="103">
        <v>2557.4</v>
      </c>
      <c r="O474" s="103">
        <v>106.5</v>
      </c>
    </row>
    <row r="475" spans="1:15" x14ac:dyDescent="0.35">
      <c r="A475" s="12" t="s">
        <v>356</v>
      </c>
      <c r="B475" s="68">
        <v>5708</v>
      </c>
      <c r="C475" s="68">
        <v>2307</v>
      </c>
      <c r="D475" s="68">
        <v>8015</v>
      </c>
      <c r="E475" s="103">
        <v>2011.9</v>
      </c>
      <c r="F475" s="103">
        <v>83.1</v>
      </c>
      <c r="G475" s="103">
        <v>2321.5</v>
      </c>
      <c r="H475" s="103">
        <v>95.9</v>
      </c>
      <c r="I475" s="103">
        <v>1951.1</v>
      </c>
      <c r="J475" s="103">
        <v>80.599999999999994</v>
      </c>
      <c r="K475" s="68">
        <v>5017</v>
      </c>
      <c r="L475" s="68">
        <v>2271</v>
      </c>
      <c r="M475" s="68">
        <v>7288</v>
      </c>
      <c r="N475" s="103">
        <v>2643.4</v>
      </c>
      <c r="O475" s="103">
        <v>109.2</v>
      </c>
    </row>
    <row r="476" spans="1:15" x14ac:dyDescent="0.35">
      <c r="A476" s="12" t="s">
        <v>357</v>
      </c>
      <c r="B476" s="68">
        <v>4606</v>
      </c>
      <c r="C476" s="68">
        <v>2755</v>
      </c>
      <c r="D476" s="68">
        <v>7361</v>
      </c>
      <c r="E476" s="103">
        <v>2020.7</v>
      </c>
      <c r="F476" s="103">
        <v>82.8</v>
      </c>
      <c r="G476" s="103">
        <v>2352.1999999999998</v>
      </c>
      <c r="H476" s="103">
        <v>96.4</v>
      </c>
      <c r="I476" s="103">
        <v>1960.8</v>
      </c>
      <c r="J476" s="103">
        <v>80.400000000000006</v>
      </c>
      <c r="K476" s="68">
        <v>3915</v>
      </c>
      <c r="L476" s="68">
        <v>2719</v>
      </c>
      <c r="M476" s="68">
        <v>6634</v>
      </c>
      <c r="N476" s="103">
        <v>2675.3</v>
      </c>
      <c r="O476" s="103">
        <v>109.7</v>
      </c>
    </row>
    <row r="477" spans="1:15" x14ac:dyDescent="0.35">
      <c r="A477" s="12" t="s">
        <v>358</v>
      </c>
      <c r="B477" s="68">
        <v>5822</v>
      </c>
      <c r="C477" s="68">
        <v>4005</v>
      </c>
      <c r="D477" s="68">
        <v>9827</v>
      </c>
      <c r="E477" s="103">
        <v>2044.3</v>
      </c>
      <c r="F477" s="103">
        <v>83.1</v>
      </c>
      <c r="G477" s="103">
        <v>2364.9</v>
      </c>
      <c r="H477" s="103">
        <v>96.2</v>
      </c>
      <c r="I477" s="103">
        <v>1976.8</v>
      </c>
      <c r="J477" s="103">
        <v>80.400000000000006</v>
      </c>
      <c r="K477" s="68">
        <v>5133</v>
      </c>
      <c r="L477" s="68">
        <v>3968</v>
      </c>
      <c r="M477" s="68">
        <v>9101</v>
      </c>
      <c r="N477" s="103">
        <v>2689.1</v>
      </c>
      <c r="O477" s="103">
        <v>109.4</v>
      </c>
    </row>
    <row r="478" spans="1:15" x14ac:dyDescent="0.35">
      <c r="A478" s="12" t="s">
        <v>359</v>
      </c>
      <c r="B478" s="68">
        <v>-19903</v>
      </c>
      <c r="C478" s="68">
        <v>7944</v>
      </c>
      <c r="D478" s="68">
        <v>-11959</v>
      </c>
      <c r="E478" s="103">
        <v>2023.1</v>
      </c>
      <c r="F478" s="103">
        <v>81.599999999999994</v>
      </c>
      <c r="G478" s="103">
        <v>2351.6999999999998</v>
      </c>
      <c r="H478" s="103">
        <v>94.8</v>
      </c>
      <c r="I478" s="103">
        <v>1961.4</v>
      </c>
      <c r="J478" s="103">
        <v>79.099999999999994</v>
      </c>
      <c r="K478" s="68">
        <v>-20712</v>
      </c>
      <c r="L478" s="68">
        <v>7907</v>
      </c>
      <c r="M478" s="68">
        <v>-12805</v>
      </c>
      <c r="N478" s="103">
        <v>2677.9</v>
      </c>
      <c r="O478" s="103">
        <v>107.9</v>
      </c>
    </row>
    <row r="479" spans="1:15" x14ac:dyDescent="0.35">
      <c r="A479" s="12" t="s">
        <v>360</v>
      </c>
      <c r="B479" s="68">
        <v>1797</v>
      </c>
      <c r="C479" s="68">
        <v>5298</v>
      </c>
      <c r="D479" s="68">
        <v>7095</v>
      </c>
      <c r="E479" s="103">
        <v>2031.1</v>
      </c>
      <c r="F479" s="103">
        <v>81.2</v>
      </c>
      <c r="G479" s="103">
        <v>2353.1999999999998</v>
      </c>
      <c r="H479" s="103">
        <v>94</v>
      </c>
      <c r="I479" s="103">
        <v>1958.6</v>
      </c>
      <c r="J479" s="103">
        <v>78.3</v>
      </c>
      <c r="K479" s="68">
        <v>988</v>
      </c>
      <c r="L479" s="68">
        <v>5261</v>
      </c>
      <c r="M479" s="68">
        <v>6249</v>
      </c>
      <c r="N479" s="103">
        <v>2681.2</v>
      </c>
      <c r="O479" s="103">
        <v>107.1</v>
      </c>
    </row>
    <row r="480" spans="1:15" x14ac:dyDescent="0.35">
      <c r="A480" s="12" t="s">
        <v>361</v>
      </c>
      <c r="B480" s="68">
        <v>-642</v>
      </c>
      <c r="C480" s="68">
        <v>6174</v>
      </c>
      <c r="D480" s="68">
        <v>5532</v>
      </c>
      <c r="E480" s="103">
        <v>2050.6</v>
      </c>
      <c r="F480" s="103">
        <v>81.2</v>
      </c>
      <c r="G480" s="103">
        <v>2381</v>
      </c>
      <c r="H480" s="103">
        <v>94.3</v>
      </c>
      <c r="I480" s="103">
        <v>1982.5</v>
      </c>
      <c r="J480" s="103">
        <v>78.5</v>
      </c>
      <c r="K480" s="68">
        <v>-1451</v>
      </c>
      <c r="L480" s="68">
        <v>6137</v>
      </c>
      <c r="M480" s="68">
        <v>4686</v>
      </c>
      <c r="N480" s="103">
        <v>2710.9</v>
      </c>
      <c r="O480" s="103">
        <v>107.4</v>
      </c>
    </row>
    <row r="481" spans="1:15" x14ac:dyDescent="0.35">
      <c r="A481" s="12" t="s">
        <v>362</v>
      </c>
      <c r="B481" s="68">
        <v>9604</v>
      </c>
      <c r="C481" s="68">
        <v>3828</v>
      </c>
      <c r="D481" s="68">
        <v>13432</v>
      </c>
      <c r="E481" s="103">
        <v>2051.6999999999998</v>
      </c>
      <c r="F481" s="103">
        <v>80.7</v>
      </c>
      <c r="G481" s="103">
        <v>2384.5</v>
      </c>
      <c r="H481" s="103">
        <v>93.8</v>
      </c>
      <c r="I481" s="103">
        <v>1985.3</v>
      </c>
      <c r="J481" s="103">
        <v>78.099999999999994</v>
      </c>
      <c r="K481" s="68">
        <v>8795</v>
      </c>
      <c r="L481" s="68">
        <v>3791</v>
      </c>
      <c r="M481" s="68">
        <v>12586</v>
      </c>
      <c r="N481" s="103">
        <v>2716.2</v>
      </c>
      <c r="O481" s="103">
        <v>106.8</v>
      </c>
    </row>
    <row r="482" spans="1:15" x14ac:dyDescent="0.35">
      <c r="A482" s="12" t="s">
        <v>363</v>
      </c>
      <c r="B482" s="68">
        <v>7235</v>
      </c>
      <c r="C482" s="68">
        <v>1497</v>
      </c>
      <c r="D482" s="68">
        <v>8732</v>
      </c>
      <c r="E482" s="103">
        <v>2069.1</v>
      </c>
      <c r="F482" s="103">
        <v>80.8</v>
      </c>
      <c r="G482" s="103">
        <v>2401.6999999999998</v>
      </c>
      <c r="H482" s="103">
        <v>93.7</v>
      </c>
      <c r="I482" s="103">
        <v>2000.5</v>
      </c>
      <c r="J482" s="103">
        <v>78.099999999999994</v>
      </c>
      <c r="K482" s="68">
        <v>6851</v>
      </c>
      <c r="L482" s="68">
        <v>1460</v>
      </c>
      <c r="M482" s="68">
        <v>8311</v>
      </c>
      <c r="N482" s="103">
        <v>2735.3</v>
      </c>
      <c r="O482" s="103">
        <v>106.8</v>
      </c>
    </row>
    <row r="483" spans="1:15" x14ac:dyDescent="0.35">
      <c r="A483" s="12" t="s">
        <v>364</v>
      </c>
      <c r="B483" s="68">
        <v>16993</v>
      </c>
      <c r="C483" s="68">
        <v>1878</v>
      </c>
      <c r="D483" s="68">
        <v>18871</v>
      </c>
      <c r="E483" s="103">
        <v>2096.9</v>
      </c>
      <c r="F483" s="103">
        <v>81.2</v>
      </c>
      <c r="G483" s="103">
        <v>2426.1</v>
      </c>
      <c r="H483" s="103">
        <v>94</v>
      </c>
      <c r="I483" s="103">
        <v>2022.9</v>
      </c>
      <c r="J483" s="103">
        <v>78.400000000000006</v>
      </c>
      <c r="K483" s="68">
        <v>16184</v>
      </c>
      <c r="L483" s="68">
        <v>1841</v>
      </c>
      <c r="M483" s="68">
        <v>18025</v>
      </c>
      <c r="N483" s="103">
        <v>2761.5</v>
      </c>
      <c r="O483" s="103">
        <v>107</v>
      </c>
    </row>
    <row r="484" spans="1:15" x14ac:dyDescent="0.35">
      <c r="A484" s="12" t="s">
        <v>365</v>
      </c>
      <c r="B484" s="68">
        <v>-1439</v>
      </c>
      <c r="C484" s="68">
        <v>2044</v>
      </c>
      <c r="D484" s="68">
        <v>605</v>
      </c>
      <c r="E484" s="103">
        <v>2097.9</v>
      </c>
      <c r="F484" s="103">
        <v>80.7</v>
      </c>
      <c r="G484" s="103">
        <v>2421</v>
      </c>
      <c r="H484" s="103">
        <v>93.2</v>
      </c>
      <c r="I484" s="103">
        <v>2018.3</v>
      </c>
      <c r="J484" s="103">
        <v>77.7</v>
      </c>
      <c r="K484" s="68">
        <v>-2447</v>
      </c>
      <c r="L484" s="68">
        <v>2005</v>
      </c>
      <c r="M484" s="68">
        <v>-442</v>
      </c>
      <c r="N484" s="103">
        <v>2758.6</v>
      </c>
      <c r="O484" s="103">
        <v>106.2</v>
      </c>
    </row>
    <row r="485" spans="1:15" x14ac:dyDescent="0.35">
      <c r="A485" s="12" t="s">
        <v>366</v>
      </c>
      <c r="B485" s="68">
        <v>5373</v>
      </c>
      <c r="C485" s="68">
        <v>2496</v>
      </c>
      <c r="D485" s="68">
        <v>7869</v>
      </c>
      <c r="E485" s="103">
        <v>2107.4</v>
      </c>
      <c r="F485" s="103">
        <v>80.5</v>
      </c>
      <c r="G485" s="103">
        <v>2430.6</v>
      </c>
      <c r="H485" s="103">
        <v>92.9</v>
      </c>
      <c r="I485" s="103">
        <v>2025.2</v>
      </c>
      <c r="J485" s="103">
        <v>77.400000000000006</v>
      </c>
      <c r="K485" s="68">
        <v>4365</v>
      </c>
      <c r="L485" s="68">
        <v>2457</v>
      </c>
      <c r="M485" s="68">
        <v>6822</v>
      </c>
      <c r="N485" s="103">
        <v>2770.3</v>
      </c>
      <c r="O485" s="103">
        <v>105.9</v>
      </c>
    </row>
    <row r="486" spans="1:15" x14ac:dyDescent="0.35">
      <c r="A486" s="12" t="s">
        <v>367</v>
      </c>
      <c r="B486" s="68">
        <v>9286</v>
      </c>
      <c r="C486" s="68">
        <v>6067</v>
      </c>
      <c r="D486" s="68">
        <v>15353</v>
      </c>
      <c r="E486" s="103">
        <v>2129</v>
      </c>
      <c r="F486" s="103">
        <v>80.8</v>
      </c>
      <c r="G486" s="103">
        <v>2443.9</v>
      </c>
      <c r="H486" s="103">
        <v>92.8</v>
      </c>
      <c r="I486" s="103">
        <v>2038.2</v>
      </c>
      <c r="J486" s="103">
        <v>77.400000000000006</v>
      </c>
      <c r="K486" s="68">
        <v>9285</v>
      </c>
      <c r="L486" s="68">
        <v>6027</v>
      </c>
      <c r="M486" s="68">
        <v>15312</v>
      </c>
      <c r="N486" s="103">
        <v>2785.8</v>
      </c>
      <c r="O486" s="103">
        <v>105.8</v>
      </c>
    </row>
    <row r="487" spans="1:15" x14ac:dyDescent="0.35">
      <c r="A487" s="12" t="s">
        <v>368</v>
      </c>
      <c r="B487" s="68">
        <v>8347</v>
      </c>
      <c r="C487" s="68">
        <v>2747</v>
      </c>
      <c r="D487" s="68">
        <v>11094</v>
      </c>
      <c r="E487" s="103">
        <v>2151.3000000000002</v>
      </c>
      <c r="F487" s="103">
        <v>81.099999999999994</v>
      </c>
      <c r="G487" s="103">
        <v>2455.5</v>
      </c>
      <c r="H487" s="103">
        <v>92.6</v>
      </c>
      <c r="I487" s="103">
        <v>2048</v>
      </c>
      <c r="J487" s="103">
        <v>77.2</v>
      </c>
      <c r="K487" s="68">
        <v>7339</v>
      </c>
      <c r="L487" s="68">
        <v>2708</v>
      </c>
      <c r="M487" s="68">
        <v>10047</v>
      </c>
      <c r="N487" s="103">
        <v>2799.6</v>
      </c>
      <c r="O487" s="103">
        <v>105.6</v>
      </c>
    </row>
    <row r="488" spans="1:15" x14ac:dyDescent="0.35">
      <c r="A488" s="12" t="s">
        <v>369</v>
      </c>
      <c r="B488" s="68">
        <v>12682</v>
      </c>
      <c r="C488" s="68">
        <v>2882</v>
      </c>
      <c r="D488" s="68">
        <v>15564</v>
      </c>
      <c r="E488" s="103">
        <v>2175.8000000000002</v>
      </c>
      <c r="F488" s="103">
        <v>81.5</v>
      </c>
      <c r="G488" s="103">
        <v>2478.8000000000002</v>
      </c>
      <c r="H488" s="103">
        <v>92.9</v>
      </c>
      <c r="I488" s="103">
        <v>2072.5</v>
      </c>
      <c r="J488" s="103">
        <v>77.7</v>
      </c>
      <c r="K488" s="68">
        <v>11674</v>
      </c>
      <c r="L488" s="68">
        <v>2843</v>
      </c>
      <c r="M488" s="68">
        <v>14517</v>
      </c>
      <c r="N488" s="103">
        <v>2825</v>
      </c>
      <c r="O488" s="103">
        <v>105.9</v>
      </c>
    </row>
    <row r="489" spans="1:15" x14ac:dyDescent="0.35">
      <c r="A489" s="12" t="s">
        <v>370</v>
      </c>
      <c r="B489" s="68">
        <v>21621</v>
      </c>
      <c r="C489" s="68">
        <v>-5678</v>
      </c>
      <c r="D489" s="68">
        <v>15943</v>
      </c>
      <c r="E489" s="103">
        <v>2218.1999999999998</v>
      </c>
      <c r="F489" s="103">
        <v>82.6</v>
      </c>
      <c r="G489" s="103">
        <v>2501.4</v>
      </c>
      <c r="H489" s="103">
        <v>93.1</v>
      </c>
      <c r="I489" s="103">
        <v>2104</v>
      </c>
      <c r="J489" s="103">
        <v>78.3</v>
      </c>
      <c r="K489" s="68">
        <v>20613</v>
      </c>
      <c r="L489" s="68">
        <v>-5718</v>
      </c>
      <c r="M489" s="68">
        <v>14895</v>
      </c>
      <c r="N489" s="103">
        <v>2849.8</v>
      </c>
      <c r="O489" s="103">
        <v>106.1</v>
      </c>
    </row>
    <row r="490" spans="1:15" x14ac:dyDescent="0.35">
      <c r="A490" s="12" t="s">
        <v>371</v>
      </c>
      <c r="B490" s="68">
        <v>-17569</v>
      </c>
      <c r="C490" s="68">
        <v>8956</v>
      </c>
      <c r="D490" s="68">
        <v>-8613</v>
      </c>
      <c r="E490" s="103">
        <v>2201.8000000000002</v>
      </c>
      <c r="F490" s="103">
        <v>81.5</v>
      </c>
      <c r="G490" s="103">
        <v>2489.3000000000002</v>
      </c>
      <c r="H490" s="103">
        <v>92.2</v>
      </c>
      <c r="I490" s="103">
        <v>2095.6</v>
      </c>
      <c r="J490" s="103">
        <v>77.599999999999994</v>
      </c>
      <c r="K490" s="68">
        <v>-18450</v>
      </c>
      <c r="L490" s="68">
        <v>8913</v>
      </c>
      <c r="M490" s="68">
        <v>-9537</v>
      </c>
      <c r="N490" s="103">
        <v>2839.4</v>
      </c>
      <c r="O490" s="103">
        <v>105.1</v>
      </c>
    </row>
    <row r="491" spans="1:15" x14ac:dyDescent="0.35">
      <c r="A491" s="12" t="s">
        <v>372</v>
      </c>
      <c r="B491" s="68">
        <v>5837</v>
      </c>
      <c r="C491" s="68">
        <v>5098</v>
      </c>
      <c r="D491" s="68">
        <v>10935</v>
      </c>
      <c r="E491" s="103">
        <v>2220.6999999999998</v>
      </c>
      <c r="F491" s="103">
        <v>81.8</v>
      </c>
      <c r="G491" s="103">
        <v>2513.6999999999998</v>
      </c>
      <c r="H491" s="103">
        <v>92.6</v>
      </c>
      <c r="I491" s="103">
        <v>2122</v>
      </c>
      <c r="J491" s="103">
        <v>78.099999999999994</v>
      </c>
      <c r="K491" s="68">
        <v>4956</v>
      </c>
      <c r="L491" s="68">
        <v>5055</v>
      </c>
      <c r="M491" s="68">
        <v>10011</v>
      </c>
      <c r="N491" s="103">
        <v>2865.5</v>
      </c>
      <c r="O491" s="103">
        <v>105.5</v>
      </c>
    </row>
    <row r="492" spans="1:15" x14ac:dyDescent="0.35">
      <c r="A492" s="12" t="s">
        <v>373</v>
      </c>
      <c r="B492" s="68">
        <v>2739</v>
      </c>
      <c r="C492" s="68">
        <v>14849</v>
      </c>
      <c r="D492" s="68">
        <v>17588</v>
      </c>
      <c r="E492" s="103">
        <v>2253</v>
      </c>
      <c r="F492" s="103">
        <v>82.5</v>
      </c>
      <c r="G492" s="103">
        <v>2545.6999999999998</v>
      </c>
      <c r="H492" s="103">
        <v>93.2</v>
      </c>
      <c r="I492" s="103">
        <v>2157.5</v>
      </c>
      <c r="J492" s="103">
        <v>79</v>
      </c>
      <c r="K492" s="68">
        <v>1856</v>
      </c>
      <c r="L492" s="68">
        <v>14807</v>
      </c>
      <c r="M492" s="68">
        <v>16663</v>
      </c>
      <c r="N492" s="103">
        <v>2899.3</v>
      </c>
      <c r="O492" s="103">
        <v>106.2</v>
      </c>
    </row>
    <row r="493" spans="1:15" x14ac:dyDescent="0.35">
      <c r="A493" s="12" t="s">
        <v>374</v>
      </c>
      <c r="B493" s="68">
        <v>15072</v>
      </c>
      <c r="C493" s="68">
        <v>4919</v>
      </c>
      <c r="D493" s="68">
        <v>19991</v>
      </c>
      <c r="E493" s="103">
        <v>2278</v>
      </c>
      <c r="F493" s="103">
        <v>83.2</v>
      </c>
      <c r="G493" s="103">
        <v>2552.4</v>
      </c>
      <c r="H493" s="103">
        <v>93.2</v>
      </c>
      <c r="I493" s="103">
        <v>2164.9</v>
      </c>
      <c r="J493" s="103">
        <v>79.099999999999994</v>
      </c>
      <c r="K493" s="68">
        <v>14191</v>
      </c>
      <c r="L493" s="68">
        <v>4876</v>
      </c>
      <c r="M493" s="68">
        <v>19067</v>
      </c>
      <c r="N493" s="103">
        <v>2907.8</v>
      </c>
      <c r="O493" s="103">
        <v>106.2</v>
      </c>
    </row>
    <row r="494" spans="1:15" x14ac:dyDescent="0.35">
      <c r="A494" s="12" t="s">
        <v>375</v>
      </c>
      <c r="B494" s="68">
        <v>13524</v>
      </c>
      <c r="C494" s="68">
        <v>1849</v>
      </c>
      <c r="D494" s="68">
        <v>15373</v>
      </c>
      <c r="E494" s="103">
        <v>2299.8000000000002</v>
      </c>
      <c r="F494" s="103">
        <v>83.8</v>
      </c>
      <c r="G494" s="103">
        <v>2581.8000000000002</v>
      </c>
      <c r="H494" s="103">
        <v>94.1</v>
      </c>
      <c r="I494" s="103">
        <v>2194.3000000000002</v>
      </c>
      <c r="J494" s="103">
        <v>79.900000000000006</v>
      </c>
      <c r="K494" s="68">
        <v>13041</v>
      </c>
      <c r="L494" s="68">
        <v>1806</v>
      </c>
      <c r="M494" s="68">
        <v>14847</v>
      </c>
      <c r="N494" s="103">
        <v>2938.9</v>
      </c>
      <c r="O494" s="103">
        <v>107.1</v>
      </c>
    </row>
    <row r="495" spans="1:15" x14ac:dyDescent="0.35">
      <c r="A495" s="12" t="s">
        <v>376</v>
      </c>
      <c r="B495" s="68">
        <v>15898</v>
      </c>
      <c r="C495" s="68">
        <v>3187</v>
      </c>
      <c r="D495" s="68">
        <v>19085</v>
      </c>
      <c r="E495" s="103">
        <v>2331.1</v>
      </c>
      <c r="F495" s="103">
        <v>84.7</v>
      </c>
      <c r="G495" s="103">
        <v>2610.5</v>
      </c>
      <c r="H495" s="103">
        <v>94.9</v>
      </c>
      <c r="I495" s="103">
        <v>2221.5</v>
      </c>
      <c r="J495" s="103">
        <v>80.7</v>
      </c>
      <c r="K495" s="68">
        <v>15015</v>
      </c>
      <c r="L495" s="68">
        <v>3145</v>
      </c>
      <c r="M495" s="68">
        <v>18160</v>
      </c>
      <c r="N495" s="103">
        <v>2969.3</v>
      </c>
      <c r="O495" s="103">
        <v>107.9</v>
      </c>
    </row>
    <row r="496" spans="1:15" x14ac:dyDescent="0.35">
      <c r="A496" s="12" t="s">
        <v>377</v>
      </c>
      <c r="B496" s="68">
        <v>-83</v>
      </c>
      <c r="C496" s="68">
        <v>2788</v>
      </c>
      <c r="D496" s="68">
        <v>2705</v>
      </c>
      <c r="E496" s="103">
        <v>2345.1</v>
      </c>
      <c r="F496" s="103">
        <v>84.8</v>
      </c>
      <c r="G496" s="103">
        <v>2592</v>
      </c>
      <c r="H496" s="103">
        <v>93.8</v>
      </c>
      <c r="I496" s="103">
        <v>2194.4</v>
      </c>
      <c r="J496" s="103">
        <v>79.400000000000006</v>
      </c>
      <c r="K496" s="68">
        <v>-1021</v>
      </c>
      <c r="L496" s="68">
        <v>2744</v>
      </c>
      <c r="M496" s="68">
        <v>1723</v>
      </c>
      <c r="N496" s="103">
        <v>2953.1</v>
      </c>
      <c r="O496" s="103">
        <v>106.8</v>
      </c>
    </row>
    <row r="497" spans="1:15" x14ac:dyDescent="0.35">
      <c r="A497" s="12" t="s">
        <v>378</v>
      </c>
      <c r="B497" s="68">
        <v>8286</v>
      </c>
      <c r="C497" s="68">
        <v>3166</v>
      </c>
      <c r="D497" s="68">
        <v>11452</v>
      </c>
      <c r="E497" s="103">
        <v>2355.6999999999998</v>
      </c>
      <c r="F497" s="103">
        <v>84.8</v>
      </c>
      <c r="G497" s="103">
        <v>2607.1999999999998</v>
      </c>
      <c r="H497" s="103">
        <v>93.9</v>
      </c>
      <c r="I497" s="103">
        <v>2200.6999999999998</v>
      </c>
      <c r="J497" s="103">
        <v>79.2</v>
      </c>
      <c r="K497" s="68">
        <v>7348</v>
      </c>
      <c r="L497" s="68">
        <v>3122</v>
      </c>
      <c r="M497" s="68">
        <v>10470</v>
      </c>
      <c r="N497" s="103">
        <v>2970.4</v>
      </c>
      <c r="O497" s="103">
        <v>107</v>
      </c>
    </row>
    <row r="498" spans="1:15" x14ac:dyDescent="0.35">
      <c r="A498" s="12" t="s">
        <v>379</v>
      </c>
      <c r="B498" s="68">
        <v>8222</v>
      </c>
      <c r="C498" s="68">
        <v>7240</v>
      </c>
      <c r="D498" s="68">
        <v>15462</v>
      </c>
      <c r="E498" s="103">
        <v>2368.6999999999998</v>
      </c>
      <c r="F498" s="103">
        <v>84.9</v>
      </c>
      <c r="G498" s="103">
        <v>2609.8000000000002</v>
      </c>
      <c r="H498" s="103">
        <v>93.6</v>
      </c>
      <c r="I498" s="103">
        <v>2199.5</v>
      </c>
      <c r="J498" s="103">
        <v>78.8</v>
      </c>
      <c r="K498" s="68">
        <v>7476</v>
      </c>
      <c r="L498" s="68">
        <v>7196</v>
      </c>
      <c r="M498" s="68">
        <v>14672</v>
      </c>
      <c r="N498" s="103">
        <v>2975.3</v>
      </c>
      <c r="O498" s="103">
        <v>106.7</v>
      </c>
    </row>
    <row r="499" spans="1:15" x14ac:dyDescent="0.35">
      <c r="A499" s="12" t="s">
        <v>380</v>
      </c>
      <c r="B499" s="68">
        <v>12944</v>
      </c>
      <c r="C499" s="68">
        <v>3529</v>
      </c>
      <c r="D499" s="68">
        <v>16473</v>
      </c>
      <c r="E499" s="103">
        <v>2389.3000000000002</v>
      </c>
      <c r="F499" s="103">
        <v>85.3</v>
      </c>
      <c r="G499" s="103">
        <v>2650.8</v>
      </c>
      <c r="H499" s="103">
        <v>94.7</v>
      </c>
      <c r="I499" s="103">
        <v>2241.6999999999998</v>
      </c>
      <c r="J499" s="103">
        <v>80.099999999999994</v>
      </c>
      <c r="K499" s="68">
        <v>12006</v>
      </c>
      <c r="L499" s="68">
        <v>3485</v>
      </c>
      <c r="M499" s="68">
        <v>15491</v>
      </c>
      <c r="N499" s="103">
        <v>3018.5</v>
      </c>
      <c r="O499" s="103">
        <v>107.8</v>
      </c>
    </row>
    <row r="500" spans="1:15" x14ac:dyDescent="0.35">
      <c r="A500" s="12" t="s">
        <v>381</v>
      </c>
      <c r="B500" s="68">
        <v>10596</v>
      </c>
      <c r="C500" s="68">
        <v>4411</v>
      </c>
      <c r="D500" s="68">
        <v>15007</v>
      </c>
      <c r="E500" s="103">
        <v>2412.9</v>
      </c>
      <c r="F500" s="103">
        <v>85.9</v>
      </c>
      <c r="G500" s="103">
        <v>2677.5</v>
      </c>
      <c r="H500" s="103">
        <v>95.3</v>
      </c>
      <c r="I500" s="103">
        <v>2266.8000000000002</v>
      </c>
      <c r="J500" s="103">
        <v>80.7</v>
      </c>
      <c r="K500" s="68">
        <v>9658</v>
      </c>
      <c r="L500" s="68">
        <v>4367</v>
      </c>
      <c r="M500" s="68">
        <v>14025</v>
      </c>
      <c r="N500" s="103">
        <v>3047.3</v>
      </c>
      <c r="O500" s="103">
        <v>108.5</v>
      </c>
    </row>
    <row r="501" spans="1:15" x14ac:dyDescent="0.35">
      <c r="A501" s="12" t="s">
        <v>382</v>
      </c>
      <c r="B501" s="68">
        <v>3277</v>
      </c>
      <c r="C501" s="68">
        <v>4841</v>
      </c>
      <c r="D501" s="68">
        <v>8118</v>
      </c>
      <c r="E501" s="103">
        <v>2432.3000000000002</v>
      </c>
      <c r="F501" s="103">
        <v>86.3</v>
      </c>
      <c r="G501" s="103">
        <v>2695.7</v>
      </c>
      <c r="H501" s="103">
        <v>95.6</v>
      </c>
      <c r="I501" s="103">
        <v>2287.5</v>
      </c>
      <c r="J501" s="103">
        <v>81.099999999999994</v>
      </c>
      <c r="K501" s="68">
        <v>2341</v>
      </c>
      <c r="L501" s="68">
        <v>4797</v>
      </c>
      <c r="M501" s="68">
        <v>7138</v>
      </c>
      <c r="N501" s="103">
        <v>3067.8</v>
      </c>
      <c r="O501" s="103">
        <v>108.8</v>
      </c>
    </row>
    <row r="502" spans="1:15" x14ac:dyDescent="0.35">
      <c r="A502" s="12" t="s">
        <v>383</v>
      </c>
      <c r="B502" s="68">
        <v>-22934</v>
      </c>
      <c r="C502" s="68">
        <v>8643</v>
      </c>
      <c r="D502" s="68">
        <v>-14291</v>
      </c>
      <c r="E502" s="103">
        <v>2412.3000000000002</v>
      </c>
      <c r="F502" s="103">
        <v>85.2</v>
      </c>
      <c r="G502" s="103">
        <v>2654.2</v>
      </c>
      <c r="H502" s="103">
        <v>93.8</v>
      </c>
      <c r="I502" s="103">
        <v>2240.8000000000002</v>
      </c>
      <c r="J502" s="103">
        <v>79.2</v>
      </c>
      <c r="K502" s="68">
        <v>-23791</v>
      </c>
      <c r="L502" s="68">
        <v>8593</v>
      </c>
      <c r="M502" s="68">
        <v>-15198</v>
      </c>
      <c r="N502" s="103">
        <v>3019.6</v>
      </c>
      <c r="O502" s="103">
        <v>106.7</v>
      </c>
    </row>
    <row r="503" spans="1:15" x14ac:dyDescent="0.35">
      <c r="A503" s="12" t="s">
        <v>384</v>
      </c>
      <c r="B503" s="68">
        <v>5243</v>
      </c>
      <c r="C503" s="68">
        <v>6129</v>
      </c>
      <c r="D503" s="68">
        <v>11372</v>
      </c>
      <c r="E503" s="103">
        <v>2425.8000000000002</v>
      </c>
      <c r="F503" s="103">
        <v>85.4</v>
      </c>
      <c r="G503" s="103">
        <v>2670.5</v>
      </c>
      <c r="H503" s="103">
        <v>94</v>
      </c>
      <c r="I503" s="103">
        <v>2251.6999999999998</v>
      </c>
      <c r="J503" s="103">
        <v>79.2</v>
      </c>
      <c r="K503" s="68">
        <v>4386</v>
      </c>
      <c r="L503" s="68">
        <v>6079</v>
      </c>
      <c r="M503" s="68">
        <v>10465</v>
      </c>
      <c r="N503" s="103">
        <v>3037.1</v>
      </c>
      <c r="O503" s="103">
        <v>106.9</v>
      </c>
    </row>
    <row r="504" spans="1:15" x14ac:dyDescent="0.35">
      <c r="A504" s="12" t="s">
        <v>385</v>
      </c>
      <c r="B504" s="68">
        <v>-2986</v>
      </c>
      <c r="C504" s="68">
        <v>17403</v>
      </c>
      <c r="D504" s="68">
        <v>14417</v>
      </c>
      <c r="E504" s="103">
        <v>2446</v>
      </c>
      <c r="F504" s="103">
        <v>85.8</v>
      </c>
      <c r="G504" s="103">
        <v>2685.6</v>
      </c>
      <c r="H504" s="103">
        <v>94.2</v>
      </c>
      <c r="I504" s="103">
        <v>2268.1</v>
      </c>
      <c r="J504" s="103">
        <v>79.5</v>
      </c>
      <c r="K504" s="68">
        <v>-3845</v>
      </c>
      <c r="L504" s="68">
        <v>17354</v>
      </c>
      <c r="M504" s="68">
        <v>13509</v>
      </c>
      <c r="N504" s="103">
        <v>3053.5</v>
      </c>
      <c r="O504" s="103">
        <v>107.1</v>
      </c>
    </row>
    <row r="505" spans="1:15" x14ac:dyDescent="0.35">
      <c r="A505" s="12" t="s">
        <v>386</v>
      </c>
      <c r="B505" s="68">
        <v>14762</v>
      </c>
      <c r="C505" s="68">
        <v>4596</v>
      </c>
      <c r="D505" s="68">
        <v>19358</v>
      </c>
      <c r="E505" s="103">
        <v>2466.3000000000002</v>
      </c>
      <c r="F505" s="103">
        <v>86.1</v>
      </c>
      <c r="G505" s="103">
        <v>2675.7</v>
      </c>
      <c r="H505" s="103">
        <v>93.4</v>
      </c>
      <c r="I505" s="103">
        <v>2261.4</v>
      </c>
      <c r="J505" s="103">
        <v>78.900000000000006</v>
      </c>
      <c r="K505" s="68">
        <v>14218</v>
      </c>
      <c r="L505" s="68">
        <v>4546</v>
      </c>
      <c r="M505" s="68">
        <v>18764</v>
      </c>
      <c r="N505" s="103">
        <v>3044.7</v>
      </c>
      <c r="O505" s="103">
        <v>106.3</v>
      </c>
    </row>
    <row r="506" spans="1:15" x14ac:dyDescent="0.35">
      <c r="A506" s="12" t="s">
        <v>387</v>
      </c>
      <c r="B506" s="68">
        <v>15026</v>
      </c>
      <c r="C506" s="68">
        <v>2502</v>
      </c>
      <c r="D506" s="68">
        <v>17528</v>
      </c>
      <c r="E506" s="103">
        <v>2497.3000000000002</v>
      </c>
      <c r="F506" s="103">
        <v>86.8</v>
      </c>
      <c r="G506" s="103">
        <v>2720.1</v>
      </c>
      <c r="H506" s="103">
        <v>94.5</v>
      </c>
      <c r="I506" s="103">
        <v>2309</v>
      </c>
      <c r="J506" s="103">
        <v>80.2</v>
      </c>
      <c r="K506" s="68">
        <v>14169</v>
      </c>
      <c r="L506" s="68">
        <v>2452</v>
      </c>
      <c r="M506" s="68">
        <v>16621</v>
      </c>
      <c r="N506" s="103">
        <v>3090.4</v>
      </c>
      <c r="O506" s="103">
        <v>107.4</v>
      </c>
    </row>
    <row r="507" spans="1:15" x14ac:dyDescent="0.35">
      <c r="A507" s="12" t="s">
        <v>388</v>
      </c>
      <c r="B507" s="68">
        <v>9753</v>
      </c>
      <c r="C507" s="68">
        <v>4864</v>
      </c>
      <c r="D507" s="68">
        <v>14617</v>
      </c>
      <c r="E507" s="103">
        <v>2512.1999999999998</v>
      </c>
      <c r="F507" s="103">
        <v>86.9</v>
      </c>
      <c r="G507" s="103">
        <v>2731</v>
      </c>
      <c r="H507" s="103">
        <v>94.5</v>
      </c>
      <c r="I507" s="103">
        <v>2325.1999999999998</v>
      </c>
      <c r="J507" s="103">
        <v>80.400000000000006</v>
      </c>
      <c r="K507" s="68">
        <v>9753</v>
      </c>
      <c r="L507" s="68">
        <v>4864</v>
      </c>
      <c r="M507" s="68">
        <v>14617</v>
      </c>
      <c r="N507" s="103">
        <v>2731</v>
      </c>
      <c r="O507" s="103">
        <v>94.5</v>
      </c>
    </row>
    <row r="508" spans="1:15" x14ac:dyDescent="0.35">
      <c r="A508" s="12" t="s">
        <v>389</v>
      </c>
      <c r="B508" s="68">
        <v>513</v>
      </c>
      <c r="C508" s="68">
        <v>3450</v>
      </c>
      <c r="D508" s="68">
        <v>3963</v>
      </c>
      <c r="E508" s="103">
        <v>2526.5</v>
      </c>
      <c r="F508" s="103">
        <v>87</v>
      </c>
      <c r="G508" s="103">
        <v>2736.3</v>
      </c>
      <c r="H508" s="103">
        <v>94.2</v>
      </c>
      <c r="I508" s="103">
        <v>2337.5</v>
      </c>
      <c r="J508" s="103">
        <v>80.5</v>
      </c>
      <c r="K508" s="68">
        <v>513</v>
      </c>
      <c r="L508" s="68">
        <v>3450</v>
      </c>
      <c r="M508" s="68">
        <v>3963</v>
      </c>
      <c r="N508" s="103">
        <v>2736.3</v>
      </c>
      <c r="O508" s="103">
        <v>94.2</v>
      </c>
    </row>
    <row r="509" spans="1:15" x14ac:dyDescent="0.35">
      <c r="A509" s="12" t="s">
        <v>390</v>
      </c>
      <c r="B509" s="68">
        <v>10254</v>
      </c>
      <c r="C509" s="68">
        <v>4619</v>
      </c>
      <c r="D509" s="68">
        <v>14873</v>
      </c>
      <c r="E509" s="103">
        <v>2541.6</v>
      </c>
      <c r="F509" s="103">
        <v>87.1</v>
      </c>
      <c r="G509" s="103">
        <v>2758.7</v>
      </c>
      <c r="H509" s="103">
        <v>94.5</v>
      </c>
      <c r="I509" s="103">
        <v>2360.6</v>
      </c>
      <c r="J509" s="103">
        <v>80.900000000000006</v>
      </c>
      <c r="K509" s="68">
        <v>10254</v>
      </c>
      <c r="L509" s="68">
        <v>4619</v>
      </c>
      <c r="M509" s="68">
        <v>14873</v>
      </c>
      <c r="N509" s="103">
        <v>2758.7</v>
      </c>
      <c r="O509" s="103">
        <v>94.5</v>
      </c>
    </row>
    <row r="510" spans="1:15" x14ac:dyDescent="0.35">
      <c r="A510" s="12" t="s">
        <v>391</v>
      </c>
      <c r="B510" s="68">
        <v>11091</v>
      </c>
      <c r="C510" s="68">
        <v>7688</v>
      </c>
      <c r="D510" s="68">
        <v>18779</v>
      </c>
      <c r="E510" s="103">
        <v>2555.8000000000002</v>
      </c>
      <c r="F510" s="103">
        <v>87.1</v>
      </c>
      <c r="G510" s="103">
        <v>2757.7</v>
      </c>
      <c r="H510" s="103">
        <v>94</v>
      </c>
      <c r="I510" s="103">
        <v>2364.4</v>
      </c>
      <c r="J510" s="103">
        <v>80.599999999999994</v>
      </c>
      <c r="K510" s="68">
        <v>11091</v>
      </c>
      <c r="L510" s="68">
        <v>7688</v>
      </c>
      <c r="M510" s="68">
        <v>18779</v>
      </c>
      <c r="N510" s="103">
        <v>2757.7</v>
      </c>
      <c r="O510" s="103">
        <v>94</v>
      </c>
    </row>
    <row r="511" spans="1:15" x14ac:dyDescent="0.35">
      <c r="A511" s="12" t="s">
        <v>392</v>
      </c>
      <c r="B511" s="68">
        <v>15028</v>
      </c>
      <c r="C511" s="68">
        <v>4334</v>
      </c>
      <c r="D511" s="68">
        <v>19362</v>
      </c>
      <c r="E511" s="103">
        <v>2576.8000000000002</v>
      </c>
      <c r="F511" s="103">
        <v>87.5</v>
      </c>
      <c r="G511" s="103">
        <v>2780.8</v>
      </c>
      <c r="H511" s="103">
        <v>94.4</v>
      </c>
      <c r="I511" s="103">
        <v>2394.6999999999998</v>
      </c>
      <c r="J511" s="103">
        <v>81.3</v>
      </c>
      <c r="K511" s="68">
        <v>15028</v>
      </c>
      <c r="L511" s="68">
        <v>4334</v>
      </c>
      <c r="M511" s="68">
        <v>19362</v>
      </c>
      <c r="N511" s="103">
        <v>2780.8</v>
      </c>
      <c r="O511" s="103">
        <v>94.4</v>
      </c>
    </row>
    <row r="512" spans="1:15" x14ac:dyDescent="0.35">
      <c r="A512" s="12" t="s">
        <v>393</v>
      </c>
      <c r="B512" s="68">
        <v>9364</v>
      </c>
      <c r="C512" s="68">
        <v>4153</v>
      </c>
      <c r="D512" s="68">
        <v>13517</v>
      </c>
      <c r="E512" s="103">
        <v>2594.6</v>
      </c>
      <c r="F512" s="103">
        <v>87.7</v>
      </c>
      <c r="G512" s="103">
        <v>2815.6</v>
      </c>
      <c r="H512" s="103">
        <v>95.2</v>
      </c>
      <c r="I512" s="103">
        <v>2432.9</v>
      </c>
      <c r="J512" s="103">
        <v>82.2</v>
      </c>
      <c r="K512" s="68">
        <v>9364</v>
      </c>
      <c r="L512" s="68">
        <v>4153</v>
      </c>
      <c r="M512" s="68">
        <v>13517</v>
      </c>
      <c r="N512" s="103">
        <v>2815.6</v>
      </c>
      <c r="O512" s="103">
        <v>95.2</v>
      </c>
    </row>
    <row r="513" spans="1:15" x14ac:dyDescent="0.35">
      <c r="A513" s="12" t="s">
        <v>394</v>
      </c>
      <c r="B513" s="68">
        <v>10603</v>
      </c>
      <c r="C513" s="68">
        <v>8046</v>
      </c>
      <c r="D513" s="68">
        <v>18649</v>
      </c>
      <c r="E513" s="103">
        <v>2613.1999999999998</v>
      </c>
      <c r="F513" s="103">
        <v>88</v>
      </c>
      <c r="G513" s="103">
        <v>2815.4</v>
      </c>
      <c r="H513" s="103">
        <v>94.8</v>
      </c>
      <c r="I513" s="103">
        <v>2452.1999999999998</v>
      </c>
      <c r="J513" s="103">
        <v>82.5</v>
      </c>
      <c r="K513" s="68">
        <v>10603</v>
      </c>
      <c r="L513" s="68">
        <v>8046</v>
      </c>
      <c r="M513" s="68">
        <v>18649</v>
      </c>
      <c r="N513" s="103">
        <v>2815.4</v>
      </c>
      <c r="O513" s="103">
        <v>94.8</v>
      </c>
    </row>
    <row r="514" spans="1:15" x14ac:dyDescent="0.35">
      <c r="A514" s="12" t="s">
        <v>395</v>
      </c>
      <c r="B514" s="68">
        <v>-22912</v>
      </c>
      <c r="C514" s="68">
        <v>8201</v>
      </c>
      <c r="D514" s="68">
        <v>-14711</v>
      </c>
      <c r="E514" s="103">
        <v>2599.9</v>
      </c>
      <c r="F514" s="103">
        <v>87.2</v>
      </c>
      <c r="G514" s="103">
        <v>2774.4</v>
      </c>
      <c r="H514" s="103">
        <v>93</v>
      </c>
      <c r="I514" s="103">
        <v>2406.1</v>
      </c>
      <c r="J514" s="103">
        <v>80.7</v>
      </c>
      <c r="K514" s="68">
        <v>-22912</v>
      </c>
      <c r="L514" s="68">
        <v>8201</v>
      </c>
      <c r="M514" s="68">
        <v>-14711</v>
      </c>
      <c r="N514" s="103">
        <v>2774.4</v>
      </c>
      <c r="O514" s="103">
        <v>93</v>
      </c>
    </row>
    <row r="515" spans="1:15" x14ac:dyDescent="0.35">
      <c r="A515" s="12" t="s">
        <v>396</v>
      </c>
      <c r="B515" s="68">
        <v>5662</v>
      </c>
      <c r="C515" s="68">
        <v>6211</v>
      </c>
      <c r="D515" s="68">
        <v>11873</v>
      </c>
      <c r="E515" s="103">
        <v>2614.4</v>
      </c>
      <c r="F515" s="103">
        <v>87.4</v>
      </c>
      <c r="G515" s="103">
        <v>2794.9</v>
      </c>
      <c r="H515" s="103">
        <v>93.4</v>
      </c>
      <c r="I515" s="103">
        <v>2424.8000000000002</v>
      </c>
      <c r="J515" s="103">
        <v>81</v>
      </c>
      <c r="K515" s="68">
        <v>5662</v>
      </c>
      <c r="L515" s="68">
        <v>6211</v>
      </c>
      <c r="M515" s="68">
        <v>11873</v>
      </c>
      <c r="N515" s="103">
        <v>2794.9</v>
      </c>
      <c r="O515" s="103">
        <v>93.4</v>
      </c>
    </row>
    <row r="516" spans="1:15" x14ac:dyDescent="0.35">
      <c r="A516" s="12" t="s">
        <v>397</v>
      </c>
      <c r="B516" s="68">
        <v>-2814</v>
      </c>
      <c r="C516" s="68">
        <v>16503</v>
      </c>
      <c r="D516" s="68">
        <v>13689</v>
      </c>
      <c r="E516" s="103">
        <v>2639.4</v>
      </c>
      <c r="F516" s="103">
        <v>87.9</v>
      </c>
      <c r="G516" s="103">
        <v>2804.9</v>
      </c>
      <c r="H516" s="103">
        <v>93.4</v>
      </c>
      <c r="I516" s="103">
        <v>2436.5</v>
      </c>
      <c r="J516" s="103">
        <v>81.099999999999994</v>
      </c>
      <c r="K516" s="68">
        <v>-2814</v>
      </c>
      <c r="L516" s="68">
        <v>16503</v>
      </c>
      <c r="M516" s="68">
        <v>13689</v>
      </c>
      <c r="N516" s="103">
        <v>2804.9</v>
      </c>
      <c r="O516" s="103">
        <v>93.4</v>
      </c>
    </row>
    <row r="517" spans="1:15" x14ac:dyDescent="0.35">
      <c r="A517" s="12" t="s">
        <v>398</v>
      </c>
      <c r="B517" s="68">
        <v>13635</v>
      </c>
      <c r="C517" s="68">
        <v>5889</v>
      </c>
      <c r="D517" s="68">
        <v>19524</v>
      </c>
      <c r="E517" s="103">
        <v>2651.4</v>
      </c>
      <c r="F517" s="103">
        <v>88</v>
      </c>
      <c r="G517" s="103">
        <v>2824.8</v>
      </c>
      <c r="H517" s="103">
        <v>93.7</v>
      </c>
      <c r="I517" s="103">
        <v>2460.6999999999998</v>
      </c>
      <c r="J517" s="103">
        <v>81.7</v>
      </c>
      <c r="K517" s="68">
        <v>13635</v>
      </c>
      <c r="L517" s="68">
        <v>5889</v>
      </c>
      <c r="M517" s="68">
        <v>19524</v>
      </c>
      <c r="N517" s="103">
        <v>2824.8</v>
      </c>
      <c r="O517" s="103">
        <v>93.7</v>
      </c>
    </row>
    <row r="518" spans="1:15" x14ac:dyDescent="0.35">
      <c r="A518" s="12" t="s">
        <v>399</v>
      </c>
      <c r="B518" s="68">
        <v>13866</v>
      </c>
      <c r="C518" s="68">
        <v>3995</v>
      </c>
      <c r="D518" s="68">
        <v>17861</v>
      </c>
      <c r="E518" s="103">
        <v>2681.1</v>
      </c>
      <c r="F518" s="103">
        <v>88.7</v>
      </c>
      <c r="G518" s="103">
        <v>2867.5</v>
      </c>
      <c r="H518" s="103">
        <v>94.8</v>
      </c>
      <c r="I518" s="103">
        <v>2507.1</v>
      </c>
      <c r="J518" s="103">
        <v>82.9</v>
      </c>
      <c r="K518" s="68">
        <v>13866</v>
      </c>
      <c r="L518" s="68">
        <v>3995</v>
      </c>
      <c r="M518" s="68">
        <v>17861</v>
      </c>
      <c r="N518" s="103">
        <v>2867.5</v>
      </c>
      <c r="O518" s="103">
        <v>94.8</v>
      </c>
    </row>
    <row r="519" spans="1:15" x14ac:dyDescent="0.35">
      <c r="A519" s="12" t="s">
        <v>400</v>
      </c>
      <c r="B519" s="68">
        <v>19544</v>
      </c>
      <c r="C519" s="68">
        <v>4339</v>
      </c>
      <c r="D519" s="68">
        <v>23883</v>
      </c>
      <c r="E519" s="103">
        <v>2706.5</v>
      </c>
      <c r="F519" s="103">
        <v>89.2</v>
      </c>
      <c r="G519" s="103">
        <v>2867.6</v>
      </c>
      <c r="H519" s="103">
        <v>94.5</v>
      </c>
      <c r="I519" s="103">
        <v>2508.1999999999998</v>
      </c>
      <c r="J519" s="103">
        <v>82.7</v>
      </c>
      <c r="K519" s="68">
        <v>19544</v>
      </c>
      <c r="L519" s="68">
        <v>4339</v>
      </c>
      <c r="M519" s="68">
        <v>23883</v>
      </c>
      <c r="N519" s="103">
        <v>2867.6</v>
      </c>
      <c r="O519" s="103">
        <v>94.5</v>
      </c>
    </row>
    <row r="520" spans="1:15" x14ac:dyDescent="0.35">
      <c r="A520" s="12" t="s">
        <v>401</v>
      </c>
      <c r="B520" s="68">
        <v>-3104</v>
      </c>
      <c r="C520" s="68">
        <v>4086</v>
      </c>
      <c r="D520" s="68">
        <v>982</v>
      </c>
      <c r="E520" s="103">
        <v>2708.6</v>
      </c>
      <c r="F520" s="103">
        <v>88.9</v>
      </c>
      <c r="G520" s="103">
        <v>2889</v>
      </c>
      <c r="H520" s="103">
        <v>94.9</v>
      </c>
      <c r="I520" s="103">
        <v>2530.5</v>
      </c>
      <c r="J520" s="103">
        <v>83.1</v>
      </c>
      <c r="K520" s="68">
        <v>-3104</v>
      </c>
      <c r="L520" s="68">
        <v>4086</v>
      </c>
      <c r="M520" s="68">
        <v>982</v>
      </c>
      <c r="N520" s="103">
        <v>2889</v>
      </c>
      <c r="O520" s="103">
        <v>94.8</v>
      </c>
    </row>
    <row r="521" spans="1:15" x14ac:dyDescent="0.35">
      <c r="A521" s="12" t="s">
        <v>402</v>
      </c>
      <c r="B521" s="68">
        <v>10489</v>
      </c>
      <c r="C521" s="68">
        <v>4339</v>
      </c>
      <c r="D521" s="68">
        <v>14828</v>
      </c>
      <c r="E521" s="103">
        <v>2725.8</v>
      </c>
      <c r="F521" s="103">
        <v>89.1</v>
      </c>
      <c r="G521" s="103">
        <v>2906.8</v>
      </c>
      <c r="H521" s="103">
        <v>95.1</v>
      </c>
      <c r="I521" s="103">
        <v>2545.1999999999998</v>
      </c>
      <c r="J521" s="103">
        <v>83.2</v>
      </c>
      <c r="K521" s="68">
        <v>10489</v>
      </c>
      <c r="L521" s="68">
        <v>4339</v>
      </c>
      <c r="M521" s="68">
        <v>14828</v>
      </c>
      <c r="N521" s="103">
        <v>2906.8</v>
      </c>
      <c r="O521" s="103">
        <v>95.1</v>
      </c>
    </row>
    <row r="522" spans="1:15" x14ac:dyDescent="0.35">
      <c r="A522" s="12" t="s">
        <v>403</v>
      </c>
      <c r="B522" s="68">
        <v>14677</v>
      </c>
      <c r="C522" s="68">
        <v>7396</v>
      </c>
      <c r="D522" s="68">
        <v>22073</v>
      </c>
      <c r="E522" s="103">
        <v>2743</v>
      </c>
      <c r="F522" s="103">
        <v>89.4</v>
      </c>
      <c r="G522" s="103">
        <v>2913.4</v>
      </c>
      <c r="H522" s="103">
        <v>94.9</v>
      </c>
      <c r="I522" s="103">
        <v>2556</v>
      </c>
      <c r="J522" s="103">
        <v>83.3</v>
      </c>
      <c r="K522" s="68">
        <v>14677</v>
      </c>
      <c r="L522" s="68">
        <v>7396</v>
      </c>
      <c r="M522" s="68">
        <v>22073</v>
      </c>
      <c r="N522" s="103">
        <v>2913.4</v>
      </c>
      <c r="O522" s="103">
        <v>94.9</v>
      </c>
    </row>
    <row r="523" spans="1:15" x14ac:dyDescent="0.35">
      <c r="A523" s="12" t="s">
        <v>404</v>
      </c>
      <c r="B523" s="68">
        <v>11527</v>
      </c>
      <c r="C523" s="68">
        <v>4155</v>
      </c>
      <c r="D523" s="68">
        <v>15682</v>
      </c>
      <c r="E523" s="103">
        <v>2764.8</v>
      </c>
      <c r="F523" s="103">
        <v>89.9</v>
      </c>
      <c r="G523" s="103">
        <v>2896.9</v>
      </c>
      <c r="H523" s="103">
        <v>94.2</v>
      </c>
      <c r="I523" s="103">
        <v>2570.1</v>
      </c>
      <c r="J523" s="103">
        <v>83.5</v>
      </c>
      <c r="K523" s="68">
        <v>11527</v>
      </c>
      <c r="L523" s="68">
        <v>4155</v>
      </c>
      <c r="M523" s="68">
        <v>15682</v>
      </c>
      <c r="N523" s="103">
        <v>2896.9</v>
      </c>
      <c r="O523" s="103">
        <v>94.2</v>
      </c>
    </row>
    <row r="524" spans="1:15" x14ac:dyDescent="0.35">
      <c r="A524" s="12" t="s">
        <v>405</v>
      </c>
      <c r="B524" s="68">
        <v>3307</v>
      </c>
      <c r="C524" s="68">
        <v>6133</v>
      </c>
      <c r="D524" s="68">
        <v>9440</v>
      </c>
      <c r="E524" s="103">
        <v>2776.1</v>
      </c>
      <c r="F524" s="103">
        <v>90</v>
      </c>
      <c r="G524" s="103">
        <v>2927</v>
      </c>
      <c r="H524" s="103">
        <v>94.9</v>
      </c>
      <c r="I524" s="103">
        <v>2598.4</v>
      </c>
      <c r="J524" s="103">
        <v>84.3</v>
      </c>
      <c r="K524" s="68">
        <v>3307</v>
      </c>
      <c r="L524" s="68">
        <v>6133</v>
      </c>
      <c r="M524" s="68">
        <v>9440</v>
      </c>
      <c r="N524" s="103">
        <v>2927</v>
      </c>
      <c r="O524" s="103">
        <v>94.9</v>
      </c>
    </row>
    <row r="525" spans="1:15" x14ac:dyDescent="0.35">
      <c r="A525" s="12" t="s">
        <v>406</v>
      </c>
      <c r="B525" s="68">
        <v>6725</v>
      </c>
      <c r="C525" s="68">
        <v>5753</v>
      </c>
      <c r="D525" s="68">
        <v>12478</v>
      </c>
      <c r="E525" s="103">
        <v>2795.4</v>
      </c>
      <c r="F525" s="103">
        <v>90.4</v>
      </c>
      <c r="G525" s="103">
        <v>2925.5</v>
      </c>
      <c r="H525" s="103">
        <v>94.7</v>
      </c>
      <c r="I525" s="103">
        <v>2594.1999999999998</v>
      </c>
      <c r="J525" s="103">
        <v>83.9</v>
      </c>
      <c r="K525" s="68">
        <v>6725</v>
      </c>
      <c r="L525" s="68">
        <v>5753</v>
      </c>
      <c r="M525" s="68">
        <v>12478</v>
      </c>
      <c r="N525" s="103">
        <v>2925.5</v>
      </c>
      <c r="O525" s="103">
        <v>94.7</v>
      </c>
    </row>
    <row r="526" spans="1:15" x14ac:dyDescent="0.35">
      <c r="A526" s="12" t="s">
        <v>407</v>
      </c>
      <c r="B526" s="68">
        <v>-42007</v>
      </c>
      <c r="C526" s="68">
        <v>9074</v>
      </c>
      <c r="D526" s="68">
        <v>-32933</v>
      </c>
      <c r="E526" s="103">
        <v>2750</v>
      </c>
      <c r="F526" s="103">
        <v>88.8</v>
      </c>
      <c r="G526" s="103">
        <v>2871.6</v>
      </c>
      <c r="H526" s="103">
        <v>92.7</v>
      </c>
      <c r="I526" s="103">
        <v>2540.8000000000002</v>
      </c>
      <c r="J526" s="103">
        <v>82</v>
      </c>
      <c r="K526" s="68">
        <v>-42007</v>
      </c>
      <c r="L526" s="68">
        <v>9074</v>
      </c>
      <c r="M526" s="68">
        <v>-32933</v>
      </c>
      <c r="N526" s="103">
        <v>2871.6</v>
      </c>
      <c r="O526" s="103">
        <v>92.7</v>
      </c>
    </row>
    <row r="527" spans="1:15" x14ac:dyDescent="0.35">
      <c r="A527" s="12" t="s">
        <v>408</v>
      </c>
      <c r="B527" s="68">
        <v>4929</v>
      </c>
      <c r="C527" s="68">
        <v>7295</v>
      </c>
      <c r="D527" s="68">
        <v>12224</v>
      </c>
      <c r="E527" s="103">
        <v>2762.8</v>
      </c>
      <c r="F527" s="103">
        <v>88.9</v>
      </c>
      <c r="G527" s="103">
        <v>2883.2</v>
      </c>
      <c r="H527" s="103">
        <v>92.8</v>
      </c>
      <c r="I527" s="103">
        <v>2554.1999999999998</v>
      </c>
      <c r="J527" s="103">
        <v>82.2</v>
      </c>
      <c r="K527" s="68">
        <v>4929</v>
      </c>
      <c r="L527" s="68">
        <v>7295</v>
      </c>
      <c r="M527" s="68">
        <v>12224</v>
      </c>
      <c r="N527" s="103">
        <v>2883.2</v>
      </c>
      <c r="O527" s="103">
        <v>92.8</v>
      </c>
    </row>
    <row r="528" spans="1:15" x14ac:dyDescent="0.35">
      <c r="A528" s="12" t="s">
        <v>409</v>
      </c>
      <c r="B528" s="68">
        <v>-6439</v>
      </c>
      <c r="C528" s="68">
        <v>18433</v>
      </c>
      <c r="D528" s="68">
        <v>11994</v>
      </c>
      <c r="E528" s="103">
        <v>2787.4</v>
      </c>
      <c r="F528" s="103">
        <v>89.5</v>
      </c>
      <c r="G528" s="103">
        <v>2918.4</v>
      </c>
      <c r="H528" s="103">
        <v>93.7</v>
      </c>
      <c r="I528" s="103">
        <v>2591</v>
      </c>
      <c r="J528" s="103">
        <v>83.2</v>
      </c>
      <c r="K528" s="68">
        <v>-6439</v>
      </c>
      <c r="L528" s="68">
        <v>18433</v>
      </c>
      <c r="M528" s="68">
        <v>11994</v>
      </c>
      <c r="N528" s="103">
        <v>2918.4</v>
      </c>
      <c r="O528" s="103">
        <v>93.7</v>
      </c>
    </row>
    <row r="529" spans="1:15" x14ac:dyDescent="0.35">
      <c r="A529" s="12" t="s">
        <v>410</v>
      </c>
      <c r="B529" s="68">
        <v>14872</v>
      </c>
      <c r="C529" s="68">
        <v>6709</v>
      </c>
      <c r="D529" s="68">
        <v>21581</v>
      </c>
      <c r="E529" s="103">
        <v>2804.6</v>
      </c>
      <c r="F529" s="103">
        <v>89.7</v>
      </c>
      <c r="G529" s="103">
        <v>2940.7</v>
      </c>
      <c r="H529" s="103">
        <v>94.1</v>
      </c>
      <c r="I529" s="103">
        <v>2613.1999999999998</v>
      </c>
      <c r="J529" s="103">
        <v>83.6</v>
      </c>
      <c r="K529" s="68">
        <v>14872</v>
      </c>
      <c r="L529" s="68">
        <v>6709</v>
      </c>
      <c r="M529" s="68">
        <v>21581</v>
      </c>
      <c r="N529" s="103">
        <v>2940.7</v>
      </c>
      <c r="O529" s="103">
        <v>94.1</v>
      </c>
    </row>
    <row r="530" spans="1:15" x14ac:dyDescent="0.35">
      <c r="A530" s="12" t="s">
        <v>411</v>
      </c>
      <c r="B530" s="68">
        <v>15390</v>
      </c>
      <c r="C530" s="68">
        <v>4605</v>
      </c>
      <c r="D530" s="68">
        <v>19995</v>
      </c>
      <c r="E530" s="103">
        <v>2835.2</v>
      </c>
      <c r="F530" s="103">
        <v>90.3</v>
      </c>
      <c r="G530" s="103">
        <v>2976</v>
      </c>
      <c r="H530" s="103">
        <v>94.8</v>
      </c>
      <c r="I530" s="103">
        <v>2648.6</v>
      </c>
      <c r="J530" s="103">
        <v>84.4</v>
      </c>
      <c r="K530" s="68">
        <v>15390</v>
      </c>
      <c r="L530" s="68">
        <v>4605</v>
      </c>
      <c r="M530" s="68">
        <v>19995</v>
      </c>
      <c r="N530" s="103">
        <v>2976</v>
      </c>
      <c r="O530" s="103">
        <v>94.8</v>
      </c>
    </row>
    <row r="531" spans="1:15" x14ac:dyDescent="0.35">
      <c r="A531" s="12" t="s">
        <v>671</v>
      </c>
      <c r="B531" s="68">
        <v>11750</v>
      </c>
      <c r="C531" s="68">
        <v>4239</v>
      </c>
      <c r="D531" s="68">
        <v>15989</v>
      </c>
      <c r="E531" s="103">
        <v>2859.1</v>
      </c>
      <c r="F531" s="103">
        <v>90.7</v>
      </c>
      <c r="G531" s="103">
        <v>2989.9</v>
      </c>
      <c r="H531" s="103">
        <v>94.9</v>
      </c>
      <c r="I531" s="103">
        <v>2662.5</v>
      </c>
      <c r="J531" s="103">
        <v>84.5</v>
      </c>
      <c r="K531" s="68">
        <v>11750</v>
      </c>
      <c r="L531" s="68">
        <v>4239</v>
      </c>
      <c r="M531" s="68">
        <v>15989</v>
      </c>
      <c r="N531" s="103">
        <v>2989.9</v>
      </c>
      <c r="O531" s="103">
        <v>94.9</v>
      </c>
    </row>
  </sheetData>
  <phoneticPr fontId="0" type="noConversion"/>
  <pageMargins left="0.75" right="0.75" top="1" bottom="1" header="0.5" footer="0.5"/>
  <pageSetup paperSize="9" scale="35" orientation="portrait" r:id="rId1"/>
  <headerFooter alignWithMargins="0"/>
  <tableParts count="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16526E-2353-4264-8BAA-BF33BC1F3C75}">
  <sheetPr codeName="Sheet19">
    <pageSetUpPr fitToPage="1"/>
  </sheetPr>
  <dimension ref="A1:IV531"/>
  <sheetViews>
    <sheetView zoomScaleNormal="100" workbookViewId="0"/>
  </sheetViews>
  <sheetFormatPr defaultColWidth="9.453125" defaultRowHeight="15.5" x14ac:dyDescent="0.35"/>
  <cols>
    <col min="1" max="1" width="26.54296875" style="12" customWidth="1"/>
    <col min="2" max="12" width="18.453125" style="9" customWidth="1"/>
    <col min="13" max="16384" width="9.453125" style="9"/>
  </cols>
  <sheetData>
    <row r="1" spans="1:13" s="71" customFormat="1" ht="18" x14ac:dyDescent="0.4">
      <c r="A1" s="3" t="s">
        <v>1109</v>
      </c>
    </row>
    <row r="2" spans="1:13" x14ac:dyDescent="0.35">
      <c r="A2" s="12" t="s">
        <v>1075</v>
      </c>
    </row>
    <row r="3" spans="1:13" x14ac:dyDescent="0.35">
      <c r="A3" s="12" t="s">
        <v>1076</v>
      </c>
    </row>
    <row r="4" spans="1:13" x14ac:dyDescent="0.35">
      <c r="A4" s="12" t="s">
        <v>1078</v>
      </c>
    </row>
    <row r="5" spans="1:13" s="19" customFormat="1" ht="134.65" customHeight="1" x14ac:dyDescent="0.25">
      <c r="A5" s="17" t="s">
        <v>1079</v>
      </c>
      <c r="B5" s="13" t="s">
        <v>1110</v>
      </c>
      <c r="C5" s="13" t="s">
        <v>1111</v>
      </c>
      <c r="D5" s="13" t="s">
        <v>1112</v>
      </c>
      <c r="E5" s="13" t="s">
        <v>1113</v>
      </c>
      <c r="F5" s="13" t="s">
        <v>1114</v>
      </c>
      <c r="G5" s="18" t="s">
        <v>1115</v>
      </c>
      <c r="H5" s="13" t="s">
        <v>1116</v>
      </c>
      <c r="I5" s="13" t="s">
        <v>1117</v>
      </c>
      <c r="J5" s="13" t="s">
        <v>1118</v>
      </c>
      <c r="K5" s="13" t="s">
        <v>1119</v>
      </c>
      <c r="L5" s="18"/>
      <c r="M5" s="18"/>
    </row>
    <row r="6" spans="1:13" s="5" customFormat="1" ht="15" customHeight="1" x14ac:dyDescent="0.35">
      <c r="A6" s="6" t="s">
        <v>1094</v>
      </c>
      <c r="B6" s="14" t="s">
        <v>1120</v>
      </c>
      <c r="C6" s="14" t="s">
        <v>1121</v>
      </c>
      <c r="D6" s="14" t="s">
        <v>1122</v>
      </c>
      <c r="E6" s="14" t="s">
        <v>1123</v>
      </c>
      <c r="F6" s="14" t="s">
        <v>1124</v>
      </c>
      <c r="G6" s="77" t="s">
        <v>1125</v>
      </c>
      <c r="H6" s="14" t="s">
        <v>1126</v>
      </c>
      <c r="I6" s="14" t="s">
        <v>1097</v>
      </c>
      <c r="J6" s="14" t="s">
        <v>1127</v>
      </c>
      <c r="K6" s="14" t="s">
        <v>539</v>
      </c>
    </row>
    <row r="7" spans="1:13" x14ac:dyDescent="0.35">
      <c r="A7" s="12">
        <v>1998</v>
      </c>
      <c r="B7" s="16">
        <v>-1504</v>
      </c>
      <c r="C7" s="16">
        <v>3587</v>
      </c>
      <c r="D7" s="16">
        <v>2083</v>
      </c>
      <c r="E7" s="16">
        <v>1446</v>
      </c>
      <c r="F7" s="16">
        <v>429</v>
      </c>
      <c r="G7" s="16">
        <v>3958</v>
      </c>
      <c r="H7" s="16">
        <v>-83</v>
      </c>
      <c r="I7" s="16">
        <v>3875</v>
      </c>
      <c r="J7" s="16">
        <v>0</v>
      </c>
      <c r="K7" s="16">
        <v>3875</v>
      </c>
    </row>
    <row r="8" spans="1:13" x14ac:dyDescent="0.35">
      <c r="A8" s="12">
        <v>1999</v>
      </c>
      <c r="B8" s="16">
        <v>-10696</v>
      </c>
      <c r="C8" s="16">
        <v>2719</v>
      </c>
      <c r="D8" s="16">
        <v>-7977</v>
      </c>
      <c r="E8" s="16">
        <v>133</v>
      </c>
      <c r="F8" s="16">
        <v>245</v>
      </c>
      <c r="G8" s="16">
        <v>-7599</v>
      </c>
      <c r="H8" s="16">
        <v>-55</v>
      </c>
      <c r="I8" s="16">
        <v>-7654</v>
      </c>
      <c r="J8" s="16">
        <v>0</v>
      </c>
      <c r="K8" s="16">
        <v>-7654</v>
      </c>
    </row>
    <row r="9" spans="1:13" x14ac:dyDescent="0.35">
      <c r="A9" s="12">
        <v>2000</v>
      </c>
      <c r="B9" s="16">
        <v>-13628</v>
      </c>
      <c r="C9" s="16">
        <v>-1792</v>
      </c>
      <c r="D9" s="16">
        <v>-15420</v>
      </c>
      <c r="E9" s="16">
        <v>-393</v>
      </c>
      <c r="F9" s="16">
        <v>-420</v>
      </c>
      <c r="G9" s="16">
        <v>-16233</v>
      </c>
      <c r="H9" s="16">
        <v>-193</v>
      </c>
      <c r="I9" s="16">
        <v>-16426</v>
      </c>
      <c r="J9" s="16">
        <v>0</v>
      </c>
      <c r="K9" s="16">
        <v>-16426</v>
      </c>
    </row>
    <row r="10" spans="1:13" x14ac:dyDescent="0.35">
      <c r="A10" s="12">
        <v>2001</v>
      </c>
      <c r="B10" s="16">
        <v>-6870</v>
      </c>
      <c r="C10" s="16">
        <v>2967</v>
      </c>
      <c r="D10" s="16">
        <v>-3903</v>
      </c>
      <c r="E10" s="16">
        <v>455</v>
      </c>
      <c r="F10" s="16">
        <v>424</v>
      </c>
      <c r="G10" s="16">
        <v>-3024</v>
      </c>
      <c r="H10" s="16">
        <v>-83</v>
      </c>
      <c r="I10" s="16">
        <v>-3107</v>
      </c>
      <c r="J10" s="16">
        <v>0</v>
      </c>
      <c r="K10" s="16">
        <v>-3107</v>
      </c>
    </row>
    <row r="11" spans="1:13" x14ac:dyDescent="0.35">
      <c r="A11" s="12">
        <v>2002</v>
      </c>
      <c r="B11" s="16">
        <v>22366</v>
      </c>
      <c r="C11" s="16">
        <v>879</v>
      </c>
      <c r="D11" s="16">
        <v>23245</v>
      </c>
      <c r="E11" s="16">
        <v>1611</v>
      </c>
      <c r="F11" s="16">
        <v>1395</v>
      </c>
      <c r="G11" s="16">
        <v>26251</v>
      </c>
      <c r="H11" s="16">
        <v>-50</v>
      </c>
      <c r="I11" s="16">
        <v>26201</v>
      </c>
      <c r="J11" s="16">
        <v>0</v>
      </c>
      <c r="K11" s="16">
        <v>26201</v>
      </c>
    </row>
    <row r="12" spans="1:13" x14ac:dyDescent="0.35">
      <c r="A12" s="12">
        <v>2003</v>
      </c>
      <c r="B12" s="16">
        <v>41692</v>
      </c>
      <c r="C12" s="16">
        <v>-1374</v>
      </c>
      <c r="D12" s="16">
        <v>40318</v>
      </c>
      <c r="E12" s="16">
        <v>2847</v>
      </c>
      <c r="F12" s="16">
        <v>3261</v>
      </c>
      <c r="G12" s="16">
        <v>46426</v>
      </c>
      <c r="H12" s="16">
        <v>-32</v>
      </c>
      <c r="I12" s="16">
        <v>46394</v>
      </c>
      <c r="J12" s="16">
        <v>0</v>
      </c>
      <c r="K12" s="16">
        <v>46394</v>
      </c>
    </row>
    <row r="13" spans="1:13" x14ac:dyDescent="0.35">
      <c r="A13" s="12">
        <v>2004</v>
      </c>
      <c r="B13" s="16">
        <v>38538</v>
      </c>
      <c r="C13" s="16">
        <v>3176</v>
      </c>
      <c r="D13" s="16">
        <v>41714</v>
      </c>
      <c r="E13" s="16">
        <v>3397</v>
      </c>
      <c r="F13" s="16">
        <v>3511</v>
      </c>
      <c r="G13" s="16">
        <v>48622</v>
      </c>
      <c r="H13" s="16">
        <v>-48</v>
      </c>
      <c r="I13" s="16">
        <v>48574</v>
      </c>
      <c r="J13" s="16">
        <v>0</v>
      </c>
      <c r="K13" s="16">
        <v>48574</v>
      </c>
    </row>
    <row r="14" spans="1:13" x14ac:dyDescent="0.35">
      <c r="A14" s="12">
        <v>2005</v>
      </c>
      <c r="B14" s="16">
        <v>39009</v>
      </c>
      <c r="C14" s="16">
        <v>4925</v>
      </c>
      <c r="D14" s="16">
        <v>43934</v>
      </c>
      <c r="E14" s="16">
        <v>1009</v>
      </c>
      <c r="F14" s="16">
        <v>3569</v>
      </c>
      <c r="G14" s="16">
        <v>48512</v>
      </c>
      <c r="H14" s="16">
        <v>-66</v>
      </c>
      <c r="I14" s="16">
        <v>48446</v>
      </c>
      <c r="J14" s="16">
        <v>0</v>
      </c>
      <c r="K14" s="16">
        <v>48446</v>
      </c>
    </row>
    <row r="15" spans="1:13" x14ac:dyDescent="0.35">
      <c r="A15" s="12">
        <v>2006</v>
      </c>
      <c r="B15" s="16">
        <v>39278</v>
      </c>
      <c r="C15" s="16">
        <v>1189</v>
      </c>
      <c r="D15" s="16">
        <v>40467</v>
      </c>
      <c r="E15" s="16">
        <v>681</v>
      </c>
      <c r="F15" s="16">
        <v>2548</v>
      </c>
      <c r="G15" s="16">
        <v>43696</v>
      </c>
      <c r="H15" s="16">
        <v>-83</v>
      </c>
      <c r="I15" s="16">
        <v>43613</v>
      </c>
      <c r="J15" s="16">
        <v>0</v>
      </c>
      <c r="K15" s="16">
        <v>43613</v>
      </c>
    </row>
    <row r="16" spans="1:13" x14ac:dyDescent="0.35">
      <c r="A16" s="12">
        <v>2007</v>
      </c>
      <c r="B16" s="16">
        <v>38958</v>
      </c>
      <c r="C16" s="16">
        <v>1877</v>
      </c>
      <c r="D16" s="16">
        <v>40835</v>
      </c>
      <c r="E16" s="16">
        <v>-738</v>
      </c>
      <c r="F16" s="16">
        <v>1798</v>
      </c>
      <c r="G16" s="16">
        <v>41895</v>
      </c>
      <c r="H16" s="16">
        <v>-82</v>
      </c>
      <c r="I16" s="16">
        <v>41813</v>
      </c>
      <c r="J16" s="16">
        <v>-47</v>
      </c>
      <c r="K16" s="16">
        <v>41766</v>
      </c>
    </row>
    <row r="17" spans="1:11" x14ac:dyDescent="0.35">
      <c r="A17" s="12">
        <v>2008</v>
      </c>
      <c r="B17" s="16">
        <v>76528</v>
      </c>
      <c r="C17" s="16">
        <v>4346</v>
      </c>
      <c r="D17" s="16">
        <v>80874</v>
      </c>
      <c r="E17" s="16">
        <v>4950</v>
      </c>
      <c r="F17" s="16">
        <v>2692</v>
      </c>
      <c r="G17" s="16">
        <v>88516</v>
      </c>
      <c r="H17" s="16">
        <v>-537</v>
      </c>
      <c r="I17" s="16">
        <v>87979</v>
      </c>
      <c r="J17" s="16">
        <v>-14281</v>
      </c>
      <c r="K17" s="16">
        <v>73698</v>
      </c>
    </row>
    <row r="18" spans="1:11" x14ac:dyDescent="0.35">
      <c r="A18" s="12">
        <v>2009</v>
      </c>
      <c r="B18" s="16">
        <v>148193</v>
      </c>
      <c r="C18" s="16">
        <v>7311</v>
      </c>
      <c r="D18" s="16">
        <v>155504</v>
      </c>
      <c r="E18" s="16">
        <v>5620</v>
      </c>
      <c r="F18" s="16">
        <v>4584</v>
      </c>
      <c r="G18" s="16">
        <v>165708</v>
      </c>
      <c r="H18" s="16">
        <v>-4688</v>
      </c>
      <c r="I18" s="16">
        <v>161020</v>
      </c>
      <c r="J18" s="16">
        <v>-27424</v>
      </c>
      <c r="K18" s="16">
        <v>133596</v>
      </c>
    </row>
    <row r="19" spans="1:11" x14ac:dyDescent="0.35">
      <c r="A19" s="12">
        <v>2010</v>
      </c>
      <c r="B19" s="16">
        <v>145589</v>
      </c>
      <c r="C19" s="16">
        <v>3835</v>
      </c>
      <c r="D19" s="16">
        <v>149424</v>
      </c>
      <c r="E19" s="16">
        <v>3536</v>
      </c>
      <c r="F19" s="16">
        <v>3764</v>
      </c>
      <c r="G19" s="16">
        <v>156724</v>
      </c>
      <c r="H19" s="16">
        <v>-8102</v>
      </c>
      <c r="I19" s="16">
        <v>148622</v>
      </c>
      <c r="J19" s="16">
        <v>-14892</v>
      </c>
      <c r="K19" s="16">
        <v>133730</v>
      </c>
    </row>
    <row r="20" spans="1:11" x14ac:dyDescent="0.35">
      <c r="A20" s="12">
        <v>2011</v>
      </c>
      <c r="B20" s="16">
        <v>118964</v>
      </c>
      <c r="C20" s="16">
        <v>5028</v>
      </c>
      <c r="D20" s="16">
        <v>123992</v>
      </c>
      <c r="E20" s="16">
        <v>2324</v>
      </c>
      <c r="F20" s="16">
        <v>4101</v>
      </c>
      <c r="G20" s="16">
        <v>130417</v>
      </c>
      <c r="H20" s="16">
        <v>-8253</v>
      </c>
      <c r="I20" s="16">
        <v>122164</v>
      </c>
      <c r="J20" s="16">
        <v>-21636</v>
      </c>
      <c r="K20" s="16">
        <v>100528</v>
      </c>
    </row>
    <row r="21" spans="1:11" x14ac:dyDescent="0.35">
      <c r="A21" s="12">
        <v>2012</v>
      </c>
      <c r="B21" s="16">
        <v>128700</v>
      </c>
      <c r="C21" s="16">
        <v>8332</v>
      </c>
      <c r="D21" s="16">
        <v>137032</v>
      </c>
      <c r="E21" s="16">
        <v>-259</v>
      </c>
      <c r="F21" s="16">
        <v>3017</v>
      </c>
      <c r="G21" s="16">
        <v>139790</v>
      </c>
      <c r="H21" s="16">
        <v>-9278</v>
      </c>
      <c r="I21" s="16">
        <v>130512</v>
      </c>
      <c r="J21" s="16">
        <v>-13592</v>
      </c>
      <c r="K21" s="16">
        <v>116920</v>
      </c>
    </row>
    <row r="22" spans="1:11" x14ac:dyDescent="0.35">
      <c r="A22" s="12">
        <v>2013</v>
      </c>
      <c r="B22" s="16">
        <v>92574</v>
      </c>
      <c r="C22" s="16">
        <v>2144</v>
      </c>
      <c r="D22" s="16">
        <v>94718</v>
      </c>
      <c r="E22" s="16">
        <v>-813</v>
      </c>
      <c r="F22" s="16">
        <v>3799</v>
      </c>
      <c r="G22" s="16">
        <v>97704</v>
      </c>
      <c r="H22" s="16">
        <v>5916</v>
      </c>
      <c r="I22" s="16">
        <v>103620</v>
      </c>
      <c r="J22" s="16">
        <v>-8868</v>
      </c>
      <c r="K22" s="16">
        <v>94752</v>
      </c>
    </row>
    <row r="23" spans="1:11" x14ac:dyDescent="0.35">
      <c r="A23" s="12">
        <v>2014</v>
      </c>
      <c r="B23" s="16">
        <v>104396</v>
      </c>
      <c r="C23" s="16">
        <v>-1880</v>
      </c>
      <c r="D23" s="16">
        <v>102516</v>
      </c>
      <c r="E23" s="16">
        <v>1726</v>
      </c>
      <c r="F23" s="16">
        <v>3571</v>
      </c>
      <c r="G23" s="16">
        <v>107813</v>
      </c>
      <c r="H23" s="16">
        <v>-3822</v>
      </c>
      <c r="I23" s="16">
        <v>103991</v>
      </c>
      <c r="J23" s="16">
        <v>-8498</v>
      </c>
      <c r="K23" s="16">
        <v>95493</v>
      </c>
    </row>
    <row r="24" spans="1:11" x14ac:dyDescent="0.35">
      <c r="A24" s="12">
        <v>2015</v>
      </c>
      <c r="B24" s="16">
        <v>85679</v>
      </c>
      <c r="C24" s="16">
        <v>1756</v>
      </c>
      <c r="D24" s="16">
        <v>87435</v>
      </c>
      <c r="E24" s="16">
        <v>235</v>
      </c>
      <c r="F24" s="16">
        <v>1246</v>
      </c>
      <c r="G24" s="16">
        <v>88916</v>
      </c>
      <c r="H24" s="16">
        <v>-3273</v>
      </c>
      <c r="I24" s="16">
        <v>85643</v>
      </c>
      <c r="J24" s="16">
        <v>-6564</v>
      </c>
      <c r="K24" s="16">
        <v>79079</v>
      </c>
    </row>
    <row r="25" spans="1:11" x14ac:dyDescent="0.35">
      <c r="A25" s="12">
        <v>2016</v>
      </c>
      <c r="B25" s="16">
        <v>57953</v>
      </c>
      <c r="C25" s="16">
        <v>7810</v>
      </c>
      <c r="D25" s="16">
        <v>65763</v>
      </c>
      <c r="E25" s="16">
        <v>975</v>
      </c>
      <c r="F25" s="16">
        <v>3483</v>
      </c>
      <c r="G25" s="16">
        <v>70221</v>
      </c>
      <c r="H25" s="16">
        <v>-2393</v>
      </c>
      <c r="I25" s="16">
        <v>67828</v>
      </c>
      <c r="J25" s="16">
        <v>-7786</v>
      </c>
      <c r="K25" s="16">
        <v>60042</v>
      </c>
    </row>
    <row r="26" spans="1:11" x14ac:dyDescent="0.35">
      <c r="A26" s="12">
        <v>2017</v>
      </c>
      <c r="B26" s="16">
        <v>41934</v>
      </c>
      <c r="C26" s="16">
        <v>10143</v>
      </c>
      <c r="D26" s="16">
        <v>52077</v>
      </c>
      <c r="E26" s="16">
        <v>2648</v>
      </c>
      <c r="F26" s="16">
        <v>2255</v>
      </c>
      <c r="G26" s="16">
        <v>56980</v>
      </c>
      <c r="H26" s="16">
        <v>-2348</v>
      </c>
      <c r="I26" s="16">
        <v>54632</v>
      </c>
      <c r="J26" s="16">
        <v>-14846</v>
      </c>
      <c r="K26" s="16">
        <v>39786</v>
      </c>
    </row>
    <row r="27" spans="1:11" x14ac:dyDescent="0.35">
      <c r="A27" s="12">
        <v>2018</v>
      </c>
      <c r="B27" s="16">
        <v>41145</v>
      </c>
      <c r="C27" s="16">
        <v>7327</v>
      </c>
      <c r="D27" s="16">
        <v>48472</v>
      </c>
      <c r="E27" s="16">
        <v>-1274</v>
      </c>
      <c r="F27" s="16">
        <v>5736</v>
      </c>
      <c r="G27" s="16">
        <v>52934</v>
      </c>
      <c r="H27" s="16">
        <v>-1897</v>
      </c>
      <c r="I27" s="16">
        <v>51037</v>
      </c>
      <c r="J27" s="16">
        <v>-8928</v>
      </c>
      <c r="K27" s="16">
        <v>42109</v>
      </c>
    </row>
    <row r="28" spans="1:11" x14ac:dyDescent="0.35">
      <c r="A28" s="12">
        <v>2019</v>
      </c>
      <c r="B28" s="16">
        <v>43254</v>
      </c>
      <c r="C28" s="16">
        <v>10373</v>
      </c>
      <c r="D28" s="16">
        <v>53627</v>
      </c>
      <c r="E28" s="16">
        <v>-1939</v>
      </c>
      <c r="F28" s="16">
        <v>1873</v>
      </c>
      <c r="G28" s="16">
        <v>53561</v>
      </c>
      <c r="H28" s="16">
        <v>-3915</v>
      </c>
      <c r="I28" s="16">
        <v>49646</v>
      </c>
      <c r="J28" s="16">
        <v>-6754</v>
      </c>
      <c r="K28" s="16">
        <v>42892</v>
      </c>
    </row>
    <row r="29" spans="1:11" x14ac:dyDescent="0.35">
      <c r="A29" s="12">
        <v>2020</v>
      </c>
      <c r="B29" s="16">
        <v>277761</v>
      </c>
      <c r="C29" s="16">
        <v>-3399</v>
      </c>
      <c r="D29" s="16">
        <v>274362</v>
      </c>
      <c r="E29" s="16">
        <v>-1767</v>
      </c>
      <c r="F29" s="16">
        <v>1579</v>
      </c>
      <c r="G29" s="16">
        <v>274174</v>
      </c>
      <c r="H29" s="16">
        <v>-4190</v>
      </c>
      <c r="I29" s="16">
        <v>269984</v>
      </c>
      <c r="J29" s="16">
        <v>-9684</v>
      </c>
      <c r="K29" s="16">
        <v>260300</v>
      </c>
    </row>
    <row r="30" spans="1:11" x14ac:dyDescent="0.35">
      <c r="A30" s="12">
        <v>2021</v>
      </c>
      <c r="B30" s="16">
        <v>177830</v>
      </c>
      <c r="C30" s="16">
        <v>-2763</v>
      </c>
      <c r="D30" s="16">
        <v>175067</v>
      </c>
      <c r="E30" s="16">
        <v>-3164</v>
      </c>
      <c r="F30" s="16">
        <v>-1056</v>
      </c>
      <c r="G30" s="16">
        <v>170847</v>
      </c>
      <c r="H30" s="16">
        <v>-9725</v>
      </c>
      <c r="I30" s="16">
        <v>161122</v>
      </c>
      <c r="J30" s="16">
        <v>-8774</v>
      </c>
      <c r="K30" s="16">
        <v>152348</v>
      </c>
    </row>
    <row r="31" spans="1:11" x14ac:dyDescent="0.35">
      <c r="A31" s="12">
        <v>2022</v>
      </c>
      <c r="B31" s="16">
        <v>107608</v>
      </c>
      <c r="C31" s="16">
        <v>11111</v>
      </c>
      <c r="D31" s="16">
        <v>118719</v>
      </c>
      <c r="E31" s="16">
        <v>-4260</v>
      </c>
      <c r="F31" s="16">
        <v>-6147</v>
      </c>
      <c r="G31" s="16">
        <v>108312</v>
      </c>
      <c r="H31" s="16">
        <v>-181</v>
      </c>
      <c r="I31" s="16">
        <v>108131</v>
      </c>
      <c r="J31" s="16">
        <v>-9928</v>
      </c>
      <c r="K31" s="16">
        <v>98203</v>
      </c>
    </row>
    <row r="32" spans="1:11" x14ac:dyDescent="0.35">
      <c r="A32" s="12">
        <v>2023</v>
      </c>
      <c r="B32" s="16">
        <v>154131</v>
      </c>
      <c r="C32" s="16">
        <v>12452</v>
      </c>
      <c r="D32" s="16">
        <v>166583</v>
      </c>
      <c r="E32" s="16">
        <v>-4994</v>
      </c>
      <c r="F32" s="16">
        <v>-2938</v>
      </c>
      <c r="G32" s="16">
        <v>158651</v>
      </c>
      <c r="H32" s="16">
        <v>-15075</v>
      </c>
      <c r="I32" s="16">
        <v>143576</v>
      </c>
      <c r="J32" s="16">
        <v>-10846</v>
      </c>
      <c r="K32" s="16">
        <v>132730</v>
      </c>
    </row>
    <row r="33" spans="1:11" x14ac:dyDescent="0.35">
      <c r="A33" s="12">
        <v>2024</v>
      </c>
      <c r="B33" s="16">
        <v>159753</v>
      </c>
      <c r="C33" s="16">
        <v>14903</v>
      </c>
      <c r="D33" s="16">
        <v>174656</v>
      </c>
      <c r="E33" s="16">
        <v>-2122</v>
      </c>
      <c r="F33" s="16">
        <v>-1645</v>
      </c>
      <c r="G33" s="16">
        <v>170889</v>
      </c>
      <c r="H33" s="16">
        <v>-18745</v>
      </c>
      <c r="I33" s="16">
        <v>152144</v>
      </c>
      <c r="J33" s="16">
        <v>-4223</v>
      </c>
      <c r="K33" s="16">
        <v>147921</v>
      </c>
    </row>
    <row r="34" spans="1:11" x14ac:dyDescent="0.35">
      <c r="A34" s="12">
        <v>2025</v>
      </c>
      <c r="B34" s="16">
        <v>142405</v>
      </c>
      <c r="C34" s="16">
        <v>15084</v>
      </c>
      <c r="D34" s="16">
        <v>157489</v>
      </c>
      <c r="E34" s="16">
        <v>-2984</v>
      </c>
      <c r="F34" s="16">
        <v>-2247</v>
      </c>
      <c r="G34" s="16">
        <v>152258</v>
      </c>
      <c r="H34" s="16">
        <v>-4656</v>
      </c>
      <c r="I34" s="16">
        <v>147602</v>
      </c>
      <c r="J34" s="16">
        <v>0</v>
      </c>
      <c r="K34" s="16">
        <v>147602</v>
      </c>
    </row>
    <row r="35" spans="1:11" ht="40.75" customHeight="1" x14ac:dyDescent="0.35">
      <c r="A35" s="12" t="s">
        <v>42</v>
      </c>
      <c r="B35" s="16">
        <v>6970</v>
      </c>
      <c r="C35" s="16">
        <v>2576</v>
      </c>
      <c r="D35" s="16">
        <v>9546</v>
      </c>
      <c r="E35" s="16">
        <v>854</v>
      </c>
      <c r="F35" s="16">
        <v>306</v>
      </c>
      <c r="G35" s="16">
        <v>10706</v>
      </c>
      <c r="H35" s="16">
        <v>-82</v>
      </c>
      <c r="I35" s="16">
        <v>10624</v>
      </c>
      <c r="J35" s="16">
        <v>0</v>
      </c>
      <c r="K35" s="16">
        <v>10624</v>
      </c>
    </row>
    <row r="36" spans="1:11" x14ac:dyDescent="0.35">
      <c r="A36" s="12" t="s">
        <v>43</v>
      </c>
      <c r="B36" s="16">
        <v>-4285</v>
      </c>
      <c r="C36" s="16">
        <v>3012</v>
      </c>
      <c r="D36" s="16">
        <v>-1273</v>
      </c>
      <c r="E36" s="16">
        <v>1006</v>
      </c>
      <c r="F36" s="16">
        <v>470</v>
      </c>
      <c r="G36" s="16">
        <v>203</v>
      </c>
      <c r="H36" s="16">
        <v>-80</v>
      </c>
      <c r="I36" s="16">
        <v>123</v>
      </c>
      <c r="J36" s="16">
        <v>0</v>
      </c>
      <c r="K36" s="16">
        <v>123</v>
      </c>
    </row>
    <row r="37" spans="1:11" x14ac:dyDescent="0.35">
      <c r="A37" s="12" t="s">
        <v>44</v>
      </c>
      <c r="B37" s="16">
        <v>-15233</v>
      </c>
      <c r="C37" s="16">
        <v>3948</v>
      </c>
      <c r="D37" s="16">
        <v>-11285</v>
      </c>
      <c r="E37" s="16">
        <v>-226</v>
      </c>
      <c r="F37" s="16">
        <v>171</v>
      </c>
      <c r="G37" s="16">
        <v>-11340</v>
      </c>
      <c r="H37" s="16">
        <v>-63</v>
      </c>
      <c r="I37" s="16">
        <v>-11403</v>
      </c>
      <c r="J37" s="16">
        <v>0</v>
      </c>
      <c r="K37" s="16">
        <v>-11403</v>
      </c>
    </row>
    <row r="38" spans="1:11" x14ac:dyDescent="0.35">
      <c r="A38" s="12" t="s">
        <v>45</v>
      </c>
      <c r="B38" s="16">
        <v>-13222</v>
      </c>
      <c r="C38" s="16">
        <v>-2301</v>
      </c>
      <c r="D38" s="16">
        <v>-15523</v>
      </c>
      <c r="E38" s="16">
        <v>48</v>
      </c>
      <c r="F38" s="16">
        <v>-611</v>
      </c>
      <c r="G38" s="16">
        <v>-16086</v>
      </c>
      <c r="H38" s="16">
        <v>-208</v>
      </c>
      <c r="I38" s="16">
        <v>-16294</v>
      </c>
      <c r="J38" s="16">
        <v>0</v>
      </c>
      <c r="K38" s="16">
        <v>-16294</v>
      </c>
    </row>
    <row r="39" spans="1:11" x14ac:dyDescent="0.35">
      <c r="A39" s="12" t="s">
        <v>46</v>
      </c>
      <c r="B39" s="16">
        <v>2401</v>
      </c>
      <c r="C39" s="16">
        <v>2543</v>
      </c>
      <c r="D39" s="16">
        <v>4944</v>
      </c>
      <c r="E39" s="16">
        <v>-16</v>
      </c>
      <c r="F39" s="16">
        <v>765</v>
      </c>
      <c r="G39" s="16">
        <v>5693</v>
      </c>
      <c r="H39" s="16">
        <v>-57</v>
      </c>
      <c r="I39" s="16">
        <v>5636</v>
      </c>
      <c r="J39" s="16">
        <v>0</v>
      </c>
      <c r="K39" s="16">
        <v>5636</v>
      </c>
    </row>
    <row r="40" spans="1:11" x14ac:dyDescent="0.35">
      <c r="A40" s="12" t="s">
        <v>47</v>
      </c>
      <c r="B40" s="16">
        <v>29661</v>
      </c>
      <c r="C40" s="16">
        <v>766</v>
      </c>
      <c r="D40" s="16">
        <v>30427</v>
      </c>
      <c r="E40" s="16">
        <v>3028</v>
      </c>
      <c r="F40" s="16">
        <v>1605</v>
      </c>
      <c r="G40" s="16">
        <v>35060</v>
      </c>
      <c r="H40" s="16">
        <v>-45</v>
      </c>
      <c r="I40" s="16">
        <v>35015</v>
      </c>
      <c r="J40" s="16">
        <v>0</v>
      </c>
      <c r="K40" s="16">
        <v>35015</v>
      </c>
    </row>
    <row r="41" spans="1:11" x14ac:dyDescent="0.35">
      <c r="A41" s="12" t="s">
        <v>48</v>
      </c>
      <c r="B41" s="16">
        <v>37747</v>
      </c>
      <c r="C41" s="16">
        <v>-236</v>
      </c>
      <c r="D41" s="16">
        <v>37511</v>
      </c>
      <c r="E41" s="16">
        <v>2227</v>
      </c>
      <c r="F41" s="16">
        <v>3817</v>
      </c>
      <c r="G41" s="16">
        <v>43555</v>
      </c>
      <c r="H41" s="16">
        <v>-32</v>
      </c>
      <c r="I41" s="16">
        <v>43523</v>
      </c>
      <c r="J41" s="16">
        <v>0</v>
      </c>
      <c r="K41" s="16">
        <v>43523</v>
      </c>
    </row>
    <row r="42" spans="1:11" x14ac:dyDescent="0.35">
      <c r="A42" s="12" t="s">
        <v>49</v>
      </c>
      <c r="B42" s="16">
        <v>40936</v>
      </c>
      <c r="C42" s="16">
        <v>3602</v>
      </c>
      <c r="D42" s="16">
        <v>44538</v>
      </c>
      <c r="E42" s="16">
        <v>3768</v>
      </c>
      <c r="F42" s="16">
        <v>3407</v>
      </c>
      <c r="G42" s="16">
        <v>51713</v>
      </c>
      <c r="H42" s="16">
        <v>-51</v>
      </c>
      <c r="I42" s="16">
        <v>51662</v>
      </c>
      <c r="J42" s="16">
        <v>0</v>
      </c>
      <c r="K42" s="16">
        <v>51662</v>
      </c>
    </row>
    <row r="43" spans="1:11" x14ac:dyDescent="0.35">
      <c r="A43" s="12" t="s">
        <v>50</v>
      </c>
      <c r="B43" s="16">
        <v>36002</v>
      </c>
      <c r="C43" s="16">
        <v>5960</v>
      </c>
      <c r="D43" s="16">
        <v>41962</v>
      </c>
      <c r="E43" s="16">
        <v>-139</v>
      </c>
      <c r="F43" s="16">
        <v>3622</v>
      </c>
      <c r="G43" s="16">
        <v>45445</v>
      </c>
      <c r="H43" s="16">
        <v>-72</v>
      </c>
      <c r="I43" s="16">
        <v>45373</v>
      </c>
      <c r="J43" s="16">
        <v>0</v>
      </c>
      <c r="K43" s="16">
        <v>45373</v>
      </c>
    </row>
    <row r="44" spans="1:11" x14ac:dyDescent="0.35">
      <c r="A44" s="12" t="s">
        <v>51</v>
      </c>
      <c r="B44" s="16">
        <v>34916</v>
      </c>
      <c r="C44" s="16">
        <v>3631</v>
      </c>
      <c r="D44" s="16">
        <v>38547</v>
      </c>
      <c r="E44" s="16">
        <v>286</v>
      </c>
      <c r="F44" s="16">
        <v>2191</v>
      </c>
      <c r="G44" s="16">
        <v>41024</v>
      </c>
      <c r="H44" s="16">
        <v>-86</v>
      </c>
      <c r="I44" s="16">
        <v>40938</v>
      </c>
      <c r="J44" s="16">
        <v>0</v>
      </c>
      <c r="K44" s="16">
        <v>40938</v>
      </c>
    </row>
    <row r="45" spans="1:11" x14ac:dyDescent="0.35">
      <c r="A45" s="12" t="s">
        <v>52</v>
      </c>
      <c r="B45" s="16">
        <v>44211</v>
      </c>
      <c r="C45" s="16">
        <v>1007</v>
      </c>
      <c r="D45" s="16">
        <v>45218</v>
      </c>
      <c r="E45" s="16">
        <v>-1720</v>
      </c>
      <c r="F45" s="16">
        <v>1663</v>
      </c>
      <c r="G45" s="16">
        <v>45161</v>
      </c>
      <c r="H45" s="16">
        <v>-107</v>
      </c>
      <c r="I45" s="16">
        <v>45054</v>
      </c>
      <c r="J45" s="16">
        <v>-103</v>
      </c>
      <c r="K45" s="16">
        <v>44951</v>
      </c>
    </row>
    <row r="46" spans="1:11" x14ac:dyDescent="0.35">
      <c r="A46" s="12" t="s">
        <v>53</v>
      </c>
      <c r="B46" s="16">
        <v>101321</v>
      </c>
      <c r="C46" s="16">
        <v>5607</v>
      </c>
      <c r="D46" s="16">
        <v>106928</v>
      </c>
      <c r="E46" s="16">
        <v>7107</v>
      </c>
      <c r="F46" s="16">
        <v>3033</v>
      </c>
      <c r="G46" s="16">
        <v>117068</v>
      </c>
      <c r="H46" s="16">
        <v>-775</v>
      </c>
      <c r="I46" s="16">
        <v>116293</v>
      </c>
      <c r="J46" s="16">
        <v>-22351</v>
      </c>
      <c r="K46" s="16">
        <v>93942</v>
      </c>
    </row>
    <row r="47" spans="1:11" x14ac:dyDescent="0.35">
      <c r="A47" s="12" t="s">
        <v>54</v>
      </c>
      <c r="B47" s="16">
        <v>150288</v>
      </c>
      <c r="C47" s="16">
        <v>5887</v>
      </c>
      <c r="D47" s="16">
        <v>156175</v>
      </c>
      <c r="E47" s="16">
        <v>4852</v>
      </c>
      <c r="F47" s="16">
        <v>5105</v>
      </c>
      <c r="G47" s="16">
        <v>166132</v>
      </c>
      <c r="H47" s="16">
        <v>-6488</v>
      </c>
      <c r="I47" s="16">
        <v>159644</v>
      </c>
      <c r="J47" s="16">
        <v>-22098</v>
      </c>
      <c r="K47" s="16">
        <v>137546</v>
      </c>
    </row>
    <row r="48" spans="1:11" x14ac:dyDescent="0.35">
      <c r="A48" s="12" t="s">
        <v>55</v>
      </c>
      <c r="B48" s="16">
        <v>138219</v>
      </c>
      <c r="C48" s="16">
        <v>4924</v>
      </c>
      <c r="D48" s="16">
        <v>143143</v>
      </c>
      <c r="E48" s="16">
        <v>3495</v>
      </c>
      <c r="F48" s="16">
        <v>3312</v>
      </c>
      <c r="G48" s="16">
        <v>149950</v>
      </c>
      <c r="H48" s="16">
        <v>-7969</v>
      </c>
      <c r="I48" s="16">
        <v>141981</v>
      </c>
      <c r="J48" s="16">
        <v>-18675</v>
      </c>
      <c r="K48" s="16">
        <v>123306</v>
      </c>
    </row>
    <row r="49" spans="1:11" x14ac:dyDescent="0.35">
      <c r="A49" s="12" t="s">
        <v>56</v>
      </c>
      <c r="B49" s="16">
        <v>113154</v>
      </c>
      <c r="C49" s="16">
        <v>11576</v>
      </c>
      <c r="D49" s="16">
        <v>124730</v>
      </c>
      <c r="E49" s="16">
        <v>1916</v>
      </c>
      <c r="F49" s="16">
        <v>4364</v>
      </c>
      <c r="G49" s="16">
        <v>131010</v>
      </c>
      <c r="H49" s="16">
        <v>-8958</v>
      </c>
      <c r="I49" s="16">
        <v>122052</v>
      </c>
      <c r="J49" s="16">
        <v>-18640</v>
      </c>
      <c r="K49" s="16">
        <v>103412</v>
      </c>
    </row>
    <row r="50" spans="1:11" x14ac:dyDescent="0.35">
      <c r="A50" s="12" t="s">
        <v>57</v>
      </c>
      <c r="B50" s="16">
        <v>123924</v>
      </c>
      <c r="C50" s="16">
        <v>561</v>
      </c>
      <c r="D50" s="16">
        <v>124485</v>
      </c>
      <c r="E50" s="16">
        <v>70</v>
      </c>
      <c r="F50" s="16">
        <v>2578</v>
      </c>
      <c r="G50" s="16">
        <v>127133</v>
      </c>
      <c r="H50" s="16">
        <v>-3391</v>
      </c>
      <c r="I50" s="16">
        <v>123742</v>
      </c>
      <c r="J50" s="16">
        <v>-11994</v>
      </c>
      <c r="K50" s="16">
        <v>111748</v>
      </c>
    </row>
    <row r="51" spans="1:11" x14ac:dyDescent="0.35">
      <c r="A51" s="12" t="s">
        <v>58</v>
      </c>
      <c r="B51" s="16">
        <v>101104</v>
      </c>
      <c r="C51" s="16">
        <v>-1346</v>
      </c>
      <c r="D51" s="16">
        <v>99758</v>
      </c>
      <c r="E51" s="16">
        <v>-1064</v>
      </c>
      <c r="F51" s="16">
        <v>4204</v>
      </c>
      <c r="G51" s="16">
        <v>102898</v>
      </c>
      <c r="H51" s="16">
        <v>-453</v>
      </c>
      <c r="I51" s="16">
        <v>102445</v>
      </c>
      <c r="J51" s="16">
        <v>-8790</v>
      </c>
      <c r="K51" s="16">
        <v>93655</v>
      </c>
    </row>
    <row r="52" spans="1:11" x14ac:dyDescent="0.35">
      <c r="A52" s="12" t="s">
        <v>59</v>
      </c>
      <c r="B52" s="16">
        <v>93139</v>
      </c>
      <c r="C52" s="16">
        <v>518</v>
      </c>
      <c r="D52" s="16">
        <v>93657</v>
      </c>
      <c r="E52" s="16">
        <v>2196</v>
      </c>
      <c r="F52" s="16">
        <v>3358</v>
      </c>
      <c r="G52" s="16">
        <v>99211</v>
      </c>
      <c r="H52" s="16">
        <v>-1755</v>
      </c>
      <c r="I52" s="16">
        <v>97456</v>
      </c>
      <c r="J52" s="16">
        <v>-8390</v>
      </c>
      <c r="K52" s="16">
        <v>89066</v>
      </c>
    </row>
    <row r="53" spans="1:11" x14ac:dyDescent="0.35">
      <c r="A53" s="12" t="s">
        <v>60</v>
      </c>
      <c r="B53" s="16">
        <v>79457</v>
      </c>
      <c r="C53" s="16">
        <v>4083</v>
      </c>
      <c r="D53" s="16">
        <v>83540</v>
      </c>
      <c r="E53" s="16">
        <v>-151</v>
      </c>
      <c r="F53" s="16">
        <v>543</v>
      </c>
      <c r="G53" s="16">
        <v>83932</v>
      </c>
      <c r="H53" s="16">
        <v>-3224</v>
      </c>
      <c r="I53" s="16">
        <v>80708</v>
      </c>
      <c r="J53" s="16">
        <v>-6925</v>
      </c>
      <c r="K53" s="16">
        <v>73783</v>
      </c>
    </row>
    <row r="54" spans="1:11" x14ac:dyDescent="0.35">
      <c r="A54" s="12" t="s">
        <v>61</v>
      </c>
      <c r="B54" s="16">
        <v>45402</v>
      </c>
      <c r="C54" s="16">
        <v>8890</v>
      </c>
      <c r="D54" s="16">
        <v>54292</v>
      </c>
      <c r="E54" s="16">
        <v>1188</v>
      </c>
      <c r="F54" s="16">
        <v>4460</v>
      </c>
      <c r="G54" s="16">
        <v>59940</v>
      </c>
      <c r="H54" s="16">
        <v>-2762</v>
      </c>
      <c r="I54" s="16">
        <v>57178</v>
      </c>
      <c r="J54" s="16">
        <v>-10453</v>
      </c>
      <c r="K54" s="16">
        <v>46725</v>
      </c>
    </row>
    <row r="55" spans="1:11" x14ac:dyDescent="0.35">
      <c r="A55" s="12" t="s">
        <v>62</v>
      </c>
      <c r="B55" s="16">
        <v>49877</v>
      </c>
      <c r="C55" s="16">
        <v>9213</v>
      </c>
      <c r="D55" s="16">
        <v>59090</v>
      </c>
      <c r="E55" s="16">
        <v>2247</v>
      </c>
      <c r="F55" s="16">
        <v>1515</v>
      </c>
      <c r="G55" s="16">
        <v>62852</v>
      </c>
      <c r="H55" s="16">
        <v>-3555</v>
      </c>
      <c r="I55" s="16">
        <v>59297</v>
      </c>
      <c r="J55" s="16">
        <v>-11971</v>
      </c>
      <c r="K55" s="16">
        <v>47326</v>
      </c>
    </row>
    <row r="56" spans="1:11" x14ac:dyDescent="0.35">
      <c r="A56" s="12" t="s">
        <v>63</v>
      </c>
      <c r="B56" s="16">
        <v>33162</v>
      </c>
      <c r="C56" s="16">
        <v>7235</v>
      </c>
      <c r="D56" s="16">
        <v>40397</v>
      </c>
      <c r="E56" s="16">
        <v>-1555</v>
      </c>
      <c r="F56" s="16">
        <v>7147</v>
      </c>
      <c r="G56" s="16">
        <v>45989</v>
      </c>
      <c r="H56" s="16">
        <v>-1663</v>
      </c>
      <c r="I56" s="16">
        <v>44326</v>
      </c>
      <c r="J56" s="16">
        <v>-9073</v>
      </c>
      <c r="K56" s="16">
        <v>35253</v>
      </c>
    </row>
    <row r="57" spans="1:11" x14ac:dyDescent="0.35">
      <c r="A57" s="12" t="s">
        <v>64</v>
      </c>
      <c r="B57" s="16">
        <v>57470</v>
      </c>
      <c r="C57" s="16">
        <v>6990</v>
      </c>
      <c r="D57" s="16">
        <v>64460</v>
      </c>
      <c r="E57" s="16">
        <v>-1909</v>
      </c>
      <c r="F57" s="16">
        <v>115</v>
      </c>
      <c r="G57" s="16">
        <v>62666</v>
      </c>
      <c r="H57" s="16">
        <v>-4279</v>
      </c>
      <c r="I57" s="16">
        <v>58387</v>
      </c>
      <c r="J57" s="16">
        <v>-7177</v>
      </c>
      <c r="K57" s="16">
        <v>51210</v>
      </c>
    </row>
    <row r="58" spans="1:11" x14ac:dyDescent="0.35">
      <c r="A58" s="12" t="s">
        <v>65</v>
      </c>
      <c r="B58" s="16">
        <v>321275</v>
      </c>
      <c r="C58" s="16">
        <v>-5065</v>
      </c>
      <c r="D58" s="16">
        <v>316210</v>
      </c>
      <c r="E58" s="16">
        <v>-2221</v>
      </c>
      <c r="F58" s="16">
        <v>2067</v>
      </c>
      <c r="G58" s="16">
        <v>316056</v>
      </c>
      <c r="H58" s="16">
        <v>-5079</v>
      </c>
      <c r="I58" s="16">
        <v>310977</v>
      </c>
      <c r="J58" s="16">
        <v>-9462</v>
      </c>
      <c r="K58" s="16">
        <v>301515</v>
      </c>
    </row>
    <row r="59" spans="1:11" x14ac:dyDescent="0.35">
      <c r="A59" s="12" t="s">
        <v>66</v>
      </c>
      <c r="B59" s="16">
        <v>135010</v>
      </c>
      <c r="C59" s="16">
        <v>45</v>
      </c>
      <c r="D59" s="16">
        <v>135055</v>
      </c>
      <c r="E59" s="16">
        <v>-3779</v>
      </c>
      <c r="F59" s="16">
        <v>-2091</v>
      </c>
      <c r="G59" s="16">
        <v>129185</v>
      </c>
      <c r="H59" s="16">
        <v>-8965</v>
      </c>
      <c r="I59" s="16">
        <v>120220</v>
      </c>
      <c r="J59" s="16">
        <v>-9010</v>
      </c>
      <c r="K59" s="16">
        <v>111210</v>
      </c>
    </row>
    <row r="60" spans="1:11" x14ac:dyDescent="0.35">
      <c r="A60" s="12" t="s">
        <v>67</v>
      </c>
      <c r="B60" s="16">
        <v>123932</v>
      </c>
      <c r="C60" s="16">
        <v>14103</v>
      </c>
      <c r="D60" s="16">
        <v>138035</v>
      </c>
      <c r="E60" s="16">
        <v>-5745</v>
      </c>
      <c r="F60" s="16">
        <v>-7507</v>
      </c>
      <c r="G60" s="16">
        <v>124783</v>
      </c>
      <c r="H60" s="16">
        <v>2590</v>
      </c>
      <c r="I60" s="16">
        <v>127373</v>
      </c>
      <c r="J60" s="16">
        <v>-10163</v>
      </c>
      <c r="K60" s="16">
        <v>117210</v>
      </c>
    </row>
    <row r="61" spans="1:11" x14ac:dyDescent="0.35">
      <c r="A61" s="12" t="s">
        <v>68</v>
      </c>
      <c r="B61" s="16">
        <v>146932</v>
      </c>
      <c r="C61" s="16">
        <v>13551</v>
      </c>
      <c r="D61" s="16">
        <v>160483</v>
      </c>
      <c r="E61" s="16">
        <v>-3790</v>
      </c>
      <c r="F61" s="16">
        <v>-1414</v>
      </c>
      <c r="G61" s="16">
        <v>155279</v>
      </c>
      <c r="H61" s="16">
        <v>-20115</v>
      </c>
      <c r="I61" s="16">
        <v>135164</v>
      </c>
      <c r="J61" s="16">
        <v>-10795</v>
      </c>
      <c r="K61" s="16">
        <v>124369</v>
      </c>
    </row>
    <row r="62" spans="1:11" x14ac:dyDescent="0.35">
      <c r="A62" s="12" t="s">
        <v>69</v>
      </c>
      <c r="B62" s="16">
        <v>153298</v>
      </c>
      <c r="C62" s="16">
        <v>16402</v>
      </c>
      <c r="D62" s="16">
        <v>169700</v>
      </c>
      <c r="E62" s="16">
        <v>-1953</v>
      </c>
      <c r="F62" s="16">
        <v>-1728</v>
      </c>
      <c r="G62" s="16">
        <v>166019</v>
      </c>
      <c r="H62" s="16">
        <v>-14522</v>
      </c>
      <c r="I62" s="16">
        <v>151497</v>
      </c>
      <c r="J62" s="16">
        <v>-1501</v>
      </c>
      <c r="K62" s="16">
        <v>149996</v>
      </c>
    </row>
    <row r="63" spans="1:11" x14ac:dyDescent="0.35">
      <c r="A63" s="12" t="s">
        <v>70</v>
      </c>
      <c r="B63" s="16">
        <v>123129</v>
      </c>
      <c r="C63" s="16">
        <v>13326</v>
      </c>
      <c r="D63" s="16">
        <v>136455</v>
      </c>
      <c r="E63" s="16">
        <v>-2348</v>
      </c>
      <c r="F63" s="16">
        <v>-2409</v>
      </c>
      <c r="G63" s="16">
        <v>131698</v>
      </c>
      <c r="H63" s="16">
        <v>-3662</v>
      </c>
      <c r="I63" s="16">
        <v>128036</v>
      </c>
      <c r="J63" s="16">
        <v>0</v>
      </c>
      <c r="K63" s="16">
        <v>128036</v>
      </c>
    </row>
    <row r="64" spans="1:11" ht="40.75" customHeight="1" x14ac:dyDescent="0.35">
      <c r="A64" s="12" t="s">
        <v>414</v>
      </c>
      <c r="B64" s="16">
        <v>10656</v>
      </c>
      <c r="C64" s="16">
        <v>762</v>
      </c>
      <c r="D64" s="16">
        <v>11418</v>
      </c>
      <c r="E64" s="16">
        <v>-580</v>
      </c>
      <c r="F64" s="16">
        <v>77</v>
      </c>
      <c r="G64" s="16">
        <v>10915</v>
      </c>
      <c r="H64" s="16">
        <v>-20</v>
      </c>
      <c r="I64" s="16">
        <v>10895</v>
      </c>
      <c r="J64" s="16">
        <v>0</v>
      </c>
      <c r="K64" s="16">
        <v>10895</v>
      </c>
    </row>
    <row r="65" spans="1:11" x14ac:dyDescent="0.35">
      <c r="A65" s="12" t="s">
        <v>415</v>
      </c>
      <c r="B65" s="16">
        <v>4190</v>
      </c>
      <c r="C65" s="16">
        <v>1145</v>
      </c>
      <c r="D65" s="16">
        <v>5335</v>
      </c>
      <c r="E65" s="16">
        <v>691</v>
      </c>
      <c r="F65" s="16">
        <v>77</v>
      </c>
      <c r="G65" s="16">
        <v>6103</v>
      </c>
      <c r="H65" s="16">
        <v>-21</v>
      </c>
      <c r="I65" s="16">
        <v>6082</v>
      </c>
      <c r="J65" s="16">
        <v>0</v>
      </c>
      <c r="K65" s="16">
        <v>6082</v>
      </c>
    </row>
    <row r="66" spans="1:11" x14ac:dyDescent="0.35">
      <c r="A66" s="12" t="s">
        <v>416</v>
      </c>
      <c r="B66" s="16">
        <v>-2361</v>
      </c>
      <c r="C66" s="16">
        <v>289</v>
      </c>
      <c r="D66" s="16">
        <v>-2072</v>
      </c>
      <c r="E66" s="16">
        <v>-202</v>
      </c>
      <c r="F66" s="16">
        <v>77</v>
      </c>
      <c r="G66" s="16">
        <v>-2197</v>
      </c>
      <c r="H66" s="16">
        <v>-20</v>
      </c>
      <c r="I66" s="16">
        <v>-2217</v>
      </c>
      <c r="J66" s="16">
        <v>0</v>
      </c>
      <c r="K66" s="16">
        <v>-2217</v>
      </c>
    </row>
    <row r="67" spans="1:11" x14ac:dyDescent="0.35">
      <c r="A67" s="12" t="s">
        <v>417</v>
      </c>
      <c r="B67" s="16">
        <v>-5515</v>
      </c>
      <c r="C67" s="16">
        <v>380</v>
      </c>
      <c r="D67" s="16">
        <v>-5135</v>
      </c>
      <c r="E67" s="16">
        <v>945</v>
      </c>
      <c r="F67" s="16">
        <v>75</v>
      </c>
      <c r="G67" s="16">
        <v>-4115</v>
      </c>
      <c r="H67" s="16">
        <v>-21</v>
      </c>
      <c r="I67" s="16">
        <v>-4136</v>
      </c>
      <c r="J67" s="16">
        <v>0</v>
      </c>
      <c r="K67" s="16">
        <v>-4136</v>
      </c>
    </row>
    <row r="68" spans="1:11" x14ac:dyDescent="0.35">
      <c r="A68" s="12" t="s">
        <v>418</v>
      </c>
      <c r="B68" s="16">
        <v>9101</v>
      </c>
      <c r="C68" s="16">
        <v>597</v>
      </c>
      <c r="D68" s="16">
        <v>9698</v>
      </c>
      <c r="E68" s="16">
        <v>-553</v>
      </c>
      <c r="F68" s="16">
        <v>118</v>
      </c>
      <c r="G68" s="16">
        <v>9263</v>
      </c>
      <c r="H68" s="16">
        <v>-21</v>
      </c>
      <c r="I68" s="16">
        <v>9242</v>
      </c>
      <c r="J68" s="16">
        <v>0</v>
      </c>
      <c r="K68" s="16">
        <v>9242</v>
      </c>
    </row>
    <row r="69" spans="1:11" x14ac:dyDescent="0.35">
      <c r="A69" s="12" t="s">
        <v>419</v>
      </c>
      <c r="B69" s="16">
        <v>-924</v>
      </c>
      <c r="C69" s="16">
        <v>1220</v>
      </c>
      <c r="D69" s="16">
        <v>296</v>
      </c>
      <c r="E69" s="16">
        <v>753</v>
      </c>
      <c r="F69" s="16">
        <v>118</v>
      </c>
      <c r="G69" s="16">
        <v>1167</v>
      </c>
      <c r="H69" s="16">
        <v>-20</v>
      </c>
      <c r="I69" s="16">
        <v>1147</v>
      </c>
      <c r="J69" s="16">
        <v>0</v>
      </c>
      <c r="K69" s="16">
        <v>1147</v>
      </c>
    </row>
    <row r="70" spans="1:11" x14ac:dyDescent="0.35">
      <c r="A70" s="12" t="s">
        <v>420</v>
      </c>
      <c r="B70" s="16">
        <v>-4166</v>
      </c>
      <c r="C70" s="16">
        <v>1390</v>
      </c>
      <c r="D70" s="16">
        <v>-2776</v>
      </c>
      <c r="E70" s="16">
        <v>301</v>
      </c>
      <c r="F70" s="16">
        <v>118</v>
      </c>
      <c r="G70" s="16">
        <v>-2357</v>
      </c>
      <c r="H70" s="16">
        <v>-21</v>
      </c>
      <c r="I70" s="16">
        <v>-2378</v>
      </c>
      <c r="J70" s="16">
        <v>0</v>
      </c>
      <c r="K70" s="16">
        <v>-2378</v>
      </c>
    </row>
    <row r="71" spans="1:11" x14ac:dyDescent="0.35">
      <c r="A71" s="12" t="s">
        <v>421</v>
      </c>
      <c r="B71" s="16">
        <v>-8296</v>
      </c>
      <c r="C71" s="16">
        <v>-195</v>
      </c>
      <c r="D71" s="16">
        <v>-8491</v>
      </c>
      <c r="E71" s="16">
        <v>505</v>
      </c>
      <c r="F71" s="16">
        <v>116</v>
      </c>
      <c r="G71" s="16">
        <v>-7870</v>
      </c>
      <c r="H71" s="16">
        <v>-18</v>
      </c>
      <c r="I71" s="16">
        <v>-7888</v>
      </c>
      <c r="J71" s="16">
        <v>0</v>
      </c>
      <c r="K71" s="16">
        <v>-7888</v>
      </c>
    </row>
    <row r="72" spans="1:11" x14ac:dyDescent="0.35">
      <c r="A72" s="12" t="s">
        <v>422</v>
      </c>
      <c r="B72" s="16">
        <v>5358</v>
      </c>
      <c r="C72" s="16">
        <v>1256</v>
      </c>
      <c r="D72" s="16">
        <v>6614</v>
      </c>
      <c r="E72" s="16">
        <v>-417</v>
      </c>
      <c r="F72" s="16">
        <v>43</v>
      </c>
      <c r="G72" s="16">
        <v>6240</v>
      </c>
      <c r="H72" s="16">
        <v>-12</v>
      </c>
      <c r="I72" s="16">
        <v>6228</v>
      </c>
      <c r="J72" s="16">
        <v>0</v>
      </c>
      <c r="K72" s="16">
        <v>6228</v>
      </c>
    </row>
    <row r="73" spans="1:11" x14ac:dyDescent="0.35">
      <c r="A73" s="12" t="s">
        <v>423</v>
      </c>
      <c r="B73" s="16">
        <v>-3034</v>
      </c>
      <c r="C73" s="16">
        <v>1355</v>
      </c>
      <c r="D73" s="16">
        <v>-1679</v>
      </c>
      <c r="E73" s="16">
        <v>-181</v>
      </c>
      <c r="F73" s="16">
        <v>43</v>
      </c>
      <c r="G73" s="16">
        <v>-1817</v>
      </c>
      <c r="H73" s="16">
        <v>-13</v>
      </c>
      <c r="I73" s="16">
        <v>-1830</v>
      </c>
      <c r="J73" s="16">
        <v>0</v>
      </c>
      <c r="K73" s="16">
        <v>-1830</v>
      </c>
    </row>
    <row r="74" spans="1:11" x14ac:dyDescent="0.35">
      <c r="A74" s="12" t="s">
        <v>424</v>
      </c>
      <c r="B74" s="16">
        <v>-4724</v>
      </c>
      <c r="C74" s="16">
        <v>303</v>
      </c>
      <c r="D74" s="16">
        <v>-4421</v>
      </c>
      <c r="E74" s="16">
        <v>226</v>
      </c>
      <c r="F74" s="16">
        <v>43</v>
      </c>
      <c r="G74" s="16">
        <v>-4152</v>
      </c>
      <c r="H74" s="16">
        <v>-12</v>
      </c>
      <c r="I74" s="16">
        <v>-4164</v>
      </c>
      <c r="J74" s="16">
        <v>0</v>
      </c>
      <c r="K74" s="16">
        <v>-4164</v>
      </c>
    </row>
    <row r="75" spans="1:11" x14ac:dyDescent="0.35">
      <c r="A75" s="12" t="s">
        <v>425</v>
      </c>
      <c r="B75" s="16">
        <v>-12833</v>
      </c>
      <c r="C75" s="16">
        <v>1034</v>
      </c>
      <c r="D75" s="16">
        <v>-11799</v>
      </c>
      <c r="E75" s="16">
        <v>146</v>
      </c>
      <c r="F75" s="16">
        <v>42</v>
      </c>
      <c r="G75" s="16">
        <v>-11611</v>
      </c>
      <c r="H75" s="16">
        <v>-26</v>
      </c>
      <c r="I75" s="16">
        <v>-11637</v>
      </c>
      <c r="J75" s="16">
        <v>0</v>
      </c>
      <c r="K75" s="16">
        <v>-11637</v>
      </c>
    </row>
    <row r="76" spans="1:11" x14ac:dyDescent="0.35">
      <c r="A76" s="12" t="s">
        <v>426</v>
      </c>
      <c r="B76" s="16">
        <v>-4223</v>
      </c>
      <c r="C76" s="16">
        <v>847</v>
      </c>
      <c r="D76" s="16">
        <v>-3376</v>
      </c>
      <c r="E76" s="16">
        <v>-211</v>
      </c>
      <c r="F76" s="16">
        <v>-154</v>
      </c>
      <c r="G76" s="16">
        <v>-3741</v>
      </c>
      <c r="H76" s="16">
        <v>-55</v>
      </c>
      <c r="I76" s="16">
        <v>-3796</v>
      </c>
      <c r="J76" s="16">
        <v>0</v>
      </c>
      <c r="K76" s="16">
        <v>-3796</v>
      </c>
    </row>
    <row r="77" spans="1:11" x14ac:dyDescent="0.35">
      <c r="A77" s="12" t="s">
        <v>427</v>
      </c>
      <c r="B77" s="16">
        <v>1039</v>
      </c>
      <c r="C77" s="16">
        <v>-5289</v>
      </c>
      <c r="D77" s="16">
        <v>-4250</v>
      </c>
      <c r="E77" s="16">
        <v>-130</v>
      </c>
      <c r="F77" s="16">
        <v>-154</v>
      </c>
      <c r="G77" s="16">
        <v>-4534</v>
      </c>
      <c r="H77" s="16">
        <v>-56</v>
      </c>
      <c r="I77" s="16">
        <v>-4590</v>
      </c>
      <c r="J77" s="16">
        <v>0</v>
      </c>
      <c r="K77" s="16">
        <v>-4590</v>
      </c>
    </row>
    <row r="78" spans="1:11" x14ac:dyDescent="0.35">
      <c r="A78" s="12" t="s">
        <v>428</v>
      </c>
      <c r="B78" s="16">
        <v>2389</v>
      </c>
      <c r="C78" s="16">
        <v>1616</v>
      </c>
      <c r="D78" s="16">
        <v>4005</v>
      </c>
      <c r="E78" s="16">
        <v>-198</v>
      </c>
      <c r="F78" s="16">
        <v>-154</v>
      </c>
      <c r="G78" s="16">
        <v>3653</v>
      </c>
      <c r="H78" s="16">
        <v>-56</v>
      </c>
      <c r="I78" s="16">
        <v>3597</v>
      </c>
      <c r="J78" s="16">
        <v>0</v>
      </c>
      <c r="K78" s="16">
        <v>3597</v>
      </c>
    </row>
    <row r="79" spans="1:11" x14ac:dyDescent="0.35">
      <c r="A79" s="12" t="s">
        <v>429</v>
      </c>
      <c r="B79" s="16">
        <v>-12427</v>
      </c>
      <c r="C79" s="16">
        <v>525</v>
      </c>
      <c r="D79" s="16">
        <v>-11902</v>
      </c>
      <c r="E79" s="16">
        <v>587</v>
      </c>
      <c r="F79" s="16">
        <v>-149</v>
      </c>
      <c r="G79" s="16">
        <v>-11464</v>
      </c>
      <c r="H79" s="16">
        <v>-41</v>
      </c>
      <c r="I79" s="16">
        <v>-11505</v>
      </c>
      <c r="J79" s="16">
        <v>0</v>
      </c>
      <c r="K79" s="16">
        <v>-11505</v>
      </c>
    </row>
    <row r="80" spans="1:11" x14ac:dyDescent="0.35">
      <c r="A80" s="12" t="s">
        <v>430</v>
      </c>
      <c r="B80" s="16">
        <v>1038</v>
      </c>
      <c r="C80" s="16">
        <v>-577</v>
      </c>
      <c r="D80" s="16">
        <v>461</v>
      </c>
      <c r="E80" s="16">
        <v>-85</v>
      </c>
      <c r="F80" s="16">
        <v>191</v>
      </c>
      <c r="G80" s="16">
        <v>567</v>
      </c>
      <c r="H80" s="16">
        <v>-14</v>
      </c>
      <c r="I80" s="16">
        <v>553</v>
      </c>
      <c r="J80" s="16">
        <v>0</v>
      </c>
      <c r="K80" s="16">
        <v>553</v>
      </c>
    </row>
    <row r="81" spans="1:11" x14ac:dyDescent="0.35">
      <c r="A81" s="12" t="s">
        <v>431</v>
      </c>
      <c r="B81" s="16">
        <v>-3491</v>
      </c>
      <c r="C81" s="16">
        <v>1796</v>
      </c>
      <c r="D81" s="16">
        <v>-1695</v>
      </c>
      <c r="E81" s="16">
        <v>-99</v>
      </c>
      <c r="F81" s="16">
        <v>191</v>
      </c>
      <c r="G81" s="16">
        <v>-1603</v>
      </c>
      <c r="H81" s="16">
        <v>-14</v>
      </c>
      <c r="I81" s="16">
        <v>-1617</v>
      </c>
      <c r="J81" s="16">
        <v>0</v>
      </c>
      <c r="K81" s="16">
        <v>-1617</v>
      </c>
    </row>
    <row r="82" spans="1:11" x14ac:dyDescent="0.35">
      <c r="A82" s="12" t="s">
        <v>432</v>
      </c>
      <c r="B82" s="16">
        <v>8010</v>
      </c>
      <c r="C82" s="16">
        <v>1223</v>
      </c>
      <c r="D82" s="16">
        <v>9233</v>
      </c>
      <c r="E82" s="16">
        <v>52</v>
      </c>
      <c r="F82" s="16">
        <v>191</v>
      </c>
      <c r="G82" s="16">
        <v>9476</v>
      </c>
      <c r="H82" s="16">
        <v>-14</v>
      </c>
      <c r="I82" s="16">
        <v>9462</v>
      </c>
      <c r="J82" s="16">
        <v>0</v>
      </c>
      <c r="K82" s="16">
        <v>9462</v>
      </c>
    </row>
    <row r="83" spans="1:11" x14ac:dyDescent="0.35">
      <c r="A83" s="12" t="s">
        <v>433</v>
      </c>
      <c r="B83" s="16">
        <v>-3156</v>
      </c>
      <c r="C83" s="16">
        <v>101</v>
      </c>
      <c r="D83" s="16">
        <v>-3055</v>
      </c>
      <c r="E83" s="16">
        <v>116</v>
      </c>
      <c r="F83" s="16">
        <v>192</v>
      </c>
      <c r="G83" s="16">
        <v>-2747</v>
      </c>
      <c r="H83" s="16">
        <v>-15</v>
      </c>
      <c r="I83" s="16">
        <v>-2762</v>
      </c>
      <c r="J83" s="16">
        <v>0</v>
      </c>
      <c r="K83" s="16">
        <v>-2762</v>
      </c>
    </row>
    <row r="84" spans="1:11" x14ac:dyDescent="0.35">
      <c r="A84" s="12" t="s">
        <v>434</v>
      </c>
      <c r="B84" s="16">
        <v>9660</v>
      </c>
      <c r="C84" s="16">
        <v>-959</v>
      </c>
      <c r="D84" s="16">
        <v>8701</v>
      </c>
      <c r="E84" s="16">
        <v>116</v>
      </c>
      <c r="F84" s="16">
        <v>401</v>
      </c>
      <c r="G84" s="16">
        <v>9218</v>
      </c>
      <c r="H84" s="16">
        <v>-12</v>
      </c>
      <c r="I84" s="16">
        <v>9206</v>
      </c>
      <c r="J84" s="16">
        <v>0</v>
      </c>
      <c r="K84" s="16">
        <v>9206</v>
      </c>
    </row>
    <row r="85" spans="1:11" x14ac:dyDescent="0.35">
      <c r="A85" s="12" t="s">
        <v>435</v>
      </c>
      <c r="B85" s="16">
        <v>4762</v>
      </c>
      <c r="C85" s="16">
        <v>703</v>
      </c>
      <c r="D85" s="16">
        <v>5465</v>
      </c>
      <c r="E85" s="16">
        <v>22</v>
      </c>
      <c r="F85" s="16">
        <v>401</v>
      </c>
      <c r="G85" s="16">
        <v>5888</v>
      </c>
      <c r="H85" s="16">
        <v>-12</v>
      </c>
      <c r="I85" s="16">
        <v>5876</v>
      </c>
      <c r="J85" s="16">
        <v>0</v>
      </c>
      <c r="K85" s="16">
        <v>5876</v>
      </c>
    </row>
    <row r="86" spans="1:11" x14ac:dyDescent="0.35">
      <c r="A86" s="12" t="s">
        <v>436</v>
      </c>
      <c r="B86" s="16">
        <v>11100</v>
      </c>
      <c r="C86" s="16">
        <v>1034</v>
      </c>
      <c r="D86" s="16">
        <v>12134</v>
      </c>
      <c r="E86" s="16">
        <v>1357</v>
      </c>
      <c r="F86" s="16">
        <v>401</v>
      </c>
      <c r="G86" s="16">
        <v>13892</v>
      </c>
      <c r="H86" s="16">
        <v>-11</v>
      </c>
      <c r="I86" s="16">
        <v>13881</v>
      </c>
      <c r="J86" s="16">
        <v>0</v>
      </c>
      <c r="K86" s="16">
        <v>13881</v>
      </c>
    </row>
    <row r="87" spans="1:11" x14ac:dyDescent="0.35">
      <c r="A87" s="12" t="s">
        <v>437</v>
      </c>
      <c r="B87" s="16">
        <v>4139</v>
      </c>
      <c r="C87" s="16">
        <v>-12</v>
      </c>
      <c r="D87" s="16">
        <v>4127</v>
      </c>
      <c r="E87" s="16">
        <v>1533</v>
      </c>
      <c r="F87" s="16">
        <v>402</v>
      </c>
      <c r="G87" s="16">
        <v>6062</v>
      </c>
      <c r="H87" s="16">
        <v>-10</v>
      </c>
      <c r="I87" s="16">
        <v>6052</v>
      </c>
      <c r="J87" s="16">
        <v>0</v>
      </c>
      <c r="K87" s="16">
        <v>6052</v>
      </c>
    </row>
    <row r="88" spans="1:11" x14ac:dyDescent="0.35">
      <c r="A88" s="12" t="s">
        <v>438</v>
      </c>
      <c r="B88" s="16">
        <v>14678</v>
      </c>
      <c r="C88" s="16">
        <v>-2382</v>
      </c>
      <c r="D88" s="16">
        <v>12296</v>
      </c>
      <c r="E88" s="16">
        <v>435</v>
      </c>
      <c r="F88" s="16">
        <v>953</v>
      </c>
      <c r="G88" s="16">
        <v>13684</v>
      </c>
      <c r="H88" s="16">
        <v>-7</v>
      </c>
      <c r="I88" s="16">
        <v>13677</v>
      </c>
      <c r="J88" s="16">
        <v>0</v>
      </c>
      <c r="K88" s="16">
        <v>13677</v>
      </c>
    </row>
    <row r="89" spans="1:11" x14ac:dyDescent="0.35">
      <c r="A89" s="12" t="s">
        <v>439</v>
      </c>
      <c r="B89" s="16">
        <v>9603</v>
      </c>
      <c r="C89" s="16">
        <v>784</v>
      </c>
      <c r="D89" s="16">
        <v>10387</v>
      </c>
      <c r="E89" s="16">
        <v>372</v>
      </c>
      <c r="F89" s="16">
        <v>953</v>
      </c>
      <c r="G89" s="16">
        <v>11712</v>
      </c>
      <c r="H89" s="16">
        <v>-8</v>
      </c>
      <c r="I89" s="16">
        <v>11704</v>
      </c>
      <c r="J89" s="16">
        <v>0</v>
      </c>
      <c r="K89" s="16">
        <v>11704</v>
      </c>
    </row>
    <row r="90" spans="1:11" x14ac:dyDescent="0.35">
      <c r="A90" s="12" t="s">
        <v>440</v>
      </c>
      <c r="B90" s="16">
        <v>13272</v>
      </c>
      <c r="C90" s="16">
        <v>236</v>
      </c>
      <c r="D90" s="16">
        <v>13508</v>
      </c>
      <c r="E90" s="16">
        <v>507</v>
      </c>
      <c r="F90" s="16">
        <v>953</v>
      </c>
      <c r="G90" s="16">
        <v>14968</v>
      </c>
      <c r="H90" s="16">
        <v>-7</v>
      </c>
      <c r="I90" s="16">
        <v>14961</v>
      </c>
      <c r="J90" s="16">
        <v>0</v>
      </c>
      <c r="K90" s="16">
        <v>14961</v>
      </c>
    </row>
    <row r="91" spans="1:11" x14ac:dyDescent="0.35">
      <c r="A91" s="12" t="s">
        <v>441</v>
      </c>
      <c r="B91" s="16">
        <v>194</v>
      </c>
      <c r="C91" s="16">
        <v>1126</v>
      </c>
      <c r="D91" s="16">
        <v>1320</v>
      </c>
      <c r="E91" s="16">
        <v>913</v>
      </c>
      <c r="F91" s="16">
        <v>958</v>
      </c>
      <c r="G91" s="16">
        <v>3191</v>
      </c>
      <c r="H91" s="16">
        <v>-10</v>
      </c>
      <c r="I91" s="16">
        <v>3181</v>
      </c>
      <c r="J91" s="16">
        <v>0</v>
      </c>
      <c r="K91" s="16">
        <v>3181</v>
      </c>
    </row>
    <row r="92" spans="1:11" x14ac:dyDescent="0.35">
      <c r="A92" s="12" t="s">
        <v>442</v>
      </c>
      <c r="B92" s="16">
        <v>15809</v>
      </c>
      <c r="C92" s="16">
        <v>-1228</v>
      </c>
      <c r="D92" s="16">
        <v>14581</v>
      </c>
      <c r="E92" s="16">
        <v>537</v>
      </c>
      <c r="F92" s="16">
        <v>851</v>
      </c>
      <c r="G92" s="16">
        <v>15969</v>
      </c>
      <c r="H92" s="16">
        <v>-13</v>
      </c>
      <c r="I92" s="16">
        <v>15956</v>
      </c>
      <c r="J92" s="16">
        <v>0</v>
      </c>
      <c r="K92" s="16">
        <v>15956</v>
      </c>
    </row>
    <row r="93" spans="1:11" x14ac:dyDescent="0.35">
      <c r="A93" s="12" t="s">
        <v>443</v>
      </c>
      <c r="B93" s="16">
        <v>9545</v>
      </c>
      <c r="C93" s="16">
        <v>1667</v>
      </c>
      <c r="D93" s="16">
        <v>11212</v>
      </c>
      <c r="E93" s="16">
        <v>908</v>
      </c>
      <c r="F93" s="16">
        <v>851</v>
      </c>
      <c r="G93" s="16">
        <v>12971</v>
      </c>
      <c r="H93" s="16">
        <v>-12</v>
      </c>
      <c r="I93" s="16">
        <v>12959</v>
      </c>
      <c r="J93" s="16">
        <v>0</v>
      </c>
      <c r="K93" s="16">
        <v>12959</v>
      </c>
    </row>
    <row r="94" spans="1:11" x14ac:dyDescent="0.35">
      <c r="A94" s="12" t="s">
        <v>444</v>
      </c>
      <c r="B94" s="16">
        <v>12990</v>
      </c>
      <c r="C94" s="16">
        <v>1611</v>
      </c>
      <c r="D94" s="16">
        <v>14601</v>
      </c>
      <c r="E94" s="16">
        <v>1039</v>
      </c>
      <c r="F94" s="16">
        <v>851</v>
      </c>
      <c r="G94" s="16">
        <v>16491</v>
      </c>
      <c r="H94" s="16">
        <v>-13</v>
      </c>
      <c r="I94" s="16">
        <v>16478</v>
      </c>
      <c r="J94" s="16">
        <v>0</v>
      </c>
      <c r="K94" s="16">
        <v>16478</v>
      </c>
    </row>
    <row r="95" spans="1:11" x14ac:dyDescent="0.35">
      <c r="A95" s="12" t="s">
        <v>445</v>
      </c>
      <c r="B95" s="16">
        <v>2592</v>
      </c>
      <c r="C95" s="16">
        <v>1552</v>
      </c>
      <c r="D95" s="16">
        <v>4144</v>
      </c>
      <c r="E95" s="16">
        <v>1284</v>
      </c>
      <c r="F95" s="16">
        <v>854</v>
      </c>
      <c r="G95" s="16">
        <v>6282</v>
      </c>
      <c r="H95" s="16">
        <v>-13</v>
      </c>
      <c r="I95" s="16">
        <v>6269</v>
      </c>
      <c r="J95" s="16">
        <v>0</v>
      </c>
      <c r="K95" s="16">
        <v>6269</v>
      </c>
    </row>
    <row r="96" spans="1:11" x14ac:dyDescent="0.35">
      <c r="A96" s="12" t="s">
        <v>446</v>
      </c>
      <c r="B96" s="16">
        <v>13172</v>
      </c>
      <c r="C96" s="16">
        <v>-672</v>
      </c>
      <c r="D96" s="16">
        <v>12500</v>
      </c>
      <c r="E96" s="16">
        <v>-76</v>
      </c>
      <c r="F96" s="16">
        <v>905</v>
      </c>
      <c r="G96" s="16">
        <v>13329</v>
      </c>
      <c r="H96" s="16">
        <v>-17</v>
      </c>
      <c r="I96" s="16">
        <v>13312</v>
      </c>
      <c r="J96" s="16">
        <v>0</v>
      </c>
      <c r="K96" s="16">
        <v>13312</v>
      </c>
    </row>
    <row r="97" spans="1:11" x14ac:dyDescent="0.35">
      <c r="A97" s="12" t="s">
        <v>447</v>
      </c>
      <c r="B97" s="16">
        <v>7490</v>
      </c>
      <c r="C97" s="16">
        <v>2303</v>
      </c>
      <c r="D97" s="16">
        <v>9793</v>
      </c>
      <c r="E97" s="16">
        <v>21</v>
      </c>
      <c r="F97" s="16">
        <v>905</v>
      </c>
      <c r="G97" s="16">
        <v>10719</v>
      </c>
      <c r="H97" s="16">
        <v>-20</v>
      </c>
      <c r="I97" s="16">
        <v>10699</v>
      </c>
      <c r="J97" s="16">
        <v>0</v>
      </c>
      <c r="K97" s="16">
        <v>10699</v>
      </c>
    </row>
    <row r="98" spans="1:11" x14ac:dyDescent="0.35">
      <c r="A98" s="12" t="s">
        <v>448</v>
      </c>
      <c r="B98" s="16">
        <v>15755</v>
      </c>
      <c r="C98" s="16">
        <v>1742</v>
      </c>
      <c r="D98" s="16">
        <v>17497</v>
      </c>
      <c r="E98" s="16">
        <v>-220</v>
      </c>
      <c r="F98" s="16">
        <v>905</v>
      </c>
      <c r="G98" s="16">
        <v>18182</v>
      </c>
      <c r="H98" s="16">
        <v>-16</v>
      </c>
      <c r="I98" s="16">
        <v>18166</v>
      </c>
      <c r="J98" s="16">
        <v>0</v>
      </c>
      <c r="K98" s="16">
        <v>18166</v>
      </c>
    </row>
    <row r="99" spans="1:11" x14ac:dyDescent="0.35">
      <c r="A99" s="12" t="s">
        <v>449</v>
      </c>
      <c r="B99" s="16">
        <v>-415</v>
      </c>
      <c r="C99" s="16">
        <v>2587</v>
      </c>
      <c r="D99" s="16">
        <v>2172</v>
      </c>
      <c r="E99" s="16">
        <v>136</v>
      </c>
      <c r="F99" s="16">
        <v>907</v>
      </c>
      <c r="G99" s="16">
        <v>3215</v>
      </c>
      <c r="H99" s="16">
        <v>-19</v>
      </c>
      <c r="I99" s="16">
        <v>3196</v>
      </c>
      <c r="J99" s="16">
        <v>0</v>
      </c>
      <c r="K99" s="16">
        <v>3196</v>
      </c>
    </row>
    <row r="100" spans="1:11" x14ac:dyDescent="0.35">
      <c r="A100" s="12" t="s">
        <v>450</v>
      </c>
      <c r="B100" s="16">
        <v>17514</v>
      </c>
      <c r="C100" s="16">
        <v>-5204</v>
      </c>
      <c r="D100" s="16">
        <v>12310</v>
      </c>
      <c r="E100" s="16">
        <v>329</v>
      </c>
      <c r="F100" s="16">
        <v>547</v>
      </c>
      <c r="G100" s="16">
        <v>13186</v>
      </c>
      <c r="H100" s="16">
        <v>-22</v>
      </c>
      <c r="I100" s="16">
        <v>13164</v>
      </c>
      <c r="J100" s="16">
        <v>0</v>
      </c>
      <c r="K100" s="16">
        <v>13164</v>
      </c>
    </row>
    <row r="101" spans="1:11" x14ac:dyDescent="0.35">
      <c r="A101" s="12" t="s">
        <v>451</v>
      </c>
      <c r="B101" s="16">
        <v>8990</v>
      </c>
      <c r="C101" s="16">
        <v>1670</v>
      </c>
      <c r="D101" s="16">
        <v>10660</v>
      </c>
      <c r="E101" s="16">
        <v>333</v>
      </c>
      <c r="F101" s="16">
        <v>547</v>
      </c>
      <c r="G101" s="16">
        <v>11540</v>
      </c>
      <c r="H101" s="16">
        <v>-21</v>
      </c>
      <c r="I101" s="16">
        <v>11519</v>
      </c>
      <c r="J101" s="16">
        <v>0</v>
      </c>
      <c r="K101" s="16">
        <v>11519</v>
      </c>
    </row>
    <row r="102" spans="1:11" x14ac:dyDescent="0.35">
      <c r="A102" s="12" t="s">
        <v>452</v>
      </c>
      <c r="B102" s="16">
        <v>13189</v>
      </c>
      <c r="C102" s="16">
        <v>2136</v>
      </c>
      <c r="D102" s="16">
        <v>15325</v>
      </c>
      <c r="E102" s="16">
        <v>-117</v>
      </c>
      <c r="F102" s="16">
        <v>547</v>
      </c>
      <c r="G102" s="16">
        <v>15755</v>
      </c>
      <c r="H102" s="16">
        <v>-21</v>
      </c>
      <c r="I102" s="16">
        <v>15734</v>
      </c>
      <c r="J102" s="16">
        <v>0</v>
      </c>
      <c r="K102" s="16">
        <v>15734</v>
      </c>
    </row>
    <row r="103" spans="1:11" x14ac:dyDescent="0.35">
      <c r="A103" s="12" t="s">
        <v>453</v>
      </c>
      <c r="B103" s="16">
        <v>-4777</v>
      </c>
      <c r="C103" s="16">
        <v>5029</v>
      </c>
      <c r="D103" s="16">
        <v>252</v>
      </c>
      <c r="E103" s="16">
        <v>-259</v>
      </c>
      <c r="F103" s="16">
        <v>550</v>
      </c>
      <c r="G103" s="16">
        <v>543</v>
      </c>
      <c r="H103" s="16">
        <v>-22</v>
      </c>
      <c r="I103" s="16">
        <v>521</v>
      </c>
      <c r="J103" s="16">
        <v>0</v>
      </c>
      <c r="K103" s="16">
        <v>521</v>
      </c>
    </row>
    <row r="104" spans="1:11" x14ac:dyDescent="0.35">
      <c r="A104" s="12" t="s">
        <v>454</v>
      </c>
      <c r="B104" s="16">
        <v>16152</v>
      </c>
      <c r="C104" s="16">
        <v>-4357</v>
      </c>
      <c r="D104" s="16">
        <v>11795</v>
      </c>
      <c r="E104" s="16">
        <v>7</v>
      </c>
      <c r="F104" s="16">
        <v>416</v>
      </c>
      <c r="G104" s="16">
        <v>12218</v>
      </c>
      <c r="H104" s="16">
        <v>-21</v>
      </c>
      <c r="I104" s="16">
        <v>12197</v>
      </c>
      <c r="J104" s="16">
        <v>0</v>
      </c>
      <c r="K104" s="16">
        <v>12197</v>
      </c>
    </row>
    <row r="105" spans="1:11" x14ac:dyDescent="0.35">
      <c r="A105" s="12" t="s">
        <v>455</v>
      </c>
      <c r="B105" s="16">
        <v>10445</v>
      </c>
      <c r="C105" s="16">
        <v>820</v>
      </c>
      <c r="D105" s="16">
        <v>11265</v>
      </c>
      <c r="E105" s="16">
        <v>-429</v>
      </c>
      <c r="F105" s="16">
        <v>416</v>
      </c>
      <c r="G105" s="16">
        <v>11252</v>
      </c>
      <c r="H105" s="16">
        <v>-19</v>
      </c>
      <c r="I105" s="16">
        <v>11233</v>
      </c>
      <c r="J105" s="16">
        <v>0</v>
      </c>
      <c r="K105" s="16">
        <v>11233</v>
      </c>
    </row>
    <row r="106" spans="1:11" x14ac:dyDescent="0.35">
      <c r="A106" s="12" t="s">
        <v>456</v>
      </c>
      <c r="B106" s="16">
        <v>17138</v>
      </c>
      <c r="C106" s="16">
        <v>385</v>
      </c>
      <c r="D106" s="16">
        <v>17523</v>
      </c>
      <c r="E106" s="16">
        <v>-57</v>
      </c>
      <c r="F106" s="16">
        <v>416</v>
      </c>
      <c r="G106" s="16">
        <v>17882</v>
      </c>
      <c r="H106" s="16">
        <v>-20</v>
      </c>
      <c r="I106" s="16">
        <v>17862</v>
      </c>
      <c r="J106" s="16">
        <v>-47</v>
      </c>
      <c r="K106" s="16">
        <v>17815</v>
      </c>
    </row>
    <row r="107" spans="1:11" x14ac:dyDescent="0.35">
      <c r="A107" s="12" t="s">
        <v>457</v>
      </c>
      <c r="B107" s="16">
        <v>476</v>
      </c>
      <c r="C107" s="16">
        <v>4159</v>
      </c>
      <c r="D107" s="16">
        <v>4635</v>
      </c>
      <c r="E107" s="16">
        <v>-1241</v>
      </c>
      <c r="F107" s="16">
        <v>415</v>
      </c>
      <c r="G107" s="16">
        <v>3809</v>
      </c>
      <c r="H107" s="16">
        <v>-47</v>
      </c>
      <c r="I107" s="16">
        <v>3762</v>
      </c>
      <c r="J107" s="16">
        <v>-56</v>
      </c>
      <c r="K107" s="16">
        <v>3706</v>
      </c>
    </row>
    <row r="108" spans="1:11" x14ac:dyDescent="0.35">
      <c r="A108" s="12" t="s">
        <v>458</v>
      </c>
      <c r="B108" s="16">
        <v>24117</v>
      </c>
      <c r="C108" s="16">
        <v>-4734</v>
      </c>
      <c r="D108" s="16">
        <v>19383</v>
      </c>
      <c r="E108" s="16">
        <v>631</v>
      </c>
      <c r="F108" s="16">
        <v>759</v>
      </c>
      <c r="G108" s="16">
        <v>20773</v>
      </c>
      <c r="H108" s="16">
        <v>-103</v>
      </c>
      <c r="I108" s="16">
        <v>20670</v>
      </c>
      <c r="J108" s="16">
        <v>-107</v>
      </c>
      <c r="K108" s="16">
        <v>20563</v>
      </c>
    </row>
    <row r="109" spans="1:11" x14ac:dyDescent="0.35">
      <c r="A109" s="12" t="s">
        <v>459</v>
      </c>
      <c r="B109" s="16">
        <v>19299</v>
      </c>
      <c r="C109" s="16">
        <v>2466</v>
      </c>
      <c r="D109" s="16">
        <v>21765</v>
      </c>
      <c r="E109" s="16">
        <v>2723</v>
      </c>
      <c r="F109" s="16">
        <v>759</v>
      </c>
      <c r="G109" s="16">
        <v>25247</v>
      </c>
      <c r="H109" s="16">
        <v>-104</v>
      </c>
      <c r="I109" s="16">
        <v>25143</v>
      </c>
      <c r="J109" s="16">
        <v>-2824</v>
      </c>
      <c r="K109" s="16">
        <v>22319</v>
      </c>
    </row>
    <row r="110" spans="1:11" x14ac:dyDescent="0.35">
      <c r="A110" s="12" t="s">
        <v>460</v>
      </c>
      <c r="B110" s="16">
        <v>32636</v>
      </c>
      <c r="C110" s="16">
        <v>2455</v>
      </c>
      <c r="D110" s="16">
        <v>35091</v>
      </c>
      <c r="E110" s="16">
        <v>2837</v>
      </c>
      <c r="F110" s="16">
        <v>759</v>
      </c>
      <c r="G110" s="16">
        <v>38687</v>
      </c>
      <c r="H110" s="16">
        <v>-283</v>
      </c>
      <c r="I110" s="16">
        <v>38404</v>
      </c>
      <c r="J110" s="16">
        <v>-11294</v>
      </c>
      <c r="K110" s="16">
        <v>27110</v>
      </c>
    </row>
    <row r="111" spans="1:11" x14ac:dyDescent="0.35">
      <c r="A111" s="12" t="s">
        <v>461</v>
      </c>
      <c r="B111" s="16">
        <v>25269</v>
      </c>
      <c r="C111" s="16">
        <v>5420</v>
      </c>
      <c r="D111" s="16">
        <v>30689</v>
      </c>
      <c r="E111" s="16">
        <v>916</v>
      </c>
      <c r="F111" s="16">
        <v>756</v>
      </c>
      <c r="G111" s="16">
        <v>32361</v>
      </c>
      <c r="H111" s="16">
        <v>-285</v>
      </c>
      <c r="I111" s="16">
        <v>32076</v>
      </c>
      <c r="J111" s="16">
        <v>-8126</v>
      </c>
      <c r="K111" s="16">
        <v>23950</v>
      </c>
    </row>
    <row r="112" spans="1:11" x14ac:dyDescent="0.35">
      <c r="A112" s="12" t="s">
        <v>462</v>
      </c>
      <c r="B112" s="16">
        <v>43147</v>
      </c>
      <c r="C112" s="16">
        <v>-4318</v>
      </c>
      <c r="D112" s="16">
        <v>38829</v>
      </c>
      <c r="E112" s="16">
        <v>1704</v>
      </c>
      <c r="F112" s="16">
        <v>1276</v>
      </c>
      <c r="G112" s="16">
        <v>41809</v>
      </c>
      <c r="H112" s="16">
        <v>-835</v>
      </c>
      <c r="I112" s="16">
        <v>40974</v>
      </c>
      <c r="J112" s="16">
        <v>-5188</v>
      </c>
      <c r="K112" s="16">
        <v>35786</v>
      </c>
    </row>
    <row r="113" spans="1:11" x14ac:dyDescent="0.35">
      <c r="A113" s="12" t="s">
        <v>463</v>
      </c>
      <c r="B113" s="16">
        <v>33427</v>
      </c>
      <c r="C113" s="16">
        <v>2893</v>
      </c>
      <c r="D113" s="16">
        <v>36320</v>
      </c>
      <c r="E113" s="16">
        <v>1635</v>
      </c>
      <c r="F113" s="16">
        <v>1276</v>
      </c>
      <c r="G113" s="16">
        <v>39231</v>
      </c>
      <c r="H113" s="16">
        <v>-1573</v>
      </c>
      <c r="I113" s="16">
        <v>37658</v>
      </c>
      <c r="J113" s="16">
        <v>-4987</v>
      </c>
      <c r="K113" s="16">
        <v>32671</v>
      </c>
    </row>
    <row r="114" spans="1:11" x14ac:dyDescent="0.35">
      <c r="A114" s="12" t="s">
        <v>464</v>
      </c>
      <c r="B114" s="16">
        <v>46350</v>
      </c>
      <c r="C114" s="16">
        <v>3316</v>
      </c>
      <c r="D114" s="16">
        <v>49666</v>
      </c>
      <c r="E114" s="16">
        <v>1365</v>
      </c>
      <c r="F114" s="16">
        <v>1276</v>
      </c>
      <c r="G114" s="16">
        <v>52307</v>
      </c>
      <c r="H114" s="16">
        <v>-1995</v>
      </c>
      <c r="I114" s="16">
        <v>50312</v>
      </c>
      <c r="J114" s="16">
        <v>-9123</v>
      </c>
      <c r="K114" s="16">
        <v>41189</v>
      </c>
    </row>
    <row r="115" spans="1:11" x14ac:dyDescent="0.35">
      <c r="A115" s="12" t="s">
        <v>465</v>
      </c>
      <c r="B115" s="16">
        <v>27364</v>
      </c>
      <c r="C115" s="16">
        <v>3996</v>
      </c>
      <c r="D115" s="16">
        <v>31360</v>
      </c>
      <c r="E115" s="16">
        <v>148</v>
      </c>
      <c r="F115" s="16">
        <v>1277</v>
      </c>
      <c r="G115" s="16">
        <v>32785</v>
      </c>
      <c r="H115" s="16">
        <v>-2085</v>
      </c>
      <c r="I115" s="16">
        <v>30700</v>
      </c>
      <c r="J115" s="16">
        <v>-2800</v>
      </c>
      <c r="K115" s="16">
        <v>27900</v>
      </c>
    </row>
    <row r="116" spans="1:11" x14ac:dyDescent="0.35">
      <c r="A116" s="12" t="s">
        <v>466</v>
      </c>
      <c r="B116" s="16">
        <v>38680</v>
      </c>
      <c r="C116" s="16">
        <v>-4238</v>
      </c>
      <c r="D116" s="16">
        <v>34442</v>
      </c>
      <c r="E116" s="16">
        <v>1385</v>
      </c>
      <c r="F116" s="16">
        <v>829</v>
      </c>
      <c r="G116" s="16">
        <v>36656</v>
      </c>
      <c r="H116" s="16">
        <v>-1989</v>
      </c>
      <c r="I116" s="16">
        <v>34667</v>
      </c>
      <c r="J116" s="16">
        <v>-3738</v>
      </c>
      <c r="K116" s="16">
        <v>30929</v>
      </c>
    </row>
    <row r="117" spans="1:11" x14ac:dyDescent="0.35">
      <c r="A117" s="12" t="s">
        <v>467</v>
      </c>
      <c r="B117" s="16">
        <v>35223</v>
      </c>
      <c r="C117" s="16">
        <v>1994</v>
      </c>
      <c r="D117" s="16">
        <v>37217</v>
      </c>
      <c r="E117" s="16">
        <v>1000</v>
      </c>
      <c r="F117" s="16">
        <v>829</v>
      </c>
      <c r="G117" s="16">
        <v>39046</v>
      </c>
      <c r="H117" s="16">
        <v>-2012</v>
      </c>
      <c r="I117" s="16">
        <v>37034</v>
      </c>
      <c r="J117" s="16">
        <v>-4434</v>
      </c>
      <c r="K117" s="16">
        <v>32600</v>
      </c>
    </row>
    <row r="118" spans="1:11" x14ac:dyDescent="0.35">
      <c r="A118" s="12" t="s">
        <v>468</v>
      </c>
      <c r="B118" s="16">
        <v>44322</v>
      </c>
      <c r="C118" s="16">
        <v>2083</v>
      </c>
      <c r="D118" s="16">
        <v>46405</v>
      </c>
      <c r="E118" s="16">
        <v>1003</v>
      </c>
      <c r="F118" s="16">
        <v>829</v>
      </c>
      <c r="G118" s="16">
        <v>48237</v>
      </c>
      <c r="H118" s="16">
        <v>-2016</v>
      </c>
      <c r="I118" s="16">
        <v>46221</v>
      </c>
      <c r="J118" s="16">
        <v>-3920</v>
      </c>
      <c r="K118" s="16">
        <v>42301</v>
      </c>
    </row>
    <row r="119" spans="1:11" x14ac:dyDescent="0.35">
      <c r="A119" s="12" t="s">
        <v>469</v>
      </c>
      <c r="B119" s="16">
        <v>19994</v>
      </c>
      <c r="C119" s="16">
        <v>5085</v>
      </c>
      <c r="D119" s="16">
        <v>25079</v>
      </c>
      <c r="E119" s="16">
        <v>107</v>
      </c>
      <c r="F119" s="16">
        <v>825</v>
      </c>
      <c r="G119" s="16">
        <v>26011</v>
      </c>
      <c r="H119" s="16">
        <v>-1952</v>
      </c>
      <c r="I119" s="16">
        <v>24059</v>
      </c>
      <c r="J119" s="16">
        <v>-6583</v>
      </c>
      <c r="K119" s="16">
        <v>17476</v>
      </c>
    </row>
    <row r="120" spans="1:11" x14ac:dyDescent="0.35">
      <c r="A120" s="12" t="s">
        <v>470</v>
      </c>
      <c r="B120" s="16">
        <v>38356</v>
      </c>
      <c r="C120" s="16">
        <v>-6646</v>
      </c>
      <c r="D120" s="16">
        <v>31710</v>
      </c>
      <c r="E120" s="16">
        <v>687</v>
      </c>
      <c r="F120" s="16">
        <v>1092</v>
      </c>
      <c r="G120" s="16">
        <v>33489</v>
      </c>
      <c r="H120" s="16">
        <v>-1995</v>
      </c>
      <c r="I120" s="16">
        <v>31494</v>
      </c>
      <c r="J120" s="16">
        <v>-6583</v>
      </c>
      <c r="K120" s="16">
        <v>24911</v>
      </c>
    </row>
    <row r="121" spans="1:11" x14ac:dyDescent="0.35">
      <c r="A121" s="12" t="s">
        <v>471</v>
      </c>
      <c r="B121" s="16">
        <v>25988</v>
      </c>
      <c r="C121" s="16">
        <v>2599</v>
      </c>
      <c r="D121" s="16">
        <v>28587</v>
      </c>
      <c r="E121" s="16">
        <v>706</v>
      </c>
      <c r="F121" s="16">
        <v>1092</v>
      </c>
      <c r="G121" s="16">
        <v>30385</v>
      </c>
      <c r="H121" s="16">
        <v>-2016</v>
      </c>
      <c r="I121" s="16">
        <v>28369</v>
      </c>
      <c r="J121" s="16">
        <v>-4235</v>
      </c>
      <c r="K121" s="16">
        <v>24134</v>
      </c>
    </row>
    <row r="122" spans="1:11" x14ac:dyDescent="0.35">
      <c r="A122" s="12" t="s">
        <v>472</v>
      </c>
      <c r="B122" s="16">
        <v>34626</v>
      </c>
      <c r="C122" s="16">
        <v>3990</v>
      </c>
      <c r="D122" s="16">
        <v>38616</v>
      </c>
      <c r="E122" s="16">
        <v>824</v>
      </c>
      <c r="F122" s="16">
        <v>1092</v>
      </c>
      <c r="G122" s="16">
        <v>40532</v>
      </c>
      <c r="H122" s="16">
        <v>-2290</v>
      </c>
      <c r="I122" s="16">
        <v>38242</v>
      </c>
      <c r="J122" s="16">
        <v>-4235</v>
      </c>
      <c r="K122" s="16">
        <v>34007</v>
      </c>
    </row>
    <row r="123" spans="1:11" x14ac:dyDescent="0.35">
      <c r="A123" s="12" t="s">
        <v>473</v>
      </c>
      <c r="B123" s="16">
        <v>14184</v>
      </c>
      <c r="C123" s="16">
        <v>11633</v>
      </c>
      <c r="D123" s="16">
        <v>25817</v>
      </c>
      <c r="E123" s="16">
        <v>-301</v>
      </c>
      <c r="F123" s="16">
        <v>1088</v>
      </c>
      <c r="G123" s="16">
        <v>26604</v>
      </c>
      <c r="H123" s="16">
        <v>-2657</v>
      </c>
      <c r="I123" s="16">
        <v>23947</v>
      </c>
      <c r="J123" s="16">
        <v>-3587</v>
      </c>
      <c r="K123" s="16">
        <v>20360</v>
      </c>
    </row>
    <row r="124" spans="1:11" x14ac:dyDescent="0.35">
      <c r="A124" s="12" t="s">
        <v>474</v>
      </c>
      <c r="B124" s="16">
        <v>47359</v>
      </c>
      <c r="C124" s="16">
        <v>-4774</v>
      </c>
      <c r="D124" s="16">
        <v>42585</v>
      </c>
      <c r="E124" s="16">
        <v>600</v>
      </c>
      <c r="F124" s="16">
        <v>643</v>
      </c>
      <c r="G124" s="16">
        <v>43828</v>
      </c>
      <c r="H124" s="16">
        <v>-569</v>
      </c>
      <c r="I124" s="16">
        <v>43259</v>
      </c>
      <c r="J124" s="16">
        <v>-3587</v>
      </c>
      <c r="K124" s="16">
        <v>39672</v>
      </c>
    </row>
    <row r="125" spans="1:11" x14ac:dyDescent="0.35">
      <c r="A125" s="12" t="s">
        <v>475</v>
      </c>
      <c r="B125" s="16">
        <v>27695</v>
      </c>
      <c r="C125" s="16">
        <v>127</v>
      </c>
      <c r="D125" s="16">
        <v>27822</v>
      </c>
      <c r="E125" s="16">
        <v>-217</v>
      </c>
      <c r="F125" s="16">
        <v>643</v>
      </c>
      <c r="G125" s="16">
        <v>28248</v>
      </c>
      <c r="H125" s="16">
        <v>-2901</v>
      </c>
      <c r="I125" s="16">
        <v>25347</v>
      </c>
      <c r="J125" s="16">
        <v>-3209</v>
      </c>
      <c r="K125" s="16">
        <v>22138</v>
      </c>
    </row>
    <row r="126" spans="1:11" x14ac:dyDescent="0.35">
      <c r="A126" s="12" t="s">
        <v>476</v>
      </c>
      <c r="B126" s="16">
        <v>39462</v>
      </c>
      <c r="C126" s="16">
        <v>1346</v>
      </c>
      <c r="D126" s="16">
        <v>40808</v>
      </c>
      <c r="E126" s="16">
        <v>-341</v>
      </c>
      <c r="F126" s="16">
        <v>643</v>
      </c>
      <c r="G126" s="16">
        <v>41110</v>
      </c>
      <c r="H126" s="16">
        <v>-3151</v>
      </c>
      <c r="I126" s="16">
        <v>37959</v>
      </c>
      <c r="J126" s="16">
        <v>-3209</v>
      </c>
      <c r="K126" s="16">
        <v>34750</v>
      </c>
    </row>
    <row r="127" spans="1:11" x14ac:dyDescent="0.35">
      <c r="A127" s="12" t="s">
        <v>477</v>
      </c>
      <c r="B127" s="16">
        <v>9408</v>
      </c>
      <c r="C127" s="16">
        <v>3862</v>
      </c>
      <c r="D127" s="16">
        <v>13270</v>
      </c>
      <c r="E127" s="16">
        <v>28</v>
      </c>
      <c r="F127" s="16">
        <v>649</v>
      </c>
      <c r="G127" s="16">
        <v>13947</v>
      </c>
      <c r="H127" s="16">
        <v>3230</v>
      </c>
      <c r="I127" s="16">
        <v>17177</v>
      </c>
      <c r="J127" s="16">
        <v>-1989</v>
      </c>
      <c r="K127" s="16">
        <v>15188</v>
      </c>
    </row>
    <row r="128" spans="1:11" x14ac:dyDescent="0.35">
      <c r="A128" s="12" t="s">
        <v>478</v>
      </c>
      <c r="B128" s="16">
        <v>28401</v>
      </c>
      <c r="C128" s="16">
        <v>-8965</v>
      </c>
      <c r="D128" s="16">
        <v>19436</v>
      </c>
      <c r="E128" s="16">
        <v>-240</v>
      </c>
      <c r="F128" s="16">
        <v>1050</v>
      </c>
      <c r="G128" s="16">
        <v>20246</v>
      </c>
      <c r="H128" s="16">
        <v>8472</v>
      </c>
      <c r="I128" s="16">
        <v>28718</v>
      </c>
      <c r="J128" s="16">
        <v>-1989</v>
      </c>
      <c r="K128" s="16">
        <v>26729</v>
      </c>
    </row>
    <row r="129" spans="1:11" x14ac:dyDescent="0.35">
      <c r="A129" s="12" t="s">
        <v>479</v>
      </c>
      <c r="B129" s="16">
        <v>22873</v>
      </c>
      <c r="C129" s="16">
        <v>3238</v>
      </c>
      <c r="D129" s="16">
        <v>26111</v>
      </c>
      <c r="E129" s="16">
        <v>-422</v>
      </c>
      <c r="F129" s="16">
        <v>1050</v>
      </c>
      <c r="G129" s="16">
        <v>26739</v>
      </c>
      <c r="H129" s="16">
        <v>-2645</v>
      </c>
      <c r="I129" s="16">
        <v>24094</v>
      </c>
      <c r="J129" s="16">
        <v>-2445</v>
      </c>
      <c r="K129" s="16">
        <v>21649</v>
      </c>
    </row>
    <row r="130" spans="1:11" x14ac:dyDescent="0.35">
      <c r="A130" s="12" t="s">
        <v>480</v>
      </c>
      <c r="B130" s="16">
        <v>31892</v>
      </c>
      <c r="C130" s="16">
        <v>4009</v>
      </c>
      <c r="D130" s="16">
        <v>35901</v>
      </c>
      <c r="E130" s="16">
        <v>-179</v>
      </c>
      <c r="F130" s="16">
        <v>1050</v>
      </c>
      <c r="G130" s="16">
        <v>36772</v>
      </c>
      <c r="H130" s="16">
        <v>-3141</v>
      </c>
      <c r="I130" s="16">
        <v>33631</v>
      </c>
      <c r="J130" s="16">
        <v>-2445</v>
      </c>
      <c r="K130" s="16">
        <v>31186</v>
      </c>
    </row>
    <row r="131" spans="1:11" x14ac:dyDescent="0.35">
      <c r="A131" s="12" t="s">
        <v>481</v>
      </c>
      <c r="B131" s="16">
        <v>17938</v>
      </c>
      <c r="C131" s="16">
        <v>372</v>
      </c>
      <c r="D131" s="16">
        <v>18310</v>
      </c>
      <c r="E131" s="16">
        <v>-223</v>
      </c>
      <c r="F131" s="16">
        <v>1054</v>
      </c>
      <c r="G131" s="16">
        <v>19141</v>
      </c>
      <c r="H131" s="16">
        <v>-3139</v>
      </c>
      <c r="I131" s="16">
        <v>16002</v>
      </c>
      <c r="J131" s="16">
        <v>-1911</v>
      </c>
      <c r="K131" s="16">
        <v>14091</v>
      </c>
    </row>
    <row r="132" spans="1:11" x14ac:dyDescent="0.35">
      <c r="A132" s="12" t="s">
        <v>482</v>
      </c>
      <c r="B132" s="16">
        <v>36825</v>
      </c>
      <c r="C132" s="16">
        <v>-8930</v>
      </c>
      <c r="D132" s="16">
        <v>27895</v>
      </c>
      <c r="E132" s="16">
        <v>904</v>
      </c>
      <c r="F132" s="16">
        <v>839</v>
      </c>
      <c r="G132" s="16">
        <v>29638</v>
      </c>
      <c r="H132" s="16">
        <v>953</v>
      </c>
      <c r="I132" s="16">
        <v>30591</v>
      </c>
      <c r="J132" s="16">
        <v>-1911</v>
      </c>
      <c r="K132" s="16">
        <v>28680</v>
      </c>
    </row>
    <row r="133" spans="1:11" x14ac:dyDescent="0.35">
      <c r="A133" s="12" t="s">
        <v>483</v>
      </c>
      <c r="B133" s="16">
        <v>23229</v>
      </c>
      <c r="C133" s="16">
        <v>2888</v>
      </c>
      <c r="D133" s="16">
        <v>26117</v>
      </c>
      <c r="E133" s="16">
        <v>616</v>
      </c>
      <c r="F133" s="16">
        <v>839</v>
      </c>
      <c r="G133" s="16">
        <v>27572</v>
      </c>
      <c r="H133" s="16">
        <v>-2589</v>
      </c>
      <c r="I133" s="16">
        <v>24983</v>
      </c>
      <c r="J133" s="16">
        <v>-2338</v>
      </c>
      <c r="K133" s="16">
        <v>22645</v>
      </c>
    </row>
    <row r="134" spans="1:11" x14ac:dyDescent="0.35">
      <c r="A134" s="12" t="s">
        <v>484</v>
      </c>
      <c r="B134" s="16">
        <v>26404</v>
      </c>
      <c r="C134" s="16">
        <v>3790</v>
      </c>
      <c r="D134" s="16">
        <v>30194</v>
      </c>
      <c r="E134" s="16">
        <v>429</v>
      </c>
      <c r="F134" s="16">
        <v>839</v>
      </c>
      <c r="G134" s="16">
        <v>31462</v>
      </c>
      <c r="H134" s="16">
        <v>953</v>
      </c>
      <c r="I134" s="16">
        <v>32415</v>
      </c>
      <c r="J134" s="16">
        <v>-2338</v>
      </c>
      <c r="K134" s="16">
        <v>30077</v>
      </c>
    </row>
    <row r="135" spans="1:11" x14ac:dyDescent="0.35">
      <c r="A135" s="12" t="s">
        <v>485</v>
      </c>
      <c r="B135" s="16">
        <v>6681</v>
      </c>
      <c r="C135" s="16">
        <v>2770</v>
      </c>
      <c r="D135" s="16">
        <v>9451</v>
      </c>
      <c r="E135" s="16">
        <v>247</v>
      </c>
      <c r="F135" s="16">
        <v>841</v>
      </c>
      <c r="G135" s="16">
        <v>10539</v>
      </c>
      <c r="H135" s="16">
        <v>-1072</v>
      </c>
      <c r="I135" s="16">
        <v>9467</v>
      </c>
      <c r="J135" s="16">
        <v>-1803</v>
      </c>
      <c r="K135" s="16">
        <v>7664</v>
      </c>
    </row>
    <row r="136" spans="1:11" x14ac:dyDescent="0.35">
      <c r="A136" s="12" t="s">
        <v>486</v>
      </c>
      <c r="B136" s="16">
        <v>32682</v>
      </c>
      <c r="C136" s="16">
        <v>-6416</v>
      </c>
      <c r="D136" s="16">
        <v>26266</v>
      </c>
      <c r="E136" s="16">
        <v>-51</v>
      </c>
      <c r="F136" s="16">
        <v>135</v>
      </c>
      <c r="G136" s="16">
        <v>26350</v>
      </c>
      <c r="H136" s="16">
        <v>795</v>
      </c>
      <c r="I136" s="16">
        <v>27145</v>
      </c>
      <c r="J136" s="16">
        <v>-1803</v>
      </c>
      <c r="K136" s="16">
        <v>25342</v>
      </c>
    </row>
    <row r="137" spans="1:11" x14ac:dyDescent="0.35">
      <c r="A137" s="12" t="s">
        <v>487</v>
      </c>
      <c r="B137" s="16">
        <v>21145</v>
      </c>
      <c r="C137" s="16">
        <v>3016</v>
      </c>
      <c r="D137" s="16">
        <v>24161</v>
      </c>
      <c r="E137" s="16">
        <v>35</v>
      </c>
      <c r="F137" s="16">
        <v>135</v>
      </c>
      <c r="G137" s="16">
        <v>24331</v>
      </c>
      <c r="H137" s="16">
        <v>-2316</v>
      </c>
      <c r="I137" s="16">
        <v>22015</v>
      </c>
      <c r="J137" s="16">
        <v>-1479</v>
      </c>
      <c r="K137" s="16">
        <v>20536</v>
      </c>
    </row>
    <row r="138" spans="1:11" x14ac:dyDescent="0.35">
      <c r="A138" s="12" t="s">
        <v>488</v>
      </c>
      <c r="B138" s="16">
        <v>25171</v>
      </c>
      <c r="C138" s="16">
        <v>2386</v>
      </c>
      <c r="D138" s="16">
        <v>27557</v>
      </c>
      <c r="E138" s="16">
        <v>4</v>
      </c>
      <c r="F138" s="16">
        <v>135</v>
      </c>
      <c r="G138" s="16">
        <v>27696</v>
      </c>
      <c r="H138" s="16">
        <v>-680</v>
      </c>
      <c r="I138" s="16">
        <v>27016</v>
      </c>
      <c r="J138" s="16">
        <v>-1479</v>
      </c>
      <c r="K138" s="16">
        <v>25537</v>
      </c>
    </row>
    <row r="139" spans="1:11" x14ac:dyDescent="0.35">
      <c r="A139" s="12" t="s">
        <v>489</v>
      </c>
      <c r="B139" s="16">
        <v>459</v>
      </c>
      <c r="C139" s="16">
        <v>5097</v>
      </c>
      <c r="D139" s="16">
        <v>5556</v>
      </c>
      <c r="E139" s="16">
        <v>-139</v>
      </c>
      <c r="F139" s="16">
        <v>138</v>
      </c>
      <c r="G139" s="16">
        <v>5555</v>
      </c>
      <c r="H139" s="16">
        <v>-1023</v>
      </c>
      <c r="I139" s="16">
        <v>4532</v>
      </c>
      <c r="J139" s="16">
        <v>-2164</v>
      </c>
      <c r="K139" s="16">
        <v>2368</v>
      </c>
    </row>
    <row r="140" spans="1:11" x14ac:dyDescent="0.35">
      <c r="A140" s="12" t="s">
        <v>490</v>
      </c>
      <c r="B140" s="16">
        <v>26760</v>
      </c>
      <c r="C140" s="16">
        <v>-4906</v>
      </c>
      <c r="D140" s="16">
        <v>21854</v>
      </c>
      <c r="E140" s="16">
        <v>466</v>
      </c>
      <c r="F140" s="16">
        <v>1115</v>
      </c>
      <c r="G140" s="16">
        <v>23435</v>
      </c>
      <c r="H140" s="16">
        <v>867</v>
      </c>
      <c r="I140" s="16">
        <v>24302</v>
      </c>
      <c r="J140" s="16">
        <v>-2164</v>
      </c>
      <c r="K140" s="16">
        <v>22138</v>
      </c>
    </row>
    <row r="141" spans="1:11" x14ac:dyDescent="0.35">
      <c r="A141" s="12" t="s">
        <v>491</v>
      </c>
      <c r="B141" s="16">
        <v>15570</v>
      </c>
      <c r="C141" s="16">
        <v>3719</v>
      </c>
      <c r="D141" s="16">
        <v>19289</v>
      </c>
      <c r="E141" s="16">
        <v>425</v>
      </c>
      <c r="F141" s="16">
        <v>1115</v>
      </c>
      <c r="G141" s="16">
        <v>20829</v>
      </c>
      <c r="H141" s="16">
        <v>-2044</v>
      </c>
      <c r="I141" s="16">
        <v>18785</v>
      </c>
      <c r="J141" s="16">
        <v>-1729</v>
      </c>
      <c r="K141" s="16">
        <v>17056</v>
      </c>
    </row>
    <row r="142" spans="1:11" x14ac:dyDescent="0.35">
      <c r="A142" s="12" t="s">
        <v>492</v>
      </c>
      <c r="B142" s="16">
        <v>15164</v>
      </c>
      <c r="C142" s="16">
        <v>3900</v>
      </c>
      <c r="D142" s="16">
        <v>19064</v>
      </c>
      <c r="E142" s="16">
        <v>223</v>
      </c>
      <c r="F142" s="16">
        <v>1115</v>
      </c>
      <c r="G142" s="16">
        <v>20402</v>
      </c>
      <c r="H142" s="16">
        <v>-193</v>
      </c>
      <c r="I142" s="16">
        <v>20209</v>
      </c>
      <c r="J142" s="16">
        <v>-1729</v>
      </c>
      <c r="K142" s="16">
        <v>18480</v>
      </c>
    </row>
    <row r="143" spans="1:11" x14ac:dyDescent="0.35">
      <c r="A143" s="12" t="s">
        <v>493</v>
      </c>
      <c r="B143" s="16">
        <v>-12092</v>
      </c>
      <c r="C143" s="16">
        <v>6177</v>
      </c>
      <c r="D143" s="16">
        <v>-5915</v>
      </c>
      <c r="E143" s="16">
        <v>74</v>
      </c>
      <c r="F143" s="16">
        <v>1115</v>
      </c>
      <c r="G143" s="16">
        <v>-4726</v>
      </c>
      <c r="H143" s="16">
        <v>-1392</v>
      </c>
      <c r="I143" s="16">
        <v>-6118</v>
      </c>
      <c r="J143" s="16">
        <v>-4831</v>
      </c>
      <c r="K143" s="16">
        <v>-10949</v>
      </c>
    </row>
    <row r="144" spans="1:11" x14ac:dyDescent="0.35">
      <c r="A144" s="12" t="s">
        <v>494</v>
      </c>
      <c r="B144" s="16">
        <v>29354</v>
      </c>
      <c r="C144" s="16">
        <v>-5556</v>
      </c>
      <c r="D144" s="16">
        <v>23798</v>
      </c>
      <c r="E144" s="16">
        <v>1232</v>
      </c>
      <c r="F144" s="16">
        <v>380</v>
      </c>
      <c r="G144" s="16">
        <v>25410</v>
      </c>
      <c r="H144" s="16">
        <v>824</v>
      </c>
      <c r="I144" s="16">
        <v>26234</v>
      </c>
      <c r="J144" s="16">
        <v>-4831</v>
      </c>
      <c r="K144" s="16">
        <v>21403</v>
      </c>
    </row>
    <row r="145" spans="1:11" x14ac:dyDescent="0.35">
      <c r="A145" s="12" t="s">
        <v>495</v>
      </c>
      <c r="B145" s="16">
        <v>12627</v>
      </c>
      <c r="C145" s="16">
        <v>4264</v>
      </c>
      <c r="D145" s="16">
        <v>16891</v>
      </c>
      <c r="E145" s="16">
        <v>1054</v>
      </c>
      <c r="F145" s="16">
        <v>380</v>
      </c>
      <c r="G145" s="16">
        <v>18325</v>
      </c>
      <c r="H145" s="16">
        <v>-2722</v>
      </c>
      <c r="I145" s="16">
        <v>15603</v>
      </c>
      <c r="J145" s="16">
        <v>-2592</v>
      </c>
      <c r="K145" s="16">
        <v>13011</v>
      </c>
    </row>
    <row r="146" spans="1:11" x14ac:dyDescent="0.35">
      <c r="A146" s="12" t="s">
        <v>496</v>
      </c>
      <c r="B146" s="16">
        <v>12045</v>
      </c>
      <c r="C146" s="16">
        <v>5258</v>
      </c>
      <c r="D146" s="16">
        <v>17303</v>
      </c>
      <c r="E146" s="16">
        <v>288</v>
      </c>
      <c r="F146" s="16">
        <v>380</v>
      </c>
      <c r="G146" s="16">
        <v>17971</v>
      </c>
      <c r="H146" s="16">
        <v>942</v>
      </c>
      <c r="I146" s="16">
        <v>18913</v>
      </c>
      <c r="J146" s="16">
        <v>-2592</v>
      </c>
      <c r="K146" s="16">
        <v>16321</v>
      </c>
    </row>
    <row r="147" spans="1:11" x14ac:dyDescent="0.35">
      <c r="A147" s="12" t="s">
        <v>497</v>
      </c>
      <c r="B147" s="16">
        <v>-4149</v>
      </c>
      <c r="C147" s="16">
        <v>5247</v>
      </c>
      <c r="D147" s="16">
        <v>1098</v>
      </c>
      <c r="E147" s="16">
        <v>-327</v>
      </c>
      <c r="F147" s="16">
        <v>375</v>
      </c>
      <c r="G147" s="16">
        <v>1146</v>
      </c>
      <c r="H147" s="16">
        <v>-2599</v>
      </c>
      <c r="I147" s="16">
        <v>-1453</v>
      </c>
      <c r="J147" s="16">
        <v>-1956</v>
      </c>
      <c r="K147" s="16">
        <v>-3409</v>
      </c>
    </row>
    <row r="148" spans="1:11" x14ac:dyDescent="0.35">
      <c r="A148" s="12" t="s">
        <v>498</v>
      </c>
      <c r="B148" s="16">
        <v>19018</v>
      </c>
      <c r="C148" s="16">
        <v>-2303</v>
      </c>
      <c r="D148" s="16">
        <v>16715</v>
      </c>
      <c r="E148" s="16">
        <v>-213</v>
      </c>
      <c r="F148" s="16">
        <v>1787</v>
      </c>
      <c r="G148" s="16">
        <v>18289</v>
      </c>
      <c r="H148" s="16">
        <v>342</v>
      </c>
      <c r="I148" s="16">
        <v>18631</v>
      </c>
      <c r="J148" s="16">
        <v>-1956</v>
      </c>
      <c r="K148" s="16">
        <v>16675</v>
      </c>
    </row>
    <row r="149" spans="1:11" x14ac:dyDescent="0.35">
      <c r="A149" s="12" t="s">
        <v>499</v>
      </c>
      <c r="B149" s="16">
        <v>10986</v>
      </c>
      <c r="C149" s="16">
        <v>1039</v>
      </c>
      <c r="D149" s="16">
        <v>12025</v>
      </c>
      <c r="E149" s="16">
        <v>-248</v>
      </c>
      <c r="F149" s="16">
        <v>1787</v>
      </c>
      <c r="G149" s="16">
        <v>13564</v>
      </c>
      <c r="H149" s="16">
        <v>-191</v>
      </c>
      <c r="I149" s="16">
        <v>13373</v>
      </c>
      <c r="J149" s="16">
        <v>-2508</v>
      </c>
      <c r="K149" s="16">
        <v>10865</v>
      </c>
    </row>
    <row r="150" spans="1:11" x14ac:dyDescent="0.35">
      <c r="A150" s="12" t="s">
        <v>500</v>
      </c>
      <c r="B150" s="16">
        <v>15290</v>
      </c>
      <c r="C150" s="16">
        <v>3344</v>
      </c>
      <c r="D150" s="16">
        <v>18634</v>
      </c>
      <c r="E150" s="16">
        <v>-486</v>
      </c>
      <c r="F150" s="16">
        <v>1787</v>
      </c>
      <c r="G150" s="16">
        <v>19935</v>
      </c>
      <c r="H150" s="16">
        <v>551</v>
      </c>
      <c r="I150" s="16">
        <v>20486</v>
      </c>
      <c r="J150" s="16">
        <v>-2508</v>
      </c>
      <c r="K150" s="16">
        <v>17978</v>
      </c>
    </row>
    <row r="151" spans="1:11" x14ac:dyDescent="0.35">
      <c r="A151" s="12" t="s">
        <v>501</v>
      </c>
      <c r="B151" s="16">
        <v>-12132</v>
      </c>
      <c r="C151" s="16">
        <v>5155</v>
      </c>
      <c r="D151" s="16">
        <v>-6977</v>
      </c>
      <c r="E151" s="16">
        <v>-608</v>
      </c>
      <c r="F151" s="16">
        <v>1786</v>
      </c>
      <c r="G151" s="16">
        <v>-5799</v>
      </c>
      <c r="H151" s="16">
        <v>-2365</v>
      </c>
      <c r="I151" s="16">
        <v>-8164</v>
      </c>
      <c r="J151" s="16">
        <v>-2101</v>
      </c>
      <c r="K151" s="16">
        <v>-10265</v>
      </c>
    </row>
    <row r="152" spans="1:11" x14ac:dyDescent="0.35">
      <c r="A152" s="12" t="s">
        <v>502</v>
      </c>
      <c r="B152" s="16">
        <v>24362</v>
      </c>
      <c r="C152" s="16">
        <v>-1628</v>
      </c>
      <c r="D152" s="16">
        <v>22734</v>
      </c>
      <c r="E152" s="16">
        <v>-312</v>
      </c>
      <c r="F152" s="16">
        <v>29</v>
      </c>
      <c r="G152" s="16">
        <v>22451</v>
      </c>
      <c r="H152" s="16">
        <v>156</v>
      </c>
      <c r="I152" s="16">
        <v>22607</v>
      </c>
      <c r="J152" s="16">
        <v>-1275</v>
      </c>
      <c r="K152" s="16">
        <v>21332</v>
      </c>
    </row>
    <row r="153" spans="1:11" x14ac:dyDescent="0.35">
      <c r="A153" s="12" t="s">
        <v>503</v>
      </c>
      <c r="B153" s="16">
        <v>13178</v>
      </c>
      <c r="C153" s="16">
        <v>1935</v>
      </c>
      <c r="D153" s="16">
        <v>15113</v>
      </c>
      <c r="E153" s="16">
        <v>-436</v>
      </c>
      <c r="F153" s="16">
        <v>29</v>
      </c>
      <c r="G153" s="16">
        <v>14706</v>
      </c>
      <c r="H153" s="16">
        <v>-2258</v>
      </c>
      <c r="I153" s="16">
        <v>12448</v>
      </c>
      <c r="J153" s="16">
        <v>-1176</v>
      </c>
      <c r="K153" s="16">
        <v>11272</v>
      </c>
    </row>
    <row r="154" spans="1:11" x14ac:dyDescent="0.35">
      <c r="A154" s="12" t="s">
        <v>504</v>
      </c>
      <c r="B154" s="16">
        <v>17846</v>
      </c>
      <c r="C154" s="16">
        <v>4911</v>
      </c>
      <c r="D154" s="16">
        <v>22757</v>
      </c>
      <c r="E154" s="16">
        <v>-583</v>
      </c>
      <c r="F154" s="16">
        <v>29</v>
      </c>
      <c r="G154" s="16">
        <v>22203</v>
      </c>
      <c r="H154" s="16">
        <v>552</v>
      </c>
      <c r="I154" s="16">
        <v>22755</v>
      </c>
      <c r="J154" s="16">
        <v>-2202</v>
      </c>
      <c r="K154" s="16">
        <v>20553</v>
      </c>
    </row>
    <row r="155" spans="1:11" x14ac:dyDescent="0.35">
      <c r="A155" s="12" t="s">
        <v>505</v>
      </c>
      <c r="B155" s="16">
        <v>2084</v>
      </c>
      <c r="C155" s="16">
        <v>1772</v>
      </c>
      <c r="D155" s="16">
        <v>3856</v>
      </c>
      <c r="E155" s="16">
        <v>-578</v>
      </c>
      <c r="F155" s="16">
        <v>28</v>
      </c>
      <c r="G155" s="16">
        <v>3306</v>
      </c>
      <c r="H155" s="16">
        <v>-2729</v>
      </c>
      <c r="I155" s="16">
        <v>577</v>
      </c>
      <c r="J155" s="16">
        <v>-2524</v>
      </c>
      <c r="K155" s="16">
        <v>-1947</v>
      </c>
    </row>
    <row r="156" spans="1:11" x14ac:dyDescent="0.35">
      <c r="A156" s="12" t="s">
        <v>506</v>
      </c>
      <c r="B156" s="16">
        <v>139976</v>
      </c>
      <c r="C156" s="16">
        <v>-8423</v>
      </c>
      <c r="D156" s="16">
        <v>131553</v>
      </c>
      <c r="E156" s="16">
        <v>-9</v>
      </c>
      <c r="F156" s="16">
        <v>517</v>
      </c>
      <c r="G156" s="16">
        <v>132061</v>
      </c>
      <c r="H156" s="16">
        <v>238</v>
      </c>
      <c r="I156" s="16">
        <v>132299</v>
      </c>
      <c r="J156" s="16">
        <v>-2524</v>
      </c>
      <c r="K156" s="16">
        <v>129775</v>
      </c>
    </row>
    <row r="157" spans="1:11" x14ac:dyDescent="0.35">
      <c r="A157" s="12" t="s">
        <v>507</v>
      </c>
      <c r="B157" s="16">
        <v>75813</v>
      </c>
      <c r="C157" s="16">
        <v>4</v>
      </c>
      <c r="D157" s="16">
        <v>75817</v>
      </c>
      <c r="E157" s="16">
        <v>-536</v>
      </c>
      <c r="F157" s="16">
        <v>517</v>
      </c>
      <c r="G157" s="16">
        <v>75798</v>
      </c>
      <c r="H157" s="16">
        <v>-1949</v>
      </c>
      <c r="I157" s="16">
        <v>73849</v>
      </c>
      <c r="J157" s="16">
        <v>-2318</v>
      </c>
      <c r="K157" s="16">
        <v>71531</v>
      </c>
    </row>
    <row r="158" spans="1:11" x14ac:dyDescent="0.35">
      <c r="A158" s="12" t="s">
        <v>508</v>
      </c>
      <c r="B158" s="16">
        <v>59888</v>
      </c>
      <c r="C158" s="16">
        <v>3248</v>
      </c>
      <c r="D158" s="16">
        <v>63136</v>
      </c>
      <c r="E158" s="16">
        <v>-644</v>
      </c>
      <c r="F158" s="16">
        <v>517</v>
      </c>
      <c r="G158" s="16">
        <v>63009</v>
      </c>
      <c r="H158" s="16">
        <v>250</v>
      </c>
      <c r="I158" s="16">
        <v>63259</v>
      </c>
      <c r="J158" s="16">
        <v>-2318</v>
      </c>
      <c r="K158" s="16">
        <v>60941</v>
      </c>
    </row>
    <row r="159" spans="1:11" x14ac:dyDescent="0.35">
      <c r="A159" s="12" t="s">
        <v>509</v>
      </c>
      <c r="B159" s="16">
        <v>45598</v>
      </c>
      <c r="C159" s="16">
        <v>106</v>
      </c>
      <c r="D159" s="16">
        <v>45704</v>
      </c>
      <c r="E159" s="16">
        <v>-1032</v>
      </c>
      <c r="F159" s="16">
        <v>516</v>
      </c>
      <c r="G159" s="16">
        <v>45188</v>
      </c>
      <c r="H159" s="16">
        <v>-3618</v>
      </c>
      <c r="I159" s="16">
        <v>41570</v>
      </c>
      <c r="J159" s="16">
        <v>-2302</v>
      </c>
      <c r="K159" s="16">
        <v>39268</v>
      </c>
    </row>
    <row r="160" spans="1:11" x14ac:dyDescent="0.35">
      <c r="A160" s="12" t="s">
        <v>510</v>
      </c>
      <c r="B160" s="16">
        <v>73198</v>
      </c>
      <c r="C160" s="16">
        <v>-8454</v>
      </c>
      <c r="D160" s="16">
        <v>64744</v>
      </c>
      <c r="E160" s="16">
        <v>-497</v>
      </c>
      <c r="F160" s="16">
        <v>-524</v>
      </c>
      <c r="G160" s="16">
        <v>63723</v>
      </c>
      <c r="H160" s="16">
        <v>-4351</v>
      </c>
      <c r="I160" s="16">
        <v>59372</v>
      </c>
      <c r="J160" s="16">
        <v>-2302</v>
      </c>
      <c r="K160" s="16">
        <v>57070</v>
      </c>
    </row>
    <row r="161" spans="1:256" x14ac:dyDescent="0.35">
      <c r="A161" s="12" t="s">
        <v>511</v>
      </c>
      <c r="B161" s="16">
        <v>38415</v>
      </c>
      <c r="C161" s="16">
        <v>78</v>
      </c>
      <c r="D161" s="16">
        <v>38493</v>
      </c>
      <c r="E161" s="16">
        <v>-555</v>
      </c>
      <c r="F161" s="16">
        <v>-524</v>
      </c>
      <c r="G161" s="16">
        <v>37414</v>
      </c>
      <c r="H161" s="16">
        <v>-2437</v>
      </c>
      <c r="I161" s="16">
        <v>34977</v>
      </c>
      <c r="J161" s="16">
        <v>-1990</v>
      </c>
      <c r="K161" s="16">
        <v>32987</v>
      </c>
    </row>
    <row r="162" spans="1:256" x14ac:dyDescent="0.35">
      <c r="A162" s="12" t="s">
        <v>512</v>
      </c>
      <c r="B162" s="16">
        <v>20619</v>
      </c>
      <c r="C162" s="16">
        <v>5507</v>
      </c>
      <c r="D162" s="16">
        <v>26126</v>
      </c>
      <c r="E162" s="16">
        <v>-1080</v>
      </c>
      <c r="F162" s="16">
        <v>-524</v>
      </c>
      <c r="G162" s="16">
        <v>24522</v>
      </c>
      <c r="H162" s="16">
        <v>681</v>
      </c>
      <c r="I162" s="16">
        <v>25203</v>
      </c>
      <c r="J162" s="16">
        <v>-2180</v>
      </c>
      <c r="K162" s="16">
        <v>23023</v>
      </c>
    </row>
    <row r="163" spans="1:256" x14ac:dyDescent="0.35">
      <c r="A163" s="12" t="s">
        <v>513</v>
      </c>
      <c r="B163" s="16">
        <v>2778</v>
      </c>
      <c r="C163" s="16">
        <v>2914</v>
      </c>
      <c r="D163" s="16">
        <v>5692</v>
      </c>
      <c r="E163" s="16">
        <v>-1647</v>
      </c>
      <c r="F163" s="16">
        <v>-519</v>
      </c>
      <c r="G163" s="16">
        <v>3526</v>
      </c>
      <c r="H163" s="16">
        <v>-2858</v>
      </c>
      <c r="I163" s="16">
        <v>668</v>
      </c>
      <c r="J163" s="16">
        <v>-2538</v>
      </c>
      <c r="K163" s="16">
        <v>-1870</v>
      </c>
      <c r="L163" s="12"/>
      <c r="M163" s="16"/>
      <c r="N163" s="16"/>
      <c r="O163" s="16"/>
      <c r="P163" s="16"/>
      <c r="Q163" s="16"/>
      <c r="R163" s="16"/>
      <c r="S163" s="16"/>
      <c r="T163" s="16"/>
      <c r="U163" s="16"/>
      <c r="V163" s="16"/>
      <c r="W163" s="12"/>
      <c r="X163" s="16"/>
      <c r="Y163" s="16"/>
      <c r="Z163" s="16"/>
      <c r="AA163" s="16"/>
      <c r="AB163" s="16"/>
      <c r="AC163" s="16"/>
      <c r="AD163" s="16"/>
      <c r="AE163" s="16"/>
      <c r="AF163" s="16"/>
      <c r="AG163" s="16"/>
      <c r="AH163" s="12"/>
      <c r="AI163" s="16"/>
      <c r="AJ163" s="16"/>
      <c r="AK163" s="16"/>
      <c r="AL163" s="16"/>
      <c r="AM163" s="16"/>
      <c r="AN163" s="16"/>
      <c r="AO163" s="16"/>
      <c r="AP163" s="16"/>
      <c r="AQ163" s="16"/>
      <c r="AR163" s="16"/>
      <c r="AS163" s="12"/>
      <c r="AT163" s="16"/>
      <c r="AU163" s="16"/>
      <c r="AV163" s="16"/>
      <c r="AW163" s="16"/>
      <c r="AX163" s="16"/>
      <c r="AY163" s="16"/>
      <c r="AZ163" s="16"/>
      <c r="BA163" s="16"/>
      <c r="BB163" s="16"/>
      <c r="BC163" s="16"/>
      <c r="BD163" s="12"/>
      <c r="BE163" s="16"/>
      <c r="BF163" s="16"/>
      <c r="BG163" s="16"/>
      <c r="BH163" s="16"/>
      <c r="BI163" s="16"/>
      <c r="BJ163" s="16"/>
      <c r="BK163" s="16"/>
      <c r="BL163" s="16"/>
      <c r="BM163" s="16"/>
      <c r="BN163" s="16"/>
      <c r="BO163" s="12"/>
      <c r="BP163" s="16"/>
      <c r="BQ163" s="16"/>
      <c r="BR163" s="16"/>
      <c r="BS163" s="16"/>
      <c r="BT163" s="16"/>
      <c r="BU163" s="16"/>
      <c r="BV163" s="16"/>
      <c r="BW163" s="16"/>
      <c r="BX163" s="16"/>
      <c r="BY163" s="16"/>
      <c r="BZ163" s="12"/>
      <c r="CA163" s="16"/>
      <c r="CB163" s="16"/>
      <c r="CC163" s="16"/>
      <c r="CD163" s="16"/>
      <c r="CE163" s="16"/>
      <c r="CF163" s="16"/>
      <c r="CG163" s="16"/>
      <c r="CH163" s="16"/>
      <c r="CI163" s="16"/>
      <c r="CJ163" s="16"/>
      <c r="CK163" s="12"/>
      <c r="CL163" s="16"/>
      <c r="CM163" s="16"/>
      <c r="CN163" s="16"/>
      <c r="CO163" s="16"/>
      <c r="CP163" s="16"/>
      <c r="CQ163" s="16"/>
      <c r="CR163" s="16"/>
      <c r="CS163" s="16"/>
      <c r="CT163" s="16"/>
      <c r="CU163" s="16"/>
      <c r="CV163" s="12"/>
      <c r="CW163" s="16"/>
      <c r="CX163" s="16"/>
      <c r="CY163" s="16"/>
      <c r="CZ163" s="16"/>
      <c r="DA163" s="16"/>
      <c r="DB163" s="16"/>
      <c r="DC163" s="16"/>
      <c r="DD163" s="16"/>
      <c r="DE163" s="16"/>
      <c r="DF163" s="16"/>
      <c r="DG163" s="12"/>
      <c r="DH163" s="16"/>
      <c r="DI163" s="16"/>
      <c r="DJ163" s="16"/>
      <c r="DK163" s="16"/>
      <c r="DL163" s="16"/>
      <c r="DM163" s="16"/>
      <c r="DN163" s="16"/>
      <c r="DO163" s="16"/>
      <c r="DP163" s="16"/>
      <c r="DQ163" s="16"/>
      <c r="DR163" s="12"/>
      <c r="DS163" s="16"/>
      <c r="DT163" s="16"/>
      <c r="DU163" s="16"/>
      <c r="DV163" s="16"/>
      <c r="DW163" s="16"/>
      <c r="DX163" s="16"/>
      <c r="DY163" s="16"/>
      <c r="DZ163" s="16"/>
      <c r="EA163" s="16"/>
      <c r="EB163" s="16"/>
      <c r="EC163" s="12"/>
      <c r="ED163" s="16"/>
      <c r="EE163" s="16"/>
      <c r="EF163" s="16"/>
      <c r="EG163" s="16"/>
      <c r="EH163" s="16"/>
      <c r="EI163" s="16"/>
      <c r="EJ163" s="16"/>
      <c r="EK163" s="16"/>
      <c r="EL163" s="16"/>
      <c r="EM163" s="16"/>
      <c r="EN163" s="12"/>
      <c r="EO163" s="16"/>
      <c r="EP163" s="16"/>
      <c r="EQ163" s="16"/>
      <c r="ER163" s="16"/>
      <c r="ES163" s="16"/>
      <c r="ET163" s="16"/>
      <c r="EU163" s="16"/>
      <c r="EV163" s="16"/>
      <c r="EW163" s="16"/>
      <c r="EX163" s="16"/>
      <c r="EY163" s="12"/>
      <c r="EZ163" s="16"/>
      <c r="FA163" s="16"/>
      <c r="FB163" s="16"/>
      <c r="FC163" s="16"/>
      <c r="FD163" s="16"/>
      <c r="FE163" s="16"/>
      <c r="FF163" s="16"/>
      <c r="FG163" s="16"/>
      <c r="FH163" s="16"/>
      <c r="FI163" s="16"/>
      <c r="FJ163" s="12"/>
      <c r="FK163" s="16"/>
      <c r="FL163" s="16"/>
      <c r="FM163" s="16"/>
      <c r="FN163" s="16"/>
      <c r="FO163" s="16"/>
      <c r="FP163" s="16"/>
      <c r="FQ163" s="16"/>
      <c r="FR163" s="16"/>
      <c r="FS163" s="16"/>
      <c r="FT163" s="16"/>
      <c r="FU163" s="12"/>
      <c r="FV163" s="16"/>
      <c r="FW163" s="16"/>
      <c r="FX163" s="16"/>
      <c r="FY163" s="16"/>
      <c r="FZ163" s="16"/>
      <c r="GA163" s="16"/>
      <c r="GB163" s="16"/>
      <c r="GC163" s="16"/>
      <c r="GD163" s="16"/>
      <c r="GE163" s="16"/>
      <c r="GF163" s="12"/>
      <c r="GG163" s="16"/>
      <c r="GH163" s="16"/>
      <c r="GI163" s="16"/>
      <c r="GJ163" s="16"/>
      <c r="GK163" s="16"/>
      <c r="GL163" s="16"/>
      <c r="GM163" s="16"/>
      <c r="GN163" s="16"/>
      <c r="GO163" s="16"/>
      <c r="GP163" s="16"/>
      <c r="GQ163" s="12"/>
      <c r="GR163" s="16"/>
      <c r="GS163" s="16"/>
      <c r="GT163" s="16"/>
      <c r="GU163" s="16"/>
      <c r="GV163" s="16"/>
      <c r="GW163" s="16"/>
      <c r="GX163" s="16"/>
      <c r="GY163" s="16"/>
      <c r="GZ163" s="16"/>
      <c r="HA163" s="16"/>
      <c r="HB163" s="12"/>
      <c r="HC163" s="16"/>
      <c r="HD163" s="16"/>
      <c r="HE163" s="16"/>
      <c r="HF163" s="16"/>
      <c r="HG163" s="16"/>
      <c r="HH163" s="16"/>
      <c r="HI163" s="16"/>
      <c r="HJ163" s="16"/>
      <c r="HK163" s="16"/>
      <c r="HL163" s="16"/>
      <c r="HM163" s="12"/>
      <c r="HN163" s="16"/>
      <c r="HO163" s="16"/>
      <c r="HP163" s="16"/>
      <c r="HQ163" s="16"/>
      <c r="HR163" s="16"/>
      <c r="HS163" s="16"/>
      <c r="HT163" s="16"/>
      <c r="HU163" s="16"/>
      <c r="HV163" s="16"/>
      <c r="HW163" s="16"/>
      <c r="HX163" s="12"/>
      <c r="HY163" s="16"/>
      <c r="HZ163" s="16"/>
      <c r="IA163" s="16"/>
      <c r="IB163" s="16"/>
      <c r="IC163" s="16"/>
      <c r="ID163" s="16"/>
      <c r="IE163" s="16"/>
      <c r="IF163" s="16"/>
      <c r="IG163" s="16"/>
      <c r="IH163" s="16"/>
      <c r="II163" s="12"/>
      <c r="IJ163" s="16"/>
      <c r="IK163" s="16"/>
      <c r="IL163" s="16"/>
      <c r="IM163" s="16"/>
      <c r="IN163" s="16"/>
      <c r="IO163" s="16"/>
      <c r="IP163" s="16"/>
      <c r="IQ163" s="16"/>
      <c r="IR163" s="16"/>
      <c r="IS163" s="16"/>
      <c r="IT163" s="12"/>
      <c r="IU163" s="16"/>
      <c r="IV163" s="16"/>
    </row>
    <row r="164" spans="1:256" x14ac:dyDescent="0.35">
      <c r="A164" s="12" t="s">
        <v>514</v>
      </c>
      <c r="B164" s="16">
        <v>43014</v>
      </c>
      <c r="C164" s="16">
        <v>-515</v>
      </c>
      <c r="D164" s="16">
        <v>42499</v>
      </c>
      <c r="E164" s="16">
        <v>-544</v>
      </c>
      <c r="F164" s="16">
        <v>-1876</v>
      </c>
      <c r="G164" s="16">
        <v>40079</v>
      </c>
      <c r="H164" s="16">
        <v>956</v>
      </c>
      <c r="I164" s="16">
        <v>41035</v>
      </c>
      <c r="J164" s="16">
        <v>-2113</v>
      </c>
      <c r="K164" s="16">
        <v>38922</v>
      </c>
    </row>
    <row r="165" spans="1:256" x14ac:dyDescent="0.35">
      <c r="A165" s="12" t="s">
        <v>515</v>
      </c>
      <c r="B165" s="16">
        <v>22172</v>
      </c>
      <c r="C165" s="16">
        <v>3899</v>
      </c>
      <c r="D165" s="16">
        <v>26071</v>
      </c>
      <c r="E165" s="16">
        <v>-915</v>
      </c>
      <c r="F165" s="16">
        <v>-1876</v>
      </c>
      <c r="G165" s="16">
        <v>23280</v>
      </c>
      <c r="H165" s="16">
        <v>547</v>
      </c>
      <c r="I165" s="16">
        <v>23827</v>
      </c>
      <c r="J165" s="16">
        <v>-2135</v>
      </c>
      <c r="K165" s="16">
        <v>21692</v>
      </c>
    </row>
    <row r="166" spans="1:256" x14ac:dyDescent="0.35">
      <c r="A166" s="12" t="s">
        <v>516</v>
      </c>
      <c r="B166" s="16">
        <v>39644</v>
      </c>
      <c r="C166" s="16">
        <v>4813</v>
      </c>
      <c r="D166" s="16">
        <v>44457</v>
      </c>
      <c r="E166" s="16">
        <v>-1154</v>
      </c>
      <c r="F166" s="16">
        <v>-1876</v>
      </c>
      <c r="G166" s="16">
        <v>41427</v>
      </c>
      <c r="H166" s="16">
        <v>1174</v>
      </c>
      <c r="I166" s="16">
        <v>42601</v>
      </c>
      <c r="J166" s="16">
        <v>-3142</v>
      </c>
      <c r="K166" s="16">
        <v>39459</v>
      </c>
    </row>
    <row r="167" spans="1:256" x14ac:dyDescent="0.35">
      <c r="A167" s="12" t="s">
        <v>517</v>
      </c>
      <c r="B167" s="16">
        <v>19102</v>
      </c>
      <c r="C167" s="16">
        <v>5906</v>
      </c>
      <c r="D167" s="16">
        <v>25008</v>
      </c>
      <c r="E167" s="16">
        <v>-3132</v>
      </c>
      <c r="F167" s="16">
        <v>-1879</v>
      </c>
      <c r="G167" s="16">
        <v>19997</v>
      </c>
      <c r="H167" s="16">
        <v>-87</v>
      </c>
      <c r="I167" s="16">
        <v>19910</v>
      </c>
      <c r="J167" s="16">
        <v>-2773</v>
      </c>
      <c r="K167" s="16">
        <v>17137</v>
      </c>
    </row>
    <row r="168" spans="1:256" x14ac:dyDescent="0.35">
      <c r="A168" s="12" t="s">
        <v>518</v>
      </c>
      <c r="B168" s="16">
        <v>63573</v>
      </c>
      <c r="C168" s="16">
        <v>-3438</v>
      </c>
      <c r="D168" s="16">
        <v>60135</v>
      </c>
      <c r="E168" s="16">
        <v>-941</v>
      </c>
      <c r="F168" s="16">
        <v>-353</v>
      </c>
      <c r="G168" s="16">
        <v>58841</v>
      </c>
      <c r="H168" s="16">
        <v>-4392</v>
      </c>
      <c r="I168" s="16">
        <v>54449</v>
      </c>
      <c r="J168" s="16">
        <v>-2375</v>
      </c>
      <c r="K168" s="16">
        <v>52074</v>
      </c>
    </row>
    <row r="169" spans="1:256" x14ac:dyDescent="0.35">
      <c r="A169" s="12" t="s">
        <v>519</v>
      </c>
      <c r="B169" s="16">
        <v>33752</v>
      </c>
      <c r="C169" s="16">
        <v>4330</v>
      </c>
      <c r="D169" s="16">
        <v>38082</v>
      </c>
      <c r="E169" s="16">
        <v>-342</v>
      </c>
      <c r="F169" s="16">
        <v>-353</v>
      </c>
      <c r="G169" s="16">
        <v>37387</v>
      </c>
      <c r="H169" s="16">
        <v>-7768</v>
      </c>
      <c r="I169" s="16">
        <v>29619</v>
      </c>
      <c r="J169" s="16">
        <v>-2754</v>
      </c>
      <c r="K169" s="16">
        <v>26865</v>
      </c>
    </row>
    <row r="170" spans="1:256" x14ac:dyDescent="0.35">
      <c r="A170" s="12" t="s">
        <v>520</v>
      </c>
      <c r="B170" s="16">
        <v>37704</v>
      </c>
      <c r="C170" s="16">
        <v>5654</v>
      </c>
      <c r="D170" s="16">
        <v>43358</v>
      </c>
      <c r="E170" s="16">
        <v>-579</v>
      </c>
      <c r="F170" s="16">
        <v>-353</v>
      </c>
      <c r="G170" s="16">
        <v>42426</v>
      </c>
      <c r="H170" s="16">
        <v>-2828</v>
      </c>
      <c r="I170" s="16">
        <v>39598</v>
      </c>
      <c r="J170" s="16">
        <v>-2944</v>
      </c>
      <c r="K170" s="16">
        <v>36654</v>
      </c>
    </row>
    <row r="171" spans="1:256" x14ac:dyDescent="0.35">
      <c r="A171" s="12" t="s">
        <v>521</v>
      </c>
      <c r="B171" s="16">
        <v>11903</v>
      </c>
      <c r="C171" s="16">
        <v>7005</v>
      </c>
      <c r="D171" s="16">
        <v>18908</v>
      </c>
      <c r="E171" s="16">
        <v>-1928</v>
      </c>
      <c r="F171" s="16">
        <v>-355</v>
      </c>
      <c r="G171" s="16">
        <v>16625</v>
      </c>
      <c r="H171" s="16">
        <v>-5127</v>
      </c>
      <c r="I171" s="16">
        <v>11498</v>
      </c>
      <c r="J171" s="16">
        <v>-2722</v>
      </c>
      <c r="K171" s="16">
        <v>8776</v>
      </c>
    </row>
    <row r="172" spans="1:256" x14ac:dyDescent="0.35">
      <c r="A172" s="12" t="s">
        <v>522</v>
      </c>
      <c r="B172" s="16">
        <v>60835</v>
      </c>
      <c r="C172" s="16">
        <v>-3430</v>
      </c>
      <c r="D172" s="16">
        <v>57405</v>
      </c>
      <c r="E172" s="16">
        <v>-458</v>
      </c>
      <c r="F172" s="16">
        <v>-430</v>
      </c>
      <c r="G172" s="16">
        <v>56517</v>
      </c>
      <c r="H172" s="16">
        <v>-5014</v>
      </c>
      <c r="I172" s="16">
        <v>51503</v>
      </c>
      <c r="J172" s="16">
        <v>-1501</v>
      </c>
      <c r="K172" s="16">
        <v>50002</v>
      </c>
    </row>
    <row r="173" spans="1:256" x14ac:dyDescent="0.35">
      <c r="A173" s="12" t="s">
        <v>523</v>
      </c>
      <c r="B173" s="16">
        <v>38903</v>
      </c>
      <c r="C173" s="16">
        <v>4847</v>
      </c>
      <c r="D173" s="16">
        <v>43750</v>
      </c>
      <c r="E173" s="16">
        <v>720</v>
      </c>
      <c r="F173" s="16">
        <v>-430</v>
      </c>
      <c r="G173" s="16">
        <v>44040</v>
      </c>
      <c r="H173" s="16">
        <v>-6425</v>
      </c>
      <c r="I173" s="16">
        <v>37615</v>
      </c>
      <c r="J173" s="16">
        <v>0</v>
      </c>
      <c r="K173" s="16">
        <v>37615</v>
      </c>
    </row>
    <row r="174" spans="1:256" x14ac:dyDescent="0.35">
      <c r="A174" s="12" t="s">
        <v>524</v>
      </c>
      <c r="B174" s="16">
        <v>48112</v>
      </c>
      <c r="C174" s="16">
        <v>6481</v>
      </c>
      <c r="D174" s="16">
        <v>54593</v>
      </c>
      <c r="E174" s="16">
        <v>-456</v>
      </c>
      <c r="F174" s="16">
        <v>-430</v>
      </c>
      <c r="G174" s="16">
        <v>53707</v>
      </c>
      <c r="H174" s="16">
        <v>-2179</v>
      </c>
      <c r="I174" s="16">
        <v>51528</v>
      </c>
      <c r="J174" s="16">
        <v>0</v>
      </c>
      <c r="K174" s="16">
        <v>51528</v>
      </c>
    </row>
    <row r="175" spans="1:256" x14ac:dyDescent="0.35">
      <c r="A175" s="12" t="s">
        <v>525</v>
      </c>
      <c r="B175" s="16">
        <v>5448</v>
      </c>
      <c r="C175" s="16">
        <v>8504</v>
      </c>
      <c r="D175" s="16">
        <v>13952</v>
      </c>
      <c r="E175" s="16">
        <v>-1759</v>
      </c>
      <c r="F175" s="16">
        <v>-438</v>
      </c>
      <c r="G175" s="16">
        <v>11755</v>
      </c>
      <c r="H175" s="16">
        <v>-904</v>
      </c>
      <c r="I175" s="16">
        <v>10851</v>
      </c>
      <c r="J175" s="16">
        <v>0</v>
      </c>
      <c r="K175" s="16">
        <v>10851</v>
      </c>
    </row>
    <row r="176" spans="1:256" x14ac:dyDescent="0.35">
      <c r="A176" s="12" t="s">
        <v>526</v>
      </c>
      <c r="B176" s="16">
        <v>65772</v>
      </c>
      <c r="C176" s="16">
        <v>-3542</v>
      </c>
      <c r="D176" s="16">
        <v>62230</v>
      </c>
      <c r="E176" s="16">
        <v>-426</v>
      </c>
      <c r="F176" s="16">
        <v>-603</v>
      </c>
      <c r="G176" s="16">
        <v>61201</v>
      </c>
      <c r="H176" s="16">
        <v>67</v>
      </c>
      <c r="I176" s="16">
        <v>61268</v>
      </c>
      <c r="J176" s="16">
        <v>0</v>
      </c>
      <c r="K176" s="16">
        <v>61268</v>
      </c>
    </row>
    <row r="177" spans="1:11" x14ac:dyDescent="0.35">
      <c r="A177" s="12" t="s">
        <v>527</v>
      </c>
      <c r="B177" s="16">
        <v>35877</v>
      </c>
      <c r="C177" s="16">
        <v>2909</v>
      </c>
      <c r="D177" s="16">
        <v>38786</v>
      </c>
      <c r="E177" s="16">
        <v>-285</v>
      </c>
      <c r="F177" s="16">
        <v>-603</v>
      </c>
      <c r="G177" s="16">
        <v>37898</v>
      </c>
      <c r="H177" s="16">
        <v>-15</v>
      </c>
      <c r="I177" s="16">
        <v>37883</v>
      </c>
      <c r="J177" s="16">
        <v>0</v>
      </c>
      <c r="K177" s="16">
        <v>37883</v>
      </c>
    </row>
    <row r="178" spans="1:11" x14ac:dyDescent="0.35">
      <c r="A178" s="12" t="s">
        <v>528</v>
      </c>
      <c r="B178" s="16">
        <v>35308</v>
      </c>
      <c r="C178" s="16">
        <v>7213</v>
      </c>
      <c r="D178" s="16">
        <v>42521</v>
      </c>
      <c r="E178" s="16">
        <v>-514</v>
      </c>
      <c r="F178" s="16">
        <v>-603</v>
      </c>
      <c r="G178" s="16">
        <v>41404</v>
      </c>
      <c r="H178" s="16">
        <v>-3804</v>
      </c>
      <c r="I178" s="16">
        <v>37600</v>
      </c>
      <c r="J178" s="16">
        <v>0</v>
      </c>
      <c r="K178" s="16">
        <v>37600</v>
      </c>
    </row>
    <row r="179" spans="1:11" x14ac:dyDescent="0.35">
      <c r="A179" s="12" t="s">
        <v>529</v>
      </c>
      <c r="B179" s="16">
        <v>-13828</v>
      </c>
      <c r="C179" s="16">
        <v>6746</v>
      </c>
      <c r="D179" s="16">
        <v>-7082</v>
      </c>
      <c r="E179" s="16">
        <v>-1123</v>
      </c>
      <c r="F179" s="16">
        <v>-600</v>
      </c>
      <c r="G179" s="16">
        <v>-8805</v>
      </c>
      <c r="H179" s="16">
        <v>90</v>
      </c>
      <c r="I179" s="16">
        <v>-8715</v>
      </c>
      <c r="J179" s="16">
        <v>0</v>
      </c>
      <c r="K179" s="16">
        <v>-8715</v>
      </c>
    </row>
    <row r="180" spans="1:11" x14ac:dyDescent="0.35">
      <c r="A180" s="12" t="s">
        <v>1939</v>
      </c>
      <c r="B180" s="16">
        <v>65448</v>
      </c>
      <c r="C180" s="16">
        <v>-4701</v>
      </c>
      <c r="D180" s="16">
        <v>60747</v>
      </c>
      <c r="E180" s="16">
        <v>174</v>
      </c>
      <c r="F180" s="16">
        <v>-724</v>
      </c>
      <c r="G180" s="16">
        <v>60197</v>
      </c>
      <c r="H180" s="16">
        <v>-2632</v>
      </c>
      <c r="I180" s="16">
        <v>57565</v>
      </c>
      <c r="J180" s="16">
        <v>0</v>
      </c>
      <c r="K180" s="16">
        <v>57565</v>
      </c>
    </row>
    <row r="181" spans="1:11" ht="40.75" customHeight="1" x14ac:dyDescent="0.35">
      <c r="A181" s="12" t="s">
        <v>530</v>
      </c>
      <c r="B181" s="16">
        <v>2852</v>
      </c>
      <c r="C181" s="16">
        <v>256</v>
      </c>
      <c r="D181" s="16">
        <v>3108</v>
      </c>
      <c r="E181" s="16">
        <v>-193</v>
      </c>
      <c r="F181" s="16">
        <v>26</v>
      </c>
      <c r="G181" s="16">
        <v>2941</v>
      </c>
      <c r="H181" s="16">
        <v>-7</v>
      </c>
      <c r="I181" s="16">
        <v>2934</v>
      </c>
      <c r="J181" s="16">
        <v>0</v>
      </c>
      <c r="K181" s="16">
        <v>2934</v>
      </c>
    </row>
    <row r="182" spans="1:11" x14ac:dyDescent="0.35">
      <c r="A182" s="12" t="s">
        <v>531</v>
      </c>
      <c r="B182" s="16">
        <v>2894</v>
      </c>
      <c r="C182" s="16">
        <v>256</v>
      </c>
      <c r="D182" s="16">
        <v>3150</v>
      </c>
      <c r="E182" s="16">
        <v>-193</v>
      </c>
      <c r="F182" s="16">
        <v>26</v>
      </c>
      <c r="G182" s="16">
        <v>2983</v>
      </c>
      <c r="H182" s="16">
        <v>-6</v>
      </c>
      <c r="I182" s="16">
        <v>2977</v>
      </c>
      <c r="J182" s="16">
        <v>0</v>
      </c>
      <c r="K182" s="16">
        <v>2977</v>
      </c>
    </row>
    <row r="183" spans="1:11" x14ac:dyDescent="0.35">
      <c r="A183" s="12" t="s">
        <v>532</v>
      </c>
      <c r="B183" s="16">
        <v>4910</v>
      </c>
      <c r="C183" s="16">
        <v>250</v>
      </c>
      <c r="D183" s="16">
        <v>5160</v>
      </c>
      <c r="E183" s="16">
        <v>-194</v>
      </c>
      <c r="F183" s="16">
        <v>25</v>
      </c>
      <c r="G183" s="16">
        <v>4991</v>
      </c>
      <c r="H183" s="16">
        <v>-7</v>
      </c>
      <c r="I183" s="16">
        <v>4984</v>
      </c>
      <c r="J183" s="16">
        <v>0</v>
      </c>
      <c r="K183" s="16">
        <v>4984</v>
      </c>
    </row>
    <row r="184" spans="1:11" x14ac:dyDescent="0.35">
      <c r="A184" s="12" t="s">
        <v>533</v>
      </c>
      <c r="B184" s="16">
        <v>-71</v>
      </c>
      <c r="C184" s="16">
        <v>382</v>
      </c>
      <c r="D184" s="16">
        <v>311</v>
      </c>
      <c r="E184" s="16">
        <v>232</v>
      </c>
      <c r="F184" s="16">
        <v>26</v>
      </c>
      <c r="G184" s="16">
        <v>569</v>
      </c>
      <c r="H184" s="16">
        <v>-7</v>
      </c>
      <c r="I184" s="16">
        <v>562</v>
      </c>
      <c r="J184" s="16">
        <v>0</v>
      </c>
      <c r="K184" s="16">
        <v>562</v>
      </c>
    </row>
    <row r="185" spans="1:11" x14ac:dyDescent="0.35">
      <c r="A185" s="12" t="s">
        <v>534</v>
      </c>
      <c r="B185" s="16">
        <v>2224</v>
      </c>
      <c r="C185" s="16">
        <v>382</v>
      </c>
      <c r="D185" s="16">
        <v>2606</v>
      </c>
      <c r="E185" s="16">
        <v>232</v>
      </c>
      <c r="F185" s="16">
        <v>26</v>
      </c>
      <c r="G185" s="16">
        <v>2864</v>
      </c>
      <c r="H185" s="16">
        <v>-7</v>
      </c>
      <c r="I185" s="16">
        <v>2857</v>
      </c>
      <c r="J185" s="16">
        <v>0</v>
      </c>
      <c r="K185" s="16">
        <v>2857</v>
      </c>
    </row>
    <row r="186" spans="1:11" x14ac:dyDescent="0.35">
      <c r="A186" s="12" t="s">
        <v>535</v>
      </c>
      <c r="B186" s="16">
        <v>2037</v>
      </c>
      <c r="C186" s="16">
        <v>381</v>
      </c>
      <c r="D186" s="16">
        <v>2418</v>
      </c>
      <c r="E186" s="16">
        <v>227</v>
      </c>
      <c r="F186" s="16">
        <v>25</v>
      </c>
      <c r="G186" s="16">
        <v>2670</v>
      </c>
      <c r="H186" s="16">
        <v>-7</v>
      </c>
      <c r="I186" s="16">
        <v>2663</v>
      </c>
      <c r="J186" s="16">
        <v>0</v>
      </c>
      <c r="K186" s="16">
        <v>2663</v>
      </c>
    </row>
    <row r="187" spans="1:11" x14ac:dyDescent="0.35">
      <c r="A187" s="12" t="s">
        <v>536</v>
      </c>
      <c r="B187" s="16">
        <v>-1620</v>
      </c>
      <c r="C187" s="16">
        <v>97</v>
      </c>
      <c r="D187" s="16">
        <v>-1523</v>
      </c>
      <c r="E187" s="16">
        <v>-66</v>
      </c>
      <c r="F187" s="16">
        <v>26</v>
      </c>
      <c r="G187" s="16">
        <v>-1563</v>
      </c>
      <c r="H187" s="16">
        <v>-7</v>
      </c>
      <c r="I187" s="16">
        <v>-1570</v>
      </c>
      <c r="J187" s="16">
        <v>0</v>
      </c>
      <c r="K187" s="16">
        <v>-1570</v>
      </c>
    </row>
    <row r="188" spans="1:11" x14ac:dyDescent="0.35">
      <c r="A188" s="12" t="s">
        <v>537</v>
      </c>
      <c r="B188" s="16">
        <v>-1718</v>
      </c>
      <c r="C188" s="16">
        <v>97</v>
      </c>
      <c r="D188" s="16">
        <v>-1621</v>
      </c>
      <c r="E188" s="16">
        <v>-66</v>
      </c>
      <c r="F188" s="16">
        <v>26</v>
      </c>
      <c r="G188" s="16">
        <v>-1661</v>
      </c>
      <c r="H188" s="16">
        <v>-6</v>
      </c>
      <c r="I188" s="16">
        <v>-1667</v>
      </c>
      <c r="J188" s="16">
        <v>0</v>
      </c>
      <c r="K188" s="16">
        <v>-1667</v>
      </c>
    </row>
    <row r="189" spans="1:11" x14ac:dyDescent="0.35">
      <c r="A189" s="12" t="s">
        <v>538</v>
      </c>
      <c r="B189" s="16">
        <v>977</v>
      </c>
      <c r="C189" s="16">
        <v>95</v>
      </c>
      <c r="D189" s="16">
        <v>1072</v>
      </c>
      <c r="E189" s="16">
        <v>-70</v>
      </c>
      <c r="F189" s="16">
        <v>25</v>
      </c>
      <c r="G189" s="16">
        <v>1027</v>
      </c>
      <c r="H189" s="16">
        <v>-7</v>
      </c>
      <c r="I189" s="16">
        <v>1020</v>
      </c>
      <c r="J189" s="16">
        <v>0</v>
      </c>
      <c r="K189" s="16">
        <v>1020</v>
      </c>
    </row>
    <row r="190" spans="1:11" x14ac:dyDescent="0.35">
      <c r="A190" s="12" t="s">
        <v>71</v>
      </c>
      <c r="B190" s="16">
        <v>-9103</v>
      </c>
      <c r="C190" s="16">
        <v>1282</v>
      </c>
      <c r="D190" s="16">
        <v>-7821</v>
      </c>
      <c r="E190" s="16">
        <v>314</v>
      </c>
      <c r="F190" s="16">
        <v>24</v>
      </c>
      <c r="G190" s="16">
        <v>-7483</v>
      </c>
      <c r="H190" s="16">
        <v>-7</v>
      </c>
      <c r="I190" s="16">
        <v>-7490</v>
      </c>
      <c r="J190" s="16">
        <v>0</v>
      </c>
      <c r="K190" s="16">
        <v>-7490</v>
      </c>
    </row>
    <row r="191" spans="1:11" x14ac:dyDescent="0.35">
      <c r="A191" s="12" t="s">
        <v>72</v>
      </c>
      <c r="B191" s="16">
        <v>115</v>
      </c>
      <c r="C191" s="16">
        <v>-235</v>
      </c>
      <c r="D191" s="16">
        <v>-120</v>
      </c>
      <c r="E191" s="16">
        <v>314</v>
      </c>
      <c r="F191" s="16">
        <v>24</v>
      </c>
      <c r="G191" s="16">
        <v>218</v>
      </c>
      <c r="H191" s="16">
        <v>-7</v>
      </c>
      <c r="I191" s="16">
        <v>211</v>
      </c>
      <c r="J191" s="16">
        <v>0</v>
      </c>
      <c r="K191" s="16">
        <v>211</v>
      </c>
    </row>
    <row r="192" spans="1:11" x14ac:dyDescent="0.35">
      <c r="A192" s="12" t="s">
        <v>73</v>
      </c>
      <c r="B192" s="16">
        <v>3473</v>
      </c>
      <c r="C192" s="16">
        <v>-667</v>
      </c>
      <c r="D192" s="16">
        <v>2806</v>
      </c>
      <c r="E192" s="16">
        <v>317</v>
      </c>
      <c r="F192" s="16">
        <v>27</v>
      </c>
      <c r="G192" s="16">
        <v>3150</v>
      </c>
      <c r="H192" s="16">
        <v>-7</v>
      </c>
      <c r="I192" s="16">
        <v>3143</v>
      </c>
      <c r="J192" s="16">
        <v>0</v>
      </c>
      <c r="K192" s="16">
        <v>3143</v>
      </c>
    </row>
    <row r="193" spans="1:11" x14ac:dyDescent="0.35">
      <c r="A193" s="12" t="s">
        <v>74</v>
      </c>
      <c r="B193" s="16">
        <v>1457</v>
      </c>
      <c r="C193" s="16">
        <v>601</v>
      </c>
      <c r="D193" s="16">
        <v>2058</v>
      </c>
      <c r="E193" s="16">
        <v>-184</v>
      </c>
      <c r="F193" s="16">
        <v>40</v>
      </c>
      <c r="G193" s="16">
        <v>1914</v>
      </c>
      <c r="H193" s="16">
        <v>-7</v>
      </c>
      <c r="I193" s="16">
        <v>1907</v>
      </c>
      <c r="J193" s="16">
        <v>0</v>
      </c>
      <c r="K193" s="16">
        <v>1907</v>
      </c>
    </row>
    <row r="194" spans="1:11" x14ac:dyDescent="0.35">
      <c r="A194" s="12" t="s">
        <v>75</v>
      </c>
      <c r="B194" s="16">
        <v>4328</v>
      </c>
      <c r="C194" s="16">
        <v>-271</v>
      </c>
      <c r="D194" s="16">
        <v>4057</v>
      </c>
      <c r="E194" s="16">
        <v>-182</v>
      </c>
      <c r="F194" s="16">
        <v>40</v>
      </c>
      <c r="G194" s="16">
        <v>3915</v>
      </c>
      <c r="H194" s="16">
        <v>-7</v>
      </c>
      <c r="I194" s="16">
        <v>3908</v>
      </c>
      <c r="J194" s="16">
        <v>0</v>
      </c>
      <c r="K194" s="16">
        <v>3908</v>
      </c>
    </row>
    <row r="195" spans="1:11" x14ac:dyDescent="0.35">
      <c r="A195" s="12" t="s">
        <v>76</v>
      </c>
      <c r="B195" s="16">
        <v>3316</v>
      </c>
      <c r="C195" s="16">
        <v>267</v>
      </c>
      <c r="D195" s="16">
        <v>3583</v>
      </c>
      <c r="E195" s="16">
        <v>-187</v>
      </c>
      <c r="F195" s="16">
        <v>38</v>
      </c>
      <c r="G195" s="16">
        <v>3434</v>
      </c>
      <c r="H195" s="16">
        <v>-7</v>
      </c>
      <c r="I195" s="16">
        <v>3427</v>
      </c>
      <c r="J195" s="16">
        <v>0</v>
      </c>
      <c r="K195" s="16">
        <v>3427</v>
      </c>
    </row>
    <row r="196" spans="1:11" x14ac:dyDescent="0.35">
      <c r="A196" s="12" t="s">
        <v>77</v>
      </c>
      <c r="B196" s="16">
        <v>-3988</v>
      </c>
      <c r="C196" s="16">
        <v>1032</v>
      </c>
      <c r="D196" s="16">
        <v>-2956</v>
      </c>
      <c r="E196" s="16">
        <v>249</v>
      </c>
      <c r="F196" s="16">
        <v>40</v>
      </c>
      <c r="G196" s="16">
        <v>-2667</v>
      </c>
      <c r="H196" s="16">
        <v>-6</v>
      </c>
      <c r="I196" s="16">
        <v>-2673</v>
      </c>
      <c r="J196" s="16">
        <v>0</v>
      </c>
      <c r="K196" s="16">
        <v>-2673</v>
      </c>
    </row>
    <row r="197" spans="1:11" x14ac:dyDescent="0.35">
      <c r="A197" s="12" t="s">
        <v>78</v>
      </c>
      <c r="B197" s="16">
        <v>1665</v>
      </c>
      <c r="C197" s="16">
        <v>28</v>
      </c>
      <c r="D197" s="16">
        <v>1693</v>
      </c>
      <c r="E197" s="16">
        <v>250</v>
      </c>
      <c r="F197" s="16">
        <v>40</v>
      </c>
      <c r="G197" s="16">
        <v>1983</v>
      </c>
      <c r="H197" s="16">
        <v>-7</v>
      </c>
      <c r="I197" s="16">
        <v>1976</v>
      </c>
      <c r="J197" s="16">
        <v>0</v>
      </c>
      <c r="K197" s="16">
        <v>1976</v>
      </c>
    </row>
    <row r="198" spans="1:11" x14ac:dyDescent="0.35">
      <c r="A198" s="12" t="s">
        <v>79</v>
      </c>
      <c r="B198" s="16">
        <v>1399</v>
      </c>
      <c r="C198" s="16">
        <v>160</v>
      </c>
      <c r="D198" s="16">
        <v>1559</v>
      </c>
      <c r="E198" s="16">
        <v>254</v>
      </c>
      <c r="F198" s="16">
        <v>38</v>
      </c>
      <c r="G198" s="16">
        <v>1851</v>
      </c>
      <c r="H198" s="16">
        <v>-7</v>
      </c>
      <c r="I198" s="16">
        <v>1844</v>
      </c>
      <c r="J198" s="16">
        <v>0</v>
      </c>
      <c r="K198" s="16">
        <v>1844</v>
      </c>
    </row>
    <row r="199" spans="1:11" x14ac:dyDescent="0.35">
      <c r="A199" s="12" t="s">
        <v>80</v>
      </c>
      <c r="B199" s="16">
        <v>-6679</v>
      </c>
      <c r="C199" s="16">
        <v>106</v>
      </c>
      <c r="D199" s="16">
        <v>-6573</v>
      </c>
      <c r="E199" s="16">
        <v>100</v>
      </c>
      <c r="F199" s="16">
        <v>40</v>
      </c>
      <c r="G199" s="16">
        <v>-6433</v>
      </c>
      <c r="H199" s="16">
        <v>-7</v>
      </c>
      <c r="I199" s="16">
        <v>-6440</v>
      </c>
      <c r="J199" s="16">
        <v>0</v>
      </c>
      <c r="K199" s="16">
        <v>-6440</v>
      </c>
    </row>
    <row r="200" spans="1:11" x14ac:dyDescent="0.35">
      <c r="A200" s="12" t="s">
        <v>81</v>
      </c>
      <c r="B200" s="16">
        <v>2673</v>
      </c>
      <c r="C200" s="16">
        <v>338</v>
      </c>
      <c r="D200" s="16">
        <v>3011</v>
      </c>
      <c r="E200" s="16">
        <v>101</v>
      </c>
      <c r="F200" s="16">
        <v>40</v>
      </c>
      <c r="G200" s="16">
        <v>3152</v>
      </c>
      <c r="H200" s="16">
        <v>-7</v>
      </c>
      <c r="I200" s="16">
        <v>3145</v>
      </c>
      <c r="J200" s="16">
        <v>0</v>
      </c>
      <c r="K200" s="16">
        <v>3145</v>
      </c>
    </row>
    <row r="201" spans="1:11" x14ac:dyDescent="0.35">
      <c r="A201" s="12" t="s">
        <v>82</v>
      </c>
      <c r="B201" s="16">
        <v>-160</v>
      </c>
      <c r="C201" s="16">
        <v>946</v>
      </c>
      <c r="D201" s="16">
        <v>786</v>
      </c>
      <c r="E201" s="16">
        <v>100</v>
      </c>
      <c r="F201" s="16">
        <v>38</v>
      </c>
      <c r="G201" s="16">
        <v>924</v>
      </c>
      <c r="H201" s="16">
        <v>-7</v>
      </c>
      <c r="I201" s="16">
        <v>917</v>
      </c>
      <c r="J201" s="16">
        <v>0</v>
      </c>
      <c r="K201" s="16">
        <v>917</v>
      </c>
    </row>
    <row r="202" spans="1:11" x14ac:dyDescent="0.35">
      <c r="A202" s="12" t="s">
        <v>83</v>
      </c>
      <c r="B202" s="16">
        <v>-7598</v>
      </c>
      <c r="C202" s="16">
        <v>563</v>
      </c>
      <c r="D202" s="16">
        <v>-7035</v>
      </c>
      <c r="E202" s="16">
        <v>169</v>
      </c>
      <c r="F202" s="16">
        <v>37</v>
      </c>
      <c r="G202" s="16">
        <v>-6829</v>
      </c>
      <c r="H202" s="16">
        <v>-7</v>
      </c>
      <c r="I202" s="16">
        <v>-6836</v>
      </c>
      <c r="J202" s="16">
        <v>0</v>
      </c>
      <c r="K202" s="16">
        <v>-6836</v>
      </c>
    </row>
    <row r="203" spans="1:11" x14ac:dyDescent="0.35">
      <c r="A203" s="12" t="s">
        <v>84</v>
      </c>
      <c r="B203" s="16">
        <v>-2350</v>
      </c>
      <c r="C203" s="16">
        <v>-64</v>
      </c>
      <c r="D203" s="16">
        <v>-2414</v>
      </c>
      <c r="E203" s="16">
        <v>170</v>
      </c>
      <c r="F203" s="16">
        <v>37</v>
      </c>
      <c r="G203" s="16">
        <v>-2207</v>
      </c>
      <c r="H203" s="16">
        <v>-7</v>
      </c>
      <c r="I203" s="16">
        <v>-2214</v>
      </c>
      <c r="J203" s="16">
        <v>0</v>
      </c>
      <c r="K203" s="16">
        <v>-2214</v>
      </c>
    </row>
    <row r="204" spans="1:11" x14ac:dyDescent="0.35">
      <c r="A204" s="12" t="s">
        <v>85</v>
      </c>
      <c r="B204" s="16">
        <v>1652</v>
      </c>
      <c r="C204" s="16">
        <v>-694</v>
      </c>
      <c r="D204" s="16">
        <v>958</v>
      </c>
      <c r="E204" s="16">
        <v>166</v>
      </c>
      <c r="F204" s="16">
        <v>42</v>
      </c>
      <c r="G204" s="16">
        <v>1166</v>
      </c>
      <c r="H204" s="16">
        <v>-4</v>
      </c>
      <c r="I204" s="16">
        <v>1162</v>
      </c>
      <c r="J204" s="16">
        <v>0</v>
      </c>
      <c r="K204" s="16">
        <v>1162</v>
      </c>
    </row>
    <row r="205" spans="1:11" x14ac:dyDescent="0.35">
      <c r="A205" s="12" t="s">
        <v>86</v>
      </c>
      <c r="B205" s="16">
        <v>-284</v>
      </c>
      <c r="C205" s="16">
        <v>749</v>
      </c>
      <c r="D205" s="16">
        <v>465</v>
      </c>
      <c r="E205" s="16">
        <v>-139</v>
      </c>
      <c r="F205" s="16">
        <v>13</v>
      </c>
      <c r="G205" s="16">
        <v>339</v>
      </c>
      <c r="H205" s="16">
        <v>-4</v>
      </c>
      <c r="I205" s="16">
        <v>335</v>
      </c>
      <c r="J205" s="16">
        <v>0</v>
      </c>
      <c r="K205" s="16">
        <v>335</v>
      </c>
    </row>
    <row r="206" spans="1:11" x14ac:dyDescent="0.35">
      <c r="A206" s="12" t="s">
        <v>87</v>
      </c>
      <c r="B206" s="16">
        <v>3002</v>
      </c>
      <c r="C206" s="16">
        <v>542</v>
      </c>
      <c r="D206" s="16">
        <v>3544</v>
      </c>
      <c r="E206" s="16">
        <v>-139</v>
      </c>
      <c r="F206" s="16">
        <v>13</v>
      </c>
      <c r="G206" s="16">
        <v>3418</v>
      </c>
      <c r="H206" s="16">
        <v>-4</v>
      </c>
      <c r="I206" s="16">
        <v>3414</v>
      </c>
      <c r="J206" s="16">
        <v>0</v>
      </c>
      <c r="K206" s="16">
        <v>3414</v>
      </c>
    </row>
    <row r="207" spans="1:11" x14ac:dyDescent="0.35">
      <c r="A207" s="12" t="s">
        <v>88</v>
      </c>
      <c r="B207" s="16">
        <v>2640</v>
      </c>
      <c r="C207" s="16">
        <v>-35</v>
      </c>
      <c r="D207" s="16">
        <v>2605</v>
      </c>
      <c r="E207" s="16">
        <v>-139</v>
      </c>
      <c r="F207" s="16">
        <v>17</v>
      </c>
      <c r="G207" s="16">
        <v>2483</v>
      </c>
      <c r="H207" s="16">
        <v>-4</v>
      </c>
      <c r="I207" s="16">
        <v>2479</v>
      </c>
      <c r="J207" s="16">
        <v>0</v>
      </c>
      <c r="K207" s="16">
        <v>2479</v>
      </c>
    </row>
    <row r="208" spans="1:11" x14ac:dyDescent="0.35">
      <c r="A208" s="12" t="s">
        <v>89</v>
      </c>
      <c r="B208" s="16">
        <v>-4389</v>
      </c>
      <c r="C208" s="16">
        <v>787</v>
      </c>
      <c r="D208" s="16">
        <v>-3602</v>
      </c>
      <c r="E208" s="16">
        <v>-59</v>
      </c>
      <c r="F208" s="16">
        <v>13</v>
      </c>
      <c r="G208" s="16">
        <v>-3648</v>
      </c>
      <c r="H208" s="16">
        <v>-5</v>
      </c>
      <c r="I208" s="16">
        <v>-3653</v>
      </c>
      <c r="J208" s="16">
        <v>0</v>
      </c>
      <c r="K208" s="16">
        <v>-3653</v>
      </c>
    </row>
    <row r="209" spans="1:11" x14ac:dyDescent="0.35">
      <c r="A209" s="12" t="s">
        <v>90</v>
      </c>
      <c r="B209" s="16">
        <v>1409</v>
      </c>
      <c r="C209" s="16">
        <v>159</v>
      </c>
      <c r="D209" s="16">
        <v>1568</v>
      </c>
      <c r="E209" s="16">
        <v>-61</v>
      </c>
      <c r="F209" s="16">
        <v>13</v>
      </c>
      <c r="G209" s="16">
        <v>1520</v>
      </c>
      <c r="H209" s="16">
        <v>-4</v>
      </c>
      <c r="I209" s="16">
        <v>1516</v>
      </c>
      <c r="J209" s="16">
        <v>0</v>
      </c>
      <c r="K209" s="16">
        <v>1516</v>
      </c>
    </row>
    <row r="210" spans="1:11" x14ac:dyDescent="0.35">
      <c r="A210" s="12" t="s">
        <v>91</v>
      </c>
      <c r="B210" s="16">
        <v>-54</v>
      </c>
      <c r="C210" s="16">
        <v>409</v>
      </c>
      <c r="D210" s="16">
        <v>355</v>
      </c>
      <c r="E210" s="16">
        <v>-61</v>
      </c>
      <c r="F210" s="16">
        <v>17</v>
      </c>
      <c r="G210" s="16">
        <v>311</v>
      </c>
      <c r="H210" s="16">
        <v>-4</v>
      </c>
      <c r="I210" s="16">
        <v>307</v>
      </c>
      <c r="J210" s="16">
        <v>0</v>
      </c>
      <c r="K210" s="16">
        <v>307</v>
      </c>
    </row>
    <row r="211" spans="1:11" x14ac:dyDescent="0.35">
      <c r="A211" s="12" t="s">
        <v>92</v>
      </c>
      <c r="B211" s="16">
        <v>-7306</v>
      </c>
      <c r="C211" s="16">
        <v>-314</v>
      </c>
      <c r="D211" s="16">
        <v>-7620</v>
      </c>
      <c r="E211" s="16">
        <v>76</v>
      </c>
      <c r="F211" s="16">
        <v>13</v>
      </c>
      <c r="G211" s="16">
        <v>-7531</v>
      </c>
      <c r="H211" s="16">
        <v>-4</v>
      </c>
      <c r="I211" s="16">
        <v>-7535</v>
      </c>
      <c r="J211" s="16">
        <v>0</v>
      </c>
      <c r="K211" s="16">
        <v>-7535</v>
      </c>
    </row>
    <row r="212" spans="1:11" x14ac:dyDescent="0.35">
      <c r="A212" s="12" t="s">
        <v>93</v>
      </c>
      <c r="B212" s="16">
        <v>2806</v>
      </c>
      <c r="C212" s="16">
        <v>-440</v>
      </c>
      <c r="D212" s="16">
        <v>2366</v>
      </c>
      <c r="E212" s="16">
        <v>76</v>
      </c>
      <c r="F212" s="16">
        <v>13</v>
      </c>
      <c r="G212" s="16">
        <v>2455</v>
      </c>
      <c r="H212" s="16">
        <v>-4</v>
      </c>
      <c r="I212" s="16">
        <v>2451</v>
      </c>
      <c r="J212" s="16">
        <v>0</v>
      </c>
      <c r="K212" s="16">
        <v>2451</v>
      </c>
    </row>
    <row r="213" spans="1:11" x14ac:dyDescent="0.35">
      <c r="A213" s="12" t="s">
        <v>94</v>
      </c>
      <c r="B213" s="16">
        <v>-224</v>
      </c>
      <c r="C213" s="16">
        <v>1057</v>
      </c>
      <c r="D213" s="16">
        <v>833</v>
      </c>
      <c r="E213" s="16">
        <v>74</v>
      </c>
      <c r="F213" s="16">
        <v>17</v>
      </c>
      <c r="G213" s="16">
        <v>924</v>
      </c>
      <c r="H213" s="16">
        <v>-4</v>
      </c>
      <c r="I213" s="16">
        <v>920</v>
      </c>
      <c r="J213" s="16">
        <v>0</v>
      </c>
      <c r="K213" s="16">
        <v>920</v>
      </c>
    </row>
    <row r="214" spans="1:11" x14ac:dyDescent="0.35">
      <c r="A214" s="12" t="s">
        <v>95</v>
      </c>
      <c r="B214" s="16">
        <v>-10608</v>
      </c>
      <c r="C214" s="16">
        <v>880</v>
      </c>
      <c r="D214" s="16">
        <v>-9728</v>
      </c>
      <c r="E214" s="16">
        <v>49</v>
      </c>
      <c r="F214" s="16">
        <v>14</v>
      </c>
      <c r="G214" s="16">
        <v>-9665</v>
      </c>
      <c r="H214" s="16">
        <v>-5</v>
      </c>
      <c r="I214" s="16">
        <v>-9670</v>
      </c>
      <c r="J214" s="16">
        <v>0</v>
      </c>
      <c r="K214" s="16">
        <v>-9670</v>
      </c>
    </row>
    <row r="215" spans="1:11" x14ac:dyDescent="0.35">
      <c r="A215" s="12" t="s">
        <v>96</v>
      </c>
      <c r="B215" s="16">
        <v>-1921</v>
      </c>
      <c r="C215" s="16">
        <v>295</v>
      </c>
      <c r="D215" s="16">
        <v>-1626</v>
      </c>
      <c r="E215" s="16">
        <v>49</v>
      </c>
      <c r="F215" s="16">
        <v>14</v>
      </c>
      <c r="G215" s="16">
        <v>-1563</v>
      </c>
      <c r="H215" s="16">
        <v>-3</v>
      </c>
      <c r="I215" s="16">
        <v>-1566</v>
      </c>
      <c r="J215" s="16">
        <v>0</v>
      </c>
      <c r="K215" s="16">
        <v>-1566</v>
      </c>
    </row>
    <row r="216" spans="1:11" x14ac:dyDescent="0.35">
      <c r="A216" s="12" t="s">
        <v>97</v>
      </c>
      <c r="B216" s="16">
        <v>-304</v>
      </c>
      <c r="C216" s="16">
        <v>-141</v>
      </c>
      <c r="D216" s="16">
        <v>-445</v>
      </c>
      <c r="E216" s="16">
        <v>48</v>
      </c>
      <c r="F216" s="16">
        <v>14</v>
      </c>
      <c r="G216" s="16">
        <v>-383</v>
      </c>
      <c r="H216" s="16">
        <v>-18</v>
      </c>
      <c r="I216" s="16">
        <v>-401</v>
      </c>
      <c r="J216" s="16">
        <v>0</v>
      </c>
      <c r="K216" s="16">
        <v>-401</v>
      </c>
    </row>
    <row r="217" spans="1:11" x14ac:dyDescent="0.35">
      <c r="A217" s="12" t="s">
        <v>98</v>
      </c>
      <c r="B217" s="16">
        <v>2749</v>
      </c>
      <c r="C217" s="16">
        <v>203</v>
      </c>
      <c r="D217" s="16">
        <v>2952</v>
      </c>
      <c r="E217" s="16">
        <v>-71</v>
      </c>
      <c r="F217" s="16">
        <v>-53</v>
      </c>
      <c r="G217" s="16">
        <v>2828</v>
      </c>
      <c r="H217" s="16">
        <v>-18</v>
      </c>
      <c r="I217" s="16">
        <v>2810</v>
      </c>
      <c r="J217" s="16">
        <v>0</v>
      </c>
      <c r="K217" s="16">
        <v>2810</v>
      </c>
    </row>
    <row r="218" spans="1:11" x14ac:dyDescent="0.35">
      <c r="A218" s="12" t="s">
        <v>99</v>
      </c>
      <c r="B218" s="16">
        <v>-9192</v>
      </c>
      <c r="C218" s="16">
        <v>66</v>
      </c>
      <c r="D218" s="16">
        <v>-9126</v>
      </c>
      <c r="E218" s="16">
        <v>-71</v>
      </c>
      <c r="F218" s="16">
        <v>-53</v>
      </c>
      <c r="G218" s="16">
        <v>-9250</v>
      </c>
      <c r="H218" s="16">
        <v>-19</v>
      </c>
      <c r="I218" s="16">
        <v>-9269</v>
      </c>
      <c r="J218" s="16">
        <v>0</v>
      </c>
      <c r="K218" s="16">
        <v>-9269</v>
      </c>
    </row>
    <row r="219" spans="1:11" x14ac:dyDescent="0.35">
      <c r="A219" s="12" t="s">
        <v>100</v>
      </c>
      <c r="B219" s="16">
        <v>2220</v>
      </c>
      <c r="C219" s="16">
        <v>578</v>
      </c>
      <c r="D219" s="16">
        <v>2798</v>
      </c>
      <c r="E219" s="16">
        <v>-69</v>
      </c>
      <c r="F219" s="16">
        <v>-48</v>
      </c>
      <c r="G219" s="16">
        <v>2681</v>
      </c>
      <c r="H219" s="16">
        <v>-18</v>
      </c>
      <c r="I219" s="16">
        <v>2663</v>
      </c>
      <c r="J219" s="16">
        <v>0</v>
      </c>
      <c r="K219" s="16">
        <v>2663</v>
      </c>
    </row>
    <row r="220" spans="1:11" x14ac:dyDescent="0.35">
      <c r="A220" s="12" t="s">
        <v>101</v>
      </c>
      <c r="B220" s="16">
        <v>1406</v>
      </c>
      <c r="C220" s="16">
        <v>-5128</v>
      </c>
      <c r="D220" s="16">
        <v>-3722</v>
      </c>
      <c r="E220" s="16">
        <v>-44</v>
      </c>
      <c r="F220" s="16">
        <v>-53</v>
      </c>
      <c r="G220" s="16">
        <v>-3819</v>
      </c>
      <c r="H220" s="16">
        <v>-18</v>
      </c>
      <c r="I220" s="16">
        <v>-3837</v>
      </c>
      <c r="J220" s="16">
        <v>0</v>
      </c>
      <c r="K220" s="16">
        <v>-3837</v>
      </c>
    </row>
    <row r="221" spans="1:11" x14ac:dyDescent="0.35">
      <c r="A221" s="12" t="s">
        <v>102</v>
      </c>
      <c r="B221" s="16">
        <v>3957</v>
      </c>
      <c r="C221" s="16">
        <v>-540</v>
      </c>
      <c r="D221" s="16">
        <v>3417</v>
      </c>
      <c r="E221" s="16">
        <v>-44</v>
      </c>
      <c r="F221" s="16">
        <v>-53</v>
      </c>
      <c r="G221" s="16">
        <v>3320</v>
      </c>
      <c r="H221" s="16">
        <v>-20</v>
      </c>
      <c r="I221" s="16">
        <v>3300</v>
      </c>
      <c r="J221" s="16">
        <v>0</v>
      </c>
      <c r="K221" s="16">
        <v>3300</v>
      </c>
    </row>
    <row r="222" spans="1:11" x14ac:dyDescent="0.35">
      <c r="A222" s="12" t="s">
        <v>103</v>
      </c>
      <c r="B222" s="16">
        <v>-4324</v>
      </c>
      <c r="C222" s="16">
        <v>379</v>
      </c>
      <c r="D222" s="16">
        <v>-3945</v>
      </c>
      <c r="E222" s="16">
        <v>-42</v>
      </c>
      <c r="F222" s="16">
        <v>-48</v>
      </c>
      <c r="G222" s="16">
        <v>-4035</v>
      </c>
      <c r="H222" s="16">
        <v>-18</v>
      </c>
      <c r="I222" s="16">
        <v>-4053</v>
      </c>
      <c r="J222" s="16">
        <v>0</v>
      </c>
      <c r="K222" s="16">
        <v>-4053</v>
      </c>
    </row>
    <row r="223" spans="1:11" x14ac:dyDescent="0.35">
      <c r="A223" s="12" t="s">
        <v>104</v>
      </c>
      <c r="B223" s="16">
        <v>485</v>
      </c>
      <c r="C223" s="16">
        <v>748</v>
      </c>
      <c r="D223" s="16">
        <v>1233</v>
      </c>
      <c r="E223" s="16">
        <v>-68</v>
      </c>
      <c r="F223" s="16">
        <v>-53</v>
      </c>
      <c r="G223" s="16">
        <v>1112</v>
      </c>
      <c r="H223" s="16">
        <v>-18</v>
      </c>
      <c r="I223" s="16">
        <v>1094</v>
      </c>
      <c r="J223" s="16">
        <v>0</v>
      </c>
      <c r="K223" s="16">
        <v>1094</v>
      </c>
    </row>
    <row r="224" spans="1:11" x14ac:dyDescent="0.35">
      <c r="A224" s="12" t="s">
        <v>105</v>
      </c>
      <c r="B224" s="16">
        <v>575</v>
      </c>
      <c r="C224" s="16">
        <v>785</v>
      </c>
      <c r="D224" s="16">
        <v>1360</v>
      </c>
      <c r="E224" s="16">
        <v>-68</v>
      </c>
      <c r="F224" s="16">
        <v>-53</v>
      </c>
      <c r="G224" s="16">
        <v>1239</v>
      </c>
      <c r="H224" s="16">
        <v>-20</v>
      </c>
      <c r="I224" s="16">
        <v>1219</v>
      </c>
      <c r="J224" s="16">
        <v>0</v>
      </c>
      <c r="K224" s="16">
        <v>1219</v>
      </c>
    </row>
    <row r="225" spans="1:11" x14ac:dyDescent="0.35">
      <c r="A225" s="12" t="s">
        <v>106</v>
      </c>
      <c r="B225" s="16">
        <v>1329</v>
      </c>
      <c r="C225" s="16">
        <v>83</v>
      </c>
      <c r="D225" s="16">
        <v>1412</v>
      </c>
      <c r="E225" s="16">
        <v>-62</v>
      </c>
      <c r="F225" s="16">
        <v>-48</v>
      </c>
      <c r="G225" s="16">
        <v>1302</v>
      </c>
      <c r="H225" s="16">
        <v>-18</v>
      </c>
      <c r="I225" s="16">
        <v>1284</v>
      </c>
      <c r="J225" s="16">
        <v>0</v>
      </c>
      <c r="K225" s="16">
        <v>1284</v>
      </c>
    </row>
    <row r="226" spans="1:11" x14ac:dyDescent="0.35">
      <c r="A226" s="12" t="s">
        <v>107</v>
      </c>
      <c r="B226" s="16">
        <v>-7132</v>
      </c>
      <c r="C226" s="16">
        <v>132</v>
      </c>
      <c r="D226" s="16">
        <v>-7000</v>
      </c>
      <c r="E226" s="16">
        <v>199</v>
      </c>
      <c r="F226" s="16">
        <v>-50</v>
      </c>
      <c r="G226" s="16">
        <v>-6851</v>
      </c>
      <c r="H226" s="16">
        <v>-18</v>
      </c>
      <c r="I226" s="16">
        <v>-6869</v>
      </c>
      <c r="J226" s="16">
        <v>0</v>
      </c>
      <c r="K226" s="16">
        <v>-6869</v>
      </c>
    </row>
    <row r="227" spans="1:11" x14ac:dyDescent="0.35">
      <c r="A227" s="12" t="s">
        <v>108</v>
      </c>
      <c r="B227" s="16">
        <v>-4532</v>
      </c>
      <c r="C227" s="16">
        <v>443</v>
      </c>
      <c r="D227" s="16">
        <v>-4089</v>
      </c>
      <c r="E227" s="16">
        <v>199</v>
      </c>
      <c r="F227" s="16">
        <v>-50</v>
      </c>
      <c r="G227" s="16">
        <v>-3940</v>
      </c>
      <c r="H227" s="16">
        <v>-19</v>
      </c>
      <c r="I227" s="16">
        <v>-3959</v>
      </c>
      <c r="J227" s="16">
        <v>0</v>
      </c>
      <c r="K227" s="16">
        <v>-3959</v>
      </c>
    </row>
    <row r="228" spans="1:11" x14ac:dyDescent="0.35">
      <c r="A228" s="12" t="s">
        <v>109</v>
      </c>
      <c r="B228" s="16">
        <v>-763</v>
      </c>
      <c r="C228" s="16">
        <v>-50</v>
      </c>
      <c r="D228" s="16">
        <v>-813</v>
      </c>
      <c r="E228" s="16">
        <v>189</v>
      </c>
      <c r="F228" s="16">
        <v>-49</v>
      </c>
      <c r="G228" s="16">
        <v>-673</v>
      </c>
      <c r="H228" s="16">
        <v>-4</v>
      </c>
      <c r="I228" s="16">
        <v>-677</v>
      </c>
      <c r="J228" s="16">
        <v>0</v>
      </c>
      <c r="K228" s="16">
        <v>-677</v>
      </c>
    </row>
    <row r="229" spans="1:11" x14ac:dyDescent="0.35">
      <c r="A229" s="12" t="s">
        <v>110</v>
      </c>
      <c r="B229" s="16">
        <v>-660</v>
      </c>
      <c r="C229" s="16">
        <v>348</v>
      </c>
      <c r="D229" s="16">
        <v>-312</v>
      </c>
      <c r="E229" s="16">
        <v>-29</v>
      </c>
      <c r="F229" s="16">
        <v>64</v>
      </c>
      <c r="G229" s="16">
        <v>-277</v>
      </c>
      <c r="H229" s="16">
        <v>-4</v>
      </c>
      <c r="I229" s="16">
        <v>-281</v>
      </c>
      <c r="J229" s="16">
        <v>0</v>
      </c>
      <c r="K229" s="16">
        <v>-281</v>
      </c>
    </row>
    <row r="230" spans="1:11" x14ac:dyDescent="0.35">
      <c r="A230" s="12" t="s">
        <v>111</v>
      </c>
      <c r="B230" s="16">
        <v>1719</v>
      </c>
      <c r="C230" s="16">
        <v>-324</v>
      </c>
      <c r="D230" s="16">
        <v>1395</v>
      </c>
      <c r="E230" s="16">
        <v>-29</v>
      </c>
      <c r="F230" s="16">
        <v>64</v>
      </c>
      <c r="G230" s="16">
        <v>1430</v>
      </c>
      <c r="H230" s="16">
        <v>-6</v>
      </c>
      <c r="I230" s="16">
        <v>1424</v>
      </c>
      <c r="J230" s="16">
        <v>0</v>
      </c>
      <c r="K230" s="16">
        <v>1424</v>
      </c>
    </row>
    <row r="231" spans="1:11" x14ac:dyDescent="0.35">
      <c r="A231" s="12" t="s">
        <v>112</v>
      </c>
      <c r="B231" s="16">
        <v>-21</v>
      </c>
      <c r="C231" s="16">
        <v>-601</v>
      </c>
      <c r="D231" s="16">
        <v>-622</v>
      </c>
      <c r="E231" s="16">
        <v>-27</v>
      </c>
      <c r="F231" s="16">
        <v>63</v>
      </c>
      <c r="G231" s="16">
        <v>-586</v>
      </c>
      <c r="H231" s="16">
        <v>-4</v>
      </c>
      <c r="I231" s="16">
        <v>-590</v>
      </c>
      <c r="J231" s="16">
        <v>0</v>
      </c>
      <c r="K231" s="16">
        <v>-590</v>
      </c>
    </row>
    <row r="232" spans="1:11" x14ac:dyDescent="0.35">
      <c r="A232" s="12" t="s">
        <v>113</v>
      </c>
      <c r="B232" s="16">
        <v>-2208</v>
      </c>
      <c r="C232" s="16">
        <v>199</v>
      </c>
      <c r="D232" s="16">
        <v>-2009</v>
      </c>
      <c r="E232" s="16">
        <v>-31</v>
      </c>
      <c r="F232" s="16">
        <v>64</v>
      </c>
      <c r="G232" s="16">
        <v>-1976</v>
      </c>
      <c r="H232" s="16">
        <v>-6</v>
      </c>
      <c r="I232" s="16">
        <v>-1982</v>
      </c>
      <c r="J232" s="16">
        <v>0</v>
      </c>
      <c r="K232" s="16">
        <v>-1982</v>
      </c>
    </row>
    <row r="233" spans="1:11" x14ac:dyDescent="0.35">
      <c r="A233" s="12" t="s">
        <v>114</v>
      </c>
      <c r="B233" s="16">
        <v>-2328</v>
      </c>
      <c r="C233" s="16">
        <v>1255</v>
      </c>
      <c r="D233" s="16">
        <v>-1073</v>
      </c>
      <c r="E233" s="16">
        <v>-31</v>
      </c>
      <c r="F233" s="16">
        <v>64</v>
      </c>
      <c r="G233" s="16">
        <v>-1040</v>
      </c>
      <c r="H233" s="16">
        <v>-4</v>
      </c>
      <c r="I233" s="16">
        <v>-1044</v>
      </c>
      <c r="J233" s="16">
        <v>0</v>
      </c>
      <c r="K233" s="16">
        <v>-1044</v>
      </c>
    </row>
    <row r="234" spans="1:11" x14ac:dyDescent="0.35">
      <c r="A234" s="12" t="s">
        <v>115</v>
      </c>
      <c r="B234" s="16">
        <v>1045</v>
      </c>
      <c r="C234" s="16">
        <v>342</v>
      </c>
      <c r="D234" s="16">
        <v>1387</v>
      </c>
      <c r="E234" s="16">
        <v>-37</v>
      </c>
      <c r="F234" s="16">
        <v>63</v>
      </c>
      <c r="G234" s="16">
        <v>1413</v>
      </c>
      <c r="H234" s="16">
        <v>-4</v>
      </c>
      <c r="I234" s="16">
        <v>1409</v>
      </c>
      <c r="J234" s="16">
        <v>0</v>
      </c>
      <c r="K234" s="16">
        <v>1409</v>
      </c>
    </row>
    <row r="235" spans="1:11" x14ac:dyDescent="0.35">
      <c r="A235" s="12" t="s">
        <v>116</v>
      </c>
      <c r="B235" s="16">
        <v>2045</v>
      </c>
      <c r="C235" s="16">
        <v>1078</v>
      </c>
      <c r="D235" s="16">
        <v>3123</v>
      </c>
      <c r="E235" s="16">
        <v>17</v>
      </c>
      <c r="F235" s="16">
        <v>64</v>
      </c>
      <c r="G235" s="16">
        <v>3204</v>
      </c>
      <c r="H235" s="16">
        <v>-4</v>
      </c>
      <c r="I235" s="16">
        <v>3200</v>
      </c>
      <c r="J235" s="16">
        <v>0</v>
      </c>
      <c r="K235" s="16">
        <v>3200</v>
      </c>
    </row>
    <row r="236" spans="1:11" x14ac:dyDescent="0.35">
      <c r="A236" s="12" t="s">
        <v>117</v>
      </c>
      <c r="B236" s="16">
        <v>1565</v>
      </c>
      <c r="C236" s="16">
        <v>1674</v>
      </c>
      <c r="D236" s="16">
        <v>3239</v>
      </c>
      <c r="E236" s="16">
        <v>17</v>
      </c>
      <c r="F236" s="16">
        <v>64</v>
      </c>
      <c r="G236" s="16">
        <v>3320</v>
      </c>
      <c r="H236" s="16">
        <v>-6</v>
      </c>
      <c r="I236" s="16">
        <v>3314</v>
      </c>
      <c r="J236" s="16">
        <v>0</v>
      </c>
      <c r="K236" s="16">
        <v>3314</v>
      </c>
    </row>
    <row r="237" spans="1:11" x14ac:dyDescent="0.35">
      <c r="A237" s="12" t="s">
        <v>118</v>
      </c>
      <c r="B237" s="16">
        <v>4400</v>
      </c>
      <c r="C237" s="16">
        <v>-1529</v>
      </c>
      <c r="D237" s="16">
        <v>2871</v>
      </c>
      <c r="E237" s="16">
        <v>18</v>
      </c>
      <c r="F237" s="16">
        <v>63</v>
      </c>
      <c r="G237" s="16">
        <v>2952</v>
      </c>
      <c r="H237" s="16">
        <v>-4</v>
      </c>
      <c r="I237" s="16">
        <v>2948</v>
      </c>
      <c r="J237" s="16">
        <v>0</v>
      </c>
      <c r="K237" s="16">
        <v>2948</v>
      </c>
    </row>
    <row r="238" spans="1:11" x14ac:dyDescent="0.35">
      <c r="A238" s="12" t="s">
        <v>119</v>
      </c>
      <c r="B238" s="16">
        <v>-3405</v>
      </c>
      <c r="C238" s="16">
        <v>-259</v>
      </c>
      <c r="D238" s="16">
        <v>-3664</v>
      </c>
      <c r="E238" s="16">
        <v>186</v>
      </c>
      <c r="F238" s="16">
        <v>65</v>
      </c>
      <c r="G238" s="16">
        <v>-3413</v>
      </c>
      <c r="H238" s="16">
        <v>-5</v>
      </c>
      <c r="I238" s="16">
        <v>-3418</v>
      </c>
      <c r="J238" s="16">
        <v>0</v>
      </c>
      <c r="K238" s="16">
        <v>-3418</v>
      </c>
    </row>
    <row r="239" spans="1:11" x14ac:dyDescent="0.35">
      <c r="A239" s="12" t="s">
        <v>120</v>
      </c>
      <c r="B239" s="16">
        <v>-1232</v>
      </c>
      <c r="C239" s="16">
        <v>650</v>
      </c>
      <c r="D239" s="16">
        <v>-582</v>
      </c>
      <c r="E239" s="16">
        <v>186</v>
      </c>
      <c r="F239" s="16">
        <v>65</v>
      </c>
      <c r="G239" s="16">
        <v>-331</v>
      </c>
      <c r="H239" s="16">
        <v>-6</v>
      </c>
      <c r="I239" s="16">
        <v>-337</v>
      </c>
      <c r="J239" s="16">
        <v>0</v>
      </c>
      <c r="K239" s="16">
        <v>-337</v>
      </c>
    </row>
    <row r="240" spans="1:11" x14ac:dyDescent="0.35">
      <c r="A240" s="12" t="s">
        <v>121</v>
      </c>
      <c r="B240" s="16">
        <v>1481</v>
      </c>
      <c r="C240" s="16">
        <v>-290</v>
      </c>
      <c r="D240" s="16">
        <v>1191</v>
      </c>
      <c r="E240" s="16">
        <v>-256</v>
      </c>
      <c r="F240" s="16">
        <v>62</v>
      </c>
      <c r="G240" s="16">
        <v>997</v>
      </c>
      <c r="H240" s="16">
        <v>-4</v>
      </c>
      <c r="I240" s="16">
        <v>993</v>
      </c>
      <c r="J240" s="16">
        <v>0</v>
      </c>
      <c r="K240" s="16">
        <v>993</v>
      </c>
    </row>
    <row r="241" spans="1:11" x14ac:dyDescent="0.35">
      <c r="A241" s="12" t="s">
        <v>122</v>
      </c>
      <c r="B241" s="16">
        <v>2559</v>
      </c>
      <c r="C241" s="16">
        <v>-354</v>
      </c>
      <c r="D241" s="16">
        <v>2205</v>
      </c>
      <c r="E241" s="16">
        <v>39</v>
      </c>
      <c r="F241" s="16">
        <v>136</v>
      </c>
      <c r="G241" s="16">
        <v>2380</v>
      </c>
      <c r="H241" s="16">
        <v>-4</v>
      </c>
      <c r="I241" s="16">
        <v>2376</v>
      </c>
      <c r="J241" s="16">
        <v>0</v>
      </c>
      <c r="K241" s="16">
        <v>2376</v>
      </c>
    </row>
    <row r="242" spans="1:11" x14ac:dyDescent="0.35">
      <c r="A242" s="12" t="s">
        <v>123</v>
      </c>
      <c r="B242" s="16">
        <v>6360</v>
      </c>
      <c r="C242" s="16">
        <v>-3024</v>
      </c>
      <c r="D242" s="16">
        <v>3336</v>
      </c>
      <c r="E242" s="16">
        <v>39</v>
      </c>
      <c r="F242" s="16">
        <v>136</v>
      </c>
      <c r="G242" s="16">
        <v>3511</v>
      </c>
      <c r="H242" s="16">
        <v>-4</v>
      </c>
      <c r="I242" s="16">
        <v>3507</v>
      </c>
      <c r="J242" s="16">
        <v>0</v>
      </c>
      <c r="K242" s="16">
        <v>3507</v>
      </c>
    </row>
    <row r="243" spans="1:11" x14ac:dyDescent="0.35">
      <c r="A243" s="12" t="s">
        <v>124</v>
      </c>
      <c r="B243" s="16">
        <v>741</v>
      </c>
      <c r="C243" s="16">
        <v>2419</v>
      </c>
      <c r="D243" s="16">
        <v>3160</v>
      </c>
      <c r="E243" s="16">
        <v>38</v>
      </c>
      <c r="F243" s="16">
        <v>129</v>
      </c>
      <c r="G243" s="16">
        <v>3327</v>
      </c>
      <c r="H243" s="16">
        <v>-4</v>
      </c>
      <c r="I243" s="16">
        <v>3323</v>
      </c>
      <c r="J243" s="16">
        <v>0</v>
      </c>
      <c r="K243" s="16">
        <v>3323</v>
      </c>
    </row>
    <row r="244" spans="1:11" x14ac:dyDescent="0.35">
      <c r="A244" s="12" t="s">
        <v>125</v>
      </c>
      <c r="B244" s="16">
        <v>-400</v>
      </c>
      <c r="C244" s="16">
        <v>-439</v>
      </c>
      <c r="D244" s="16">
        <v>-839</v>
      </c>
      <c r="E244" s="16">
        <v>6</v>
      </c>
      <c r="F244" s="16">
        <v>136</v>
      </c>
      <c r="G244" s="16">
        <v>-697</v>
      </c>
      <c r="H244" s="16">
        <v>-4</v>
      </c>
      <c r="I244" s="16">
        <v>-701</v>
      </c>
      <c r="J244" s="16">
        <v>0</v>
      </c>
      <c r="K244" s="16">
        <v>-701</v>
      </c>
    </row>
    <row r="245" spans="1:11" x14ac:dyDescent="0.35">
      <c r="A245" s="12" t="s">
        <v>126</v>
      </c>
      <c r="B245" s="16">
        <v>1005</v>
      </c>
      <c r="C245" s="16">
        <v>989</v>
      </c>
      <c r="D245" s="16">
        <v>1994</v>
      </c>
      <c r="E245" s="16">
        <v>6</v>
      </c>
      <c r="F245" s="16">
        <v>136</v>
      </c>
      <c r="G245" s="16">
        <v>2136</v>
      </c>
      <c r="H245" s="16">
        <v>-4</v>
      </c>
      <c r="I245" s="16">
        <v>2132</v>
      </c>
      <c r="J245" s="16">
        <v>0</v>
      </c>
      <c r="K245" s="16">
        <v>2132</v>
      </c>
    </row>
    <row r="246" spans="1:11" x14ac:dyDescent="0.35">
      <c r="A246" s="12" t="s">
        <v>127</v>
      </c>
      <c r="B246" s="16">
        <v>4157</v>
      </c>
      <c r="C246" s="16">
        <v>153</v>
      </c>
      <c r="D246" s="16">
        <v>4310</v>
      </c>
      <c r="E246" s="16">
        <v>10</v>
      </c>
      <c r="F246" s="16">
        <v>129</v>
      </c>
      <c r="G246" s="16">
        <v>4449</v>
      </c>
      <c r="H246" s="16">
        <v>-4</v>
      </c>
      <c r="I246" s="16">
        <v>4445</v>
      </c>
      <c r="J246" s="16">
        <v>0</v>
      </c>
      <c r="K246" s="16">
        <v>4445</v>
      </c>
    </row>
    <row r="247" spans="1:11" x14ac:dyDescent="0.35">
      <c r="A247" s="12" t="s">
        <v>128</v>
      </c>
      <c r="B247" s="16">
        <v>1979</v>
      </c>
      <c r="C247" s="16">
        <v>1229</v>
      </c>
      <c r="D247" s="16">
        <v>3208</v>
      </c>
      <c r="E247" s="16">
        <v>467</v>
      </c>
      <c r="F247" s="16">
        <v>136</v>
      </c>
      <c r="G247" s="16">
        <v>3811</v>
      </c>
      <c r="H247" s="16">
        <v>-4</v>
      </c>
      <c r="I247" s="16">
        <v>3807</v>
      </c>
      <c r="J247" s="16">
        <v>0</v>
      </c>
      <c r="K247" s="16">
        <v>3807</v>
      </c>
    </row>
    <row r="248" spans="1:11" x14ac:dyDescent="0.35">
      <c r="A248" s="12" t="s">
        <v>129</v>
      </c>
      <c r="B248" s="16">
        <v>5217</v>
      </c>
      <c r="C248" s="16">
        <v>-650</v>
      </c>
      <c r="D248" s="16">
        <v>4567</v>
      </c>
      <c r="E248" s="16">
        <v>467</v>
      </c>
      <c r="F248" s="16">
        <v>136</v>
      </c>
      <c r="G248" s="16">
        <v>5170</v>
      </c>
      <c r="H248" s="16">
        <v>-3</v>
      </c>
      <c r="I248" s="16">
        <v>5167</v>
      </c>
      <c r="J248" s="16">
        <v>0</v>
      </c>
      <c r="K248" s="16">
        <v>5167</v>
      </c>
    </row>
    <row r="249" spans="1:11" x14ac:dyDescent="0.35">
      <c r="A249" s="12" t="s">
        <v>130</v>
      </c>
      <c r="B249" s="16">
        <v>3904</v>
      </c>
      <c r="C249" s="16">
        <v>455</v>
      </c>
      <c r="D249" s="16">
        <v>4359</v>
      </c>
      <c r="E249" s="16">
        <v>423</v>
      </c>
      <c r="F249" s="16">
        <v>129</v>
      </c>
      <c r="G249" s="16">
        <v>4911</v>
      </c>
      <c r="H249" s="16">
        <v>-4</v>
      </c>
      <c r="I249" s="16">
        <v>4907</v>
      </c>
      <c r="J249" s="16">
        <v>0</v>
      </c>
      <c r="K249" s="16">
        <v>4907</v>
      </c>
    </row>
    <row r="250" spans="1:11" x14ac:dyDescent="0.35">
      <c r="A250" s="12" t="s">
        <v>131</v>
      </c>
      <c r="B250" s="16">
        <v>-1235</v>
      </c>
      <c r="C250" s="16">
        <v>1123</v>
      </c>
      <c r="D250" s="16">
        <v>-112</v>
      </c>
      <c r="E250" s="16">
        <v>622</v>
      </c>
      <c r="F250" s="16">
        <v>134</v>
      </c>
      <c r="G250" s="16">
        <v>644</v>
      </c>
      <c r="H250" s="16">
        <v>-4</v>
      </c>
      <c r="I250" s="16">
        <v>640</v>
      </c>
      <c r="J250" s="16">
        <v>0</v>
      </c>
      <c r="K250" s="16">
        <v>640</v>
      </c>
    </row>
    <row r="251" spans="1:11" x14ac:dyDescent="0.35">
      <c r="A251" s="12" t="s">
        <v>132</v>
      </c>
      <c r="B251" s="16">
        <v>730</v>
      </c>
      <c r="C251" s="16">
        <v>1414</v>
      </c>
      <c r="D251" s="16">
        <v>2144</v>
      </c>
      <c r="E251" s="16">
        <v>622</v>
      </c>
      <c r="F251" s="16">
        <v>134</v>
      </c>
      <c r="G251" s="16">
        <v>2900</v>
      </c>
      <c r="H251" s="16">
        <v>-4</v>
      </c>
      <c r="I251" s="16">
        <v>2896</v>
      </c>
      <c r="J251" s="16">
        <v>0</v>
      </c>
      <c r="K251" s="16">
        <v>2896</v>
      </c>
    </row>
    <row r="252" spans="1:11" x14ac:dyDescent="0.35">
      <c r="A252" s="12" t="s">
        <v>133</v>
      </c>
      <c r="B252" s="16">
        <v>4644</v>
      </c>
      <c r="C252" s="16">
        <v>-2549</v>
      </c>
      <c r="D252" s="16">
        <v>2095</v>
      </c>
      <c r="E252" s="16">
        <v>289</v>
      </c>
      <c r="F252" s="16">
        <v>134</v>
      </c>
      <c r="G252" s="16">
        <v>2518</v>
      </c>
      <c r="H252" s="16">
        <v>-2</v>
      </c>
      <c r="I252" s="16">
        <v>2516</v>
      </c>
      <c r="J252" s="16">
        <v>0</v>
      </c>
      <c r="K252" s="16">
        <v>2516</v>
      </c>
    </row>
    <row r="253" spans="1:11" x14ac:dyDescent="0.35">
      <c r="A253" s="12" t="s">
        <v>134</v>
      </c>
      <c r="B253" s="16">
        <v>2762</v>
      </c>
      <c r="C253" s="16">
        <v>-43</v>
      </c>
      <c r="D253" s="16">
        <v>2719</v>
      </c>
      <c r="E253" s="16">
        <v>145</v>
      </c>
      <c r="F253" s="16">
        <v>317</v>
      </c>
      <c r="G253" s="16">
        <v>3181</v>
      </c>
      <c r="H253" s="16">
        <v>-2</v>
      </c>
      <c r="I253" s="16">
        <v>3179</v>
      </c>
      <c r="J253" s="16">
        <v>0</v>
      </c>
      <c r="K253" s="16">
        <v>3179</v>
      </c>
    </row>
    <row r="254" spans="1:11" x14ac:dyDescent="0.35">
      <c r="A254" s="12" t="s">
        <v>135</v>
      </c>
      <c r="B254" s="16">
        <v>7266</v>
      </c>
      <c r="C254" s="16">
        <v>-1621</v>
      </c>
      <c r="D254" s="16">
        <v>5645</v>
      </c>
      <c r="E254" s="16">
        <v>145</v>
      </c>
      <c r="F254" s="16">
        <v>317</v>
      </c>
      <c r="G254" s="16">
        <v>6107</v>
      </c>
      <c r="H254" s="16">
        <v>-3</v>
      </c>
      <c r="I254" s="16">
        <v>6104</v>
      </c>
      <c r="J254" s="16">
        <v>0</v>
      </c>
      <c r="K254" s="16">
        <v>6104</v>
      </c>
    </row>
    <row r="255" spans="1:11" x14ac:dyDescent="0.35">
      <c r="A255" s="12" t="s">
        <v>136</v>
      </c>
      <c r="B255" s="16">
        <v>4650</v>
      </c>
      <c r="C255" s="16">
        <v>-718</v>
      </c>
      <c r="D255" s="16">
        <v>3932</v>
      </c>
      <c r="E255" s="16">
        <v>145</v>
      </c>
      <c r="F255" s="16">
        <v>319</v>
      </c>
      <c r="G255" s="16">
        <v>4396</v>
      </c>
      <c r="H255" s="16">
        <v>-2</v>
      </c>
      <c r="I255" s="16">
        <v>4394</v>
      </c>
      <c r="J255" s="16">
        <v>0</v>
      </c>
      <c r="K255" s="16">
        <v>4394</v>
      </c>
    </row>
    <row r="256" spans="1:11" x14ac:dyDescent="0.35">
      <c r="A256" s="12" t="s">
        <v>137</v>
      </c>
      <c r="B256" s="16">
        <v>1177</v>
      </c>
      <c r="C256" s="16">
        <v>-53</v>
      </c>
      <c r="D256" s="16">
        <v>1124</v>
      </c>
      <c r="E256" s="16">
        <v>124</v>
      </c>
      <c r="F256" s="16">
        <v>317</v>
      </c>
      <c r="G256" s="16">
        <v>1565</v>
      </c>
      <c r="H256" s="16">
        <v>-3</v>
      </c>
      <c r="I256" s="16">
        <v>1562</v>
      </c>
      <c r="J256" s="16">
        <v>0</v>
      </c>
      <c r="K256" s="16">
        <v>1562</v>
      </c>
    </row>
    <row r="257" spans="1:11" x14ac:dyDescent="0.35">
      <c r="A257" s="12" t="s">
        <v>138</v>
      </c>
      <c r="B257" s="16">
        <v>3528</v>
      </c>
      <c r="C257" s="16">
        <v>251</v>
      </c>
      <c r="D257" s="16">
        <v>3779</v>
      </c>
      <c r="E257" s="16">
        <v>124</v>
      </c>
      <c r="F257" s="16">
        <v>317</v>
      </c>
      <c r="G257" s="16">
        <v>4220</v>
      </c>
      <c r="H257" s="16">
        <v>-3</v>
      </c>
      <c r="I257" s="16">
        <v>4217</v>
      </c>
      <c r="J257" s="16">
        <v>0</v>
      </c>
      <c r="K257" s="16">
        <v>4217</v>
      </c>
    </row>
    <row r="258" spans="1:11" x14ac:dyDescent="0.35">
      <c r="A258" s="12" t="s">
        <v>139</v>
      </c>
      <c r="B258" s="16">
        <v>4898</v>
      </c>
      <c r="C258" s="16">
        <v>586</v>
      </c>
      <c r="D258" s="16">
        <v>5484</v>
      </c>
      <c r="E258" s="16">
        <v>124</v>
      </c>
      <c r="F258" s="16">
        <v>319</v>
      </c>
      <c r="G258" s="16">
        <v>5927</v>
      </c>
      <c r="H258" s="16">
        <v>-2</v>
      </c>
      <c r="I258" s="16">
        <v>5925</v>
      </c>
      <c r="J258" s="16">
        <v>0</v>
      </c>
      <c r="K258" s="16">
        <v>5925</v>
      </c>
    </row>
    <row r="259" spans="1:11" x14ac:dyDescent="0.35">
      <c r="A259" s="12" t="s">
        <v>140</v>
      </c>
      <c r="B259" s="16">
        <v>2771</v>
      </c>
      <c r="C259" s="16">
        <v>1106</v>
      </c>
      <c r="D259" s="16">
        <v>3877</v>
      </c>
      <c r="E259" s="16">
        <v>168</v>
      </c>
      <c r="F259" s="16">
        <v>317</v>
      </c>
      <c r="G259" s="16">
        <v>4362</v>
      </c>
      <c r="H259" s="16">
        <v>-2</v>
      </c>
      <c r="I259" s="16">
        <v>4360</v>
      </c>
      <c r="J259" s="16">
        <v>0</v>
      </c>
      <c r="K259" s="16">
        <v>4360</v>
      </c>
    </row>
    <row r="260" spans="1:11" x14ac:dyDescent="0.35">
      <c r="A260" s="12" t="s">
        <v>141</v>
      </c>
      <c r="B260" s="16">
        <v>3787</v>
      </c>
      <c r="C260" s="16">
        <v>1164</v>
      </c>
      <c r="D260" s="16">
        <v>4951</v>
      </c>
      <c r="E260" s="16">
        <v>168</v>
      </c>
      <c r="F260" s="16">
        <v>317</v>
      </c>
      <c r="G260" s="16">
        <v>5436</v>
      </c>
      <c r="H260" s="16">
        <v>-3</v>
      </c>
      <c r="I260" s="16">
        <v>5433</v>
      </c>
      <c r="J260" s="16">
        <v>0</v>
      </c>
      <c r="K260" s="16">
        <v>5433</v>
      </c>
    </row>
    <row r="261" spans="1:11" x14ac:dyDescent="0.35">
      <c r="A261" s="12" t="s">
        <v>142</v>
      </c>
      <c r="B261" s="16">
        <v>6714</v>
      </c>
      <c r="C261" s="16">
        <v>-2034</v>
      </c>
      <c r="D261" s="16">
        <v>4680</v>
      </c>
      <c r="E261" s="16">
        <v>171</v>
      </c>
      <c r="F261" s="16">
        <v>319</v>
      </c>
      <c r="G261" s="16">
        <v>5170</v>
      </c>
      <c r="H261" s="16">
        <v>-2</v>
      </c>
      <c r="I261" s="16">
        <v>5168</v>
      </c>
      <c r="J261" s="16">
        <v>0</v>
      </c>
      <c r="K261" s="16">
        <v>5168</v>
      </c>
    </row>
    <row r="262" spans="1:11" x14ac:dyDescent="0.35">
      <c r="A262" s="12" t="s">
        <v>143</v>
      </c>
      <c r="B262" s="16">
        <v>-787</v>
      </c>
      <c r="C262" s="16">
        <v>1088</v>
      </c>
      <c r="D262" s="16">
        <v>301</v>
      </c>
      <c r="E262" s="16">
        <v>304</v>
      </c>
      <c r="F262" s="16">
        <v>320</v>
      </c>
      <c r="G262" s="16">
        <v>925</v>
      </c>
      <c r="H262" s="16">
        <v>-3</v>
      </c>
      <c r="I262" s="16">
        <v>922</v>
      </c>
      <c r="J262" s="16">
        <v>0</v>
      </c>
      <c r="K262" s="16">
        <v>922</v>
      </c>
    </row>
    <row r="263" spans="1:11" x14ac:dyDescent="0.35">
      <c r="A263" s="12" t="s">
        <v>144</v>
      </c>
      <c r="B263" s="16">
        <v>-1217</v>
      </c>
      <c r="C263" s="16">
        <v>1483</v>
      </c>
      <c r="D263" s="16">
        <v>266</v>
      </c>
      <c r="E263" s="16">
        <v>304</v>
      </c>
      <c r="F263" s="16">
        <v>320</v>
      </c>
      <c r="G263" s="16">
        <v>890</v>
      </c>
      <c r="H263" s="16">
        <v>-3</v>
      </c>
      <c r="I263" s="16">
        <v>887</v>
      </c>
      <c r="J263" s="16">
        <v>0</v>
      </c>
      <c r="K263" s="16">
        <v>887</v>
      </c>
    </row>
    <row r="264" spans="1:11" x14ac:dyDescent="0.35">
      <c r="A264" s="12" t="s">
        <v>145</v>
      </c>
      <c r="B264" s="16">
        <v>2198</v>
      </c>
      <c r="C264" s="16">
        <v>-1445</v>
      </c>
      <c r="D264" s="16">
        <v>753</v>
      </c>
      <c r="E264" s="16">
        <v>305</v>
      </c>
      <c r="F264" s="16">
        <v>318</v>
      </c>
      <c r="G264" s="16">
        <v>1376</v>
      </c>
      <c r="H264" s="16">
        <v>-4</v>
      </c>
      <c r="I264" s="16">
        <v>1372</v>
      </c>
      <c r="J264" s="16">
        <v>0</v>
      </c>
      <c r="K264" s="16">
        <v>1372</v>
      </c>
    </row>
    <row r="265" spans="1:11" x14ac:dyDescent="0.35">
      <c r="A265" s="12" t="s">
        <v>146</v>
      </c>
      <c r="B265" s="16">
        <v>7089</v>
      </c>
      <c r="C265" s="16">
        <v>256</v>
      </c>
      <c r="D265" s="16">
        <v>7345</v>
      </c>
      <c r="E265" s="16">
        <v>179</v>
      </c>
      <c r="F265" s="16">
        <v>284</v>
      </c>
      <c r="G265" s="16">
        <v>7808</v>
      </c>
      <c r="H265" s="16">
        <v>-4</v>
      </c>
      <c r="I265" s="16">
        <v>7804</v>
      </c>
      <c r="J265" s="16">
        <v>0</v>
      </c>
      <c r="K265" s="16">
        <v>7804</v>
      </c>
    </row>
    <row r="266" spans="1:11" x14ac:dyDescent="0.35">
      <c r="A266" s="12" t="s">
        <v>147</v>
      </c>
      <c r="B266" s="16">
        <v>7175</v>
      </c>
      <c r="C266" s="16">
        <v>-1692</v>
      </c>
      <c r="D266" s="16">
        <v>5483</v>
      </c>
      <c r="E266" s="16">
        <v>179</v>
      </c>
      <c r="F266" s="16">
        <v>284</v>
      </c>
      <c r="G266" s="16">
        <v>5946</v>
      </c>
      <c r="H266" s="16">
        <v>-5</v>
      </c>
      <c r="I266" s="16">
        <v>5941</v>
      </c>
      <c r="J266" s="16">
        <v>0</v>
      </c>
      <c r="K266" s="16">
        <v>5941</v>
      </c>
    </row>
    <row r="267" spans="1:11" x14ac:dyDescent="0.35">
      <c r="A267" s="12" t="s">
        <v>148</v>
      </c>
      <c r="B267" s="16">
        <v>1545</v>
      </c>
      <c r="C267" s="16">
        <v>208</v>
      </c>
      <c r="D267" s="16">
        <v>1753</v>
      </c>
      <c r="E267" s="16">
        <v>179</v>
      </c>
      <c r="F267" s="16">
        <v>283</v>
      </c>
      <c r="G267" s="16">
        <v>2215</v>
      </c>
      <c r="H267" s="16">
        <v>-4</v>
      </c>
      <c r="I267" s="16">
        <v>2211</v>
      </c>
      <c r="J267" s="16">
        <v>0</v>
      </c>
      <c r="K267" s="16">
        <v>2211</v>
      </c>
    </row>
    <row r="268" spans="1:11" x14ac:dyDescent="0.35">
      <c r="A268" s="12" t="s">
        <v>149</v>
      </c>
      <c r="B268" s="16">
        <v>-564</v>
      </c>
      <c r="C268" s="16">
        <v>2431</v>
      </c>
      <c r="D268" s="16">
        <v>1867</v>
      </c>
      <c r="E268" s="16">
        <v>301</v>
      </c>
      <c r="F268" s="16">
        <v>284</v>
      </c>
      <c r="G268" s="16">
        <v>2452</v>
      </c>
      <c r="H268" s="16">
        <v>-4</v>
      </c>
      <c r="I268" s="16">
        <v>2448</v>
      </c>
      <c r="J268" s="16">
        <v>0</v>
      </c>
      <c r="K268" s="16">
        <v>2448</v>
      </c>
    </row>
    <row r="269" spans="1:11" x14ac:dyDescent="0.35">
      <c r="A269" s="12" t="s">
        <v>150</v>
      </c>
      <c r="B269" s="16">
        <v>4436</v>
      </c>
      <c r="C269" s="16">
        <v>-442</v>
      </c>
      <c r="D269" s="16">
        <v>3994</v>
      </c>
      <c r="E269" s="16">
        <v>301</v>
      </c>
      <c r="F269" s="16">
        <v>284</v>
      </c>
      <c r="G269" s="16">
        <v>4579</v>
      </c>
      <c r="H269" s="16">
        <v>-4</v>
      </c>
      <c r="I269" s="16">
        <v>4575</v>
      </c>
      <c r="J269" s="16">
        <v>0</v>
      </c>
      <c r="K269" s="16">
        <v>4575</v>
      </c>
    </row>
    <row r="270" spans="1:11" x14ac:dyDescent="0.35">
      <c r="A270" s="12" t="s">
        <v>151</v>
      </c>
      <c r="B270" s="16">
        <v>5673</v>
      </c>
      <c r="C270" s="16">
        <v>-322</v>
      </c>
      <c r="D270" s="16">
        <v>5351</v>
      </c>
      <c r="E270" s="16">
        <v>306</v>
      </c>
      <c r="F270" s="16">
        <v>283</v>
      </c>
      <c r="G270" s="16">
        <v>5940</v>
      </c>
      <c r="H270" s="16">
        <v>-4</v>
      </c>
      <c r="I270" s="16">
        <v>5936</v>
      </c>
      <c r="J270" s="16">
        <v>0</v>
      </c>
      <c r="K270" s="16">
        <v>5936</v>
      </c>
    </row>
    <row r="271" spans="1:11" x14ac:dyDescent="0.35">
      <c r="A271" s="12" t="s">
        <v>152</v>
      </c>
      <c r="B271" s="16">
        <v>864</v>
      </c>
      <c r="C271" s="16">
        <v>3691</v>
      </c>
      <c r="D271" s="16">
        <v>4555</v>
      </c>
      <c r="E271" s="16">
        <v>346</v>
      </c>
      <c r="F271" s="16">
        <v>284</v>
      </c>
      <c r="G271" s="16">
        <v>5185</v>
      </c>
      <c r="H271" s="16">
        <v>-4</v>
      </c>
      <c r="I271" s="16">
        <v>5181</v>
      </c>
      <c r="J271" s="16">
        <v>0</v>
      </c>
      <c r="K271" s="16">
        <v>5181</v>
      </c>
    </row>
    <row r="272" spans="1:11" x14ac:dyDescent="0.35">
      <c r="A272" s="12" t="s">
        <v>153</v>
      </c>
      <c r="B272" s="16">
        <v>6345</v>
      </c>
      <c r="C272" s="16">
        <v>-1087</v>
      </c>
      <c r="D272" s="16">
        <v>5258</v>
      </c>
      <c r="E272" s="16">
        <v>346</v>
      </c>
      <c r="F272" s="16">
        <v>284</v>
      </c>
      <c r="G272" s="16">
        <v>5888</v>
      </c>
      <c r="H272" s="16">
        <v>-5</v>
      </c>
      <c r="I272" s="16">
        <v>5883</v>
      </c>
      <c r="J272" s="16">
        <v>0</v>
      </c>
      <c r="K272" s="16">
        <v>5883</v>
      </c>
    </row>
    <row r="273" spans="1:11" x14ac:dyDescent="0.35">
      <c r="A273" s="12" t="s">
        <v>154</v>
      </c>
      <c r="B273" s="16">
        <v>5781</v>
      </c>
      <c r="C273" s="16">
        <v>-993</v>
      </c>
      <c r="D273" s="16">
        <v>4788</v>
      </c>
      <c r="E273" s="16">
        <v>347</v>
      </c>
      <c r="F273" s="16">
        <v>283</v>
      </c>
      <c r="G273" s="16">
        <v>5418</v>
      </c>
      <c r="H273" s="16">
        <v>-4</v>
      </c>
      <c r="I273" s="16">
        <v>5414</v>
      </c>
      <c r="J273" s="16">
        <v>0</v>
      </c>
      <c r="K273" s="16">
        <v>5414</v>
      </c>
    </row>
    <row r="274" spans="1:11" x14ac:dyDescent="0.35">
      <c r="A274" s="12" t="s">
        <v>155</v>
      </c>
      <c r="B274" s="16">
        <v>-5758</v>
      </c>
      <c r="C274" s="16">
        <v>4422</v>
      </c>
      <c r="D274" s="16">
        <v>-1336</v>
      </c>
      <c r="E274" s="16">
        <v>944</v>
      </c>
      <c r="F274" s="16">
        <v>284</v>
      </c>
      <c r="G274" s="16">
        <v>-108</v>
      </c>
      <c r="H274" s="16">
        <v>-4</v>
      </c>
      <c r="I274" s="16">
        <v>-112</v>
      </c>
      <c r="J274" s="16">
        <v>0</v>
      </c>
      <c r="K274" s="16">
        <v>-112</v>
      </c>
    </row>
    <row r="275" spans="1:11" x14ac:dyDescent="0.35">
      <c r="A275" s="12" t="s">
        <v>156</v>
      </c>
      <c r="B275" s="16">
        <v>2713</v>
      </c>
      <c r="C275" s="16">
        <v>-132</v>
      </c>
      <c r="D275" s="16">
        <v>2581</v>
      </c>
      <c r="E275" s="16">
        <v>170</v>
      </c>
      <c r="F275" s="16">
        <v>284</v>
      </c>
      <c r="G275" s="16">
        <v>3035</v>
      </c>
      <c r="H275" s="16">
        <v>-4</v>
      </c>
      <c r="I275" s="16">
        <v>3031</v>
      </c>
      <c r="J275" s="16">
        <v>0</v>
      </c>
      <c r="K275" s="16">
        <v>3031</v>
      </c>
    </row>
    <row r="276" spans="1:11" x14ac:dyDescent="0.35">
      <c r="A276" s="12" t="s">
        <v>157</v>
      </c>
      <c r="B276" s="16">
        <v>5637</v>
      </c>
      <c r="C276" s="16">
        <v>-2738</v>
      </c>
      <c r="D276" s="16">
        <v>2899</v>
      </c>
      <c r="E276" s="16">
        <v>170</v>
      </c>
      <c r="F276" s="16">
        <v>286</v>
      </c>
      <c r="G276" s="16">
        <v>3355</v>
      </c>
      <c r="H276" s="16">
        <v>-5</v>
      </c>
      <c r="I276" s="16">
        <v>3350</v>
      </c>
      <c r="J276" s="16">
        <v>0</v>
      </c>
      <c r="K276" s="16">
        <v>3350</v>
      </c>
    </row>
    <row r="277" spans="1:11" x14ac:dyDescent="0.35">
      <c r="A277" s="12" t="s">
        <v>158</v>
      </c>
      <c r="B277" s="16">
        <v>1973</v>
      </c>
      <c r="C277" s="16">
        <v>2078</v>
      </c>
      <c r="D277" s="16">
        <v>4051</v>
      </c>
      <c r="E277" s="16">
        <v>4253</v>
      </c>
      <c r="F277" s="16">
        <v>303</v>
      </c>
      <c r="G277" s="16">
        <v>8607</v>
      </c>
      <c r="H277" s="16">
        <v>-5</v>
      </c>
      <c r="I277" s="16">
        <v>8602</v>
      </c>
      <c r="J277" s="16">
        <v>0</v>
      </c>
      <c r="K277" s="16">
        <v>8602</v>
      </c>
    </row>
    <row r="278" spans="1:11" x14ac:dyDescent="0.35">
      <c r="A278" s="12" t="s">
        <v>159</v>
      </c>
      <c r="B278" s="16">
        <v>7967</v>
      </c>
      <c r="C278" s="16">
        <v>-3838</v>
      </c>
      <c r="D278" s="16">
        <v>4129</v>
      </c>
      <c r="E278" s="16">
        <v>-2175</v>
      </c>
      <c r="F278" s="16">
        <v>303</v>
      </c>
      <c r="G278" s="16">
        <v>2257</v>
      </c>
      <c r="H278" s="16">
        <v>-7</v>
      </c>
      <c r="I278" s="16">
        <v>2250</v>
      </c>
      <c r="J278" s="16">
        <v>0</v>
      </c>
      <c r="K278" s="16">
        <v>2250</v>
      </c>
    </row>
    <row r="279" spans="1:11" x14ac:dyDescent="0.35">
      <c r="A279" s="12" t="s">
        <v>160</v>
      </c>
      <c r="B279" s="16">
        <v>3232</v>
      </c>
      <c r="C279" s="16">
        <v>1088</v>
      </c>
      <c r="D279" s="16">
        <v>4320</v>
      </c>
      <c r="E279" s="16">
        <v>-2154</v>
      </c>
      <c r="F279" s="16">
        <v>299</v>
      </c>
      <c r="G279" s="16">
        <v>2465</v>
      </c>
      <c r="H279" s="16">
        <v>-5</v>
      </c>
      <c r="I279" s="16">
        <v>2460</v>
      </c>
      <c r="J279" s="16">
        <v>0</v>
      </c>
      <c r="K279" s="16">
        <v>2460</v>
      </c>
    </row>
    <row r="280" spans="1:11" x14ac:dyDescent="0.35">
      <c r="A280" s="12" t="s">
        <v>161</v>
      </c>
      <c r="B280" s="16">
        <v>-178</v>
      </c>
      <c r="C280" s="16">
        <v>968</v>
      </c>
      <c r="D280" s="16">
        <v>790</v>
      </c>
      <c r="E280" s="16">
        <v>5</v>
      </c>
      <c r="F280" s="16">
        <v>303</v>
      </c>
      <c r="G280" s="16">
        <v>1098</v>
      </c>
      <c r="H280" s="16">
        <v>-6</v>
      </c>
      <c r="I280" s="16">
        <v>1092</v>
      </c>
      <c r="J280" s="16">
        <v>0</v>
      </c>
      <c r="K280" s="16">
        <v>1092</v>
      </c>
    </row>
    <row r="281" spans="1:11" x14ac:dyDescent="0.35">
      <c r="A281" s="12" t="s">
        <v>162</v>
      </c>
      <c r="B281" s="16">
        <v>3177</v>
      </c>
      <c r="C281" s="16">
        <v>866</v>
      </c>
      <c r="D281" s="16">
        <v>4043</v>
      </c>
      <c r="E281" s="16">
        <v>5</v>
      </c>
      <c r="F281" s="16">
        <v>303</v>
      </c>
      <c r="G281" s="16">
        <v>4351</v>
      </c>
      <c r="H281" s="16">
        <v>-9</v>
      </c>
      <c r="I281" s="16">
        <v>4342</v>
      </c>
      <c r="J281" s="16">
        <v>0</v>
      </c>
      <c r="K281" s="16">
        <v>4342</v>
      </c>
    </row>
    <row r="282" spans="1:11" x14ac:dyDescent="0.35">
      <c r="A282" s="12" t="s">
        <v>163</v>
      </c>
      <c r="B282" s="16">
        <v>4491</v>
      </c>
      <c r="C282" s="16">
        <v>469</v>
      </c>
      <c r="D282" s="16">
        <v>4960</v>
      </c>
      <c r="E282" s="16">
        <v>11</v>
      </c>
      <c r="F282" s="16">
        <v>299</v>
      </c>
      <c r="G282" s="16">
        <v>5270</v>
      </c>
      <c r="H282" s="16">
        <v>-5</v>
      </c>
      <c r="I282" s="16">
        <v>5265</v>
      </c>
      <c r="J282" s="16">
        <v>0</v>
      </c>
      <c r="K282" s="16">
        <v>5265</v>
      </c>
    </row>
    <row r="283" spans="1:11" x14ac:dyDescent="0.35">
      <c r="A283" s="12" t="s">
        <v>164</v>
      </c>
      <c r="B283" s="16">
        <v>3003</v>
      </c>
      <c r="C283" s="16">
        <v>1462</v>
      </c>
      <c r="D283" s="16">
        <v>4465</v>
      </c>
      <c r="E283" s="16">
        <v>-77</v>
      </c>
      <c r="F283" s="16">
        <v>303</v>
      </c>
      <c r="G283" s="16">
        <v>4691</v>
      </c>
      <c r="H283" s="16">
        <v>-5</v>
      </c>
      <c r="I283" s="16">
        <v>4686</v>
      </c>
      <c r="J283" s="16">
        <v>0</v>
      </c>
      <c r="K283" s="16">
        <v>4686</v>
      </c>
    </row>
    <row r="284" spans="1:11" x14ac:dyDescent="0.35">
      <c r="A284" s="12" t="s">
        <v>165</v>
      </c>
      <c r="B284" s="16">
        <v>7154</v>
      </c>
      <c r="C284" s="16">
        <v>575</v>
      </c>
      <c r="D284" s="16">
        <v>7729</v>
      </c>
      <c r="E284" s="16">
        <v>-77</v>
      </c>
      <c r="F284" s="16">
        <v>303</v>
      </c>
      <c r="G284" s="16">
        <v>7955</v>
      </c>
      <c r="H284" s="16">
        <v>-6</v>
      </c>
      <c r="I284" s="16">
        <v>7949</v>
      </c>
      <c r="J284" s="16">
        <v>0</v>
      </c>
      <c r="K284" s="16">
        <v>7949</v>
      </c>
    </row>
    <row r="285" spans="1:11" x14ac:dyDescent="0.35">
      <c r="A285" s="12" t="s">
        <v>166</v>
      </c>
      <c r="B285" s="16">
        <v>5598</v>
      </c>
      <c r="C285" s="16">
        <v>-295</v>
      </c>
      <c r="D285" s="16">
        <v>5303</v>
      </c>
      <c r="E285" s="16">
        <v>-66</v>
      </c>
      <c r="F285" s="16">
        <v>299</v>
      </c>
      <c r="G285" s="16">
        <v>5536</v>
      </c>
      <c r="H285" s="16">
        <v>-5</v>
      </c>
      <c r="I285" s="16">
        <v>5531</v>
      </c>
      <c r="J285" s="16">
        <v>0</v>
      </c>
      <c r="K285" s="16">
        <v>5531</v>
      </c>
    </row>
    <row r="286" spans="1:11" x14ac:dyDescent="0.35">
      <c r="A286" s="12" t="s">
        <v>167</v>
      </c>
      <c r="B286" s="16">
        <v>-5497</v>
      </c>
      <c r="C286" s="16">
        <v>2775</v>
      </c>
      <c r="D286" s="16">
        <v>-2722</v>
      </c>
      <c r="E286" s="16">
        <v>46</v>
      </c>
      <c r="F286" s="16">
        <v>303</v>
      </c>
      <c r="G286" s="16">
        <v>-2373</v>
      </c>
      <c r="H286" s="16">
        <v>-5</v>
      </c>
      <c r="I286" s="16">
        <v>-2378</v>
      </c>
      <c r="J286" s="16">
        <v>0</v>
      </c>
      <c r="K286" s="16">
        <v>-2378</v>
      </c>
    </row>
    <row r="287" spans="1:11" x14ac:dyDescent="0.35">
      <c r="A287" s="12" t="s">
        <v>168</v>
      </c>
      <c r="B287" s="16">
        <v>1603</v>
      </c>
      <c r="C287" s="16">
        <v>1240</v>
      </c>
      <c r="D287" s="16">
        <v>2843</v>
      </c>
      <c r="E287" s="16">
        <v>46</v>
      </c>
      <c r="F287" s="16">
        <v>303</v>
      </c>
      <c r="G287" s="16">
        <v>3192</v>
      </c>
      <c r="H287" s="16">
        <v>-7</v>
      </c>
      <c r="I287" s="16">
        <v>3185</v>
      </c>
      <c r="J287" s="16">
        <v>0</v>
      </c>
      <c r="K287" s="16">
        <v>3185</v>
      </c>
    </row>
    <row r="288" spans="1:11" x14ac:dyDescent="0.35">
      <c r="A288" s="12" t="s">
        <v>169</v>
      </c>
      <c r="B288" s="16">
        <v>3479</v>
      </c>
      <c r="C288" s="16">
        <v>-1428</v>
      </c>
      <c r="D288" s="16">
        <v>2051</v>
      </c>
      <c r="E288" s="16">
        <v>44</v>
      </c>
      <c r="F288" s="16">
        <v>301</v>
      </c>
      <c r="G288" s="16">
        <v>2396</v>
      </c>
      <c r="H288" s="16">
        <v>-7</v>
      </c>
      <c r="I288" s="16">
        <v>2389</v>
      </c>
      <c r="J288" s="16">
        <v>0</v>
      </c>
      <c r="K288" s="16">
        <v>2389</v>
      </c>
    </row>
    <row r="289" spans="1:11" x14ac:dyDescent="0.35">
      <c r="A289" s="12" t="s">
        <v>170</v>
      </c>
      <c r="B289" s="16">
        <v>6415</v>
      </c>
      <c r="C289" s="16">
        <v>-2156</v>
      </c>
      <c r="D289" s="16">
        <v>4259</v>
      </c>
      <c r="E289" s="16">
        <v>108</v>
      </c>
      <c r="F289" s="16">
        <v>183</v>
      </c>
      <c r="G289" s="16">
        <v>4550</v>
      </c>
      <c r="H289" s="16">
        <v>-7</v>
      </c>
      <c r="I289" s="16">
        <v>4543</v>
      </c>
      <c r="J289" s="16">
        <v>0</v>
      </c>
      <c r="K289" s="16">
        <v>4543</v>
      </c>
    </row>
    <row r="290" spans="1:11" x14ac:dyDescent="0.35">
      <c r="A290" s="12" t="s">
        <v>171</v>
      </c>
      <c r="B290" s="16">
        <v>6415</v>
      </c>
      <c r="C290" s="16">
        <v>-1852</v>
      </c>
      <c r="D290" s="16">
        <v>4563</v>
      </c>
      <c r="E290" s="16">
        <v>109</v>
      </c>
      <c r="F290" s="16">
        <v>183</v>
      </c>
      <c r="G290" s="16">
        <v>4855</v>
      </c>
      <c r="H290" s="16">
        <v>-8</v>
      </c>
      <c r="I290" s="16">
        <v>4847</v>
      </c>
      <c r="J290" s="16">
        <v>0</v>
      </c>
      <c r="K290" s="16">
        <v>4847</v>
      </c>
    </row>
    <row r="291" spans="1:11" x14ac:dyDescent="0.35">
      <c r="A291" s="12" t="s">
        <v>172</v>
      </c>
      <c r="B291" s="16">
        <v>4684</v>
      </c>
      <c r="C291" s="16">
        <v>-1196</v>
      </c>
      <c r="D291" s="16">
        <v>3488</v>
      </c>
      <c r="E291" s="16">
        <v>112</v>
      </c>
      <c r="F291" s="16">
        <v>181</v>
      </c>
      <c r="G291" s="16">
        <v>3781</v>
      </c>
      <c r="H291" s="16">
        <v>-7</v>
      </c>
      <c r="I291" s="16">
        <v>3774</v>
      </c>
      <c r="J291" s="16">
        <v>0</v>
      </c>
      <c r="K291" s="16">
        <v>3774</v>
      </c>
    </row>
    <row r="292" spans="1:11" x14ac:dyDescent="0.35">
      <c r="A292" s="12" t="s">
        <v>173</v>
      </c>
      <c r="B292" s="16">
        <v>-762</v>
      </c>
      <c r="C292" s="16">
        <v>1563</v>
      </c>
      <c r="D292" s="16">
        <v>801</v>
      </c>
      <c r="E292" s="16">
        <v>75</v>
      </c>
      <c r="F292" s="16">
        <v>183</v>
      </c>
      <c r="G292" s="16">
        <v>1059</v>
      </c>
      <c r="H292" s="16">
        <v>-7</v>
      </c>
      <c r="I292" s="16">
        <v>1052</v>
      </c>
      <c r="J292" s="16">
        <v>0</v>
      </c>
      <c r="K292" s="16">
        <v>1052</v>
      </c>
    </row>
    <row r="293" spans="1:11" x14ac:dyDescent="0.35">
      <c r="A293" s="12" t="s">
        <v>174</v>
      </c>
      <c r="B293" s="16">
        <v>3243</v>
      </c>
      <c r="C293" s="16">
        <v>106</v>
      </c>
      <c r="D293" s="16">
        <v>3349</v>
      </c>
      <c r="E293" s="16">
        <v>75</v>
      </c>
      <c r="F293" s="16">
        <v>183</v>
      </c>
      <c r="G293" s="16">
        <v>3607</v>
      </c>
      <c r="H293" s="16">
        <v>-7</v>
      </c>
      <c r="I293" s="16">
        <v>3600</v>
      </c>
      <c r="J293" s="16">
        <v>0</v>
      </c>
      <c r="K293" s="16">
        <v>3600</v>
      </c>
    </row>
    <row r="294" spans="1:11" x14ac:dyDescent="0.35">
      <c r="A294" s="12" t="s">
        <v>175</v>
      </c>
      <c r="B294" s="16">
        <v>6509</v>
      </c>
      <c r="C294" s="16">
        <v>1</v>
      </c>
      <c r="D294" s="16">
        <v>6510</v>
      </c>
      <c r="E294" s="16">
        <v>183</v>
      </c>
      <c r="F294" s="16">
        <v>181</v>
      </c>
      <c r="G294" s="16">
        <v>6874</v>
      </c>
      <c r="H294" s="16">
        <v>-7</v>
      </c>
      <c r="I294" s="16">
        <v>6867</v>
      </c>
      <c r="J294" s="16">
        <v>0</v>
      </c>
      <c r="K294" s="16">
        <v>6867</v>
      </c>
    </row>
    <row r="295" spans="1:11" x14ac:dyDescent="0.35">
      <c r="A295" s="12" t="s">
        <v>176</v>
      </c>
      <c r="B295" s="16">
        <v>1898</v>
      </c>
      <c r="C295" s="16">
        <v>2119</v>
      </c>
      <c r="D295" s="16">
        <v>4017</v>
      </c>
      <c r="E295" s="16">
        <v>-41</v>
      </c>
      <c r="F295" s="16">
        <v>183</v>
      </c>
      <c r="G295" s="16">
        <v>4159</v>
      </c>
      <c r="H295" s="16">
        <v>-7</v>
      </c>
      <c r="I295" s="16">
        <v>4152</v>
      </c>
      <c r="J295" s="16">
        <v>0</v>
      </c>
      <c r="K295" s="16">
        <v>4152</v>
      </c>
    </row>
    <row r="296" spans="1:11" x14ac:dyDescent="0.35">
      <c r="A296" s="12" t="s">
        <v>177</v>
      </c>
      <c r="B296" s="16">
        <v>5816</v>
      </c>
      <c r="C296" s="16">
        <v>1099</v>
      </c>
      <c r="D296" s="16">
        <v>6915</v>
      </c>
      <c r="E296" s="16">
        <v>-41</v>
      </c>
      <c r="F296" s="16">
        <v>183</v>
      </c>
      <c r="G296" s="16">
        <v>7057</v>
      </c>
      <c r="H296" s="16">
        <v>-7</v>
      </c>
      <c r="I296" s="16">
        <v>7050</v>
      </c>
      <c r="J296" s="16">
        <v>0</v>
      </c>
      <c r="K296" s="16">
        <v>7050</v>
      </c>
    </row>
    <row r="297" spans="1:11" x14ac:dyDescent="0.35">
      <c r="A297" s="12" t="s">
        <v>178</v>
      </c>
      <c r="B297" s="16">
        <v>5475</v>
      </c>
      <c r="C297" s="16">
        <v>-1082</v>
      </c>
      <c r="D297" s="16">
        <v>4393</v>
      </c>
      <c r="E297" s="16">
        <v>-35</v>
      </c>
      <c r="F297" s="16">
        <v>181</v>
      </c>
      <c r="G297" s="16">
        <v>4539</v>
      </c>
      <c r="H297" s="16">
        <v>-7</v>
      </c>
      <c r="I297" s="16">
        <v>4532</v>
      </c>
      <c r="J297" s="16">
        <v>0</v>
      </c>
      <c r="K297" s="16">
        <v>4532</v>
      </c>
    </row>
    <row r="298" spans="1:11" x14ac:dyDescent="0.35">
      <c r="A298" s="12" t="s">
        <v>179</v>
      </c>
      <c r="B298" s="16">
        <v>-7019</v>
      </c>
      <c r="C298" s="16">
        <v>2497</v>
      </c>
      <c r="D298" s="16">
        <v>-4522</v>
      </c>
      <c r="E298" s="16">
        <v>-88</v>
      </c>
      <c r="F298" s="16">
        <v>184</v>
      </c>
      <c r="G298" s="16">
        <v>-4426</v>
      </c>
      <c r="H298" s="16">
        <v>-7</v>
      </c>
      <c r="I298" s="16">
        <v>-4433</v>
      </c>
      <c r="J298" s="16">
        <v>0</v>
      </c>
      <c r="K298" s="16">
        <v>-4433</v>
      </c>
    </row>
    <row r="299" spans="1:11" x14ac:dyDescent="0.35">
      <c r="A299" s="12" t="s">
        <v>180</v>
      </c>
      <c r="B299" s="16">
        <v>-2606</v>
      </c>
      <c r="C299" s="16">
        <v>3110</v>
      </c>
      <c r="D299" s="16">
        <v>504</v>
      </c>
      <c r="E299" s="16">
        <v>-88</v>
      </c>
      <c r="F299" s="16">
        <v>184</v>
      </c>
      <c r="G299" s="16">
        <v>600</v>
      </c>
      <c r="H299" s="16">
        <v>-8</v>
      </c>
      <c r="I299" s="16">
        <v>592</v>
      </c>
      <c r="J299" s="16">
        <v>0</v>
      </c>
      <c r="K299" s="16">
        <v>592</v>
      </c>
    </row>
    <row r="300" spans="1:11" x14ac:dyDescent="0.35">
      <c r="A300" s="12" t="s">
        <v>181</v>
      </c>
      <c r="B300" s="16">
        <v>4848</v>
      </c>
      <c r="C300" s="16">
        <v>-578</v>
      </c>
      <c r="D300" s="16">
        <v>4270</v>
      </c>
      <c r="E300" s="16">
        <v>-83</v>
      </c>
      <c r="F300" s="16">
        <v>182</v>
      </c>
      <c r="G300" s="16">
        <v>4369</v>
      </c>
      <c r="H300" s="16">
        <v>-7</v>
      </c>
      <c r="I300" s="16">
        <v>4362</v>
      </c>
      <c r="J300" s="16">
        <v>0</v>
      </c>
      <c r="K300" s="16">
        <v>4362</v>
      </c>
    </row>
    <row r="301" spans="1:11" x14ac:dyDescent="0.35">
      <c r="A301" s="12" t="s">
        <v>182</v>
      </c>
      <c r="B301" s="16">
        <v>4672</v>
      </c>
      <c r="C301" s="16">
        <v>-1438</v>
      </c>
      <c r="D301" s="16">
        <v>3234</v>
      </c>
      <c r="E301" s="16">
        <v>3</v>
      </c>
      <c r="F301" s="16">
        <v>139</v>
      </c>
      <c r="G301" s="16">
        <v>3376</v>
      </c>
      <c r="H301" s="16">
        <v>-7</v>
      </c>
      <c r="I301" s="16">
        <v>3369</v>
      </c>
      <c r="J301" s="16">
        <v>0</v>
      </c>
      <c r="K301" s="16">
        <v>3369</v>
      </c>
    </row>
    <row r="302" spans="1:11" x14ac:dyDescent="0.35">
      <c r="A302" s="12" t="s">
        <v>183</v>
      </c>
      <c r="B302" s="16">
        <v>7509</v>
      </c>
      <c r="C302" s="16">
        <v>-2777</v>
      </c>
      <c r="D302" s="16">
        <v>4732</v>
      </c>
      <c r="E302" s="16">
        <v>3</v>
      </c>
      <c r="F302" s="16">
        <v>139</v>
      </c>
      <c r="G302" s="16">
        <v>4874</v>
      </c>
      <c r="H302" s="16">
        <v>-7</v>
      </c>
      <c r="I302" s="16">
        <v>4867</v>
      </c>
      <c r="J302" s="16">
        <v>0</v>
      </c>
      <c r="K302" s="16">
        <v>4867</v>
      </c>
    </row>
    <row r="303" spans="1:11" x14ac:dyDescent="0.35">
      <c r="A303" s="12" t="s">
        <v>184</v>
      </c>
      <c r="B303" s="16">
        <v>3971</v>
      </c>
      <c r="C303" s="16">
        <v>-142</v>
      </c>
      <c r="D303" s="16">
        <v>3829</v>
      </c>
      <c r="E303" s="16">
        <v>1</v>
      </c>
      <c r="F303" s="16">
        <v>138</v>
      </c>
      <c r="G303" s="16">
        <v>3968</v>
      </c>
      <c r="H303" s="16">
        <v>-7</v>
      </c>
      <c r="I303" s="16">
        <v>3961</v>
      </c>
      <c r="J303" s="16">
        <v>0</v>
      </c>
      <c r="K303" s="16">
        <v>3961</v>
      </c>
    </row>
    <row r="304" spans="1:11" x14ac:dyDescent="0.35">
      <c r="A304" s="12" t="s">
        <v>185</v>
      </c>
      <c r="B304" s="16">
        <v>-581</v>
      </c>
      <c r="C304" s="16">
        <v>1187</v>
      </c>
      <c r="D304" s="16">
        <v>606</v>
      </c>
      <c r="E304" s="16">
        <v>-143</v>
      </c>
      <c r="F304" s="16">
        <v>139</v>
      </c>
      <c r="G304" s="16">
        <v>602</v>
      </c>
      <c r="H304" s="16">
        <v>-6</v>
      </c>
      <c r="I304" s="16">
        <v>596</v>
      </c>
      <c r="J304" s="16">
        <v>0</v>
      </c>
      <c r="K304" s="16">
        <v>596</v>
      </c>
    </row>
    <row r="305" spans="1:11" x14ac:dyDescent="0.35">
      <c r="A305" s="12" t="s">
        <v>186</v>
      </c>
      <c r="B305" s="16">
        <v>3984</v>
      </c>
      <c r="C305" s="16">
        <v>1214</v>
      </c>
      <c r="D305" s="16">
        <v>5198</v>
      </c>
      <c r="E305" s="16">
        <v>-143</v>
      </c>
      <c r="F305" s="16">
        <v>139</v>
      </c>
      <c r="G305" s="16">
        <v>5194</v>
      </c>
      <c r="H305" s="16">
        <v>-6</v>
      </c>
      <c r="I305" s="16">
        <v>5188</v>
      </c>
      <c r="J305" s="16">
        <v>0</v>
      </c>
      <c r="K305" s="16">
        <v>5188</v>
      </c>
    </row>
    <row r="306" spans="1:11" x14ac:dyDescent="0.35">
      <c r="A306" s="12" t="s">
        <v>187</v>
      </c>
      <c r="B306" s="16">
        <v>7042</v>
      </c>
      <c r="C306" s="16">
        <v>-1581</v>
      </c>
      <c r="D306" s="16">
        <v>5461</v>
      </c>
      <c r="E306" s="16">
        <v>-143</v>
      </c>
      <c r="F306" s="16">
        <v>138</v>
      </c>
      <c r="G306" s="16">
        <v>5456</v>
      </c>
      <c r="H306" s="16">
        <v>-7</v>
      </c>
      <c r="I306" s="16">
        <v>5449</v>
      </c>
      <c r="J306" s="16">
        <v>0</v>
      </c>
      <c r="K306" s="16">
        <v>5449</v>
      </c>
    </row>
    <row r="307" spans="1:11" x14ac:dyDescent="0.35">
      <c r="A307" s="12" t="s">
        <v>188</v>
      </c>
      <c r="B307" s="16">
        <v>4018</v>
      </c>
      <c r="C307" s="16">
        <v>2052</v>
      </c>
      <c r="D307" s="16">
        <v>6070</v>
      </c>
      <c r="E307" s="16">
        <v>-19</v>
      </c>
      <c r="F307" s="16">
        <v>139</v>
      </c>
      <c r="G307" s="16">
        <v>6190</v>
      </c>
      <c r="H307" s="16">
        <v>-7</v>
      </c>
      <c r="I307" s="16">
        <v>6183</v>
      </c>
      <c r="J307" s="16">
        <v>-16</v>
      </c>
      <c r="K307" s="16">
        <v>6167</v>
      </c>
    </row>
    <row r="308" spans="1:11" x14ac:dyDescent="0.35">
      <c r="A308" s="12" t="s">
        <v>189</v>
      </c>
      <c r="B308" s="16">
        <v>6696</v>
      </c>
      <c r="C308" s="16">
        <v>-518</v>
      </c>
      <c r="D308" s="16">
        <v>6178</v>
      </c>
      <c r="E308" s="16">
        <v>-19</v>
      </c>
      <c r="F308" s="16">
        <v>139</v>
      </c>
      <c r="G308" s="16">
        <v>6298</v>
      </c>
      <c r="H308" s="16">
        <v>-6</v>
      </c>
      <c r="I308" s="16">
        <v>6292</v>
      </c>
      <c r="J308" s="16">
        <v>-16</v>
      </c>
      <c r="K308" s="16">
        <v>6276</v>
      </c>
    </row>
    <row r="309" spans="1:11" x14ac:dyDescent="0.35">
      <c r="A309" s="12" t="s">
        <v>190</v>
      </c>
      <c r="B309" s="16">
        <v>6424</v>
      </c>
      <c r="C309" s="16">
        <v>-1149</v>
      </c>
      <c r="D309" s="16">
        <v>5275</v>
      </c>
      <c r="E309" s="16">
        <v>-19</v>
      </c>
      <c r="F309" s="16">
        <v>138</v>
      </c>
      <c r="G309" s="16">
        <v>5394</v>
      </c>
      <c r="H309" s="16">
        <v>-7</v>
      </c>
      <c r="I309" s="16">
        <v>5387</v>
      </c>
      <c r="J309" s="16">
        <v>-15</v>
      </c>
      <c r="K309" s="16">
        <v>5372</v>
      </c>
    </row>
    <row r="310" spans="1:11" x14ac:dyDescent="0.35">
      <c r="A310" s="12" t="s">
        <v>191</v>
      </c>
      <c r="B310" s="16">
        <v>-8393</v>
      </c>
      <c r="C310" s="16">
        <v>3209</v>
      </c>
      <c r="D310" s="16">
        <v>-5184</v>
      </c>
      <c r="E310" s="16">
        <v>-415</v>
      </c>
      <c r="F310" s="16">
        <v>140</v>
      </c>
      <c r="G310" s="16">
        <v>-5459</v>
      </c>
      <c r="H310" s="16">
        <v>-7</v>
      </c>
      <c r="I310" s="16">
        <v>-5466</v>
      </c>
      <c r="J310" s="16">
        <v>-19</v>
      </c>
      <c r="K310" s="16">
        <v>-5485</v>
      </c>
    </row>
    <row r="311" spans="1:11" x14ac:dyDescent="0.35">
      <c r="A311" s="12" t="s">
        <v>192</v>
      </c>
      <c r="B311" s="16">
        <v>-1644</v>
      </c>
      <c r="C311" s="16">
        <v>5284</v>
      </c>
      <c r="D311" s="16">
        <v>3640</v>
      </c>
      <c r="E311" s="16">
        <v>-415</v>
      </c>
      <c r="F311" s="16">
        <v>140</v>
      </c>
      <c r="G311" s="16">
        <v>3365</v>
      </c>
      <c r="H311" s="16">
        <v>-6</v>
      </c>
      <c r="I311" s="16">
        <v>3359</v>
      </c>
      <c r="J311" s="16">
        <v>-19</v>
      </c>
      <c r="K311" s="16">
        <v>3340</v>
      </c>
    </row>
    <row r="312" spans="1:11" x14ac:dyDescent="0.35">
      <c r="A312" s="12" t="s">
        <v>193</v>
      </c>
      <c r="B312" s="16">
        <v>10513</v>
      </c>
      <c r="C312" s="16">
        <v>-4334</v>
      </c>
      <c r="D312" s="16">
        <v>6179</v>
      </c>
      <c r="E312" s="16">
        <v>-411</v>
      </c>
      <c r="F312" s="16">
        <v>135</v>
      </c>
      <c r="G312" s="16">
        <v>5903</v>
      </c>
      <c r="H312" s="16">
        <v>-34</v>
      </c>
      <c r="I312" s="16">
        <v>5869</v>
      </c>
      <c r="J312" s="16">
        <v>-18</v>
      </c>
      <c r="K312" s="16">
        <v>5851</v>
      </c>
    </row>
    <row r="313" spans="1:11" x14ac:dyDescent="0.35">
      <c r="A313" s="12" t="s">
        <v>194</v>
      </c>
      <c r="B313" s="16">
        <v>8193</v>
      </c>
      <c r="C313" s="16">
        <v>-2166</v>
      </c>
      <c r="D313" s="16">
        <v>6027</v>
      </c>
      <c r="E313" s="16">
        <v>211</v>
      </c>
      <c r="F313" s="16">
        <v>251</v>
      </c>
      <c r="G313" s="16">
        <v>6489</v>
      </c>
      <c r="H313" s="16">
        <v>-34</v>
      </c>
      <c r="I313" s="16">
        <v>6455</v>
      </c>
      <c r="J313" s="16">
        <v>-36</v>
      </c>
      <c r="K313" s="16">
        <v>6419</v>
      </c>
    </row>
    <row r="314" spans="1:11" x14ac:dyDescent="0.35">
      <c r="A314" s="12" t="s">
        <v>195</v>
      </c>
      <c r="B314" s="16">
        <v>9129</v>
      </c>
      <c r="C314" s="16">
        <v>-2072</v>
      </c>
      <c r="D314" s="16">
        <v>7057</v>
      </c>
      <c r="E314" s="16">
        <v>211</v>
      </c>
      <c r="F314" s="16">
        <v>251</v>
      </c>
      <c r="G314" s="16">
        <v>7519</v>
      </c>
      <c r="H314" s="16">
        <v>-35</v>
      </c>
      <c r="I314" s="16">
        <v>7484</v>
      </c>
      <c r="J314" s="16">
        <v>-36</v>
      </c>
      <c r="K314" s="16">
        <v>7448</v>
      </c>
    </row>
    <row r="315" spans="1:11" x14ac:dyDescent="0.35">
      <c r="A315" s="12" t="s">
        <v>196</v>
      </c>
      <c r="B315" s="16">
        <v>6795</v>
      </c>
      <c r="C315" s="16">
        <v>-496</v>
      </c>
      <c r="D315" s="16">
        <v>6299</v>
      </c>
      <c r="E315" s="16">
        <v>209</v>
      </c>
      <c r="F315" s="16">
        <v>257</v>
      </c>
      <c r="G315" s="16">
        <v>6765</v>
      </c>
      <c r="H315" s="16">
        <v>-34</v>
      </c>
      <c r="I315" s="16">
        <v>6731</v>
      </c>
      <c r="J315" s="16">
        <v>-35</v>
      </c>
      <c r="K315" s="16">
        <v>6696</v>
      </c>
    </row>
    <row r="316" spans="1:11" x14ac:dyDescent="0.35">
      <c r="A316" s="12" t="s">
        <v>197</v>
      </c>
      <c r="B316" s="16">
        <v>240</v>
      </c>
      <c r="C316" s="16">
        <v>2050</v>
      </c>
      <c r="D316" s="16">
        <v>2290</v>
      </c>
      <c r="E316" s="16">
        <v>905</v>
      </c>
      <c r="F316" s="16">
        <v>251</v>
      </c>
      <c r="G316" s="16">
        <v>3446</v>
      </c>
      <c r="H316" s="16">
        <v>-35</v>
      </c>
      <c r="I316" s="16">
        <v>3411</v>
      </c>
      <c r="J316" s="16">
        <v>-47</v>
      </c>
      <c r="K316" s="16">
        <v>3364</v>
      </c>
    </row>
    <row r="317" spans="1:11" x14ac:dyDescent="0.35">
      <c r="A317" s="12" t="s">
        <v>198</v>
      </c>
      <c r="B317" s="16">
        <v>6170</v>
      </c>
      <c r="C317" s="16">
        <v>1409</v>
      </c>
      <c r="D317" s="16">
        <v>7579</v>
      </c>
      <c r="E317" s="16">
        <v>905</v>
      </c>
      <c r="F317" s="16">
        <v>251</v>
      </c>
      <c r="G317" s="16">
        <v>8735</v>
      </c>
      <c r="H317" s="16">
        <v>-35</v>
      </c>
      <c r="I317" s="16">
        <v>8700</v>
      </c>
      <c r="J317" s="16">
        <v>-47</v>
      </c>
      <c r="K317" s="16">
        <v>8653</v>
      </c>
    </row>
    <row r="318" spans="1:11" x14ac:dyDescent="0.35">
      <c r="A318" s="12" t="s">
        <v>199</v>
      </c>
      <c r="B318" s="16">
        <v>12889</v>
      </c>
      <c r="C318" s="16">
        <v>-993</v>
      </c>
      <c r="D318" s="16">
        <v>11896</v>
      </c>
      <c r="E318" s="16">
        <v>913</v>
      </c>
      <c r="F318" s="16">
        <v>257</v>
      </c>
      <c r="G318" s="16">
        <v>13066</v>
      </c>
      <c r="H318" s="16">
        <v>-34</v>
      </c>
      <c r="I318" s="16">
        <v>13032</v>
      </c>
      <c r="J318" s="16">
        <v>-2730</v>
      </c>
      <c r="K318" s="16">
        <v>10302</v>
      </c>
    </row>
    <row r="319" spans="1:11" x14ac:dyDescent="0.35">
      <c r="A319" s="12" t="s">
        <v>200</v>
      </c>
      <c r="B319" s="16">
        <v>8088</v>
      </c>
      <c r="C319" s="16">
        <v>1552</v>
      </c>
      <c r="D319" s="16">
        <v>9640</v>
      </c>
      <c r="E319" s="16">
        <v>947</v>
      </c>
      <c r="F319" s="16">
        <v>251</v>
      </c>
      <c r="G319" s="16">
        <v>10838</v>
      </c>
      <c r="H319" s="16">
        <v>-94</v>
      </c>
      <c r="I319" s="16">
        <v>10744</v>
      </c>
      <c r="J319" s="16">
        <v>-2943</v>
      </c>
      <c r="K319" s="16">
        <v>7801</v>
      </c>
    </row>
    <row r="320" spans="1:11" x14ac:dyDescent="0.35">
      <c r="A320" s="12" t="s">
        <v>201</v>
      </c>
      <c r="B320" s="16">
        <v>9861</v>
      </c>
      <c r="C320" s="16">
        <v>1361</v>
      </c>
      <c r="D320" s="16">
        <v>11222</v>
      </c>
      <c r="E320" s="16">
        <v>947</v>
      </c>
      <c r="F320" s="16">
        <v>251</v>
      </c>
      <c r="G320" s="16">
        <v>12420</v>
      </c>
      <c r="H320" s="16">
        <v>-95</v>
      </c>
      <c r="I320" s="16">
        <v>12325</v>
      </c>
      <c r="J320" s="16">
        <v>-2943</v>
      </c>
      <c r="K320" s="16">
        <v>9382</v>
      </c>
    </row>
    <row r="321" spans="1:11" x14ac:dyDescent="0.35">
      <c r="A321" s="12" t="s">
        <v>202</v>
      </c>
      <c r="B321" s="16">
        <v>14687</v>
      </c>
      <c r="C321" s="16">
        <v>-458</v>
      </c>
      <c r="D321" s="16">
        <v>14229</v>
      </c>
      <c r="E321" s="16">
        <v>943</v>
      </c>
      <c r="F321" s="16">
        <v>257</v>
      </c>
      <c r="G321" s="16">
        <v>15429</v>
      </c>
      <c r="H321" s="16">
        <v>-94</v>
      </c>
      <c r="I321" s="16">
        <v>15335</v>
      </c>
      <c r="J321" s="16">
        <v>-5408</v>
      </c>
      <c r="K321" s="16">
        <v>9927</v>
      </c>
    </row>
    <row r="322" spans="1:11" x14ac:dyDescent="0.35">
      <c r="A322" s="12" t="s">
        <v>203</v>
      </c>
      <c r="B322" s="16">
        <v>2734</v>
      </c>
      <c r="C322" s="16">
        <v>3748</v>
      </c>
      <c r="D322" s="16">
        <v>6482</v>
      </c>
      <c r="E322" s="16">
        <v>305</v>
      </c>
      <c r="F322" s="16">
        <v>253</v>
      </c>
      <c r="G322" s="16">
        <v>7040</v>
      </c>
      <c r="H322" s="16">
        <v>-95</v>
      </c>
      <c r="I322" s="16">
        <v>6945</v>
      </c>
      <c r="J322" s="16">
        <v>-5118</v>
      </c>
      <c r="K322" s="16">
        <v>1827</v>
      </c>
    </row>
    <row r="323" spans="1:11" x14ac:dyDescent="0.35">
      <c r="A323" s="12" t="s">
        <v>204</v>
      </c>
      <c r="B323" s="16">
        <v>6154</v>
      </c>
      <c r="C323" s="16">
        <v>4475</v>
      </c>
      <c r="D323" s="16">
        <v>10629</v>
      </c>
      <c r="E323" s="16">
        <v>305</v>
      </c>
      <c r="F323" s="16">
        <v>253</v>
      </c>
      <c r="G323" s="16">
        <v>11187</v>
      </c>
      <c r="H323" s="16">
        <v>-95</v>
      </c>
      <c r="I323" s="16">
        <v>11092</v>
      </c>
      <c r="J323" s="16">
        <v>-1503</v>
      </c>
      <c r="K323" s="16">
        <v>9589</v>
      </c>
    </row>
    <row r="324" spans="1:11" x14ac:dyDescent="0.35">
      <c r="A324" s="12" t="s">
        <v>205</v>
      </c>
      <c r="B324" s="16">
        <v>16381</v>
      </c>
      <c r="C324" s="16">
        <v>-2803</v>
      </c>
      <c r="D324" s="16">
        <v>13578</v>
      </c>
      <c r="E324" s="16">
        <v>306</v>
      </c>
      <c r="F324" s="16">
        <v>250</v>
      </c>
      <c r="G324" s="16">
        <v>14134</v>
      </c>
      <c r="H324" s="16">
        <v>-95</v>
      </c>
      <c r="I324" s="16">
        <v>14039</v>
      </c>
      <c r="J324" s="16">
        <v>-1505</v>
      </c>
      <c r="K324" s="16">
        <v>12534</v>
      </c>
    </row>
    <row r="325" spans="1:11" x14ac:dyDescent="0.35">
      <c r="A325" s="12" t="s">
        <v>206</v>
      </c>
      <c r="B325" s="16">
        <v>12375</v>
      </c>
      <c r="C325" s="16">
        <v>-2254</v>
      </c>
      <c r="D325" s="16">
        <v>10121</v>
      </c>
      <c r="E325" s="16">
        <v>567</v>
      </c>
      <c r="F325" s="16">
        <v>425</v>
      </c>
      <c r="G325" s="16">
        <v>11113</v>
      </c>
      <c r="H325" s="16">
        <v>-181</v>
      </c>
      <c r="I325" s="16">
        <v>10932</v>
      </c>
      <c r="J325" s="16">
        <v>-1882</v>
      </c>
      <c r="K325" s="16">
        <v>9050</v>
      </c>
    </row>
    <row r="326" spans="1:11" x14ac:dyDescent="0.35">
      <c r="A326" s="12" t="s">
        <v>207</v>
      </c>
      <c r="B326" s="16">
        <v>15236</v>
      </c>
      <c r="C326" s="16">
        <v>-2441</v>
      </c>
      <c r="D326" s="16">
        <v>12795</v>
      </c>
      <c r="E326" s="16">
        <v>567</v>
      </c>
      <c r="F326" s="16">
        <v>425</v>
      </c>
      <c r="G326" s="16">
        <v>13787</v>
      </c>
      <c r="H326" s="16">
        <v>-281</v>
      </c>
      <c r="I326" s="16">
        <v>13506</v>
      </c>
      <c r="J326" s="16">
        <v>-1672</v>
      </c>
      <c r="K326" s="16">
        <v>11834</v>
      </c>
    </row>
    <row r="327" spans="1:11" x14ac:dyDescent="0.35">
      <c r="A327" s="12" t="s">
        <v>208</v>
      </c>
      <c r="B327" s="16">
        <v>15536</v>
      </c>
      <c r="C327" s="16">
        <v>377</v>
      </c>
      <c r="D327" s="16">
        <v>15913</v>
      </c>
      <c r="E327" s="16">
        <v>570</v>
      </c>
      <c r="F327" s="16">
        <v>426</v>
      </c>
      <c r="G327" s="16">
        <v>16909</v>
      </c>
      <c r="H327" s="16">
        <v>-373</v>
      </c>
      <c r="I327" s="16">
        <v>16536</v>
      </c>
      <c r="J327" s="16">
        <v>-1634</v>
      </c>
      <c r="K327" s="16">
        <v>14902</v>
      </c>
    </row>
    <row r="328" spans="1:11" x14ac:dyDescent="0.35">
      <c r="A328" s="12" t="s">
        <v>209</v>
      </c>
      <c r="B328" s="16">
        <v>7148</v>
      </c>
      <c r="C328" s="16">
        <v>1676</v>
      </c>
      <c r="D328" s="16">
        <v>8824</v>
      </c>
      <c r="E328" s="16">
        <v>545</v>
      </c>
      <c r="F328" s="16">
        <v>425</v>
      </c>
      <c r="G328" s="16">
        <v>9794</v>
      </c>
      <c r="H328" s="16">
        <v>-472</v>
      </c>
      <c r="I328" s="16">
        <v>9322</v>
      </c>
      <c r="J328" s="16">
        <v>-1662</v>
      </c>
      <c r="K328" s="16">
        <v>7660</v>
      </c>
    </row>
    <row r="329" spans="1:11" x14ac:dyDescent="0.35">
      <c r="A329" s="12" t="s">
        <v>210</v>
      </c>
      <c r="B329" s="16">
        <v>10013</v>
      </c>
      <c r="C329" s="16">
        <v>1517</v>
      </c>
      <c r="D329" s="16">
        <v>11530</v>
      </c>
      <c r="E329" s="16">
        <v>545</v>
      </c>
      <c r="F329" s="16">
        <v>425</v>
      </c>
      <c r="G329" s="16">
        <v>12500</v>
      </c>
      <c r="H329" s="16">
        <v>-521</v>
      </c>
      <c r="I329" s="16">
        <v>11979</v>
      </c>
      <c r="J329" s="16">
        <v>-1662</v>
      </c>
      <c r="K329" s="16">
        <v>10317</v>
      </c>
    </row>
    <row r="330" spans="1:11" x14ac:dyDescent="0.35">
      <c r="A330" s="12" t="s">
        <v>211</v>
      </c>
      <c r="B330" s="16">
        <v>16266</v>
      </c>
      <c r="C330" s="16">
        <v>-300</v>
      </c>
      <c r="D330" s="16">
        <v>15966</v>
      </c>
      <c r="E330" s="16">
        <v>545</v>
      </c>
      <c r="F330" s="16">
        <v>426</v>
      </c>
      <c r="G330" s="16">
        <v>16937</v>
      </c>
      <c r="H330" s="16">
        <v>-580</v>
      </c>
      <c r="I330" s="16">
        <v>16357</v>
      </c>
      <c r="J330" s="16">
        <v>-1663</v>
      </c>
      <c r="K330" s="16">
        <v>14694</v>
      </c>
    </row>
    <row r="331" spans="1:11" x14ac:dyDescent="0.35">
      <c r="A331" s="12" t="s">
        <v>212</v>
      </c>
      <c r="B331" s="16">
        <v>13096</v>
      </c>
      <c r="C331" s="16">
        <v>1463</v>
      </c>
      <c r="D331" s="16">
        <v>14559</v>
      </c>
      <c r="E331" s="16">
        <v>455</v>
      </c>
      <c r="F331" s="16">
        <v>425</v>
      </c>
      <c r="G331" s="16">
        <v>15439</v>
      </c>
      <c r="H331" s="16">
        <v>-637</v>
      </c>
      <c r="I331" s="16">
        <v>14802</v>
      </c>
      <c r="J331" s="16">
        <v>-1590</v>
      </c>
      <c r="K331" s="16">
        <v>13212</v>
      </c>
    </row>
    <row r="332" spans="1:11" x14ac:dyDescent="0.35">
      <c r="A332" s="12" t="s">
        <v>213</v>
      </c>
      <c r="B332" s="16">
        <v>12306</v>
      </c>
      <c r="C332" s="16">
        <v>1644</v>
      </c>
      <c r="D332" s="16">
        <v>13950</v>
      </c>
      <c r="E332" s="16">
        <v>455</v>
      </c>
      <c r="F332" s="16">
        <v>425</v>
      </c>
      <c r="G332" s="16">
        <v>14830</v>
      </c>
      <c r="H332" s="16">
        <v>-657</v>
      </c>
      <c r="I332" s="16">
        <v>14173</v>
      </c>
      <c r="J332" s="16">
        <v>-1590</v>
      </c>
      <c r="K332" s="16">
        <v>12583</v>
      </c>
    </row>
    <row r="333" spans="1:11" x14ac:dyDescent="0.35">
      <c r="A333" s="12" t="s">
        <v>214</v>
      </c>
      <c r="B333" s="16">
        <v>20948</v>
      </c>
      <c r="C333" s="16">
        <v>209</v>
      </c>
      <c r="D333" s="16">
        <v>21157</v>
      </c>
      <c r="E333" s="16">
        <v>455</v>
      </c>
      <c r="F333" s="16">
        <v>426</v>
      </c>
      <c r="G333" s="16">
        <v>22038</v>
      </c>
      <c r="H333" s="16">
        <v>-701</v>
      </c>
      <c r="I333" s="16">
        <v>21337</v>
      </c>
      <c r="J333" s="16">
        <v>-5943</v>
      </c>
      <c r="K333" s="16">
        <v>15394</v>
      </c>
    </row>
    <row r="334" spans="1:11" x14ac:dyDescent="0.35">
      <c r="A334" s="12" t="s">
        <v>215</v>
      </c>
      <c r="B334" s="16">
        <v>4746</v>
      </c>
      <c r="C334" s="16">
        <v>3182</v>
      </c>
      <c r="D334" s="16">
        <v>7928</v>
      </c>
      <c r="E334" s="16">
        <v>50</v>
      </c>
      <c r="F334" s="16">
        <v>425</v>
      </c>
      <c r="G334" s="16">
        <v>8403</v>
      </c>
      <c r="H334" s="16">
        <v>-725</v>
      </c>
      <c r="I334" s="16">
        <v>7678</v>
      </c>
      <c r="J334" s="16">
        <v>-932</v>
      </c>
      <c r="K334" s="16">
        <v>6746</v>
      </c>
    </row>
    <row r="335" spans="1:11" x14ac:dyDescent="0.35">
      <c r="A335" s="12" t="s">
        <v>216</v>
      </c>
      <c r="B335" s="16">
        <v>7783</v>
      </c>
      <c r="C335" s="16">
        <v>2262</v>
      </c>
      <c r="D335" s="16">
        <v>10045</v>
      </c>
      <c r="E335" s="16">
        <v>50</v>
      </c>
      <c r="F335" s="16">
        <v>425</v>
      </c>
      <c r="G335" s="16">
        <v>10520</v>
      </c>
      <c r="H335" s="16">
        <v>-676</v>
      </c>
      <c r="I335" s="16">
        <v>9844</v>
      </c>
      <c r="J335" s="16">
        <v>-932</v>
      </c>
      <c r="K335" s="16">
        <v>8912</v>
      </c>
    </row>
    <row r="336" spans="1:11" x14ac:dyDescent="0.35">
      <c r="A336" s="12" t="s">
        <v>217</v>
      </c>
      <c r="B336" s="16">
        <v>14835</v>
      </c>
      <c r="C336" s="16">
        <v>-1448</v>
      </c>
      <c r="D336" s="16">
        <v>13387</v>
      </c>
      <c r="E336" s="16">
        <v>48</v>
      </c>
      <c r="F336" s="16">
        <v>427</v>
      </c>
      <c r="G336" s="16">
        <v>13862</v>
      </c>
      <c r="H336" s="16">
        <v>-684</v>
      </c>
      <c r="I336" s="16">
        <v>13178</v>
      </c>
      <c r="J336" s="16">
        <v>-936</v>
      </c>
      <c r="K336" s="16">
        <v>12242</v>
      </c>
    </row>
    <row r="337" spans="1:11" x14ac:dyDescent="0.35">
      <c r="A337" s="12" t="s">
        <v>218</v>
      </c>
      <c r="B337" s="16">
        <v>12063</v>
      </c>
      <c r="C337" s="16">
        <v>-2880</v>
      </c>
      <c r="D337" s="16">
        <v>9183</v>
      </c>
      <c r="E337" s="16">
        <v>462</v>
      </c>
      <c r="F337" s="16">
        <v>275</v>
      </c>
      <c r="G337" s="16">
        <v>9920</v>
      </c>
      <c r="H337" s="16">
        <v>-657</v>
      </c>
      <c r="I337" s="16">
        <v>9263</v>
      </c>
      <c r="J337" s="16">
        <v>-1246</v>
      </c>
      <c r="K337" s="16">
        <v>8017</v>
      </c>
    </row>
    <row r="338" spans="1:11" x14ac:dyDescent="0.35">
      <c r="A338" s="12" t="s">
        <v>219</v>
      </c>
      <c r="B338" s="16">
        <v>15056</v>
      </c>
      <c r="C338" s="16">
        <v>-1828</v>
      </c>
      <c r="D338" s="16">
        <v>13228</v>
      </c>
      <c r="E338" s="16">
        <v>462</v>
      </c>
      <c r="F338" s="16">
        <v>275</v>
      </c>
      <c r="G338" s="16">
        <v>13965</v>
      </c>
      <c r="H338" s="16">
        <v>-676</v>
      </c>
      <c r="I338" s="16">
        <v>13289</v>
      </c>
      <c r="J338" s="16">
        <v>-1246</v>
      </c>
      <c r="K338" s="16">
        <v>12043</v>
      </c>
    </row>
    <row r="339" spans="1:11" x14ac:dyDescent="0.35">
      <c r="A339" s="12" t="s">
        <v>220</v>
      </c>
      <c r="B339" s="16">
        <v>11561</v>
      </c>
      <c r="C339" s="16">
        <v>470</v>
      </c>
      <c r="D339" s="16">
        <v>12031</v>
      </c>
      <c r="E339" s="16">
        <v>461</v>
      </c>
      <c r="F339" s="16">
        <v>279</v>
      </c>
      <c r="G339" s="16">
        <v>12771</v>
      </c>
      <c r="H339" s="16">
        <v>-656</v>
      </c>
      <c r="I339" s="16">
        <v>12115</v>
      </c>
      <c r="J339" s="16">
        <v>-1246</v>
      </c>
      <c r="K339" s="16">
        <v>10869</v>
      </c>
    </row>
    <row r="340" spans="1:11" x14ac:dyDescent="0.35">
      <c r="A340" s="12" t="s">
        <v>221</v>
      </c>
      <c r="B340" s="16">
        <v>7568</v>
      </c>
      <c r="C340" s="16">
        <v>1839</v>
      </c>
      <c r="D340" s="16">
        <v>9407</v>
      </c>
      <c r="E340" s="16">
        <v>334</v>
      </c>
      <c r="F340" s="16">
        <v>275</v>
      </c>
      <c r="G340" s="16">
        <v>10016</v>
      </c>
      <c r="H340" s="16">
        <v>-676</v>
      </c>
      <c r="I340" s="16">
        <v>9340</v>
      </c>
      <c r="J340" s="16">
        <v>-1478</v>
      </c>
      <c r="K340" s="16">
        <v>7862</v>
      </c>
    </row>
    <row r="341" spans="1:11" x14ac:dyDescent="0.35">
      <c r="A341" s="12" t="s">
        <v>222</v>
      </c>
      <c r="B341" s="16">
        <v>10282</v>
      </c>
      <c r="C341" s="16">
        <v>1436</v>
      </c>
      <c r="D341" s="16">
        <v>11718</v>
      </c>
      <c r="E341" s="16">
        <v>334</v>
      </c>
      <c r="F341" s="16">
        <v>275</v>
      </c>
      <c r="G341" s="16">
        <v>12327</v>
      </c>
      <c r="H341" s="16">
        <v>-678</v>
      </c>
      <c r="I341" s="16">
        <v>11649</v>
      </c>
      <c r="J341" s="16">
        <v>-1478</v>
      </c>
      <c r="K341" s="16">
        <v>10171</v>
      </c>
    </row>
    <row r="342" spans="1:11" x14ac:dyDescent="0.35">
      <c r="A342" s="12" t="s">
        <v>223</v>
      </c>
      <c r="B342" s="16">
        <v>17373</v>
      </c>
      <c r="C342" s="16">
        <v>-1281</v>
      </c>
      <c r="D342" s="16">
        <v>16092</v>
      </c>
      <c r="E342" s="16">
        <v>332</v>
      </c>
      <c r="F342" s="16">
        <v>279</v>
      </c>
      <c r="G342" s="16">
        <v>16703</v>
      </c>
      <c r="H342" s="16">
        <v>-658</v>
      </c>
      <c r="I342" s="16">
        <v>16045</v>
      </c>
      <c r="J342" s="16">
        <v>-1478</v>
      </c>
      <c r="K342" s="16">
        <v>14567</v>
      </c>
    </row>
    <row r="343" spans="1:11" x14ac:dyDescent="0.35">
      <c r="A343" s="12" t="s">
        <v>224</v>
      </c>
      <c r="B343" s="16">
        <v>13030</v>
      </c>
      <c r="C343" s="16">
        <v>1369</v>
      </c>
      <c r="D343" s="16">
        <v>14399</v>
      </c>
      <c r="E343" s="16">
        <v>333</v>
      </c>
      <c r="F343" s="16">
        <v>275</v>
      </c>
      <c r="G343" s="16">
        <v>15007</v>
      </c>
      <c r="H343" s="16">
        <v>-679</v>
      </c>
      <c r="I343" s="16">
        <v>14328</v>
      </c>
      <c r="J343" s="16">
        <v>-1307</v>
      </c>
      <c r="K343" s="16">
        <v>13021</v>
      </c>
    </row>
    <row r="344" spans="1:11" x14ac:dyDescent="0.35">
      <c r="A344" s="12" t="s">
        <v>225</v>
      </c>
      <c r="B344" s="16">
        <v>13955</v>
      </c>
      <c r="C344" s="16">
        <v>896</v>
      </c>
      <c r="D344" s="16">
        <v>14851</v>
      </c>
      <c r="E344" s="16">
        <v>333</v>
      </c>
      <c r="F344" s="16">
        <v>275</v>
      </c>
      <c r="G344" s="16">
        <v>15459</v>
      </c>
      <c r="H344" s="16">
        <v>-657</v>
      </c>
      <c r="I344" s="16">
        <v>14802</v>
      </c>
      <c r="J344" s="16">
        <v>-1307</v>
      </c>
      <c r="K344" s="16">
        <v>13495</v>
      </c>
    </row>
    <row r="345" spans="1:11" x14ac:dyDescent="0.35">
      <c r="A345" s="12" t="s">
        <v>226</v>
      </c>
      <c r="B345" s="16">
        <v>17337</v>
      </c>
      <c r="C345" s="16">
        <v>-182</v>
      </c>
      <c r="D345" s="16">
        <v>17155</v>
      </c>
      <c r="E345" s="16">
        <v>337</v>
      </c>
      <c r="F345" s="16">
        <v>279</v>
      </c>
      <c r="G345" s="16">
        <v>17771</v>
      </c>
      <c r="H345" s="16">
        <v>-680</v>
      </c>
      <c r="I345" s="16">
        <v>17091</v>
      </c>
      <c r="J345" s="16">
        <v>-1306</v>
      </c>
      <c r="K345" s="16">
        <v>15785</v>
      </c>
    </row>
    <row r="346" spans="1:11" x14ac:dyDescent="0.35">
      <c r="A346" s="12" t="s">
        <v>227</v>
      </c>
      <c r="B346" s="16">
        <v>-1013</v>
      </c>
      <c r="C346" s="16">
        <v>2590</v>
      </c>
      <c r="D346" s="16">
        <v>1577</v>
      </c>
      <c r="E346" s="16">
        <v>35</v>
      </c>
      <c r="F346" s="16">
        <v>274</v>
      </c>
      <c r="G346" s="16">
        <v>1886</v>
      </c>
      <c r="H346" s="16">
        <v>-680</v>
      </c>
      <c r="I346" s="16">
        <v>1206</v>
      </c>
      <c r="J346" s="16">
        <v>-2193</v>
      </c>
      <c r="K346" s="16">
        <v>-987</v>
      </c>
    </row>
    <row r="347" spans="1:11" x14ac:dyDescent="0.35">
      <c r="A347" s="12" t="s">
        <v>228</v>
      </c>
      <c r="B347" s="16">
        <v>6741</v>
      </c>
      <c r="C347" s="16">
        <v>3167</v>
      </c>
      <c r="D347" s="16">
        <v>9908</v>
      </c>
      <c r="E347" s="16">
        <v>35</v>
      </c>
      <c r="F347" s="16">
        <v>274</v>
      </c>
      <c r="G347" s="16">
        <v>10217</v>
      </c>
      <c r="H347" s="16">
        <v>-616</v>
      </c>
      <c r="I347" s="16">
        <v>9601</v>
      </c>
      <c r="J347" s="16">
        <v>-2193</v>
      </c>
      <c r="K347" s="16">
        <v>7408</v>
      </c>
    </row>
    <row r="348" spans="1:11" x14ac:dyDescent="0.35">
      <c r="A348" s="12" t="s">
        <v>229</v>
      </c>
      <c r="B348" s="16">
        <v>14266</v>
      </c>
      <c r="C348" s="16">
        <v>-672</v>
      </c>
      <c r="D348" s="16">
        <v>13594</v>
      </c>
      <c r="E348" s="16">
        <v>37</v>
      </c>
      <c r="F348" s="16">
        <v>277</v>
      </c>
      <c r="G348" s="16">
        <v>13908</v>
      </c>
      <c r="H348" s="16">
        <v>-656</v>
      </c>
      <c r="I348" s="16">
        <v>13252</v>
      </c>
      <c r="J348" s="16">
        <v>-2197</v>
      </c>
      <c r="K348" s="16">
        <v>11055</v>
      </c>
    </row>
    <row r="349" spans="1:11" x14ac:dyDescent="0.35">
      <c r="A349" s="12" t="s">
        <v>230</v>
      </c>
      <c r="B349" s="16">
        <v>15452</v>
      </c>
      <c r="C349" s="16">
        <v>-3477</v>
      </c>
      <c r="D349" s="16">
        <v>11975</v>
      </c>
      <c r="E349" s="16">
        <v>228</v>
      </c>
      <c r="F349" s="16">
        <v>365</v>
      </c>
      <c r="G349" s="16">
        <v>12568</v>
      </c>
      <c r="H349" s="16">
        <v>-659</v>
      </c>
      <c r="I349" s="16">
        <v>11909</v>
      </c>
      <c r="J349" s="16">
        <v>-2193</v>
      </c>
      <c r="K349" s="16">
        <v>9716</v>
      </c>
    </row>
    <row r="350" spans="1:11" x14ac:dyDescent="0.35">
      <c r="A350" s="12" t="s">
        <v>231</v>
      </c>
      <c r="B350" s="16">
        <v>11271</v>
      </c>
      <c r="C350" s="16">
        <v>-1520</v>
      </c>
      <c r="D350" s="16">
        <v>9751</v>
      </c>
      <c r="E350" s="16">
        <v>228</v>
      </c>
      <c r="F350" s="16">
        <v>365</v>
      </c>
      <c r="G350" s="16">
        <v>10344</v>
      </c>
      <c r="H350" s="16">
        <v>-679</v>
      </c>
      <c r="I350" s="16">
        <v>9665</v>
      </c>
      <c r="J350" s="16">
        <v>-2193</v>
      </c>
      <c r="K350" s="16">
        <v>7472</v>
      </c>
    </row>
    <row r="351" spans="1:11" x14ac:dyDescent="0.35">
      <c r="A351" s="12" t="s">
        <v>232</v>
      </c>
      <c r="B351" s="16">
        <v>11633</v>
      </c>
      <c r="C351" s="16">
        <v>-1649</v>
      </c>
      <c r="D351" s="16">
        <v>9984</v>
      </c>
      <c r="E351" s="16">
        <v>231</v>
      </c>
      <c r="F351" s="16">
        <v>362</v>
      </c>
      <c r="G351" s="16">
        <v>10577</v>
      </c>
      <c r="H351" s="16">
        <v>-657</v>
      </c>
      <c r="I351" s="16">
        <v>9920</v>
      </c>
      <c r="J351" s="16">
        <v>-2197</v>
      </c>
      <c r="K351" s="16">
        <v>7723</v>
      </c>
    </row>
    <row r="352" spans="1:11" x14ac:dyDescent="0.35">
      <c r="A352" s="12" t="s">
        <v>233</v>
      </c>
      <c r="B352" s="16">
        <v>2488</v>
      </c>
      <c r="C352" s="16">
        <v>2325</v>
      </c>
      <c r="D352" s="16">
        <v>4813</v>
      </c>
      <c r="E352" s="16">
        <v>235</v>
      </c>
      <c r="F352" s="16">
        <v>365</v>
      </c>
      <c r="G352" s="16">
        <v>5413</v>
      </c>
      <c r="H352" s="16">
        <v>-679</v>
      </c>
      <c r="I352" s="16">
        <v>4734</v>
      </c>
      <c r="J352" s="16">
        <v>-1411</v>
      </c>
      <c r="K352" s="16">
        <v>3323</v>
      </c>
    </row>
    <row r="353" spans="1:11" x14ac:dyDescent="0.35">
      <c r="A353" s="12" t="s">
        <v>234</v>
      </c>
      <c r="B353" s="16">
        <v>9834</v>
      </c>
      <c r="C353" s="16">
        <v>-186</v>
      </c>
      <c r="D353" s="16">
        <v>9648</v>
      </c>
      <c r="E353" s="16">
        <v>235</v>
      </c>
      <c r="F353" s="16">
        <v>365</v>
      </c>
      <c r="G353" s="16">
        <v>10248</v>
      </c>
      <c r="H353" s="16">
        <v>-679</v>
      </c>
      <c r="I353" s="16">
        <v>9569</v>
      </c>
      <c r="J353" s="16">
        <v>-1411</v>
      </c>
      <c r="K353" s="16">
        <v>8158</v>
      </c>
    </row>
    <row r="354" spans="1:11" x14ac:dyDescent="0.35">
      <c r="A354" s="12" t="s">
        <v>235</v>
      </c>
      <c r="B354" s="16">
        <v>13666</v>
      </c>
      <c r="C354" s="16">
        <v>460</v>
      </c>
      <c r="D354" s="16">
        <v>14126</v>
      </c>
      <c r="E354" s="16">
        <v>236</v>
      </c>
      <c r="F354" s="16">
        <v>362</v>
      </c>
      <c r="G354" s="16">
        <v>14724</v>
      </c>
      <c r="H354" s="16">
        <v>-658</v>
      </c>
      <c r="I354" s="16">
        <v>14066</v>
      </c>
      <c r="J354" s="16">
        <v>-1413</v>
      </c>
      <c r="K354" s="16">
        <v>12653</v>
      </c>
    </row>
    <row r="355" spans="1:11" x14ac:dyDescent="0.35">
      <c r="A355" s="12" t="s">
        <v>236</v>
      </c>
      <c r="B355" s="16">
        <v>10131</v>
      </c>
      <c r="C355" s="16">
        <v>2886</v>
      </c>
      <c r="D355" s="16">
        <v>13017</v>
      </c>
      <c r="E355" s="16">
        <v>274</v>
      </c>
      <c r="F355" s="16">
        <v>365</v>
      </c>
      <c r="G355" s="16">
        <v>13656</v>
      </c>
      <c r="H355" s="16">
        <v>-710</v>
      </c>
      <c r="I355" s="16">
        <v>12946</v>
      </c>
      <c r="J355" s="16">
        <v>-1411</v>
      </c>
      <c r="K355" s="16">
        <v>11535</v>
      </c>
    </row>
    <row r="356" spans="1:11" x14ac:dyDescent="0.35">
      <c r="A356" s="12" t="s">
        <v>237</v>
      </c>
      <c r="B356" s="16">
        <v>10213</v>
      </c>
      <c r="C356" s="16">
        <v>1243</v>
      </c>
      <c r="D356" s="16">
        <v>11456</v>
      </c>
      <c r="E356" s="16">
        <v>274</v>
      </c>
      <c r="F356" s="16">
        <v>365</v>
      </c>
      <c r="G356" s="16">
        <v>12095</v>
      </c>
      <c r="H356" s="16">
        <v>-767</v>
      </c>
      <c r="I356" s="16">
        <v>11328</v>
      </c>
      <c r="J356" s="16">
        <v>-1411</v>
      </c>
      <c r="K356" s="16">
        <v>9917</v>
      </c>
    </row>
    <row r="357" spans="1:11" x14ac:dyDescent="0.35">
      <c r="A357" s="12" t="s">
        <v>238</v>
      </c>
      <c r="B357" s="16">
        <v>14282</v>
      </c>
      <c r="C357" s="16">
        <v>-139</v>
      </c>
      <c r="D357" s="16">
        <v>14143</v>
      </c>
      <c r="E357" s="16">
        <v>276</v>
      </c>
      <c r="F357" s="16">
        <v>362</v>
      </c>
      <c r="G357" s="16">
        <v>14781</v>
      </c>
      <c r="H357" s="16">
        <v>-813</v>
      </c>
      <c r="I357" s="16">
        <v>13968</v>
      </c>
      <c r="J357" s="16">
        <v>-1413</v>
      </c>
      <c r="K357" s="16">
        <v>12555</v>
      </c>
    </row>
    <row r="358" spans="1:11" x14ac:dyDescent="0.35">
      <c r="A358" s="12" t="s">
        <v>239</v>
      </c>
      <c r="B358" s="16">
        <v>-1003</v>
      </c>
      <c r="C358" s="16">
        <v>2344</v>
      </c>
      <c r="D358" s="16">
        <v>1341</v>
      </c>
      <c r="E358" s="16">
        <v>-100</v>
      </c>
      <c r="F358" s="16">
        <v>362</v>
      </c>
      <c r="G358" s="16">
        <v>1603</v>
      </c>
      <c r="H358" s="16">
        <v>-853</v>
      </c>
      <c r="I358" s="16">
        <v>750</v>
      </c>
      <c r="J358" s="16">
        <v>-1195</v>
      </c>
      <c r="K358" s="16">
        <v>-445</v>
      </c>
    </row>
    <row r="359" spans="1:11" x14ac:dyDescent="0.35">
      <c r="A359" s="12" t="s">
        <v>240</v>
      </c>
      <c r="B359" s="16">
        <v>9543</v>
      </c>
      <c r="C359" s="16">
        <v>1428</v>
      </c>
      <c r="D359" s="16">
        <v>10971</v>
      </c>
      <c r="E359" s="16">
        <v>-100</v>
      </c>
      <c r="F359" s="16">
        <v>362</v>
      </c>
      <c r="G359" s="16">
        <v>11233</v>
      </c>
      <c r="H359" s="16">
        <v>-883</v>
      </c>
      <c r="I359" s="16">
        <v>10350</v>
      </c>
      <c r="J359" s="16">
        <v>-1195</v>
      </c>
      <c r="K359" s="16">
        <v>9155</v>
      </c>
    </row>
    <row r="360" spans="1:11" x14ac:dyDescent="0.35">
      <c r="A360" s="12" t="s">
        <v>241</v>
      </c>
      <c r="B360" s="16">
        <v>5644</v>
      </c>
      <c r="C360" s="16">
        <v>7861</v>
      </c>
      <c r="D360" s="16">
        <v>13505</v>
      </c>
      <c r="E360" s="16">
        <v>-101</v>
      </c>
      <c r="F360" s="16">
        <v>364</v>
      </c>
      <c r="G360" s="16">
        <v>13768</v>
      </c>
      <c r="H360" s="16">
        <v>-921</v>
      </c>
      <c r="I360" s="16">
        <v>12847</v>
      </c>
      <c r="J360" s="16">
        <v>-1197</v>
      </c>
      <c r="K360" s="16">
        <v>11650</v>
      </c>
    </row>
    <row r="361" spans="1:11" x14ac:dyDescent="0.35">
      <c r="A361" s="12" t="s">
        <v>242</v>
      </c>
      <c r="B361" s="16">
        <v>21874</v>
      </c>
      <c r="C361" s="16">
        <v>-2050</v>
      </c>
      <c r="D361" s="16">
        <v>19824</v>
      </c>
      <c r="E361" s="16">
        <v>199</v>
      </c>
      <c r="F361" s="16">
        <v>212</v>
      </c>
      <c r="G361" s="16">
        <v>20235</v>
      </c>
      <c r="H361" s="16">
        <v>1337</v>
      </c>
      <c r="I361" s="16">
        <v>21572</v>
      </c>
      <c r="J361" s="16">
        <v>-1195</v>
      </c>
      <c r="K361" s="16">
        <v>20377</v>
      </c>
    </row>
    <row r="362" spans="1:11" x14ac:dyDescent="0.35">
      <c r="A362" s="12" t="s">
        <v>243</v>
      </c>
      <c r="B362" s="16">
        <v>15191</v>
      </c>
      <c r="C362" s="16">
        <v>-1789</v>
      </c>
      <c r="D362" s="16">
        <v>13402</v>
      </c>
      <c r="E362" s="16">
        <v>199</v>
      </c>
      <c r="F362" s="16">
        <v>212</v>
      </c>
      <c r="G362" s="16">
        <v>13813</v>
      </c>
      <c r="H362" s="16">
        <v>-954</v>
      </c>
      <c r="I362" s="16">
        <v>12859</v>
      </c>
      <c r="J362" s="16">
        <v>-1195</v>
      </c>
      <c r="K362" s="16">
        <v>11664</v>
      </c>
    </row>
    <row r="363" spans="1:11" x14ac:dyDescent="0.35">
      <c r="A363" s="12" t="s">
        <v>244</v>
      </c>
      <c r="B363" s="16">
        <v>10294</v>
      </c>
      <c r="C363" s="16">
        <v>-935</v>
      </c>
      <c r="D363" s="16">
        <v>9359</v>
      </c>
      <c r="E363" s="16">
        <v>202</v>
      </c>
      <c r="F363" s="16">
        <v>219</v>
      </c>
      <c r="G363" s="16">
        <v>9780</v>
      </c>
      <c r="H363" s="16">
        <v>-952</v>
      </c>
      <c r="I363" s="16">
        <v>8828</v>
      </c>
      <c r="J363" s="16">
        <v>-1197</v>
      </c>
      <c r="K363" s="16">
        <v>7631</v>
      </c>
    </row>
    <row r="364" spans="1:11" x14ac:dyDescent="0.35">
      <c r="A364" s="12" t="s">
        <v>245</v>
      </c>
      <c r="B364" s="16">
        <v>2815</v>
      </c>
      <c r="C364" s="16">
        <v>260</v>
      </c>
      <c r="D364" s="16">
        <v>3075</v>
      </c>
      <c r="E364" s="16">
        <v>-71</v>
      </c>
      <c r="F364" s="16">
        <v>212</v>
      </c>
      <c r="G364" s="16">
        <v>3216</v>
      </c>
      <c r="H364" s="16">
        <v>-940</v>
      </c>
      <c r="I364" s="16">
        <v>2276</v>
      </c>
      <c r="J364" s="16">
        <v>-1069</v>
      </c>
      <c r="K364" s="16">
        <v>1207</v>
      </c>
    </row>
    <row r="365" spans="1:11" x14ac:dyDescent="0.35">
      <c r="A365" s="12" t="s">
        <v>246</v>
      </c>
      <c r="B365" s="16">
        <v>10941</v>
      </c>
      <c r="C365" s="16">
        <v>-122</v>
      </c>
      <c r="D365" s="16">
        <v>10819</v>
      </c>
      <c r="E365" s="16">
        <v>-71</v>
      </c>
      <c r="F365" s="16">
        <v>212</v>
      </c>
      <c r="G365" s="16">
        <v>10960</v>
      </c>
      <c r="H365" s="16">
        <v>-966</v>
      </c>
      <c r="I365" s="16">
        <v>9994</v>
      </c>
      <c r="J365" s="16">
        <v>-1069</v>
      </c>
      <c r="K365" s="16">
        <v>8925</v>
      </c>
    </row>
    <row r="366" spans="1:11" x14ac:dyDescent="0.35">
      <c r="A366" s="12" t="s">
        <v>247</v>
      </c>
      <c r="B366" s="16">
        <v>13939</v>
      </c>
      <c r="C366" s="16">
        <v>-11</v>
      </c>
      <c r="D366" s="16">
        <v>13928</v>
      </c>
      <c r="E366" s="16">
        <v>-75</v>
      </c>
      <c r="F366" s="16">
        <v>219</v>
      </c>
      <c r="G366" s="16">
        <v>14072</v>
      </c>
      <c r="H366" s="16">
        <v>-995</v>
      </c>
      <c r="I366" s="16">
        <v>13077</v>
      </c>
      <c r="J366" s="16">
        <v>-1071</v>
      </c>
      <c r="K366" s="16">
        <v>12006</v>
      </c>
    </row>
    <row r="367" spans="1:11" x14ac:dyDescent="0.35">
      <c r="A367" s="12" t="s">
        <v>248</v>
      </c>
      <c r="B367" s="16">
        <v>12393</v>
      </c>
      <c r="C367" s="16">
        <v>718</v>
      </c>
      <c r="D367" s="16">
        <v>13111</v>
      </c>
      <c r="E367" s="16">
        <v>-115</v>
      </c>
      <c r="F367" s="16">
        <v>212</v>
      </c>
      <c r="G367" s="16">
        <v>13208</v>
      </c>
      <c r="H367" s="16">
        <v>-1019</v>
      </c>
      <c r="I367" s="16">
        <v>12189</v>
      </c>
      <c r="J367" s="16">
        <v>-1069</v>
      </c>
      <c r="K367" s="16">
        <v>11120</v>
      </c>
    </row>
    <row r="368" spans="1:11" x14ac:dyDescent="0.35">
      <c r="A368" s="12" t="s">
        <v>249</v>
      </c>
      <c r="B368" s="16">
        <v>12629</v>
      </c>
      <c r="C368" s="16">
        <v>626</v>
      </c>
      <c r="D368" s="16">
        <v>13255</v>
      </c>
      <c r="E368" s="16">
        <v>-115</v>
      </c>
      <c r="F368" s="16">
        <v>212</v>
      </c>
      <c r="G368" s="16">
        <v>13352</v>
      </c>
      <c r="H368" s="16">
        <v>-1066</v>
      </c>
      <c r="I368" s="16">
        <v>12286</v>
      </c>
      <c r="J368" s="16">
        <v>-1069</v>
      </c>
      <c r="K368" s="16">
        <v>11217</v>
      </c>
    </row>
    <row r="369" spans="1:11" x14ac:dyDescent="0.35">
      <c r="A369" s="12" t="s">
        <v>250</v>
      </c>
      <c r="B369" s="16">
        <v>14440</v>
      </c>
      <c r="C369" s="16">
        <v>2</v>
      </c>
      <c r="D369" s="16">
        <v>14442</v>
      </c>
      <c r="E369" s="16">
        <v>-111</v>
      </c>
      <c r="F369" s="16">
        <v>219</v>
      </c>
      <c r="G369" s="16">
        <v>14550</v>
      </c>
      <c r="H369" s="16">
        <v>-1066</v>
      </c>
      <c r="I369" s="16">
        <v>13484</v>
      </c>
      <c r="J369" s="16">
        <v>-1071</v>
      </c>
      <c r="K369" s="16">
        <v>12413</v>
      </c>
    </row>
    <row r="370" spans="1:11" x14ac:dyDescent="0.35">
      <c r="A370" s="12" t="s">
        <v>251</v>
      </c>
      <c r="B370" s="16">
        <v>-4206</v>
      </c>
      <c r="C370" s="16">
        <v>607</v>
      </c>
      <c r="D370" s="16">
        <v>-3599</v>
      </c>
      <c r="E370" s="16">
        <v>9</v>
      </c>
      <c r="F370" s="16">
        <v>217</v>
      </c>
      <c r="G370" s="16">
        <v>-3373</v>
      </c>
      <c r="H370" s="16">
        <v>2688</v>
      </c>
      <c r="I370" s="16">
        <v>-685</v>
      </c>
      <c r="J370" s="16">
        <v>-662</v>
      </c>
      <c r="K370" s="16">
        <v>-1347</v>
      </c>
    </row>
    <row r="371" spans="1:11" x14ac:dyDescent="0.35">
      <c r="A371" s="12" t="s">
        <v>252</v>
      </c>
      <c r="B371" s="16">
        <v>2763</v>
      </c>
      <c r="C371" s="16">
        <v>2540</v>
      </c>
      <c r="D371" s="16">
        <v>5303</v>
      </c>
      <c r="E371" s="16">
        <v>9</v>
      </c>
      <c r="F371" s="16">
        <v>217</v>
      </c>
      <c r="G371" s="16">
        <v>5529</v>
      </c>
      <c r="H371" s="16">
        <v>1606</v>
      </c>
      <c r="I371" s="16">
        <v>7135</v>
      </c>
      <c r="J371" s="16">
        <v>-662</v>
      </c>
      <c r="K371" s="16">
        <v>6473</v>
      </c>
    </row>
    <row r="372" spans="1:11" x14ac:dyDescent="0.35">
      <c r="A372" s="12" t="s">
        <v>253</v>
      </c>
      <c r="B372" s="16">
        <v>10851</v>
      </c>
      <c r="C372" s="16">
        <v>715</v>
      </c>
      <c r="D372" s="16">
        <v>11566</v>
      </c>
      <c r="E372" s="16">
        <v>10</v>
      </c>
      <c r="F372" s="16">
        <v>215</v>
      </c>
      <c r="G372" s="16">
        <v>11791</v>
      </c>
      <c r="H372" s="16">
        <v>-1064</v>
      </c>
      <c r="I372" s="16">
        <v>10727</v>
      </c>
      <c r="J372" s="16">
        <v>-665</v>
      </c>
      <c r="K372" s="16">
        <v>10062</v>
      </c>
    </row>
    <row r="373" spans="1:11" x14ac:dyDescent="0.35">
      <c r="A373" s="12" t="s">
        <v>254</v>
      </c>
      <c r="B373" s="16">
        <v>18494</v>
      </c>
      <c r="C373" s="16">
        <v>-10318</v>
      </c>
      <c r="D373" s="16">
        <v>8176</v>
      </c>
      <c r="E373" s="16">
        <v>-81</v>
      </c>
      <c r="F373" s="16">
        <v>350</v>
      </c>
      <c r="G373" s="16">
        <v>8445</v>
      </c>
      <c r="H373" s="16">
        <v>2824</v>
      </c>
      <c r="I373" s="16">
        <v>11269</v>
      </c>
      <c r="J373" s="16">
        <v>-662</v>
      </c>
      <c r="K373" s="16">
        <v>10607</v>
      </c>
    </row>
    <row r="374" spans="1:11" x14ac:dyDescent="0.35">
      <c r="A374" s="12" t="s">
        <v>255</v>
      </c>
      <c r="B374" s="16">
        <v>4906</v>
      </c>
      <c r="C374" s="16">
        <v>1142</v>
      </c>
      <c r="D374" s="16">
        <v>6048</v>
      </c>
      <c r="E374" s="16">
        <v>-81</v>
      </c>
      <c r="F374" s="16">
        <v>350</v>
      </c>
      <c r="G374" s="16">
        <v>6317</v>
      </c>
      <c r="H374" s="16">
        <v>2822</v>
      </c>
      <c r="I374" s="16">
        <v>9139</v>
      </c>
      <c r="J374" s="16">
        <v>-662</v>
      </c>
      <c r="K374" s="16">
        <v>8477</v>
      </c>
    </row>
    <row r="375" spans="1:11" x14ac:dyDescent="0.35">
      <c r="A375" s="12" t="s">
        <v>256</v>
      </c>
      <c r="B375" s="16">
        <v>5001</v>
      </c>
      <c r="C375" s="16">
        <v>211</v>
      </c>
      <c r="D375" s="16">
        <v>5212</v>
      </c>
      <c r="E375" s="16">
        <v>-78</v>
      </c>
      <c r="F375" s="16">
        <v>350</v>
      </c>
      <c r="G375" s="16">
        <v>5484</v>
      </c>
      <c r="H375" s="16">
        <v>2826</v>
      </c>
      <c r="I375" s="16">
        <v>8310</v>
      </c>
      <c r="J375" s="16">
        <v>-665</v>
      </c>
      <c r="K375" s="16">
        <v>7645</v>
      </c>
    </row>
    <row r="376" spans="1:11" x14ac:dyDescent="0.35">
      <c r="A376" s="12" t="s">
        <v>257</v>
      </c>
      <c r="B376" s="16">
        <v>3926</v>
      </c>
      <c r="C376" s="16">
        <v>-49</v>
      </c>
      <c r="D376" s="16">
        <v>3877</v>
      </c>
      <c r="E376" s="16">
        <v>-141</v>
      </c>
      <c r="F376" s="16">
        <v>350</v>
      </c>
      <c r="G376" s="16">
        <v>4086</v>
      </c>
      <c r="H376" s="16">
        <v>-532</v>
      </c>
      <c r="I376" s="16">
        <v>3554</v>
      </c>
      <c r="J376" s="16">
        <v>-815</v>
      </c>
      <c r="K376" s="16">
        <v>2739</v>
      </c>
    </row>
    <row r="377" spans="1:11" x14ac:dyDescent="0.35">
      <c r="A377" s="12" t="s">
        <v>258</v>
      </c>
      <c r="B377" s="16">
        <v>7521</v>
      </c>
      <c r="C377" s="16">
        <v>1866</v>
      </c>
      <c r="D377" s="16">
        <v>9387</v>
      </c>
      <c r="E377" s="16">
        <v>-141</v>
      </c>
      <c r="F377" s="16">
        <v>350</v>
      </c>
      <c r="G377" s="16">
        <v>9596</v>
      </c>
      <c r="H377" s="16">
        <v>-1058</v>
      </c>
      <c r="I377" s="16">
        <v>8538</v>
      </c>
      <c r="J377" s="16">
        <v>-815</v>
      </c>
      <c r="K377" s="16">
        <v>7723</v>
      </c>
    </row>
    <row r="378" spans="1:11" x14ac:dyDescent="0.35">
      <c r="A378" s="12" t="s">
        <v>259</v>
      </c>
      <c r="B378" s="16">
        <v>11426</v>
      </c>
      <c r="C378" s="16">
        <v>1421</v>
      </c>
      <c r="D378" s="16">
        <v>12847</v>
      </c>
      <c r="E378" s="16">
        <v>-140</v>
      </c>
      <c r="F378" s="16">
        <v>350</v>
      </c>
      <c r="G378" s="16">
        <v>13057</v>
      </c>
      <c r="H378" s="16">
        <v>-1055</v>
      </c>
      <c r="I378" s="16">
        <v>12002</v>
      </c>
      <c r="J378" s="16">
        <v>-815</v>
      </c>
      <c r="K378" s="16">
        <v>11187</v>
      </c>
    </row>
    <row r="379" spans="1:11" x14ac:dyDescent="0.35">
      <c r="A379" s="12" t="s">
        <v>260</v>
      </c>
      <c r="B379" s="16">
        <v>11288</v>
      </c>
      <c r="C379" s="16">
        <v>754</v>
      </c>
      <c r="D379" s="16">
        <v>12042</v>
      </c>
      <c r="E379" s="16">
        <v>-60</v>
      </c>
      <c r="F379" s="16">
        <v>350</v>
      </c>
      <c r="G379" s="16">
        <v>12332</v>
      </c>
      <c r="H379" s="16">
        <v>-1046</v>
      </c>
      <c r="I379" s="16">
        <v>11286</v>
      </c>
      <c r="J379" s="16">
        <v>-815</v>
      </c>
      <c r="K379" s="16">
        <v>10471</v>
      </c>
    </row>
    <row r="380" spans="1:11" x14ac:dyDescent="0.35">
      <c r="A380" s="12" t="s">
        <v>261</v>
      </c>
      <c r="B380" s="16">
        <v>9660</v>
      </c>
      <c r="C380" s="16">
        <v>2568</v>
      </c>
      <c r="D380" s="16">
        <v>12228</v>
      </c>
      <c r="E380" s="16">
        <v>-60</v>
      </c>
      <c r="F380" s="16">
        <v>350</v>
      </c>
      <c r="G380" s="16">
        <v>12518</v>
      </c>
      <c r="H380" s="16">
        <v>-1049</v>
      </c>
      <c r="I380" s="16">
        <v>11469</v>
      </c>
      <c r="J380" s="16">
        <v>-815</v>
      </c>
      <c r="K380" s="16">
        <v>10654</v>
      </c>
    </row>
    <row r="381" spans="1:11" x14ac:dyDescent="0.35">
      <c r="A381" s="12" t="s">
        <v>262</v>
      </c>
      <c r="B381" s="16">
        <v>10944</v>
      </c>
      <c r="C381" s="16">
        <v>687</v>
      </c>
      <c r="D381" s="16">
        <v>11631</v>
      </c>
      <c r="E381" s="16">
        <v>-59</v>
      </c>
      <c r="F381" s="16">
        <v>350</v>
      </c>
      <c r="G381" s="16">
        <v>11922</v>
      </c>
      <c r="H381" s="16">
        <v>-1046</v>
      </c>
      <c r="I381" s="16">
        <v>10876</v>
      </c>
      <c r="J381" s="16">
        <v>-815</v>
      </c>
      <c r="K381" s="16">
        <v>10061</v>
      </c>
    </row>
    <row r="382" spans="1:11" x14ac:dyDescent="0.35">
      <c r="A382" s="12" t="s">
        <v>263</v>
      </c>
      <c r="B382" s="16">
        <v>-402</v>
      </c>
      <c r="C382" s="16">
        <v>1479</v>
      </c>
      <c r="D382" s="16">
        <v>1077</v>
      </c>
      <c r="E382" s="16">
        <v>-74</v>
      </c>
      <c r="F382" s="16">
        <v>351</v>
      </c>
      <c r="G382" s="16">
        <v>1354</v>
      </c>
      <c r="H382" s="16">
        <v>-1047</v>
      </c>
      <c r="I382" s="16">
        <v>307</v>
      </c>
      <c r="J382" s="16">
        <v>-636</v>
      </c>
      <c r="K382" s="16">
        <v>-329</v>
      </c>
    </row>
    <row r="383" spans="1:11" x14ac:dyDescent="0.35">
      <c r="A383" s="12" t="s">
        <v>264</v>
      </c>
      <c r="B383" s="16">
        <v>10898</v>
      </c>
      <c r="C383" s="16">
        <v>-586</v>
      </c>
      <c r="D383" s="16">
        <v>10312</v>
      </c>
      <c r="E383" s="16">
        <v>-74</v>
      </c>
      <c r="F383" s="16">
        <v>351</v>
      </c>
      <c r="G383" s="16">
        <v>10589</v>
      </c>
      <c r="H383" s="16">
        <v>-1048</v>
      </c>
      <c r="I383" s="16">
        <v>9541</v>
      </c>
      <c r="J383" s="16">
        <v>-636</v>
      </c>
      <c r="K383" s="16">
        <v>8905</v>
      </c>
    </row>
    <row r="384" spans="1:11" x14ac:dyDescent="0.35">
      <c r="A384" s="12" t="s">
        <v>265</v>
      </c>
      <c r="B384" s="16">
        <v>7442</v>
      </c>
      <c r="C384" s="16">
        <v>-521</v>
      </c>
      <c r="D384" s="16">
        <v>6921</v>
      </c>
      <c r="E384" s="16">
        <v>-75</v>
      </c>
      <c r="F384" s="16">
        <v>352</v>
      </c>
      <c r="G384" s="16">
        <v>7198</v>
      </c>
      <c r="H384" s="16">
        <v>-1044</v>
      </c>
      <c r="I384" s="16">
        <v>6154</v>
      </c>
      <c r="J384" s="16">
        <v>-639</v>
      </c>
      <c r="K384" s="16">
        <v>5515</v>
      </c>
    </row>
    <row r="385" spans="1:11" x14ac:dyDescent="0.35">
      <c r="A385" s="12" t="s">
        <v>266</v>
      </c>
      <c r="B385" s="16">
        <v>17831</v>
      </c>
      <c r="C385" s="16">
        <v>-8914</v>
      </c>
      <c r="D385" s="16">
        <v>8917</v>
      </c>
      <c r="E385" s="16">
        <v>302</v>
      </c>
      <c r="F385" s="16">
        <v>282</v>
      </c>
      <c r="G385" s="16">
        <v>9501</v>
      </c>
      <c r="H385" s="16">
        <v>3055</v>
      </c>
      <c r="I385" s="16">
        <v>12556</v>
      </c>
      <c r="J385" s="16">
        <v>-636</v>
      </c>
      <c r="K385" s="16">
        <v>11920</v>
      </c>
    </row>
    <row r="386" spans="1:11" x14ac:dyDescent="0.35">
      <c r="A386" s="12" t="s">
        <v>267</v>
      </c>
      <c r="B386" s="16">
        <v>9502</v>
      </c>
      <c r="C386" s="16">
        <v>1071</v>
      </c>
      <c r="D386" s="16">
        <v>10573</v>
      </c>
      <c r="E386" s="16">
        <v>302</v>
      </c>
      <c r="F386" s="16">
        <v>282</v>
      </c>
      <c r="G386" s="16">
        <v>11157</v>
      </c>
      <c r="H386" s="16">
        <v>-1052</v>
      </c>
      <c r="I386" s="16">
        <v>10105</v>
      </c>
      <c r="J386" s="16">
        <v>-636</v>
      </c>
      <c r="K386" s="16">
        <v>9469</v>
      </c>
    </row>
    <row r="387" spans="1:11" x14ac:dyDescent="0.35">
      <c r="A387" s="12" t="s">
        <v>268</v>
      </c>
      <c r="B387" s="16">
        <v>9492</v>
      </c>
      <c r="C387" s="16">
        <v>-1087</v>
      </c>
      <c r="D387" s="16">
        <v>8405</v>
      </c>
      <c r="E387" s="16">
        <v>300</v>
      </c>
      <c r="F387" s="16">
        <v>275</v>
      </c>
      <c r="G387" s="16">
        <v>8980</v>
      </c>
      <c r="H387" s="16">
        <v>-1050</v>
      </c>
      <c r="I387" s="16">
        <v>7930</v>
      </c>
      <c r="J387" s="16">
        <v>-639</v>
      </c>
      <c r="K387" s="16">
        <v>7291</v>
      </c>
    </row>
    <row r="388" spans="1:11" x14ac:dyDescent="0.35">
      <c r="A388" s="12" t="s">
        <v>269</v>
      </c>
      <c r="B388" s="16">
        <v>3490</v>
      </c>
      <c r="C388" s="16">
        <v>49</v>
      </c>
      <c r="D388" s="16">
        <v>3539</v>
      </c>
      <c r="E388" s="16">
        <v>205</v>
      </c>
      <c r="F388" s="16">
        <v>282</v>
      </c>
      <c r="G388" s="16">
        <v>4026</v>
      </c>
      <c r="H388" s="16">
        <v>-526</v>
      </c>
      <c r="I388" s="16">
        <v>3500</v>
      </c>
      <c r="J388" s="16">
        <v>-780</v>
      </c>
      <c r="K388" s="16">
        <v>2720</v>
      </c>
    </row>
    <row r="389" spans="1:11" x14ac:dyDescent="0.35">
      <c r="A389" s="12" t="s">
        <v>270</v>
      </c>
      <c r="B389" s="16">
        <v>7569</v>
      </c>
      <c r="C389" s="16">
        <v>1730</v>
      </c>
      <c r="D389" s="16">
        <v>9299</v>
      </c>
      <c r="E389" s="16">
        <v>205</v>
      </c>
      <c r="F389" s="16">
        <v>282</v>
      </c>
      <c r="G389" s="16">
        <v>9786</v>
      </c>
      <c r="H389" s="16">
        <v>-1054</v>
      </c>
      <c r="I389" s="16">
        <v>8732</v>
      </c>
      <c r="J389" s="16">
        <v>-780</v>
      </c>
      <c r="K389" s="16">
        <v>7952</v>
      </c>
    </row>
    <row r="390" spans="1:11" x14ac:dyDescent="0.35">
      <c r="A390" s="12" t="s">
        <v>271</v>
      </c>
      <c r="B390" s="16">
        <v>12170</v>
      </c>
      <c r="C390" s="16">
        <v>1109</v>
      </c>
      <c r="D390" s="16">
        <v>13279</v>
      </c>
      <c r="E390" s="16">
        <v>206</v>
      </c>
      <c r="F390" s="16">
        <v>275</v>
      </c>
      <c r="G390" s="16">
        <v>13760</v>
      </c>
      <c r="H390" s="16">
        <v>-1009</v>
      </c>
      <c r="I390" s="16">
        <v>12751</v>
      </c>
      <c r="J390" s="16">
        <v>-778</v>
      </c>
      <c r="K390" s="16">
        <v>11973</v>
      </c>
    </row>
    <row r="391" spans="1:11" x14ac:dyDescent="0.35">
      <c r="A391" s="12" t="s">
        <v>272</v>
      </c>
      <c r="B391" s="16">
        <v>7407</v>
      </c>
      <c r="C391" s="16">
        <v>634</v>
      </c>
      <c r="D391" s="16">
        <v>8041</v>
      </c>
      <c r="E391" s="16">
        <v>143</v>
      </c>
      <c r="F391" s="16">
        <v>282</v>
      </c>
      <c r="G391" s="16">
        <v>8466</v>
      </c>
      <c r="H391" s="16">
        <v>3021</v>
      </c>
      <c r="I391" s="16">
        <v>11487</v>
      </c>
      <c r="J391" s="16">
        <v>-780</v>
      </c>
      <c r="K391" s="16">
        <v>10707</v>
      </c>
    </row>
    <row r="392" spans="1:11" x14ac:dyDescent="0.35">
      <c r="A392" s="12" t="s">
        <v>273</v>
      </c>
      <c r="B392" s="16">
        <v>7573</v>
      </c>
      <c r="C392" s="16">
        <v>1907</v>
      </c>
      <c r="D392" s="16">
        <v>9480</v>
      </c>
      <c r="E392" s="16">
        <v>143</v>
      </c>
      <c r="F392" s="16">
        <v>282</v>
      </c>
      <c r="G392" s="16">
        <v>9905</v>
      </c>
      <c r="H392" s="16">
        <v>-1036</v>
      </c>
      <c r="I392" s="16">
        <v>8869</v>
      </c>
      <c r="J392" s="16">
        <v>-780</v>
      </c>
      <c r="K392" s="16">
        <v>8089</v>
      </c>
    </row>
    <row r="393" spans="1:11" x14ac:dyDescent="0.35">
      <c r="A393" s="12" t="s">
        <v>274</v>
      </c>
      <c r="B393" s="16">
        <v>11424</v>
      </c>
      <c r="C393" s="16">
        <v>1249</v>
      </c>
      <c r="D393" s="16">
        <v>12673</v>
      </c>
      <c r="E393" s="16">
        <v>143</v>
      </c>
      <c r="F393" s="16">
        <v>275</v>
      </c>
      <c r="G393" s="16">
        <v>13091</v>
      </c>
      <c r="H393" s="16">
        <v>-1032</v>
      </c>
      <c r="I393" s="16">
        <v>12059</v>
      </c>
      <c r="J393" s="16">
        <v>-778</v>
      </c>
      <c r="K393" s="16">
        <v>11281</v>
      </c>
    </row>
    <row r="394" spans="1:11" x14ac:dyDescent="0.35">
      <c r="A394" s="12" t="s">
        <v>275</v>
      </c>
      <c r="B394" s="16">
        <v>-6513</v>
      </c>
      <c r="C394" s="16">
        <v>2102</v>
      </c>
      <c r="D394" s="16">
        <v>-4411</v>
      </c>
      <c r="E394" s="16">
        <v>82</v>
      </c>
      <c r="F394" s="16">
        <v>278</v>
      </c>
      <c r="G394" s="16">
        <v>-4051</v>
      </c>
      <c r="H394" s="16">
        <v>1029</v>
      </c>
      <c r="I394" s="16">
        <v>-3022</v>
      </c>
      <c r="J394" s="16">
        <v>-601</v>
      </c>
      <c r="K394" s="16">
        <v>-3623</v>
      </c>
    </row>
    <row r="395" spans="1:11" x14ac:dyDescent="0.35">
      <c r="A395" s="12" t="s">
        <v>276</v>
      </c>
      <c r="B395" s="16">
        <v>7106</v>
      </c>
      <c r="C395" s="16">
        <v>97</v>
      </c>
      <c r="D395" s="16">
        <v>7203</v>
      </c>
      <c r="E395" s="16">
        <v>82</v>
      </c>
      <c r="F395" s="16">
        <v>278</v>
      </c>
      <c r="G395" s="16">
        <v>7563</v>
      </c>
      <c r="H395" s="16">
        <v>-1051</v>
      </c>
      <c r="I395" s="16">
        <v>6512</v>
      </c>
      <c r="J395" s="16">
        <v>-601</v>
      </c>
      <c r="K395" s="16">
        <v>5911</v>
      </c>
    </row>
    <row r="396" spans="1:11" x14ac:dyDescent="0.35">
      <c r="A396" s="12" t="s">
        <v>277</v>
      </c>
      <c r="B396" s="16">
        <v>6088</v>
      </c>
      <c r="C396" s="16">
        <v>571</v>
      </c>
      <c r="D396" s="16">
        <v>6659</v>
      </c>
      <c r="E396" s="16">
        <v>83</v>
      </c>
      <c r="F396" s="16">
        <v>285</v>
      </c>
      <c r="G396" s="16">
        <v>7027</v>
      </c>
      <c r="H396" s="16">
        <v>-1050</v>
      </c>
      <c r="I396" s="16">
        <v>5977</v>
      </c>
      <c r="J396" s="16">
        <v>-601</v>
      </c>
      <c r="K396" s="16">
        <v>5376</v>
      </c>
    </row>
    <row r="397" spans="1:11" x14ac:dyDescent="0.35">
      <c r="A397" s="12" t="s">
        <v>278</v>
      </c>
      <c r="B397" s="16">
        <v>14242</v>
      </c>
      <c r="C397" s="16">
        <v>-5197</v>
      </c>
      <c r="D397" s="16">
        <v>9045</v>
      </c>
      <c r="E397" s="16">
        <v>-17</v>
      </c>
      <c r="F397" s="16">
        <v>43</v>
      </c>
      <c r="G397" s="16">
        <v>9071</v>
      </c>
      <c r="H397" s="16">
        <v>2900</v>
      </c>
      <c r="I397" s="16">
        <v>11971</v>
      </c>
      <c r="J397" s="16">
        <v>-601</v>
      </c>
      <c r="K397" s="16">
        <v>11370</v>
      </c>
    </row>
    <row r="398" spans="1:11" x14ac:dyDescent="0.35">
      <c r="A398" s="12" t="s">
        <v>279</v>
      </c>
      <c r="B398" s="16">
        <v>8069</v>
      </c>
      <c r="C398" s="16">
        <v>427</v>
      </c>
      <c r="D398" s="16">
        <v>8496</v>
      </c>
      <c r="E398" s="16">
        <v>-17</v>
      </c>
      <c r="F398" s="16">
        <v>43</v>
      </c>
      <c r="G398" s="16">
        <v>8522</v>
      </c>
      <c r="H398" s="16">
        <v>-1053</v>
      </c>
      <c r="I398" s="16">
        <v>7469</v>
      </c>
      <c r="J398" s="16">
        <v>-601</v>
      </c>
      <c r="K398" s="16">
        <v>6868</v>
      </c>
    </row>
    <row r="399" spans="1:11" x14ac:dyDescent="0.35">
      <c r="A399" s="12" t="s">
        <v>280</v>
      </c>
      <c r="B399" s="16">
        <v>10371</v>
      </c>
      <c r="C399" s="16">
        <v>-1646</v>
      </c>
      <c r="D399" s="16">
        <v>8725</v>
      </c>
      <c r="E399" s="16">
        <v>-17</v>
      </c>
      <c r="F399" s="16">
        <v>49</v>
      </c>
      <c r="G399" s="16">
        <v>8757</v>
      </c>
      <c r="H399" s="16">
        <v>-1052</v>
      </c>
      <c r="I399" s="16">
        <v>7705</v>
      </c>
      <c r="J399" s="16">
        <v>-601</v>
      </c>
      <c r="K399" s="16">
        <v>7104</v>
      </c>
    </row>
    <row r="400" spans="1:11" x14ac:dyDescent="0.35">
      <c r="A400" s="12" t="s">
        <v>281</v>
      </c>
      <c r="B400" s="16">
        <v>2652</v>
      </c>
      <c r="C400" s="16">
        <v>-298</v>
      </c>
      <c r="D400" s="16">
        <v>2354</v>
      </c>
      <c r="E400" s="16">
        <v>12</v>
      </c>
      <c r="F400" s="16">
        <v>43</v>
      </c>
      <c r="G400" s="16">
        <v>2409</v>
      </c>
      <c r="H400" s="16">
        <v>-451</v>
      </c>
      <c r="I400" s="16">
        <v>1958</v>
      </c>
      <c r="J400" s="16">
        <v>-492</v>
      </c>
      <c r="K400" s="16">
        <v>1466</v>
      </c>
    </row>
    <row r="401" spans="1:11" x14ac:dyDescent="0.35">
      <c r="A401" s="12" t="s">
        <v>282</v>
      </c>
      <c r="B401" s="16">
        <v>7389</v>
      </c>
      <c r="C401" s="16">
        <v>2066</v>
      </c>
      <c r="D401" s="16">
        <v>9455</v>
      </c>
      <c r="E401" s="16">
        <v>12</v>
      </c>
      <c r="F401" s="16">
        <v>43</v>
      </c>
      <c r="G401" s="16">
        <v>9510</v>
      </c>
      <c r="H401" s="16">
        <v>-862</v>
      </c>
      <c r="I401" s="16">
        <v>8648</v>
      </c>
      <c r="J401" s="16">
        <v>-492</v>
      </c>
      <c r="K401" s="16">
        <v>8156</v>
      </c>
    </row>
    <row r="402" spans="1:11" x14ac:dyDescent="0.35">
      <c r="A402" s="12" t="s">
        <v>283</v>
      </c>
      <c r="B402" s="16">
        <v>11104</v>
      </c>
      <c r="C402" s="16">
        <v>1248</v>
      </c>
      <c r="D402" s="16">
        <v>12352</v>
      </c>
      <c r="E402" s="16">
        <v>11</v>
      </c>
      <c r="F402" s="16">
        <v>49</v>
      </c>
      <c r="G402" s="16">
        <v>12412</v>
      </c>
      <c r="H402" s="16">
        <v>-1003</v>
      </c>
      <c r="I402" s="16">
        <v>11409</v>
      </c>
      <c r="J402" s="16">
        <v>-495</v>
      </c>
      <c r="K402" s="16">
        <v>10914</v>
      </c>
    </row>
    <row r="403" spans="1:11" x14ac:dyDescent="0.35">
      <c r="A403" s="12" t="s">
        <v>284</v>
      </c>
      <c r="B403" s="16">
        <v>8579</v>
      </c>
      <c r="C403" s="16">
        <v>417</v>
      </c>
      <c r="D403" s="16">
        <v>8996</v>
      </c>
      <c r="E403" s="16">
        <v>2</v>
      </c>
      <c r="F403" s="16">
        <v>43</v>
      </c>
      <c r="G403" s="16">
        <v>9041</v>
      </c>
      <c r="H403" s="16">
        <v>1345</v>
      </c>
      <c r="I403" s="16">
        <v>10386</v>
      </c>
      <c r="J403" s="16">
        <v>-492</v>
      </c>
      <c r="K403" s="16">
        <v>9894</v>
      </c>
    </row>
    <row r="404" spans="1:11" x14ac:dyDescent="0.35">
      <c r="A404" s="12" t="s">
        <v>285</v>
      </c>
      <c r="B404" s="16">
        <v>8203</v>
      </c>
      <c r="C404" s="16">
        <v>1994</v>
      </c>
      <c r="D404" s="16">
        <v>10197</v>
      </c>
      <c r="E404" s="16">
        <v>2</v>
      </c>
      <c r="F404" s="16">
        <v>43</v>
      </c>
      <c r="G404" s="16">
        <v>10242</v>
      </c>
      <c r="H404" s="16">
        <v>-1012</v>
      </c>
      <c r="I404" s="16">
        <v>9230</v>
      </c>
      <c r="J404" s="16">
        <v>-492</v>
      </c>
      <c r="K404" s="16">
        <v>8738</v>
      </c>
    </row>
    <row r="405" spans="1:11" x14ac:dyDescent="0.35">
      <c r="A405" s="12" t="s">
        <v>286</v>
      </c>
      <c r="B405" s="16">
        <v>8389</v>
      </c>
      <c r="C405" s="16">
        <v>-25</v>
      </c>
      <c r="D405" s="16">
        <v>8364</v>
      </c>
      <c r="E405" s="16">
        <v>0</v>
      </c>
      <c r="F405" s="16">
        <v>49</v>
      </c>
      <c r="G405" s="16">
        <v>8413</v>
      </c>
      <c r="H405" s="16">
        <v>-1013</v>
      </c>
      <c r="I405" s="16">
        <v>7400</v>
      </c>
      <c r="J405" s="16">
        <v>-495</v>
      </c>
      <c r="K405" s="16">
        <v>6905</v>
      </c>
    </row>
    <row r="406" spans="1:11" x14ac:dyDescent="0.35">
      <c r="A406" s="12" t="s">
        <v>287</v>
      </c>
      <c r="B406" s="16">
        <v>-8476</v>
      </c>
      <c r="C406" s="16">
        <v>1416</v>
      </c>
      <c r="D406" s="16">
        <v>-7060</v>
      </c>
      <c r="E406" s="16">
        <v>-45</v>
      </c>
      <c r="F406" s="16">
        <v>47</v>
      </c>
      <c r="G406" s="16">
        <v>-7058</v>
      </c>
      <c r="H406" s="16">
        <v>897</v>
      </c>
      <c r="I406" s="16">
        <v>-6161</v>
      </c>
      <c r="J406" s="16">
        <v>-721</v>
      </c>
      <c r="K406" s="16">
        <v>-6882</v>
      </c>
    </row>
    <row r="407" spans="1:11" x14ac:dyDescent="0.35">
      <c r="A407" s="12" t="s">
        <v>288</v>
      </c>
      <c r="B407" s="16">
        <v>4152</v>
      </c>
      <c r="C407" s="16">
        <v>2484</v>
      </c>
      <c r="D407" s="16">
        <v>6636</v>
      </c>
      <c r="E407" s="16">
        <v>-45</v>
      </c>
      <c r="F407" s="16">
        <v>47</v>
      </c>
      <c r="G407" s="16">
        <v>6638</v>
      </c>
      <c r="H407" s="16">
        <v>-914</v>
      </c>
      <c r="I407" s="16">
        <v>5724</v>
      </c>
      <c r="J407" s="16">
        <v>-721</v>
      </c>
      <c r="K407" s="16">
        <v>5003</v>
      </c>
    </row>
    <row r="408" spans="1:11" x14ac:dyDescent="0.35">
      <c r="A408" s="12" t="s">
        <v>289</v>
      </c>
      <c r="B408" s="16">
        <v>4783</v>
      </c>
      <c r="C408" s="16">
        <v>1197</v>
      </c>
      <c r="D408" s="16">
        <v>5980</v>
      </c>
      <c r="E408" s="16">
        <v>-49</v>
      </c>
      <c r="F408" s="16">
        <v>44</v>
      </c>
      <c r="G408" s="16">
        <v>5975</v>
      </c>
      <c r="H408" s="16">
        <v>-1006</v>
      </c>
      <c r="I408" s="16">
        <v>4969</v>
      </c>
      <c r="J408" s="16">
        <v>-722</v>
      </c>
      <c r="K408" s="16">
        <v>4247</v>
      </c>
    </row>
    <row r="409" spans="1:11" x14ac:dyDescent="0.35">
      <c r="A409" s="12" t="s">
        <v>290</v>
      </c>
      <c r="B409" s="16">
        <v>12544</v>
      </c>
      <c r="C409" s="16">
        <v>-3705</v>
      </c>
      <c r="D409" s="16">
        <v>8839</v>
      </c>
      <c r="E409" s="16">
        <v>108</v>
      </c>
      <c r="F409" s="16">
        <v>373</v>
      </c>
      <c r="G409" s="16">
        <v>9320</v>
      </c>
      <c r="H409" s="16">
        <v>2860</v>
      </c>
      <c r="I409" s="16">
        <v>12180</v>
      </c>
      <c r="J409" s="16">
        <v>-721</v>
      </c>
      <c r="K409" s="16">
        <v>11459</v>
      </c>
    </row>
    <row r="410" spans="1:11" x14ac:dyDescent="0.35">
      <c r="A410" s="12" t="s">
        <v>291</v>
      </c>
      <c r="B410" s="16">
        <v>6728</v>
      </c>
      <c r="C410" s="16">
        <v>948</v>
      </c>
      <c r="D410" s="16">
        <v>7676</v>
      </c>
      <c r="E410" s="16">
        <v>194</v>
      </c>
      <c r="F410" s="16">
        <v>373</v>
      </c>
      <c r="G410" s="16">
        <v>8243</v>
      </c>
      <c r="H410" s="16">
        <v>-997</v>
      </c>
      <c r="I410" s="16">
        <v>7246</v>
      </c>
      <c r="J410" s="16">
        <v>-721</v>
      </c>
      <c r="K410" s="16">
        <v>6525</v>
      </c>
    </row>
    <row r="411" spans="1:11" x14ac:dyDescent="0.35">
      <c r="A411" s="12" t="s">
        <v>292</v>
      </c>
      <c r="B411" s="16">
        <v>7488</v>
      </c>
      <c r="C411" s="16">
        <v>-2149</v>
      </c>
      <c r="D411" s="16">
        <v>5339</v>
      </c>
      <c r="E411" s="16">
        <v>164</v>
      </c>
      <c r="F411" s="16">
        <v>369</v>
      </c>
      <c r="G411" s="16">
        <v>5872</v>
      </c>
      <c r="H411" s="16">
        <v>-996</v>
      </c>
      <c r="I411" s="16">
        <v>4876</v>
      </c>
      <c r="J411" s="16">
        <v>-722</v>
      </c>
      <c r="K411" s="16">
        <v>4154</v>
      </c>
    </row>
    <row r="412" spans="1:11" x14ac:dyDescent="0.35">
      <c r="A412" s="12" t="s">
        <v>293</v>
      </c>
      <c r="B412" s="16">
        <v>-57</v>
      </c>
      <c r="C412" s="16">
        <v>135</v>
      </c>
      <c r="D412" s="16">
        <v>78</v>
      </c>
      <c r="E412" s="16">
        <v>119</v>
      </c>
      <c r="F412" s="16">
        <v>373</v>
      </c>
      <c r="G412" s="16">
        <v>570</v>
      </c>
      <c r="H412" s="16">
        <v>151</v>
      </c>
      <c r="I412" s="16">
        <v>721</v>
      </c>
      <c r="J412" s="16">
        <v>-576</v>
      </c>
      <c r="K412" s="16">
        <v>145</v>
      </c>
    </row>
    <row r="413" spans="1:11" x14ac:dyDescent="0.35">
      <c r="A413" s="12" t="s">
        <v>294</v>
      </c>
      <c r="B413" s="16">
        <v>5796</v>
      </c>
      <c r="C413" s="16">
        <v>2037</v>
      </c>
      <c r="D413" s="16">
        <v>7833</v>
      </c>
      <c r="E413" s="16">
        <v>138</v>
      </c>
      <c r="F413" s="16">
        <v>373</v>
      </c>
      <c r="G413" s="16">
        <v>8344</v>
      </c>
      <c r="H413" s="16">
        <v>-1086</v>
      </c>
      <c r="I413" s="16">
        <v>7258</v>
      </c>
      <c r="J413" s="16">
        <v>-576</v>
      </c>
      <c r="K413" s="16">
        <v>6682</v>
      </c>
    </row>
    <row r="414" spans="1:11" x14ac:dyDescent="0.35">
      <c r="A414" s="12" t="s">
        <v>295</v>
      </c>
      <c r="B414" s="16">
        <v>9831</v>
      </c>
      <c r="C414" s="16">
        <v>1547</v>
      </c>
      <c r="D414" s="16">
        <v>11378</v>
      </c>
      <c r="E414" s="16">
        <v>168</v>
      </c>
      <c r="F414" s="16">
        <v>369</v>
      </c>
      <c r="G414" s="16">
        <v>11915</v>
      </c>
      <c r="H414" s="16">
        <v>-1109</v>
      </c>
      <c r="I414" s="16">
        <v>10806</v>
      </c>
      <c r="J414" s="16">
        <v>-577</v>
      </c>
      <c r="K414" s="16">
        <v>10229</v>
      </c>
    </row>
    <row r="415" spans="1:11" x14ac:dyDescent="0.35">
      <c r="A415" s="12" t="s">
        <v>296</v>
      </c>
      <c r="B415" s="16">
        <v>4834</v>
      </c>
      <c r="C415" s="16">
        <v>565</v>
      </c>
      <c r="D415" s="16">
        <v>5399</v>
      </c>
      <c r="E415" s="16">
        <v>89</v>
      </c>
      <c r="F415" s="16">
        <v>373</v>
      </c>
      <c r="G415" s="16">
        <v>5861</v>
      </c>
      <c r="H415" s="16">
        <v>2105</v>
      </c>
      <c r="I415" s="16">
        <v>7966</v>
      </c>
      <c r="J415" s="16">
        <v>-576</v>
      </c>
      <c r="K415" s="16">
        <v>7390</v>
      </c>
    </row>
    <row r="416" spans="1:11" x14ac:dyDescent="0.35">
      <c r="A416" s="12" t="s">
        <v>297</v>
      </c>
      <c r="B416" s="16">
        <v>5688</v>
      </c>
      <c r="C416" s="16">
        <v>1913</v>
      </c>
      <c r="D416" s="16">
        <v>7601</v>
      </c>
      <c r="E416" s="16">
        <v>98</v>
      </c>
      <c r="F416" s="16">
        <v>373</v>
      </c>
      <c r="G416" s="16">
        <v>8072</v>
      </c>
      <c r="H416" s="16">
        <v>-1134</v>
      </c>
      <c r="I416" s="16">
        <v>6938</v>
      </c>
      <c r="J416" s="16">
        <v>-576</v>
      </c>
      <c r="K416" s="16">
        <v>6362</v>
      </c>
    </row>
    <row r="417" spans="1:11" x14ac:dyDescent="0.35">
      <c r="A417" s="12" t="s">
        <v>298</v>
      </c>
      <c r="B417" s="16">
        <v>4642</v>
      </c>
      <c r="C417" s="16">
        <v>1422</v>
      </c>
      <c r="D417" s="16">
        <v>6064</v>
      </c>
      <c r="E417" s="16">
        <v>36</v>
      </c>
      <c r="F417" s="16">
        <v>369</v>
      </c>
      <c r="G417" s="16">
        <v>6469</v>
      </c>
      <c r="H417" s="16">
        <v>-1164</v>
      </c>
      <c r="I417" s="16">
        <v>5305</v>
      </c>
      <c r="J417" s="16">
        <v>-577</v>
      </c>
      <c r="K417" s="16">
        <v>4728</v>
      </c>
    </row>
    <row r="418" spans="1:11" x14ac:dyDescent="0.35">
      <c r="A418" s="12" t="s">
        <v>299</v>
      </c>
      <c r="B418" s="16">
        <v>-11715</v>
      </c>
      <c r="C418" s="16">
        <v>1673</v>
      </c>
      <c r="D418" s="16">
        <v>-10042</v>
      </c>
      <c r="E418" s="16">
        <v>39</v>
      </c>
      <c r="F418" s="16">
        <v>372</v>
      </c>
      <c r="G418" s="16">
        <v>-9631</v>
      </c>
      <c r="H418" s="16">
        <v>1017</v>
      </c>
      <c r="I418" s="16">
        <v>-8614</v>
      </c>
      <c r="J418" s="16">
        <v>-1610</v>
      </c>
      <c r="K418" s="16">
        <v>-10224</v>
      </c>
    </row>
    <row r="419" spans="1:11" x14ac:dyDescent="0.35">
      <c r="A419" s="12" t="s">
        <v>300</v>
      </c>
      <c r="B419" s="16">
        <v>-2816</v>
      </c>
      <c r="C419" s="16">
        <v>3416</v>
      </c>
      <c r="D419" s="16">
        <v>600</v>
      </c>
      <c r="E419" s="16">
        <v>38</v>
      </c>
      <c r="F419" s="16">
        <v>372</v>
      </c>
      <c r="G419" s="16">
        <v>1010</v>
      </c>
      <c r="H419" s="16">
        <v>-1189</v>
      </c>
      <c r="I419" s="16">
        <v>-179</v>
      </c>
      <c r="J419" s="16">
        <v>-1610</v>
      </c>
      <c r="K419" s="16">
        <v>-1789</v>
      </c>
    </row>
    <row r="420" spans="1:11" x14ac:dyDescent="0.35">
      <c r="A420" s="12" t="s">
        <v>301</v>
      </c>
      <c r="B420" s="16">
        <v>2439</v>
      </c>
      <c r="C420" s="16">
        <v>1088</v>
      </c>
      <c r="D420" s="16">
        <v>3527</v>
      </c>
      <c r="E420" s="16">
        <v>-3</v>
      </c>
      <c r="F420" s="16">
        <v>371</v>
      </c>
      <c r="G420" s="16">
        <v>3895</v>
      </c>
      <c r="H420" s="16">
        <v>-1220</v>
      </c>
      <c r="I420" s="16">
        <v>2675</v>
      </c>
      <c r="J420" s="16">
        <v>-1611</v>
      </c>
      <c r="K420" s="16">
        <v>1064</v>
      </c>
    </row>
    <row r="421" spans="1:11" x14ac:dyDescent="0.35">
      <c r="A421" s="12" t="s">
        <v>302</v>
      </c>
      <c r="B421" s="16">
        <v>12068</v>
      </c>
      <c r="C421" s="16">
        <v>-3205</v>
      </c>
      <c r="D421" s="16">
        <v>8863</v>
      </c>
      <c r="E421" s="16">
        <v>385</v>
      </c>
      <c r="F421" s="16">
        <v>128</v>
      </c>
      <c r="G421" s="16">
        <v>9376</v>
      </c>
      <c r="H421" s="16">
        <v>3248</v>
      </c>
      <c r="I421" s="16">
        <v>12624</v>
      </c>
      <c r="J421" s="16">
        <v>-1610</v>
      </c>
      <c r="K421" s="16">
        <v>11014</v>
      </c>
    </row>
    <row r="422" spans="1:11" x14ac:dyDescent="0.35">
      <c r="A422" s="12" t="s">
        <v>303</v>
      </c>
      <c r="B422" s="16">
        <v>7678</v>
      </c>
      <c r="C422" s="16">
        <v>114</v>
      </c>
      <c r="D422" s="16">
        <v>7792</v>
      </c>
      <c r="E422" s="16">
        <v>425</v>
      </c>
      <c r="F422" s="16">
        <v>128</v>
      </c>
      <c r="G422" s="16">
        <v>8345</v>
      </c>
      <c r="H422" s="16">
        <v>-1193</v>
      </c>
      <c r="I422" s="16">
        <v>7152</v>
      </c>
      <c r="J422" s="16">
        <v>-1610</v>
      </c>
      <c r="K422" s="16">
        <v>5542</v>
      </c>
    </row>
    <row r="423" spans="1:11" x14ac:dyDescent="0.35">
      <c r="A423" s="12" t="s">
        <v>304</v>
      </c>
      <c r="B423" s="16">
        <v>9608</v>
      </c>
      <c r="C423" s="16">
        <v>-2465</v>
      </c>
      <c r="D423" s="16">
        <v>7143</v>
      </c>
      <c r="E423" s="16">
        <v>422</v>
      </c>
      <c r="F423" s="16">
        <v>124</v>
      </c>
      <c r="G423" s="16">
        <v>7689</v>
      </c>
      <c r="H423" s="16">
        <v>-1231</v>
      </c>
      <c r="I423" s="16">
        <v>6458</v>
      </c>
      <c r="J423" s="16">
        <v>-1611</v>
      </c>
      <c r="K423" s="16">
        <v>4847</v>
      </c>
    </row>
    <row r="424" spans="1:11" x14ac:dyDescent="0.35">
      <c r="A424" s="12" t="s">
        <v>305</v>
      </c>
      <c r="B424" s="16">
        <v>-718</v>
      </c>
      <c r="C424" s="16">
        <v>837</v>
      </c>
      <c r="D424" s="16">
        <v>119</v>
      </c>
      <c r="E424" s="16">
        <v>346</v>
      </c>
      <c r="F424" s="16">
        <v>128</v>
      </c>
      <c r="G424" s="16">
        <v>593</v>
      </c>
      <c r="H424" s="16">
        <v>-374</v>
      </c>
      <c r="I424" s="16">
        <v>219</v>
      </c>
      <c r="J424" s="16">
        <v>-865</v>
      </c>
      <c r="K424" s="16">
        <v>-646</v>
      </c>
    </row>
    <row r="425" spans="1:11" x14ac:dyDescent="0.35">
      <c r="A425" s="12" t="s">
        <v>306</v>
      </c>
      <c r="B425" s="16">
        <v>4060</v>
      </c>
      <c r="C425" s="16">
        <v>2073</v>
      </c>
      <c r="D425" s="16">
        <v>6133</v>
      </c>
      <c r="E425" s="16">
        <v>356</v>
      </c>
      <c r="F425" s="16">
        <v>128</v>
      </c>
      <c r="G425" s="16">
        <v>6617</v>
      </c>
      <c r="H425" s="16">
        <v>-1167</v>
      </c>
      <c r="I425" s="16">
        <v>5450</v>
      </c>
      <c r="J425" s="16">
        <v>-865</v>
      </c>
      <c r="K425" s="16">
        <v>4585</v>
      </c>
    </row>
    <row r="426" spans="1:11" x14ac:dyDescent="0.35">
      <c r="A426" s="12" t="s">
        <v>307</v>
      </c>
      <c r="B426" s="16">
        <v>9285</v>
      </c>
      <c r="C426" s="16">
        <v>1354</v>
      </c>
      <c r="D426" s="16">
        <v>10639</v>
      </c>
      <c r="E426" s="16">
        <v>352</v>
      </c>
      <c r="F426" s="16">
        <v>124</v>
      </c>
      <c r="G426" s="16">
        <v>11115</v>
      </c>
      <c r="H426" s="16">
        <v>-1181</v>
      </c>
      <c r="I426" s="16">
        <v>9934</v>
      </c>
      <c r="J426" s="16">
        <v>-862</v>
      </c>
      <c r="K426" s="16">
        <v>9072</v>
      </c>
    </row>
    <row r="427" spans="1:11" x14ac:dyDescent="0.35">
      <c r="A427" s="12" t="s">
        <v>308</v>
      </c>
      <c r="B427" s="16">
        <v>3324</v>
      </c>
      <c r="C427" s="16">
        <v>1186</v>
      </c>
      <c r="D427" s="16">
        <v>4510</v>
      </c>
      <c r="E427" s="16">
        <v>294</v>
      </c>
      <c r="F427" s="16">
        <v>128</v>
      </c>
      <c r="G427" s="16">
        <v>4932</v>
      </c>
      <c r="H427" s="16">
        <v>3092</v>
      </c>
      <c r="I427" s="16">
        <v>8024</v>
      </c>
      <c r="J427" s="16">
        <v>-865</v>
      </c>
      <c r="K427" s="16">
        <v>7159</v>
      </c>
    </row>
    <row r="428" spans="1:11" x14ac:dyDescent="0.35">
      <c r="A428" s="12" t="s">
        <v>309</v>
      </c>
      <c r="B428" s="16">
        <v>4989</v>
      </c>
      <c r="C428" s="16">
        <v>2396</v>
      </c>
      <c r="D428" s="16">
        <v>7385</v>
      </c>
      <c r="E428" s="16">
        <v>85</v>
      </c>
      <c r="F428" s="16">
        <v>128</v>
      </c>
      <c r="G428" s="16">
        <v>7598</v>
      </c>
      <c r="H428" s="16">
        <v>-1069</v>
      </c>
      <c r="I428" s="16">
        <v>6529</v>
      </c>
      <c r="J428" s="16">
        <v>-865</v>
      </c>
      <c r="K428" s="16">
        <v>5664</v>
      </c>
    </row>
    <row r="429" spans="1:11" x14ac:dyDescent="0.35">
      <c r="A429" s="12" t="s">
        <v>310</v>
      </c>
      <c r="B429" s="16">
        <v>3732</v>
      </c>
      <c r="C429" s="16">
        <v>1676</v>
      </c>
      <c r="D429" s="16">
        <v>5408</v>
      </c>
      <c r="E429" s="16">
        <v>-91</v>
      </c>
      <c r="F429" s="16">
        <v>124</v>
      </c>
      <c r="G429" s="16">
        <v>5441</v>
      </c>
      <c r="H429" s="16">
        <v>-1081</v>
      </c>
      <c r="I429" s="16">
        <v>4360</v>
      </c>
      <c r="J429" s="16">
        <v>-862</v>
      </c>
      <c r="K429" s="16">
        <v>3498</v>
      </c>
    </row>
    <row r="430" spans="1:11" x14ac:dyDescent="0.35">
      <c r="A430" s="12" t="s">
        <v>311</v>
      </c>
      <c r="B430" s="16">
        <v>-7100</v>
      </c>
      <c r="C430" s="16">
        <v>1779</v>
      </c>
      <c r="D430" s="16">
        <v>-5321</v>
      </c>
      <c r="E430" s="16">
        <v>-119</v>
      </c>
      <c r="F430" s="16">
        <v>124</v>
      </c>
      <c r="G430" s="16">
        <v>-5316</v>
      </c>
      <c r="H430" s="16">
        <v>-499</v>
      </c>
      <c r="I430" s="16">
        <v>-5815</v>
      </c>
      <c r="J430" s="16">
        <v>-652</v>
      </c>
      <c r="K430" s="16">
        <v>-6467</v>
      </c>
    </row>
    <row r="431" spans="1:11" x14ac:dyDescent="0.35">
      <c r="A431" s="12" t="s">
        <v>312</v>
      </c>
      <c r="B431" s="16">
        <v>262</v>
      </c>
      <c r="C431" s="16">
        <v>3361</v>
      </c>
      <c r="D431" s="16">
        <v>3623</v>
      </c>
      <c r="E431" s="16">
        <v>-98</v>
      </c>
      <c r="F431" s="16">
        <v>124</v>
      </c>
      <c r="G431" s="16">
        <v>3649</v>
      </c>
      <c r="H431" s="16">
        <v>-1071</v>
      </c>
      <c r="I431" s="16">
        <v>2578</v>
      </c>
      <c r="J431" s="16">
        <v>-652</v>
      </c>
      <c r="K431" s="16">
        <v>1926</v>
      </c>
    </row>
    <row r="432" spans="1:11" x14ac:dyDescent="0.35">
      <c r="A432" s="12" t="s">
        <v>313</v>
      </c>
      <c r="B432" s="16">
        <v>2689</v>
      </c>
      <c r="C432" s="16">
        <v>107</v>
      </c>
      <c r="D432" s="16">
        <v>2796</v>
      </c>
      <c r="E432" s="16">
        <v>-110</v>
      </c>
      <c r="F432" s="16">
        <v>127</v>
      </c>
      <c r="G432" s="16">
        <v>2813</v>
      </c>
      <c r="H432" s="16">
        <v>-1029</v>
      </c>
      <c r="I432" s="16">
        <v>1784</v>
      </c>
      <c r="J432" s="16">
        <v>-652</v>
      </c>
      <c r="K432" s="16">
        <v>1132</v>
      </c>
    </row>
    <row r="433" spans="1:11" x14ac:dyDescent="0.35">
      <c r="A433" s="12" t="s">
        <v>314</v>
      </c>
      <c r="B433" s="16">
        <v>9666</v>
      </c>
      <c r="C433" s="16">
        <v>-2514</v>
      </c>
      <c r="D433" s="16">
        <v>7152</v>
      </c>
      <c r="E433" s="16">
        <v>-88</v>
      </c>
      <c r="F433" s="16">
        <v>596</v>
      </c>
      <c r="G433" s="16">
        <v>7660</v>
      </c>
      <c r="H433" s="16">
        <v>2376</v>
      </c>
      <c r="I433" s="16">
        <v>10036</v>
      </c>
      <c r="J433" s="16">
        <v>-652</v>
      </c>
      <c r="K433" s="16">
        <v>9384</v>
      </c>
    </row>
    <row r="434" spans="1:11" x14ac:dyDescent="0.35">
      <c r="A434" s="12" t="s">
        <v>315</v>
      </c>
      <c r="B434" s="16">
        <v>5049</v>
      </c>
      <c r="C434" s="16">
        <v>-113</v>
      </c>
      <c r="D434" s="16">
        <v>4936</v>
      </c>
      <c r="E434" s="16">
        <v>-45</v>
      </c>
      <c r="F434" s="16">
        <v>596</v>
      </c>
      <c r="G434" s="16">
        <v>5487</v>
      </c>
      <c r="H434" s="16">
        <v>-995</v>
      </c>
      <c r="I434" s="16">
        <v>4492</v>
      </c>
      <c r="J434" s="16">
        <v>-652</v>
      </c>
      <c r="K434" s="16">
        <v>3840</v>
      </c>
    </row>
    <row r="435" spans="1:11" x14ac:dyDescent="0.35">
      <c r="A435" s="12" t="s">
        <v>316</v>
      </c>
      <c r="B435" s="16">
        <v>4303</v>
      </c>
      <c r="C435" s="16">
        <v>324</v>
      </c>
      <c r="D435" s="16">
        <v>4627</v>
      </c>
      <c r="E435" s="16">
        <v>-80</v>
      </c>
      <c r="F435" s="16">
        <v>595</v>
      </c>
      <c r="G435" s="16">
        <v>5142</v>
      </c>
      <c r="H435" s="16">
        <v>-1039</v>
      </c>
      <c r="I435" s="16">
        <v>4103</v>
      </c>
      <c r="J435" s="16">
        <v>-652</v>
      </c>
      <c r="K435" s="16">
        <v>3451</v>
      </c>
    </row>
    <row r="436" spans="1:11" x14ac:dyDescent="0.35">
      <c r="A436" s="12" t="s">
        <v>317</v>
      </c>
      <c r="B436" s="16">
        <v>-2757</v>
      </c>
      <c r="C436" s="16">
        <v>-1839</v>
      </c>
      <c r="D436" s="16">
        <v>-4596</v>
      </c>
      <c r="E436" s="16">
        <v>-75</v>
      </c>
      <c r="F436" s="16">
        <v>596</v>
      </c>
      <c r="G436" s="16">
        <v>-4075</v>
      </c>
      <c r="H436" s="16">
        <v>1581</v>
      </c>
      <c r="I436" s="16">
        <v>-2494</v>
      </c>
      <c r="J436" s="16">
        <v>-836</v>
      </c>
      <c r="K436" s="16">
        <v>-3330</v>
      </c>
    </row>
    <row r="437" spans="1:11" x14ac:dyDescent="0.35">
      <c r="A437" s="12" t="s">
        <v>318</v>
      </c>
      <c r="B437" s="16">
        <v>5581</v>
      </c>
      <c r="C437" s="16">
        <v>1758</v>
      </c>
      <c r="D437" s="16">
        <v>7339</v>
      </c>
      <c r="E437" s="16">
        <v>-78</v>
      </c>
      <c r="F437" s="16">
        <v>596</v>
      </c>
      <c r="G437" s="16">
        <v>7857</v>
      </c>
      <c r="H437" s="16">
        <v>-871</v>
      </c>
      <c r="I437" s="16">
        <v>6986</v>
      </c>
      <c r="J437" s="16">
        <v>-836</v>
      </c>
      <c r="K437" s="16">
        <v>6150</v>
      </c>
    </row>
    <row r="438" spans="1:11" x14ac:dyDescent="0.35">
      <c r="A438" s="12" t="s">
        <v>319</v>
      </c>
      <c r="B438" s="16">
        <v>8162</v>
      </c>
      <c r="C438" s="16">
        <v>1120</v>
      </c>
      <c r="D438" s="16">
        <v>9282</v>
      </c>
      <c r="E438" s="16">
        <v>-95</v>
      </c>
      <c r="F438" s="16">
        <v>595</v>
      </c>
      <c r="G438" s="16">
        <v>9782</v>
      </c>
      <c r="H438" s="16">
        <v>-901</v>
      </c>
      <c r="I438" s="16">
        <v>8881</v>
      </c>
      <c r="J438" s="16">
        <v>-836</v>
      </c>
      <c r="K438" s="16">
        <v>8045</v>
      </c>
    </row>
    <row r="439" spans="1:11" x14ac:dyDescent="0.35">
      <c r="A439" s="12" t="s">
        <v>320</v>
      </c>
      <c r="B439" s="16">
        <v>5945</v>
      </c>
      <c r="C439" s="16">
        <v>497</v>
      </c>
      <c r="D439" s="16">
        <v>6442</v>
      </c>
      <c r="E439" s="16">
        <v>-166</v>
      </c>
      <c r="F439" s="16">
        <v>596</v>
      </c>
      <c r="G439" s="16">
        <v>6872</v>
      </c>
      <c r="H439" s="16">
        <v>2387</v>
      </c>
      <c r="I439" s="16">
        <v>9259</v>
      </c>
      <c r="J439" s="16">
        <v>-836</v>
      </c>
      <c r="K439" s="16">
        <v>8423</v>
      </c>
    </row>
    <row r="440" spans="1:11" x14ac:dyDescent="0.35">
      <c r="A440" s="12" t="s">
        <v>321</v>
      </c>
      <c r="B440" s="16">
        <v>4873</v>
      </c>
      <c r="C440" s="16">
        <v>1351</v>
      </c>
      <c r="D440" s="16">
        <v>6224</v>
      </c>
      <c r="E440" s="16">
        <v>-115</v>
      </c>
      <c r="F440" s="16">
        <v>596</v>
      </c>
      <c r="G440" s="16">
        <v>6705</v>
      </c>
      <c r="H440" s="16">
        <v>-911</v>
      </c>
      <c r="I440" s="16">
        <v>5794</v>
      </c>
      <c r="J440" s="16">
        <v>-836</v>
      </c>
      <c r="K440" s="16">
        <v>4958</v>
      </c>
    </row>
    <row r="441" spans="1:11" x14ac:dyDescent="0.35">
      <c r="A441" s="12" t="s">
        <v>322</v>
      </c>
      <c r="B441" s="16">
        <v>4472</v>
      </c>
      <c r="C441" s="16">
        <v>1496</v>
      </c>
      <c r="D441" s="16">
        <v>5968</v>
      </c>
      <c r="E441" s="16">
        <v>-205</v>
      </c>
      <c r="F441" s="16">
        <v>595</v>
      </c>
      <c r="G441" s="16">
        <v>6358</v>
      </c>
      <c r="H441" s="16">
        <v>-925</v>
      </c>
      <c r="I441" s="16">
        <v>5433</v>
      </c>
      <c r="J441" s="16">
        <v>-836</v>
      </c>
      <c r="K441" s="16">
        <v>4597</v>
      </c>
    </row>
    <row r="442" spans="1:11" x14ac:dyDescent="0.35">
      <c r="A442" s="12" t="s">
        <v>323</v>
      </c>
      <c r="B442" s="16">
        <v>-11833</v>
      </c>
      <c r="C442" s="16">
        <v>1630</v>
      </c>
      <c r="D442" s="16">
        <v>-10203</v>
      </c>
      <c r="E442" s="16">
        <v>-202</v>
      </c>
      <c r="F442" s="16">
        <v>596</v>
      </c>
      <c r="G442" s="16">
        <v>-9809</v>
      </c>
      <c r="H442" s="16">
        <v>-461</v>
      </c>
      <c r="I442" s="16">
        <v>-10270</v>
      </c>
      <c r="J442" s="16">
        <v>-700</v>
      </c>
      <c r="K442" s="16">
        <v>-10970</v>
      </c>
    </row>
    <row r="443" spans="1:11" x14ac:dyDescent="0.35">
      <c r="A443" s="12" t="s">
        <v>324</v>
      </c>
      <c r="B443" s="16">
        <v>-558</v>
      </c>
      <c r="C443" s="16">
        <v>3268</v>
      </c>
      <c r="D443" s="16">
        <v>2710</v>
      </c>
      <c r="E443" s="16">
        <v>-194</v>
      </c>
      <c r="F443" s="16">
        <v>596</v>
      </c>
      <c r="G443" s="16">
        <v>3112</v>
      </c>
      <c r="H443" s="16">
        <v>-987</v>
      </c>
      <c r="I443" s="16">
        <v>2125</v>
      </c>
      <c r="J443" s="16">
        <v>-700</v>
      </c>
      <c r="K443" s="16">
        <v>1425</v>
      </c>
    </row>
    <row r="444" spans="1:11" x14ac:dyDescent="0.35">
      <c r="A444" s="12" t="s">
        <v>325</v>
      </c>
      <c r="B444" s="16">
        <v>259</v>
      </c>
      <c r="C444" s="16">
        <v>257</v>
      </c>
      <c r="D444" s="16">
        <v>516</v>
      </c>
      <c r="E444" s="16">
        <v>-212</v>
      </c>
      <c r="F444" s="16">
        <v>594</v>
      </c>
      <c r="G444" s="16">
        <v>898</v>
      </c>
      <c r="H444" s="16">
        <v>-917</v>
      </c>
      <c r="I444" s="16">
        <v>-19</v>
      </c>
      <c r="J444" s="16">
        <v>-701</v>
      </c>
      <c r="K444" s="16">
        <v>-720</v>
      </c>
    </row>
    <row r="445" spans="1:11" x14ac:dyDescent="0.35">
      <c r="A445" s="12" t="s">
        <v>326</v>
      </c>
      <c r="B445" s="16">
        <v>11461</v>
      </c>
      <c r="C445" s="16">
        <v>-2289</v>
      </c>
      <c r="D445" s="16">
        <v>9172</v>
      </c>
      <c r="E445" s="16">
        <v>-96</v>
      </c>
      <c r="F445" s="16">
        <v>9</v>
      </c>
      <c r="G445" s="16">
        <v>9085</v>
      </c>
      <c r="H445" s="16">
        <v>2057</v>
      </c>
      <c r="I445" s="16">
        <v>11142</v>
      </c>
      <c r="J445" s="16">
        <v>126</v>
      </c>
      <c r="K445" s="16">
        <v>11268</v>
      </c>
    </row>
    <row r="446" spans="1:11" x14ac:dyDescent="0.35">
      <c r="A446" s="12" t="s">
        <v>327</v>
      </c>
      <c r="B446" s="16">
        <v>5598</v>
      </c>
      <c r="C446" s="16">
        <v>99</v>
      </c>
      <c r="D446" s="16">
        <v>5697</v>
      </c>
      <c r="E446" s="16">
        <v>-100</v>
      </c>
      <c r="F446" s="16">
        <v>9</v>
      </c>
      <c r="G446" s="16">
        <v>5606</v>
      </c>
      <c r="H446" s="16">
        <v>-932</v>
      </c>
      <c r="I446" s="16">
        <v>4674</v>
      </c>
      <c r="J446" s="16">
        <v>-700</v>
      </c>
      <c r="K446" s="16">
        <v>3974</v>
      </c>
    </row>
    <row r="447" spans="1:11" x14ac:dyDescent="0.35">
      <c r="A447" s="12" t="s">
        <v>328</v>
      </c>
      <c r="B447" s="16">
        <v>7303</v>
      </c>
      <c r="C447" s="16">
        <v>562</v>
      </c>
      <c r="D447" s="16">
        <v>7865</v>
      </c>
      <c r="E447" s="16">
        <v>-116</v>
      </c>
      <c r="F447" s="16">
        <v>11</v>
      </c>
      <c r="G447" s="16">
        <v>7760</v>
      </c>
      <c r="H447" s="16">
        <v>-969</v>
      </c>
      <c r="I447" s="16">
        <v>6791</v>
      </c>
      <c r="J447" s="16">
        <v>-701</v>
      </c>
      <c r="K447" s="16">
        <v>6090</v>
      </c>
    </row>
    <row r="448" spans="1:11" x14ac:dyDescent="0.35">
      <c r="A448" s="12" t="s">
        <v>329</v>
      </c>
      <c r="B448" s="16">
        <v>1009</v>
      </c>
      <c r="C448" s="16">
        <v>-1553</v>
      </c>
      <c r="D448" s="16">
        <v>-544</v>
      </c>
      <c r="E448" s="16">
        <v>-142</v>
      </c>
      <c r="F448" s="16">
        <v>9</v>
      </c>
      <c r="G448" s="16">
        <v>-677</v>
      </c>
      <c r="H448" s="16">
        <v>-474</v>
      </c>
      <c r="I448" s="16">
        <v>-1151</v>
      </c>
      <c r="J448" s="16">
        <v>-734</v>
      </c>
      <c r="K448" s="16">
        <v>-1885</v>
      </c>
    </row>
    <row r="449" spans="1:13" x14ac:dyDescent="0.35">
      <c r="A449" s="12" t="s">
        <v>330</v>
      </c>
      <c r="B449" s="16">
        <v>3563</v>
      </c>
      <c r="C449" s="16">
        <v>2383</v>
      </c>
      <c r="D449" s="16">
        <v>5946</v>
      </c>
      <c r="E449" s="16">
        <v>-142</v>
      </c>
      <c r="F449" s="16">
        <v>9</v>
      </c>
      <c r="G449" s="16">
        <v>5813</v>
      </c>
      <c r="H449" s="16">
        <v>-922</v>
      </c>
      <c r="I449" s="16">
        <v>4891</v>
      </c>
      <c r="J449" s="16">
        <v>-734</v>
      </c>
      <c r="K449" s="16">
        <v>4157</v>
      </c>
    </row>
    <row r="450" spans="1:13" x14ac:dyDescent="0.35">
      <c r="A450" s="12" t="s">
        <v>331</v>
      </c>
      <c r="B450" s="16">
        <v>8606</v>
      </c>
      <c r="C450" s="16">
        <v>1105</v>
      </c>
      <c r="D450" s="16">
        <v>9711</v>
      </c>
      <c r="E450" s="16">
        <v>-152</v>
      </c>
      <c r="F450" s="16">
        <v>11</v>
      </c>
      <c r="G450" s="16">
        <v>9570</v>
      </c>
      <c r="H450" s="16">
        <v>-862</v>
      </c>
      <c r="I450" s="16">
        <v>8708</v>
      </c>
      <c r="J450" s="16">
        <v>292</v>
      </c>
      <c r="K450" s="16">
        <v>9000</v>
      </c>
    </row>
    <row r="451" spans="1:13" x14ac:dyDescent="0.35">
      <c r="A451" s="12" t="s">
        <v>332</v>
      </c>
      <c r="B451" s="16">
        <v>8459</v>
      </c>
      <c r="C451" s="16">
        <v>543</v>
      </c>
      <c r="D451" s="16">
        <v>9002</v>
      </c>
      <c r="E451" s="16">
        <v>-182</v>
      </c>
      <c r="F451" s="16">
        <v>9</v>
      </c>
      <c r="G451" s="16">
        <v>8829</v>
      </c>
      <c r="H451" s="16">
        <v>2426</v>
      </c>
      <c r="I451" s="16">
        <v>11255</v>
      </c>
      <c r="J451" s="16">
        <v>-734</v>
      </c>
      <c r="K451" s="16">
        <v>10521</v>
      </c>
    </row>
    <row r="452" spans="1:13" x14ac:dyDescent="0.35">
      <c r="A452" s="12" t="s">
        <v>333</v>
      </c>
      <c r="B452" s="16">
        <v>4035</v>
      </c>
      <c r="C452" s="16">
        <v>2551</v>
      </c>
      <c r="D452" s="16">
        <v>6586</v>
      </c>
      <c r="E452" s="16">
        <v>-212</v>
      </c>
      <c r="F452" s="16">
        <v>9</v>
      </c>
      <c r="G452" s="16">
        <v>6383</v>
      </c>
      <c r="H452" s="16">
        <v>-933</v>
      </c>
      <c r="I452" s="16">
        <v>5450</v>
      </c>
      <c r="J452" s="16">
        <v>-734</v>
      </c>
      <c r="K452" s="16">
        <v>4716</v>
      </c>
    </row>
    <row r="453" spans="1:13" x14ac:dyDescent="0.35">
      <c r="A453" s="12" t="s">
        <v>334</v>
      </c>
      <c r="B453" s="16">
        <v>5352</v>
      </c>
      <c r="C453" s="16">
        <v>1817</v>
      </c>
      <c r="D453" s="16">
        <v>7169</v>
      </c>
      <c r="E453" s="16">
        <v>-189</v>
      </c>
      <c r="F453" s="16">
        <v>11</v>
      </c>
      <c r="G453" s="16">
        <v>6991</v>
      </c>
      <c r="H453" s="16">
        <v>-941</v>
      </c>
      <c r="I453" s="16">
        <v>6050</v>
      </c>
      <c r="J453" s="16">
        <v>-734</v>
      </c>
      <c r="K453" s="16">
        <v>5316</v>
      </c>
    </row>
    <row r="454" spans="1:13" x14ac:dyDescent="0.35">
      <c r="A454" s="12" t="s">
        <v>335</v>
      </c>
      <c r="B454" s="16">
        <v>-9492</v>
      </c>
      <c r="C454" s="16">
        <v>2105</v>
      </c>
      <c r="D454" s="16">
        <v>-7387</v>
      </c>
      <c r="E454" s="16">
        <v>-161</v>
      </c>
      <c r="F454" s="16">
        <v>8</v>
      </c>
      <c r="G454" s="16">
        <v>-7540</v>
      </c>
      <c r="H454" s="16">
        <v>-660</v>
      </c>
      <c r="I454" s="16">
        <v>-8200</v>
      </c>
      <c r="J454" s="16">
        <v>-842</v>
      </c>
      <c r="K454" s="16">
        <v>-9042</v>
      </c>
    </row>
    <row r="455" spans="1:13" x14ac:dyDescent="0.35">
      <c r="A455" s="12" t="s">
        <v>336</v>
      </c>
      <c r="B455" s="16">
        <v>-328</v>
      </c>
      <c r="C455" s="16">
        <v>3340</v>
      </c>
      <c r="D455" s="16">
        <v>3012</v>
      </c>
      <c r="E455" s="16">
        <v>-172</v>
      </c>
      <c r="F455" s="16">
        <v>8</v>
      </c>
      <c r="G455" s="16">
        <v>2848</v>
      </c>
      <c r="H455" s="16">
        <v>-917</v>
      </c>
      <c r="I455" s="16">
        <v>1931</v>
      </c>
      <c r="J455" s="16">
        <v>-842</v>
      </c>
      <c r="K455" s="16">
        <v>1089</v>
      </c>
    </row>
    <row r="456" spans="1:13" x14ac:dyDescent="0.35">
      <c r="A456" s="12" t="s">
        <v>337</v>
      </c>
      <c r="B456" s="16">
        <v>11904</v>
      </c>
      <c r="C456" s="16">
        <v>-3673</v>
      </c>
      <c r="D456" s="16">
        <v>8231</v>
      </c>
      <c r="E456" s="16">
        <v>-245</v>
      </c>
      <c r="F456" s="16">
        <v>12</v>
      </c>
      <c r="G456" s="16">
        <v>7998</v>
      </c>
      <c r="H456" s="16">
        <v>-1152</v>
      </c>
      <c r="I456" s="16">
        <v>6846</v>
      </c>
      <c r="J456" s="16">
        <v>-840</v>
      </c>
      <c r="K456" s="16">
        <v>6006</v>
      </c>
    </row>
    <row r="457" spans="1:13" x14ac:dyDescent="0.35">
      <c r="A457" s="12" t="s">
        <v>338</v>
      </c>
      <c r="B457" s="16">
        <v>56359</v>
      </c>
      <c r="C457" s="16">
        <v>-10369</v>
      </c>
      <c r="D457" s="16">
        <v>45990</v>
      </c>
      <c r="E457" s="16">
        <v>8</v>
      </c>
      <c r="F457" s="16">
        <v>172</v>
      </c>
      <c r="G457" s="16">
        <v>46170</v>
      </c>
      <c r="H457" s="16">
        <v>2837</v>
      </c>
      <c r="I457" s="16">
        <v>49007</v>
      </c>
      <c r="J457" s="16">
        <v>-842</v>
      </c>
      <c r="K457" s="16">
        <v>48165</v>
      </c>
    </row>
    <row r="458" spans="1:13" x14ac:dyDescent="0.35">
      <c r="A458" s="12" t="s">
        <v>339</v>
      </c>
      <c r="B458" s="16">
        <v>50723</v>
      </c>
      <c r="C458" s="16">
        <v>1467</v>
      </c>
      <c r="D458" s="16">
        <v>52190</v>
      </c>
      <c r="E458" s="16">
        <v>5</v>
      </c>
      <c r="F458" s="16">
        <v>172</v>
      </c>
      <c r="G458" s="16">
        <v>52367</v>
      </c>
      <c r="H458" s="16">
        <v>-1240</v>
      </c>
      <c r="I458" s="16">
        <v>51127</v>
      </c>
      <c r="J458" s="16">
        <v>-842</v>
      </c>
      <c r="K458" s="16">
        <v>50285</v>
      </c>
    </row>
    <row r="459" spans="1:13" x14ac:dyDescent="0.35">
      <c r="A459" s="12" t="s">
        <v>340</v>
      </c>
      <c r="B459" s="16">
        <v>32894</v>
      </c>
      <c r="C459" s="16">
        <v>479</v>
      </c>
      <c r="D459" s="16">
        <v>33373</v>
      </c>
      <c r="E459" s="16">
        <v>-22</v>
      </c>
      <c r="F459" s="16">
        <v>173</v>
      </c>
      <c r="G459" s="16">
        <v>33524</v>
      </c>
      <c r="H459" s="16">
        <v>-1359</v>
      </c>
      <c r="I459" s="16">
        <v>32165</v>
      </c>
      <c r="J459" s="16">
        <v>-840</v>
      </c>
      <c r="K459" s="16">
        <v>31325</v>
      </c>
    </row>
    <row r="460" spans="1:13" x14ac:dyDescent="0.35">
      <c r="A460" s="12" t="s">
        <v>341</v>
      </c>
      <c r="B460" s="16">
        <v>23825</v>
      </c>
      <c r="C460" s="16">
        <v>-2802</v>
      </c>
      <c r="D460" s="16">
        <v>21023</v>
      </c>
      <c r="E460" s="16">
        <v>-140</v>
      </c>
      <c r="F460" s="16">
        <v>172</v>
      </c>
      <c r="G460" s="16">
        <v>21055</v>
      </c>
      <c r="H460" s="16">
        <v>789</v>
      </c>
      <c r="I460" s="16">
        <v>21844</v>
      </c>
      <c r="J460" s="16">
        <v>-772</v>
      </c>
      <c r="K460" s="16">
        <v>21072</v>
      </c>
    </row>
    <row r="461" spans="1:13" x14ac:dyDescent="0.35">
      <c r="A461" s="12" t="s">
        <v>342</v>
      </c>
      <c r="B461" s="16">
        <v>23262</v>
      </c>
      <c r="C461" s="16">
        <v>2101</v>
      </c>
      <c r="D461" s="16">
        <v>25363</v>
      </c>
      <c r="E461" s="16">
        <v>-170</v>
      </c>
      <c r="F461" s="16">
        <v>172</v>
      </c>
      <c r="G461" s="16">
        <v>25365</v>
      </c>
      <c r="H461" s="16">
        <v>-1344</v>
      </c>
      <c r="I461" s="16">
        <v>24021</v>
      </c>
      <c r="J461" s="16">
        <v>-772</v>
      </c>
      <c r="K461" s="16">
        <v>23249</v>
      </c>
    </row>
    <row r="462" spans="1:13" x14ac:dyDescent="0.35">
      <c r="A462" s="12" t="s">
        <v>343</v>
      </c>
      <c r="B462" s="16">
        <v>28726</v>
      </c>
      <c r="C462" s="16">
        <v>705</v>
      </c>
      <c r="D462" s="16">
        <v>29431</v>
      </c>
      <c r="E462" s="16">
        <v>-226</v>
      </c>
      <c r="F462" s="16">
        <v>173</v>
      </c>
      <c r="G462" s="16">
        <v>29378</v>
      </c>
      <c r="H462" s="16">
        <v>-1394</v>
      </c>
      <c r="I462" s="16">
        <v>27984</v>
      </c>
      <c r="J462" s="16">
        <v>-774</v>
      </c>
      <c r="K462" s="16">
        <v>27210</v>
      </c>
      <c r="M462" s="16"/>
    </row>
    <row r="463" spans="1:13" x14ac:dyDescent="0.35">
      <c r="A463" s="12" t="s">
        <v>344</v>
      </c>
      <c r="B463" s="16">
        <v>13772</v>
      </c>
      <c r="C463" s="16">
        <v>1124</v>
      </c>
      <c r="D463" s="16">
        <v>14896</v>
      </c>
      <c r="E463" s="16">
        <v>-263</v>
      </c>
      <c r="F463" s="16">
        <v>172</v>
      </c>
      <c r="G463" s="16">
        <v>14805</v>
      </c>
      <c r="H463" s="16">
        <v>3109</v>
      </c>
      <c r="I463" s="16">
        <v>17914</v>
      </c>
      <c r="J463" s="16">
        <v>-772</v>
      </c>
      <c r="K463" s="16">
        <v>17142</v>
      </c>
      <c r="M463" s="16"/>
    </row>
    <row r="464" spans="1:13" x14ac:dyDescent="0.35">
      <c r="A464" s="12" t="s">
        <v>345</v>
      </c>
      <c r="B464" s="16">
        <v>23033</v>
      </c>
      <c r="C464" s="16">
        <v>-189</v>
      </c>
      <c r="D464" s="16">
        <v>22844</v>
      </c>
      <c r="E464" s="16">
        <v>-177</v>
      </c>
      <c r="F464" s="16">
        <v>172</v>
      </c>
      <c r="G464" s="16">
        <v>22839</v>
      </c>
      <c r="H464" s="16">
        <v>-1423</v>
      </c>
      <c r="I464" s="16">
        <v>21416</v>
      </c>
      <c r="J464" s="16">
        <v>-772</v>
      </c>
      <c r="K464" s="16">
        <v>20644</v>
      </c>
      <c r="M464" s="16"/>
    </row>
    <row r="465" spans="1:13" x14ac:dyDescent="0.35">
      <c r="A465" s="12" t="s">
        <v>346</v>
      </c>
      <c r="B465" s="16">
        <v>23083</v>
      </c>
      <c r="C465" s="16">
        <v>2313</v>
      </c>
      <c r="D465" s="16">
        <v>25396</v>
      </c>
      <c r="E465" s="16">
        <v>-204</v>
      </c>
      <c r="F465" s="16">
        <v>173</v>
      </c>
      <c r="G465" s="16">
        <v>25365</v>
      </c>
      <c r="H465" s="16">
        <v>-1436</v>
      </c>
      <c r="I465" s="16">
        <v>23929</v>
      </c>
      <c r="J465" s="16">
        <v>-774</v>
      </c>
      <c r="K465" s="16">
        <v>23155</v>
      </c>
      <c r="M465" s="16"/>
    </row>
    <row r="466" spans="1:13" x14ac:dyDescent="0.35">
      <c r="A466" s="12" t="s">
        <v>347</v>
      </c>
      <c r="B466" s="16">
        <v>1101</v>
      </c>
      <c r="C466" s="16">
        <v>1035</v>
      </c>
      <c r="D466" s="16">
        <v>2136</v>
      </c>
      <c r="E466" s="16">
        <v>-337</v>
      </c>
      <c r="F466" s="16">
        <v>170</v>
      </c>
      <c r="G466" s="16">
        <v>1969</v>
      </c>
      <c r="H466" s="16">
        <v>-719</v>
      </c>
      <c r="I466" s="16">
        <v>1250</v>
      </c>
      <c r="J466" s="16">
        <v>-767</v>
      </c>
      <c r="K466" s="16">
        <v>483</v>
      </c>
      <c r="M466" s="16"/>
    </row>
    <row r="467" spans="1:13" x14ac:dyDescent="0.35">
      <c r="A467" s="12" t="s">
        <v>348</v>
      </c>
      <c r="B467" s="16">
        <v>12161</v>
      </c>
      <c r="C467" s="16">
        <v>4860</v>
      </c>
      <c r="D467" s="16">
        <v>17021</v>
      </c>
      <c r="E467" s="16">
        <v>-291</v>
      </c>
      <c r="F467" s="16">
        <v>170</v>
      </c>
      <c r="G467" s="16">
        <v>16900</v>
      </c>
      <c r="H467" s="16">
        <v>-1422</v>
      </c>
      <c r="I467" s="16">
        <v>15478</v>
      </c>
      <c r="J467" s="16">
        <v>-767</v>
      </c>
      <c r="K467" s="16">
        <v>14711</v>
      </c>
      <c r="M467" s="16"/>
    </row>
    <row r="468" spans="1:13" x14ac:dyDescent="0.35">
      <c r="A468" s="12" t="s">
        <v>349</v>
      </c>
      <c r="B468" s="16">
        <v>32336</v>
      </c>
      <c r="C468" s="16">
        <v>-5789</v>
      </c>
      <c r="D468" s="16">
        <v>26547</v>
      </c>
      <c r="E468" s="16">
        <v>-404</v>
      </c>
      <c r="F468" s="16">
        <v>176</v>
      </c>
      <c r="G468" s="16">
        <v>26319</v>
      </c>
      <c r="H468" s="16">
        <v>-1477</v>
      </c>
      <c r="I468" s="16">
        <v>24842</v>
      </c>
      <c r="J468" s="16">
        <v>-768</v>
      </c>
      <c r="K468" s="16">
        <v>24074</v>
      </c>
      <c r="M468" s="16"/>
    </row>
    <row r="469" spans="1:13" x14ac:dyDescent="0.35">
      <c r="A469" s="12" t="s">
        <v>350</v>
      </c>
      <c r="B469" s="16">
        <v>32013</v>
      </c>
      <c r="C469" s="16">
        <v>-6715</v>
      </c>
      <c r="D469" s="16">
        <v>25298</v>
      </c>
      <c r="E469" s="16">
        <v>-159</v>
      </c>
      <c r="F469" s="16">
        <v>-176</v>
      </c>
      <c r="G469" s="16">
        <v>24963</v>
      </c>
      <c r="H469" s="16">
        <v>-1442</v>
      </c>
      <c r="I469" s="16">
        <v>23521</v>
      </c>
      <c r="J469" s="16">
        <v>-767</v>
      </c>
      <c r="K469" s="16">
        <v>22754</v>
      </c>
      <c r="M469" s="16"/>
    </row>
    <row r="470" spans="1:13" x14ac:dyDescent="0.35">
      <c r="A470" s="12" t="s">
        <v>351</v>
      </c>
      <c r="B470" s="16">
        <v>20963</v>
      </c>
      <c r="C470" s="16">
        <v>-2047</v>
      </c>
      <c r="D470" s="16">
        <v>18916</v>
      </c>
      <c r="E470" s="16">
        <v>-161</v>
      </c>
      <c r="F470" s="16">
        <v>-176</v>
      </c>
      <c r="G470" s="16">
        <v>18579</v>
      </c>
      <c r="H470" s="16">
        <v>-1449</v>
      </c>
      <c r="I470" s="16">
        <v>17130</v>
      </c>
      <c r="J470" s="16">
        <v>-767</v>
      </c>
      <c r="K470" s="16">
        <v>16363</v>
      </c>
      <c r="M470" s="16"/>
    </row>
    <row r="471" spans="1:13" x14ac:dyDescent="0.35">
      <c r="A471" s="12" t="s">
        <v>352</v>
      </c>
      <c r="B471" s="16">
        <v>20222</v>
      </c>
      <c r="C471" s="16">
        <v>308</v>
      </c>
      <c r="D471" s="16">
        <v>20530</v>
      </c>
      <c r="E471" s="16">
        <v>-177</v>
      </c>
      <c r="F471" s="16">
        <v>-172</v>
      </c>
      <c r="G471" s="16">
        <v>20181</v>
      </c>
      <c r="H471" s="16">
        <v>-1460</v>
      </c>
      <c r="I471" s="16">
        <v>18721</v>
      </c>
      <c r="J471" s="16">
        <v>-768</v>
      </c>
      <c r="K471" s="16">
        <v>17953</v>
      </c>
      <c r="M471" s="16"/>
    </row>
    <row r="472" spans="1:13" x14ac:dyDescent="0.35">
      <c r="A472" s="12" t="s">
        <v>353</v>
      </c>
      <c r="B472" s="16">
        <v>6443</v>
      </c>
      <c r="C472" s="16">
        <v>-2205</v>
      </c>
      <c r="D472" s="16">
        <v>4238</v>
      </c>
      <c r="E472" s="16">
        <v>-158</v>
      </c>
      <c r="F472" s="16">
        <v>-176</v>
      </c>
      <c r="G472" s="16">
        <v>3904</v>
      </c>
      <c r="H472" s="16">
        <v>396</v>
      </c>
      <c r="I472" s="16">
        <v>4300</v>
      </c>
      <c r="J472" s="16">
        <v>-727</v>
      </c>
      <c r="K472" s="16">
        <v>3573</v>
      </c>
      <c r="M472" s="16"/>
    </row>
    <row r="473" spans="1:13" x14ac:dyDescent="0.35">
      <c r="A473" s="12" t="s">
        <v>354</v>
      </c>
      <c r="B473" s="16">
        <v>13850</v>
      </c>
      <c r="C473" s="16">
        <v>1780</v>
      </c>
      <c r="D473" s="16">
        <v>15630</v>
      </c>
      <c r="E473" s="16">
        <v>-151</v>
      </c>
      <c r="F473" s="16">
        <v>-176</v>
      </c>
      <c r="G473" s="16">
        <v>15303</v>
      </c>
      <c r="H473" s="16">
        <v>-1407</v>
      </c>
      <c r="I473" s="16">
        <v>13896</v>
      </c>
      <c r="J473" s="16">
        <v>-727</v>
      </c>
      <c r="K473" s="16">
        <v>13169</v>
      </c>
      <c r="M473" s="16"/>
    </row>
    <row r="474" spans="1:13" x14ac:dyDescent="0.35">
      <c r="A474" s="12" t="s">
        <v>355</v>
      </c>
      <c r="B474" s="16">
        <v>18122</v>
      </c>
      <c r="C474" s="16">
        <v>503</v>
      </c>
      <c r="D474" s="16">
        <v>18625</v>
      </c>
      <c r="E474" s="16">
        <v>-246</v>
      </c>
      <c r="F474" s="16">
        <v>-172</v>
      </c>
      <c r="G474" s="16">
        <v>18207</v>
      </c>
      <c r="H474" s="16">
        <v>-1426</v>
      </c>
      <c r="I474" s="16">
        <v>16781</v>
      </c>
      <c r="J474" s="16">
        <v>-536</v>
      </c>
      <c r="K474" s="16">
        <v>16245</v>
      </c>
      <c r="M474" s="16"/>
    </row>
    <row r="475" spans="1:13" x14ac:dyDescent="0.35">
      <c r="A475" s="12" t="s">
        <v>356</v>
      </c>
      <c r="B475" s="16">
        <v>3277</v>
      </c>
      <c r="C475" s="16">
        <v>1807</v>
      </c>
      <c r="D475" s="16">
        <v>5084</v>
      </c>
      <c r="E475" s="16">
        <v>-359</v>
      </c>
      <c r="F475" s="16">
        <v>-176</v>
      </c>
      <c r="G475" s="16">
        <v>4549</v>
      </c>
      <c r="H475" s="16">
        <v>3466</v>
      </c>
      <c r="I475" s="16">
        <v>8015</v>
      </c>
      <c r="J475" s="16">
        <v>-727</v>
      </c>
      <c r="K475" s="16">
        <v>7288</v>
      </c>
      <c r="M475" s="16"/>
    </row>
    <row r="476" spans="1:13" x14ac:dyDescent="0.35">
      <c r="A476" s="12" t="s">
        <v>357</v>
      </c>
      <c r="B476" s="16">
        <v>6984</v>
      </c>
      <c r="C476" s="16">
        <v>2361</v>
      </c>
      <c r="D476" s="16">
        <v>9345</v>
      </c>
      <c r="E476" s="16">
        <v>-359</v>
      </c>
      <c r="F476" s="16">
        <v>-176</v>
      </c>
      <c r="G476" s="16">
        <v>8810</v>
      </c>
      <c r="H476" s="16">
        <v>-1449</v>
      </c>
      <c r="I476" s="16">
        <v>7361</v>
      </c>
      <c r="J476" s="16">
        <v>-727</v>
      </c>
      <c r="K476" s="16">
        <v>6634</v>
      </c>
      <c r="M476" s="16"/>
    </row>
    <row r="477" spans="1:13" x14ac:dyDescent="0.35">
      <c r="A477" s="12" t="s">
        <v>358</v>
      </c>
      <c r="B477" s="16">
        <v>10358</v>
      </c>
      <c r="C477" s="16">
        <v>1339</v>
      </c>
      <c r="D477" s="16">
        <v>11697</v>
      </c>
      <c r="E477" s="16">
        <v>-362</v>
      </c>
      <c r="F477" s="16">
        <v>-172</v>
      </c>
      <c r="G477" s="16">
        <v>11163</v>
      </c>
      <c r="H477" s="16">
        <v>-1336</v>
      </c>
      <c r="I477" s="16">
        <v>9827</v>
      </c>
      <c r="J477" s="16">
        <v>-726</v>
      </c>
      <c r="K477" s="16">
        <v>9101</v>
      </c>
      <c r="M477" s="16"/>
    </row>
    <row r="478" spans="1:13" x14ac:dyDescent="0.35">
      <c r="A478" s="12" t="s">
        <v>359</v>
      </c>
      <c r="B478" s="16">
        <v>-11835</v>
      </c>
      <c r="C478" s="16">
        <v>1419</v>
      </c>
      <c r="D478" s="16">
        <v>-10416</v>
      </c>
      <c r="E478" s="16">
        <v>-549</v>
      </c>
      <c r="F478" s="16">
        <v>-172</v>
      </c>
      <c r="G478" s="16">
        <v>-11137</v>
      </c>
      <c r="H478" s="16">
        <v>-822</v>
      </c>
      <c r="I478" s="16">
        <v>-11959</v>
      </c>
      <c r="J478" s="16">
        <v>-846</v>
      </c>
      <c r="K478" s="16">
        <v>-12805</v>
      </c>
      <c r="M478" s="16"/>
    </row>
    <row r="479" spans="1:13" x14ac:dyDescent="0.35">
      <c r="A479" s="12" t="s">
        <v>360</v>
      </c>
      <c r="B479" s="16">
        <v>4952</v>
      </c>
      <c r="C479" s="16">
        <v>4001</v>
      </c>
      <c r="D479" s="16">
        <v>8953</v>
      </c>
      <c r="E479" s="16">
        <v>-549</v>
      </c>
      <c r="F479" s="16">
        <v>-172</v>
      </c>
      <c r="G479" s="16">
        <v>8232</v>
      </c>
      <c r="H479" s="16">
        <v>-1137</v>
      </c>
      <c r="I479" s="16">
        <v>7095</v>
      </c>
      <c r="J479" s="16">
        <v>-846</v>
      </c>
      <c r="K479" s="16">
        <v>6249</v>
      </c>
      <c r="M479" s="16"/>
    </row>
    <row r="480" spans="1:13" x14ac:dyDescent="0.35">
      <c r="A480" s="12" t="s">
        <v>361</v>
      </c>
      <c r="B480" s="16">
        <v>9661</v>
      </c>
      <c r="C480" s="16">
        <v>-2506</v>
      </c>
      <c r="D480" s="16">
        <v>7155</v>
      </c>
      <c r="E480" s="16">
        <v>-549</v>
      </c>
      <c r="F480" s="16">
        <v>-175</v>
      </c>
      <c r="G480" s="16">
        <v>6431</v>
      </c>
      <c r="H480" s="16">
        <v>-899</v>
      </c>
      <c r="I480" s="16">
        <v>5532</v>
      </c>
      <c r="J480" s="16">
        <v>-846</v>
      </c>
      <c r="K480" s="16">
        <v>4686</v>
      </c>
      <c r="M480" s="16"/>
    </row>
    <row r="481" spans="1:13" x14ac:dyDescent="0.35">
      <c r="A481" s="12" t="s">
        <v>362</v>
      </c>
      <c r="B481" s="16">
        <v>14063</v>
      </c>
      <c r="C481" s="16">
        <v>-2038</v>
      </c>
      <c r="D481" s="16">
        <v>12025</v>
      </c>
      <c r="E481" s="16">
        <v>-181</v>
      </c>
      <c r="F481" s="16">
        <v>-624</v>
      </c>
      <c r="G481" s="16">
        <v>11220</v>
      </c>
      <c r="H481" s="16">
        <v>2212</v>
      </c>
      <c r="I481" s="16">
        <v>13432</v>
      </c>
      <c r="J481" s="16">
        <v>-846</v>
      </c>
      <c r="K481" s="16">
        <v>12586</v>
      </c>
      <c r="M481" s="16"/>
    </row>
    <row r="482" spans="1:13" x14ac:dyDescent="0.35">
      <c r="A482" s="12" t="s">
        <v>363</v>
      </c>
      <c r="B482" s="16">
        <v>9355</v>
      </c>
      <c r="C482" s="16">
        <v>870</v>
      </c>
      <c r="D482" s="16">
        <v>10225</v>
      </c>
      <c r="E482" s="16">
        <v>-181</v>
      </c>
      <c r="F482" s="16">
        <v>-624</v>
      </c>
      <c r="G482" s="16">
        <v>9420</v>
      </c>
      <c r="H482" s="16">
        <v>-688</v>
      </c>
      <c r="I482" s="16">
        <v>8732</v>
      </c>
      <c r="J482" s="16">
        <v>-421</v>
      </c>
      <c r="K482" s="16">
        <v>8311</v>
      </c>
      <c r="M482" s="16"/>
    </row>
    <row r="483" spans="1:13" x14ac:dyDescent="0.35">
      <c r="A483" s="12" t="s">
        <v>364</v>
      </c>
      <c r="B483" s="16">
        <v>19596</v>
      </c>
      <c r="C483" s="16">
        <v>653</v>
      </c>
      <c r="D483" s="16">
        <v>20249</v>
      </c>
      <c r="E483" s="16">
        <v>-182</v>
      </c>
      <c r="F483" s="16">
        <v>-628</v>
      </c>
      <c r="G483" s="16">
        <v>19439</v>
      </c>
      <c r="H483" s="16">
        <v>-568</v>
      </c>
      <c r="I483" s="16">
        <v>18871</v>
      </c>
      <c r="J483" s="16">
        <v>-846</v>
      </c>
      <c r="K483" s="16">
        <v>18025</v>
      </c>
    </row>
    <row r="484" spans="1:13" x14ac:dyDescent="0.35">
      <c r="A484" s="12" t="s">
        <v>365</v>
      </c>
      <c r="B484" s="16">
        <v>1770</v>
      </c>
      <c r="C484" s="16">
        <v>-801</v>
      </c>
      <c r="D484" s="16">
        <v>969</v>
      </c>
      <c r="E484" s="16">
        <v>-279</v>
      </c>
      <c r="F484" s="16">
        <v>-624</v>
      </c>
      <c r="G484" s="16">
        <v>66</v>
      </c>
      <c r="H484" s="16">
        <v>539</v>
      </c>
      <c r="I484" s="16">
        <v>605</v>
      </c>
      <c r="J484" s="16">
        <v>-1047</v>
      </c>
      <c r="K484" s="16">
        <v>-442</v>
      </c>
    </row>
    <row r="485" spans="1:13" x14ac:dyDescent="0.35">
      <c r="A485" s="12" t="s">
        <v>366</v>
      </c>
      <c r="B485" s="16">
        <v>6630</v>
      </c>
      <c r="C485" s="16">
        <v>2302</v>
      </c>
      <c r="D485" s="16">
        <v>8932</v>
      </c>
      <c r="E485" s="16">
        <v>-279</v>
      </c>
      <c r="F485" s="16">
        <v>-624</v>
      </c>
      <c r="G485" s="16">
        <v>8029</v>
      </c>
      <c r="H485" s="16">
        <v>-160</v>
      </c>
      <c r="I485" s="16">
        <v>7869</v>
      </c>
      <c r="J485" s="16">
        <v>-1047</v>
      </c>
      <c r="K485" s="16">
        <v>6822</v>
      </c>
    </row>
    <row r="486" spans="1:13" x14ac:dyDescent="0.35">
      <c r="A486" s="12" t="s">
        <v>367</v>
      </c>
      <c r="B486" s="16">
        <v>13772</v>
      </c>
      <c r="C486" s="16">
        <v>2398</v>
      </c>
      <c r="D486" s="16">
        <v>16170</v>
      </c>
      <c r="E486" s="16">
        <v>-357</v>
      </c>
      <c r="F486" s="16">
        <v>-628</v>
      </c>
      <c r="G486" s="16">
        <v>15185</v>
      </c>
      <c r="H486" s="16">
        <v>168</v>
      </c>
      <c r="I486" s="16">
        <v>15353</v>
      </c>
      <c r="J486" s="16">
        <v>-41</v>
      </c>
      <c r="K486" s="16">
        <v>15312</v>
      </c>
    </row>
    <row r="487" spans="1:13" x14ac:dyDescent="0.35">
      <c r="A487" s="12" t="s">
        <v>368</v>
      </c>
      <c r="B487" s="16">
        <v>11978</v>
      </c>
      <c r="C487" s="16">
        <v>797</v>
      </c>
      <c r="D487" s="16">
        <v>12775</v>
      </c>
      <c r="E487" s="16">
        <v>-409</v>
      </c>
      <c r="F487" s="16">
        <v>-624</v>
      </c>
      <c r="G487" s="16">
        <v>11742</v>
      </c>
      <c r="H487" s="16">
        <v>-648</v>
      </c>
      <c r="I487" s="16">
        <v>11094</v>
      </c>
      <c r="J487" s="16">
        <v>-1047</v>
      </c>
      <c r="K487" s="16">
        <v>10047</v>
      </c>
    </row>
    <row r="488" spans="1:13" x14ac:dyDescent="0.35">
      <c r="A488" s="12" t="s">
        <v>369</v>
      </c>
      <c r="B488" s="16">
        <v>13275</v>
      </c>
      <c r="C488" s="16">
        <v>2595</v>
      </c>
      <c r="D488" s="16">
        <v>15870</v>
      </c>
      <c r="E488" s="16">
        <v>-409</v>
      </c>
      <c r="F488" s="16">
        <v>-624</v>
      </c>
      <c r="G488" s="16">
        <v>14837</v>
      </c>
      <c r="H488" s="16">
        <v>727</v>
      </c>
      <c r="I488" s="16">
        <v>15564</v>
      </c>
      <c r="J488" s="16">
        <v>-1047</v>
      </c>
      <c r="K488" s="16">
        <v>14517</v>
      </c>
    </row>
    <row r="489" spans="1:13" x14ac:dyDescent="0.35">
      <c r="A489" s="12" t="s">
        <v>370</v>
      </c>
      <c r="B489" s="16">
        <v>14391</v>
      </c>
      <c r="C489" s="16">
        <v>1421</v>
      </c>
      <c r="D489" s="16">
        <v>15812</v>
      </c>
      <c r="E489" s="16">
        <v>-336</v>
      </c>
      <c r="F489" s="16">
        <v>-628</v>
      </c>
      <c r="G489" s="16">
        <v>14848</v>
      </c>
      <c r="H489" s="16">
        <v>1095</v>
      </c>
      <c r="I489" s="16">
        <v>15943</v>
      </c>
      <c r="J489" s="16">
        <v>-1048</v>
      </c>
      <c r="K489" s="16">
        <v>14895</v>
      </c>
    </row>
    <row r="490" spans="1:13" x14ac:dyDescent="0.35">
      <c r="A490" s="12" t="s">
        <v>371</v>
      </c>
      <c r="B490" s="16">
        <v>-7487</v>
      </c>
      <c r="C490" s="16">
        <v>3543</v>
      </c>
      <c r="D490" s="16">
        <v>-3944</v>
      </c>
      <c r="E490" s="16">
        <v>-946</v>
      </c>
      <c r="F490" s="16">
        <v>-626</v>
      </c>
      <c r="G490" s="16">
        <v>-5516</v>
      </c>
      <c r="H490" s="16">
        <v>-3097</v>
      </c>
      <c r="I490" s="16">
        <v>-8613</v>
      </c>
      <c r="J490" s="16">
        <v>-924</v>
      </c>
      <c r="K490" s="16">
        <v>-9537</v>
      </c>
    </row>
    <row r="491" spans="1:13" x14ac:dyDescent="0.35">
      <c r="A491" s="12" t="s">
        <v>372</v>
      </c>
      <c r="B491" s="16">
        <v>6618</v>
      </c>
      <c r="C491" s="16">
        <v>4502</v>
      </c>
      <c r="D491" s="16">
        <v>11120</v>
      </c>
      <c r="E491" s="16">
        <v>-972</v>
      </c>
      <c r="F491" s="16">
        <v>-626</v>
      </c>
      <c r="G491" s="16">
        <v>9522</v>
      </c>
      <c r="H491" s="16">
        <v>1413</v>
      </c>
      <c r="I491" s="16">
        <v>10935</v>
      </c>
      <c r="J491" s="16">
        <v>-924</v>
      </c>
      <c r="K491" s="16">
        <v>10011</v>
      </c>
    </row>
    <row r="492" spans="1:13" x14ac:dyDescent="0.35">
      <c r="A492" s="12" t="s">
        <v>373</v>
      </c>
      <c r="B492" s="16">
        <v>19971</v>
      </c>
      <c r="C492" s="16">
        <v>-2139</v>
      </c>
      <c r="D492" s="16">
        <v>17832</v>
      </c>
      <c r="E492" s="16">
        <v>-1214</v>
      </c>
      <c r="F492" s="16">
        <v>-627</v>
      </c>
      <c r="G492" s="16">
        <v>15991</v>
      </c>
      <c r="H492" s="16">
        <v>1597</v>
      </c>
      <c r="I492" s="16">
        <v>17588</v>
      </c>
      <c r="J492" s="16">
        <v>-925</v>
      </c>
      <c r="K492" s="16">
        <v>16663</v>
      </c>
    </row>
    <row r="493" spans="1:13" x14ac:dyDescent="0.35">
      <c r="A493" s="12" t="s">
        <v>374</v>
      </c>
      <c r="B493" s="16">
        <v>31365</v>
      </c>
      <c r="C493" s="16">
        <v>-2765</v>
      </c>
      <c r="D493" s="16">
        <v>28600</v>
      </c>
      <c r="E493" s="16">
        <v>-273</v>
      </c>
      <c r="F493" s="16">
        <v>-120</v>
      </c>
      <c r="G493" s="16">
        <v>28207</v>
      </c>
      <c r="H493" s="16">
        <v>-8216</v>
      </c>
      <c r="I493" s="16">
        <v>19991</v>
      </c>
      <c r="J493" s="16">
        <v>-924</v>
      </c>
      <c r="K493" s="16">
        <v>19067</v>
      </c>
    </row>
    <row r="494" spans="1:13" x14ac:dyDescent="0.35">
      <c r="A494" s="12" t="s">
        <v>375</v>
      </c>
      <c r="B494" s="16">
        <v>13620</v>
      </c>
      <c r="C494" s="16">
        <v>426</v>
      </c>
      <c r="D494" s="16">
        <v>14046</v>
      </c>
      <c r="E494" s="16">
        <v>-290</v>
      </c>
      <c r="F494" s="16">
        <v>-120</v>
      </c>
      <c r="G494" s="16">
        <v>13636</v>
      </c>
      <c r="H494" s="16">
        <v>1737</v>
      </c>
      <c r="I494" s="16">
        <v>15373</v>
      </c>
      <c r="J494" s="16">
        <v>-526</v>
      </c>
      <c r="K494" s="16">
        <v>14847</v>
      </c>
    </row>
    <row r="495" spans="1:13" x14ac:dyDescent="0.35">
      <c r="A495" s="12" t="s">
        <v>376</v>
      </c>
      <c r="B495" s="16">
        <v>18588</v>
      </c>
      <c r="C495" s="16">
        <v>-1099</v>
      </c>
      <c r="D495" s="16">
        <v>17489</v>
      </c>
      <c r="E495" s="16">
        <v>-378</v>
      </c>
      <c r="F495" s="16">
        <v>-113</v>
      </c>
      <c r="G495" s="16">
        <v>16998</v>
      </c>
      <c r="H495" s="16">
        <v>2087</v>
      </c>
      <c r="I495" s="16">
        <v>19085</v>
      </c>
      <c r="J495" s="16">
        <v>-925</v>
      </c>
      <c r="K495" s="16">
        <v>18160</v>
      </c>
    </row>
    <row r="496" spans="1:13" x14ac:dyDescent="0.35">
      <c r="A496" s="12" t="s">
        <v>377</v>
      </c>
      <c r="B496" s="16">
        <v>15393</v>
      </c>
      <c r="C496" s="16">
        <v>-242</v>
      </c>
      <c r="D496" s="16">
        <v>15151</v>
      </c>
      <c r="E496" s="16">
        <v>-102</v>
      </c>
      <c r="F496" s="16">
        <v>-120</v>
      </c>
      <c r="G496" s="16">
        <v>14929</v>
      </c>
      <c r="H496" s="16">
        <v>-12224</v>
      </c>
      <c r="I496" s="16">
        <v>2705</v>
      </c>
      <c r="J496" s="16">
        <v>-982</v>
      </c>
      <c r="K496" s="16">
        <v>1723</v>
      </c>
    </row>
    <row r="497" spans="1:11" x14ac:dyDescent="0.35">
      <c r="A497" s="12" t="s">
        <v>378</v>
      </c>
      <c r="B497" s="16">
        <v>7228</v>
      </c>
      <c r="C497" s="16">
        <v>2266</v>
      </c>
      <c r="D497" s="16">
        <v>9494</v>
      </c>
      <c r="E497" s="16">
        <v>-130</v>
      </c>
      <c r="F497" s="16">
        <v>-120</v>
      </c>
      <c r="G497" s="16">
        <v>9244</v>
      </c>
      <c r="H497" s="16">
        <v>2208</v>
      </c>
      <c r="I497" s="16">
        <v>11452</v>
      </c>
      <c r="J497" s="16">
        <v>-982</v>
      </c>
      <c r="K497" s="16">
        <v>10470</v>
      </c>
    </row>
    <row r="498" spans="1:11" x14ac:dyDescent="0.35">
      <c r="A498" s="12" t="s">
        <v>379</v>
      </c>
      <c r="B498" s="16">
        <v>11131</v>
      </c>
      <c r="C498" s="16">
        <v>2306</v>
      </c>
      <c r="D498" s="16">
        <v>13437</v>
      </c>
      <c r="E498" s="16">
        <v>-110</v>
      </c>
      <c r="F498" s="16">
        <v>-113</v>
      </c>
      <c r="G498" s="16">
        <v>13214</v>
      </c>
      <c r="H498" s="16">
        <v>2248</v>
      </c>
      <c r="I498" s="16">
        <v>15462</v>
      </c>
      <c r="J498" s="16">
        <v>-790</v>
      </c>
      <c r="K498" s="16">
        <v>14672</v>
      </c>
    </row>
    <row r="499" spans="1:11" x14ac:dyDescent="0.35">
      <c r="A499" s="12" t="s">
        <v>380</v>
      </c>
      <c r="B499" s="16">
        <v>23200</v>
      </c>
      <c r="C499" s="16">
        <v>555</v>
      </c>
      <c r="D499" s="16">
        <v>23755</v>
      </c>
      <c r="E499" s="16">
        <v>-216</v>
      </c>
      <c r="F499" s="16">
        <v>-120</v>
      </c>
      <c r="G499" s="16">
        <v>23419</v>
      </c>
      <c r="H499" s="16">
        <v>-6946</v>
      </c>
      <c r="I499" s="16">
        <v>16473</v>
      </c>
      <c r="J499" s="16">
        <v>-982</v>
      </c>
      <c r="K499" s="16">
        <v>15491</v>
      </c>
    </row>
    <row r="500" spans="1:11" x14ac:dyDescent="0.35">
      <c r="A500" s="12" t="s">
        <v>381</v>
      </c>
      <c r="B500" s="16">
        <v>10161</v>
      </c>
      <c r="C500" s="16">
        <v>3061</v>
      </c>
      <c r="D500" s="16">
        <v>13222</v>
      </c>
      <c r="E500" s="16">
        <v>-153</v>
      </c>
      <c r="F500" s="16">
        <v>-120</v>
      </c>
      <c r="G500" s="16">
        <v>12949</v>
      </c>
      <c r="H500" s="16">
        <v>2058</v>
      </c>
      <c r="I500" s="16">
        <v>15007</v>
      </c>
      <c r="J500" s="16">
        <v>-982</v>
      </c>
      <c r="K500" s="16">
        <v>14025</v>
      </c>
    </row>
    <row r="501" spans="1:11" x14ac:dyDescent="0.35">
      <c r="A501" s="12" t="s">
        <v>382</v>
      </c>
      <c r="B501" s="16">
        <v>4343</v>
      </c>
      <c r="C501" s="16">
        <v>2038</v>
      </c>
      <c r="D501" s="16">
        <v>6381</v>
      </c>
      <c r="E501" s="16">
        <v>-210</v>
      </c>
      <c r="F501" s="16">
        <v>-113</v>
      </c>
      <c r="G501" s="16">
        <v>6058</v>
      </c>
      <c r="H501" s="16">
        <v>2060</v>
      </c>
      <c r="I501" s="16">
        <v>8118</v>
      </c>
      <c r="J501" s="16">
        <v>-980</v>
      </c>
      <c r="K501" s="16">
        <v>7138</v>
      </c>
    </row>
    <row r="502" spans="1:11" x14ac:dyDescent="0.35">
      <c r="A502" s="12" t="s">
        <v>383</v>
      </c>
      <c r="B502" s="16">
        <v>-7569</v>
      </c>
      <c r="C502" s="16">
        <v>3280</v>
      </c>
      <c r="D502" s="16">
        <v>-4289</v>
      </c>
      <c r="E502" s="16">
        <v>-563</v>
      </c>
      <c r="F502" s="16">
        <v>-116</v>
      </c>
      <c r="G502" s="16">
        <v>-4968</v>
      </c>
      <c r="H502" s="16">
        <v>-9323</v>
      </c>
      <c r="I502" s="16">
        <v>-14291</v>
      </c>
      <c r="J502" s="16">
        <v>-907</v>
      </c>
      <c r="K502" s="16">
        <v>-15198</v>
      </c>
    </row>
    <row r="503" spans="1:11" x14ac:dyDescent="0.35">
      <c r="A503" s="12" t="s">
        <v>384</v>
      </c>
      <c r="B503" s="16">
        <v>5471</v>
      </c>
      <c r="C503" s="16">
        <v>4607</v>
      </c>
      <c r="D503" s="16">
        <v>10078</v>
      </c>
      <c r="E503" s="16">
        <v>-578</v>
      </c>
      <c r="F503" s="16">
        <v>-116</v>
      </c>
      <c r="G503" s="16">
        <v>9384</v>
      </c>
      <c r="H503" s="16">
        <v>1988</v>
      </c>
      <c r="I503" s="16">
        <v>11372</v>
      </c>
      <c r="J503" s="16">
        <v>-907</v>
      </c>
      <c r="K503" s="16">
        <v>10465</v>
      </c>
    </row>
    <row r="504" spans="1:11" x14ac:dyDescent="0.35">
      <c r="A504" s="12" t="s">
        <v>385</v>
      </c>
      <c r="B504" s="16">
        <v>14001</v>
      </c>
      <c r="C504" s="16">
        <v>-882</v>
      </c>
      <c r="D504" s="16">
        <v>13119</v>
      </c>
      <c r="E504" s="16">
        <v>-787</v>
      </c>
      <c r="F504" s="16">
        <v>-123</v>
      </c>
      <c r="G504" s="16">
        <v>12209</v>
      </c>
      <c r="H504" s="16">
        <v>2208</v>
      </c>
      <c r="I504" s="16">
        <v>14417</v>
      </c>
      <c r="J504" s="16">
        <v>-908</v>
      </c>
      <c r="K504" s="16">
        <v>13509</v>
      </c>
    </row>
    <row r="505" spans="1:11" x14ac:dyDescent="0.35">
      <c r="A505" s="12" t="s">
        <v>386</v>
      </c>
      <c r="B505" s="16">
        <v>32440</v>
      </c>
      <c r="C505" s="16">
        <v>-3584</v>
      </c>
      <c r="D505" s="16">
        <v>28856</v>
      </c>
      <c r="E505" s="16">
        <v>-119</v>
      </c>
      <c r="F505" s="16">
        <v>-143</v>
      </c>
      <c r="G505" s="16">
        <v>28594</v>
      </c>
      <c r="H505" s="16">
        <v>-9236</v>
      </c>
      <c r="I505" s="16">
        <v>19358</v>
      </c>
      <c r="J505" s="16">
        <v>-594</v>
      </c>
      <c r="K505" s="16">
        <v>18764</v>
      </c>
    </row>
    <row r="506" spans="1:11" x14ac:dyDescent="0.35">
      <c r="A506" s="12" t="s">
        <v>387</v>
      </c>
      <c r="B506" s="16">
        <v>15373</v>
      </c>
      <c r="C506" s="16">
        <v>361</v>
      </c>
      <c r="D506" s="16">
        <v>15734</v>
      </c>
      <c r="E506" s="16">
        <v>-171</v>
      </c>
      <c r="F506" s="16">
        <v>-143</v>
      </c>
      <c r="G506" s="16">
        <v>15420</v>
      </c>
      <c r="H506" s="16">
        <v>2108</v>
      </c>
      <c r="I506" s="16">
        <v>17528</v>
      </c>
      <c r="J506" s="16">
        <v>-907</v>
      </c>
      <c r="K506" s="16">
        <v>16621</v>
      </c>
    </row>
    <row r="507" spans="1:11" x14ac:dyDescent="0.35">
      <c r="A507" s="12" t="s">
        <v>388</v>
      </c>
      <c r="B507" s="16">
        <v>13022</v>
      </c>
      <c r="C507" s="16">
        <v>-207</v>
      </c>
      <c r="D507" s="16">
        <v>12815</v>
      </c>
      <c r="E507" s="16">
        <v>-168</v>
      </c>
      <c r="F507" s="16">
        <v>-144</v>
      </c>
      <c r="G507" s="16">
        <v>12503</v>
      </c>
      <c r="H507" s="16">
        <v>2114</v>
      </c>
      <c r="I507" s="16">
        <v>14617</v>
      </c>
      <c r="J507" s="16">
        <v>0</v>
      </c>
      <c r="K507" s="16">
        <v>14617</v>
      </c>
    </row>
    <row r="508" spans="1:11" x14ac:dyDescent="0.35">
      <c r="A508" s="12" t="s">
        <v>389</v>
      </c>
      <c r="B508" s="16">
        <v>16040</v>
      </c>
      <c r="C508" s="16">
        <v>-1724</v>
      </c>
      <c r="D508" s="16">
        <v>14316</v>
      </c>
      <c r="E508" s="16">
        <v>-59</v>
      </c>
      <c r="F508" s="16">
        <v>-143</v>
      </c>
      <c r="G508" s="16">
        <v>14114</v>
      </c>
      <c r="H508" s="16">
        <v>-10151</v>
      </c>
      <c r="I508" s="16">
        <v>3963</v>
      </c>
      <c r="J508" s="16">
        <v>0</v>
      </c>
      <c r="K508" s="16">
        <v>3963</v>
      </c>
    </row>
    <row r="509" spans="1:11" x14ac:dyDescent="0.35">
      <c r="A509" s="12" t="s">
        <v>390</v>
      </c>
      <c r="B509" s="16">
        <v>9304</v>
      </c>
      <c r="C509" s="16">
        <v>3919</v>
      </c>
      <c r="D509" s="16">
        <v>13223</v>
      </c>
      <c r="E509" s="16">
        <v>-40</v>
      </c>
      <c r="F509" s="16">
        <v>-143</v>
      </c>
      <c r="G509" s="16">
        <v>13040</v>
      </c>
      <c r="H509" s="16">
        <v>1833</v>
      </c>
      <c r="I509" s="16">
        <v>14873</v>
      </c>
      <c r="J509" s="16">
        <v>0</v>
      </c>
      <c r="K509" s="16">
        <v>14873</v>
      </c>
    </row>
    <row r="510" spans="1:11" x14ac:dyDescent="0.35">
      <c r="A510" s="12" t="s">
        <v>391</v>
      </c>
      <c r="B510" s="16">
        <v>13559</v>
      </c>
      <c r="C510" s="16">
        <v>2652</v>
      </c>
      <c r="D510" s="16">
        <v>16211</v>
      </c>
      <c r="E510" s="16">
        <v>819</v>
      </c>
      <c r="F510" s="16">
        <v>-144</v>
      </c>
      <c r="G510" s="16">
        <v>16886</v>
      </c>
      <c r="H510" s="16">
        <v>1893</v>
      </c>
      <c r="I510" s="16">
        <v>18779</v>
      </c>
      <c r="J510" s="16">
        <v>0</v>
      </c>
      <c r="K510" s="16">
        <v>18779</v>
      </c>
    </row>
    <row r="511" spans="1:11" x14ac:dyDescent="0.35">
      <c r="A511" s="12" t="s">
        <v>392</v>
      </c>
      <c r="B511" s="16">
        <v>24270</v>
      </c>
      <c r="C511" s="16">
        <v>793</v>
      </c>
      <c r="D511" s="16">
        <v>25063</v>
      </c>
      <c r="E511" s="16">
        <v>-150</v>
      </c>
      <c r="F511" s="16">
        <v>-143</v>
      </c>
      <c r="G511" s="16">
        <v>24770</v>
      </c>
      <c r="H511" s="16">
        <v>-5408</v>
      </c>
      <c r="I511" s="16">
        <v>19362</v>
      </c>
      <c r="J511" s="16">
        <v>0</v>
      </c>
      <c r="K511" s="16">
        <v>19362</v>
      </c>
    </row>
    <row r="512" spans="1:11" x14ac:dyDescent="0.35">
      <c r="A512" s="12" t="s">
        <v>393</v>
      </c>
      <c r="B512" s="16">
        <v>8873</v>
      </c>
      <c r="C512" s="16">
        <v>3327</v>
      </c>
      <c r="D512" s="16">
        <v>12200</v>
      </c>
      <c r="E512" s="16">
        <v>-154</v>
      </c>
      <c r="F512" s="16">
        <v>-143</v>
      </c>
      <c r="G512" s="16">
        <v>11903</v>
      </c>
      <c r="H512" s="16">
        <v>1614</v>
      </c>
      <c r="I512" s="16">
        <v>13517</v>
      </c>
      <c r="J512" s="16">
        <v>0</v>
      </c>
      <c r="K512" s="16">
        <v>13517</v>
      </c>
    </row>
    <row r="513" spans="1:11" x14ac:dyDescent="0.35">
      <c r="A513" s="12" t="s">
        <v>394</v>
      </c>
      <c r="B513" s="16">
        <v>14969</v>
      </c>
      <c r="C513" s="16">
        <v>2361</v>
      </c>
      <c r="D513" s="16">
        <v>17330</v>
      </c>
      <c r="E513" s="16">
        <v>-152</v>
      </c>
      <c r="F513" s="16">
        <v>-144</v>
      </c>
      <c r="G513" s="16">
        <v>17034</v>
      </c>
      <c r="H513" s="16">
        <v>1615</v>
      </c>
      <c r="I513" s="16">
        <v>18649</v>
      </c>
      <c r="J513" s="16">
        <v>0</v>
      </c>
      <c r="K513" s="16">
        <v>18649</v>
      </c>
    </row>
    <row r="514" spans="1:11" x14ac:dyDescent="0.35">
      <c r="A514" s="12" t="s">
        <v>395</v>
      </c>
      <c r="B514" s="16">
        <v>-14011</v>
      </c>
      <c r="C514" s="16">
        <v>3854</v>
      </c>
      <c r="D514" s="16">
        <v>-10157</v>
      </c>
      <c r="E514" s="16">
        <v>-498</v>
      </c>
      <c r="F514" s="16">
        <v>-147</v>
      </c>
      <c r="G514" s="16">
        <v>-10802</v>
      </c>
      <c r="H514" s="16">
        <v>-3909</v>
      </c>
      <c r="I514" s="16">
        <v>-14711</v>
      </c>
      <c r="J514" s="16">
        <v>0</v>
      </c>
      <c r="K514" s="16">
        <v>-14711</v>
      </c>
    </row>
    <row r="515" spans="1:11" x14ac:dyDescent="0.35">
      <c r="A515" s="12" t="s">
        <v>396</v>
      </c>
      <c r="B515" s="16">
        <v>5959</v>
      </c>
      <c r="C515" s="16">
        <v>5108</v>
      </c>
      <c r="D515" s="16">
        <v>11067</v>
      </c>
      <c r="E515" s="16">
        <v>-507</v>
      </c>
      <c r="F515" s="16">
        <v>-147</v>
      </c>
      <c r="G515" s="16">
        <v>10413</v>
      </c>
      <c r="H515" s="16">
        <v>1460</v>
      </c>
      <c r="I515" s="16">
        <v>11873</v>
      </c>
      <c r="J515" s="16">
        <v>0</v>
      </c>
      <c r="K515" s="16">
        <v>11873</v>
      </c>
    </row>
    <row r="516" spans="1:11" x14ac:dyDescent="0.35">
      <c r="A516" s="12" t="s">
        <v>397</v>
      </c>
      <c r="B516" s="16">
        <v>13500</v>
      </c>
      <c r="C516" s="16">
        <v>-458</v>
      </c>
      <c r="D516" s="16">
        <v>13042</v>
      </c>
      <c r="E516" s="16">
        <v>-754</v>
      </c>
      <c r="F516" s="16">
        <v>-144</v>
      </c>
      <c r="G516" s="16">
        <v>12144</v>
      </c>
      <c r="H516" s="16">
        <v>1545</v>
      </c>
      <c r="I516" s="16">
        <v>13689</v>
      </c>
      <c r="J516" s="16">
        <v>0</v>
      </c>
      <c r="K516" s="16">
        <v>13689</v>
      </c>
    </row>
    <row r="517" spans="1:11" x14ac:dyDescent="0.35">
      <c r="A517" s="12" t="s">
        <v>398</v>
      </c>
      <c r="B517" s="16">
        <v>26940</v>
      </c>
      <c r="C517" s="16">
        <v>-4481</v>
      </c>
      <c r="D517" s="16">
        <v>22459</v>
      </c>
      <c r="E517" s="16">
        <v>-163</v>
      </c>
      <c r="F517" s="16">
        <v>-201</v>
      </c>
      <c r="G517" s="16">
        <v>22095</v>
      </c>
      <c r="H517" s="16">
        <v>-2571</v>
      </c>
      <c r="I517" s="16">
        <v>19524</v>
      </c>
      <c r="J517" s="16">
        <v>0</v>
      </c>
      <c r="K517" s="16">
        <v>19524</v>
      </c>
    </row>
    <row r="518" spans="1:11" x14ac:dyDescent="0.35">
      <c r="A518" s="12" t="s">
        <v>399</v>
      </c>
      <c r="B518" s="16">
        <v>15711</v>
      </c>
      <c r="C518" s="16">
        <v>1166</v>
      </c>
      <c r="D518" s="16">
        <v>16877</v>
      </c>
      <c r="E518" s="16">
        <v>-126</v>
      </c>
      <c r="F518" s="16">
        <v>-201</v>
      </c>
      <c r="G518" s="16">
        <v>16550</v>
      </c>
      <c r="H518" s="16">
        <v>1311</v>
      </c>
      <c r="I518" s="16">
        <v>17861</v>
      </c>
      <c r="J518" s="16">
        <v>0</v>
      </c>
      <c r="K518" s="16">
        <v>17861</v>
      </c>
    </row>
    <row r="519" spans="1:11" x14ac:dyDescent="0.35">
      <c r="A519" s="12" t="s">
        <v>400</v>
      </c>
      <c r="B519" s="16">
        <v>23121</v>
      </c>
      <c r="C519" s="16">
        <v>-227</v>
      </c>
      <c r="D519" s="16">
        <v>22894</v>
      </c>
      <c r="E519" s="16">
        <v>-137</v>
      </c>
      <c r="F519" s="16">
        <v>-201</v>
      </c>
      <c r="G519" s="16">
        <v>22556</v>
      </c>
      <c r="H519" s="16">
        <v>1327</v>
      </c>
      <c r="I519" s="16">
        <v>23883</v>
      </c>
      <c r="J519" s="16">
        <v>0</v>
      </c>
      <c r="K519" s="16">
        <v>23883</v>
      </c>
    </row>
    <row r="520" spans="1:11" x14ac:dyDescent="0.35">
      <c r="A520" s="12" t="s">
        <v>401</v>
      </c>
      <c r="B520" s="16">
        <v>5133</v>
      </c>
      <c r="C520" s="16">
        <v>-1748</v>
      </c>
      <c r="D520" s="16">
        <v>3385</v>
      </c>
      <c r="E520" s="16">
        <v>-54</v>
      </c>
      <c r="F520" s="16">
        <v>-201</v>
      </c>
      <c r="G520" s="16">
        <v>3130</v>
      </c>
      <c r="H520" s="16">
        <v>-2148</v>
      </c>
      <c r="I520" s="16">
        <v>982</v>
      </c>
      <c r="J520" s="16">
        <v>0</v>
      </c>
      <c r="K520" s="16">
        <v>982</v>
      </c>
    </row>
    <row r="521" spans="1:11" x14ac:dyDescent="0.35">
      <c r="A521" s="12" t="s">
        <v>402</v>
      </c>
      <c r="B521" s="16">
        <v>11441</v>
      </c>
      <c r="C521" s="16">
        <v>2615</v>
      </c>
      <c r="D521" s="16">
        <v>14056</v>
      </c>
      <c r="E521" s="16">
        <v>-70</v>
      </c>
      <c r="F521" s="16">
        <v>-201</v>
      </c>
      <c r="G521" s="16">
        <v>13785</v>
      </c>
      <c r="H521" s="16">
        <v>1043</v>
      </c>
      <c r="I521" s="16">
        <v>14828</v>
      </c>
      <c r="J521" s="16">
        <v>0</v>
      </c>
      <c r="K521" s="16">
        <v>14828</v>
      </c>
    </row>
    <row r="522" spans="1:11" x14ac:dyDescent="0.35">
      <c r="A522" s="12" t="s">
        <v>403</v>
      </c>
      <c r="B522" s="16">
        <v>19303</v>
      </c>
      <c r="C522" s="16">
        <v>2042</v>
      </c>
      <c r="D522" s="16">
        <v>21345</v>
      </c>
      <c r="E522" s="16">
        <v>-161</v>
      </c>
      <c r="F522" s="16">
        <v>-201</v>
      </c>
      <c r="G522" s="16">
        <v>20983</v>
      </c>
      <c r="H522" s="16">
        <v>1090</v>
      </c>
      <c r="I522" s="16">
        <v>22073</v>
      </c>
      <c r="J522" s="16">
        <v>0</v>
      </c>
      <c r="K522" s="16">
        <v>22073</v>
      </c>
    </row>
    <row r="523" spans="1:11" x14ac:dyDescent="0.35">
      <c r="A523" s="12" t="s">
        <v>404</v>
      </c>
      <c r="B523" s="16">
        <v>20671</v>
      </c>
      <c r="C523" s="16">
        <v>1041</v>
      </c>
      <c r="D523" s="16">
        <v>21712</v>
      </c>
      <c r="E523" s="16">
        <v>-164</v>
      </c>
      <c r="F523" s="16">
        <v>-201</v>
      </c>
      <c r="G523" s="16">
        <v>21347</v>
      </c>
      <c r="H523" s="16">
        <v>-5665</v>
      </c>
      <c r="I523" s="16">
        <v>15682</v>
      </c>
      <c r="J523" s="16">
        <v>0</v>
      </c>
      <c r="K523" s="16">
        <v>15682</v>
      </c>
    </row>
    <row r="524" spans="1:11" x14ac:dyDescent="0.35">
      <c r="A524" s="12" t="s">
        <v>405</v>
      </c>
      <c r="B524" s="16">
        <v>5452</v>
      </c>
      <c r="C524" s="16">
        <v>3348</v>
      </c>
      <c r="D524" s="16">
        <v>8800</v>
      </c>
      <c r="E524" s="16">
        <v>-144</v>
      </c>
      <c r="F524" s="16">
        <v>-201</v>
      </c>
      <c r="G524" s="16">
        <v>8455</v>
      </c>
      <c r="H524" s="16">
        <v>985</v>
      </c>
      <c r="I524" s="16">
        <v>9440</v>
      </c>
      <c r="J524" s="16">
        <v>0</v>
      </c>
      <c r="K524" s="16">
        <v>9440</v>
      </c>
    </row>
    <row r="525" spans="1:11" x14ac:dyDescent="0.35">
      <c r="A525" s="12" t="s">
        <v>406</v>
      </c>
      <c r="B525" s="16">
        <v>9185</v>
      </c>
      <c r="C525" s="16">
        <v>2824</v>
      </c>
      <c r="D525" s="16">
        <v>12009</v>
      </c>
      <c r="E525" s="16">
        <v>-206</v>
      </c>
      <c r="F525" s="16">
        <v>-201</v>
      </c>
      <c r="G525" s="16">
        <v>11602</v>
      </c>
      <c r="H525" s="16">
        <v>876</v>
      </c>
      <c r="I525" s="16">
        <v>12478</v>
      </c>
      <c r="J525" s="16">
        <v>0</v>
      </c>
      <c r="K525" s="16">
        <v>12478</v>
      </c>
    </row>
    <row r="526" spans="1:11" x14ac:dyDescent="0.35">
      <c r="A526" s="12" t="s">
        <v>407</v>
      </c>
      <c r="B526" s="16">
        <v>-33905</v>
      </c>
      <c r="C526" s="16">
        <v>3040</v>
      </c>
      <c r="D526" s="16">
        <v>-30865</v>
      </c>
      <c r="E526" s="16">
        <v>-218</v>
      </c>
      <c r="F526" s="16">
        <v>-201</v>
      </c>
      <c r="G526" s="16">
        <v>-31284</v>
      </c>
      <c r="H526" s="16">
        <v>-1649</v>
      </c>
      <c r="I526" s="16">
        <v>-32933</v>
      </c>
      <c r="J526" s="16">
        <v>0</v>
      </c>
      <c r="K526" s="16">
        <v>-32933</v>
      </c>
    </row>
    <row r="527" spans="1:11" x14ac:dyDescent="0.35">
      <c r="A527" s="12" t="s">
        <v>408</v>
      </c>
      <c r="B527" s="16">
        <v>7595</v>
      </c>
      <c r="C527" s="16">
        <v>4192</v>
      </c>
      <c r="D527" s="16">
        <v>11787</v>
      </c>
      <c r="E527" s="16">
        <v>-232</v>
      </c>
      <c r="F527" s="16">
        <v>-201</v>
      </c>
      <c r="G527" s="16">
        <v>11354</v>
      </c>
      <c r="H527" s="16">
        <v>870</v>
      </c>
      <c r="I527" s="16">
        <v>12224</v>
      </c>
      <c r="J527" s="16">
        <v>0</v>
      </c>
      <c r="K527" s="16">
        <v>12224</v>
      </c>
    </row>
    <row r="528" spans="1:11" x14ac:dyDescent="0.35">
      <c r="A528" s="12" t="s">
        <v>409</v>
      </c>
      <c r="B528" s="16">
        <v>12482</v>
      </c>
      <c r="C528" s="16">
        <v>-486</v>
      </c>
      <c r="D528" s="16">
        <v>11996</v>
      </c>
      <c r="E528" s="16">
        <v>-673</v>
      </c>
      <c r="F528" s="16">
        <v>-198</v>
      </c>
      <c r="G528" s="16">
        <v>11125</v>
      </c>
      <c r="H528" s="16">
        <v>869</v>
      </c>
      <c r="I528" s="16">
        <v>11994</v>
      </c>
      <c r="J528" s="16">
        <v>0</v>
      </c>
      <c r="K528" s="16">
        <v>11994</v>
      </c>
    </row>
    <row r="529" spans="1:11" x14ac:dyDescent="0.35">
      <c r="A529" s="12" t="s">
        <v>410</v>
      </c>
      <c r="B529" s="16">
        <v>30979</v>
      </c>
      <c r="C529" s="16">
        <v>-4977</v>
      </c>
      <c r="D529" s="16">
        <v>26002</v>
      </c>
      <c r="E529" s="16">
        <v>77</v>
      </c>
      <c r="F529" s="16">
        <v>-242</v>
      </c>
      <c r="G529" s="16">
        <v>25837</v>
      </c>
      <c r="H529" s="16">
        <v>-4256</v>
      </c>
      <c r="I529" s="16">
        <v>21581</v>
      </c>
      <c r="J529" s="16">
        <v>0</v>
      </c>
      <c r="K529" s="16">
        <v>21581</v>
      </c>
    </row>
    <row r="530" spans="1:11" x14ac:dyDescent="0.35">
      <c r="A530" s="12" t="s">
        <v>411</v>
      </c>
      <c r="B530" s="16">
        <v>18063</v>
      </c>
      <c r="C530" s="16">
        <v>1305</v>
      </c>
      <c r="D530" s="16">
        <v>19368</v>
      </c>
      <c r="E530" s="16">
        <v>60</v>
      </c>
      <c r="F530" s="16">
        <v>-242</v>
      </c>
      <c r="G530" s="16">
        <v>19186</v>
      </c>
      <c r="H530" s="16">
        <v>809</v>
      </c>
      <c r="I530" s="16">
        <v>19995</v>
      </c>
      <c r="J530" s="16">
        <v>0</v>
      </c>
      <c r="K530" s="16">
        <v>19995</v>
      </c>
    </row>
    <row r="531" spans="1:11" x14ac:dyDescent="0.35">
      <c r="A531" s="12" t="s">
        <v>671</v>
      </c>
      <c r="B531" s="16">
        <v>16406</v>
      </c>
      <c r="C531" s="16">
        <v>-1029</v>
      </c>
      <c r="D531" s="16">
        <v>15377</v>
      </c>
      <c r="E531" s="16">
        <v>37</v>
      </c>
      <c r="F531" s="16">
        <v>-240</v>
      </c>
      <c r="G531" s="16">
        <v>15174</v>
      </c>
      <c r="H531" s="16">
        <v>815</v>
      </c>
      <c r="I531" s="16">
        <v>15989</v>
      </c>
      <c r="J531" s="16">
        <v>0</v>
      </c>
      <c r="K531" s="16">
        <v>15989</v>
      </c>
    </row>
  </sheetData>
  <pageMargins left="0.75" right="0.75" top="1" bottom="1" header="0.5" footer="0.5"/>
  <pageSetup paperSize="9" scale="42" orientation="portrait" r:id="rId1"/>
  <headerFooter alignWithMargins="0"/>
  <tableParts count="1">
    <tablePart r:id="rId2"/>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3A1EF2D-2D86-447A-984F-F1072C4F6EC2}">
  <sheetPr codeName="Sheet20"/>
  <dimension ref="A1:P17"/>
  <sheetViews>
    <sheetView zoomScaleNormal="100" workbookViewId="0"/>
  </sheetViews>
  <sheetFormatPr defaultColWidth="9" defaultRowHeight="12.5" x14ac:dyDescent="0.25"/>
  <cols>
    <col min="1" max="1" width="15.453125" style="110" customWidth="1"/>
    <col min="2" max="16" width="15.7265625" style="110" customWidth="1"/>
    <col min="17" max="17" width="13.453125" style="110" customWidth="1"/>
    <col min="18" max="16384" width="9" style="110"/>
  </cols>
  <sheetData>
    <row r="1" spans="1:16" ht="18" x14ac:dyDescent="0.4">
      <c r="A1" s="7" t="s">
        <v>1128</v>
      </c>
      <c r="B1" s="105"/>
      <c r="C1" s="105"/>
      <c r="D1" s="105"/>
      <c r="E1" s="105"/>
      <c r="F1" s="105"/>
      <c r="G1" s="105"/>
      <c r="H1" s="105"/>
      <c r="I1" s="105"/>
      <c r="J1" s="105"/>
      <c r="K1" s="105"/>
      <c r="L1" s="105"/>
      <c r="M1" s="105"/>
      <c r="N1" s="105"/>
      <c r="O1" s="105"/>
      <c r="P1" s="105"/>
    </row>
    <row r="2" spans="1:16" ht="15.5" x14ac:dyDescent="0.35">
      <c r="A2" s="113" t="s">
        <v>1075</v>
      </c>
      <c r="B2" s="137"/>
      <c r="C2" s="137"/>
      <c r="D2" s="137"/>
      <c r="E2" s="137"/>
      <c r="F2" s="137"/>
      <c r="G2" s="137"/>
      <c r="H2" s="137"/>
      <c r="I2" s="137"/>
      <c r="J2" s="137"/>
      <c r="K2" s="137"/>
      <c r="L2" s="137"/>
      <c r="M2" s="137"/>
      <c r="N2" s="137"/>
      <c r="O2" s="137"/>
      <c r="P2" s="137"/>
    </row>
    <row r="3" spans="1:16" ht="15.5" x14ac:dyDescent="0.35">
      <c r="A3" s="113" t="s">
        <v>1129</v>
      </c>
      <c r="B3" s="137"/>
      <c r="C3" s="137"/>
      <c r="D3" s="137"/>
      <c r="E3" s="137"/>
      <c r="F3" s="137"/>
      <c r="G3" s="137"/>
      <c r="H3" s="137"/>
      <c r="I3" s="137"/>
      <c r="J3" s="137"/>
      <c r="K3" s="137"/>
      <c r="L3" s="137"/>
      <c r="M3" s="137"/>
      <c r="N3" s="137"/>
      <c r="O3" s="137"/>
      <c r="P3" s="137"/>
    </row>
    <row r="4" spans="1:16" ht="15.5" x14ac:dyDescent="0.35">
      <c r="A4" s="113" t="s">
        <v>1076</v>
      </c>
      <c r="B4" s="106"/>
      <c r="C4" s="106"/>
      <c r="D4" s="106"/>
      <c r="E4" s="106"/>
      <c r="F4" s="106"/>
      <c r="G4" s="106"/>
      <c r="H4" s="106"/>
      <c r="I4" s="106"/>
      <c r="J4" s="106"/>
      <c r="K4" s="106"/>
      <c r="L4" s="106"/>
      <c r="M4" s="106"/>
      <c r="N4" s="106"/>
      <c r="O4" s="106"/>
      <c r="P4" s="106"/>
    </row>
    <row r="5" spans="1:16" ht="78.75" customHeight="1" x14ac:dyDescent="0.25">
      <c r="A5" s="114" t="s">
        <v>1079</v>
      </c>
      <c r="B5" s="107" t="s">
        <v>1130</v>
      </c>
      <c r="C5" s="107" t="s">
        <v>1131</v>
      </c>
      <c r="D5" s="107" t="s">
        <v>1132</v>
      </c>
      <c r="E5" s="107" t="s">
        <v>1133</v>
      </c>
      <c r="F5" s="107" t="s">
        <v>1134</v>
      </c>
      <c r="G5" s="107" t="s">
        <v>1135</v>
      </c>
      <c r="H5" s="107" t="s">
        <v>1136</v>
      </c>
      <c r="I5" s="107" t="s">
        <v>1137</v>
      </c>
      <c r="J5" s="107" t="s">
        <v>1138</v>
      </c>
      <c r="K5" s="107" t="s">
        <v>1139</v>
      </c>
      <c r="L5" s="107" t="s">
        <v>1140</v>
      </c>
      <c r="M5" s="107" t="s">
        <v>1141</v>
      </c>
      <c r="N5" s="107" t="s">
        <v>1142</v>
      </c>
      <c r="O5" s="107" t="s">
        <v>1143</v>
      </c>
      <c r="P5" s="107" t="s">
        <v>1144</v>
      </c>
    </row>
    <row r="6" spans="1:16" ht="15.5" x14ac:dyDescent="0.35">
      <c r="A6" s="106" t="s">
        <v>1145</v>
      </c>
      <c r="B6" s="139">
        <v>73</v>
      </c>
      <c r="C6" s="139">
        <v>75.599999999999994</v>
      </c>
      <c r="D6" s="139">
        <v>76.3</v>
      </c>
      <c r="E6" s="139">
        <v>78.3</v>
      </c>
      <c r="F6" s="139">
        <v>78.099999999999994</v>
      </c>
      <c r="G6" s="139">
        <v>75.900000000000006</v>
      </c>
      <c r="H6" s="139">
        <v>72.599999999999994</v>
      </c>
      <c r="I6" s="139">
        <v>71.2</v>
      </c>
      <c r="J6" s="139">
        <v>78.8</v>
      </c>
      <c r="K6" s="139">
        <v>85.9</v>
      </c>
      <c r="L6" s="139">
        <v>80.7</v>
      </c>
      <c r="M6" s="139">
        <v>83.2</v>
      </c>
      <c r="N6" s="139">
        <v>86.1</v>
      </c>
      <c r="O6" s="93">
        <v>88</v>
      </c>
      <c r="P6" s="27">
        <v>89.7</v>
      </c>
    </row>
    <row r="7" spans="1:16" ht="15.5" x14ac:dyDescent="0.35">
      <c r="A7" s="106" t="s">
        <v>1146</v>
      </c>
      <c r="B7" s="139">
        <v>73.2</v>
      </c>
      <c r="C7" s="139">
        <v>75.900000000000006</v>
      </c>
      <c r="D7" s="139">
        <v>76.8</v>
      </c>
      <c r="E7" s="139">
        <v>78.7</v>
      </c>
      <c r="F7" s="139">
        <v>78.099999999999994</v>
      </c>
      <c r="G7" s="139">
        <v>76.099999999999994</v>
      </c>
      <c r="H7" s="139">
        <v>72.5</v>
      </c>
      <c r="I7" s="139">
        <v>71.400000000000006</v>
      </c>
      <c r="J7" s="139">
        <v>81.599999999999994</v>
      </c>
      <c r="K7" s="139">
        <v>86.1</v>
      </c>
      <c r="L7" s="139">
        <v>80.8</v>
      </c>
      <c r="M7" s="139">
        <v>83.8</v>
      </c>
      <c r="N7" s="139">
        <v>86.8</v>
      </c>
      <c r="O7" s="108">
        <v>88.7</v>
      </c>
      <c r="P7" s="100">
        <v>90.3</v>
      </c>
    </row>
    <row r="8" spans="1:16" ht="15.5" x14ac:dyDescent="0.35">
      <c r="A8" s="106" t="s">
        <v>1147</v>
      </c>
      <c r="B8" s="139">
        <v>74.2</v>
      </c>
      <c r="C8" s="139">
        <v>76.3</v>
      </c>
      <c r="D8" s="139">
        <v>77.599999999999994</v>
      </c>
      <c r="E8" s="139">
        <v>79.400000000000006</v>
      </c>
      <c r="F8" s="139">
        <v>78.400000000000006</v>
      </c>
      <c r="G8" s="139">
        <v>76.7</v>
      </c>
      <c r="H8" s="139">
        <v>72.900000000000006</v>
      </c>
      <c r="I8" s="139">
        <v>71.900000000000006</v>
      </c>
      <c r="J8" s="139">
        <v>83.9</v>
      </c>
      <c r="K8" s="139">
        <v>86.3</v>
      </c>
      <c r="L8" s="139">
        <v>81.2</v>
      </c>
      <c r="M8" s="139">
        <v>84.7</v>
      </c>
      <c r="N8" s="139">
        <v>86.9</v>
      </c>
      <c r="O8" s="108">
        <v>89.2</v>
      </c>
      <c r="P8" s="100">
        <v>90.7</v>
      </c>
    </row>
    <row r="9" spans="1:16" ht="15.5" x14ac:dyDescent="0.35">
      <c r="A9" s="106" t="s">
        <v>1149</v>
      </c>
      <c r="B9" s="139">
        <v>73.7</v>
      </c>
      <c r="C9" s="139">
        <v>75.5</v>
      </c>
      <c r="D9" s="139">
        <v>77.099999999999994</v>
      </c>
      <c r="E9" s="139">
        <v>78.8</v>
      </c>
      <c r="F9" s="139">
        <v>77.5</v>
      </c>
      <c r="G9" s="139">
        <v>76.099999999999994</v>
      </c>
      <c r="H9" s="139">
        <v>72</v>
      </c>
      <c r="I9" s="139">
        <v>71.2</v>
      </c>
      <c r="J9" s="139">
        <v>84.9</v>
      </c>
      <c r="K9" s="139">
        <v>85.3</v>
      </c>
      <c r="L9" s="139">
        <v>80.7</v>
      </c>
      <c r="M9" s="139">
        <v>84.8</v>
      </c>
      <c r="N9" s="139">
        <v>87</v>
      </c>
      <c r="O9" s="108">
        <v>88.9</v>
      </c>
      <c r="P9" s="100" t="s">
        <v>1148</v>
      </c>
    </row>
    <row r="10" spans="1:16" ht="15.5" x14ac:dyDescent="0.35">
      <c r="A10" s="106" t="s">
        <v>1150</v>
      </c>
      <c r="B10" s="139">
        <v>73.8</v>
      </c>
      <c r="C10" s="139">
        <v>75.3</v>
      </c>
      <c r="D10" s="139">
        <v>77.099999999999994</v>
      </c>
      <c r="E10" s="139">
        <v>78.5</v>
      </c>
      <c r="F10" s="139">
        <v>77.400000000000006</v>
      </c>
      <c r="G10" s="139">
        <v>76</v>
      </c>
      <c r="H10" s="139">
        <v>72</v>
      </c>
      <c r="I10" s="139">
        <v>71.3</v>
      </c>
      <c r="J10" s="139">
        <v>86.2</v>
      </c>
      <c r="K10" s="139">
        <v>83.9</v>
      </c>
      <c r="L10" s="139">
        <v>80.5</v>
      </c>
      <c r="M10" s="139">
        <v>84.8</v>
      </c>
      <c r="N10" s="139">
        <v>87.1</v>
      </c>
      <c r="O10" s="108">
        <v>89.1</v>
      </c>
      <c r="P10" s="100" t="s">
        <v>1148</v>
      </c>
    </row>
    <row r="11" spans="1:16" ht="15.5" x14ac:dyDescent="0.35">
      <c r="A11" s="106" t="s">
        <v>1151</v>
      </c>
      <c r="B11" s="139">
        <v>74.8</v>
      </c>
      <c r="C11" s="139">
        <v>75.900000000000006</v>
      </c>
      <c r="D11" s="139">
        <v>78.099999999999994</v>
      </c>
      <c r="E11" s="139">
        <v>79.2</v>
      </c>
      <c r="F11" s="139">
        <v>78</v>
      </c>
      <c r="G11" s="139">
        <v>76.7</v>
      </c>
      <c r="H11" s="139">
        <v>72.400000000000006</v>
      </c>
      <c r="I11" s="139">
        <v>71.8</v>
      </c>
      <c r="J11" s="139">
        <v>87.5</v>
      </c>
      <c r="K11" s="139">
        <v>83.5</v>
      </c>
      <c r="L11" s="139">
        <v>80.8</v>
      </c>
      <c r="M11" s="139">
        <v>84.9</v>
      </c>
      <c r="N11" s="28">
        <v>87.1</v>
      </c>
      <c r="O11" s="108">
        <v>89.4</v>
      </c>
      <c r="P11" s="100" t="s">
        <v>1148</v>
      </c>
    </row>
    <row r="12" spans="1:16" ht="15.5" x14ac:dyDescent="0.35">
      <c r="A12" s="106" t="s">
        <v>1152</v>
      </c>
      <c r="B12" s="139">
        <v>74.8</v>
      </c>
      <c r="C12" s="139">
        <v>75.3</v>
      </c>
      <c r="D12" s="139">
        <v>77.900000000000006</v>
      </c>
      <c r="E12" s="139">
        <v>79</v>
      </c>
      <c r="F12" s="139">
        <v>77.400000000000006</v>
      </c>
      <c r="G12" s="139">
        <v>75.2</v>
      </c>
      <c r="H12" s="139">
        <v>72.099999999999994</v>
      </c>
      <c r="I12" s="139">
        <v>72.8</v>
      </c>
      <c r="J12" s="139">
        <v>86.6</v>
      </c>
      <c r="K12" s="139">
        <v>83.1</v>
      </c>
      <c r="L12" s="139">
        <v>81.099999999999994</v>
      </c>
      <c r="M12" s="139">
        <v>85.3</v>
      </c>
      <c r="N12" s="28">
        <v>87.5</v>
      </c>
      <c r="O12" s="108">
        <v>89.9</v>
      </c>
      <c r="P12" s="100" t="s">
        <v>1148</v>
      </c>
    </row>
    <row r="13" spans="1:16" ht="15.5" x14ac:dyDescent="0.35">
      <c r="A13" s="106" t="s">
        <v>1153</v>
      </c>
      <c r="B13" s="139">
        <v>75.400000000000006</v>
      </c>
      <c r="C13" s="139">
        <v>75.8</v>
      </c>
      <c r="D13" s="139">
        <v>78.099999999999994</v>
      </c>
      <c r="E13" s="139">
        <v>79.099999999999994</v>
      </c>
      <c r="F13" s="139">
        <v>77.599999999999994</v>
      </c>
      <c r="G13" s="139">
        <v>74.3</v>
      </c>
      <c r="H13" s="139">
        <v>72.2</v>
      </c>
      <c r="I13" s="139">
        <v>74.099999999999994</v>
      </c>
      <c r="J13" s="139">
        <v>86.5</v>
      </c>
      <c r="K13" s="139">
        <v>82.8</v>
      </c>
      <c r="L13" s="139">
        <v>81.5</v>
      </c>
      <c r="M13" s="139">
        <v>85.9</v>
      </c>
      <c r="N13" s="28">
        <v>87.7</v>
      </c>
      <c r="O13" s="108">
        <v>90</v>
      </c>
      <c r="P13" s="100" t="s">
        <v>1148</v>
      </c>
    </row>
    <row r="14" spans="1:16" ht="15.5" x14ac:dyDescent="0.35">
      <c r="A14" s="106" t="s">
        <v>1154</v>
      </c>
      <c r="B14" s="139">
        <v>76.5</v>
      </c>
      <c r="C14" s="139">
        <v>76.8</v>
      </c>
      <c r="D14" s="139">
        <v>79.3</v>
      </c>
      <c r="E14" s="139">
        <v>79.400000000000006</v>
      </c>
      <c r="F14" s="139">
        <v>78.3</v>
      </c>
      <c r="G14" s="139">
        <v>73.900000000000006</v>
      </c>
      <c r="H14" s="139">
        <v>72.7</v>
      </c>
      <c r="I14" s="139">
        <v>75.8</v>
      </c>
      <c r="J14" s="139">
        <v>86.7</v>
      </c>
      <c r="K14" s="139">
        <v>83.1</v>
      </c>
      <c r="L14" s="139">
        <v>82.6</v>
      </c>
      <c r="M14" s="139">
        <v>86.3</v>
      </c>
      <c r="N14" s="108">
        <v>88</v>
      </c>
      <c r="O14" s="28">
        <v>90.4</v>
      </c>
      <c r="P14" s="100" t="s">
        <v>1148</v>
      </c>
    </row>
    <row r="15" spans="1:16" ht="15.5" x14ac:dyDescent="0.35">
      <c r="A15" s="106" t="s">
        <v>1155</v>
      </c>
      <c r="B15" s="139">
        <v>75</v>
      </c>
      <c r="C15" s="139">
        <v>75.8</v>
      </c>
      <c r="D15" s="139">
        <v>77.8</v>
      </c>
      <c r="E15" s="139">
        <v>78</v>
      </c>
      <c r="F15" s="139">
        <v>76.400000000000006</v>
      </c>
      <c r="G15" s="139">
        <v>72.599999999999994</v>
      </c>
      <c r="H15" s="139">
        <v>71.3</v>
      </c>
      <c r="I15" s="139">
        <v>75.3</v>
      </c>
      <c r="J15" s="139">
        <v>85.3</v>
      </c>
      <c r="K15" s="139">
        <v>81.599999999999994</v>
      </c>
      <c r="L15" s="139">
        <v>81.5</v>
      </c>
      <c r="M15" s="139">
        <v>85.2</v>
      </c>
      <c r="N15" s="28">
        <v>87.2</v>
      </c>
      <c r="O15" s="28">
        <v>88.8</v>
      </c>
      <c r="P15" s="100" t="s">
        <v>1148</v>
      </c>
    </row>
    <row r="16" spans="1:16" ht="15.5" x14ac:dyDescent="0.35">
      <c r="A16" s="106" t="s">
        <v>1156</v>
      </c>
      <c r="B16" s="139">
        <v>74.7</v>
      </c>
      <c r="C16" s="139">
        <v>75.8</v>
      </c>
      <c r="D16" s="139">
        <v>77.8</v>
      </c>
      <c r="E16" s="139">
        <v>77.7</v>
      </c>
      <c r="F16" s="139">
        <v>76.099999999999994</v>
      </c>
      <c r="G16" s="139">
        <v>72.400000000000006</v>
      </c>
      <c r="H16" s="139">
        <v>71.2</v>
      </c>
      <c r="I16" s="139">
        <v>75.5</v>
      </c>
      <c r="J16" s="139">
        <v>85.2</v>
      </c>
      <c r="K16" s="139">
        <v>81.2</v>
      </c>
      <c r="L16" s="139">
        <v>81.8</v>
      </c>
      <c r="M16" s="139">
        <v>85.4</v>
      </c>
      <c r="N16" s="108">
        <v>87.4</v>
      </c>
      <c r="O16" s="28">
        <v>88.9</v>
      </c>
      <c r="P16" s="100" t="s">
        <v>1148</v>
      </c>
    </row>
    <row r="17" spans="1:16" ht="15.5" x14ac:dyDescent="0.35">
      <c r="A17" s="106" t="s">
        <v>1157</v>
      </c>
      <c r="B17" s="139">
        <v>75.900000000000006</v>
      </c>
      <c r="C17" s="139">
        <v>76.5</v>
      </c>
      <c r="D17" s="139">
        <v>78.7</v>
      </c>
      <c r="E17" s="139">
        <v>78.400000000000006</v>
      </c>
      <c r="F17" s="139">
        <v>76.8</v>
      </c>
      <c r="G17" s="139">
        <v>73.099999999999994</v>
      </c>
      <c r="H17" s="139">
        <v>71.8</v>
      </c>
      <c r="I17" s="139">
        <v>76.5</v>
      </c>
      <c r="J17" s="139">
        <v>85.4</v>
      </c>
      <c r="K17" s="139">
        <v>81.2</v>
      </c>
      <c r="L17" s="139">
        <v>82.5</v>
      </c>
      <c r="M17" s="139">
        <v>85.8</v>
      </c>
      <c r="N17" s="108">
        <v>87.9</v>
      </c>
      <c r="O17" s="28">
        <v>89.5</v>
      </c>
      <c r="P17" s="100" t="s">
        <v>1148</v>
      </c>
    </row>
  </sheetData>
  <phoneticPr fontId="57" type="noConversion"/>
  <pageMargins left="0.7" right="0.7" top="0.75" bottom="0.75" header="0.3" footer="0.3"/>
  <pageSetup paperSize="9" orientation="portrait" horizontalDpi="1200" verticalDpi="1200" r:id="rId1"/>
  <tableParts count="1">
    <tablePart r:id="rId2"/>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40E612-9F03-4FB7-A2A7-68D155C55D47}">
  <sheetPr codeName="Sheet21"/>
  <dimension ref="A1:P17"/>
  <sheetViews>
    <sheetView zoomScaleNormal="100" workbookViewId="0"/>
  </sheetViews>
  <sheetFormatPr defaultColWidth="8.54296875" defaultRowHeight="12.5" x14ac:dyDescent="0.25"/>
  <cols>
    <col min="1" max="1" width="15.453125" style="110" customWidth="1"/>
    <col min="2" max="16" width="15.54296875" style="110" customWidth="1"/>
    <col min="17" max="17" width="13.453125" style="110" customWidth="1"/>
    <col min="18" max="16384" width="8.54296875" style="110"/>
  </cols>
  <sheetData>
    <row r="1" spans="1:16" ht="18" x14ac:dyDescent="0.4">
      <c r="A1" s="7" t="s">
        <v>1158</v>
      </c>
      <c r="B1" s="105"/>
      <c r="C1" s="105"/>
      <c r="D1" s="105"/>
      <c r="E1" s="105"/>
      <c r="F1" s="105"/>
      <c r="G1" s="105"/>
      <c r="H1" s="105"/>
      <c r="I1" s="105"/>
      <c r="J1" s="105"/>
      <c r="K1" s="105"/>
      <c r="L1" s="105"/>
      <c r="M1" s="105"/>
      <c r="N1" s="105"/>
      <c r="O1" s="105"/>
      <c r="P1" s="105"/>
    </row>
    <row r="2" spans="1:16" ht="15.5" x14ac:dyDescent="0.35">
      <c r="A2" s="113" t="s">
        <v>1075</v>
      </c>
      <c r="B2" s="137"/>
      <c r="C2" s="137"/>
      <c r="D2" s="137"/>
      <c r="E2" s="137"/>
      <c r="F2" s="137"/>
      <c r="G2" s="137"/>
      <c r="H2" s="137"/>
      <c r="I2" s="137"/>
      <c r="J2" s="137"/>
      <c r="K2" s="137"/>
      <c r="L2" s="137"/>
      <c r="M2" s="137"/>
      <c r="N2" s="137"/>
      <c r="O2" s="137"/>
      <c r="P2" s="137"/>
    </row>
    <row r="3" spans="1:16" ht="15.5" x14ac:dyDescent="0.35">
      <c r="A3" s="113" t="s">
        <v>1129</v>
      </c>
      <c r="B3" s="137"/>
      <c r="C3" s="137"/>
      <c r="D3" s="137"/>
      <c r="E3" s="137"/>
      <c r="F3" s="137"/>
      <c r="G3" s="137"/>
      <c r="H3" s="137"/>
      <c r="I3" s="137"/>
      <c r="J3" s="137"/>
      <c r="K3" s="137"/>
      <c r="L3" s="137"/>
      <c r="M3" s="137"/>
      <c r="N3" s="137"/>
      <c r="O3" s="137"/>
      <c r="P3" s="137"/>
    </row>
    <row r="4" spans="1:16" ht="15.5" x14ac:dyDescent="0.35">
      <c r="A4" s="113" t="s">
        <v>1076</v>
      </c>
      <c r="B4" s="106"/>
      <c r="C4" s="106"/>
      <c r="D4" s="106"/>
      <c r="E4" s="106"/>
      <c r="F4" s="106"/>
      <c r="G4" s="106"/>
      <c r="H4" s="106"/>
      <c r="I4" s="106"/>
      <c r="J4" s="106"/>
      <c r="K4" s="106"/>
      <c r="L4" s="106"/>
      <c r="M4" s="106"/>
      <c r="N4" s="106"/>
      <c r="O4" s="106"/>
      <c r="P4" s="106"/>
    </row>
    <row r="5" spans="1:16" ht="79.5" customHeight="1" x14ac:dyDescent="0.25">
      <c r="A5" s="114" t="s">
        <v>1079</v>
      </c>
      <c r="B5" s="107" t="s">
        <v>1130</v>
      </c>
      <c r="C5" s="107" t="s">
        <v>1131</v>
      </c>
      <c r="D5" s="107" t="s">
        <v>1132</v>
      </c>
      <c r="E5" s="107" t="s">
        <v>1133</v>
      </c>
      <c r="F5" s="107" t="s">
        <v>1134</v>
      </c>
      <c r="G5" s="107" t="s">
        <v>1135</v>
      </c>
      <c r="H5" s="107" t="s">
        <v>1136</v>
      </c>
      <c r="I5" s="107" t="s">
        <v>1137</v>
      </c>
      <c r="J5" s="107" t="s">
        <v>1138</v>
      </c>
      <c r="K5" s="107" t="s">
        <v>1139</v>
      </c>
      <c r="L5" s="107" t="s">
        <v>1140</v>
      </c>
      <c r="M5" s="107" t="s">
        <v>1141</v>
      </c>
      <c r="N5" s="107" t="s">
        <v>1142</v>
      </c>
      <c r="O5" s="107" t="s">
        <v>1143</v>
      </c>
      <c r="P5" s="107" t="s">
        <v>1144</v>
      </c>
    </row>
    <row r="6" spans="1:16" ht="15.5" x14ac:dyDescent="0.35">
      <c r="A6" s="106" t="s">
        <v>1145</v>
      </c>
      <c r="B6" s="26">
        <v>5.6</v>
      </c>
      <c r="C6" s="26">
        <v>5.4</v>
      </c>
      <c r="D6" s="26">
        <v>4.5999999999999996</v>
      </c>
      <c r="E6" s="26">
        <v>3.8</v>
      </c>
      <c r="F6" s="26">
        <v>2.7</v>
      </c>
      <c r="G6" s="26">
        <v>1.8</v>
      </c>
      <c r="H6" s="26">
        <v>0.7</v>
      </c>
      <c r="I6" s="26">
        <v>0.2</v>
      </c>
      <c r="J6" s="26">
        <v>0.4</v>
      </c>
      <c r="K6" s="92">
        <v>8.1999999999999993</v>
      </c>
      <c r="L6" s="92">
        <v>5.4</v>
      </c>
      <c r="M6" s="92">
        <v>2.4</v>
      </c>
      <c r="N6" s="92">
        <v>3.1</v>
      </c>
      <c r="O6" s="27">
        <v>2.4</v>
      </c>
      <c r="P6" s="27">
        <v>2.2999999999999998</v>
      </c>
    </row>
    <row r="7" spans="1:16" ht="15.5" x14ac:dyDescent="0.35">
      <c r="A7" s="106" t="s">
        <v>1146</v>
      </c>
      <c r="B7" s="26">
        <v>5.6</v>
      </c>
      <c r="C7" s="26">
        <v>5.3</v>
      </c>
      <c r="D7" s="26">
        <v>4.5999999999999996</v>
      </c>
      <c r="E7" s="26">
        <v>3.7</v>
      </c>
      <c r="F7" s="26">
        <v>2.7</v>
      </c>
      <c r="G7" s="26">
        <v>1.7</v>
      </c>
      <c r="H7" s="26">
        <v>0.6</v>
      </c>
      <c r="I7" s="26">
        <v>0.2</v>
      </c>
      <c r="J7" s="26">
        <v>0.8</v>
      </c>
      <c r="K7" s="92">
        <v>8.6</v>
      </c>
      <c r="L7" s="92">
        <v>4.9000000000000004</v>
      </c>
      <c r="M7" s="92">
        <v>2.5</v>
      </c>
      <c r="N7" s="108">
        <v>3</v>
      </c>
      <c r="O7" s="28">
        <v>2.4</v>
      </c>
      <c r="P7" s="100">
        <v>2.2000000000000002</v>
      </c>
    </row>
    <row r="8" spans="1:16" ht="15.5" x14ac:dyDescent="0.35">
      <c r="A8" s="106" t="s">
        <v>1147</v>
      </c>
      <c r="B8" s="26">
        <v>5.5</v>
      </c>
      <c r="C8" s="26">
        <v>5.3</v>
      </c>
      <c r="D8" s="26">
        <v>4.5</v>
      </c>
      <c r="E8" s="26">
        <v>3.6</v>
      </c>
      <c r="F8" s="26">
        <v>2.6</v>
      </c>
      <c r="G8" s="26">
        <v>1.5</v>
      </c>
      <c r="H8" s="26">
        <v>0.6</v>
      </c>
      <c r="I8" s="26">
        <v>0.2</v>
      </c>
      <c r="J8" s="26">
        <v>1.2</v>
      </c>
      <c r="K8" s="92">
        <v>8.8000000000000007</v>
      </c>
      <c r="L8" s="92">
        <v>4.4000000000000004</v>
      </c>
      <c r="M8" s="92">
        <v>2.6</v>
      </c>
      <c r="N8" s="28">
        <v>2.9</v>
      </c>
      <c r="O8" s="28">
        <v>2.5</v>
      </c>
      <c r="P8" s="100">
        <v>2.1</v>
      </c>
    </row>
    <row r="9" spans="1:16" ht="15.5" x14ac:dyDescent="0.35">
      <c r="A9" s="106" t="s">
        <v>1149</v>
      </c>
      <c r="B9" s="26">
        <v>5.5</v>
      </c>
      <c r="C9" s="26">
        <v>5.2</v>
      </c>
      <c r="D9" s="26">
        <v>4.4000000000000004</v>
      </c>
      <c r="E9" s="26">
        <v>3.5</v>
      </c>
      <c r="F9" s="26">
        <v>2.6</v>
      </c>
      <c r="G9" s="26">
        <v>1.4</v>
      </c>
      <c r="H9" s="26">
        <v>0.5</v>
      </c>
      <c r="I9" s="26">
        <v>0.2</v>
      </c>
      <c r="J9" s="26">
        <v>1.7</v>
      </c>
      <c r="K9" s="92">
        <v>8.9</v>
      </c>
      <c r="L9" s="92">
        <v>4</v>
      </c>
      <c r="M9" s="92">
        <v>2.7</v>
      </c>
      <c r="N9" s="28">
        <v>2.8</v>
      </c>
      <c r="O9" s="28">
        <v>2.5</v>
      </c>
      <c r="P9" s="100" t="s">
        <v>1148</v>
      </c>
    </row>
    <row r="10" spans="1:16" ht="15.5" x14ac:dyDescent="0.35">
      <c r="A10" s="106" t="s">
        <v>1150</v>
      </c>
      <c r="B10" s="26">
        <v>5.5</v>
      </c>
      <c r="C10" s="26">
        <v>5.2</v>
      </c>
      <c r="D10" s="26">
        <v>4.4000000000000004</v>
      </c>
      <c r="E10" s="26">
        <v>3.4</v>
      </c>
      <c r="F10" s="26">
        <v>2.5</v>
      </c>
      <c r="G10" s="26">
        <v>1.3</v>
      </c>
      <c r="H10" s="26">
        <v>0.5</v>
      </c>
      <c r="I10" s="26">
        <v>0.2</v>
      </c>
      <c r="J10" s="26">
        <v>2.2000000000000002</v>
      </c>
      <c r="K10" s="92">
        <v>8.9</v>
      </c>
      <c r="L10" s="92">
        <v>3.6</v>
      </c>
      <c r="M10" s="92">
        <v>2.9</v>
      </c>
      <c r="N10" s="28">
        <v>2.7</v>
      </c>
      <c r="O10" s="28">
        <v>2.6</v>
      </c>
      <c r="P10" s="100" t="s">
        <v>1148</v>
      </c>
    </row>
    <row r="11" spans="1:16" ht="15.5" x14ac:dyDescent="0.35">
      <c r="A11" s="106" t="s">
        <v>1151</v>
      </c>
      <c r="B11" s="26">
        <v>5.4</v>
      </c>
      <c r="C11" s="26">
        <v>5.0999999999999996</v>
      </c>
      <c r="D11" s="26">
        <v>4.3</v>
      </c>
      <c r="E11" s="26">
        <v>3.3</v>
      </c>
      <c r="F11" s="26">
        <v>2.4</v>
      </c>
      <c r="G11" s="26">
        <v>1.2</v>
      </c>
      <c r="H11" s="26">
        <v>0.5</v>
      </c>
      <c r="I11" s="26">
        <v>0.1</v>
      </c>
      <c r="J11" s="26">
        <v>2.9</v>
      </c>
      <c r="K11" s="92">
        <v>8.6999999999999993</v>
      </c>
      <c r="L11" s="92">
        <v>3.2</v>
      </c>
      <c r="M11" s="92">
        <v>3</v>
      </c>
      <c r="N11" s="28">
        <v>2.6</v>
      </c>
      <c r="O11" s="28">
        <v>2.6</v>
      </c>
      <c r="P11" s="100" t="s">
        <v>1148</v>
      </c>
    </row>
    <row r="12" spans="1:16" ht="15.5" x14ac:dyDescent="0.35">
      <c r="A12" s="106" t="s">
        <v>1152</v>
      </c>
      <c r="B12" s="26">
        <v>5.4</v>
      </c>
      <c r="C12" s="26">
        <v>5.0999999999999996</v>
      </c>
      <c r="D12" s="26">
        <v>4.2</v>
      </c>
      <c r="E12" s="26">
        <v>3.2</v>
      </c>
      <c r="F12" s="26">
        <v>2.4</v>
      </c>
      <c r="G12" s="26">
        <v>1.1000000000000001</v>
      </c>
      <c r="H12" s="26">
        <v>0.4</v>
      </c>
      <c r="I12" s="26">
        <v>0.1</v>
      </c>
      <c r="J12" s="26">
        <v>3.5</v>
      </c>
      <c r="K12" s="108">
        <v>8.6</v>
      </c>
      <c r="L12" s="92">
        <v>2.9</v>
      </c>
      <c r="M12" s="92">
        <v>3.2</v>
      </c>
      <c r="N12" s="28">
        <v>2.5</v>
      </c>
      <c r="O12" s="28">
        <v>2.6</v>
      </c>
      <c r="P12" s="100" t="s">
        <v>1148</v>
      </c>
    </row>
    <row r="13" spans="1:16" ht="15.5" x14ac:dyDescent="0.35">
      <c r="A13" s="106" t="s">
        <v>1153</v>
      </c>
      <c r="B13" s="26">
        <v>5.4</v>
      </c>
      <c r="C13" s="26">
        <v>5</v>
      </c>
      <c r="D13" s="26">
        <v>4.2</v>
      </c>
      <c r="E13" s="26">
        <v>3.1</v>
      </c>
      <c r="F13" s="26">
        <v>2.2999999999999998</v>
      </c>
      <c r="G13" s="26">
        <v>1</v>
      </c>
      <c r="H13" s="26">
        <v>0.4</v>
      </c>
      <c r="I13" s="108">
        <v>0.1</v>
      </c>
      <c r="J13" s="26">
        <v>4.2</v>
      </c>
      <c r="K13" s="108">
        <v>8.3000000000000007</v>
      </c>
      <c r="L13" s="92">
        <v>2.6</v>
      </c>
      <c r="M13" s="92">
        <v>3.3</v>
      </c>
      <c r="N13" s="28">
        <v>2.4</v>
      </c>
      <c r="O13" s="28">
        <v>2.6</v>
      </c>
      <c r="P13" s="100" t="s">
        <v>1148</v>
      </c>
    </row>
    <row r="14" spans="1:16" ht="15.5" x14ac:dyDescent="0.35">
      <c r="A14" s="106" t="s">
        <v>1154</v>
      </c>
      <c r="B14" s="26">
        <v>5.4</v>
      </c>
      <c r="C14" s="26">
        <v>4.9000000000000004</v>
      </c>
      <c r="D14" s="26">
        <v>4.0999999999999996</v>
      </c>
      <c r="E14" s="26">
        <v>3</v>
      </c>
      <c r="F14" s="26">
        <v>2.2000000000000002</v>
      </c>
      <c r="G14" s="26">
        <v>0.9</v>
      </c>
      <c r="H14" s="26">
        <v>0.4</v>
      </c>
      <c r="I14" s="108">
        <v>0.1</v>
      </c>
      <c r="J14" s="26">
        <v>5</v>
      </c>
      <c r="K14" s="108">
        <v>7.9</v>
      </c>
      <c r="L14" s="92">
        <v>2.5</v>
      </c>
      <c r="M14" s="92">
        <v>3.3</v>
      </c>
      <c r="N14" s="28">
        <v>2.4</v>
      </c>
      <c r="O14" s="28">
        <v>2.6</v>
      </c>
      <c r="P14" s="100" t="s">
        <v>1148</v>
      </c>
    </row>
    <row r="15" spans="1:16" ht="15.5" x14ac:dyDescent="0.35">
      <c r="A15" s="106" t="s">
        <v>1155</v>
      </c>
      <c r="B15" s="26">
        <v>5.4</v>
      </c>
      <c r="C15" s="26">
        <v>4.9000000000000004</v>
      </c>
      <c r="D15" s="26">
        <v>4</v>
      </c>
      <c r="E15" s="26">
        <v>2.9</v>
      </c>
      <c r="F15" s="26">
        <v>2.1</v>
      </c>
      <c r="G15" s="26">
        <v>0.8</v>
      </c>
      <c r="H15" s="26">
        <v>0.4</v>
      </c>
      <c r="I15" s="92">
        <v>0.1</v>
      </c>
      <c r="J15" s="26">
        <v>5.8</v>
      </c>
      <c r="K15" s="108">
        <v>7.3</v>
      </c>
      <c r="L15" s="92">
        <v>2.4</v>
      </c>
      <c r="M15" s="92">
        <v>3.3</v>
      </c>
      <c r="N15" s="28">
        <v>2.4</v>
      </c>
      <c r="O15" s="28">
        <v>2.5</v>
      </c>
      <c r="P15" s="100" t="s">
        <v>1148</v>
      </c>
    </row>
    <row r="16" spans="1:16" ht="15.5" x14ac:dyDescent="0.35">
      <c r="A16" s="106" t="s">
        <v>1156</v>
      </c>
      <c r="B16" s="26">
        <v>5.4</v>
      </c>
      <c r="C16" s="26">
        <v>4.8</v>
      </c>
      <c r="D16" s="26">
        <v>3.9</v>
      </c>
      <c r="E16" s="26">
        <v>2.8</v>
      </c>
      <c r="F16" s="26">
        <v>2</v>
      </c>
      <c r="G16" s="26">
        <v>0.8</v>
      </c>
      <c r="H16" s="26">
        <v>0.3</v>
      </c>
      <c r="I16" s="26">
        <v>0.2</v>
      </c>
      <c r="J16" s="26">
        <v>6.7</v>
      </c>
      <c r="K16" s="108">
        <v>6.8</v>
      </c>
      <c r="L16" s="92">
        <v>2.2999999999999998</v>
      </c>
      <c r="M16" s="92">
        <v>3.2</v>
      </c>
      <c r="N16" s="28">
        <v>2.4</v>
      </c>
      <c r="O16" s="28">
        <v>2.5</v>
      </c>
      <c r="P16" s="100" t="s">
        <v>1148</v>
      </c>
    </row>
    <row r="17" spans="1:16" ht="15.5" x14ac:dyDescent="0.35">
      <c r="A17" s="106" t="s">
        <v>1157</v>
      </c>
      <c r="B17" s="26">
        <v>5.4</v>
      </c>
      <c r="C17" s="26">
        <v>4.7</v>
      </c>
      <c r="D17" s="26">
        <v>3.9</v>
      </c>
      <c r="E17" s="26">
        <v>2.8</v>
      </c>
      <c r="F17" s="26">
        <v>1.9</v>
      </c>
      <c r="G17" s="26">
        <v>0.7</v>
      </c>
      <c r="H17" s="26">
        <v>0.3</v>
      </c>
      <c r="I17" s="26">
        <v>0.2</v>
      </c>
      <c r="J17" s="26">
        <v>7.6</v>
      </c>
      <c r="K17" s="108">
        <v>6</v>
      </c>
      <c r="L17" s="92">
        <v>2.2999999999999998</v>
      </c>
      <c r="M17" s="92">
        <v>3.2</v>
      </c>
      <c r="N17" s="28">
        <v>2.4</v>
      </c>
      <c r="O17" s="28">
        <v>2.4</v>
      </c>
      <c r="P17" s="100" t="s">
        <v>1148</v>
      </c>
    </row>
  </sheetData>
  <phoneticPr fontId="17" type="noConversion"/>
  <pageMargins left="0.7" right="0.7" top="0.75" bottom="0.75" header="0.3" footer="0.3"/>
  <pageSetup paperSize="9" orientation="portrait" horizontalDpi="1200" verticalDpi="1200" r:id="rId1"/>
  <tableParts count="1">
    <tablePart r:id="rId2"/>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6F895A-A8A4-461B-813A-06A978E37E69}">
  <sheetPr codeName="Sheet22"/>
  <dimension ref="A1:P18"/>
  <sheetViews>
    <sheetView zoomScaleNormal="100" workbookViewId="0"/>
  </sheetViews>
  <sheetFormatPr defaultColWidth="8.54296875" defaultRowHeight="12.5" x14ac:dyDescent="0.25"/>
  <cols>
    <col min="1" max="1" width="15.453125" style="110" customWidth="1"/>
    <col min="2" max="16" width="16.453125" style="110" customWidth="1"/>
    <col min="17" max="17" width="13.453125" style="110" customWidth="1"/>
    <col min="18" max="16384" width="8.54296875" style="110"/>
  </cols>
  <sheetData>
    <row r="1" spans="1:16" ht="18" x14ac:dyDescent="0.4">
      <c r="A1" s="7" t="s">
        <v>1159</v>
      </c>
      <c r="B1" s="105"/>
      <c r="C1" s="105"/>
      <c r="D1" s="105"/>
      <c r="E1" s="105"/>
      <c r="F1" s="105"/>
      <c r="G1" s="105"/>
      <c r="H1" s="105"/>
      <c r="I1" s="105"/>
      <c r="J1" s="105"/>
      <c r="K1" s="105"/>
      <c r="L1" s="105"/>
      <c r="M1" s="105"/>
      <c r="N1" s="105"/>
      <c r="O1" s="105"/>
      <c r="P1" s="105"/>
    </row>
    <row r="2" spans="1:16" ht="15.5" x14ac:dyDescent="0.35">
      <c r="A2" s="113" t="s">
        <v>1075</v>
      </c>
      <c r="B2" s="137"/>
      <c r="C2" s="137"/>
      <c r="D2" s="137"/>
      <c r="E2" s="137"/>
      <c r="F2" s="137"/>
      <c r="G2" s="137"/>
      <c r="H2" s="137"/>
      <c r="I2" s="137"/>
      <c r="J2" s="137"/>
      <c r="K2" s="137"/>
      <c r="L2" s="137"/>
      <c r="M2" s="137"/>
      <c r="N2" s="137"/>
      <c r="O2" s="137"/>
      <c r="P2" s="137"/>
    </row>
    <row r="3" spans="1:16" ht="15.5" x14ac:dyDescent="0.35">
      <c r="A3" s="113" t="s">
        <v>1129</v>
      </c>
      <c r="B3" s="137"/>
      <c r="C3" s="137"/>
      <c r="D3" s="137"/>
      <c r="E3" s="137"/>
      <c r="F3" s="137"/>
      <c r="G3" s="137"/>
      <c r="H3" s="137"/>
      <c r="I3" s="137"/>
      <c r="J3" s="137"/>
      <c r="K3" s="137"/>
      <c r="L3" s="137"/>
      <c r="M3" s="137"/>
      <c r="N3" s="137"/>
      <c r="O3" s="137"/>
      <c r="P3" s="137"/>
    </row>
    <row r="4" spans="1:16" ht="15.5" x14ac:dyDescent="0.35">
      <c r="A4" s="113" t="s">
        <v>1076</v>
      </c>
      <c r="B4" s="106"/>
      <c r="C4" s="106"/>
      <c r="D4" s="106"/>
      <c r="E4" s="106"/>
      <c r="F4" s="106"/>
      <c r="G4" s="106"/>
      <c r="H4" s="106"/>
      <c r="I4" s="106"/>
      <c r="J4" s="106"/>
      <c r="K4" s="106"/>
      <c r="L4" s="106"/>
      <c r="M4" s="106"/>
      <c r="N4" s="106"/>
      <c r="O4" s="106"/>
      <c r="P4" s="106"/>
    </row>
    <row r="5" spans="1:16" ht="78" customHeight="1" x14ac:dyDescent="0.25">
      <c r="A5" s="114" t="s">
        <v>1079</v>
      </c>
      <c r="B5" s="107" t="s">
        <v>1130</v>
      </c>
      <c r="C5" s="107" t="s">
        <v>1131</v>
      </c>
      <c r="D5" s="107" t="s">
        <v>1132</v>
      </c>
      <c r="E5" s="107" t="s">
        <v>1133</v>
      </c>
      <c r="F5" s="107" t="s">
        <v>1134</v>
      </c>
      <c r="G5" s="107" t="s">
        <v>1135</v>
      </c>
      <c r="H5" s="107" t="s">
        <v>1136</v>
      </c>
      <c r="I5" s="107" t="s">
        <v>1137</v>
      </c>
      <c r="J5" s="107" t="s">
        <v>1138</v>
      </c>
      <c r="K5" s="107" t="s">
        <v>1139</v>
      </c>
      <c r="L5" s="107" t="s">
        <v>1140</v>
      </c>
      <c r="M5" s="107" t="s">
        <v>1141</v>
      </c>
      <c r="N5" s="107" t="s">
        <v>1142</v>
      </c>
      <c r="O5" s="107" t="s">
        <v>1143</v>
      </c>
      <c r="P5" s="107" t="s">
        <v>1144</v>
      </c>
    </row>
    <row r="6" spans="1:16" ht="15.5" x14ac:dyDescent="0.35">
      <c r="A6" s="106" t="s">
        <v>1145</v>
      </c>
      <c r="B6" s="26">
        <v>2.2000000000000002</v>
      </c>
      <c r="C6" s="26">
        <v>2.1</v>
      </c>
      <c r="D6" s="26">
        <v>1.4</v>
      </c>
      <c r="E6" s="26">
        <v>1.7</v>
      </c>
      <c r="F6" s="26">
        <v>1.9</v>
      </c>
      <c r="G6" s="26">
        <v>1.7</v>
      </c>
      <c r="H6" s="26">
        <v>2.1</v>
      </c>
      <c r="I6" s="26">
        <v>2</v>
      </c>
      <c r="J6" s="26">
        <v>2</v>
      </c>
      <c r="K6" s="92">
        <v>3</v>
      </c>
      <c r="L6" s="92">
        <v>2.5</v>
      </c>
      <c r="M6" s="26">
        <v>1.8</v>
      </c>
      <c r="N6" s="26">
        <v>2.1</v>
      </c>
      <c r="O6" s="27">
        <v>2.6</v>
      </c>
      <c r="P6" s="27">
        <v>2.6</v>
      </c>
    </row>
    <row r="7" spans="1:16" ht="15.5" x14ac:dyDescent="0.35">
      <c r="A7" s="106" t="s">
        <v>1146</v>
      </c>
      <c r="B7" s="26">
        <v>2.2000000000000002</v>
      </c>
      <c r="C7" s="26">
        <v>2</v>
      </c>
      <c r="D7" s="26">
        <v>1.4</v>
      </c>
      <c r="E7" s="26">
        <v>1.8</v>
      </c>
      <c r="F7" s="26">
        <v>1.8</v>
      </c>
      <c r="G7" s="26">
        <v>1.7</v>
      </c>
      <c r="H7" s="26">
        <v>2.1</v>
      </c>
      <c r="I7" s="26">
        <v>2</v>
      </c>
      <c r="J7" s="26">
        <v>2</v>
      </c>
      <c r="K7" s="92">
        <v>3</v>
      </c>
      <c r="L7" s="92">
        <v>2.4</v>
      </c>
      <c r="M7" s="92">
        <v>1.7</v>
      </c>
      <c r="N7" s="28">
        <v>2.1</v>
      </c>
      <c r="O7" s="100">
        <v>2.6</v>
      </c>
      <c r="P7" s="100">
        <v>2.6</v>
      </c>
    </row>
    <row r="8" spans="1:16" ht="15.5" x14ac:dyDescent="0.35">
      <c r="A8" s="106" t="s">
        <v>1147</v>
      </c>
      <c r="B8" s="26">
        <v>2.2000000000000002</v>
      </c>
      <c r="C8" s="26">
        <v>2</v>
      </c>
      <c r="D8" s="26">
        <v>1.4</v>
      </c>
      <c r="E8" s="26">
        <v>1.8</v>
      </c>
      <c r="F8" s="26">
        <v>1.8</v>
      </c>
      <c r="G8" s="26">
        <v>1.8</v>
      </c>
      <c r="H8" s="26">
        <v>2.1</v>
      </c>
      <c r="I8" s="26">
        <v>2</v>
      </c>
      <c r="J8" s="26">
        <v>2.1</v>
      </c>
      <c r="K8" s="92">
        <v>3</v>
      </c>
      <c r="L8" s="92">
        <v>2.4</v>
      </c>
      <c r="M8" s="92">
        <v>1.7</v>
      </c>
      <c r="N8" s="28">
        <v>2.2000000000000002</v>
      </c>
      <c r="O8" s="100">
        <v>2.6</v>
      </c>
      <c r="P8" s="100">
        <v>2.6</v>
      </c>
    </row>
    <row r="9" spans="1:16" ht="15.5" x14ac:dyDescent="0.35">
      <c r="A9" s="106" t="s">
        <v>1149</v>
      </c>
      <c r="B9" s="26">
        <v>2.2000000000000002</v>
      </c>
      <c r="C9" s="26">
        <v>1.9</v>
      </c>
      <c r="D9" s="26">
        <v>1.4</v>
      </c>
      <c r="E9" s="26">
        <v>1.8</v>
      </c>
      <c r="F9" s="26">
        <v>1.8</v>
      </c>
      <c r="G9" s="26">
        <v>1.8</v>
      </c>
      <c r="H9" s="26">
        <v>2.1</v>
      </c>
      <c r="I9" s="26">
        <v>2</v>
      </c>
      <c r="J9" s="26">
        <v>2.1</v>
      </c>
      <c r="K9" s="92">
        <v>3</v>
      </c>
      <c r="L9" s="92">
        <v>2.2999999999999998</v>
      </c>
      <c r="M9" s="92">
        <v>1.7</v>
      </c>
      <c r="N9" s="28">
        <v>2.2999999999999998</v>
      </c>
      <c r="O9" s="100">
        <v>2.6</v>
      </c>
      <c r="P9" s="100" t="s">
        <v>1148</v>
      </c>
    </row>
    <row r="10" spans="1:16" ht="15.5" x14ac:dyDescent="0.35">
      <c r="A10" s="106" t="s">
        <v>1150</v>
      </c>
      <c r="B10" s="26">
        <v>2.2000000000000002</v>
      </c>
      <c r="C10" s="26">
        <v>1.8</v>
      </c>
      <c r="D10" s="26">
        <v>1.4</v>
      </c>
      <c r="E10" s="26">
        <v>1.9</v>
      </c>
      <c r="F10" s="26">
        <v>1.8</v>
      </c>
      <c r="G10" s="26">
        <v>1.8</v>
      </c>
      <c r="H10" s="26">
        <v>2.1</v>
      </c>
      <c r="I10" s="26">
        <v>2</v>
      </c>
      <c r="J10" s="26">
        <v>2.2000000000000002</v>
      </c>
      <c r="K10" s="92">
        <v>3</v>
      </c>
      <c r="L10" s="92">
        <v>2.2000000000000002</v>
      </c>
      <c r="M10" s="92">
        <v>1.7</v>
      </c>
      <c r="N10" s="28">
        <v>2.2999999999999998</v>
      </c>
      <c r="O10" s="28">
        <v>2.6</v>
      </c>
      <c r="P10" s="100" t="s">
        <v>1148</v>
      </c>
    </row>
    <row r="11" spans="1:16" ht="15.5" x14ac:dyDescent="0.35">
      <c r="A11" s="106" t="s">
        <v>1151</v>
      </c>
      <c r="B11" s="26">
        <v>2.2000000000000002</v>
      </c>
      <c r="C11" s="26">
        <v>1.7</v>
      </c>
      <c r="D11" s="26">
        <v>1.5</v>
      </c>
      <c r="E11" s="26">
        <v>1.9</v>
      </c>
      <c r="F11" s="26">
        <v>1.7</v>
      </c>
      <c r="G11" s="26">
        <v>1.8</v>
      </c>
      <c r="H11" s="26">
        <v>2.1</v>
      </c>
      <c r="I11" s="26">
        <v>2</v>
      </c>
      <c r="J11" s="26">
        <v>2.2000000000000002</v>
      </c>
      <c r="K11" s="92">
        <v>3</v>
      </c>
      <c r="L11" s="92">
        <v>2.2000000000000002</v>
      </c>
      <c r="M11" s="92">
        <v>1.7</v>
      </c>
      <c r="N11" s="28">
        <v>2.4</v>
      </c>
      <c r="O11" s="28">
        <v>2.6</v>
      </c>
      <c r="P11" s="100" t="s">
        <v>1148</v>
      </c>
    </row>
    <row r="12" spans="1:16" ht="15.5" x14ac:dyDescent="0.35">
      <c r="A12" s="106" t="s">
        <v>1152</v>
      </c>
      <c r="B12" s="26">
        <v>2.2000000000000002</v>
      </c>
      <c r="C12" s="26">
        <v>1.6</v>
      </c>
      <c r="D12" s="26">
        <v>1.5</v>
      </c>
      <c r="E12" s="26">
        <v>1.9</v>
      </c>
      <c r="F12" s="26">
        <v>1.7</v>
      </c>
      <c r="G12" s="26">
        <v>1.9</v>
      </c>
      <c r="H12" s="26">
        <v>2.1</v>
      </c>
      <c r="I12" s="26">
        <v>2</v>
      </c>
      <c r="J12" s="26">
        <v>2.2999999999999998</v>
      </c>
      <c r="K12" s="108">
        <v>3</v>
      </c>
      <c r="L12" s="92">
        <v>2.1</v>
      </c>
      <c r="M12" s="92">
        <v>1.7</v>
      </c>
      <c r="N12" s="28">
        <v>2.4</v>
      </c>
      <c r="O12" s="28">
        <v>2.6</v>
      </c>
      <c r="P12" s="100" t="s">
        <v>1148</v>
      </c>
    </row>
    <row r="13" spans="1:16" ht="15.5" x14ac:dyDescent="0.35">
      <c r="A13" s="106" t="s">
        <v>1153</v>
      </c>
      <c r="B13" s="26">
        <v>2.2000000000000002</v>
      </c>
      <c r="C13" s="26">
        <v>1.6</v>
      </c>
      <c r="D13" s="26">
        <v>1.5</v>
      </c>
      <c r="E13" s="26">
        <v>1.9</v>
      </c>
      <c r="F13" s="26">
        <v>1.7</v>
      </c>
      <c r="G13" s="26">
        <v>1.9</v>
      </c>
      <c r="H13" s="26">
        <v>2.1</v>
      </c>
      <c r="I13" s="26">
        <v>2</v>
      </c>
      <c r="J13" s="26">
        <v>2.4</v>
      </c>
      <c r="K13" s="108">
        <v>2.9</v>
      </c>
      <c r="L13" s="92">
        <v>2.1</v>
      </c>
      <c r="M13" s="92">
        <v>1.8</v>
      </c>
      <c r="N13" s="28">
        <v>2.5</v>
      </c>
      <c r="O13" s="28">
        <v>2.6</v>
      </c>
      <c r="P13" s="100" t="s">
        <v>1148</v>
      </c>
    </row>
    <row r="14" spans="1:16" ht="15.5" x14ac:dyDescent="0.35">
      <c r="A14" s="106" t="s">
        <v>1154</v>
      </c>
      <c r="B14" s="26">
        <v>2.2000000000000002</v>
      </c>
      <c r="C14" s="26">
        <v>1.5</v>
      </c>
      <c r="D14" s="26">
        <v>1.6</v>
      </c>
      <c r="E14" s="26">
        <v>1.9</v>
      </c>
      <c r="F14" s="26">
        <v>1.7</v>
      </c>
      <c r="G14" s="26">
        <v>1.9</v>
      </c>
      <c r="H14" s="26">
        <v>2.1</v>
      </c>
      <c r="I14" s="26">
        <v>2</v>
      </c>
      <c r="J14" s="26">
        <v>2.5</v>
      </c>
      <c r="K14" s="108">
        <v>2.8</v>
      </c>
      <c r="L14" s="92">
        <v>2</v>
      </c>
      <c r="M14" s="92">
        <v>1.8</v>
      </c>
      <c r="N14" s="28">
        <v>2.5</v>
      </c>
      <c r="O14" s="28">
        <v>2.6</v>
      </c>
      <c r="P14" s="100" t="s">
        <v>1148</v>
      </c>
    </row>
    <row r="15" spans="1:16" ht="15.5" x14ac:dyDescent="0.35">
      <c r="A15" s="106" t="s">
        <v>1155</v>
      </c>
      <c r="B15" s="26">
        <v>2.2000000000000002</v>
      </c>
      <c r="C15" s="26">
        <v>1.4</v>
      </c>
      <c r="D15" s="26">
        <v>1.6</v>
      </c>
      <c r="E15" s="26">
        <v>1.9</v>
      </c>
      <c r="F15" s="26">
        <v>1.7</v>
      </c>
      <c r="G15" s="26">
        <v>2</v>
      </c>
      <c r="H15" s="26">
        <v>2.1</v>
      </c>
      <c r="I15" s="26">
        <v>2</v>
      </c>
      <c r="J15" s="26">
        <v>2.6</v>
      </c>
      <c r="K15" s="108">
        <v>2.8</v>
      </c>
      <c r="L15" s="92">
        <v>1.9</v>
      </c>
      <c r="M15" s="92">
        <v>1.9</v>
      </c>
      <c r="N15" s="28">
        <v>2.5</v>
      </c>
      <c r="O15" s="28">
        <v>2.6</v>
      </c>
      <c r="P15" s="100" t="s">
        <v>1148</v>
      </c>
    </row>
    <row r="16" spans="1:16" ht="15.5" x14ac:dyDescent="0.35">
      <c r="A16" s="106" t="s">
        <v>1156</v>
      </c>
      <c r="B16" s="26">
        <v>2.2000000000000002</v>
      </c>
      <c r="C16" s="26">
        <v>1.4</v>
      </c>
      <c r="D16" s="26">
        <v>1.6</v>
      </c>
      <c r="E16" s="26">
        <v>1.9</v>
      </c>
      <c r="F16" s="26">
        <v>1.7</v>
      </c>
      <c r="G16" s="26">
        <v>2</v>
      </c>
      <c r="H16" s="26">
        <v>2.1</v>
      </c>
      <c r="I16" s="26">
        <v>2</v>
      </c>
      <c r="J16" s="26">
        <v>2.7</v>
      </c>
      <c r="K16" s="108">
        <v>2.7</v>
      </c>
      <c r="L16" s="92">
        <v>1.8</v>
      </c>
      <c r="M16" s="92">
        <v>2</v>
      </c>
      <c r="N16" s="28">
        <v>2.5</v>
      </c>
      <c r="O16" s="28">
        <v>2.6</v>
      </c>
      <c r="P16" s="100" t="s">
        <v>1148</v>
      </c>
    </row>
    <row r="17" spans="1:16" ht="15.5" x14ac:dyDescent="0.35">
      <c r="A17" s="106" t="s">
        <v>1157</v>
      </c>
      <c r="B17" s="26">
        <v>2.2000000000000002</v>
      </c>
      <c r="C17" s="26">
        <v>1.4</v>
      </c>
      <c r="D17" s="26">
        <v>1.7</v>
      </c>
      <c r="E17" s="26">
        <v>1.9</v>
      </c>
      <c r="F17" s="26">
        <v>1.7</v>
      </c>
      <c r="G17" s="26">
        <v>2</v>
      </c>
      <c r="H17" s="26">
        <v>2.1</v>
      </c>
      <c r="I17" s="26">
        <v>2</v>
      </c>
      <c r="J17" s="26">
        <v>2.9</v>
      </c>
      <c r="K17" s="108">
        <v>2.6</v>
      </c>
      <c r="L17" s="92">
        <v>1.8</v>
      </c>
      <c r="M17" s="92">
        <v>2</v>
      </c>
      <c r="N17" s="28">
        <v>2.5</v>
      </c>
      <c r="O17" s="28">
        <v>2.6</v>
      </c>
      <c r="P17" s="100" t="s">
        <v>1148</v>
      </c>
    </row>
    <row r="18" spans="1:16" ht="15.5" x14ac:dyDescent="0.35">
      <c r="B18" s="26"/>
      <c r="C18" s="26"/>
      <c r="D18" s="26"/>
      <c r="E18" s="26"/>
      <c r="F18" s="26"/>
      <c r="G18" s="26"/>
      <c r="H18" s="26"/>
      <c r="I18" s="26"/>
      <c r="J18" s="26"/>
      <c r="K18" s="26"/>
      <c r="L18" s="26"/>
      <c r="M18" s="26"/>
      <c r="N18" s="26"/>
      <c r="O18" s="26"/>
      <c r="P18" s="92"/>
    </row>
  </sheetData>
  <pageMargins left="0.7" right="0.7" top="0.75" bottom="0.75" header="0.3" footer="0.3"/>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95C953-E1DE-4543-A3DA-861D7EF2560C}">
  <sheetPr codeName="Sheet11">
    <pageSetUpPr fitToPage="1"/>
  </sheetPr>
  <dimension ref="A1:P21"/>
  <sheetViews>
    <sheetView zoomScaleNormal="100" workbookViewId="0"/>
  </sheetViews>
  <sheetFormatPr defaultColWidth="9.453125" defaultRowHeight="12.5" x14ac:dyDescent="0.25"/>
  <cols>
    <col min="1" max="1" width="16" style="110" customWidth="1"/>
    <col min="2" max="15" width="13.453125" style="110" customWidth="1"/>
    <col min="16" max="16" width="12.54296875" style="110" customWidth="1"/>
    <col min="17" max="17" width="13.453125" style="110" customWidth="1"/>
    <col min="18" max="16384" width="9.453125" style="110"/>
  </cols>
  <sheetData>
    <row r="1" spans="1:16" s="3" customFormat="1" ht="18" x14ac:dyDescent="0.4">
      <c r="A1" s="3" t="s">
        <v>1160</v>
      </c>
      <c r="P1" s="105"/>
    </row>
    <row r="2" spans="1:16" ht="15.5" x14ac:dyDescent="0.35">
      <c r="A2" s="12" t="s">
        <v>1075</v>
      </c>
      <c r="P2" s="137"/>
    </row>
    <row r="3" spans="1:16" ht="15.5" x14ac:dyDescent="0.35">
      <c r="A3" s="12" t="s">
        <v>1129</v>
      </c>
      <c r="P3" s="137"/>
    </row>
    <row r="4" spans="1:16" ht="15.5" x14ac:dyDescent="0.35">
      <c r="A4" s="12" t="s">
        <v>1076</v>
      </c>
      <c r="P4" s="106"/>
    </row>
    <row r="5" spans="1:16" s="112" customFormat="1" ht="75.650000000000006" customHeight="1" x14ac:dyDescent="0.25">
      <c r="A5" s="111" t="s">
        <v>1079</v>
      </c>
      <c r="B5" s="13" t="s">
        <v>1161</v>
      </c>
      <c r="C5" s="13" t="s">
        <v>1162</v>
      </c>
      <c r="D5" s="13" t="s">
        <v>1163</v>
      </c>
      <c r="E5" s="13" t="s">
        <v>1164</v>
      </c>
      <c r="F5" s="13" t="s">
        <v>1165</v>
      </c>
      <c r="G5" s="13" t="s">
        <v>1166</v>
      </c>
      <c r="H5" s="13" t="s">
        <v>1167</v>
      </c>
      <c r="I5" s="13" t="s">
        <v>1168</v>
      </c>
      <c r="J5" s="13" t="s">
        <v>1169</v>
      </c>
      <c r="K5" s="13" t="s">
        <v>1170</v>
      </c>
      <c r="L5" s="13" t="s">
        <v>1171</v>
      </c>
      <c r="M5" s="107" t="s">
        <v>1172</v>
      </c>
      <c r="N5" s="107" t="s">
        <v>1173</v>
      </c>
      <c r="O5" s="107" t="s">
        <v>1174</v>
      </c>
      <c r="P5" s="107" t="s">
        <v>1175</v>
      </c>
    </row>
    <row r="6" spans="1:16" ht="15.5" x14ac:dyDescent="0.35">
      <c r="A6" s="9" t="s">
        <v>1145</v>
      </c>
      <c r="B6" s="73">
        <v>10.8</v>
      </c>
      <c r="C6" s="73">
        <v>9</v>
      </c>
      <c r="D6" s="73">
        <v>9.5</v>
      </c>
      <c r="E6" s="73">
        <v>8.4</v>
      </c>
      <c r="F6" s="73">
        <v>7.9</v>
      </c>
      <c r="G6" s="73">
        <v>7.7</v>
      </c>
      <c r="H6" s="73">
        <v>4.5999999999999996</v>
      </c>
      <c r="I6" s="73">
        <v>5.9</v>
      </c>
      <c r="J6" s="73">
        <v>42.4</v>
      </c>
      <c r="K6" s="73">
        <v>16.899999999999999</v>
      </c>
      <c r="L6" s="73">
        <v>9.6</v>
      </c>
      <c r="M6" s="73">
        <v>15.1</v>
      </c>
      <c r="N6" s="73">
        <v>14.8</v>
      </c>
      <c r="O6" s="93">
        <v>13.6</v>
      </c>
      <c r="P6" s="93">
        <v>14.9</v>
      </c>
    </row>
    <row r="7" spans="1:16" ht="15.5" x14ac:dyDescent="0.35">
      <c r="A7" s="9" t="s">
        <v>1146</v>
      </c>
      <c r="B7" s="73">
        <v>22.4</v>
      </c>
      <c r="C7" s="73">
        <v>17.7</v>
      </c>
      <c r="D7" s="73">
        <v>18.5</v>
      </c>
      <c r="E7" s="73">
        <v>14.7</v>
      </c>
      <c r="F7" s="73">
        <v>14.2</v>
      </c>
      <c r="G7" s="73">
        <v>12.6</v>
      </c>
      <c r="H7" s="73">
        <v>8</v>
      </c>
      <c r="I7" s="73">
        <v>9.5</v>
      </c>
      <c r="J7" s="73">
        <v>84.1</v>
      </c>
      <c r="K7" s="73">
        <v>31.7</v>
      </c>
      <c r="L7" s="73">
        <v>16.8</v>
      </c>
      <c r="M7" s="73">
        <v>28.6</v>
      </c>
      <c r="N7" s="73">
        <v>29.8</v>
      </c>
      <c r="O7" s="93">
        <v>27.5</v>
      </c>
      <c r="P7" s="93">
        <v>30.3</v>
      </c>
    </row>
    <row r="8" spans="1:16" ht="15.5" x14ac:dyDescent="0.35">
      <c r="A8" s="9" t="s">
        <v>1147</v>
      </c>
      <c r="B8" s="73">
        <v>30.4</v>
      </c>
      <c r="C8" s="73">
        <v>25.2</v>
      </c>
      <c r="D8" s="73">
        <v>25.2</v>
      </c>
      <c r="E8" s="73">
        <v>20.5</v>
      </c>
      <c r="F8" s="73">
        <v>17.399999999999999</v>
      </c>
      <c r="G8" s="73">
        <v>16.3</v>
      </c>
      <c r="H8" s="73">
        <v>10.1</v>
      </c>
      <c r="I8" s="73">
        <v>14.7</v>
      </c>
      <c r="J8" s="73">
        <v>110.6</v>
      </c>
      <c r="K8" s="73">
        <v>47.5</v>
      </c>
      <c r="L8" s="73">
        <v>33.799999999999997</v>
      </c>
      <c r="M8" s="73">
        <v>44.5</v>
      </c>
      <c r="N8" s="73">
        <v>39.5</v>
      </c>
      <c r="O8" s="93">
        <v>47</v>
      </c>
      <c r="P8" s="93">
        <v>42</v>
      </c>
    </row>
    <row r="9" spans="1:16" ht="15.5" x14ac:dyDescent="0.35">
      <c r="A9" s="9" t="s">
        <v>1149</v>
      </c>
      <c r="B9" s="73">
        <v>31.3</v>
      </c>
      <c r="C9" s="73">
        <v>27.5</v>
      </c>
      <c r="D9" s="73">
        <v>26.8</v>
      </c>
      <c r="E9" s="73">
        <v>20.7</v>
      </c>
      <c r="F9" s="73">
        <v>16</v>
      </c>
      <c r="G9" s="73">
        <v>13.5</v>
      </c>
      <c r="H9" s="73">
        <v>5.7</v>
      </c>
      <c r="I9" s="73">
        <v>11.2</v>
      </c>
      <c r="J9" s="73">
        <v>128.19999999999999</v>
      </c>
      <c r="K9" s="73">
        <v>49.1</v>
      </c>
      <c r="L9" s="73">
        <v>32.4</v>
      </c>
      <c r="M9" s="73">
        <v>44.4</v>
      </c>
      <c r="N9" s="73">
        <v>40.1</v>
      </c>
      <c r="O9" s="93">
        <v>43.9</v>
      </c>
      <c r="P9" s="109" t="s">
        <v>1148</v>
      </c>
    </row>
    <row r="10" spans="1:16" ht="15.5" x14ac:dyDescent="0.35">
      <c r="A10" s="9" t="s">
        <v>1150</v>
      </c>
      <c r="B10" s="73">
        <v>40.1</v>
      </c>
      <c r="C10" s="73">
        <v>35</v>
      </c>
      <c r="D10" s="73">
        <v>33.9</v>
      </c>
      <c r="E10" s="73">
        <v>27.5</v>
      </c>
      <c r="F10" s="73">
        <v>21.3</v>
      </c>
      <c r="G10" s="73">
        <v>16.399999999999999</v>
      </c>
      <c r="H10" s="73">
        <v>10.1</v>
      </c>
      <c r="I10" s="73">
        <v>13.8</v>
      </c>
      <c r="J10" s="73">
        <v>148.5</v>
      </c>
      <c r="K10" s="73">
        <v>60.1</v>
      </c>
      <c r="L10" s="73">
        <v>37.799999999999997</v>
      </c>
      <c r="M10" s="73">
        <v>52.7</v>
      </c>
      <c r="N10" s="73">
        <v>50.3</v>
      </c>
      <c r="O10" s="93">
        <v>54.4</v>
      </c>
      <c r="P10" s="109" t="s">
        <v>1148</v>
      </c>
    </row>
    <row r="11" spans="1:16" ht="15.5" x14ac:dyDescent="0.35">
      <c r="A11" s="9" t="s">
        <v>1151</v>
      </c>
      <c r="B11" s="73">
        <v>51.2</v>
      </c>
      <c r="C11" s="73">
        <v>44.6</v>
      </c>
      <c r="D11" s="73">
        <v>42.9</v>
      </c>
      <c r="E11" s="73">
        <v>35.200000000000003</v>
      </c>
      <c r="F11" s="73">
        <v>27.8</v>
      </c>
      <c r="G11" s="73">
        <v>21.3</v>
      </c>
      <c r="H11" s="73">
        <v>13.9</v>
      </c>
      <c r="I11" s="73">
        <v>16.8</v>
      </c>
      <c r="J11" s="73">
        <v>168.2</v>
      </c>
      <c r="K11" s="73">
        <v>70</v>
      </c>
      <c r="L11" s="73">
        <v>47.1</v>
      </c>
      <c r="M11" s="73">
        <v>60.9</v>
      </c>
      <c r="N11" s="73">
        <v>61.4</v>
      </c>
      <c r="O11" s="93">
        <v>69.099999999999994</v>
      </c>
      <c r="P11" s="109" t="s">
        <v>1148</v>
      </c>
    </row>
    <row r="12" spans="1:16" ht="15.5" x14ac:dyDescent="0.35">
      <c r="A12" s="9" t="s">
        <v>1152</v>
      </c>
      <c r="B12" s="73">
        <v>61.7</v>
      </c>
      <c r="C12" s="73">
        <v>54.5</v>
      </c>
      <c r="D12" s="73">
        <v>51.9</v>
      </c>
      <c r="E12" s="73">
        <v>43.6</v>
      </c>
      <c r="F12" s="73">
        <v>33.700000000000003</v>
      </c>
      <c r="G12" s="73">
        <v>26.2</v>
      </c>
      <c r="H12" s="73">
        <v>20.7</v>
      </c>
      <c r="I12" s="73">
        <v>26</v>
      </c>
      <c r="J12" s="73">
        <v>182.4</v>
      </c>
      <c r="K12" s="73">
        <v>75.7</v>
      </c>
      <c r="L12" s="73">
        <v>55.4</v>
      </c>
      <c r="M12" s="73">
        <v>73.900000000000006</v>
      </c>
      <c r="N12" s="73">
        <v>76.400000000000006</v>
      </c>
      <c r="O12" s="93">
        <v>80.599999999999994</v>
      </c>
      <c r="P12" s="109" t="s">
        <v>1148</v>
      </c>
    </row>
    <row r="13" spans="1:16" ht="15.5" x14ac:dyDescent="0.35">
      <c r="A13" s="9" t="s">
        <v>1153</v>
      </c>
      <c r="B13" s="73">
        <v>72.400000000000006</v>
      </c>
      <c r="C13" s="73">
        <v>64.2</v>
      </c>
      <c r="D13" s="73">
        <v>58.3</v>
      </c>
      <c r="E13" s="73">
        <v>50.1</v>
      </c>
      <c r="F13" s="73">
        <v>39</v>
      </c>
      <c r="G13" s="73">
        <v>30.1</v>
      </c>
      <c r="H13" s="73">
        <v>23.9</v>
      </c>
      <c r="I13" s="73">
        <v>29.3</v>
      </c>
      <c r="J13" s="73">
        <v>199.8</v>
      </c>
      <c r="K13" s="73">
        <v>80.3</v>
      </c>
      <c r="L13" s="73">
        <v>68.099999999999994</v>
      </c>
      <c r="M13" s="73">
        <v>84.5</v>
      </c>
      <c r="N13" s="73">
        <v>85.8</v>
      </c>
      <c r="O13" s="93">
        <v>83.9</v>
      </c>
      <c r="P13" s="109" t="s">
        <v>1148</v>
      </c>
    </row>
    <row r="14" spans="1:16" ht="15.5" x14ac:dyDescent="0.35">
      <c r="A14" s="9" t="s">
        <v>1154</v>
      </c>
      <c r="B14" s="73">
        <v>83.3</v>
      </c>
      <c r="C14" s="73">
        <v>72.599999999999994</v>
      </c>
      <c r="D14" s="73">
        <v>66.599999999999994</v>
      </c>
      <c r="E14" s="73">
        <v>56.1</v>
      </c>
      <c r="F14" s="73">
        <v>41.5</v>
      </c>
      <c r="G14" s="73">
        <v>30</v>
      </c>
      <c r="H14" s="73">
        <v>24.4</v>
      </c>
      <c r="I14" s="73">
        <v>31.5</v>
      </c>
      <c r="J14" s="73">
        <v>218.6</v>
      </c>
      <c r="K14" s="73">
        <v>86.1</v>
      </c>
      <c r="L14" s="73">
        <v>89.7</v>
      </c>
      <c r="M14" s="73">
        <v>87.7</v>
      </c>
      <c r="N14" s="73">
        <v>96.4</v>
      </c>
      <c r="O14" s="93">
        <v>90.7</v>
      </c>
      <c r="P14" s="109" t="s">
        <v>1148</v>
      </c>
    </row>
    <row r="15" spans="1:16" ht="15.5" x14ac:dyDescent="0.35">
      <c r="A15" s="9" t="s">
        <v>1155</v>
      </c>
      <c r="B15" s="73">
        <v>78.8</v>
      </c>
      <c r="C15" s="73">
        <v>68.900000000000006</v>
      </c>
      <c r="D15" s="73">
        <v>58.6</v>
      </c>
      <c r="E15" s="73">
        <v>45.8</v>
      </c>
      <c r="F15" s="73">
        <v>27.5</v>
      </c>
      <c r="G15" s="73">
        <v>18.399999999999999</v>
      </c>
      <c r="H15" s="73">
        <v>7.7</v>
      </c>
      <c r="I15" s="73">
        <v>17.2</v>
      </c>
      <c r="J15" s="73">
        <v>212.9</v>
      </c>
      <c r="K15" s="73">
        <v>66.2</v>
      </c>
      <c r="L15" s="73">
        <v>72.099999999999994</v>
      </c>
      <c r="M15" s="73">
        <v>64.8</v>
      </c>
      <c r="N15" s="73">
        <v>73.5</v>
      </c>
      <c r="O15" s="93">
        <v>48.7</v>
      </c>
      <c r="P15" s="109" t="s">
        <v>1148</v>
      </c>
    </row>
    <row r="16" spans="1:16" ht="15.5" x14ac:dyDescent="0.35">
      <c r="A16" s="9" t="s">
        <v>1156</v>
      </c>
      <c r="B16" s="73">
        <v>84.8</v>
      </c>
      <c r="C16" s="73">
        <v>74.7</v>
      </c>
      <c r="D16" s="73">
        <v>61.3</v>
      </c>
      <c r="E16" s="73">
        <v>48.5</v>
      </c>
      <c r="F16" s="73">
        <v>24</v>
      </c>
      <c r="G16" s="73">
        <v>17</v>
      </c>
      <c r="H16" s="73">
        <v>6</v>
      </c>
      <c r="I16" s="73">
        <v>15.9</v>
      </c>
      <c r="J16" s="73">
        <v>224.5</v>
      </c>
      <c r="K16" s="73">
        <v>68</v>
      </c>
      <c r="L16" s="73">
        <v>78</v>
      </c>
      <c r="M16" s="73">
        <v>70</v>
      </c>
      <c r="N16" s="73">
        <v>79.099999999999994</v>
      </c>
      <c r="O16" s="93">
        <v>53.6</v>
      </c>
      <c r="P16" s="109" t="s">
        <v>1148</v>
      </c>
    </row>
    <row r="17" spans="1:16" ht="15.5" x14ac:dyDescent="0.35">
      <c r="A17" s="9" t="s">
        <v>1157</v>
      </c>
      <c r="B17" s="73">
        <v>90.8</v>
      </c>
      <c r="C17" s="73">
        <v>76.099999999999994</v>
      </c>
      <c r="D17" s="73">
        <v>61.1</v>
      </c>
      <c r="E17" s="73">
        <v>48.3</v>
      </c>
      <c r="F17" s="73">
        <v>20.6</v>
      </c>
      <c r="G17" s="73">
        <v>13</v>
      </c>
      <c r="H17" s="73">
        <v>-1.3</v>
      </c>
      <c r="I17" s="73">
        <v>16</v>
      </c>
      <c r="J17" s="73">
        <v>239.1</v>
      </c>
      <c r="K17" s="73">
        <v>67.400000000000006</v>
      </c>
      <c r="L17" s="73">
        <v>80.7</v>
      </c>
      <c r="M17" s="73">
        <v>67.099999999999994</v>
      </c>
      <c r="N17" s="73">
        <v>76.3</v>
      </c>
      <c r="O17" s="93">
        <v>47.1</v>
      </c>
      <c r="P17" s="109" t="s">
        <v>1148</v>
      </c>
    </row>
    <row r="18" spans="1:16" ht="15.5" x14ac:dyDescent="0.35">
      <c r="P18" s="92"/>
    </row>
    <row r="21" spans="1:16" x14ac:dyDescent="0.25">
      <c r="K21" s="138"/>
    </row>
  </sheetData>
  <phoneticPr fontId="5" type="noConversion"/>
  <pageMargins left="0.75" right="0.75" top="1" bottom="1" header="0.5" footer="0.5"/>
  <pageSetup paperSize="9" scale="64" orientation="portrait" r:id="rId1"/>
  <headerFooter alignWithMargins="0"/>
  <tableParts count="1">
    <tablePart r:id="rId2"/>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F959D6-BEC0-48FB-9BE5-050D6E8254F4}">
  <sheetPr codeName="Sheet23">
    <pageSetUpPr fitToPage="1"/>
  </sheetPr>
  <dimension ref="A1:P21"/>
  <sheetViews>
    <sheetView zoomScaleNormal="100" workbookViewId="0"/>
  </sheetViews>
  <sheetFormatPr defaultColWidth="9.453125" defaultRowHeight="12.5" x14ac:dyDescent="0.25"/>
  <cols>
    <col min="1" max="1" width="16" style="110" customWidth="1"/>
    <col min="2" max="15" width="13.453125" style="110" customWidth="1"/>
    <col min="16" max="16" width="12.54296875" style="110" customWidth="1"/>
    <col min="17" max="17" width="13.81640625" style="110" customWidth="1"/>
    <col min="18" max="16384" width="9.453125" style="110"/>
  </cols>
  <sheetData>
    <row r="1" spans="1:16" s="71" customFormat="1" ht="18" x14ac:dyDescent="0.4">
      <c r="A1" s="3" t="s">
        <v>1176</v>
      </c>
      <c r="P1" s="105"/>
    </row>
    <row r="2" spans="1:16" ht="15.5" x14ac:dyDescent="0.35">
      <c r="A2" s="12" t="s">
        <v>1075</v>
      </c>
      <c r="P2" s="137"/>
    </row>
    <row r="3" spans="1:16" ht="15.5" x14ac:dyDescent="0.35">
      <c r="A3" s="12" t="s">
        <v>1129</v>
      </c>
      <c r="P3" s="137"/>
    </row>
    <row r="4" spans="1:16" ht="15.5" x14ac:dyDescent="0.35">
      <c r="A4" s="12" t="s">
        <v>1076</v>
      </c>
      <c r="P4" s="106"/>
    </row>
    <row r="5" spans="1:16" s="112" customFormat="1" ht="77.150000000000006" customHeight="1" x14ac:dyDescent="0.25">
      <c r="A5" s="111" t="s">
        <v>1079</v>
      </c>
      <c r="B5" s="13" t="s">
        <v>1161</v>
      </c>
      <c r="C5" s="13" t="s">
        <v>1162</v>
      </c>
      <c r="D5" s="13" t="s">
        <v>1163</v>
      </c>
      <c r="E5" s="13" t="s">
        <v>1164</v>
      </c>
      <c r="F5" s="13" t="s">
        <v>1165</v>
      </c>
      <c r="G5" s="13" t="s">
        <v>1166</v>
      </c>
      <c r="H5" s="13" t="s">
        <v>1167</v>
      </c>
      <c r="I5" s="13" t="s">
        <v>1168</v>
      </c>
      <c r="J5" s="13" t="s">
        <v>1169</v>
      </c>
      <c r="K5" s="13" t="s">
        <v>1170</v>
      </c>
      <c r="L5" s="13" t="s">
        <v>1171</v>
      </c>
      <c r="M5" s="107" t="s">
        <v>1172</v>
      </c>
      <c r="N5" s="107" t="s">
        <v>1173</v>
      </c>
      <c r="O5" s="107" t="s">
        <v>1174</v>
      </c>
      <c r="P5" s="107" t="s">
        <v>1175</v>
      </c>
    </row>
    <row r="6" spans="1:16" ht="15.5" x14ac:dyDescent="0.35">
      <c r="A6" s="9" t="s">
        <v>1145</v>
      </c>
      <c r="B6" s="73">
        <v>21.6</v>
      </c>
      <c r="C6" s="73">
        <v>11.3</v>
      </c>
      <c r="D6" s="73">
        <v>12.6</v>
      </c>
      <c r="E6" s="73">
        <v>12</v>
      </c>
      <c r="F6" s="73">
        <v>12.2</v>
      </c>
      <c r="G6" s="73">
        <v>12.6</v>
      </c>
      <c r="H6" s="73">
        <v>10</v>
      </c>
      <c r="I6" s="73">
        <v>11.1</v>
      </c>
      <c r="J6" s="73">
        <v>49</v>
      </c>
      <c r="K6" s="73">
        <v>23.5</v>
      </c>
      <c r="L6" s="73">
        <v>13.4</v>
      </c>
      <c r="M6" s="73">
        <v>20</v>
      </c>
      <c r="N6" s="73">
        <v>19.399999999999999</v>
      </c>
      <c r="O6" s="93">
        <v>19.5</v>
      </c>
      <c r="P6" s="93">
        <v>21.6</v>
      </c>
    </row>
    <row r="7" spans="1:16" ht="15.5" x14ac:dyDescent="0.35">
      <c r="A7" s="9" t="s">
        <v>1146</v>
      </c>
      <c r="B7" s="73">
        <v>34.4</v>
      </c>
      <c r="C7" s="73">
        <v>20.399999999999999</v>
      </c>
      <c r="D7" s="73">
        <v>22.7</v>
      </c>
      <c r="E7" s="73">
        <v>19.399999999999999</v>
      </c>
      <c r="F7" s="73">
        <v>19.399999999999999</v>
      </c>
      <c r="G7" s="73">
        <v>19.8</v>
      </c>
      <c r="H7" s="73">
        <v>14.5</v>
      </c>
      <c r="I7" s="73">
        <v>15.8</v>
      </c>
      <c r="J7" s="73">
        <v>100.1</v>
      </c>
      <c r="K7" s="73">
        <v>40.700000000000003</v>
      </c>
      <c r="L7" s="73">
        <v>22.2</v>
      </c>
      <c r="M7" s="73">
        <v>35.4</v>
      </c>
      <c r="N7" s="73">
        <v>36.9</v>
      </c>
      <c r="O7" s="27">
        <v>37.4</v>
      </c>
      <c r="P7" s="93">
        <v>41.6</v>
      </c>
    </row>
    <row r="8" spans="1:16" ht="15.5" x14ac:dyDescent="0.35">
      <c r="A8" s="9" t="s">
        <v>1147</v>
      </c>
      <c r="B8" s="73">
        <v>43.3</v>
      </c>
      <c r="C8" s="73">
        <v>28.7</v>
      </c>
      <c r="D8" s="73">
        <v>30.6</v>
      </c>
      <c r="E8" s="73">
        <v>27.1</v>
      </c>
      <c r="F8" s="73">
        <v>24.3</v>
      </c>
      <c r="G8" s="73">
        <v>26.2</v>
      </c>
      <c r="H8" s="73">
        <v>18.600000000000001</v>
      </c>
      <c r="I8" s="73">
        <v>22.6</v>
      </c>
      <c r="J8" s="73">
        <v>132.30000000000001</v>
      </c>
      <c r="K8" s="73">
        <v>59.4</v>
      </c>
      <c r="L8" s="73">
        <v>41</v>
      </c>
      <c r="M8" s="73">
        <v>54.4</v>
      </c>
      <c r="N8" s="73">
        <v>51.5</v>
      </c>
      <c r="O8" s="27">
        <v>61.3</v>
      </c>
      <c r="P8" s="93">
        <v>57.6</v>
      </c>
    </row>
    <row r="9" spans="1:16" ht="15.5" x14ac:dyDescent="0.35">
      <c r="A9" s="9" t="s">
        <v>1149</v>
      </c>
      <c r="B9" s="73">
        <v>45.5</v>
      </c>
      <c r="C9" s="73">
        <v>32.299999999999997</v>
      </c>
      <c r="D9" s="73">
        <v>34.1</v>
      </c>
      <c r="E9" s="73">
        <v>29.1</v>
      </c>
      <c r="F9" s="73">
        <v>25</v>
      </c>
      <c r="G9" s="73">
        <v>26.5</v>
      </c>
      <c r="H9" s="73">
        <v>16.100000000000001</v>
      </c>
      <c r="I9" s="73">
        <v>21.5</v>
      </c>
      <c r="J9" s="73">
        <v>154.1</v>
      </c>
      <c r="K9" s="73">
        <v>63.7</v>
      </c>
      <c r="L9" s="73">
        <v>41.6</v>
      </c>
      <c r="M9" s="73">
        <v>57.2</v>
      </c>
      <c r="N9" s="73">
        <v>55.5</v>
      </c>
      <c r="O9" s="93">
        <v>62.3</v>
      </c>
      <c r="P9" s="109" t="s">
        <v>1148</v>
      </c>
    </row>
    <row r="10" spans="1:16" ht="15.5" x14ac:dyDescent="0.35">
      <c r="A10" s="9" t="s">
        <v>1150</v>
      </c>
      <c r="B10" s="73">
        <v>55.5</v>
      </c>
      <c r="C10" s="73">
        <v>40.799999999999997</v>
      </c>
      <c r="D10" s="73">
        <v>42.8</v>
      </c>
      <c r="E10" s="73">
        <v>37.799999999999997</v>
      </c>
      <c r="F10" s="73">
        <v>32.299999999999997</v>
      </c>
      <c r="G10" s="73">
        <v>31.9</v>
      </c>
      <c r="H10" s="73">
        <v>23.1</v>
      </c>
      <c r="I10" s="73">
        <v>26.3</v>
      </c>
      <c r="J10" s="73">
        <v>178.2</v>
      </c>
      <c r="K10" s="73">
        <v>77.599999999999994</v>
      </c>
      <c r="L10" s="73">
        <v>49.5</v>
      </c>
      <c r="M10" s="73">
        <v>68.599999999999994</v>
      </c>
      <c r="N10" s="73">
        <v>70.3</v>
      </c>
      <c r="O10" s="93">
        <v>77.099999999999994</v>
      </c>
      <c r="P10" s="109" t="s">
        <v>1148</v>
      </c>
    </row>
    <row r="11" spans="1:16" ht="15.5" x14ac:dyDescent="0.35">
      <c r="A11" s="9" t="s">
        <v>1151</v>
      </c>
      <c r="B11" s="73">
        <v>68.599999999999994</v>
      </c>
      <c r="C11" s="73">
        <v>52.8</v>
      </c>
      <c r="D11" s="73">
        <v>55.6</v>
      </c>
      <c r="E11" s="73">
        <v>49.2</v>
      </c>
      <c r="F11" s="73">
        <v>43.1</v>
      </c>
      <c r="G11" s="73">
        <v>41.8</v>
      </c>
      <c r="H11" s="73">
        <v>32</v>
      </c>
      <c r="I11" s="73">
        <v>35.1</v>
      </c>
      <c r="J11" s="73">
        <v>206.1</v>
      </c>
      <c r="K11" s="73">
        <v>94.3</v>
      </c>
      <c r="L11" s="73">
        <v>64.900000000000006</v>
      </c>
      <c r="M11" s="73">
        <v>84.1</v>
      </c>
      <c r="N11" s="73">
        <v>89.1</v>
      </c>
      <c r="O11" s="93">
        <v>99.2</v>
      </c>
      <c r="P11" s="109" t="s">
        <v>1148</v>
      </c>
    </row>
    <row r="12" spans="1:16" ht="15.5" x14ac:dyDescent="0.35">
      <c r="A12" s="9" t="s">
        <v>1152</v>
      </c>
      <c r="B12" s="73">
        <v>80.8</v>
      </c>
      <c r="C12" s="73">
        <v>64.099999999999994</v>
      </c>
      <c r="D12" s="73">
        <v>67.099999999999994</v>
      </c>
      <c r="E12" s="73">
        <v>59.5</v>
      </c>
      <c r="F12" s="73">
        <v>51.1</v>
      </c>
      <c r="G12" s="73">
        <v>49.9</v>
      </c>
      <c r="H12" s="73">
        <v>41.3</v>
      </c>
      <c r="I12" s="73">
        <v>46.3</v>
      </c>
      <c r="J12" s="73">
        <v>224.1</v>
      </c>
      <c r="K12" s="73">
        <v>102.4</v>
      </c>
      <c r="L12" s="73">
        <v>76</v>
      </c>
      <c r="M12" s="73">
        <v>100.5</v>
      </c>
      <c r="N12" s="73">
        <v>108.5</v>
      </c>
      <c r="O12" s="93">
        <v>114.8</v>
      </c>
      <c r="P12" s="109" t="s">
        <v>1148</v>
      </c>
    </row>
    <row r="13" spans="1:16" ht="15.5" x14ac:dyDescent="0.35">
      <c r="A13" s="9" t="s">
        <v>1153</v>
      </c>
      <c r="B13" s="73">
        <v>93.1</v>
      </c>
      <c r="C13" s="73">
        <v>75.599999999999994</v>
      </c>
      <c r="D13" s="73">
        <v>75.900000000000006</v>
      </c>
      <c r="E13" s="73">
        <v>68.8</v>
      </c>
      <c r="F13" s="73">
        <v>58</v>
      </c>
      <c r="G13" s="73">
        <v>56.4</v>
      </c>
      <c r="H13" s="73">
        <v>47.1</v>
      </c>
      <c r="I13" s="73">
        <v>51.8</v>
      </c>
      <c r="J13" s="73">
        <v>245.5</v>
      </c>
      <c r="K13" s="73">
        <v>109.7</v>
      </c>
      <c r="L13" s="73">
        <v>91.5</v>
      </c>
      <c r="M13" s="73">
        <v>115.5</v>
      </c>
      <c r="N13" s="73">
        <v>122</v>
      </c>
      <c r="O13" s="93">
        <v>124.3</v>
      </c>
      <c r="P13" s="109" t="s">
        <v>1148</v>
      </c>
    </row>
    <row r="14" spans="1:16" ht="15.5" x14ac:dyDescent="0.35">
      <c r="A14" s="9" t="s">
        <v>1154</v>
      </c>
      <c r="B14" s="73">
        <v>106.6</v>
      </c>
      <c r="C14" s="73">
        <v>86.4</v>
      </c>
      <c r="D14" s="73">
        <v>88</v>
      </c>
      <c r="E14" s="73">
        <v>76.2</v>
      </c>
      <c r="F14" s="73">
        <v>63.3</v>
      </c>
      <c r="G14" s="73">
        <v>60.8</v>
      </c>
      <c r="H14" s="73">
        <v>52.5</v>
      </c>
      <c r="I14" s="73">
        <v>57.8</v>
      </c>
      <c r="J14" s="73">
        <v>269.39999999999998</v>
      </c>
      <c r="K14" s="73">
        <v>119.6</v>
      </c>
      <c r="L14" s="108">
        <v>107.5</v>
      </c>
      <c r="M14" s="73">
        <v>123.7</v>
      </c>
      <c r="N14" s="73">
        <v>140.6</v>
      </c>
      <c r="O14" s="93">
        <v>136.80000000000001</v>
      </c>
      <c r="P14" s="109" t="s">
        <v>1148</v>
      </c>
    </row>
    <row r="15" spans="1:16" ht="15.5" x14ac:dyDescent="0.35">
      <c r="A15" s="9" t="s">
        <v>1155</v>
      </c>
      <c r="B15" s="73">
        <v>105.9</v>
      </c>
      <c r="C15" s="73">
        <v>86.8</v>
      </c>
      <c r="D15" s="73">
        <v>85</v>
      </c>
      <c r="E15" s="73">
        <v>70</v>
      </c>
      <c r="F15" s="73">
        <v>54.7</v>
      </c>
      <c r="G15" s="73">
        <v>54.9</v>
      </c>
      <c r="H15" s="73">
        <v>42.2</v>
      </c>
      <c r="I15" s="73">
        <v>49.6</v>
      </c>
      <c r="J15" s="73">
        <v>270.7</v>
      </c>
      <c r="K15" s="73">
        <v>107.6</v>
      </c>
      <c r="L15" s="108">
        <v>98.9</v>
      </c>
      <c r="M15" s="73">
        <v>109.4</v>
      </c>
      <c r="N15" s="73">
        <v>125.9</v>
      </c>
      <c r="O15" s="93">
        <v>103.8</v>
      </c>
      <c r="P15" s="109" t="s">
        <v>1148</v>
      </c>
    </row>
    <row r="16" spans="1:16" ht="15.5" x14ac:dyDescent="0.35">
      <c r="A16" s="9" t="s">
        <v>1156</v>
      </c>
      <c r="B16" s="73">
        <v>113</v>
      </c>
      <c r="C16" s="73">
        <v>96.3</v>
      </c>
      <c r="D16" s="73">
        <v>91.5</v>
      </c>
      <c r="E16" s="73">
        <v>75.7</v>
      </c>
      <c r="F16" s="73">
        <v>54.5</v>
      </c>
      <c r="G16" s="73">
        <v>57.5</v>
      </c>
      <c r="H16" s="73">
        <v>44.3</v>
      </c>
      <c r="I16" s="73">
        <v>51.5</v>
      </c>
      <c r="J16" s="73">
        <v>286.10000000000002</v>
      </c>
      <c r="K16" s="73">
        <v>114.7</v>
      </c>
      <c r="L16" s="108">
        <v>109.8</v>
      </c>
      <c r="M16" s="73">
        <v>120.7</v>
      </c>
      <c r="N16" s="73">
        <v>137.80000000000001</v>
      </c>
      <c r="O16" s="93">
        <v>116</v>
      </c>
      <c r="P16" s="109" t="s">
        <v>1148</v>
      </c>
    </row>
    <row r="17" spans="1:16" ht="15.5" x14ac:dyDescent="0.35">
      <c r="A17" s="9" t="s">
        <v>1157</v>
      </c>
      <c r="B17" s="73">
        <v>123.7</v>
      </c>
      <c r="C17" s="73">
        <v>102.4</v>
      </c>
      <c r="D17" s="73">
        <v>97.5</v>
      </c>
      <c r="E17" s="73">
        <v>80.7</v>
      </c>
      <c r="F17" s="73">
        <v>57.2</v>
      </c>
      <c r="G17" s="73">
        <v>59.3</v>
      </c>
      <c r="H17" s="73">
        <v>44.3</v>
      </c>
      <c r="I17" s="73">
        <v>58.4</v>
      </c>
      <c r="J17" s="73">
        <v>311</v>
      </c>
      <c r="K17" s="73">
        <v>120.2</v>
      </c>
      <c r="L17" s="108">
        <v>127.4</v>
      </c>
      <c r="M17" s="73">
        <v>135.19999999999999</v>
      </c>
      <c r="N17" s="73">
        <v>151.5</v>
      </c>
      <c r="O17" s="93">
        <v>128</v>
      </c>
      <c r="P17" s="109" t="s">
        <v>1148</v>
      </c>
    </row>
    <row r="18" spans="1:16" ht="15.5" x14ac:dyDescent="0.35">
      <c r="P18" s="92"/>
    </row>
    <row r="21" spans="1:16" x14ac:dyDescent="0.25">
      <c r="K21" s="138"/>
    </row>
  </sheetData>
  <pageMargins left="0.75" right="0.75" top="1" bottom="1" header="0.5" footer="0.5"/>
  <pageSetup paperSize="9" scale="64" orientation="portrait" r:id="rId1"/>
  <headerFooter alignWithMargins="0"/>
  <tableParts count="1">
    <tablePart r:id="rId2"/>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B28BC1-9F05-4F08-8832-6DE1A8D0D2C9}">
  <sheetPr codeName="Sheet24"/>
  <dimension ref="A1:P21"/>
  <sheetViews>
    <sheetView zoomScaleNormal="100" workbookViewId="0"/>
  </sheetViews>
  <sheetFormatPr defaultColWidth="9" defaultRowHeight="12.5" x14ac:dyDescent="0.25"/>
  <cols>
    <col min="1" max="1" width="16" style="110" customWidth="1"/>
    <col min="2" max="15" width="13.453125" style="110" customWidth="1"/>
    <col min="16" max="16" width="12.54296875" style="110" customWidth="1"/>
    <col min="17" max="17" width="13" style="110" customWidth="1"/>
    <col min="18" max="16384" width="9" style="110"/>
  </cols>
  <sheetData>
    <row r="1" spans="1:16" s="71" customFormat="1" ht="18" x14ac:dyDescent="0.4">
      <c r="A1" s="3" t="s">
        <v>1177</v>
      </c>
      <c r="P1" s="105"/>
    </row>
    <row r="2" spans="1:16" ht="15.5" x14ac:dyDescent="0.35">
      <c r="A2" s="12" t="s">
        <v>1075</v>
      </c>
      <c r="P2" s="137"/>
    </row>
    <row r="3" spans="1:16" ht="15.5" x14ac:dyDescent="0.35">
      <c r="A3" s="12" t="s">
        <v>1129</v>
      </c>
      <c r="P3" s="137"/>
    </row>
    <row r="4" spans="1:16" ht="15.5" x14ac:dyDescent="0.35">
      <c r="A4" s="12" t="s">
        <v>1076</v>
      </c>
      <c r="P4" s="106"/>
    </row>
    <row r="5" spans="1:16" s="112" customFormat="1" ht="78" customHeight="1" x14ac:dyDescent="0.25">
      <c r="A5" s="111" t="s">
        <v>1079</v>
      </c>
      <c r="B5" s="13" t="s">
        <v>1161</v>
      </c>
      <c r="C5" s="13" t="s">
        <v>1162</v>
      </c>
      <c r="D5" s="13" t="s">
        <v>1163</v>
      </c>
      <c r="E5" s="13" t="s">
        <v>1164</v>
      </c>
      <c r="F5" s="13" t="s">
        <v>1165</v>
      </c>
      <c r="G5" s="13" t="s">
        <v>1166</v>
      </c>
      <c r="H5" s="13" t="s">
        <v>1167</v>
      </c>
      <c r="I5" s="13" t="s">
        <v>1168</v>
      </c>
      <c r="J5" s="13" t="s">
        <v>1169</v>
      </c>
      <c r="K5" s="13" t="s">
        <v>1170</v>
      </c>
      <c r="L5" s="13" t="s">
        <v>1178</v>
      </c>
      <c r="M5" s="107" t="s">
        <v>1172</v>
      </c>
      <c r="N5" s="107" t="s">
        <v>1173</v>
      </c>
      <c r="O5" s="107" t="s">
        <v>1174</v>
      </c>
      <c r="P5" s="13" t="s">
        <v>1175</v>
      </c>
    </row>
    <row r="6" spans="1:16" ht="15.5" x14ac:dyDescent="0.35">
      <c r="A6" s="9" t="s">
        <v>1145</v>
      </c>
      <c r="B6" s="73">
        <v>-8.6999999999999993</v>
      </c>
      <c r="C6" s="73">
        <v>-1.8</v>
      </c>
      <c r="D6" s="73">
        <v>-2</v>
      </c>
      <c r="E6" s="73">
        <v>-3.8</v>
      </c>
      <c r="F6" s="73">
        <v>-1.5</v>
      </c>
      <c r="G6" s="73">
        <v>-12</v>
      </c>
      <c r="H6" s="73">
        <v>-8.4</v>
      </c>
      <c r="I6" s="73">
        <v>-7.1</v>
      </c>
      <c r="J6" s="73">
        <v>62.9</v>
      </c>
      <c r="K6" s="73">
        <v>28.6</v>
      </c>
      <c r="L6" s="73">
        <v>1.2</v>
      </c>
      <c r="M6" s="73">
        <v>11.1</v>
      </c>
      <c r="N6" s="73">
        <v>-6.9</v>
      </c>
      <c r="O6" s="93">
        <v>8.9</v>
      </c>
      <c r="P6" s="93">
        <v>9.4</v>
      </c>
    </row>
    <row r="7" spans="1:16" ht="15.5" x14ac:dyDescent="0.35">
      <c r="A7" s="9" t="s">
        <v>1146</v>
      </c>
      <c r="B7" s="73">
        <v>2.8</v>
      </c>
      <c r="C7" s="73">
        <v>7.7</v>
      </c>
      <c r="D7" s="73">
        <v>11.5</v>
      </c>
      <c r="E7" s="73">
        <v>9.3000000000000007</v>
      </c>
      <c r="F7" s="73">
        <v>6.2</v>
      </c>
      <c r="G7" s="73">
        <v>3.9</v>
      </c>
      <c r="H7" s="73">
        <v>-2.4</v>
      </c>
      <c r="I7" s="73">
        <v>6.4</v>
      </c>
      <c r="J7" s="73">
        <v>127.2</v>
      </c>
      <c r="K7" s="73">
        <v>50.5</v>
      </c>
      <c r="L7" s="73">
        <v>11.6</v>
      </c>
      <c r="M7" s="73">
        <v>15.5</v>
      </c>
      <c r="N7" s="73">
        <v>10.8</v>
      </c>
      <c r="O7" s="93">
        <v>29.3</v>
      </c>
      <c r="P7" s="93">
        <v>33.200000000000003</v>
      </c>
    </row>
    <row r="8" spans="1:16" ht="15.5" x14ac:dyDescent="0.35">
      <c r="A8" s="9" t="s">
        <v>1147</v>
      </c>
      <c r="B8" s="73">
        <v>20.7</v>
      </c>
      <c r="C8" s="73">
        <v>16.899999999999999</v>
      </c>
      <c r="D8" s="73">
        <v>27.1</v>
      </c>
      <c r="E8" s="73">
        <v>23.5</v>
      </c>
      <c r="F8" s="73">
        <v>22.1</v>
      </c>
      <c r="G8" s="73">
        <v>24.9</v>
      </c>
      <c r="H8" s="73">
        <v>12</v>
      </c>
      <c r="I8" s="73">
        <v>21</v>
      </c>
      <c r="J8" s="73">
        <v>169.1</v>
      </c>
      <c r="K8" s="73">
        <v>59.7</v>
      </c>
      <c r="L8" s="73">
        <v>23.5</v>
      </c>
      <c r="M8" s="73">
        <v>27</v>
      </c>
      <c r="N8" s="73">
        <v>18.7</v>
      </c>
      <c r="O8" s="93">
        <v>12.4</v>
      </c>
      <c r="P8" s="93">
        <v>48.4</v>
      </c>
    </row>
    <row r="9" spans="1:16" ht="15.5" x14ac:dyDescent="0.35">
      <c r="A9" s="9" t="s">
        <v>1149</v>
      </c>
      <c r="B9" s="73">
        <v>15</v>
      </c>
      <c r="C9" s="73">
        <v>7.4</v>
      </c>
      <c r="D9" s="73">
        <v>22.4</v>
      </c>
      <c r="E9" s="73">
        <v>20.8</v>
      </c>
      <c r="F9" s="73">
        <v>23.1</v>
      </c>
      <c r="G9" s="73">
        <v>23.9</v>
      </c>
      <c r="H9" s="73">
        <v>-5.9</v>
      </c>
      <c r="I9" s="73">
        <v>5.6</v>
      </c>
      <c r="J9" s="73">
        <v>189.6</v>
      </c>
      <c r="K9" s="73">
        <v>60.3</v>
      </c>
      <c r="L9" s="73">
        <v>17.100000000000001</v>
      </c>
      <c r="M9" s="73">
        <v>19.2</v>
      </c>
      <c r="N9" s="73">
        <v>42.3</v>
      </c>
      <c r="O9" s="93">
        <v>14.7</v>
      </c>
      <c r="P9" s="109" t="s">
        <v>1148</v>
      </c>
    </row>
    <row r="10" spans="1:16" ht="15.5" x14ac:dyDescent="0.35">
      <c r="A10" s="9" t="s">
        <v>1150</v>
      </c>
      <c r="B10" s="73">
        <v>24.4</v>
      </c>
      <c r="C10" s="73">
        <v>16.899999999999999</v>
      </c>
      <c r="D10" s="73">
        <v>26.5</v>
      </c>
      <c r="E10" s="73">
        <v>19.399999999999999</v>
      </c>
      <c r="F10" s="73">
        <v>28.1</v>
      </c>
      <c r="G10" s="73">
        <v>25.8</v>
      </c>
      <c r="H10" s="73">
        <v>-1.6</v>
      </c>
      <c r="I10" s="73">
        <v>10.3</v>
      </c>
      <c r="J10" s="73">
        <v>212.3</v>
      </c>
      <c r="K10" s="73">
        <v>68.2</v>
      </c>
      <c r="L10" s="73">
        <v>21.2</v>
      </c>
      <c r="M10" s="73">
        <v>20</v>
      </c>
      <c r="N10" s="73">
        <v>49.2</v>
      </c>
      <c r="O10" s="93">
        <v>24.8</v>
      </c>
      <c r="P10" s="109" t="s">
        <v>1148</v>
      </c>
    </row>
    <row r="11" spans="1:16" ht="15.5" x14ac:dyDescent="0.35">
      <c r="A11" s="9" t="s">
        <v>1151</v>
      </c>
      <c r="B11" s="73">
        <v>42.8</v>
      </c>
      <c r="C11" s="73">
        <v>28.3</v>
      </c>
      <c r="D11" s="73">
        <v>45.9</v>
      </c>
      <c r="E11" s="73">
        <v>36.200000000000003</v>
      </c>
      <c r="F11" s="73">
        <v>34.1</v>
      </c>
      <c r="G11" s="73">
        <v>39.6</v>
      </c>
      <c r="H11" s="73">
        <v>15.9</v>
      </c>
      <c r="I11" s="73">
        <v>13.7</v>
      </c>
      <c r="J11" s="73">
        <v>236.5</v>
      </c>
      <c r="K11" s="73">
        <v>64.2</v>
      </c>
      <c r="L11" s="73">
        <v>29.9</v>
      </c>
      <c r="M11" s="73">
        <v>11.8</v>
      </c>
      <c r="N11" s="73">
        <v>35.299999999999997</v>
      </c>
      <c r="O11" s="93">
        <v>13.9</v>
      </c>
      <c r="P11" s="109" t="s">
        <v>1148</v>
      </c>
    </row>
    <row r="12" spans="1:16" ht="15.5" x14ac:dyDescent="0.35">
      <c r="A12" s="9" t="s">
        <v>1152</v>
      </c>
      <c r="B12" s="73">
        <v>47.1</v>
      </c>
      <c r="C12" s="73">
        <v>21.9</v>
      </c>
      <c r="D12" s="73">
        <v>42.9</v>
      </c>
      <c r="E12" s="73">
        <v>35.5</v>
      </c>
      <c r="F12" s="73">
        <v>32.9</v>
      </c>
      <c r="G12" s="73">
        <v>38.299999999999997</v>
      </c>
      <c r="H12" s="73">
        <v>11.5</v>
      </c>
      <c r="I12" s="73">
        <v>13.4</v>
      </c>
      <c r="J12" s="73">
        <v>251.9</v>
      </c>
      <c r="K12" s="73">
        <v>67.3</v>
      </c>
      <c r="L12" s="73">
        <v>39.4</v>
      </c>
      <c r="M12" s="73">
        <v>25.6</v>
      </c>
      <c r="N12" s="73">
        <v>53.3</v>
      </c>
      <c r="O12" s="93">
        <v>34.6</v>
      </c>
      <c r="P12" s="109" t="s">
        <v>1148</v>
      </c>
    </row>
    <row r="13" spans="1:16" ht="15.5" x14ac:dyDescent="0.35">
      <c r="A13" s="9" t="s">
        <v>1153</v>
      </c>
      <c r="B13" s="73">
        <v>59.6</v>
      </c>
      <c r="C13" s="73">
        <v>34.700000000000003</v>
      </c>
      <c r="D13" s="73">
        <v>51.8</v>
      </c>
      <c r="E13" s="73">
        <v>41.6</v>
      </c>
      <c r="F13" s="73">
        <v>50.6</v>
      </c>
      <c r="G13" s="73">
        <v>53.7</v>
      </c>
      <c r="H13" s="73">
        <v>13.6</v>
      </c>
      <c r="I13" s="73">
        <v>23.4</v>
      </c>
      <c r="J13" s="73">
        <v>274</v>
      </c>
      <c r="K13" s="73">
        <v>80.5</v>
      </c>
      <c r="L13" s="73">
        <v>54.9</v>
      </c>
      <c r="M13" s="73">
        <v>37.299999999999997</v>
      </c>
      <c r="N13" s="73">
        <v>67.099999999999994</v>
      </c>
      <c r="O13" s="93">
        <v>44.3</v>
      </c>
      <c r="P13" s="109" t="s">
        <v>1148</v>
      </c>
    </row>
    <row r="14" spans="1:16" ht="15.5" x14ac:dyDescent="0.35">
      <c r="A14" s="9" t="s">
        <v>1154</v>
      </c>
      <c r="B14" s="73">
        <v>80.400000000000006</v>
      </c>
      <c r="C14" s="73">
        <v>56.1</v>
      </c>
      <c r="D14" s="73">
        <v>73.7</v>
      </c>
      <c r="E14" s="73">
        <v>52.4</v>
      </c>
      <c r="F14" s="73">
        <v>84.6</v>
      </c>
      <c r="G14" s="73">
        <v>81</v>
      </c>
      <c r="H14" s="73">
        <v>34.299999999999997</v>
      </c>
      <c r="I14" s="73">
        <v>38.6</v>
      </c>
      <c r="J14" s="73">
        <v>311.2</v>
      </c>
      <c r="K14" s="73">
        <v>99.8</v>
      </c>
      <c r="L14" s="73">
        <v>52.5</v>
      </c>
      <c r="M14" s="73">
        <v>55.3</v>
      </c>
      <c r="N14" s="73">
        <v>86.9</v>
      </c>
      <c r="O14" s="93">
        <v>61.3</v>
      </c>
      <c r="P14" s="109" t="s">
        <v>1148</v>
      </c>
    </row>
    <row r="15" spans="1:16" ht="15.5" x14ac:dyDescent="0.35">
      <c r="A15" s="9" t="s">
        <v>1155</v>
      </c>
      <c r="B15" s="73">
        <v>62.9</v>
      </c>
      <c r="C15" s="73">
        <v>42.1</v>
      </c>
      <c r="D15" s="73">
        <v>56.8</v>
      </c>
      <c r="E15" s="73">
        <v>27.5</v>
      </c>
      <c r="F15" s="73">
        <v>58.2</v>
      </c>
      <c r="G15" s="73">
        <v>57.2</v>
      </c>
      <c r="H15" s="73">
        <v>8.9</v>
      </c>
      <c r="I15" s="73">
        <v>19</v>
      </c>
      <c r="J15" s="73">
        <v>293.5</v>
      </c>
      <c r="K15" s="73">
        <v>77.2</v>
      </c>
      <c r="L15" s="73">
        <v>22</v>
      </c>
      <c r="M15" s="73">
        <v>32.6</v>
      </c>
      <c r="N15" s="73">
        <v>64.599999999999994</v>
      </c>
      <c r="O15" s="93">
        <v>2</v>
      </c>
      <c r="P15" s="109" t="s">
        <v>1148</v>
      </c>
    </row>
    <row r="16" spans="1:16" ht="15.5" x14ac:dyDescent="0.35">
      <c r="A16" s="9" t="s">
        <v>1156</v>
      </c>
      <c r="B16" s="73">
        <v>63.5</v>
      </c>
      <c r="C16" s="73">
        <v>46.9</v>
      </c>
      <c r="D16" s="73">
        <v>58.3</v>
      </c>
      <c r="E16" s="73">
        <v>28.9</v>
      </c>
      <c r="F16" s="73">
        <v>67.8</v>
      </c>
      <c r="G16" s="73">
        <v>78.099999999999994</v>
      </c>
      <c r="H16" s="73">
        <v>8.6999999999999993</v>
      </c>
      <c r="I16" s="73">
        <v>19.600000000000001</v>
      </c>
      <c r="J16" s="73">
        <v>303.5</v>
      </c>
      <c r="K16" s="73">
        <v>80.099999999999994</v>
      </c>
      <c r="L16" s="73">
        <v>21.1</v>
      </c>
      <c r="M16" s="73">
        <v>35</v>
      </c>
      <c r="N16" s="73">
        <v>71.599999999999994</v>
      </c>
      <c r="O16" s="93">
        <v>9.6999999999999993</v>
      </c>
      <c r="P16" s="109" t="s">
        <v>1148</v>
      </c>
    </row>
    <row r="17" spans="1:16" ht="15.5" x14ac:dyDescent="0.35">
      <c r="A17" s="9" t="s">
        <v>1157</v>
      </c>
      <c r="B17" s="73">
        <v>86.9</v>
      </c>
      <c r="C17" s="73">
        <v>64.599999999999994</v>
      </c>
      <c r="D17" s="73">
        <v>81.900000000000006</v>
      </c>
      <c r="E17" s="73">
        <v>50.8</v>
      </c>
      <c r="F17" s="73">
        <v>98.6</v>
      </c>
      <c r="G17" s="73">
        <v>80.7</v>
      </c>
      <c r="H17" s="73">
        <v>16.399999999999999</v>
      </c>
      <c r="I17" s="73">
        <v>26</v>
      </c>
      <c r="J17" s="73">
        <v>332.4</v>
      </c>
      <c r="K17" s="73">
        <v>78.3</v>
      </c>
      <c r="L17" s="73">
        <v>43.6</v>
      </c>
      <c r="M17" s="73">
        <v>61.3</v>
      </c>
      <c r="N17" s="73">
        <v>74.900000000000006</v>
      </c>
      <c r="O17" s="93">
        <v>38.799999999999997</v>
      </c>
      <c r="P17" s="109" t="s">
        <v>1148</v>
      </c>
    </row>
    <row r="18" spans="1:16" ht="15.5" x14ac:dyDescent="0.35">
      <c r="P18" s="92"/>
    </row>
    <row r="21" spans="1:16" x14ac:dyDescent="0.25">
      <c r="K21" s="138"/>
    </row>
  </sheetData>
  <pageMargins left="0.7" right="0.7" top="0.75" bottom="0.75" header="0.3" footer="0.3"/>
  <pageSetup paperSize="9" orientation="portrait" horizontalDpi="1200" verticalDpi="1200" r:id="rId1"/>
  <tableParts count="1">
    <tablePart r:id="rId2"/>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8CC7298-C145-4591-BCBA-E3ACFE869091}">
  <sheetPr codeName="Sheet25"/>
  <dimension ref="A1:P33"/>
  <sheetViews>
    <sheetView zoomScaleNormal="100" workbookViewId="0"/>
  </sheetViews>
  <sheetFormatPr defaultColWidth="9" defaultRowHeight="12.5" x14ac:dyDescent="0.25"/>
  <cols>
    <col min="1" max="1" width="16" style="110" customWidth="1"/>
    <col min="2" max="15" width="13.453125" style="110" customWidth="1"/>
    <col min="16" max="16" width="12.54296875" style="110" customWidth="1"/>
    <col min="17" max="17" width="13.453125" style="110" customWidth="1"/>
    <col min="18" max="16384" width="9" style="110"/>
  </cols>
  <sheetData>
    <row r="1" spans="1:16" s="71" customFormat="1" ht="18" x14ac:dyDescent="0.4">
      <c r="A1" s="3" t="s">
        <v>1179</v>
      </c>
      <c r="P1" s="105"/>
    </row>
    <row r="2" spans="1:16" ht="15.5" x14ac:dyDescent="0.35">
      <c r="A2" s="12" t="s">
        <v>1075</v>
      </c>
      <c r="P2" s="137"/>
    </row>
    <row r="3" spans="1:16" ht="15.5" x14ac:dyDescent="0.35">
      <c r="A3" s="12" t="s">
        <v>1129</v>
      </c>
      <c r="P3" s="137"/>
    </row>
    <row r="4" spans="1:16" ht="15.5" x14ac:dyDescent="0.35">
      <c r="A4" s="12" t="s">
        <v>1076</v>
      </c>
      <c r="P4" s="106"/>
    </row>
    <row r="5" spans="1:16" s="112" customFormat="1" ht="75.650000000000006" customHeight="1" x14ac:dyDescent="0.25">
      <c r="A5" s="111" t="s">
        <v>1079</v>
      </c>
      <c r="B5" s="13" t="s">
        <v>1161</v>
      </c>
      <c r="C5" s="13" t="s">
        <v>1162</v>
      </c>
      <c r="D5" s="13" t="s">
        <v>1163</v>
      </c>
      <c r="E5" s="13" t="s">
        <v>1164</v>
      </c>
      <c r="F5" s="13" t="s">
        <v>1165</v>
      </c>
      <c r="G5" s="13" t="s">
        <v>1166</v>
      </c>
      <c r="H5" s="13" t="s">
        <v>1167</v>
      </c>
      <c r="I5" s="13" t="s">
        <v>1168</v>
      </c>
      <c r="J5" s="13" t="s">
        <v>1169</v>
      </c>
      <c r="K5" s="13" t="s">
        <v>1170</v>
      </c>
      <c r="L5" s="13" t="s">
        <v>1178</v>
      </c>
      <c r="M5" s="107" t="s">
        <v>1172</v>
      </c>
      <c r="N5" s="107" t="s">
        <v>1173</v>
      </c>
      <c r="O5" s="107" t="s">
        <v>1174</v>
      </c>
      <c r="P5" s="13" t="s">
        <v>1175</v>
      </c>
    </row>
    <row r="6" spans="1:16" ht="15.5" x14ac:dyDescent="0.35">
      <c r="A6" s="9" t="s">
        <v>1145</v>
      </c>
      <c r="B6" s="73">
        <v>-7.3</v>
      </c>
      <c r="C6" s="73">
        <v>7.7</v>
      </c>
      <c r="D6" s="73">
        <v>4</v>
      </c>
      <c r="E6" s="73">
        <v>-0.8</v>
      </c>
      <c r="F6" s="73">
        <v>0.8</v>
      </c>
      <c r="G6" s="73">
        <v>-15.5</v>
      </c>
      <c r="H6" s="73">
        <v>-6.1</v>
      </c>
      <c r="I6" s="73">
        <v>-6.9</v>
      </c>
      <c r="J6" s="73">
        <v>63.8</v>
      </c>
      <c r="K6" s="73">
        <v>30.5</v>
      </c>
      <c r="L6" s="73">
        <v>2.4</v>
      </c>
      <c r="M6" s="73">
        <v>18.600000000000001</v>
      </c>
      <c r="N6" s="73">
        <v>18.3</v>
      </c>
      <c r="O6" s="27">
        <v>15.7</v>
      </c>
      <c r="P6" s="27">
        <v>15.4</v>
      </c>
    </row>
    <row r="7" spans="1:16" ht="15.5" x14ac:dyDescent="0.35">
      <c r="A7" s="9" t="s">
        <v>1146</v>
      </c>
      <c r="B7" s="73">
        <v>5.5</v>
      </c>
      <c r="C7" s="73">
        <v>17.3</v>
      </c>
      <c r="D7" s="73">
        <v>17.3</v>
      </c>
      <c r="E7" s="73">
        <v>11.4</v>
      </c>
      <c r="F7" s="73">
        <v>7.6</v>
      </c>
      <c r="G7" s="73">
        <v>-5.7</v>
      </c>
      <c r="H7" s="73">
        <v>1.1000000000000001</v>
      </c>
      <c r="I7" s="73">
        <v>9.4</v>
      </c>
      <c r="J7" s="73">
        <v>126.7</v>
      </c>
      <c r="K7" s="73">
        <v>54.3</v>
      </c>
      <c r="L7" s="73">
        <v>14</v>
      </c>
      <c r="M7" s="73">
        <v>35.5</v>
      </c>
      <c r="N7" s="73">
        <v>42.9</v>
      </c>
      <c r="O7" s="27">
        <v>39.6</v>
      </c>
      <c r="P7" s="27">
        <v>40.6</v>
      </c>
    </row>
    <row r="8" spans="1:16" ht="15.5" x14ac:dyDescent="0.35">
      <c r="A8" s="9" t="s">
        <v>1147</v>
      </c>
      <c r="B8" s="73">
        <v>26.8</v>
      </c>
      <c r="C8" s="73">
        <v>28.8</v>
      </c>
      <c r="D8" s="73">
        <v>34.799999999999997</v>
      </c>
      <c r="E8" s="73">
        <v>28.4</v>
      </c>
      <c r="F8" s="73">
        <v>27.2</v>
      </c>
      <c r="G8" s="73">
        <v>12</v>
      </c>
      <c r="H8" s="73">
        <v>14.1</v>
      </c>
      <c r="I8" s="73">
        <v>23</v>
      </c>
      <c r="J8" s="73">
        <v>173.8</v>
      </c>
      <c r="K8" s="73">
        <v>73.599999999999994</v>
      </c>
      <c r="L8" s="73">
        <v>26.3</v>
      </c>
      <c r="M8" s="73">
        <v>55.5</v>
      </c>
      <c r="N8" s="73">
        <v>57.3</v>
      </c>
      <c r="O8" s="27">
        <v>55.2</v>
      </c>
      <c r="P8" s="27">
        <v>59.7</v>
      </c>
    </row>
    <row r="9" spans="1:16" ht="15.5" x14ac:dyDescent="0.35">
      <c r="A9" s="9" t="s">
        <v>1149</v>
      </c>
      <c r="B9" s="73">
        <v>22.4</v>
      </c>
      <c r="C9" s="73">
        <v>20.3</v>
      </c>
      <c r="D9" s="73">
        <v>31.7</v>
      </c>
      <c r="E9" s="73">
        <v>27.5</v>
      </c>
      <c r="F9" s="73">
        <v>30.2</v>
      </c>
      <c r="G9" s="73">
        <v>4.7</v>
      </c>
      <c r="H9" s="73">
        <v>0.1</v>
      </c>
      <c r="I9" s="73">
        <v>12.7</v>
      </c>
      <c r="J9" s="73">
        <v>198.9</v>
      </c>
      <c r="K9" s="73">
        <v>75.400000000000006</v>
      </c>
      <c r="L9" s="73">
        <v>24.6</v>
      </c>
      <c r="M9" s="73">
        <v>65.400000000000006</v>
      </c>
      <c r="N9" s="73">
        <v>86.4</v>
      </c>
      <c r="O9" s="27">
        <v>61.1</v>
      </c>
      <c r="P9" s="100" t="s">
        <v>1148</v>
      </c>
    </row>
    <row r="10" spans="1:16" ht="15.5" x14ac:dyDescent="0.35">
      <c r="A10" s="9" t="s">
        <v>1150</v>
      </c>
      <c r="B10" s="73">
        <v>31</v>
      </c>
      <c r="C10" s="73">
        <v>29.4</v>
      </c>
      <c r="D10" s="73">
        <v>34.299999999999997</v>
      </c>
      <c r="E10" s="73">
        <v>26</v>
      </c>
      <c r="F10" s="73">
        <v>33.9</v>
      </c>
      <c r="G10" s="73">
        <v>5.7</v>
      </c>
      <c r="H10" s="73">
        <v>4.4000000000000004</v>
      </c>
      <c r="I10" s="73">
        <v>18.399999999999999</v>
      </c>
      <c r="J10" s="73">
        <v>220.6</v>
      </c>
      <c r="K10" s="73">
        <v>83.9</v>
      </c>
      <c r="L10" s="73">
        <v>29.4</v>
      </c>
      <c r="M10" s="73">
        <v>71.400000000000006</v>
      </c>
      <c r="N10" s="73">
        <v>97.4</v>
      </c>
      <c r="O10" s="27">
        <v>72.099999999999994</v>
      </c>
      <c r="P10" s="100" t="s">
        <v>1148</v>
      </c>
    </row>
    <row r="11" spans="1:16" ht="15.5" x14ac:dyDescent="0.35">
      <c r="A11" s="9" t="s">
        <v>1151</v>
      </c>
      <c r="B11" s="73">
        <v>52.9</v>
      </c>
      <c r="C11" s="73">
        <v>43.1</v>
      </c>
      <c r="D11" s="73">
        <v>55.1</v>
      </c>
      <c r="E11" s="73">
        <v>46.4</v>
      </c>
      <c r="F11" s="73">
        <v>55.8</v>
      </c>
      <c r="G11" s="73">
        <v>24.9</v>
      </c>
      <c r="H11" s="73">
        <v>19.399999999999999</v>
      </c>
      <c r="I11" s="73">
        <v>33.200000000000003</v>
      </c>
      <c r="J11" s="73">
        <v>245.7</v>
      </c>
      <c r="K11" s="73">
        <v>98.4</v>
      </c>
      <c r="L11" s="73">
        <v>43.2</v>
      </c>
      <c r="M11" s="73">
        <v>86.4</v>
      </c>
      <c r="N11" s="73">
        <v>110.6</v>
      </c>
      <c r="O11" s="27">
        <v>87.9</v>
      </c>
      <c r="P11" s="100" t="s">
        <v>1148</v>
      </c>
    </row>
    <row r="12" spans="1:16" ht="15.5" x14ac:dyDescent="0.35">
      <c r="A12" s="9" t="s">
        <v>1152</v>
      </c>
      <c r="B12" s="73">
        <v>55.8</v>
      </c>
      <c r="C12" s="73">
        <v>35.9</v>
      </c>
      <c r="D12" s="73">
        <v>50.4</v>
      </c>
      <c r="E12" s="73">
        <v>44.9</v>
      </c>
      <c r="F12" s="73">
        <v>51.7</v>
      </c>
      <c r="G12" s="73">
        <v>18</v>
      </c>
      <c r="H12" s="73">
        <v>15.7</v>
      </c>
      <c r="I12" s="73">
        <v>33.4</v>
      </c>
      <c r="J12" s="73">
        <v>260.10000000000002</v>
      </c>
      <c r="K12" s="73">
        <v>100.9</v>
      </c>
      <c r="L12" s="73">
        <v>51.7</v>
      </c>
      <c r="M12" s="73">
        <v>104.5</v>
      </c>
      <c r="N12" s="73">
        <v>130.4</v>
      </c>
      <c r="O12" s="27">
        <v>109.5</v>
      </c>
      <c r="P12" s="100" t="s">
        <v>1148</v>
      </c>
    </row>
    <row r="13" spans="1:16" ht="15.5" x14ac:dyDescent="0.35">
      <c r="A13" s="9" t="s">
        <v>1153</v>
      </c>
      <c r="B13" s="73">
        <v>68.3</v>
      </c>
      <c r="C13" s="73">
        <v>46</v>
      </c>
      <c r="D13" s="73">
        <v>57.2</v>
      </c>
      <c r="E13" s="73">
        <v>51.3</v>
      </c>
      <c r="F13" s="73">
        <v>61.4</v>
      </c>
      <c r="G13" s="73">
        <v>30.2</v>
      </c>
      <c r="H13" s="73">
        <v>22.4</v>
      </c>
      <c r="I13" s="73">
        <v>42.6</v>
      </c>
      <c r="J13" s="73">
        <v>284</v>
      </c>
      <c r="K13" s="73">
        <v>114</v>
      </c>
      <c r="L13" s="73">
        <v>77.3</v>
      </c>
      <c r="M13" s="73">
        <v>121.8</v>
      </c>
      <c r="N13" s="73">
        <v>146.69999999999999</v>
      </c>
      <c r="O13" s="27">
        <v>123</v>
      </c>
      <c r="P13" s="100" t="s">
        <v>1148</v>
      </c>
    </row>
    <row r="14" spans="1:16" ht="15.5" x14ac:dyDescent="0.35">
      <c r="A14" s="9" t="s">
        <v>1154</v>
      </c>
      <c r="B14" s="73">
        <v>91.1</v>
      </c>
      <c r="C14" s="73">
        <v>68.2</v>
      </c>
      <c r="D14" s="73">
        <v>79.5</v>
      </c>
      <c r="E14" s="73">
        <v>64.099999999999994</v>
      </c>
      <c r="F14" s="73">
        <v>80.599999999999994</v>
      </c>
      <c r="G14" s="73">
        <v>48.8</v>
      </c>
      <c r="H14" s="73">
        <v>40.5</v>
      </c>
      <c r="I14" s="73">
        <v>58.2</v>
      </c>
      <c r="J14" s="73">
        <v>317.3</v>
      </c>
      <c r="K14" s="73">
        <v>131.9</v>
      </c>
      <c r="L14" s="73">
        <v>100.4</v>
      </c>
      <c r="M14" s="73">
        <v>140.30000000000001</v>
      </c>
      <c r="N14" s="73">
        <v>166.1</v>
      </c>
      <c r="O14" s="27">
        <v>137.4</v>
      </c>
      <c r="P14" s="100" t="s">
        <v>1148</v>
      </c>
    </row>
    <row r="15" spans="1:16" ht="15.5" x14ac:dyDescent="0.35">
      <c r="A15" s="9" t="s">
        <v>1155</v>
      </c>
      <c r="B15" s="73">
        <v>74</v>
      </c>
      <c r="C15" s="73">
        <v>54</v>
      </c>
      <c r="D15" s="73">
        <v>60.4</v>
      </c>
      <c r="E15" s="73">
        <v>42.1</v>
      </c>
      <c r="F15" s="73">
        <v>52.7</v>
      </c>
      <c r="G15" s="73">
        <v>21</v>
      </c>
      <c r="H15" s="73">
        <v>14.6</v>
      </c>
      <c r="I15" s="73">
        <v>37.799999999999997</v>
      </c>
      <c r="J15" s="73">
        <v>306.5</v>
      </c>
      <c r="K15" s="73">
        <v>108.6</v>
      </c>
      <c r="L15" s="73">
        <v>79.5</v>
      </c>
      <c r="M15" s="73">
        <v>120.7</v>
      </c>
      <c r="N15" s="73">
        <v>150.80000000000001</v>
      </c>
      <c r="O15" s="27">
        <v>97.5</v>
      </c>
      <c r="P15" s="100" t="s">
        <v>1148</v>
      </c>
    </row>
    <row r="16" spans="1:16" ht="15.5" x14ac:dyDescent="0.35">
      <c r="A16" s="9" t="s">
        <v>1156</v>
      </c>
      <c r="B16" s="73">
        <v>72.8</v>
      </c>
      <c r="C16" s="73">
        <v>58.9</v>
      </c>
      <c r="D16" s="73">
        <v>63.3</v>
      </c>
      <c r="E16" s="73">
        <v>40.200000000000003</v>
      </c>
      <c r="F16" s="73">
        <v>48.7</v>
      </c>
      <c r="G16" s="73">
        <v>18.899999999999999</v>
      </c>
      <c r="H16" s="73">
        <v>12.9</v>
      </c>
      <c r="I16" s="73">
        <v>35.299999999999997</v>
      </c>
      <c r="J16" s="73">
        <v>312.89999999999998</v>
      </c>
      <c r="K16" s="73">
        <v>110.2</v>
      </c>
      <c r="L16" s="73">
        <v>86.3</v>
      </c>
      <c r="M16" s="73">
        <v>129.19999999999999</v>
      </c>
      <c r="N16" s="73">
        <v>159.19999999999999</v>
      </c>
      <c r="O16" s="27">
        <v>106.7</v>
      </c>
      <c r="P16" s="100" t="s">
        <v>1148</v>
      </c>
    </row>
    <row r="17" spans="1:16" ht="15.5" x14ac:dyDescent="0.35">
      <c r="A17" s="9" t="s">
        <v>1157</v>
      </c>
      <c r="B17" s="73">
        <v>95.9</v>
      </c>
      <c r="C17" s="73">
        <v>78.400000000000006</v>
      </c>
      <c r="D17" s="73">
        <v>84.5</v>
      </c>
      <c r="E17" s="73">
        <v>60.7</v>
      </c>
      <c r="F17" s="73">
        <v>67</v>
      </c>
      <c r="G17" s="73">
        <v>38.6</v>
      </c>
      <c r="H17" s="73">
        <v>34.799999999999997</v>
      </c>
      <c r="I17" s="73">
        <v>56.1</v>
      </c>
      <c r="J17" s="73">
        <v>338</v>
      </c>
      <c r="K17" s="73">
        <v>128.80000000000001</v>
      </c>
      <c r="L17" s="73">
        <v>111.4</v>
      </c>
      <c r="M17" s="73">
        <v>157.4</v>
      </c>
      <c r="N17" s="73">
        <v>180.2</v>
      </c>
      <c r="O17" s="27">
        <v>134.6</v>
      </c>
      <c r="P17" s="100" t="s">
        <v>1148</v>
      </c>
    </row>
    <row r="18" spans="1:16" ht="15.5" x14ac:dyDescent="0.35">
      <c r="P18" s="92"/>
    </row>
    <row r="21" spans="1:16" x14ac:dyDescent="0.25">
      <c r="B21" s="138"/>
      <c r="C21" s="138"/>
      <c r="D21" s="138"/>
      <c r="E21" s="138"/>
      <c r="F21" s="138"/>
      <c r="G21" s="138"/>
      <c r="H21" s="138"/>
      <c r="I21" s="138"/>
      <c r="J21" s="138"/>
      <c r="K21" s="138"/>
      <c r="L21" s="138"/>
      <c r="M21" s="138"/>
      <c r="N21" s="138"/>
      <c r="O21" s="138"/>
    </row>
    <row r="22" spans="1:16" x14ac:dyDescent="0.25">
      <c r="B22" s="138"/>
      <c r="C22" s="138"/>
      <c r="D22" s="138"/>
      <c r="E22" s="138"/>
      <c r="F22" s="138"/>
      <c r="G22" s="138"/>
      <c r="H22" s="138"/>
      <c r="I22" s="138"/>
      <c r="J22" s="138"/>
      <c r="K22" s="138"/>
      <c r="L22" s="138"/>
      <c r="M22" s="138"/>
      <c r="N22" s="138"/>
      <c r="O22" s="138"/>
    </row>
    <row r="23" spans="1:16" x14ac:dyDescent="0.25">
      <c r="B23" s="138"/>
      <c r="C23" s="138"/>
      <c r="D23" s="138"/>
      <c r="E23" s="138"/>
      <c r="F23" s="138"/>
      <c r="G23" s="138"/>
      <c r="H23" s="138"/>
      <c r="I23" s="138"/>
      <c r="J23" s="138"/>
      <c r="K23" s="138"/>
      <c r="L23" s="138"/>
      <c r="M23" s="138"/>
      <c r="N23" s="138"/>
      <c r="O23" s="138"/>
    </row>
    <row r="24" spans="1:16" x14ac:dyDescent="0.25">
      <c r="B24" s="138"/>
      <c r="C24" s="138"/>
      <c r="D24" s="138"/>
      <c r="E24" s="138"/>
      <c r="F24" s="138"/>
      <c r="G24" s="138"/>
      <c r="H24" s="138"/>
      <c r="I24" s="138"/>
      <c r="J24" s="138"/>
      <c r="K24" s="138"/>
      <c r="L24" s="138"/>
      <c r="M24" s="138"/>
      <c r="N24" s="138"/>
      <c r="O24" s="138"/>
    </row>
    <row r="25" spans="1:16" x14ac:dyDescent="0.25">
      <c r="B25" s="138"/>
      <c r="C25" s="138"/>
      <c r="D25" s="138"/>
      <c r="E25" s="138"/>
      <c r="F25" s="138"/>
      <c r="G25" s="138"/>
      <c r="H25" s="138"/>
      <c r="I25" s="138"/>
      <c r="J25" s="138"/>
      <c r="K25" s="138"/>
      <c r="L25" s="138"/>
      <c r="M25" s="138"/>
      <c r="N25" s="138"/>
      <c r="O25" s="138"/>
    </row>
    <row r="26" spans="1:16" x14ac:dyDescent="0.25">
      <c r="B26" s="138"/>
      <c r="C26" s="138"/>
      <c r="D26" s="138"/>
      <c r="E26" s="138"/>
      <c r="F26" s="138"/>
      <c r="G26" s="138"/>
      <c r="H26" s="138"/>
      <c r="I26" s="138"/>
      <c r="J26" s="138"/>
      <c r="K26" s="138"/>
      <c r="L26" s="138"/>
      <c r="M26" s="138"/>
      <c r="N26" s="138"/>
      <c r="O26" s="138"/>
    </row>
    <row r="27" spans="1:16" x14ac:dyDescent="0.25">
      <c r="B27" s="138"/>
      <c r="C27" s="138"/>
      <c r="D27" s="138"/>
      <c r="E27" s="138"/>
      <c r="F27" s="138"/>
      <c r="G27" s="138"/>
      <c r="H27" s="138"/>
      <c r="I27" s="138"/>
      <c r="J27" s="138"/>
      <c r="K27" s="138"/>
      <c r="L27" s="138"/>
      <c r="M27" s="138"/>
      <c r="N27" s="138"/>
      <c r="O27" s="138"/>
    </row>
    <row r="28" spans="1:16" x14ac:dyDescent="0.25">
      <c r="B28" s="138"/>
      <c r="C28" s="138"/>
      <c r="D28" s="138"/>
      <c r="E28" s="138"/>
      <c r="F28" s="138"/>
      <c r="G28" s="138"/>
      <c r="H28" s="138"/>
      <c r="I28" s="138"/>
      <c r="J28" s="138"/>
      <c r="K28" s="138"/>
      <c r="L28" s="138"/>
      <c r="M28" s="138"/>
      <c r="N28" s="138"/>
      <c r="O28" s="138"/>
    </row>
    <row r="29" spans="1:16" x14ac:dyDescent="0.25">
      <c r="B29" s="138"/>
      <c r="C29" s="138"/>
      <c r="D29" s="138"/>
      <c r="E29" s="138"/>
      <c r="F29" s="138"/>
      <c r="G29" s="138"/>
      <c r="H29" s="138"/>
      <c r="I29" s="138"/>
      <c r="J29" s="138"/>
      <c r="K29" s="138"/>
      <c r="L29" s="138"/>
      <c r="M29" s="138"/>
      <c r="N29" s="138"/>
      <c r="O29" s="138"/>
    </row>
    <row r="30" spans="1:16" x14ac:dyDescent="0.25">
      <c r="B30" s="138"/>
      <c r="C30" s="138"/>
      <c r="D30" s="138"/>
      <c r="E30" s="138"/>
      <c r="F30" s="138"/>
      <c r="G30" s="138"/>
      <c r="H30" s="138"/>
      <c r="I30" s="138"/>
      <c r="J30" s="138"/>
      <c r="K30" s="138"/>
      <c r="L30" s="138"/>
      <c r="M30" s="138"/>
      <c r="N30" s="138"/>
      <c r="O30" s="138"/>
    </row>
    <row r="31" spans="1:16" x14ac:dyDescent="0.25">
      <c r="B31" s="138"/>
      <c r="C31" s="138"/>
      <c r="D31" s="138"/>
      <c r="E31" s="138"/>
      <c r="F31" s="138"/>
      <c r="G31" s="138"/>
      <c r="H31" s="138"/>
      <c r="I31" s="138"/>
      <c r="J31" s="138"/>
      <c r="K31" s="138"/>
      <c r="L31" s="138"/>
      <c r="M31" s="138"/>
      <c r="N31" s="138"/>
      <c r="O31" s="138"/>
    </row>
    <row r="32" spans="1:16" x14ac:dyDescent="0.25">
      <c r="B32" s="138"/>
      <c r="C32" s="138"/>
      <c r="D32" s="138"/>
      <c r="E32" s="138"/>
      <c r="F32" s="138"/>
      <c r="G32" s="138"/>
      <c r="H32" s="138"/>
      <c r="I32" s="138"/>
      <c r="J32" s="138"/>
      <c r="K32" s="138"/>
      <c r="L32" s="138"/>
      <c r="M32" s="138"/>
      <c r="N32" s="138"/>
      <c r="O32" s="138"/>
    </row>
    <row r="33" spans="2:15" x14ac:dyDescent="0.25">
      <c r="B33" s="138"/>
      <c r="C33" s="138"/>
      <c r="D33" s="138"/>
      <c r="E33" s="138"/>
      <c r="F33" s="138"/>
      <c r="G33" s="138"/>
      <c r="H33" s="138"/>
      <c r="I33" s="138"/>
      <c r="J33" s="138"/>
      <c r="K33" s="138"/>
      <c r="L33" s="138"/>
      <c r="M33" s="138"/>
      <c r="N33" s="138"/>
      <c r="O33" s="138"/>
    </row>
  </sheetData>
  <pageMargins left="0.7" right="0.7" top="0.75" bottom="0.75" header="0.3" footer="0.3"/>
  <pageSetup paperSize="9"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9D41396-F4F4-40E5-ACC5-10DF014A0642}">
  <sheetPr codeName="Sheet26"/>
  <dimension ref="A1:P33"/>
  <sheetViews>
    <sheetView zoomScaleNormal="100" workbookViewId="0"/>
  </sheetViews>
  <sheetFormatPr defaultColWidth="9" defaultRowHeight="12.5" x14ac:dyDescent="0.25"/>
  <cols>
    <col min="1" max="1" width="16" style="110" customWidth="1"/>
    <col min="2" max="15" width="13.453125" style="110" customWidth="1"/>
    <col min="16" max="16" width="12.54296875" style="110" customWidth="1"/>
    <col min="17" max="17" width="13" style="110" customWidth="1"/>
    <col min="18" max="16384" width="9" style="110"/>
  </cols>
  <sheetData>
    <row r="1" spans="1:16" s="71" customFormat="1" ht="18" x14ac:dyDescent="0.4">
      <c r="A1" s="3" t="s">
        <v>1180</v>
      </c>
      <c r="P1" s="105"/>
    </row>
    <row r="2" spans="1:16" ht="15.5" x14ac:dyDescent="0.35">
      <c r="A2" s="12" t="s">
        <v>1075</v>
      </c>
      <c r="P2" s="137"/>
    </row>
    <row r="3" spans="1:16" ht="15.5" x14ac:dyDescent="0.35">
      <c r="A3" s="12" t="s">
        <v>1129</v>
      </c>
      <c r="P3" s="137"/>
    </row>
    <row r="4" spans="1:16" ht="15.5" x14ac:dyDescent="0.35">
      <c r="A4" s="12" t="s">
        <v>1076</v>
      </c>
      <c r="P4" s="106"/>
    </row>
    <row r="5" spans="1:16" s="112" customFormat="1" ht="75.650000000000006" customHeight="1" x14ac:dyDescent="0.25">
      <c r="A5" s="111" t="s">
        <v>1079</v>
      </c>
      <c r="B5" s="13" t="s">
        <v>1161</v>
      </c>
      <c r="C5" s="13" t="s">
        <v>1162</v>
      </c>
      <c r="D5" s="13" t="s">
        <v>1163</v>
      </c>
      <c r="E5" s="13" t="s">
        <v>1164</v>
      </c>
      <c r="F5" s="13" t="s">
        <v>1165</v>
      </c>
      <c r="G5" s="13" t="s">
        <v>1166</v>
      </c>
      <c r="H5" s="13" t="s">
        <v>1167</v>
      </c>
      <c r="I5" s="13" t="s">
        <v>1168</v>
      </c>
      <c r="J5" s="13" t="s">
        <v>1169</v>
      </c>
      <c r="K5" s="13" t="s">
        <v>1170</v>
      </c>
      <c r="L5" s="13" t="s">
        <v>1171</v>
      </c>
      <c r="M5" s="107" t="s">
        <v>1172</v>
      </c>
      <c r="N5" s="107" t="s">
        <v>1173</v>
      </c>
      <c r="O5" s="107" t="s">
        <v>1174</v>
      </c>
      <c r="P5" s="13" t="s">
        <v>1175</v>
      </c>
    </row>
    <row r="6" spans="1:16" ht="15.5" x14ac:dyDescent="0.35">
      <c r="A6" s="9" t="s">
        <v>1145</v>
      </c>
      <c r="B6" s="73">
        <v>-6.9</v>
      </c>
      <c r="C6" s="73">
        <v>7.7</v>
      </c>
      <c r="D6" s="73">
        <v>4.5</v>
      </c>
      <c r="E6" s="73">
        <v>0.2</v>
      </c>
      <c r="F6" s="73">
        <v>1.6</v>
      </c>
      <c r="G6" s="73">
        <v>-15.3</v>
      </c>
      <c r="H6" s="73">
        <v>-6.1</v>
      </c>
      <c r="I6" s="73">
        <v>-9.8000000000000007</v>
      </c>
      <c r="J6" s="73">
        <v>63.8</v>
      </c>
      <c r="K6" s="73">
        <v>30.5</v>
      </c>
      <c r="L6" s="73">
        <v>2.4</v>
      </c>
      <c r="M6" s="73">
        <v>18.8</v>
      </c>
      <c r="N6" s="73">
        <v>18.399999999999999</v>
      </c>
      <c r="O6" s="93">
        <v>15.8</v>
      </c>
      <c r="P6" s="93">
        <v>15.5</v>
      </c>
    </row>
    <row r="7" spans="1:16" ht="15.5" x14ac:dyDescent="0.35">
      <c r="A7" s="9" t="s">
        <v>1146</v>
      </c>
      <c r="B7" s="73">
        <v>6.4</v>
      </c>
      <c r="C7" s="73">
        <v>17.399999999999999</v>
      </c>
      <c r="D7" s="73">
        <v>16.899999999999999</v>
      </c>
      <c r="E7" s="73">
        <v>13.4</v>
      </c>
      <c r="F7" s="73">
        <v>9.1</v>
      </c>
      <c r="G7" s="73">
        <v>-5.4</v>
      </c>
      <c r="H7" s="73">
        <v>0.8</v>
      </c>
      <c r="I7" s="73">
        <v>6.8</v>
      </c>
      <c r="J7" s="73">
        <v>126.9</v>
      </c>
      <c r="K7" s="73">
        <v>54.4</v>
      </c>
      <c r="L7" s="73">
        <v>13.9</v>
      </c>
      <c r="M7" s="73">
        <v>35.799999999999997</v>
      </c>
      <c r="N7" s="73">
        <v>42.9</v>
      </c>
      <c r="O7" s="93">
        <v>39.9</v>
      </c>
      <c r="P7" s="93">
        <v>40.9</v>
      </c>
    </row>
    <row r="8" spans="1:16" ht="15.5" x14ac:dyDescent="0.35">
      <c r="A8" s="9" t="s">
        <v>1147</v>
      </c>
      <c r="B8" s="73">
        <v>28</v>
      </c>
      <c r="C8" s="73">
        <v>29.1</v>
      </c>
      <c r="D8" s="73">
        <v>35</v>
      </c>
      <c r="E8" s="73">
        <v>31.1</v>
      </c>
      <c r="F8" s="73">
        <v>29.1</v>
      </c>
      <c r="G8" s="73">
        <v>12.4</v>
      </c>
      <c r="H8" s="73">
        <v>14.4</v>
      </c>
      <c r="I8" s="73">
        <v>20.3</v>
      </c>
      <c r="J8" s="73">
        <v>174</v>
      </c>
      <c r="K8" s="73">
        <v>73.7</v>
      </c>
      <c r="L8" s="73">
        <v>26.2</v>
      </c>
      <c r="M8" s="73">
        <v>55.8</v>
      </c>
      <c r="N8" s="73">
        <v>57.4</v>
      </c>
      <c r="O8" s="93">
        <v>55.5</v>
      </c>
      <c r="P8" s="93">
        <v>60</v>
      </c>
    </row>
    <row r="9" spans="1:16" ht="15.5" x14ac:dyDescent="0.35">
      <c r="A9" s="9" t="s">
        <v>1149</v>
      </c>
      <c r="B9" s="73">
        <v>23.8</v>
      </c>
      <c r="C9" s="73">
        <v>20.6</v>
      </c>
      <c r="D9" s="73">
        <v>32.5</v>
      </c>
      <c r="E9" s="73">
        <v>30.7</v>
      </c>
      <c r="F9" s="73">
        <v>32.6</v>
      </c>
      <c r="G9" s="73">
        <v>5.2</v>
      </c>
      <c r="H9" s="73">
        <v>0.7</v>
      </c>
      <c r="I9" s="73">
        <v>12.3</v>
      </c>
      <c r="J9" s="73">
        <v>199.5</v>
      </c>
      <c r="K9" s="73">
        <v>75.5</v>
      </c>
      <c r="L9" s="73">
        <v>24.5</v>
      </c>
      <c r="M9" s="73">
        <v>65.900000000000006</v>
      </c>
      <c r="N9" s="73">
        <v>86.5</v>
      </c>
      <c r="O9" s="93">
        <v>61.5</v>
      </c>
      <c r="P9" s="109" t="s">
        <v>1148</v>
      </c>
    </row>
    <row r="10" spans="1:16" ht="15.5" x14ac:dyDescent="0.35">
      <c r="A10" s="9" t="s">
        <v>1150</v>
      </c>
      <c r="B10" s="73">
        <v>32.6</v>
      </c>
      <c r="C10" s="73">
        <v>29.7</v>
      </c>
      <c r="D10" s="73">
        <v>35.6</v>
      </c>
      <c r="E10" s="73">
        <v>30.8</v>
      </c>
      <c r="F10" s="73">
        <v>36.6</v>
      </c>
      <c r="G10" s="73">
        <v>6.3</v>
      </c>
      <c r="H10" s="73">
        <v>5.3</v>
      </c>
      <c r="I10" s="73">
        <v>17.899999999999999</v>
      </c>
      <c r="J10" s="73">
        <v>221.2</v>
      </c>
      <c r="K10" s="73">
        <v>84</v>
      </c>
      <c r="L10" s="73">
        <v>29.4</v>
      </c>
      <c r="M10" s="73">
        <v>72</v>
      </c>
      <c r="N10" s="73">
        <v>97.5</v>
      </c>
      <c r="O10" s="93">
        <v>72.7</v>
      </c>
      <c r="P10" s="109" t="s">
        <v>1148</v>
      </c>
    </row>
    <row r="11" spans="1:16" ht="15.5" x14ac:dyDescent="0.35">
      <c r="A11" s="9" t="s">
        <v>1151</v>
      </c>
      <c r="B11" s="73">
        <v>54.6</v>
      </c>
      <c r="C11" s="73">
        <v>43.5</v>
      </c>
      <c r="D11" s="73">
        <v>57.3</v>
      </c>
      <c r="E11" s="73">
        <v>52.3</v>
      </c>
      <c r="F11" s="73">
        <v>59.2</v>
      </c>
      <c r="G11" s="73">
        <v>25.7</v>
      </c>
      <c r="H11" s="73">
        <v>20.5</v>
      </c>
      <c r="I11" s="73">
        <v>32.700000000000003</v>
      </c>
      <c r="J11" s="73">
        <v>246.4</v>
      </c>
      <c r="K11" s="73">
        <v>98.6</v>
      </c>
      <c r="L11" s="73">
        <v>43.1</v>
      </c>
      <c r="M11" s="73">
        <v>87.1</v>
      </c>
      <c r="N11" s="73">
        <v>110.8</v>
      </c>
      <c r="O11" s="93">
        <v>88.5</v>
      </c>
      <c r="P11" s="109" t="s">
        <v>1148</v>
      </c>
    </row>
    <row r="12" spans="1:16" ht="15.5" x14ac:dyDescent="0.35">
      <c r="A12" s="9" t="s">
        <v>1152</v>
      </c>
      <c r="B12" s="73">
        <v>57.7</v>
      </c>
      <c r="C12" s="73">
        <v>36.299999999999997</v>
      </c>
      <c r="D12" s="73">
        <v>53.4</v>
      </c>
      <c r="E12" s="73">
        <v>52.3</v>
      </c>
      <c r="F12" s="73">
        <v>55.2</v>
      </c>
      <c r="G12" s="73">
        <v>18.899999999999999</v>
      </c>
      <c r="H12" s="73">
        <v>17.3</v>
      </c>
      <c r="I12" s="73">
        <v>32.799999999999997</v>
      </c>
      <c r="J12" s="73">
        <v>260.8</v>
      </c>
      <c r="K12" s="73">
        <v>101.2</v>
      </c>
      <c r="L12" s="73">
        <v>51.7</v>
      </c>
      <c r="M12" s="73">
        <v>105.3</v>
      </c>
      <c r="N12" s="73">
        <v>130.5</v>
      </c>
      <c r="O12" s="93">
        <v>110.2</v>
      </c>
      <c r="P12" s="109" t="s">
        <v>1148</v>
      </c>
    </row>
    <row r="13" spans="1:16" ht="15.5" x14ac:dyDescent="0.35">
      <c r="A13" s="9" t="s">
        <v>1153</v>
      </c>
      <c r="B13" s="73">
        <v>70.3</v>
      </c>
      <c r="C13" s="73">
        <v>46.2</v>
      </c>
      <c r="D13" s="73">
        <v>61</v>
      </c>
      <c r="E13" s="73">
        <v>60</v>
      </c>
      <c r="F13" s="73">
        <v>65</v>
      </c>
      <c r="G13" s="73">
        <v>31.3</v>
      </c>
      <c r="H13" s="73">
        <v>24</v>
      </c>
      <c r="I13" s="73">
        <v>42.3</v>
      </c>
      <c r="J13" s="73">
        <v>284.7</v>
      </c>
      <c r="K13" s="73">
        <v>114.2</v>
      </c>
      <c r="L13" s="73">
        <v>77.2</v>
      </c>
      <c r="M13" s="73">
        <v>122.7</v>
      </c>
      <c r="N13" s="73">
        <v>146.80000000000001</v>
      </c>
      <c r="O13" s="93">
        <v>123.8</v>
      </c>
      <c r="P13" s="109" t="s">
        <v>1148</v>
      </c>
    </row>
    <row r="14" spans="1:16" ht="15.5" x14ac:dyDescent="0.35">
      <c r="A14" s="9" t="s">
        <v>1154</v>
      </c>
      <c r="B14" s="73">
        <v>93.2</v>
      </c>
      <c r="C14" s="73">
        <v>68.400000000000006</v>
      </c>
      <c r="D14" s="73">
        <v>84.7</v>
      </c>
      <c r="E14" s="73">
        <v>80.5</v>
      </c>
      <c r="F14" s="73">
        <v>84.3</v>
      </c>
      <c r="G14" s="73">
        <v>50.1</v>
      </c>
      <c r="H14" s="73">
        <v>42.3</v>
      </c>
      <c r="I14" s="73">
        <v>58.1</v>
      </c>
      <c r="J14" s="73">
        <v>318.10000000000002</v>
      </c>
      <c r="K14" s="73">
        <v>132.19999999999999</v>
      </c>
      <c r="L14" s="73">
        <v>100.3</v>
      </c>
      <c r="M14" s="73">
        <v>141.4</v>
      </c>
      <c r="N14" s="73">
        <v>166.3</v>
      </c>
      <c r="O14" s="93">
        <v>138.30000000000001</v>
      </c>
      <c r="P14" s="109" t="s">
        <v>1148</v>
      </c>
    </row>
    <row r="15" spans="1:16" ht="15.5" x14ac:dyDescent="0.35">
      <c r="A15" s="9" t="s">
        <v>1155</v>
      </c>
      <c r="B15" s="73">
        <v>76.3</v>
      </c>
      <c r="C15" s="73">
        <v>54.3</v>
      </c>
      <c r="D15" s="73">
        <v>66.599999999999994</v>
      </c>
      <c r="E15" s="73">
        <v>60.4</v>
      </c>
      <c r="F15" s="73">
        <v>56.5</v>
      </c>
      <c r="G15" s="73">
        <v>22.8</v>
      </c>
      <c r="H15" s="73">
        <v>16.5</v>
      </c>
      <c r="I15" s="73">
        <v>37.700000000000003</v>
      </c>
      <c r="J15" s="73">
        <v>307.39999999999998</v>
      </c>
      <c r="K15" s="73">
        <v>108.9</v>
      </c>
      <c r="L15" s="73">
        <v>79.400000000000006</v>
      </c>
      <c r="M15" s="73">
        <v>121.9</v>
      </c>
      <c r="N15" s="73">
        <v>151</v>
      </c>
      <c r="O15" s="93">
        <v>98.5</v>
      </c>
      <c r="P15" s="109" t="s">
        <v>1148</v>
      </c>
    </row>
    <row r="16" spans="1:16" ht="15.5" x14ac:dyDescent="0.35">
      <c r="A16" s="9" t="s">
        <v>1156</v>
      </c>
      <c r="B16" s="73">
        <v>75.3</v>
      </c>
      <c r="C16" s="73">
        <v>59.2</v>
      </c>
      <c r="D16" s="73">
        <v>70.099999999999994</v>
      </c>
      <c r="E16" s="73">
        <v>59.7</v>
      </c>
      <c r="F16" s="73">
        <v>52.8</v>
      </c>
      <c r="G16" s="73">
        <v>20.8</v>
      </c>
      <c r="H16" s="73">
        <v>14.8</v>
      </c>
      <c r="I16" s="73">
        <v>35.200000000000003</v>
      </c>
      <c r="J16" s="73">
        <v>313.7</v>
      </c>
      <c r="K16" s="73">
        <v>110.5</v>
      </c>
      <c r="L16" s="73">
        <v>86.2</v>
      </c>
      <c r="M16" s="73">
        <v>130.5</v>
      </c>
      <c r="N16" s="73">
        <v>159.5</v>
      </c>
      <c r="O16" s="93">
        <v>107.9</v>
      </c>
      <c r="P16" s="109" t="s">
        <v>1148</v>
      </c>
    </row>
    <row r="17" spans="1:16" ht="15.5" x14ac:dyDescent="0.35">
      <c r="A17" s="9" t="s">
        <v>1157</v>
      </c>
      <c r="B17" s="73">
        <v>98.6</v>
      </c>
      <c r="C17" s="73">
        <v>79.3</v>
      </c>
      <c r="D17" s="73">
        <v>92.3</v>
      </c>
      <c r="E17" s="73">
        <v>78.5</v>
      </c>
      <c r="F17" s="73">
        <v>71.099999999999994</v>
      </c>
      <c r="G17" s="73">
        <v>40.700000000000003</v>
      </c>
      <c r="H17" s="73">
        <v>36.9</v>
      </c>
      <c r="I17" s="73">
        <v>55.8</v>
      </c>
      <c r="J17" s="73">
        <v>334.5</v>
      </c>
      <c r="K17" s="73">
        <v>129.19999999999999</v>
      </c>
      <c r="L17" s="73">
        <v>111.2</v>
      </c>
      <c r="M17" s="73">
        <v>158.80000000000001</v>
      </c>
      <c r="N17" s="73">
        <v>180.5</v>
      </c>
      <c r="O17" s="93">
        <v>135.9</v>
      </c>
      <c r="P17" s="109" t="s">
        <v>1148</v>
      </c>
    </row>
    <row r="18" spans="1:16" ht="15.5" x14ac:dyDescent="0.35">
      <c r="P18" s="92"/>
    </row>
    <row r="21" spans="1:16" x14ac:dyDescent="0.25">
      <c r="B21" s="138"/>
      <c r="C21" s="138"/>
      <c r="D21" s="138"/>
      <c r="E21" s="138"/>
      <c r="F21" s="138"/>
      <c r="G21" s="138"/>
      <c r="H21" s="138"/>
      <c r="I21" s="138"/>
      <c r="J21" s="138"/>
      <c r="K21" s="138"/>
      <c r="L21" s="138"/>
      <c r="M21" s="138"/>
      <c r="N21" s="138"/>
      <c r="O21" s="138"/>
    </row>
    <row r="22" spans="1:16" x14ac:dyDescent="0.25">
      <c r="B22" s="138"/>
      <c r="C22" s="138"/>
      <c r="D22" s="138"/>
      <c r="E22" s="138"/>
      <c r="F22" s="138"/>
      <c r="G22" s="138"/>
      <c r="H22" s="138"/>
      <c r="I22" s="138"/>
      <c r="J22" s="138"/>
      <c r="K22" s="138"/>
      <c r="L22" s="138"/>
      <c r="M22" s="138"/>
      <c r="N22" s="138"/>
      <c r="O22" s="138"/>
    </row>
    <row r="23" spans="1:16" x14ac:dyDescent="0.25">
      <c r="B23" s="138"/>
      <c r="C23" s="138"/>
      <c r="D23" s="138"/>
      <c r="E23" s="138"/>
      <c r="F23" s="138"/>
      <c r="G23" s="138"/>
      <c r="H23" s="138"/>
      <c r="I23" s="138"/>
      <c r="J23" s="138"/>
      <c r="K23" s="138"/>
      <c r="L23" s="138"/>
      <c r="M23" s="138"/>
      <c r="N23" s="138"/>
      <c r="O23" s="138"/>
    </row>
    <row r="24" spans="1:16" x14ac:dyDescent="0.25">
      <c r="B24" s="138"/>
      <c r="C24" s="138"/>
      <c r="D24" s="138"/>
      <c r="E24" s="138"/>
      <c r="F24" s="138"/>
      <c r="G24" s="138"/>
      <c r="H24" s="138"/>
      <c r="I24" s="138"/>
      <c r="J24" s="138"/>
      <c r="K24" s="138"/>
      <c r="L24" s="138"/>
      <c r="M24" s="138"/>
      <c r="N24" s="138"/>
      <c r="O24" s="138"/>
    </row>
    <row r="25" spans="1:16" x14ac:dyDescent="0.25">
      <c r="B25" s="138"/>
      <c r="C25" s="138"/>
      <c r="D25" s="138"/>
      <c r="E25" s="138"/>
      <c r="F25" s="138"/>
      <c r="G25" s="138"/>
      <c r="H25" s="138"/>
      <c r="I25" s="138"/>
      <c r="J25" s="138"/>
      <c r="K25" s="138"/>
      <c r="L25" s="138"/>
      <c r="M25" s="138"/>
      <c r="N25" s="138"/>
      <c r="O25" s="138"/>
    </row>
    <row r="26" spans="1:16" x14ac:dyDescent="0.25">
      <c r="B26" s="138"/>
      <c r="C26" s="138"/>
      <c r="D26" s="138"/>
      <c r="E26" s="138"/>
      <c r="F26" s="138"/>
      <c r="G26" s="138"/>
      <c r="H26" s="138"/>
      <c r="I26" s="138"/>
      <c r="J26" s="138"/>
      <c r="K26" s="138"/>
      <c r="L26" s="138"/>
      <c r="M26" s="138"/>
      <c r="N26" s="138"/>
      <c r="O26" s="138"/>
    </row>
    <row r="27" spans="1:16" x14ac:dyDescent="0.25">
      <c r="B27" s="138"/>
      <c r="C27" s="138"/>
      <c r="D27" s="138"/>
      <c r="E27" s="138"/>
      <c r="F27" s="138"/>
      <c r="G27" s="138"/>
      <c r="H27" s="138"/>
      <c r="I27" s="138"/>
      <c r="J27" s="138"/>
      <c r="K27" s="138"/>
      <c r="L27" s="138"/>
      <c r="M27" s="138"/>
      <c r="N27" s="138"/>
      <c r="O27" s="138"/>
    </row>
    <row r="28" spans="1:16" x14ac:dyDescent="0.25">
      <c r="B28" s="138"/>
      <c r="C28" s="138"/>
      <c r="D28" s="138"/>
      <c r="E28" s="138"/>
      <c r="F28" s="138"/>
      <c r="G28" s="138"/>
      <c r="H28" s="138"/>
      <c r="I28" s="138"/>
      <c r="J28" s="138"/>
      <c r="K28" s="138"/>
      <c r="L28" s="138"/>
      <c r="M28" s="138"/>
      <c r="N28" s="138"/>
      <c r="O28" s="138"/>
    </row>
    <row r="29" spans="1:16" x14ac:dyDescent="0.25">
      <c r="B29" s="138"/>
      <c r="C29" s="138"/>
      <c r="D29" s="138"/>
      <c r="E29" s="138"/>
      <c r="F29" s="138"/>
      <c r="G29" s="138"/>
      <c r="H29" s="138"/>
      <c r="I29" s="138"/>
      <c r="J29" s="138"/>
      <c r="K29" s="138"/>
      <c r="L29" s="138"/>
      <c r="M29" s="138"/>
      <c r="N29" s="138"/>
      <c r="O29" s="138"/>
    </row>
    <row r="30" spans="1:16" x14ac:dyDescent="0.25">
      <c r="B30" s="138"/>
      <c r="C30" s="138"/>
      <c r="D30" s="138"/>
      <c r="E30" s="138"/>
      <c r="F30" s="138"/>
      <c r="G30" s="138"/>
      <c r="H30" s="138"/>
      <c r="I30" s="138"/>
      <c r="J30" s="138"/>
      <c r="K30" s="138"/>
      <c r="L30" s="138"/>
      <c r="M30" s="138"/>
      <c r="N30" s="138"/>
      <c r="O30" s="138"/>
    </row>
    <row r="31" spans="1:16" x14ac:dyDescent="0.25">
      <c r="B31" s="138"/>
      <c r="C31" s="138"/>
      <c r="D31" s="138"/>
      <c r="E31" s="138"/>
      <c r="F31" s="138"/>
      <c r="G31" s="138"/>
      <c r="H31" s="138"/>
      <c r="I31" s="138"/>
      <c r="J31" s="138"/>
      <c r="K31" s="138"/>
      <c r="L31" s="138"/>
      <c r="M31" s="138"/>
      <c r="N31" s="138"/>
      <c r="O31" s="138"/>
    </row>
    <row r="32" spans="1:16" x14ac:dyDescent="0.25">
      <c r="B32" s="138"/>
      <c r="C32" s="138"/>
      <c r="D32" s="138"/>
      <c r="E32" s="138"/>
      <c r="F32" s="138"/>
      <c r="G32" s="138"/>
      <c r="H32" s="138"/>
      <c r="I32" s="138"/>
      <c r="J32" s="138"/>
      <c r="K32" s="138"/>
      <c r="L32" s="138"/>
      <c r="M32" s="138"/>
      <c r="N32" s="138"/>
      <c r="O32" s="138"/>
    </row>
    <row r="33" spans="2:15" x14ac:dyDescent="0.25">
      <c r="B33" s="138"/>
      <c r="C33" s="138"/>
      <c r="D33" s="138"/>
      <c r="E33" s="138"/>
      <c r="F33" s="138"/>
      <c r="G33" s="138"/>
      <c r="H33" s="138"/>
      <c r="I33" s="138"/>
      <c r="J33" s="138"/>
      <c r="K33" s="138"/>
      <c r="L33" s="138"/>
      <c r="M33" s="138"/>
      <c r="N33" s="138"/>
      <c r="O33" s="138"/>
    </row>
  </sheetData>
  <pageMargins left="0.7" right="0.7" top="0.75" bottom="0.75" header="0.3" footer="0.3"/>
  <pageSetup paperSize="9"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E7F2188-A5FA-4A12-99F3-DBDD6BFC10E4}">
  <sheetPr codeName="Sheet12">
    <pageSetUpPr fitToPage="1"/>
  </sheetPr>
  <dimension ref="A1:P18"/>
  <sheetViews>
    <sheetView zoomScaleNormal="100" workbookViewId="0"/>
  </sheetViews>
  <sheetFormatPr defaultColWidth="9.453125" defaultRowHeight="12.5" x14ac:dyDescent="0.25"/>
  <cols>
    <col min="1" max="1" width="16" style="110" customWidth="1"/>
    <col min="2" max="15" width="13.453125" style="110" customWidth="1"/>
    <col min="16" max="16" width="12.54296875" style="110" customWidth="1"/>
    <col min="17" max="17" width="13.453125" style="110" customWidth="1"/>
    <col min="18" max="16384" width="9.453125" style="110"/>
  </cols>
  <sheetData>
    <row r="1" spans="1:16" s="71" customFormat="1" ht="18" x14ac:dyDescent="0.4">
      <c r="A1" s="3" t="s">
        <v>1181</v>
      </c>
      <c r="P1" s="105"/>
    </row>
    <row r="2" spans="1:16" ht="15.5" x14ac:dyDescent="0.35">
      <c r="A2" s="12" t="s">
        <v>1075</v>
      </c>
      <c r="P2" s="137"/>
    </row>
    <row r="3" spans="1:16" ht="15.5" x14ac:dyDescent="0.35">
      <c r="A3" s="12" t="s">
        <v>1129</v>
      </c>
      <c r="P3" s="137"/>
    </row>
    <row r="4" spans="1:16" ht="15.5" x14ac:dyDescent="0.35">
      <c r="A4" s="12" t="s">
        <v>1076</v>
      </c>
      <c r="P4" s="106"/>
    </row>
    <row r="5" spans="1:16" s="112" customFormat="1" ht="75.650000000000006" customHeight="1" x14ac:dyDescent="0.25">
      <c r="A5" s="111" t="s">
        <v>1079</v>
      </c>
      <c r="B5" s="13" t="s">
        <v>1161</v>
      </c>
      <c r="C5" s="13" t="s">
        <v>1162</v>
      </c>
      <c r="D5" s="13" t="s">
        <v>1163</v>
      </c>
      <c r="E5" s="13" t="s">
        <v>1164</v>
      </c>
      <c r="F5" s="13" t="s">
        <v>1165</v>
      </c>
      <c r="G5" s="13" t="s">
        <v>1166</v>
      </c>
      <c r="H5" s="13" t="s">
        <v>1167</v>
      </c>
      <c r="I5" s="13" t="s">
        <v>1168</v>
      </c>
      <c r="J5" s="13" t="s">
        <v>1169</v>
      </c>
      <c r="K5" s="13" t="s">
        <v>1170</v>
      </c>
      <c r="L5" s="13" t="s">
        <v>1171</v>
      </c>
      <c r="M5" s="107" t="s">
        <v>1172</v>
      </c>
      <c r="N5" s="107" t="s">
        <v>1173</v>
      </c>
      <c r="O5" s="107" t="s">
        <v>1174</v>
      </c>
      <c r="P5" s="13" t="s">
        <v>1175</v>
      </c>
    </row>
    <row r="6" spans="1:16" ht="15.5" x14ac:dyDescent="0.35">
      <c r="A6" s="9" t="s">
        <v>1145</v>
      </c>
      <c r="B6" s="74">
        <v>1260.7</v>
      </c>
      <c r="C6" s="74">
        <v>1369.3</v>
      </c>
      <c r="D6" s="74">
        <v>1466.5</v>
      </c>
      <c r="E6" s="74">
        <v>1553.3</v>
      </c>
      <c r="F6" s="74">
        <v>1603.5</v>
      </c>
      <c r="G6" s="74">
        <v>1713.3</v>
      </c>
      <c r="H6" s="74">
        <v>1769.9</v>
      </c>
      <c r="I6" s="74">
        <v>1787.1</v>
      </c>
      <c r="J6" s="74">
        <v>1918.1</v>
      </c>
      <c r="K6" s="74">
        <v>2191.8000000000002</v>
      </c>
      <c r="L6" s="74">
        <v>2384.5</v>
      </c>
      <c r="M6" s="74">
        <v>2552.4</v>
      </c>
      <c r="N6" s="74">
        <v>2675.7</v>
      </c>
      <c r="O6" s="74">
        <v>2824.8</v>
      </c>
      <c r="P6" s="74">
        <v>2940.7</v>
      </c>
    </row>
    <row r="7" spans="1:16" ht="15.5" x14ac:dyDescent="0.35">
      <c r="A7" s="9" t="s">
        <v>1146</v>
      </c>
      <c r="B7" s="74">
        <v>1270.9000000000001</v>
      </c>
      <c r="C7" s="74">
        <v>1384.2</v>
      </c>
      <c r="D7" s="74">
        <v>1480.7</v>
      </c>
      <c r="E7" s="74">
        <v>1564.7</v>
      </c>
      <c r="F7" s="74">
        <v>1611.8</v>
      </c>
      <c r="G7" s="74">
        <v>1727.2</v>
      </c>
      <c r="H7" s="74">
        <v>1772.2</v>
      </c>
      <c r="I7" s="74">
        <v>1796.6</v>
      </c>
      <c r="J7" s="103">
        <v>1989.1</v>
      </c>
      <c r="K7" s="103">
        <v>2218.3000000000002</v>
      </c>
      <c r="L7" s="103">
        <v>2401.6999999999998</v>
      </c>
      <c r="M7" s="74">
        <v>2581.8000000000002</v>
      </c>
      <c r="N7" s="74">
        <v>2720.1</v>
      </c>
      <c r="O7" s="74">
        <v>2867.5</v>
      </c>
      <c r="P7" s="103">
        <v>2976</v>
      </c>
    </row>
    <row r="8" spans="1:16" ht="15.5" x14ac:dyDescent="0.35">
      <c r="A8" s="9" t="s">
        <v>1147</v>
      </c>
      <c r="B8" s="74">
        <v>1290.0999999999999</v>
      </c>
      <c r="C8" s="74">
        <v>1397.8</v>
      </c>
      <c r="D8" s="74">
        <v>1498</v>
      </c>
      <c r="E8" s="74">
        <v>1577.9</v>
      </c>
      <c r="F8" s="74">
        <v>1620</v>
      </c>
      <c r="G8" s="74">
        <v>1750.1</v>
      </c>
      <c r="H8" s="74">
        <v>1780</v>
      </c>
      <c r="I8" s="74">
        <v>1808.9</v>
      </c>
      <c r="J8" s="103">
        <v>2024.5</v>
      </c>
      <c r="K8" s="103">
        <v>2225.6</v>
      </c>
      <c r="L8" s="103">
        <v>2426.1</v>
      </c>
      <c r="M8" s="74">
        <v>2610.5</v>
      </c>
      <c r="N8" s="74">
        <v>2731</v>
      </c>
      <c r="O8" s="74">
        <v>2867.6</v>
      </c>
      <c r="P8" s="103">
        <v>2989.9</v>
      </c>
    </row>
    <row r="9" spans="1:16" ht="15.5" x14ac:dyDescent="0.35">
      <c r="A9" s="9" t="s">
        <v>1149</v>
      </c>
      <c r="B9" s="74">
        <v>1290.4000000000001</v>
      </c>
      <c r="C9" s="74">
        <v>1393.7</v>
      </c>
      <c r="D9" s="74">
        <v>1493.2</v>
      </c>
      <c r="E9" s="74">
        <v>1572.3</v>
      </c>
      <c r="F9" s="74">
        <v>1610</v>
      </c>
      <c r="G9" s="74">
        <v>1749.1</v>
      </c>
      <c r="H9" s="74">
        <v>1762.3</v>
      </c>
      <c r="I9" s="103">
        <v>1794.7</v>
      </c>
      <c r="J9" s="103">
        <v>2035.5</v>
      </c>
      <c r="K9" s="103">
        <v>2239.1999999999998</v>
      </c>
      <c r="L9" s="103">
        <v>2421</v>
      </c>
      <c r="M9" s="74">
        <v>2592</v>
      </c>
      <c r="N9" s="74">
        <v>2736.3</v>
      </c>
      <c r="O9" s="74">
        <v>2889</v>
      </c>
      <c r="P9" s="103" t="s">
        <v>1148</v>
      </c>
    </row>
    <row r="10" spans="1:16" ht="15.5" x14ac:dyDescent="0.35">
      <c r="A10" s="9" t="s">
        <v>1150</v>
      </c>
      <c r="B10" s="74">
        <v>1291.9000000000001</v>
      </c>
      <c r="C10" s="74">
        <v>1399.8</v>
      </c>
      <c r="D10" s="74">
        <v>1496.7</v>
      </c>
      <c r="E10" s="74">
        <v>1569.8</v>
      </c>
      <c r="F10" s="74">
        <v>1618.8</v>
      </c>
      <c r="G10" s="74">
        <v>1750.6</v>
      </c>
      <c r="H10" s="74">
        <v>1770.5</v>
      </c>
      <c r="I10" s="103">
        <v>1792.6</v>
      </c>
      <c r="J10" s="103">
        <v>2066.6999999999998</v>
      </c>
      <c r="K10" s="103">
        <v>2229.3000000000002</v>
      </c>
      <c r="L10" s="103">
        <v>2430.6</v>
      </c>
      <c r="M10" s="74">
        <v>2607.1999999999998</v>
      </c>
      <c r="N10" s="74">
        <v>2758.7</v>
      </c>
      <c r="O10" s="74">
        <v>2906.8</v>
      </c>
      <c r="P10" s="103" t="s">
        <v>1148</v>
      </c>
    </row>
    <row r="11" spans="1:16" ht="15.5" x14ac:dyDescent="0.35">
      <c r="A11" s="9" t="s">
        <v>1151</v>
      </c>
      <c r="B11" s="74">
        <v>1308.9000000000001</v>
      </c>
      <c r="C11" s="74">
        <v>1415.5</v>
      </c>
      <c r="D11" s="74">
        <v>1513.9</v>
      </c>
      <c r="E11" s="74">
        <v>1583.5</v>
      </c>
      <c r="F11" s="74">
        <v>1628.7</v>
      </c>
      <c r="G11" s="74">
        <v>1773.6</v>
      </c>
      <c r="H11" s="74">
        <v>1775.9</v>
      </c>
      <c r="I11" s="103">
        <v>1808.2</v>
      </c>
      <c r="J11" s="103">
        <v>2069.1</v>
      </c>
      <c r="K11" s="103">
        <v>2236.8000000000002</v>
      </c>
      <c r="L11" s="103">
        <v>2443.9</v>
      </c>
      <c r="M11" s="74">
        <v>2609.8000000000002</v>
      </c>
      <c r="N11" s="74">
        <v>2757.7</v>
      </c>
      <c r="O11" s="74">
        <v>2913.4</v>
      </c>
      <c r="P11" s="103" t="s">
        <v>1148</v>
      </c>
    </row>
    <row r="12" spans="1:16" ht="15.5" x14ac:dyDescent="0.35">
      <c r="A12" s="9" t="s">
        <v>1152</v>
      </c>
      <c r="B12" s="74">
        <v>1318.3</v>
      </c>
      <c r="C12" s="74">
        <v>1416.2</v>
      </c>
      <c r="D12" s="74">
        <v>1519.2</v>
      </c>
      <c r="E12" s="74">
        <v>1591.7</v>
      </c>
      <c r="F12" s="74">
        <v>1640.7</v>
      </c>
      <c r="G12" s="74">
        <v>1759.1</v>
      </c>
      <c r="H12" s="74">
        <v>1781.7</v>
      </c>
      <c r="I12" s="103">
        <v>1822</v>
      </c>
      <c r="J12" s="103">
        <v>2100.1999999999998</v>
      </c>
      <c r="K12" s="103">
        <v>2321.5</v>
      </c>
      <c r="L12" s="103">
        <v>2455.5</v>
      </c>
      <c r="M12" s="74">
        <v>2650.8</v>
      </c>
      <c r="N12" s="74">
        <v>2780.8</v>
      </c>
      <c r="O12" s="74">
        <v>2896.9</v>
      </c>
      <c r="P12" s="103" t="s">
        <v>1148</v>
      </c>
    </row>
    <row r="13" spans="1:16" ht="15.5" x14ac:dyDescent="0.35">
      <c r="A13" s="9" t="s">
        <v>1153</v>
      </c>
      <c r="B13" s="74">
        <v>1332.5</v>
      </c>
      <c r="C13" s="74">
        <v>1431.5</v>
      </c>
      <c r="D13" s="74">
        <v>1527.8</v>
      </c>
      <c r="E13" s="74">
        <v>1596.3</v>
      </c>
      <c r="F13" s="74">
        <v>1658.7</v>
      </c>
      <c r="G13" s="74">
        <v>1748.6</v>
      </c>
      <c r="H13" s="103">
        <v>1787</v>
      </c>
      <c r="I13" s="103">
        <v>1828.2</v>
      </c>
      <c r="J13" s="103">
        <v>2128.9</v>
      </c>
      <c r="K13" s="103">
        <v>2352.1999999999998</v>
      </c>
      <c r="L13" s="103">
        <v>2478.8000000000002</v>
      </c>
      <c r="M13" s="74">
        <v>2677.5</v>
      </c>
      <c r="N13" s="74">
        <v>2815.6</v>
      </c>
      <c r="O13" s="74">
        <v>2927</v>
      </c>
      <c r="P13" s="103" t="s">
        <v>1148</v>
      </c>
    </row>
    <row r="14" spans="1:16" ht="15.5" x14ac:dyDescent="0.35">
      <c r="A14" s="9" t="s">
        <v>1154</v>
      </c>
      <c r="B14" s="74">
        <v>1354.3</v>
      </c>
      <c r="C14" s="74">
        <v>1452.6</v>
      </c>
      <c r="D14" s="74">
        <v>1550.8</v>
      </c>
      <c r="E14" s="74">
        <v>1602.9</v>
      </c>
      <c r="F14" s="74">
        <v>1690.7</v>
      </c>
      <c r="G14" s="74">
        <v>1744.7</v>
      </c>
      <c r="H14" s="103">
        <v>1798.8</v>
      </c>
      <c r="I14" s="103">
        <v>1837.6</v>
      </c>
      <c r="J14" s="103">
        <v>2152.6999999999998</v>
      </c>
      <c r="K14" s="103">
        <v>2364.9</v>
      </c>
      <c r="L14" s="103">
        <v>2501.4</v>
      </c>
      <c r="M14" s="74">
        <v>2695.7</v>
      </c>
      <c r="N14" s="74">
        <v>2815.4</v>
      </c>
      <c r="O14" s="74">
        <v>2925.5</v>
      </c>
      <c r="P14" s="103" t="s">
        <v>1148</v>
      </c>
    </row>
    <row r="15" spans="1:16" ht="15.5" x14ac:dyDescent="0.35">
      <c r="A15" s="9" t="s">
        <v>1155</v>
      </c>
      <c r="B15" s="74">
        <v>1335.2</v>
      </c>
      <c r="C15" s="74">
        <v>1440.3</v>
      </c>
      <c r="D15" s="74">
        <v>1528.8</v>
      </c>
      <c r="E15" s="74">
        <v>1581.4</v>
      </c>
      <c r="F15" s="74">
        <v>1661</v>
      </c>
      <c r="G15" s="74">
        <v>1727.1</v>
      </c>
      <c r="H15" s="103">
        <v>1769.5</v>
      </c>
      <c r="I15" s="103">
        <v>1812.9</v>
      </c>
      <c r="J15" s="103">
        <v>2134.1</v>
      </c>
      <c r="K15" s="103">
        <v>2351.6999999999998</v>
      </c>
      <c r="L15" s="103">
        <v>2489.3000000000002</v>
      </c>
      <c r="M15" s="74">
        <v>2654.2</v>
      </c>
      <c r="N15" s="74">
        <v>2774.4</v>
      </c>
      <c r="O15" s="74">
        <v>2871.6</v>
      </c>
      <c r="P15" s="103" t="s">
        <v>1148</v>
      </c>
    </row>
    <row r="16" spans="1:16" ht="15.5" x14ac:dyDescent="0.35">
      <c r="A16" s="9" t="s">
        <v>1156</v>
      </c>
      <c r="B16" s="74">
        <v>1340</v>
      </c>
      <c r="C16" s="74">
        <v>1446.4</v>
      </c>
      <c r="D16" s="74">
        <v>1534.9</v>
      </c>
      <c r="E16" s="74">
        <v>1581</v>
      </c>
      <c r="F16" s="74">
        <v>1683.9</v>
      </c>
      <c r="G16" s="74">
        <v>1752</v>
      </c>
      <c r="H16" s="103">
        <v>1772.7</v>
      </c>
      <c r="I16" s="103">
        <v>1808.7</v>
      </c>
      <c r="J16" s="103">
        <v>2157.3000000000002</v>
      </c>
      <c r="K16" s="103">
        <v>2353.1999999999998</v>
      </c>
      <c r="L16" s="103">
        <v>2513.6999999999998</v>
      </c>
      <c r="M16" s="74">
        <v>2670.5</v>
      </c>
      <c r="N16" s="74">
        <v>2794.9</v>
      </c>
      <c r="O16" s="74">
        <v>2883.2</v>
      </c>
      <c r="P16" s="103" t="s">
        <v>1148</v>
      </c>
    </row>
    <row r="17" spans="1:16" ht="15.5" x14ac:dyDescent="0.35">
      <c r="A17" s="9" t="s">
        <v>1157</v>
      </c>
      <c r="B17" s="74">
        <v>1366.2</v>
      </c>
      <c r="C17" s="74">
        <v>1461.1</v>
      </c>
      <c r="D17" s="74">
        <v>1551.9</v>
      </c>
      <c r="E17" s="74">
        <v>1595</v>
      </c>
      <c r="F17" s="74">
        <v>1714.6</v>
      </c>
      <c r="G17" s="74">
        <v>1757.9</v>
      </c>
      <c r="H17" s="103">
        <v>1776.1</v>
      </c>
      <c r="I17" s="103">
        <v>1816</v>
      </c>
      <c r="J17" s="103">
        <v>2155.1999999999998</v>
      </c>
      <c r="K17" s="103">
        <v>2381</v>
      </c>
      <c r="L17" s="103">
        <v>2545.6999999999998</v>
      </c>
      <c r="M17" s="74">
        <v>2685.6</v>
      </c>
      <c r="N17" s="74">
        <v>2804.9</v>
      </c>
      <c r="O17" s="74">
        <v>2918.4</v>
      </c>
      <c r="P17" s="103" t="s">
        <v>1148</v>
      </c>
    </row>
    <row r="18" spans="1:16" ht="15.5" x14ac:dyDescent="0.35">
      <c r="P18" s="92"/>
    </row>
  </sheetData>
  <phoneticPr fontId="5" type="noConversion"/>
  <pageMargins left="0.75" right="0.75" top="1" bottom="1" header="0.5" footer="0.5"/>
  <pageSetup paperSize="9" scale="40" orientation="portrait" r:id="rId1"/>
  <headerFooter alignWithMargins="0"/>
  <tableParts count="1">
    <tablePart r:id="rId2"/>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A9791E4-DB9F-4CF1-A835-1ABABFC40308}">
  <sheetPr codeName="Sheet27"/>
  <dimension ref="A1:P18"/>
  <sheetViews>
    <sheetView zoomScaleNormal="100" workbookViewId="0"/>
  </sheetViews>
  <sheetFormatPr defaultColWidth="9" defaultRowHeight="12.5" x14ac:dyDescent="0.25"/>
  <cols>
    <col min="1" max="1" width="16" style="110" customWidth="1"/>
    <col min="2" max="15" width="13.54296875" style="110" customWidth="1"/>
    <col min="16" max="16" width="12.54296875" style="110" customWidth="1"/>
    <col min="17" max="17" width="13.453125" style="110" customWidth="1"/>
    <col min="18" max="16384" width="9" style="110"/>
  </cols>
  <sheetData>
    <row r="1" spans="1:16" s="71" customFormat="1" ht="18" x14ac:dyDescent="0.4">
      <c r="A1" s="3" t="s">
        <v>1182</v>
      </c>
      <c r="P1" s="105"/>
    </row>
    <row r="2" spans="1:16" ht="15.5" x14ac:dyDescent="0.35">
      <c r="A2" s="12" t="s">
        <v>1075</v>
      </c>
      <c r="P2" s="137"/>
    </row>
    <row r="3" spans="1:16" ht="15.5" x14ac:dyDescent="0.35">
      <c r="A3" s="12" t="s">
        <v>1129</v>
      </c>
      <c r="P3" s="137"/>
    </row>
    <row r="4" spans="1:16" ht="15.5" x14ac:dyDescent="0.35">
      <c r="A4" s="12" t="s">
        <v>1076</v>
      </c>
      <c r="P4" s="106"/>
    </row>
    <row r="5" spans="1:16" s="112" customFormat="1" ht="79.150000000000006" customHeight="1" x14ac:dyDescent="0.25">
      <c r="A5" s="111" t="s">
        <v>1079</v>
      </c>
      <c r="B5" s="13" t="s">
        <v>1130</v>
      </c>
      <c r="C5" s="13" t="s">
        <v>1131</v>
      </c>
      <c r="D5" s="13" t="s">
        <v>1132</v>
      </c>
      <c r="E5" s="13" t="s">
        <v>1133</v>
      </c>
      <c r="F5" s="13" t="s">
        <v>1134</v>
      </c>
      <c r="G5" s="13" t="s">
        <v>1135</v>
      </c>
      <c r="H5" s="13" t="s">
        <v>1136</v>
      </c>
      <c r="I5" s="13" t="s">
        <v>1137</v>
      </c>
      <c r="J5" s="13" t="s">
        <v>1138</v>
      </c>
      <c r="K5" s="13" t="s">
        <v>1139</v>
      </c>
      <c r="L5" s="13" t="s">
        <v>1140</v>
      </c>
      <c r="M5" s="107" t="s">
        <v>1141</v>
      </c>
      <c r="N5" s="107" t="s">
        <v>1142</v>
      </c>
      <c r="O5" s="107" t="s">
        <v>1174</v>
      </c>
      <c r="P5" s="13" t="s">
        <v>1175</v>
      </c>
    </row>
    <row r="6" spans="1:16" ht="15.5" x14ac:dyDescent="0.35">
      <c r="A6" s="9" t="s">
        <v>1145</v>
      </c>
      <c r="B6" s="73">
        <v>73.599999999999994</v>
      </c>
      <c r="C6" s="73">
        <v>77.099999999999994</v>
      </c>
      <c r="D6" s="73">
        <v>78.8</v>
      </c>
      <c r="E6" s="73">
        <v>80.900000000000006</v>
      </c>
      <c r="F6" s="73">
        <v>80.7</v>
      </c>
      <c r="G6" s="73">
        <v>82.3</v>
      </c>
      <c r="H6" s="73">
        <v>81.900000000000006</v>
      </c>
      <c r="I6" s="73">
        <v>79.900000000000006</v>
      </c>
      <c r="J6" s="73">
        <v>89.6</v>
      </c>
      <c r="K6" s="73">
        <v>96.1</v>
      </c>
      <c r="L6" s="73">
        <v>93.8</v>
      </c>
      <c r="M6" s="73">
        <v>93.2</v>
      </c>
      <c r="N6" s="73">
        <v>93.4</v>
      </c>
      <c r="O6" s="109">
        <v>93.7</v>
      </c>
      <c r="P6" s="108">
        <v>94.1</v>
      </c>
    </row>
    <row r="7" spans="1:16" ht="15.5" x14ac:dyDescent="0.35">
      <c r="A7" s="9" t="s">
        <v>1146</v>
      </c>
      <c r="B7" s="73">
        <v>74</v>
      </c>
      <c r="C7" s="73">
        <v>77.599999999999994</v>
      </c>
      <c r="D7" s="73">
        <v>79.3</v>
      </c>
      <c r="E7" s="73">
        <v>81.3</v>
      </c>
      <c r="F7" s="73">
        <v>80.7</v>
      </c>
      <c r="G7" s="73">
        <v>82.7</v>
      </c>
      <c r="H7" s="73">
        <v>81.8</v>
      </c>
      <c r="I7" s="73">
        <v>80</v>
      </c>
      <c r="J7" s="108">
        <v>93.3</v>
      </c>
      <c r="K7" s="108">
        <v>96.4</v>
      </c>
      <c r="L7" s="108">
        <v>93.7</v>
      </c>
      <c r="M7" s="108">
        <v>94.1</v>
      </c>
      <c r="N7" s="108">
        <v>94.5</v>
      </c>
      <c r="O7" s="109">
        <v>94.8</v>
      </c>
      <c r="P7" s="108">
        <v>94.8</v>
      </c>
    </row>
    <row r="8" spans="1:16" ht="15.5" x14ac:dyDescent="0.35">
      <c r="A8" s="9" t="s">
        <v>1147</v>
      </c>
      <c r="B8" s="73">
        <v>74.900000000000006</v>
      </c>
      <c r="C8" s="73">
        <v>78.099999999999994</v>
      </c>
      <c r="D8" s="73">
        <v>79.900000000000006</v>
      </c>
      <c r="E8" s="73">
        <v>81.8</v>
      </c>
      <c r="F8" s="73">
        <v>80.8</v>
      </c>
      <c r="G8" s="73">
        <v>83.4</v>
      </c>
      <c r="H8" s="73">
        <v>82</v>
      </c>
      <c r="I8" s="73">
        <v>80.3</v>
      </c>
      <c r="J8" s="108">
        <v>95.3</v>
      </c>
      <c r="K8" s="108">
        <v>95.8</v>
      </c>
      <c r="L8" s="108">
        <v>94</v>
      </c>
      <c r="M8" s="108">
        <v>94.9</v>
      </c>
      <c r="N8" s="108">
        <v>94.5</v>
      </c>
      <c r="O8" s="109">
        <v>94.5</v>
      </c>
      <c r="P8" s="108">
        <v>94.9</v>
      </c>
    </row>
    <row r="9" spans="1:16" ht="15.5" x14ac:dyDescent="0.35">
      <c r="A9" s="9" t="s">
        <v>1149</v>
      </c>
      <c r="B9" s="73">
        <v>74.8</v>
      </c>
      <c r="C9" s="73">
        <v>77.599999999999994</v>
      </c>
      <c r="D9" s="73">
        <v>79.5</v>
      </c>
      <c r="E9" s="73">
        <v>81.3</v>
      </c>
      <c r="F9" s="73">
        <v>80</v>
      </c>
      <c r="G9" s="73">
        <v>83.2</v>
      </c>
      <c r="H9" s="73">
        <v>80.900000000000006</v>
      </c>
      <c r="I9" s="108">
        <v>79.5</v>
      </c>
      <c r="J9" s="108">
        <v>96</v>
      </c>
      <c r="K9" s="108">
        <v>95.3</v>
      </c>
      <c r="L9" s="108">
        <v>93.2</v>
      </c>
      <c r="M9" s="108">
        <v>93.8</v>
      </c>
      <c r="N9" s="108">
        <v>94.2</v>
      </c>
      <c r="O9" s="109">
        <v>94.9</v>
      </c>
      <c r="P9" s="108" t="s">
        <v>1148</v>
      </c>
    </row>
    <row r="10" spans="1:16" ht="15.5" x14ac:dyDescent="0.35">
      <c r="A10" s="9" t="s">
        <v>1150</v>
      </c>
      <c r="B10" s="73">
        <v>74.7</v>
      </c>
      <c r="C10" s="73">
        <v>77.599999999999994</v>
      </c>
      <c r="D10" s="73">
        <v>79.5</v>
      </c>
      <c r="E10" s="73">
        <v>81</v>
      </c>
      <c r="F10" s="73">
        <v>80.2</v>
      </c>
      <c r="G10" s="73">
        <v>83</v>
      </c>
      <c r="H10" s="73">
        <v>81.099999999999994</v>
      </c>
      <c r="I10" s="108">
        <v>79.3</v>
      </c>
      <c r="J10" s="108">
        <v>97.7</v>
      </c>
      <c r="K10" s="108">
        <v>93.9</v>
      </c>
      <c r="L10" s="108">
        <v>92.9</v>
      </c>
      <c r="M10" s="108">
        <v>93.9</v>
      </c>
      <c r="N10" s="108">
        <v>94.5</v>
      </c>
      <c r="O10" s="109">
        <v>95.1</v>
      </c>
      <c r="P10" s="108" t="s">
        <v>1148</v>
      </c>
    </row>
    <row r="11" spans="1:16" ht="15.5" x14ac:dyDescent="0.35">
      <c r="A11" s="9" t="s">
        <v>1151</v>
      </c>
      <c r="B11" s="73">
        <v>75.5</v>
      </c>
      <c r="C11" s="73">
        <v>78.099999999999994</v>
      </c>
      <c r="D11" s="73">
        <v>80.2</v>
      </c>
      <c r="E11" s="73">
        <v>81.5</v>
      </c>
      <c r="F11" s="73">
        <v>80.3</v>
      </c>
      <c r="G11" s="73">
        <v>83.9</v>
      </c>
      <c r="H11" s="73">
        <v>81.099999999999994</v>
      </c>
      <c r="I11" s="108">
        <v>79.900000000000006</v>
      </c>
      <c r="J11" s="108">
        <v>98.1</v>
      </c>
      <c r="K11" s="108">
        <v>93.2</v>
      </c>
      <c r="L11" s="108">
        <v>92.8</v>
      </c>
      <c r="M11" s="108">
        <v>93.6</v>
      </c>
      <c r="N11" s="108">
        <v>94</v>
      </c>
      <c r="O11" s="109">
        <v>94.9</v>
      </c>
      <c r="P11" s="108" t="s">
        <v>1148</v>
      </c>
    </row>
    <row r="12" spans="1:16" ht="15.5" x14ac:dyDescent="0.35">
      <c r="A12" s="9" t="s">
        <v>1152</v>
      </c>
      <c r="B12" s="73">
        <v>75.8</v>
      </c>
      <c r="C12" s="73">
        <v>77.8</v>
      </c>
      <c r="D12" s="73">
        <v>80.3</v>
      </c>
      <c r="E12" s="73">
        <v>81.599999999999994</v>
      </c>
      <c r="F12" s="73">
        <v>80.599999999999994</v>
      </c>
      <c r="G12" s="73">
        <v>82.9</v>
      </c>
      <c r="H12" s="73">
        <v>81.099999999999994</v>
      </c>
      <c r="I12" s="108">
        <v>81.5</v>
      </c>
      <c r="J12" s="108">
        <v>98.1</v>
      </c>
      <c r="K12" s="108">
        <v>95.9</v>
      </c>
      <c r="L12" s="108">
        <v>92.6</v>
      </c>
      <c r="M12" s="108">
        <v>94.7</v>
      </c>
      <c r="N12" s="28">
        <v>94.4</v>
      </c>
      <c r="O12" s="109">
        <v>94.2</v>
      </c>
      <c r="P12" s="108" t="s">
        <v>1148</v>
      </c>
    </row>
    <row r="13" spans="1:16" ht="15.5" x14ac:dyDescent="0.35">
      <c r="A13" s="9" t="s">
        <v>1153</v>
      </c>
      <c r="B13" s="73">
        <v>76.3</v>
      </c>
      <c r="C13" s="73">
        <v>78.3</v>
      </c>
      <c r="D13" s="73">
        <v>80.5</v>
      </c>
      <c r="E13" s="73">
        <v>81.599999999999994</v>
      </c>
      <c r="F13" s="73">
        <v>81.2</v>
      </c>
      <c r="G13" s="73">
        <v>82.2</v>
      </c>
      <c r="H13" s="108">
        <v>81.099999999999994</v>
      </c>
      <c r="I13" s="108">
        <v>82.8</v>
      </c>
      <c r="J13" s="108">
        <v>97.9</v>
      </c>
      <c r="K13" s="108">
        <v>96.4</v>
      </c>
      <c r="L13" s="108">
        <v>92.9</v>
      </c>
      <c r="M13" s="108">
        <v>95.3</v>
      </c>
      <c r="N13" s="28">
        <v>95.2</v>
      </c>
      <c r="O13" s="109">
        <v>94.9</v>
      </c>
      <c r="P13" s="108" t="s">
        <v>1148</v>
      </c>
    </row>
    <row r="14" spans="1:16" ht="15.5" x14ac:dyDescent="0.35">
      <c r="A14" s="9" t="s">
        <v>1154</v>
      </c>
      <c r="B14" s="73">
        <v>77.3</v>
      </c>
      <c r="C14" s="73">
        <v>79.2</v>
      </c>
      <c r="D14" s="73">
        <v>81.5</v>
      </c>
      <c r="E14" s="73">
        <v>81.7</v>
      </c>
      <c r="F14" s="73">
        <v>82.5</v>
      </c>
      <c r="G14" s="73">
        <v>81.7</v>
      </c>
      <c r="H14" s="108">
        <v>81.3</v>
      </c>
      <c r="I14" s="108">
        <v>84.2</v>
      </c>
      <c r="J14" s="108">
        <v>97.6</v>
      </c>
      <c r="K14" s="108">
        <v>96.2</v>
      </c>
      <c r="L14" s="108">
        <v>93.1</v>
      </c>
      <c r="M14" s="108">
        <v>95.6</v>
      </c>
      <c r="N14" s="108">
        <v>94.8</v>
      </c>
      <c r="O14" s="109">
        <v>94.7</v>
      </c>
      <c r="P14" s="108" t="s">
        <v>1148</v>
      </c>
    </row>
    <row r="15" spans="1:16" ht="15.5" x14ac:dyDescent="0.35">
      <c r="A15" s="9" t="s">
        <v>1155</v>
      </c>
      <c r="B15" s="73">
        <v>76</v>
      </c>
      <c r="C15" s="73">
        <v>78.2</v>
      </c>
      <c r="D15" s="73">
        <v>80.2</v>
      </c>
      <c r="E15" s="73">
        <v>80.400000000000006</v>
      </c>
      <c r="F15" s="73">
        <v>80.7</v>
      </c>
      <c r="G15" s="73">
        <v>80.7</v>
      </c>
      <c r="H15" s="108">
        <v>79.8</v>
      </c>
      <c r="I15" s="108">
        <v>83.5</v>
      </c>
      <c r="J15" s="108">
        <v>96</v>
      </c>
      <c r="K15" s="108">
        <v>94.8</v>
      </c>
      <c r="L15" s="108">
        <v>92.2</v>
      </c>
      <c r="M15" s="108">
        <v>93.8</v>
      </c>
      <c r="N15" s="108">
        <v>93</v>
      </c>
      <c r="O15" s="109">
        <v>92.7</v>
      </c>
      <c r="P15" s="108" t="s">
        <v>1148</v>
      </c>
    </row>
    <row r="16" spans="1:16" ht="15.5" x14ac:dyDescent="0.35">
      <c r="A16" s="9" t="s">
        <v>1156</v>
      </c>
      <c r="B16" s="73">
        <v>76</v>
      </c>
      <c r="C16" s="73">
        <v>78.3</v>
      </c>
      <c r="D16" s="73">
        <v>80.3</v>
      </c>
      <c r="E16" s="73">
        <v>80.099999999999994</v>
      </c>
      <c r="F16" s="73">
        <v>81.5</v>
      </c>
      <c r="G16" s="73">
        <v>81.599999999999994</v>
      </c>
      <c r="H16" s="108">
        <v>79.7</v>
      </c>
      <c r="I16" s="108">
        <v>83.7</v>
      </c>
      <c r="J16" s="108">
        <v>96.2</v>
      </c>
      <c r="K16" s="108">
        <v>94</v>
      </c>
      <c r="L16" s="108">
        <v>92.6</v>
      </c>
      <c r="M16" s="108">
        <v>94</v>
      </c>
      <c r="N16" s="28">
        <v>93.4</v>
      </c>
      <c r="O16" s="109">
        <v>92.8</v>
      </c>
      <c r="P16" s="108" t="s">
        <v>1148</v>
      </c>
    </row>
    <row r="17" spans="1:16" ht="15.5" x14ac:dyDescent="0.35">
      <c r="A17" s="9" t="s">
        <v>1157</v>
      </c>
      <c r="B17" s="73">
        <v>77.2</v>
      </c>
      <c r="C17" s="73">
        <v>78.8</v>
      </c>
      <c r="D17" s="73">
        <v>81.099999999999994</v>
      </c>
      <c r="E17" s="73">
        <v>80.599999999999994</v>
      </c>
      <c r="F17" s="73">
        <v>82.7</v>
      </c>
      <c r="G17" s="73">
        <v>81.599999999999994</v>
      </c>
      <c r="H17" s="108">
        <v>79.599999999999994</v>
      </c>
      <c r="I17" s="108">
        <v>84.5</v>
      </c>
      <c r="J17" s="108">
        <v>95.4</v>
      </c>
      <c r="K17" s="108">
        <v>94.3</v>
      </c>
      <c r="L17" s="108">
        <v>93.2</v>
      </c>
      <c r="M17" s="108">
        <v>94.2</v>
      </c>
      <c r="N17" s="28">
        <v>93.4</v>
      </c>
      <c r="O17" s="109">
        <v>93.7</v>
      </c>
      <c r="P17" s="108" t="s">
        <v>1148</v>
      </c>
    </row>
    <row r="18" spans="1:16" ht="15.5" x14ac:dyDescent="0.35">
      <c r="A18" s="9"/>
      <c r="B18" s="73"/>
      <c r="C18" s="73"/>
      <c r="D18" s="73"/>
      <c r="E18" s="73"/>
      <c r="F18" s="73"/>
      <c r="G18" s="73"/>
      <c r="H18" s="73"/>
      <c r="I18" s="73"/>
      <c r="J18" s="108"/>
      <c r="K18" s="108"/>
      <c r="L18" s="108"/>
      <c r="M18" s="108"/>
      <c r="N18" s="108"/>
      <c r="O18" s="28"/>
      <c r="P18" s="92"/>
    </row>
  </sheetData>
  <pageMargins left="0.7" right="0.7" top="0.75" bottom="0.75" header="0.3" footer="0.3"/>
  <tableParts count="1">
    <tablePart r:id="rId1"/>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D5231E-3398-403E-8A36-A456BDCE0D58}">
  <sheetPr codeName="Sheet28"/>
  <dimension ref="A1:P18"/>
  <sheetViews>
    <sheetView zoomScaleNormal="100" workbookViewId="0"/>
  </sheetViews>
  <sheetFormatPr defaultColWidth="8.54296875" defaultRowHeight="15.5" x14ac:dyDescent="0.35"/>
  <cols>
    <col min="1" max="1" width="16" style="9" customWidth="1"/>
    <col min="2" max="15" width="13.54296875" style="9" customWidth="1"/>
    <col min="16" max="16" width="12.54296875" style="110" customWidth="1"/>
    <col min="17" max="17" width="13.54296875" style="9" customWidth="1"/>
    <col min="18" max="16384" width="8.54296875" style="9"/>
  </cols>
  <sheetData>
    <row r="1" spans="1:16" s="71" customFormat="1" ht="18" x14ac:dyDescent="0.4">
      <c r="A1" s="3" t="s">
        <v>1183</v>
      </c>
      <c r="P1" s="105"/>
    </row>
    <row r="2" spans="1:16" x14ac:dyDescent="0.35">
      <c r="A2" s="12" t="s">
        <v>1075</v>
      </c>
      <c r="P2" s="137"/>
    </row>
    <row r="3" spans="1:16" x14ac:dyDescent="0.35">
      <c r="A3" s="12" t="s">
        <v>1129</v>
      </c>
      <c r="P3" s="137"/>
    </row>
    <row r="4" spans="1:16" x14ac:dyDescent="0.35">
      <c r="A4" s="12" t="s">
        <v>1076</v>
      </c>
      <c r="P4" s="106"/>
    </row>
    <row r="5" spans="1:16" ht="80.150000000000006" customHeight="1" x14ac:dyDescent="0.35">
      <c r="A5" s="101" t="s">
        <v>1079</v>
      </c>
      <c r="B5" s="13" t="s">
        <v>1130</v>
      </c>
      <c r="C5" s="13" t="s">
        <v>1131</v>
      </c>
      <c r="D5" s="13" t="s">
        <v>1132</v>
      </c>
      <c r="E5" s="13" t="s">
        <v>1133</v>
      </c>
      <c r="F5" s="13" t="s">
        <v>1134</v>
      </c>
      <c r="G5" s="13" t="s">
        <v>1135</v>
      </c>
      <c r="H5" s="13" t="s">
        <v>1136</v>
      </c>
      <c r="I5" s="13" t="s">
        <v>1137</v>
      </c>
      <c r="J5" s="13" t="s">
        <v>1138</v>
      </c>
      <c r="K5" s="13" t="s">
        <v>1139</v>
      </c>
      <c r="L5" s="13" t="s">
        <v>1140</v>
      </c>
      <c r="M5" s="107" t="s">
        <v>1141</v>
      </c>
      <c r="N5" s="107" t="s">
        <v>1142</v>
      </c>
      <c r="O5" s="107" t="s">
        <v>1174</v>
      </c>
      <c r="P5" s="13" t="s">
        <v>1175</v>
      </c>
    </row>
    <row r="6" spans="1:16" x14ac:dyDescent="0.35">
      <c r="A6" s="9" t="s">
        <v>1145</v>
      </c>
      <c r="B6" s="73">
        <v>66.3</v>
      </c>
      <c r="C6" s="73">
        <v>69.2</v>
      </c>
      <c r="D6" s="73">
        <v>70.2</v>
      </c>
      <c r="E6" s="73">
        <v>72</v>
      </c>
      <c r="F6" s="73">
        <v>73.3</v>
      </c>
      <c r="G6" s="73">
        <v>73.2</v>
      </c>
      <c r="H6" s="73">
        <v>69.599999999999994</v>
      </c>
      <c r="I6" s="73">
        <v>66.900000000000006</v>
      </c>
      <c r="J6" s="73">
        <v>77.5</v>
      </c>
      <c r="K6" s="73">
        <v>82.5</v>
      </c>
      <c r="L6" s="73">
        <v>78.099999999999994</v>
      </c>
      <c r="M6" s="73">
        <v>79.099999999999994</v>
      </c>
      <c r="N6" s="73">
        <v>78.900000000000006</v>
      </c>
      <c r="O6" s="93">
        <v>81.7</v>
      </c>
      <c r="P6" s="108">
        <v>83.6</v>
      </c>
    </row>
    <row r="7" spans="1:16" x14ac:dyDescent="0.35">
      <c r="A7" s="9" t="s">
        <v>1146</v>
      </c>
      <c r="B7" s="73">
        <v>66.8</v>
      </c>
      <c r="C7" s="73">
        <v>69.7</v>
      </c>
      <c r="D7" s="73">
        <v>70.7</v>
      </c>
      <c r="E7" s="73">
        <v>72.3</v>
      </c>
      <c r="F7" s="73">
        <v>73.5</v>
      </c>
      <c r="G7" s="73">
        <v>73.3</v>
      </c>
      <c r="H7" s="73">
        <v>69.400000000000006</v>
      </c>
      <c r="I7" s="73">
        <v>67.5</v>
      </c>
      <c r="J7" s="73">
        <v>80.7</v>
      </c>
      <c r="K7" s="73">
        <v>82.6</v>
      </c>
      <c r="L7" s="108">
        <v>78.099999999999994</v>
      </c>
      <c r="M7" s="108">
        <v>79.900000000000006</v>
      </c>
      <c r="N7" s="108">
        <v>80.2</v>
      </c>
      <c r="O7" s="109">
        <v>82.9</v>
      </c>
      <c r="P7" s="108">
        <v>84.4</v>
      </c>
    </row>
    <row r="8" spans="1:16" x14ac:dyDescent="0.35">
      <c r="A8" s="9" t="s">
        <v>1147</v>
      </c>
      <c r="B8" s="73">
        <v>67.8</v>
      </c>
      <c r="C8" s="73">
        <v>70.099999999999994</v>
      </c>
      <c r="D8" s="73">
        <v>71.3</v>
      </c>
      <c r="E8" s="73">
        <v>72.900000000000006</v>
      </c>
      <c r="F8" s="73">
        <v>73.900000000000006</v>
      </c>
      <c r="G8" s="73">
        <v>73.900000000000006</v>
      </c>
      <c r="H8" s="73">
        <v>69.599999999999994</v>
      </c>
      <c r="I8" s="73">
        <v>68.099999999999994</v>
      </c>
      <c r="J8" s="73">
        <v>82.5</v>
      </c>
      <c r="K8" s="73">
        <v>81.8</v>
      </c>
      <c r="L8" s="108">
        <v>78.400000000000006</v>
      </c>
      <c r="M8" s="108">
        <v>80.7</v>
      </c>
      <c r="N8" s="108">
        <v>80.400000000000006</v>
      </c>
      <c r="O8" s="109">
        <v>82.7</v>
      </c>
      <c r="P8" s="108">
        <v>84.5</v>
      </c>
    </row>
    <row r="9" spans="1:16" x14ac:dyDescent="0.35">
      <c r="A9" s="9" t="s">
        <v>1149</v>
      </c>
      <c r="B9" s="73">
        <v>67.400000000000006</v>
      </c>
      <c r="C9" s="73">
        <v>69.3</v>
      </c>
      <c r="D9" s="73">
        <v>70.8</v>
      </c>
      <c r="E9" s="73">
        <v>72.599999999999994</v>
      </c>
      <c r="F9" s="73">
        <v>73</v>
      </c>
      <c r="G9" s="73">
        <v>73.099999999999994</v>
      </c>
      <c r="H9" s="73">
        <v>68.400000000000006</v>
      </c>
      <c r="I9" s="73">
        <v>67.3</v>
      </c>
      <c r="J9" s="73">
        <v>83</v>
      </c>
      <c r="K9" s="73">
        <v>81.5</v>
      </c>
      <c r="L9" s="108">
        <v>77.7</v>
      </c>
      <c r="M9" s="108">
        <v>79.400000000000006</v>
      </c>
      <c r="N9" s="108">
        <v>80.5</v>
      </c>
      <c r="O9" s="109">
        <v>83.1</v>
      </c>
      <c r="P9" s="108" t="s">
        <v>1148</v>
      </c>
    </row>
    <row r="10" spans="1:16" x14ac:dyDescent="0.35">
      <c r="A10" s="9" t="s">
        <v>1150</v>
      </c>
      <c r="B10" s="73">
        <v>67.2</v>
      </c>
      <c r="C10" s="73">
        <v>69.099999999999994</v>
      </c>
      <c r="D10" s="73">
        <v>70.599999999999994</v>
      </c>
      <c r="E10" s="73">
        <v>72.400000000000006</v>
      </c>
      <c r="F10" s="73">
        <v>73.2</v>
      </c>
      <c r="G10" s="73">
        <v>72.7</v>
      </c>
      <c r="H10" s="73">
        <v>68.400000000000006</v>
      </c>
      <c r="I10" s="73">
        <v>67.2</v>
      </c>
      <c r="J10" s="73">
        <v>84.2</v>
      </c>
      <c r="K10" s="73">
        <v>81</v>
      </c>
      <c r="L10" s="108">
        <v>77.400000000000006</v>
      </c>
      <c r="M10" s="108">
        <v>79.2</v>
      </c>
      <c r="N10" s="108">
        <v>80.900000000000006</v>
      </c>
      <c r="O10" s="109">
        <v>83.2</v>
      </c>
      <c r="P10" s="108" t="s">
        <v>1148</v>
      </c>
    </row>
    <row r="11" spans="1:16" x14ac:dyDescent="0.35">
      <c r="A11" s="9" t="s">
        <v>1151</v>
      </c>
      <c r="B11" s="73">
        <v>67.8</v>
      </c>
      <c r="C11" s="73">
        <v>69.5</v>
      </c>
      <c r="D11" s="73">
        <v>71.2</v>
      </c>
      <c r="E11" s="73">
        <v>73</v>
      </c>
      <c r="F11" s="73">
        <v>73.400000000000006</v>
      </c>
      <c r="G11" s="73">
        <v>73.400000000000006</v>
      </c>
      <c r="H11" s="73">
        <v>68.2</v>
      </c>
      <c r="I11" s="73">
        <v>67.900000000000006</v>
      </c>
      <c r="J11" s="73">
        <v>83.9</v>
      </c>
      <c r="K11" s="73">
        <v>80</v>
      </c>
      <c r="L11" s="108">
        <v>77.400000000000006</v>
      </c>
      <c r="M11" s="108">
        <v>78.8</v>
      </c>
      <c r="N11" s="108">
        <v>80.599999999999994</v>
      </c>
      <c r="O11" s="109">
        <v>83.3</v>
      </c>
      <c r="P11" s="108" t="s">
        <v>1148</v>
      </c>
    </row>
    <row r="12" spans="1:16" x14ac:dyDescent="0.35">
      <c r="A12" s="9" t="s">
        <v>1152</v>
      </c>
      <c r="B12" s="73">
        <v>67.900000000000006</v>
      </c>
      <c r="C12" s="73">
        <v>69.2</v>
      </c>
      <c r="D12" s="73">
        <v>71.3</v>
      </c>
      <c r="E12" s="73">
        <v>73.400000000000006</v>
      </c>
      <c r="F12" s="73">
        <v>73.5</v>
      </c>
      <c r="G12" s="73">
        <v>72.2</v>
      </c>
      <c r="H12" s="73">
        <v>68.2</v>
      </c>
      <c r="I12" s="73">
        <v>69.599999999999994</v>
      </c>
      <c r="J12" s="73">
        <v>83.8</v>
      </c>
      <c r="K12" s="108">
        <v>80.599999999999994</v>
      </c>
      <c r="L12" s="108">
        <v>77.2</v>
      </c>
      <c r="M12" s="108">
        <v>80.099999999999994</v>
      </c>
      <c r="N12" s="108">
        <v>81.3</v>
      </c>
      <c r="O12" s="109">
        <v>83.5</v>
      </c>
      <c r="P12" s="108" t="s">
        <v>1148</v>
      </c>
    </row>
    <row r="13" spans="1:16" x14ac:dyDescent="0.35">
      <c r="A13" s="9" t="s">
        <v>1153</v>
      </c>
      <c r="B13" s="73">
        <v>68.3</v>
      </c>
      <c r="C13" s="73">
        <v>69.7</v>
      </c>
      <c r="D13" s="73">
        <v>71.5</v>
      </c>
      <c r="E13" s="73">
        <v>73.599999999999994</v>
      </c>
      <c r="F13" s="73">
        <v>73.8</v>
      </c>
      <c r="G13" s="73">
        <v>71.2</v>
      </c>
      <c r="H13" s="73">
        <v>68.3</v>
      </c>
      <c r="I13" s="73">
        <v>71</v>
      </c>
      <c r="J13" s="73">
        <v>83.7</v>
      </c>
      <c r="K13" s="108">
        <v>80.400000000000006</v>
      </c>
      <c r="L13" s="108">
        <v>77.7</v>
      </c>
      <c r="M13" s="108">
        <v>80.7</v>
      </c>
      <c r="N13" s="108">
        <v>82.2</v>
      </c>
      <c r="O13" s="109">
        <v>84.3</v>
      </c>
      <c r="P13" s="108" t="s">
        <v>1148</v>
      </c>
    </row>
    <row r="14" spans="1:16" x14ac:dyDescent="0.35">
      <c r="A14" s="9" t="s">
        <v>1154</v>
      </c>
      <c r="B14" s="73">
        <v>69.3</v>
      </c>
      <c r="C14" s="73">
        <v>70.599999999999994</v>
      </c>
      <c r="D14" s="73">
        <v>72.599999999999994</v>
      </c>
      <c r="E14" s="73">
        <v>74.2</v>
      </c>
      <c r="F14" s="73">
        <v>74.599999999999994</v>
      </c>
      <c r="G14" s="73">
        <v>70.3</v>
      </c>
      <c r="H14" s="73">
        <v>68.8</v>
      </c>
      <c r="I14" s="73">
        <v>72.7</v>
      </c>
      <c r="J14" s="73">
        <v>83.3</v>
      </c>
      <c r="K14" s="108">
        <v>80.400000000000006</v>
      </c>
      <c r="L14" s="108">
        <v>78.3</v>
      </c>
      <c r="M14" s="108">
        <v>81.099999999999994</v>
      </c>
      <c r="N14" s="108">
        <v>82.5</v>
      </c>
      <c r="O14" s="109">
        <v>83.9</v>
      </c>
      <c r="P14" s="108" t="s">
        <v>1148</v>
      </c>
    </row>
    <row r="15" spans="1:16" x14ac:dyDescent="0.35">
      <c r="A15" s="9" t="s">
        <v>1155</v>
      </c>
      <c r="B15" s="73">
        <v>68.2</v>
      </c>
      <c r="C15" s="73">
        <v>69.400000000000006</v>
      </c>
      <c r="D15" s="73">
        <v>71.3</v>
      </c>
      <c r="E15" s="73">
        <v>72.900000000000006</v>
      </c>
      <c r="F15" s="73">
        <v>72.099999999999994</v>
      </c>
      <c r="G15" s="73">
        <v>69</v>
      </c>
      <c r="H15" s="73">
        <v>66.900000000000006</v>
      </c>
      <c r="I15" s="73">
        <v>72.2</v>
      </c>
      <c r="J15" s="73">
        <v>81.900000000000006</v>
      </c>
      <c r="K15" s="108">
        <v>79.099999999999994</v>
      </c>
      <c r="L15" s="108">
        <v>77.599999999999994</v>
      </c>
      <c r="M15" s="108">
        <v>79.2</v>
      </c>
      <c r="N15" s="108">
        <v>80.7</v>
      </c>
      <c r="O15" s="109">
        <v>82</v>
      </c>
      <c r="P15" s="108" t="s">
        <v>1148</v>
      </c>
    </row>
    <row r="16" spans="1:16" x14ac:dyDescent="0.35">
      <c r="A16" s="9" t="s">
        <v>1156</v>
      </c>
      <c r="B16" s="73">
        <v>68.3</v>
      </c>
      <c r="C16" s="73">
        <v>69.400000000000006</v>
      </c>
      <c r="D16" s="73">
        <v>71.400000000000006</v>
      </c>
      <c r="E16" s="73">
        <v>72.599999999999994</v>
      </c>
      <c r="F16" s="73">
        <v>72.5</v>
      </c>
      <c r="G16" s="73">
        <v>69.099999999999994</v>
      </c>
      <c r="H16" s="73">
        <v>66.5</v>
      </c>
      <c r="I16" s="73">
        <v>72.7</v>
      </c>
      <c r="J16" s="73">
        <v>82.5</v>
      </c>
      <c r="K16" s="108">
        <v>78.3</v>
      </c>
      <c r="L16" s="108">
        <v>78.099999999999994</v>
      </c>
      <c r="M16" s="108">
        <v>79.2</v>
      </c>
      <c r="N16" s="108">
        <v>81</v>
      </c>
      <c r="O16" s="109">
        <v>82.2</v>
      </c>
      <c r="P16" s="108" t="s">
        <v>1148</v>
      </c>
    </row>
    <row r="17" spans="1:16" x14ac:dyDescent="0.35">
      <c r="A17" s="9" t="s">
        <v>1157</v>
      </c>
      <c r="B17" s="73">
        <v>69.3</v>
      </c>
      <c r="C17" s="73">
        <v>70.2</v>
      </c>
      <c r="D17" s="73">
        <v>72.3</v>
      </c>
      <c r="E17" s="73">
        <v>73.2</v>
      </c>
      <c r="F17" s="73">
        <v>73.3</v>
      </c>
      <c r="G17" s="73">
        <v>69.400000000000006</v>
      </c>
      <c r="H17" s="73">
        <v>66.3</v>
      </c>
      <c r="I17" s="73">
        <v>73.8</v>
      </c>
      <c r="J17" s="73">
        <v>81.900000000000006</v>
      </c>
      <c r="K17" s="108">
        <v>78.5</v>
      </c>
      <c r="L17" s="108">
        <v>79</v>
      </c>
      <c r="M17" s="108">
        <v>79.5</v>
      </c>
      <c r="N17" s="108">
        <v>81.099999999999994</v>
      </c>
      <c r="O17" s="109">
        <v>83.2</v>
      </c>
      <c r="P17" s="108" t="s">
        <v>1148</v>
      </c>
    </row>
    <row r="18" spans="1:16" x14ac:dyDescent="0.35">
      <c r="P18" s="92"/>
    </row>
  </sheetData>
  <pageMargins left="0.7" right="0.7" top="0.75" bottom="0.75" header="0.3" footer="0.3"/>
  <pageSetup paperSize="9" orientation="portrait" horizontalDpi="1200" verticalDpi="1200" r:id="rId1"/>
  <tableParts count="1">
    <tablePart r:id="rId2"/>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ED64D6-63CF-45FC-8CAC-3E95304E06E9}">
  <sheetPr codeName="Sheet29"/>
  <dimension ref="A1:P18"/>
  <sheetViews>
    <sheetView zoomScaleNormal="100" workbookViewId="0"/>
  </sheetViews>
  <sheetFormatPr defaultColWidth="8.54296875" defaultRowHeight="15.5" x14ac:dyDescent="0.35"/>
  <cols>
    <col min="1" max="1" width="16" style="9" customWidth="1"/>
    <col min="2" max="15" width="13.54296875" style="9" customWidth="1"/>
    <col min="16" max="16" width="12.54296875" style="110" customWidth="1"/>
    <col min="17" max="17" width="13.453125" style="9" customWidth="1"/>
    <col min="18" max="16384" width="8.54296875" style="9"/>
  </cols>
  <sheetData>
    <row r="1" spans="1:16" s="71" customFormat="1" ht="18" x14ac:dyDescent="0.4">
      <c r="A1" s="3" t="s">
        <v>1184</v>
      </c>
      <c r="P1" s="105"/>
    </row>
    <row r="2" spans="1:16" x14ac:dyDescent="0.35">
      <c r="A2" s="12" t="s">
        <v>1075</v>
      </c>
      <c r="P2" s="137"/>
    </row>
    <row r="3" spans="1:16" x14ac:dyDescent="0.35">
      <c r="A3" s="12" t="s">
        <v>1129</v>
      </c>
      <c r="P3" s="137"/>
    </row>
    <row r="4" spans="1:16" x14ac:dyDescent="0.35">
      <c r="A4" s="12" t="s">
        <v>1076</v>
      </c>
      <c r="P4" s="106"/>
    </row>
    <row r="5" spans="1:16" ht="80.150000000000006" customHeight="1" x14ac:dyDescent="0.35">
      <c r="A5" s="101" t="s">
        <v>1079</v>
      </c>
      <c r="B5" s="13" t="s">
        <v>1130</v>
      </c>
      <c r="C5" s="13" t="s">
        <v>1131</v>
      </c>
      <c r="D5" s="13" t="s">
        <v>1132</v>
      </c>
      <c r="E5" s="13" t="s">
        <v>1133</v>
      </c>
      <c r="F5" s="13" t="s">
        <v>1134</v>
      </c>
      <c r="G5" s="13" t="s">
        <v>1135</v>
      </c>
      <c r="H5" s="13" t="s">
        <v>1136</v>
      </c>
      <c r="I5" s="13" t="s">
        <v>1137</v>
      </c>
      <c r="J5" s="13" t="s">
        <v>1138</v>
      </c>
      <c r="K5" s="13" t="s">
        <v>1139</v>
      </c>
      <c r="L5" s="13" t="s">
        <v>1140</v>
      </c>
      <c r="M5" s="107" t="s">
        <v>1141</v>
      </c>
      <c r="N5" s="107" t="s">
        <v>1142</v>
      </c>
      <c r="O5" s="107" t="s">
        <v>1174</v>
      </c>
      <c r="P5" s="13" t="s">
        <v>1175</v>
      </c>
    </row>
    <row r="6" spans="1:16" x14ac:dyDescent="0.35">
      <c r="A6" s="9" t="s">
        <v>1145</v>
      </c>
      <c r="B6" s="26">
        <v>7.1</v>
      </c>
      <c r="C6" s="26">
        <v>6.2</v>
      </c>
      <c r="D6" s="26">
        <v>5.9</v>
      </c>
      <c r="E6" s="26">
        <v>5</v>
      </c>
      <c r="F6" s="26">
        <v>5</v>
      </c>
      <c r="G6" s="26">
        <v>5.5</v>
      </c>
      <c r="H6" s="26">
        <v>5.2</v>
      </c>
      <c r="I6" s="26">
        <v>4.3</v>
      </c>
      <c r="J6" s="26">
        <v>3.9</v>
      </c>
      <c r="K6" s="92">
        <v>2.6</v>
      </c>
      <c r="L6" s="92">
        <v>5.6</v>
      </c>
      <c r="M6" s="73">
        <v>10.1</v>
      </c>
      <c r="N6" s="73">
        <v>7.8</v>
      </c>
      <c r="O6" s="93">
        <v>7.5</v>
      </c>
      <c r="P6" s="9">
        <v>7.4</v>
      </c>
    </row>
    <row r="7" spans="1:16" x14ac:dyDescent="0.35">
      <c r="A7" s="9" t="s">
        <v>1146</v>
      </c>
      <c r="B7" s="26">
        <v>7.2</v>
      </c>
      <c r="C7" s="26">
        <v>6.2</v>
      </c>
      <c r="D7" s="26">
        <v>5.8</v>
      </c>
      <c r="E7" s="26">
        <v>5</v>
      </c>
      <c r="F7" s="26">
        <v>5.0999999999999996</v>
      </c>
      <c r="G7" s="26">
        <v>5.4</v>
      </c>
      <c r="H7" s="26">
        <v>5.0999999999999996</v>
      </c>
      <c r="I7" s="26">
        <v>4.2</v>
      </c>
      <c r="J7" s="26">
        <v>3.9</v>
      </c>
      <c r="K7" s="92">
        <v>2.6</v>
      </c>
      <c r="L7" s="92">
        <v>5.9</v>
      </c>
      <c r="M7" s="108">
        <v>10.199999999999999</v>
      </c>
      <c r="N7" s="28">
        <v>7.8</v>
      </c>
      <c r="O7" s="109">
        <v>7.3</v>
      </c>
      <c r="P7" s="28">
        <v>7.6</v>
      </c>
    </row>
    <row r="8" spans="1:16" x14ac:dyDescent="0.35">
      <c r="A8" s="9" t="s">
        <v>1147</v>
      </c>
      <c r="B8" s="26">
        <v>7</v>
      </c>
      <c r="C8" s="26">
        <v>6.2</v>
      </c>
      <c r="D8" s="26">
        <v>5.8</v>
      </c>
      <c r="E8" s="26">
        <v>5</v>
      </c>
      <c r="F8" s="26">
        <v>5</v>
      </c>
      <c r="G8" s="26">
        <v>5.5</v>
      </c>
      <c r="H8" s="26">
        <v>5.0999999999999996</v>
      </c>
      <c r="I8" s="26">
        <v>4.5</v>
      </c>
      <c r="J8" s="26">
        <v>3.3</v>
      </c>
      <c r="K8" s="92">
        <v>3.3</v>
      </c>
      <c r="L8" s="92">
        <v>7.1</v>
      </c>
      <c r="M8" s="108">
        <v>9.6</v>
      </c>
      <c r="N8" s="108">
        <v>7.3</v>
      </c>
      <c r="O8" s="109">
        <v>8</v>
      </c>
      <c r="P8" s="28">
        <v>7.1</v>
      </c>
    </row>
    <row r="9" spans="1:16" x14ac:dyDescent="0.35">
      <c r="A9" s="9" t="s">
        <v>1149</v>
      </c>
      <c r="B9" s="26">
        <v>6.8</v>
      </c>
      <c r="C9" s="26">
        <v>6.2</v>
      </c>
      <c r="D9" s="26">
        <v>5.7</v>
      </c>
      <c r="E9" s="26">
        <v>5</v>
      </c>
      <c r="F9" s="26">
        <v>5</v>
      </c>
      <c r="G9" s="26">
        <v>5.5</v>
      </c>
      <c r="H9" s="26">
        <v>5</v>
      </c>
      <c r="I9" s="26">
        <v>4.5</v>
      </c>
      <c r="J9" s="26">
        <v>3.1</v>
      </c>
      <c r="K9" s="92">
        <v>3.4</v>
      </c>
      <c r="L9" s="92">
        <v>7.4</v>
      </c>
      <c r="M9" s="108">
        <v>9.9</v>
      </c>
      <c r="N9" s="108">
        <v>7.1</v>
      </c>
      <c r="O9" s="109">
        <v>7.9</v>
      </c>
      <c r="P9" s="28" t="s">
        <v>1148</v>
      </c>
    </row>
    <row r="10" spans="1:16" x14ac:dyDescent="0.35">
      <c r="A10" s="9" t="s">
        <v>1150</v>
      </c>
      <c r="B10" s="26">
        <v>6.6</v>
      </c>
      <c r="C10" s="26">
        <v>6.2</v>
      </c>
      <c r="D10" s="26">
        <v>5.8</v>
      </c>
      <c r="E10" s="26">
        <v>5</v>
      </c>
      <c r="F10" s="26">
        <v>5.0999999999999996</v>
      </c>
      <c r="G10" s="26">
        <v>5.4</v>
      </c>
      <c r="H10" s="26">
        <v>5</v>
      </c>
      <c r="I10" s="26">
        <v>4.4000000000000004</v>
      </c>
      <c r="J10" s="26">
        <v>3</v>
      </c>
      <c r="K10" s="92">
        <v>3.7</v>
      </c>
      <c r="L10" s="92">
        <v>7.6</v>
      </c>
      <c r="M10" s="108">
        <v>9.8000000000000007</v>
      </c>
      <c r="N10" s="108">
        <v>7.1</v>
      </c>
      <c r="O10" s="109">
        <v>8</v>
      </c>
      <c r="P10" s="28" t="s">
        <v>1148</v>
      </c>
    </row>
    <row r="11" spans="1:16" x14ac:dyDescent="0.35">
      <c r="A11" s="9" t="s">
        <v>1151</v>
      </c>
      <c r="B11" s="26">
        <v>6.5</v>
      </c>
      <c r="C11" s="26">
        <v>6.2</v>
      </c>
      <c r="D11" s="26">
        <v>5.8</v>
      </c>
      <c r="E11" s="26">
        <v>4.9000000000000004</v>
      </c>
      <c r="F11" s="26">
        <v>5.2</v>
      </c>
      <c r="G11" s="26">
        <v>5.4</v>
      </c>
      <c r="H11" s="26">
        <v>4.9000000000000004</v>
      </c>
      <c r="I11" s="26">
        <v>4.0999999999999996</v>
      </c>
      <c r="J11" s="26">
        <v>3.4</v>
      </c>
      <c r="K11" s="108">
        <v>3.6</v>
      </c>
      <c r="L11" s="92">
        <v>7.9</v>
      </c>
      <c r="M11" s="108">
        <v>9.3000000000000007</v>
      </c>
      <c r="N11" s="28">
        <v>7.5</v>
      </c>
      <c r="O11" s="109">
        <v>8.1999999999999993</v>
      </c>
      <c r="P11" s="28" t="s">
        <v>1148</v>
      </c>
    </row>
    <row r="12" spans="1:16" x14ac:dyDescent="0.35">
      <c r="A12" s="9" t="s">
        <v>1152</v>
      </c>
      <c r="B12" s="26">
        <v>6.4</v>
      </c>
      <c r="C12" s="26">
        <v>6.3</v>
      </c>
      <c r="D12" s="26">
        <v>5.7</v>
      </c>
      <c r="E12" s="26">
        <v>4.9000000000000004</v>
      </c>
      <c r="F12" s="26">
        <v>5.2</v>
      </c>
      <c r="G12" s="26">
        <v>5.5</v>
      </c>
      <c r="H12" s="26">
        <v>5</v>
      </c>
      <c r="I12" s="26">
        <v>4.0999999999999996</v>
      </c>
      <c r="J12" s="92">
        <v>2.8</v>
      </c>
      <c r="K12" s="108">
        <v>4</v>
      </c>
      <c r="L12" s="92">
        <v>7.9</v>
      </c>
      <c r="M12" s="108">
        <v>9.5</v>
      </c>
      <c r="N12" s="28">
        <v>7.5</v>
      </c>
      <c r="O12" s="109">
        <v>8</v>
      </c>
      <c r="P12" s="28" t="s">
        <v>1148</v>
      </c>
    </row>
    <row r="13" spans="1:16" x14ac:dyDescent="0.35">
      <c r="A13" s="9" t="s">
        <v>1153</v>
      </c>
      <c r="B13" s="26">
        <v>6.3</v>
      </c>
      <c r="C13" s="26">
        <v>6.2</v>
      </c>
      <c r="D13" s="26">
        <v>5.6</v>
      </c>
      <c r="E13" s="26">
        <v>4.7</v>
      </c>
      <c r="F13" s="26">
        <v>5.3</v>
      </c>
      <c r="G13" s="26">
        <v>5.4</v>
      </c>
      <c r="H13" s="26">
        <v>4.9000000000000004</v>
      </c>
      <c r="I13" s="26">
        <v>3.9</v>
      </c>
      <c r="J13" s="92">
        <v>3</v>
      </c>
      <c r="K13" s="108">
        <v>4</v>
      </c>
      <c r="L13" s="92">
        <v>8.3000000000000007</v>
      </c>
      <c r="M13" s="108">
        <v>9.5</v>
      </c>
      <c r="N13" s="108">
        <v>7.1</v>
      </c>
      <c r="O13" s="109">
        <v>7.9</v>
      </c>
      <c r="P13" s="28" t="s">
        <v>1148</v>
      </c>
    </row>
    <row r="14" spans="1:16" x14ac:dyDescent="0.35">
      <c r="A14" s="9" t="s">
        <v>1154</v>
      </c>
      <c r="B14" s="26">
        <v>6.3</v>
      </c>
      <c r="C14" s="26">
        <v>6</v>
      </c>
      <c r="D14" s="26">
        <v>5.6</v>
      </c>
      <c r="E14" s="26">
        <v>4.7</v>
      </c>
      <c r="F14" s="26">
        <v>5.2</v>
      </c>
      <c r="G14" s="26">
        <v>5.5</v>
      </c>
      <c r="H14" s="26">
        <v>4.8</v>
      </c>
      <c r="I14" s="26">
        <v>3.7</v>
      </c>
      <c r="J14" s="92">
        <v>2.9</v>
      </c>
      <c r="K14" s="108">
        <v>4.5999999999999996</v>
      </c>
      <c r="L14" s="92">
        <v>9.4</v>
      </c>
      <c r="M14" s="108">
        <v>8.3000000000000007</v>
      </c>
      <c r="N14" s="28">
        <v>7.4</v>
      </c>
      <c r="O14" s="109">
        <v>7.8</v>
      </c>
      <c r="P14" s="28" t="s">
        <v>1148</v>
      </c>
    </row>
    <row r="15" spans="1:16" x14ac:dyDescent="0.35">
      <c r="A15" s="9" t="s">
        <v>1155</v>
      </c>
      <c r="B15" s="26">
        <v>6.1</v>
      </c>
      <c r="C15" s="26">
        <v>6.1</v>
      </c>
      <c r="D15" s="26">
        <v>5.5</v>
      </c>
      <c r="E15" s="26">
        <v>4.8</v>
      </c>
      <c r="F15" s="26">
        <v>5.2</v>
      </c>
      <c r="G15" s="26">
        <v>5.5</v>
      </c>
      <c r="H15" s="92">
        <v>4.7</v>
      </c>
      <c r="I15" s="26">
        <v>3.8</v>
      </c>
      <c r="J15" s="92">
        <v>2.6</v>
      </c>
      <c r="K15" s="108">
        <v>5</v>
      </c>
      <c r="L15" s="92">
        <v>9.5</v>
      </c>
      <c r="M15" s="108">
        <v>8.1</v>
      </c>
      <c r="N15" s="28">
        <v>7.5</v>
      </c>
      <c r="O15" s="109">
        <v>7.2</v>
      </c>
      <c r="P15" s="28" t="s">
        <v>1148</v>
      </c>
    </row>
    <row r="16" spans="1:16" x14ac:dyDescent="0.35">
      <c r="A16" s="9" t="s">
        <v>1156</v>
      </c>
      <c r="B16" s="26">
        <v>6</v>
      </c>
      <c r="C16" s="26">
        <v>6.1</v>
      </c>
      <c r="D16" s="26">
        <v>5.4</v>
      </c>
      <c r="E16" s="26">
        <v>4.9000000000000004</v>
      </c>
      <c r="F16" s="26">
        <v>5.3</v>
      </c>
      <c r="G16" s="26">
        <v>5.6</v>
      </c>
      <c r="H16" s="92">
        <v>4.5</v>
      </c>
      <c r="I16" s="26">
        <v>3.7</v>
      </c>
      <c r="J16" s="92">
        <v>2.6</v>
      </c>
      <c r="K16" s="108">
        <v>5.3</v>
      </c>
      <c r="L16" s="92">
        <v>9.5</v>
      </c>
      <c r="M16" s="108">
        <v>8</v>
      </c>
      <c r="N16" s="28">
        <v>7.5</v>
      </c>
      <c r="O16" s="109">
        <v>7.6</v>
      </c>
      <c r="P16" s="28" t="s">
        <v>1148</v>
      </c>
    </row>
    <row r="17" spans="1:16" x14ac:dyDescent="0.35">
      <c r="A17" s="9" t="s">
        <v>1157</v>
      </c>
      <c r="B17" s="26">
        <v>6.3</v>
      </c>
      <c r="C17" s="26">
        <v>5.9</v>
      </c>
      <c r="D17" s="26">
        <v>5.0999999999999996</v>
      </c>
      <c r="E17" s="26">
        <v>4.9000000000000004</v>
      </c>
      <c r="F17" s="26">
        <v>5.3</v>
      </c>
      <c r="G17" s="26">
        <v>5.4</v>
      </c>
      <c r="H17" s="92">
        <v>4.4000000000000004</v>
      </c>
      <c r="I17" s="26">
        <v>3.9</v>
      </c>
      <c r="J17" s="92">
        <v>2.7</v>
      </c>
      <c r="K17" s="108">
        <v>5.4</v>
      </c>
      <c r="L17" s="92">
        <v>9.6</v>
      </c>
      <c r="M17" s="28">
        <v>7.9</v>
      </c>
      <c r="N17" s="28">
        <v>7.5</v>
      </c>
      <c r="O17" s="109">
        <v>7.4</v>
      </c>
      <c r="P17" s="28" t="s">
        <v>1148</v>
      </c>
    </row>
    <row r="18" spans="1:16" x14ac:dyDescent="0.35">
      <c r="P18" s="92"/>
    </row>
  </sheetData>
  <pageMargins left="0.7" right="0.7" top="0.75" bottom="0.75" header="0.3" footer="0.3"/>
  <tableParts count="1">
    <tablePart r:id="rId1"/>
  </tablePart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264461-BDB2-4C52-87B4-90B30FAF0ED9}">
  <sheetPr codeName="Sheet30">
    <pageSetUpPr fitToPage="1"/>
  </sheetPr>
  <dimension ref="A1:Q58"/>
  <sheetViews>
    <sheetView zoomScaleNormal="100" workbookViewId="0"/>
  </sheetViews>
  <sheetFormatPr defaultColWidth="8.54296875" defaultRowHeight="15.5" x14ac:dyDescent="0.35"/>
  <cols>
    <col min="1" max="1" width="26" style="9" customWidth="1"/>
    <col min="2" max="7" width="17.453125" style="9" customWidth="1"/>
    <col min="8" max="9" width="17.453125" style="104" customWidth="1"/>
    <col min="10" max="12" width="17.453125" style="9" customWidth="1"/>
    <col min="13" max="16384" width="8.54296875" style="9"/>
  </cols>
  <sheetData>
    <row r="1" spans="1:17" s="71" customFormat="1" ht="18" x14ac:dyDescent="0.4">
      <c r="A1" s="3" t="s">
        <v>1185</v>
      </c>
    </row>
    <row r="2" spans="1:17" x14ac:dyDescent="0.35">
      <c r="A2" s="12" t="s">
        <v>1075</v>
      </c>
      <c r="H2" s="9"/>
      <c r="I2" s="9"/>
    </row>
    <row r="3" spans="1:17" x14ac:dyDescent="0.35">
      <c r="A3" s="12" t="s">
        <v>1186</v>
      </c>
      <c r="H3" s="9"/>
      <c r="I3" s="9"/>
    </row>
    <row r="4" spans="1:17" x14ac:dyDescent="0.35">
      <c r="A4" s="12" t="s">
        <v>1076</v>
      </c>
      <c r="H4" s="9"/>
      <c r="I4" s="9"/>
    </row>
    <row r="5" spans="1:17" ht="145.15" customHeight="1" x14ac:dyDescent="0.35">
      <c r="A5" s="101" t="s">
        <v>1079</v>
      </c>
      <c r="B5" s="13" t="s">
        <v>1187</v>
      </c>
      <c r="C5" s="13" t="s">
        <v>1188</v>
      </c>
      <c r="D5" s="13" t="s">
        <v>1189</v>
      </c>
      <c r="E5" s="13" t="s">
        <v>1190</v>
      </c>
      <c r="F5" s="13" t="s">
        <v>1191</v>
      </c>
      <c r="G5" s="13" t="s">
        <v>1192</v>
      </c>
      <c r="H5" s="13" t="s">
        <v>1193</v>
      </c>
      <c r="I5" s="13" t="s">
        <v>1194</v>
      </c>
      <c r="J5" s="13" t="s">
        <v>1195</v>
      </c>
      <c r="K5" s="13" t="s">
        <v>1196</v>
      </c>
      <c r="L5" s="13"/>
      <c r="M5" s="13"/>
      <c r="N5" s="13"/>
      <c r="O5" s="13"/>
      <c r="P5" s="13"/>
      <c r="Q5" s="13"/>
    </row>
    <row r="6" spans="1:17" ht="15" customHeight="1" x14ac:dyDescent="0.35">
      <c r="A6" s="6" t="s">
        <v>1094</v>
      </c>
      <c r="B6" s="14" t="s">
        <v>1197</v>
      </c>
      <c r="C6" s="14" t="s">
        <v>18</v>
      </c>
      <c r="D6" s="14" t="s">
        <v>540</v>
      </c>
      <c r="E6" s="14" t="s">
        <v>1099</v>
      </c>
      <c r="F6" s="14" t="s">
        <v>1198</v>
      </c>
      <c r="G6" s="14" t="s">
        <v>1103</v>
      </c>
      <c r="H6" s="102" t="s">
        <v>541</v>
      </c>
      <c r="I6" s="102" t="s">
        <v>1199</v>
      </c>
      <c r="J6" s="102" t="s">
        <v>542</v>
      </c>
      <c r="K6" s="14" t="s">
        <v>1200</v>
      </c>
    </row>
    <row r="7" spans="1:17" ht="15" customHeight="1" x14ac:dyDescent="0.35">
      <c r="A7" s="74" t="s">
        <v>19</v>
      </c>
      <c r="B7" s="74">
        <v>0.1</v>
      </c>
      <c r="C7" s="74">
        <v>5.6</v>
      </c>
      <c r="D7" s="74">
        <v>5.7</v>
      </c>
      <c r="E7" s="74">
        <v>53.3</v>
      </c>
      <c r="F7" s="74">
        <v>47.8</v>
      </c>
      <c r="G7" s="103" t="s">
        <v>1148</v>
      </c>
      <c r="H7" s="74">
        <v>0.1</v>
      </c>
      <c r="I7" s="74">
        <v>5.6</v>
      </c>
      <c r="J7" s="74">
        <v>5.7</v>
      </c>
      <c r="K7" s="74">
        <v>47.8</v>
      </c>
    </row>
    <row r="8" spans="1:17" ht="15" customHeight="1" x14ac:dyDescent="0.35">
      <c r="A8" s="74" t="s">
        <v>20</v>
      </c>
      <c r="B8" s="74">
        <v>0.7</v>
      </c>
      <c r="C8" s="74">
        <v>5.6</v>
      </c>
      <c r="D8" s="74">
        <v>6.3</v>
      </c>
      <c r="E8" s="74">
        <v>53.8</v>
      </c>
      <c r="F8" s="74">
        <v>49.4</v>
      </c>
      <c r="G8" s="103" t="s">
        <v>1148</v>
      </c>
      <c r="H8" s="74">
        <v>0.7</v>
      </c>
      <c r="I8" s="74">
        <v>5.6</v>
      </c>
      <c r="J8" s="74">
        <v>6.3</v>
      </c>
      <c r="K8" s="74">
        <v>49.4</v>
      </c>
    </row>
    <row r="9" spans="1:17" ht="15" customHeight="1" x14ac:dyDescent="0.35">
      <c r="A9" s="74" t="s">
        <v>21</v>
      </c>
      <c r="B9" s="74">
        <v>0.4</v>
      </c>
      <c r="C9" s="74">
        <v>4.5</v>
      </c>
      <c r="D9" s="74">
        <v>4.9000000000000004</v>
      </c>
      <c r="E9" s="74">
        <v>52.1</v>
      </c>
      <c r="F9" s="74">
        <v>47.8</v>
      </c>
      <c r="G9" s="103" t="s">
        <v>1148</v>
      </c>
      <c r="H9" s="74">
        <v>0.4</v>
      </c>
      <c r="I9" s="74">
        <v>4.5</v>
      </c>
      <c r="J9" s="74">
        <v>4.9000000000000004</v>
      </c>
      <c r="K9" s="74">
        <v>47.8</v>
      </c>
    </row>
    <row r="10" spans="1:17" ht="15" customHeight="1" x14ac:dyDescent="0.35">
      <c r="A10" s="74" t="s">
        <v>22</v>
      </c>
      <c r="B10" s="74">
        <v>0.7</v>
      </c>
      <c r="C10" s="74">
        <v>3.2</v>
      </c>
      <c r="D10" s="74">
        <v>3.9</v>
      </c>
      <c r="E10" s="74">
        <v>48.2</v>
      </c>
      <c r="F10" s="74">
        <v>44.4</v>
      </c>
      <c r="G10" s="103" t="s">
        <v>1148</v>
      </c>
      <c r="H10" s="74">
        <v>0.7</v>
      </c>
      <c r="I10" s="74">
        <v>3.2</v>
      </c>
      <c r="J10" s="74">
        <v>3.9</v>
      </c>
      <c r="K10" s="74">
        <v>44.4</v>
      </c>
    </row>
    <row r="11" spans="1:17" ht="15" customHeight="1" x14ac:dyDescent="0.35">
      <c r="A11" s="74" t="s">
        <v>23</v>
      </c>
      <c r="B11" s="74">
        <v>1.8</v>
      </c>
      <c r="C11" s="74">
        <v>2.7</v>
      </c>
      <c r="D11" s="74">
        <v>4.5</v>
      </c>
      <c r="E11" s="74">
        <v>46.4</v>
      </c>
      <c r="F11" s="74">
        <v>42.2</v>
      </c>
      <c r="G11" s="103" t="s">
        <v>1148</v>
      </c>
      <c r="H11" s="74">
        <v>1.8</v>
      </c>
      <c r="I11" s="74">
        <v>2.7</v>
      </c>
      <c r="J11" s="74">
        <v>4.5</v>
      </c>
      <c r="K11" s="74">
        <v>42.2</v>
      </c>
    </row>
    <row r="12" spans="1:17" ht="15" customHeight="1" x14ac:dyDescent="0.35">
      <c r="A12" s="74" t="s">
        <v>24</v>
      </c>
      <c r="B12" s="74">
        <v>1.2</v>
      </c>
      <c r="C12" s="74">
        <v>2.5</v>
      </c>
      <c r="D12" s="74">
        <v>3.7</v>
      </c>
      <c r="E12" s="74">
        <v>42.5</v>
      </c>
      <c r="F12" s="74">
        <v>39.1</v>
      </c>
      <c r="G12" s="103" t="s">
        <v>1148</v>
      </c>
      <c r="H12" s="74">
        <v>1.2</v>
      </c>
      <c r="I12" s="74">
        <v>2.5</v>
      </c>
      <c r="J12" s="74">
        <v>3.7</v>
      </c>
      <c r="K12" s="74">
        <v>39.1</v>
      </c>
    </row>
    <row r="13" spans="1:17" ht="15" customHeight="1" x14ac:dyDescent="0.35">
      <c r="A13" s="74" t="s">
        <v>25</v>
      </c>
      <c r="B13" s="74">
        <v>2.1</v>
      </c>
      <c r="C13" s="74">
        <v>2.2000000000000002</v>
      </c>
      <c r="D13" s="74">
        <v>4.3</v>
      </c>
      <c r="E13" s="74">
        <v>42.8</v>
      </c>
      <c r="F13" s="74">
        <v>40.4</v>
      </c>
      <c r="G13" s="103" t="s">
        <v>1148</v>
      </c>
      <c r="H13" s="74">
        <v>2.1</v>
      </c>
      <c r="I13" s="74">
        <v>2.2000000000000002</v>
      </c>
      <c r="J13" s="74">
        <v>4.3</v>
      </c>
      <c r="K13" s="74">
        <v>40.4</v>
      </c>
    </row>
    <row r="14" spans="1:17" ht="15" customHeight="1" x14ac:dyDescent="0.35">
      <c r="A14" s="74" t="s">
        <v>26</v>
      </c>
      <c r="B14" s="74">
        <v>0.6</v>
      </c>
      <c r="C14" s="74">
        <v>1.4</v>
      </c>
      <c r="D14" s="74">
        <v>2</v>
      </c>
      <c r="E14" s="74">
        <v>42.3</v>
      </c>
      <c r="F14" s="74">
        <v>40.1</v>
      </c>
      <c r="G14" s="103" t="s">
        <v>1148</v>
      </c>
      <c r="H14" s="74">
        <v>0.6</v>
      </c>
      <c r="I14" s="74">
        <v>1.4</v>
      </c>
      <c r="J14" s="74">
        <v>2</v>
      </c>
      <c r="K14" s="74">
        <v>40.1</v>
      </c>
    </row>
    <row r="15" spans="1:17" ht="15" customHeight="1" x14ac:dyDescent="0.35">
      <c r="A15" s="74" t="s">
        <v>27</v>
      </c>
      <c r="B15" s="74">
        <v>0.7</v>
      </c>
      <c r="C15" s="74">
        <v>1.9</v>
      </c>
      <c r="D15" s="74">
        <v>2.6</v>
      </c>
      <c r="E15" s="74">
        <v>40.799999999999997</v>
      </c>
      <c r="F15" s="74">
        <v>38.700000000000003</v>
      </c>
      <c r="G15" s="103" t="s">
        <v>1148</v>
      </c>
      <c r="H15" s="74">
        <v>0.7</v>
      </c>
      <c r="I15" s="74">
        <v>1.9</v>
      </c>
      <c r="J15" s="74">
        <v>2.6</v>
      </c>
      <c r="K15" s="74">
        <v>38.700000000000003</v>
      </c>
    </row>
    <row r="16" spans="1:17" ht="15.75" customHeight="1" x14ac:dyDescent="0.35">
      <c r="A16" s="74" t="s">
        <v>28</v>
      </c>
      <c r="B16" s="74">
        <v>1.2</v>
      </c>
      <c r="C16" s="74">
        <v>2.1</v>
      </c>
      <c r="D16" s="74">
        <v>3.3</v>
      </c>
      <c r="E16" s="74">
        <v>40.5</v>
      </c>
      <c r="F16" s="74">
        <v>38.9</v>
      </c>
      <c r="G16" s="103" t="s">
        <v>1148</v>
      </c>
      <c r="H16" s="74">
        <v>1.2</v>
      </c>
      <c r="I16" s="74">
        <v>2.1</v>
      </c>
      <c r="J16" s="74">
        <v>3.3</v>
      </c>
      <c r="K16" s="74">
        <v>38.9</v>
      </c>
    </row>
    <row r="17" spans="1:14" ht="15" customHeight="1" x14ac:dyDescent="0.35">
      <c r="A17" s="74" t="s">
        <v>29</v>
      </c>
      <c r="B17" s="74">
        <v>1.3</v>
      </c>
      <c r="C17" s="74">
        <v>1.9</v>
      </c>
      <c r="D17" s="74">
        <v>3.2</v>
      </c>
      <c r="E17" s="74">
        <v>41.1</v>
      </c>
      <c r="F17" s="74">
        <v>38.700000000000003</v>
      </c>
      <c r="G17" s="103" t="s">
        <v>1148</v>
      </c>
      <c r="H17" s="74">
        <v>1.3</v>
      </c>
      <c r="I17" s="74">
        <v>1.9</v>
      </c>
      <c r="J17" s="74">
        <v>3.2</v>
      </c>
      <c r="K17" s="74">
        <v>38.700000000000003</v>
      </c>
    </row>
    <row r="18" spans="1:14" ht="15" customHeight="1" x14ac:dyDescent="0.35">
      <c r="A18" s="74" t="s">
        <v>30</v>
      </c>
      <c r="B18" s="74">
        <v>0.6</v>
      </c>
      <c r="C18" s="74">
        <v>1.5</v>
      </c>
      <c r="D18" s="74">
        <v>2.1</v>
      </c>
      <c r="E18" s="74">
        <v>38.6</v>
      </c>
      <c r="F18" s="74">
        <v>37.1</v>
      </c>
      <c r="G18" s="103" t="s">
        <v>1148</v>
      </c>
      <c r="H18" s="74">
        <v>0.6</v>
      </c>
      <c r="I18" s="74">
        <v>1.5</v>
      </c>
      <c r="J18" s="74">
        <v>2.1</v>
      </c>
      <c r="K18" s="74">
        <v>37.1</v>
      </c>
    </row>
    <row r="19" spans="1:14" ht="15" customHeight="1" x14ac:dyDescent="0.35">
      <c r="A19" s="74" t="s">
        <v>31</v>
      </c>
      <c r="B19" s="74">
        <v>0.9</v>
      </c>
      <c r="C19" s="74">
        <v>0.9</v>
      </c>
      <c r="D19" s="74">
        <v>1.9</v>
      </c>
      <c r="E19" s="74">
        <v>37.1</v>
      </c>
      <c r="F19" s="74">
        <v>34.799999999999997</v>
      </c>
      <c r="G19" s="103" t="s">
        <v>1148</v>
      </c>
      <c r="H19" s="74">
        <v>0.9</v>
      </c>
      <c r="I19" s="74">
        <v>0.9</v>
      </c>
      <c r="J19" s="74">
        <v>1.9</v>
      </c>
      <c r="K19" s="74">
        <v>34.799999999999997</v>
      </c>
    </row>
    <row r="20" spans="1:14" ht="15" customHeight="1" x14ac:dyDescent="0.35">
      <c r="A20" s="74" t="s">
        <v>32</v>
      </c>
      <c r="B20" s="74">
        <v>0.7</v>
      </c>
      <c r="C20" s="74">
        <v>0.3</v>
      </c>
      <c r="D20" s="74">
        <v>1</v>
      </c>
      <c r="E20" s="74">
        <v>33.1</v>
      </c>
      <c r="F20" s="74">
        <v>31</v>
      </c>
      <c r="G20" s="103" t="s">
        <v>1148</v>
      </c>
      <c r="H20" s="74">
        <v>0.7</v>
      </c>
      <c r="I20" s="74">
        <v>0.3</v>
      </c>
      <c r="J20" s="74">
        <v>1</v>
      </c>
      <c r="K20" s="74">
        <v>31</v>
      </c>
    </row>
    <row r="21" spans="1:14" ht="15" customHeight="1" x14ac:dyDescent="0.35">
      <c r="A21" s="74" t="s">
        <v>33</v>
      </c>
      <c r="B21" s="74">
        <v>-1</v>
      </c>
      <c r="C21" s="74">
        <v>0.1</v>
      </c>
      <c r="D21" s="74">
        <v>-1</v>
      </c>
      <c r="E21" s="74">
        <v>27.2</v>
      </c>
      <c r="F21" s="74">
        <v>25.6</v>
      </c>
      <c r="G21" s="103" t="s">
        <v>1148</v>
      </c>
      <c r="H21" s="74">
        <v>-1</v>
      </c>
      <c r="I21" s="74">
        <v>0.1</v>
      </c>
      <c r="J21" s="74">
        <v>-1</v>
      </c>
      <c r="K21" s="74">
        <v>25.6</v>
      </c>
    </row>
    <row r="22" spans="1:14" ht="15" customHeight="1" x14ac:dyDescent="0.35">
      <c r="A22" s="74" t="s">
        <v>34</v>
      </c>
      <c r="B22" s="74">
        <v>-0.8</v>
      </c>
      <c r="C22" s="74">
        <v>0.8</v>
      </c>
      <c r="D22" s="74">
        <v>0</v>
      </c>
      <c r="E22" s="74">
        <v>24.5</v>
      </c>
      <c r="F22" s="74">
        <v>23.1</v>
      </c>
      <c r="G22" s="103" t="s">
        <v>1148</v>
      </c>
      <c r="H22" s="74">
        <v>-0.8</v>
      </c>
      <c r="I22" s="74">
        <v>0.8</v>
      </c>
      <c r="J22" s="74">
        <v>0</v>
      </c>
      <c r="K22" s="74">
        <v>23.1</v>
      </c>
    </row>
    <row r="23" spans="1:14" ht="15" customHeight="1" x14ac:dyDescent="0.35">
      <c r="A23" s="74" t="s">
        <v>35</v>
      </c>
      <c r="B23" s="74">
        <v>0.1</v>
      </c>
      <c r="C23" s="74">
        <v>1</v>
      </c>
      <c r="D23" s="74">
        <v>1.1000000000000001</v>
      </c>
      <c r="E23" s="74">
        <v>22.6</v>
      </c>
      <c r="F23" s="74">
        <v>21.7</v>
      </c>
      <c r="G23" s="103" t="s">
        <v>1148</v>
      </c>
      <c r="H23" s="74">
        <v>0.1</v>
      </c>
      <c r="I23" s="74">
        <v>1</v>
      </c>
      <c r="J23" s="74">
        <v>1.1000000000000001</v>
      </c>
      <c r="K23" s="74">
        <v>21.7</v>
      </c>
    </row>
    <row r="24" spans="1:14" ht="15" customHeight="1" x14ac:dyDescent="0.35">
      <c r="A24" s="74" t="s">
        <v>36</v>
      </c>
      <c r="B24" s="74">
        <v>2.1</v>
      </c>
      <c r="C24" s="74">
        <v>1.3</v>
      </c>
      <c r="D24" s="74">
        <v>3.3</v>
      </c>
      <c r="E24" s="74">
        <v>23.5</v>
      </c>
      <c r="F24" s="74">
        <v>22.9</v>
      </c>
      <c r="G24" s="103" t="s">
        <v>1148</v>
      </c>
      <c r="H24" s="74">
        <v>2.1</v>
      </c>
      <c r="I24" s="74">
        <v>1.3</v>
      </c>
      <c r="J24" s="74">
        <v>3.3</v>
      </c>
      <c r="K24" s="74">
        <v>22.9</v>
      </c>
    </row>
    <row r="25" spans="1:14" ht="15" customHeight="1" x14ac:dyDescent="0.35">
      <c r="A25" s="74" t="s">
        <v>37</v>
      </c>
      <c r="B25" s="74">
        <v>5.2</v>
      </c>
      <c r="C25" s="74">
        <v>1.1000000000000001</v>
      </c>
      <c r="D25" s="74">
        <v>6.3</v>
      </c>
      <c r="E25" s="74">
        <v>27.8</v>
      </c>
      <c r="F25" s="74">
        <v>26.7</v>
      </c>
      <c r="G25" s="103" t="s">
        <v>1148</v>
      </c>
      <c r="H25" s="74">
        <v>5.2</v>
      </c>
      <c r="I25" s="74">
        <v>1.1000000000000001</v>
      </c>
      <c r="J25" s="74">
        <v>6.3</v>
      </c>
      <c r="K25" s="74">
        <v>26.7</v>
      </c>
    </row>
    <row r="26" spans="1:14" ht="15" customHeight="1" x14ac:dyDescent="0.35">
      <c r="A26" s="74" t="s">
        <v>38</v>
      </c>
      <c r="B26" s="74">
        <v>5.8</v>
      </c>
      <c r="C26" s="74">
        <v>0.8</v>
      </c>
      <c r="D26" s="74">
        <v>6.6</v>
      </c>
      <c r="E26" s="74">
        <v>32.5</v>
      </c>
      <c r="F26" s="74">
        <v>31.2</v>
      </c>
      <c r="G26" s="103" t="s">
        <v>1148</v>
      </c>
      <c r="H26" s="74">
        <v>5.8</v>
      </c>
      <c r="I26" s="74">
        <v>0.8</v>
      </c>
      <c r="J26" s="74">
        <v>6.6</v>
      </c>
      <c r="K26" s="74">
        <v>31.2</v>
      </c>
    </row>
    <row r="27" spans="1:14" ht="15" customHeight="1" x14ac:dyDescent="0.35">
      <c r="A27" s="74" t="s">
        <v>39</v>
      </c>
      <c r="B27" s="74">
        <v>4.5</v>
      </c>
      <c r="C27" s="74">
        <v>0.8</v>
      </c>
      <c r="D27" s="74">
        <v>5.3</v>
      </c>
      <c r="E27" s="74">
        <v>36</v>
      </c>
      <c r="F27" s="74">
        <v>34.6</v>
      </c>
      <c r="G27" s="103" t="s">
        <v>1148</v>
      </c>
      <c r="H27" s="74">
        <v>4.5</v>
      </c>
      <c r="I27" s="74">
        <v>0.8</v>
      </c>
      <c r="J27" s="74">
        <v>5.3</v>
      </c>
      <c r="K27" s="74">
        <v>34.6</v>
      </c>
    </row>
    <row r="28" spans="1:14" ht="15" customHeight="1" x14ac:dyDescent="0.35">
      <c r="A28" s="74" t="s">
        <v>40</v>
      </c>
      <c r="B28" s="74">
        <v>3.3</v>
      </c>
      <c r="C28" s="74">
        <v>0.8</v>
      </c>
      <c r="D28" s="74">
        <v>4.0999999999999996</v>
      </c>
      <c r="E28" s="74">
        <v>37.9</v>
      </c>
      <c r="F28" s="74">
        <v>36.1</v>
      </c>
      <c r="G28" s="103" t="s">
        <v>1148</v>
      </c>
      <c r="H28" s="74">
        <v>3.3</v>
      </c>
      <c r="I28" s="74">
        <v>0.8</v>
      </c>
      <c r="J28" s="74">
        <v>4.0999999999999996</v>
      </c>
      <c r="K28" s="74">
        <v>36.1</v>
      </c>
    </row>
    <row r="29" spans="1:14" ht="15" customHeight="1" x14ac:dyDescent="0.35">
      <c r="A29" s="74" t="s">
        <v>41</v>
      </c>
      <c r="B29" s="74">
        <v>2.8</v>
      </c>
      <c r="C29" s="74">
        <v>0.4</v>
      </c>
      <c r="D29" s="74">
        <v>3</v>
      </c>
      <c r="E29" s="74">
        <v>38.6</v>
      </c>
      <c r="F29" s="74">
        <v>36.700000000000003</v>
      </c>
      <c r="G29" s="103" t="s">
        <v>1148</v>
      </c>
      <c r="H29" s="74">
        <v>2.8</v>
      </c>
      <c r="I29" s="74">
        <v>0.4</v>
      </c>
      <c r="J29" s="74">
        <v>3</v>
      </c>
      <c r="K29" s="74">
        <v>36.700000000000003</v>
      </c>
    </row>
    <row r="30" spans="1:14" ht="15" customHeight="1" x14ac:dyDescent="0.35">
      <c r="A30" s="74" t="s">
        <v>42</v>
      </c>
      <c r="B30" s="74">
        <v>0.5</v>
      </c>
      <c r="C30" s="74">
        <v>0.6</v>
      </c>
      <c r="D30" s="74">
        <v>1.1000000000000001</v>
      </c>
      <c r="E30" s="74">
        <v>36.5</v>
      </c>
      <c r="F30" s="74">
        <v>36.5</v>
      </c>
      <c r="G30" s="74">
        <v>33</v>
      </c>
      <c r="H30" s="74">
        <v>0.5</v>
      </c>
      <c r="I30" s="74">
        <v>0.6</v>
      </c>
      <c r="J30" s="74">
        <v>1.1000000000000001</v>
      </c>
      <c r="K30" s="74">
        <v>36.5</v>
      </c>
    </row>
    <row r="31" spans="1:14" x14ac:dyDescent="0.35">
      <c r="A31" s="74" t="s">
        <v>43</v>
      </c>
      <c r="B31" s="74">
        <v>-0.6</v>
      </c>
      <c r="C31" s="74">
        <v>0.6</v>
      </c>
      <c r="D31" s="74">
        <v>0</v>
      </c>
      <c r="E31" s="74">
        <v>35.1</v>
      </c>
      <c r="F31" s="74">
        <v>35.1</v>
      </c>
      <c r="G31" s="74">
        <v>31.9</v>
      </c>
      <c r="H31" s="74">
        <v>-0.6</v>
      </c>
      <c r="I31" s="74">
        <v>0.6</v>
      </c>
      <c r="J31" s="74">
        <v>0</v>
      </c>
      <c r="K31" s="74">
        <v>35.1</v>
      </c>
    </row>
    <row r="32" spans="1:14" x14ac:dyDescent="0.35">
      <c r="A32" s="74" t="s">
        <v>44</v>
      </c>
      <c r="B32" s="74">
        <v>-1.6</v>
      </c>
      <c r="C32" s="74">
        <v>0.6</v>
      </c>
      <c r="D32" s="74">
        <v>-1.1000000000000001</v>
      </c>
      <c r="E32" s="74">
        <v>32.5</v>
      </c>
      <c r="F32" s="74">
        <v>32.4</v>
      </c>
      <c r="G32" s="74">
        <v>27.4</v>
      </c>
      <c r="H32" s="74">
        <v>-1.6</v>
      </c>
      <c r="I32" s="74">
        <v>0.6</v>
      </c>
      <c r="J32" s="74">
        <v>-1.1000000000000001</v>
      </c>
      <c r="K32" s="74">
        <v>32.4</v>
      </c>
      <c r="L32" s="13"/>
      <c r="M32" s="13"/>
      <c r="N32" s="18"/>
    </row>
    <row r="33" spans="1:11" x14ac:dyDescent="0.35">
      <c r="A33" s="74" t="s">
        <v>45</v>
      </c>
      <c r="B33" s="74">
        <v>-2</v>
      </c>
      <c r="C33" s="74">
        <v>0.5</v>
      </c>
      <c r="D33" s="74">
        <v>-1.5</v>
      </c>
      <c r="E33" s="74">
        <v>28.3</v>
      </c>
      <c r="F33" s="74">
        <v>28.2</v>
      </c>
      <c r="G33" s="74">
        <v>26.9</v>
      </c>
      <c r="H33" s="74">
        <v>-2</v>
      </c>
      <c r="I33" s="74">
        <v>0.5</v>
      </c>
      <c r="J33" s="74">
        <v>-1.5</v>
      </c>
      <c r="K33" s="74">
        <v>28.2</v>
      </c>
    </row>
    <row r="34" spans="1:11" x14ac:dyDescent="0.35">
      <c r="A34" s="74" t="s">
        <v>46</v>
      </c>
      <c r="B34" s="74">
        <v>-0.7</v>
      </c>
      <c r="C34" s="74">
        <v>1.2</v>
      </c>
      <c r="D34" s="74">
        <v>0.5</v>
      </c>
      <c r="E34" s="74">
        <v>28.1</v>
      </c>
      <c r="F34" s="74">
        <v>28</v>
      </c>
      <c r="G34" s="74">
        <v>28.2</v>
      </c>
      <c r="H34" s="74">
        <v>-0.7</v>
      </c>
      <c r="I34" s="74">
        <v>1.2</v>
      </c>
      <c r="J34" s="74">
        <v>0.5</v>
      </c>
      <c r="K34" s="74">
        <v>28</v>
      </c>
    </row>
    <row r="35" spans="1:11" x14ac:dyDescent="0.35">
      <c r="A35" s="74" t="s">
        <v>47</v>
      </c>
      <c r="B35" s="74">
        <v>1.4</v>
      </c>
      <c r="C35" s="74">
        <v>1.5</v>
      </c>
      <c r="D35" s="74">
        <v>2.9</v>
      </c>
      <c r="E35" s="74">
        <v>29.8</v>
      </c>
      <c r="F35" s="74">
        <v>29.7</v>
      </c>
      <c r="G35" s="74">
        <v>31.3</v>
      </c>
      <c r="H35" s="74">
        <v>1.4</v>
      </c>
      <c r="I35" s="74">
        <v>1.5</v>
      </c>
      <c r="J35" s="74">
        <v>2.9</v>
      </c>
      <c r="K35" s="74">
        <v>29.7</v>
      </c>
    </row>
    <row r="36" spans="1:11" x14ac:dyDescent="0.35">
      <c r="A36" s="74" t="s">
        <v>48</v>
      </c>
      <c r="B36" s="74">
        <v>1.7</v>
      </c>
      <c r="C36" s="74">
        <v>1.7</v>
      </c>
      <c r="D36" s="74">
        <v>3.4</v>
      </c>
      <c r="E36" s="74">
        <v>30.9</v>
      </c>
      <c r="F36" s="74">
        <v>30.8</v>
      </c>
      <c r="G36" s="74">
        <v>31.2</v>
      </c>
      <c r="H36" s="74">
        <v>1.7</v>
      </c>
      <c r="I36" s="74">
        <v>1.7</v>
      </c>
      <c r="J36" s="74">
        <v>3.4</v>
      </c>
      <c r="K36" s="74">
        <v>30.8</v>
      </c>
    </row>
    <row r="37" spans="1:11" x14ac:dyDescent="0.35">
      <c r="A37" s="74" t="s">
        <v>49</v>
      </c>
      <c r="B37" s="74">
        <v>1.8</v>
      </c>
      <c r="C37" s="74">
        <v>2</v>
      </c>
      <c r="D37" s="74">
        <v>3.8</v>
      </c>
      <c r="E37" s="74">
        <v>33.5</v>
      </c>
      <c r="F37" s="74">
        <v>33.4</v>
      </c>
      <c r="G37" s="74">
        <v>33.299999999999997</v>
      </c>
      <c r="H37" s="74">
        <v>1.8</v>
      </c>
      <c r="I37" s="74">
        <v>2</v>
      </c>
      <c r="J37" s="74">
        <v>3.8</v>
      </c>
      <c r="K37" s="74">
        <v>33.4</v>
      </c>
    </row>
    <row r="38" spans="1:11" x14ac:dyDescent="0.35">
      <c r="A38" s="74" t="s">
        <v>50</v>
      </c>
      <c r="B38" s="74">
        <v>1.3</v>
      </c>
      <c r="C38" s="74">
        <v>1.9</v>
      </c>
      <c r="D38" s="74">
        <v>3.2</v>
      </c>
      <c r="E38" s="74">
        <v>34.299999999999997</v>
      </c>
      <c r="F38" s="74">
        <v>34.200000000000003</v>
      </c>
      <c r="G38" s="74">
        <v>32.299999999999997</v>
      </c>
      <c r="H38" s="74">
        <v>1.3</v>
      </c>
      <c r="I38" s="74">
        <v>1.9</v>
      </c>
      <c r="J38" s="74">
        <v>3.2</v>
      </c>
      <c r="K38" s="74">
        <v>34.200000000000003</v>
      </c>
    </row>
    <row r="39" spans="1:11" x14ac:dyDescent="0.35">
      <c r="A39" s="74" t="s">
        <v>51</v>
      </c>
      <c r="B39" s="74">
        <v>0.9</v>
      </c>
      <c r="C39" s="74">
        <v>1.8</v>
      </c>
      <c r="D39" s="74">
        <v>2.7</v>
      </c>
      <c r="E39" s="74">
        <v>35.1</v>
      </c>
      <c r="F39" s="74">
        <v>34.9</v>
      </c>
      <c r="G39" s="74">
        <v>32.299999999999997</v>
      </c>
      <c r="H39" s="74">
        <v>0.9</v>
      </c>
      <c r="I39" s="74">
        <v>1.8</v>
      </c>
      <c r="J39" s="74">
        <v>2.7</v>
      </c>
      <c r="K39" s="74">
        <v>34.9</v>
      </c>
    </row>
    <row r="40" spans="1:11" x14ac:dyDescent="0.35">
      <c r="A40" s="74" t="s">
        <v>52</v>
      </c>
      <c r="B40" s="74">
        <v>1</v>
      </c>
      <c r="C40" s="74">
        <v>1.8</v>
      </c>
      <c r="D40" s="74">
        <v>2.9</v>
      </c>
      <c r="E40" s="74">
        <v>35.6</v>
      </c>
      <c r="F40" s="74">
        <v>35.5</v>
      </c>
      <c r="G40" s="74">
        <v>34.1</v>
      </c>
      <c r="H40" s="74">
        <v>1</v>
      </c>
      <c r="I40" s="74">
        <v>1.8</v>
      </c>
      <c r="J40" s="74">
        <v>2.9</v>
      </c>
      <c r="K40" s="74">
        <v>41.4</v>
      </c>
    </row>
    <row r="41" spans="1:11" x14ac:dyDescent="0.35">
      <c r="A41" s="74" t="s">
        <v>53</v>
      </c>
      <c r="B41" s="74">
        <v>4.3</v>
      </c>
      <c r="C41" s="74">
        <v>3</v>
      </c>
      <c r="D41" s="74">
        <v>7.3</v>
      </c>
      <c r="E41" s="74">
        <v>50.3</v>
      </c>
      <c r="F41" s="74">
        <v>50.2</v>
      </c>
      <c r="G41" s="74">
        <v>47.2</v>
      </c>
      <c r="H41" s="74">
        <v>3.4</v>
      </c>
      <c r="I41" s="74">
        <v>2.5</v>
      </c>
      <c r="J41" s="74">
        <v>5.9</v>
      </c>
      <c r="K41" s="74">
        <v>140.1</v>
      </c>
    </row>
    <row r="42" spans="1:11" x14ac:dyDescent="0.35">
      <c r="A42" s="74" t="s">
        <v>54</v>
      </c>
      <c r="B42" s="74">
        <v>7.1</v>
      </c>
      <c r="C42" s="74">
        <v>3</v>
      </c>
      <c r="D42" s="74">
        <v>10.199999999999999</v>
      </c>
      <c r="E42" s="74">
        <v>63.6</v>
      </c>
      <c r="F42" s="74">
        <v>64.400000000000006</v>
      </c>
      <c r="G42" s="74">
        <v>54.3</v>
      </c>
      <c r="H42" s="74">
        <v>6</v>
      </c>
      <c r="I42" s="74">
        <v>2.7</v>
      </c>
      <c r="J42" s="74">
        <v>8.8000000000000007</v>
      </c>
      <c r="K42" s="74">
        <v>145.1</v>
      </c>
    </row>
    <row r="43" spans="1:11" x14ac:dyDescent="0.35">
      <c r="A43" s="74" t="s">
        <v>55</v>
      </c>
      <c r="B43" s="74">
        <v>6.2</v>
      </c>
      <c r="C43" s="74">
        <v>2.5</v>
      </c>
      <c r="D43" s="74">
        <v>8.6999999999999993</v>
      </c>
      <c r="E43" s="74">
        <v>70.3</v>
      </c>
      <c r="F43" s="74">
        <v>70.599999999999994</v>
      </c>
      <c r="G43" s="74">
        <v>58.6</v>
      </c>
      <c r="H43" s="74">
        <v>5.0999999999999996</v>
      </c>
      <c r="I43" s="74">
        <v>2.5</v>
      </c>
      <c r="J43" s="74">
        <v>7.6</v>
      </c>
      <c r="K43" s="74">
        <v>140.80000000000001</v>
      </c>
    </row>
    <row r="44" spans="1:11" x14ac:dyDescent="0.35">
      <c r="A44" s="74" t="s">
        <v>56</v>
      </c>
      <c r="B44" s="74">
        <v>5.4</v>
      </c>
      <c r="C44" s="74">
        <v>1.9</v>
      </c>
      <c r="D44" s="74">
        <v>7.3</v>
      </c>
      <c r="E44" s="74">
        <v>74.2</v>
      </c>
      <c r="F44" s="74">
        <v>73.900000000000006</v>
      </c>
      <c r="G44" s="74">
        <v>64.599999999999994</v>
      </c>
      <c r="H44" s="74">
        <v>4.3</v>
      </c>
      <c r="I44" s="74">
        <v>1.9</v>
      </c>
      <c r="J44" s="74">
        <v>6.2</v>
      </c>
      <c r="K44" s="74">
        <v>132.1</v>
      </c>
    </row>
    <row r="45" spans="1:11" x14ac:dyDescent="0.35">
      <c r="A45" s="74" t="s">
        <v>57</v>
      </c>
      <c r="B45" s="74">
        <v>5.2</v>
      </c>
      <c r="C45" s="74">
        <v>1.9</v>
      </c>
      <c r="D45" s="74">
        <v>7.1</v>
      </c>
      <c r="E45" s="74">
        <v>75.900000000000006</v>
      </c>
      <c r="F45" s="74">
        <v>77.2</v>
      </c>
      <c r="G45" s="74">
        <v>69.3</v>
      </c>
      <c r="H45" s="74">
        <v>4.5</v>
      </c>
      <c r="I45" s="74">
        <v>1.9</v>
      </c>
      <c r="J45" s="74">
        <v>6.4</v>
      </c>
      <c r="K45" s="74">
        <v>128.69999999999999</v>
      </c>
    </row>
    <row r="46" spans="1:11" x14ac:dyDescent="0.35">
      <c r="A46" s="74" t="s">
        <v>58</v>
      </c>
      <c r="B46" s="74">
        <v>4.2</v>
      </c>
      <c r="C46" s="74">
        <v>1.5</v>
      </c>
      <c r="D46" s="74">
        <v>5.7</v>
      </c>
      <c r="E46" s="74">
        <v>76.5</v>
      </c>
      <c r="F46" s="74">
        <v>78.8</v>
      </c>
      <c r="G46" s="74">
        <v>70.2</v>
      </c>
      <c r="H46" s="74">
        <v>3.7</v>
      </c>
      <c r="I46" s="74">
        <v>1.5</v>
      </c>
      <c r="J46" s="74">
        <v>5.2</v>
      </c>
      <c r="K46" s="74">
        <v>109.7</v>
      </c>
    </row>
    <row r="47" spans="1:11" x14ac:dyDescent="0.35">
      <c r="A47" s="74" t="s">
        <v>59</v>
      </c>
      <c r="B47" s="74">
        <v>3.2</v>
      </c>
      <c r="C47" s="74">
        <v>1.9</v>
      </c>
      <c r="D47" s="74">
        <v>5.2</v>
      </c>
      <c r="E47" s="74">
        <v>78.7</v>
      </c>
      <c r="F47" s="74">
        <v>81.099999999999994</v>
      </c>
      <c r="G47" s="74">
        <v>72.3</v>
      </c>
      <c r="H47" s="74">
        <v>2.8</v>
      </c>
      <c r="I47" s="74">
        <v>1.9</v>
      </c>
      <c r="J47" s="74">
        <v>4.7</v>
      </c>
      <c r="K47" s="74">
        <v>96.9</v>
      </c>
    </row>
    <row r="48" spans="1:11" x14ac:dyDescent="0.35">
      <c r="A48" s="74" t="s">
        <v>60</v>
      </c>
      <c r="B48" s="74">
        <v>2.5</v>
      </c>
      <c r="C48" s="74">
        <v>1.7</v>
      </c>
      <c r="D48" s="74">
        <v>4.2</v>
      </c>
      <c r="E48" s="74">
        <v>78.400000000000006</v>
      </c>
      <c r="F48" s="74">
        <v>80.599999999999994</v>
      </c>
      <c r="G48" s="74">
        <v>73.2</v>
      </c>
      <c r="H48" s="74">
        <v>2.1</v>
      </c>
      <c r="I48" s="74">
        <v>1.7</v>
      </c>
      <c r="J48" s="74">
        <v>3.8</v>
      </c>
      <c r="K48" s="74">
        <v>95.9</v>
      </c>
    </row>
    <row r="49" spans="1:11" x14ac:dyDescent="0.35">
      <c r="A49" s="74" t="s">
        <v>61</v>
      </c>
      <c r="B49" s="74">
        <v>1</v>
      </c>
      <c r="C49" s="74">
        <v>1.8</v>
      </c>
      <c r="D49" s="74">
        <v>2.8</v>
      </c>
      <c r="E49" s="74">
        <v>76.8</v>
      </c>
      <c r="F49" s="74">
        <v>82.7</v>
      </c>
      <c r="G49" s="74">
        <v>73.3</v>
      </c>
      <c r="H49" s="74">
        <v>0.5</v>
      </c>
      <c r="I49" s="74">
        <v>1.8</v>
      </c>
      <c r="J49" s="74">
        <v>2.2999999999999998</v>
      </c>
      <c r="K49" s="74">
        <v>96.9</v>
      </c>
    </row>
    <row r="50" spans="1:11" x14ac:dyDescent="0.35">
      <c r="A50" s="74" t="s">
        <v>62</v>
      </c>
      <c r="B50" s="74">
        <v>0.6</v>
      </c>
      <c r="C50" s="74">
        <v>2.2000000000000002</v>
      </c>
      <c r="D50" s="74">
        <v>2.8</v>
      </c>
      <c r="E50" s="74">
        <v>73.099999999999994</v>
      </c>
      <c r="F50" s="74">
        <v>81.599999999999994</v>
      </c>
      <c r="G50" s="74">
        <v>69.400000000000006</v>
      </c>
      <c r="H50" s="74">
        <v>0.1</v>
      </c>
      <c r="I50" s="74">
        <v>2.2000000000000002</v>
      </c>
      <c r="J50" s="74">
        <v>2.2000000000000002</v>
      </c>
      <c r="K50" s="74">
        <v>94.4</v>
      </c>
    </row>
    <row r="51" spans="1:11" x14ac:dyDescent="0.35">
      <c r="A51" s="74" t="s">
        <v>63</v>
      </c>
      <c r="B51" s="74">
        <v>-0.1</v>
      </c>
      <c r="C51" s="74">
        <v>2.1</v>
      </c>
      <c r="D51" s="74">
        <v>2</v>
      </c>
      <c r="E51" s="74">
        <v>71.8</v>
      </c>
      <c r="F51" s="74">
        <v>79.599999999999994</v>
      </c>
      <c r="G51" s="74">
        <v>66.3</v>
      </c>
      <c r="H51" s="74">
        <v>-0.5</v>
      </c>
      <c r="I51" s="74">
        <v>2.1</v>
      </c>
      <c r="J51" s="74">
        <v>1.6</v>
      </c>
      <c r="K51" s="74">
        <v>93</v>
      </c>
    </row>
    <row r="52" spans="1:11" x14ac:dyDescent="0.35">
      <c r="A52" s="74" t="s">
        <v>64</v>
      </c>
      <c r="B52" s="74">
        <v>0.7</v>
      </c>
      <c r="C52" s="74">
        <v>1.9</v>
      </c>
      <c r="D52" s="74">
        <v>2.6</v>
      </c>
      <c r="E52" s="74">
        <v>76.5</v>
      </c>
      <c r="F52" s="74">
        <v>84.5</v>
      </c>
      <c r="G52" s="74">
        <v>73.8</v>
      </c>
      <c r="H52" s="74">
        <v>0.4</v>
      </c>
      <c r="I52" s="74">
        <v>1.9</v>
      </c>
      <c r="J52" s="74">
        <v>2.2999999999999998</v>
      </c>
      <c r="K52" s="74">
        <v>99.1</v>
      </c>
    </row>
    <row r="53" spans="1:11" x14ac:dyDescent="0.35">
      <c r="A53" s="74" t="s">
        <v>65</v>
      </c>
      <c r="B53" s="74">
        <v>11.3</v>
      </c>
      <c r="C53" s="74">
        <v>3.4</v>
      </c>
      <c r="D53" s="74">
        <v>14.7</v>
      </c>
      <c r="E53" s="74">
        <v>85.4</v>
      </c>
      <c r="F53" s="74">
        <v>95.4</v>
      </c>
      <c r="G53" s="74">
        <v>81.900000000000006</v>
      </c>
      <c r="H53" s="74">
        <v>10.9</v>
      </c>
      <c r="I53" s="74">
        <v>3.4</v>
      </c>
      <c r="J53" s="74">
        <v>14.3</v>
      </c>
      <c r="K53" s="74">
        <v>109.4</v>
      </c>
    </row>
    <row r="54" spans="1:11" x14ac:dyDescent="0.35">
      <c r="A54" s="74" t="s">
        <v>66</v>
      </c>
      <c r="B54" s="74">
        <v>2.8</v>
      </c>
      <c r="C54" s="74">
        <v>2.2000000000000002</v>
      </c>
      <c r="D54" s="74">
        <v>5</v>
      </c>
      <c r="E54" s="74">
        <v>81.2</v>
      </c>
      <c r="F54" s="74">
        <v>94.3</v>
      </c>
      <c r="G54" s="74">
        <v>78.5</v>
      </c>
      <c r="H54" s="74">
        <v>2.5</v>
      </c>
      <c r="I54" s="74">
        <v>2.2000000000000002</v>
      </c>
      <c r="J54" s="74">
        <v>4.5999999999999996</v>
      </c>
      <c r="K54" s="74">
        <v>107.4</v>
      </c>
    </row>
    <row r="55" spans="1:11" x14ac:dyDescent="0.35">
      <c r="A55" s="74" t="s">
        <v>67</v>
      </c>
      <c r="B55" s="74">
        <v>3.1</v>
      </c>
      <c r="C55" s="74">
        <v>1.8</v>
      </c>
      <c r="D55" s="74">
        <v>4.8</v>
      </c>
      <c r="E55" s="74">
        <v>82.5</v>
      </c>
      <c r="F55" s="74">
        <v>93.2</v>
      </c>
      <c r="G55" s="74">
        <v>79</v>
      </c>
      <c r="H55" s="74">
        <v>2.7</v>
      </c>
      <c r="I55" s="74">
        <v>1.8</v>
      </c>
      <c r="J55" s="74">
        <v>4.4000000000000004</v>
      </c>
      <c r="K55" s="74">
        <v>106.2</v>
      </c>
    </row>
    <row r="56" spans="1:11" x14ac:dyDescent="0.35">
      <c r="A56" s="74" t="s">
        <v>68</v>
      </c>
      <c r="B56" s="74">
        <v>2.4</v>
      </c>
      <c r="C56" s="74">
        <v>2.4</v>
      </c>
      <c r="D56" s="74">
        <v>4.8</v>
      </c>
      <c r="E56" s="74">
        <v>85.8</v>
      </c>
      <c r="F56" s="74">
        <v>94.2</v>
      </c>
      <c r="G56" s="74">
        <v>79.5</v>
      </c>
      <c r="H56" s="74">
        <v>2</v>
      </c>
      <c r="I56" s="74">
        <v>2.4</v>
      </c>
      <c r="J56" s="74">
        <v>4.5</v>
      </c>
      <c r="K56" s="74">
        <v>107.1</v>
      </c>
    </row>
    <row r="57" spans="1:11" x14ac:dyDescent="0.35">
      <c r="A57" s="74" t="s">
        <v>69</v>
      </c>
      <c r="B57" s="74">
        <v>2.6</v>
      </c>
      <c r="C57" s="74">
        <v>2.6</v>
      </c>
      <c r="D57" s="74">
        <v>5.2</v>
      </c>
      <c r="E57" s="74">
        <v>87.9</v>
      </c>
      <c r="F57" s="74">
        <v>93.4</v>
      </c>
      <c r="G57" s="74">
        <v>81.099999999999994</v>
      </c>
      <c r="H57" s="74">
        <v>2.6</v>
      </c>
      <c r="I57" s="74">
        <v>2.6</v>
      </c>
      <c r="J57" s="74">
        <v>5.0999999999999996</v>
      </c>
      <c r="K57" s="74">
        <v>93.4</v>
      </c>
    </row>
    <row r="58" spans="1:11" x14ac:dyDescent="0.35">
      <c r="A58" s="74" t="s">
        <v>70</v>
      </c>
      <c r="B58" s="74">
        <v>1.5</v>
      </c>
      <c r="C58" s="74">
        <v>2.6</v>
      </c>
      <c r="D58" s="74">
        <v>4.2</v>
      </c>
      <c r="E58" s="74">
        <v>89.5</v>
      </c>
      <c r="F58" s="74">
        <v>93.7</v>
      </c>
      <c r="G58" s="74">
        <v>83.2</v>
      </c>
      <c r="H58" s="74">
        <v>1.5</v>
      </c>
      <c r="I58" s="74">
        <v>2.6</v>
      </c>
      <c r="J58" s="74">
        <v>4.2</v>
      </c>
      <c r="K58" s="74">
        <v>93.7</v>
      </c>
    </row>
  </sheetData>
  <pageMargins left="0.7" right="0.7" top="0.75" bottom="0.75" header="0.3" footer="0.3"/>
  <pageSetup paperSize="9" scale="43" orientation="portrait" r:id="rId1"/>
  <tableParts count="1">
    <tablePart r:id="rId2"/>
  </tableParts>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96304A4-5C7A-429B-A150-97AC28914A28}">
  <sheetPr codeName="Sheet31"/>
  <dimension ref="A1:IV501"/>
  <sheetViews>
    <sheetView workbookViewId="0"/>
  </sheetViews>
  <sheetFormatPr defaultColWidth="8.54296875" defaultRowHeight="15.5" x14ac:dyDescent="0.35"/>
  <cols>
    <col min="1" max="1" width="25.453125" style="9" customWidth="1"/>
    <col min="2" max="11" width="17.453125" style="9" customWidth="1"/>
    <col min="12" max="16384" width="8.54296875" style="9"/>
  </cols>
  <sheetData>
    <row r="1" spans="1:11" ht="18" x14ac:dyDescent="0.4">
      <c r="A1" s="3" t="s">
        <v>1201</v>
      </c>
    </row>
    <row r="2" spans="1:11" x14ac:dyDescent="0.35">
      <c r="A2" s="12" t="s">
        <v>1075</v>
      </c>
    </row>
    <row r="3" spans="1:11" x14ac:dyDescent="0.35">
      <c r="A3" s="12" t="s">
        <v>1078</v>
      </c>
    </row>
    <row r="4" spans="1:11" x14ac:dyDescent="0.35">
      <c r="A4" s="12" t="s">
        <v>1076</v>
      </c>
    </row>
    <row r="5" spans="1:11" ht="144.75" customHeight="1" x14ac:dyDescent="0.35">
      <c r="A5" s="101" t="s">
        <v>1079</v>
      </c>
      <c r="B5" s="13" t="s">
        <v>1187</v>
      </c>
      <c r="C5" s="13" t="s">
        <v>1188</v>
      </c>
      <c r="D5" s="13" t="s">
        <v>1189</v>
      </c>
      <c r="E5" s="13" t="s">
        <v>1190</v>
      </c>
      <c r="F5" s="13" t="s">
        <v>1191</v>
      </c>
      <c r="G5" s="13" t="s">
        <v>1192</v>
      </c>
      <c r="H5" s="13" t="s">
        <v>1193</v>
      </c>
      <c r="I5" s="13" t="s">
        <v>1194</v>
      </c>
      <c r="J5" s="13" t="s">
        <v>1195</v>
      </c>
      <c r="K5" s="13" t="s">
        <v>1196</v>
      </c>
    </row>
    <row r="6" spans="1:11" x14ac:dyDescent="0.35">
      <c r="A6" s="6" t="s">
        <v>1094</v>
      </c>
      <c r="B6" s="14" t="s">
        <v>1197</v>
      </c>
      <c r="C6" s="14" t="s">
        <v>18</v>
      </c>
      <c r="D6" s="14" t="s">
        <v>540</v>
      </c>
      <c r="E6" s="14" t="s">
        <v>1099</v>
      </c>
      <c r="F6" s="14" t="s">
        <v>1198</v>
      </c>
      <c r="G6" s="14" t="s">
        <v>1103</v>
      </c>
      <c r="H6" s="102" t="s">
        <v>541</v>
      </c>
      <c r="I6" s="102" t="s">
        <v>1199</v>
      </c>
      <c r="J6" s="102" t="s">
        <v>542</v>
      </c>
      <c r="K6" s="14" t="s">
        <v>1200</v>
      </c>
    </row>
    <row r="7" spans="1:11" x14ac:dyDescent="0.35">
      <c r="A7" s="12">
        <v>1998</v>
      </c>
      <c r="B7" s="73">
        <v>-0.3</v>
      </c>
      <c r="C7" s="73">
        <v>0.7</v>
      </c>
      <c r="D7" s="73">
        <v>0.4</v>
      </c>
      <c r="E7" s="73">
        <v>35.700000000000003</v>
      </c>
      <c r="F7" s="73">
        <v>35.6</v>
      </c>
      <c r="G7" s="73">
        <v>32.5</v>
      </c>
      <c r="H7" s="73">
        <v>-0.3</v>
      </c>
      <c r="I7" s="73">
        <v>0.7</v>
      </c>
      <c r="J7" s="73">
        <v>0.4</v>
      </c>
      <c r="K7" s="73">
        <v>35.6</v>
      </c>
    </row>
    <row r="8" spans="1:11" x14ac:dyDescent="0.35">
      <c r="A8" s="12">
        <v>1999</v>
      </c>
      <c r="B8" s="73">
        <v>-1.3</v>
      </c>
      <c r="C8" s="73">
        <v>0.6</v>
      </c>
      <c r="D8" s="73">
        <v>-0.7</v>
      </c>
      <c r="E8" s="73">
        <v>34.299999999999997</v>
      </c>
      <c r="F8" s="73">
        <v>34.200000000000003</v>
      </c>
      <c r="G8" s="73">
        <v>29.7</v>
      </c>
      <c r="H8" s="73">
        <v>-1.3</v>
      </c>
      <c r="I8" s="73">
        <v>0.6</v>
      </c>
      <c r="J8" s="73">
        <v>-0.7</v>
      </c>
      <c r="K8" s="73">
        <v>34.200000000000003</v>
      </c>
    </row>
    <row r="9" spans="1:11" x14ac:dyDescent="0.35">
      <c r="A9" s="12">
        <v>2000</v>
      </c>
      <c r="B9" s="73">
        <v>-2</v>
      </c>
      <c r="C9" s="73">
        <v>0.5</v>
      </c>
      <c r="D9" s="73">
        <v>-1.5</v>
      </c>
      <c r="E9" s="73">
        <v>29.7</v>
      </c>
      <c r="F9" s="73">
        <v>29.5</v>
      </c>
      <c r="G9" s="73">
        <v>27.9</v>
      </c>
      <c r="H9" s="73">
        <v>-2</v>
      </c>
      <c r="I9" s="73">
        <v>0.5</v>
      </c>
      <c r="J9" s="73">
        <v>-1.5</v>
      </c>
      <c r="K9" s="73">
        <v>29.5</v>
      </c>
    </row>
    <row r="10" spans="1:11" x14ac:dyDescent="0.35">
      <c r="A10" s="12">
        <v>2001</v>
      </c>
      <c r="B10" s="73">
        <v>-1.3</v>
      </c>
      <c r="C10" s="73">
        <v>1</v>
      </c>
      <c r="D10" s="73">
        <v>-0.3</v>
      </c>
      <c r="E10" s="73">
        <v>28.8</v>
      </c>
      <c r="F10" s="73">
        <v>28.7</v>
      </c>
      <c r="G10" s="73">
        <v>28.6</v>
      </c>
      <c r="H10" s="73">
        <v>-1.3</v>
      </c>
      <c r="I10" s="73">
        <v>1</v>
      </c>
      <c r="J10" s="73">
        <v>-0.3</v>
      </c>
      <c r="K10" s="73">
        <v>28.7</v>
      </c>
    </row>
    <row r="11" spans="1:11" x14ac:dyDescent="0.35">
      <c r="A11" s="12">
        <v>2002</v>
      </c>
      <c r="B11" s="73">
        <v>1</v>
      </c>
      <c r="C11" s="73">
        <v>1.2</v>
      </c>
      <c r="D11" s="73">
        <v>2.2000000000000002</v>
      </c>
      <c r="E11" s="73">
        <v>30.2</v>
      </c>
      <c r="F11" s="73">
        <v>30.1</v>
      </c>
      <c r="G11" s="73">
        <v>31.5</v>
      </c>
      <c r="H11" s="73">
        <v>1</v>
      </c>
      <c r="I11" s="73">
        <v>1.2</v>
      </c>
      <c r="J11" s="73">
        <v>2.2000000000000002</v>
      </c>
      <c r="K11" s="73">
        <v>30.1</v>
      </c>
    </row>
    <row r="12" spans="1:11" x14ac:dyDescent="0.35">
      <c r="A12" s="12">
        <v>2003</v>
      </c>
      <c r="B12" s="73">
        <v>1.9</v>
      </c>
      <c r="C12" s="73">
        <v>1.7</v>
      </c>
      <c r="D12" s="73">
        <v>3.7</v>
      </c>
      <c r="E12" s="73">
        <v>31.3</v>
      </c>
      <c r="F12" s="73">
        <v>31.2</v>
      </c>
      <c r="G12" s="73">
        <v>31.7</v>
      </c>
      <c r="H12" s="73">
        <v>1.9</v>
      </c>
      <c r="I12" s="73">
        <v>1.7</v>
      </c>
      <c r="J12" s="73">
        <v>3.7</v>
      </c>
      <c r="K12" s="73">
        <v>31.2</v>
      </c>
    </row>
    <row r="13" spans="1:11" x14ac:dyDescent="0.35">
      <c r="A13" s="12">
        <v>2004</v>
      </c>
      <c r="B13" s="73">
        <v>1.8</v>
      </c>
      <c r="C13" s="73">
        <v>1.9</v>
      </c>
      <c r="D13" s="73">
        <v>3.7</v>
      </c>
      <c r="E13" s="73">
        <v>34.1</v>
      </c>
      <c r="F13" s="73">
        <v>34</v>
      </c>
      <c r="G13" s="73">
        <v>33.700000000000003</v>
      </c>
      <c r="H13" s="73">
        <v>1.8</v>
      </c>
      <c r="I13" s="73">
        <v>1.9</v>
      </c>
      <c r="J13" s="73">
        <v>3.7</v>
      </c>
      <c r="K13" s="73">
        <v>34</v>
      </c>
    </row>
    <row r="14" spans="1:11" x14ac:dyDescent="0.35">
      <c r="A14" s="12">
        <v>2005</v>
      </c>
      <c r="B14" s="73">
        <v>1.5</v>
      </c>
      <c r="C14" s="73">
        <v>2</v>
      </c>
      <c r="D14" s="73">
        <v>3.5</v>
      </c>
      <c r="E14" s="73">
        <v>35.1</v>
      </c>
      <c r="F14" s="73">
        <v>34.9</v>
      </c>
      <c r="G14" s="73">
        <v>33.299999999999997</v>
      </c>
      <c r="H14" s="73">
        <v>1.5</v>
      </c>
      <c r="I14" s="73">
        <v>2</v>
      </c>
      <c r="J14" s="73">
        <v>3.5</v>
      </c>
      <c r="K14" s="73">
        <v>34.9</v>
      </c>
    </row>
    <row r="15" spans="1:11" x14ac:dyDescent="0.35">
      <c r="A15" s="12">
        <v>2006</v>
      </c>
      <c r="B15" s="73">
        <v>1.2</v>
      </c>
      <c r="C15" s="73">
        <v>1.7</v>
      </c>
      <c r="D15" s="73">
        <v>3</v>
      </c>
      <c r="E15" s="73">
        <v>35.799999999999997</v>
      </c>
      <c r="F15" s="73">
        <v>35.700000000000003</v>
      </c>
      <c r="G15" s="73">
        <v>33.299999999999997</v>
      </c>
      <c r="H15" s="73">
        <v>1.2</v>
      </c>
      <c r="I15" s="73">
        <v>1.7</v>
      </c>
      <c r="J15" s="73">
        <v>3</v>
      </c>
      <c r="K15" s="73">
        <v>35.700000000000003</v>
      </c>
    </row>
    <row r="16" spans="1:11" x14ac:dyDescent="0.35">
      <c r="A16" s="12">
        <v>2007</v>
      </c>
      <c r="B16" s="73">
        <v>1</v>
      </c>
      <c r="C16" s="73">
        <v>1.7</v>
      </c>
      <c r="D16" s="73">
        <v>2.7</v>
      </c>
      <c r="E16" s="73">
        <v>36.299999999999997</v>
      </c>
      <c r="F16" s="73">
        <v>36.1</v>
      </c>
      <c r="G16" s="73">
        <v>34.6</v>
      </c>
      <c r="H16" s="73">
        <v>1</v>
      </c>
      <c r="I16" s="73">
        <v>1.7</v>
      </c>
      <c r="J16" s="73">
        <v>2.7</v>
      </c>
      <c r="K16" s="73">
        <v>42.4</v>
      </c>
    </row>
    <row r="17" spans="1:11" x14ac:dyDescent="0.35">
      <c r="A17" s="12">
        <v>2008</v>
      </c>
      <c r="B17" s="73">
        <v>2.8</v>
      </c>
      <c r="C17" s="73">
        <v>2.7</v>
      </c>
      <c r="D17" s="73">
        <v>5.5</v>
      </c>
      <c r="E17" s="73">
        <v>47.8</v>
      </c>
      <c r="F17" s="73">
        <v>47.6</v>
      </c>
      <c r="G17" s="73">
        <v>44.7</v>
      </c>
      <c r="H17" s="73">
        <v>2.2000000000000002</v>
      </c>
      <c r="I17" s="73">
        <v>2.4</v>
      </c>
      <c r="J17" s="73">
        <v>4.5999999999999996</v>
      </c>
      <c r="K17" s="73">
        <v>140.5</v>
      </c>
    </row>
    <row r="18" spans="1:11" x14ac:dyDescent="0.35">
      <c r="A18" s="12">
        <v>2009</v>
      </c>
      <c r="B18" s="73">
        <v>7.1</v>
      </c>
      <c r="C18" s="73">
        <v>3.3</v>
      </c>
      <c r="D18" s="73">
        <v>10.3</v>
      </c>
      <c r="E18" s="73">
        <v>59.7</v>
      </c>
      <c r="F18" s="73">
        <v>60.6</v>
      </c>
      <c r="G18" s="73">
        <v>55.2</v>
      </c>
      <c r="H18" s="73">
        <v>5.9</v>
      </c>
      <c r="I18" s="73">
        <v>2.7</v>
      </c>
      <c r="J18" s="73">
        <v>8.6</v>
      </c>
      <c r="K18" s="73">
        <v>147.6</v>
      </c>
    </row>
    <row r="19" spans="1:11" x14ac:dyDescent="0.35">
      <c r="A19" s="12">
        <v>2010</v>
      </c>
      <c r="B19" s="73">
        <v>6.5</v>
      </c>
      <c r="C19" s="73">
        <v>2.6</v>
      </c>
      <c r="D19" s="73">
        <v>9.1999999999999993</v>
      </c>
      <c r="E19" s="73">
        <v>69.599999999999994</v>
      </c>
      <c r="F19" s="73">
        <v>70.099999999999994</v>
      </c>
      <c r="G19" s="73">
        <v>58.6</v>
      </c>
      <c r="H19" s="73">
        <v>5.6</v>
      </c>
      <c r="I19" s="73">
        <v>2.6</v>
      </c>
      <c r="J19" s="73">
        <v>8.3000000000000007</v>
      </c>
      <c r="K19" s="73">
        <v>142</v>
      </c>
    </row>
    <row r="20" spans="1:11" x14ac:dyDescent="0.35">
      <c r="A20" s="12">
        <v>2011</v>
      </c>
      <c r="B20" s="73">
        <v>5.3</v>
      </c>
      <c r="C20" s="73">
        <v>2</v>
      </c>
      <c r="D20" s="73">
        <v>7.3</v>
      </c>
      <c r="E20" s="73">
        <v>74</v>
      </c>
      <c r="F20" s="73">
        <v>73.8</v>
      </c>
      <c r="G20" s="73">
        <v>64.8</v>
      </c>
      <c r="H20" s="73">
        <v>4</v>
      </c>
      <c r="I20" s="73">
        <v>2.1</v>
      </c>
      <c r="J20" s="73">
        <v>6</v>
      </c>
      <c r="K20" s="73">
        <v>136.4</v>
      </c>
    </row>
    <row r="21" spans="1:11" x14ac:dyDescent="0.35">
      <c r="A21" s="12">
        <v>2012</v>
      </c>
      <c r="B21" s="73">
        <v>5.4</v>
      </c>
      <c r="C21" s="73">
        <v>2.1</v>
      </c>
      <c r="D21" s="73">
        <v>7.6</v>
      </c>
      <c r="E21" s="73">
        <v>76.5</v>
      </c>
      <c r="F21" s="73">
        <v>77.3</v>
      </c>
      <c r="G21" s="73">
        <v>69.3</v>
      </c>
      <c r="H21" s="73">
        <v>4.7</v>
      </c>
      <c r="I21" s="73">
        <v>2.1</v>
      </c>
      <c r="J21" s="73">
        <v>6.8</v>
      </c>
      <c r="K21" s="73">
        <v>129.6</v>
      </c>
    </row>
    <row r="22" spans="1:11" x14ac:dyDescent="0.35">
      <c r="A22" s="12">
        <v>2013</v>
      </c>
      <c r="B22" s="73">
        <v>4.5</v>
      </c>
      <c r="C22" s="73">
        <v>1.3</v>
      </c>
      <c r="D22" s="73">
        <v>5.8</v>
      </c>
      <c r="E22" s="73">
        <v>76.8</v>
      </c>
      <c r="F22" s="73">
        <v>79.2</v>
      </c>
      <c r="G22" s="73">
        <v>70.599999999999994</v>
      </c>
      <c r="H22" s="73">
        <v>4</v>
      </c>
      <c r="I22" s="73">
        <v>1.3</v>
      </c>
      <c r="J22" s="73">
        <v>5.3</v>
      </c>
      <c r="K22" s="73">
        <v>124.7</v>
      </c>
    </row>
    <row r="23" spans="1:11" x14ac:dyDescent="0.35">
      <c r="A23" s="12">
        <v>2014</v>
      </c>
      <c r="B23" s="73">
        <v>3.7</v>
      </c>
      <c r="C23" s="73">
        <v>1.8</v>
      </c>
      <c r="D23" s="73">
        <v>5.5</v>
      </c>
      <c r="E23" s="73">
        <v>79.3</v>
      </c>
      <c r="F23" s="73">
        <v>81.5</v>
      </c>
      <c r="G23" s="73">
        <v>72.599999999999994</v>
      </c>
      <c r="H23" s="73">
        <v>3.3</v>
      </c>
      <c r="I23" s="73">
        <v>1.8</v>
      </c>
      <c r="J23" s="73">
        <v>5.0999999999999996</v>
      </c>
      <c r="K23" s="73">
        <v>97.9</v>
      </c>
    </row>
    <row r="24" spans="1:11" x14ac:dyDescent="0.35">
      <c r="A24" s="12">
        <v>2015</v>
      </c>
      <c r="B24" s="73">
        <v>2.6</v>
      </c>
      <c r="C24" s="73">
        <v>1.8</v>
      </c>
      <c r="D24" s="73">
        <v>4.4000000000000004</v>
      </c>
      <c r="E24" s="73">
        <v>79.400000000000006</v>
      </c>
      <c r="F24" s="73">
        <v>81.7</v>
      </c>
      <c r="G24" s="73">
        <v>74.2</v>
      </c>
      <c r="H24" s="73">
        <v>2.2999999999999998</v>
      </c>
      <c r="I24" s="73">
        <v>1.8</v>
      </c>
      <c r="J24" s="73">
        <v>4.0999999999999996</v>
      </c>
      <c r="K24" s="73">
        <v>96.4</v>
      </c>
    </row>
    <row r="25" spans="1:11" x14ac:dyDescent="0.35">
      <c r="A25" s="12">
        <v>2016</v>
      </c>
      <c r="B25" s="73">
        <v>1.7</v>
      </c>
      <c r="C25" s="73">
        <v>1.7</v>
      </c>
      <c r="D25" s="73">
        <v>3.4</v>
      </c>
      <c r="E25" s="73">
        <v>78.3</v>
      </c>
      <c r="F25" s="73">
        <v>82.5</v>
      </c>
      <c r="G25" s="73">
        <v>74.599999999999994</v>
      </c>
      <c r="H25" s="73">
        <v>1.3</v>
      </c>
      <c r="I25" s="73">
        <v>1.7</v>
      </c>
      <c r="J25" s="73">
        <v>3</v>
      </c>
      <c r="K25" s="73">
        <v>97.1</v>
      </c>
    </row>
    <row r="26" spans="1:11" x14ac:dyDescent="0.35">
      <c r="A26" s="12">
        <v>2017</v>
      </c>
      <c r="B26" s="73">
        <v>0.4</v>
      </c>
      <c r="C26" s="73">
        <v>2.2000000000000002</v>
      </c>
      <c r="D26" s="73">
        <v>2.6</v>
      </c>
      <c r="E26" s="73">
        <v>73.900000000000006</v>
      </c>
      <c r="F26" s="73">
        <v>81.7</v>
      </c>
      <c r="G26" s="73">
        <v>70.3</v>
      </c>
      <c r="H26" s="73">
        <v>-0.3</v>
      </c>
      <c r="I26" s="73">
        <v>2.2000000000000002</v>
      </c>
      <c r="J26" s="73">
        <v>1.9</v>
      </c>
      <c r="K26" s="73">
        <v>94.3</v>
      </c>
    </row>
    <row r="27" spans="1:11" x14ac:dyDescent="0.35">
      <c r="A27" s="12">
        <v>2018</v>
      </c>
      <c r="B27" s="73">
        <v>0.3</v>
      </c>
      <c r="C27" s="73">
        <v>2</v>
      </c>
      <c r="D27" s="73">
        <v>2.4</v>
      </c>
      <c r="E27" s="73">
        <v>72.7</v>
      </c>
      <c r="F27" s="73">
        <v>81.3</v>
      </c>
      <c r="G27" s="73">
        <v>68.8</v>
      </c>
      <c r="H27" s="73">
        <v>-0.1</v>
      </c>
      <c r="I27" s="73">
        <v>2</v>
      </c>
      <c r="J27" s="73">
        <v>1.9</v>
      </c>
      <c r="K27" s="73">
        <v>94.5</v>
      </c>
    </row>
    <row r="28" spans="1:11" x14ac:dyDescent="0.35">
      <c r="A28" s="12">
        <v>2019</v>
      </c>
      <c r="B28" s="73">
        <v>0.3</v>
      </c>
      <c r="C28" s="73">
        <v>1.9</v>
      </c>
      <c r="D28" s="73">
        <v>2.2000000000000002</v>
      </c>
      <c r="E28" s="73">
        <v>75.8</v>
      </c>
      <c r="F28" s="73">
        <v>84.2</v>
      </c>
      <c r="G28" s="73">
        <v>72.7</v>
      </c>
      <c r="H28" s="73">
        <v>0</v>
      </c>
      <c r="I28" s="73">
        <v>1.9</v>
      </c>
      <c r="J28" s="73">
        <v>1.9</v>
      </c>
      <c r="K28" s="73">
        <v>98.2</v>
      </c>
    </row>
    <row r="29" spans="1:11" x14ac:dyDescent="0.35">
      <c r="A29" s="12">
        <v>2020</v>
      </c>
      <c r="B29" s="73">
        <v>9.6</v>
      </c>
      <c r="C29" s="73">
        <v>3.1</v>
      </c>
      <c r="D29" s="73">
        <v>12.7</v>
      </c>
      <c r="E29" s="73">
        <v>86.7</v>
      </c>
      <c r="F29" s="73">
        <v>97.6</v>
      </c>
      <c r="G29" s="73">
        <v>83.3</v>
      </c>
      <c r="H29" s="73">
        <v>9.1</v>
      </c>
      <c r="I29" s="73">
        <v>3.1</v>
      </c>
      <c r="J29" s="73">
        <v>12.3</v>
      </c>
      <c r="K29" s="73">
        <v>111.9</v>
      </c>
    </row>
    <row r="30" spans="1:11" x14ac:dyDescent="0.35">
      <c r="A30" s="12">
        <v>2021</v>
      </c>
      <c r="B30" s="73">
        <v>4.5999999999999996</v>
      </c>
      <c r="C30" s="73">
        <v>2.2999999999999998</v>
      </c>
      <c r="D30" s="73">
        <v>6.9</v>
      </c>
      <c r="E30" s="73">
        <v>83.1</v>
      </c>
      <c r="F30" s="73">
        <v>96.2</v>
      </c>
      <c r="G30" s="73">
        <v>80.400000000000006</v>
      </c>
      <c r="H30" s="73">
        <v>4.2</v>
      </c>
      <c r="I30" s="73">
        <v>2.2999999999999998</v>
      </c>
      <c r="J30" s="73">
        <v>6.6</v>
      </c>
      <c r="K30" s="73">
        <v>109.4</v>
      </c>
    </row>
    <row r="31" spans="1:11" x14ac:dyDescent="0.35">
      <c r="A31" s="12">
        <v>2022</v>
      </c>
      <c r="B31" s="73">
        <v>2.7</v>
      </c>
      <c r="C31" s="73">
        <v>1.4</v>
      </c>
      <c r="D31" s="73">
        <v>4.2</v>
      </c>
      <c r="E31" s="73">
        <v>82.6</v>
      </c>
      <c r="F31" s="73">
        <v>93.1</v>
      </c>
      <c r="G31" s="73">
        <v>78.3</v>
      </c>
      <c r="H31" s="73">
        <v>2.4</v>
      </c>
      <c r="I31" s="73">
        <v>1.4</v>
      </c>
      <c r="J31" s="73">
        <v>3.8</v>
      </c>
      <c r="K31" s="73">
        <v>106.1</v>
      </c>
    </row>
    <row r="32" spans="1:11" x14ac:dyDescent="0.35">
      <c r="A32" s="12">
        <v>2023</v>
      </c>
      <c r="B32" s="73">
        <v>2.9</v>
      </c>
      <c r="C32" s="73">
        <v>2.4</v>
      </c>
      <c r="D32" s="73">
        <v>5.2</v>
      </c>
      <c r="E32" s="73">
        <v>86.3</v>
      </c>
      <c r="F32" s="73">
        <v>95.6</v>
      </c>
      <c r="G32" s="73">
        <v>81.099999999999994</v>
      </c>
      <c r="H32" s="73">
        <v>2.5</v>
      </c>
      <c r="I32" s="73">
        <v>2.2999999999999998</v>
      </c>
      <c r="J32" s="73">
        <v>4.8</v>
      </c>
      <c r="K32" s="73">
        <v>108.8</v>
      </c>
    </row>
    <row r="33" spans="1:11" x14ac:dyDescent="0.35">
      <c r="A33" s="12">
        <v>2024</v>
      </c>
      <c r="B33" s="73">
        <v>2.6</v>
      </c>
      <c r="C33" s="73">
        <v>2.6</v>
      </c>
      <c r="D33" s="73">
        <v>5.3</v>
      </c>
      <c r="E33" s="73">
        <v>88</v>
      </c>
      <c r="F33" s="73">
        <v>94.8</v>
      </c>
      <c r="G33" s="73">
        <v>82.5</v>
      </c>
      <c r="H33" s="73">
        <v>2.5</v>
      </c>
      <c r="I33" s="73">
        <v>2.6</v>
      </c>
      <c r="J33" s="73">
        <v>5.0999999999999996</v>
      </c>
      <c r="K33" s="73">
        <v>94.8</v>
      </c>
    </row>
    <row r="34" spans="1:11" x14ac:dyDescent="0.35">
      <c r="A34" s="12">
        <v>2025</v>
      </c>
      <c r="B34" s="73">
        <v>2.2999999999999998</v>
      </c>
      <c r="C34" s="73">
        <v>2.5</v>
      </c>
      <c r="D34" s="73">
        <v>4.9000000000000004</v>
      </c>
      <c r="E34" s="73">
        <v>90.4</v>
      </c>
      <c r="F34" s="73">
        <v>94.7</v>
      </c>
      <c r="G34" s="73">
        <v>83.9</v>
      </c>
      <c r="H34" s="73">
        <v>2.2999999999999998</v>
      </c>
      <c r="I34" s="73">
        <v>2.5</v>
      </c>
      <c r="J34" s="73">
        <v>4.9000000000000004</v>
      </c>
      <c r="K34" s="73">
        <v>94.7</v>
      </c>
    </row>
    <row r="35" spans="1:11" ht="46.5" customHeight="1" x14ac:dyDescent="0.35">
      <c r="A35" s="12" t="s">
        <v>44</v>
      </c>
      <c r="B35" s="73">
        <v>-1.6</v>
      </c>
      <c r="C35" s="73">
        <v>0.6</v>
      </c>
      <c r="D35" s="73">
        <v>-1.1000000000000001</v>
      </c>
      <c r="E35" s="73">
        <v>32.5</v>
      </c>
      <c r="F35" s="73">
        <v>32.4</v>
      </c>
      <c r="G35" s="73">
        <v>27.4</v>
      </c>
      <c r="H35" s="73">
        <v>-1.6</v>
      </c>
      <c r="I35" s="73">
        <v>0.6</v>
      </c>
      <c r="J35" s="73">
        <v>-1.1000000000000001</v>
      </c>
      <c r="K35" s="73">
        <v>32.4</v>
      </c>
    </row>
    <row r="36" spans="1:11" x14ac:dyDescent="0.35">
      <c r="A36" s="12" t="s">
        <v>45</v>
      </c>
      <c r="B36" s="73">
        <v>-2</v>
      </c>
      <c r="C36" s="73">
        <v>0.5</v>
      </c>
      <c r="D36" s="73">
        <v>-1.5</v>
      </c>
      <c r="E36" s="73">
        <v>28.3</v>
      </c>
      <c r="F36" s="73">
        <v>28.2</v>
      </c>
      <c r="G36" s="73">
        <v>26.9</v>
      </c>
      <c r="H36" s="73">
        <v>-2</v>
      </c>
      <c r="I36" s="73">
        <v>0.5</v>
      </c>
      <c r="J36" s="73">
        <v>-1.5</v>
      </c>
      <c r="K36" s="73">
        <v>28.2</v>
      </c>
    </row>
    <row r="37" spans="1:11" x14ac:dyDescent="0.35">
      <c r="A37" s="12" t="s">
        <v>46</v>
      </c>
      <c r="B37" s="73">
        <v>-0.7</v>
      </c>
      <c r="C37" s="73">
        <v>1.2</v>
      </c>
      <c r="D37" s="73">
        <v>0.5</v>
      </c>
      <c r="E37" s="73">
        <v>28.1</v>
      </c>
      <c r="F37" s="73">
        <v>28</v>
      </c>
      <c r="G37" s="73">
        <v>28.2</v>
      </c>
      <c r="H37" s="73">
        <v>-0.7</v>
      </c>
      <c r="I37" s="73">
        <v>1.2</v>
      </c>
      <c r="J37" s="73">
        <v>0.5</v>
      </c>
      <c r="K37" s="73">
        <v>28</v>
      </c>
    </row>
    <row r="38" spans="1:11" x14ac:dyDescent="0.35">
      <c r="A38" s="12" t="s">
        <v>47</v>
      </c>
      <c r="B38" s="73">
        <v>1.4</v>
      </c>
      <c r="C38" s="73">
        <v>1.5</v>
      </c>
      <c r="D38" s="73">
        <v>2.9</v>
      </c>
      <c r="E38" s="73">
        <v>29.8</v>
      </c>
      <c r="F38" s="73">
        <v>29.7</v>
      </c>
      <c r="G38" s="73">
        <v>31.3</v>
      </c>
      <c r="H38" s="73">
        <v>1.4</v>
      </c>
      <c r="I38" s="73">
        <v>1.5</v>
      </c>
      <c r="J38" s="73">
        <v>2.9</v>
      </c>
      <c r="K38" s="73">
        <v>29.7</v>
      </c>
    </row>
    <row r="39" spans="1:11" x14ac:dyDescent="0.35">
      <c r="A39" s="12" t="s">
        <v>48</v>
      </c>
      <c r="B39" s="73">
        <v>1.7</v>
      </c>
      <c r="C39" s="73">
        <v>1.7</v>
      </c>
      <c r="D39" s="73">
        <v>3.4</v>
      </c>
      <c r="E39" s="73">
        <v>30.9</v>
      </c>
      <c r="F39" s="73">
        <v>30.8</v>
      </c>
      <c r="G39" s="73">
        <v>31.2</v>
      </c>
      <c r="H39" s="73">
        <v>1.7</v>
      </c>
      <c r="I39" s="73">
        <v>1.7</v>
      </c>
      <c r="J39" s="73">
        <v>3.4</v>
      </c>
      <c r="K39" s="73">
        <v>30.8</v>
      </c>
    </row>
    <row r="40" spans="1:11" x14ac:dyDescent="0.35">
      <c r="A40" s="12" t="s">
        <v>49</v>
      </c>
      <c r="B40" s="73">
        <v>1.8</v>
      </c>
      <c r="C40" s="73">
        <v>2</v>
      </c>
      <c r="D40" s="73">
        <v>3.8</v>
      </c>
      <c r="E40" s="73">
        <v>33.5</v>
      </c>
      <c r="F40" s="73">
        <v>33.4</v>
      </c>
      <c r="G40" s="73">
        <v>33.299999999999997</v>
      </c>
      <c r="H40" s="73">
        <v>1.8</v>
      </c>
      <c r="I40" s="73">
        <v>2</v>
      </c>
      <c r="J40" s="73">
        <v>3.8</v>
      </c>
      <c r="K40" s="73">
        <v>33.4</v>
      </c>
    </row>
    <row r="41" spans="1:11" x14ac:dyDescent="0.35">
      <c r="A41" s="12" t="s">
        <v>50</v>
      </c>
      <c r="B41" s="73">
        <v>1.3</v>
      </c>
      <c r="C41" s="73">
        <v>1.9</v>
      </c>
      <c r="D41" s="73">
        <v>3.2</v>
      </c>
      <c r="E41" s="73">
        <v>34.299999999999997</v>
      </c>
      <c r="F41" s="73">
        <v>34.200000000000003</v>
      </c>
      <c r="G41" s="73">
        <v>32.299999999999997</v>
      </c>
      <c r="H41" s="73">
        <v>1.3</v>
      </c>
      <c r="I41" s="73">
        <v>1.9</v>
      </c>
      <c r="J41" s="73">
        <v>3.2</v>
      </c>
      <c r="K41" s="73">
        <v>34.200000000000003</v>
      </c>
    </row>
    <row r="42" spans="1:11" x14ac:dyDescent="0.35">
      <c r="A42" s="12" t="s">
        <v>51</v>
      </c>
      <c r="B42" s="73">
        <v>0.9</v>
      </c>
      <c r="C42" s="73">
        <v>1.8</v>
      </c>
      <c r="D42" s="73">
        <v>2.7</v>
      </c>
      <c r="E42" s="73">
        <v>35.1</v>
      </c>
      <c r="F42" s="73">
        <v>34.9</v>
      </c>
      <c r="G42" s="73">
        <v>32.299999999999997</v>
      </c>
      <c r="H42" s="73">
        <v>0.9</v>
      </c>
      <c r="I42" s="73">
        <v>1.8</v>
      </c>
      <c r="J42" s="73">
        <v>2.7</v>
      </c>
      <c r="K42" s="73">
        <v>34.9</v>
      </c>
    </row>
    <row r="43" spans="1:11" x14ac:dyDescent="0.35">
      <c r="A43" s="12" t="s">
        <v>52</v>
      </c>
      <c r="B43" s="73">
        <v>1</v>
      </c>
      <c r="C43" s="73">
        <v>1.8</v>
      </c>
      <c r="D43" s="73">
        <v>2.9</v>
      </c>
      <c r="E43" s="73">
        <v>35.6</v>
      </c>
      <c r="F43" s="73">
        <v>35.5</v>
      </c>
      <c r="G43" s="73">
        <v>34.1</v>
      </c>
      <c r="H43" s="73">
        <v>1</v>
      </c>
      <c r="I43" s="73">
        <v>1.8</v>
      </c>
      <c r="J43" s="73">
        <v>2.9</v>
      </c>
      <c r="K43" s="73">
        <v>41.4</v>
      </c>
    </row>
    <row r="44" spans="1:11" x14ac:dyDescent="0.35">
      <c r="A44" s="12" t="s">
        <v>53</v>
      </c>
      <c r="B44" s="73">
        <v>4.3</v>
      </c>
      <c r="C44" s="73">
        <v>3</v>
      </c>
      <c r="D44" s="73">
        <v>7.3</v>
      </c>
      <c r="E44" s="73">
        <v>50.3</v>
      </c>
      <c r="F44" s="73">
        <v>50.2</v>
      </c>
      <c r="G44" s="73">
        <v>47.2</v>
      </c>
      <c r="H44" s="73">
        <v>3.4</v>
      </c>
      <c r="I44" s="73">
        <v>2.5</v>
      </c>
      <c r="J44" s="73">
        <v>5.9</v>
      </c>
      <c r="K44" s="73">
        <v>140.1</v>
      </c>
    </row>
    <row r="45" spans="1:11" x14ac:dyDescent="0.35">
      <c r="A45" s="12" t="s">
        <v>54</v>
      </c>
      <c r="B45" s="73">
        <v>7.1</v>
      </c>
      <c r="C45" s="73">
        <v>3</v>
      </c>
      <c r="D45" s="73">
        <v>10.199999999999999</v>
      </c>
      <c r="E45" s="73">
        <v>63.6</v>
      </c>
      <c r="F45" s="73">
        <v>64.400000000000006</v>
      </c>
      <c r="G45" s="73">
        <v>54.3</v>
      </c>
      <c r="H45" s="73">
        <v>6</v>
      </c>
      <c r="I45" s="73">
        <v>2.7</v>
      </c>
      <c r="J45" s="73">
        <v>8.8000000000000007</v>
      </c>
      <c r="K45" s="73">
        <v>145.1</v>
      </c>
    </row>
    <row r="46" spans="1:11" x14ac:dyDescent="0.35">
      <c r="A46" s="12" t="s">
        <v>55</v>
      </c>
      <c r="B46" s="73">
        <v>6.2</v>
      </c>
      <c r="C46" s="73">
        <v>2.5</v>
      </c>
      <c r="D46" s="73">
        <v>8.6999999999999993</v>
      </c>
      <c r="E46" s="73">
        <v>70.3</v>
      </c>
      <c r="F46" s="73">
        <v>70.599999999999994</v>
      </c>
      <c r="G46" s="73">
        <v>58.6</v>
      </c>
      <c r="H46" s="73">
        <v>5.0999999999999996</v>
      </c>
      <c r="I46" s="73">
        <v>2.5</v>
      </c>
      <c r="J46" s="73">
        <v>7.6</v>
      </c>
      <c r="K46" s="73">
        <v>140.80000000000001</v>
      </c>
    </row>
    <row r="47" spans="1:11" x14ac:dyDescent="0.35">
      <c r="A47" s="12" t="s">
        <v>56</v>
      </c>
      <c r="B47" s="73">
        <v>5.4</v>
      </c>
      <c r="C47" s="73">
        <v>1.9</v>
      </c>
      <c r="D47" s="73">
        <v>7.3</v>
      </c>
      <c r="E47" s="73">
        <v>74.2</v>
      </c>
      <c r="F47" s="73">
        <v>73.900000000000006</v>
      </c>
      <c r="G47" s="73">
        <v>64.599999999999994</v>
      </c>
      <c r="H47" s="73">
        <v>4.3</v>
      </c>
      <c r="I47" s="73">
        <v>1.9</v>
      </c>
      <c r="J47" s="73">
        <v>6.2</v>
      </c>
      <c r="K47" s="73">
        <v>132.1</v>
      </c>
    </row>
    <row r="48" spans="1:11" x14ac:dyDescent="0.35">
      <c r="A48" s="12" t="s">
        <v>57</v>
      </c>
      <c r="B48" s="73">
        <v>5.2</v>
      </c>
      <c r="C48" s="73">
        <v>1.9</v>
      </c>
      <c r="D48" s="73">
        <v>7.1</v>
      </c>
      <c r="E48" s="73">
        <v>75.900000000000006</v>
      </c>
      <c r="F48" s="73">
        <v>77.2</v>
      </c>
      <c r="G48" s="73">
        <v>69.3</v>
      </c>
      <c r="H48" s="73">
        <v>4.5</v>
      </c>
      <c r="I48" s="73">
        <v>1.9</v>
      </c>
      <c r="J48" s="73">
        <v>6.4</v>
      </c>
      <c r="K48" s="73">
        <v>128.69999999999999</v>
      </c>
    </row>
    <row r="49" spans="1:11" x14ac:dyDescent="0.35">
      <c r="A49" s="12" t="s">
        <v>58</v>
      </c>
      <c r="B49" s="73">
        <v>4.2</v>
      </c>
      <c r="C49" s="73">
        <v>1.5</v>
      </c>
      <c r="D49" s="73">
        <v>5.7</v>
      </c>
      <c r="E49" s="73">
        <v>76.5</v>
      </c>
      <c r="F49" s="73">
        <v>78.8</v>
      </c>
      <c r="G49" s="73">
        <v>70.2</v>
      </c>
      <c r="H49" s="73">
        <v>3.7</v>
      </c>
      <c r="I49" s="73">
        <v>1.5</v>
      </c>
      <c r="J49" s="73">
        <v>5.2</v>
      </c>
      <c r="K49" s="73">
        <v>109.7</v>
      </c>
    </row>
    <row r="50" spans="1:11" x14ac:dyDescent="0.35">
      <c r="A50" s="12" t="s">
        <v>59</v>
      </c>
      <c r="B50" s="73">
        <v>3.2</v>
      </c>
      <c r="C50" s="73">
        <v>1.9</v>
      </c>
      <c r="D50" s="73">
        <v>5.2</v>
      </c>
      <c r="E50" s="73">
        <v>78.7</v>
      </c>
      <c r="F50" s="73">
        <v>81.099999999999994</v>
      </c>
      <c r="G50" s="73">
        <v>72.3</v>
      </c>
      <c r="H50" s="73">
        <v>2.8</v>
      </c>
      <c r="I50" s="73">
        <v>1.9</v>
      </c>
      <c r="J50" s="73">
        <v>4.7</v>
      </c>
      <c r="K50" s="73">
        <v>96.9</v>
      </c>
    </row>
    <row r="51" spans="1:11" x14ac:dyDescent="0.35">
      <c r="A51" s="12" t="s">
        <v>60</v>
      </c>
      <c r="B51" s="73">
        <v>2.5</v>
      </c>
      <c r="C51" s="73">
        <v>1.7</v>
      </c>
      <c r="D51" s="73">
        <v>4.2</v>
      </c>
      <c r="E51" s="73">
        <v>78.400000000000006</v>
      </c>
      <c r="F51" s="73">
        <v>80.599999999999994</v>
      </c>
      <c r="G51" s="73">
        <v>73.2</v>
      </c>
      <c r="H51" s="73">
        <v>2.1</v>
      </c>
      <c r="I51" s="73">
        <v>1.7</v>
      </c>
      <c r="J51" s="73">
        <v>3.8</v>
      </c>
      <c r="K51" s="73">
        <v>95.9</v>
      </c>
    </row>
    <row r="52" spans="1:11" x14ac:dyDescent="0.35">
      <c r="A52" s="12" t="s">
        <v>61</v>
      </c>
      <c r="B52" s="73">
        <v>1</v>
      </c>
      <c r="C52" s="73">
        <v>1.8</v>
      </c>
      <c r="D52" s="73">
        <v>2.8</v>
      </c>
      <c r="E52" s="73">
        <v>76.8</v>
      </c>
      <c r="F52" s="73">
        <v>82.7</v>
      </c>
      <c r="G52" s="73">
        <v>73.3</v>
      </c>
      <c r="H52" s="73">
        <v>0.5</v>
      </c>
      <c r="I52" s="73">
        <v>1.8</v>
      </c>
      <c r="J52" s="73">
        <v>2.2999999999999998</v>
      </c>
      <c r="K52" s="73">
        <v>96.9</v>
      </c>
    </row>
    <row r="53" spans="1:11" x14ac:dyDescent="0.35">
      <c r="A53" s="12" t="s">
        <v>62</v>
      </c>
      <c r="B53" s="73">
        <v>0.6</v>
      </c>
      <c r="C53" s="73">
        <v>2.2000000000000002</v>
      </c>
      <c r="D53" s="73">
        <v>2.8</v>
      </c>
      <c r="E53" s="73">
        <v>73.099999999999994</v>
      </c>
      <c r="F53" s="73">
        <v>81.599999999999994</v>
      </c>
      <c r="G53" s="73">
        <v>69.400000000000006</v>
      </c>
      <c r="H53" s="73">
        <v>0.1</v>
      </c>
      <c r="I53" s="73">
        <v>2.2000000000000002</v>
      </c>
      <c r="J53" s="73">
        <v>2.2000000000000002</v>
      </c>
      <c r="K53" s="73">
        <v>94.4</v>
      </c>
    </row>
    <row r="54" spans="1:11" x14ac:dyDescent="0.35">
      <c r="A54" s="12" t="s">
        <v>63</v>
      </c>
      <c r="B54" s="73">
        <v>-0.1</v>
      </c>
      <c r="C54" s="73">
        <v>2.1</v>
      </c>
      <c r="D54" s="73">
        <v>2</v>
      </c>
      <c r="E54" s="73">
        <v>71.8</v>
      </c>
      <c r="F54" s="73">
        <v>79.599999999999994</v>
      </c>
      <c r="G54" s="73">
        <v>66.3</v>
      </c>
      <c r="H54" s="73">
        <v>-0.5</v>
      </c>
      <c r="I54" s="73">
        <v>2.1</v>
      </c>
      <c r="J54" s="73">
        <v>1.6</v>
      </c>
      <c r="K54" s="73">
        <v>93</v>
      </c>
    </row>
    <row r="55" spans="1:11" x14ac:dyDescent="0.35">
      <c r="A55" s="12" t="s">
        <v>64</v>
      </c>
      <c r="B55" s="73">
        <v>0.7</v>
      </c>
      <c r="C55" s="73">
        <v>1.9</v>
      </c>
      <c r="D55" s="73">
        <v>2.6</v>
      </c>
      <c r="E55" s="73">
        <v>76.5</v>
      </c>
      <c r="F55" s="73">
        <v>84.5</v>
      </c>
      <c r="G55" s="73">
        <v>73.8</v>
      </c>
      <c r="H55" s="73">
        <v>0.4</v>
      </c>
      <c r="I55" s="73">
        <v>1.9</v>
      </c>
      <c r="J55" s="73">
        <v>2.2999999999999998</v>
      </c>
      <c r="K55" s="73">
        <v>99.1</v>
      </c>
    </row>
    <row r="56" spans="1:11" x14ac:dyDescent="0.35">
      <c r="A56" s="12" t="s">
        <v>65</v>
      </c>
      <c r="B56" s="73">
        <v>11.3</v>
      </c>
      <c r="C56" s="73">
        <v>3.4</v>
      </c>
      <c r="D56" s="73">
        <v>14.7</v>
      </c>
      <c r="E56" s="73">
        <v>85.4</v>
      </c>
      <c r="F56" s="73">
        <v>95.4</v>
      </c>
      <c r="G56" s="73">
        <v>81.900000000000006</v>
      </c>
      <c r="H56" s="73">
        <v>10.9</v>
      </c>
      <c r="I56" s="73">
        <v>3.4</v>
      </c>
      <c r="J56" s="73">
        <v>14.3</v>
      </c>
      <c r="K56" s="73">
        <v>109.4</v>
      </c>
    </row>
    <row r="57" spans="1:11" x14ac:dyDescent="0.35">
      <c r="A57" s="12" t="s">
        <v>66</v>
      </c>
      <c r="B57" s="73">
        <v>2.8</v>
      </c>
      <c r="C57" s="73">
        <v>2.2000000000000002</v>
      </c>
      <c r="D57" s="73">
        <v>5</v>
      </c>
      <c r="E57" s="73">
        <v>81.2</v>
      </c>
      <c r="F57" s="73">
        <v>94.3</v>
      </c>
      <c r="G57" s="73">
        <v>78.5</v>
      </c>
      <c r="H57" s="73">
        <v>2.5</v>
      </c>
      <c r="I57" s="73">
        <v>2.2000000000000002</v>
      </c>
      <c r="J57" s="73">
        <v>4.5999999999999996</v>
      </c>
      <c r="K57" s="73">
        <v>107.4</v>
      </c>
    </row>
    <row r="58" spans="1:11" x14ac:dyDescent="0.35">
      <c r="A58" s="12" t="s">
        <v>67</v>
      </c>
      <c r="B58" s="73">
        <v>3.1</v>
      </c>
      <c r="C58" s="73">
        <v>1.8</v>
      </c>
      <c r="D58" s="73">
        <v>4.8</v>
      </c>
      <c r="E58" s="73">
        <v>82.5</v>
      </c>
      <c r="F58" s="73">
        <v>93.2</v>
      </c>
      <c r="G58" s="73">
        <v>79</v>
      </c>
      <c r="H58" s="73">
        <v>2.7</v>
      </c>
      <c r="I58" s="73">
        <v>1.8</v>
      </c>
      <c r="J58" s="73">
        <v>4.4000000000000004</v>
      </c>
      <c r="K58" s="73">
        <v>106.2</v>
      </c>
    </row>
    <row r="59" spans="1:11" x14ac:dyDescent="0.35">
      <c r="A59" s="12" t="s">
        <v>68</v>
      </c>
      <c r="B59" s="73">
        <v>2.4</v>
      </c>
      <c r="C59" s="73">
        <v>2.4</v>
      </c>
      <c r="D59" s="73">
        <v>4.8</v>
      </c>
      <c r="E59" s="73">
        <v>85.8</v>
      </c>
      <c r="F59" s="73">
        <v>94.2</v>
      </c>
      <c r="G59" s="73">
        <v>79.5</v>
      </c>
      <c r="H59" s="73">
        <v>2</v>
      </c>
      <c r="I59" s="73">
        <v>2.4</v>
      </c>
      <c r="J59" s="73">
        <v>4.5</v>
      </c>
      <c r="K59" s="73">
        <v>107.1</v>
      </c>
    </row>
    <row r="60" spans="1:11" x14ac:dyDescent="0.35">
      <c r="A60" s="12" t="s">
        <v>69</v>
      </c>
      <c r="B60" s="73">
        <v>2.6</v>
      </c>
      <c r="C60" s="73">
        <v>2.6</v>
      </c>
      <c r="D60" s="73">
        <v>5.2</v>
      </c>
      <c r="E60" s="73">
        <v>87.9</v>
      </c>
      <c r="F60" s="73">
        <v>93.4</v>
      </c>
      <c r="G60" s="73">
        <v>81.099999999999994</v>
      </c>
      <c r="H60" s="73">
        <v>2.6</v>
      </c>
      <c r="I60" s="73">
        <v>2.6</v>
      </c>
      <c r="J60" s="73">
        <v>5.0999999999999996</v>
      </c>
      <c r="K60" s="73">
        <v>93.4</v>
      </c>
    </row>
    <row r="61" spans="1:11" ht="16.149999999999999" customHeight="1" x14ac:dyDescent="0.35">
      <c r="A61" s="12" t="s">
        <v>70</v>
      </c>
      <c r="B61" s="73">
        <v>1.5</v>
      </c>
      <c r="C61" s="73">
        <v>2.6</v>
      </c>
      <c r="D61" s="73">
        <v>4.2</v>
      </c>
      <c r="E61" s="73">
        <v>89.5</v>
      </c>
      <c r="F61" s="73">
        <v>93.7</v>
      </c>
      <c r="G61" s="73">
        <v>83.2</v>
      </c>
      <c r="H61" s="73">
        <v>1.5</v>
      </c>
      <c r="I61" s="73">
        <v>2.6</v>
      </c>
      <c r="J61" s="73">
        <v>4.2</v>
      </c>
      <c r="K61" s="73">
        <v>93.7</v>
      </c>
    </row>
    <row r="62" spans="1:11" ht="38.15" customHeight="1" x14ac:dyDescent="0.35">
      <c r="A62" s="12" t="s">
        <v>421</v>
      </c>
      <c r="B62" s="73">
        <v>-1.1000000000000001</v>
      </c>
      <c r="C62" s="73">
        <v>0.4</v>
      </c>
      <c r="D62" s="73">
        <v>-0.8</v>
      </c>
      <c r="E62" s="73">
        <v>35.1</v>
      </c>
      <c r="F62" s="73">
        <v>35.1</v>
      </c>
      <c r="G62" s="73">
        <v>31.9</v>
      </c>
      <c r="H62" s="73">
        <v>-1.1000000000000001</v>
      </c>
      <c r="I62" s="73">
        <v>0.4</v>
      </c>
      <c r="J62" s="73">
        <v>-0.8</v>
      </c>
      <c r="K62" s="73">
        <v>35.1</v>
      </c>
    </row>
    <row r="63" spans="1:11" x14ac:dyDescent="0.35">
      <c r="A63" s="12" t="s">
        <v>422</v>
      </c>
      <c r="B63" s="73">
        <v>0.6</v>
      </c>
      <c r="C63" s="73">
        <v>0</v>
      </c>
      <c r="D63" s="73">
        <v>0.6</v>
      </c>
      <c r="E63" s="73">
        <v>35.200000000000003</v>
      </c>
      <c r="F63" s="73">
        <v>35.1</v>
      </c>
      <c r="G63" s="73">
        <v>31.7</v>
      </c>
      <c r="H63" s="73">
        <v>0.6</v>
      </c>
      <c r="I63" s="73">
        <v>0</v>
      </c>
      <c r="J63" s="73">
        <v>0.6</v>
      </c>
      <c r="K63" s="73">
        <v>35.1</v>
      </c>
    </row>
    <row r="64" spans="1:11" x14ac:dyDescent="0.35">
      <c r="A64" s="12" t="s">
        <v>423</v>
      </c>
      <c r="B64" s="73">
        <v>-0.3</v>
      </c>
      <c r="C64" s="73">
        <v>0.1</v>
      </c>
      <c r="D64" s="73">
        <v>-0.2</v>
      </c>
      <c r="E64" s="73">
        <v>34.200000000000003</v>
      </c>
      <c r="F64" s="73">
        <v>34.1</v>
      </c>
      <c r="G64" s="73">
        <v>30.1</v>
      </c>
      <c r="H64" s="73">
        <v>-0.3</v>
      </c>
      <c r="I64" s="73">
        <v>0.1</v>
      </c>
      <c r="J64" s="73">
        <v>-0.2</v>
      </c>
      <c r="K64" s="73">
        <v>34.1</v>
      </c>
    </row>
    <row r="65" spans="1:11" x14ac:dyDescent="0.35">
      <c r="A65" s="12" t="s">
        <v>424</v>
      </c>
      <c r="B65" s="73">
        <v>-0.5</v>
      </c>
      <c r="C65" s="73">
        <v>0.1</v>
      </c>
      <c r="D65" s="73">
        <v>-0.4</v>
      </c>
      <c r="E65" s="73">
        <v>34.299999999999997</v>
      </c>
      <c r="F65" s="73">
        <v>34.200000000000003</v>
      </c>
      <c r="G65" s="73">
        <v>29.7</v>
      </c>
      <c r="H65" s="73">
        <v>-0.5</v>
      </c>
      <c r="I65" s="73">
        <v>0.1</v>
      </c>
      <c r="J65" s="73">
        <v>-0.4</v>
      </c>
      <c r="K65" s="73">
        <v>34.200000000000003</v>
      </c>
    </row>
    <row r="66" spans="1:11" x14ac:dyDescent="0.35">
      <c r="A66" s="12" t="s">
        <v>425</v>
      </c>
      <c r="B66" s="73">
        <v>-1.5</v>
      </c>
      <c r="C66" s="73">
        <v>0.4</v>
      </c>
      <c r="D66" s="73">
        <v>-1.1000000000000001</v>
      </c>
      <c r="E66" s="73">
        <v>32.5</v>
      </c>
      <c r="F66" s="73">
        <v>32.4</v>
      </c>
      <c r="G66" s="73">
        <v>27.4</v>
      </c>
      <c r="H66" s="73">
        <v>-1.5</v>
      </c>
      <c r="I66" s="73">
        <v>0.4</v>
      </c>
      <c r="J66" s="73">
        <v>-1.1000000000000001</v>
      </c>
      <c r="K66" s="73">
        <v>32.4</v>
      </c>
    </row>
    <row r="67" spans="1:11" x14ac:dyDescent="0.35">
      <c r="A67" s="12" t="s">
        <v>426</v>
      </c>
      <c r="B67" s="73">
        <v>-0.3</v>
      </c>
      <c r="C67" s="73">
        <v>0</v>
      </c>
      <c r="D67" s="73">
        <v>-0.4</v>
      </c>
      <c r="E67" s="73">
        <v>31</v>
      </c>
      <c r="F67" s="73">
        <v>30.9</v>
      </c>
      <c r="G67" s="73">
        <v>27.4</v>
      </c>
      <c r="H67" s="73">
        <v>-0.3</v>
      </c>
      <c r="I67" s="73">
        <v>0</v>
      </c>
      <c r="J67" s="73">
        <v>-0.4</v>
      </c>
      <c r="K67" s="73">
        <v>30.9</v>
      </c>
    </row>
    <row r="68" spans="1:11" x14ac:dyDescent="0.35">
      <c r="A68" s="12" t="s">
        <v>427</v>
      </c>
      <c r="B68" s="73">
        <v>-0.5</v>
      </c>
      <c r="C68" s="73">
        <v>0</v>
      </c>
      <c r="D68" s="73">
        <v>-0.4</v>
      </c>
      <c r="E68" s="73">
        <v>29.3</v>
      </c>
      <c r="F68" s="73">
        <v>29.2</v>
      </c>
      <c r="G68" s="73">
        <v>26.8</v>
      </c>
      <c r="H68" s="73">
        <v>-0.5</v>
      </c>
      <c r="I68" s="73">
        <v>0</v>
      </c>
      <c r="J68" s="73">
        <v>-0.4</v>
      </c>
      <c r="K68" s="73">
        <v>29.2</v>
      </c>
    </row>
    <row r="69" spans="1:11" x14ac:dyDescent="0.35">
      <c r="A69" s="12" t="s">
        <v>428</v>
      </c>
      <c r="B69" s="73">
        <v>0.2</v>
      </c>
      <c r="C69" s="73">
        <v>0.1</v>
      </c>
      <c r="D69" s="73">
        <v>0.3</v>
      </c>
      <c r="E69" s="73">
        <v>29.7</v>
      </c>
      <c r="F69" s="73">
        <v>29.5</v>
      </c>
      <c r="G69" s="73">
        <v>27.9</v>
      </c>
      <c r="H69" s="73">
        <v>0.2</v>
      </c>
      <c r="I69" s="73">
        <v>0.1</v>
      </c>
      <c r="J69" s="73">
        <v>0.3</v>
      </c>
      <c r="K69" s="73">
        <v>29.5</v>
      </c>
    </row>
    <row r="70" spans="1:11" x14ac:dyDescent="0.35">
      <c r="A70" s="12" t="s">
        <v>429</v>
      </c>
      <c r="B70" s="73">
        <v>-1.4</v>
      </c>
      <c r="C70" s="73">
        <v>0.4</v>
      </c>
      <c r="D70" s="73">
        <v>-1</v>
      </c>
      <c r="E70" s="73">
        <v>28.3</v>
      </c>
      <c r="F70" s="73">
        <v>28.2</v>
      </c>
      <c r="G70" s="73">
        <v>26.9</v>
      </c>
      <c r="H70" s="73">
        <v>-1.4</v>
      </c>
      <c r="I70" s="73">
        <v>0.4</v>
      </c>
      <c r="J70" s="73">
        <v>-1</v>
      </c>
      <c r="K70" s="73">
        <v>28.2</v>
      </c>
    </row>
    <row r="71" spans="1:11" x14ac:dyDescent="0.35">
      <c r="A71" s="12" t="s">
        <v>430</v>
      </c>
      <c r="B71" s="73">
        <v>-0.1</v>
      </c>
      <c r="C71" s="73">
        <v>0.2</v>
      </c>
      <c r="D71" s="73">
        <v>0</v>
      </c>
      <c r="E71" s="73">
        <v>28.8</v>
      </c>
      <c r="F71" s="73">
        <v>28.7</v>
      </c>
      <c r="G71" s="73">
        <v>27.5</v>
      </c>
      <c r="H71" s="73">
        <v>-0.1</v>
      </c>
      <c r="I71" s="73">
        <v>0.2</v>
      </c>
      <c r="J71" s="73">
        <v>0</v>
      </c>
      <c r="K71" s="73">
        <v>28.7</v>
      </c>
    </row>
    <row r="72" spans="1:11" x14ac:dyDescent="0.35">
      <c r="A72" s="12" t="s">
        <v>431</v>
      </c>
      <c r="B72" s="73">
        <v>-0.4</v>
      </c>
      <c r="C72" s="73">
        <v>0.2</v>
      </c>
      <c r="D72" s="73">
        <v>-0.1</v>
      </c>
      <c r="E72" s="73">
        <v>28.1</v>
      </c>
      <c r="F72" s="73">
        <v>28</v>
      </c>
      <c r="G72" s="73">
        <v>27.1</v>
      </c>
      <c r="H72" s="73">
        <v>-0.4</v>
      </c>
      <c r="I72" s="73">
        <v>0.2</v>
      </c>
      <c r="J72" s="73">
        <v>-0.1</v>
      </c>
      <c r="K72" s="73">
        <v>28</v>
      </c>
    </row>
    <row r="73" spans="1:11" x14ac:dyDescent="0.35">
      <c r="A73" s="12" t="s">
        <v>432</v>
      </c>
      <c r="B73" s="73">
        <v>0.5</v>
      </c>
      <c r="C73" s="73">
        <v>0.3</v>
      </c>
      <c r="D73" s="73">
        <v>0.8</v>
      </c>
      <c r="E73" s="73">
        <v>28.8</v>
      </c>
      <c r="F73" s="73">
        <v>28.7</v>
      </c>
      <c r="G73" s="73">
        <v>28.6</v>
      </c>
      <c r="H73" s="73">
        <v>0.5</v>
      </c>
      <c r="I73" s="73">
        <v>0.3</v>
      </c>
      <c r="J73" s="73">
        <v>0.8</v>
      </c>
      <c r="K73" s="73">
        <v>28.7</v>
      </c>
    </row>
    <row r="74" spans="1:11" x14ac:dyDescent="0.35">
      <c r="A74" s="12" t="s">
        <v>433</v>
      </c>
      <c r="B74" s="73">
        <v>-0.7</v>
      </c>
      <c r="C74" s="73">
        <v>0.5</v>
      </c>
      <c r="D74" s="73">
        <v>-0.2</v>
      </c>
      <c r="E74" s="73">
        <v>28.1</v>
      </c>
      <c r="F74" s="73">
        <v>28</v>
      </c>
      <c r="G74" s="73">
        <v>28.2</v>
      </c>
      <c r="H74" s="73">
        <v>-0.7</v>
      </c>
      <c r="I74" s="73">
        <v>0.5</v>
      </c>
      <c r="J74" s="73">
        <v>-0.2</v>
      </c>
      <c r="K74" s="73">
        <v>28</v>
      </c>
    </row>
    <row r="75" spans="1:11" x14ac:dyDescent="0.35">
      <c r="A75" s="12" t="s">
        <v>434</v>
      </c>
      <c r="B75" s="73">
        <v>0.7</v>
      </c>
      <c r="C75" s="73">
        <v>0.1</v>
      </c>
      <c r="D75" s="73">
        <v>0.8</v>
      </c>
      <c r="E75" s="73">
        <v>28.5</v>
      </c>
      <c r="F75" s="73">
        <v>28.4</v>
      </c>
      <c r="G75" s="73">
        <v>29.1</v>
      </c>
      <c r="H75" s="73">
        <v>0.7</v>
      </c>
      <c r="I75" s="73">
        <v>0.1</v>
      </c>
      <c r="J75" s="73">
        <v>0.8</v>
      </c>
      <c r="K75" s="73">
        <v>28.4</v>
      </c>
    </row>
    <row r="76" spans="1:11" x14ac:dyDescent="0.35">
      <c r="A76" s="12" t="s">
        <v>435</v>
      </c>
      <c r="B76" s="73">
        <v>0.2</v>
      </c>
      <c r="C76" s="73">
        <v>0.3</v>
      </c>
      <c r="D76" s="73">
        <v>0.5</v>
      </c>
      <c r="E76" s="73">
        <v>28.5</v>
      </c>
      <c r="F76" s="73">
        <v>28.4</v>
      </c>
      <c r="G76" s="73">
        <v>29.2</v>
      </c>
      <c r="H76" s="73">
        <v>0.2</v>
      </c>
      <c r="I76" s="73">
        <v>0.3</v>
      </c>
      <c r="J76" s="73">
        <v>0.5</v>
      </c>
      <c r="K76" s="73">
        <v>28.4</v>
      </c>
    </row>
    <row r="77" spans="1:11" x14ac:dyDescent="0.35">
      <c r="A77" s="12" t="s">
        <v>436</v>
      </c>
      <c r="B77" s="73">
        <v>0.8</v>
      </c>
      <c r="C77" s="73">
        <v>0.4</v>
      </c>
      <c r="D77" s="73">
        <v>1.2</v>
      </c>
      <c r="E77" s="73">
        <v>30.2</v>
      </c>
      <c r="F77" s="73">
        <v>30.1</v>
      </c>
      <c r="G77" s="73">
        <v>31.5</v>
      </c>
      <c r="H77" s="73">
        <v>0.8</v>
      </c>
      <c r="I77" s="73">
        <v>0.4</v>
      </c>
      <c r="J77" s="73">
        <v>1.2</v>
      </c>
      <c r="K77" s="73">
        <v>30.1</v>
      </c>
    </row>
    <row r="78" spans="1:11" x14ac:dyDescent="0.35">
      <c r="A78" s="12" t="s">
        <v>437</v>
      </c>
      <c r="B78" s="73">
        <v>-0.3</v>
      </c>
      <c r="C78" s="73">
        <v>0.8</v>
      </c>
      <c r="D78" s="73">
        <v>0.5</v>
      </c>
      <c r="E78" s="73">
        <v>29.8</v>
      </c>
      <c r="F78" s="73">
        <v>29.7</v>
      </c>
      <c r="G78" s="73">
        <v>31.3</v>
      </c>
      <c r="H78" s="73">
        <v>-0.3</v>
      </c>
      <c r="I78" s="73">
        <v>0.8</v>
      </c>
      <c r="J78" s="73">
        <v>0.5</v>
      </c>
      <c r="K78" s="73">
        <v>29.7</v>
      </c>
    </row>
    <row r="79" spans="1:11" x14ac:dyDescent="0.35">
      <c r="A79" s="12" t="s">
        <v>438</v>
      </c>
      <c r="B79" s="73">
        <v>0.8</v>
      </c>
      <c r="C79" s="73">
        <v>0.3</v>
      </c>
      <c r="D79" s="73">
        <v>1.1000000000000001</v>
      </c>
      <c r="E79" s="73">
        <v>29.8</v>
      </c>
      <c r="F79" s="73">
        <v>29.7</v>
      </c>
      <c r="G79" s="73">
        <v>30.8</v>
      </c>
      <c r="H79" s="73">
        <v>0.8</v>
      </c>
      <c r="I79" s="73">
        <v>0.3</v>
      </c>
      <c r="J79" s="73">
        <v>1.1000000000000001</v>
      </c>
      <c r="K79" s="73">
        <v>29.7</v>
      </c>
    </row>
    <row r="80" spans="1:11" x14ac:dyDescent="0.35">
      <c r="A80" s="12" t="s">
        <v>439</v>
      </c>
      <c r="B80" s="73">
        <v>0.6</v>
      </c>
      <c r="C80" s="73">
        <v>0.4</v>
      </c>
      <c r="D80" s="73">
        <v>0.9</v>
      </c>
      <c r="E80" s="73">
        <v>30.1</v>
      </c>
      <c r="F80" s="73">
        <v>30</v>
      </c>
      <c r="G80" s="73">
        <v>30.6</v>
      </c>
      <c r="H80" s="73">
        <v>0.6</v>
      </c>
      <c r="I80" s="73">
        <v>0.4</v>
      </c>
      <c r="J80" s="73">
        <v>0.9</v>
      </c>
      <c r="K80" s="73">
        <v>30</v>
      </c>
    </row>
    <row r="81" spans="1:11" x14ac:dyDescent="0.35">
      <c r="A81" s="12" t="s">
        <v>440</v>
      </c>
      <c r="B81" s="73">
        <v>0.8</v>
      </c>
      <c r="C81" s="73">
        <v>0.4</v>
      </c>
      <c r="D81" s="73">
        <v>1.2</v>
      </c>
      <c r="E81" s="73">
        <v>31.3</v>
      </c>
      <c r="F81" s="73">
        <v>31.2</v>
      </c>
      <c r="G81" s="73">
        <v>31.7</v>
      </c>
      <c r="H81" s="73">
        <v>0.8</v>
      </c>
      <c r="I81" s="73">
        <v>0.4</v>
      </c>
      <c r="J81" s="73">
        <v>1.2</v>
      </c>
      <c r="K81" s="73">
        <v>31.2</v>
      </c>
    </row>
    <row r="82" spans="1:11" x14ac:dyDescent="0.35">
      <c r="A82" s="12" t="s">
        <v>441</v>
      </c>
      <c r="B82" s="73">
        <v>-0.5</v>
      </c>
      <c r="C82" s="73">
        <v>0.7</v>
      </c>
      <c r="D82" s="73">
        <v>0.2</v>
      </c>
      <c r="E82" s="73">
        <v>30.9</v>
      </c>
      <c r="F82" s="73">
        <v>30.8</v>
      </c>
      <c r="G82" s="73">
        <v>31.2</v>
      </c>
      <c r="H82" s="73">
        <v>-0.5</v>
      </c>
      <c r="I82" s="73">
        <v>0.7</v>
      </c>
      <c r="J82" s="73">
        <v>0.2</v>
      </c>
      <c r="K82" s="73">
        <v>30.8</v>
      </c>
    </row>
    <row r="83" spans="1:11" x14ac:dyDescent="0.35">
      <c r="A83" s="12" t="s">
        <v>442</v>
      </c>
      <c r="B83" s="73">
        <v>0.9</v>
      </c>
      <c r="C83" s="73">
        <v>0.3</v>
      </c>
      <c r="D83" s="73">
        <v>1.2</v>
      </c>
      <c r="E83" s="73">
        <v>32.5</v>
      </c>
      <c r="F83" s="73">
        <v>32.4</v>
      </c>
      <c r="G83" s="73">
        <v>32.799999999999997</v>
      </c>
      <c r="H83" s="73">
        <v>0.9</v>
      </c>
      <c r="I83" s="73">
        <v>0.3</v>
      </c>
      <c r="J83" s="73">
        <v>1.2</v>
      </c>
      <c r="K83" s="73">
        <v>32.4</v>
      </c>
    </row>
    <row r="84" spans="1:11" x14ac:dyDescent="0.35">
      <c r="A84" s="12" t="s">
        <v>443</v>
      </c>
      <c r="B84" s="73">
        <v>0.6</v>
      </c>
      <c r="C84" s="73">
        <v>0.4</v>
      </c>
      <c r="D84" s="73">
        <v>1</v>
      </c>
      <c r="E84" s="73">
        <v>32.6</v>
      </c>
      <c r="F84" s="73">
        <v>32.5</v>
      </c>
      <c r="G84" s="73">
        <v>32.799999999999997</v>
      </c>
      <c r="H84" s="73">
        <v>0.6</v>
      </c>
      <c r="I84" s="73">
        <v>0.4</v>
      </c>
      <c r="J84" s="73">
        <v>1</v>
      </c>
      <c r="K84" s="73">
        <v>32.5</v>
      </c>
    </row>
    <row r="85" spans="1:11" x14ac:dyDescent="0.35">
      <c r="A85" s="12" t="s">
        <v>444</v>
      </c>
      <c r="B85" s="73">
        <v>0.8</v>
      </c>
      <c r="C85" s="73">
        <v>0.5</v>
      </c>
      <c r="D85" s="73">
        <v>1.2</v>
      </c>
      <c r="E85" s="73">
        <v>34.1</v>
      </c>
      <c r="F85" s="73">
        <v>34</v>
      </c>
      <c r="G85" s="73">
        <v>33.700000000000003</v>
      </c>
      <c r="H85" s="73">
        <v>0.8</v>
      </c>
      <c r="I85" s="73">
        <v>0.5</v>
      </c>
      <c r="J85" s="73">
        <v>1.2</v>
      </c>
      <c r="K85" s="73">
        <v>34</v>
      </c>
    </row>
    <row r="86" spans="1:11" x14ac:dyDescent="0.35">
      <c r="A86" s="12" t="s">
        <v>445</v>
      </c>
      <c r="B86" s="73">
        <v>-0.4</v>
      </c>
      <c r="C86" s="73">
        <v>0.9</v>
      </c>
      <c r="D86" s="73">
        <v>0.5</v>
      </c>
      <c r="E86" s="73">
        <v>33.5</v>
      </c>
      <c r="F86" s="73">
        <v>33.4</v>
      </c>
      <c r="G86" s="73">
        <v>33.299999999999997</v>
      </c>
      <c r="H86" s="73">
        <v>-0.4</v>
      </c>
      <c r="I86" s="73">
        <v>0.9</v>
      </c>
      <c r="J86" s="73">
        <v>0.5</v>
      </c>
      <c r="K86" s="73">
        <v>33.4</v>
      </c>
    </row>
    <row r="87" spans="1:11" x14ac:dyDescent="0.35">
      <c r="A87" s="12" t="s">
        <v>446</v>
      </c>
      <c r="B87" s="73">
        <v>0.7</v>
      </c>
      <c r="C87" s="73">
        <v>0.2</v>
      </c>
      <c r="D87" s="73">
        <v>1</v>
      </c>
      <c r="E87" s="73">
        <v>33.799999999999997</v>
      </c>
      <c r="F87" s="73">
        <v>33.700000000000003</v>
      </c>
      <c r="G87" s="73">
        <v>33.200000000000003</v>
      </c>
      <c r="H87" s="73">
        <v>0.7</v>
      </c>
      <c r="I87" s="73">
        <v>0.2</v>
      </c>
      <c r="J87" s="73">
        <v>1</v>
      </c>
      <c r="K87" s="73">
        <v>33.700000000000003</v>
      </c>
    </row>
    <row r="88" spans="1:11" x14ac:dyDescent="0.35">
      <c r="A88" s="12" t="s">
        <v>447</v>
      </c>
      <c r="B88" s="73">
        <v>0.4</v>
      </c>
      <c r="C88" s="73">
        <v>0.4</v>
      </c>
      <c r="D88" s="73">
        <v>0.8</v>
      </c>
      <c r="E88" s="73">
        <v>34.1</v>
      </c>
      <c r="F88" s="73">
        <v>34</v>
      </c>
      <c r="G88" s="73">
        <v>32.6</v>
      </c>
      <c r="H88" s="73">
        <v>0.4</v>
      </c>
      <c r="I88" s="73">
        <v>0.4</v>
      </c>
      <c r="J88" s="73">
        <v>0.8</v>
      </c>
      <c r="K88" s="73">
        <v>34</v>
      </c>
    </row>
    <row r="89" spans="1:11" x14ac:dyDescent="0.35">
      <c r="A89" s="12" t="s">
        <v>448</v>
      </c>
      <c r="B89" s="73">
        <v>0.8</v>
      </c>
      <c r="C89" s="73">
        <v>0.5</v>
      </c>
      <c r="D89" s="73">
        <v>1.3</v>
      </c>
      <c r="E89" s="73">
        <v>35.1</v>
      </c>
      <c r="F89" s="73">
        <v>34.9</v>
      </c>
      <c r="G89" s="73">
        <v>33.299999999999997</v>
      </c>
      <c r="H89" s="73">
        <v>0.8</v>
      </c>
      <c r="I89" s="73">
        <v>0.5</v>
      </c>
      <c r="J89" s="73">
        <v>1.3</v>
      </c>
      <c r="K89" s="73">
        <v>34.9</v>
      </c>
    </row>
    <row r="90" spans="1:11" x14ac:dyDescent="0.35">
      <c r="A90" s="12" t="s">
        <v>449</v>
      </c>
      <c r="B90" s="73">
        <v>-0.5</v>
      </c>
      <c r="C90" s="73">
        <v>0.8</v>
      </c>
      <c r="D90" s="73">
        <v>0.2</v>
      </c>
      <c r="E90" s="73">
        <v>34.299999999999997</v>
      </c>
      <c r="F90" s="73">
        <v>34.200000000000003</v>
      </c>
      <c r="G90" s="73">
        <v>32.299999999999997</v>
      </c>
      <c r="H90" s="73">
        <v>-0.5</v>
      </c>
      <c r="I90" s="73">
        <v>0.8</v>
      </c>
      <c r="J90" s="73">
        <v>0.2</v>
      </c>
      <c r="K90" s="73">
        <v>34.200000000000003</v>
      </c>
    </row>
    <row r="91" spans="1:11" x14ac:dyDescent="0.35">
      <c r="A91" s="12" t="s">
        <v>450</v>
      </c>
      <c r="B91" s="73">
        <v>0.6</v>
      </c>
      <c r="C91" s="73">
        <v>0.3</v>
      </c>
      <c r="D91" s="73">
        <v>0.9</v>
      </c>
      <c r="E91" s="73">
        <v>35.299999999999997</v>
      </c>
      <c r="F91" s="73">
        <v>35.200000000000003</v>
      </c>
      <c r="G91" s="73">
        <v>32.700000000000003</v>
      </c>
      <c r="H91" s="73">
        <v>0.6</v>
      </c>
      <c r="I91" s="73">
        <v>0.3</v>
      </c>
      <c r="J91" s="73">
        <v>0.9</v>
      </c>
      <c r="K91" s="73">
        <v>35.200000000000003</v>
      </c>
    </row>
    <row r="92" spans="1:11" x14ac:dyDescent="0.35">
      <c r="A92" s="12" t="s">
        <v>451</v>
      </c>
      <c r="B92" s="73">
        <v>0.4</v>
      </c>
      <c r="C92" s="73">
        <v>0.3</v>
      </c>
      <c r="D92" s="73">
        <v>0.8</v>
      </c>
      <c r="E92" s="73">
        <v>35.299999999999997</v>
      </c>
      <c r="F92" s="73">
        <v>35.1</v>
      </c>
      <c r="G92" s="73">
        <v>32.700000000000003</v>
      </c>
      <c r="H92" s="73">
        <v>0.4</v>
      </c>
      <c r="I92" s="73">
        <v>0.3</v>
      </c>
      <c r="J92" s="73">
        <v>0.8</v>
      </c>
      <c r="K92" s="73">
        <v>35.1</v>
      </c>
    </row>
    <row r="93" spans="1:11" x14ac:dyDescent="0.35">
      <c r="A93" s="12" t="s">
        <v>452</v>
      </c>
      <c r="B93" s="73">
        <v>0.7</v>
      </c>
      <c r="C93" s="73">
        <v>0.4</v>
      </c>
      <c r="D93" s="73">
        <v>1.1000000000000001</v>
      </c>
      <c r="E93" s="73">
        <v>35.799999999999997</v>
      </c>
      <c r="F93" s="73">
        <v>35.700000000000003</v>
      </c>
      <c r="G93" s="73">
        <v>33.299999999999997</v>
      </c>
      <c r="H93" s="73">
        <v>0.7</v>
      </c>
      <c r="I93" s="73">
        <v>0.4</v>
      </c>
      <c r="J93" s="73">
        <v>1.1000000000000001</v>
      </c>
      <c r="K93" s="73">
        <v>35.700000000000003</v>
      </c>
    </row>
    <row r="94" spans="1:11" x14ac:dyDescent="0.35">
      <c r="A94" s="12" t="s">
        <v>453</v>
      </c>
      <c r="B94" s="73">
        <v>-0.8</v>
      </c>
      <c r="C94" s="73">
        <v>0.8</v>
      </c>
      <c r="D94" s="73">
        <v>0</v>
      </c>
      <c r="E94" s="73">
        <v>35.1</v>
      </c>
      <c r="F94" s="73">
        <v>34.9</v>
      </c>
      <c r="G94" s="73">
        <v>32.299999999999997</v>
      </c>
      <c r="H94" s="73">
        <v>-0.8</v>
      </c>
      <c r="I94" s="73">
        <v>0.8</v>
      </c>
      <c r="J94" s="73">
        <v>0</v>
      </c>
      <c r="K94" s="73">
        <v>34.9</v>
      </c>
    </row>
    <row r="95" spans="1:11" x14ac:dyDescent="0.35">
      <c r="A95" s="12" t="s">
        <v>454</v>
      </c>
      <c r="B95" s="73">
        <v>0.7</v>
      </c>
      <c r="C95" s="73">
        <v>0.1</v>
      </c>
      <c r="D95" s="73">
        <v>0.8</v>
      </c>
      <c r="E95" s="73">
        <v>35.700000000000003</v>
      </c>
      <c r="F95" s="73">
        <v>35.5</v>
      </c>
      <c r="G95" s="73">
        <v>33.200000000000003</v>
      </c>
      <c r="H95" s="73">
        <v>0.7</v>
      </c>
      <c r="I95" s="73">
        <v>0.1</v>
      </c>
      <c r="J95" s="73">
        <v>0.8</v>
      </c>
      <c r="K95" s="73">
        <v>35.5</v>
      </c>
    </row>
    <row r="96" spans="1:11" x14ac:dyDescent="0.35">
      <c r="A96" s="12" t="s">
        <v>455</v>
      </c>
      <c r="B96" s="73">
        <v>0.4</v>
      </c>
      <c r="C96" s="73">
        <v>0.3</v>
      </c>
      <c r="D96" s="73">
        <v>0.7</v>
      </c>
      <c r="E96" s="73">
        <v>35.299999999999997</v>
      </c>
      <c r="F96" s="73">
        <v>35.200000000000003</v>
      </c>
      <c r="G96" s="73">
        <v>33.1</v>
      </c>
      <c r="H96" s="73">
        <v>0.4</v>
      </c>
      <c r="I96" s="73">
        <v>0.3</v>
      </c>
      <c r="J96" s="73">
        <v>0.7</v>
      </c>
      <c r="K96" s="73">
        <v>35.200000000000003</v>
      </c>
    </row>
    <row r="97" spans="1:11" x14ac:dyDescent="0.35">
      <c r="A97" s="12" t="s">
        <v>456</v>
      </c>
      <c r="B97" s="73">
        <v>0.8</v>
      </c>
      <c r="C97" s="73">
        <v>0.4</v>
      </c>
      <c r="D97" s="73">
        <v>1.2</v>
      </c>
      <c r="E97" s="73">
        <v>36.299999999999997</v>
      </c>
      <c r="F97" s="73">
        <v>36.1</v>
      </c>
      <c r="G97" s="73">
        <v>34.6</v>
      </c>
      <c r="H97" s="73">
        <v>0.7</v>
      </c>
      <c r="I97" s="73">
        <v>0.4</v>
      </c>
      <c r="J97" s="73">
        <v>1.1000000000000001</v>
      </c>
      <c r="K97" s="73">
        <v>42.4</v>
      </c>
    </row>
    <row r="98" spans="1:11" x14ac:dyDescent="0.35">
      <c r="A98" s="12" t="s">
        <v>457</v>
      </c>
      <c r="B98" s="73">
        <v>-0.7</v>
      </c>
      <c r="C98" s="73">
        <v>1</v>
      </c>
      <c r="D98" s="73">
        <v>0.2</v>
      </c>
      <c r="E98" s="73">
        <v>35.6</v>
      </c>
      <c r="F98" s="73">
        <v>35.5</v>
      </c>
      <c r="G98" s="73">
        <v>34.1</v>
      </c>
      <c r="H98" s="73">
        <v>-0.7</v>
      </c>
      <c r="I98" s="73">
        <v>1</v>
      </c>
      <c r="J98" s="73">
        <v>0.2</v>
      </c>
      <c r="K98" s="73">
        <v>41.4</v>
      </c>
    </row>
    <row r="99" spans="1:11" x14ac:dyDescent="0.35">
      <c r="A99" s="12" t="s">
        <v>458</v>
      </c>
      <c r="B99" s="73">
        <v>1</v>
      </c>
      <c r="C99" s="73">
        <v>0.3</v>
      </c>
      <c r="D99" s="73">
        <v>1.3</v>
      </c>
      <c r="E99" s="73">
        <v>37.6</v>
      </c>
      <c r="F99" s="73">
        <v>37.5</v>
      </c>
      <c r="G99" s="73">
        <v>37.1</v>
      </c>
      <c r="H99" s="73">
        <v>1</v>
      </c>
      <c r="I99" s="73">
        <v>0.3</v>
      </c>
      <c r="J99" s="73">
        <v>1.3</v>
      </c>
      <c r="K99" s="73">
        <v>42.9</v>
      </c>
    </row>
    <row r="100" spans="1:11" x14ac:dyDescent="0.35">
      <c r="A100" s="12" t="s">
        <v>459</v>
      </c>
      <c r="B100" s="73">
        <v>0.9</v>
      </c>
      <c r="C100" s="73">
        <v>0.7</v>
      </c>
      <c r="D100" s="73">
        <v>1.6</v>
      </c>
      <c r="E100" s="73">
        <v>42.9</v>
      </c>
      <c r="F100" s="73">
        <v>42.8</v>
      </c>
      <c r="G100" s="73">
        <v>40.799999999999997</v>
      </c>
      <c r="H100" s="73">
        <v>0.9</v>
      </c>
      <c r="I100" s="73">
        <v>0.5</v>
      </c>
      <c r="J100" s="73">
        <v>1.4</v>
      </c>
      <c r="K100" s="73">
        <v>49.8</v>
      </c>
    </row>
    <row r="101" spans="1:11" x14ac:dyDescent="0.35">
      <c r="A101" s="12" t="s">
        <v>460</v>
      </c>
      <c r="B101" s="73">
        <v>1.6</v>
      </c>
      <c r="C101" s="73">
        <v>0.8</v>
      </c>
      <c r="D101" s="73">
        <v>2.4</v>
      </c>
      <c r="E101" s="73">
        <v>47.8</v>
      </c>
      <c r="F101" s="73">
        <v>47.6</v>
      </c>
      <c r="G101" s="73">
        <v>44.7</v>
      </c>
      <c r="H101" s="73">
        <v>1.1000000000000001</v>
      </c>
      <c r="I101" s="73">
        <v>0.6</v>
      </c>
      <c r="J101" s="73">
        <v>1.7</v>
      </c>
      <c r="K101" s="73">
        <v>140.5</v>
      </c>
    </row>
    <row r="102" spans="1:11" x14ac:dyDescent="0.35">
      <c r="A102" s="12" t="s">
        <v>461</v>
      </c>
      <c r="B102" s="73">
        <v>0.7</v>
      </c>
      <c r="C102" s="73">
        <v>1.3</v>
      </c>
      <c r="D102" s="73">
        <v>2</v>
      </c>
      <c r="E102" s="73">
        <v>50.3</v>
      </c>
      <c r="F102" s="73">
        <v>50.2</v>
      </c>
      <c r="G102" s="73">
        <v>47.2</v>
      </c>
      <c r="H102" s="73">
        <v>0.4</v>
      </c>
      <c r="I102" s="73">
        <v>1.1000000000000001</v>
      </c>
      <c r="J102" s="73">
        <v>1.5</v>
      </c>
      <c r="K102" s="73">
        <v>140.1</v>
      </c>
    </row>
    <row r="103" spans="1:11" x14ac:dyDescent="0.35">
      <c r="A103" s="12" t="s">
        <v>462</v>
      </c>
      <c r="B103" s="73">
        <v>2.2000000000000002</v>
      </c>
      <c r="C103" s="73">
        <v>0.4</v>
      </c>
      <c r="D103" s="73">
        <v>2.6</v>
      </c>
      <c r="E103" s="73">
        <v>53.8</v>
      </c>
      <c r="F103" s="73">
        <v>54.5</v>
      </c>
      <c r="G103" s="73">
        <v>50.3</v>
      </c>
      <c r="H103" s="73">
        <v>1.9</v>
      </c>
      <c r="I103" s="73">
        <v>0.3</v>
      </c>
      <c r="J103" s="73">
        <v>2.2999999999999998</v>
      </c>
      <c r="K103" s="73">
        <v>141</v>
      </c>
    </row>
    <row r="104" spans="1:11" x14ac:dyDescent="0.35">
      <c r="A104" s="12" t="s">
        <v>463</v>
      </c>
      <c r="B104" s="73">
        <v>1.8</v>
      </c>
      <c r="C104" s="73">
        <v>0.6</v>
      </c>
      <c r="D104" s="73">
        <v>2.4</v>
      </c>
      <c r="E104" s="73">
        <v>55.1</v>
      </c>
      <c r="F104" s="73">
        <v>56</v>
      </c>
      <c r="G104" s="73">
        <v>51</v>
      </c>
      <c r="H104" s="73">
        <v>1.5</v>
      </c>
      <c r="I104" s="73">
        <v>0.6</v>
      </c>
      <c r="J104" s="73">
        <v>2.1</v>
      </c>
      <c r="K104" s="73">
        <v>143</v>
      </c>
    </row>
    <row r="105" spans="1:11" x14ac:dyDescent="0.35">
      <c r="A105" s="12" t="s">
        <v>464</v>
      </c>
      <c r="B105" s="73">
        <v>2.2999999999999998</v>
      </c>
      <c r="C105" s="73">
        <v>0.9</v>
      </c>
      <c r="D105" s="73">
        <v>3.2</v>
      </c>
      <c r="E105" s="73">
        <v>59.7</v>
      </c>
      <c r="F105" s="73">
        <v>60.6</v>
      </c>
      <c r="G105" s="73">
        <v>55.2</v>
      </c>
      <c r="H105" s="73">
        <v>2</v>
      </c>
      <c r="I105" s="73">
        <v>0.7</v>
      </c>
      <c r="J105" s="73">
        <v>2.6</v>
      </c>
      <c r="K105" s="73">
        <v>147.6</v>
      </c>
    </row>
    <row r="106" spans="1:11" x14ac:dyDescent="0.35">
      <c r="A106" s="12" t="s">
        <v>465</v>
      </c>
      <c r="B106" s="73">
        <v>0.8</v>
      </c>
      <c r="C106" s="73">
        <v>1.1000000000000001</v>
      </c>
      <c r="D106" s="73">
        <v>2</v>
      </c>
      <c r="E106" s="73">
        <v>63.6</v>
      </c>
      <c r="F106" s="73">
        <v>64.400000000000006</v>
      </c>
      <c r="G106" s="73">
        <v>54.3</v>
      </c>
      <c r="H106" s="73">
        <v>0.6</v>
      </c>
      <c r="I106" s="73">
        <v>1.1000000000000001</v>
      </c>
      <c r="J106" s="73">
        <v>1.8</v>
      </c>
      <c r="K106" s="73">
        <v>145.1</v>
      </c>
    </row>
    <row r="107" spans="1:11" x14ac:dyDescent="0.35">
      <c r="A107" s="12" t="s">
        <v>466</v>
      </c>
      <c r="B107" s="73">
        <v>1.8</v>
      </c>
      <c r="C107" s="73">
        <v>0.4</v>
      </c>
      <c r="D107" s="73">
        <v>2.2000000000000002</v>
      </c>
      <c r="E107" s="73">
        <v>65.400000000000006</v>
      </c>
      <c r="F107" s="73">
        <v>66.099999999999994</v>
      </c>
      <c r="G107" s="73">
        <v>56.1</v>
      </c>
      <c r="H107" s="73">
        <v>1.6</v>
      </c>
      <c r="I107" s="73">
        <v>0.4</v>
      </c>
      <c r="J107" s="73">
        <v>2</v>
      </c>
      <c r="K107" s="73">
        <v>143.4</v>
      </c>
    </row>
    <row r="108" spans="1:11" x14ac:dyDescent="0.35">
      <c r="A108" s="12" t="s">
        <v>467</v>
      </c>
      <c r="B108" s="73">
        <v>1.7</v>
      </c>
      <c r="C108" s="73">
        <v>0.6</v>
      </c>
      <c r="D108" s="73">
        <v>2.2999999999999998</v>
      </c>
      <c r="E108" s="73">
        <v>67.3</v>
      </c>
      <c r="F108" s="73">
        <v>67.8</v>
      </c>
      <c r="G108" s="73">
        <v>55.6</v>
      </c>
      <c r="H108" s="73">
        <v>1.5</v>
      </c>
      <c r="I108" s="73">
        <v>0.6</v>
      </c>
      <c r="J108" s="73">
        <v>2</v>
      </c>
      <c r="K108" s="73">
        <v>141.5</v>
      </c>
    </row>
    <row r="109" spans="1:11" x14ac:dyDescent="0.35">
      <c r="A109" s="12" t="s">
        <v>468</v>
      </c>
      <c r="B109" s="73">
        <v>2.2999999999999998</v>
      </c>
      <c r="C109" s="73">
        <v>0.6</v>
      </c>
      <c r="D109" s="73">
        <v>2.9</v>
      </c>
      <c r="E109" s="73">
        <v>69.599999999999994</v>
      </c>
      <c r="F109" s="73">
        <v>70.099999999999994</v>
      </c>
      <c r="G109" s="73">
        <v>58.6</v>
      </c>
      <c r="H109" s="73">
        <v>2</v>
      </c>
      <c r="I109" s="73">
        <v>0.6</v>
      </c>
      <c r="J109" s="73">
        <v>2.6</v>
      </c>
      <c r="K109" s="73">
        <v>142</v>
      </c>
    </row>
    <row r="110" spans="1:11" x14ac:dyDescent="0.35">
      <c r="A110" s="12" t="s">
        <v>469</v>
      </c>
      <c r="B110" s="73">
        <v>0.5</v>
      </c>
      <c r="C110" s="73">
        <v>1</v>
      </c>
      <c r="D110" s="73">
        <v>1.5</v>
      </c>
      <c r="E110" s="73">
        <v>70.3</v>
      </c>
      <c r="F110" s="73">
        <v>70.599999999999994</v>
      </c>
      <c r="G110" s="73">
        <v>58.6</v>
      </c>
      <c r="H110" s="73">
        <v>0.1</v>
      </c>
      <c r="I110" s="73">
        <v>1</v>
      </c>
      <c r="J110" s="73">
        <v>1.1000000000000001</v>
      </c>
      <c r="K110" s="73">
        <v>140.80000000000001</v>
      </c>
    </row>
    <row r="111" spans="1:11" x14ac:dyDescent="0.35">
      <c r="A111" s="12" t="s">
        <v>470</v>
      </c>
      <c r="B111" s="73">
        <v>1.6</v>
      </c>
      <c r="C111" s="73">
        <v>0.3</v>
      </c>
      <c r="D111" s="73">
        <v>1.9</v>
      </c>
      <c r="E111" s="73">
        <v>71.900000000000006</v>
      </c>
      <c r="F111" s="73">
        <v>72</v>
      </c>
      <c r="G111" s="73">
        <v>60.8</v>
      </c>
      <c r="H111" s="73">
        <v>1.2</v>
      </c>
      <c r="I111" s="73">
        <v>0.3</v>
      </c>
      <c r="J111" s="73">
        <v>1.5</v>
      </c>
      <c r="K111" s="73">
        <v>140.19999999999999</v>
      </c>
    </row>
    <row r="112" spans="1:11" x14ac:dyDescent="0.35">
      <c r="A112" s="12" t="s">
        <v>471</v>
      </c>
      <c r="B112" s="73">
        <v>1.3</v>
      </c>
      <c r="C112" s="73">
        <v>0.4</v>
      </c>
      <c r="D112" s="73">
        <v>1.7</v>
      </c>
      <c r="E112" s="73">
        <v>72.5</v>
      </c>
      <c r="F112" s="73">
        <v>72.5</v>
      </c>
      <c r="G112" s="73">
        <v>62.5</v>
      </c>
      <c r="H112" s="73">
        <v>1</v>
      </c>
      <c r="I112" s="73">
        <v>0.4</v>
      </c>
      <c r="J112" s="73">
        <v>1.5</v>
      </c>
      <c r="K112" s="73">
        <v>138</v>
      </c>
    </row>
    <row r="113" spans="1:11" x14ac:dyDescent="0.35">
      <c r="A113" s="12" t="s">
        <v>472</v>
      </c>
      <c r="B113" s="73">
        <v>1.9</v>
      </c>
      <c r="C113" s="73">
        <v>0.4</v>
      </c>
      <c r="D113" s="73">
        <v>2.2999999999999998</v>
      </c>
      <c r="E113" s="73">
        <v>74</v>
      </c>
      <c r="F113" s="73">
        <v>73.8</v>
      </c>
      <c r="G113" s="73">
        <v>64.8</v>
      </c>
      <c r="H113" s="73">
        <v>1.6</v>
      </c>
      <c r="I113" s="73">
        <v>0.4</v>
      </c>
      <c r="J113" s="73">
        <v>2</v>
      </c>
      <c r="K113" s="73">
        <v>136.4</v>
      </c>
    </row>
    <row r="114" spans="1:11" x14ac:dyDescent="0.35">
      <c r="A114" s="12" t="s">
        <v>473</v>
      </c>
      <c r="B114" s="73">
        <v>0.6</v>
      </c>
      <c r="C114" s="73">
        <v>0.8</v>
      </c>
      <c r="D114" s="73">
        <v>1.4</v>
      </c>
      <c r="E114" s="73">
        <v>74.2</v>
      </c>
      <c r="F114" s="73">
        <v>73.900000000000006</v>
      </c>
      <c r="G114" s="73">
        <v>64.599999999999994</v>
      </c>
      <c r="H114" s="73">
        <v>0.4</v>
      </c>
      <c r="I114" s="73">
        <v>0.8</v>
      </c>
      <c r="J114" s="73">
        <v>1.2</v>
      </c>
      <c r="K114" s="73">
        <v>132.1</v>
      </c>
    </row>
    <row r="115" spans="1:11" x14ac:dyDescent="0.35">
      <c r="A115" s="12" t="s">
        <v>474</v>
      </c>
      <c r="B115" s="73">
        <v>1.8</v>
      </c>
      <c r="C115" s="73">
        <v>0.8</v>
      </c>
      <c r="D115" s="73">
        <v>2.6</v>
      </c>
      <c r="E115" s="73">
        <v>74.2</v>
      </c>
      <c r="F115" s="73">
        <v>74.900000000000006</v>
      </c>
      <c r="G115" s="73">
        <v>67.8</v>
      </c>
      <c r="H115" s="73">
        <v>1.6</v>
      </c>
      <c r="I115" s="73">
        <v>0.8</v>
      </c>
      <c r="J115" s="73">
        <v>2.2999999999999998</v>
      </c>
      <c r="K115" s="73">
        <v>128.80000000000001</v>
      </c>
    </row>
    <row r="116" spans="1:11" x14ac:dyDescent="0.35">
      <c r="A116" s="12" t="s">
        <v>475</v>
      </c>
      <c r="B116" s="73">
        <v>1.2</v>
      </c>
      <c r="C116" s="73">
        <v>0.3</v>
      </c>
      <c r="D116" s="73">
        <v>1.5</v>
      </c>
      <c r="E116" s="73">
        <v>74.8</v>
      </c>
      <c r="F116" s="73">
        <v>75.5</v>
      </c>
      <c r="G116" s="73">
        <v>67.8</v>
      </c>
      <c r="H116" s="73">
        <v>1</v>
      </c>
      <c r="I116" s="73">
        <v>0.3</v>
      </c>
      <c r="J116" s="73">
        <v>1.3</v>
      </c>
      <c r="K116" s="73">
        <v>128.69999999999999</v>
      </c>
    </row>
    <row r="117" spans="1:11" x14ac:dyDescent="0.35">
      <c r="A117" s="12" t="s">
        <v>476</v>
      </c>
      <c r="B117" s="73">
        <v>1.9</v>
      </c>
      <c r="C117" s="73">
        <v>0.3</v>
      </c>
      <c r="D117" s="73">
        <v>2.2000000000000002</v>
      </c>
      <c r="E117" s="73">
        <v>76.5</v>
      </c>
      <c r="F117" s="73">
        <v>77.3</v>
      </c>
      <c r="G117" s="73">
        <v>69.3</v>
      </c>
      <c r="H117" s="73">
        <v>1.7</v>
      </c>
      <c r="I117" s="73">
        <v>0.3</v>
      </c>
      <c r="J117" s="73">
        <v>2</v>
      </c>
      <c r="K117" s="73">
        <v>129.6</v>
      </c>
    </row>
    <row r="118" spans="1:11" x14ac:dyDescent="0.35">
      <c r="A118" s="12" t="s">
        <v>477</v>
      </c>
      <c r="B118" s="73">
        <v>0.4</v>
      </c>
      <c r="C118" s="73">
        <v>0.6</v>
      </c>
      <c r="D118" s="73">
        <v>1</v>
      </c>
      <c r="E118" s="73">
        <v>75.900000000000006</v>
      </c>
      <c r="F118" s="73">
        <v>77.2</v>
      </c>
      <c r="G118" s="73">
        <v>69.3</v>
      </c>
      <c r="H118" s="73">
        <v>0.3</v>
      </c>
      <c r="I118" s="73">
        <v>0.6</v>
      </c>
      <c r="J118" s="73">
        <v>0.9</v>
      </c>
      <c r="K118" s="73">
        <v>128.69999999999999</v>
      </c>
    </row>
    <row r="119" spans="1:11" x14ac:dyDescent="0.35">
      <c r="A119" s="12" t="s">
        <v>478</v>
      </c>
      <c r="B119" s="73">
        <v>1.4</v>
      </c>
      <c r="C119" s="73">
        <v>0.2</v>
      </c>
      <c r="D119" s="73">
        <v>1.6</v>
      </c>
      <c r="E119" s="73">
        <v>76.3</v>
      </c>
      <c r="F119" s="73">
        <v>78.099999999999994</v>
      </c>
      <c r="G119" s="73">
        <v>70.099999999999994</v>
      </c>
      <c r="H119" s="73">
        <v>1.3</v>
      </c>
      <c r="I119" s="73">
        <v>0.2</v>
      </c>
      <c r="J119" s="73">
        <v>1.5</v>
      </c>
      <c r="K119" s="73">
        <v>126.1</v>
      </c>
    </row>
    <row r="120" spans="1:11" x14ac:dyDescent="0.35">
      <c r="A120" s="12" t="s">
        <v>479</v>
      </c>
      <c r="B120" s="73">
        <v>1.1000000000000001</v>
      </c>
      <c r="C120" s="73">
        <v>0.3</v>
      </c>
      <c r="D120" s="73">
        <v>1.4</v>
      </c>
      <c r="E120" s="73">
        <v>75.900000000000006</v>
      </c>
      <c r="F120" s="73">
        <v>78.099999999999994</v>
      </c>
      <c r="G120" s="73">
        <v>69.5</v>
      </c>
      <c r="H120" s="73">
        <v>1</v>
      </c>
      <c r="I120" s="73">
        <v>0.3</v>
      </c>
      <c r="J120" s="73">
        <v>1.2</v>
      </c>
      <c r="K120" s="73">
        <v>124.8</v>
      </c>
    </row>
    <row r="121" spans="1:11" x14ac:dyDescent="0.35">
      <c r="A121" s="12" t="s">
        <v>480</v>
      </c>
      <c r="B121" s="73">
        <v>1.6</v>
      </c>
      <c r="C121" s="73">
        <v>0.3</v>
      </c>
      <c r="D121" s="73">
        <v>1.9</v>
      </c>
      <c r="E121" s="73">
        <v>76.8</v>
      </c>
      <c r="F121" s="73">
        <v>79.2</v>
      </c>
      <c r="G121" s="73">
        <v>70.599999999999994</v>
      </c>
      <c r="H121" s="73">
        <v>1.4</v>
      </c>
      <c r="I121" s="73">
        <v>0.3</v>
      </c>
      <c r="J121" s="73">
        <v>1.7</v>
      </c>
      <c r="K121" s="73">
        <v>124.7</v>
      </c>
    </row>
    <row r="122" spans="1:11" x14ac:dyDescent="0.35">
      <c r="A122" s="12" t="s">
        <v>481</v>
      </c>
      <c r="B122" s="73">
        <v>0.2</v>
      </c>
      <c r="C122" s="73">
        <v>0.7</v>
      </c>
      <c r="D122" s="73">
        <v>0.9</v>
      </c>
      <c r="E122" s="73">
        <v>76.5</v>
      </c>
      <c r="F122" s="73">
        <v>78.8</v>
      </c>
      <c r="G122" s="73">
        <v>70.2</v>
      </c>
      <c r="H122" s="73">
        <v>0.1</v>
      </c>
      <c r="I122" s="73">
        <v>0.7</v>
      </c>
      <c r="J122" s="73">
        <v>0.8</v>
      </c>
      <c r="K122" s="73">
        <v>109.7</v>
      </c>
    </row>
    <row r="123" spans="1:11" x14ac:dyDescent="0.35">
      <c r="A123" s="12" t="s">
        <v>482</v>
      </c>
      <c r="B123" s="73">
        <v>1.4</v>
      </c>
      <c r="C123" s="73">
        <v>0.3</v>
      </c>
      <c r="D123" s="73">
        <v>1.7</v>
      </c>
      <c r="E123" s="73">
        <v>77.599999999999994</v>
      </c>
      <c r="F123" s="73">
        <v>79.900000000000006</v>
      </c>
      <c r="G123" s="73">
        <v>71.3</v>
      </c>
      <c r="H123" s="73">
        <v>1.3</v>
      </c>
      <c r="I123" s="73">
        <v>0.3</v>
      </c>
      <c r="J123" s="73">
        <v>1.6</v>
      </c>
      <c r="K123" s="73">
        <v>96.5</v>
      </c>
    </row>
    <row r="124" spans="1:11" x14ac:dyDescent="0.35">
      <c r="A124" s="12" t="s">
        <v>483</v>
      </c>
      <c r="B124" s="73">
        <v>1</v>
      </c>
      <c r="C124" s="73">
        <v>0.4</v>
      </c>
      <c r="D124" s="73">
        <v>1.3</v>
      </c>
      <c r="E124" s="73">
        <v>78.099999999999994</v>
      </c>
      <c r="F124" s="73">
        <v>80.2</v>
      </c>
      <c r="G124" s="73">
        <v>71.2</v>
      </c>
      <c r="H124" s="73">
        <v>0.8</v>
      </c>
      <c r="I124" s="73">
        <v>0.4</v>
      </c>
      <c r="J124" s="73">
        <v>1.2</v>
      </c>
      <c r="K124" s="73">
        <v>96.7</v>
      </c>
    </row>
    <row r="125" spans="1:11" x14ac:dyDescent="0.35">
      <c r="A125" s="12" t="s">
        <v>484</v>
      </c>
      <c r="B125" s="73">
        <v>1.3</v>
      </c>
      <c r="C125" s="73">
        <v>0.5</v>
      </c>
      <c r="D125" s="73">
        <v>1.7</v>
      </c>
      <c r="E125" s="73">
        <v>79.3</v>
      </c>
      <c r="F125" s="73">
        <v>81.5</v>
      </c>
      <c r="G125" s="73">
        <v>72.599999999999994</v>
      </c>
      <c r="H125" s="73">
        <v>1.1000000000000001</v>
      </c>
      <c r="I125" s="73">
        <v>0.5</v>
      </c>
      <c r="J125" s="73">
        <v>1.6</v>
      </c>
      <c r="K125" s="73">
        <v>97.9</v>
      </c>
    </row>
    <row r="126" spans="1:11" x14ac:dyDescent="0.35">
      <c r="A126" s="12" t="s">
        <v>485</v>
      </c>
      <c r="B126" s="73">
        <v>-0.3</v>
      </c>
      <c r="C126" s="73">
        <v>0.8</v>
      </c>
      <c r="D126" s="73">
        <v>0.5</v>
      </c>
      <c r="E126" s="73">
        <v>78.7</v>
      </c>
      <c r="F126" s="73">
        <v>81.099999999999994</v>
      </c>
      <c r="G126" s="73">
        <v>72.3</v>
      </c>
      <c r="H126" s="73">
        <v>-0.4</v>
      </c>
      <c r="I126" s="73">
        <v>0.8</v>
      </c>
      <c r="J126" s="73">
        <v>0.4</v>
      </c>
      <c r="K126" s="73">
        <v>96.9</v>
      </c>
    </row>
    <row r="127" spans="1:11" x14ac:dyDescent="0.35">
      <c r="A127" s="12" t="s">
        <v>486</v>
      </c>
      <c r="B127" s="73">
        <v>1.1000000000000001</v>
      </c>
      <c r="C127" s="73">
        <v>0.3</v>
      </c>
      <c r="D127" s="73">
        <v>1.4</v>
      </c>
      <c r="E127" s="73">
        <v>79.400000000000006</v>
      </c>
      <c r="F127" s="73">
        <v>81.8</v>
      </c>
      <c r="G127" s="73">
        <v>72.900000000000006</v>
      </c>
      <c r="H127" s="73">
        <v>1</v>
      </c>
      <c r="I127" s="73">
        <v>0.3</v>
      </c>
      <c r="J127" s="73">
        <v>1.3</v>
      </c>
      <c r="K127" s="73">
        <v>97.1</v>
      </c>
    </row>
    <row r="128" spans="1:11" x14ac:dyDescent="0.35">
      <c r="A128" s="12" t="s">
        <v>487</v>
      </c>
      <c r="B128" s="73">
        <v>0.8</v>
      </c>
      <c r="C128" s="73">
        <v>0.4</v>
      </c>
      <c r="D128" s="73">
        <v>1.1000000000000001</v>
      </c>
      <c r="E128" s="73">
        <v>79.2</v>
      </c>
      <c r="F128" s="73">
        <v>81.5</v>
      </c>
      <c r="G128" s="73">
        <v>73</v>
      </c>
      <c r="H128" s="73">
        <v>0.7</v>
      </c>
      <c r="I128" s="73">
        <v>0.4</v>
      </c>
      <c r="J128" s="73">
        <v>1.1000000000000001</v>
      </c>
      <c r="K128" s="73">
        <v>96.5</v>
      </c>
    </row>
    <row r="129" spans="1:11" x14ac:dyDescent="0.35">
      <c r="A129" s="12" t="s">
        <v>488</v>
      </c>
      <c r="B129" s="73">
        <v>1.1000000000000001</v>
      </c>
      <c r="C129" s="73">
        <v>0.3</v>
      </c>
      <c r="D129" s="73">
        <v>1.4</v>
      </c>
      <c r="E129" s="73">
        <v>79.400000000000006</v>
      </c>
      <c r="F129" s="73">
        <v>81.7</v>
      </c>
      <c r="G129" s="73">
        <v>74.2</v>
      </c>
      <c r="H129" s="73">
        <v>1</v>
      </c>
      <c r="I129" s="73">
        <v>0.3</v>
      </c>
      <c r="J129" s="73">
        <v>1.3</v>
      </c>
      <c r="K129" s="73">
        <v>96.4</v>
      </c>
    </row>
    <row r="130" spans="1:11" x14ac:dyDescent="0.35">
      <c r="A130" s="12" t="s">
        <v>489</v>
      </c>
      <c r="B130" s="73">
        <v>-0.4</v>
      </c>
      <c r="C130" s="73">
        <v>0.6</v>
      </c>
      <c r="D130" s="73">
        <v>0.2</v>
      </c>
      <c r="E130" s="73">
        <v>78.400000000000006</v>
      </c>
      <c r="F130" s="73">
        <v>80.599999999999994</v>
      </c>
      <c r="G130" s="73">
        <v>73.2</v>
      </c>
      <c r="H130" s="73">
        <v>-0.5</v>
      </c>
      <c r="I130" s="73">
        <v>0.6</v>
      </c>
      <c r="J130" s="73">
        <v>0.1</v>
      </c>
      <c r="K130" s="73">
        <v>95.9</v>
      </c>
    </row>
    <row r="131" spans="1:11" x14ac:dyDescent="0.35">
      <c r="A131" s="12" t="s">
        <v>490</v>
      </c>
      <c r="B131" s="73">
        <v>0.9</v>
      </c>
      <c r="C131" s="73">
        <v>0.3</v>
      </c>
      <c r="D131" s="73">
        <v>1.2</v>
      </c>
      <c r="E131" s="73">
        <v>78.400000000000006</v>
      </c>
      <c r="F131" s="73">
        <v>80.8</v>
      </c>
      <c r="G131" s="73">
        <v>73.900000000000006</v>
      </c>
      <c r="H131" s="73">
        <v>0.8</v>
      </c>
      <c r="I131" s="73">
        <v>0.4</v>
      </c>
      <c r="J131" s="73">
        <v>1.1000000000000001</v>
      </c>
      <c r="K131" s="73">
        <v>96.7</v>
      </c>
    </row>
    <row r="132" spans="1:11" x14ac:dyDescent="0.35">
      <c r="A132" s="12" t="s">
        <v>491</v>
      </c>
      <c r="B132" s="73">
        <v>0.5</v>
      </c>
      <c r="C132" s="73">
        <v>0.4</v>
      </c>
      <c r="D132" s="73">
        <v>0.9</v>
      </c>
      <c r="E132" s="73">
        <v>78</v>
      </c>
      <c r="F132" s="73">
        <v>80.3</v>
      </c>
      <c r="G132" s="73">
        <v>73.400000000000006</v>
      </c>
      <c r="H132" s="73">
        <v>0.4</v>
      </c>
      <c r="I132" s="73">
        <v>0.4</v>
      </c>
      <c r="J132" s="73">
        <v>0.9</v>
      </c>
      <c r="K132" s="73">
        <v>95.6</v>
      </c>
    </row>
    <row r="133" spans="1:11" x14ac:dyDescent="0.35">
      <c r="A133" s="12" t="s">
        <v>492</v>
      </c>
      <c r="B133" s="73">
        <v>0.7</v>
      </c>
      <c r="C133" s="73">
        <v>0.3</v>
      </c>
      <c r="D133" s="73">
        <v>1</v>
      </c>
      <c r="E133" s="73">
        <v>78.3</v>
      </c>
      <c r="F133" s="73">
        <v>82.5</v>
      </c>
      <c r="G133" s="73">
        <v>74.599999999999994</v>
      </c>
      <c r="H133" s="73">
        <v>0.6</v>
      </c>
      <c r="I133" s="73">
        <v>0.3</v>
      </c>
      <c r="J133" s="73">
        <v>0.9</v>
      </c>
      <c r="K133" s="73">
        <v>97.1</v>
      </c>
    </row>
    <row r="134" spans="1:11" x14ac:dyDescent="0.35">
      <c r="A134" s="12" t="s">
        <v>493</v>
      </c>
      <c r="B134" s="73">
        <v>-1</v>
      </c>
      <c r="C134" s="73">
        <v>0.7</v>
      </c>
      <c r="D134" s="73">
        <v>-0.3</v>
      </c>
      <c r="E134" s="73">
        <v>76.8</v>
      </c>
      <c r="F134" s="73">
        <v>82.7</v>
      </c>
      <c r="G134" s="73">
        <v>73.3</v>
      </c>
      <c r="H134" s="73">
        <v>-1.3</v>
      </c>
      <c r="I134" s="73">
        <v>0.7</v>
      </c>
      <c r="J134" s="73">
        <v>-0.5</v>
      </c>
      <c r="K134" s="73">
        <v>96.9</v>
      </c>
    </row>
    <row r="135" spans="1:11" x14ac:dyDescent="0.35">
      <c r="A135" s="12" t="s">
        <v>494</v>
      </c>
      <c r="B135" s="73">
        <v>0.8</v>
      </c>
      <c r="C135" s="73">
        <v>0.5</v>
      </c>
      <c r="D135" s="73">
        <v>1.3</v>
      </c>
      <c r="E135" s="73">
        <v>76.7</v>
      </c>
      <c r="F135" s="73">
        <v>83.4</v>
      </c>
      <c r="G135" s="73">
        <v>73.900000000000006</v>
      </c>
      <c r="H135" s="73">
        <v>0.6</v>
      </c>
      <c r="I135" s="73">
        <v>0.5</v>
      </c>
      <c r="J135" s="73">
        <v>1</v>
      </c>
      <c r="K135" s="73">
        <v>97.1</v>
      </c>
    </row>
    <row r="136" spans="1:11" x14ac:dyDescent="0.35">
      <c r="A136" s="12" t="s">
        <v>495</v>
      </c>
      <c r="B136" s="73">
        <v>0.2</v>
      </c>
      <c r="C136" s="73">
        <v>0.5</v>
      </c>
      <c r="D136" s="73">
        <v>0.8</v>
      </c>
      <c r="E136" s="73">
        <v>76.7</v>
      </c>
      <c r="F136" s="73">
        <v>83.9</v>
      </c>
      <c r="G136" s="73">
        <v>73.400000000000006</v>
      </c>
      <c r="H136" s="73">
        <v>0.1</v>
      </c>
      <c r="I136" s="73">
        <v>0.5</v>
      </c>
      <c r="J136" s="73">
        <v>0.6</v>
      </c>
      <c r="K136" s="73">
        <v>97</v>
      </c>
    </row>
    <row r="137" spans="1:11" x14ac:dyDescent="0.35">
      <c r="A137" s="12" t="s">
        <v>496</v>
      </c>
      <c r="B137" s="73">
        <v>0.4</v>
      </c>
      <c r="C137" s="73">
        <v>0.5</v>
      </c>
      <c r="D137" s="73">
        <v>0.9</v>
      </c>
      <c r="E137" s="73">
        <v>73.900000000000006</v>
      </c>
      <c r="F137" s="73">
        <v>81.7</v>
      </c>
      <c r="G137" s="73">
        <v>70.3</v>
      </c>
      <c r="H137" s="73">
        <v>0.3</v>
      </c>
      <c r="I137" s="73">
        <v>0.5</v>
      </c>
      <c r="J137" s="73">
        <v>0.8</v>
      </c>
      <c r="K137" s="73">
        <v>94.3</v>
      </c>
    </row>
    <row r="138" spans="1:11" x14ac:dyDescent="0.35">
      <c r="A138" s="12" t="s">
        <v>497</v>
      </c>
      <c r="B138" s="73">
        <v>-0.8</v>
      </c>
      <c r="C138" s="73">
        <v>0.7</v>
      </c>
      <c r="D138" s="73">
        <v>-0.1</v>
      </c>
      <c r="E138" s="73">
        <v>73.099999999999994</v>
      </c>
      <c r="F138" s="73">
        <v>81.599999999999994</v>
      </c>
      <c r="G138" s="73">
        <v>69.400000000000006</v>
      </c>
      <c r="H138" s="73">
        <v>-0.9</v>
      </c>
      <c r="I138" s="73">
        <v>0.7</v>
      </c>
      <c r="J138" s="73">
        <v>-0.2</v>
      </c>
      <c r="K138" s="73">
        <v>94.4</v>
      </c>
    </row>
    <row r="139" spans="1:11" x14ac:dyDescent="0.35">
      <c r="A139" s="12" t="s">
        <v>498</v>
      </c>
      <c r="B139" s="73">
        <v>0.5</v>
      </c>
      <c r="C139" s="73">
        <v>0.4</v>
      </c>
      <c r="D139" s="73">
        <v>0.9</v>
      </c>
      <c r="E139" s="73">
        <v>72.900000000000006</v>
      </c>
      <c r="F139" s="73">
        <v>82</v>
      </c>
      <c r="G139" s="73">
        <v>69.599999999999994</v>
      </c>
      <c r="H139" s="73">
        <v>0.4</v>
      </c>
      <c r="I139" s="73">
        <v>0.4</v>
      </c>
      <c r="J139" s="73">
        <v>0.8</v>
      </c>
      <c r="K139" s="73">
        <v>95</v>
      </c>
    </row>
    <row r="140" spans="1:11" x14ac:dyDescent="0.35">
      <c r="A140" s="12" t="s">
        <v>499</v>
      </c>
      <c r="B140" s="73">
        <v>0.2</v>
      </c>
      <c r="C140" s="73">
        <v>0.4</v>
      </c>
      <c r="D140" s="73">
        <v>0.6</v>
      </c>
      <c r="E140" s="73">
        <v>72.400000000000006</v>
      </c>
      <c r="F140" s="73">
        <v>81.099999999999994</v>
      </c>
      <c r="G140" s="73">
        <v>68.2</v>
      </c>
      <c r="H140" s="73">
        <v>0.1</v>
      </c>
      <c r="I140" s="73">
        <v>0.4</v>
      </c>
      <c r="J140" s="73">
        <v>0.5</v>
      </c>
      <c r="K140" s="73">
        <v>94.2</v>
      </c>
    </row>
    <row r="141" spans="1:11" x14ac:dyDescent="0.35">
      <c r="A141" s="12" t="s">
        <v>500</v>
      </c>
      <c r="B141" s="73">
        <v>0.5</v>
      </c>
      <c r="C141" s="73">
        <v>0.5</v>
      </c>
      <c r="D141" s="73">
        <v>0.9</v>
      </c>
      <c r="E141" s="73">
        <v>72.7</v>
      </c>
      <c r="F141" s="73">
        <v>81.3</v>
      </c>
      <c r="G141" s="73">
        <v>68.8</v>
      </c>
      <c r="H141" s="73">
        <v>0.4</v>
      </c>
      <c r="I141" s="73">
        <v>0.5</v>
      </c>
      <c r="J141" s="73">
        <v>0.8</v>
      </c>
      <c r="K141" s="73">
        <v>94.5</v>
      </c>
    </row>
    <row r="142" spans="1:11" x14ac:dyDescent="0.35">
      <c r="A142" s="12" t="s">
        <v>501</v>
      </c>
      <c r="B142" s="73">
        <v>-1.2</v>
      </c>
      <c r="C142" s="73">
        <v>0.8</v>
      </c>
      <c r="D142" s="73">
        <v>-0.4</v>
      </c>
      <c r="E142" s="73">
        <v>71.8</v>
      </c>
      <c r="F142" s="73">
        <v>79.599999999999994</v>
      </c>
      <c r="G142" s="73">
        <v>66.3</v>
      </c>
      <c r="H142" s="73">
        <v>-1.3</v>
      </c>
      <c r="I142" s="73">
        <v>0.8</v>
      </c>
      <c r="J142" s="73">
        <v>-0.5</v>
      </c>
      <c r="K142" s="73">
        <v>93</v>
      </c>
    </row>
    <row r="143" spans="1:11" x14ac:dyDescent="0.35">
      <c r="A143" s="12" t="s">
        <v>502</v>
      </c>
      <c r="B143" s="73">
        <v>0.7</v>
      </c>
      <c r="C143" s="73">
        <v>0.4</v>
      </c>
      <c r="D143" s="73">
        <v>1</v>
      </c>
      <c r="E143" s="73">
        <v>71.900000000000006</v>
      </c>
      <c r="F143" s="73">
        <v>80.3</v>
      </c>
      <c r="G143" s="73">
        <v>68.099999999999994</v>
      </c>
      <c r="H143" s="73">
        <v>0.6</v>
      </c>
      <c r="I143" s="73">
        <v>0.4</v>
      </c>
      <c r="J143" s="73">
        <v>1</v>
      </c>
      <c r="K143" s="73">
        <v>93.7</v>
      </c>
    </row>
    <row r="144" spans="1:11" x14ac:dyDescent="0.35">
      <c r="A144" s="12" t="s">
        <v>503</v>
      </c>
      <c r="B144" s="73">
        <v>0.1</v>
      </c>
      <c r="C144" s="73">
        <v>0.5</v>
      </c>
      <c r="D144" s="73">
        <v>0.6</v>
      </c>
      <c r="E144" s="73">
        <v>71.8</v>
      </c>
      <c r="F144" s="73">
        <v>79.900000000000006</v>
      </c>
      <c r="G144" s="73">
        <v>67.900000000000006</v>
      </c>
      <c r="H144" s="73">
        <v>0</v>
      </c>
      <c r="I144" s="73">
        <v>0.5</v>
      </c>
      <c r="J144" s="73">
        <v>0.5</v>
      </c>
      <c r="K144" s="73">
        <v>93.3</v>
      </c>
    </row>
    <row r="145" spans="1:256" x14ac:dyDescent="0.35">
      <c r="A145" s="12" t="s">
        <v>504</v>
      </c>
      <c r="B145" s="73">
        <v>0.7</v>
      </c>
      <c r="C145" s="73">
        <v>0.4</v>
      </c>
      <c r="D145" s="73">
        <v>1</v>
      </c>
      <c r="E145" s="73">
        <v>75.8</v>
      </c>
      <c r="F145" s="73">
        <v>84.2</v>
      </c>
      <c r="G145" s="73">
        <v>72.7</v>
      </c>
      <c r="H145" s="73">
        <v>0.6</v>
      </c>
      <c r="I145" s="73">
        <v>0.4</v>
      </c>
      <c r="J145" s="73">
        <v>0.9</v>
      </c>
      <c r="K145" s="73">
        <v>98.2</v>
      </c>
    </row>
    <row r="146" spans="1:256" x14ac:dyDescent="0.35">
      <c r="A146" s="12" t="s">
        <v>505</v>
      </c>
      <c r="B146" s="73">
        <v>-0.7</v>
      </c>
      <c r="C146" s="73">
        <v>0.7</v>
      </c>
      <c r="D146" s="73">
        <v>0</v>
      </c>
      <c r="E146" s="73">
        <v>76.5</v>
      </c>
      <c r="F146" s="73">
        <v>84.5</v>
      </c>
      <c r="G146" s="73">
        <v>73.8</v>
      </c>
      <c r="H146" s="73">
        <v>-0.8</v>
      </c>
      <c r="I146" s="73">
        <v>0.7</v>
      </c>
      <c r="J146" s="73">
        <v>-0.1</v>
      </c>
      <c r="K146" s="73">
        <v>99.1</v>
      </c>
    </row>
    <row r="147" spans="1:256" x14ac:dyDescent="0.35">
      <c r="A147" s="12" t="s">
        <v>506</v>
      </c>
      <c r="B147" s="73">
        <v>5.0999999999999996</v>
      </c>
      <c r="C147" s="73">
        <v>1</v>
      </c>
      <c r="D147" s="73">
        <v>6.1</v>
      </c>
      <c r="E147" s="73">
        <v>83.9</v>
      </c>
      <c r="F147" s="73">
        <v>95.3</v>
      </c>
      <c r="G147" s="73">
        <v>82.5</v>
      </c>
      <c r="H147" s="73">
        <v>5</v>
      </c>
      <c r="I147" s="73">
        <v>1</v>
      </c>
      <c r="J147" s="73">
        <v>5.9</v>
      </c>
      <c r="K147" s="73">
        <v>110.6</v>
      </c>
    </row>
    <row r="148" spans="1:256" x14ac:dyDescent="0.35">
      <c r="A148" s="12" t="s">
        <v>507</v>
      </c>
      <c r="B148" s="73">
        <v>2.7</v>
      </c>
      <c r="C148" s="73">
        <v>0.8</v>
      </c>
      <c r="D148" s="73">
        <v>3.4</v>
      </c>
      <c r="E148" s="73">
        <v>87.5</v>
      </c>
      <c r="F148" s="73">
        <v>98.1</v>
      </c>
      <c r="G148" s="73">
        <v>83.9</v>
      </c>
      <c r="H148" s="73">
        <v>2.6</v>
      </c>
      <c r="I148" s="73">
        <v>0.8</v>
      </c>
      <c r="J148" s="73">
        <v>3.3</v>
      </c>
      <c r="K148" s="73">
        <v>113.2</v>
      </c>
    </row>
    <row r="149" spans="1:256" x14ac:dyDescent="0.35">
      <c r="A149" s="12" t="s">
        <v>508</v>
      </c>
      <c r="B149" s="73">
        <v>2.4</v>
      </c>
      <c r="C149" s="73">
        <v>0.6</v>
      </c>
      <c r="D149" s="73">
        <v>3</v>
      </c>
      <c r="E149" s="73">
        <v>86.7</v>
      </c>
      <c r="F149" s="73">
        <v>97.6</v>
      </c>
      <c r="G149" s="73">
        <v>83.3</v>
      </c>
      <c r="H149" s="73">
        <v>2.2999999999999998</v>
      </c>
      <c r="I149" s="73">
        <v>0.6</v>
      </c>
      <c r="J149" s="73">
        <v>2.9</v>
      </c>
      <c r="K149" s="73">
        <v>111.9</v>
      </c>
    </row>
    <row r="150" spans="1:256" x14ac:dyDescent="0.35">
      <c r="A150" s="12" t="s">
        <v>509</v>
      </c>
      <c r="B150" s="73">
        <v>1</v>
      </c>
      <c r="C150" s="73">
        <v>1</v>
      </c>
      <c r="D150" s="73">
        <v>2</v>
      </c>
      <c r="E150" s="73">
        <v>85.4</v>
      </c>
      <c r="F150" s="73">
        <v>95.4</v>
      </c>
      <c r="G150" s="73">
        <v>81.900000000000006</v>
      </c>
      <c r="H150" s="73">
        <v>0.9</v>
      </c>
      <c r="I150" s="73">
        <v>1</v>
      </c>
      <c r="J150" s="73">
        <v>1.9</v>
      </c>
      <c r="K150" s="73">
        <v>109.4</v>
      </c>
    </row>
    <row r="151" spans="1:256" x14ac:dyDescent="0.35">
      <c r="A151" s="12" t="s">
        <v>510</v>
      </c>
      <c r="B151" s="73">
        <v>2.2000000000000002</v>
      </c>
      <c r="C151" s="73">
        <v>0.5</v>
      </c>
      <c r="D151" s="73">
        <v>2.7</v>
      </c>
      <c r="E151" s="73">
        <v>86.3</v>
      </c>
      <c r="F151" s="73">
        <v>95.8</v>
      </c>
      <c r="G151" s="73">
        <v>81.8</v>
      </c>
      <c r="H151" s="73">
        <v>2.1</v>
      </c>
      <c r="I151" s="73">
        <v>0.5</v>
      </c>
      <c r="J151" s="73">
        <v>2.6</v>
      </c>
      <c r="K151" s="73">
        <v>109.5</v>
      </c>
    </row>
    <row r="152" spans="1:256" x14ac:dyDescent="0.35">
      <c r="A152" s="12" t="s">
        <v>511</v>
      </c>
      <c r="B152" s="73">
        <v>1</v>
      </c>
      <c r="C152" s="73">
        <v>0.6</v>
      </c>
      <c r="D152" s="73">
        <v>1.5</v>
      </c>
      <c r="E152" s="73">
        <v>83.5</v>
      </c>
      <c r="F152" s="73">
        <v>93.2</v>
      </c>
      <c r="G152" s="73">
        <v>80</v>
      </c>
      <c r="H152" s="73">
        <v>0.9</v>
      </c>
      <c r="I152" s="73">
        <v>0.5</v>
      </c>
      <c r="J152" s="73">
        <v>1.5</v>
      </c>
      <c r="K152" s="73">
        <v>106.5</v>
      </c>
    </row>
    <row r="153" spans="1:256" x14ac:dyDescent="0.35">
      <c r="A153" s="12" t="s">
        <v>512</v>
      </c>
      <c r="B153" s="73">
        <v>0.7</v>
      </c>
      <c r="C153" s="73">
        <v>0.4</v>
      </c>
      <c r="D153" s="73">
        <v>1.1000000000000001</v>
      </c>
      <c r="E153" s="73">
        <v>83.1</v>
      </c>
      <c r="F153" s="73">
        <v>96.2</v>
      </c>
      <c r="G153" s="73">
        <v>80.400000000000006</v>
      </c>
      <c r="H153" s="73">
        <v>0.6</v>
      </c>
      <c r="I153" s="73">
        <v>0.4</v>
      </c>
      <c r="J153" s="73">
        <v>1</v>
      </c>
      <c r="K153" s="73">
        <v>109.4</v>
      </c>
    </row>
    <row r="154" spans="1:256" x14ac:dyDescent="0.35">
      <c r="A154" s="12" t="s">
        <v>513</v>
      </c>
      <c r="B154" s="73">
        <v>-0.8</v>
      </c>
      <c r="C154" s="73">
        <v>0.8</v>
      </c>
      <c r="D154" s="73">
        <v>0</v>
      </c>
      <c r="E154" s="73">
        <v>81.2</v>
      </c>
      <c r="F154" s="73">
        <v>94.3</v>
      </c>
      <c r="G154" s="73">
        <v>78.5</v>
      </c>
      <c r="H154" s="73">
        <v>-0.9</v>
      </c>
      <c r="I154" s="73">
        <v>0.8</v>
      </c>
      <c r="J154" s="73">
        <v>-0.1</v>
      </c>
      <c r="K154" s="73">
        <v>107.4</v>
      </c>
    </row>
    <row r="155" spans="1:256" x14ac:dyDescent="0.35">
      <c r="A155" s="12" t="s">
        <v>514</v>
      </c>
      <c r="B155" s="73">
        <v>1.4</v>
      </c>
      <c r="C155" s="73">
        <v>0.3</v>
      </c>
      <c r="D155" s="73">
        <v>1.7</v>
      </c>
      <c r="E155" s="73">
        <v>81.2</v>
      </c>
      <c r="F155" s="73">
        <v>94</v>
      </c>
      <c r="G155" s="73">
        <v>78.400000000000006</v>
      </c>
      <c r="H155" s="73">
        <v>1.3</v>
      </c>
      <c r="I155" s="73">
        <v>0.3</v>
      </c>
      <c r="J155" s="73">
        <v>1.6</v>
      </c>
      <c r="K155" s="73">
        <v>107</v>
      </c>
    </row>
    <row r="156" spans="1:256" x14ac:dyDescent="0.35">
      <c r="A156" s="12" t="s">
        <v>515</v>
      </c>
      <c r="B156" s="73">
        <v>0.5</v>
      </c>
      <c r="C156" s="73">
        <v>0.4</v>
      </c>
      <c r="D156" s="73">
        <v>0.9</v>
      </c>
      <c r="E156" s="73">
        <v>80.8</v>
      </c>
      <c r="F156" s="73">
        <v>92.8</v>
      </c>
      <c r="G156" s="73">
        <v>77.400000000000006</v>
      </c>
      <c r="H156" s="73">
        <v>0.4</v>
      </c>
      <c r="I156" s="73">
        <v>0.4</v>
      </c>
      <c r="J156" s="73">
        <v>0.9</v>
      </c>
      <c r="K156" s="73">
        <v>105.8</v>
      </c>
      <c r="M156" s="73"/>
      <c r="N156" s="73"/>
      <c r="O156" s="73"/>
      <c r="P156" s="73"/>
      <c r="Q156" s="73"/>
      <c r="R156" s="73"/>
      <c r="S156" s="73"/>
      <c r="T156" s="73"/>
      <c r="U156" s="73"/>
      <c r="V156" s="73"/>
      <c r="X156" s="73"/>
      <c r="Y156" s="73"/>
      <c r="Z156" s="73"/>
      <c r="AA156" s="73"/>
      <c r="AB156" s="73"/>
      <c r="AC156" s="73"/>
      <c r="AD156" s="73"/>
      <c r="AE156" s="73"/>
      <c r="AF156" s="73"/>
      <c r="AG156" s="73"/>
      <c r="AI156" s="73"/>
      <c r="AJ156" s="73"/>
      <c r="AK156" s="73"/>
      <c r="AL156" s="73"/>
      <c r="AM156" s="73"/>
      <c r="AN156" s="73"/>
      <c r="AO156" s="73"/>
      <c r="AP156" s="73"/>
      <c r="AQ156" s="73"/>
      <c r="AR156" s="73"/>
      <c r="AT156" s="73"/>
      <c r="AU156" s="73"/>
      <c r="AV156" s="73"/>
      <c r="AW156" s="73"/>
      <c r="AX156" s="73"/>
      <c r="AY156" s="73"/>
      <c r="AZ156" s="73"/>
      <c r="BA156" s="73"/>
      <c r="BB156" s="73"/>
      <c r="BC156" s="73"/>
      <c r="BE156" s="73"/>
      <c r="BF156" s="73"/>
      <c r="BG156" s="73"/>
      <c r="BH156" s="73"/>
      <c r="BI156" s="73"/>
      <c r="BJ156" s="73"/>
      <c r="BK156" s="73"/>
      <c r="BL156" s="73"/>
      <c r="BM156" s="73"/>
      <c r="BN156" s="73"/>
      <c r="BP156" s="73"/>
      <c r="BQ156" s="73"/>
      <c r="BR156" s="73"/>
      <c r="BS156" s="73"/>
      <c r="BT156" s="73"/>
      <c r="BU156" s="73"/>
      <c r="BV156" s="73"/>
      <c r="BW156" s="73"/>
      <c r="BX156" s="73"/>
      <c r="BY156" s="73"/>
      <c r="CA156" s="73"/>
      <c r="CB156" s="73"/>
      <c r="CC156" s="73"/>
      <c r="CD156" s="73"/>
      <c r="CE156" s="73"/>
      <c r="CF156" s="73"/>
      <c r="CG156" s="73"/>
      <c r="CH156" s="73"/>
      <c r="CI156" s="73"/>
      <c r="CJ156" s="73"/>
      <c r="CL156" s="73"/>
      <c r="CM156" s="73"/>
      <c r="CN156" s="73"/>
      <c r="CO156" s="73"/>
      <c r="CP156" s="73"/>
      <c r="CQ156" s="73"/>
      <c r="CR156" s="73"/>
      <c r="CS156" s="73"/>
      <c r="CT156" s="73"/>
      <c r="CU156" s="73"/>
      <c r="CW156" s="73"/>
      <c r="CX156" s="73"/>
      <c r="CY156" s="73"/>
      <c r="CZ156" s="73"/>
      <c r="DA156" s="73"/>
      <c r="DB156" s="73"/>
      <c r="DC156" s="73"/>
      <c r="DD156" s="73"/>
      <c r="DE156" s="73"/>
      <c r="DF156" s="73"/>
      <c r="DH156" s="73"/>
      <c r="DI156" s="73"/>
      <c r="DJ156" s="73"/>
      <c r="DK156" s="73"/>
      <c r="DL156" s="73"/>
      <c r="DM156" s="73"/>
      <c r="DN156" s="73"/>
      <c r="DO156" s="73"/>
      <c r="DP156" s="73"/>
      <c r="DQ156" s="73"/>
      <c r="DS156" s="73"/>
      <c r="DT156" s="73"/>
      <c r="DU156" s="73"/>
      <c r="DV156" s="73"/>
      <c r="DW156" s="73"/>
      <c r="DX156" s="73"/>
      <c r="DY156" s="73"/>
      <c r="DZ156" s="73"/>
      <c r="EA156" s="73"/>
      <c r="EB156" s="73"/>
      <c r="ED156" s="73"/>
      <c r="EE156" s="73"/>
      <c r="EF156" s="73"/>
      <c r="EG156" s="73"/>
      <c r="EH156" s="73"/>
      <c r="EI156" s="73"/>
      <c r="EJ156" s="73"/>
      <c r="EK156" s="73"/>
      <c r="EL156" s="73"/>
      <c r="EM156" s="73"/>
      <c r="EO156" s="73"/>
      <c r="EP156" s="73"/>
      <c r="EQ156" s="73"/>
      <c r="ER156" s="73"/>
      <c r="ES156" s="73"/>
      <c r="ET156" s="73"/>
      <c r="EU156" s="73"/>
      <c r="EV156" s="73"/>
      <c r="EW156" s="73"/>
      <c r="EX156" s="73"/>
      <c r="EZ156" s="73"/>
      <c r="FA156" s="73"/>
      <c r="FB156" s="73"/>
      <c r="FC156" s="73"/>
      <c r="FD156" s="73"/>
      <c r="FE156" s="73"/>
      <c r="FF156" s="73"/>
      <c r="FG156" s="73"/>
      <c r="FH156" s="73"/>
      <c r="FI156" s="73"/>
      <c r="FK156" s="73"/>
      <c r="FL156" s="73"/>
      <c r="FM156" s="73"/>
      <c r="FN156" s="73"/>
      <c r="FO156" s="73"/>
      <c r="FP156" s="73"/>
      <c r="FQ156" s="73"/>
      <c r="FR156" s="73"/>
      <c r="FS156" s="73"/>
      <c r="FT156" s="73"/>
      <c r="FV156" s="73"/>
      <c r="FW156" s="73"/>
      <c r="FX156" s="73"/>
      <c r="FY156" s="73"/>
      <c r="FZ156" s="73"/>
      <c r="GA156" s="73"/>
      <c r="GB156" s="73"/>
      <c r="GC156" s="73"/>
      <c r="GD156" s="73"/>
      <c r="GE156" s="73"/>
      <c r="GG156" s="73"/>
      <c r="GH156" s="73"/>
      <c r="GI156" s="73"/>
      <c r="GJ156" s="73"/>
      <c r="GK156" s="73"/>
      <c r="GL156" s="73"/>
      <c r="GM156" s="73"/>
      <c r="GN156" s="73"/>
      <c r="GO156" s="73"/>
      <c r="GP156" s="73"/>
      <c r="GR156" s="73"/>
      <c r="GS156" s="73"/>
      <c r="GT156" s="73"/>
      <c r="GU156" s="73"/>
      <c r="GV156" s="73"/>
      <c r="GW156" s="73"/>
      <c r="GX156" s="73"/>
      <c r="GY156" s="73"/>
      <c r="GZ156" s="73"/>
      <c r="HA156" s="73"/>
      <c r="HC156" s="73"/>
      <c r="HD156" s="73"/>
      <c r="HE156" s="73"/>
      <c r="HF156" s="73"/>
      <c r="HG156" s="73"/>
      <c r="HH156" s="73"/>
      <c r="HI156" s="73"/>
      <c r="HJ156" s="73"/>
      <c r="HK156" s="73"/>
      <c r="HL156" s="73"/>
      <c r="HN156" s="73"/>
      <c r="HO156" s="73"/>
      <c r="HP156" s="73"/>
      <c r="HQ156" s="73"/>
      <c r="HR156" s="73"/>
      <c r="HS156" s="73"/>
      <c r="HT156" s="73"/>
      <c r="HU156" s="73"/>
      <c r="HV156" s="73"/>
      <c r="HW156" s="73"/>
      <c r="HY156" s="73"/>
      <c r="HZ156" s="73"/>
      <c r="IA156" s="73"/>
      <c r="IB156" s="73"/>
      <c r="IC156" s="73"/>
      <c r="ID156" s="73"/>
      <c r="IE156" s="73"/>
      <c r="IF156" s="73"/>
      <c r="IG156" s="73"/>
      <c r="IH156" s="73"/>
      <c r="IJ156" s="73"/>
      <c r="IK156" s="73"/>
      <c r="IL156" s="73"/>
      <c r="IM156" s="73"/>
      <c r="IN156" s="73"/>
      <c r="IO156" s="73"/>
      <c r="IP156" s="73"/>
      <c r="IQ156" s="73"/>
      <c r="IR156" s="73"/>
      <c r="IS156" s="73"/>
      <c r="IU156" s="73"/>
      <c r="IV156" s="73"/>
    </row>
    <row r="157" spans="1:256" x14ac:dyDescent="0.35">
      <c r="A157" s="12" t="s">
        <v>516</v>
      </c>
      <c r="B157" s="73">
        <v>1.7</v>
      </c>
      <c r="C157" s="73">
        <v>0</v>
      </c>
      <c r="D157" s="73">
        <v>1.7</v>
      </c>
      <c r="E157" s="73">
        <v>82.6</v>
      </c>
      <c r="F157" s="73">
        <v>93.1</v>
      </c>
      <c r="G157" s="73">
        <v>78.3</v>
      </c>
      <c r="H157" s="73">
        <v>1.5</v>
      </c>
      <c r="I157" s="73">
        <v>0</v>
      </c>
      <c r="J157" s="73">
        <v>1.5</v>
      </c>
      <c r="K157" s="73">
        <v>106.1</v>
      </c>
      <c r="M157" s="73"/>
      <c r="N157" s="73"/>
      <c r="O157" s="73"/>
      <c r="P157" s="73"/>
      <c r="Q157" s="73"/>
      <c r="R157" s="73"/>
      <c r="S157" s="73"/>
      <c r="T157" s="73"/>
      <c r="U157" s="73"/>
      <c r="V157" s="73"/>
      <c r="X157" s="73"/>
      <c r="Y157" s="73"/>
      <c r="Z157" s="73"/>
      <c r="AA157" s="73"/>
      <c r="AB157" s="73"/>
      <c r="AC157" s="73"/>
      <c r="AD157" s="73"/>
      <c r="AE157" s="73"/>
      <c r="AF157" s="73"/>
      <c r="AG157" s="73"/>
      <c r="AI157" s="73"/>
      <c r="AJ157" s="73"/>
      <c r="AK157" s="73"/>
      <c r="AL157" s="73"/>
      <c r="AM157" s="73"/>
      <c r="AN157" s="73"/>
      <c r="AO157" s="73"/>
      <c r="AP157" s="73"/>
      <c r="AQ157" s="73"/>
      <c r="AR157" s="73"/>
      <c r="AT157" s="73"/>
      <c r="AU157" s="73"/>
      <c r="AV157" s="73"/>
      <c r="AW157" s="73"/>
      <c r="AX157" s="73"/>
      <c r="AY157" s="73"/>
      <c r="AZ157" s="73"/>
      <c r="BA157" s="73"/>
      <c r="BB157" s="73"/>
      <c r="BC157" s="73"/>
      <c r="BE157" s="73"/>
      <c r="BF157" s="73"/>
      <c r="BG157" s="73"/>
      <c r="BH157" s="73"/>
      <c r="BI157" s="73"/>
      <c r="BJ157" s="73"/>
      <c r="BK157" s="73"/>
      <c r="BL157" s="73"/>
      <c r="BM157" s="73"/>
      <c r="BN157" s="73"/>
      <c r="BP157" s="73"/>
      <c r="BQ157" s="73"/>
      <c r="BR157" s="73"/>
      <c r="BS157" s="73"/>
      <c r="BT157" s="73"/>
      <c r="BU157" s="73"/>
      <c r="BV157" s="73"/>
      <c r="BW157" s="73"/>
      <c r="BX157" s="73"/>
      <c r="BY157" s="73"/>
      <c r="CA157" s="73"/>
      <c r="CB157" s="73"/>
      <c r="CC157" s="73"/>
      <c r="CD157" s="73"/>
      <c r="CE157" s="73"/>
      <c r="CF157" s="73"/>
      <c r="CG157" s="73"/>
      <c r="CH157" s="73"/>
      <c r="CI157" s="73"/>
      <c r="CJ157" s="73"/>
      <c r="CL157" s="73"/>
      <c r="CM157" s="73"/>
      <c r="CN157" s="73"/>
      <c r="CO157" s="73"/>
      <c r="CP157" s="73"/>
      <c r="CQ157" s="73"/>
      <c r="CR157" s="73"/>
      <c r="CS157" s="73"/>
      <c r="CT157" s="73"/>
      <c r="CU157" s="73"/>
      <c r="CW157" s="73"/>
      <c r="CX157" s="73"/>
      <c r="CY157" s="73"/>
      <c r="CZ157" s="73"/>
      <c r="DA157" s="73"/>
      <c r="DB157" s="73"/>
      <c r="DC157" s="73"/>
      <c r="DD157" s="73"/>
      <c r="DE157" s="73"/>
      <c r="DF157" s="73"/>
      <c r="DH157" s="73"/>
      <c r="DI157" s="73"/>
      <c r="DJ157" s="73"/>
      <c r="DK157" s="73"/>
      <c r="DL157" s="73"/>
      <c r="DM157" s="73"/>
      <c r="DN157" s="73"/>
      <c r="DO157" s="73"/>
      <c r="DP157" s="73"/>
      <c r="DQ157" s="73"/>
      <c r="DS157" s="73"/>
      <c r="DT157" s="73"/>
      <c r="DU157" s="73"/>
      <c r="DV157" s="73"/>
      <c r="DW157" s="73"/>
      <c r="DX157" s="73"/>
      <c r="DY157" s="73"/>
      <c r="DZ157" s="73"/>
      <c r="EA157" s="73"/>
      <c r="EB157" s="73"/>
      <c r="ED157" s="73"/>
      <c r="EE157" s="73"/>
      <c r="EF157" s="73"/>
      <c r="EG157" s="73"/>
      <c r="EH157" s="73"/>
      <c r="EI157" s="73"/>
      <c r="EJ157" s="73"/>
      <c r="EK157" s="73"/>
      <c r="EL157" s="73"/>
      <c r="EM157" s="73"/>
      <c r="EO157" s="73"/>
      <c r="EP157" s="73"/>
      <c r="EQ157" s="73"/>
      <c r="ER157" s="73"/>
      <c r="ES157" s="73"/>
      <c r="ET157" s="73"/>
      <c r="EU157" s="73"/>
      <c r="EV157" s="73"/>
      <c r="EW157" s="73"/>
      <c r="EX157" s="73"/>
      <c r="EZ157" s="73"/>
      <c r="FA157" s="73"/>
      <c r="FB157" s="73"/>
      <c r="FC157" s="73"/>
      <c r="FD157" s="73"/>
      <c r="FE157" s="73"/>
      <c r="FF157" s="73"/>
      <c r="FG157" s="73"/>
      <c r="FH157" s="73"/>
      <c r="FI157" s="73"/>
      <c r="FK157" s="73"/>
      <c r="FL157" s="73"/>
      <c r="FM157" s="73"/>
      <c r="FN157" s="73"/>
      <c r="FO157" s="73"/>
      <c r="FP157" s="73"/>
      <c r="FQ157" s="73"/>
      <c r="FR157" s="73"/>
      <c r="FS157" s="73"/>
      <c r="FT157" s="73"/>
      <c r="FV157" s="73"/>
      <c r="FW157" s="73"/>
      <c r="FX157" s="73"/>
      <c r="FY157" s="73"/>
      <c r="FZ157" s="73"/>
      <c r="GA157" s="73"/>
      <c r="GB157" s="73"/>
      <c r="GC157" s="73"/>
      <c r="GD157" s="73"/>
      <c r="GE157" s="73"/>
      <c r="GG157" s="73"/>
      <c r="GH157" s="73"/>
      <c r="GI157" s="73"/>
      <c r="GJ157" s="73"/>
      <c r="GK157" s="73"/>
      <c r="GL157" s="73"/>
      <c r="GM157" s="73"/>
      <c r="GN157" s="73"/>
      <c r="GO157" s="73"/>
      <c r="GP157" s="73"/>
      <c r="GR157" s="73"/>
      <c r="GS157" s="73"/>
      <c r="GT157" s="73"/>
      <c r="GU157" s="73"/>
      <c r="GV157" s="73"/>
      <c r="GW157" s="73"/>
      <c r="GX157" s="73"/>
      <c r="GY157" s="73"/>
      <c r="GZ157" s="73"/>
      <c r="HA157" s="73"/>
      <c r="HC157" s="73"/>
      <c r="HD157" s="73"/>
      <c r="HE157" s="73"/>
      <c r="HF157" s="73"/>
      <c r="HG157" s="73"/>
      <c r="HH157" s="73"/>
      <c r="HI157" s="73"/>
      <c r="HJ157" s="73"/>
      <c r="HK157" s="73"/>
      <c r="HL157" s="73"/>
      <c r="HN157" s="73"/>
      <c r="HO157" s="73"/>
      <c r="HP157" s="73"/>
      <c r="HQ157" s="73"/>
      <c r="HR157" s="73"/>
      <c r="HS157" s="73"/>
      <c r="HT157" s="73"/>
      <c r="HU157" s="73"/>
      <c r="HV157" s="73"/>
      <c r="HW157" s="73"/>
      <c r="HY157" s="73"/>
      <c r="HZ157" s="73"/>
      <c r="IA157" s="73"/>
      <c r="IB157" s="73"/>
      <c r="IC157" s="73"/>
      <c r="ID157" s="73"/>
      <c r="IE157" s="73"/>
      <c r="IF157" s="73"/>
      <c r="IG157" s="73"/>
      <c r="IH157" s="73"/>
      <c r="IJ157" s="73"/>
      <c r="IK157" s="73"/>
      <c r="IL157" s="73"/>
      <c r="IM157" s="73"/>
      <c r="IN157" s="73"/>
      <c r="IO157" s="73"/>
      <c r="IP157" s="73"/>
      <c r="IQ157" s="73"/>
      <c r="IR157" s="73"/>
      <c r="IS157" s="73"/>
      <c r="IU157" s="73"/>
      <c r="IV157" s="73"/>
    </row>
    <row r="158" spans="1:256" x14ac:dyDescent="0.35">
      <c r="A158" s="12" t="s">
        <v>517</v>
      </c>
      <c r="B158" s="73">
        <v>-0.3</v>
      </c>
      <c r="C158" s="73">
        <v>1.1000000000000001</v>
      </c>
      <c r="D158" s="73">
        <v>0.8</v>
      </c>
      <c r="E158" s="73">
        <v>82.5</v>
      </c>
      <c r="F158" s="73">
        <v>93.2</v>
      </c>
      <c r="G158" s="73">
        <v>79</v>
      </c>
      <c r="H158" s="73">
        <v>-0.4</v>
      </c>
      <c r="I158" s="73">
        <v>1.1000000000000001</v>
      </c>
      <c r="J158" s="73">
        <v>0.7</v>
      </c>
      <c r="K158" s="73">
        <v>106.2</v>
      </c>
      <c r="M158" s="73"/>
      <c r="N158" s="73"/>
      <c r="O158" s="73"/>
      <c r="P158" s="73"/>
      <c r="Q158" s="73"/>
      <c r="R158" s="73"/>
      <c r="S158" s="73"/>
      <c r="T158" s="73"/>
      <c r="U158" s="73"/>
      <c r="V158" s="73"/>
      <c r="X158" s="73"/>
      <c r="Y158" s="73"/>
      <c r="Z158" s="73"/>
      <c r="AA158" s="73"/>
      <c r="AB158" s="73"/>
      <c r="AC158" s="73"/>
      <c r="AD158" s="73"/>
      <c r="AE158" s="73"/>
      <c r="AF158" s="73"/>
      <c r="AG158" s="73"/>
      <c r="AI158" s="73"/>
      <c r="AJ158" s="73"/>
      <c r="AK158" s="73"/>
      <c r="AL158" s="73"/>
      <c r="AM158" s="73"/>
      <c r="AN158" s="73"/>
      <c r="AO158" s="73"/>
      <c r="AP158" s="73"/>
      <c r="AQ158" s="73"/>
      <c r="AR158" s="73"/>
      <c r="AT158" s="73"/>
      <c r="AU158" s="73"/>
      <c r="AV158" s="73"/>
      <c r="AW158" s="73"/>
      <c r="AX158" s="73"/>
      <c r="AY158" s="73"/>
      <c r="AZ158" s="73"/>
      <c r="BA158" s="73"/>
      <c r="BB158" s="73"/>
      <c r="BC158" s="73"/>
      <c r="BE158" s="73"/>
      <c r="BF158" s="73"/>
      <c r="BG158" s="73"/>
      <c r="BH158" s="73"/>
      <c r="BI158" s="73"/>
      <c r="BJ158" s="73"/>
      <c r="BK158" s="73"/>
      <c r="BL158" s="73"/>
      <c r="BM158" s="73"/>
      <c r="BN158" s="73"/>
      <c r="BP158" s="73"/>
      <c r="BQ158" s="73"/>
      <c r="BR158" s="73"/>
      <c r="BS158" s="73"/>
      <c r="BT158" s="73"/>
      <c r="BU158" s="73"/>
      <c r="BV158" s="73"/>
      <c r="BW158" s="73"/>
      <c r="BX158" s="73"/>
      <c r="BY158" s="73"/>
      <c r="CA158" s="73"/>
      <c r="CB158" s="73"/>
      <c r="CC158" s="73"/>
      <c r="CD158" s="73"/>
      <c r="CE158" s="73"/>
      <c r="CF158" s="73"/>
      <c r="CG158" s="73"/>
      <c r="CH158" s="73"/>
      <c r="CI158" s="73"/>
      <c r="CJ158" s="73"/>
      <c r="CL158" s="73"/>
      <c r="CM158" s="73"/>
      <c r="CN158" s="73"/>
      <c r="CO158" s="73"/>
      <c r="CP158" s="73"/>
      <c r="CQ158" s="73"/>
      <c r="CR158" s="73"/>
      <c r="CS158" s="73"/>
      <c r="CT158" s="73"/>
      <c r="CU158" s="73"/>
      <c r="CW158" s="73"/>
      <c r="CX158" s="73"/>
      <c r="CY158" s="73"/>
      <c r="CZ158" s="73"/>
      <c r="DA158" s="73"/>
      <c r="DB158" s="73"/>
      <c r="DC158" s="73"/>
      <c r="DD158" s="73"/>
      <c r="DE158" s="73"/>
      <c r="DF158" s="73"/>
      <c r="DH158" s="73"/>
      <c r="DI158" s="73"/>
      <c r="DJ158" s="73"/>
      <c r="DK158" s="73"/>
      <c r="DL158" s="73"/>
      <c r="DM158" s="73"/>
      <c r="DN158" s="73"/>
      <c r="DO158" s="73"/>
      <c r="DP158" s="73"/>
      <c r="DQ158" s="73"/>
      <c r="DS158" s="73"/>
      <c r="DT158" s="73"/>
      <c r="DU158" s="73"/>
      <c r="DV158" s="73"/>
      <c r="DW158" s="73"/>
      <c r="DX158" s="73"/>
      <c r="DY158" s="73"/>
      <c r="DZ158" s="73"/>
      <c r="EA158" s="73"/>
      <c r="EB158" s="73"/>
      <c r="ED158" s="73"/>
      <c r="EE158" s="73"/>
      <c r="EF158" s="73"/>
      <c r="EG158" s="73"/>
      <c r="EH158" s="73"/>
      <c r="EI158" s="73"/>
      <c r="EJ158" s="73"/>
      <c r="EK158" s="73"/>
      <c r="EL158" s="73"/>
      <c r="EM158" s="73"/>
      <c r="EO158" s="73"/>
      <c r="EP158" s="73"/>
      <c r="EQ158" s="73"/>
      <c r="ER158" s="73"/>
      <c r="ES158" s="73"/>
      <c r="ET158" s="73"/>
      <c r="EU158" s="73"/>
      <c r="EV158" s="73"/>
      <c r="EW158" s="73"/>
      <c r="EX158" s="73"/>
      <c r="EZ158" s="73"/>
      <c r="FA158" s="73"/>
      <c r="FB158" s="73"/>
      <c r="FC158" s="73"/>
      <c r="FD158" s="73"/>
      <c r="FE158" s="73"/>
      <c r="FF158" s="73"/>
      <c r="FG158" s="73"/>
      <c r="FH158" s="73"/>
      <c r="FI158" s="73"/>
      <c r="FK158" s="73"/>
      <c r="FL158" s="73"/>
      <c r="FM158" s="73"/>
      <c r="FN158" s="73"/>
      <c r="FO158" s="73"/>
      <c r="FP158" s="73"/>
      <c r="FQ158" s="73"/>
      <c r="FR158" s="73"/>
      <c r="FS158" s="73"/>
      <c r="FT158" s="73"/>
      <c r="FV158" s="73"/>
      <c r="FW158" s="73"/>
      <c r="FX158" s="73"/>
      <c r="FY158" s="73"/>
      <c r="FZ158" s="73"/>
      <c r="GA158" s="73"/>
      <c r="GB158" s="73"/>
      <c r="GC158" s="73"/>
      <c r="GD158" s="73"/>
      <c r="GE158" s="73"/>
      <c r="GG158" s="73"/>
      <c r="GH158" s="73"/>
      <c r="GI158" s="73"/>
      <c r="GJ158" s="73"/>
      <c r="GK158" s="73"/>
      <c r="GL158" s="73"/>
      <c r="GM158" s="73"/>
      <c r="GN158" s="73"/>
      <c r="GO158" s="73"/>
      <c r="GP158" s="73"/>
      <c r="GR158" s="73"/>
      <c r="GS158" s="73"/>
      <c r="GT158" s="73"/>
      <c r="GU158" s="73"/>
      <c r="GV158" s="73"/>
      <c r="GW158" s="73"/>
      <c r="GX158" s="73"/>
      <c r="GY158" s="73"/>
      <c r="GZ158" s="73"/>
      <c r="HA158" s="73"/>
      <c r="HC158" s="73"/>
      <c r="HD158" s="73"/>
      <c r="HE158" s="73"/>
      <c r="HF158" s="73"/>
      <c r="HG158" s="73"/>
      <c r="HH158" s="73"/>
      <c r="HI158" s="73"/>
      <c r="HJ158" s="73"/>
      <c r="HK158" s="73"/>
      <c r="HL158" s="73"/>
      <c r="HN158" s="73"/>
      <c r="HO158" s="73"/>
      <c r="HP158" s="73"/>
      <c r="HQ158" s="73"/>
      <c r="HR158" s="73"/>
      <c r="HS158" s="73"/>
      <c r="HT158" s="73"/>
      <c r="HU158" s="73"/>
      <c r="HV158" s="73"/>
      <c r="HW158" s="73"/>
      <c r="HY158" s="73"/>
      <c r="HZ158" s="73"/>
      <c r="IA158" s="73"/>
      <c r="IB158" s="73"/>
      <c r="IC158" s="73"/>
      <c r="ID158" s="73"/>
      <c r="IE158" s="73"/>
      <c r="IF158" s="73"/>
      <c r="IG158" s="73"/>
      <c r="IH158" s="73"/>
      <c r="IJ158" s="73"/>
      <c r="IK158" s="73"/>
      <c r="IL158" s="73"/>
      <c r="IM158" s="73"/>
      <c r="IN158" s="73"/>
      <c r="IO158" s="73"/>
      <c r="IP158" s="73"/>
      <c r="IQ158" s="73"/>
      <c r="IR158" s="73"/>
      <c r="IS158" s="73"/>
      <c r="IU158" s="73"/>
      <c r="IV158" s="73"/>
    </row>
    <row r="159" spans="1:256" x14ac:dyDescent="0.35">
      <c r="A159" s="12" t="s">
        <v>518</v>
      </c>
      <c r="B159" s="73">
        <v>1.7</v>
      </c>
      <c r="C159" s="73">
        <v>0.4</v>
      </c>
      <c r="D159" s="73">
        <v>2</v>
      </c>
      <c r="E159" s="73">
        <v>84.7</v>
      </c>
      <c r="F159" s="73">
        <v>94.9</v>
      </c>
      <c r="G159" s="73">
        <v>80.7</v>
      </c>
      <c r="H159" s="73">
        <v>1.6</v>
      </c>
      <c r="I159" s="73">
        <v>0.4</v>
      </c>
      <c r="J159" s="73">
        <v>1.9</v>
      </c>
      <c r="K159" s="73">
        <v>107.9</v>
      </c>
      <c r="M159" s="73"/>
      <c r="N159" s="73"/>
      <c r="O159" s="73"/>
      <c r="P159" s="73"/>
      <c r="Q159" s="73"/>
      <c r="R159" s="73"/>
      <c r="S159" s="73"/>
      <c r="T159" s="73"/>
      <c r="U159" s="73"/>
      <c r="V159" s="73"/>
      <c r="X159" s="73"/>
      <c r="Y159" s="73"/>
      <c r="Z159" s="73"/>
      <c r="AA159" s="73"/>
      <c r="AB159" s="73"/>
      <c r="AC159" s="73"/>
      <c r="AD159" s="73"/>
      <c r="AE159" s="73"/>
      <c r="AF159" s="73"/>
      <c r="AG159" s="73"/>
      <c r="AI159" s="73"/>
      <c r="AJ159" s="73"/>
      <c r="AK159" s="73"/>
      <c r="AL159" s="73"/>
      <c r="AM159" s="73"/>
      <c r="AN159" s="73"/>
      <c r="AO159" s="73"/>
      <c r="AP159" s="73"/>
      <c r="AQ159" s="73"/>
      <c r="AR159" s="73"/>
      <c r="AT159" s="73"/>
      <c r="AU159" s="73"/>
      <c r="AV159" s="73"/>
      <c r="AW159" s="73"/>
      <c r="AX159" s="73"/>
      <c r="AY159" s="73"/>
      <c r="AZ159" s="73"/>
      <c r="BA159" s="73"/>
      <c r="BB159" s="73"/>
      <c r="BC159" s="73"/>
      <c r="BE159" s="73"/>
      <c r="BF159" s="73"/>
      <c r="BG159" s="73"/>
      <c r="BH159" s="73"/>
      <c r="BI159" s="73"/>
      <c r="BJ159" s="73"/>
      <c r="BK159" s="73"/>
      <c r="BL159" s="73"/>
      <c r="BM159" s="73"/>
      <c r="BN159" s="73"/>
      <c r="BP159" s="73"/>
      <c r="BQ159" s="73"/>
      <c r="BR159" s="73"/>
      <c r="BS159" s="73"/>
      <c r="BT159" s="73"/>
      <c r="BU159" s="73"/>
      <c r="BV159" s="73"/>
      <c r="BW159" s="73"/>
      <c r="BX159" s="73"/>
      <c r="BY159" s="73"/>
      <c r="CA159" s="73"/>
      <c r="CB159" s="73"/>
      <c r="CC159" s="73"/>
      <c r="CD159" s="73"/>
      <c r="CE159" s="73"/>
      <c r="CF159" s="73"/>
      <c r="CG159" s="73"/>
      <c r="CH159" s="73"/>
      <c r="CI159" s="73"/>
      <c r="CJ159" s="73"/>
      <c r="CL159" s="73"/>
      <c r="CM159" s="73"/>
      <c r="CN159" s="73"/>
      <c r="CO159" s="73"/>
      <c r="CP159" s="73"/>
      <c r="CQ159" s="73"/>
      <c r="CR159" s="73"/>
      <c r="CS159" s="73"/>
      <c r="CT159" s="73"/>
      <c r="CU159" s="73"/>
      <c r="CW159" s="73"/>
      <c r="CX159" s="73"/>
      <c r="CY159" s="73"/>
      <c r="CZ159" s="73"/>
      <c r="DA159" s="73"/>
      <c r="DB159" s="73"/>
      <c r="DC159" s="73"/>
      <c r="DD159" s="73"/>
      <c r="DE159" s="73"/>
      <c r="DF159" s="73"/>
      <c r="DH159" s="73"/>
      <c r="DI159" s="73"/>
      <c r="DJ159" s="73"/>
      <c r="DK159" s="73"/>
      <c r="DL159" s="73"/>
      <c r="DM159" s="73"/>
      <c r="DN159" s="73"/>
      <c r="DO159" s="73"/>
      <c r="DP159" s="73"/>
      <c r="DQ159" s="73"/>
      <c r="DS159" s="73"/>
      <c r="DT159" s="73"/>
      <c r="DU159" s="73"/>
      <c r="DV159" s="73"/>
      <c r="DW159" s="73"/>
      <c r="DX159" s="73"/>
      <c r="DY159" s="73"/>
      <c r="DZ159" s="73"/>
      <c r="EA159" s="73"/>
      <c r="EB159" s="73"/>
      <c r="ED159" s="73"/>
      <c r="EE159" s="73"/>
      <c r="EF159" s="73"/>
      <c r="EG159" s="73"/>
      <c r="EH159" s="73"/>
      <c r="EI159" s="73"/>
      <c r="EJ159" s="73"/>
      <c r="EK159" s="73"/>
      <c r="EL159" s="73"/>
      <c r="EM159" s="73"/>
      <c r="EO159" s="73"/>
      <c r="EP159" s="73"/>
      <c r="EQ159" s="73"/>
      <c r="ER159" s="73"/>
      <c r="ES159" s="73"/>
      <c r="ET159" s="73"/>
      <c r="EU159" s="73"/>
      <c r="EV159" s="73"/>
      <c r="EW159" s="73"/>
      <c r="EX159" s="73"/>
      <c r="EZ159" s="73"/>
      <c r="FA159" s="73"/>
      <c r="FB159" s="73"/>
      <c r="FC159" s="73"/>
      <c r="FD159" s="73"/>
      <c r="FE159" s="73"/>
      <c r="FF159" s="73"/>
      <c r="FG159" s="73"/>
      <c r="FH159" s="73"/>
      <c r="FI159" s="73"/>
      <c r="FK159" s="73"/>
      <c r="FL159" s="73"/>
      <c r="FM159" s="73"/>
      <c r="FN159" s="73"/>
      <c r="FO159" s="73"/>
      <c r="FP159" s="73"/>
      <c r="FQ159" s="73"/>
      <c r="FR159" s="73"/>
      <c r="FS159" s="73"/>
      <c r="FT159" s="73"/>
      <c r="FV159" s="73"/>
      <c r="FW159" s="73"/>
      <c r="FX159" s="73"/>
      <c r="FY159" s="73"/>
      <c r="FZ159" s="73"/>
      <c r="GA159" s="73"/>
      <c r="GB159" s="73"/>
      <c r="GC159" s="73"/>
      <c r="GD159" s="73"/>
      <c r="GE159" s="73"/>
      <c r="GG159" s="73"/>
      <c r="GH159" s="73"/>
      <c r="GI159" s="73"/>
      <c r="GJ159" s="73"/>
      <c r="GK159" s="73"/>
      <c r="GL159" s="73"/>
      <c r="GM159" s="73"/>
      <c r="GN159" s="73"/>
      <c r="GO159" s="73"/>
      <c r="GP159" s="73"/>
      <c r="GR159" s="73"/>
      <c r="GS159" s="73"/>
      <c r="GT159" s="73"/>
      <c r="GU159" s="73"/>
      <c r="GV159" s="73"/>
      <c r="GW159" s="73"/>
      <c r="GX159" s="73"/>
      <c r="GY159" s="73"/>
      <c r="GZ159" s="73"/>
      <c r="HA159" s="73"/>
      <c r="HC159" s="73"/>
      <c r="HD159" s="73"/>
      <c r="HE159" s="73"/>
      <c r="HF159" s="73"/>
      <c r="HG159" s="73"/>
      <c r="HH159" s="73"/>
      <c r="HI159" s="73"/>
      <c r="HJ159" s="73"/>
      <c r="HK159" s="73"/>
      <c r="HL159" s="73"/>
      <c r="HN159" s="73"/>
      <c r="HO159" s="73"/>
      <c r="HP159" s="73"/>
      <c r="HQ159" s="73"/>
      <c r="HR159" s="73"/>
      <c r="HS159" s="73"/>
      <c r="HT159" s="73"/>
      <c r="HU159" s="73"/>
      <c r="HV159" s="73"/>
      <c r="HW159" s="73"/>
      <c r="HY159" s="73"/>
      <c r="HZ159" s="73"/>
      <c r="IA159" s="73"/>
      <c r="IB159" s="73"/>
      <c r="IC159" s="73"/>
      <c r="ID159" s="73"/>
      <c r="IE159" s="73"/>
      <c r="IF159" s="73"/>
      <c r="IG159" s="73"/>
      <c r="IH159" s="73"/>
      <c r="IJ159" s="73"/>
      <c r="IK159" s="73"/>
      <c r="IL159" s="73"/>
      <c r="IM159" s="73"/>
      <c r="IN159" s="73"/>
      <c r="IO159" s="73"/>
      <c r="IP159" s="73"/>
      <c r="IQ159" s="73"/>
      <c r="IR159" s="73"/>
      <c r="IS159" s="73"/>
      <c r="IU159" s="73"/>
      <c r="IV159" s="73"/>
    </row>
    <row r="160" spans="1:256" x14ac:dyDescent="0.35">
      <c r="A160" s="12" t="s">
        <v>519</v>
      </c>
      <c r="B160" s="73">
        <v>0.6</v>
      </c>
      <c r="C160" s="73">
        <v>0.5</v>
      </c>
      <c r="D160" s="73">
        <v>1.1000000000000001</v>
      </c>
      <c r="E160" s="73">
        <v>84.9</v>
      </c>
      <c r="F160" s="73">
        <v>93.6</v>
      </c>
      <c r="G160" s="73">
        <v>78.8</v>
      </c>
      <c r="H160" s="73">
        <v>0.5</v>
      </c>
      <c r="I160" s="73">
        <v>0.5</v>
      </c>
      <c r="J160" s="73">
        <v>1</v>
      </c>
      <c r="K160" s="73">
        <v>106.7</v>
      </c>
      <c r="M160" s="73"/>
      <c r="N160" s="73"/>
      <c r="O160" s="73"/>
      <c r="P160" s="73"/>
      <c r="Q160" s="73"/>
      <c r="R160" s="73"/>
      <c r="S160" s="73"/>
      <c r="T160" s="73"/>
      <c r="U160" s="73"/>
      <c r="V160" s="73"/>
      <c r="X160" s="73"/>
      <c r="Y160" s="73"/>
      <c r="Z160" s="73"/>
      <c r="AA160" s="73"/>
      <c r="AB160" s="73"/>
      <c r="AC160" s="73"/>
      <c r="AD160" s="73"/>
      <c r="AE160" s="73"/>
      <c r="AF160" s="73"/>
      <c r="AG160" s="73"/>
      <c r="AI160" s="73"/>
      <c r="AJ160" s="73"/>
      <c r="AK160" s="73"/>
      <c r="AL160" s="73"/>
      <c r="AM160" s="73"/>
      <c r="AN160" s="73"/>
      <c r="AO160" s="73"/>
      <c r="AP160" s="73"/>
      <c r="AQ160" s="73"/>
      <c r="AR160" s="73"/>
      <c r="AT160" s="73"/>
      <c r="AU160" s="73"/>
      <c r="AV160" s="73"/>
      <c r="AW160" s="73"/>
      <c r="AX160" s="73"/>
      <c r="AY160" s="73"/>
      <c r="AZ160" s="73"/>
      <c r="BA160" s="73"/>
      <c r="BB160" s="73"/>
      <c r="BC160" s="73"/>
      <c r="BE160" s="73"/>
      <c r="BF160" s="73"/>
      <c r="BG160" s="73"/>
      <c r="BH160" s="73"/>
      <c r="BI160" s="73"/>
      <c r="BJ160" s="73"/>
      <c r="BK160" s="73"/>
      <c r="BL160" s="73"/>
      <c r="BM160" s="73"/>
      <c r="BN160" s="73"/>
      <c r="BP160" s="73"/>
      <c r="BQ160" s="73"/>
      <c r="BR160" s="73"/>
      <c r="BS160" s="73"/>
      <c r="BT160" s="73"/>
      <c r="BU160" s="73"/>
      <c r="BV160" s="73"/>
      <c r="BW160" s="73"/>
      <c r="BX160" s="73"/>
      <c r="BY160" s="73"/>
      <c r="CA160" s="73"/>
      <c r="CB160" s="73"/>
      <c r="CC160" s="73"/>
      <c r="CD160" s="73"/>
      <c r="CE160" s="73"/>
      <c r="CF160" s="73"/>
      <c r="CG160" s="73"/>
      <c r="CH160" s="73"/>
      <c r="CI160" s="73"/>
      <c r="CJ160" s="73"/>
      <c r="CL160" s="73"/>
      <c r="CM160" s="73"/>
      <c r="CN160" s="73"/>
      <c r="CO160" s="73"/>
      <c r="CP160" s="73"/>
      <c r="CQ160" s="73"/>
      <c r="CR160" s="73"/>
      <c r="CS160" s="73"/>
      <c r="CT160" s="73"/>
      <c r="CU160" s="73"/>
      <c r="CW160" s="73"/>
      <c r="CX160" s="73"/>
      <c r="CY160" s="73"/>
      <c r="CZ160" s="73"/>
      <c r="DA160" s="73"/>
      <c r="DB160" s="73"/>
      <c r="DC160" s="73"/>
      <c r="DD160" s="73"/>
      <c r="DE160" s="73"/>
      <c r="DF160" s="73"/>
      <c r="DH160" s="73"/>
      <c r="DI160" s="73"/>
      <c r="DJ160" s="73"/>
      <c r="DK160" s="73"/>
      <c r="DL160" s="73"/>
      <c r="DM160" s="73"/>
      <c r="DN160" s="73"/>
      <c r="DO160" s="73"/>
      <c r="DP160" s="73"/>
      <c r="DQ160" s="73"/>
      <c r="DS160" s="73"/>
      <c r="DT160" s="73"/>
      <c r="DU160" s="73"/>
      <c r="DV160" s="73"/>
      <c r="DW160" s="73"/>
      <c r="DX160" s="73"/>
      <c r="DY160" s="73"/>
      <c r="DZ160" s="73"/>
      <c r="EA160" s="73"/>
      <c r="EB160" s="73"/>
      <c r="ED160" s="73"/>
      <c r="EE160" s="73"/>
      <c r="EF160" s="73"/>
      <c r="EG160" s="73"/>
      <c r="EH160" s="73"/>
      <c r="EI160" s="73"/>
      <c r="EJ160" s="73"/>
      <c r="EK160" s="73"/>
      <c r="EL160" s="73"/>
      <c r="EM160" s="73"/>
      <c r="EO160" s="73"/>
      <c r="EP160" s="73"/>
      <c r="EQ160" s="73"/>
      <c r="ER160" s="73"/>
      <c r="ES160" s="73"/>
      <c r="ET160" s="73"/>
      <c r="EU160" s="73"/>
      <c r="EV160" s="73"/>
      <c r="EW160" s="73"/>
      <c r="EX160" s="73"/>
      <c r="EZ160" s="73"/>
      <c r="FA160" s="73"/>
      <c r="FB160" s="73"/>
      <c r="FC160" s="73"/>
      <c r="FD160" s="73"/>
      <c r="FE160" s="73"/>
      <c r="FF160" s="73"/>
      <c r="FG160" s="73"/>
      <c r="FH160" s="73"/>
      <c r="FI160" s="73"/>
      <c r="FK160" s="73"/>
      <c r="FL160" s="73"/>
      <c r="FM160" s="73"/>
      <c r="FN160" s="73"/>
      <c r="FO160" s="73"/>
      <c r="FP160" s="73"/>
      <c r="FQ160" s="73"/>
      <c r="FR160" s="73"/>
      <c r="FS160" s="73"/>
      <c r="FT160" s="73"/>
      <c r="FV160" s="73"/>
      <c r="FW160" s="73"/>
      <c r="FX160" s="73"/>
      <c r="FY160" s="73"/>
      <c r="FZ160" s="73"/>
      <c r="GA160" s="73"/>
      <c r="GB160" s="73"/>
      <c r="GC160" s="73"/>
      <c r="GD160" s="73"/>
      <c r="GE160" s="73"/>
      <c r="GG160" s="73"/>
      <c r="GH160" s="73"/>
      <c r="GI160" s="73"/>
      <c r="GJ160" s="73"/>
      <c r="GK160" s="73"/>
      <c r="GL160" s="73"/>
      <c r="GM160" s="73"/>
      <c r="GN160" s="73"/>
      <c r="GO160" s="73"/>
      <c r="GP160" s="73"/>
      <c r="GR160" s="73"/>
      <c r="GS160" s="73"/>
      <c r="GT160" s="73"/>
      <c r="GU160" s="73"/>
      <c r="GV160" s="73"/>
      <c r="GW160" s="73"/>
      <c r="GX160" s="73"/>
      <c r="GY160" s="73"/>
      <c r="GZ160" s="73"/>
      <c r="HA160" s="73"/>
      <c r="HC160" s="73"/>
      <c r="HD160" s="73"/>
      <c r="HE160" s="73"/>
      <c r="HF160" s="73"/>
      <c r="HG160" s="73"/>
      <c r="HH160" s="73"/>
      <c r="HI160" s="73"/>
      <c r="HJ160" s="73"/>
      <c r="HK160" s="73"/>
      <c r="HL160" s="73"/>
      <c r="HN160" s="73"/>
      <c r="HO160" s="73"/>
      <c r="HP160" s="73"/>
      <c r="HQ160" s="73"/>
      <c r="HR160" s="73"/>
      <c r="HS160" s="73"/>
      <c r="HT160" s="73"/>
      <c r="HU160" s="73"/>
      <c r="HV160" s="73"/>
      <c r="HW160" s="73"/>
      <c r="HY160" s="73"/>
      <c r="HZ160" s="73"/>
      <c r="IA160" s="73"/>
      <c r="IB160" s="73"/>
      <c r="IC160" s="73"/>
      <c r="ID160" s="73"/>
      <c r="IE160" s="73"/>
      <c r="IF160" s="73"/>
      <c r="IG160" s="73"/>
      <c r="IH160" s="73"/>
      <c r="IJ160" s="73"/>
      <c r="IK160" s="73"/>
      <c r="IL160" s="73"/>
      <c r="IM160" s="73"/>
      <c r="IN160" s="73"/>
      <c r="IO160" s="73"/>
      <c r="IP160" s="73"/>
      <c r="IQ160" s="73"/>
      <c r="IR160" s="73"/>
      <c r="IS160" s="73"/>
      <c r="IU160" s="73"/>
      <c r="IV160" s="73"/>
    </row>
    <row r="161" spans="1:256" x14ac:dyDescent="0.35">
      <c r="A161" s="12" t="s">
        <v>520</v>
      </c>
      <c r="B161" s="73">
        <v>1</v>
      </c>
      <c r="C161" s="73">
        <v>0.5</v>
      </c>
      <c r="D161" s="73">
        <v>1.4</v>
      </c>
      <c r="E161" s="73">
        <v>86.3</v>
      </c>
      <c r="F161" s="73">
        <v>95.6</v>
      </c>
      <c r="G161" s="73">
        <v>81.099999999999994</v>
      </c>
      <c r="H161" s="73">
        <v>0.9</v>
      </c>
      <c r="I161" s="73">
        <v>0.5</v>
      </c>
      <c r="J161" s="73">
        <v>1.3</v>
      </c>
      <c r="K161" s="73">
        <v>108.8</v>
      </c>
      <c r="M161" s="73"/>
      <c r="N161" s="73"/>
      <c r="O161" s="73"/>
      <c r="P161" s="73"/>
      <c r="Q161" s="73"/>
      <c r="R161" s="73"/>
      <c r="S161" s="73"/>
      <c r="T161" s="73"/>
      <c r="U161" s="73"/>
      <c r="V161" s="73"/>
      <c r="X161" s="73"/>
      <c r="Y161" s="73"/>
      <c r="Z161" s="73"/>
      <c r="AA161" s="73"/>
      <c r="AB161" s="73"/>
      <c r="AC161" s="73"/>
      <c r="AD161" s="73"/>
      <c r="AE161" s="73"/>
      <c r="AF161" s="73"/>
      <c r="AG161" s="73"/>
      <c r="AI161" s="73"/>
      <c r="AJ161" s="73"/>
      <c r="AK161" s="73"/>
      <c r="AL161" s="73"/>
      <c r="AM161" s="73"/>
      <c r="AN161" s="73"/>
      <c r="AO161" s="73"/>
      <c r="AP161" s="73"/>
      <c r="AQ161" s="73"/>
      <c r="AR161" s="73"/>
      <c r="AT161" s="73"/>
      <c r="AU161" s="73"/>
      <c r="AV161" s="73"/>
      <c r="AW161" s="73"/>
      <c r="AX161" s="73"/>
      <c r="AY161" s="73"/>
      <c r="AZ161" s="73"/>
      <c r="BA161" s="73"/>
      <c r="BB161" s="73"/>
      <c r="BC161" s="73"/>
      <c r="BE161" s="73"/>
      <c r="BF161" s="73"/>
      <c r="BG161" s="73"/>
      <c r="BH161" s="73"/>
      <c r="BI161" s="73"/>
      <c r="BJ161" s="73"/>
      <c r="BK161" s="73"/>
      <c r="BL161" s="73"/>
      <c r="BM161" s="73"/>
      <c r="BN161" s="73"/>
      <c r="BP161" s="73"/>
      <c r="BQ161" s="73"/>
      <c r="BR161" s="73"/>
      <c r="BS161" s="73"/>
      <c r="BT161" s="73"/>
      <c r="BU161" s="73"/>
      <c r="BV161" s="73"/>
      <c r="BW161" s="73"/>
      <c r="BX161" s="73"/>
      <c r="BY161" s="73"/>
      <c r="CA161" s="73"/>
      <c r="CB161" s="73"/>
      <c r="CC161" s="73"/>
      <c r="CD161" s="73"/>
      <c r="CE161" s="73"/>
      <c r="CF161" s="73"/>
      <c r="CG161" s="73"/>
      <c r="CH161" s="73"/>
      <c r="CI161" s="73"/>
      <c r="CJ161" s="73"/>
      <c r="CL161" s="73"/>
      <c r="CM161" s="73"/>
      <c r="CN161" s="73"/>
      <c r="CO161" s="73"/>
      <c r="CP161" s="73"/>
      <c r="CQ161" s="73"/>
      <c r="CR161" s="73"/>
      <c r="CS161" s="73"/>
      <c r="CT161" s="73"/>
      <c r="CU161" s="73"/>
      <c r="CW161" s="73"/>
      <c r="CX161" s="73"/>
      <c r="CY161" s="73"/>
      <c r="CZ161" s="73"/>
      <c r="DA161" s="73"/>
      <c r="DB161" s="73"/>
      <c r="DC161" s="73"/>
      <c r="DD161" s="73"/>
      <c r="DE161" s="73"/>
      <c r="DF161" s="73"/>
      <c r="DH161" s="73"/>
      <c r="DI161" s="73"/>
      <c r="DJ161" s="73"/>
      <c r="DK161" s="73"/>
      <c r="DL161" s="73"/>
      <c r="DM161" s="73"/>
      <c r="DN161" s="73"/>
      <c r="DO161" s="73"/>
      <c r="DP161" s="73"/>
      <c r="DQ161" s="73"/>
      <c r="DS161" s="73"/>
      <c r="DT161" s="73"/>
      <c r="DU161" s="73"/>
      <c r="DV161" s="73"/>
      <c r="DW161" s="73"/>
      <c r="DX161" s="73"/>
      <c r="DY161" s="73"/>
      <c r="DZ161" s="73"/>
      <c r="EA161" s="73"/>
      <c r="EB161" s="73"/>
      <c r="ED161" s="73"/>
      <c r="EE161" s="73"/>
      <c r="EF161" s="73"/>
      <c r="EG161" s="73"/>
      <c r="EH161" s="73"/>
      <c r="EI161" s="73"/>
      <c r="EJ161" s="73"/>
      <c r="EK161" s="73"/>
      <c r="EL161" s="73"/>
      <c r="EM161" s="73"/>
      <c r="EO161" s="73"/>
      <c r="EP161" s="73"/>
      <c r="EQ161" s="73"/>
      <c r="ER161" s="73"/>
      <c r="ES161" s="73"/>
      <c r="ET161" s="73"/>
      <c r="EU161" s="73"/>
      <c r="EV161" s="73"/>
      <c r="EW161" s="73"/>
      <c r="EX161" s="73"/>
      <c r="EZ161" s="73"/>
      <c r="FA161" s="73"/>
      <c r="FB161" s="73"/>
      <c r="FC161" s="73"/>
      <c r="FD161" s="73"/>
      <c r="FE161" s="73"/>
      <c r="FF161" s="73"/>
      <c r="FG161" s="73"/>
      <c r="FH161" s="73"/>
      <c r="FI161" s="73"/>
      <c r="FK161" s="73"/>
      <c r="FL161" s="73"/>
      <c r="FM161" s="73"/>
      <c r="FN161" s="73"/>
      <c r="FO161" s="73"/>
      <c r="FP161" s="73"/>
      <c r="FQ161" s="73"/>
      <c r="FR161" s="73"/>
      <c r="FS161" s="73"/>
      <c r="FT161" s="73"/>
      <c r="FV161" s="73"/>
      <c r="FW161" s="73"/>
      <c r="FX161" s="73"/>
      <c r="FY161" s="73"/>
      <c r="FZ161" s="73"/>
      <c r="GA161" s="73"/>
      <c r="GB161" s="73"/>
      <c r="GC161" s="73"/>
      <c r="GD161" s="73"/>
      <c r="GE161" s="73"/>
      <c r="GG161" s="73"/>
      <c r="GH161" s="73"/>
      <c r="GI161" s="73"/>
      <c r="GJ161" s="73"/>
      <c r="GK161" s="73"/>
      <c r="GL161" s="73"/>
      <c r="GM161" s="73"/>
      <c r="GN161" s="73"/>
      <c r="GO161" s="73"/>
      <c r="GP161" s="73"/>
      <c r="GR161" s="73"/>
      <c r="GS161" s="73"/>
      <c r="GT161" s="73"/>
      <c r="GU161" s="73"/>
      <c r="GV161" s="73"/>
      <c r="GW161" s="73"/>
      <c r="GX161" s="73"/>
      <c r="GY161" s="73"/>
      <c r="GZ161" s="73"/>
      <c r="HA161" s="73"/>
      <c r="HC161" s="73"/>
      <c r="HD161" s="73"/>
      <c r="HE161" s="73"/>
      <c r="HF161" s="73"/>
      <c r="HG161" s="73"/>
      <c r="HH161" s="73"/>
      <c r="HI161" s="73"/>
      <c r="HJ161" s="73"/>
      <c r="HK161" s="73"/>
      <c r="HL161" s="73"/>
      <c r="HN161" s="73"/>
      <c r="HO161" s="73"/>
      <c r="HP161" s="73"/>
      <c r="HQ161" s="73"/>
      <c r="HR161" s="73"/>
      <c r="HS161" s="73"/>
      <c r="HT161" s="73"/>
      <c r="HU161" s="73"/>
      <c r="HV161" s="73"/>
      <c r="HW161" s="73"/>
      <c r="HY161" s="73"/>
      <c r="HZ161" s="73"/>
      <c r="IA161" s="73"/>
      <c r="IB161" s="73"/>
      <c r="IC161" s="73"/>
      <c r="ID161" s="73"/>
      <c r="IE161" s="73"/>
      <c r="IF161" s="73"/>
      <c r="IG161" s="73"/>
      <c r="IH161" s="73"/>
      <c r="IJ161" s="73"/>
      <c r="IK161" s="73"/>
      <c r="IL161" s="73"/>
      <c r="IM161" s="73"/>
      <c r="IN161" s="73"/>
      <c r="IO161" s="73"/>
      <c r="IP161" s="73"/>
      <c r="IQ161" s="73"/>
      <c r="IR161" s="73"/>
      <c r="IS161" s="73"/>
      <c r="IU161" s="73"/>
      <c r="IV161" s="73"/>
    </row>
    <row r="162" spans="1:256" x14ac:dyDescent="0.35">
      <c r="A162" s="12" t="s">
        <v>521</v>
      </c>
      <c r="B162" s="73">
        <v>-0.7</v>
      </c>
      <c r="C162" s="73">
        <v>1.2</v>
      </c>
      <c r="D162" s="73">
        <v>0.4</v>
      </c>
      <c r="E162" s="73">
        <v>85.8</v>
      </c>
      <c r="F162" s="73">
        <v>94.2</v>
      </c>
      <c r="G162" s="73">
        <v>79.5</v>
      </c>
      <c r="H162" s="73">
        <v>-0.8</v>
      </c>
      <c r="I162" s="73">
        <v>1.1000000000000001</v>
      </c>
      <c r="J162" s="73">
        <v>0.3</v>
      </c>
      <c r="K162" s="73">
        <v>107.1</v>
      </c>
      <c r="M162" s="73"/>
      <c r="N162" s="73"/>
      <c r="O162" s="73"/>
      <c r="P162" s="73"/>
      <c r="Q162" s="73"/>
      <c r="R162" s="73"/>
      <c r="S162" s="73"/>
      <c r="T162" s="73"/>
      <c r="U162" s="73"/>
      <c r="V162" s="73"/>
      <c r="X162" s="73"/>
      <c r="Y162" s="73"/>
      <c r="Z162" s="73"/>
      <c r="AA162" s="73"/>
      <c r="AB162" s="73"/>
      <c r="AC162" s="73"/>
      <c r="AD162" s="73"/>
      <c r="AE162" s="73"/>
      <c r="AF162" s="73"/>
      <c r="AG162" s="73"/>
      <c r="AI162" s="73"/>
      <c r="AJ162" s="73"/>
      <c r="AK162" s="73"/>
      <c r="AL162" s="73"/>
      <c r="AM162" s="73"/>
      <c r="AN162" s="73"/>
      <c r="AO162" s="73"/>
      <c r="AP162" s="73"/>
      <c r="AQ162" s="73"/>
      <c r="AR162" s="73"/>
      <c r="AT162" s="73"/>
      <c r="AU162" s="73"/>
      <c r="AV162" s="73"/>
      <c r="AW162" s="73"/>
      <c r="AX162" s="73"/>
      <c r="AY162" s="73"/>
      <c r="AZ162" s="73"/>
      <c r="BA162" s="73"/>
      <c r="BB162" s="73"/>
      <c r="BC162" s="73"/>
      <c r="BE162" s="73"/>
      <c r="BF162" s="73"/>
      <c r="BG162" s="73"/>
      <c r="BH162" s="73"/>
      <c r="BI162" s="73"/>
      <c r="BJ162" s="73"/>
      <c r="BK162" s="73"/>
      <c r="BL162" s="73"/>
      <c r="BM162" s="73"/>
      <c r="BN162" s="73"/>
      <c r="BP162" s="73"/>
      <c r="BQ162" s="73"/>
      <c r="BR162" s="73"/>
      <c r="BS162" s="73"/>
      <c r="BT162" s="73"/>
      <c r="BU162" s="73"/>
      <c r="BV162" s="73"/>
      <c r="BW162" s="73"/>
      <c r="BX162" s="73"/>
      <c r="BY162" s="73"/>
      <c r="CA162" s="73"/>
      <c r="CB162" s="73"/>
      <c r="CC162" s="73"/>
      <c r="CD162" s="73"/>
      <c r="CE162" s="73"/>
      <c r="CF162" s="73"/>
      <c r="CG162" s="73"/>
      <c r="CH162" s="73"/>
      <c r="CI162" s="73"/>
      <c r="CJ162" s="73"/>
      <c r="CL162" s="73"/>
      <c r="CM162" s="73"/>
      <c r="CN162" s="73"/>
      <c r="CO162" s="73"/>
      <c r="CP162" s="73"/>
      <c r="CQ162" s="73"/>
      <c r="CR162" s="73"/>
      <c r="CS162" s="73"/>
      <c r="CT162" s="73"/>
      <c r="CU162" s="73"/>
      <c r="CW162" s="73"/>
      <c r="CX162" s="73"/>
      <c r="CY162" s="73"/>
      <c r="CZ162" s="73"/>
      <c r="DA162" s="73"/>
      <c r="DB162" s="73"/>
      <c r="DC162" s="73"/>
      <c r="DD162" s="73"/>
      <c r="DE162" s="73"/>
      <c r="DF162" s="73"/>
      <c r="DH162" s="73"/>
      <c r="DI162" s="73"/>
      <c r="DJ162" s="73"/>
      <c r="DK162" s="73"/>
      <c r="DL162" s="73"/>
      <c r="DM162" s="73"/>
      <c r="DN162" s="73"/>
      <c r="DO162" s="73"/>
      <c r="DP162" s="73"/>
      <c r="DQ162" s="73"/>
      <c r="DS162" s="73"/>
      <c r="DT162" s="73"/>
      <c r="DU162" s="73"/>
      <c r="DV162" s="73"/>
      <c r="DW162" s="73"/>
      <c r="DX162" s="73"/>
      <c r="DY162" s="73"/>
      <c r="DZ162" s="73"/>
      <c r="EA162" s="73"/>
      <c r="EB162" s="73"/>
      <c r="ED162" s="73"/>
      <c r="EE162" s="73"/>
      <c r="EF162" s="73"/>
      <c r="EG162" s="73"/>
      <c r="EH162" s="73"/>
      <c r="EI162" s="73"/>
      <c r="EJ162" s="73"/>
      <c r="EK162" s="73"/>
      <c r="EL162" s="73"/>
      <c r="EM162" s="73"/>
      <c r="EO162" s="73"/>
      <c r="EP162" s="73"/>
      <c r="EQ162" s="73"/>
      <c r="ER162" s="73"/>
      <c r="ES162" s="73"/>
      <c r="ET162" s="73"/>
      <c r="EU162" s="73"/>
      <c r="EV162" s="73"/>
      <c r="EW162" s="73"/>
      <c r="EX162" s="73"/>
      <c r="EZ162" s="73"/>
      <c r="FA162" s="73"/>
      <c r="FB162" s="73"/>
      <c r="FC162" s="73"/>
      <c r="FD162" s="73"/>
      <c r="FE162" s="73"/>
      <c r="FF162" s="73"/>
      <c r="FG162" s="73"/>
      <c r="FH162" s="73"/>
      <c r="FI162" s="73"/>
      <c r="FK162" s="73"/>
      <c r="FL162" s="73"/>
      <c r="FM162" s="73"/>
      <c r="FN162" s="73"/>
      <c r="FO162" s="73"/>
      <c r="FP162" s="73"/>
      <c r="FQ162" s="73"/>
      <c r="FR162" s="73"/>
      <c r="FS162" s="73"/>
      <c r="FT162" s="73"/>
      <c r="FV162" s="73"/>
      <c r="FW162" s="73"/>
      <c r="FX162" s="73"/>
      <c r="FY162" s="73"/>
      <c r="FZ162" s="73"/>
      <c r="GA162" s="73"/>
      <c r="GB162" s="73"/>
      <c r="GC162" s="73"/>
      <c r="GD162" s="73"/>
      <c r="GE162" s="73"/>
      <c r="GG162" s="73"/>
      <c r="GH162" s="73"/>
      <c r="GI162" s="73"/>
      <c r="GJ162" s="73"/>
      <c r="GK162" s="73"/>
      <c r="GL162" s="73"/>
      <c r="GM162" s="73"/>
      <c r="GN162" s="73"/>
      <c r="GO162" s="73"/>
      <c r="GP162" s="73"/>
      <c r="GR162" s="73"/>
      <c r="GS162" s="73"/>
      <c r="GT162" s="73"/>
      <c r="GU162" s="73"/>
      <c r="GV162" s="73"/>
      <c r="GW162" s="73"/>
      <c r="GX162" s="73"/>
      <c r="GY162" s="73"/>
      <c r="GZ162" s="73"/>
      <c r="HA162" s="73"/>
      <c r="HC162" s="73"/>
      <c r="HD162" s="73"/>
      <c r="HE162" s="73"/>
      <c r="HF162" s="73"/>
      <c r="HG162" s="73"/>
      <c r="HH162" s="73"/>
      <c r="HI162" s="73"/>
      <c r="HJ162" s="73"/>
      <c r="HK162" s="73"/>
      <c r="HL162" s="73"/>
      <c r="HN162" s="73"/>
      <c r="HO162" s="73"/>
      <c r="HP162" s="73"/>
      <c r="HQ162" s="73"/>
      <c r="HR162" s="73"/>
      <c r="HS162" s="73"/>
      <c r="HT162" s="73"/>
      <c r="HU162" s="73"/>
      <c r="HV162" s="73"/>
      <c r="HW162" s="73"/>
      <c r="HY162" s="73"/>
      <c r="HZ162" s="73"/>
      <c r="IA162" s="73"/>
      <c r="IB162" s="73"/>
      <c r="IC162" s="73"/>
      <c r="ID162" s="73"/>
      <c r="IE162" s="73"/>
      <c r="IF162" s="73"/>
      <c r="IG162" s="73"/>
      <c r="IH162" s="73"/>
      <c r="IJ162" s="73"/>
      <c r="IK162" s="73"/>
      <c r="IL162" s="73"/>
      <c r="IM162" s="73"/>
      <c r="IN162" s="73"/>
      <c r="IO162" s="73"/>
      <c r="IP162" s="73"/>
      <c r="IQ162" s="73"/>
      <c r="IR162" s="73"/>
      <c r="IS162" s="73"/>
      <c r="IU162" s="73"/>
      <c r="IV162" s="73"/>
    </row>
    <row r="163" spans="1:256" x14ac:dyDescent="0.35">
      <c r="A163" s="12" t="s">
        <v>522</v>
      </c>
      <c r="B163" s="73">
        <v>1.4</v>
      </c>
      <c r="C163" s="73">
        <v>0.4</v>
      </c>
      <c r="D163" s="73">
        <v>1.8</v>
      </c>
      <c r="E163" s="73">
        <v>86.9</v>
      </c>
      <c r="F163" s="73">
        <v>94.5</v>
      </c>
      <c r="G163" s="73">
        <v>80.400000000000006</v>
      </c>
      <c r="H163" s="73">
        <v>1.4</v>
      </c>
      <c r="I163" s="73">
        <v>0.4</v>
      </c>
      <c r="J163" s="73">
        <v>1.8</v>
      </c>
      <c r="K163" s="73">
        <v>94.5</v>
      </c>
      <c r="M163" s="73"/>
      <c r="N163" s="73"/>
      <c r="O163" s="73"/>
      <c r="P163" s="73"/>
      <c r="Q163" s="73"/>
      <c r="R163" s="73"/>
      <c r="S163" s="73"/>
      <c r="T163" s="73"/>
      <c r="U163" s="73"/>
      <c r="V163" s="73"/>
      <c r="X163" s="73"/>
      <c r="Y163" s="73"/>
      <c r="Z163" s="73"/>
      <c r="AA163" s="73"/>
      <c r="AB163" s="73"/>
      <c r="AC163" s="73"/>
      <c r="AD163" s="73"/>
      <c r="AE163" s="73"/>
      <c r="AF163" s="73"/>
      <c r="AG163" s="73"/>
      <c r="AI163" s="73"/>
      <c r="AJ163" s="73"/>
      <c r="AK163" s="73"/>
      <c r="AL163" s="73"/>
      <c r="AM163" s="73"/>
      <c r="AN163" s="73"/>
      <c r="AO163" s="73"/>
      <c r="AP163" s="73"/>
      <c r="AQ163" s="73"/>
      <c r="AR163" s="73"/>
      <c r="AT163" s="73"/>
      <c r="AU163" s="73"/>
      <c r="AV163" s="73"/>
      <c r="AW163" s="73"/>
      <c r="AX163" s="73"/>
      <c r="AY163" s="73"/>
      <c r="AZ163" s="73"/>
      <c r="BA163" s="73"/>
      <c r="BB163" s="73"/>
      <c r="BC163" s="73"/>
      <c r="BE163" s="73"/>
      <c r="BF163" s="73"/>
      <c r="BG163" s="73"/>
      <c r="BH163" s="73"/>
      <c r="BI163" s="73"/>
      <c r="BJ163" s="73"/>
      <c r="BK163" s="73"/>
      <c r="BL163" s="73"/>
      <c r="BM163" s="73"/>
      <c r="BN163" s="73"/>
      <c r="BP163" s="73"/>
      <c r="BQ163" s="73"/>
      <c r="BR163" s="73"/>
      <c r="BS163" s="73"/>
      <c r="BT163" s="73"/>
      <c r="BU163" s="73"/>
      <c r="BV163" s="73"/>
      <c r="BW163" s="73"/>
      <c r="BX163" s="73"/>
      <c r="BY163" s="73"/>
      <c r="CA163" s="73"/>
      <c r="CB163" s="73"/>
      <c r="CC163" s="73"/>
      <c r="CD163" s="73"/>
      <c r="CE163" s="73"/>
      <c r="CF163" s="73"/>
      <c r="CG163" s="73"/>
      <c r="CH163" s="73"/>
      <c r="CI163" s="73"/>
      <c r="CJ163" s="73"/>
      <c r="CL163" s="73"/>
      <c r="CM163" s="73"/>
      <c r="CN163" s="73"/>
      <c r="CO163" s="73"/>
      <c r="CP163" s="73"/>
      <c r="CQ163" s="73"/>
      <c r="CR163" s="73"/>
      <c r="CS163" s="73"/>
      <c r="CT163" s="73"/>
      <c r="CU163" s="73"/>
      <c r="CW163" s="73"/>
      <c r="CX163" s="73"/>
      <c r="CY163" s="73"/>
      <c r="CZ163" s="73"/>
      <c r="DA163" s="73"/>
      <c r="DB163" s="73"/>
      <c r="DC163" s="73"/>
      <c r="DD163" s="73"/>
      <c r="DE163" s="73"/>
      <c r="DF163" s="73"/>
      <c r="DH163" s="73"/>
      <c r="DI163" s="73"/>
      <c r="DJ163" s="73"/>
      <c r="DK163" s="73"/>
      <c r="DL163" s="73"/>
      <c r="DM163" s="73"/>
      <c r="DN163" s="73"/>
      <c r="DO163" s="73"/>
      <c r="DP163" s="73"/>
      <c r="DQ163" s="73"/>
      <c r="DS163" s="73"/>
      <c r="DT163" s="73"/>
      <c r="DU163" s="73"/>
      <c r="DV163" s="73"/>
      <c r="DW163" s="73"/>
      <c r="DX163" s="73"/>
      <c r="DY163" s="73"/>
      <c r="DZ163" s="73"/>
      <c r="EA163" s="73"/>
      <c r="EB163" s="73"/>
      <c r="ED163" s="73"/>
      <c r="EE163" s="73"/>
      <c r="EF163" s="73"/>
      <c r="EG163" s="73"/>
      <c r="EH163" s="73"/>
      <c r="EI163" s="73"/>
      <c r="EJ163" s="73"/>
      <c r="EK163" s="73"/>
      <c r="EL163" s="73"/>
      <c r="EM163" s="73"/>
      <c r="EO163" s="73"/>
      <c r="EP163" s="73"/>
      <c r="EQ163" s="73"/>
      <c r="ER163" s="73"/>
      <c r="ES163" s="73"/>
      <c r="ET163" s="73"/>
      <c r="EU163" s="73"/>
      <c r="EV163" s="73"/>
      <c r="EW163" s="73"/>
      <c r="EX163" s="73"/>
      <c r="EZ163" s="73"/>
      <c r="FA163" s="73"/>
      <c r="FB163" s="73"/>
      <c r="FC163" s="73"/>
      <c r="FD163" s="73"/>
      <c r="FE163" s="73"/>
      <c r="FF163" s="73"/>
      <c r="FG163" s="73"/>
      <c r="FH163" s="73"/>
      <c r="FI163" s="73"/>
      <c r="FK163" s="73"/>
      <c r="FL163" s="73"/>
      <c r="FM163" s="73"/>
      <c r="FN163" s="73"/>
      <c r="FO163" s="73"/>
      <c r="FP163" s="73"/>
      <c r="FQ163" s="73"/>
      <c r="FR163" s="73"/>
      <c r="FS163" s="73"/>
      <c r="FT163" s="73"/>
      <c r="FV163" s="73"/>
      <c r="FW163" s="73"/>
      <c r="FX163" s="73"/>
      <c r="FY163" s="73"/>
      <c r="FZ163" s="73"/>
      <c r="GA163" s="73"/>
      <c r="GB163" s="73"/>
      <c r="GC163" s="73"/>
      <c r="GD163" s="73"/>
      <c r="GE163" s="73"/>
      <c r="GG163" s="73"/>
      <c r="GH163" s="73"/>
      <c r="GI163" s="73"/>
      <c r="GJ163" s="73"/>
      <c r="GK163" s="73"/>
      <c r="GL163" s="73"/>
      <c r="GM163" s="73"/>
      <c r="GN163" s="73"/>
      <c r="GO163" s="73"/>
      <c r="GP163" s="73"/>
      <c r="GR163" s="73"/>
      <c r="GS163" s="73"/>
      <c r="GT163" s="73"/>
      <c r="GU163" s="73"/>
      <c r="GV163" s="73"/>
      <c r="GW163" s="73"/>
      <c r="GX163" s="73"/>
      <c r="GY163" s="73"/>
      <c r="GZ163" s="73"/>
      <c r="HA163" s="73"/>
      <c r="HC163" s="73"/>
      <c r="HD163" s="73"/>
      <c r="HE163" s="73"/>
      <c r="HF163" s="73"/>
      <c r="HG163" s="73"/>
      <c r="HH163" s="73"/>
      <c r="HI163" s="73"/>
      <c r="HJ163" s="73"/>
      <c r="HK163" s="73"/>
      <c r="HL163" s="73"/>
      <c r="HN163" s="73"/>
      <c r="HO163" s="73"/>
      <c r="HP163" s="73"/>
      <c r="HQ163" s="73"/>
      <c r="HR163" s="73"/>
      <c r="HS163" s="73"/>
      <c r="HT163" s="73"/>
      <c r="HU163" s="73"/>
      <c r="HV163" s="73"/>
      <c r="HW163" s="73"/>
      <c r="HY163" s="73"/>
      <c r="HZ163" s="73"/>
      <c r="IA163" s="73"/>
      <c r="IB163" s="73"/>
      <c r="IC163" s="73"/>
      <c r="ID163" s="73"/>
      <c r="IE163" s="73"/>
      <c r="IF163" s="73"/>
      <c r="IG163" s="73"/>
      <c r="IH163" s="73"/>
      <c r="IJ163" s="73"/>
      <c r="IK163" s="73"/>
      <c r="IL163" s="73"/>
      <c r="IM163" s="73"/>
      <c r="IN163" s="73"/>
      <c r="IO163" s="73"/>
      <c r="IP163" s="73"/>
      <c r="IQ163" s="73"/>
      <c r="IR163" s="73"/>
      <c r="IS163" s="73"/>
      <c r="IU163" s="73"/>
      <c r="IV163" s="73"/>
    </row>
    <row r="164" spans="1:256" x14ac:dyDescent="0.35">
      <c r="A164" s="12" t="s">
        <v>523</v>
      </c>
      <c r="B164" s="73">
        <v>0.8</v>
      </c>
      <c r="C164" s="73">
        <v>0.6</v>
      </c>
      <c r="D164" s="73">
        <v>1.3</v>
      </c>
      <c r="E164" s="73">
        <v>87.1</v>
      </c>
      <c r="F164" s="73">
        <v>94</v>
      </c>
      <c r="G164" s="73">
        <v>80.599999999999994</v>
      </c>
      <c r="H164" s="73">
        <v>0.8</v>
      </c>
      <c r="I164" s="73">
        <v>0.6</v>
      </c>
      <c r="J164" s="73">
        <v>1.3</v>
      </c>
      <c r="K164" s="73">
        <v>94</v>
      </c>
      <c r="M164" s="73"/>
      <c r="N164" s="73"/>
      <c r="O164" s="73"/>
      <c r="P164" s="73"/>
      <c r="Q164" s="73"/>
      <c r="R164" s="73"/>
      <c r="S164" s="73"/>
      <c r="T164" s="73"/>
      <c r="U164" s="73"/>
      <c r="V164" s="73"/>
      <c r="X164" s="73"/>
      <c r="Y164" s="73"/>
      <c r="Z164" s="73"/>
      <c r="AA164" s="73"/>
      <c r="AB164" s="73"/>
      <c r="AC164" s="73"/>
      <c r="AD164" s="73"/>
      <c r="AE164" s="73"/>
      <c r="AF164" s="73"/>
      <c r="AG164" s="73"/>
      <c r="AI164" s="73"/>
      <c r="AJ164" s="73"/>
      <c r="AK164" s="73"/>
      <c r="AL164" s="73"/>
      <c r="AM164" s="73"/>
      <c r="AN164" s="73"/>
      <c r="AO164" s="73"/>
      <c r="AP164" s="73"/>
      <c r="AQ164" s="73"/>
      <c r="AR164" s="73"/>
      <c r="AT164" s="73"/>
      <c r="AU164" s="73"/>
      <c r="AV164" s="73"/>
      <c r="AW164" s="73"/>
      <c r="AX164" s="73"/>
      <c r="AY164" s="73"/>
      <c r="AZ164" s="73"/>
      <c r="BA164" s="73"/>
      <c r="BB164" s="73"/>
      <c r="BC164" s="73"/>
      <c r="BE164" s="73"/>
      <c r="BF164" s="73"/>
      <c r="BG164" s="73"/>
      <c r="BH164" s="73"/>
      <c r="BI164" s="73"/>
      <c r="BJ164" s="73"/>
      <c r="BK164" s="73"/>
      <c r="BL164" s="73"/>
      <c r="BM164" s="73"/>
      <c r="BN164" s="73"/>
      <c r="BP164" s="73"/>
      <c r="BQ164" s="73"/>
      <c r="BR164" s="73"/>
      <c r="BS164" s="73"/>
      <c r="BT164" s="73"/>
      <c r="BU164" s="73"/>
      <c r="BV164" s="73"/>
      <c r="BW164" s="73"/>
      <c r="BX164" s="73"/>
      <c r="BY164" s="73"/>
      <c r="CA164" s="73"/>
      <c r="CB164" s="73"/>
      <c r="CC164" s="73"/>
      <c r="CD164" s="73"/>
      <c r="CE164" s="73"/>
      <c r="CF164" s="73"/>
      <c r="CG164" s="73"/>
      <c r="CH164" s="73"/>
      <c r="CI164" s="73"/>
      <c r="CJ164" s="73"/>
      <c r="CL164" s="73"/>
      <c r="CM164" s="73"/>
      <c r="CN164" s="73"/>
      <c r="CO164" s="73"/>
      <c r="CP164" s="73"/>
      <c r="CQ164" s="73"/>
      <c r="CR164" s="73"/>
      <c r="CS164" s="73"/>
      <c r="CT164" s="73"/>
      <c r="CU164" s="73"/>
      <c r="CW164" s="73"/>
      <c r="CX164" s="73"/>
      <c r="CY164" s="73"/>
      <c r="CZ164" s="73"/>
      <c r="DA164" s="73"/>
      <c r="DB164" s="73"/>
      <c r="DC164" s="73"/>
      <c r="DD164" s="73"/>
      <c r="DE164" s="73"/>
      <c r="DF164" s="73"/>
      <c r="DH164" s="73"/>
      <c r="DI164" s="73"/>
      <c r="DJ164" s="73"/>
      <c r="DK164" s="73"/>
      <c r="DL164" s="73"/>
      <c r="DM164" s="73"/>
      <c r="DN164" s="73"/>
      <c r="DO164" s="73"/>
      <c r="DP164" s="73"/>
      <c r="DQ164" s="73"/>
      <c r="DS164" s="73"/>
      <c r="DT164" s="73"/>
      <c r="DU164" s="73"/>
      <c r="DV164" s="73"/>
      <c r="DW164" s="73"/>
      <c r="DX164" s="73"/>
      <c r="DY164" s="73"/>
      <c r="DZ164" s="73"/>
      <c r="EA164" s="73"/>
      <c r="EB164" s="73"/>
      <c r="ED164" s="73"/>
      <c r="EE164" s="73"/>
      <c r="EF164" s="73"/>
      <c r="EG164" s="73"/>
      <c r="EH164" s="73"/>
      <c r="EI164" s="73"/>
      <c r="EJ164" s="73"/>
      <c r="EK164" s="73"/>
      <c r="EL164" s="73"/>
      <c r="EM164" s="73"/>
      <c r="EO164" s="73"/>
      <c r="EP164" s="73"/>
      <c r="EQ164" s="73"/>
      <c r="ER164" s="73"/>
      <c r="ES164" s="73"/>
      <c r="ET164" s="73"/>
      <c r="EU164" s="73"/>
      <c r="EV164" s="73"/>
      <c r="EW164" s="73"/>
      <c r="EX164" s="73"/>
      <c r="EZ164" s="73"/>
      <c r="FA164" s="73"/>
      <c r="FB164" s="73"/>
      <c r="FC164" s="73"/>
      <c r="FD164" s="73"/>
      <c r="FE164" s="73"/>
      <c r="FF164" s="73"/>
      <c r="FG164" s="73"/>
      <c r="FH164" s="73"/>
      <c r="FI164" s="73"/>
      <c r="FK164" s="73"/>
      <c r="FL164" s="73"/>
      <c r="FM164" s="73"/>
      <c r="FN164" s="73"/>
      <c r="FO164" s="73"/>
      <c r="FP164" s="73"/>
      <c r="FQ164" s="73"/>
      <c r="FR164" s="73"/>
      <c r="FS164" s="73"/>
      <c r="FT164" s="73"/>
      <c r="FV164" s="73"/>
      <c r="FW164" s="73"/>
      <c r="FX164" s="73"/>
      <c r="FY164" s="73"/>
      <c r="FZ164" s="73"/>
      <c r="GA164" s="73"/>
      <c r="GB164" s="73"/>
      <c r="GC164" s="73"/>
      <c r="GD164" s="73"/>
      <c r="GE164" s="73"/>
      <c r="GG164" s="73"/>
      <c r="GH164" s="73"/>
      <c r="GI164" s="73"/>
      <c r="GJ164" s="73"/>
      <c r="GK164" s="73"/>
      <c r="GL164" s="73"/>
      <c r="GM164" s="73"/>
      <c r="GN164" s="73"/>
      <c r="GO164" s="73"/>
      <c r="GP164" s="73"/>
      <c r="GR164" s="73"/>
      <c r="GS164" s="73"/>
      <c r="GT164" s="73"/>
      <c r="GU164" s="73"/>
      <c r="GV164" s="73"/>
      <c r="GW164" s="73"/>
      <c r="GX164" s="73"/>
      <c r="GY164" s="73"/>
      <c r="GZ164" s="73"/>
      <c r="HA164" s="73"/>
      <c r="HC164" s="73"/>
      <c r="HD164" s="73"/>
      <c r="HE164" s="73"/>
      <c r="HF164" s="73"/>
      <c r="HG164" s="73"/>
      <c r="HH164" s="73"/>
      <c r="HI164" s="73"/>
      <c r="HJ164" s="73"/>
      <c r="HK164" s="73"/>
      <c r="HL164" s="73"/>
      <c r="HN164" s="73"/>
      <c r="HO164" s="73"/>
      <c r="HP164" s="73"/>
      <c r="HQ164" s="73"/>
      <c r="HR164" s="73"/>
      <c r="HS164" s="73"/>
      <c r="HT164" s="73"/>
      <c r="HU164" s="73"/>
      <c r="HV164" s="73"/>
      <c r="HW164" s="73"/>
      <c r="HY164" s="73"/>
      <c r="HZ164" s="73"/>
      <c r="IA164" s="73"/>
      <c r="IB164" s="73"/>
      <c r="IC164" s="73"/>
      <c r="ID164" s="73"/>
      <c r="IE164" s="73"/>
      <c r="IF164" s="73"/>
      <c r="IG164" s="73"/>
      <c r="IH164" s="73"/>
      <c r="IJ164" s="73"/>
      <c r="IK164" s="73"/>
      <c r="IL164" s="73"/>
      <c r="IM164" s="73"/>
      <c r="IN164" s="73"/>
      <c r="IO164" s="73"/>
      <c r="IP164" s="73"/>
      <c r="IQ164" s="73"/>
      <c r="IR164" s="73"/>
      <c r="IS164" s="73"/>
      <c r="IU164" s="73"/>
      <c r="IV164" s="73"/>
    </row>
    <row r="165" spans="1:256" x14ac:dyDescent="0.35">
      <c r="A165" s="12" t="s">
        <v>524</v>
      </c>
      <c r="B165" s="73">
        <v>1.2</v>
      </c>
      <c r="C165" s="73">
        <v>0.6</v>
      </c>
      <c r="D165" s="73">
        <v>1.8</v>
      </c>
      <c r="E165" s="73">
        <v>88</v>
      </c>
      <c r="F165" s="73">
        <v>94.8</v>
      </c>
      <c r="G165" s="73">
        <v>82.5</v>
      </c>
      <c r="H165" s="73">
        <v>1.2</v>
      </c>
      <c r="I165" s="73">
        <v>0.6</v>
      </c>
      <c r="J165" s="73">
        <v>1.8</v>
      </c>
      <c r="K165" s="73">
        <v>94.8</v>
      </c>
      <c r="M165" s="73"/>
      <c r="N165" s="73"/>
      <c r="O165" s="73"/>
      <c r="P165" s="73"/>
      <c r="Q165" s="73"/>
      <c r="R165" s="73"/>
      <c r="S165" s="73"/>
      <c r="T165" s="73"/>
      <c r="U165" s="73"/>
      <c r="V165" s="73"/>
      <c r="X165" s="73"/>
      <c r="Y165" s="73"/>
      <c r="Z165" s="73"/>
      <c r="AA165" s="73"/>
      <c r="AB165" s="73"/>
      <c r="AC165" s="73"/>
      <c r="AD165" s="73"/>
      <c r="AE165" s="73"/>
      <c r="AF165" s="73"/>
      <c r="AG165" s="73"/>
      <c r="AI165" s="73"/>
      <c r="AJ165" s="73"/>
      <c r="AK165" s="73"/>
      <c r="AL165" s="73"/>
      <c r="AM165" s="73"/>
      <c r="AN165" s="73"/>
      <c r="AO165" s="73"/>
      <c r="AP165" s="73"/>
      <c r="AQ165" s="73"/>
      <c r="AR165" s="73"/>
      <c r="AT165" s="73"/>
      <c r="AU165" s="73"/>
      <c r="AV165" s="73"/>
      <c r="AW165" s="73"/>
      <c r="AX165" s="73"/>
      <c r="AY165" s="73"/>
      <c r="AZ165" s="73"/>
      <c r="BA165" s="73"/>
      <c r="BB165" s="73"/>
      <c r="BC165" s="73"/>
      <c r="BE165" s="73"/>
      <c r="BF165" s="73"/>
      <c r="BG165" s="73"/>
      <c r="BH165" s="73"/>
      <c r="BI165" s="73"/>
      <c r="BJ165" s="73"/>
      <c r="BK165" s="73"/>
      <c r="BL165" s="73"/>
      <c r="BM165" s="73"/>
      <c r="BN165" s="73"/>
      <c r="BP165" s="73"/>
      <c r="BQ165" s="73"/>
      <c r="BR165" s="73"/>
      <c r="BS165" s="73"/>
      <c r="BT165" s="73"/>
      <c r="BU165" s="73"/>
      <c r="BV165" s="73"/>
      <c r="BW165" s="73"/>
      <c r="BX165" s="73"/>
      <c r="BY165" s="73"/>
      <c r="CA165" s="73"/>
      <c r="CB165" s="73"/>
      <c r="CC165" s="73"/>
      <c r="CD165" s="73"/>
      <c r="CE165" s="73"/>
      <c r="CF165" s="73"/>
      <c r="CG165" s="73"/>
      <c r="CH165" s="73"/>
      <c r="CI165" s="73"/>
      <c r="CJ165" s="73"/>
      <c r="CL165" s="73"/>
      <c r="CM165" s="73"/>
      <c r="CN165" s="73"/>
      <c r="CO165" s="73"/>
      <c r="CP165" s="73"/>
      <c r="CQ165" s="73"/>
      <c r="CR165" s="73"/>
      <c r="CS165" s="73"/>
      <c r="CT165" s="73"/>
      <c r="CU165" s="73"/>
      <c r="CW165" s="73"/>
      <c r="CX165" s="73"/>
      <c r="CY165" s="73"/>
      <c r="CZ165" s="73"/>
      <c r="DA165" s="73"/>
      <c r="DB165" s="73"/>
      <c r="DC165" s="73"/>
      <c r="DD165" s="73"/>
      <c r="DE165" s="73"/>
      <c r="DF165" s="73"/>
      <c r="DH165" s="73"/>
      <c r="DI165" s="73"/>
      <c r="DJ165" s="73"/>
      <c r="DK165" s="73"/>
      <c r="DL165" s="73"/>
      <c r="DM165" s="73"/>
      <c r="DN165" s="73"/>
      <c r="DO165" s="73"/>
      <c r="DP165" s="73"/>
      <c r="DQ165" s="73"/>
      <c r="DS165" s="73"/>
      <c r="DT165" s="73"/>
      <c r="DU165" s="73"/>
      <c r="DV165" s="73"/>
      <c r="DW165" s="73"/>
      <c r="DX165" s="73"/>
      <c r="DY165" s="73"/>
      <c r="DZ165" s="73"/>
      <c r="EA165" s="73"/>
      <c r="EB165" s="73"/>
      <c r="ED165" s="73"/>
      <c r="EE165" s="73"/>
      <c r="EF165" s="73"/>
      <c r="EG165" s="73"/>
      <c r="EH165" s="73"/>
      <c r="EI165" s="73"/>
      <c r="EJ165" s="73"/>
      <c r="EK165" s="73"/>
      <c r="EL165" s="73"/>
      <c r="EM165" s="73"/>
      <c r="EO165" s="73"/>
      <c r="EP165" s="73"/>
      <c r="EQ165" s="73"/>
      <c r="ER165" s="73"/>
      <c r="ES165" s="73"/>
      <c r="ET165" s="73"/>
      <c r="EU165" s="73"/>
      <c r="EV165" s="73"/>
      <c r="EW165" s="73"/>
      <c r="EX165" s="73"/>
      <c r="EZ165" s="73"/>
      <c r="FA165" s="73"/>
      <c r="FB165" s="73"/>
      <c r="FC165" s="73"/>
      <c r="FD165" s="73"/>
      <c r="FE165" s="73"/>
      <c r="FF165" s="73"/>
      <c r="FG165" s="73"/>
      <c r="FH165" s="73"/>
      <c r="FI165" s="73"/>
      <c r="FK165" s="73"/>
      <c r="FL165" s="73"/>
      <c r="FM165" s="73"/>
      <c r="FN165" s="73"/>
      <c r="FO165" s="73"/>
      <c r="FP165" s="73"/>
      <c r="FQ165" s="73"/>
      <c r="FR165" s="73"/>
      <c r="FS165" s="73"/>
      <c r="FT165" s="73"/>
      <c r="FV165" s="73"/>
      <c r="FW165" s="73"/>
      <c r="FX165" s="73"/>
      <c r="FY165" s="73"/>
      <c r="FZ165" s="73"/>
      <c r="GA165" s="73"/>
      <c r="GB165" s="73"/>
      <c r="GC165" s="73"/>
      <c r="GD165" s="73"/>
      <c r="GE165" s="73"/>
      <c r="GG165" s="73"/>
      <c r="GH165" s="73"/>
      <c r="GI165" s="73"/>
      <c r="GJ165" s="73"/>
      <c r="GK165" s="73"/>
      <c r="GL165" s="73"/>
      <c r="GM165" s="73"/>
      <c r="GN165" s="73"/>
      <c r="GO165" s="73"/>
      <c r="GP165" s="73"/>
      <c r="GR165" s="73"/>
      <c r="GS165" s="73"/>
      <c r="GT165" s="73"/>
      <c r="GU165" s="73"/>
      <c r="GV165" s="73"/>
      <c r="GW165" s="73"/>
      <c r="GX165" s="73"/>
      <c r="GY165" s="73"/>
      <c r="GZ165" s="73"/>
      <c r="HA165" s="73"/>
      <c r="HC165" s="73"/>
      <c r="HD165" s="73"/>
      <c r="HE165" s="73"/>
      <c r="HF165" s="73"/>
      <c r="HG165" s="73"/>
      <c r="HH165" s="73"/>
      <c r="HI165" s="73"/>
      <c r="HJ165" s="73"/>
      <c r="HK165" s="73"/>
      <c r="HL165" s="73"/>
      <c r="HN165" s="73"/>
      <c r="HO165" s="73"/>
      <c r="HP165" s="73"/>
      <c r="HQ165" s="73"/>
      <c r="HR165" s="73"/>
      <c r="HS165" s="73"/>
      <c r="HT165" s="73"/>
      <c r="HU165" s="73"/>
      <c r="HV165" s="73"/>
      <c r="HW165" s="73"/>
      <c r="HY165" s="73"/>
      <c r="HZ165" s="73"/>
      <c r="IA165" s="73"/>
      <c r="IB165" s="73"/>
      <c r="IC165" s="73"/>
      <c r="ID165" s="73"/>
      <c r="IE165" s="73"/>
      <c r="IF165" s="73"/>
      <c r="IG165" s="73"/>
      <c r="IH165" s="73"/>
      <c r="IJ165" s="73"/>
      <c r="IK165" s="73"/>
      <c r="IL165" s="73"/>
      <c r="IM165" s="73"/>
      <c r="IN165" s="73"/>
      <c r="IO165" s="73"/>
      <c r="IP165" s="73"/>
      <c r="IQ165" s="73"/>
      <c r="IR165" s="73"/>
      <c r="IS165" s="73"/>
      <c r="IU165" s="73"/>
      <c r="IV165" s="73"/>
    </row>
    <row r="166" spans="1:256" x14ac:dyDescent="0.35">
      <c r="A166" s="12" t="s">
        <v>525</v>
      </c>
      <c r="B166" s="73">
        <v>-0.7</v>
      </c>
      <c r="C166" s="73">
        <v>1.1000000000000001</v>
      </c>
      <c r="D166" s="73">
        <v>0.4</v>
      </c>
      <c r="E166" s="73">
        <v>87.9</v>
      </c>
      <c r="F166" s="73">
        <v>93.4</v>
      </c>
      <c r="G166" s="73">
        <v>81.099999999999994</v>
      </c>
      <c r="H166" s="73">
        <v>-0.7</v>
      </c>
      <c r="I166" s="73">
        <v>1.1000000000000001</v>
      </c>
      <c r="J166" s="73">
        <v>0.4</v>
      </c>
      <c r="K166" s="73">
        <v>93.4</v>
      </c>
    </row>
    <row r="167" spans="1:256" x14ac:dyDescent="0.35">
      <c r="A167" s="12" t="s">
        <v>526</v>
      </c>
      <c r="B167" s="73">
        <v>1.6</v>
      </c>
      <c r="C167" s="73">
        <v>0.5</v>
      </c>
      <c r="D167" s="73">
        <v>2.1</v>
      </c>
      <c r="E167" s="73">
        <v>89.2</v>
      </c>
      <c r="F167" s="73">
        <v>94.5</v>
      </c>
      <c r="G167" s="73">
        <v>82.7</v>
      </c>
      <c r="H167" s="73">
        <v>1.6</v>
      </c>
      <c r="I167" s="73">
        <v>0.5</v>
      </c>
      <c r="J167" s="73">
        <v>2.1</v>
      </c>
      <c r="K167" s="73">
        <v>94.5</v>
      </c>
    </row>
    <row r="168" spans="1:256" x14ac:dyDescent="0.35">
      <c r="A168" s="12" t="s">
        <v>527</v>
      </c>
      <c r="B168" s="73">
        <v>0.7</v>
      </c>
      <c r="C168" s="73">
        <v>0.5</v>
      </c>
      <c r="D168" s="73">
        <v>1.3</v>
      </c>
      <c r="E168" s="73">
        <v>89.4</v>
      </c>
      <c r="F168" s="73">
        <v>94.9</v>
      </c>
      <c r="G168" s="73">
        <v>83.3</v>
      </c>
      <c r="H168" s="73">
        <v>0.7</v>
      </c>
      <c r="I168" s="73">
        <v>0.5</v>
      </c>
      <c r="J168" s="73">
        <v>1.3</v>
      </c>
      <c r="K168" s="73">
        <v>94.9</v>
      </c>
    </row>
    <row r="169" spans="1:256" x14ac:dyDescent="0.35">
      <c r="A169" s="12" t="s">
        <v>528</v>
      </c>
      <c r="B169" s="73">
        <v>0.7</v>
      </c>
      <c r="C169" s="73">
        <v>0.5</v>
      </c>
      <c r="D169" s="73">
        <v>1.2</v>
      </c>
      <c r="E169" s="73">
        <v>90.4</v>
      </c>
      <c r="F169" s="73">
        <v>94.7</v>
      </c>
      <c r="G169" s="73">
        <v>83.9</v>
      </c>
      <c r="H169" s="73">
        <v>0.7</v>
      </c>
      <c r="I169" s="73">
        <v>0.5</v>
      </c>
      <c r="J169" s="73">
        <v>1.2</v>
      </c>
      <c r="K169" s="73">
        <v>94.7</v>
      </c>
    </row>
    <row r="170" spans="1:256" x14ac:dyDescent="0.35">
      <c r="A170" s="12" t="s">
        <v>529</v>
      </c>
      <c r="B170" s="73">
        <v>-1.4</v>
      </c>
      <c r="C170" s="73">
        <v>1.1000000000000001</v>
      </c>
      <c r="D170" s="73">
        <v>-0.3</v>
      </c>
      <c r="E170" s="73">
        <v>89.5</v>
      </c>
      <c r="F170" s="73">
        <v>93.7</v>
      </c>
      <c r="G170" s="73">
        <v>83.2</v>
      </c>
      <c r="H170" s="73">
        <v>-1.4</v>
      </c>
      <c r="I170" s="73">
        <v>1.1000000000000001</v>
      </c>
      <c r="J170" s="73">
        <v>-0.3</v>
      </c>
      <c r="K170" s="73">
        <v>93.7</v>
      </c>
    </row>
    <row r="171" spans="1:256" x14ac:dyDescent="0.35">
      <c r="A171" s="12" t="s">
        <v>1939</v>
      </c>
      <c r="B171" s="73">
        <v>1.4</v>
      </c>
      <c r="C171" s="73">
        <v>0.5</v>
      </c>
      <c r="D171" s="73">
        <v>1.9</v>
      </c>
      <c r="E171" s="73">
        <v>90.7</v>
      </c>
      <c r="F171" s="73">
        <v>94.9</v>
      </c>
      <c r="G171" s="73">
        <v>84.5</v>
      </c>
      <c r="H171" s="73">
        <v>1.4</v>
      </c>
      <c r="I171" s="73">
        <v>0.5</v>
      </c>
      <c r="J171" s="73">
        <v>1.9</v>
      </c>
      <c r="K171" s="73">
        <v>94.9</v>
      </c>
    </row>
    <row r="172" spans="1:256" ht="47.15" customHeight="1" x14ac:dyDescent="0.35">
      <c r="A172" s="12" t="s">
        <v>83</v>
      </c>
      <c r="B172" s="73">
        <v>-0.8</v>
      </c>
      <c r="C172" s="73">
        <v>0.1</v>
      </c>
      <c r="D172" s="73">
        <v>-0.7</v>
      </c>
      <c r="E172" s="73">
        <v>34.5</v>
      </c>
      <c r="F172" s="73">
        <v>34.4</v>
      </c>
      <c r="G172" s="73">
        <v>32.299999999999997</v>
      </c>
      <c r="H172" s="73">
        <v>-0.8</v>
      </c>
      <c r="I172" s="73">
        <v>0.1</v>
      </c>
      <c r="J172" s="73">
        <v>-0.7</v>
      </c>
      <c r="K172" s="73">
        <v>34.4</v>
      </c>
    </row>
    <row r="173" spans="1:256" x14ac:dyDescent="0.35">
      <c r="A173" s="12" t="s">
        <v>84</v>
      </c>
      <c r="B173" s="73">
        <v>-0.3</v>
      </c>
      <c r="C173" s="73">
        <v>0.1</v>
      </c>
      <c r="D173" s="73">
        <v>-0.2</v>
      </c>
      <c r="E173" s="73">
        <v>34.5</v>
      </c>
      <c r="F173" s="73">
        <v>34.4</v>
      </c>
      <c r="G173" s="73">
        <v>32.1</v>
      </c>
      <c r="H173" s="73">
        <v>-0.3</v>
      </c>
      <c r="I173" s="73">
        <v>0.1</v>
      </c>
      <c r="J173" s="73">
        <v>-0.2</v>
      </c>
      <c r="K173" s="73">
        <v>34.4</v>
      </c>
    </row>
    <row r="174" spans="1:256" x14ac:dyDescent="0.35">
      <c r="A174" s="12" t="s">
        <v>85</v>
      </c>
      <c r="B174" s="73">
        <v>0</v>
      </c>
      <c r="C174" s="73">
        <v>0.1</v>
      </c>
      <c r="D174" s="73">
        <v>0.1</v>
      </c>
      <c r="E174" s="73">
        <v>35.1</v>
      </c>
      <c r="F174" s="73">
        <v>35.1</v>
      </c>
      <c r="G174" s="73">
        <v>31.9</v>
      </c>
      <c r="H174" s="73">
        <v>0</v>
      </c>
      <c r="I174" s="73">
        <v>0.1</v>
      </c>
      <c r="J174" s="73">
        <v>0.1</v>
      </c>
      <c r="K174" s="73">
        <v>35.1</v>
      </c>
    </row>
    <row r="175" spans="1:256" x14ac:dyDescent="0.35">
      <c r="A175" s="12" t="s">
        <v>86</v>
      </c>
      <c r="B175" s="73">
        <v>0</v>
      </c>
      <c r="C175" s="73">
        <v>0</v>
      </c>
      <c r="D175" s="73">
        <v>0</v>
      </c>
      <c r="E175" s="73">
        <v>34.799999999999997</v>
      </c>
      <c r="F175" s="73">
        <v>34.700000000000003</v>
      </c>
      <c r="G175" s="73">
        <v>31.9</v>
      </c>
      <c r="H175" s="73">
        <v>0</v>
      </c>
      <c r="I175" s="73">
        <v>0</v>
      </c>
      <c r="J175" s="73">
        <v>0</v>
      </c>
      <c r="K175" s="73">
        <v>34.700000000000003</v>
      </c>
    </row>
    <row r="176" spans="1:256" x14ac:dyDescent="0.35">
      <c r="A176" s="12" t="s">
        <v>87</v>
      </c>
      <c r="B176" s="73">
        <v>0.3</v>
      </c>
      <c r="C176" s="73">
        <v>0</v>
      </c>
      <c r="D176" s="73">
        <v>0.3</v>
      </c>
      <c r="E176" s="73">
        <v>34.799999999999997</v>
      </c>
      <c r="F176" s="73">
        <v>34.700000000000003</v>
      </c>
      <c r="G176" s="73">
        <v>31.8</v>
      </c>
      <c r="H176" s="73">
        <v>0.3</v>
      </c>
      <c r="I176" s="73">
        <v>0</v>
      </c>
      <c r="J176" s="73">
        <v>0.3</v>
      </c>
      <c r="K176" s="73">
        <v>34.700000000000003</v>
      </c>
    </row>
    <row r="177" spans="1:11" x14ac:dyDescent="0.35">
      <c r="A177" s="12" t="s">
        <v>88</v>
      </c>
      <c r="B177" s="73">
        <v>0.2</v>
      </c>
      <c r="C177" s="73">
        <v>0</v>
      </c>
      <c r="D177" s="73">
        <v>0.2</v>
      </c>
      <c r="E177" s="73">
        <v>35.200000000000003</v>
      </c>
      <c r="F177" s="73">
        <v>35.1</v>
      </c>
      <c r="G177" s="73">
        <v>31.7</v>
      </c>
      <c r="H177" s="73">
        <v>0.2</v>
      </c>
      <c r="I177" s="73">
        <v>0</v>
      </c>
      <c r="J177" s="73">
        <v>0.2</v>
      </c>
      <c r="K177" s="73">
        <v>35.1</v>
      </c>
    </row>
    <row r="178" spans="1:11" x14ac:dyDescent="0.35">
      <c r="A178" s="12" t="s">
        <v>89</v>
      </c>
      <c r="B178" s="73">
        <v>-0.4</v>
      </c>
      <c r="C178" s="73">
        <v>0</v>
      </c>
      <c r="D178" s="73">
        <v>-0.4</v>
      </c>
      <c r="E178" s="73">
        <v>34.4</v>
      </c>
      <c r="F178" s="73">
        <v>34.299999999999997</v>
      </c>
      <c r="G178" s="73">
        <v>31.2</v>
      </c>
      <c r="H178" s="73">
        <v>-0.4</v>
      </c>
      <c r="I178" s="73">
        <v>0</v>
      </c>
      <c r="J178" s="73">
        <v>-0.4</v>
      </c>
      <c r="K178" s="73">
        <v>34.299999999999997</v>
      </c>
    </row>
    <row r="179" spans="1:11" x14ac:dyDescent="0.35">
      <c r="A179" s="12" t="s">
        <v>90</v>
      </c>
      <c r="B179" s="73">
        <v>0.1</v>
      </c>
      <c r="C179" s="73">
        <v>0</v>
      </c>
      <c r="D179" s="73">
        <v>0.1</v>
      </c>
      <c r="E179" s="73">
        <v>34.299999999999997</v>
      </c>
      <c r="F179" s="73">
        <v>34.200000000000003</v>
      </c>
      <c r="G179" s="73">
        <v>30.6</v>
      </c>
      <c r="H179" s="73">
        <v>0.1</v>
      </c>
      <c r="I179" s="73">
        <v>0</v>
      </c>
      <c r="J179" s="73">
        <v>0.1</v>
      </c>
      <c r="K179" s="73">
        <v>34.200000000000003</v>
      </c>
    </row>
    <row r="180" spans="1:11" x14ac:dyDescent="0.35">
      <c r="A180" s="12" t="s">
        <v>91</v>
      </c>
      <c r="B180" s="73">
        <v>0</v>
      </c>
      <c r="C180" s="73">
        <v>0</v>
      </c>
      <c r="D180" s="73">
        <v>0</v>
      </c>
      <c r="E180" s="73">
        <v>34.200000000000003</v>
      </c>
      <c r="F180" s="73">
        <v>34.1</v>
      </c>
      <c r="G180" s="73">
        <v>30.1</v>
      </c>
      <c r="H180" s="73">
        <v>0</v>
      </c>
      <c r="I180" s="73">
        <v>0</v>
      </c>
      <c r="J180" s="73">
        <v>0</v>
      </c>
      <c r="K180" s="73">
        <v>34.1</v>
      </c>
    </row>
    <row r="181" spans="1:11" x14ac:dyDescent="0.35">
      <c r="A181" s="12" t="s">
        <v>92</v>
      </c>
      <c r="B181" s="73">
        <v>-0.8</v>
      </c>
      <c r="C181" s="73">
        <v>0</v>
      </c>
      <c r="D181" s="73">
        <v>-0.7</v>
      </c>
      <c r="E181" s="73">
        <v>33.200000000000003</v>
      </c>
      <c r="F181" s="73">
        <v>33.1</v>
      </c>
      <c r="G181" s="73">
        <v>30</v>
      </c>
      <c r="H181" s="73">
        <v>-0.8</v>
      </c>
      <c r="I181" s="73">
        <v>0</v>
      </c>
      <c r="J181" s="73">
        <v>-0.7</v>
      </c>
      <c r="K181" s="73">
        <v>33.1</v>
      </c>
    </row>
    <row r="182" spans="1:11" x14ac:dyDescent="0.35">
      <c r="A182" s="12" t="s">
        <v>93</v>
      </c>
      <c r="B182" s="73">
        <v>0.2</v>
      </c>
      <c r="C182" s="73">
        <v>0</v>
      </c>
      <c r="D182" s="73">
        <v>0.2</v>
      </c>
      <c r="E182" s="73">
        <v>33.1</v>
      </c>
      <c r="F182" s="73">
        <v>33</v>
      </c>
      <c r="G182" s="73">
        <v>29.8</v>
      </c>
      <c r="H182" s="73">
        <v>0.2</v>
      </c>
      <c r="I182" s="73">
        <v>0</v>
      </c>
      <c r="J182" s="73">
        <v>0.2</v>
      </c>
      <c r="K182" s="73">
        <v>33</v>
      </c>
    </row>
    <row r="183" spans="1:11" x14ac:dyDescent="0.35">
      <c r="A183" s="12" t="s">
        <v>94</v>
      </c>
      <c r="B183" s="73">
        <v>0.1</v>
      </c>
      <c r="C183" s="73">
        <v>0</v>
      </c>
      <c r="D183" s="73">
        <v>0.1</v>
      </c>
      <c r="E183" s="73">
        <v>34.299999999999997</v>
      </c>
      <c r="F183" s="73">
        <v>34.200000000000003</v>
      </c>
      <c r="G183" s="73">
        <v>29.7</v>
      </c>
      <c r="H183" s="73">
        <v>0.1</v>
      </c>
      <c r="I183" s="73">
        <v>0</v>
      </c>
      <c r="J183" s="73">
        <v>0.1</v>
      </c>
      <c r="K183" s="73">
        <v>34.200000000000003</v>
      </c>
    </row>
    <row r="184" spans="1:11" x14ac:dyDescent="0.35">
      <c r="A184" s="12" t="s">
        <v>95</v>
      </c>
      <c r="B184" s="73">
        <v>-1</v>
      </c>
      <c r="C184" s="73">
        <v>0.1</v>
      </c>
      <c r="D184" s="73">
        <v>-0.9</v>
      </c>
      <c r="E184" s="73">
        <v>32.4</v>
      </c>
      <c r="F184" s="73">
        <v>32.299999999999997</v>
      </c>
      <c r="G184" s="73">
        <v>30.9</v>
      </c>
      <c r="H184" s="73">
        <v>-1</v>
      </c>
      <c r="I184" s="73">
        <v>0.1</v>
      </c>
      <c r="J184" s="73">
        <v>-0.9</v>
      </c>
      <c r="K184" s="73">
        <v>32.299999999999997</v>
      </c>
    </row>
    <row r="185" spans="1:11" x14ac:dyDescent="0.35">
      <c r="A185" s="12" t="s">
        <v>96</v>
      </c>
      <c r="B185" s="73">
        <v>-0.3</v>
      </c>
      <c r="C185" s="73">
        <v>0.1</v>
      </c>
      <c r="D185" s="73">
        <v>-0.1</v>
      </c>
      <c r="E185" s="73">
        <v>32</v>
      </c>
      <c r="F185" s="73">
        <v>31.9</v>
      </c>
      <c r="G185" s="73">
        <v>30.5</v>
      </c>
      <c r="H185" s="73">
        <v>-0.3</v>
      </c>
      <c r="I185" s="73">
        <v>0.1</v>
      </c>
      <c r="J185" s="73">
        <v>-0.1</v>
      </c>
      <c r="K185" s="73">
        <v>31.9</v>
      </c>
    </row>
    <row r="186" spans="1:11" x14ac:dyDescent="0.35">
      <c r="A186" s="12" t="s">
        <v>97</v>
      </c>
      <c r="B186" s="73">
        <v>-0.2</v>
      </c>
      <c r="C186" s="73">
        <v>0.1</v>
      </c>
      <c r="D186" s="73">
        <v>0</v>
      </c>
      <c r="E186" s="73">
        <v>32.5</v>
      </c>
      <c r="F186" s="73">
        <v>32.4</v>
      </c>
      <c r="G186" s="73">
        <v>27.4</v>
      </c>
      <c r="H186" s="73">
        <v>-0.2</v>
      </c>
      <c r="I186" s="73">
        <v>0.1</v>
      </c>
      <c r="J186" s="73">
        <v>0</v>
      </c>
      <c r="K186" s="73">
        <v>32.4</v>
      </c>
    </row>
    <row r="187" spans="1:11" x14ac:dyDescent="0.35">
      <c r="A187" s="12" t="s">
        <v>98</v>
      </c>
      <c r="B187" s="73">
        <v>-0.1</v>
      </c>
      <c r="C187" s="73">
        <v>0.4</v>
      </c>
      <c r="D187" s="73">
        <v>0.3</v>
      </c>
      <c r="E187" s="73">
        <v>31.7</v>
      </c>
      <c r="F187" s="73">
        <v>31.6</v>
      </c>
      <c r="G187" s="73">
        <v>26.9</v>
      </c>
      <c r="H187" s="73">
        <v>-0.1</v>
      </c>
      <c r="I187" s="73">
        <v>0.4</v>
      </c>
      <c r="J187" s="73">
        <v>0.3</v>
      </c>
      <c r="K187" s="73">
        <v>31.6</v>
      </c>
    </row>
    <row r="188" spans="1:11" x14ac:dyDescent="0.35">
      <c r="A188" s="12" t="s">
        <v>99</v>
      </c>
      <c r="B188" s="73">
        <v>-0.1</v>
      </c>
      <c r="C188" s="73">
        <v>-0.8</v>
      </c>
      <c r="D188" s="73">
        <v>-0.9</v>
      </c>
      <c r="E188" s="73">
        <v>30.5</v>
      </c>
      <c r="F188" s="73">
        <v>30.4</v>
      </c>
      <c r="G188" s="73">
        <v>26.8</v>
      </c>
      <c r="H188" s="73">
        <v>-0.1</v>
      </c>
      <c r="I188" s="73">
        <v>-0.8</v>
      </c>
      <c r="J188" s="73">
        <v>-0.9</v>
      </c>
      <c r="K188" s="73">
        <v>30.4</v>
      </c>
    </row>
    <row r="189" spans="1:11" x14ac:dyDescent="0.35">
      <c r="A189" s="12" t="s">
        <v>100</v>
      </c>
      <c r="B189" s="73">
        <v>-0.1</v>
      </c>
      <c r="C189" s="73">
        <v>0.4</v>
      </c>
      <c r="D189" s="73">
        <v>0.2</v>
      </c>
      <c r="E189" s="73">
        <v>31</v>
      </c>
      <c r="F189" s="73">
        <v>30.9</v>
      </c>
      <c r="G189" s="73">
        <v>27.4</v>
      </c>
      <c r="H189" s="73">
        <v>-0.1</v>
      </c>
      <c r="I189" s="73">
        <v>0.4</v>
      </c>
      <c r="J189" s="73">
        <v>0.2</v>
      </c>
      <c r="K189" s="73">
        <v>30.9</v>
      </c>
    </row>
    <row r="190" spans="1:11" x14ac:dyDescent="0.35">
      <c r="A190" s="12" t="s">
        <v>101</v>
      </c>
      <c r="B190" s="73">
        <v>-0.3</v>
      </c>
      <c r="C190" s="73">
        <v>0</v>
      </c>
      <c r="D190" s="73">
        <v>-0.4</v>
      </c>
      <c r="E190" s="73">
        <v>30.2</v>
      </c>
      <c r="F190" s="73">
        <v>30.1</v>
      </c>
      <c r="G190" s="73">
        <v>26.7</v>
      </c>
      <c r="H190" s="73">
        <v>-0.3</v>
      </c>
      <c r="I190" s="73">
        <v>0</v>
      </c>
      <c r="J190" s="73">
        <v>-0.4</v>
      </c>
      <c r="K190" s="73">
        <v>30.1</v>
      </c>
    </row>
    <row r="191" spans="1:11" x14ac:dyDescent="0.35">
      <c r="A191" s="12" t="s">
        <v>102</v>
      </c>
      <c r="B191" s="73">
        <v>-0.2</v>
      </c>
      <c r="C191" s="73">
        <v>0.5</v>
      </c>
      <c r="D191" s="73">
        <v>0.3</v>
      </c>
      <c r="E191" s="73">
        <v>30.1</v>
      </c>
      <c r="F191" s="73">
        <v>30</v>
      </c>
      <c r="G191" s="73">
        <v>26.7</v>
      </c>
      <c r="H191" s="73">
        <v>-0.2</v>
      </c>
      <c r="I191" s="73">
        <v>0.5</v>
      </c>
      <c r="J191" s="73">
        <v>0.3</v>
      </c>
      <c r="K191" s="73">
        <v>30</v>
      </c>
    </row>
    <row r="192" spans="1:11" x14ac:dyDescent="0.35">
      <c r="A192" s="12" t="s">
        <v>103</v>
      </c>
      <c r="B192" s="73">
        <v>0</v>
      </c>
      <c r="C192" s="73">
        <v>-0.4</v>
      </c>
      <c r="D192" s="73">
        <v>-0.4</v>
      </c>
      <c r="E192" s="73">
        <v>29.3</v>
      </c>
      <c r="F192" s="73">
        <v>29.2</v>
      </c>
      <c r="G192" s="73">
        <v>26.8</v>
      </c>
      <c r="H192" s="73">
        <v>0</v>
      </c>
      <c r="I192" s="73">
        <v>-0.4</v>
      </c>
      <c r="J192" s="73">
        <v>-0.4</v>
      </c>
      <c r="K192" s="73">
        <v>29.2</v>
      </c>
    </row>
    <row r="193" spans="1:11" x14ac:dyDescent="0.35">
      <c r="A193" s="12" t="s">
        <v>104</v>
      </c>
      <c r="B193" s="73">
        <v>0.1</v>
      </c>
      <c r="C193" s="73">
        <v>0</v>
      </c>
      <c r="D193" s="73">
        <v>0.1</v>
      </c>
      <c r="E193" s="73">
        <v>28.6</v>
      </c>
      <c r="F193" s="73">
        <v>28.5</v>
      </c>
      <c r="G193" s="73">
        <v>26.3</v>
      </c>
      <c r="H193" s="73">
        <v>0.1</v>
      </c>
      <c r="I193" s="73">
        <v>0</v>
      </c>
      <c r="J193" s="73">
        <v>0.1</v>
      </c>
      <c r="K193" s="73">
        <v>28.5</v>
      </c>
    </row>
    <row r="194" spans="1:11" x14ac:dyDescent="0.35">
      <c r="A194" s="12" t="s">
        <v>105</v>
      </c>
      <c r="B194" s="73">
        <v>0.1</v>
      </c>
      <c r="C194" s="73">
        <v>0</v>
      </c>
      <c r="D194" s="73">
        <v>0.1</v>
      </c>
      <c r="E194" s="73">
        <v>28.8</v>
      </c>
      <c r="F194" s="73">
        <v>28.7</v>
      </c>
      <c r="G194" s="73">
        <v>26.7</v>
      </c>
      <c r="H194" s="73">
        <v>0.1</v>
      </c>
      <c r="I194" s="73">
        <v>0</v>
      </c>
      <c r="J194" s="73">
        <v>0.1</v>
      </c>
      <c r="K194" s="73">
        <v>28.7</v>
      </c>
    </row>
    <row r="195" spans="1:11" x14ac:dyDescent="0.35">
      <c r="A195" s="12" t="s">
        <v>106</v>
      </c>
      <c r="B195" s="73">
        <v>0.1</v>
      </c>
      <c r="C195" s="73">
        <v>0</v>
      </c>
      <c r="D195" s="73">
        <v>0.1</v>
      </c>
      <c r="E195" s="73">
        <v>29.7</v>
      </c>
      <c r="F195" s="73">
        <v>29.5</v>
      </c>
      <c r="G195" s="73">
        <v>27.9</v>
      </c>
      <c r="H195" s="73">
        <v>0.1</v>
      </c>
      <c r="I195" s="73">
        <v>0</v>
      </c>
      <c r="J195" s="73">
        <v>0.1</v>
      </c>
      <c r="K195" s="73">
        <v>29.5</v>
      </c>
    </row>
    <row r="196" spans="1:11" x14ac:dyDescent="0.35">
      <c r="A196" s="12" t="s">
        <v>107</v>
      </c>
      <c r="B196" s="73">
        <v>-0.7</v>
      </c>
      <c r="C196" s="73">
        <v>0.1</v>
      </c>
      <c r="D196" s="73">
        <v>-0.6</v>
      </c>
      <c r="E196" s="73">
        <v>28.1</v>
      </c>
      <c r="F196" s="73">
        <v>28</v>
      </c>
      <c r="G196" s="73">
        <v>26.5</v>
      </c>
      <c r="H196" s="73">
        <v>-0.7</v>
      </c>
      <c r="I196" s="73">
        <v>0.1</v>
      </c>
      <c r="J196" s="73">
        <v>-0.6</v>
      </c>
      <c r="K196" s="73">
        <v>28</v>
      </c>
    </row>
    <row r="197" spans="1:11" x14ac:dyDescent="0.35">
      <c r="A197" s="12" t="s">
        <v>108</v>
      </c>
      <c r="B197" s="73">
        <v>-0.5</v>
      </c>
      <c r="C197" s="73">
        <v>0.1</v>
      </c>
      <c r="D197" s="73">
        <v>-0.4</v>
      </c>
      <c r="E197" s="73">
        <v>27.8</v>
      </c>
      <c r="F197" s="73">
        <v>27.7</v>
      </c>
      <c r="G197" s="73">
        <v>26.3</v>
      </c>
      <c r="H197" s="73">
        <v>-0.5</v>
      </c>
      <c r="I197" s="73">
        <v>0.1</v>
      </c>
      <c r="J197" s="73">
        <v>-0.4</v>
      </c>
      <c r="K197" s="73">
        <v>27.7</v>
      </c>
    </row>
    <row r="198" spans="1:11" x14ac:dyDescent="0.35">
      <c r="A198" s="12" t="s">
        <v>109</v>
      </c>
      <c r="B198" s="73">
        <v>-0.2</v>
      </c>
      <c r="C198" s="73">
        <v>0.1</v>
      </c>
      <c r="D198" s="73">
        <v>-0.1</v>
      </c>
      <c r="E198" s="73">
        <v>28.3</v>
      </c>
      <c r="F198" s="73">
        <v>28.2</v>
      </c>
      <c r="G198" s="73">
        <v>26.9</v>
      </c>
      <c r="H198" s="73">
        <v>-0.2</v>
      </c>
      <c r="I198" s="73">
        <v>0.1</v>
      </c>
      <c r="J198" s="73">
        <v>-0.1</v>
      </c>
      <c r="K198" s="73">
        <v>28.2</v>
      </c>
    </row>
    <row r="199" spans="1:11" x14ac:dyDescent="0.35">
      <c r="A199" s="12" t="s">
        <v>110</v>
      </c>
      <c r="B199" s="73">
        <v>-0.1</v>
      </c>
      <c r="C199" s="73">
        <v>0.1</v>
      </c>
      <c r="D199" s="73">
        <v>0</v>
      </c>
      <c r="E199" s="73">
        <v>27.9</v>
      </c>
      <c r="F199" s="73">
        <v>27.8</v>
      </c>
      <c r="G199" s="73">
        <v>26.6</v>
      </c>
      <c r="H199" s="73">
        <v>-0.1</v>
      </c>
      <c r="I199" s="73">
        <v>0.1</v>
      </c>
      <c r="J199" s="73">
        <v>0</v>
      </c>
      <c r="K199" s="73">
        <v>27.8</v>
      </c>
    </row>
    <row r="200" spans="1:11" x14ac:dyDescent="0.35">
      <c r="A200" s="12" t="s">
        <v>111</v>
      </c>
      <c r="B200" s="73">
        <v>0</v>
      </c>
      <c r="C200" s="73">
        <v>0.1</v>
      </c>
      <c r="D200" s="73">
        <v>0.1</v>
      </c>
      <c r="E200" s="73">
        <v>28.2</v>
      </c>
      <c r="F200" s="73">
        <v>28.1</v>
      </c>
      <c r="G200" s="73">
        <v>26.8</v>
      </c>
      <c r="H200" s="73">
        <v>0</v>
      </c>
      <c r="I200" s="73">
        <v>0.1</v>
      </c>
      <c r="J200" s="73">
        <v>0.1</v>
      </c>
      <c r="K200" s="73">
        <v>28.1</v>
      </c>
    </row>
    <row r="201" spans="1:11" x14ac:dyDescent="0.35">
      <c r="A201" s="12" t="s">
        <v>112</v>
      </c>
      <c r="B201" s="73">
        <v>-0.1</v>
      </c>
      <c r="C201" s="73">
        <v>0</v>
      </c>
      <c r="D201" s="73">
        <v>-0.1</v>
      </c>
      <c r="E201" s="73">
        <v>28.8</v>
      </c>
      <c r="F201" s="73">
        <v>28.7</v>
      </c>
      <c r="G201" s="73">
        <v>27.5</v>
      </c>
      <c r="H201" s="73">
        <v>-0.1</v>
      </c>
      <c r="I201" s="73">
        <v>0</v>
      </c>
      <c r="J201" s="73">
        <v>-0.1</v>
      </c>
      <c r="K201" s="73">
        <v>28.7</v>
      </c>
    </row>
    <row r="202" spans="1:11" x14ac:dyDescent="0.35">
      <c r="A202" s="12" t="s">
        <v>113</v>
      </c>
      <c r="B202" s="73">
        <v>-0.3</v>
      </c>
      <c r="C202" s="73">
        <v>0.1</v>
      </c>
      <c r="D202" s="73">
        <v>-0.2</v>
      </c>
      <c r="E202" s="73">
        <v>28</v>
      </c>
      <c r="F202" s="73">
        <v>27.9</v>
      </c>
      <c r="G202" s="73">
        <v>26.9</v>
      </c>
      <c r="H202" s="73">
        <v>-0.3</v>
      </c>
      <c r="I202" s="73">
        <v>0.1</v>
      </c>
      <c r="J202" s="73">
        <v>-0.2</v>
      </c>
      <c r="K202" s="73">
        <v>27.9</v>
      </c>
    </row>
    <row r="203" spans="1:11" x14ac:dyDescent="0.35">
      <c r="A203" s="12" t="s">
        <v>114</v>
      </c>
      <c r="B203" s="73">
        <v>-0.2</v>
      </c>
      <c r="C203" s="73">
        <v>0.1</v>
      </c>
      <c r="D203" s="73">
        <v>-0.1</v>
      </c>
      <c r="E203" s="73">
        <v>28</v>
      </c>
      <c r="F203" s="73">
        <v>27.9</v>
      </c>
      <c r="G203" s="73">
        <v>27</v>
      </c>
      <c r="H203" s="73">
        <v>-0.2</v>
      </c>
      <c r="I203" s="73">
        <v>0.1</v>
      </c>
      <c r="J203" s="73">
        <v>-0.1</v>
      </c>
      <c r="K203" s="73">
        <v>27.9</v>
      </c>
    </row>
    <row r="204" spans="1:11" x14ac:dyDescent="0.35">
      <c r="A204" s="12" t="s">
        <v>115</v>
      </c>
      <c r="B204" s="73">
        <v>0</v>
      </c>
      <c r="C204" s="73">
        <v>0.1</v>
      </c>
      <c r="D204" s="73">
        <v>0.1</v>
      </c>
      <c r="E204" s="73">
        <v>28.1</v>
      </c>
      <c r="F204" s="73">
        <v>28</v>
      </c>
      <c r="G204" s="73">
        <v>27.1</v>
      </c>
      <c r="H204" s="73">
        <v>0</v>
      </c>
      <c r="I204" s="73">
        <v>0.1</v>
      </c>
      <c r="J204" s="73">
        <v>0.1</v>
      </c>
      <c r="K204" s="73">
        <v>28</v>
      </c>
    </row>
    <row r="205" spans="1:11" x14ac:dyDescent="0.35">
      <c r="A205" s="12" t="s">
        <v>116</v>
      </c>
      <c r="B205" s="73">
        <v>0.2</v>
      </c>
      <c r="C205" s="73">
        <v>0.1</v>
      </c>
      <c r="D205" s="73">
        <v>0.3</v>
      </c>
      <c r="E205" s="73">
        <v>27.6</v>
      </c>
      <c r="F205" s="73">
        <v>27.5</v>
      </c>
      <c r="G205" s="73">
        <v>26.8</v>
      </c>
      <c r="H205" s="73">
        <v>0.2</v>
      </c>
      <c r="I205" s="73">
        <v>0.1</v>
      </c>
      <c r="J205" s="73">
        <v>0.3</v>
      </c>
      <c r="K205" s="73">
        <v>27.5</v>
      </c>
    </row>
    <row r="206" spans="1:11" x14ac:dyDescent="0.35">
      <c r="A206" s="12" t="s">
        <v>117</v>
      </c>
      <c r="B206" s="73">
        <v>0.2</v>
      </c>
      <c r="C206" s="73">
        <v>0.1</v>
      </c>
      <c r="D206" s="73">
        <v>0.3</v>
      </c>
      <c r="E206" s="73">
        <v>28</v>
      </c>
      <c r="F206" s="73">
        <v>27.9</v>
      </c>
      <c r="G206" s="73">
        <v>27.5</v>
      </c>
      <c r="H206" s="73">
        <v>0.2</v>
      </c>
      <c r="I206" s="73">
        <v>0.1</v>
      </c>
      <c r="J206" s="73">
        <v>0.3</v>
      </c>
      <c r="K206" s="73">
        <v>27.9</v>
      </c>
    </row>
    <row r="207" spans="1:11" x14ac:dyDescent="0.35">
      <c r="A207" s="12" t="s">
        <v>118</v>
      </c>
      <c r="B207" s="73">
        <v>0.2</v>
      </c>
      <c r="C207" s="73">
        <v>0.1</v>
      </c>
      <c r="D207" s="73">
        <v>0.3</v>
      </c>
      <c r="E207" s="73">
        <v>28.8</v>
      </c>
      <c r="F207" s="73">
        <v>28.7</v>
      </c>
      <c r="G207" s="73">
        <v>28.6</v>
      </c>
      <c r="H207" s="73">
        <v>0.2</v>
      </c>
      <c r="I207" s="73">
        <v>0.1</v>
      </c>
      <c r="J207" s="73">
        <v>0.3</v>
      </c>
      <c r="K207" s="73">
        <v>28.7</v>
      </c>
    </row>
    <row r="208" spans="1:11" x14ac:dyDescent="0.35">
      <c r="A208" s="12" t="s">
        <v>119</v>
      </c>
      <c r="B208" s="73">
        <v>-0.5</v>
      </c>
      <c r="C208" s="73">
        <v>0.2</v>
      </c>
      <c r="D208" s="73">
        <v>-0.3</v>
      </c>
      <c r="E208" s="73">
        <v>27.8</v>
      </c>
      <c r="F208" s="73">
        <v>27.7</v>
      </c>
      <c r="G208" s="73">
        <v>27.7</v>
      </c>
      <c r="H208" s="73">
        <v>-0.5</v>
      </c>
      <c r="I208" s="73">
        <v>0.2</v>
      </c>
      <c r="J208" s="73">
        <v>-0.3</v>
      </c>
      <c r="K208" s="73">
        <v>27.7</v>
      </c>
    </row>
    <row r="209" spans="1:11" x14ac:dyDescent="0.35">
      <c r="A209" s="12" t="s">
        <v>120</v>
      </c>
      <c r="B209" s="73">
        <v>-0.2</v>
      </c>
      <c r="C209" s="73">
        <v>0.2</v>
      </c>
      <c r="D209" s="73">
        <v>0</v>
      </c>
      <c r="E209" s="73">
        <v>27.5</v>
      </c>
      <c r="F209" s="73">
        <v>27.4</v>
      </c>
      <c r="G209" s="73">
        <v>27.6</v>
      </c>
      <c r="H209" s="73">
        <v>-0.2</v>
      </c>
      <c r="I209" s="73">
        <v>0.2</v>
      </c>
      <c r="J209" s="73">
        <v>0</v>
      </c>
      <c r="K209" s="73">
        <v>27.4</v>
      </c>
    </row>
    <row r="210" spans="1:11" x14ac:dyDescent="0.35">
      <c r="A210" s="12" t="s">
        <v>121</v>
      </c>
      <c r="B210" s="73">
        <v>-0.1</v>
      </c>
      <c r="C210" s="73">
        <v>0.1</v>
      </c>
      <c r="D210" s="73">
        <v>0.1</v>
      </c>
      <c r="E210" s="73">
        <v>28.1</v>
      </c>
      <c r="F210" s="73">
        <v>28</v>
      </c>
      <c r="G210" s="73">
        <v>28.2</v>
      </c>
      <c r="H210" s="73">
        <v>-0.1</v>
      </c>
      <c r="I210" s="73">
        <v>0.1</v>
      </c>
      <c r="J210" s="73">
        <v>0.1</v>
      </c>
      <c r="K210" s="73">
        <v>28</v>
      </c>
    </row>
    <row r="211" spans="1:11" x14ac:dyDescent="0.35">
      <c r="A211" s="12" t="s">
        <v>122</v>
      </c>
      <c r="B211" s="73">
        <v>0.1</v>
      </c>
      <c r="C211" s="73">
        <v>0.1</v>
      </c>
      <c r="D211" s="73">
        <v>0.2</v>
      </c>
      <c r="E211" s="73">
        <v>27.8</v>
      </c>
      <c r="F211" s="73">
        <v>27.7</v>
      </c>
      <c r="G211" s="73">
        <v>28.2</v>
      </c>
      <c r="H211" s="73">
        <v>0.1</v>
      </c>
      <c r="I211" s="73">
        <v>0.1</v>
      </c>
      <c r="J211" s="73">
        <v>0.2</v>
      </c>
      <c r="K211" s="73">
        <v>27.7</v>
      </c>
    </row>
    <row r="212" spans="1:11" x14ac:dyDescent="0.35">
      <c r="A212" s="12" t="s">
        <v>123</v>
      </c>
      <c r="B212" s="73">
        <v>0.3</v>
      </c>
      <c r="C212" s="73">
        <v>0</v>
      </c>
      <c r="D212" s="73">
        <v>0.3</v>
      </c>
      <c r="E212" s="73">
        <v>28</v>
      </c>
      <c r="F212" s="73">
        <v>27.9</v>
      </c>
      <c r="G212" s="73">
        <v>28.5</v>
      </c>
      <c r="H212" s="73">
        <v>0.3</v>
      </c>
      <c r="I212" s="73">
        <v>0</v>
      </c>
      <c r="J212" s="73">
        <v>0.3</v>
      </c>
      <c r="K212" s="73">
        <v>27.9</v>
      </c>
    </row>
    <row r="213" spans="1:11" x14ac:dyDescent="0.35">
      <c r="A213" s="12" t="s">
        <v>124</v>
      </c>
      <c r="B213" s="73">
        <v>0.2</v>
      </c>
      <c r="C213" s="73">
        <v>0.1</v>
      </c>
      <c r="D213" s="73">
        <v>0.3</v>
      </c>
      <c r="E213" s="73">
        <v>28.5</v>
      </c>
      <c r="F213" s="73">
        <v>28.4</v>
      </c>
      <c r="G213" s="73">
        <v>29.1</v>
      </c>
      <c r="H213" s="73">
        <v>0.2</v>
      </c>
      <c r="I213" s="73">
        <v>0.1</v>
      </c>
      <c r="J213" s="73">
        <v>0.3</v>
      </c>
      <c r="K213" s="73">
        <v>28.4</v>
      </c>
    </row>
    <row r="214" spans="1:11" x14ac:dyDescent="0.35">
      <c r="A214" s="12" t="s">
        <v>125</v>
      </c>
      <c r="B214" s="73">
        <v>-0.1</v>
      </c>
      <c r="C214" s="73">
        <v>0.1</v>
      </c>
      <c r="D214" s="73">
        <v>-0.1</v>
      </c>
      <c r="E214" s="73">
        <v>27.9</v>
      </c>
      <c r="F214" s="73">
        <v>27.8</v>
      </c>
      <c r="G214" s="73">
        <v>28.5</v>
      </c>
      <c r="H214" s="73">
        <v>-0.1</v>
      </c>
      <c r="I214" s="73">
        <v>0.1</v>
      </c>
      <c r="J214" s="73">
        <v>-0.1</v>
      </c>
      <c r="K214" s="73">
        <v>27.8</v>
      </c>
    </row>
    <row r="215" spans="1:11" x14ac:dyDescent="0.35">
      <c r="A215" s="12" t="s">
        <v>126</v>
      </c>
      <c r="B215" s="73">
        <v>0.1</v>
      </c>
      <c r="C215" s="73">
        <v>0.1</v>
      </c>
      <c r="D215" s="73">
        <v>0.2</v>
      </c>
      <c r="E215" s="73">
        <v>28.1</v>
      </c>
      <c r="F215" s="73">
        <v>28</v>
      </c>
      <c r="G215" s="73">
        <v>28.8</v>
      </c>
      <c r="H215" s="73">
        <v>0.1</v>
      </c>
      <c r="I215" s="73">
        <v>0.1</v>
      </c>
      <c r="J215" s="73">
        <v>0.2</v>
      </c>
      <c r="K215" s="73">
        <v>28</v>
      </c>
    </row>
    <row r="216" spans="1:11" x14ac:dyDescent="0.35">
      <c r="A216" s="12" t="s">
        <v>127</v>
      </c>
      <c r="B216" s="73">
        <v>0.3</v>
      </c>
      <c r="C216" s="73">
        <v>0.1</v>
      </c>
      <c r="D216" s="73">
        <v>0.4</v>
      </c>
      <c r="E216" s="73">
        <v>28.5</v>
      </c>
      <c r="F216" s="73">
        <v>28.4</v>
      </c>
      <c r="G216" s="73">
        <v>29.2</v>
      </c>
      <c r="H216" s="73">
        <v>0.3</v>
      </c>
      <c r="I216" s="73">
        <v>0.1</v>
      </c>
      <c r="J216" s="73">
        <v>0.4</v>
      </c>
      <c r="K216" s="73">
        <v>28.4</v>
      </c>
    </row>
    <row r="217" spans="1:11" x14ac:dyDescent="0.35">
      <c r="A217" s="12" t="s">
        <v>128</v>
      </c>
      <c r="B217" s="73">
        <v>0.2</v>
      </c>
      <c r="C217" s="73">
        <v>0.1</v>
      </c>
      <c r="D217" s="73">
        <v>0.3</v>
      </c>
      <c r="E217" s="73">
        <v>28.4</v>
      </c>
      <c r="F217" s="73">
        <v>28.3</v>
      </c>
      <c r="G217" s="73">
        <v>29.3</v>
      </c>
      <c r="H217" s="73">
        <v>0.2</v>
      </c>
      <c r="I217" s="73">
        <v>0.1</v>
      </c>
      <c r="J217" s="73">
        <v>0.3</v>
      </c>
      <c r="K217" s="73">
        <v>28.3</v>
      </c>
    </row>
    <row r="218" spans="1:11" x14ac:dyDescent="0.35">
      <c r="A218" s="12" t="s">
        <v>129</v>
      </c>
      <c r="B218" s="73">
        <v>0.3</v>
      </c>
      <c r="C218" s="73">
        <v>0.1</v>
      </c>
      <c r="D218" s="73">
        <v>0.4</v>
      </c>
      <c r="E218" s="73">
        <v>29.1</v>
      </c>
      <c r="F218" s="73">
        <v>29</v>
      </c>
      <c r="G218" s="73">
        <v>30.2</v>
      </c>
      <c r="H218" s="73">
        <v>0.3</v>
      </c>
      <c r="I218" s="73">
        <v>0.1</v>
      </c>
      <c r="J218" s="73">
        <v>0.4</v>
      </c>
      <c r="K218" s="73">
        <v>29</v>
      </c>
    </row>
    <row r="219" spans="1:11" x14ac:dyDescent="0.35">
      <c r="A219" s="12" t="s">
        <v>130</v>
      </c>
      <c r="B219" s="73">
        <v>0.3</v>
      </c>
      <c r="C219" s="73">
        <v>0.1</v>
      </c>
      <c r="D219" s="73">
        <v>0.4</v>
      </c>
      <c r="E219" s="73">
        <v>30.2</v>
      </c>
      <c r="F219" s="73">
        <v>30.1</v>
      </c>
      <c r="G219" s="73">
        <v>31.5</v>
      </c>
      <c r="H219" s="73">
        <v>0.3</v>
      </c>
      <c r="I219" s="73">
        <v>0.1</v>
      </c>
      <c r="J219" s="73">
        <v>0.4</v>
      </c>
      <c r="K219" s="73">
        <v>30.1</v>
      </c>
    </row>
    <row r="220" spans="1:11" x14ac:dyDescent="0.35">
      <c r="A220" s="12" t="s">
        <v>131</v>
      </c>
      <c r="B220" s="73">
        <v>-0.2</v>
      </c>
      <c r="C220" s="73">
        <v>0.3</v>
      </c>
      <c r="D220" s="73">
        <v>0.1</v>
      </c>
      <c r="E220" s="73">
        <v>29.1</v>
      </c>
      <c r="F220" s="73">
        <v>29</v>
      </c>
      <c r="G220" s="73">
        <v>30.4</v>
      </c>
      <c r="H220" s="73">
        <v>-0.2</v>
      </c>
      <c r="I220" s="73">
        <v>0.3</v>
      </c>
      <c r="J220" s="73">
        <v>0.1</v>
      </c>
      <c r="K220" s="73">
        <v>29</v>
      </c>
    </row>
    <row r="221" spans="1:11" x14ac:dyDescent="0.35">
      <c r="A221" s="12" t="s">
        <v>132</v>
      </c>
      <c r="B221" s="73">
        <v>0</v>
      </c>
      <c r="C221" s="73">
        <v>0.3</v>
      </c>
      <c r="D221" s="73">
        <v>0.2</v>
      </c>
      <c r="E221" s="73">
        <v>29</v>
      </c>
      <c r="F221" s="73">
        <v>28.9</v>
      </c>
      <c r="G221" s="73">
        <v>30.4</v>
      </c>
      <c r="H221" s="73">
        <v>0</v>
      </c>
      <c r="I221" s="73">
        <v>0.3</v>
      </c>
      <c r="J221" s="73">
        <v>0.2</v>
      </c>
      <c r="K221" s="73">
        <v>28.9</v>
      </c>
    </row>
    <row r="222" spans="1:11" x14ac:dyDescent="0.35">
      <c r="A222" s="12" t="s">
        <v>133</v>
      </c>
      <c r="B222" s="73">
        <v>0</v>
      </c>
      <c r="C222" s="73">
        <v>0.3</v>
      </c>
      <c r="D222" s="73">
        <v>0.2</v>
      </c>
      <c r="E222" s="73">
        <v>29.8</v>
      </c>
      <c r="F222" s="73">
        <v>29.7</v>
      </c>
      <c r="G222" s="73">
        <v>31.3</v>
      </c>
      <c r="H222" s="73">
        <v>0</v>
      </c>
      <c r="I222" s="73">
        <v>0.3</v>
      </c>
      <c r="J222" s="73">
        <v>0.2</v>
      </c>
      <c r="K222" s="73">
        <v>29.7</v>
      </c>
    </row>
    <row r="223" spans="1:11" x14ac:dyDescent="0.35">
      <c r="A223" s="12" t="s">
        <v>134</v>
      </c>
      <c r="B223" s="73">
        <v>0.2</v>
      </c>
      <c r="C223" s="73">
        <v>0.1</v>
      </c>
      <c r="D223" s="73">
        <v>0.3</v>
      </c>
      <c r="E223" s="73">
        <v>29.5</v>
      </c>
      <c r="F223" s="73">
        <v>29.4</v>
      </c>
      <c r="G223" s="73">
        <v>30.7</v>
      </c>
      <c r="H223" s="73">
        <v>0.2</v>
      </c>
      <c r="I223" s="73">
        <v>0.1</v>
      </c>
      <c r="J223" s="73">
        <v>0.3</v>
      </c>
      <c r="K223" s="73">
        <v>29.4</v>
      </c>
    </row>
    <row r="224" spans="1:11" x14ac:dyDescent="0.35">
      <c r="A224" s="12" t="s">
        <v>135</v>
      </c>
      <c r="B224" s="73">
        <v>0.4</v>
      </c>
      <c r="C224" s="73">
        <v>0.1</v>
      </c>
      <c r="D224" s="73">
        <v>0.5</v>
      </c>
      <c r="E224" s="73">
        <v>29.5</v>
      </c>
      <c r="F224" s="73">
        <v>29.4</v>
      </c>
      <c r="G224" s="73">
        <v>30.6</v>
      </c>
      <c r="H224" s="73">
        <v>0.4</v>
      </c>
      <c r="I224" s="73">
        <v>0.1</v>
      </c>
      <c r="J224" s="73">
        <v>0.5</v>
      </c>
      <c r="K224" s="73">
        <v>29.4</v>
      </c>
    </row>
    <row r="225" spans="1:11" x14ac:dyDescent="0.35">
      <c r="A225" s="12" t="s">
        <v>136</v>
      </c>
      <c r="B225" s="73">
        <v>0.2</v>
      </c>
      <c r="C225" s="73">
        <v>0.1</v>
      </c>
      <c r="D225" s="73">
        <v>0.4</v>
      </c>
      <c r="E225" s="73">
        <v>29.8</v>
      </c>
      <c r="F225" s="73">
        <v>29.7</v>
      </c>
      <c r="G225" s="73">
        <v>30.8</v>
      </c>
      <c r="H225" s="73">
        <v>0.2</v>
      </c>
      <c r="I225" s="73">
        <v>0.1</v>
      </c>
      <c r="J225" s="73">
        <v>0.4</v>
      </c>
      <c r="K225" s="73">
        <v>29.7</v>
      </c>
    </row>
    <row r="226" spans="1:11" x14ac:dyDescent="0.35">
      <c r="A226" s="12" t="s">
        <v>137</v>
      </c>
      <c r="B226" s="73">
        <v>0</v>
      </c>
      <c r="C226" s="73">
        <v>0.1</v>
      </c>
      <c r="D226" s="73">
        <v>0.1</v>
      </c>
      <c r="E226" s="73">
        <v>29.4</v>
      </c>
      <c r="F226" s="73">
        <v>29.3</v>
      </c>
      <c r="G226" s="73">
        <v>30.1</v>
      </c>
      <c r="H226" s="73">
        <v>0</v>
      </c>
      <c r="I226" s="73">
        <v>0.1</v>
      </c>
      <c r="J226" s="73">
        <v>0.1</v>
      </c>
      <c r="K226" s="73">
        <v>29.3</v>
      </c>
    </row>
    <row r="227" spans="1:11" x14ac:dyDescent="0.35">
      <c r="A227" s="12" t="s">
        <v>138</v>
      </c>
      <c r="B227" s="73">
        <v>0.2</v>
      </c>
      <c r="C227" s="73">
        <v>0.1</v>
      </c>
      <c r="D227" s="73">
        <v>0.3</v>
      </c>
      <c r="E227" s="73">
        <v>29.5</v>
      </c>
      <c r="F227" s="73">
        <v>29.4</v>
      </c>
      <c r="G227" s="73">
        <v>30.2</v>
      </c>
      <c r="H227" s="73">
        <v>0.2</v>
      </c>
      <c r="I227" s="73">
        <v>0.1</v>
      </c>
      <c r="J227" s="73">
        <v>0.3</v>
      </c>
      <c r="K227" s="73">
        <v>29.4</v>
      </c>
    </row>
    <row r="228" spans="1:11" x14ac:dyDescent="0.35">
      <c r="A228" s="12" t="s">
        <v>139</v>
      </c>
      <c r="B228" s="73">
        <v>0.4</v>
      </c>
      <c r="C228" s="73">
        <v>0.1</v>
      </c>
      <c r="D228" s="73">
        <v>0.5</v>
      </c>
      <c r="E228" s="73">
        <v>30.1</v>
      </c>
      <c r="F228" s="73">
        <v>30</v>
      </c>
      <c r="G228" s="73">
        <v>30.6</v>
      </c>
      <c r="H228" s="73">
        <v>0.4</v>
      </c>
      <c r="I228" s="73">
        <v>0.1</v>
      </c>
      <c r="J228" s="73">
        <v>0.5</v>
      </c>
      <c r="K228" s="73">
        <v>30</v>
      </c>
    </row>
    <row r="229" spans="1:11" x14ac:dyDescent="0.35">
      <c r="A229" s="12" t="s">
        <v>140</v>
      </c>
      <c r="B229" s="73">
        <v>0.2</v>
      </c>
      <c r="C229" s="73">
        <v>0.1</v>
      </c>
      <c r="D229" s="73">
        <v>0.3</v>
      </c>
      <c r="E229" s="73">
        <v>30</v>
      </c>
      <c r="F229" s="73">
        <v>29.9</v>
      </c>
      <c r="G229" s="73">
        <v>30.3</v>
      </c>
      <c r="H229" s="73">
        <v>0.2</v>
      </c>
      <c r="I229" s="73">
        <v>0.1</v>
      </c>
      <c r="J229" s="73">
        <v>0.3</v>
      </c>
      <c r="K229" s="73">
        <v>29.9</v>
      </c>
    </row>
    <row r="230" spans="1:11" x14ac:dyDescent="0.35">
      <c r="A230" s="12" t="s">
        <v>141</v>
      </c>
      <c r="B230" s="73">
        <v>0.3</v>
      </c>
      <c r="C230" s="73">
        <v>0.1</v>
      </c>
      <c r="D230" s="73">
        <v>0.4</v>
      </c>
      <c r="E230" s="73">
        <v>30.4</v>
      </c>
      <c r="F230" s="73">
        <v>30.3</v>
      </c>
      <c r="G230" s="73">
        <v>30.7</v>
      </c>
      <c r="H230" s="73">
        <v>0.3</v>
      </c>
      <c r="I230" s="73">
        <v>0.1</v>
      </c>
      <c r="J230" s="73">
        <v>0.4</v>
      </c>
      <c r="K230" s="73">
        <v>30.3</v>
      </c>
    </row>
    <row r="231" spans="1:11" x14ac:dyDescent="0.35">
      <c r="A231" s="12" t="s">
        <v>142</v>
      </c>
      <c r="B231" s="73">
        <v>0.3</v>
      </c>
      <c r="C231" s="73">
        <v>0.1</v>
      </c>
      <c r="D231" s="73">
        <v>0.4</v>
      </c>
      <c r="E231" s="73">
        <v>31.3</v>
      </c>
      <c r="F231" s="73">
        <v>31.2</v>
      </c>
      <c r="G231" s="73">
        <v>31.7</v>
      </c>
      <c r="H231" s="73">
        <v>0.3</v>
      </c>
      <c r="I231" s="73">
        <v>0.1</v>
      </c>
      <c r="J231" s="73">
        <v>0.4</v>
      </c>
      <c r="K231" s="73">
        <v>31.2</v>
      </c>
    </row>
    <row r="232" spans="1:11" x14ac:dyDescent="0.35">
      <c r="A232" s="12" t="s">
        <v>143</v>
      </c>
      <c r="B232" s="73">
        <v>-0.2</v>
      </c>
      <c r="C232" s="73">
        <v>0.3</v>
      </c>
      <c r="D232" s="73">
        <v>0.1</v>
      </c>
      <c r="E232" s="73">
        <v>30.1</v>
      </c>
      <c r="F232" s="73">
        <v>30</v>
      </c>
      <c r="G232" s="73">
        <v>30.6</v>
      </c>
      <c r="H232" s="73">
        <v>-0.2</v>
      </c>
      <c r="I232" s="73">
        <v>0.3</v>
      </c>
      <c r="J232" s="73">
        <v>0.1</v>
      </c>
      <c r="K232" s="73">
        <v>30</v>
      </c>
    </row>
    <row r="233" spans="1:11" x14ac:dyDescent="0.35">
      <c r="A233" s="12" t="s">
        <v>144</v>
      </c>
      <c r="B233" s="73">
        <v>-0.2</v>
      </c>
      <c r="C233" s="73">
        <v>0.2</v>
      </c>
      <c r="D233" s="73">
        <v>0.1</v>
      </c>
      <c r="E233" s="73">
        <v>30</v>
      </c>
      <c r="F233" s="73">
        <v>29.9</v>
      </c>
      <c r="G233" s="73">
        <v>30.4</v>
      </c>
      <c r="H233" s="73">
        <v>-0.2</v>
      </c>
      <c r="I233" s="73">
        <v>0.2</v>
      </c>
      <c r="J233" s="73">
        <v>0.1</v>
      </c>
      <c r="K233" s="73">
        <v>29.9</v>
      </c>
    </row>
    <row r="234" spans="1:11" x14ac:dyDescent="0.35">
      <c r="A234" s="12" t="s">
        <v>145</v>
      </c>
      <c r="B234" s="73">
        <v>-0.1</v>
      </c>
      <c r="C234" s="73">
        <v>0.2</v>
      </c>
      <c r="D234" s="73">
        <v>0.1</v>
      </c>
      <c r="E234" s="73">
        <v>30.9</v>
      </c>
      <c r="F234" s="73">
        <v>30.8</v>
      </c>
      <c r="G234" s="73">
        <v>31.2</v>
      </c>
      <c r="H234" s="73">
        <v>-0.1</v>
      </c>
      <c r="I234" s="73">
        <v>0.2</v>
      </c>
      <c r="J234" s="73">
        <v>0.1</v>
      </c>
      <c r="K234" s="73">
        <v>30.8</v>
      </c>
    </row>
    <row r="235" spans="1:11" x14ac:dyDescent="0.35">
      <c r="A235" s="12" t="s">
        <v>146</v>
      </c>
      <c r="B235" s="73">
        <v>0.3</v>
      </c>
      <c r="C235" s="73">
        <v>0.3</v>
      </c>
      <c r="D235" s="73">
        <v>0.6</v>
      </c>
      <c r="E235" s="73">
        <v>31.5</v>
      </c>
      <c r="F235" s="73">
        <v>31.4</v>
      </c>
      <c r="G235" s="73">
        <v>31.7</v>
      </c>
      <c r="H235" s="73">
        <v>0.3</v>
      </c>
      <c r="I235" s="73">
        <v>0.3</v>
      </c>
      <c r="J235" s="73">
        <v>0.6</v>
      </c>
      <c r="K235" s="73">
        <v>31.4</v>
      </c>
    </row>
    <row r="236" spans="1:11" x14ac:dyDescent="0.35">
      <c r="A236" s="12" t="s">
        <v>147</v>
      </c>
      <c r="B236" s="73">
        <v>0.3</v>
      </c>
      <c r="C236" s="73">
        <v>0.2</v>
      </c>
      <c r="D236" s="73">
        <v>0.5</v>
      </c>
      <c r="E236" s="73">
        <v>31.7</v>
      </c>
      <c r="F236" s="73">
        <v>31.6</v>
      </c>
      <c r="G236" s="73">
        <v>32</v>
      </c>
      <c r="H236" s="73">
        <v>0.3</v>
      </c>
      <c r="I236" s="73">
        <v>0.2</v>
      </c>
      <c r="J236" s="73">
        <v>0.5</v>
      </c>
      <c r="K236" s="73">
        <v>31.6</v>
      </c>
    </row>
    <row r="237" spans="1:11" x14ac:dyDescent="0.35">
      <c r="A237" s="12" t="s">
        <v>148</v>
      </c>
      <c r="B237" s="73">
        <v>0.3</v>
      </c>
      <c r="C237" s="73">
        <v>-0.1</v>
      </c>
      <c r="D237" s="73">
        <v>0.2</v>
      </c>
      <c r="E237" s="73">
        <v>32.5</v>
      </c>
      <c r="F237" s="73">
        <v>32.4</v>
      </c>
      <c r="G237" s="73">
        <v>32.799999999999997</v>
      </c>
      <c r="H237" s="73">
        <v>0.3</v>
      </c>
      <c r="I237" s="73">
        <v>-0.1</v>
      </c>
      <c r="J237" s="73">
        <v>0.2</v>
      </c>
      <c r="K237" s="73">
        <v>32.4</v>
      </c>
    </row>
    <row r="238" spans="1:11" x14ac:dyDescent="0.35">
      <c r="A238" s="12" t="s">
        <v>149</v>
      </c>
      <c r="B238" s="73">
        <v>0</v>
      </c>
      <c r="C238" s="73">
        <v>0.1</v>
      </c>
      <c r="D238" s="73">
        <v>0.2</v>
      </c>
      <c r="E238" s="73">
        <v>31.9</v>
      </c>
      <c r="F238" s="73">
        <v>31.8</v>
      </c>
      <c r="G238" s="73">
        <v>32.1</v>
      </c>
      <c r="H238" s="73">
        <v>0</v>
      </c>
      <c r="I238" s="73">
        <v>0.1</v>
      </c>
      <c r="J238" s="73">
        <v>0.2</v>
      </c>
      <c r="K238" s="73">
        <v>31.8</v>
      </c>
    </row>
    <row r="239" spans="1:11" x14ac:dyDescent="0.35">
      <c r="A239" s="12" t="s">
        <v>150</v>
      </c>
      <c r="B239" s="73">
        <v>0.2</v>
      </c>
      <c r="C239" s="73">
        <v>0.1</v>
      </c>
      <c r="D239" s="73">
        <v>0.4</v>
      </c>
      <c r="E239" s="73">
        <v>32</v>
      </c>
      <c r="F239" s="73">
        <v>31.9</v>
      </c>
      <c r="G239" s="73">
        <v>32.200000000000003</v>
      </c>
      <c r="H239" s="73">
        <v>0.2</v>
      </c>
      <c r="I239" s="73">
        <v>0.1</v>
      </c>
      <c r="J239" s="73">
        <v>0.4</v>
      </c>
      <c r="K239" s="73">
        <v>31.9</v>
      </c>
    </row>
    <row r="240" spans="1:11" x14ac:dyDescent="0.35">
      <c r="A240" s="12" t="s">
        <v>151</v>
      </c>
      <c r="B240" s="73">
        <v>0.3</v>
      </c>
      <c r="C240" s="73">
        <v>0.1</v>
      </c>
      <c r="D240" s="73">
        <v>0.5</v>
      </c>
      <c r="E240" s="73">
        <v>32.6</v>
      </c>
      <c r="F240" s="73">
        <v>32.5</v>
      </c>
      <c r="G240" s="73">
        <v>32.799999999999997</v>
      </c>
      <c r="H240" s="73">
        <v>0.3</v>
      </c>
      <c r="I240" s="73">
        <v>0.1</v>
      </c>
      <c r="J240" s="73">
        <v>0.5</v>
      </c>
      <c r="K240" s="73">
        <v>32.5</v>
      </c>
    </row>
    <row r="241" spans="1:11" x14ac:dyDescent="0.35">
      <c r="A241" s="12" t="s">
        <v>152</v>
      </c>
      <c r="B241" s="73">
        <v>0.3</v>
      </c>
      <c r="C241" s="73">
        <v>0.1</v>
      </c>
      <c r="D241" s="73">
        <v>0.4</v>
      </c>
      <c r="E241" s="73">
        <v>32.4</v>
      </c>
      <c r="F241" s="73">
        <v>32.200000000000003</v>
      </c>
      <c r="G241" s="73">
        <v>32.299999999999997</v>
      </c>
      <c r="H241" s="73">
        <v>0.3</v>
      </c>
      <c r="I241" s="73">
        <v>0.1</v>
      </c>
      <c r="J241" s="73">
        <v>0.4</v>
      </c>
      <c r="K241" s="73">
        <v>32.200000000000003</v>
      </c>
    </row>
    <row r="242" spans="1:11" x14ac:dyDescent="0.35">
      <c r="A242" s="12" t="s">
        <v>153</v>
      </c>
      <c r="B242" s="73">
        <v>0.3</v>
      </c>
      <c r="C242" s="73">
        <v>0.2</v>
      </c>
      <c r="D242" s="73">
        <v>0.4</v>
      </c>
      <c r="E242" s="73">
        <v>33.1</v>
      </c>
      <c r="F242" s="73">
        <v>32.9</v>
      </c>
      <c r="G242" s="73">
        <v>32.799999999999997</v>
      </c>
      <c r="H242" s="73">
        <v>0.3</v>
      </c>
      <c r="I242" s="73">
        <v>0.2</v>
      </c>
      <c r="J242" s="73">
        <v>0.4</v>
      </c>
      <c r="K242" s="73">
        <v>32.9</v>
      </c>
    </row>
    <row r="243" spans="1:11" x14ac:dyDescent="0.35">
      <c r="A243" s="12" t="s">
        <v>154</v>
      </c>
      <c r="B243" s="73">
        <v>0.3</v>
      </c>
      <c r="C243" s="73">
        <v>0.2</v>
      </c>
      <c r="D243" s="73">
        <v>0.4</v>
      </c>
      <c r="E243" s="73">
        <v>34.1</v>
      </c>
      <c r="F243" s="73">
        <v>34</v>
      </c>
      <c r="G243" s="73">
        <v>33.700000000000003</v>
      </c>
      <c r="H243" s="73">
        <v>0.3</v>
      </c>
      <c r="I243" s="73">
        <v>0.2</v>
      </c>
      <c r="J243" s="73">
        <v>0.4</v>
      </c>
      <c r="K243" s="73">
        <v>34</v>
      </c>
    </row>
    <row r="244" spans="1:11" x14ac:dyDescent="0.35">
      <c r="A244" s="12" t="s">
        <v>155</v>
      </c>
      <c r="B244" s="73">
        <v>-0.3</v>
      </c>
      <c r="C244" s="73">
        <v>0.3</v>
      </c>
      <c r="D244" s="73">
        <v>0</v>
      </c>
      <c r="E244" s="73">
        <v>32.700000000000003</v>
      </c>
      <c r="F244" s="73">
        <v>32.6</v>
      </c>
      <c r="G244" s="73">
        <v>32.6</v>
      </c>
      <c r="H244" s="73">
        <v>-0.3</v>
      </c>
      <c r="I244" s="73">
        <v>0.3</v>
      </c>
      <c r="J244" s="73">
        <v>0</v>
      </c>
      <c r="K244" s="73">
        <v>32.6</v>
      </c>
    </row>
    <row r="245" spans="1:11" x14ac:dyDescent="0.35">
      <c r="A245" s="12" t="s">
        <v>156</v>
      </c>
      <c r="B245" s="73">
        <v>-0.1</v>
      </c>
      <c r="C245" s="73">
        <v>0.3</v>
      </c>
      <c r="D245" s="73">
        <v>0.2</v>
      </c>
      <c r="E245" s="73">
        <v>32.6</v>
      </c>
      <c r="F245" s="73">
        <v>32.5</v>
      </c>
      <c r="G245" s="73">
        <v>32.5</v>
      </c>
      <c r="H245" s="73">
        <v>-0.1</v>
      </c>
      <c r="I245" s="73">
        <v>0.3</v>
      </c>
      <c r="J245" s="73">
        <v>0.2</v>
      </c>
      <c r="K245" s="73">
        <v>32.5</v>
      </c>
    </row>
    <row r="246" spans="1:11" x14ac:dyDescent="0.35">
      <c r="A246" s="12" t="s">
        <v>157</v>
      </c>
      <c r="B246" s="73">
        <v>0</v>
      </c>
      <c r="C246" s="73">
        <v>0.3</v>
      </c>
      <c r="D246" s="73">
        <v>0.2</v>
      </c>
      <c r="E246" s="73">
        <v>33.5</v>
      </c>
      <c r="F246" s="73">
        <v>33.4</v>
      </c>
      <c r="G246" s="73">
        <v>33.299999999999997</v>
      </c>
      <c r="H246" s="73">
        <v>0</v>
      </c>
      <c r="I246" s="73">
        <v>0.3</v>
      </c>
      <c r="J246" s="73">
        <v>0.2</v>
      </c>
      <c r="K246" s="73">
        <v>33.4</v>
      </c>
    </row>
    <row r="247" spans="1:11" x14ac:dyDescent="0.35">
      <c r="A247" s="12" t="s">
        <v>158</v>
      </c>
      <c r="B247" s="73">
        <v>0.2</v>
      </c>
      <c r="C247" s="73">
        <v>0.5</v>
      </c>
      <c r="D247" s="73">
        <v>0.6</v>
      </c>
      <c r="E247" s="73">
        <v>33</v>
      </c>
      <c r="F247" s="73">
        <v>32.9</v>
      </c>
      <c r="G247" s="73">
        <v>32.700000000000003</v>
      </c>
      <c r="H247" s="73">
        <v>0.2</v>
      </c>
      <c r="I247" s="73">
        <v>0.5</v>
      </c>
      <c r="J247" s="73">
        <v>0.6</v>
      </c>
      <c r="K247" s="73">
        <v>32.9</v>
      </c>
    </row>
    <row r="248" spans="1:11" x14ac:dyDescent="0.35">
      <c r="A248" s="12" t="s">
        <v>159</v>
      </c>
      <c r="B248" s="73">
        <v>0.3</v>
      </c>
      <c r="C248" s="73">
        <v>-0.1</v>
      </c>
      <c r="D248" s="73">
        <v>0.2</v>
      </c>
      <c r="E248" s="73">
        <v>33.200000000000003</v>
      </c>
      <c r="F248" s="73">
        <v>33.1</v>
      </c>
      <c r="G248" s="73">
        <v>32.700000000000003</v>
      </c>
      <c r="H248" s="73">
        <v>0.3</v>
      </c>
      <c r="I248" s="73">
        <v>-0.1</v>
      </c>
      <c r="J248" s="73">
        <v>0.2</v>
      </c>
      <c r="K248" s="73">
        <v>33.1</v>
      </c>
    </row>
    <row r="249" spans="1:11" x14ac:dyDescent="0.35">
      <c r="A249" s="12" t="s">
        <v>160</v>
      </c>
      <c r="B249" s="73">
        <v>0.3</v>
      </c>
      <c r="C249" s="73">
        <v>-0.1</v>
      </c>
      <c r="D249" s="73">
        <v>0.2</v>
      </c>
      <c r="E249" s="73">
        <v>33.799999999999997</v>
      </c>
      <c r="F249" s="73">
        <v>33.700000000000003</v>
      </c>
      <c r="G249" s="73">
        <v>33.200000000000003</v>
      </c>
      <c r="H249" s="73">
        <v>0.3</v>
      </c>
      <c r="I249" s="73">
        <v>-0.1</v>
      </c>
      <c r="J249" s="73">
        <v>0.2</v>
      </c>
      <c r="K249" s="73">
        <v>33.700000000000003</v>
      </c>
    </row>
    <row r="250" spans="1:11" x14ac:dyDescent="0.35">
      <c r="A250" s="12" t="s">
        <v>161</v>
      </c>
      <c r="B250" s="73">
        <v>0</v>
      </c>
      <c r="C250" s="73">
        <v>0.1</v>
      </c>
      <c r="D250" s="73">
        <v>0.1</v>
      </c>
      <c r="E250" s="73">
        <v>33.200000000000003</v>
      </c>
      <c r="F250" s="73">
        <v>33.1</v>
      </c>
      <c r="G250" s="73">
        <v>32.200000000000003</v>
      </c>
      <c r="H250" s="73">
        <v>0</v>
      </c>
      <c r="I250" s="73">
        <v>0.1</v>
      </c>
      <c r="J250" s="73">
        <v>0.1</v>
      </c>
      <c r="K250" s="73">
        <v>33.1</v>
      </c>
    </row>
    <row r="251" spans="1:11" x14ac:dyDescent="0.35">
      <c r="A251" s="12" t="s">
        <v>162</v>
      </c>
      <c r="B251" s="73">
        <v>0.2</v>
      </c>
      <c r="C251" s="73">
        <v>0.1</v>
      </c>
      <c r="D251" s="73">
        <v>0.3</v>
      </c>
      <c r="E251" s="73">
        <v>33.4</v>
      </c>
      <c r="F251" s="73">
        <v>33.299999999999997</v>
      </c>
      <c r="G251" s="73">
        <v>32.200000000000003</v>
      </c>
      <c r="H251" s="73">
        <v>0.2</v>
      </c>
      <c r="I251" s="73">
        <v>0.1</v>
      </c>
      <c r="J251" s="73">
        <v>0.3</v>
      </c>
      <c r="K251" s="73">
        <v>33.299999999999997</v>
      </c>
    </row>
    <row r="252" spans="1:11" x14ac:dyDescent="0.35">
      <c r="A252" s="12" t="s">
        <v>163</v>
      </c>
      <c r="B252" s="73">
        <v>0.2</v>
      </c>
      <c r="C252" s="73">
        <v>0.1</v>
      </c>
      <c r="D252" s="73">
        <v>0.4</v>
      </c>
      <c r="E252" s="73">
        <v>34.1</v>
      </c>
      <c r="F252" s="73">
        <v>34</v>
      </c>
      <c r="G252" s="73">
        <v>32.6</v>
      </c>
      <c r="H252" s="73">
        <v>0.2</v>
      </c>
      <c r="I252" s="73">
        <v>0.1</v>
      </c>
      <c r="J252" s="73">
        <v>0.4</v>
      </c>
      <c r="K252" s="73">
        <v>34</v>
      </c>
    </row>
    <row r="253" spans="1:11" x14ac:dyDescent="0.35">
      <c r="A253" s="12" t="s">
        <v>164</v>
      </c>
      <c r="B253" s="73">
        <v>0.2</v>
      </c>
      <c r="C253" s="73">
        <v>0.2</v>
      </c>
      <c r="D253" s="73">
        <v>0.3</v>
      </c>
      <c r="E253" s="73">
        <v>33.6</v>
      </c>
      <c r="F253" s="73">
        <v>33.5</v>
      </c>
      <c r="G253" s="73">
        <v>32.1</v>
      </c>
      <c r="H253" s="73">
        <v>0.2</v>
      </c>
      <c r="I253" s="73">
        <v>0.2</v>
      </c>
      <c r="J253" s="73">
        <v>0.3</v>
      </c>
      <c r="K253" s="73">
        <v>33.5</v>
      </c>
    </row>
    <row r="254" spans="1:11" x14ac:dyDescent="0.35">
      <c r="A254" s="12" t="s">
        <v>165</v>
      </c>
      <c r="B254" s="73">
        <v>0.4</v>
      </c>
      <c r="C254" s="73">
        <v>0.2</v>
      </c>
      <c r="D254" s="73">
        <v>0.6</v>
      </c>
      <c r="E254" s="73">
        <v>34.1</v>
      </c>
      <c r="F254" s="73">
        <v>34</v>
      </c>
      <c r="G254" s="73">
        <v>32.4</v>
      </c>
      <c r="H254" s="73">
        <v>0.4</v>
      </c>
      <c r="I254" s="73">
        <v>0.2</v>
      </c>
      <c r="J254" s="73">
        <v>0.6</v>
      </c>
      <c r="K254" s="73">
        <v>34</v>
      </c>
    </row>
    <row r="255" spans="1:11" x14ac:dyDescent="0.35">
      <c r="A255" s="12" t="s">
        <v>166</v>
      </c>
      <c r="B255" s="73">
        <v>0.2</v>
      </c>
      <c r="C255" s="73">
        <v>0.2</v>
      </c>
      <c r="D255" s="73">
        <v>0.4</v>
      </c>
      <c r="E255" s="73">
        <v>35.1</v>
      </c>
      <c r="F255" s="73">
        <v>34.9</v>
      </c>
      <c r="G255" s="73">
        <v>33.299999999999997</v>
      </c>
      <c r="H255" s="73">
        <v>0.2</v>
      </c>
      <c r="I255" s="73">
        <v>0.2</v>
      </c>
      <c r="J255" s="73">
        <v>0.4</v>
      </c>
      <c r="K255" s="73">
        <v>34.9</v>
      </c>
    </row>
    <row r="256" spans="1:11" x14ac:dyDescent="0.35">
      <c r="A256" s="12" t="s">
        <v>167</v>
      </c>
      <c r="B256" s="73">
        <v>-0.4</v>
      </c>
      <c r="C256" s="73">
        <v>0.3</v>
      </c>
      <c r="D256" s="73">
        <v>-0.2</v>
      </c>
      <c r="E256" s="73">
        <v>33.5</v>
      </c>
      <c r="F256" s="73">
        <v>33.4</v>
      </c>
      <c r="G256" s="73">
        <v>31.7</v>
      </c>
      <c r="H256" s="73">
        <v>-0.4</v>
      </c>
      <c r="I256" s="73">
        <v>0.3</v>
      </c>
      <c r="J256" s="73">
        <v>-0.2</v>
      </c>
      <c r="K256" s="73">
        <v>33.4</v>
      </c>
    </row>
    <row r="257" spans="1:11" x14ac:dyDescent="0.35">
      <c r="A257" s="12" t="s">
        <v>168</v>
      </c>
      <c r="B257" s="73">
        <v>0</v>
      </c>
      <c r="C257" s="73">
        <v>0.3</v>
      </c>
      <c r="D257" s="73">
        <v>0.2</v>
      </c>
      <c r="E257" s="73">
        <v>33.5</v>
      </c>
      <c r="F257" s="73">
        <v>33.4</v>
      </c>
      <c r="G257" s="73">
        <v>31.6</v>
      </c>
      <c r="H257" s="73">
        <v>0</v>
      </c>
      <c r="I257" s="73">
        <v>0.3</v>
      </c>
      <c r="J257" s="73">
        <v>0.2</v>
      </c>
      <c r="K257" s="73">
        <v>33.4</v>
      </c>
    </row>
    <row r="258" spans="1:11" x14ac:dyDescent="0.35">
      <c r="A258" s="12" t="s">
        <v>169</v>
      </c>
      <c r="B258" s="73">
        <v>-0.1</v>
      </c>
      <c r="C258" s="73">
        <v>0.3</v>
      </c>
      <c r="D258" s="73">
        <v>0.2</v>
      </c>
      <c r="E258" s="73">
        <v>34.299999999999997</v>
      </c>
      <c r="F258" s="73">
        <v>34.200000000000003</v>
      </c>
      <c r="G258" s="73">
        <v>32.299999999999997</v>
      </c>
      <c r="H258" s="73">
        <v>-0.1</v>
      </c>
      <c r="I258" s="73">
        <v>0.3</v>
      </c>
      <c r="J258" s="73">
        <v>0.2</v>
      </c>
      <c r="K258" s="73">
        <v>34.200000000000003</v>
      </c>
    </row>
    <row r="259" spans="1:11" x14ac:dyDescent="0.35">
      <c r="A259" s="12" t="s">
        <v>170</v>
      </c>
      <c r="B259" s="73">
        <v>0.2</v>
      </c>
      <c r="C259" s="73">
        <v>0.1</v>
      </c>
      <c r="D259" s="73">
        <v>0.3</v>
      </c>
      <c r="E259" s="73">
        <v>34.1</v>
      </c>
      <c r="F259" s="73">
        <v>33.9</v>
      </c>
      <c r="G259" s="73">
        <v>31.8</v>
      </c>
      <c r="H259" s="73">
        <v>0.2</v>
      </c>
      <c r="I259" s="73">
        <v>0.1</v>
      </c>
      <c r="J259" s="73">
        <v>0.3</v>
      </c>
      <c r="K259" s="73">
        <v>33.9</v>
      </c>
    </row>
    <row r="260" spans="1:11" x14ac:dyDescent="0.35">
      <c r="A260" s="12" t="s">
        <v>171</v>
      </c>
      <c r="B260" s="73">
        <v>0.3</v>
      </c>
      <c r="C260" s="73">
        <v>0.1</v>
      </c>
      <c r="D260" s="73">
        <v>0.3</v>
      </c>
      <c r="E260" s="73">
        <v>34.5</v>
      </c>
      <c r="F260" s="73">
        <v>34.4</v>
      </c>
      <c r="G260" s="73">
        <v>32.1</v>
      </c>
      <c r="H260" s="73">
        <v>0.3</v>
      </c>
      <c r="I260" s="73">
        <v>0.1</v>
      </c>
      <c r="J260" s="73">
        <v>0.3</v>
      </c>
      <c r="K260" s="73">
        <v>34.4</v>
      </c>
    </row>
    <row r="261" spans="1:11" x14ac:dyDescent="0.35">
      <c r="A261" s="12" t="s">
        <v>172</v>
      </c>
      <c r="B261" s="73">
        <v>0.2</v>
      </c>
      <c r="C261" s="73">
        <v>0.1</v>
      </c>
      <c r="D261" s="73">
        <v>0.3</v>
      </c>
      <c r="E261" s="73">
        <v>35.299999999999997</v>
      </c>
      <c r="F261" s="73">
        <v>35.200000000000003</v>
      </c>
      <c r="G261" s="73">
        <v>32.700000000000003</v>
      </c>
      <c r="H261" s="73">
        <v>0.2</v>
      </c>
      <c r="I261" s="73">
        <v>0.1</v>
      </c>
      <c r="J261" s="73">
        <v>0.3</v>
      </c>
      <c r="K261" s="73">
        <v>35.200000000000003</v>
      </c>
    </row>
    <row r="262" spans="1:11" x14ac:dyDescent="0.35">
      <c r="A262" s="12" t="s">
        <v>173</v>
      </c>
      <c r="B262" s="73">
        <v>-0.1</v>
      </c>
      <c r="C262" s="73">
        <v>0.1</v>
      </c>
      <c r="D262" s="73">
        <v>0.1</v>
      </c>
      <c r="E262" s="73">
        <v>34.4</v>
      </c>
      <c r="F262" s="73">
        <v>34.200000000000003</v>
      </c>
      <c r="G262" s="73">
        <v>31.7</v>
      </c>
      <c r="H262" s="73">
        <v>-0.1</v>
      </c>
      <c r="I262" s="73">
        <v>0.1</v>
      </c>
      <c r="J262" s="73">
        <v>0.1</v>
      </c>
      <c r="K262" s="73">
        <v>34.200000000000003</v>
      </c>
    </row>
    <row r="263" spans="1:11" x14ac:dyDescent="0.35">
      <c r="A263" s="12" t="s">
        <v>174</v>
      </c>
      <c r="B263" s="73">
        <v>0.2</v>
      </c>
      <c r="C263" s="73">
        <v>0.1</v>
      </c>
      <c r="D263" s="73">
        <v>0.2</v>
      </c>
      <c r="E263" s="73">
        <v>34.5</v>
      </c>
      <c r="F263" s="73">
        <v>34.4</v>
      </c>
      <c r="G263" s="73">
        <v>31.9</v>
      </c>
      <c r="H263" s="73">
        <v>0.2</v>
      </c>
      <c r="I263" s="73">
        <v>0.1</v>
      </c>
      <c r="J263" s="73">
        <v>0.2</v>
      </c>
      <c r="K263" s="73">
        <v>34.4</v>
      </c>
    </row>
    <row r="264" spans="1:11" x14ac:dyDescent="0.35">
      <c r="A264" s="12" t="s">
        <v>175</v>
      </c>
      <c r="B264" s="73">
        <v>0.3</v>
      </c>
      <c r="C264" s="73">
        <v>0.1</v>
      </c>
      <c r="D264" s="73">
        <v>0.5</v>
      </c>
      <c r="E264" s="73">
        <v>35.299999999999997</v>
      </c>
      <c r="F264" s="73">
        <v>35.1</v>
      </c>
      <c r="G264" s="73">
        <v>32.700000000000003</v>
      </c>
      <c r="H264" s="73">
        <v>0.3</v>
      </c>
      <c r="I264" s="73">
        <v>0.1</v>
      </c>
      <c r="J264" s="73">
        <v>0.5</v>
      </c>
      <c r="K264" s="73">
        <v>35.1</v>
      </c>
    </row>
    <row r="265" spans="1:11" x14ac:dyDescent="0.35">
      <c r="A265" s="12" t="s">
        <v>176</v>
      </c>
      <c r="B265" s="73">
        <v>0.2</v>
      </c>
      <c r="C265" s="73">
        <v>0.1</v>
      </c>
      <c r="D265" s="73">
        <v>0.3</v>
      </c>
      <c r="E265" s="73">
        <v>34.700000000000003</v>
      </c>
      <c r="F265" s="73">
        <v>34.5</v>
      </c>
      <c r="G265" s="73">
        <v>32</v>
      </c>
      <c r="H265" s="73">
        <v>0.2</v>
      </c>
      <c r="I265" s="73">
        <v>0.1</v>
      </c>
      <c r="J265" s="73">
        <v>0.3</v>
      </c>
      <c r="K265" s="73">
        <v>34.5</v>
      </c>
    </row>
    <row r="266" spans="1:11" x14ac:dyDescent="0.35">
      <c r="A266" s="12" t="s">
        <v>177</v>
      </c>
      <c r="B266" s="73">
        <v>0.4</v>
      </c>
      <c r="C266" s="73">
        <v>0.1</v>
      </c>
      <c r="D266" s="73">
        <v>0.5</v>
      </c>
      <c r="E266" s="73">
        <v>35.1</v>
      </c>
      <c r="F266" s="73">
        <v>34.9</v>
      </c>
      <c r="G266" s="73">
        <v>32.4</v>
      </c>
      <c r="H266" s="73">
        <v>0.4</v>
      </c>
      <c r="I266" s="73">
        <v>0.1</v>
      </c>
      <c r="J266" s="73">
        <v>0.5</v>
      </c>
      <c r="K266" s="73">
        <v>34.9</v>
      </c>
    </row>
    <row r="267" spans="1:11" x14ac:dyDescent="0.35">
      <c r="A267" s="12" t="s">
        <v>178</v>
      </c>
      <c r="B267" s="73">
        <v>0.1</v>
      </c>
      <c r="C267" s="73">
        <v>0.2</v>
      </c>
      <c r="D267" s="73">
        <v>0.3</v>
      </c>
      <c r="E267" s="73">
        <v>35.799999999999997</v>
      </c>
      <c r="F267" s="73">
        <v>35.700000000000003</v>
      </c>
      <c r="G267" s="73">
        <v>33.299999999999997</v>
      </c>
      <c r="H267" s="73">
        <v>0.1</v>
      </c>
      <c r="I267" s="73">
        <v>0.2</v>
      </c>
      <c r="J267" s="73">
        <v>0.3</v>
      </c>
      <c r="K267" s="73">
        <v>35.700000000000003</v>
      </c>
    </row>
    <row r="268" spans="1:11" x14ac:dyDescent="0.35">
      <c r="A268" s="12" t="s">
        <v>179</v>
      </c>
      <c r="B268" s="73">
        <v>-0.5</v>
      </c>
      <c r="C268" s="73">
        <v>0.2</v>
      </c>
      <c r="D268" s="73">
        <v>-0.3</v>
      </c>
      <c r="E268" s="73">
        <v>34.299999999999997</v>
      </c>
      <c r="F268" s="73">
        <v>34.200000000000003</v>
      </c>
      <c r="G268" s="73">
        <v>31.7</v>
      </c>
      <c r="H268" s="73">
        <v>-0.5</v>
      </c>
      <c r="I268" s="73">
        <v>0.2</v>
      </c>
      <c r="J268" s="73">
        <v>-0.3</v>
      </c>
      <c r="K268" s="73">
        <v>34.200000000000003</v>
      </c>
    </row>
    <row r="269" spans="1:11" x14ac:dyDescent="0.35">
      <c r="A269" s="12" t="s">
        <v>180</v>
      </c>
      <c r="B269" s="73">
        <v>-0.2</v>
      </c>
      <c r="C269" s="73">
        <v>0.2</v>
      </c>
      <c r="D269" s="73">
        <v>0</v>
      </c>
      <c r="E269" s="73">
        <v>34.1</v>
      </c>
      <c r="F269" s="73">
        <v>33.9</v>
      </c>
      <c r="G269" s="73">
        <v>31.4</v>
      </c>
      <c r="H269" s="73">
        <v>-0.2</v>
      </c>
      <c r="I269" s="73">
        <v>0.2</v>
      </c>
      <c r="J269" s="73">
        <v>0</v>
      </c>
      <c r="K269" s="73">
        <v>33.9</v>
      </c>
    </row>
    <row r="270" spans="1:11" x14ac:dyDescent="0.35">
      <c r="A270" s="12" t="s">
        <v>181</v>
      </c>
      <c r="B270" s="73">
        <v>-0.1</v>
      </c>
      <c r="C270" s="73">
        <v>0.4</v>
      </c>
      <c r="D270" s="73">
        <v>0.3</v>
      </c>
      <c r="E270" s="73">
        <v>35.1</v>
      </c>
      <c r="F270" s="73">
        <v>34.9</v>
      </c>
      <c r="G270" s="73">
        <v>32.299999999999997</v>
      </c>
      <c r="H270" s="73">
        <v>-0.1</v>
      </c>
      <c r="I270" s="73">
        <v>0.4</v>
      </c>
      <c r="J270" s="73">
        <v>0.3</v>
      </c>
      <c r="K270" s="73">
        <v>34.9</v>
      </c>
    </row>
    <row r="271" spans="1:11" x14ac:dyDescent="0.35">
      <c r="A271" s="12" t="s">
        <v>182</v>
      </c>
      <c r="B271" s="73">
        <v>0.2</v>
      </c>
      <c r="C271" s="73">
        <v>0</v>
      </c>
      <c r="D271" s="73">
        <v>0.2</v>
      </c>
      <c r="E271" s="73">
        <v>34.700000000000003</v>
      </c>
      <c r="F271" s="73">
        <v>34.6</v>
      </c>
      <c r="G271" s="73">
        <v>32.200000000000003</v>
      </c>
      <c r="H271" s="73">
        <v>0.2</v>
      </c>
      <c r="I271" s="73">
        <v>0</v>
      </c>
      <c r="J271" s="73">
        <v>0.2</v>
      </c>
      <c r="K271" s="73">
        <v>34.6</v>
      </c>
    </row>
    <row r="272" spans="1:11" x14ac:dyDescent="0.35">
      <c r="A272" s="12" t="s">
        <v>183</v>
      </c>
      <c r="B272" s="73">
        <v>0.3</v>
      </c>
      <c r="C272" s="73">
        <v>0</v>
      </c>
      <c r="D272" s="73">
        <v>0.3</v>
      </c>
      <c r="E272" s="73">
        <v>35.1</v>
      </c>
      <c r="F272" s="73">
        <v>34.9</v>
      </c>
      <c r="G272" s="73">
        <v>32.6</v>
      </c>
      <c r="H272" s="73">
        <v>0.3</v>
      </c>
      <c r="I272" s="73">
        <v>0</v>
      </c>
      <c r="J272" s="73">
        <v>0.3</v>
      </c>
      <c r="K272" s="73">
        <v>34.9</v>
      </c>
    </row>
    <row r="273" spans="1:11" x14ac:dyDescent="0.35">
      <c r="A273" s="12" t="s">
        <v>184</v>
      </c>
      <c r="B273" s="73">
        <v>0.2</v>
      </c>
      <c r="C273" s="73">
        <v>0.1</v>
      </c>
      <c r="D273" s="73">
        <v>0.3</v>
      </c>
      <c r="E273" s="73">
        <v>35.700000000000003</v>
      </c>
      <c r="F273" s="73">
        <v>35.5</v>
      </c>
      <c r="G273" s="73">
        <v>33.200000000000003</v>
      </c>
      <c r="H273" s="73">
        <v>0.2</v>
      </c>
      <c r="I273" s="73">
        <v>0.1</v>
      </c>
      <c r="J273" s="73">
        <v>0.3</v>
      </c>
      <c r="K273" s="73">
        <v>35.5</v>
      </c>
    </row>
    <row r="274" spans="1:11" x14ac:dyDescent="0.35">
      <c r="A274" s="12" t="s">
        <v>185</v>
      </c>
      <c r="B274" s="73">
        <v>-0.1</v>
      </c>
      <c r="C274" s="73">
        <v>0.1</v>
      </c>
      <c r="D274" s="73">
        <v>0</v>
      </c>
      <c r="E274" s="73">
        <v>34.700000000000003</v>
      </c>
      <c r="F274" s="73">
        <v>34.5</v>
      </c>
      <c r="G274" s="73">
        <v>32.299999999999997</v>
      </c>
      <c r="H274" s="73">
        <v>-0.1</v>
      </c>
      <c r="I274" s="73">
        <v>0.1</v>
      </c>
      <c r="J274" s="73">
        <v>0</v>
      </c>
      <c r="K274" s="73">
        <v>34.5</v>
      </c>
    </row>
    <row r="275" spans="1:11" x14ac:dyDescent="0.35">
      <c r="A275" s="12" t="s">
        <v>186</v>
      </c>
      <c r="B275" s="73">
        <v>0.2</v>
      </c>
      <c r="C275" s="73">
        <v>0.1</v>
      </c>
      <c r="D275" s="73">
        <v>0.3</v>
      </c>
      <c r="E275" s="73">
        <v>34.9</v>
      </c>
      <c r="F275" s="73">
        <v>34.799999999999997</v>
      </c>
      <c r="G275" s="73">
        <v>32.6</v>
      </c>
      <c r="H275" s="73">
        <v>0.2</v>
      </c>
      <c r="I275" s="73">
        <v>0.1</v>
      </c>
      <c r="J275" s="73">
        <v>0.3</v>
      </c>
      <c r="K275" s="73">
        <v>34.799999999999997</v>
      </c>
    </row>
    <row r="276" spans="1:11" x14ac:dyDescent="0.35">
      <c r="A276" s="12" t="s">
        <v>187</v>
      </c>
      <c r="B276" s="73">
        <v>0.3</v>
      </c>
      <c r="C276" s="73">
        <v>0.1</v>
      </c>
      <c r="D276" s="73">
        <v>0.4</v>
      </c>
      <c r="E276" s="73">
        <v>35.299999999999997</v>
      </c>
      <c r="F276" s="73">
        <v>35.200000000000003</v>
      </c>
      <c r="G276" s="73">
        <v>33.1</v>
      </c>
      <c r="H276" s="73">
        <v>0.3</v>
      </c>
      <c r="I276" s="73">
        <v>0.1</v>
      </c>
      <c r="J276" s="73">
        <v>0.4</v>
      </c>
      <c r="K276" s="73">
        <v>35.200000000000003</v>
      </c>
    </row>
    <row r="277" spans="1:11" x14ac:dyDescent="0.35">
      <c r="A277" s="12" t="s">
        <v>188</v>
      </c>
      <c r="B277" s="73">
        <v>0.3</v>
      </c>
      <c r="C277" s="73">
        <v>0.1</v>
      </c>
      <c r="D277" s="73">
        <v>0.4</v>
      </c>
      <c r="E277" s="73">
        <v>34.9</v>
      </c>
      <c r="F277" s="73">
        <v>34.799999999999997</v>
      </c>
      <c r="G277" s="73">
        <v>32.799999999999997</v>
      </c>
      <c r="H277" s="73">
        <v>0.3</v>
      </c>
      <c r="I277" s="73">
        <v>0.1</v>
      </c>
      <c r="J277" s="73">
        <v>0.4</v>
      </c>
      <c r="K277" s="73">
        <v>41.1</v>
      </c>
    </row>
    <row r="278" spans="1:11" x14ac:dyDescent="0.35">
      <c r="A278" s="12" t="s">
        <v>189</v>
      </c>
      <c r="B278" s="73">
        <v>0.3</v>
      </c>
      <c r="C278" s="73">
        <v>0.1</v>
      </c>
      <c r="D278" s="73">
        <v>0.4</v>
      </c>
      <c r="E278" s="73">
        <v>35.4</v>
      </c>
      <c r="F278" s="73">
        <v>35.299999999999997</v>
      </c>
      <c r="G278" s="73">
        <v>33.5</v>
      </c>
      <c r="H278" s="73">
        <v>0.3</v>
      </c>
      <c r="I278" s="73">
        <v>0.1</v>
      </c>
      <c r="J278" s="73">
        <v>0.4</v>
      </c>
      <c r="K278" s="73">
        <v>41.7</v>
      </c>
    </row>
    <row r="279" spans="1:11" x14ac:dyDescent="0.35">
      <c r="A279" s="12" t="s">
        <v>190</v>
      </c>
      <c r="B279" s="73">
        <v>0.2</v>
      </c>
      <c r="C279" s="73">
        <v>0.2</v>
      </c>
      <c r="D279" s="73">
        <v>0.3</v>
      </c>
      <c r="E279" s="73">
        <v>36.299999999999997</v>
      </c>
      <c r="F279" s="73">
        <v>36.1</v>
      </c>
      <c r="G279" s="73">
        <v>34.6</v>
      </c>
      <c r="H279" s="73">
        <v>0.2</v>
      </c>
      <c r="I279" s="73">
        <v>0.2</v>
      </c>
      <c r="J279" s="73">
        <v>0.3</v>
      </c>
      <c r="K279" s="73">
        <v>42.4</v>
      </c>
    </row>
    <row r="280" spans="1:11" x14ac:dyDescent="0.35">
      <c r="A280" s="12" t="s">
        <v>191</v>
      </c>
      <c r="B280" s="73">
        <v>-0.5</v>
      </c>
      <c r="C280" s="73">
        <v>0.2</v>
      </c>
      <c r="D280" s="73">
        <v>-0.4</v>
      </c>
      <c r="E280" s="73">
        <v>34.799999999999997</v>
      </c>
      <c r="F280" s="73">
        <v>34.700000000000003</v>
      </c>
      <c r="G280" s="73">
        <v>33.200000000000003</v>
      </c>
      <c r="H280" s="73">
        <v>-0.5</v>
      </c>
      <c r="I280" s="73">
        <v>0.2</v>
      </c>
      <c r="J280" s="73">
        <v>-0.4</v>
      </c>
      <c r="K280" s="73">
        <v>40.799999999999997</v>
      </c>
    </row>
    <row r="281" spans="1:11" x14ac:dyDescent="0.35">
      <c r="A281" s="12" t="s">
        <v>192</v>
      </c>
      <c r="B281" s="73">
        <v>-0.1</v>
      </c>
      <c r="C281" s="73">
        <v>0.3</v>
      </c>
      <c r="D281" s="73">
        <v>0.2</v>
      </c>
      <c r="E281" s="73">
        <v>35</v>
      </c>
      <c r="F281" s="73">
        <v>34.9</v>
      </c>
      <c r="G281" s="73">
        <v>33.5</v>
      </c>
      <c r="H281" s="73">
        <v>-0.1</v>
      </c>
      <c r="I281" s="73">
        <v>0.3</v>
      </c>
      <c r="J281" s="73">
        <v>0.2</v>
      </c>
      <c r="K281" s="73">
        <v>41</v>
      </c>
    </row>
    <row r="282" spans="1:11" x14ac:dyDescent="0.35">
      <c r="A282" s="12" t="s">
        <v>193</v>
      </c>
      <c r="B282" s="73">
        <v>-0.1</v>
      </c>
      <c r="C282" s="73">
        <v>0.5</v>
      </c>
      <c r="D282" s="73">
        <v>0.4</v>
      </c>
      <c r="E282" s="73">
        <v>35.6</v>
      </c>
      <c r="F282" s="73">
        <v>35.5</v>
      </c>
      <c r="G282" s="73">
        <v>34.1</v>
      </c>
      <c r="H282" s="73">
        <v>-0.1</v>
      </c>
      <c r="I282" s="73">
        <v>0.5</v>
      </c>
      <c r="J282" s="73">
        <v>0.4</v>
      </c>
      <c r="K282" s="73">
        <v>41.4</v>
      </c>
    </row>
    <row r="283" spans="1:11" x14ac:dyDescent="0.35">
      <c r="A283" s="12" t="s">
        <v>194</v>
      </c>
      <c r="B283" s="73">
        <v>0.3</v>
      </c>
      <c r="C283" s="73">
        <v>0.1</v>
      </c>
      <c r="D283" s="73">
        <v>0.4</v>
      </c>
      <c r="E283" s="73">
        <v>35.700000000000003</v>
      </c>
      <c r="F283" s="73">
        <v>35.6</v>
      </c>
      <c r="G283" s="73">
        <v>34.6</v>
      </c>
      <c r="H283" s="73">
        <v>0.3</v>
      </c>
      <c r="I283" s="73">
        <v>0.1</v>
      </c>
      <c r="J283" s="73">
        <v>0.4</v>
      </c>
      <c r="K283" s="73">
        <v>41.4</v>
      </c>
    </row>
    <row r="284" spans="1:11" x14ac:dyDescent="0.35">
      <c r="A284" s="12" t="s">
        <v>195</v>
      </c>
      <c r="B284" s="73">
        <v>0.4</v>
      </c>
      <c r="C284" s="73">
        <v>0.1</v>
      </c>
      <c r="D284" s="73">
        <v>0.5</v>
      </c>
      <c r="E284" s="73">
        <v>36.5</v>
      </c>
      <c r="F284" s="73">
        <v>36.299999999999997</v>
      </c>
      <c r="G284" s="73">
        <v>35.700000000000003</v>
      </c>
      <c r="H284" s="73">
        <v>0.4</v>
      </c>
      <c r="I284" s="73">
        <v>0.1</v>
      </c>
      <c r="J284" s="73">
        <v>0.5</v>
      </c>
      <c r="K284" s="73">
        <v>42.3</v>
      </c>
    </row>
    <row r="285" spans="1:11" x14ac:dyDescent="0.35">
      <c r="A285" s="12" t="s">
        <v>196</v>
      </c>
      <c r="B285" s="73">
        <v>0.3</v>
      </c>
      <c r="C285" s="73">
        <v>0.1</v>
      </c>
      <c r="D285" s="73">
        <v>0.4</v>
      </c>
      <c r="E285" s="73">
        <v>37.6</v>
      </c>
      <c r="F285" s="73">
        <v>37.5</v>
      </c>
      <c r="G285" s="73">
        <v>37.1</v>
      </c>
      <c r="H285" s="73">
        <v>0.3</v>
      </c>
      <c r="I285" s="73">
        <v>0.1</v>
      </c>
      <c r="J285" s="73">
        <v>0.4</v>
      </c>
      <c r="K285" s="73">
        <v>42.9</v>
      </c>
    </row>
    <row r="286" spans="1:11" x14ac:dyDescent="0.35">
      <c r="A286" s="12" t="s">
        <v>197</v>
      </c>
      <c r="B286" s="73">
        <v>0</v>
      </c>
      <c r="C286" s="73">
        <v>0.2</v>
      </c>
      <c r="D286" s="73">
        <v>0.2</v>
      </c>
      <c r="E286" s="73">
        <v>37.799999999999997</v>
      </c>
      <c r="F286" s="73">
        <v>37.700000000000003</v>
      </c>
      <c r="G286" s="73">
        <v>37.200000000000003</v>
      </c>
      <c r="H286" s="73">
        <v>0</v>
      </c>
      <c r="I286" s="73">
        <v>0.2</v>
      </c>
      <c r="J286" s="73">
        <v>0.2</v>
      </c>
      <c r="K286" s="73">
        <v>43</v>
      </c>
    </row>
    <row r="287" spans="1:11" x14ac:dyDescent="0.35">
      <c r="A287" s="12" t="s">
        <v>198</v>
      </c>
      <c r="B287" s="73">
        <v>0.4</v>
      </c>
      <c r="C287" s="73">
        <v>0.1</v>
      </c>
      <c r="D287" s="73">
        <v>0.5</v>
      </c>
      <c r="E287" s="73">
        <v>39.5</v>
      </c>
      <c r="F287" s="73">
        <v>39.4</v>
      </c>
      <c r="G287" s="73">
        <v>38.700000000000003</v>
      </c>
      <c r="H287" s="73">
        <v>0.4</v>
      </c>
      <c r="I287" s="73">
        <v>0.1</v>
      </c>
      <c r="J287" s="73">
        <v>0.5</v>
      </c>
      <c r="K287" s="73">
        <v>44.3</v>
      </c>
    </row>
    <row r="288" spans="1:11" x14ac:dyDescent="0.35">
      <c r="A288" s="12" t="s">
        <v>199</v>
      </c>
      <c r="B288" s="73">
        <v>0.4</v>
      </c>
      <c r="C288" s="73">
        <v>0.4</v>
      </c>
      <c r="D288" s="73">
        <v>0.8</v>
      </c>
      <c r="E288" s="73">
        <v>42.9</v>
      </c>
      <c r="F288" s="73">
        <v>42.8</v>
      </c>
      <c r="G288" s="73">
        <v>40.799999999999997</v>
      </c>
      <c r="H288" s="73">
        <v>0.4</v>
      </c>
      <c r="I288" s="73">
        <v>0.2</v>
      </c>
      <c r="J288" s="73">
        <v>0.6</v>
      </c>
      <c r="K288" s="73">
        <v>49.8</v>
      </c>
    </row>
    <row r="289" spans="1:11" x14ac:dyDescent="0.35">
      <c r="A289" s="12" t="s">
        <v>200</v>
      </c>
      <c r="B289" s="73">
        <v>0.5</v>
      </c>
      <c r="C289" s="73">
        <v>0.2</v>
      </c>
      <c r="D289" s="73">
        <v>0.7</v>
      </c>
      <c r="E289" s="73">
        <v>43.6</v>
      </c>
      <c r="F289" s="73">
        <v>43.4</v>
      </c>
      <c r="G289" s="73">
        <v>40.700000000000003</v>
      </c>
      <c r="H289" s="73">
        <v>0.3</v>
      </c>
      <c r="I289" s="73">
        <v>0.2</v>
      </c>
      <c r="J289" s="73">
        <v>0.5</v>
      </c>
      <c r="K289" s="73">
        <v>129.4</v>
      </c>
    </row>
    <row r="290" spans="1:11" x14ac:dyDescent="0.35">
      <c r="A290" s="12" t="s">
        <v>201</v>
      </c>
      <c r="B290" s="73">
        <v>0.6</v>
      </c>
      <c r="C290" s="73">
        <v>0.2</v>
      </c>
      <c r="D290" s="73">
        <v>0.8</v>
      </c>
      <c r="E290" s="73">
        <v>44.5</v>
      </c>
      <c r="F290" s="73">
        <v>44.3</v>
      </c>
      <c r="G290" s="73">
        <v>41.1</v>
      </c>
      <c r="H290" s="73">
        <v>0.4</v>
      </c>
      <c r="I290" s="73">
        <v>0.2</v>
      </c>
      <c r="J290" s="73">
        <v>0.6</v>
      </c>
      <c r="K290" s="73">
        <v>134.80000000000001</v>
      </c>
    </row>
    <row r="291" spans="1:11" x14ac:dyDescent="0.35">
      <c r="A291" s="12" t="s">
        <v>202</v>
      </c>
      <c r="B291" s="73">
        <v>0.6</v>
      </c>
      <c r="C291" s="73">
        <v>0.4</v>
      </c>
      <c r="D291" s="73">
        <v>1</v>
      </c>
      <c r="E291" s="73">
        <v>47.8</v>
      </c>
      <c r="F291" s="73">
        <v>47.6</v>
      </c>
      <c r="G291" s="73">
        <v>44.7</v>
      </c>
      <c r="H291" s="73">
        <v>0.4</v>
      </c>
      <c r="I291" s="73">
        <v>0.2</v>
      </c>
      <c r="J291" s="73">
        <v>0.6</v>
      </c>
      <c r="K291" s="73">
        <v>140.5</v>
      </c>
    </row>
    <row r="292" spans="1:11" x14ac:dyDescent="0.35">
      <c r="A292" s="12" t="s">
        <v>203</v>
      </c>
      <c r="B292" s="73">
        <v>0</v>
      </c>
      <c r="C292" s="73">
        <v>0.5</v>
      </c>
      <c r="D292" s="73">
        <v>0.4</v>
      </c>
      <c r="E292" s="73">
        <v>47.8</v>
      </c>
      <c r="F292" s="73">
        <v>47.6</v>
      </c>
      <c r="G292" s="73">
        <v>43.8</v>
      </c>
      <c r="H292" s="73">
        <v>-0.1</v>
      </c>
      <c r="I292" s="73">
        <v>0.3</v>
      </c>
      <c r="J292" s="73">
        <v>0.1</v>
      </c>
      <c r="K292" s="73">
        <v>139.5</v>
      </c>
    </row>
    <row r="293" spans="1:11" x14ac:dyDescent="0.35">
      <c r="A293" s="12" t="s">
        <v>204</v>
      </c>
      <c r="B293" s="73">
        <v>0.3</v>
      </c>
      <c r="C293" s="73">
        <v>0.4</v>
      </c>
      <c r="D293" s="73">
        <v>0.7</v>
      </c>
      <c r="E293" s="73">
        <v>48.5</v>
      </c>
      <c r="F293" s="73">
        <v>48.3</v>
      </c>
      <c r="G293" s="73">
        <v>44.8</v>
      </c>
      <c r="H293" s="73">
        <v>0.2</v>
      </c>
      <c r="I293" s="73">
        <v>0.4</v>
      </c>
      <c r="J293" s="73">
        <v>0.6</v>
      </c>
      <c r="K293" s="73">
        <v>139.19999999999999</v>
      </c>
    </row>
    <row r="294" spans="1:11" x14ac:dyDescent="0.35">
      <c r="A294" s="12" t="s">
        <v>205</v>
      </c>
      <c r="B294" s="73">
        <v>0.4</v>
      </c>
      <c r="C294" s="73">
        <v>0.4</v>
      </c>
      <c r="D294" s="73">
        <v>0.9</v>
      </c>
      <c r="E294" s="73">
        <v>50.3</v>
      </c>
      <c r="F294" s="73">
        <v>50.2</v>
      </c>
      <c r="G294" s="73">
        <v>47.2</v>
      </c>
      <c r="H294" s="73">
        <v>0.3</v>
      </c>
      <c r="I294" s="73">
        <v>0.4</v>
      </c>
      <c r="J294" s="73">
        <v>0.8</v>
      </c>
      <c r="K294" s="73">
        <v>140.1</v>
      </c>
    </row>
    <row r="295" spans="1:11" x14ac:dyDescent="0.35">
      <c r="A295" s="12" t="s">
        <v>206</v>
      </c>
      <c r="B295" s="73">
        <v>0.7</v>
      </c>
      <c r="C295" s="73">
        <v>0</v>
      </c>
      <c r="D295" s="73">
        <v>0.7</v>
      </c>
      <c r="E295" s="73">
        <v>51</v>
      </c>
      <c r="F295" s="73">
        <v>51.3</v>
      </c>
      <c r="G295" s="73">
        <v>48.1</v>
      </c>
      <c r="H295" s="73">
        <v>0.6</v>
      </c>
      <c r="I295" s="73">
        <v>0</v>
      </c>
      <c r="J295" s="73">
        <v>0.6</v>
      </c>
      <c r="K295" s="73">
        <v>140</v>
      </c>
    </row>
    <row r="296" spans="1:11" x14ac:dyDescent="0.35">
      <c r="A296" s="12" t="s">
        <v>207</v>
      </c>
      <c r="B296" s="73">
        <v>0.8</v>
      </c>
      <c r="C296" s="73">
        <v>0</v>
      </c>
      <c r="D296" s="73">
        <v>0.9</v>
      </c>
      <c r="E296" s="73">
        <v>52.2</v>
      </c>
      <c r="F296" s="73">
        <v>52.7</v>
      </c>
      <c r="G296" s="73">
        <v>49.1</v>
      </c>
      <c r="H296" s="73">
        <v>0.7</v>
      </c>
      <c r="I296" s="73">
        <v>0</v>
      </c>
      <c r="J296" s="73">
        <v>0.7</v>
      </c>
      <c r="K296" s="73">
        <v>140.4</v>
      </c>
    </row>
    <row r="297" spans="1:11" x14ac:dyDescent="0.35">
      <c r="A297" s="12" t="s">
        <v>208</v>
      </c>
      <c r="B297" s="73">
        <v>0.7</v>
      </c>
      <c r="C297" s="73">
        <v>0.3</v>
      </c>
      <c r="D297" s="73">
        <v>1</v>
      </c>
      <c r="E297" s="73">
        <v>53.8</v>
      </c>
      <c r="F297" s="73">
        <v>54.5</v>
      </c>
      <c r="G297" s="73">
        <v>50.3</v>
      </c>
      <c r="H297" s="73">
        <v>0.6</v>
      </c>
      <c r="I297" s="73">
        <v>0.3</v>
      </c>
      <c r="J297" s="73">
        <v>0.9</v>
      </c>
      <c r="K297" s="73">
        <v>141</v>
      </c>
    </row>
    <row r="298" spans="1:11" x14ac:dyDescent="0.35">
      <c r="A298" s="12" t="s">
        <v>209</v>
      </c>
      <c r="B298" s="73">
        <v>0.4</v>
      </c>
      <c r="C298" s="73">
        <v>0.2</v>
      </c>
      <c r="D298" s="73">
        <v>0.6</v>
      </c>
      <c r="E298" s="73">
        <v>53.9</v>
      </c>
      <c r="F298" s="73">
        <v>54.7</v>
      </c>
      <c r="G298" s="73">
        <v>50.1</v>
      </c>
      <c r="H298" s="73">
        <v>0.3</v>
      </c>
      <c r="I298" s="73">
        <v>0.2</v>
      </c>
      <c r="J298" s="73">
        <v>0.5</v>
      </c>
      <c r="K298" s="73">
        <v>141.4</v>
      </c>
    </row>
    <row r="299" spans="1:11" x14ac:dyDescent="0.35">
      <c r="A299" s="12" t="s">
        <v>210</v>
      </c>
      <c r="B299" s="73">
        <v>0.6</v>
      </c>
      <c r="C299" s="73">
        <v>0.2</v>
      </c>
      <c r="D299" s="73">
        <v>0.8</v>
      </c>
      <c r="E299" s="73">
        <v>54</v>
      </c>
      <c r="F299" s="73">
        <v>54.8</v>
      </c>
      <c r="G299" s="73">
        <v>50.3</v>
      </c>
      <c r="H299" s="73">
        <v>0.5</v>
      </c>
      <c r="I299" s="73">
        <v>0.2</v>
      </c>
      <c r="J299" s="73">
        <v>0.7</v>
      </c>
      <c r="K299" s="73">
        <v>141.69999999999999</v>
      </c>
    </row>
    <row r="300" spans="1:11" x14ac:dyDescent="0.35">
      <c r="A300" s="12" t="s">
        <v>211</v>
      </c>
      <c r="B300" s="73">
        <v>0.8</v>
      </c>
      <c r="C300" s="73">
        <v>0.2</v>
      </c>
      <c r="D300" s="73">
        <v>1</v>
      </c>
      <c r="E300" s="73">
        <v>55.1</v>
      </c>
      <c r="F300" s="73">
        <v>56</v>
      </c>
      <c r="G300" s="73">
        <v>51</v>
      </c>
      <c r="H300" s="73">
        <v>0.7</v>
      </c>
      <c r="I300" s="73">
        <v>0.2</v>
      </c>
      <c r="J300" s="73">
        <v>0.9</v>
      </c>
      <c r="K300" s="73">
        <v>143</v>
      </c>
    </row>
    <row r="301" spans="1:11" x14ac:dyDescent="0.35">
      <c r="A301" s="12" t="s">
        <v>212</v>
      </c>
      <c r="B301" s="73">
        <v>0.8</v>
      </c>
      <c r="C301" s="73">
        <v>0.2</v>
      </c>
      <c r="D301" s="73">
        <v>0.9</v>
      </c>
      <c r="E301" s="73">
        <v>55.4</v>
      </c>
      <c r="F301" s="73">
        <v>56.3</v>
      </c>
      <c r="G301" s="73">
        <v>51.6</v>
      </c>
      <c r="H301" s="73">
        <v>0.6</v>
      </c>
      <c r="I301" s="73">
        <v>0.2</v>
      </c>
      <c r="J301" s="73">
        <v>0.8</v>
      </c>
      <c r="K301" s="73">
        <v>143.30000000000001</v>
      </c>
    </row>
    <row r="302" spans="1:11" x14ac:dyDescent="0.35">
      <c r="A302" s="12" t="s">
        <v>213</v>
      </c>
      <c r="B302" s="73">
        <v>0.7</v>
      </c>
      <c r="C302" s="73">
        <v>0.2</v>
      </c>
      <c r="D302" s="73">
        <v>0.9</v>
      </c>
      <c r="E302" s="73">
        <v>56.1</v>
      </c>
      <c r="F302" s="73">
        <v>57.1</v>
      </c>
      <c r="G302" s="73">
        <v>52.6</v>
      </c>
      <c r="H302" s="73">
        <v>0.6</v>
      </c>
      <c r="I302" s="73">
        <v>0.2</v>
      </c>
      <c r="J302" s="73">
        <v>0.8</v>
      </c>
      <c r="K302" s="73">
        <v>144.1</v>
      </c>
    </row>
    <row r="303" spans="1:11" x14ac:dyDescent="0.35">
      <c r="A303" s="12" t="s">
        <v>214</v>
      </c>
      <c r="B303" s="73">
        <v>0.8</v>
      </c>
      <c r="C303" s="73">
        <v>0.5</v>
      </c>
      <c r="D303" s="73">
        <v>1.4</v>
      </c>
      <c r="E303" s="73">
        <v>59.7</v>
      </c>
      <c r="F303" s="73">
        <v>60.6</v>
      </c>
      <c r="G303" s="73">
        <v>55.2</v>
      </c>
      <c r="H303" s="73">
        <v>0.7</v>
      </c>
      <c r="I303" s="73">
        <v>0.2</v>
      </c>
      <c r="J303" s="73">
        <v>1</v>
      </c>
      <c r="K303" s="73">
        <v>147.6</v>
      </c>
    </row>
    <row r="304" spans="1:11" x14ac:dyDescent="0.35">
      <c r="A304" s="12" t="s">
        <v>215</v>
      </c>
      <c r="B304" s="73">
        <v>0.2</v>
      </c>
      <c r="C304" s="73">
        <v>0.3</v>
      </c>
      <c r="D304" s="73">
        <v>0.5</v>
      </c>
      <c r="E304" s="73">
        <v>61.8</v>
      </c>
      <c r="F304" s="73">
        <v>62.7</v>
      </c>
      <c r="G304" s="73">
        <v>55.5</v>
      </c>
      <c r="H304" s="73">
        <v>0.1</v>
      </c>
      <c r="I304" s="73">
        <v>0.3</v>
      </c>
      <c r="J304" s="73">
        <v>0.4</v>
      </c>
      <c r="K304" s="73">
        <v>145.6</v>
      </c>
    </row>
    <row r="305" spans="1:11" x14ac:dyDescent="0.35">
      <c r="A305" s="12" t="s">
        <v>216</v>
      </c>
      <c r="B305" s="73">
        <v>0.3</v>
      </c>
      <c r="C305" s="73">
        <v>0.3</v>
      </c>
      <c r="D305" s="73">
        <v>0.6</v>
      </c>
      <c r="E305" s="73">
        <v>62</v>
      </c>
      <c r="F305" s="73">
        <v>62.9</v>
      </c>
      <c r="G305" s="73">
        <v>54.3</v>
      </c>
      <c r="H305" s="73">
        <v>0.2</v>
      </c>
      <c r="I305" s="73">
        <v>0.3</v>
      </c>
      <c r="J305" s="73">
        <v>0.6</v>
      </c>
      <c r="K305" s="73">
        <v>144.69999999999999</v>
      </c>
    </row>
    <row r="306" spans="1:11" x14ac:dyDescent="0.35">
      <c r="A306" s="12" t="s">
        <v>217</v>
      </c>
      <c r="B306" s="73">
        <v>0.3</v>
      </c>
      <c r="C306" s="73">
        <v>0.5</v>
      </c>
      <c r="D306" s="73">
        <v>0.8</v>
      </c>
      <c r="E306" s="73">
        <v>63.6</v>
      </c>
      <c r="F306" s="73">
        <v>64.400000000000006</v>
      </c>
      <c r="G306" s="73">
        <v>54.3</v>
      </c>
      <c r="H306" s="73">
        <v>0.3</v>
      </c>
      <c r="I306" s="73">
        <v>0.5</v>
      </c>
      <c r="J306" s="73">
        <v>0.8</v>
      </c>
      <c r="K306" s="73">
        <v>145.1</v>
      </c>
    </row>
    <row r="307" spans="1:11" x14ac:dyDescent="0.35">
      <c r="A307" s="12" t="s">
        <v>218</v>
      </c>
      <c r="B307" s="73">
        <v>0.5</v>
      </c>
      <c r="C307" s="73">
        <v>0.1</v>
      </c>
      <c r="D307" s="73">
        <v>0.6</v>
      </c>
      <c r="E307" s="73">
        <v>63.7</v>
      </c>
      <c r="F307" s="73">
        <v>64.5</v>
      </c>
      <c r="G307" s="73">
        <v>54.4</v>
      </c>
      <c r="H307" s="73">
        <v>0.4</v>
      </c>
      <c r="I307" s="73">
        <v>0.1</v>
      </c>
      <c r="J307" s="73">
        <v>0.5</v>
      </c>
      <c r="K307" s="73">
        <v>144.1</v>
      </c>
    </row>
    <row r="308" spans="1:11" x14ac:dyDescent="0.35">
      <c r="A308" s="12" t="s">
        <v>219</v>
      </c>
      <c r="B308" s="73">
        <v>0.7</v>
      </c>
      <c r="C308" s="73">
        <v>0.1</v>
      </c>
      <c r="D308" s="73">
        <v>0.8</v>
      </c>
      <c r="E308" s="73">
        <v>64.3</v>
      </c>
      <c r="F308" s="73">
        <v>65.099999999999994</v>
      </c>
      <c r="G308" s="73">
        <v>55.1</v>
      </c>
      <c r="H308" s="73">
        <v>0.6</v>
      </c>
      <c r="I308" s="73">
        <v>0.1</v>
      </c>
      <c r="J308" s="73">
        <v>0.8</v>
      </c>
      <c r="K308" s="73">
        <v>143.6</v>
      </c>
    </row>
    <row r="309" spans="1:11" x14ac:dyDescent="0.35">
      <c r="A309" s="12" t="s">
        <v>220</v>
      </c>
      <c r="B309" s="73">
        <v>0.6</v>
      </c>
      <c r="C309" s="73">
        <v>0.1</v>
      </c>
      <c r="D309" s="73">
        <v>0.8</v>
      </c>
      <c r="E309" s="73">
        <v>65.400000000000006</v>
      </c>
      <c r="F309" s="73">
        <v>66.099999999999994</v>
      </c>
      <c r="G309" s="73">
        <v>56.1</v>
      </c>
      <c r="H309" s="73">
        <v>0.6</v>
      </c>
      <c r="I309" s="73">
        <v>0.1</v>
      </c>
      <c r="J309" s="73">
        <v>0.7</v>
      </c>
      <c r="K309" s="73">
        <v>143.4</v>
      </c>
    </row>
    <row r="310" spans="1:11" x14ac:dyDescent="0.35">
      <c r="A310" s="12" t="s">
        <v>221</v>
      </c>
      <c r="B310" s="73">
        <v>0.4</v>
      </c>
      <c r="C310" s="73">
        <v>0.2</v>
      </c>
      <c r="D310" s="73">
        <v>0.6</v>
      </c>
      <c r="E310" s="73">
        <v>65.5</v>
      </c>
      <c r="F310" s="73">
        <v>66.099999999999994</v>
      </c>
      <c r="G310" s="73">
        <v>55.1</v>
      </c>
      <c r="H310" s="73">
        <v>0.3</v>
      </c>
      <c r="I310" s="73">
        <v>0.2</v>
      </c>
      <c r="J310" s="73">
        <v>0.5</v>
      </c>
      <c r="K310" s="73">
        <v>142.19999999999999</v>
      </c>
    </row>
    <row r="311" spans="1:11" x14ac:dyDescent="0.35">
      <c r="A311" s="12" t="s">
        <v>222</v>
      </c>
      <c r="B311" s="73">
        <v>0.6</v>
      </c>
      <c r="C311" s="73">
        <v>0.2</v>
      </c>
      <c r="D311" s="73">
        <v>0.7</v>
      </c>
      <c r="E311" s="73">
        <v>65.8</v>
      </c>
      <c r="F311" s="73">
        <v>66.5</v>
      </c>
      <c r="G311" s="73">
        <v>54.9</v>
      </c>
      <c r="H311" s="73">
        <v>0.5</v>
      </c>
      <c r="I311" s="73">
        <v>0.2</v>
      </c>
      <c r="J311" s="73">
        <v>0.6</v>
      </c>
      <c r="K311" s="73">
        <v>141.4</v>
      </c>
    </row>
    <row r="312" spans="1:11" x14ac:dyDescent="0.35">
      <c r="A312" s="12" t="s">
        <v>223</v>
      </c>
      <c r="B312" s="73">
        <v>0.8</v>
      </c>
      <c r="C312" s="73">
        <v>0.2</v>
      </c>
      <c r="D312" s="73">
        <v>1</v>
      </c>
      <c r="E312" s="73">
        <v>67.3</v>
      </c>
      <c r="F312" s="73">
        <v>67.8</v>
      </c>
      <c r="G312" s="73">
        <v>55.6</v>
      </c>
      <c r="H312" s="73">
        <v>0.7</v>
      </c>
      <c r="I312" s="73">
        <v>0.2</v>
      </c>
      <c r="J312" s="73">
        <v>0.9</v>
      </c>
      <c r="K312" s="73">
        <v>141.5</v>
      </c>
    </row>
    <row r="313" spans="1:11" x14ac:dyDescent="0.35">
      <c r="A313" s="12" t="s">
        <v>224</v>
      </c>
      <c r="B313" s="73">
        <v>0.7</v>
      </c>
      <c r="C313" s="73">
        <v>0.2</v>
      </c>
      <c r="D313" s="73">
        <v>0.9</v>
      </c>
      <c r="E313" s="73">
        <v>67.3</v>
      </c>
      <c r="F313" s="73">
        <v>67.8</v>
      </c>
      <c r="G313" s="73">
        <v>55.9</v>
      </c>
      <c r="H313" s="73">
        <v>0.6</v>
      </c>
      <c r="I313" s="73">
        <v>0.2</v>
      </c>
      <c r="J313" s="73">
        <v>0.8</v>
      </c>
      <c r="K313" s="73">
        <v>140.9</v>
      </c>
    </row>
    <row r="314" spans="1:11" x14ac:dyDescent="0.35">
      <c r="A314" s="12" t="s">
        <v>225</v>
      </c>
      <c r="B314" s="73">
        <v>0.7</v>
      </c>
      <c r="C314" s="73">
        <v>0.2</v>
      </c>
      <c r="D314" s="73">
        <v>0.9</v>
      </c>
      <c r="E314" s="73">
        <v>68.2</v>
      </c>
      <c r="F314" s="73">
        <v>68.7</v>
      </c>
      <c r="G314" s="73">
        <v>56.9</v>
      </c>
      <c r="H314" s="73">
        <v>0.6</v>
      </c>
      <c r="I314" s="73">
        <v>0.2</v>
      </c>
      <c r="J314" s="73">
        <v>0.8</v>
      </c>
      <c r="K314" s="73">
        <v>141.19999999999999</v>
      </c>
    </row>
    <row r="315" spans="1:11" x14ac:dyDescent="0.35">
      <c r="A315" s="12" t="s">
        <v>226</v>
      </c>
      <c r="B315" s="73">
        <v>0.9</v>
      </c>
      <c r="C315" s="73">
        <v>0.2</v>
      </c>
      <c r="D315" s="73">
        <v>1.1000000000000001</v>
      </c>
      <c r="E315" s="73">
        <v>69.599999999999994</v>
      </c>
      <c r="F315" s="73">
        <v>70.099999999999994</v>
      </c>
      <c r="G315" s="73">
        <v>58.6</v>
      </c>
      <c r="H315" s="73">
        <v>0.8</v>
      </c>
      <c r="I315" s="73">
        <v>0.2</v>
      </c>
      <c r="J315" s="73">
        <v>1</v>
      </c>
      <c r="K315" s="73">
        <v>142</v>
      </c>
    </row>
    <row r="316" spans="1:11" x14ac:dyDescent="0.35">
      <c r="A316" s="12" t="s">
        <v>227</v>
      </c>
      <c r="B316" s="73">
        <v>-0.2</v>
      </c>
      <c r="C316" s="73">
        <v>0.3</v>
      </c>
      <c r="D316" s="73">
        <v>0.1</v>
      </c>
      <c r="E316" s="73">
        <v>68.7</v>
      </c>
      <c r="F316" s="73">
        <v>69.099999999999994</v>
      </c>
      <c r="G316" s="73">
        <v>57.4</v>
      </c>
      <c r="H316" s="73">
        <v>-0.3</v>
      </c>
      <c r="I316" s="73">
        <v>0.3</v>
      </c>
      <c r="J316" s="73">
        <v>-0.1</v>
      </c>
      <c r="K316" s="73">
        <v>140.4</v>
      </c>
    </row>
    <row r="317" spans="1:11" x14ac:dyDescent="0.35">
      <c r="A317" s="12" t="s">
        <v>228</v>
      </c>
      <c r="B317" s="73">
        <v>0.3</v>
      </c>
      <c r="C317" s="73">
        <v>0.3</v>
      </c>
      <c r="D317" s="73">
        <v>0.6</v>
      </c>
      <c r="E317" s="73">
        <v>68.900000000000006</v>
      </c>
      <c r="F317" s="73">
        <v>69.400000000000006</v>
      </c>
      <c r="G317" s="73">
        <v>57.5</v>
      </c>
      <c r="H317" s="73">
        <v>0.2</v>
      </c>
      <c r="I317" s="73">
        <v>0.3</v>
      </c>
      <c r="J317" s="73">
        <v>0.5</v>
      </c>
      <c r="K317" s="73">
        <v>140.1</v>
      </c>
    </row>
    <row r="318" spans="1:11" x14ac:dyDescent="0.35">
      <c r="A318" s="12" t="s">
        <v>229</v>
      </c>
      <c r="B318" s="73">
        <v>0.4</v>
      </c>
      <c r="C318" s="73">
        <v>0.4</v>
      </c>
      <c r="D318" s="73">
        <v>0.8</v>
      </c>
      <c r="E318" s="73">
        <v>70.3</v>
      </c>
      <c r="F318" s="73">
        <v>70.599999999999994</v>
      </c>
      <c r="G318" s="73">
        <v>58.6</v>
      </c>
      <c r="H318" s="73">
        <v>0.2</v>
      </c>
      <c r="I318" s="73">
        <v>0.4</v>
      </c>
      <c r="J318" s="73">
        <v>0.7</v>
      </c>
      <c r="K318" s="73">
        <v>140.80000000000001</v>
      </c>
    </row>
    <row r="319" spans="1:11" x14ac:dyDescent="0.35">
      <c r="A319" s="12" t="s">
        <v>230</v>
      </c>
      <c r="B319" s="73">
        <v>0.6</v>
      </c>
      <c r="C319" s="73">
        <v>0.1</v>
      </c>
      <c r="D319" s="73">
        <v>0.7</v>
      </c>
      <c r="E319" s="73">
        <v>70.400000000000006</v>
      </c>
      <c r="F319" s="73">
        <v>70.7</v>
      </c>
      <c r="G319" s="73">
        <v>58.9</v>
      </c>
      <c r="H319" s="73">
        <v>0.5</v>
      </c>
      <c r="I319" s="73">
        <v>0.1</v>
      </c>
      <c r="J319" s="73">
        <v>0.6</v>
      </c>
      <c r="K319" s="73">
        <v>140.19999999999999</v>
      </c>
    </row>
    <row r="320" spans="1:11" x14ac:dyDescent="0.35">
      <c r="A320" s="12" t="s">
        <v>231</v>
      </c>
      <c r="B320" s="73">
        <v>0.5</v>
      </c>
      <c r="C320" s="73">
        <v>0.1</v>
      </c>
      <c r="D320" s="73">
        <v>0.6</v>
      </c>
      <c r="E320" s="73">
        <v>70.8</v>
      </c>
      <c r="F320" s="73">
        <v>71.099999999999994</v>
      </c>
      <c r="G320" s="73">
        <v>59.5</v>
      </c>
      <c r="H320" s="73">
        <v>0.4</v>
      </c>
      <c r="I320" s="73">
        <v>0.1</v>
      </c>
      <c r="J320" s="73">
        <v>0.5</v>
      </c>
      <c r="K320" s="73">
        <v>139.9</v>
      </c>
    </row>
    <row r="321" spans="1:11" x14ac:dyDescent="0.35">
      <c r="A321" s="12" t="s">
        <v>232</v>
      </c>
      <c r="B321" s="73">
        <v>0.5</v>
      </c>
      <c r="C321" s="73">
        <v>0.1</v>
      </c>
      <c r="D321" s="73">
        <v>0.6</v>
      </c>
      <c r="E321" s="73">
        <v>71.900000000000006</v>
      </c>
      <c r="F321" s="73">
        <v>72</v>
      </c>
      <c r="G321" s="73">
        <v>60.8</v>
      </c>
      <c r="H321" s="73">
        <v>0.4</v>
      </c>
      <c r="I321" s="73">
        <v>0.1</v>
      </c>
      <c r="J321" s="73">
        <v>0.5</v>
      </c>
      <c r="K321" s="73">
        <v>140.19999999999999</v>
      </c>
    </row>
    <row r="322" spans="1:11" x14ac:dyDescent="0.35">
      <c r="A322" s="12" t="s">
        <v>233</v>
      </c>
      <c r="B322" s="73">
        <v>0.2</v>
      </c>
      <c r="C322" s="73">
        <v>0.1</v>
      </c>
      <c r="D322" s="73">
        <v>0.3</v>
      </c>
      <c r="E322" s="73">
        <v>71.3</v>
      </c>
      <c r="F322" s="73">
        <v>71.400000000000006</v>
      </c>
      <c r="G322" s="73">
        <v>60.6</v>
      </c>
      <c r="H322" s="73">
        <v>0.1</v>
      </c>
      <c r="I322" s="73">
        <v>0.1</v>
      </c>
      <c r="J322" s="73">
        <v>0.2</v>
      </c>
      <c r="K322" s="73">
        <v>138.69999999999999</v>
      </c>
    </row>
    <row r="323" spans="1:11" x14ac:dyDescent="0.35">
      <c r="A323" s="12" t="s">
        <v>234</v>
      </c>
      <c r="B323" s="73">
        <v>0.5</v>
      </c>
      <c r="C323" s="73">
        <v>0.1</v>
      </c>
      <c r="D323" s="73">
        <v>0.6</v>
      </c>
      <c r="E323" s="73">
        <v>72.099999999999994</v>
      </c>
      <c r="F323" s="73">
        <v>72.2</v>
      </c>
      <c r="G323" s="73">
        <v>61.8</v>
      </c>
      <c r="H323" s="73">
        <v>0.4</v>
      </c>
      <c r="I323" s="73">
        <v>0.1</v>
      </c>
      <c r="J323" s="73">
        <v>0.5</v>
      </c>
      <c r="K323" s="73">
        <v>138.6</v>
      </c>
    </row>
    <row r="324" spans="1:11" x14ac:dyDescent="0.35">
      <c r="A324" s="12" t="s">
        <v>235</v>
      </c>
      <c r="B324" s="73">
        <v>0.7</v>
      </c>
      <c r="C324" s="73">
        <v>0.2</v>
      </c>
      <c r="D324" s="73">
        <v>0.8</v>
      </c>
      <c r="E324" s="73">
        <v>72.5</v>
      </c>
      <c r="F324" s="73">
        <v>72.5</v>
      </c>
      <c r="G324" s="73">
        <v>62.5</v>
      </c>
      <c r="H324" s="73">
        <v>0.6</v>
      </c>
      <c r="I324" s="73">
        <v>0.2</v>
      </c>
      <c r="J324" s="73">
        <v>0.8</v>
      </c>
      <c r="K324" s="73">
        <v>138</v>
      </c>
    </row>
    <row r="325" spans="1:11" x14ac:dyDescent="0.35">
      <c r="A325" s="12" t="s">
        <v>236</v>
      </c>
      <c r="B325" s="73">
        <v>0.7</v>
      </c>
      <c r="C325" s="73">
        <v>0.1</v>
      </c>
      <c r="D325" s="73">
        <v>0.8</v>
      </c>
      <c r="E325" s="73">
        <v>72.3</v>
      </c>
      <c r="F325" s="73">
        <v>72.3</v>
      </c>
      <c r="G325" s="73">
        <v>62.6</v>
      </c>
      <c r="H325" s="73">
        <v>0.6</v>
      </c>
      <c r="I325" s="73">
        <v>0.1</v>
      </c>
      <c r="J325" s="73">
        <v>0.7</v>
      </c>
      <c r="K325" s="73">
        <v>136.80000000000001</v>
      </c>
    </row>
    <row r="326" spans="1:11" x14ac:dyDescent="0.35">
      <c r="A326" s="12" t="s">
        <v>237</v>
      </c>
      <c r="B326" s="73">
        <v>0.6</v>
      </c>
      <c r="C326" s="73">
        <v>0.1</v>
      </c>
      <c r="D326" s="73">
        <v>0.7</v>
      </c>
      <c r="E326" s="73">
        <v>72.7</v>
      </c>
      <c r="F326" s="73">
        <v>72.7</v>
      </c>
      <c r="G326" s="73">
        <v>63.3</v>
      </c>
      <c r="H326" s="73">
        <v>0.5</v>
      </c>
      <c r="I326" s="73">
        <v>0.1</v>
      </c>
      <c r="J326" s="73">
        <v>0.6</v>
      </c>
      <c r="K326" s="73">
        <v>136.30000000000001</v>
      </c>
    </row>
    <row r="327" spans="1:11" x14ac:dyDescent="0.35">
      <c r="A327" s="12" t="s">
        <v>238</v>
      </c>
      <c r="B327" s="73">
        <v>0.6</v>
      </c>
      <c r="C327" s="73">
        <v>0.2</v>
      </c>
      <c r="D327" s="73">
        <v>0.8</v>
      </c>
      <c r="E327" s="73">
        <v>74</v>
      </c>
      <c r="F327" s="73">
        <v>73.8</v>
      </c>
      <c r="G327" s="73">
        <v>64.8</v>
      </c>
      <c r="H327" s="73">
        <v>0.6</v>
      </c>
      <c r="I327" s="73">
        <v>0.2</v>
      </c>
      <c r="J327" s="73">
        <v>0.8</v>
      </c>
      <c r="K327" s="73">
        <v>136.4</v>
      </c>
    </row>
    <row r="328" spans="1:11" x14ac:dyDescent="0.35">
      <c r="A328" s="12" t="s">
        <v>239</v>
      </c>
      <c r="B328" s="73">
        <v>-0.2</v>
      </c>
      <c r="C328" s="73">
        <v>0.2</v>
      </c>
      <c r="D328" s="73">
        <v>0</v>
      </c>
      <c r="E328" s="73">
        <v>72.7</v>
      </c>
      <c r="F328" s="73">
        <v>72.599999999999994</v>
      </c>
      <c r="G328" s="73">
        <v>63.7</v>
      </c>
      <c r="H328" s="73">
        <v>-0.2</v>
      </c>
      <c r="I328" s="73">
        <v>0.2</v>
      </c>
      <c r="J328" s="73">
        <v>0</v>
      </c>
      <c r="K328" s="73">
        <v>133.69999999999999</v>
      </c>
    </row>
    <row r="329" spans="1:11" x14ac:dyDescent="0.35">
      <c r="A329" s="12" t="s">
        <v>240</v>
      </c>
      <c r="B329" s="73">
        <v>0.4</v>
      </c>
      <c r="C329" s="73">
        <v>0.2</v>
      </c>
      <c r="D329" s="73">
        <v>0.6</v>
      </c>
      <c r="E329" s="73">
        <v>72.900000000000006</v>
      </c>
      <c r="F329" s="73">
        <v>72.8</v>
      </c>
      <c r="G329" s="73">
        <v>63.6</v>
      </c>
      <c r="H329" s="73">
        <v>0.3</v>
      </c>
      <c r="I329" s="73">
        <v>0.2</v>
      </c>
      <c r="J329" s="73">
        <v>0.5</v>
      </c>
      <c r="K329" s="73">
        <v>132.5</v>
      </c>
    </row>
    <row r="330" spans="1:11" x14ac:dyDescent="0.35">
      <c r="A330" s="12" t="s">
        <v>241</v>
      </c>
      <c r="B330" s="73">
        <v>0.4</v>
      </c>
      <c r="C330" s="73">
        <v>0.4</v>
      </c>
      <c r="D330" s="73">
        <v>0.8</v>
      </c>
      <c r="E330" s="73">
        <v>74.2</v>
      </c>
      <c r="F330" s="73">
        <v>73.900000000000006</v>
      </c>
      <c r="G330" s="73">
        <v>64.599999999999994</v>
      </c>
      <c r="H330" s="73">
        <v>0.3</v>
      </c>
      <c r="I330" s="73">
        <v>0.4</v>
      </c>
      <c r="J330" s="73">
        <v>0.7</v>
      </c>
      <c r="K330" s="73">
        <v>132.1</v>
      </c>
    </row>
    <row r="331" spans="1:11" x14ac:dyDescent="0.35">
      <c r="A331" s="12" t="s">
        <v>242</v>
      </c>
      <c r="B331" s="73">
        <v>0.6</v>
      </c>
      <c r="C331" s="73">
        <v>0.6</v>
      </c>
      <c r="D331" s="73">
        <v>1.3</v>
      </c>
      <c r="E331" s="73">
        <v>73</v>
      </c>
      <c r="F331" s="73">
        <v>73.599999999999994</v>
      </c>
      <c r="G331" s="73">
        <v>66.3</v>
      </c>
      <c r="H331" s="73">
        <v>0.6</v>
      </c>
      <c r="I331" s="73">
        <v>0.6</v>
      </c>
      <c r="J331" s="73">
        <v>1.2</v>
      </c>
      <c r="K331" s="73">
        <v>130.4</v>
      </c>
    </row>
    <row r="332" spans="1:11" x14ac:dyDescent="0.35">
      <c r="A332" s="12" t="s">
        <v>243</v>
      </c>
      <c r="B332" s="73">
        <v>0.7</v>
      </c>
      <c r="C332" s="73">
        <v>0.1</v>
      </c>
      <c r="D332" s="73">
        <v>0.8</v>
      </c>
      <c r="E332" s="73">
        <v>73.2</v>
      </c>
      <c r="F332" s="73">
        <v>74</v>
      </c>
      <c r="G332" s="73">
        <v>66.8</v>
      </c>
      <c r="H332" s="73">
        <v>0.6</v>
      </c>
      <c r="I332" s="73">
        <v>0.1</v>
      </c>
      <c r="J332" s="73">
        <v>0.7</v>
      </c>
      <c r="K332" s="73">
        <v>129.30000000000001</v>
      </c>
    </row>
    <row r="333" spans="1:11" x14ac:dyDescent="0.35">
      <c r="A333" s="12" t="s">
        <v>244</v>
      </c>
      <c r="B333" s="73">
        <v>0.5</v>
      </c>
      <c r="C333" s="73">
        <v>0.1</v>
      </c>
      <c r="D333" s="73">
        <v>0.5</v>
      </c>
      <c r="E333" s="73">
        <v>74.2</v>
      </c>
      <c r="F333" s="73">
        <v>74.900000000000006</v>
      </c>
      <c r="G333" s="73">
        <v>67.8</v>
      </c>
      <c r="H333" s="73">
        <v>0.4</v>
      </c>
      <c r="I333" s="73">
        <v>0.1</v>
      </c>
      <c r="J333" s="73">
        <v>0.5</v>
      </c>
      <c r="K333" s="73">
        <v>128.80000000000001</v>
      </c>
    </row>
    <row r="334" spans="1:11" x14ac:dyDescent="0.35">
      <c r="A334" s="12" t="s">
        <v>245</v>
      </c>
      <c r="B334" s="73">
        <v>0.1</v>
      </c>
      <c r="C334" s="73">
        <v>0.1</v>
      </c>
      <c r="D334" s="73">
        <v>0.1</v>
      </c>
      <c r="E334" s="73">
        <v>73.7</v>
      </c>
      <c r="F334" s="73">
        <v>74.8</v>
      </c>
      <c r="G334" s="73">
        <v>67.400000000000006</v>
      </c>
      <c r="H334" s="73">
        <v>0</v>
      </c>
      <c r="I334" s="73">
        <v>0.1</v>
      </c>
      <c r="J334" s="73">
        <v>0.1</v>
      </c>
      <c r="K334" s="73">
        <v>128.4</v>
      </c>
    </row>
    <row r="335" spans="1:11" x14ac:dyDescent="0.35">
      <c r="A335" s="12" t="s">
        <v>246</v>
      </c>
      <c r="B335" s="73">
        <v>0.5</v>
      </c>
      <c r="C335" s="73">
        <v>0.1</v>
      </c>
      <c r="D335" s="73">
        <v>0.6</v>
      </c>
      <c r="E335" s="73">
        <v>73.8</v>
      </c>
      <c r="F335" s="73">
        <v>74.7</v>
      </c>
      <c r="G335" s="73">
        <v>67.2</v>
      </c>
      <c r="H335" s="73">
        <v>0.5</v>
      </c>
      <c r="I335" s="73">
        <v>0.1</v>
      </c>
      <c r="J335" s="73">
        <v>0.5</v>
      </c>
      <c r="K335" s="73">
        <v>128.1</v>
      </c>
    </row>
    <row r="336" spans="1:11" x14ac:dyDescent="0.35">
      <c r="A336" s="12" t="s">
        <v>247</v>
      </c>
      <c r="B336" s="73">
        <v>0.6</v>
      </c>
      <c r="C336" s="73">
        <v>0.1</v>
      </c>
      <c r="D336" s="73">
        <v>0.8</v>
      </c>
      <c r="E336" s="73">
        <v>74.8</v>
      </c>
      <c r="F336" s="73">
        <v>75.5</v>
      </c>
      <c r="G336" s="73">
        <v>67.8</v>
      </c>
      <c r="H336" s="73">
        <v>0.6</v>
      </c>
      <c r="I336" s="73">
        <v>0.1</v>
      </c>
      <c r="J336" s="73">
        <v>0.7</v>
      </c>
      <c r="K336" s="73">
        <v>128.69999999999999</v>
      </c>
    </row>
    <row r="337" spans="1:11" x14ac:dyDescent="0.35">
      <c r="A337" s="12" t="s">
        <v>248</v>
      </c>
      <c r="B337" s="73">
        <v>0.6</v>
      </c>
      <c r="C337" s="73">
        <v>0.1</v>
      </c>
      <c r="D337" s="73">
        <v>0.7</v>
      </c>
      <c r="E337" s="73">
        <v>74.8</v>
      </c>
      <c r="F337" s="73">
        <v>75.8</v>
      </c>
      <c r="G337" s="73">
        <v>67.900000000000006</v>
      </c>
      <c r="H337" s="73">
        <v>0.6</v>
      </c>
      <c r="I337" s="73">
        <v>0.1</v>
      </c>
      <c r="J337" s="73">
        <v>0.6</v>
      </c>
      <c r="K337" s="73">
        <v>128.69999999999999</v>
      </c>
    </row>
    <row r="338" spans="1:11" x14ac:dyDescent="0.35">
      <c r="A338" s="12" t="s">
        <v>249</v>
      </c>
      <c r="B338" s="73">
        <v>0.6</v>
      </c>
      <c r="C338" s="73">
        <v>0.1</v>
      </c>
      <c r="D338" s="73">
        <v>0.7</v>
      </c>
      <c r="E338" s="73">
        <v>75.400000000000006</v>
      </c>
      <c r="F338" s="73">
        <v>76.3</v>
      </c>
      <c r="G338" s="73">
        <v>68.3</v>
      </c>
      <c r="H338" s="73">
        <v>0.6</v>
      </c>
      <c r="I338" s="73">
        <v>0.1</v>
      </c>
      <c r="J338" s="73">
        <v>0.7</v>
      </c>
      <c r="K338" s="73">
        <v>128.9</v>
      </c>
    </row>
    <row r="339" spans="1:11" x14ac:dyDescent="0.35">
      <c r="A339" s="12" t="s">
        <v>250</v>
      </c>
      <c r="B339" s="73">
        <v>0.6</v>
      </c>
      <c r="C339" s="73">
        <v>0.1</v>
      </c>
      <c r="D339" s="73">
        <v>0.8</v>
      </c>
      <c r="E339" s="73">
        <v>76.5</v>
      </c>
      <c r="F339" s="73">
        <v>77.3</v>
      </c>
      <c r="G339" s="73">
        <v>69.3</v>
      </c>
      <c r="H339" s="73">
        <v>0.6</v>
      </c>
      <c r="I339" s="73">
        <v>0.1</v>
      </c>
      <c r="J339" s="73">
        <v>0.7</v>
      </c>
      <c r="K339" s="73">
        <v>129.6</v>
      </c>
    </row>
    <row r="340" spans="1:11" x14ac:dyDescent="0.35">
      <c r="A340" s="12" t="s">
        <v>251</v>
      </c>
      <c r="B340" s="73">
        <v>-0.3</v>
      </c>
      <c r="C340" s="73">
        <v>0.2</v>
      </c>
      <c r="D340" s="73">
        <v>0</v>
      </c>
      <c r="E340" s="73">
        <v>75</v>
      </c>
      <c r="F340" s="73">
        <v>76</v>
      </c>
      <c r="G340" s="73">
        <v>68.2</v>
      </c>
      <c r="H340" s="73">
        <v>-0.3</v>
      </c>
      <c r="I340" s="73">
        <v>0.2</v>
      </c>
      <c r="J340" s="73">
        <v>-0.1</v>
      </c>
      <c r="K340" s="73">
        <v>130</v>
      </c>
    </row>
    <row r="341" spans="1:11" x14ac:dyDescent="0.35">
      <c r="A341" s="12" t="s">
        <v>252</v>
      </c>
      <c r="B341" s="73">
        <v>0.3</v>
      </c>
      <c r="C341" s="73">
        <v>0.1</v>
      </c>
      <c r="D341" s="73">
        <v>0.4</v>
      </c>
      <c r="E341" s="73">
        <v>74.7</v>
      </c>
      <c r="F341" s="73">
        <v>76</v>
      </c>
      <c r="G341" s="73">
        <v>68.3</v>
      </c>
      <c r="H341" s="73">
        <v>0.3</v>
      </c>
      <c r="I341" s="73">
        <v>0.1</v>
      </c>
      <c r="J341" s="73">
        <v>0.4</v>
      </c>
      <c r="K341" s="73">
        <v>128.69999999999999</v>
      </c>
    </row>
    <row r="342" spans="1:11" x14ac:dyDescent="0.35">
      <c r="A342" s="12" t="s">
        <v>253</v>
      </c>
      <c r="B342" s="73">
        <v>0.3</v>
      </c>
      <c r="C342" s="73">
        <v>0.3</v>
      </c>
      <c r="D342" s="73">
        <v>0.6</v>
      </c>
      <c r="E342" s="73">
        <v>75.900000000000006</v>
      </c>
      <c r="F342" s="73">
        <v>77.2</v>
      </c>
      <c r="G342" s="73">
        <v>69.3</v>
      </c>
      <c r="H342" s="73">
        <v>0.3</v>
      </c>
      <c r="I342" s="73">
        <v>0.3</v>
      </c>
      <c r="J342" s="73">
        <v>0.6</v>
      </c>
      <c r="K342" s="73">
        <v>128.69999999999999</v>
      </c>
    </row>
    <row r="343" spans="1:11" x14ac:dyDescent="0.35">
      <c r="A343" s="12" t="s">
        <v>254</v>
      </c>
      <c r="B343" s="73">
        <v>0.5</v>
      </c>
      <c r="C343" s="73">
        <v>0.1</v>
      </c>
      <c r="D343" s="73">
        <v>0.6</v>
      </c>
      <c r="E343" s="73">
        <v>75.599999999999994</v>
      </c>
      <c r="F343" s="73">
        <v>77.099999999999994</v>
      </c>
      <c r="G343" s="73">
        <v>69.2</v>
      </c>
      <c r="H343" s="73">
        <v>0.5</v>
      </c>
      <c r="I343" s="73">
        <v>0.1</v>
      </c>
      <c r="J343" s="73">
        <v>0.6</v>
      </c>
      <c r="K343" s="73">
        <v>127.4</v>
      </c>
    </row>
    <row r="344" spans="1:11" x14ac:dyDescent="0.35">
      <c r="A344" s="12" t="s">
        <v>255</v>
      </c>
      <c r="B344" s="73">
        <v>0.5</v>
      </c>
      <c r="C344" s="73">
        <v>0</v>
      </c>
      <c r="D344" s="73">
        <v>0.5</v>
      </c>
      <c r="E344" s="73">
        <v>75.900000000000006</v>
      </c>
      <c r="F344" s="73">
        <v>77.599999999999994</v>
      </c>
      <c r="G344" s="73">
        <v>69.7</v>
      </c>
      <c r="H344" s="73">
        <v>0.5</v>
      </c>
      <c r="I344" s="73">
        <v>0</v>
      </c>
      <c r="J344" s="73">
        <v>0.5</v>
      </c>
      <c r="K344" s="73">
        <v>126.8</v>
      </c>
    </row>
    <row r="345" spans="1:11" x14ac:dyDescent="0.35">
      <c r="A345" s="12" t="s">
        <v>256</v>
      </c>
      <c r="B345" s="73">
        <v>0.4</v>
      </c>
      <c r="C345" s="73">
        <v>0</v>
      </c>
      <c r="D345" s="73">
        <v>0.5</v>
      </c>
      <c r="E345" s="73">
        <v>76.3</v>
      </c>
      <c r="F345" s="73">
        <v>78.099999999999994</v>
      </c>
      <c r="G345" s="73">
        <v>70.099999999999994</v>
      </c>
      <c r="H345" s="73">
        <v>0.4</v>
      </c>
      <c r="I345" s="73">
        <v>0</v>
      </c>
      <c r="J345" s="73">
        <v>0.4</v>
      </c>
      <c r="K345" s="73">
        <v>126.1</v>
      </c>
    </row>
    <row r="346" spans="1:11" x14ac:dyDescent="0.35">
      <c r="A346" s="12" t="s">
        <v>257</v>
      </c>
      <c r="B346" s="73">
        <v>0.1</v>
      </c>
      <c r="C346" s="73">
        <v>0.1</v>
      </c>
      <c r="D346" s="73">
        <v>0.2</v>
      </c>
      <c r="E346" s="73">
        <v>75.5</v>
      </c>
      <c r="F346" s="73">
        <v>77.599999999999994</v>
      </c>
      <c r="G346" s="73">
        <v>69.3</v>
      </c>
      <c r="H346" s="73">
        <v>0.1</v>
      </c>
      <c r="I346" s="73">
        <v>0.1</v>
      </c>
      <c r="J346" s="73">
        <v>0.2</v>
      </c>
      <c r="K346" s="73">
        <v>125.1</v>
      </c>
    </row>
    <row r="347" spans="1:11" x14ac:dyDescent="0.35">
      <c r="A347" s="12" t="s">
        <v>258</v>
      </c>
      <c r="B347" s="73">
        <v>0.4</v>
      </c>
      <c r="C347" s="73">
        <v>0.1</v>
      </c>
      <c r="D347" s="73">
        <v>0.5</v>
      </c>
      <c r="E347" s="73">
        <v>75.3</v>
      </c>
      <c r="F347" s="73">
        <v>77.599999999999994</v>
      </c>
      <c r="G347" s="73">
        <v>69.099999999999994</v>
      </c>
      <c r="H347" s="73">
        <v>0.4</v>
      </c>
      <c r="I347" s="73">
        <v>0.1</v>
      </c>
      <c r="J347" s="73">
        <v>0.4</v>
      </c>
      <c r="K347" s="73">
        <v>124.7</v>
      </c>
    </row>
    <row r="348" spans="1:11" x14ac:dyDescent="0.35">
      <c r="A348" s="12" t="s">
        <v>259</v>
      </c>
      <c r="B348" s="73">
        <v>0.5</v>
      </c>
      <c r="C348" s="73">
        <v>0.1</v>
      </c>
      <c r="D348" s="73">
        <v>0.7</v>
      </c>
      <c r="E348" s="73">
        <v>75.900000000000006</v>
      </c>
      <c r="F348" s="73">
        <v>78.099999999999994</v>
      </c>
      <c r="G348" s="73">
        <v>69.5</v>
      </c>
      <c r="H348" s="73">
        <v>0.5</v>
      </c>
      <c r="I348" s="73">
        <v>0.1</v>
      </c>
      <c r="J348" s="73">
        <v>0.6</v>
      </c>
      <c r="K348" s="73">
        <v>124.8</v>
      </c>
    </row>
    <row r="349" spans="1:11" x14ac:dyDescent="0.35">
      <c r="A349" s="12" t="s">
        <v>260</v>
      </c>
      <c r="B349" s="73">
        <v>0.6</v>
      </c>
      <c r="C349" s="73">
        <v>0.1</v>
      </c>
      <c r="D349" s="73">
        <v>0.6</v>
      </c>
      <c r="E349" s="73">
        <v>75.3</v>
      </c>
      <c r="F349" s="73">
        <v>77.8</v>
      </c>
      <c r="G349" s="73">
        <v>69.2</v>
      </c>
      <c r="H349" s="73">
        <v>0.5</v>
      </c>
      <c r="I349" s="73">
        <v>0.1</v>
      </c>
      <c r="J349" s="73">
        <v>0.6</v>
      </c>
      <c r="K349" s="73">
        <v>124.1</v>
      </c>
    </row>
    <row r="350" spans="1:11" x14ac:dyDescent="0.35">
      <c r="A350" s="12" t="s">
        <v>261</v>
      </c>
      <c r="B350" s="73">
        <v>0.5</v>
      </c>
      <c r="C350" s="73">
        <v>0.1</v>
      </c>
      <c r="D350" s="73">
        <v>0.6</v>
      </c>
      <c r="E350" s="73">
        <v>75.8</v>
      </c>
      <c r="F350" s="73">
        <v>78.3</v>
      </c>
      <c r="G350" s="73">
        <v>69.7</v>
      </c>
      <c r="H350" s="73">
        <v>0.5</v>
      </c>
      <c r="I350" s="73">
        <v>0.1</v>
      </c>
      <c r="J350" s="73">
        <v>0.6</v>
      </c>
      <c r="K350" s="73">
        <v>124.2</v>
      </c>
    </row>
    <row r="351" spans="1:11" x14ac:dyDescent="0.35">
      <c r="A351" s="12" t="s">
        <v>262</v>
      </c>
      <c r="B351" s="73">
        <v>0.5</v>
      </c>
      <c r="C351" s="73">
        <v>0.1</v>
      </c>
      <c r="D351" s="73">
        <v>0.6</v>
      </c>
      <c r="E351" s="73">
        <v>76.8</v>
      </c>
      <c r="F351" s="73">
        <v>79.2</v>
      </c>
      <c r="G351" s="73">
        <v>70.599999999999994</v>
      </c>
      <c r="H351" s="73">
        <v>0.4</v>
      </c>
      <c r="I351" s="73">
        <v>0.1</v>
      </c>
      <c r="J351" s="73">
        <v>0.6</v>
      </c>
      <c r="K351" s="73">
        <v>124.7</v>
      </c>
    </row>
    <row r="352" spans="1:11" x14ac:dyDescent="0.35">
      <c r="A352" s="12" t="s">
        <v>263</v>
      </c>
      <c r="B352" s="73">
        <v>-0.2</v>
      </c>
      <c r="C352" s="73">
        <v>0.2</v>
      </c>
      <c r="D352" s="73">
        <v>0</v>
      </c>
      <c r="E352" s="73">
        <v>75.8</v>
      </c>
      <c r="F352" s="73">
        <v>78.2</v>
      </c>
      <c r="G352" s="73">
        <v>69.400000000000006</v>
      </c>
      <c r="H352" s="73">
        <v>-0.2</v>
      </c>
      <c r="I352" s="73">
        <v>0.2</v>
      </c>
      <c r="J352" s="73">
        <v>0</v>
      </c>
      <c r="K352" s="73">
        <v>118.8</v>
      </c>
    </row>
    <row r="353" spans="1:11" x14ac:dyDescent="0.35">
      <c r="A353" s="12" t="s">
        <v>264</v>
      </c>
      <c r="B353" s="73">
        <v>0.3</v>
      </c>
      <c r="C353" s="73">
        <v>0.2</v>
      </c>
      <c r="D353" s="73">
        <v>0.5</v>
      </c>
      <c r="E353" s="73">
        <v>75.8</v>
      </c>
      <c r="F353" s="73">
        <v>78.3</v>
      </c>
      <c r="G353" s="73">
        <v>69.400000000000006</v>
      </c>
      <c r="H353" s="73">
        <v>0.3</v>
      </c>
      <c r="I353" s="73">
        <v>0.2</v>
      </c>
      <c r="J353" s="73">
        <v>0.5</v>
      </c>
      <c r="K353" s="73">
        <v>114</v>
      </c>
    </row>
    <row r="354" spans="1:11" x14ac:dyDescent="0.35">
      <c r="A354" s="12" t="s">
        <v>265</v>
      </c>
      <c r="B354" s="73">
        <v>0.1</v>
      </c>
      <c r="C354" s="73">
        <v>0.3</v>
      </c>
      <c r="D354" s="73">
        <v>0.3</v>
      </c>
      <c r="E354" s="73">
        <v>76.5</v>
      </c>
      <c r="F354" s="73">
        <v>78.8</v>
      </c>
      <c r="G354" s="73">
        <v>70.2</v>
      </c>
      <c r="H354" s="73">
        <v>0</v>
      </c>
      <c r="I354" s="73">
        <v>0.3</v>
      </c>
      <c r="J354" s="73">
        <v>0.3</v>
      </c>
      <c r="K354" s="73">
        <v>109.7</v>
      </c>
    </row>
    <row r="355" spans="1:11" x14ac:dyDescent="0.35">
      <c r="A355" s="12" t="s">
        <v>266</v>
      </c>
      <c r="B355" s="73">
        <v>0.5</v>
      </c>
      <c r="C355" s="73">
        <v>0.2</v>
      </c>
      <c r="D355" s="73">
        <v>0.7</v>
      </c>
      <c r="E355" s="73">
        <v>76.3</v>
      </c>
      <c r="F355" s="73">
        <v>78.8</v>
      </c>
      <c r="G355" s="73">
        <v>70.2</v>
      </c>
      <c r="H355" s="73">
        <v>0.5</v>
      </c>
      <c r="I355" s="73">
        <v>0.2</v>
      </c>
      <c r="J355" s="73">
        <v>0.7</v>
      </c>
      <c r="K355" s="73">
        <v>104.9</v>
      </c>
    </row>
    <row r="356" spans="1:11" x14ac:dyDescent="0.35">
      <c r="A356" s="12" t="s">
        <v>267</v>
      </c>
      <c r="B356" s="73">
        <v>0.5</v>
      </c>
      <c r="C356" s="73">
        <v>0.1</v>
      </c>
      <c r="D356" s="73">
        <v>0.6</v>
      </c>
      <c r="E356" s="73">
        <v>76.8</v>
      </c>
      <c r="F356" s="73">
        <v>79.3</v>
      </c>
      <c r="G356" s="73">
        <v>70.7</v>
      </c>
      <c r="H356" s="73">
        <v>0.5</v>
      </c>
      <c r="I356" s="73">
        <v>0.1</v>
      </c>
      <c r="J356" s="73">
        <v>0.5</v>
      </c>
      <c r="K356" s="73">
        <v>100.6</v>
      </c>
    </row>
    <row r="357" spans="1:11" x14ac:dyDescent="0.35">
      <c r="A357" s="12" t="s">
        <v>268</v>
      </c>
      <c r="B357" s="73">
        <v>0.4</v>
      </c>
      <c r="C357" s="73">
        <v>0.1</v>
      </c>
      <c r="D357" s="73">
        <v>0.4</v>
      </c>
      <c r="E357" s="73">
        <v>77.599999999999994</v>
      </c>
      <c r="F357" s="73">
        <v>79.900000000000006</v>
      </c>
      <c r="G357" s="73">
        <v>71.3</v>
      </c>
      <c r="H357" s="73">
        <v>0.3</v>
      </c>
      <c r="I357" s="73">
        <v>0.1</v>
      </c>
      <c r="J357" s="73">
        <v>0.4</v>
      </c>
      <c r="K357" s="73">
        <v>96.5</v>
      </c>
    </row>
    <row r="358" spans="1:11" x14ac:dyDescent="0.35">
      <c r="A358" s="12" t="s">
        <v>269</v>
      </c>
      <c r="B358" s="73">
        <v>0.1</v>
      </c>
      <c r="C358" s="73">
        <v>0.1</v>
      </c>
      <c r="D358" s="73">
        <v>0.2</v>
      </c>
      <c r="E358" s="73">
        <v>77.099999999999994</v>
      </c>
      <c r="F358" s="73">
        <v>79.5</v>
      </c>
      <c r="G358" s="73">
        <v>70.8</v>
      </c>
      <c r="H358" s="73">
        <v>0</v>
      </c>
      <c r="I358" s="73">
        <v>0.1</v>
      </c>
      <c r="J358" s="73">
        <v>0.1</v>
      </c>
      <c r="K358" s="73">
        <v>96</v>
      </c>
    </row>
    <row r="359" spans="1:11" x14ac:dyDescent="0.35">
      <c r="A359" s="12" t="s">
        <v>270</v>
      </c>
      <c r="B359" s="73">
        <v>0.4</v>
      </c>
      <c r="C359" s="73">
        <v>0.1</v>
      </c>
      <c r="D359" s="73">
        <v>0.5</v>
      </c>
      <c r="E359" s="73">
        <v>77.099999999999994</v>
      </c>
      <c r="F359" s="73">
        <v>79.5</v>
      </c>
      <c r="G359" s="73">
        <v>70.599999999999994</v>
      </c>
      <c r="H359" s="73">
        <v>0.3</v>
      </c>
      <c r="I359" s="73">
        <v>0.1</v>
      </c>
      <c r="J359" s="73">
        <v>0.4</v>
      </c>
      <c r="K359" s="73">
        <v>96</v>
      </c>
    </row>
    <row r="360" spans="1:11" x14ac:dyDescent="0.35">
      <c r="A360" s="12" t="s">
        <v>271</v>
      </c>
      <c r="B360" s="73">
        <v>0.5</v>
      </c>
      <c r="C360" s="73">
        <v>0.2</v>
      </c>
      <c r="D360" s="73">
        <v>0.7</v>
      </c>
      <c r="E360" s="73">
        <v>78.099999999999994</v>
      </c>
      <c r="F360" s="73">
        <v>80.2</v>
      </c>
      <c r="G360" s="73">
        <v>71.2</v>
      </c>
      <c r="H360" s="73">
        <v>0.4</v>
      </c>
      <c r="I360" s="73">
        <v>0.2</v>
      </c>
      <c r="J360" s="73">
        <v>0.6</v>
      </c>
      <c r="K360" s="73">
        <v>96.7</v>
      </c>
    </row>
    <row r="361" spans="1:11" x14ac:dyDescent="0.35">
      <c r="A361" s="12" t="s">
        <v>272</v>
      </c>
      <c r="B361" s="73">
        <v>0.5</v>
      </c>
      <c r="C361" s="73">
        <v>0.1</v>
      </c>
      <c r="D361" s="73">
        <v>0.6</v>
      </c>
      <c r="E361" s="73">
        <v>77.900000000000006</v>
      </c>
      <c r="F361" s="73">
        <v>80.3</v>
      </c>
      <c r="G361" s="73">
        <v>71.3</v>
      </c>
      <c r="H361" s="73">
        <v>0.4</v>
      </c>
      <c r="I361" s="73">
        <v>0.1</v>
      </c>
      <c r="J361" s="73">
        <v>0.6</v>
      </c>
      <c r="K361" s="73">
        <v>96.7</v>
      </c>
    </row>
    <row r="362" spans="1:11" x14ac:dyDescent="0.35">
      <c r="A362" s="12" t="s">
        <v>273</v>
      </c>
      <c r="B362" s="73">
        <v>0.3</v>
      </c>
      <c r="C362" s="73">
        <v>0.1</v>
      </c>
      <c r="D362" s="73">
        <v>0.5</v>
      </c>
      <c r="E362" s="73">
        <v>78.099999999999994</v>
      </c>
      <c r="F362" s="73">
        <v>80.5</v>
      </c>
      <c r="G362" s="73">
        <v>71.5</v>
      </c>
      <c r="H362" s="73">
        <v>0.3</v>
      </c>
      <c r="I362" s="73">
        <v>0.1</v>
      </c>
      <c r="J362" s="73">
        <v>0.4</v>
      </c>
      <c r="K362" s="73">
        <v>97</v>
      </c>
    </row>
    <row r="363" spans="1:11" x14ac:dyDescent="0.35">
      <c r="A363" s="12" t="s">
        <v>274</v>
      </c>
      <c r="B363" s="73">
        <v>0.4</v>
      </c>
      <c r="C363" s="73">
        <v>0.2</v>
      </c>
      <c r="D363" s="73">
        <v>0.6</v>
      </c>
      <c r="E363" s="73">
        <v>79.3</v>
      </c>
      <c r="F363" s="73">
        <v>81.5</v>
      </c>
      <c r="G363" s="73">
        <v>72.599999999999994</v>
      </c>
      <c r="H363" s="73">
        <v>0.4</v>
      </c>
      <c r="I363" s="73">
        <v>0.2</v>
      </c>
      <c r="J363" s="73">
        <v>0.6</v>
      </c>
      <c r="K363" s="73">
        <v>97.9</v>
      </c>
    </row>
    <row r="364" spans="1:11" x14ac:dyDescent="0.35">
      <c r="A364" s="12" t="s">
        <v>275</v>
      </c>
      <c r="B364" s="73">
        <v>-0.4</v>
      </c>
      <c r="C364" s="73">
        <v>0.3</v>
      </c>
      <c r="D364" s="73">
        <v>-0.2</v>
      </c>
      <c r="E364" s="73">
        <v>77.8</v>
      </c>
      <c r="F364" s="73">
        <v>80.2</v>
      </c>
      <c r="G364" s="73">
        <v>71.3</v>
      </c>
      <c r="H364" s="73">
        <v>-0.5</v>
      </c>
      <c r="I364" s="73">
        <v>0.3</v>
      </c>
      <c r="J364" s="73">
        <v>-0.2</v>
      </c>
      <c r="K364" s="73">
        <v>96.4</v>
      </c>
    </row>
    <row r="365" spans="1:11" x14ac:dyDescent="0.35">
      <c r="A365" s="12" t="s">
        <v>276</v>
      </c>
      <c r="B365" s="73">
        <v>0.1</v>
      </c>
      <c r="C365" s="73">
        <v>0.2</v>
      </c>
      <c r="D365" s="73">
        <v>0.3</v>
      </c>
      <c r="E365" s="73">
        <v>77.8</v>
      </c>
      <c r="F365" s="73">
        <v>80.3</v>
      </c>
      <c r="G365" s="73">
        <v>71.400000000000006</v>
      </c>
      <c r="H365" s="73">
        <v>0.1</v>
      </c>
      <c r="I365" s="73">
        <v>0.2</v>
      </c>
      <c r="J365" s="73">
        <v>0.3</v>
      </c>
      <c r="K365" s="73">
        <v>96.4</v>
      </c>
    </row>
    <row r="366" spans="1:11" x14ac:dyDescent="0.35">
      <c r="A366" s="12" t="s">
        <v>277</v>
      </c>
      <c r="B366" s="73">
        <v>0</v>
      </c>
      <c r="C366" s="73">
        <v>0.3</v>
      </c>
      <c r="D366" s="73">
        <v>0.3</v>
      </c>
      <c r="E366" s="73">
        <v>78.7</v>
      </c>
      <c r="F366" s="73">
        <v>81.099999999999994</v>
      </c>
      <c r="G366" s="73">
        <v>72.3</v>
      </c>
      <c r="H366" s="73">
        <v>0</v>
      </c>
      <c r="I366" s="73">
        <v>0.3</v>
      </c>
      <c r="J366" s="73">
        <v>0.3</v>
      </c>
      <c r="K366" s="73">
        <v>96.9</v>
      </c>
    </row>
    <row r="367" spans="1:11" x14ac:dyDescent="0.35">
      <c r="A367" s="12" t="s">
        <v>278</v>
      </c>
      <c r="B367" s="73">
        <v>0.4</v>
      </c>
      <c r="C367" s="73">
        <v>0.2</v>
      </c>
      <c r="D367" s="73">
        <v>0.6</v>
      </c>
      <c r="E367" s="73">
        <v>78.3</v>
      </c>
      <c r="F367" s="73">
        <v>80.900000000000006</v>
      </c>
      <c r="G367" s="73">
        <v>72</v>
      </c>
      <c r="H367" s="73">
        <v>0.4</v>
      </c>
      <c r="I367" s="73">
        <v>0.2</v>
      </c>
      <c r="J367" s="73">
        <v>0.6</v>
      </c>
      <c r="K367" s="73">
        <v>96.6</v>
      </c>
    </row>
    <row r="368" spans="1:11" x14ac:dyDescent="0.35">
      <c r="A368" s="12" t="s">
        <v>279</v>
      </c>
      <c r="B368" s="73">
        <v>0.3</v>
      </c>
      <c r="C368" s="73">
        <v>0.1</v>
      </c>
      <c r="D368" s="73">
        <v>0.4</v>
      </c>
      <c r="E368" s="73">
        <v>78.7</v>
      </c>
      <c r="F368" s="73">
        <v>81.3</v>
      </c>
      <c r="G368" s="73">
        <v>72.3</v>
      </c>
      <c r="H368" s="73">
        <v>0.3</v>
      </c>
      <c r="I368" s="73">
        <v>0.1</v>
      </c>
      <c r="J368" s="73">
        <v>0.4</v>
      </c>
      <c r="K368" s="73">
        <v>96.8</v>
      </c>
    </row>
    <row r="369" spans="1:11" x14ac:dyDescent="0.35">
      <c r="A369" s="12" t="s">
        <v>280</v>
      </c>
      <c r="B369" s="73">
        <v>0.3</v>
      </c>
      <c r="C369" s="73">
        <v>0.1</v>
      </c>
      <c r="D369" s="73">
        <v>0.4</v>
      </c>
      <c r="E369" s="73">
        <v>79.400000000000006</v>
      </c>
      <c r="F369" s="73">
        <v>81.8</v>
      </c>
      <c r="G369" s="73">
        <v>72.900000000000006</v>
      </c>
      <c r="H369" s="73">
        <v>0.3</v>
      </c>
      <c r="I369" s="73">
        <v>0.1</v>
      </c>
      <c r="J369" s="73">
        <v>0.4</v>
      </c>
      <c r="K369" s="73">
        <v>97.1</v>
      </c>
    </row>
    <row r="370" spans="1:11" x14ac:dyDescent="0.35">
      <c r="A370" s="12" t="s">
        <v>281</v>
      </c>
      <c r="B370" s="73">
        <v>0</v>
      </c>
      <c r="C370" s="73">
        <v>0.1</v>
      </c>
      <c r="D370" s="73">
        <v>0.1</v>
      </c>
      <c r="E370" s="73">
        <v>78.8</v>
      </c>
      <c r="F370" s="73">
        <v>81.3</v>
      </c>
      <c r="G370" s="73">
        <v>72.599999999999994</v>
      </c>
      <c r="H370" s="73">
        <v>0</v>
      </c>
      <c r="I370" s="73">
        <v>0.1</v>
      </c>
      <c r="J370" s="73">
        <v>0.1</v>
      </c>
      <c r="K370" s="73">
        <v>96.5</v>
      </c>
    </row>
    <row r="371" spans="1:11" x14ac:dyDescent="0.35">
      <c r="A371" s="12" t="s">
        <v>282</v>
      </c>
      <c r="B371" s="73">
        <v>0.4</v>
      </c>
      <c r="C371" s="73">
        <v>0.1</v>
      </c>
      <c r="D371" s="73">
        <v>0.5</v>
      </c>
      <c r="E371" s="73">
        <v>78.5</v>
      </c>
      <c r="F371" s="73">
        <v>81</v>
      </c>
      <c r="G371" s="73">
        <v>72.400000000000006</v>
      </c>
      <c r="H371" s="73">
        <v>0.3</v>
      </c>
      <c r="I371" s="73">
        <v>0.1</v>
      </c>
      <c r="J371" s="73">
        <v>0.4</v>
      </c>
      <c r="K371" s="73">
        <v>96.1</v>
      </c>
    </row>
    <row r="372" spans="1:11" x14ac:dyDescent="0.35">
      <c r="A372" s="12" t="s">
        <v>283</v>
      </c>
      <c r="B372" s="73">
        <v>0.4</v>
      </c>
      <c r="C372" s="73">
        <v>0.2</v>
      </c>
      <c r="D372" s="73">
        <v>0.6</v>
      </c>
      <c r="E372" s="73">
        <v>79.2</v>
      </c>
      <c r="F372" s="73">
        <v>81.5</v>
      </c>
      <c r="G372" s="73">
        <v>73</v>
      </c>
      <c r="H372" s="73">
        <v>0.4</v>
      </c>
      <c r="I372" s="73">
        <v>0.2</v>
      </c>
      <c r="J372" s="73">
        <v>0.6</v>
      </c>
      <c r="K372" s="73">
        <v>96.5</v>
      </c>
    </row>
    <row r="373" spans="1:11" x14ac:dyDescent="0.35">
      <c r="A373" s="12" t="s">
        <v>284</v>
      </c>
      <c r="B373" s="73">
        <v>0.4</v>
      </c>
      <c r="C373" s="73">
        <v>0.1</v>
      </c>
      <c r="D373" s="73">
        <v>0.5</v>
      </c>
      <c r="E373" s="73">
        <v>79</v>
      </c>
      <c r="F373" s="73">
        <v>81.599999999999994</v>
      </c>
      <c r="G373" s="73">
        <v>73.400000000000006</v>
      </c>
      <c r="H373" s="73">
        <v>0.4</v>
      </c>
      <c r="I373" s="73">
        <v>0.1</v>
      </c>
      <c r="J373" s="73">
        <v>0.5</v>
      </c>
      <c r="K373" s="73">
        <v>96.5</v>
      </c>
    </row>
    <row r="374" spans="1:11" x14ac:dyDescent="0.35">
      <c r="A374" s="12" t="s">
        <v>285</v>
      </c>
      <c r="B374" s="73">
        <v>0.3</v>
      </c>
      <c r="C374" s="73">
        <v>0.1</v>
      </c>
      <c r="D374" s="73">
        <v>0.5</v>
      </c>
      <c r="E374" s="73">
        <v>79.099999999999994</v>
      </c>
      <c r="F374" s="73">
        <v>81.599999999999994</v>
      </c>
      <c r="G374" s="73">
        <v>73.599999999999994</v>
      </c>
      <c r="H374" s="73">
        <v>0.3</v>
      </c>
      <c r="I374" s="73">
        <v>0.1</v>
      </c>
      <c r="J374" s="73">
        <v>0.5</v>
      </c>
      <c r="K374" s="73">
        <v>96.4</v>
      </c>
    </row>
    <row r="375" spans="1:11" x14ac:dyDescent="0.35">
      <c r="A375" s="12" t="s">
        <v>286</v>
      </c>
      <c r="B375" s="73">
        <v>0.3</v>
      </c>
      <c r="C375" s="73">
        <v>0.1</v>
      </c>
      <c r="D375" s="73">
        <v>0.4</v>
      </c>
      <c r="E375" s="73">
        <v>79.400000000000006</v>
      </c>
      <c r="F375" s="73">
        <v>81.7</v>
      </c>
      <c r="G375" s="73">
        <v>74.2</v>
      </c>
      <c r="H375" s="73">
        <v>0.3</v>
      </c>
      <c r="I375" s="73">
        <v>0.1</v>
      </c>
      <c r="J375" s="73">
        <v>0.4</v>
      </c>
      <c r="K375" s="73">
        <v>96.4</v>
      </c>
    </row>
    <row r="376" spans="1:11" x14ac:dyDescent="0.35">
      <c r="A376" s="12" t="s">
        <v>287</v>
      </c>
      <c r="B376" s="73">
        <v>-0.5</v>
      </c>
      <c r="C376" s="73">
        <v>0.2</v>
      </c>
      <c r="D376" s="73">
        <v>-0.3</v>
      </c>
      <c r="E376" s="73">
        <v>78</v>
      </c>
      <c r="F376" s="73">
        <v>80.400000000000006</v>
      </c>
      <c r="G376" s="73">
        <v>72.900000000000006</v>
      </c>
      <c r="H376" s="73">
        <v>-0.6</v>
      </c>
      <c r="I376" s="73">
        <v>0.2</v>
      </c>
      <c r="J376" s="73">
        <v>-0.4</v>
      </c>
      <c r="K376" s="73">
        <v>95.3</v>
      </c>
    </row>
    <row r="377" spans="1:11" x14ac:dyDescent="0.35">
      <c r="A377" s="12" t="s">
        <v>288</v>
      </c>
      <c r="B377" s="73">
        <v>0.1</v>
      </c>
      <c r="C377" s="73">
        <v>0.2</v>
      </c>
      <c r="D377" s="73">
        <v>0.3</v>
      </c>
      <c r="E377" s="73">
        <v>77.7</v>
      </c>
      <c r="F377" s="73">
        <v>80.099999999999994</v>
      </c>
      <c r="G377" s="73">
        <v>72.599999999999994</v>
      </c>
      <c r="H377" s="73">
        <v>0.1</v>
      </c>
      <c r="I377" s="73">
        <v>0.2</v>
      </c>
      <c r="J377" s="73">
        <v>0.3</v>
      </c>
      <c r="K377" s="73">
        <v>95.3</v>
      </c>
    </row>
    <row r="378" spans="1:11" x14ac:dyDescent="0.35">
      <c r="A378" s="12" t="s">
        <v>289</v>
      </c>
      <c r="B378" s="73">
        <v>0</v>
      </c>
      <c r="C378" s="73">
        <v>0.3</v>
      </c>
      <c r="D378" s="73">
        <v>0.3</v>
      </c>
      <c r="E378" s="73">
        <v>78.400000000000006</v>
      </c>
      <c r="F378" s="73">
        <v>80.599999999999994</v>
      </c>
      <c r="G378" s="73">
        <v>73.2</v>
      </c>
      <c r="H378" s="73">
        <v>0</v>
      </c>
      <c r="I378" s="73">
        <v>0.3</v>
      </c>
      <c r="J378" s="73">
        <v>0.2</v>
      </c>
      <c r="K378" s="73">
        <v>95.9</v>
      </c>
    </row>
    <row r="379" spans="1:11" x14ac:dyDescent="0.35">
      <c r="A379" s="12" t="s">
        <v>290</v>
      </c>
      <c r="B379" s="73">
        <v>0.4</v>
      </c>
      <c r="C379" s="73">
        <v>0.2</v>
      </c>
      <c r="D379" s="73">
        <v>0.6</v>
      </c>
      <c r="E379" s="73">
        <v>78.099999999999994</v>
      </c>
      <c r="F379" s="73">
        <v>80.7</v>
      </c>
      <c r="G379" s="73">
        <v>73.3</v>
      </c>
      <c r="H379" s="73">
        <v>0.4</v>
      </c>
      <c r="I379" s="73">
        <v>0.2</v>
      </c>
      <c r="J379" s="73">
        <v>0.6</v>
      </c>
      <c r="K379" s="73">
        <v>96.2</v>
      </c>
    </row>
    <row r="380" spans="1:11" x14ac:dyDescent="0.35">
      <c r="A380" s="12" t="s">
        <v>291</v>
      </c>
      <c r="B380" s="73">
        <v>0.3</v>
      </c>
      <c r="C380" s="73">
        <v>0.1</v>
      </c>
      <c r="D380" s="73">
        <v>0.4</v>
      </c>
      <c r="E380" s="73">
        <v>78.099999999999994</v>
      </c>
      <c r="F380" s="73">
        <v>80.7</v>
      </c>
      <c r="G380" s="73">
        <v>73.5</v>
      </c>
      <c r="H380" s="73">
        <v>0.3</v>
      </c>
      <c r="I380" s="73">
        <v>0.1</v>
      </c>
      <c r="J380" s="73">
        <v>0.3</v>
      </c>
      <c r="K380" s="73">
        <v>96.5</v>
      </c>
    </row>
    <row r="381" spans="1:11" x14ac:dyDescent="0.35">
      <c r="A381" s="12" t="s">
        <v>292</v>
      </c>
      <c r="B381" s="73">
        <v>0.2</v>
      </c>
      <c r="C381" s="73">
        <v>0.1</v>
      </c>
      <c r="D381" s="73">
        <v>0.2</v>
      </c>
      <c r="E381" s="73">
        <v>78.400000000000006</v>
      </c>
      <c r="F381" s="73">
        <v>80.8</v>
      </c>
      <c r="G381" s="73">
        <v>73.900000000000006</v>
      </c>
      <c r="H381" s="73">
        <v>0.1</v>
      </c>
      <c r="I381" s="73">
        <v>0.1</v>
      </c>
      <c r="J381" s="73">
        <v>0.2</v>
      </c>
      <c r="K381" s="73">
        <v>96.7</v>
      </c>
    </row>
    <row r="382" spans="1:11" x14ac:dyDescent="0.35">
      <c r="A382" s="12" t="s">
        <v>293</v>
      </c>
      <c r="B382" s="73">
        <v>-0.1</v>
      </c>
      <c r="C382" s="73">
        <v>0.1</v>
      </c>
      <c r="D382" s="73">
        <v>0</v>
      </c>
      <c r="E382" s="73">
        <v>77.5</v>
      </c>
      <c r="F382" s="73">
        <v>80</v>
      </c>
      <c r="G382" s="73">
        <v>73</v>
      </c>
      <c r="H382" s="73">
        <v>-0.1</v>
      </c>
      <c r="I382" s="73">
        <v>0.1</v>
      </c>
      <c r="J382" s="73">
        <v>0</v>
      </c>
      <c r="K382" s="73">
        <v>95.7</v>
      </c>
    </row>
    <row r="383" spans="1:11" x14ac:dyDescent="0.35">
      <c r="A383" s="12" t="s">
        <v>294</v>
      </c>
      <c r="B383" s="73">
        <v>0.3</v>
      </c>
      <c r="C383" s="73">
        <v>0.1</v>
      </c>
      <c r="D383" s="73">
        <v>0.4</v>
      </c>
      <c r="E383" s="73">
        <v>77.400000000000006</v>
      </c>
      <c r="F383" s="73">
        <v>80.2</v>
      </c>
      <c r="G383" s="73">
        <v>73.2</v>
      </c>
      <c r="H383" s="73">
        <v>0.2</v>
      </c>
      <c r="I383" s="73">
        <v>0.1</v>
      </c>
      <c r="J383" s="73">
        <v>0.3</v>
      </c>
      <c r="K383" s="73">
        <v>95.6</v>
      </c>
    </row>
    <row r="384" spans="1:11" x14ac:dyDescent="0.35">
      <c r="A384" s="12" t="s">
        <v>295</v>
      </c>
      <c r="B384" s="73">
        <v>0.3</v>
      </c>
      <c r="C384" s="73">
        <v>0.2</v>
      </c>
      <c r="D384" s="73">
        <v>0.5</v>
      </c>
      <c r="E384" s="73">
        <v>78</v>
      </c>
      <c r="F384" s="73">
        <v>80.3</v>
      </c>
      <c r="G384" s="73">
        <v>73.400000000000006</v>
      </c>
      <c r="H384" s="73">
        <v>0.3</v>
      </c>
      <c r="I384" s="73">
        <v>0.2</v>
      </c>
      <c r="J384" s="73">
        <v>0.5</v>
      </c>
      <c r="K384" s="73">
        <v>95.6</v>
      </c>
    </row>
    <row r="385" spans="1:11" x14ac:dyDescent="0.35">
      <c r="A385" s="12" t="s">
        <v>296</v>
      </c>
      <c r="B385" s="73">
        <v>0.3</v>
      </c>
      <c r="C385" s="73">
        <v>0.1</v>
      </c>
      <c r="D385" s="73">
        <v>0.4</v>
      </c>
      <c r="E385" s="73">
        <v>77.400000000000006</v>
      </c>
      <c r="F385" s="73">
        <v>80.599999999999994</v>
      </c>
      <c r="G385" s="73">
        <v>73.5</v>
      </c>
      <c r="H385" s="73">
        <v>0.3</v>
      </c>
      <c r="I385" s="73">
        <v>0.1</v>
      </c>
      <c r="J385" s="73">
        <v>0.4</v>
      </c>
      <c r="K385" s="73">
        <v>95.7</v>
      </c>
    </row>
    <row r="386" spans="1:11" x14ac:dyDescent="0.35">
      <c r="A386" s="12" t="s">
        <v>297</v>
      </c>
      <c r="B386" s="73">
        <v>0.3</v>
      </c>
      <c r="C386" s="73">
        <v>0.1</v>
      </c>
      <c r="D386" s="73">
        <v>0.3</v>
      </c>
      <c r="E386" s="73">
        <v>77.599999999999994</v>
      </c>
      <c r="F386" s="73">
        <v>81.2</v>
      </c>
      <c r="G386" s="73">
        <v>73.8</v>
      </c>
      <c r="H386" s="73">
        <v>0.2</v>
      </c>
      <c r="I386" s="73">
        <v>0.1</v>
      </c>
      <c r="J386" s="73">
        <v>0.3</v>
      </c>
      <c r="K386" s="73">
        <v>96.1</v>
      </c>
    </row>
    <row r="387" spans="1:11" x14ac:dyDescent="0.35">
      <c r="A387" s="12" t="s">
        <v>298</v>
      </c>
      <c r="B387" s="73">
        <v>0.1</v>
      </c>
      <c r="C387" s="73">
        <v>0.1</v>
      </c>
      <c r="D387" s="73">
        <v>0.3</v>
      </c>
      <c r="E387" s="73">
        <v>78.3</v>
      </c>
      <c r="F387" s="73">
        <v>82.5</v>
      </c>
      <c r="G387" s="73">
        <v>74.599999999999994</v>
      </c>
      <c r="H387" s="73">
        <v>0.1</v>
      </c>
      <c r="I387" s="73">
        <v>0.1</v>
      </c>
      <c r="J387" s="73">
        <v>0.2</v>
      </c>
      <c r="K387" s="73">
        <v>97.1</v>
      </c>
    </row>
    <row r="388" spans="1:11" x14ac:dyDescent="0.35">
      <c r="A388" s="12" t="s">
        <v>299</v>
      </c>
      <c r="B388" s="73">
        <v>-0.7</v>
      </c>
      <c r="C388" s="73">
        <v>0.3</v>
      </c>
      <c r="D388" s="73">
        <v>-0.4</v>
      </c>
      <c r="E388" s="73">
        <v>76.400000000000006</v>
      </c>
      <c r="F388" s="73">
        <v>80.7</v>
      </c>
      <c r="G388" s="73">
        <v>72.099999999999994</v>
      </c>
      <c r="H388" s="73">
        <v>-0.8</v>
      </c>
      <c r="I388" s="73">
        <v>0.3</v>
      </c>
      <c r="J388" s="73">
        <v>-0.5</v>
      </c>
      <c r="K388" s="73">
        <v>95.2</v>
      </c>
    </row>
    <row r="389" spans="1:11" x14ac:dyDescent="0.35">
      <c r="A389" s="12" t="s">
        <v>300</v>
      </c>
      <c r="B389" s="73">
        <v>-0.2</v>
      </c>
      <c r="C389" s="73">
        <v>0.2</v>
      </c>
      <c r="D389" s="73">
        <v>0</v>
      </c>
      <c r="E389" s="73">
        <v>76.099999999999994</v>
      </c>
      <c r="F389" s="73">
        <v>81.5</v>
      </c>
      <c r="G389" s="73">
        <v>72.5</v>
      </c>
      <c r="H389" s="73">
        <v>-0.3</v>
      </c>
      <c r="I389" s="73">
        <v>0.2</v>
      </c>
      <c r="J389" s="73">
        <v>-0.1</v>
      </c>
      <c r="K389" s="73">
        <v>95.8</v>
      </c>
    </row>
    <row r="390" spans="1:11" x14ac:dyDescent="0.35">
      <c r="A390" s="12" t="s">
        <v>301</v>
      </c>
      <c r="B390" s="73">
        <v>-0.2</v>
      </c>
      <c r="C390" s="73">
        <v>0.3</v>
      </c>
      <c r="D390" s="73">
        <v>0.1</v>
      </c>
      <c r="E390" s="73">
        <v>76.8</v>
      </c>
      <c r="F390" s="73">
        <v>82.7</v>
      </c>
      <c r="G390" s="73">
        <v>73.3</v>
      </c>
      <c r="H390" s="73">
        <v>-0.2</v>
      </c>
      <c r="I390" s="73">
        <v>0.3</v>
      </c>
      <c r="J390" s="73">
        <v>0.1</v>
      </c>
      <c r="K390" s="73">
        <v>96.9</v>
      </c>
    </row>
    <row r="391" spans="1:11" x14ac:dyDescent="0.35">
      <c r="A391" s="12" t="s">
        <v>302</v>
      </c>
      <c r="B391" s="73">
        <v>0.4</v>
      </c>
      <c r="C391" s="73">
        <v>0.2</v>
      </c>
      <c r="D391" s="73">
        <v>0.6</v>
      </c>
      <c r="E391" s="73">
        <v>75.900000000000006</v>
      </c>
      <c r="F391" s="73">
        <v>82.3</v>
      </c>
      <c r="G391" s="73">
        <v>73.2</v>
      </c>
      <c r="H391" s="73">
        <v>0.3</v>
      </c>
      <c r="I391" s="73">
        <v>0.2</v>
      </c>
      <c r="J391" s="73">
        <v>0.5</v>
      </c>
      <c r="K391" s="73">
        <v>96.3</v>
      </c>
    </row>
    <row r="392" spans="1:11" x14ac:dyDescent="0.35">
      <c r="A392" s="12" t="s">
        <v>303</v>
      </c>
      <c r="B392" s="73">
        <v>0.2</v>
      </c>
      <c r="C392" s="73">
        <v>0.1</v>
      </c>
      <c r="D392" s="73">
        <v>0.4</v>
      </c>
      <c r="E392" s="73">
        <v>76.099999999999994</v>
      </c>
      <c r="F392" s="73">
        <v>82.7</v>
      </c>
      <c r="G392" s="73">
        <v>73.3</v>
      </c>
      <c r="H392" s="73">
        <v>0.2</v>
      </c>
      <c r="I392" s="73">
        <v>0.1</v>
      </c>
      <c r="J392" s="73">
        <v>0.3</v>
      </c>
      <c r="K392" s="73">
        <v>96.5</v>
      </c>
    </row>
    <row r="393" spans="1:11" x14ac:dyDescent="0.35">
      <c r="A393" s="12" t="s">
        <v>304</v>
      </c>
      <c r="B393" s="73">
        <v>0.2</v>
      </c>
      <c r="C393" s="73">
        <v>0.1</v>
      </c>
      <c r="D393" s="73">
        <v>0.3</v>
      </c>
      <c r="E393" s="73">
        <v>76.7</v>
      </c>
      <c r="F393" s="73">
        <v>83.4</v>
      </c>
      <c r="G393" s="73">
        <v>73.900000000000006</v>
      </c>
      <c r="H393" s="73">
        <v>0.1</v>
      </c>
      <c r="I393" s="73">
        <v>0.1</v>
      </c>
      <c r="J393" s="73">
        <v>0.2</v>
      </c>
      <c r="K393" s="73">
        <v>97.1</v>
      </c>
    </row>
    <row r="394" spans="1:11" x14ac:dyDescent="0.35">
      <c r="A394" s="12" t="s">
        <v>305</v>
      </c>
      <c r="B394" s="73">
        <v>-0.1</v>
      </c>
      <c r="C394" s="73">
        <v>0.1</v>
      </c>
      <c r="D394" s="73">
        <v>0</v>
      </c>
      <c r="E394" s="73">
        <v>76.099999999999994</v>
      </c>
      <c r="F394" s="73">
        <v>83.2</v>
      </c>
      <c r="G394" s="73">
        <v>73.099999999999994</v>
      </c>
      <c r="H394" s="73">
        <v>-0.2</v>
      </c>
      <c r="I394" s="73">
        <v>0.1</v>
      </c>
      <c r="J394" s="73">
        <v>0</v>
      </c>
      <c r="K394" s="73">
        <v>96.6</v>
      </c>
    </row>
    <row r="395" spans="1:11" x14ac:dyDescent="0.35">
      <c r="A395" s="12" t="s">
        <v>306</v>
      </c>
      <c r="B395" s="73">
        <v>0.1</v>
      </c>
      <c r="C395" s="73">
        <v>0.1</v>
      </c>
      <c r="D395" s="73">
        <v>0.3</v>
      </c>
      <c r="E395" s="73">
        <v>76</v>
      </c>
      <c r="F395" s="73">
        <v>83</v>
      </c>
      <c r="G395" s="73">
        <v>72.7</v>
      </c>
      <c r="H395" s="73">
        <v>0.1</v>
      </c>
      <c r="I395" s="73">
        <v>0.1</v>
      </c>
      <c r="J395" s="73">
        <v>0.2</v>
      </c>
      <c r="K395" s="73">
        <v>96.3</v>
      </c>
    </row>
    <row r="396" spans="1:11" x14ac:dyDescent="0.35">
      <c r="A396" s="12" t="s">
        <v>307</v>
      </c>
      <c r="B396" s="73">
        <v>0.2</v>
      </c>
      <c r="C396" s="73">
        <v>0.2</v>
      </c>
      <c r="D396" s="73">
        <v>0.5</v>
      </c>
      <c r="E396" s="73">
        <v>76.7</v>
      </c>
      <c r="F396" s="73">
        <v>83.9</v>
      </c>
      <c r="G396" s="73">
        <v>73.400000000000006</v>
      </c>
      <c r="H396" s="73">
        <v>0.2</v>
      </c>
      <c r="I396" s="73">
        <v>0.2</v>
      </c>
      <c r="J396" s="73">
        <v>0.4</v>
      </c>
      <c r="K396" s="73">
        <v>97</v>
      </c>
    </row>
    <row r="397" spans="1:11" x14ac:dyDescent="0.35">
      <c r="A397" s="12" t="s">
        <v>308</v>
      </c>
      <c r="B397" s="73">
        <v>0.2</v>
      </c>
      <c r="C397" s="73">
        <v>0.1</v>
      </c>
      <c r="D397" s="73">
        <v>0.4</v>
      </c>
      <c r="E397" s="73">
        <v>75.2</v>
      </c>
      <c r="F397" s="73">
        <v>82.9</v>
      </c>
      <c r="G397" s="73">
        <v>72.2</v>
      </c>
      <c r="H397" s="73">
        <v>0.2</v>
      </c>
      <c r="I397" s="73">
        <v>0.1</v>
      </c>
      <c r="J397" s="73">
        <v>0.3</v>
      </c>
      <c r="K397" s="73">
        <v>95.8</v>
      </c>
    </row>
    <row r="398" spans="1:11" x14ac:dyDescent="0.35">
      <c r="A398" s="12" t="s">
        <v>309</v>
      </c>
      <c r="B398" s="73">
        <v>0.2</v>
      </c>
      <c r="C398" s="73">
        <v>0.1</v>
      </c>
      <c r="D398" s="73">
        <v>0.3</v>
      </c>
      <c r="E398" s="73">
        <v>74.3</v>
      </c>
      <c r="F398" s="73">
        <v>82.2</v>
      </c>
      <c r="G398" s="73">
        <v>71.2</v>
      </c>
      <c r="H398" s="73">
        <v>0.1</v>
      </c>
      <c r="I398" s="73">
        <v>0.1</v>
      </c>
      <c r="J398" s="73">
        <v>0.3</v>
      </c>
      <c r="K398" s="73">
        <v>94.9</v>
      </c>
    </row>
    <row r="399" spans="1:11" x14ac:dyDescent="0.35">
      <c r="A399" s="12" t="s">
        <v>310</v>
      </c>
      <c r="B399" s="73">
        <v>0</v>
      </c>
      <c r="C399" s="73">
        <v>0.2</v>
      </c>
      <c r="D399" s="73">
        <v>0.2</v>
      </c>
      <c r="E399" s="73">
        <v>73.900000000000006</v>
      </c>
      <c r="F399" s="73">
        <v>81.7</v>
      </c>
      <c r="G399" s="73">
        <v>70.3</v>
      </c>
      <c r="H399" s="73">
        <v>0</v>
      </c>
      <c r="I399" s="73">
        <v>0.2</v>
      </c>
      <c r="J399" s="73">
        <v>0.2</v>
      </c>
      <c r="K399" s="73">
        <v>94.3</v>
      </c>
    </row>
    <row r="400" spans="1:11" x14ac:dyDescent="0.35">
      <c r="A400" s="12" t="s">
        <v>311</v>
      </c>
      <c r="B400" s="73">
        <v>-0.6</v>
      </c>
      <c r="C400" s="73">
        <v>0.3</v>
      </c>
      <c r="D400" s="73">
        <v>-0.3</v>
      </c>
      <c r="E400" s="73">
        <v>72.599999999999994</v>
      </c>
      <c r="F400" s="73">
        <v>80.7</v>
      </c>
      <c r="G400" s="73">
        <v>69</v>
      </c>
      <c r="H400" s="73">
        <v>-0.6</v>
      </c>
      <c r="I400" s="73">
        <v>0.3</v>
      </c>
      <c r="J400" s="73">
        <v>-0.3</v>
      </c>
      <c r="K400" s="73">
        <v>93.3</v>
      </c>
    </row>
    <row r="401" spans="1:11" x14ac:dyDescent="0.35">
      <c r="A401" s="12" t="s">
        <v>312</v>
      </c>
      <c r="B401" s="73">
        <v>-0.1</v>
      </c>
      <c r="C401" s="73">
        <v>0.2</v>
      </c>
      <c r="D401" s="73">
        <v>0.1</v>
      </c>
      <c r="E401" s="73">
        <v>72.400000000000006</v>
      </c>
      <c r="F401" s="73">
        <v>81.599999999999994</v>
      </c>
      <c r="G401" s="73">
        <v>69.099999999999994</v>
      </c>
      <c r="H401" s="73">
        <v>-0.1</v>
      </c>
      <c r="I401" s="73">
        <v>0.2</v>
      </c>
      <c r="J401" s="73">
        <v>0.1</v>
      </c>
      <c r="K401" s="73">
        <v>94.3</v>
      </c>
    </row>
    <row r="402" spans="1:11" x14ac:dyDescent="0.35">
      <c r="A402" s="12" t="s">
        <v>313</v>
      </c>
      <c r="B402" s="73">
        <v>-0.2</v>
      </c>
      <c r="C402" s="73">
        <v>0.3</v>
      </c>
      <c r="D402" s="73">
        <v>0.1</v>
      </c>
      <c r="E402" s="73">
        <v>73.099999999999994</v>
      </c>
      <c r="F402" s="73">
        <v>81.599999999999994</v>
      </c>
      <c r="G402" s="73">
        <v>69.400000000000006</v>
      </c>
      <c r="H402" s="73">
        <v>-0.2</v>
      </c>
      <c r="I402" s="73">
        <v>0.3</v>
      </c>
      <c r="J402" s="73">
        <v>0.1</v>
      </c>
      <c r="K402" s="73">
        <v>94.4</v>
      </c>
    </row>
    <row r="403" spans="1:11" x14ac:dyDescent="0.35">
      <c r="A403" s="12" t="s">
        <v>314</v>
      </c>
      <c r="B403" s="73">
        <v>0.2</v>
      </c>
      <c r="C403" s="73">
        <v>0.3</v>
      </c>
      <c r="D403" s="73">
        <v>0.5</v>
      </c>
      <c r="E403" s="73">
        <v>72.599999999999994</v>
      </c>
      <c r="F403" s="73">
        <v>81.900000000000006</v>
      </c>
      <c r="G403" s="73">
        <v>69.599999999999994</v>
      </c>
      <c r="H403" s="73">
        <v>0.2</v>
      </c>
      <c r="I403" s="73">
        <v>0.3</v>
      </c>
      <c r="J403" s="73">
        <v>0.4</v>
      </c>
      <c r="K403" s="73">
        <v>94.8</v>
      </c>
    </row>
    <row r="404" spans="1:11" x14ac:dyDescent="0.35">
      <c r="A404" s="12" t="s">
        <v>315</v>
      </c>
      <c r="B404" s="73">
        <v>0.2</v>
      </c>
      <c r="C404" s="73">
        <v>0.1</v>
      </c>
      <c r="D404" s="73">
        <v>0.2</v>
      </c>
      <c r="E404" s="73">
        <v>72.5</v>
      </c>
      <c r="F404" s="73">
        <v>81.8</v>
      </c>
      <c r="G404" s="73">
        <v>69.400000000000006</v>
      </c>
      <c r="H404" s="73">
        <v>0.1</v>
      </c>
      <c r="I404" s="73">
        <v>0.1</v>
      </c>
      <c r="J404" s="73">
        <v>0.2</v>
      </c>
      <c r="K404" s="73">
        <v>94.8</v>
      </c>
    </row>
    <row r="405" spans="1:11" x14ac:dyDescent="0.35">
      <c r="A405" s="12" t="s">
        <v>316</v>
      </c>
      <c r="B405" s="73">
        <v>0.1</v>
      </c>
      <c r="C405" s="73">
        <v>0.1</v>
      </c>
      <c r="D405" s="73">
        <v>0.2</v>
      </c>
      <c r="E405" s="73">
        <v>72.900000000000006</v>
      </c>
      <c r="F405" s="73">
        <v>82</v>
      </c>
      <c r="G405" s="73">
        <v>69.599999999999994</v>
      </c>
      <c r="H405" s="73">
        <v>0.1</v>
      </c>
      <c r="I405" s="73">
        <v>0.1</v>
      </c>
      <c r="J405" s="73">
        <v>0.2</v>
      </c>
      <c r="K405" s="73">
        <v>95</v>
      </c>
    </row>
    <row r="406" spans="1:11" x14ac:dyDescent="0.35">
      <c r="A406" s="12" t="s">
        <v>317</v>
      </c>
      <c r="B406" s="73">
        <v>-0.2</v>
      </c>
      <c r="C406" s="73">
        <v>0.1</v>
      </c>
      <c r="D406" s="73">
        <v>-0.1</v>
      </c>
      <c r="E406" s="73">
        <v>72</v>
      </c>
      <c r="F406" s="73">
        <v>80.900000000000006</v>
      </c>
      <c r="G406" s="73">
        <v>68.400000000000006</v>
      </c>
      <c r="H406" s="73">
        <v>-0.2</v>
      </c>
      <c r="I406" s="73">
        <v>0.1</v>
      </c>
      <c r="J406" s="73">
        <v>-0.2</v>
      </c>
      <c r="K406" s="73">
        <v>94</v>
      </c>
    </row>
    <row r="407" spans="1:11" x14ac:dyDescent="0.35">
      <c r="A407" s="12" t="s">
        <v>318</v>
      </c>
      <c r="B407" s="73">
        <v>0.2</v>
      </c>
      <c r="C407" s="73">
        <v>0.1</v>
      </c>
      <c r="D407" s="73">
        <v>0.3</v>
      </c>
      <c r="E407" s="73">
        <v>72</v>
      </c>
      <c r="F407" s="73">
        <v>81.099999999999994</v>
      </c>
      <c r="G407" s="73">
        <v>68.400000000000006</v>
      </c>
      <c r="H407" s="73">
        <v>0.2</v>
      </c>
      <c r="I407" s="73">
        <v>0.1</v>
      </c>
      <c r="J407" s="73">
        <v>0.3</v>
      </c>
      <c r="K407" s="73">
        <v>94.2</v>
      </c>
    </row>
    <row r="408" spans="1:11" x14ac:dyDescent="0.35">
      <c r="A408" s="12" t="s">
        <v>319</v>
      </c>
      <c r="B408" s="73">
        <v>0.2</v>
      </c>
      <c r="C408" s="73">
        <v>0.2</v>
      </c>
      <c r="D408" s="73">
        <v>0.4</v>
      </c>
      <c r="E408" s="73">
        <v>72.400000000000006</v>
      </c>
      <c r="F408" s="73">
        <v>81.099999999999994</v>
      </c>
      <c r="G408" s="73">
        <v>68.2</v>
      </c>
      <c r="H408" s="73">
        <v>0.1</v>
      </c>
      <c r="I408" s="73">
        <v>0.2</v>
      </c>
      <c r="J408" s="73">
        <v>0.4</v>
      </c>
      <c r="K408" s="73">
        <v>94.2</v>
      </c>
    </row>
    <row r="409" spans="1:11" x14ac:dyDescent="0.35">
      <c r="A409" s="12" t="s">
        <v>320</v>
      </c>
      <c r="B409" s="73">
        <v>0.3</v>
      </c>
      <c r="C409" s="73">
        <v>0.1</v>
      </c>
      <c r="D409" s="73">
        <v>0.4</v>
      </c>
      <c r="E409" s="73">
        <v>72.099999999999994</v>
      </c>
      <c r="F409" s="73">
        <v>81.099999999999994</v>
      </c>
      <c r="G409" s="73">
        <v>68.2</v>
      </c>
      <c r="H409" s="73">
        <v>0.3</v>
      </c>
      <c r="I409" s="73">
        <v>0.1</v>
      </c>
      <c r="J409" s="73">
        <v>0.4</v>
      </c>
      <c r="K409" s="73">
        <v>94.2</v>
      </c>
    </row>
    <row r="410" spans="1:11" x14ac:dyDescent="0.35">
      <c r="A410" s="12" t="s">
        <v>321</v>
      </c>
      <c r="B410" s="73">
        <v>0.1</v>
      </c>
      <c r="C410" s="73">
        <v>0.1</v>
      </c>
      <c r="D410" s="73">
        <v>0.3</v>
      </c>
      <c r="E410" s="73">
        <v>72.2</v>
      </c>
      <c r="F410" s="73">
        <v>81.099999999999994</v>
      </c>
      <c r="G410" s="73">
        <v>68.3</v>
      </c>
      <c r="H410" s="73">
        <v>0.1</v>
      </c>
      <c r="I410" s="73">
        <v>0.1</v>
      </c>
      <c r="J410" s="73">
        <v>0.2</v>
      </c>
      <c r="K410" s="73">
        <v>94.2</v>
      </c>
    </row>
    <row r="411" spans="1:11" x14ac:dyDescent="0.35">
      <c r="A411" s="12" t="s">
        <v>322</v>
      </c>
      <c r="B411" s="73">
        <v>0</v>
      </c>
      <c r="C411" s="73">
        <v>0.2</v>
      </c>
      <c r="D411" s="73">
        <v>0.3</v>
      </c>
      <c r="E411" s="73">
        <v>72.7</v>
      </c>
      <c r="F411" s="73">
        <v>81.3</v>
      </c>
      <c r="G411" s="73">
        <v>68.8</v>
      </c>
      <c r="H411" s="73">
        <v>0</v>
      </c>
      <c r="I411" s="73">
        <v>0.2</v>
      </c>
      <c r="J411" s="73">
        <v>0.2</v>
      </c>
      <c r="K411" s="73">
        <v>94.5</v>
      </c>
    </row>
    <row r="412" spans="1:11" x14ac:dyDescent="0.35">
      <c r="A412" s="12" t="s">
        <v>323</v>
      </c>
      <c r="B412" s="73">
        <v>-0.8</v>
      </c>
      <c r="C412" s="73">
        <v>0.3</v>
      </c>
      <c r="D412" s="73">
        <v>-0.5</v>
      </c>
      <c r="E412" s="73">
        <v>71.3</v>
      </c>
      <c r="F412" s="73">
        <v>79.8</v>
      </c>
      <c r="G412" s="73">
        <v>66.900000000000006</v>
      </c>
      <c r="H412" s="73">
        <v>-0.8</v>
      </c>
      <c r="I412" s="73">
        <v>0.3</v>
      </c>
      <c r="J412" s="73">
        <v>-0.5</v>
      </c>
      <c r="K412" s="73">
        <v>93</v>
      </c>
    </row>
    <row r="413" spans="1:11" x14ac:dyDescent="0.35">
      <c r="A413" s="12" t="s">
        <v>324</v>
      </c>
      <c r="B413" s="73">
        <v>-0.1</v>
      </c>
      <c r="C413" s="73">
        <v>0.2</v>
      </c>
      <c r="D413" s="73">
        <v>0.1</v>
      </c>
      <c r="E413" s="73">
        <v>71.2</v>
      </c>
      <c r="F413" s="73">
        <v>79.7</v>
      </c>
      <c r="G413" s="73">
        <v>66.5</v>
      </c>
      <c r="H413" s="73">
        <v>-0.1</v>
      </c>
      <c r="I413" s="73">
        <v>0.2</v>
      </c>
      <c r="J413" s="73">
        <v>0.1</v>
      </c>
      <c r="K413" s="73">
        <v>93</v>
      </c>
    </row>
    <row r="414" spans="1:11" x14ac:dyDescent="0.35">
      <c r="A414" s="12" t="s">
        <v>325</v>
      </c>
      <c r="B414" s="73">
        <v>-0.3</v>
      </c>
      <c r="C414" s="73">
        <v>0.3</v>
      </c>
      <c r="D414" s="73">
        <v>0</v>
      </c>
      <c r="E414" s="73">
        <v>71.8</v>
      </c>
      <c r="F414" s="73">
        <v>79.599999999999994</v>
      </c>
      <c r="G414" s="73">
        <v>66.3</v>
      </c>
      <c r="H414" s="73">
        <v>-0.4</v>
      </c>
      <c r="I414" s="73">
        <v>0.3</v>
      </c>
      <c r="J414" s="73">
        <v>0</v>
      </c>
      <c r="K414" s="73">
        <v>93</v>
      </c>
    </row>
    <row r="415" spans="1:11" x14ac:dyDescent="0.35">
      <c r="A415" s="12" t="s">
        <v>326</v>
      </c>
      <c r="B415" s="73">
        <v>0.3</v>
      </c>
      <c r="C415" s="73">
        <v>0.2</v>
      </c>
      <c r="D415" s="73">
        <v>0.5</v>
      </c>
      <c r="E415" s="73">
        <v>71.2</v>
      </c>
      <c r="F415" s="73">
        <v>79.900000000000006</v>
      </c>
      <c r="G415" s="73">
        <v>66.900000000000006</v>
      </c>
      <c r="H415" s="73">
        <v>0.3</v>
      </c>
      <c r="I415" s="73">
        <v>0.2</v>
      </c>
      <c r="J415" s="73">
        <v>0.5</v>
      </c>
      <c r="K415" s="73">
        <v>93.2</v>
      </c>
    </row>
    <row r="416" spans="1:11" x14ac:dyDescent="0.35">
      <c r="A416" s="12" t="s">
        <v>327</v>
      </c>
      <c r="B416" s="73">
        <v>0.2</v>
      </c>
      <c r="C416" s="73">
        <v>0.1</v>
      </c>
      <c r="D416" s="73">
        <v>0.2</v>
      </c>
      <c r="E416" s="73">
        <v>71.400000000000006</v>
      </c>
      <c r="F416" s="73">
        <v>80</v>
      </c>
      <c r="G416" s="73">
        <v>67.5</v>
      </c>
      <c r="H416" s="73">
        <v>0.1</v>
      </c>
      <c r="I416" s="73">
        <v>0.1</v>
      </c>
      <c r="J416" s="73">
        <v>0.2</v>
      </c>
      <c r="K416" s="73">
        <v>93.4</v>
      </c>
    </row>
    <row r="417" spans="1:11" x14ac:dyDescent="0.35">
      <c r="A417" s="12" t="s">
        <v>328</v>
      </c>
      <c r="B417" s="73">
        <v>0.2</v>
      </c>
      <c r="C417" s="73">
        <v>0.1</v>
      </c>
      <c r="D417" s="73">
        <v>0.3</v>
      </c>
      <c r="E417" s="73">
        <v>71.900000000000006</v>
      </c>
      <c r="F417" s="73">
        <v>80.3</v>
      </c>
      <c r="G417" s="73">
        <v>68.099999999999994</v>
      </c>
      <c r="H417" s="73">
        <v>0.2</v>
      </c>
      <c r="I417" s="73">
        <v>0.1</v>
      </c>
      <c r="J417" s="73">
        <v>0.3</v>
      </c>
      <c r="K417" s="73">
        <v>93.7</v>
      </c>
    </row>
    <row r="418" spans="1:11" x14ac:dyDescent="0.35">
      <c r="A418" s="12" t="s">
        <v>329</v>
      </c>
      <c r="B418" s="73">
        <v>-0.2</v>
      </c>
      <c r="C418" s="73">
        <v>0.1</v>
      </c>
      <c r="D418" s="73">
        <v>-0.1</v>
      </c>
      <c r="E418" s="73">
        <v>71.2</v>
      </c>
      <c r="F418" s="73">
        <v>79.5</v>
      </c>
      <c r="G418" s="73">
        <v>67.3</v>
      </c>
      <c r="H418" s="73">
        <v>-0.2</v>
      </c>
      <c r="I418" s="73">
        <v>0.1</v>
      </c>
      <c r="J418" s="73">
        <v>-0.1</v>
      </c>
      <c r="K418" s="73">
        <v>92.9</v>
      </c>
    </row>
    <row r="419" spans="1:11" x14ac:dyDescent="0.35">
      <c r="A419" s="12" t="s">
        <v>330</v>
      </c>
      <c r="B419" s="73">
        <v>0.1</v>
      </c>
      <c r="C419" s="73">
        <v>0.1</v>
      </c>
      <c r="D419" s="73">
        <v>0.2</v>
      </c>
      <c r="E419" s="73">
        <v>71.3</v>
      </c>
      <c r="F419" s="73">
        <v>79.3</v>
      </c>
      <c r="G419" s="73">
        <v>67.2</v>
      </c>
      <c r="H419" s="73">
        <v>0.1</v>
      </c>
      <c r="I419" s="73">
        <v>0.1</v>
      </c>
      <c r="J419" s="73">
        <v>0.2</v>
      </c>
      <c r="K419" s="73">
        <v>92.7</v>
      </c>
    </row>
    <row r="420" spans="1:11" x14ac:dyDescent="0.35">
      <c r="A420" s="12" t="s">
        <v>331</v>
      </c>
      <c r="B420" s="73">
        <v>0.1</v>
      </c>
      <c r="C420" s="73">
        <v>0.3</v>
      </c>
      <c r="D420" s="73">
        <v>0.4</v>
      </c>
      <c r="E420" s="73">
        <v>71.8</v>
      </c>
      <c r="F420" s="73">
        <v>79.900000000000006</v>
      </c>
      <c r="G420" s="73">
        <v>67.900000000000006</v>
      </c>
      <c r="H420" s="73">
        <v>0.1</v>
      </c>
      <c r="I420" s="73">
        <v>0.3</v>
      </c>
      <c r="J420" s="73">
        <v>0.4</v>
      </c>
      <c r="K420" s="73">
        <v>93.3</v>
      </c>
    </row>
    <row r="421" spans="1:11" x14ac:dyDescent="0.35">
      <c r="A421" s="12" t="s">
        <v>332</v>
      </c>
      <c r="B421" s="73">
        <v>0.4</v>
      </c>
      <c r="C421" s="73">
        <v>0.1</v>
      </c>
      <c r="D421" s="73">
        <v>0.5</v>
      </c>
      <c r="E421" s="73">
        <v>72.8</v>
      </c>
      <c r="F421" s="73">
        <v>81.5</v>
      </c>
      <c r="G421" s="73">
        <v>69.599999999999994</v>
      </c>
      <c r="H421" s="73">
        <v>0.4</v>
      </c>
      <c r="I421" s="73">
        <v>0.1</v>
      </c>
      <c r="J421" s="73">
        <v>0.5</v>
      </c>
      <c r="K421" s="73">
        <v>95</v>
      </c>
    </row>
    <row r="422" spans="1:11" x14ac:dyDescent="0.35">
      <c r="A422" s="12" t="s">
        <v>333</v>
      </c>
      <c r="B422" s="73">
        <v>0.1</v>
      </c>
      <c r="C422" s="73">
        <v>0.1</v>
      </c>
      <c r="D422" s="73">
        <v>0.2</v>
      </c>
      <c r="E422" s="73">
        <v>74.099999999999994</v>
      </c>
      <c r="F422" s="73">
        <v>82.8</v>
      </c>
      <c r="G422" s="73">
        <v>71</v>
      </c>
      <c r="H422" s="73">
        <v>0.1</v>
      </c>
      <c r="I422" s="73">
        <v>0.1</v>
      </c>
      <c r="J422" s="73">
        <v>0.2</v>
      </c>
      <c r="K422" s="73">
        <v>96.5</v>
      </c>
    </row>
    <row r="423" spans="1:11" x14ac:dyDescent="0.35">
      <c r="A423" s="12" t="s">
        <v>334</v>
      </c>
      <c r="B423" s="73">
        <v>0.1</v>
      </c>
      <c r="C423" s="73">
        <v>0.2</v>
      </c>
      <c r="D423" s="73">
        <v>0.3</v>
      </c>
      <c r="E423" s="73">
        <v>75.8</v>
      </c>
      <c r="F423" s="73">
        <v>84.2</v>
      </c>
      <c r="G423" s="73">
        <v>72.7</v>
      </c>
      <c r="H423" s="73">
        <v>0.1</v>
      </c>
      <c r="I423" s="73">
        <v>0.2</v>
      </c>
      <c r="J423" s="73">
        <v>0.2</v>
      </c>
      <c r="K423" s="73">
        <v>98.2</v>
      </c>
    </row>
    <row r="424" spans="1:11" x14ac:dyDescent="0.35">
      <c r="A424" s="12" t="s">
        <v>335</v>
      </c>
      <c r="B424" s="73">
        <v>-0.6</v>
      </c>
      <c r="C424" s="73">
        <v>0.3</v>
      </c>
      <c r="D424" s="73">
        <v>-0.4</v>
      </c>
      <c r="E424" s="73">
        <v>75.3</v>
      </c>
      <c r="F424" s="73">
        <v>83.5</v>
      </c>
      <c r="G424" s="73">
        <v>72.2</v>
      </c>
      <c r="H424" s="73">
        <v>-0.7</v>
      </c>
      <c r="I424" s="73">
        <v>0.3</v>
      </c>
      <c r="J424" s="73">
        <v>-0.4</v>
      </c>
      <c r="K424" s="73">
        <v>97.7</v>
      </c>
    </row>
    <row r="425" spans="1:11" x14ac:dyDescent="0.35">
      <c r="A425" s="12" t="s">
        <v>336</v>
      </c>
      <c r="B425" s="73">
        <v>-0.1</v>
      </c>
      <c r="C425" s="73">
        <v>0.1</v>
      </c>
      <c r="D425" s="73">
        <v>0.1</v>
      </c>
      <c r="E425" s="73">
        <v>75.5</v>
      </c>
      <c r="F425" s="73">
        <v>83.7</v>
      </c>
      <c r="G425" s="73">
        <v>72.7</v>
      </c>
      <c r="H425" s="73">
        <v>-0.1</v>
      </c>
      <c r="I425" s="73">
        <v>0.1</v>
      </c>
      <c r="J425" s="73">
        <v>0</v>
      </c>
      <c r="K425" s="73">
        <v>98.1</v>
      </c>
    </row>
    <row r="426" spans="1:11" x14ac:dyDescent="0.35">
      <c r="A426" s="12" t="s">
        <v>337</v>
      </c>
      <c r="B426" s="73">
        <v>0</v>
      </c>
      <c r="C426" s="73">
        <v>0.3</v>
      </c>
      <c r="D426" s="73">
        <v>0.3</v>
      </c>
      <c r="E426" s="73">
        <v>76.5</v>
      </c>
      <c r="F426" s="73">
        <v>84.5</v>
      </c>
      <c r="G426" s="73">
        <v>73.8</v>
      </c>
      <c r="H426" s="73">
        <v>0</v>
      </c>
      <c r="I426" s="73">
        <v>0.3</v>
      </c>
      <c r="J426" s="73">
        <v>0.3</v>
      </c>
      <c r="K426" s="73">
        <v>99.1</v>
      </c>
    </row>
    <row r="427" spans="1:11" x14ac:dyDescent="0.35">
      <c r="A427" s="12" t="s">
        <v>338</v>
      </c>
      <c r="B427" s="73">
        <v>1.9</v>
      </c>
      <c r="C427" s="73">
        <v>0.3</v>
      </c>
      <c r="D427" s="73">
        <v>2.2000000000000002</v>
      </c>
      <c r="E427" s="73">
        <v>78.8</v>
      </c>
      <c r="F427" s="73">
        <v>89.6</v>
      </c>
      <c r="G427" s="73">
        <v>77.5</v>
      </c>
      <c r="H427" s="73">
        <v>1.9</v>
      </c>
      <c r="I427" s="73">
        <v>0.3</v>
      </c>
      <c r="J427" s="73">
        <v>2.2000000000000002</v>
      </c>
      <c r="K427" s="73">
        <v>104.4</v>
      </c>
    </row>
    <row r="428" spans="1:11" x14ac:dyDescent="0.35">
      <c r="A428" s="12" t="s">
        <v>339</v>
      </c>
      <c r="B428" s="73">
        <v>1.9</v>
      </c>
      <c r="C428" s="73">
        <v>0.4</v>
      </c>
      <c r="D428" s="73">
        <v>2.2999999999999998</v>
      </c>
      <c r="E428" s="73">
        <v>81.599999999999994</v>
      </c>
      <c r="F428" s="73">
        <v>93.3</v>
      </c>
      <c r="G428" s="73">
        <v>80.7</v>
      </c>
      <c r="H428" s="73">
        <v>1.9</v>
      </c>
      <c r="I428" s="73">
        <v>0.4</v>
      </c>
      <c r="J428" s="73">
        <v>2.2999999999999998</v>
      </c>
      <c r="K428" s="73">
        <v>108.3</v>
      </c>
    </row>
    <row r="429" spans="1:11" x14ac:dyDescent="0.35">
      <c r="A429" s="12" t="s">
        <v>340</v>
      </c>
      <c r="B429" s="73">
        <v>1.2</v>
      </c>
      <c r="C429" s="73">
        <v>0.3</v>
      </c>
      <c r="D429" s="73">
        <v>1.5</v>
      </c>
      <c r="E429" s="73">
        <v>83.9</v>
      </c>
      <c r="F429" s="73">
        <v>95.3</v>
      </c>
      <c r="G429" s="73">
        <v>82.5</v>
      </c>
      <c r="H429" s="73">
        <v>1.2</v>
      </c>
      <c r="I429" s="73">
        <v>0.3</v>
      </c>
      <c r="J429" s="73">
        <v>1.4</v>
      </c>
      <c r="K429" s="73">
        <v>110.6</v>
      </c>
    </row>
    <row r="430" spans="1:11" x14ac:dyDescent="0.35">
      <c r="A430" s="12" t="s">
        <v>341</v>
      </c>
      <c r="B430" s="73">
        <v>0.8</v>
      </c>
      <c r="C430" s="73">
        <v>0.2</v>
      </c>
      <c r="D430" s="73">
        <v>1</v>
      </c>
      <c r="E430" s="73">
        <v>84.9</v>
      </c>
      <c r="F430" s="73">
        <v>96</v>
      </c>
      <c r="G430" s="73">
        <v>83</v>
      </c>
      <c r="H430" s="73">
        <v>0.8</v>
      </c>
      <c r="I430" s="73">
        <v>0.2</v>
      </c>
      <c r="J430" s="73">
        <v>1</v>
      </c>
      <c r="K430" s="73">
        <v>111.3</v>
      </c>
    </row>
    <row r="431" spans="1:11" x14ac:dyDescent="0.35">
      <c r="A431" s="12" t="s">
        <v>342</v>
      </c>
      <c r="B431" s="73">
        <v>0.9</v>
      </c>
      <c r="C431" s="73">
        <v>0.2</v>
      </c>
      <c r="D431" s="73">
        <v>1.1000000000000001</v>
      </c>
      <c r="E431" s="73">
        <v>86.2</v>
      </c>
      <c r="F431" s="73">
        <v>97.7</v>
      </c>
      <c r="G431" s="73">
        <v>84.2</v>
      </c>
      <c r="H431" s="73">
        <v>0.9</v>
      </c>
      <c r="I431" s="73">
        <v>0.2</v>
      </c>
      <c r="J431" s="73">
        <v>1.1000000000000001</v>
      </c>
      <c r="K431" s="73">
        <v>112.9</v>
      </c>
    </row>
    <row r="432" spans="1:11" x14ac:dyDescent="0.35">
      <c r="A432" s="12" t="s">
        <v>343</v>
      </c>
      <c r="B432" s="73">
        <v>0.9</v>
      </c>
      <c r="C432" s="73">
        <v>0.4</v>
      </c>
      <c r="D432" s="73">
        <v>1.3</v>
      </c>
      <c r="E432" s="73">
        <v>87.5</v>
      </c>
      <c r="F432" s="73">
        <v>98.1</v>
      </c>
      <c r="G432" s="73">
        <v>83.9</v>
      </c>
      <c r="H432" s="73">
        <v>0.9</v>
      </c>
      <c r="I432" s="73">
        <v>0.4</v>
      </c>
      <c r="J432" s="73">
        <v>1.3</v>
      </c>
      <c r="K432" s="73">
        <v>113.2</v>
      </c>
    </row>
    <row r="433" spans="1:11" x14ac:dyDescent="0.35">
      <c r="A433" s="12" t="s">
        <v>344</v>
      </c>
      <c r="B433" s="73">
        <v>0.7</v>
      </c>
      <c r="C433" s="73">
        <v>0.2</v>
      </c>
      <c r="D433" s="73">
        <v>0.8</v>
      </c>
      <c r="E433" s="73">
        <v>86.6</v>
      </c>
      <c r="F433" s="73">
        <v>98.1</v>
      </c>
      <c r="G433" s="73">
        <v>83.8</v>
      </c>
      <c r="H433" s="73">
        <v>0.6</v>
      </c>
      <c r="I433" s="73">
        <v>0.2</v>
      </c>
      <c r="J433" s="73">
        <v>0.8</v>
      </c>
      <c r="K433" s="73">
        <v>112.9</v>
      </c>
    </row>
    <row r="434" spans="1:11" x14ac:dyDescent="0.35">
      <c r="A434" s="12" t="s">
        <v>345</v>
      </c>
      <c r="B434" s="73">
        <v>0.8</v>
      </c>
      <c r="C434" s="73">
        <v>0.2</v>
      </c>
      <c r="D434" s="73">
        <v>1</v>
      </c>
      <c r="E434" s="73">
        <v>86.5</v>
      </c>
      <c r="F434" s="73">
        <v>97.9</v>
      </c>
      <c r="G434" s="73">
        <v>83.7</v>
      </c>
      <c r="H434" s="73">
        <v>0.8</v>
      </c>
      <c r="I434" s="73">
        <v>0.2</v>
      </c>
      <c r="J434" s="73">
        <v>1</v>
      </c>
      <c r="K434" s="73">
        <v>112.5</v>
      </c>
    </row>
    <row r="435" spans="1:11" x14ac:dyDescent="0.35">
      <c r="A435" s="12" t="s">
        <v>346</v>
      </c>
      <c r="B435" s="73">
        <v>0.9</v>
      </c>
      <c r="C435" s="73">
        <v>0.2</v>
      </c>
      <c r="D435" s="73">
        <v>1.1000000000000001</v>
      </c>
      <c r="E435" s="73">
        <v>86.7</v>
      </c>
      <c r="F435" s="73">
        <v>97.6</v>
      </c>
      <c r="G435" s="73">
        <v>83.3</v>
      </c>
      <c r="H435" s="73">
        <v>0.8</v>
      </c>
      <c r="I435" s="73">
        <v>0.2</v>
      </c>
      <c r="J435" s="73">
        <v>1.1000000000000001</v>
      </c>
      <c r="K435" s="73">
        <v>111.9</v>
      </c>
    </row>
    <row r="436" spans="1:11" x14ac:dyDescent="0.35">
      <c r="A436" s="12" t="s">
        <v>347</v>
      </c>
      <c r="B436" s="73">
        <v>-0.3</v>
      </c>
      <c r="C436" s="73">
        <v>0.3</v>
      </c>
      <c r="D436" s="73">
        <v>0.1</v>
      </c>
      <c r="E436" s="73">
        <v>85.3</v>
      </c>
      <c r="F436" s="73">
        <v>96</v>
      </c>
      <c r="G436" s="73">
        <v>81.900000000000006</v>
      </c>
      <c r="H436" s="73">
        <v>-0.3</v>
      </c>
      <c r="I436" s="73">
        <v>0.3</v>
      </c>
      <c r="J436" s="73">
        <v>0</v>
      </c>
      <c r="K436" s="73">
        <v>110.2</v>
      </c>
    </row>
    <row r="437" spans="1:11" x14ac:dyDescent="0.35">
      <c r="A437" s="12" t="s">
        <v>348</v>
      </c>
      <c r="B437" s="73">
        <v>0.5</v>
      </c>
      <c r="C437" s="73">
        <v>0.2</v>
      </c>
      <c r="D437" s="73">
        <v>0.7</v>
      </c>
      <c r="E437" s="73">
        <v>85.2</v>
      </c>
      <c r="F437" s="73">
        <v>96.2</v>
      </c>
      <c r="G437" s="73">
        <v>82.5</v>
      </c>
      <c r="H437" s="73">
        <v>0.5</v>
      </c>
      <c r="I437" s="73">
        <v>0.2</v>
      </c>
      <c r="J437" s="73">
        <v>0.7</v>
      </c>
      <c r="K437" s="73">
        <v>110.3</v>
      </c>
    </row>
    <row r="438" spans="1:11" x14ac:dyDescent="0.35">
      <c r="A438" s="12" t="s">
        <v>349</v>
      </c>
      <c r="B438" s="73">
        <v>0.7</v>
      </c>
      <c r="C438" s="73">
        <v>0.5</v>
      </c>
      <c r="D438" s="73">
        <v>1.2</v>
      </c>
      <c r="E438" s="73">
        <v>85.4</v>
      </c>
      <c r="F438" s="73">
        <v>95.4</v>
      </c>
      <c r="G438" s="73">
        <v>81.900000000000006</v>
      </c>
      <c r="H438" s="73">
        <v>0.7</v>
      </c>
      <c r="I438" s="73">
        <v>0.5</v>
      </c>
      <c r="J438" s="73">
        <v>1.1000000000000001</v>
      </c>
      <c r="K438" s="73">
        <v>109.4</v>
      </c>
    </row>
    <row r="439" spans="1:11" x14ac:dyDescent="0.35">
      <c r="A439" s="12" t="s">
        <v>350</v>
      </c>
      <c r="B439" s="73">
        <v>0.8</v>
      </c>
      <c r="C439" s="73">
        <v>0.3</v>
      </c>
      <c r="D439" s="73">
        <v>1.1000000000000001</v>
      </c>
      <c r="E439" s="73">
        <v>85.9</v>
      </c>
      <c r="F439" s="73">
        <v>96.1</v>
      </c>
      <c r="G439" s="73">
        <v>82.5</v>
      </c>
      <c r="H439" s="73">
        <v>0.8</v>
      </c>
      <c r="I439" s="73">
        <v>0.3</v>
      </c>
      <c r="J439" s="73">
        <v>1.1000000000000001</v>
      </c>
      <c r="K439" s="73">
        <v>110</v>
      </c>
    </row>
    <row r="440" spans="1:11" x14ac:dyDescent="0.35">
      <c r="A440" s="12" t="s">
        <v>351</v>
      </c>
      <c r="B440" s="73">
        <v>0.7</v>
      </c>
      <c r="C440" s="73">
        <v>0.1</v>
      </c>
      <c r="D440" s="73">
        <v>0.8</v>
      </c>
      <c r="E440" s="73">
        <v>86.1</v>
      </c>
      <c r="F440" s="73">
        <v>96.4</v>
      </c>
      <c r="G440" s="73">
        <v>82.6</v>
      </c>
      <c r="H440" s="73">
        <v>0.6</v>
      </c>
      <c r="I440" s="73">
        <v>0.1</v>
      </c>
      <c r="J440" s="73">
        <v>0.8</v>
      </c>
      <c r="K440" s="73">
        <v>110.1</v>
      </c>
    </row>
    <row r="441" spans="1:11" x14ac:dyDescent="0.35">
      <c r="A441" s="12" t="s">
        <v>352</v>
      </c>
      <c r="B441" s="73">
        <v>0.7</v>
      </c>
      <c r="C441" s="73">
        <v>0.1</v>
      </c>
      <c r="D441" s="73">
        <v>0.8</v>
      </c>
      <c r="E441" s="73">
        <v>86.3</v>
      </c>
      <c r="F441" s="73">
        <v>95.8</v>
      </c>
      <c r="G441" s="73">
        <v>81.8</v>
      </c>
      <c r="H441" s="73">
        <v>0.7</v>
      </c>
      <c r="I441" s="73">
        <v>0.1</v>
      </c>
      <c r="J441" s="73">
        <v>0.8</v>
      </c>
      <c r="K441" s="73">
        <v>109.5</v>
      </c>
    </row>
    <row r="442" spans="1:11" x14ac:dyDescent="0.35">
      <c r="A442" s="12" t="s">
        <v>353</v>
      </c>
      <c r="B442" s="73">
        <v>0.1</v>
      </c>
      <c r="C442" s="73">
        <v>0.1</v>
      </c>
      <c r="D442" s="73">
        <v>0.2</v>
      </c>
      <c r="E442" s="73">
        <v>85.3</v>
      </c>
      <c r="F442" s="73">
        <v>95.3</v>
      </c>
      <c r="G442" s="73">
        <v>81.5</v>
      </c>
      <c r="H442" s="73">
        <v>0</v>
      </c>
      <c r="I442" s="73">
        <v>0.1</v>
      </c>
      <c r="J442" s="73">
        <v>0.2</v>
      </c>
      <c r="K442" s="73">
        <v>108.9</v>
      </c>
    </row>
    <row r="443" spans="1:11" x14ac:dyDescent="0.35">
      <c r="A443" s="12" t="s">
        <v>354</v>
      </c>
      <c r="B443" s="73">
        <v>0.5</v>
      </c>
      <c r="C443" s="73">
        <v>0.1</v>
      </c>
      <c r="D443" s="73">
        <v>0.6</v>
      </c>
      <c r="E443" s="73">
        <v>83.9</v>
      </c>
      <c r="F443" s="73">
        <v>93.9</v>
      </c>
      <c r="G443" s="73">
        <v>81</v>
      </c>
      <c r="H443" s="73">
        <v>0.5</v>
      </c>
      <c r="I443" s="73">
        <v>0.1</v>
      </c>
      <c r="J443" s="73">
        <v>0.6</v>
      </c>
      <c r="K443" s="73">
        <v>107.3</v>
      </c>
    </row>
    <row r="444" spans="1:11" x14ac:dyDescent="0.35">
      <c r="A444" s="12" t="s">
        <v>355</v>
      </c>
      <c r="B444" s="73">
        <v>0.4</v>
      </c>
      <c r="C444" s="73">
        <v>0.3</v>
      </c>
      <c r="D444" s="73">
        <v>0.7</v>
      </c>
      <c r="E444" s="73">
        <v>83.5</v>
      </c>
      <c r="F444" s="73">
        <v>93.2</v>
      </c>
      <c r="G444" s="73">
        <v>80</v>
      </c>
      <c r="H444" s="73">
        <v>0.4</v>
      </c>
      <c r="I444" s="73">
        <v>0.3</v>
      </c>
      <c r="J444" s="73">
        <v>0.7</v>
      </c>
      <c r="K444" s="73">
        <v>106.5</v>
      </c>
    </row>
    <row r="445" spans="1:11" x14ac:dyDescent="0.35">
      <c r="A445" s="12" t="s">
        <v>356</v>
      </c>
      <c r="B445" s="73">
        <v>0.3</v>
      </c>
      <c r="C445" s="73">
        <v>0.1</v>
      </c>
      <c r="D445" s="73">
        <v>0.4</v>
      </c>
      <c r="E445" s="73">
        <v>83.1</v>
      </c>
      <c r="F445" s="73">
        <v>95.9</v>
      </c>
      <c r="G445" s="73">
        <v>80.599999999999994</v>
      </c>
      <c r="H445" s="73">
        <v>0.2</v>
      </c>
      <c r="I445" s="73">
        <v>0.1</v>
      </c>
      <c r="J445" s="73">
        <v>0.3</v>
      </c>
      <c r="K445" s="73">
        <v>109.2</v>
      </c>
    </row>
    <row r="446" spans="1:11" x14ac:dyDescent="0.35">
      <c r="A446" s="12" t="s">
        <v>357</v>
      </c>
      <c r="B446" s="73">
        <v>0.2</v>
      </c>
      <c r="C446" s="73">
        <v>0.1</v>
      </c>
      <c r="D446" s="73">
        <v>0.3</v>
      </c>
      <c r="E446" s="73">
        <v>82.8</v>
      </c>
      <c r="F446" s="73">
        <v>96.4</v>
      </c>
      <c r="G446" s="73">
        <v>80.400000000000006</v>
      </c>
      <c r="H446" s="73">
        <v>0.2</v>
      </c>
      <c r="I446" s="73">
        <v>0.1</v>
      </c>
      <c r="J446" s="73">
        <v>0.3</v>
      </c>
      <c r="K446" s="73">
        <v>109.7</v>
      </c>
    </row>
    <row r="447" spans="1:11" x14ac:dyDescent="0.35">
      <c r="A447" s="12" t="s">
        <v>358</v>
      </c>
      <c r="B447" s="73">
        <v>0.3</v>
      </c>
      <c r="C447" s="73">
        <v>0.2</v>
      </c>
      <c r="D447" s="73">
        <v>0.4</v>
      </c>
      <c r="E447" s="73">
        <v>83.1</v>
      </c>
      <c r="F447" s="73">
        <v>96.2</v>
      </c>
      <c r="G447" s="73">
        <v>80.400000000000006</v>
      </c>
      <c r="H447" s="73">
        <v>0.2</v>
      </c>
      <c r="I447" s="73">
        <v>0.2</v>
      </c>
      <c r="J447" s="73">
        <v>0.4</v>
      </c>
      <c r="K447" s="73">
        <v>109.4</v>
      </c>
    </row>
    <row r="448" spans="1:11" x14ac:dyDescent="0.35">
      <c r="A448" s="12" t="s">
        <v>359</v>
      </c>
      <c r="B448" s="73">
        <v>-0.8</v>
      </c>
      <c r="C448" s="73">
        <v>0.3</v>
      </c>
      <c r="D448" s="73">
        <v>-0.5</v>
      </c>
      <c r="E448" s="73">
        <v>81.599999999999994</v>
      </c>
      <c r="F448" s="73">
        <v>94.8</v>
      </c>
      <c r="G448" s="73">
        <v>79.099999999999994</v>
      </c>
      <c r="H448" s="73">
        <v>-0.9</v>
      </c>
      <c r="I448" s="73">
        <v>0.3</v>
      </c>
      <c r="J448" s="73">
        <v>-0.5</v>
      </c>
      <c r="K448" s="73">
        <v>107.9</v>
      </c>
    </row>
    <row r="449" spans="1:11" x14ac:dyDescent="0.35">
      <c r="A449" s="12" t="s">
        <v>360</v>
      </c>
      <c r="B449" s="73">
        <v>0.1</v>
      </c>
      <c r="C449" s="73">
        <v>0.2</v>
      </c>
      <c r="D449" s="73">
        <v>0.3</v>
      </c>
      <c r="E449" s="73">
        <v>81.2</v>
      </c>
      <c r="F449" s="73">
        <v>94</v>
      </c>
      <c r="G449" s="73">
        <v>78.3</v>
      </c>
      <c r="H449" s="73">
        <v>0</v>
      </c>
      <c r="I449" s="73">
        <v>0.2</v>
      </c>
      <c r="J449" s="73">
        <v>0.3</v>
      </c>
      <c r="K449" s="73">
        <v>107.1</v>
      </c>
    </row>
    <row r="450" spans="1:11" x14ac:dyDescent="0.35">
      <c r="A450" s="12" t="s">
        <v>361</v>
      </c>
      <c r="B450" s="73">
        <v>0</v>
      </c>
      <c r="C450" s="73">
        <v>0.3</v>
      </c>
      <c r="D450" s="73">
        <v>0.2</v>
      </c>
      <c r="E450" s="73">
        <v>81.2</v>
      </c>
      <c r="F450" s="73">
        <v>94.3</v>
      </c>
      <c r="G450" s="73">
        <v>78.5</v>
      </c>
      <c r="H450" s="73">
        <v>-0.1</v>
      </c>
      <c r="I450" s="73">
        <v>0.3</v>
      </c>
      <c r="J450" s="73">
        <v>0.2</v>
      </c>
      <c r="K450" s="73">
        <v>107.4</v>
      </c>
    </row>
    <row r="451" spans="1:11" x14ac:dyDescent="0.35">
      <c r="A451" s="12" t="s">
        <v>362</v>
      </c>
      <c r="B451" s="73">
        <v>0.4</v>
      </c>
      <c r="C451" s="73">
        <v>0.2</v>
      </c>
      <c r="D451" s="73">
        <v>0.6</v>
      </c>
      <c r="E451" s="73">
        <v>80.7</v>
      </c>
      <c r="F451" s="73">
        <v>93.8</v>
      </c>
      <c r="G451" s="73">
        <v>78.099999999999994</v>
      </c>
      <c r="H451" s="73">
        <v>0.4</v>
      </c>
      <c r="I451" s="73">
        <v>0.2</v>
      </c>
      <c r="J451" s="73">
        <v>0.5</v>
      </c>
      <c r="K451" s="73">
        <v>106.8</v>
      </c>
    </row>
    <row r="452" spans="1:11" x14ac:dyDescent="0.35">
      <c r="A452" s="12" t="s">
        <v>363</v>
      </c>
      <c r="B452" s="73">
        <v>0.3</v>
      </c>
      <c r="C452" s="73">
        <v>0.1</v>
      </c>
      <c r="D452" s="73">
        <v>0.4</v>
      </c>
      <c r="E452" s="73">
        <v>80.8</v>
      </c>
      <c r="F452" s="73">
        <v>93.7</v>
      </c>
      <c r="G452" s="73">
        <v>78.099999999999994</v>
      </c>
      <c r="H452" s="73">
        <v>0.3</v>
      </c>
      <c r="I452" s="73">
        <v>0.1</v>
      </c>
      <c r="J452" s="73">
        <v>0.3</v>
      </c>
      <c r="K452" s="73">
        <v>106.8</v>
      </c>
    </row>
    <row r="453" spans="1:11" x14ac:dyDescent="0.35">
      <c r="A453" s="12" t="s">
        <v>364</v>
      </c>
      <c r="B453" s="73">
        <v>0.7</v>
      </c>
      <c r="C453" s="73">
        <v>0.1</v>
      </c>
      <c r="D453" s="73">
        <v>0.8</v>
      </c>
      <c r="E453" s="73">
        <v>81.2</v>
      </c>
      <c r="F453" s="73">
        <v>94</v>
      </c>
      <c r="G453" s="73">
        <v>78.400000000000006</v>
      </c>
      <c r="H453" s="73">
        <v>0.7</v>
      </c>
      <c r="I453" s="73">
        <v>0.1</v>
      </c>
      <c r="J453" s="73">
        <v>0.7</v>
      </c>
      <c r="K453" s="73">
        <v>107</v>
      </c>
    </row>
    <row r="454" spans="1:11" x14ac:dyDescent="0.35">
      <c r="A454" s="12" t="s">
        <v>365</v>
      </c>
      <c r="B454" s="73">
        <v>-0.1</v>
      </c>
      <c r="C454" s="73">
        <v>0.1</v>
      </c>
      <c r="D454" s="73">
        <v>0</v>
      </c>
      <c r="E454" s="73">
        <v>80.7</v>
      </c>
      <c r="F454" s="73">
        <v>93.2</v>
      </c>
      <c r="G454" s="73">
        <v>77.7</v>
      </c>
      <c r="H454" s="73">
        <v>-0.1</v>
      </c>
      <c r="I454" s="73">
        <v>0.1</v>
      </c>
      <c r="J454" s="73">
        <v>0</v>
      </c>
      <c r="K454" s="73">
        <v>106.2</v>
      </c>
    </row>
    <row r="455" spans="1:11" x14ac:dyDescent="0.35">
      <c r="A455" s="12" t="s">
        <v>366</v>
      </c>
      <c r="B455" s="73">
        <v>0.2</v>
      </c>
      <c r="C455" s="73">
        <v>0.1</v>
      </c>
      <c r="D455" s="73">
        <v>0.3</v>
      </c>
      <c r="E455" s="73">
        <v>80.5</v>
      </c>
      <c r="F455" s="73">
        <v>92.9</v>
      </c>
      <c r="G455" s="73">
        <v>77.400000000000006</v>
      </c>
      <c r="H455" s="73">
        <v>0.2</v>
      </c>
      <c r="I455" s="73">
        <v>0.1</v>
      </c>
      <c r="J455" s="73">
        <v>0.3</v>
      </c>
      <c r="K455" s="73">
        <v>105.9</v>
      </c>
    </row>
    <row r="456" spans="1:11" x14ac:dyDescent="0.35">
      <c r="A456" s="12" t="s">
        <v>367</v>
      </c>
      <c r="B456" s="73">
        <v>0.4</v>
      </c>
      <c r="C456" s="73">
        <v>0.2</v>
      </c>
      <c r="D456" s="73">
        <v>0.6</v>
      </c>
      <c r="E456" s="73">
        <v>80.8</v>
      </c>
      <c r="F456" s="73">
        <v>92.8</v>
      </c>
      <c r="G456" s="73">
        <v>77.400000000000006</v>
      </c>
      <c r="H456" s="73">
        <v>0.4</v>
      </c>
      <c r="I456" s="73">
        <v>0.2</v>
      </c>
      <c r="J456" s="73">
        <v>0.6</v>
      </c>
      <c r="K456" s="73">
        <v>105.8</v>
      </c>
    </row>
    <row r="457" spans="1:11" x14ac:dyDescent="0.35">
      <c r="A457" s="12" t="s">
        <v>368</v>
      </c>
      <c r="B457" s="73">
        <v>0.3</v>
      </c>
      <c r="C457" s="73">
        <v>0.1</v>
      </c>
      <c r="D457" s="73">
        <v>0.4</v>
      </c>
      <c r="E457" s="73">
        <v>81.099999999999994</v>
      </c>
      <c r="F457" s="73">
        <v>92.6</v>
      </c>
      <c r="G457" s="73">
        <v>77.2</v>
      </c>
      <c r="H457" s="73">
        <v>0.3</v>
      </c>
      <c r="I457" s="73">
        <v>0.1</v>
      </c>
      <c r="J457" s="73">
        <v>0.4</v>
      </c>
      <c r="K457" s="73">
        <v>105.6</v>
      </c>
    </row>
    <row r="458" spans="1:11" x14ac:dyDescent="0.35">
      <c r="A458" s="12" t="s">
        <v>369</v>
      </c>
      <c r="B458" s="73">
        <v>0.5</v>
      </c>
      <c r="C458" s="73">
        <v>0.1</v>
      </c>
      <c r="D458" s="73">
        <v>0.6</v>
      </c>
      <c r="E458" s="73">
        <v>81.5</v>
      </c>
      <c r="F458" s="73">
        <v>92.9</v>
      </c>
      <c r="G458" s="73">
        <v>77.7</v>
      </c>
      <c r="H458" s="73">
        <v>0.5</v>
      </c>
      <c r="I458" s="73">
        <v>0.1</v>
      </c>
      <c r="J458" s="73">
        <v>0.6</v>
      </c>
      <c r="K458" s="73">
        <v>105.9</v>
      </c>
    </row>
    <row r="459" spans="1:11" x14ac:dyDescent="0.35">
      <c r="A459" s="12" t="s">
        <v>370</v>
      </c>
      <c r="B459" s="73">
        <v>0.8</v>
      </c>
      <c r="C459" s="73">
        <v>-0.2</v>
      </c>
      <c r="D459" s="73">
        <v>0.6</v>
      </c>
      <c r="E459" s="73">
        <v>82.6</v>
      </c>
      <c r="F459" s="73">
        <v>93.1</v>
      </c>
      <c r="G459" s="73">
        <v>78.3</v>
      </c>
      <c r="H459" s="73">
        <v>0.8</v>
      </c>
      <c r="I459" s="73">
        <v>-0.2</v>
      </c>
      <c r="J459" s="73">
        <v>0.6</v>
      </c>
      <c r="K459" s="73">
        <v>106.1</v>
      </c>
    </row>
    <row r="460" spans="1:11" x14ac:dyDescent="0.35">
      <c r="A460" s="12" t="s">
        <v>371</v>
      </c>
      <c r="B460" s="73">
        <v>-0.7</v>
      </c>
      <c r="C460" s="73">
        <v>0.3</v>
      </c>
      <c r="D460" s="73">
        <v>-0.3</v>
      </c>
      <c r="E460" s="73">
        <v>81.5</v>
      </c>
      <c r="F460" s="73">
        <v>92.2</v>
      </c>
      <c r="G460" s="73">
        <v>77.599999999999994</v>
      </c>
      <c r="H460" s="73">
        <v>-0.7</v>
      </c>
      <c r="I460" s="73">
        <v>0.3</v>
      </c>
      <c r="J460" s="73">
        <v>-0.4</v>
      </c>
      <c r="K460" s="73">
        <v>105.1</v>
      </c>
    </row>
    <row r="461" spans="1:11" x14ac:dyDescent="0.35">
      <c r="A461" s="12" t="s">
        <v>372</v>
      </c>
      <c r="B461" s="73">
        <v>0.2</v>
      </c>
      <c r="C461" s="73">
        <v>0.2</v>
      </c>
      <c r="D461" s="73">
        <v>0.4</v>
      </c>
      <c r="E461" s="73">
        <v>81.8</v>
      </c>
      <c r="F461" s="73">
        <v>92.6</v>
      </c>
      <c r="G461" s="73">
        <v>78.099999999999994</v>
      </c>
      <c r="H461" s="73">
        <v>0.2</v>
      </c>
      <c r="I461" s="73">
        <v>0.2</v>
      </c>
      <c r="J461" s="73">
        <v>0.4</v>
      </c>
      <c r="K461" s="73">
        <v>105.5</v>
      </c>
    </row>
    <row r="462" spans="1:11" x14ac:dyDescent="0.35">
      <c r="A462" s="12" t="s">
        <v>373</v>
      </c>
      <c r="B462" s="73">
        <v>0.1</v>
      </c>
      <c r="C462" s="73">
        <v>0.6</v>
      </c>
      <c r="D462" s="73">
        <v>0.7</v>
      </c>
      <c r="E462" s="73">
        <v>82.5</v>
      </c>
      <c r="F462" s="73">
        <v>93.2</v>
      </c>
      <c r="G462" s="73">
        <v>79</v>
      </c>
      <c r="H462" s="73">
        <v>0.1</v>
      </c>
      <c r="I462" s="73">
        <v>0.6</v>
      </c>
      <c r="J462" s="73">
        <v>0.6</v>
      </c>
      <c r="K462" s="73">
        <v>106.2</v>
      </c>
    </row>
    <row r="463" spans="1:11" x14ac:dyDescent="0.35">
      <c r="A463" s="12" t="s">
        <v>374</v>
      </c>
      <c r="B463" s="73">
        <v>0.6</v>
      </c>
      <c r="C463" s="73">
        <v>0.2</v>
      </c>
      <c r="D463" s="73">
        <v>0.8</v>
      </c>
      <c r="E463" s="73">
        <v>83.2</v>
      </c>
      <c r="F463" s="73">
        <v>93.2</v>
      </c>
      <c r="G463" s="73">
        <v>79.099999999999994</v>
      </c>
      <c r="H463" s="73">
        <v>0.5</v>
      </c>
      <c r="I463" s="73">
        <v>0.2</v>
      </c>
      <c r="J463" s="73">
        <v>0.7</v>
      </c>
      <c r="K463" s="73">
        <v>106.2</v>
      </c>
    </row>
    <row r="464" spans="1:11" x14ac:dyDescent="0.35">
      <c r="A464" s="12" t="s">
        <v>375</v>
      </c>
      <c r="B464" s="73">
        <v>0.5</v>
      </c>
      <c r="C464" s="73">
        <v>0.1</v>
      </c>
      <c r="D464" s="73">
        <v>0.6</v>
      </c>
      <c r="E464" s="73">
        <v>83.8</v>
      </c>
      <c r="F464" s="73">
        <v>94.1</v>
      </c>
      <c r="G464" s="73">
        <v>79.900000000000006</v>
      </c>
      <c r="H464" s="73">
        <v>0.5</v>
      </c>
      <c r="I464" s="73">
        <v>0.1</v>
      </c>
      <c r="J464" s="73">
        <v>0.6</v>
      </c>
      <c r="K464" s="73">
        <v>107.1</v>
      </c>
    </row>
    <row r="465" spans="1:11" x14ac:dyDescent="0.35">
      <c r="A465" s="12" t="s">
        <v>376</v>
      </c>
      <c r="B465" s="73">
        <v>0.6</v>
      </c>
      <c r="C465" s="73">
        <v>0.1</v>
      </c>
      <c r="D465" s="73">
        <v>0.7</v>
      </c>
      <c r="E465" s="73">
        <v>84.7</v>
      </c>
      <c r="F465" s="73">
        <v>94.9</v>
      </c>
      <c r="G465" s="73">
        <v>80.7</v>
      </c>
      <c r="H465" s="73">
        <v>0.6</v>
      </c>
      <c r="I465" s="73">
        <v>0.1</v>
      </c>
      <c r="J465" s="73">
        <v>0.7</v>
      </c>
      <c r="K465" s="73">
        <v>107.9</v>
      </c>
    </row>
    <row r="466" spans="1:11" x14ac:dyDescent="0.35">
      <c r="A466" s="12" t="s">
        <v>377</v>
      </c>
      <c r="B466" s="73">
        <v>0</v>
      </c>
      <c r="C466" s="73">
        <v>0.1</v>
      </c>
      <c r="D466" s="73">
        <v>0.1</v>
      </c>
      <c r="E466" s="73">
        <v>84.8</v>
      </c>
      <c r="F466" s="73">
        <v>93.8</v>
      </c>
      <c r="G466" s="73">
        <v>79.400000000000006</v>
      </c>
      <c r="H466" s="73">
        <v>0</v>
      </c>
      <c r="I466" s="73">
        <v>0.1</v>
      </c>
      <c r="J466" s="73">
        <v>0.1</v>
      </c>
      <c r="K466" s="73">
        <v>106.8</v>
      </c>
    </row>
    <row r="467" spans="1:11" x14ac:dyDescent="0.35">
      <c r="A467" s="12" t="s">
        <v>378</v>
      </c>
      <c r="B467" s="73">
        <v>0.3</v>
      </c>
      <c r="C467" s="73">
        <v>0.1</v>
      </c>
      <c r="D467" s="73">
        <v>0.4</v>
      </c>
      <c r="E467" s="73">
        <v>84.8</v>
      </c>
      <c r="F467" s="73">
        <v>93.9</v>
      </c>
      <c r="G467" s="73">
        <v>79.2</v>
      </c>
      <c r="H467" s="73">
        <v>0.3</v>
      </c>
      <c r="I467" s="73">
        <v>0.1</v>
      </c>
      <c r="J467" s="73">
        <v>0.4</v>
      </c>
      <c r="K467" s="73">
        <v>107</v>
      </c>
    </row>
    <row r="468" spans="1:11" x14ac:dyDescent="0.35">
      <c r="A468" s="12" t="s">
        <v>379</v>
      </c>
      <c r="B468" s="73">
        <v>0.3</v>
      </c>
      <c r="C468" s="73">
        <v>0.3</v>
      </c>
      <c r="D468" s="73">
        <v>0.6</v>
      </c>
      <c r="E468" s="73">
        <v>84.9</v>
      </c>
      <c r="F468" s="73">
        <v>93.6</v>
      </c>
      <c r="G468" s="73">
        <v>78.8</v>
      </c>
      <c r="H468" s="73">
        <v>0.3</v>
      </c>
      <c r="I468" s="73">
        <v>0.3</v>
      </c>
      <c r="J468" s="73">
        <v>0.5</v>
      </c>
      <c r="K468" s="73">
        <v>106.7</v>
      </c>
    </row>
    <row r="469" spans="1:11" x14ac:dyDescent="0.35">
      <c r="A469" s="12" t="s">
        <v>380</v>
      </c>
      <c r="B469" s="73">
        <v>0.5</v>
      </c>
      <c r="C469" s="73">
        <v>0.1</v>
      </c>
      <c r="D469" s="73">
        <v>0.6</v>
      </c>
      <c r="E469" s="73">
        <v>85.3</v>
      </c>
      <c r="F469" s="73">
        <v>94.7</v>
      </c>
      <c r="G469" s="73">
        <v>80.099999999999994</v>
      </c>
      <c r="H469" s="73">
        <v>0.4</v>
      </c>
      <c r="I469" s="73">
        <v>0.1</v>
      </c>
      <c r="J469" s="73">
        <v>0.6</v>
      </c>
      <c r="K469" s="73">
        <v>107.8</v>
      </c>
    </row>
    <row r="470" spans="1:11" x14ac:dyDescent="0.35">
      <c r="A470" s="12" t="s">
        <v>381</v>
      </c>
      <c r="B470" s="73">
        <v>0.4</v>
      </c>
      <c r="C470" s="73">
        <v>0.2</v>
      </c>
      <c r="D470" s="73">
        <v>0.5</v>
      </c>
      <c r="E470" s="73">
        <v>85.9</v>
      </c>
      <c r="F470" s="73">
        <v>95.3</v>
      </c>
      <c r="G470" s="73">
        <v>80.7</v>
      </c>
      <c r="H470" s="73">
        <v>0.4</v>
      </c>
      <c r="I470" s="73">
        <v>0.2</v>
      </c>
      <c r="J470" s="73">
        <v>0.5</v>
      </c>
      <c r="K470" s="73">
        <v>108.5</v>
      </c>
    </row>
    <row r="471" spans="1:11" x14ac:dyDescent="0.35">
      <c r="A471" s="12" t="s">
        <v>382</v>
      </c>
      <c r="B471" s="73">
        <v>0.1</v>
      </c>
      <c r="C471" s="73">
        <v>0.2</v>
      </c>
      <c r="D471" s="73">
        <v>0.3</v>
      </c>
      <c r="E471" s="73">
        <v>86.3</v>
      </c>
      <c r="F471" s="73">
        <v>95.6</v>
      </c>
      <c r="G471" s="73">
        <v>81.099999999999994</v>
      </c>
      <c r="H471" s="73">
        <v>0.1</v>
      </c>
      <c r="I471" s="73">
        <v>0.2</v>
      </c>
      <c r="J471" s="73">
        <v>0.3</v>
      </c>
      <c r="K471" s="73">
        <v>108.8</v>
      </c>
    </row>
    <row r="472" spans="1:11" x14ac:dyDescent="0.35">
      <c r="A472" s="12" t="s">
        <v>383</v>
      </c>
      <c r="B472" s="73">
        <v>-0.8</v>
      </c>
      <c r="C472" s="73">
        <v>0.3</v>
      </c>
      <c r="D472" s="73">
        <v>-0.5</v>
      </c>
      <c r="E472" s="73">
        <v>85.2</v>
      </c>
      <c r="F472" s="73">
        <v>93.8</v>
      </c>
      <c r="G472" s="73">
        <v>79.2</v>
      </c>
      <c r="H472" s="73">
        <v>-0.9</v>
      </c>
      <c r="I472" s="73">
        <v>0.3</v>
      </c>
      <c r="J472" s="73">
        <v>-0.5</v>
      </c>
      <c r="K472" s="73">
        <v>106.7</v>
      </c>
    </row>
    <row r="473" spans="1:11" x14ac:dyDescent="0.35">
      <c r="A473" s="12" t="s">
        <v>384</v>
      </c>
      <c r="B473" s="73">
        <v>0.2</v>
      </c>
      <c r="C473" s="73">
        <v>0.2</v>
      </c>
      <c r="D473" s="73">
        <v>0.4</v>
      </c>
      <c r="E473" s="73">
        <v>85.4</v>
      </c>
      <c r="F473" s="73">
        <v>94</v>
      </c>
      <c r="G473" s="73">
        <v>79.2</v>
      </c>
      <c r="H473" s="73">
        <v>0.2</v>
      </c>
      <c r="I473" s="73">
        <v>0.2</v>
      </c>
      <c r="J473" s="73">
        <v>0.4</v>
      </c>
      <c r="K473" s="73">
        <v>106.9</v>
      </c>
    </row>
    <row r="474" spans="1:11" x14ac:dyDescent="0.35">
      <c r="A474" s="12" t="s">
        <v>385</v>
      </c>
      <c r="B474" s="73">
        <v>-0.1</v>
      </c>
      <c r="C474" s="73">
        <v>0.6</v>
      </c>
      <c r="D474" s="73">
        <v>0.5</v>
      </c>
      <c r="E474" s="73">
        <v>85.8</v>
      </c>
      <c r="F474" s="73">
        <v>94.2</v>
      </c>
      <c r="G474" s="73">
        <v>79.5</v>
      </c>
      <c r="H474" s="73">
        <v>-0.1</v>
      </c>
      <c r="I474" s="73">
        <v>0.6</v>
      </c>
      <c r="J474" s="73">
        <v>0.5</v>
      </c>
      <c r="K474" s="73">
        <v>107.1</v>
      </c>
    </row>
    <row r="475" spans="1:11" x14ac:dyDescent="0.35">
      <c r="A475" s="12" t="s">
        <v>386</v>
      </c>
      <c r="B475" s="73">
        <v>0.5</v>
      </c>
      <c r="C475" s="73">
        <v>0.2</v>
      </c>
      <c r="D475" s="73">
        <v>0.7</v>
      </c>
      <c r="E475" s="73">
        <v>86.1</v>
      </c>
      <c r="F475" s="73">
        <v>93.4</v>
      </c>
      <c r="G475" s="73">
        <v>78.900000000000006</v>
      </c>
      <c r="H475" s="73">
        <v>0.5</v>
      </c>
      <c r="I475" s="73">
        <v>0.2</v>
      </c>
      <c r="J475" s="73">
        <v>0.7</v>
      </c>
      <c r="K475" s="73">
        <v>106.3</v>
      </c>
    </row>
    <row r="476" spans="1:11" x14ac:dyDescent="0.35">
      <c r="A476" s="12" t="s">
        <v>387</v>
      </c>
      <c r="B476" s="73">
        <v>0.5</v>
      </c>
      <c r="C476" s="73">
        <v>0.1</v>
      </c>
      <c r="D476" s="73">
        <v>0.6</v>
      </c>
      <c r="E476" s="73">
        <v>86.8</v>
      </c>
      <c r="F476" s="73">
        <v>94.5</v>
      </c>
      <c r="G476" s="73">
        <v>80.2</v>
      </c>
      <c r="H476" s="73">
        <v>0.5</v>
      </c>
      <c r="I476" s="73">
        <v>0.1</v>
      </c>
      <c r="J476" s="73">
        <v>0.6</v>
      </c>
      <c r="K476" s="73">
        <v>107.4</v>
      </c>
    </row>
    <row r="477" spans="1:11" x14ac:dyDescent="0.35">
      <c r="A477" s="12" t="s">
        <v>388</v>
      </c>
      <c r="B477" s="73">
        <v>0.3</v>
      </c>
      <c r="C477" s="73">
        <v>0.2</v>
      </c>
      <c r="D477" s="73">
        <v>0.5</v>
      </c>
      <c r="E477" s="73">
        <v>86.9</v>
      </c>
      <c r="F477" s="73">
        <v>94.5</v>
      </c>
      <c r="G477" s="73">
        <v>80.400000000000006</v>
      </c>
      <c r="H477" s="73">
        <v>0.3</v>
      </c>
      <c r="I477" s="73">
        <v>0.2</v>
      </c>
      <c r="J477" s="73">
        <v>0.5</v>
      </c>
      <c r="K477" s="73">
        <v>94.5</v>
      </c>
    </row>
    <row r="478" spans="1:11" x14ac:dyDescent="0.35">
      <c r="A478" s="12" t="s">
        <v>389</v>
      </c>
      <c r="B478" s="73">
        <v>0</v>
      </c>
      <c r="C478" s="73">
        <v>0.1</v>
      </c>
      <c r="D478" s="73">
        <v>0.1</v>
      </c>
      <c r="E478" s="73">
        <v>87</v>
      </c>
      <c r="F478" s="73">
        <v>94.2</v>
      </c>
      <c r="G478" s="73">
        <v>80.5</v>
      </c>
      <c r="H478" s="73">
        <v>0</v>
      </c>
      <c r="I478" s="73">
        <v>0.1</v>
      </c>
      <c r="J478" s="73">
        <v>0.1</v>
      </c>
      <c r="K478" s="73">
        <v>94.2</v>
      </c>
    </row>
    <row r="479" spans="1:11" x14ac:dyDescent="0.35">
      <c r="A479" s="12" t="s">
        <v>390</v>
      </c>
      <c r="B479" s="73">
        <v>0.4</v>
      </c>
      <c r="C479" s="73">
        <v>0.2</v>
      </c>
      <c r="D479" s="73">
        <v>0.5</v>
      </c>
      <c r="E479" s="73">
        <v>87.1</v>
      </c>
      <c r="F479" s="73">
        <v>94.5</v>
      </c>
      <c r="G479" s="73">
        <v>80.900000000000006</v>
      </c>
      <c r="H479" s="73">
        <v>0.4</v>
      </c>
      <c r="I479" s="73">
        <v>0.2</v>
      </c>
      <c r="J479" s="73">
        <v>0.5</v>
      </c>
      <c r="K479" s="73">
        <v>94.5</v>
      </c>
    </row>
    <row r="480" spans="1:11" x14ac:dyDescent="0.35">
      <c r="A480" s="12" t="s">
        <v>391</v>
      </c>
      <c r="B480" s="73">
        <v>0.4</v>
      </c>
      <c r="C480" s="73">
        <v>0.3</v>
      </c>
      <c r="D480" s="73">
        <v>0.7</v>
      </c>
      <c r="E480" s="73">
        <v>87.1</v>
      </c>
      <c r="F480" s="73">
        <v>94</v>
      </c>
      <c r="G480" s="73">
        <v>80.599999999999994</v>
      </c>
      <c r="H480" s="73">
        <v>0.4</v>
      </c>
      <c r="I480" s="73">
        <v>0.3</v>
      </c>
      <c r="J480" s="73">
        <v>0.7</v>
      </c>
      <c r="K480" s="73">
        <v>94</v>
      </c>
    </row>
    <row r="481" spans="1:11" x14ac:dyDescent="0.35">
      <c r="A481" s="12" t="s">
        <v>392</v>
      </c>
      <c r="B481" s="73">
        <v>0.5</v>
      </c>
      <c r="C481" s="73">
        <v>0.2</v>
      </c>
      <c r="D481" s="73">
        <v>0.7</v>
      </c>
      <c r="E481" s="73">
        <v>87.5</v>
      </c>
      <c r="F481" s="73">
        <v>94.4</v>
      </c>
      <c r="G481" s="73">
        <v>81.3</v>
      </c>
      <c r="H481" s="73">
        <v>0.5</v>
      </c>
      <c r="I481" s="73">
        <v>0.2</v>
      </c>
      <c r="J481" s="73">
        <v>0.7</v>
      </c>
      <c r="K481" s="73">
        <v>94.4</v>
      </c>
    </row>
    <row r="482" spans="1:11" x14ac:dyDescent="0.35">
      <c r="A482" s="12" t="s">
        <v>393</v>
      </c>
      <c r="B482" s="73">
        <v>0.3</v>
      </c>
      <c r="C482" s="73">
        <v>0.1</v>
      </c>
      <c r="D482" s="73">
        <v>0.5</v>
      </c>
      <c r="E482" s="73">
        <v>87.7</v>
      </c>
      <c r="F482" s="73">
        <v>95.2</v>
      </c>
      <c r="G482" s="73">
        <v>82.2</v>
      </c>
      <c r="H482" s="73">
        <v>0.3</v>
      </c>
      <c r="I482" s="73">
        <v>0.1</v>
      </c>
      <c r="J482" s="73">
        <v>0.5</v>
      </c>
      <c r="K482" s="73">
        <v>95.2</v>
      </c>
    </row>
    <row r="483" spans="1:11" x14ac:dyDescent="0.35">
      <c r="A483" s="12" t="s">
        <v>394</v>
      </c>
      <c r="B483" s="73">
        <v>0.4</v>
      </c>
      <c r="C483" s="73">
        <v>0.3</v>
      </c>
      <c r="D483" s="73">
        <v>0.6</v>
      </c>
      <c r="E483" s="73">
        <v>88</v>
      </c>
      <c r="F483" s="73">
        <v>94.8</v>
      </c>
      <c r="G483" s="73">
        <v>82.5</v>
      </c>
      <c r="H483" s="73">
        <v>0.4</v>
      </c>
      <c r="I483" s="73">
        <v>0.3</v>
      </c>
      <c r="J483" s="73">
        <v>0.6</v>
      </c>
      <c r="K483" s="73">
        <v>94.8</v>
      </c>
    </row>
    <row r="484" spans="1:11" x14ac:dyDescent="0.35">
      <c r="A484" s="12" t="s">
        <v>395</v>
      </c>
      <c r="B484" s="73">
        <v>-0.8</v>
      </c>
      <c r="C484" s="73">
        <v>0.3</v>
      </c>
      <c r="D484" s="73">
        <v>-0.5</v>
      </c>
      <c r="E484" s="73">
        <v>87.2</v>
      </c>
      <c r="F484" s="73">
        <v>93</v>
      </c>
      <c r="G484" s="73">
        <v>80.7</v>
      </c>
      <c r="H484" s="73">
        <v>-0.8</v>
      </c>
      <c r="I484" s="73">
        <v>0.3</v>
      </c>
      <c r="J484" s="73">
        <v>-0.5</v>
      </c>
      <c r="K484" s="73">
        <v>93</v>
      </c>
    </row>
    <row r="485" spans="1:11" x14ac:dyDescent="0.35">
      <c r="A485" s="12" t="s">
        <v>396</v>
      </c>
      <c r="B485" s="73">
        <v>0.2</v>
      </c>
      <c r="C485" s="73">
        <v>0.2</v>
      </c>
      <c r="D485" s="73">
        <v>0.4</v>
      </c>
      <c r="E485" s="73">
        <v>87.4</v>
      </c>
      <c r="F485" s="73">
        <v>93.4</v>
      </c>
      <c r="G485" s="73">
        <v>81</v>
      </c>
      <c r="H485" s="73">
        <v>0.2</v>
      </c>
      <c r="I485" s="73">
        <v>0.2</v>
      </c>
      <c r="J485" s="73">
        <v>0.4</v>
      </c>
      <c r="K485" s="73">
        <v>93.4</v>
      </c>
    </row>
    <row r="486" spans="1:11" x14ac:dyDescent="0.35">
      <c r="A486" s="12" t="s">
        <v>397</v>
      </c>
      <c r="B486" s="73">
        <v>-0.1</v>
      </c>
      <c r="C486" s="73">
        <v>0.6</v>
      </c>
      <c r="D486" s="73">
        <v>0.5</v>
      </c>
      <c r="E486" s="73">
        <v>87.9</v>
      </c>
      <c r="F486" s="73">
        <v>93.4</v>
      </c>
      <c r="G486" s="73">
        <v>81.099999999999994</v>
      </c>
      <c r="H486" s="73">
        <v>-0.1</v>
      </c>
      <c r="I486" s="73">
        <v>0.6</v>
      </c>
      <c r="J486" s="73">
        <v>0.5</v>
      </c>
      <c r="K486" s="73">
        <v>93.4</v>
      </c>
    </row>
    <row r="487" spans="1:11" x14ac:dyDescent="0.35">
      <c r="A487" s="12" t="s">
        <v>398</v>
      </c>
      <c r="B487" s="73">
        <v>0.5</v>
      </c>
      <c r="C487" s="73">
        <v>0.2</v>
      </c>
      <c r="D487" s="73">
        <v>0.7</v>
      </c>
      <c r="E487" s="73">
        <v>88</v>
      </c>
      <c r="F487" s="73">
        <v>93.7</v>
      </c>
      <c r="G487" s="73">
        <v>81.7</v>
      </c>
      <c r="H487" s="73">
        <v>0.5</v>
      </c>
      <c r="I487" s="73">
        <v>0.2</v>
      </c>
      <c r="J487" s="73">
        <v>0.7</v>
      </c>
      <c r="K487" s="73">
        <v>93.7</v>
      </c>
    </row>
    <row r="488" spans="1:11" x14ac:dyDescent="0.35">
      <c r="A488" s="12" t="s">
        <v>399</v>
      </c>
      <c r="B488" s="73">
        <v>0.5</v>
      </c>
      <c r="C488" s="73">
        <v>0.1</v>
      </c>
      <c r="D488" s="73">
        <v>0.6</v>
      </c>
      <c r="E488" s="73">
        <v>88.7</v>
      </c>
      <c r="F488" s="73">
        <v>94.8</v>
      </c>
      <c r="G488" s="73">
        <v>82.9</v>
      </c>
      <c r="H488" s="73">
        <v>0.5</v>
      </c>
      <c r="I488" s="73">
        <v>0.1</v>
      </c>
      <c r="J488" s="73">
        <v>0.6</v>
      </c>
      <c r="K488" s="73">
        <v>94.8</v>
      </c>
    </row>
    <row r="489" spans="1:11" x14ac:dyDescent="0.35">
      <c r="A489" s="12" t="s">
        <v>400</v>
      </c>
      <c r="B489" s="73">
        <v>0.7</v>
      </c>
      <c r="C489" s="73">
        <v>0.1</v>
      </c>
      <c r="D489" s="73">
        <v>0.8</v>
      </c>
      <c r="E489" s="73">
        <v>89.2</v>
      </c>
      <c r="F489" s="73">
        <v>94.5</v>
      </c>
      <c r="G489" s="73">
        <v>82.7</v>
      </c>
      <c r="H489" s="73">
        <v>0.7</v>
      </c>
      <c r="I489" s="73">
        <v>0.1</v>
      </c>
      <c r="J489" s="73">
        <v>0.8</v>
      </c>
      <c r="K489" s="73">
        <v>94.5</v>
      </c>
    </row>
    <row r="490" spans="1:11" x14ac:dyDescent="0.35">
      <c r="A490" s="12" t="s">
        <v>401</v>
      </c>
      <c r="B490" s="73">
        <v>-0.1</v>
      </c>
      <c r="C490" s="73">
        <v>0.1</v>
      </c>
      <c r="D490" s="73">
        <v>0</v>
      </c>
      <c r="E490" s="73">
        <v>88.9</v>
      </c>
      <c r="F490" s="73">
        <v>94.9</v>
      </c>
      <c r="G490" s="73">
        <v>83.1</v>
      </c>
      <c r="H490" s="73">
        <v>-0.1</v>
      </c>
      <c r="I490" s="73">
        <v>0.1</v>
      </c>
      <c r="J490" s="73">
        <v>0</v>
      </c>
      <c r="K490" s="73">
        <v>94.8</v>
      </c>
    </row>
    <row r="491" spans="1:11" x14ac:dyDescent="0.35">
      <c r="A491" s="12" t="s">
        <v>402</v>
      </c>
      <c r="B491" s="73">
        <v>0.4</v>
      </c>
      <c r="C491" s="73">
        <v>0.1</v>
      </c>
      <c r="D491" s="73">
        <v>0.5</v>
      </c>
      <c r="E491" s="73">
        <v>89.1</v>
      </c>
      <c r="F491" s="73">
        <v>95.1</v>
      </c>
      <c r="G491" s="73">
        <v>83.2</v>
      </c>
      <c r="H491" s="73">
        <v>0.4</v>
      </c>
      <c r="I491" s="73">
        <v>0.1</v>
      </c>
      <c r="J491" s="73">
        <v>0.5</v>
      </c>
      <c r="K491" s="73">
        <v>95.1</v>
      </c>
    </row>
    <row r="492" spans="1:11" x14ac:dyDescent="0.35">
      <c r="A492" s="12" t="s">
        <v>403</v>
      </c>
      <c r="B492" s="73">
        <v>0.5</v>
      </c>
      <c r="C492" s="73">
        <v>0.2</v>
      </c>
      <c r="D492" s="73">
        <v>0.7</v>
      </c>
      <c r="E492" s="73">
        <v>89.4</v>
      </c>
      <c r="F492" s="73">
        <v>94.9</v>
      </c>
      <c r="G492" s="73">
        <v>83.3</v>
      </c>
      <c r="H492" s="73">
        <v>0.5</v>
      </c>
      <c r="I492" s="73">
        <v>0.2</v>
      </c>
      <c r="J492" s="73">
        <v>0.7</v>
      </c>
      <c r="K492" s="73">
        <v>94.9</v>
      </c>
    </row>
    <row r="493" spans="1:11" x14ac:dyDescent="0.35">
      <c r="A493" s="12" t="s">
        <v>404</v>
      </c>
      <c r="B493" s="73">
        <v>0.4</v>
      </c>
      <c r="C493" s="73">
        <v>0.1</v>
      </c>
      <c r="D493" s="73">
        <v>0.5</v>
      </c>
      <c r="E493" s="73">
        <v>89.9</v>
      </c>
      <c r="F493" s="73">
        <v>94.2</v>
      </c>
      <c r="G493" s="73">
        <v>83.5</v>
      </c>
      <c r="H493" s="73">
        <v>0.4</v>
      </c>
      <c r="I493" s="73">
        <v>0.1</v>
      </c>
      <c r="J493" s="73">
        <v>0.5</v>
      </c>
      <c r="K493" s="73">
        <v>94.2</v>
      </c>
    </row>
    <row r="494" spans="1:11" x14ac:dyDescent="0.35">
      <c r="A494" s="12" t="s">
        <v>405</v>
      </c>
      <c r="B494" s="73">
        <v>0.1</v>
      </c>
      <c r="C494" s="73">
        <v>0.2</v>
      </c>
      <c r="D494" s="73">
        <v>0.3</v>
      </c>
      <c r="E494" s="73">
        <v>90</v>
      </c>
      <c r="F494" s="73">
        <v>94.9</v>
      </c>
      <c r="G494" s="73">
        <v>84.3</v>
      </c>
      <c r="H494" s="73">
        <v>0.1</v>
      </c>
      <c r="I494" s="73">
        <v>0.2</v>
      </c>
      <c r="J494" s="73">
        <v>0.3</v>
      </c>
      <c r="K494" s="73">
        <v>94.9</v>
      </c>
    </row>
    <row r="495" spans="1:11" x14ac:dyDescent="0.35">
      <c r="A495" s="12" t="s">
        <v>406</v>
      </c>
      <c r="B495" s="73">
        <v>0.2</v>
      </c>
      <c r="C495" s="73">
        <v>0.2</v>
      </c>
      <c r="D495" s="73">
        <v>0.4</v>
      </c>
      <c r="E495" s="73">
        <v>90.4</v>
      </c>
      <c r="F495" s="73">
        <v>94.7</v>
      </c>
      <c r="G495" s="73">
        <v>83.9</v>
      </c>
      <c r="H495" s="73">
        <v>0.2</v>
      </c>
      <c r="I495" s="73">
        <v>0.2</v>
      </c>
      <c r="J495" s="73">
        <v>0.4</v>
      </c>
      <c r="K495" s="73">
        <v>94.7</v>
      </c>
    </row>
    <row r="496" spans="1:11" x14ac:dyDescent="0.35">
      <c r="A496" s="12" t="s">
        <v>407</v>
      </c>
      <c r="B496" s="73">
        <v>-1.4</v>
      </c>
      <c r="C496" s="73">
        <v>0.3</v>
      </c>
      <c r="D496" s="73">
        <v>-1.1000000000000001</v>
      </c>
      <c r="E496" s="73">
        <v>88.8</v>
      </c>
      <c r="F496" s="73">
        <v>92.7</v>
      </c>
      <c r="G496" s="73">
        <v>82</v>
      </c>
      <c r="H496" s="73">
        <v>-1.4</v>
      </c>
      <c r="I496" s="73">
        <v>0.3</v>
      </c>
      <c r="J496" s="73">
        <v>-1.1000000000000001</v>
      </c>
      <c r="K496" s="73">
        <v>92.7</v>
      </c>
    </row>
    <row r="497" spans="1:11" x14ac:dyDescent="0.35">
      <c r="A497" s="12" t="s">
        <v>408</v>
      </c>
      <c r="B497" s="73">
        <v>0.2</v>
      </c>
      <c r="C497" s="73">
        <v>0.2</v>
      </c>
      <c r="D497" s="73">
        <v>0.4</v>
      </c>
      <c r="E497" s="73">
        <v>88.9</v>
      </c>
      <c r="F497" s="73">
        <v>92.8</v>
      </c>
      <c r="G497" s="73">
        <v>82.2</v>
      </c>
      <c r="H497" s="73">
        <v>0.2</v>
      </c>
      <c r="I497" s="73">
        <v>0.2</v>
      </c>
      <c r="J497" s="73">
        <v>0.4</v>
      </c>
      <c r="K497" s="73">
        <v>92.8</v>
      </c>
    </row>
    <row r="498" spans="1:11" x14ac:dyDescent="0.35">
      <c r="A498" s="12" t="s">
        <v>409</v>
      </c>
      <c r="B498" s="73">
        <v>-0.2</v>
      </c>
      <c r="C498" s="73">
        <v>0.6</v>
      </c>
      <c r="D498" s="73">
        <v>0.4</v>
      </c>
      <c r="E498" s="73">
        <v>89.5</v>
      </c>
      <c r="F498" s="73">
        <v>93.7</v>
      </c>
      <c r="G498" s="73">
        <v>83.2</v>
      </c>
      <c r="H498" s="73">
        <v>-0.2</v>
      </c>
      <c r="I498" s="73">
        <v>0.6</v>
      </c>
      <c r="J498" s="73">
        <v>0.4</v>
      </c>
      <c r="K498" s="73">
        <v>93.7</v>
      </c>
    </row>
    <row r="499" spans="1:11" x14ac:dyDescent="0.35">
      <c r="A499" s="12" t="s">
        <v>410</v>
      </c>
      <c r="B499" s="73">
        <v>0.5</v>
      </c>
      <c r="C499" s="73">
        <v>0.2</v>
      </c>
      <c r="D499" s="73">
        <v>0.7</v>
      </c>
      <c r="E499" s="73">
        <v>89.7</v>
      </c>
      <c r="F499" s="73">
        <v>94.1</v>
      </c>
      <c r="G499" s="73">
        <v>83.6</v>
      </c>
      <c r="H499" s="73">
        <v>0.5</v>
      </c>
      <c r="I499" s="73">
        <v>0.2</v>
      </c>
      <c r="J499" s="73">
        <v>0.7</v>
      </c>
      <c r="K499" s="73">
        <v>94.1</v>
      </c>
    </row>
    <row r="500" spans="1:11" x14ac:dyDescent="0.35">
      <c r="A500" s="12" t="s">
        <v>411</v>
      </c>
      <c r="B500" s="73">
        <v>0.5</v>
      </c>
      <c r="C500" s="73">
        <v>0.1</v>
      </c>
      <c r="D500" s="73">
        <v>0.6</v>
      </c>
      <c r="E500" s="73">
        <v>90.3</v>
      </c>
      <c r="F500" s="73">
        <v>94.8</v>
      </c>
      <c r="G500" s="73">
        <v>84.4</v>
      </c>
      <c r="H500" s="73">
        <v>0.5</v>
      </c>
      <c r="I500" s="73">
        <v>0.1</v>
      </c>
      <c r="J500" s="73">
        <v>0.6</v>
      </c>
      <c r="K500" s="73">
        <v>94.8</v>
      </c>
    </row>
    <row r="501" spans="1:11" x14ac:dyDescent="0.35">
      <c r="A501" s="12" t="s">
        <v>671</v>
      </c>
      <c r="B501" s="73">
        <v>0.4</v>
      </c>
      <c r="C501" s="73">
        <v>0.1</v>
      </c>
      <c r="D501" s="73">
        <v>0.5</v>
      </c>
      <c r="E501" s="73">
        <v>90.7</v>
      </c>
      <c r="F501" s="73">
        <v>94.9</v>
      </c>
      <c r="G501" s="73">
        <v>84.5</v>
      </c>
      <c r="H501" s="73">
        <v>0.4</v>
      </c>
      <c r="I501" s="73">
        <v>0.1</v>
      </c>
      <c r="J501" s="73">
        <v>0.5</v>
      </c>
      <c r="K501" s="73">
        <v>94.9</v>
      </c>
    </row>
  </sheetData>
  <phoneticPr fontId="5" type="noConversion"/>
  <pageMargins left="0.7" right="0.7" top="0.75" bottom="0.75" header="0.3" footer="0.3"/>
  <pageSetup paperSize="9" orientation="portrait" horizontalDpi="1200" verticalDpi="1200" r:id="rId1"/>
  <tableParts count="1">
    <tablePart r:id="rId2"/>
  </tablePart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D27A43F-92C9-4E60-A434-3905FB5B3876}">
  <sheetPr>
    <pageSetUpPr fitToPage="1"/>
  </sheetPr>
  <dimension ref="A1:U52"/>
  <sheetViews>
    <sheetView showGridLines="0" zoomScale="90" zoomScaleNormal="90" workbookViewId="0">
      <pane xSplit="3" ySplit="2" topLeftCell="D3" activePane="bottomRight" state="frozen"/>
      <selection sqref="A1:XFD1048576"/>
      <selection pane="topRight" sqref="A1:XFD1048576"/>
      <selection pane="bottomLeft" sqref="A1:XFD1048576"/>
      <selection pane="bottomRight" sqref="A1:J1"/>
    </sheetView>
  </sheetViews>
  <sheetFormatPr defaultColWidth="9.1796875" defaultRowHeight="15.5" x14ac:dyDescent="0.35"/>
  <cols>
    <col min="1" max="1" width="5.453125" style="94" customWidth="1"/>
    <col min="2" max="2" width="96" style="94" customWidth="1"/>
    <col min="3" max="3" width="10.54296875" style="134" customWidth="1"/>
    <col min="4" max="5" width="19.1796875" style="94" customWidth="1"/>
    <col min="6" max="7" width="20.81640625" style="94" customWidth="1"/>
    <col min="8" max="9" width="19.453125" style="94" customWidth="1"/>
    <col min="10" max="11" width="23.453125" style="94" customWidth="1"/>
    <col min="12" max="16384" width="9.1796875" style="94"/>
  </cols>
  <sheetData>
    <row r="1" spans="1:19" ht="18" x14ac:dyDescent="0.4">
      <c r="A1" s="143" t="s">
        <v>1202</v>
      </c>
      <c r="B1" s="143"/>
      <c r="C1" s="143"/>
      <c r="D1" s="143"/>
      <c r="E1" s="143"/>
      <c r="F1" s="143"/>
      <c r="G1" s="143"/>
      <c r="H1" s="143"/>
      <c r="I1" s="143"/>
      <c r="J1" s="143"/>
      <c r="K1" s="100"/>
      <c r="P1" s="27"/>
    </row>
    <row r="2" spans="1:19" ht="106.15" customHeight="1" x14ac:dyDescent="0.35">
      <c r="A2" s="86"/>
      <c r="B2" s="86"/>
      <c r="C2" s="86"/>
      <c r="D2" s="128" t="s">
        <v>1931</v>
      </c>
      <c r="E2" s="128" t="s">
        <v>1932</v>
      </c>
      <c r="F2" s="128" t="s">
        <v>1933</v>
      </c>
      <c r="G2" s="128" t="s">
        <v>1934</v>
      </c>
      <c r="H2" s="128" t="s">
        <v>1935</v>
      </c>
      <c r="I2" s="128" t="s">
        <v>1936</v>
      </c>
      <c r="J2" s="128" t="s">
        <v>1937</v>
      </c>
      <c r="K2" s="128" t="s">
        <v>1938</v>
      </c>
      <c r="L2" s="86"/>
      <c r="M2" s="86"/>
      <c r="P2" s="27"/>
      <c r="R2" s="86"/>
      <c r="S2" s="86"/>
    </row>
    <row r="3" spans="1:19" x14ac:dyDescent="0.35">
      <c r="A3" s="27"/>
      <c r="B3" s="27" t="s">
        <v>1203</v>
      </c>
      <c r="C3" s="87" t="s">
        <v>1204</v>
      </c>
      <c r="D3" s="26">
        <v>31.4</v>
      </c>
      <c r="E3" s="26">
        <v>29.5</v>
      </c>
      <c r="F3" s="26">
        <v>1.9</v>
      </c>
      <c r="G3" s="92">
        <v>6.4</v>
      </c>
      <c r="H3" s="26">
        <v>93.3</v>
      </c>
      <c r="I3" s="26">
        <v>89.8</v>
      </c>
      <c r="J3" s="26">
        <v>3.5</v>
      </c>
      <c r="K3" s="26">
        <v>3.9</v>
      </c>
      <c r="L3" s="93"/>
      <c r="M3" s="93"/>
      <c r="N3" s="93"/>
      <c r="O3" s="93"/>
      <c r="P3" s="93"/>
      <c r="Q3" s="93"/>
      <c r="R3" s="93"/>
      <c r="S3" s="93"/>
    </row>
    <row r="4" spans="1:19" x14ac:dyDescent="0.35">
      <c r="A4" s="27"/>
      <c r="B4" s="27" t="s">
        <v>1205</v>
      </c>
      <c r="C4" s="87" t="s">
        <v>1206</v>
      </c>
      <c r="D4" s="26">
        <v>18</v>
      </c>
      <c r="E4" s="26">
        <v>16.899999999999999</v>
      </c>
      <c r="F4" s="26">
        <v>1.1000000000000001</v>
      </c>
      <c r="G4" s="92">
        <v>6.5</v>
      </c>
      <c r="H4" s="26">
        <v>53.4</v>
      </c>
      <c r="I4" s="26">
        <v>51.4</v>
      </c>
      <c r="J4" s="26">
        <v>1.9</v>
      </c>
      <c r="K4" s="26">
        <v>3.7</v>
      </c>
      <c r="L4" s="93"/>
      <c r="M4" s="93"/>
      <c r="N4" s="93"/>
      <c r="O4" s="93"/>
      <c r="P4" s="93"/>
      <c r="Q4" s="93"/>
      <c r="R4" s="93"/>
      <c r="S4" s="93"/>
    </row>
    <row r="5" spans="1:19" x14ac:dyDescent="0.35">
      <c r="A5" s="27"/>
      <c r="B5" s="27" t="s">
        <v>1207</v>
      </c>
      <c r="C5" s="87" t="s">
        <v>1208</v>
      </c>
      <c r="D5" s="26">
        <v>34</v>
      </c>
      <c r="E5" s="26">
        <v>30.9</v>
      </c>
      <c r="F5" s="26">
        <v>3.1</v>
      </c>
      <c r="G5" s="92">
        <v>10.1</v>
      </c>
      <c r="H5" s="26">
        <v>97.9</v>
      </c>
      <c r="I5" s="26">
        <v>89.2</v>
      </c>
      <c r="J5" s="26">
        <v>8.8000000000000007</v>
      </c>
      <c r="K5" s="26">
        <v>9.8000000000000007</v>
      </c>
      <c r="L5" s="93"/>
      <c r="M5" s="93"/>
      <c r="N5" s="93"/>
      <c r="O5" s="93"/>
      <c r="P5" s="93"/>
      <c r="Q5" s="93"/>
      <c r="R5" s="93"/>
      <c r="S5" s="93"/>
    </row>
    <row r="6" spans="1:19" x14ac:dyDescent="0.35">
      <c r="A6" s="27"/>
      <c r="B6" s="27" t="s">
        <v>1209</v>
      </c>
      <c r="C6" s="87" t="s">
        <v>1210</v>
      </c>
      <c r="D6" s="26">
        <v>24.4</v>
      </c>
      <c r="E6" s="26">
        <v>22.6</v>
      </c>
      <c r="F6" s="26">
        <v>1.8</v>
      </c>
      <c r="G6" s="92">
        <v>7.9</v>
      </c>
      <c r="H6" s="26">
        <v>70</v>
      </c>
      <c r="I6" s="26">
        <v>64.7</v>
      </c>
      <c r="J6" s="26">
        <v>5.4</v>
      </c>
      <c r="K6" s="26">
        <v>8.3000000000000007</v>
      </c>
      <c r="L6" s="93"/>
      <c r="M6" s="93"/>
      <c r="N6" s="93"/>
      <c r="O6" s="93"/>
      <c r="P6" s="93"/>
      <c r="Q6" s="93"/>
      <c r="R6" s="93"/>
      <c r="S6" s="93"/>
    </row>
    <row r="7" spans="1:19" x14ac:dyDescent="0.35">
      <c r="A7" s="27"/>
      <c r="B7" s="27" t="s">
        <v>1211</v>
      </c>
      <c r="C7" s="87" t="s">
        <v>1212</v>
      </c>
      <c r="D7" s="26">
        <v>9.6</v>
      </c>
      <c r="E7" s="26">
        <v>8.3000000000000007</v>
      </c>
      <c r="F7" s="26">
        <v>1.3</v>
      </c>
      <c r="G7" s="92">
        <v>16</v>
      </c>
      <c r="H7" s="26">
        <v>27.9</v>
      </c>
      <c r="I7" s="26">
        <v>24.5</v>
      </c>
      <c r="J7" s="26">
        <v>3.4</v>
      </c>
      <c r="K7" s="26">
        <v>13.8</v>
      </c>
      <c r="L7" s="93"/>
      <c r="M7" s="93"/>
    </row>
    <row r="8" spans="1:19" x14ac:dyDescent="0.35">
      <c r="A8" s="27"/>
      <c r="B8" s="27" t="s">
        <v>1213</v>
      </c>
      <c r="C8" s="87" t="s">
        <v>1214</v>
      </c>
      <c r="D8" s="26">
        <v>2.6</v>
      </c>
      <c r="E8" s="26">
        <v>2.4</v>
      </c>
      <c r="F8" s="26">
        <v>0.2</v>
      </c>
      <c r="G8" s="92">
        <v>9</v>
      </c>
      <c r="H8" s="26">
        <v>7.5</v>
      </c>
      <c r="I8" s="26">
        <v>7.2</v>
      </c>
      <c r="J8" s="26">
        <v>0.4</v>
      </c>
      <c r="K8" s="26">
        <v>4.9000000000000004</v>
      </c>
      <c r="L8" s="93"/>
      <c r="M8" s="93"/>
    </row>
    <row r="9" spans="1:19" ht="18.5" x14ac:dyDescent="0.35">
      <c r="A9" s="27"/>
      <c r="B9" s="27" t="s">
        <v>1215</v>
      </c>
      <c r="C9" s="87" t="s">
        <v>1216</v>
      </c>
      <c r="D9" s="26">
        <v>17.399999999999999</v>
      </c>
      <c r="E9" s="26">
        <v>16.8</v>
      </c>
      <c r="F9" s="26">
        <v>0.6</v>
      </c>
      <c r="G9" s="92">
        <v>3.3</v>
      </c>
      <c r="H9" s="26">
        <v>50</v>
      </c>
      <c r="I9" s="26">
        <v>47.6</v>
      </c>
      <c r="J9" s="26">
        <v>2.4</v>
      </c>
      <c r="K9" s="26">
        <v>5</v>
      </c>
      <c r="L9" s="93"/>
      <c r="M9" s="93"/>
    </row>
    <row r="10" spans="1:19" x14ac:dyDescent="0.35">
      <c r="A10" s="27"/>
      <c r="B10" s="27" t="s">
        <v>1217</v>
      </c>
      <c r="C10" s="87" t="s">
        <v>1218</v>
      </c>
      <c r="D10" s="26">
        <v>1.9</v>
      </c>
      <c r="E10" s="26">
        <v>1.8</v>
      </c>
      <c r="F10" s="26">
        <v>0.1</v>
      </c>
      <c r="G10" s="92">
        <v>4.5</v>
      </c>
      <c r="H10" s="26">
        <v>5.4</v>
      </c>
      <c r="I10" s="26">
        <v>5.2</v>
      </c>
      <c r="J10" s="26">
        <v>0.2</v>
      </c>
      <c r="K10" s="26">
        <v>3.6</v>
      </c>
      <c r="L10" s="93"/>
      <c r="M10" s="93"/>
    </row>
    <row r="11" spans="1:19" x14ac:dyDescent="0.35">
      <c r="B11" s="94" t="s">
        <v>1219</v>
      </c>
      <c r="C11" s="87" t="s">
        <v>603</v>
      </c>
      <c r="D11" s="26">
        <v>0</v>
      </c>
      <c r="E11" s="26">
        <v>0</v>
      </c>
      <c r="F11" s="26">
        <v>0</v>
      </c>
      <c r="G11" s="98" t="s">
        <v>1220</v>
      </c>
      <c r="H11" s="26">
        <v>0</v>
      </c>
      <c r="I11" s="26">
        <v>0</v>
      </c>
      <c r="J11" s="26">
        <v>0</v>
      </c>
      <c r="K11" s="98" t="s">
        <v>1220</v>
      </c>
      <c r="L11" s="93"/>
      <c r="M11" s="93"/>
    </row>
    <row r="12" spans="1:19" x14ac:dyDescent="0.35">
      <c r="A12" s="27"/>
      <c r="B12" s="27" t="s">
        <v>1221</v>
      </c>
      <c r="C12" s="87" t="s">
        <v>1222</v>
      </c>
      <c r="D12" s="26">
        <v>4.3</v>
      </c>
      <c r="E12" s="26">
        <v>4</v>
      </c>
      <c r="F12" s="26">
        <v>0.3</v>
      </c>
      <c r="G12" s="92">
        <v>7.8</v>
      </c>
      <c r="H12" s="26">
        <v>12.6</v>
      </c>
      <c r="I12" s="26">
        <v>11.8</v>
      </c>
      <c r="J12" s="26">
        <v>0.8</v>
      </c>
      <c r="K12" s="26">
        <v>6.9</v>
      </c>
      <c r="L12" s="93"/>
      <c r="M12" s="93"/>
    </row>
    <row r="13" spans="1:19" s="124" customFormat="1" x14ac:dyDescent="0.35">
      <c r="A13" s="23"/>
      <c r="B13" s="23" t="s">
        <v>1223</v>
      </c>
      <c r="C13" s="88" t="s">
        <v>1224</v>
      </c>
      <c r="D13" s="95">
        <v>91.6</v>
      </c>
      <c r="E13" s="95">
        <v>85.4</v>
      </c>
      <c r="F13" s="95">
        <v>6.2</v>
      </c>
      <c r="G13" s="96">
        <v>7.2</v>
      </c>
      <c r="H13" s="95">
        <v>266.8</v>
      </c>
      <c r="I13" s="95">
        <v>250.7</v>
      </c>
      <c r="J13" s="95">
        <v>16</v>
      </c>
      <c r="K13" s="95">
        <v>6.4</v>
      </c>
      <c r="L13" s="129"/>
      <c r="M13" s="129"/>
    </row>
    <row r="14" spans="1:19" ht="31.75" customHeight="1" x14ac:dyDescent="0.35">
      <c r="A14" s="27"/>
      <c r="B14" s="27" t="s">
        <v>1225</v>
      </c>
      <c r="C14" s="87" t="s">
        <v>1226</v>
      </c>
      <c r="D14" s="26">
        <v>11.8</v>
      </c>
      <c r="E14" s="26">
        <v>17.100000000000001</v>
      </c>
      <c r="F14" s="26">
        <v>-5.3</v>
      </c>
      <c r="G14" s="92">
        <v>-31</v>
      </c>
      <c r="H14" s="26">
        <v>33.299999999999997</v>
      </c>
      <c r="I14" s="26">
        <v>33.9</v>
      </c>
      <c r="J14" s="26">
        <v>-0.6</v>
      </c>
      <c r="K14" s="26">
        <v>-1.8</v>
      </c>
      <c r="L14" s="93"/>
      <c r="M14" s="93"/>
    </row>
    <row r="15" spans="1:19" x14ac:dyDescent="0.35">
      <c r="A15" s="27"/>
      <c r="B15" s="27" t="s">
        <v>1227</v>
      </c>
      <c r="C15" s="87" t="s">
        <v>1228</v>
      </c>
      <c r="D15" s="26">
        <v>28.7</v>
      </c>
      <c r="E15" s="26">
        <v>26.5</v>
      </c>
      <c r="F15" s="26">
        <v>2.2000000000000002</v>
      </c>
      <c r="G15" s="92">
        <v>8.4</v>
      </c>
      <c r="H15" s="26">
        <v>86.5</v>
      </c>
      <c r="I15" s="26">
        <v>80.400000000000006</v>
      </c>
      <c r="J15" s="26">
        <v>6.1</v>
      </c>
      <c r="K15" s="26">
        <v>7.6</v>
      </c>
      <c r="L15" s="93"/>
      <c r="M15" s="93"/>
    </row>
    <row r="16" spans="1:19" x14ac:dyDescent="0.35">
      <c r="A16" s="27"/>
      <c r="B16" s="27" t="s">
        <v>1229</v>
      </c>
      <c r="C16" s="87" t="s">
        <v>1230</v>
      </c>
      <c r="D16" s="26">
        <v>57</v>
      </c>
      <c r="E16" s="26">
        <v>55.3</v>
      </c>
      <c r="F16" s="26">
        <v>1.7</v>
      </c>
      <c r="G16" s="92">
        <v>3</v>
      </c>
      <c r="H16" s="26">
        <v>174.4</v>
      </c>
      <c r="I16" s="26">
        <v>168.6</v>
      </c>
      <c r="J16" s="26">
        <v>5.8</v>
      </c>
      <c r="K16" s="26">
        <v>3.4</v>
      </c>
      <c r="L16" s="93"/>
      <c r="M16" s="93"/>
    </row>
    <row r="17" spans="1:19" s="124" customFormat="1" x14ac:dyDescent="0.35">
      <c r="A17" s="23"/>
      <c r="B17" s="23" t="s">
        <v>1231</v>
      </c>
      <c r="C17" s="88" t="s">
        <v>1232</v>
      </c>
      <c r="D17" s="95">
        <v>97.5</v>
      </c>
      <c r="E17" s="95">
        <v>98.9</v>
      </c>
      <c r="F17" s="95">
        <v>-1.4</v>
      </c>
      <c r="G17" s="96">
        <v>-1.4</v>
      </c>
      <c r="H17" s="95">
        <v>294.2</v>
      </c>
      <c r="I17" s="95">
        <v>282.89999999999998</v>
      </c>
      <c r="J17" s="95">
        <v>11.3</v>
      </c>
      <c r="K17" s="95">
        <v>4</v>
      </c>
      <c r="L17" s="129"/>
      <c r="M17" s="129"/>
    </row>
    <row r="18" spans="1:19" ht="33.65" customHeight="1" x14ac:dyDescent="0.35">
      <c r="A18" s="27"/>
      <c r="B18" s="27" t="s">
        <v>1233</v>
      </c>
      <c r="C18" s="87" t="s">
        <v>1234</v>
      </c>
      <c r="D18" s="26">
        <v>-6</v>
      </c>
      <c r="E18" s="26">
        <v>-13.5</v>
      </c>
      <c r="F18" s="26">
        <v>7.6</v>
      </c>
      <c r="G18" s="92">
        <v>56</v>
      </c>
      <c r="H18" s="26">
        <v>-27.4</v>
      </c>
      <c r="I18" s="26">
        <v>-32.200000000000003</v>
      </c>
      <c r="J18" s="26">
        <v>4.8</v>
      </c>
      <c r="K18" s="92">
        <v>14.8</v>
      </c>
      <c r="L18" s="93"/>
      <c r="M18" s="93"/>
    </row>
    <row r="19" spans="1:19" x14ac:dyDescent="0.35">
      <c r="A19" s="27"/>
      <c r="B19" s="27" t="s">
        <v>1235</v>
      </c>
      <c r="C19" s="87" t="s">
        <v>1236</v>
      </c>
      <c r="D19" s="26">
        <v>3.9</v>
      </c>
      <c r="E19" s="26">
        <v>3.6</v>
      </c>
      <c r="F19" s="26">
        <v>0.3</v>
      </c>
      <c r="G19" s="92">
        <v>7.5</v>
      </c>
      <c r="H19" s="26">
        <v>11.6</v>
      </c>
      <c r="I19" s="26">
        <v>10.8</v>
      </c>
      <c r="J19" s="26">
        <v>0.8</v>
      </c>
      <c r="K19" s="26">
        <v>7.5</v>
      </c>
      <c r="L19" s="93"/>
      <c r="M19" s="93"/>
    </row>
    <row r="20" spans="1:19" ht="18" customHeight="1" x14ac:dyDescent="0.35">
      <c r="A20" s="27"/>
      <c r="B20" s="27" t="s">
        <v>1940</v>
      </c>
      <c r="C20" s="89" t="s">
        <v>1237</v>
      </c>
      <c r="D20" s="26">
        <v>9.8000000000000007</v>
      </c>
      <c r="E20" s="26">
        <v>17.100000000000001</v>
      </c>
      <c r="F20" s="26">
        <v>-7.3</v>
      </c>
      <c r="G20" s="92">
        <v>-42.7</v>
      </c>
      <c r="H20" s="26">
        <v>39</v>
      </c>
      <c r="I20" s="26">
        <v>43</v>
      </c>
      <c r="J20" s="26">
        <v>-4</v>
      </c>
      <c r="K20" s="26">
        <v>-9.1999999999999993</v>
      </c>
      <c r="L20" s="93"/>
      <c r="M20" s="93"/>
    </row>
    <row r="21" spans="1:19" ht="16.5" customHeight="1" x14ac:dyDescent="0.35">
      <c r="A21" s="27"/>
      <c r="B21" s="27" t="s">
        <v>1941</v>
      </c>
      <c r="C21" s="90" t="s">
        <v>1238</v>
      </c>
      <c r="D21" s="26">
        <v>6.6</v>
      </c>
      <c r="E21" s="26">
        <v>6</v>
      </c>
      <c r="F21" s="26">
        <v>0.6</v>
      </c>
      <c r="G21" s="92">
        <v>9.9</v>
      </c>
      <c r="H21" s="26">
        <v>26.4</v>
      </c>
      <c r="I21" s="26">
        <v>22.8</v>
      </c>
      <c r="J21" s="26">
        <v>3.6</v>
      </c>
      <c r="K21" s="26">
        <v>15.9</v>
      </c>
      <c r="L21" s="93"/>
      <c r="M21" s="93"/>
      <c r="N21" s="144"/>
      <c r="O21" s="144"/>
      <c r="P21" s="144"/>
      <c r="Q21" s="144"/>
    </row>
    <row r="22" spans="1:19" ht="16.5" customHeight="1" x14ac:dyDescent="0.35">
      <c r="A22" s="27"/>
      <c r="B22" s="27" t="s">
        <v>1239</v>
      </c>
      <c r="C22" s="90" t="s">
        <v>1240</v>
      </c>
      <c r="D22" s="26">
        <v>0</v>
      </c>
      <c r="E22" s="26">
        <v>0</v>
      </c>
      <c r="F22" s="26">
        <v>0</v>
      </c>
      <c r="G22" s="92" t="s">
        <v>1220</v>
      </c>
      <c r="H22" s="26">
        <v>5.0999999999999996</v>
      </c>
      <c r="I22" s="26">
        <v>4.0999999999999996</v>
      </c>
      <c r="J22" s="26">
        <v>1</v>
      </c>
      <c r="K22" s="98">
        <v>25.3</v>
      </c>
      <c r="L22" s="93"/>
      <c r="M22" s="93"/>
      <c r="N22" s="130"/>
      <c r="O22" s="130"/>
      <c r="P22" s="130"/>
      <c r="Q22" s="130"/>
    </row>
    <row r="23" spans="1:19" s="124" customFormat="1" ht="19.5" customHeight="1" x14ac:dyDescent="0.35">
      <c r="A23" s="23"/>
      <c r="B23" s="27" t="s">
        <v>1942</v>
      </c>
      <c r="C23" s="91" t="s">
        <v>555</v>
      </c>
      <c r="D23" s="95">
        <v>16.399999999999999</v>
      </c>
      <c r="E23" s="95">
        <v>23.1</v>
      </c>
      <c r="F23" s="95">
        <v>-6.7</v>
      </c>
      <c r="G23" s="96">
        <v>-29</v>
      </c>
      <c r="H23" s="95">
        <v>65.400000000000006</v>
      </c>
      <c r="I23" s="95">
        <v>65.8</v>
      </c>
      <c r="J23" s="95">
        <v>-0.3</v>
      </c>
      <c r="K23" s="95">
        <v>-0.5</v>
      </c>
      <c r="L23" s="129"/>
      <c r="M23" s="129"/>
      <c r="N23" s="131"/>
      <c r="O23" s="131"/>
      <c r="P23" s="131"/>
      <c r="Q23" s="131"/>
    </row>
    <row r="24" spans="1:19" ht="33" customHeight="1" x14ac:dyDescent="0.35">
      <c r="A24" s="27"/>
      <c r="B24" s="27" t="s">
        <v>1241</v>
      </c>
      <c r="C24" s="90" t="s">
        <v>1242</v>
      </c>
      <c r="D24" s="26">
        <v>-1</v>
      </c>
      <c r="E24" s="26">
        <v>-0.2</v>
      </c>
      <c r="F24" s="26">
        <v>-0.8</v>
      </c>
      <c r="G24" s="92" t="s">
        <v>1220</v>
      </c>
      <c r="H24" s="26">
        <v>-4.7</v>
      </c>
      <c r="I24" s="26">
        <v>-3.5</v>
      </c>
      <c r="J24" s="26">
        <v>-1.2</v>
      </c>
      <c r="K24" s="26">
        <v>-32.700000000000003</v>
      </c>
      <c r="L24" s="93"/>
      <c r="M24" s="93"/>
      <c r="N24" s="93"/>
      <c r="O24" s="93"/>
      <c r="P24" s="93"/>
      <c r="Q24" s="93"/>
      <c r="R24" s="93"/>
      <c r="S24" s="93"/>
    </row>
    <row r="25" spans="1:19" x14ac:dyDescent="0.35">
      <c r="A25" s="27"/>
      <c r="B25" s="27" t="s">
        <v>1243</v>
      </c>
      <c r="C25" s="90" t="s">
        <v>1244</v>
      </c>
      <c r="D25" s="26">
        <v>15.4</v>
      </c>
      <c r="E25" s="26">
        <v>22.9</v>
      </c>
      <c r="F25" s="26">
        <v>-7.5</v>
      </c>
      <c r="G25" s="92">
        <v>-32.799999999999997</v>
      </c>
      <c r="H25" s="26">
        <v>60.7</v>
      </c>
      <c r="I25" s="26">
        <v>62.2</v>
      </c>
      <c r="J25" s="26">
        <v>-1.5</v>
      </c>
      <c r="K25" s="26">
        <v>-2.4</v>
      </c>
      <c r="L25" s="93"/>
      <c r="M25" s="93"/>
      <c r="N25" s="93"/>
      <c r="O25" s="93"/>
      <c r="P25" s="93"/>
      <c r="Q25" s="93"/>
      <c r="R25" s="93"/>
      <c r="S25" s="93"/>
    </row>
    <row r="26" spans="1:19" x14ac:dyDescent="0.35">
      <c r="A26" s="27"/>
      <c r="B26" s="27" t="s">
        <v>1245</v>
      </c>
      <c r="C26" s="90" t="s">
        <v>1246</v>
      </c>
      <c r="D26" s="26">
        <v>0</v>
      </c>
      <c r="E26" s="26">
        <v>-0.1</v>
      </c>
      <c r="F26" s="26">
        <v>0.2</v>
      </c>
      <c r="G26" s="92" t="s">
        <v>1220</v>
      </c>
      <c r="H26" s="26">
        <v>0.2</v>
      </c>
      <c r="I26" s="26">
        <v>-0.4</v>
      </c>
      <c r="J26" s="26">
        <v>0.6</v>
      </c>
      <c r="K26" s="92" t="s">
        <v>1220</v>
      </c>
      <c r="L26" s="93"/>
      <c r="M26" s="93"/>
      <c r="N26" s="93"/>
      <c r="O26" s="93"/>
      <c r="P26" s="93"/>
      <c r="Q26" s="93"/>
      <c r="R26" s="93"/>
      <c r="S26" s="93"/>
    </row>
    <row r="27" spans="1:19" ht="18.5" x14ac:dyDescent="0.35">
      <c r="A27" s="27"/>
      <c r="B27" s="27" t="s">
        <v>1247</v>
      </c>
      <c r="C27" s="90" t="s">
        <v>1248</v>
      </c>
      <c r="D27" s="26">
        <v>-0.2</v>
      </c>
      <c r="E27" s="26">
        <v>-0.2</v>
      </c>
      <c r="F27" s="26">
        <v>0</v>
      </c>
      <c r="G27" s="92">
        <v>-19.399999999999999</v>
      </c>
      <c r="H27" s="26">
        <v>-0.7</v>
      </c>
      <c r="I27" s="26">
        <v>-0.6</v>
      </c>
      <c r="J27" s="26">
        <v>-0.1</v>
      </c>
      <c r="K27" s="26">
        <v>-20.100000000000001</v>
      </c>
      <c r="L27" s="93"/>
      <c r="M27" s="93"/>
      <c r="N27" s="93"/>
      <c r="O27" s="93"/>
      <c r="P27" s="93"/>
      <c r="Q27" s="93"/>
      <c r="R27" s="93"/>
      <c r="S27" s="93"/>
    </row>
    <row r="28" spans="1:19" ht="15.65" customHeight="1" x14ac:dyDescent="0.35">
      <c r="A28" s="27"/>
      <c r="B28" s="27" t="s">
        <v>1943</v>
      </c>
      <c r="C28" s="90" t="s">
        <v>1249</v>
      </c>
      <c r="D28" s="26">
        <v>0.8</v>
      </c>
      <c r="E28" s="26">
        <v>1.3</v>
      </c>
      <c r="F28" s="26">
        <v>-0.5</v>
      </c>
      <c r="G28" s="92">
        <v>-38.6</v>
      </c>
      <c r="H28" s="26">
        <v>-2.6</v>
      </c>
      <c r="I28" s="26">
        <v>0.1</v>
      </c>
      <c r="J28" s="26">
        <v>-2.7</v>
      </c>
      <c r="K28" s="26" t="s">
        <v>1220</v>
      </c>
      <c r="L28" s="93"/>
      <c r="M28" s="93"/>
      <c r="N28" s="93"/>
      <c r="O28" s="93"/>
      <c r="P28" s="93"/>
      <c r="Q28" s="93"/>
      <c r="R28" s="93"/>
      <c r="S28" s="93"/>
    </row>
    <row r="29" spans="1:19" s="124" customFormat="1" ht="18.75" customHeight="1" x14ac:dyDescent="0.35">
      <c r="A29" s="23"/>
      <c r="B29" s="27" t="s">
        <v>1250</v>
      </c>
      <c r="C29" s="91" t="s">
        <v>548</v>
      </c>
      <c r="D29" s="95">
        <v>16</v>
      </c>
      <c r="E29" s="95">
        <v>23.9</v>
      </c>
      <c r="F29" s="95">
        <v>-7.9</v>
      </c>
      <c r="G29" s="96">
        <v>-33.1</v>
      </c>
      <c r="H29" s="95">
        <v>57.6</v>
      </c>
      <c r="I29" s="95">
        <v>61.3</v>
      </c>
      <c r="J29" s="95">
        <v>-3.7</v>
      </c>
      <c r="K29" s="95">
        <v>-6</v>
      </c>
      <c r="L29" s="129"/>
      <c r="M29" s="129"/>
      <c r="N29" s="129"/>
      <c r="O29" s="129"/>
      <c r="P29" s="129"/>
      <c r="Q29" s="129"/>
      <c r="R29" s="129"/>
      <c r="S29" s="129"/>
    </row>
    <row r="30" spans="1:19" ht="40.75" customHeight="1" x14ac:dyDescent="0.35">
      <c r="A30" s="27"/>
      <c r="B30" s="97" t="s">
        <v>1251</v>
      </c>
      <c r="C30" s="90" t="s">
        <v>1252</v>
      </c>
      <c r="D30" s="26">
        <v>41.8</v>
      </c>
      <c r="E30" s="26">
        <v>39.4</v>
      </c>
      <c r="F30" s="26">
        <v>2.2999999999999998</v>
      </c>
      <c r="G30" s="92">
        <v>5.9</v>
      </c>
      <c r="H30" s="26">
        <v>120</v>
      </c>
      <c r="I30" s="26">
        <v>112.2</v>
      </c>
      <c r="J30" s="26">
        <v>7.8</v>
      </c>
      <c r="K30" s="26">
        <v>6.9</v>
      </c>
      <c r="L30" s="93"/>
      <c r="M30" s="93"/>
      <c r="N30" s="93"/>
      <c r="O30" s="93"/>
      <c r="P30" s="93"/>
      <c r="Q30" s="93"/>
      <c r="R30" s="93"/>
      <c r="S30" s="93"/>
    </row>
    <row r="31" spans="1:19" x14ac:dyDescent="0.35">
      <c r="A31" s="27"/>
      <c r="B31" s="97" t="s">
        <v>1253</v>
      </c>
      <c r="C31" s="90" t="s">
        <v>1254</v>
      </c>
      <c r="D31" s="26">
        <v>108</v>
      </c>
      <c r="E31" s="26">
        <v>108.5</v>
      </c>
      <c r="F31" s="26">
        <v>-0.5</v>
      </c>
      <c r="G31" s="92">
        <v>-0.5</v>
      </c>
      <c r="H31" s="26">
        <v>332.2</v>
      </c>
      <c r="I31" s="26">
        <v>316.5</v>
      </c>
      <c r="J31" s="26">
        <v>15.7</v>
      </c>
      <c r="K31" s="26">
        <v>5</v>
      </c>
      <c r="L31" s="93"/>
      <c r="M31" s="93"/>
      <c r="N31" s="93"/>
      <c r="O31" s="93"/>
      <c r="P31" s="93"/>
      <c r="Q31" s="93"/>
      <c r="R31" s="93"/>
      <c r="S31" s="93"/>
    </row>
    <row r="32" spans="1:19" ht="18.5" x14ac:dyDescent="0.35">
      <c r="A32" s="27"/>
      <c r="B32" s="27" t="s">
        <v>1255</v>
      </c>
      <c r="C32" s="87" t="s">
        <v>1256</v>
      </c>
      <c r="D32" s="26">
        <v>85.7</v>
      </c>
      <c r="E32" s="26">
        <v>81.900000000000006</v>
      </c>
      <c r="F32" s="26">
        <v>3.9</v>
      </c>
      <c r="G32" s="92">
        <v>4.7</v>
      </c>
      <c r="H32" s="26">
        <v>260.89999999999998</v>
      </c>
      <c r="I32" s="26">
        <v>249</v>
      </c>
      <c r="J32" s="26">
        <v>11.9</v>
      </c>
      <c r="K32" s="26">
        <v>4.8</v>
      </c>
      <c r="L32" s="93"/>
      <c r="M32" s="132"/>
      <c r="N32" s="132"/>
      <c r="O32" s="132"/>
      <c r="P32" s="132"/>
      <c r="Q32" s="132"/>
      <c r="R32" s="93"/>
      <c r="S32" s="93"/>
    </row>
    <row r="33" spans="1:21" x14ac:dyDescent="0.35">
      <c r="A33" s="27"/>
      <c r="B33" s="97" t="s">
        <v>1257</v>
      </c>
      <c r="C33" s="87" t="s">
        <v>560</v>
      </c>
      <c r="D33" s="26">
        <v>19.100000000000001</v>
      </c>
      <c r="E33" s="26">
        <v>15.6</v>
      </c>
      <c r="F33" s="26">
        <v>3.5</v>
      </c>
      <c r="G33" s="92">
        <v>22.5</v>
      </c>
      <c r="H33" s="26">
        <v>59.7</v>
      </c>
      <c r="I33" s="26">
        <v>55.2</v>
      </c>
      <c r="J33" s="26">
        <v>4.5</v>
      </c>
      <c r="K33" s="26">
        <v>8.1</v>
      </c>
      <c r="L33" s="93"/>
      <c r="M33" s="132"/>
      <c r="N33" s="132"/>
      <c r="O33" s="132"/>
      <c r="P33" s="132"/>
      <c r="Q33" s="132"/>
      <c r="R33" s="93"/>
      <c r="S33" s="93"/>
    </row>
    <row r="34" spans="1:21" x14ac:dyDescent="0.35">
      <c r="A34" s="27"/>
      <c r="B34" s="97" t="s">
        <v>1258</v>
      </c>
      <c r="C34" s="87" t="s">
        <v>1259</v>
      </c>
      <c r="D34" s="26">
        <v>0.5</v>
      </c>
      <c r="E34" s="26">
        <v>0.8</v>
      </c>
      <c r="F34" s="92" t="s">
        <v>1220</v>
      </c>
      <c r="G34" s="92">
        <v>-0.3</v>
      </c>
      <c r="H34" s="26">
        <v>4.3669051922920756</v>
      </c>
      <c r="I34" s="26">
        <v>5.8746742883994667</v>
      </c>
      <c r="J34" s="92" t="s">
        <v>1220</v>
      </c>
      <c r="K34" s="92">
        <v>-1.5</v>
      </c>
      <c r="L34" s="93"/>
      <c r="M34" s="132"/>
      <c r="N34" s="132"/>
      <c r="O34" s="132"/>
      <c r="P34" s="132"/>
      <c r="Q34" s="132"/>
      <c r="R34" s="93"/>
      <c r="S34" s="93"/>
    </row>
    <row r="35" spans="1:21" x14ac:dyDescent="0.35">
      <c r="A35" s="27"/>
      <c r="B35" s="97" t="s">
        <v>1260</v>
      </c>
      <c r="C35" s="87" t="s">
        <v>1261</v>
      </c>
      <c r="D35" s="26">
        <v>101</v>
      </c>
      <c r="E35" s="26">
        <v>98.8</v>
      </c>
      <c r="F35" s="92" t="s">
        <v>1220</v>
      </c>
      <c r="G35" s="92">
        <v>2.2000000000000002</v>
      </c>
      <c r="H35" s="98">
        <v>101</v>
      </c>
      <c r="I35" s="98">
        <v>98.8</v>
      </c>
      <c r="J35" s="98" t="s">
        <v>1220</v>
      </c>
      <c r="K35" s="92">
        <v>2.2000000000000002</v>
      </c>
      <c r="L35" s="93"/>
      <c r="M35" s="132"/>
      <c r="N35" s="132"/>
      <c r="O35" s="132"/>
      <c r="P35" s="132"/>
      <c r="Q35" s="132"/>
      <c r="R35" s="93"/>
      <c r="S35" s="93"/>
    </row>
    <row r="36" spans="1:21" ht="16.5" customHeight="1" x14ac:dyDescent="0.35">
      <c r="A36" s="27"/>
      <c r="B36" s="97" t="s">
        <v>1262</v>
      </c>
      <c r="C36" s="87" t="s">
        <v>1263</v>
      </c>
      <c r="D36" s="26">
        <v>4.2</v>
      </c>
      <c r="E36" s="26">
        <v>4.3</v>
      </c>
      <c r="F36" s="26">
        <v>-0.1</v>
      </c>
      <c r="G36" s="92">
        <v>-2.2999999999999998</v>
      </c>
      <c r="H36" s="92">
        <v>15.6</v>
      </c>
      <c r="I36" s="92">
        <v>14.2</v>
      </c>
      <c r="J36" s="92">
        <v>1.3</v>
      </c>
      <c r="K36" s="92">
        <v>9.4</v>
      </c>
      <c r="L36" s="93"/>
      <c r="M36" s="132"/>
      <c r="N36" s="132"/>
      <c r="O36" s="132"/>
      <c r="P36" s="132"/>
      <c r="Q36" s="132"/>
      <c r="R36" s="93"/>
      <c r="S36" s="93"/>
    </row>
    <row r="37" spans="1:21" x14ac:dyDescent="0.35">
      <c r="A37" s="27"/>
      <c r="B37" s="97" t="s">
        <v>1264</v>
      </c>
      <c r="C37" s="89" t="s">
        <v>1265</v>
      </c>
      <c r="D37" s="26">
        <v>11.8</v>
      </c>
      <c r="E37" s="26">
        <v>19.5</v>
      </c>
      <c r="F37" s="26">
        <v>-7.8</v>
      </c>
      <c r="G37" s="92">
        <v>-39.9</v>
      </c>
      <c r="H37" s="92">
        <v>42</v>
      </c>
      <c r="I37" s="92">
        <v>47</v>
      </c>
      <c r="J37" s="92">
        <v>-5</v>
      </c>
      <c r="K37" s="92">
        <v>-10.7</v>
      </c>
      <c r="L37" s="93"/>
      <c r="M37" s="132"/>
      <c r="N37" s="132"/>
      <c r="O37" s="132"/>
      <c r="P37" s="132"/>
      <c r="Q37" s="132"/>
      <c r="R37" s="93"/>
      <c r="S37" s="93"/>
    </row>
    <row r="38" spans="1:21" ht="18.5" x14ac:dyDescent="0.35">
      <c r="A38" s="27"/>
      <c r="B38" s="97" t="s">
        <v>1944</v>
      </c>
      <c r="C38" s="89" t="s">
        <v>1266</v>
      </c>
      <c r="D38" s="26">
        <v>0.5</v>
      </c>
      <c r="E38" s="26">
        <v>0.8</v>
      </c>
      <c r="F38" s="92" t="s">
        <v>1220</v>
      </c>
      <c r="G38" s="92">
        <v>-0.3</v>
      </c>
      <c r="H38" s="26">
        <v>4.0226893227725053</v>
      </c>
      <c r="I38" s="26">
        <v>5.428229337320583</v>
      </c>
      <c r="J38" s="92" t="s">
        <v>1220</v>
      </c>
      <c r="K38" s="92">
        <v>-1.4</v>
      </c>
      <c r="L38" s="93"/>
      <c r="M38" s="132"/>
      <c r="N38" s="132"/>
      <c r="O38" s="132"/>
      <c r="P38" s="132"/>
      <c r="Q38" s="132"/>
      <c r="R38" s="132"/>
      <c r="S38" s="132"/>
      <c r="T38" s="132"/>
      <c r="U38" s="132"/>
    </row>
    <row r="39" spans="1:21" x14ac:dyDescent="0.35">
      <c r="A39" s="27"/>
      <c r="B39" s="27" t="s">
        <v>1267</v>
      </c>
      <c r="C39" s="87" t="s">
        <v>1100</v>
      </c>
      <c r="D39" s="26">
        <v>2989.9</v>
      </c>
      <c r="E39" s="26">
        <v>2867.6</v>
      </c>
      <c r="F39" s="26">
        <v>122.3</v>
      </c>
      <c r="G39" s="92">
        <v>4.3</v>
      </c>
      <c r="H39" s="98">
        <v>2989.9</v>
      </c>
      <c r="I39" s="98">
        <v>2867.6</v>
      </c>
      <c r="J39" s="98">
        <v>122.3</v>
      </c>
      <c r="K39" s="98">
        <v>4.3</v>
      </c>
      <c r="L39" s="93"/>
      <c r="M39" s="132"/>
      <c r="N39" s="129"/>
      <c r="O39" s="132"/>
      <c r="P39" s="132"/>
      <c r="Q39" s="132"/>
      <c r="R39" s="132"/>
      <c r="S39" s="132"/>
      <c r="T39" s="132"/>
      <c r="U39" s="132"/>
    </row>
    <row r="40" spans="1:21" ht="18.5" x14ac:dyDescent="0.35">
      <c r="A40" s="27"/>
      <c r="B40" s="27" t="s">
        <v>1945</v>
      </c>
      <c r="C40" s="87" t="s">
        <v>1101</v>
      </c>
      <c r="D40" s="26">
        <v>94.9</v>
      </c>
      <c r="E40" s="26">
        <v>94.5</v>
      </c>
      <c r="F40" s="92" t="s">
        <v>1220</v>
      </c>
      <c r="G40" s="92">
        <v>0.4</v>
      </c>
      <c r="H40" s="98">
        <v>94.9</v>
      </c>
      <c r="I40" s="98">
        <v>94.5</v>
      </c>
      <c r="J40" s="98" t="s">
        <v>1220</v>
      </c>
      <c r="K40" s="92">
        <v>0.4</v>
      </c>
      <c r="L40" s="93"/>
      <c r="M40" s="132"/>
      <c r="N40" s="129"/>
      <c r="O40" s="132"/>
      <c r="P40" s="132"/>
      <c r="Q40" s="132"/>
      <c r="R40" s="132"/>
      <c r="S40" s="132"/>
      <c r="T40" s="132"/>
      <c r="U40" s="132"/>
    </row>
    <row r="41" spans="1:21" x14ac:dyDescent="0.35">
      <c r="A41" s="27"/>
      <c r="B41" s="27" t="s">
        <v>1268</v>
      </c>
      <c r="C41" s="87" t="s">
        <v>1102</v>
      </c>
      <c r="D41" s="26">
        <v>2662.5</v>
      </c>
      <c r="E41" s="26">
        <v>2508.1999999999998</v>
      </c>
      <c r="F41" s="26">
        <v>154.30000000000001</v>
      </c>
      <c r="G41" s="92">
        <v>6.2</v>
      </c>
      <c r="H41" s="98">
        <v>2662.5</v>
      </c>
      <c r="I41" s="98">
        <v>2508.1999999999998</v>
      </c>
      <c r="J41" s="98">
        <v>154.30000000000001</v>
      </c>
      <c r="K41" s="98">
        <v>6.2</v>
      </c>
      <c r="L41" s="93"/>
      <c r="M41" s="132"/>
      <c r="N41" s="129"/>
      <c r="O41" s="132"/>
      <c r="P41" s="132"/>
      <c r="Q41" s="132"/>
      <c r="R41" s="132"/>
      <c r="S41" s="132"/>
      <c r="T41" s="132"/>
      <c r="U41" s="132"/>
    </row>
    <row r="42" spans="1:21" ht="18.5" x14ac:dyDescent="0.35">
      <c r="A42" s="27"/>
      <c r="B42" s="97" t="s">
        <v>1946</v>
      </c>
      <c r="C42" s="99" t="s">
        <v>1103</v>
      </c>
      <c r="D42" s="26">
        <v>84.5</v>
      </c>
      <c r="E42" s="26">
        <v>82.7</v>
      </c>
      <c r="F42" s="92" t="s">
        <v>1220</v>
      </c>
      <c r="G42" s="92">
        <v>1.8</v>
      </c>
      <c r="H42" s="98">
        <v>84.5</v>
      </c>
      <c r="I42" s="98">
        <v>82.7</v>
      </c>
      <c r="J42" s="98" t="s">
        <v>1220</v>
      </c>
      <c r="K42" s="92">
        <v>1.8</v>
      </c>
      <c r="L42" s="93"/>
      <c r="M42" s="132"/>
      <c r="N42" s="129"/>
      <c r="O42" s="132"/>
      <c r="P42" s="132"/>
      <c r="Q42" s="132"/>
      <c r="R42" s="132"/>
      <c r="S42" s="132"/>
      <c r="T42" s="132"/>
      <c r="U42" s="132"/>
    </row>
    <row r="43" spans="1:21" x14ac:dyDescent="0.35">
      <c r="A43" s="133" t="s">
        <v>1269</v>
      </c>
      <c r="B43" s="27"/>
      <c r="C43" s="100"/>
      <c r="D43" s="93"/>
      <c r="E43" s="93"/>
      <c r="F43" s="93"/>
      <c r="G43" s="93"/>
      <c r="H43" s="93"/>
      <c r="I43" s="93"/>
      <c r="J43" s="93"/>
      <c r="K43" s="93"/>
      <c r="L43" s="93"/>
      <c r="M43" s="132"/>
      <c r="N43" s="93"/>
      <c r="O43" s="93"/>
      <c r="P43" s="27"/>
      <c r="Q43" s="93"/>
    </row>
    <row r="44" spans="1:21" x14ac:dyDescent="0.35">
      <c r="A44" s="64">
        <v>1</v>
      </c>
      <c r="B44" s="94" t="s">
        <v>1270</v>
      </c>
      <c r="E44" s="64">
        <v>7</v>
      </c>
      <c r="F44" s="94" t="s">
        <v>1271</v>
      </c>
      <c r="G44" s="64"/>
      <c r="H44" s="64"/>
      <c r="I44" s="64"/>
      <c r="J44" s="64"/>
      <c r="K44" s="27"/>
      <c r="L44" s="93"/>
      <c r="M44" s="132"/>
      <c r="N44" s="93"/>
      <c r="O44" s="93"/>
      <c r="P44" s="93"/>
      <c r="Q44" s="93"/>
      <c r="R44" s="93"/>
      <c r="S44" s="93"/>
    </row>
    <row r="45" spans="1:21" x14ac:dyDescent="0.35">
      <c r="A45" s="64">
        <v>2</v>
      </c>
      <c r="B45" s="64" t="s">
        <v>1272</v>
      </c>
      <c r="D45" s="64"/>
      <c r="E45" s="64">
        <v>8</v>
      </c>
      <c r="F45" s="94" t="s">
        <v>1273</v>
      </c>
      <c r="K45" s="27"/>
    </row>
    <row r="46" spans="1:21" x14ac:dyDescent="0.35">
      <c r="A46" s="64">
        <v>3</v>
      </c>
      <c r="B46" s="94" t="s">
        <v>1274</v>
      </c>
      <c r="E46" s="64">
        <v>9</v>
      </c>
      <c r="F46" s="94" t="s">
        <v>1275</v>
      </c>
      <c r="K46" s="27"/>
    </row>
    <row r="47" spans="1:21" x14ac:dyDescent="0.35">
      <c r="A47" s="64">
        <v>4</v>
      </c>
      <c r="B47" s="94" t="s">
        <v>1276</v>
      </c>
      <c r="E47" s="64">
        <v>10</v>
      </c>
      <c r="F47" s="64" t="s">
        <v>1277</v>
      </c>
      <c r="G47" s="64"/>
      <c r="H47" s="133"/>
      <c r="I47" s="133"/>
      <c r="J47" s="133"/>
      <c r="K47" s="27"/>
    </row>
    <row r="48" spans="1:21" x14ac:dyDescent="0.35">
      <c r="A48" s="64">
        <v>5</v>
      </c>
      <c r="B48" s="94" t="s">
        <v>1278</v>
      </c>
      <c r="C48" s="123"/>
      <c r="D48" s="133"/>
      <c r="E48" s="64">
        <v>11</v>
      </c>
      <c r="F48" s="64" t="s">
        <v>1279</v>
      </c>
      <c r="G48" s="64"/>
      <c r="H48" s="133"/>
      <c r="I48" s="133"/>
      <c r="J48" s="133"/>
      <c r="K48" s="27"/>
    </row>
    <row r="49" spans="1:11" x14ac:dyDescent="0.35">
      <c r="A49" s="64">
        <v>6</v>
      </c>
      <c r="B49" s="94" t="s">
        <v>1280</v>
      </c>
      <c r="E49" s="64">
        <v>12</v>
      </c>
      <c r="F49" s="64" t="s">
        <v>1281</v>
      </c>
      <c r="G49" s="64"/>
      <c r="H49" s="133"/>
      <c r="I49" s="133"/>
      <c r="J49" s="133"/>
      <c r="K49" s="27"/>
    </row>
    <row r="50" spans="1:11" x14ac:dyDescent="0.35">
      <c r="A50" s="64"/>
      <c r="D50" s="133"/>
      <c r="E50" s="64">
        <v>13</v>
      </c>
      <c r="F50" s="64" t="s">
        <v>1282</v>
      </c>
      <c r="G50" s="64"/>
      <c r="H50" s="133"/>
      <c r="I50" s="133"/>
      <c r="J50" s="133"/>
      <c r="K50" s="27"/>
    </row>
    <row r="51" spans="1:11" x14ac:dyDescent="0.35">
      <c r="A51" s="133" t="s">
        <v>1283</v>
      </c>
      <c r="B51" s="133"/>
      <c r="C51" s="123"/>
      <c r="D51" s="133"/>
      <c r="E51" s="64"/>
      <c r="F51" s="64"/>
      <c r="G51" s="64"/>
      <c r="H51" s="133"/>
      <c r="I51" s="133"/>
      <c r="J51" s="133"/>
      <c r="K51" s="135"/>
    </row>
    <row r="52" spans="1:11" x14ac:dyDescent="0.35">
      <c r="D52" s="136"/>
      <c r="E52" s="136"/>
      <c r="F52" s="136"/>
      <c r="G52" s="136"/>
      <c r="H52" s="136"/>
      <c r="I52" s="136"/>
      <c r="J52" s="136"/>
      <c r="K52" s="135"/>
    </row>
  </sheetData>
  <mergeCells count="3">
    <mergeCell ref="A1:J1"/>
    <mergeCell ref="N21:O21"/>
    <mergeCell ref="P21:Q21"/>
  </mergeCells>
  <pageMargins left="0.70866141732283472" right="0.70866141732283472" top="0.74803149606299213" bottom="0.74803149606299213" header="0.31496062992125984" footer="0.31496062992125984"/>
  <pageSetup paperSize="9" scale="47" orientation="landscape"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50DEBCB-D5EF-476B-867F-BEDF97FF0E22}">
  <sheetPr codeName="Sheet5">
    <pageSetUpPr fitToPage="1"/>
  </sheetPr>
  <dimension ref="A1:U531"/>
  <sheetViews>
    <sheetView zoomScaleNormal="100" workbookViewId="0"/>
  </sheetViews>
  <sheetFormatPr defaultColWidth="9.453125" defaultRowHeight="15.5" x14ac:dyDescent="0.35"/>
  <cols>
    <col min="1" max="1" width="27.54296875" style="9" customWidth="1"/>
    <col min="2" max="13" width="18.453125" style="9" customWidth="1"/>
    <col min="14" max="16384" width="9.453125" style="9"/>
  </cols>
  <sheetData>
    <row r="1" spans="1:21" ht="18" x14ac:dyDescent="0.4">
      <c r="A1" s="3" t="s">
        <v>1284</v>
      </c>
    </row>
    <row r="2" spans="1:21" x14ac:dyDescent="0.35">
      <c r="A2" s="12" t="s">
        <v>1075</v>
      </c>
      <c r="J2" s="100"/>
    </row>
    <row r="3" spans="1:21" x14ac:dyDescent="0.35">
      <c r="A3" s="12" t="s">
        <v>1078</v>
      </c>
    </row>
    <row r="4" spans="1:21" x14ac:dyDescent="0.35">
      <c r="A4" s="12" t="s">
        <v>1076</v>
      </c>
    </row>
    <row r="5" spans="1:21" ht="132" customHeight="1" x14ac:dyDescent="0.35">
      <c r="A5" s="101" t="s">
        <v>1079</v>
      </c>
      <c r="B5" s="13" t="s">
        <v>1285</v>
      </c>
      <c r="C5" s="13" t="s">
        <v>1286</v>
      </c>
      <c r="D5" s="13" t="s">
        <v>1287</v>
      </c>
      <c r="E5" s="13" t="s">
        <v>1288</v>
      </c>
      <c r="F5" s="13" t="s">
        <v>1289</v>
      </c>
      <c r="G5" s="18" t="s">
        <v>1290</v>
      </c>
      <c r="H5" s="13" t="s">
        <v>1291</v>
      </c>
      <c r="I5" s="13" t="s">
        <v>1292</v>
      </c>
      <c r="J5" s="13" t="s">
        <v>1293</v>
      </c>
      <c r="K5" s="13" t="s">
        <v>1294</v>
      </c>
      <c r="L5" s="13" t="s">
        <v>1295</v>
      </c>
      <c r="M5" s="13"/>
      <c r="N5" s="13"/>
      <c r="O5" s="13"/>
      <c r="P5" s="18"/>
      <c r="Q5" s="13"/>
      <c r="R5" s="13"/>
      <c r="S5" s="13"/>
      <c r="T5" s="18"/>
      <c r="U5" s="13"/>
    </row>
    <row r="6" spans="1:21" ht="15" customHeight="1" x14ac:dyDescent="0.35">
      <c r="A6" s="6" t="s">
        <v>1094</v>
      </c>
      <c r="B6" s="14" t="s">
        <v>1296</v>
      </c>
      <c r="C6" s="14" t="s">
        <v>1297</v>
      </c>
      <c r="D6" s="14" t="s">
        <v>1298</v>
      </c>
      <c r="E6" s="14" t="s">
        <v>1299</v>
      </c>
      <c r="F6" s="14" t="s">
        <v>1300</v>
      </c>
      <c r="G6" s="14" t="s">
        <v>1301</v>
      </c>
      <c r="H6" s="14" t="s">
        <v>1302</v>
      </c>
      <c r="I6" s="14" t="s">
        <v>1303</v>
      </c>
      <c r="J6" s="14" t="s">
        <v>1304</v>
      </c>
      <c r="K6" s="14" t="s">
        <v>1305</v>
      </c>
      <c r="L6" s="14" t="s">
        <v>1306</v>
      </c>
    </row>
    <row r="7" spans="1:21" x14ac:dyDescent="0.35">
      <c r="A7" s="12">
        <v>1998</v>
      </c>
      <c r="B7" s="16">
        <v>117192</v>
      </c>
      <c r="C7" s="16">
        <v>57069</v>
      </c>
      <c r="D7" s="16">
        <v>123656</v>
      </c>
      <c r="E7" s="16">
        <v>89175</v>
      </c>
      <c r="F7" s="16">
        <v>34481</v>
      </c>
      <c r="G7" s="16">
        <v>8527</v>
      </c>
      <c r="H7" s="16">
        <v>52988</v>
      </c>
      <c r="I7" s="16">
        <v>10489</v>
      </c>
      <c r="J7" s="16">
        <v>0</v>
      </c>
      <c r="K7" s="16">
        <v>12156</v>
      </c>
      <c r="L7" s="16">
        <v>325008</v>
      </c>
    </row>
    <row r="8" spans="1:21" x14ac:dyDescent="0.35">
      <c r="A8" s="12">
        <v>1999</v>
      </c>
      <c r="B8" s="16">
        <v>126704</v>
      </c>
      <c r="C8" s="16">
        <v>62182</v>
      </c>
      <c r="D8" s="16">
        <v>129541</v>
      </c>
      <c r="E8" s="16">
        <v>96156</v>
      </c>
      <c r="F8" s="16">
        <v>33385</v>
      </c>
      <c r="G8" s="16">
        <v>9120</v>
      </c>
      <c r="H8" s="16">
        <v>56742</v>
      </c>
      <c r="I8" s="16">
        <v>9175</v>
      </c>
      <c r="J8" s="16">
        <v>0</v>
      </c>
      <c r="K8" s="16">
        <v>12701</v>
      </c>
      <c r="L8" s="16">
        <v>343983</v>
      </c>
    </row>
    <row r="9" spans="1:21" x14ac:dyDescent="0.35">
      <c r="A9" s="12">
        <v>2000</v>
      </c>
      <c r="B9" s="16">
        <v>134652</v>
      </c>
      <c r="C9" s="16">
        <v>64918</v>
      </c>
      <c r="D9" s="16">
        <v>143582</v>
      </c>
      <c r="E9" s="16">
        <v>105459</v>
      </c>
      <c r="F9" s="16">
        <v>38123</v>
      </c>
      <c r="G9" s="16">
        <v>8490</v>
      </c>
      <c r="H9" s="16">
        <v>60252</v>
      </c>
      <c r="I9" s="16">
        <v>8617</v>
      </c>
      <c r="J9" s="16">
        <v>0</v>
      </c>
      <c r="K9" s="16">
        <v>14032</v>
      </c>
      <c r="L9" s="16">
        <v>369625</v>
      </c>
    </row>
    <row r="10" spans="1:21" x14ac:dyDescent="0.35">
      <c r="A10" s="12">
        <v>2001</v>
      </c>
      <c r="B10" s="16">
        <v>139255</v>
      </c>
      <c r="C10" s="16">
        <v>67908</v>
      </c>
      <c r="D10" s="16">
        <v>146396</v>
      </c>
      <c r="E10" s="16">
        <v>112165</v>
      </c>
      <c r="F10" s="16">
        <v>34231</v>
      </c>
      <c r="G10" s="16">
        <v>8887</v>
      </c>
      <c r="H10" s="16">
        <v>63125</v>
      </c>
      <c r="I10" s="16">
        <v>8162</v>
      </c>
      <c r="J10" s="16">
        <v>0</v>
      </c>
      <c r="K10" s="16">
        <v>15191</v>
      </c>
      <c r="L10" s="16">
        <v>381016</v>
      </c>
    </row>
    <row r="11" spans="1:21" x14ac:dyDescent="0.35">
      <c r="A11" s="12">
        <v>2002</v>
      </c>
      <c r="B11" s="16">
        <v>143918</v>
      </c>
      <c r="C11" s="16">
        <v>72048</v>
      </c>
      <c r="D11" s="16">
        <v>143720</v>
      </c>
      <c r="E11" s="16">
        <v>112440</v>
      </c>
      <c r="F11" s="16">
        <v>31280</v>
      </c>
      <c r="G11" s="16">
        <v>9218</v>
      </c>
      <c r="H11" s="16">
        <v>63410</v>
      </c>
      <c r="I11" s="16">
        <v>7165</v>
      </c>
      <c r="J11" s="16">
        <v>0</v>
      </c>
      <c r="K11" s="16">
        <v>15981</v>
      </c>
      <c r="L11" s="16">
        <v>383412</v>
      </c>
    </row>
    <row r="12" spans="1:21" x14ac:dyDescent="0.35">
      <c r="A12" s="12">
        <v>2003</v>
      </c>
      <c r="B12" s="16">
        <v>150509</v>
      </c>
      <c r="C12" s="16">
        <v>78391</v>
      </c>
      <c r="D12" s="16">
        <v>148073</v>
      </c>
      <c r="E12" s="16">
        <v>116509</v>
      </c>
      <c r="F12" s="16">
        <v>31564</v>
      </c>
      <c r="G12" s="16">
        <v>9864</v>
      </c>
      <c r="H12" s="16">
        <v>71540</v>
      </c>
      <c r="I12" s="16">
        <v>7750</v>
      </c>
      <c r="J12" s="16">
        <v>0</v>
      </c>
      <c r="K12" s="16">
        <v>16451</v>
      </c>
      <c r="L12" s="16">
        <v>404187</v>
      </c>
    </row>
    <row r="13" spans="1:21" x14ac:dyDescent="0.35">
      <c r="A13" s="12">
        <v>2004</v>
      </c>
      <c r="B13" s="16">
        <v>158580</v>
      </c>
      <c r="C13" s="16">
        <v>82666</v>
      </c>
      <c r="D13" s="16">
        <v>162858</v>
      </c>
      <c r="E13" s="16">
        <v>125032</v>
      </c>
      <c r="F13" s="16">
        <v>37826</v>
      </c>
      <c r="G13" s="16">
        <v>10703</v>
      </c>
      <c r="H13" s="16">
        <v>79224</v>
      </c>
      <c r="I13" s="16">
        <v>7231</v>
      </c>
      <c r="J13" s="16">
        <v>0</v>
      </c>
      <c r="K13" s="16">
        <v>17208</v>
      </c>
      <c r="L13" s="16">
        <v>435804</v>
      </c>
    </row>
    <row r="14" spans="1:21" x14ac:dyDescent="0.35">
      <c r="A14" s="12">
        <v>2005</v>
      </c>
      <c r="B14" s="16">
        <v>162263</v>
      </c>
      <c r="C14" s="16">
        <v>84630</v>
      </c>
      <c r="D14" s="16">
        <v>182412</v>
      </c>
      <c r="E14" s="16">
        <v>135867</v>
      </c>
      <c r="F14" s="16">
        <v>46545</v>
      </c>
      <c r="G14" s="16">
        <v>11312</v>
      </c>
      <c r="H14" s="16">
        <v>84459</v>
      </c>
      <c r="I14" s="16">
        <v>6963</v>
      </c>
      <c r="J14" s="16">
        <v>0</v>
      </c>
      <c r="K14" s="16">
        <v>18205</v>
      </c>
      <c r="L14" s="16">
        <v>465614</v>
      </c>
    </row>
    <row r="15" spans="1:21" x14ac:dyDescent="0.35">
      <c r="A15" s="12">
        <v>2006</v>
      </c>
      <c r="B15" s="16">
        <v>171613</v>
      </c>
      <c r="C15" s="16">
        <v>89014</v>
      </c>
      <c r="D15" s="16">
        <v>195054</v>
      </c>
      <c r="E15" s="16">
        <v>145608</v>
      </c>
      <c r="F15" s="16">
        <v>49446</v>
      </c>
      <c r="G15" s="16">
        <v>12134</v>
      </c>
      <c r="H15" s="16">
        <v>89550</v>
      </c>
      <c r="I15" s="16">
        <v>7213</v>
      </c>
      <c r="J15" s="16">
        <v>0</v>
      </c>
      <c r="K15" s="16">
        <v>19090</v>
      </c>
      <c r="L15" s="16">
        <v>494654</v>
      </c>
    </row>
    <row r="16" spans="1:21" x14ac:dyDescent="0.35">
      <c r="A16" s="12">
        <v>2007</v>
      </c>
      <c r="B16" s="16">
        <v>180787</v>
      </c>
      <c r="C16" s="16">
        <v>93348</v>
      </c>
      <c r="D16" s="16">
        <v>206714</v>
      </c>
      <c r="E16" s="16">
        <v>157087</v>
      </c>
      <c r="F16" s="16">
        <v>49627</v>
      </c>
      <c r="G16" s="16">
        <v>13427</v>
      </c>
      <c r="H16" s="16">
        <v>93210</v>
      </c>
      <c r="I16" s="16">
        <v>8740</v>
      </c>
      <c r="J16" s="16">
        <v>0</v>
      </c>
      <c r="K16" s="16">
        <v>19930</v>
      </c>
      <c r="L16" s="16">
        <v>522808</v>
      </c>
    </row>
    <row r="17" spans="1:12" x14ac:dyDescent="0.35">
      <c r="A17" s="12">
        <v>2008</v>
      </c>
      <c r="B17" s="16">
        <v>178696</v>
      </c>
      <c r="C17" s="16">
        <v>93419</v>
      </c>
      <c r="D17" s="16">
        <v>207145</v>
      </c>
      <c r="E17" s="16">
        <v>161631</v>
      </c>
      <c r="F17" s="16">
        <v>45514</v>
      </c>
      <c r="G17" s="16">
        <v>13405</v>
      </c>
      <c r="H17" s="16">
        <v>98319</v>
      </c>
      <c r="I17" s="16">
        <v>10669</v>
      </c>
      <c r="J17" s="16">
        <v>0</v>
      </c>
      <c r="K17" s="16">
        <v>21438</v>
      </c>
      <c r="L17" s="16">
        <v>529672</v>
      </c>
    </row>
    <row r="18" spans="1:12" x14ac:dyDescent="0.35">
      <c r="A18" s="12">
        <v>2009</v>
      </c>
      <c r="B18" s="16">
        <v>167677</v>
      </c>
      <c r="C18" s="16">
        <v>81262</v>
      </c>
      <c r="D18" s="16">
        <v>191382</v>
      </c>
      <c r="E18" s="16">
        <v>152553</v>
      </c>
      <c r="F18" s="16">
        <v>38829</v>
      </c>
      <c r="G18" s="16">
        <v>12869</v>
      </c>
      <c r="H18" s="16">
        <v>94445</v>
      </c>
      <c r="I18" s="16">
        <v>8770</v>
      </c>
      <c r="J18" s="16">
        <v>0</v>
      </c>
      <c r="K18" s="16">
        <v>23065</v>
      </c>
      <c r="L18" s="16">
        <v>498208</v>
      </c>
    </row>
    <row r="19" spans="1:12" x14ac:dyDescent="0.35">
      <c r="A19" s="12">
        <v>2010</v>
      </c>
      <c r="B19" s="16">
        <v>192783</v>
      </c>
      <c r="C19" s="16">
        <v>97565</v>
      </c>
      <c r="D19" s="16">
        <v>199576</v>
      </c>
      <c r="E19" s="16">
        <v>153503</v>
      </c>
      <c r="F19" s="16">
        <v>46073</v>
      </c>
      <c r="G19" s="16">
        <v>13636</v>
      </c>
      <c r="H19" s="16">
        <v>97346</v>
      </c>
      <c r="I19" s="16">
        <v>8051</v>
      </c>
      <c r="J19" s="16">
        <v>0</v>
      </c>
      <c r="K19" s="16">
        <v>24278</v>
      </c>
      <c r="L19" s="16">
        <v>535670</v>
      </c>
    </row>
    <row r="20" spans="1:12" x14ac:dyDescent="0.35">
      <c r="A20" s="12">
        <v>2011</v>
      </c>
      <c r="B20" s="16">
        <v>208796</v>
      </c>
      <c r="C20" s="16">
        <v>113461</v>
      </c>
      <c r="D20" s="16">
        <v>204207</v>
      </c>
      <c r="E20" s="16">
        <v>159066</v>
      </c>
      <c r="F20" s="16">
        <v>45141</v>
      </c>
      <c r="G20" s="16">
        <v>15939</v>
      </c>
      <c r="H20" s="16">
        <v>101441</v>
      </c>
      <c r="I20" s="16">
        <v>8476</v>
      </c>
      <c r="J20" s="16">
        <v>0</v>
      </c>
      <c r="K20" s="16">
        <v>25564</v>
      </c>
      <c r="L20" s="16">
        <v>564423</v>
      </c>
    </row>
    <row r="21" spans="1:12" x14ac:dyDescent="0.35">
      <c r="A21" s="12">
        <v>2012</v>
      </c>
      <c r="B21" s="16">
        <v>215409</v>
      </c>
      <c r="C21" s="16">
        <v>116459</v>
      </c>
      <c r="D21" s="16">
        <v>198380</v>
      </c>
      <c r="E21" s="16">
        <v>155274</v>
      </c>
      <c r="F21" s="16">
        <v>43106</v>
      </c>
      <c r="G21" s="16">
        <v>15933</v>
      </c>
      <c r="H21" s="16">
        <v>104319</v>
      </c>
      <c r="I21" s="16">
        <v>12324</v>
      </c>
      <c r="J21" s="16">
        <v>0</v>
      </c>
      <c r="K21" s="16">
        <v>27731</v>
      </c>
      <c r="L21" s="16">
        <v>574096</v>
      </c>
    </row>
    <row r="22" spans="1:12" x14ac:dyDescent="0.35">
      <c r="A22" s="12">
        <v>2013</v>
      </c>
      <c r="B22" s="16">
        <v>225498</v>
      </c>
      <c r="C22" s="16">
        <v>121650</v>
      </c>
      <c r="D22" s="16">
        <v>203277</v>
      </c>
      <c r="E22" s="16">
        <v>160693</v>
      </c>
      <c r="F22" s="16">
        <v>42584</v>
      </c>
      <c r="G22" s="16">
        <v>18190</v>
      </c>
      <c r="H22" s="16">
        <v>106085</v>
      </c>
      <c r="I22" s="16">
        <v>26941</v>
      </c>
      <c r="J22" s="16">
        <v>18609</v>
      </c>
      <c r="K22" s="16">
        <v>29542</v>
      </c>
      <c r="L22" s="16">
        <v>609533</v>
      </c>
    </row>
    <row r="23" spans="1:12" x14ac:dyDescent="0.35">
      <c r="A23" s="12">
        <v>2014</v>
      </c>
      <c r="B23" s="16">
        <v>235918</v>
      </c>
      <c r="C23" s="16">
        <v>127647</v>
      </c>
      <c r="D23" s="16">
        <v>208849</v>
      </c>
      <c r="E23" s="16">
        <v>164153</v>
      </c>
      <c r="F23" s="16">
        <v>44696</v>
      </c>
      <c r="G23" s="16">
        <v>17984</v>
      </c>
      <c r="H23" s="16">
        <v>109120</v>
      </c>
      <c r="I23" s="16">
        <v>16999</v>
      </c>
      <c r="J23" s="16">
        <v>8682</v>
      </c>
      <c r="K23" s="16">
        <v>31962</v>
      </c>
      <c r="L23" s="16">
        <v>620832</v>
      </c>
    </row>
    <row r="24" spans="1:12" x14ac:dyDescent="0.35">
      <c r="A24" s="12">
        <v>2015</v>
      </c>
      <c r="B24" s="16">
        <v>243912</v>
      </c>
      <c r="C24" s="16">
        <v>132790</v>
      </c>
      <c r="D24" s="16">
        <v>216730</v>
      </c>
      <c r="E24" s="16">
        <v>172794</v>
      </c>
      <c r="F24" s="16">
        <v>43936</v>
      </c>
      <c r="G24" s="16">
        <v>19098</v>
      </c>
      <c r="H24" s="16">
        <v>114173</v>
      </c>
      <c r="I24" s="16">
        <v>17121</v>
      </c>
      <c r="J24" s="16">
        <v>8685</v>
      </c>
      <c r="K24" s="16">
        <v>31891</v>
      </c>
      <c r="L24" s="16">
        <v>642925</v>
      </c>
    </row>
    <row r="25" spans="1:12" x14ac:dyDescent="0.35">
      <c r="A25" s="12">
        <v>2016</v>
      </c>
      <c r="B25" s="16">
        <v>254603</v>
      </c>
      <c r="C25" s="16">
        <v>137215</v>
      </c>
      <c r="D25" s="16">
        <v>231998</v>
      </c>
      <c r="E25" s="16">
        <v>180033</v>
      </c>
      <c r="F25" s="16">
        <v>51965</v>
      </c>
      <c r="G25" s="16">
        <v>19484</v>
      </c>
      <c r="H25" s="16">
        <v>121963</v>
      </c>
      <c r="I25" s="16">
        <v>17971</v>
      </c>
      <c r="J25" s="16">
        <v>10011</v>
      </c>
      <c r="K25" s="16">
        <v>32125</v>
      </c>
      <c r="L25" s="16">
        <v>678144</v>
      </c>
    </row>
    <row r="26" spans="1:12" x14ac:dyDescent="0.35">
      <c r="A26" s="12">
        <v>2017</v>
      </c>
      <c r="B26" s="16">
        <v>267018</v>
      </c>
      <c r="C26" s="16">
        <v>143636</v>
      </c>
      <c r="D26" s="16">
        <v>244953</v>
      </c>
      <c r="E26" s="16">
        <v>189372</v>
      </c>
      <c r="F26" s="16">
        <v>55581</v>
      </c>
      <c r="G26" s="16">
        <v>20041</v>
      </c>
      <c r="H26" s="16">
        <v>130449</v>
      </c>
      <c r="I26" s="16">
        <v>19795</v>
      </c>
      <c r="J26" s="16">
        <v>11677</v>
      </c>
      <c r="K26" s="16">
        <v>33959</v>
      </c>
      <c r="L26" s="16">
        <v>716215</v>
      </c>
    </row>
    <row r="27" spans="1:12" x14ac:dyDescent="0.35">
      <c r="A27" s="12">
        <v>2018</v>
      </c>
      <c r="B27" s="16">
        <v>275751</v>
      </c>
      <c r="C27" s="16">
        <v>149454</v>
      </c>
      <c r="D27" s="16">
        <v>252195</v>
      </c>
      <c r="E27" s="16">
        <v>195784</v>
      </c>
      <c r="F27" s="16">
        <v>56411</v>
      </c>
      <c r="G27" s="16">
        <v>20834</v>
      </c>
      <c r="H27" s="16">
        <v>135378</v>
      </c>
      <c r="I27" s="16">
        <v>18937</v>
      </c>
      <c r="J27" s="16">
        <v>9766</v>
      </c>
      <c r="K27" s="16">
        <v>33607</v>
      </c>
      <c r="L27" s="16">
        <v>736702</v>
      </c>
    </row>
    <row r="28" spans="1:12" x14ac:dyDescent="0.35">
      <c r="A28" s="12">
        <v>2019</v>
      </c>
      <c r="B28" s="16">
        <v>284209</v>
      </c>
      <c r="C28" s="16">
        <v>155148</v>
      </c>
      <c r="D28" s="16">
        <v>254613</v>
      </c>
      <c r="E28" s="16">
        <v>201107</v>
      </c>
      <c r="F28" s="16">
        <v>53506</v>
      </c>
      <c r="G28" s="16">
        <v>21202</v>
      </c>
      <c r="H28" s="16">
        <v>143952</v>
      </c>
      <c r="I28" s="16">
        <v>18681</v>
      </c>
      <c r="J28" s="16">
        <v>7359</v>
      </c>
      <c r="K28" s="16">
        <v>35058</v>
      </c>
      <c r="L28" s="16">
        <v>757715</v>
      </c>
    </row>
    <row r="29" spans="1:12" x14ac:dyDescent="0.35">
      <c r="A29" s="12">
        <v>2020</v>
      </c>
      <c r="B29" s="16">
        <v>247594</v>
      </c>
      <c r="C29" s="16">
        <v>139872</v>
      </c>
      <c r="D29" s="16">
        <v>252224</v>
      </c>
      <c r="E29" s="16">
        <v>200408</v>
      </c>
      <c r="F29" s="16">
        <v>51816</v>
      </c>
      <c r="G29" s="16">
        <v>20387</v>
      </c>
      <c r="H29" s="16">
        <v>143608</v>
      </c>
      <c r="I29" s="16">
        <v>19777</v>
      </c>
      <c r="J29" s="16">
        <v>10888</v>
      </c>
      <c r="K29" s="16">
        <v>35641</v>
      </c>
      <c r="L29" s="16">
        <v>719231</v>
      </c>
    </row>
    <row r="30" spans="1:12" x14ac:dyDescent="0.35">
      <c r="A30" s="12">
        <v>2021</v>
      </c>
      <c r="B30" s="16">
        <v>282889</v>
      </c>
      <c r="C30" s="16">
        <v>158121</v>
      </c>
      <c r="D30" s="16">
        <v>298833</v>
      </c>
      <c r="E30" s="16">
        <v>229856</v>
      </c>
      <c r="F30" s="16">
        <v>68977</v>
      </c>
      <c r="G30" s="16">
        <v>20627</v>
      </c>
      <c r="H30" s="16">
        <v>156208</v>
      </c>
      <c r="I30" s="16">
        <v>15330</v>
      </c>
      <c r="J30" s="16">
        <v>7411</v>
      </c>
      <c r="K30" s="16">
        <v>36348</v>
      </c>
      <c r="L30" s="16">
        <v>810235</v>
      </c>
    </row>
    <row r="31" spans="1:12" x14ac:dyDescent="0.35">
      <c r="A31" s="12">
        <v>2022</v>
      </c>
      <c r="B31" s="16">
        <v>322753</v>
      </c>
      <c r="C31" s="16">
        <v>182084</v>
      </c>
      <c r="D31" s="16">
        <v>339345</v>
      </c>
      <c r="E31" s="16">
        <v>256130</v>
      </c>
      <c r="F31" s="16">
        <v>83215</v>
      </c>
      <c r="G31" s="16">
        <v>21985</v>
      </c>
      <c r="H31" s="16">
        <v>178440</v>
      </c>
      <c r="I31" s="16">
        <v>17746</v>
      </c>
      <c r="J31" s="16">
        <v>4660</v>
      </c>
      <c r="K31" s="16">
        <v>38550</v>
      </c>
      <c r="L31" s="16">
        <v>918819</v>
      </c>
    </row>
    <row r="32" spans="1:12" x14ac:dyDescent="0.35">
      <c r="A32" s="12">
        <v>2023</v>
      </c>
      <c r="B32" s="16">
        <v>334192</v>
      </c>
      <c r="C32" s="16">
        <v>194875</v>
      </c>
      <c r="D32" s="16">
        <v>380394</v>
      </c>
      <c r="E32" s="16">
        <v>287235</v>
      </c>
      <c r="F32" s="16">
        <v>93159</v>
      </c>
      <c r="G32" s="16">
        <v>23620</v>
      </c>
      <c r="H32" s="16">
        <v>180921</v>
      </c>
      <c r="I32" s="16">
        <v>22707</v>
      </c>
      <c r="J32" s="16">
        <v>0</v>
      </c>
      <c r="K32" s="16">
        <v>41993</v>
      </c>
      <c r="L32" s="16">
        <v>983827</v>
      </c>
    </row>
    <row r="33" spans="1:12" x14ac:dyDescent="0.35">
      <c r="A33" s="12">
        <v>2024</v>
      </c>
      <c r="B33" s="16">
        <v>342288</v>
      </c>
      <c r="C33" s="16">
        <v>199414</v>
      </c>
      <c r="D33" s="16">
        <v>406967</v>
      </c>
      <c r="E33" s="16">
        <v>310065</v>
      </c>
      <c r="F33" s="16">
        <v>96902</v>
      </c>
      <c r="G33" s="16">
        <v>24945</v>
      </c>
      <c r="H33" s="16">
        <v>173276</v>
      </c>
      <c r="I33" s="16">
        <v>24944</v>
      </c>
      <c r="J33" s="16">
        <v>0</v>
      </c>
      <c r="K33" s="16">
        <v>44527</v>
      </c>
      <c r="L33" s="16">
        <v>1016947</v>
      </c>
    </row>
    <row r="34" spans="1:12" x14ac:dyDescent="0.35">
      <c r="A34" s="12">
        <v>2025</v>
      </c>
      <c r="B34" s="16">
        <v>359777</v>
      </c>
      <c r="C34" s="16">
        <v>210702</v>
      </c>
      <c r="D34" s="16">
        <v>437137</v>
      </c>
      <c r="E34" s="16">
        <v>335801</v>
      </c>
      <c r="F34" s="16">
        <v>101336</v>
      </c>
      <c r="G34" s="16">
        <v>27119</v>
      </c>
      <c r="H34" s="16">
        <v>197280</v>
      </c>
      <c r="I34" s="16">
        <v>22123</v>
      </c>
      <c r="J34" s="16">
        <v>0</v>
      </c>
      <c r="K34" s="16">
        <v>47573</v>
      </c>
      <c r="L34" s="16">
        <v>1091009</v>
      </c>
    </row>
    <row r="35" spans="1:12" ht="42" customHeight="1" x14ac:dyDescent="0.35">
      <c r="A35" s="16" t="s">
        <v>42</v>
      </c>
      <c r="B35" s="16">
        <v>112616</v>
      </c>
      <c r="C35" s="16">
        <v>55586</v>
      </c>
      <c r="D35" s="16">
        <v>115297</v>
      </c>
      <c r="E35" s="16">
        <v>81308</v>
      </c>
      <c r="F35" s="16">
        <v>33989</v>
      </c>
      <c r="G35" s="16">
        <v>8038</v>
      </c>
      <c r="H35" s="16">
        <v>51692</v>
      </c>
      <c r="I35" s="16">
        <v>10483</v>
      </c>
      <c r="J35" s="16">
        <v>0</v>
      </c>
      <c r="K35" s="16">
        <v>11961</v>
      </c>
      <c r="L35" s="16">
        <v>310087</v>
      </c>
    </row>
    <row r="36" spans="1:12" x14ac:dyDescent="0.35">
      <c r="A36" s="16" t="s">
        <v>43</v>
      </c>
      <c r="B36" s="16">
        <v>119340</v>
      </c>
      <c r="C36" s="16">
        <v>58411</v>
      </c>
      <c r="D36" s="16">
        <v>124084</v>
      </c>
      <c r="E36" s="16">
        <v>90959</v>
      </c>
      <c r="F36" s="16">
        <v>33125</v>
      </c>
      <c r="G36" s="16">
        <v>8605</v>
      </c>
      <c r="H36" s="16">
        <v>54746</v>
      </c>
      <c r="I36" s="16">
        <v>10148</v>
      </c>
      <c r="J36" s="16">
        <v>0</v>
      </c>
      <c r="K36" s="16">
        <v>12144</v>
      </c>
      <c r="L36" s="16">
        <v>329067</v>
      </c>
    </row>
    <row r="37" spans="1:12" x14ac:dyDescent="0.35">
      <c r="A37" s="16" t="s">
        <v>44</v>
      </c>
      <c r="B37" s="16">
        <v>128985</v>
      </c>
      <c r="C37" s="16">
        <v>62807</v>
      </c>
      <c r="D37" s="16">
        <v>133978</v>
      </c>
      <c r="E37" s="16">
        <v>98818</v>
      </c>
      <c r="F37" s="16">
        <v>35160</v>
      </c>
      <c r="G37" s="16">
        <v>9139</v>
      </c>
      <c r="H37" s="16">
        <v>56935</v>
      </c>
      <c r="I37" s="16">
        <v>8307</v>
      </c>
      <c r="J37" s="16">
        <v>0</v>
      </c>
      <c r="K37" s="16">
        <v>12950</v>
      </c>
      <c r="L37" s="16">
        <v>350294</v>
      </c>
    </row>
    <row r="38" spans="1:12" x14ac:dyDescent="0.35">
      <c r="A38" s="16" t="s">
        <v>45</v>
      </c>
      <c r="B38" s="16">
        <v>134693</v>
      </c>
      <c r="C38" s="16">
        <v>65479</v>
      </c>
      <c r="D38" s="16">
        <v>146685</v>
      </c>
      <c r="E38" s="16">
        <v>110324</v>
      </c>
      <c r="F38" s="16">
        <v>36361</v>
      </c>
      <c r="G38" s="16">
        <v>8401</v>
      </c>
      <c r="H38" s="16">
        <v>62068</v>
      </c>
      <c r="I38" s="16">
        <v>8727</v>
      </c>
      <c r="J38" s="16">
        <v>0</v>
      </c>
      <c r="K38" s="16">
        <v>14492</v>
      </c>
      <c r="L38" s="16">
        <v>375066</v>
      </c>
    </row>
    <row r="39" spans="1:12" x14ac:dyDescent="0.35">
      <c r="A39" s="16" t="s">
        <v>46</v>
      </c>
      <c r="B39" s="16">
        <v>139140</v>
      </c>
      <c r="C39" s="16">
        <v>69349</v>
      </c>
      <c r="D39" s="16">
        <v>145709</v>
      </c>
      <c r="E39" s="16">
        <v>111688</v>
      </c>
      <c r="F39" s="16">
        <v>34021</v>
      </c>
      <c r="G39" s="16">
        <v>8844</v>
      </c>
      <c r="H39" s="16">
        <v>63162</v>
      </c>
      <c r="I39" s="16">
        <v>7541</v>
      </c>
      <c r="J39" s="16">
        <v>0</v>
      </c>
      <c r="K39" s="16">
        <v>15327</v>
      </c>
      <c r="L39" s="16">
        <v>379723</v>
      </c>
    </row>
    <row r="40" spans="1:12" x14ac:dyDescent="0.35">
      <c r="A40" s="16" t="s">
        <v>47</v>
      </c>
      <c r="B40" s="16">
        <v>144511</v>
      </c>
      <c r="C40" s="16">
        <v>72604</v>
      </c>
      <c r="D40" s="16">
        <v>143873</v>
      </c>
      <c r="E40" s="16">
        <v>112373</v>
      </c>
      <c r="F40" s="16">
        <v>31500</v>
      </c>
      <c r="G40" s="16">
        <v>9286</v>
      </c>
      <c r="H40" s="16">
        <v>63529</v>
      </c>
      <c r="I40" s="16">
        <v>7762</v>
      </c>
      <c r="J40" s="16">
        <v>0</v>
      </c>
      <c r="K40" s="16">
        <v>16113</v>
      </c>
      <c r="L40" s="16">
        <v>385074</v>
      </c>
    </row>
    <row r="41" spans="1:12" x14ac:dyDescent="0.35">
      <c r="A41" s="16" t="s">
        <v>48</v>
      </c>
      <c r="B41" s="16">
        <v>153705</v>
      </c>
      <c r="C41" s="16">
        <v>80290</v>
      </c>
      <c r="D41" s="16">
        <v>151661</v>
      </c>
      <c r="E41" s="16">
        <v>119146</v>
      </c>
      <c r="F41" s="16">
        <v>32515</v>
      </c>
      <c r="G41" s="16">
        <v>10065</v>
      </c>
      <c r="H41" s="16">
        <v>75148</v>
      </c>
      <c r="I41" s="16">
        <v>7656</v>
      </c>
      <c r="J41" s="16">
        <v>0</v>
      </c>
      <c r="K41" s="16">
        <v>16496</v>
      </c>
      <c r="L41" s="16">
        <v>414731</v>
      </c>
    </row>
    <row r="42" spans="1:12" x14ac:dyDescent="0.35">
      <c r="A42" s="16" t="s">
        <v>49</v>
      </c>
      <c r="B42" s="16">
        <v>158742</v>
      </c>
      <c r="C42" s="16">
        <v>82791</v>
      </c>
      <c r="D42" s="16">
        <v>169152</v>
      </c>
      <c r="E42" s="16">
        <v>128714</v>
      </c>
      <c r="F42" s="16">
        <v>40438</v>
      </c>
      <c r="G42" s="16">
        <v>10796</v>
      </c>
      <c r="H42" s="16">
        <v>80923</v>
      </c>
      <c r="I42" s="16">
        <v>6891</v>
      </c>
      <c r="J42" s="16">
        <v>0</v>
      </c>
      <c r="K42" s="16">
        <v>17468</v>
      </c>
      <c r="L42" s="16">
        <v>443972</v>
      </c>
    </row>
    <row r="43" spans="1:12" x14ac:dyDescent="0.35">
      <c r="A43" s="16" t="s">
        <v>50</v>
      </c>
      <c r="B43" s="16">
        <v>164375</v>
      </c>
      <c r="C43" s="16">
        <v>84903</v>
      </c>
      <c r="D43" s="16">
        <v>187846</v>
      </c>
      <c r="E43" s="16">
        <v>139116</v>
      </c>
      <c r="F43" s="16">
        <v>48730</v>
      </c>
      <c r="G43" s="16">
        <v>11577</v>
      </c>
      <c r="H43" s="16">
        <v>85559</v>
      </c>
      <c r="I43" s="16">
        <v>7027</v>
      </c>
      <c r="J43" s="16">
        <v>0</v>
      </c>
      <c r="K43" s="16">
        <v>18474</v>
      </c>
      <c r="L43" s="16">
        <v>474858</v>
      </c>
    </row>
    <row r="44" spans="1:12" x14ac:dyDescent="0.35">
      <c r="A44" s="16" t="s">
        <v>51</v>
      </c>
      <c r="B44" s="16">
        <v>174485</v>
      </c>
      <c r="C44" s="16">
        <v>91329</v>
      </c>
      <c r="D44" s="16">
        <v>199522</v>
      </c>
      <c r="E44" s="16">
        <v>150325</v>
      </c>
      <c r="F44" s="16">
        <v>49197</v>
      </c>
      <c r="G44" s="16">
        <v>12383</v>
      </c>
      <c r="H44" s="16">
        <v>90916</v>
      </c>
      <c r="I44" s="16">
        <v>7286</v>
      </c>
      <c r="J44" s="16">
        <v>0</v>
      </c>
      <c r="K44" s="16">
        <v>19274</v>
      </c>
      <c r="L44" s="16">
        <v>503866</v>
      </c>
    </row>
    <row r="45" spans="1:12" x14ac:dyDescent="0.35">
      <c r="A45" s="16" t="s">
        <v>52</v>
      </c>
      <c r="B45" s="16">
        <v>181579</v>
      </c>
      <c r="C45" s="16">
        <v>93800</v>
      </c>
      <c r="D45" s="16">
        <v>211822</v>
      </c>
      <c r="E45" s="16">
        <v>162360</v>
      </c>
      <c r="F45" s="16">
        <v>49462</v>
      </c>
      <c r="G45" s="16">
        <v>13633</v>
      </c>
      <c r="H45" s="16">
        <v>95437</v>
      </c>
      <c r="I45" s="16">
        <v>9620</v>
      </c>
      <c r="J45" s="16">
        <v>0</v>
      </c>
      <c r="K45" s="16">
        <v>20230</v>
      </c>
      <c r="L45" s="16">
        <v>532321</v>
      </c>
    </row>
    <row r="46" spans="1:12" x14ac:dyDescent="0.35">
      <c r="A46" s="16" t="s">
        <v>53</v>
      </c>
      <c r="B46" s="16">
        <v>172610</v>
      </c>
      <c r="C46" s="16">
        <v>89227</v>
      </c>
      <c r="D46" s="16">
        <v>200173</v>
      </c>
      <c r="E46" s="16">
        <v>158691</v>
      </c>
      <c r="F46" s="16">
        <v>41482</v>
      </c>
      <c r="G46" s="16">
        <v>13193</v>
      </c>
      <c r="H46" s="16">
        <v>96613</v>
      </c>
      <c r="I46" s="16">
        <v>10530</v>
      </c>
      <c r="J46" s="16">
        <v>0</v>
      </c>
      <c r="K46" s="16">
        <v>21919</v>
      </c>
      <c r="L46" s="16">
        <v>515038</v>
      </c>
    </row>
    <row r="47" spans="1:12" x14ac:dyDescent="0.35">
      <c r="A47" s="16" t="s">
        <v>54</v>
      </c>
      <c r="B47" s="16">
        <v>174908</v>
      </c>
      <c r="C47" s="16">
        <v>86244</v>
      </c>
      <c r="D47" s="16">
        <v>191198</v>
      </c>
      <c r="E47" s="16">
        <v>149639</v>
      </c>
      <c r="F47" s="16">
        <v>41559</v>
      </c>
      <c r="G47" s="16">
        <v>12956</v>
      </c>
      <c r="H47" s="16">
        <v>96638</v>
      </c>
      <c r="I47" s="16">
        <v>7983</v>
      </c>
      <c r="J47" s="16">
        <v>0</v>
      </c>
      <c r="K47" s="16">
        <v>23344</v>
      </c>
      <c r="L47" s="16">
        <v>507027</v>
      </c>
    </row>
    <row r="48" spans="1:12" x14ac:dyDescent="0.35">
      <c r="A48" s="16" t="s">
        <v>55</v>
      </c>
      <c r="B48" s="16">
        <v>197294</v>
      </c>
      <c r="C48" s="16">
        <v>101286</v>
      </c>
      <c r="D48" s="16">
        <v>202862</v>
      </c>
      <c r="E48" s="16">
        <v>156847</v>
      </c>
      <c r="F48" s="16">
        <v>46015</v>
      </c>
      <c r="G48" s="16">
        <v>13676</v>
      </c>
      <c r="H48" s="16">
        <v>97747</v>
      </c>
      <c r="I48" s="16">
        <v>8371</v>
      </c>
      <c r="J48" s="16">
        <v>0</v>
      </c>
      <c r="K48" s="16">
        <v>24674</v>
      </c>
      <c r="L48" s="16">
        <v>544624</v>
      </c>
    </row>
    <row r="49" spans="1:12" x14ac:dyDescent="0.35">
      <c r="A49" s="16" t="s">
        <v>56</v>
      </c>
      <c r="B49" s="16">
        <v>210987</v>
      </c>
      <c r="C49" s="16">
        <v>114204</v>
      </c>
      <c r="D49" s="16">
        <v>201432</v>
      </c>
      <c r="E49" s="16">
        <v>157039</v>
      </c>
      <c r="F49" s="16">
        <v>44393</v>
      </c>
      <c r="G49" s="16">
        <v>16547</v>
      </c>
      <c r="H49" s="16">
        <v>101597</v>
      </c>
      <c r="I49" s="16">
        <v>10063</v>
      </c>
      <c r="J49" s="16">
        <v>0</v>
      </c>
      <c r="K49" s="16">
        <v>25813</v>
      </c>
      <c r="L49" s="16">
        <v>566439</v>
      </c>
    </row>
    <row r="50" spans="1:12" x14ac:dyDescent="0.35">
      <c r="A50" s="16" t="s">
        <v>57</v>
      </c>
      <c r="B50" s="16">
        <v>216461</v>
      </c>
      <c r="C50" s="16">
        <v>117312</v>
      </c>
      <c r="D50" s="16">
        <v>199320</v>
      </c>
      <c r="E50" s="16">
        <v>156218</v>
      </c>
      <c r="F50" s="16">
        <v>43102</v>
      </c>
      <c r="G50" s="16">
        <v>16270</v>
      </c>
      <c r="H50" s="16">
        <v>104483</v>
      </c>
      <c r="I50" s="16">
        <v>16857</v>
      </c>
      <c r="J50" s="16">
        <v>6428</v>
      </c>
      <c r="K50" s="16">
        <v>28407</v>
      </c>
      <c r="L50" s="16">
        <v>581798</v>
      </c>
    </row>
    <row r="51" spans="1:12" x14ac:dyDescent="0.35">
      <c r="A51" s="16" t="s">
        <v>58</v>
      </c>
      <c r="B51" s="16">
        <v>229280</v>
      </c>
      <c r="C51" s="16">
        <v>123592</v>
      </c>
      <c r="D51" s="16">
        <v>203964</v>
      </c>
      <c r="E51" s="16">
        <v>161526</v>
      </c>
      <c r="F51" s="16">
        <v>42438</v>
      </c>
      <c r="G51" s="16">
        <v>18364</v>
      </c>
      <c r="H51" s="16">
        <v>107306</v>
      </c>
      <c r="I51" s="16">
        <v>20848</v>
      </c>
      <c r="J51" s="16">
        <v>12181</v>
      </c>
      <c r="K51" s="16">
        <v>30047</v>
      </c>
      <c r="L51" s="16">
        <v>609809</v>
      </c>
    </row>
    <row r="52" spans="1:12" x14ac:dyDescent="0.35">
      <c r="A52" s="16" t="s">
        <v>59</v>
      </c>
      <c r="B52" s="16">
        <v>237413</v>
      </c>
      <c r="C52" s="16">
        <v>128316</v>
      </c>
      <c r="D52" s="16">
        <v>213986</v>
      </c>
      <c r="E52" s="16">
        <v>169178</v>
      </c>
      <c r="F52" s="16">
        <v>44808</v>
      </c>
      <c r="G52" s="16">
        <v>18336</v>
      </c>
      <c r="H52" s="16">
        <v>110260</v>
      </c>
      <c r="I52" s="16">
        <v>19185</v>
      </c>
      <c r="J52" s="16">
        <v>10739</v>
      </c>
      <c r="K52" s="16">
        <v>31953</v>
      </c>
      <c r="L52" s="16">
        <v>631133</v>
      </c>
    </row>
    <row r="53" spans="1:12" x14ac:dyDescent="0.35">
      <c r="A53" s="16" t="s">
        <v>60</v>
      </c>
      <c r="B53" s="16">
        <v>246832</v>
      </c>
      <c r="C53" s="16">
        <v>133953</v>
      </c>
      <c r="D53" s="16">
        <v>220899</v>
      </c>
      <c r="E53" s="16">
        <v>175934</v>
      </c>
      <c r="F53" s="16">
        <v>44965</v>
      </c>
      <c r="G53" s="16">
        <v>19182</v>
      </c>
      <c r="H53" s="16">
        <v>114205</v>
      </c>
      <c r="I53" s="16">
        <v>16825</v>
      </c>
      <c r="J53" s="16">
        <v>8529</v>
      </c>
      <c r="K53" s="16">
        <v>31993</v>
      </c>
      <c r="L53" s="16">
        <v>649936</v>
      </c>
    </row>
    <row r="54" spans="1:12" x14ac:dyDescent="0.35">
      <c r="A54" s="16" t="s">
        <v>61</v>
      </c>
      <c r="B54" s="16">
        <v>257219</v>
      </c>
      <c r="C54" s="16">
        <v>139483</v>
      </c>
      <c r="D54" s="16">
        <v>239257</v>
      </c>
      <c r="E54" s="16">
        <v>185512</v>
      </c>
      <c r="F54" s="16">
        <v>53745</v>
      </c>
      <c r="G54" s="16">
        <v>19533</v>
      </c>
      <c r="H54" s="16">
        <v>125978</v>
      </c>
      <c r="I54" s="16">
        <v>18231</v>
      </c>
      <c r="J54" s="16">
        <v>10316</v>
      </c>
      <c r="K54" s="16">
        <v>33165</v>
      </c>
      <c r="L54" s="16">
        <v>693383</v>
      </c>
    </row>
    <row r="55" spans="1:12" x14ac:dyDescent="0.35">
      <c r="A55" s="16" t="s">
        <v>62</v>
      </c>
      <c r="B55" s="16">
        <v>267724</v>
      </c>
      <c r="C55" s="16">
        <v>143646</v>
      </c>
      <c r="D55" s="16">
        <v>244369</v>
      </c>
      <c r="E55" s="16">
        <v>188402</v>
      </c>
      <c r="F55" s="16">
        <v>55967</v>
      </c>
      <c r="G55" s="16">
        <v>20261</v>
      </c>
      <c r="H55" s="16">
        <v>131781</v>
      </c>
      <c r="I55" s="16">
        <v>18469</v>
      </c>
      <c r="J55" s="16">
        <v>10028</v>
      </c>
      <c r="K55" s="16">
        <v>33433</v>
      </c>
      <c r="L55" s="16">
        <v>716037</v>
      </c>
    </row>
    <row r="56" spans="1:12" x14ac:dyDescent="0.35">
      <c r="A56" s="16" t="s">
        <v>63</v>
      </c>
      <c r="B56" s="16">
        <v>279215</v>
      </c>
      <c r="C56" s="16">
        <v>151803</v>
      </c>
      <c r="D56" s="16">
        <v>258545</v>
      </c>
      <c r="E56" s="16">
        <v>201696</v>
      </c>
      <c r="F56" s="16">
        <v>56849</v>
      </c>
      <c r="G56" s="16">
        <v>20927</v>
      </c>
      <c r="H56" s="16">
        <v>137680</v>
      </c>
      <c r="I56" s="16">
        <v>19058</v>
      </c>
      <c r="J56" s="16">
        <v>9686</v>
      </c>
      <c r="K56" s="16">
        <v>34027</v>
      </c>
      <c r="L56" s="16">
        <v>749452</v>
      </c>
    </row>
    <row r="57" spans="1:12" x14ac:dyDescent="0.35">
      <c r="A57" s="16" t="s">
        <v>64</v>
      </c>
      <c r="B57" s="16">
        <v>283503</v>
      </c>
      <c r="C57" s="16">
        <v>153971</v>
      </c>
      <c r="D57" s="16">
        <v>253749</v>
      </c>
      <c r="E57" s="16">
        <v>202364</v>
      </c>
      <c r="F57" s="16">
        <v>51385</v>
      </c>
      <c r="G57" s="16">
        <v>21286</v>
      </c>
      <c r="H57" s="16">
        <v>144074</v>
      </c>
      <c r="I57" s="16">
        <v>18492</v>
      </c>
      <c r="J57" s="16">
        <v>7137</v>
      </c>
      <c r="K57" s="16">
        <v>35716</v>
      </c>
      <c r="L57" s="16">
        <v>756820</v>
      </c>
    </row>
    <row r="58" spans="1:12" ht="14.25" customHeight="1" x14ac:dyDescent="0.35">
      <c r="A58" s="16" t="s">
        <v>65</v>
      </c>
      <c r="B58" s="16">
        <v>243828</v>
      </c>
      <c r="C58" s="16">
        <v>138168</v>
      </c>
      <c r="D58" s="16">
        <v>262090</v>
      </c>
      <c r="E58" s="16">
        <v>206394</v>
      </c>
      <c r="F58" s="16">
        <v>55696</v>
      </c>
      <c r="G58" s="16">
        <v>20037</v>
      </c>
      <c r="H58" s="16">
        <v>144589</v>
      </c>
      <c r="I58" s="16">
        <v>19509</v>
      </c>
      <c r="J58" s="16">
        <v>11322</v>
      </c>
      <c r="K58" s="16">
        <v>34973</v>
      </c>
      <c r="L58" s="16">
        <v>725026</v>
      </c>
    </row>
    <row r="59" spans="1:12" ht="14.25" customHeight="1" x14ac:dyDescent="0.35">
      <c r="A59" s="16" t="s">
        <v>66</v>
      </c>
      <c r="B59" s="16">
        <v>295788</v>
      </c>
      <c r="C59" s="16">
        <v>166637</v>
      </c>
      <c r="D59" s="16">
        <v>312154</v>
      </c>
      <c r="E59" s="16">
        <v>240046</v>
      </c>
      <c r="F59" s="16">
        <v>72108</v>
      </c>
      <c r="G59" s="16">
        <v>20848</v>
      </c>
      <c r="H59" s="16">
        <v>162033</v>
      </c>
      <c r="I59" s="16">
        <v>15077</v>
      </c>
      <c r="J59" s="16">
        <v>7218</v>
      </c>
      <c r="K59" s="16">
        <v>36831</v>
      </c>
      <c r="L59" s="16">
        <v>842731</v>
      </c>
    </row>
    <row r="60" spans="1:12" ht="14.25" customHeight="1" x14ac:dyDescent="0.35">
      <c r="A60" s="16" t="s">
        <v>67</v>
      </c>
      <c r="B60" s="16">
        <v>325927</v>
      </c>
      <c r="C60" s="16">
        <v>185322</v>
      </c>
      <c r="D60" s="16">
        <v>354408</v>
      </c>
      <c r="E60" s="16">
        <v>268915</v>
      </c>
      <c r="F60" s="16">
        <v>85493</v>
      </c>
      <c r="G60" s="16">
        <v>22509</v>
      </c>
      <c r="H60" s="16">
        <v>180908</v>
      </c>
      <c r="I60" s="16">
        <v>19580</v>
      </c>
      <c r="J60" s="16">
        <v>4164</v>
      </c>
      <c r="K60" s="16">
        <v>39587</v>
      </c>
      <c r="L60" s="16">
        <v>942919</v>
      </c>
    </row>
    <row r="61" spans="1:12" ht="14.25" customHeight="1" x14ac:dyDescent="0.35">
      <c r="A61" s="16" t="s">
        <v>68</v>
      </c>
      <c r="B61" s="16">
        <v>336426</v>
      </c>
      <c r="C61" s="16">
        <v>196388</v>
      </c>
      <c r="D61" s="16">
        <v>387231</v>
      </c>
      <c r="E61" s="16">
        <v>291491</v>
      </c>
      <c r="F61" s="16">
        <v>95740</v>
      </c>
      <c r="G61" s="16">
        <v>23816</v>
      </c>
      <c r="H61" s="16">
        <v>180760</v>
      </c>
      <c r="I61" s="16">
        <v>24655</v>
      </c>
      <c r="J61" s="16">
        <v>0</v>
      </c>
      <c r="K61" s="16">
        <v>42652</v>
      </c>
      <c r="L61" s="16">
        <v>995540</v>
      </c>
    </row>
    <row r="62" spans="1:12" x14ac:dyDescent="0.35">
      <c r="A62" s="12" t="s">
        <v>69</v>
      </c>
      <c r="B62" s="16">
        <v>347785</v>
      </c>
      <c r="C62" s="16">
        <v>202726</v>
      </c>
      <c r="D62" s="16">
        <v>417710</v>
      </c>
      <c r="E62" s="16">
        <v>319591</v>
      </c>
      <c r="F62" s="16">
        <v>98119</v>
      </c>
      <c r="G62" s="16">
        <v>25305</v>
      </c>
      <c r="H62" s="16">
        <v>173823</v>
      </c>
      <c r="I62" s="16">
        <v>24520</v>
      </c>
      <c r="J62" s="16">
        <v>0</v>
      </c>
      <c r="K62" s="16">
        <v>45252</v>
      </c>
      <c r="L62" s="16">
        <v>1034395</v>
      </c>
    </row>
    <row r="63" spans="1:12" x14ac:dyDescent="0.35">
      <c r="A63" s="12" t="s">
        <v>70</v>
      </c>
      <c r="B63" s="16">
        <v>361269</v>
      </c>
      <c r="C63" s="16">
        <v>212774</v>
      </c>
      <c r="D63" s="16">
        <v>458190</v>
      </c>
      <c r="E63" s="16">
        <v>354540</v>
      </c>
      <c r="F63" s="16">
        <v>103650</v>
      </c>
      <c r="G63" s="16">
        <v>27304</v>
      </c>
      <c r="H63" s="16">
        <v>206382</v>
      </c>
      <c r="I63" s="16">
        <v>21748</v>
      </c>
      <c r="J63" s="16">
        <v>0</v>
      </c>
      <c r="K63" s="16">
        <v>48463</v>
      </c>
      <c r="L63" s="16">
        <v>1123356</v>
      </c>
    </row>
    <row r="64" spans="1:12" ht="37.5" customHeight="1" x14ac:dyDescent="0.35">
      <c r="A64" s="16" t="s">
        <v>414</v>
      </c>
      <c r="B64" s="16">
        <v>27527</v>
      </c>
      <c r="C64" s="16">
        <v>13609</v>
      </c>
      <c r="D64" s="16">
        <v>18929</v>
      </c>
      <c r="E64" s="16">
        <v>15484</v>
      </c>
      <c r="F64" s="16">
        <v>3445</v>
      </c>
      <c r="G64" s="16">
        <v>1833</v>
      </c>
      <c r="H64" s="16">
        <v>12577</v>
      </c>
      <c r="I64" s="16">
        <v>1957</v>
      </c>
      <c r="J64" s="16">
        <v>0</v>
      </c>
      <c r="K64" s="16">
        <v>2816</v>
      </c>
      <c r="L64" s="16">
        <v>65639</v>
      </c>
    </row>
    <row r="65" spans="1:12" x14ac:dyDescent="0.35">
      <c r="A65" s="16" t="s">
        <v>415</v>
      </c>
      <c r="B65" s="16">
        <v>27957</v>
      </c>
      <c r="C65" s="16">
        <v>13878</v>
      </c>
      <c r="D65" s="16">
        <v>25035</v>
      </c>
      <c r="E65" s="16">
        <v>18548</v>
      </c>
      <c r="F65" s="16">
        <v>6487</v>
      </c>
      <c r="G65" s="16">
        <v>1951</v>
      </c>
      <c r="H65" s="16">
        <v>12814</v>
      </c>
      <c r="I65" s="16">
        <v>2932</v>
      </c>
      <c r="J65" s="16">
        <v>0</v>
      </c>
      <c r="K65" s="16">
        <v>3102</v>
      </c>
      <c r="L65" s="16">
        <v>73791</v>
      </c>
    </row>
    <row r="66" spans="1:12" x14ac:dyDescent="0.35">
      <c r="A66" s="16" t="s">
        <v>416</v>
      </c>
      <c r="B66" s="16">
        <v>29196</v>
      </c>
      <c r="C66" s="16">
        <v>14324</v>
      </c>
      <c r="D66" s="16">
        <v>32561</v>
      </c>
      <c r="E66" s="16">
        <v>17404</v>
      </c>
      <c r="F66" s="16">
        <v>15157</v>
      </c>
      <c r="G66" s="16">
        <v>2037</v>
      </c>
      <c r="H66" s="16">
        <v>13002</v>
      </c>
      <c r="I66" s="16">
        <v>2065</v>
      </c>
      <c r="J66" s="16">
        <v>0</v>
      </c>
      <c r="K66" s="16">
        <v>2840</v>
      </c>
      <c r="L66" s="16">
        <v>81701</v>
      </c>
    </row>
    <row r="67" spans="1:12" x14ac:dyDescent="0.35">
      <c r="A67" s="16" t="s">
        <v>417</v>
      </c>
      <c r="B67" s="16">
        <v>27936</v>
      </c>
      <c r="C67" s="16">
        <v>13775</v>
      </c>
      <c r="D67" s="16">
        <v>38772</v>
      </c>
      <c r="E67" s="16">
        <v>29872</v>
      </c>
      <c r="F67" s="16">
        <v>8900</v>
      </c>
      <c r="G67" s="16">
        <v>2217</v>
      </c>
      <c r="H67" s="16">
        <v>13299</v>
      </c>
      <c r="I67" s="16">
        <v>3529</v>
      </c>
      <c r="J67" s="16">
        <v>0</v>
      </c>
      <c r="K67" s="16">
        <v>3203</v>
      </c>
      <c r="L67" s="16">
        <v>88956</v>
      </c>
    </row>
    <row r="68" spans="1:12" x14ac:dyDescent="0.35">
      <c r="A68" s="16" t="s">
        <v>418</v>
      </c>
      <c r="B68" s="16">
        <v>28916</v>
      </c>
      <c r="C68" s="16">
        <v>14101</v>
      </c>
      <c r="D68" s="16">
        <v>21213</v>
      </c>
      <c r="E68" s="16">
        <v>17636</v>
      </c>
      <c r="F68" s="16">
        <v>3577</v>
      </c>
      <c r="G68" s="16">
        <v>1977</v>
      </c>
      <c r="H68" s="16">
        <v>12682</v>
      </c>
      <c r="I68" s="16">
        <v>1759</v>
      </c>
      <c r="J68" s="16">
        <v>0</v>
      </c>
      <c r="K68" s="16">
        <v>2899</v>
      </c>
      <c r="L68" s="16">
        <v>69446</v>
      </c>
    </row>
    <row r="69" spans="1:12" x14ac:dyDescent="0.35">
      <c r="A69" s="16" t="s">
        <v>419</v>
      </c>
      <c r="B69" s="16">
        <v>29941</v>
      </c>
      <c r="C69" s="16">
        <v>14477</v>
      </c>
      <c r="D69" s="16">
        <v>28643</v>
      </c>
      <c r="E69" s="16">
        <v>22128</v>
      </c>
      <c r="F69" s="16">
        <v>6515</v>
      </c>
      <c r="G69" s="16">
        <v>2181</v>
      </c>
      <c r="H69" s="16">
        <v>13420</v>
      </c>
      <c r="I69" s="16">
        <v>2898</v>
      </c>
      <c r="J69" s="16">
        <v>0</v>
      </c>
      <c r="K69" s="16">
        <v>3097</v>
      </c>
      <c r="L69" s="16">
        <v>80180</v>
      </c>
    </row>
    <row r="70" spans="1:12" x14ac:dyDescent="0.35">
      <c r="A70" s="16" t="s">
        <v>420</v>
      </c>
      <c r="B70" s="16">
        <v>30399</v>
      </c>
      <c r="C70" s="16">
        <v>14716</v>
      </c>
      <c r="D70" s="16">
        <v>35028</v>
      </c>
      <c r="E70" s="16">
        <v>19539</v>
      </c>
      <c r="F70" s="16">
        <v>15489</v>
      </c>
      <c r="G70" s="16">
        <v>2152</v>
      </c>
      <c r="H70" s="16">
        <v>13587</v>
      </c>
      <c r="I70" s="16">
        <v>2303</v>
      </c>
      <c r="J70" s="16">
        <v>0</v>
      </c>
      <c r="K70" s="16">
        <v>2957</v>
      </c>
      <c r="L70" s="16">
        <v>86426</v>
      </c>
    </row>
    <row r="71" spans="1:12" x14ac:dyDescent="0.35">
      <c r="A71" s="16" t="s">
        <v>421</v>
      </c>
      <c r="B71" s="16">
        <v>30084</v>
      </c>
      <c r="C71" s="16">
        <v>15117</v>
      </c>
      <c r="D71" s="16">
        <v>39200</v>
      </c>
      <c r="E71" s="16">
        <v>31656</v>
      </c>
      <c r="F71" s="16">
        <v>7544</v>
      </c>
      <c r="G71" s="16">
        <v>2295</v>
      </c>
      <c r="H71" s="16">
        <v>15057</v>
      </c>
      <c r="I71" s="16">
        <v>3188</v>
      </c>
      <c r="J71" s="16">
        <v>0</v>
      </c>
      <c r="K71" s="16">
        <v>3191</v>
      </c>
      <c r="L71" s="16">
        <v>93015</v>
      </c>
    </row>
    <row r="72" spans="1:12" x14ac:dyDescent="0.35">
      <c r="A72" s="16" t="s">
        <v>422</v>
      </c>
      <c r="B72" s="16">
        <v>30904</v>
      </c>
      <c r="C72" s="16">
        <v>15131</v>
      </c>
      <c r="D72" s="16">
        <v>23545</v>
      </c>
      <c r="E72" s="16">
        <v>19381</v>
      </c>
      <c r="F72" s="16">
        <v>4164</v>
      </c>
      <c r="G72" s="16">
        <v>2129</v>
      </c>
      <c r="H72" s="16">
        <v>13449</v>
      </c>
      <c r="I72" s="16">
        <v>1667</v>
      </c>
      <c r="J72" s="16">
        <v>0</v>
      </c>
      <c r="K72" s="16">
        <v>3087</v>
      </c>
      <c r="L72" s="16">
        <v>74781</v>
      </c>
    </row>
    <row r="73" spans="1:12" x14ac:dyDescent="0.35">
      <c r="A73" s="16" t="s">
        <v>423</v>
      </c>
      <c r="B73" s="16">
        <v>32125</v>
      </c>
      <c r="C73" s="16">
        <v>15591</v>
      </c>
      <c r="D73" s="16">
        <v>32275</v>
      </c>
      <c r="E73" s="16">
        <v>24891</v>
      </c>
      <c r="F73" s="16">
        <v>7384</v>
      </c>
      <c r="G73" s="16">
        <v>2393</v>
      </c>
      <c r="H73" s="16">
        <v>14058</v>
      </c>
      <c r="I73" s="16">
        <v>2005</v>
      </c>
      <c r="J73" s="16">
        <v>0</v>
      </c>
      <c r="K73" s="16">
        <v>3290</v>
      </c>
      <c r="L73" s="16">
        <v>86146</v>
      </c>
    </row>
    <row r="74" spans="1:12" x14ac:dyDescent="0.35">
      <c r="A74" s="16" t="s">
        <v>424</v>
      </c>
      <c r="B74" s="16">
        <v>33591</v>
      </c>
      <c r="C74" s="16">
        <v>16343</v>
      </c>
      <c r="D74" s="16">
        <v>34521</v>
      </c>
      <c r="E74" s="16">
        <v>20228</v>
      </c>
      <c r="F74" s="16">
        <v>14293</v>
      </c>
      <c r="G74" s="16">
        <v>2303</v>
      </c>
      <c r="H74" s="16">
        <v>14178</v>
      </c>
      <c r="I74" s="16">
        <v>2315</v>
      </c>
      <c r="J74" s="16">
        <v>0</v>
      </c>
      <c r="K74" s="16">
        <v>3133</v>
      </c>
      <c r="L74" s="16">
        <v>90041</v>
      </c>
    </row>
    <row r="75" spans="1:12" x14ac:dyDescent="0.35">
      <c r="A75" s="16" t="s">
        <v>425</v>
      </c>
      <c r="B75" s="16">
        <v>32365</v>
      </c>
      <c r="C75" s="16">
        <v>15742</v>
      </c>
      <c r="D75" s="16">
        <v>43637</v>
      </c>
      <c r="E75" s="16">
        <v>34318</v>
      </c>
      <c r="F75" s="16">
        <v>9319</v>
      </c>
      <c r="G75" s="16">
        <v>2314</v>
      </c>
      <c r="H75" s="16">
        <v>15250</v>
      </c>
      <c r="I75" s="16">
        <v>2320</v>
      </c>
      <c r="J75" s="16">
        <v>0</v>
      </c>
      <c r="K75" s="16">
        <v>3440</v>
      </c>
      <c r="L75" s="16">
        <v>99326</v>
      </c>
    </row>
    <row r="76" spans="1:12" x14ac:dyDescent="0.35">
      <c r="A76" s="16" t="s">
        <v>426</v>
      </c>
      <c r="B76" s="16">
        <v>33841</v>
      </c>
      <c r="C76" s="16">
        <v>16041</v>
      </c>
      <c r="D76" s="16">
        <v>33229</v>
      </c>
      <c r="E76" s="16">
        <v>21401</v>
      </c>
      <c r="F76" s="16">
        <v>11828</v>
      </c>
      <c r="G76" s="16">
        <v>2045</v>
      </c>
      <c r="H76" s="16">
        <v>14817</v>
      </c>
      <c r="I76" s="16">
        <v>1817</v>
      </c>
      <c r="J76" s="16">
        <v>0</v>
      </c>
      <c r="K76" s="16">
        <v>3317</v>
      </c>
      <c r="L76" s="16">
        <v>89066</v>
      </c>
    </row>
    <row r="77" spans="1:12" x14ac:dyDescent="0.35">
      <c r="A77" s="16" t="s">
        <v>427</v>
      </c>
      <c r="B77" s="16">
        <v>33891</v>
      </c>
      <c r="C77" s="16">
        <v>16472</v>
      </c>
      <c r="D77" s="16">
        <v>36825</v>
      </c>
      <c r="E77" s="16">
        <v>26745</v>
      </c>
      <c r="F77" s="16">
        <v>10080</v>
      </c>
      <c r="G77" s="16">
        <v>2204</v>
      </c>
      <c r="H77" s="16">
        <v>14659</v>
      </c>
      <c r="I77" s="16">
        <v>2072</v>
      </c>
      <c r="J77" s="16">
        <v>0</v>
      </c>
      <c r="K77" s="16">
        <v>3718</v>
      </c>
      <c r="L77" s="16">
        <v>93369</v>
      </c>
    </row>
    <row r="78" spans="1:12" x14ac:dyDescent="0.35">
      <c r="A78" s="16" t="s">
        <v>428</v>
      </c>
      <c r="B78" s="16">
        <v>34555</v>
      </c>
      <c r="C78" s="16">
        <v>16663</v>
      </c>
      <c r="D78" s="16">
        <v>29891</v>
      </c>
      <c r="E78" s="16">
        <v>22995</v>
      </c>
      <c r="F78" s="16">
        <v>6896</v>
      </c>
      <c r="G78" s="16">
        <v>1927</v>
      </c>
      <c r="H78" s="16">
        <v>15526</v>
      </c>
      <c r="I78" s="16">
        <v>2408</v>
      </c>
      <c r="J78" s="16">
        <v>0</v>
      </c>
      <c r="K78" s="16">
        <v>3557</v>
      </c>
      <c r="L78" s="16">
        <v>87864</v>
      </c>
    </row>
    <row r="79" spans="1:12" x14ac:dyDescent="0.35">
      <c r="A79" s="16" t="s">
        <v>429</v>
      </c>
      <c r="B79" s="16">
        <v>32406</v>
      </c>
      <c r="C79" s="16">
        <v>16303</v>
      </c>
      <c r="D79" s="16">
        <v>46740</v>
      </c>
      <c r="E79" s="16">
        <v>39183</v>
      </c>
      <c r="F79" s="16">
        <v>7557</v>
      </c>
      <c r="G79" s="16">
        <v>2225</v>
      </c>
      <c r="H79" s="16">
        <v>17066</v>
      </c>
      <c r="I79" s="16">
        <v>2430</v>
      </c>
      <c r="J79" s="16">
        <v>0</v>
      </c>
      <c r="K79" s="16">
        <v>3900</v>
      </c>
      <c r="L79" s="16">
        <v>104767</v>
      </c>
    </row>
    <row r="80" spans="1:12" x14ac:dyDescent="0.35">
      <c r="A80" s="16" t="s">
        <v>430</v>
      </c>
      <c r="B80" s="16">
        <v>35502</v>
      </c>
      <c r="C80" s="16">
        <v>16923</v>
      </c>
      <c r="D80" s="16">
        <v>33525</v>
      </c>
      <c r="E80" s="16">
        <v>22620</v>
      </c>
      <c r="F80" s="16">
        <v>10905</v>
      </c>
      <c r="G80" s="16">
        <v>2195</v>
      </c>
      <c r="H80" s="16">
        <v>14992</v>
      </c>
      <c r="I80" s="16">
        <v>1999</v>
      </c>
      <c r="J80" s="16">
        <v>0</v>
      </c>
      <c r="K80" s="16">
        <v>3627</v>
      </c>
      <c r="L80" s="16">
        <v>91840</v>
      </c>
    </row>
    <row r="81" spans="1:12" x14ac:dyDescent="0.35">
      <c r="A81" s="16" t="s">
        <v>431</v>
      </c>
      <c r="B81" s="16">
        <v>35516</v>
      </c>
      <c r="C81" s="16">
        <v>17134</v>
      </c>
      <c r="D81" s="16">
        <v>36520</v>
      </c>
      <c r="E81" s="16">
        <v>27243</v>
      </c>
      <c r="F81" s="16">
        <v>9277</v>
      </c>
      <c r="G81" s="16">
        <v>2246</v>
      </c>
      <c r="H81" s="16">
        <v>15415</v>
      </c>
      <c r="I81" s="16">
        <v>1758</v>
      </c>
      <c r="J81" s="16">
        <v>0</v>
      </c>
      <c r="K81" s="16">
        <v>3955</v>
      </c>
      <c r="L81" s="16">
        <v>95410</v>
      </c>
    </row>
    <row r="82" spans="1:12" x14ac:dyDescent="0.35">
      <c r="A82" s="16" t="s">
        <v>432</v>
      </c>
      <c r="B82" s="16">
        <v>35831</v>
      </c>
      <c r="C82" s="16">
        <v>17548</v>
      </c>
      <c r="D82" s="16">
        <v>29611</v>
      </c>
      <c r="E82" s="16">
        <v>23119</v>
      </c>
      <c r="F82" s="16">
        <v>6492</v>
      </c>
      <c r="G82" s="16">
        <v>2221</v>
      </c>
      <c r="H82" s="16">
        <v>15652</v>
      </c>
      <c r="I82" s="16">
        <v>1975</v>
      </c>
      <c r="J82" s="16">
        <v>0</v>
      </c>
      <c r="K82" s="16">
        <v>3709</v>
      </c>
      <c r="L82" s="16">
        <v>88999</v>
      </c>
    </row>
    <row r="83" spans="1:12" x14ac:dyDescent="0.35">
      <c r="A83" s="16" t="s">
        <v>433</v>
      </c>
      <c r="B83" s="16">
        <v>32291</v>
      </c>
      <c r="C83" s="16">
        <v>17744</v>
      </c>
      <c r="D83" s="16">
        <v>46053</v>
      </c>
      <c r="E83" s="16">
        <v>38706</v>
      </c>
      <c r="F83" s="16">
        <v>7347</v>
      </c>
      <c r="G83" s="16">
        <v>2182</v>
      </c>
      <c r="H83" s="16">
        <v>17103</v>
      </c>
      <c r="I83" s="16">
        <v>1809</v>
      </c>
      <c r="J83" s="16">
        <v>0</v>
      </c>
      <c r="K83" s="16">
        <v>4036</v>
      </c>
      <c r="L83" s="16">
        <v>103474</v>
      </c>
    </row>
    <row r="84" spans="1:12" x14ac:dyDescent="0.35">
      <c r="A84" s="16" t="s">
        <v>434</v>
      </c>
      <c r="B84" s="16">
        <v>37117</v>
      </c>
      <c r="C84" s="16">
        <v>17584</v>
      </c>
      <c r="D84" s="16">
        <v>31265</v>
      </c>
      <c r="E84" s="16">
        <v>22431</v>
      </c>
      <c r="F84" s="16">
        <v>8834</v>
      </c>
      <c r="G84" s="16">
        <v>2291</v>
      </c>
      <c r="H84" s="16">
        <v>15142</v>
      </c>
      <c r="I84" s="16">
        <v>1779</v>
      </c>
      <c r="J84" s="16">
        <v>0</v>
      </c>
      <c r="K84" s="16">
        <v>3864</v>
      </c>
      <c r="L84" s="16">
        <v>91458</v>
      </c>
    </row>
    <row r="85" spans="1:12" x14ac:dyDescent="0.35">
      <c r="A85" s="16" t="s">
        <v>435</v>
      </c>
      <c r="B85" s="16">
        <v>36883</v>
      </c>
      <c r="C85" s="16">
        <v>18130</v>
      </c>
      <c r="D85" s="16">
        <v>36217</v>
      </c>
      <c r="E85" s="16">
        <v>27910</v>
      </c>
      <c r="F85" s="16">
        <v>8307</v>
      </c>
      <c r="G85" s="16">
        <v>2393</v>
      </c>
      <c r="H85" s="16">
        <v>15278</v>
      </c>
      <c r="I85" s="16">
        <v>1852</v>
      </c>
      <c r="J85" s="16">
        <v>0</v>
      </c>
      <c r="K85" s="16">
        <v>4153</v>
      </c>
      <c r="L85" s="16">
        <v>96776</v>
      </c>
    </row>
    <row r="86" spans="1:12" x14ac:dyDescent="0.35">
      <c r="A86" s="16" t="s">
        <v>436</v>
      </c>
      <c r="B86" s="16">
        <v>37627</v>
      </c>
      <c r="C86" s="16">
        <v>18590</v>
      </c>
      <c r="D86" s="16">
        <v>30185</v>
      </c>
      <c r="E86" s="16">
        <v>23393</v>
      </c>
      <c r="F86" s="16">
        <v>6792</v>
      </c>
      <c r="G86" s="16">
        <v>2352</v>
      </c>
      <c r="H86" s="16">
        <v>15887</v>
      </c>
      <c r="I86" s="16">
        <v>1725</v>
      </c>
      <c r="J86" s="16">
        <v>0</v>
      </c>
      <c r="K86" s="16">
        <v>3928</v>
      </c>
      <c r="L86" s="16">
        <v>91704</v>
      </c>
    </row>
    <row r="87" spans="1:12" x14ac:dyDescent="0.35">
      <c r="A87" s="16" t="s">
        <v>437</v>
      </c>
      <c r="B87" s="16">
        <v>32884</v>
      </c>
      <c r="C87" s="16">
        <v>18300</v>
      </c>
      <c r="D87" s="16">
        <v>46206</v>
      </c>
      <c r="E87" s="16">
        <v>38639</v>
      </c>
      <c r="F87" s="16">
        <v>7567</v>
      </c>
      <c r="G87" s="16">
        <v>2250</v>
      </c>
      <c r="H87" s="16">
        <v>17222</v>
      </c>
      <c r="I87" s="16">
        <v>2406</v>
      </c>
      <c r="J87" s="16">
        <v>0</v>
      </c>
      <c r="K87" s="16">
        <v>4168</v>
      </c>
      <c r="L87" s="16">
        <v>105136</v>
      </c>
    </row>
    <row r="88" spans="1:12" x14ac:dyDescent="0.35">
      <c r="A88" s="16" t="s">
        <v>438</v>
      </c>
      <c r="B88" s="16">
        <v>39643</v>
      </c>
      <c r="C88" s="16">
        <v>19934</v>
      </c>
      <c r="D88" s="16">
        <v>32165</v>
      </c>
      <c r="E88" s="16">
        <v>23959</v>
      </c>
      <c r="F88" s="16">
        <v>8206</v>
      </c>
      <c r="G88" s="16">
        <v>2480</v>
      </c>
      <c r="H88" s="16">
        <v>17670</v>
      </c>
      <c r="I88" s="16">
        <v>1643</v>
      </c>
      <c r="J88" s="16">
        <v>0</v>
      </c>
      <c r="K88" s="16">
        <v>4045</v>
      </c>
      <c r="L88" s="16">
        <v>97646</v>
      </c>
    </row>
    <row r="89" spans="1:12" x14ac:dyDescent="0.35">
      <c r="A89" s="16" t="s">
        <v>439</v>
      </c>
      <c r="B89" s="16">
        <v>37766</v>
      </c>
      <c r="C89" s="16">
        <v>19298</v>
      </c>
      <c r="D89" s="16">
        <v>37528</v>
      </c>
      <c r="E89" s="16">
        <v>29178</v>
      </c>
      <c r="F89" s="16">
        <v>8350</v>
      </c>
      <c r="G89" s="16">
        <v>2577</v>
      </c>
      <c r="H89" s="16">
        <v>18245</v>
      </c>
      <c r="I89" s="16">
        <v>1832</v>
      </c>
      <c r="J89" s="16">
        <v>0</v>
      </c>
      <c r="K89" s="16">
        <v>4100</v>
      </c>
      <c r="L89" s="16">
        <v>102048</v>
      </c>
    </row>
    <row r="90" spans="1:12" x14ac:dyDescent="0.35">
      <c r="A90" s="16" t="s">
        <v>440</v>
      </c>
      <c r="B90" s="16">
        <v>40216</v>
      </c>
      <c r="C90" s="16">
        <v>20859</v>
      </c>
      <c r="D90" s="16">
        <v>32174</v>
      </c>
      <c r="E90" s="16">
        <v>24733</v>
      </c>
      <c r="F90" s="16">
        <v>7441</v>
      </c>
      <c r="G90" s="16">
        <v>2557</v>
      </c>
      <c r="H90" s="16">
        <v>18403</v>
      </c>
      <c r="I90" s="16">
        <v>1869</v>
      </c>
      <c r="J90" s="16">
        <v>0</v>
      </c>
      <c r="K90" s="16">
        <v>4138</v>
      </c>
      <c r="L90" s="16">
        <v>99357</v>
      </c>
    </row>
    <row r="91" spans="1:12" x14ac:dyDescent="0.35">
      <c r="A91" s="16" t="s">
        <v>441</v>
      </c>
      <c r="B91" s="16">
        <v>36080</v>
      </c>
      <c r="C91" s="16">
        <v>20199</v>
      </c>
      <c r="D91" s="16">
        <v>49794</v>
      </c>
      <c r="E91" s="16">
        <v>41276</v>
      </c>
      <c r="F91" s="16">
        <v>8518</v>
      </c>
      <c r="G91" s="16">
        <v>2451</v>
      </c>
      <c r="H91" s="16">
        <v>20830</v>
      </c>
      <c r="I91" s="16">
        <v>2312</v>
      </c>
      <c r="J91" s="16">
        <v>0</v>
      </c>
      <c r="K91" s="16">
        <v>4213</v>
      </c>
      <c r="L91" s="16">
        <v>115680</v>
      </c>
    </row>
    <row r="92" spans="1:12" x14ac:dyDescent="0.35">
      <c r="A92" s="16" t="s">
        <v>442</v>
      </c>
      <c r="B92" s="16">
        <v>40664</v>
      </c>
      <c r="C92" s="16">
        <v>20399</v>
      </c>
      <c r="D92" s="16">
        <v>34375</v>
      </c>
      <c r="E92" s="16">
        <v>24972</v>
      </c>
      <c r="F92" s="16">
        <v>9403</v>
      </c>
      <c r="G92" s="16">
        <v>2696</v>
      </c>
      <c r="H92" s="16">
        <v>18829</v>
      </c>
      <c r="I92" s="16">
        <v>1490</v>
      </c>
      <c r="J92" s="16">
        <v>0</v>
      </c>
      <c r="K92" s="16">
        <v>4316</v>
      </c>
      <c r="L92" s="16">
        <v>102370</v>
      </c>
    </row>
    <row r="93" spans="1:12" x14ac:dyDescent="0.35">
      <c r="A93" s="16" t="s">
        <v>443</v>
      </c>
      <c r="B93" s="16">
        <v>40076</v>
      </c>
      <c r="C93" s="16">
        <v>20547</v>
      </c>
      <c r="D93" s="16">
        <v>41800</v>
      </c>
      <c r="E93" s="16">
        <v>31417</v>
      </c>
      <c r="F93" s="16">
        <v>10383</v>
      </c>
      <c r="G93" s="16">
        <v>2821</v>
      </c>
      <c r="H93" s="16">
        <v>19275</v>
      </c>
      <c r="I93" s="16">
        <v>1697</v>
      </c>
      <c r="J93" s="16">
        <v>0</v>
      </c>
      <c r="K93" s="16">
        <v>4319</v>
      </c>
      <c r="L93" s="16">
        <v>109988</v>
      </c>
    </row>
    <row r="94" spans="1:12" x14ac:dyDescent="0.35">
      <c r="A94" s="16" t="s">
        <v>444</v>
      </c>
      <c r="B94" s="16">
        <v>41760</v>
      </c>
      <c r="C94" s="16">
        <v>21521</v>
      </c>
      <c r="D94" s="16">
        <v>36889</v>
      </c>
      <c r="E94" s="16">
        <v>27367</v>
      </c>
      <c r="F94" s="16">
        <v>9522</v>
      </c>
      <c r="G94" s="16">
        <v>2735</v>
      </c>
      <c r="H94" s="16">
        <v>20290</v>
      </c>
      <c r="I94" s="16">
        <v>1732</v>
      </c>
      <c r="J94" s="16">
        <v>0</v>
      </c>
      <c r="K94" s="16">
        <v>4360</v>
      </c>
      <c r="L94" s="16">
        <v>107766</v>
      </c>
    </row>
    <row r="95" spans="1:12" x14ac:dyDescent="0.35">
      <c r="A95" s="16" t="s">
        <v>445</v>
      </c>
      <c r="B95" s="16">
        <v>36242</v>
      </c>
      <c r="C95" s="16">
        <v>20324</v>
      </c>
      <c r="D95" s="16">
        <v>56088</v>
      </c>
      <c r="E95" s="16">
        <v>44958</v>
      </c>
      <c r="F95" s="16">
        <v>11130</v>
      </c>
      <c r="G95" s="16">
        <v>2544</v>
      </c>
      <c r="H95" s="16">
        <v>22529</v>
      </c>
      <c r="I95" s="16">
        <v>1972</v>
      </c>
      <c r="J95" s="16">
        <v>0</v>
      </c>
      <c r="K95" s="16">
        <v>4473</v>
      </c>
      <c r="L95" s="16">
        <v>123848</v>
      </c>
    </row>
    <row r="96" spans="1:12" x14ac:dyDescent="0.35">
      <c r="A96" s="16" t="s">
        <v>446</v>
      </c>
      <c r="B96" s="16">
        <v>41302</v>
      </c>
      <c r="C96" s="16">
        <v>21118</v>
      </c>
      <c r="D96" s="16">
        <v>38919</v>
      </c>
      <c r="E96" s="16">
        <v>27793</v>
      </c>
      <c r="F96" s="16">
        <v>11126</v>
      </c>
      <c r="G96" s="16">
        <v>2883</v>
      </c>
      <c r="H96" s="16">
        <v>20289</v>
      </c>
      <c r="I96" s="16">
        <v>1527</v>
      </c>
      <c r="J96" s="16">
        <v>0</v>
      </c>
      <c r="K96" s="16">
        <v>4519</v>
      </c>
      <c r="L96" s="16">
        <v>109439</v>
      </c>
    </row>
    <row r="97" spans="1:12" x14ac:dyDescent="0.35">
      <c r="A97" s="16" t="s">
        <v>447</v>
      </c>
      <c r="B97" s="16">
        <v>42358</v>
      </c>
      <c r="C97" s="16">
        <v>21462</v>
      </c>
      <c r="D97" s="16">
        <v>46231</v>
      </c>
      <c r="E97" s="16">
        <v>33872</v>
      </c>
      <c r="F97" s="16">
        <v>12359</v>
      </c>
      <c r="G97" s="16">
        <v>3139</v>
      </c>
      <c r="H97" s="16">
        <v>20546</v>
      </c>
      <c r="I97" s="16">
        <v>1794</v>
      </c>
      <c r="J97" s="16">
        <v>0</v>
      </c>
      <c r="K97" s="16">
        <v>4569</v>
      </c>
      <c r="L97" s="16">
        <v>118637</v>
      </c>
    </row>
    <row r="98" spans="1:12" x14ac:dyDescent="0.35">
      <c r="A98" s="16" t="s">
        <v>448</v>
      </c>
      <c r="B98" s="16">
        <v>42361</v>
      </c>
      <c r="C98" s="16">
        <v>21726</v>
      </c>
      <c r="D98" s="16">
        <v>41174</v>
      </c>
      <c r="E98" s="16">
        <v>29244</v>
      </c>
      <c r="F98" s="16">
        <v>11930</v>
      </c>
      <c r="G98" s="16">
        <v>2746</v>
      </c>
      <c r="H98" s="16">
        <v>21095</v>
      </c>
      <c r="I98" s="16">
        <v>1670</v>
      </c>
      <c r="J98" s="16">
        <v>0</v>
      </c>
      <c r="K98" s="16">
        <v>4644</v>
      </c>
      <c r="L98" s="16">
        <v>113690</v>
      </c>
    </row>
    <row r="99" spans="1:12" x14ac:dyDescent="0.35">
      <c r="A99" s="16" t="s">
        <v>449</v>
      </c>
      <c r="B99" s="16">
        <v>38354</v>
      </c>
      <c r="C99" s="16">
        <v>20597</v>
      </c>
      <c r="D99" s="16">
        <v>61522</v>
      </c>
      <c r="E99" s="16">
        <v>48207</v>
      </c>
      <c r="F99" s="16">
        <v>13315</v>
      </c>
      <c r="G99" s="16">
        <v>2809</v>
      </c>
      <c r="H99" s="16">
        <v>23629</v>
      </c>
      <c r="I99" s="16">
        <v>2036</v>
      </c>
      <c r="J99" s="16">
        <v>0</v>
      </c>
      <c r="K99" s="16">
        <v>4742</v>
      </c>
      <c r="L99" s="16">
        <v>133092</v>
      </c>
    </row>
    <row r="100" spans="1:12" x14ac:dyDescent="0.35">
      <c r="A100" s="16" t="s">
        <v>450</v>
      </c>
      <c r="B100" s="16">
        <v>43076</v>
      </c>
      <c r="C100" s="16">
        <v>21982</v>
      </c>
      <c r="D100" s="16">
        <v>42767</v>
      </c>
      <c r="E100" s="16">
        <v>29737</v>
      </c>
      <c r="F100" s="16">
        <v>13030</v>
      </c>
      <c r="G100" s="16">
        <v>3165</v>
      </c>
      <c r="H100" s="16">
        <v>21613</v>
      </c>
      <c r="I100" s="16">
        <v>1630</v>
      </c>
      <c r="J100" s="16">
        <v>0</v>
      </c>
      <c r="K100" s="16">
        <v>4756</v>
      </c>
      <c r="L100" s="16">
        <v>117007</v>
      </c>
    </row>
    <row r="101" spans="1:12" x14ac:dyDescent="0.35">
      <c r="A101" s="16" t="s">
        <v>451</v>
      </c>
      <c r="B101" s="16">
        <v>44603</v>
      </c>
      <c r="C101" s="16">
        <v>22962</v>
      </c>
      <c r="D101" s="16">
        <v>48830</v>
      </c>
      <c r="E101" s="16">
        <v>36630</v>
      </c>
      <c r="F101" s="16">
        <v>12200</v>
      </c>
      <c r="G101" s="16">
        <v>3072</v>
      </c>
      <c r="H101" s="16">
        <v>21624</v>
      </c>
      <c r="I101" s="16">
        <v>1594</v>
      </c>
      <c r="J101" s="16">
        <v>0</v>
      </c>
      <c r="K101" s="16">
        <v>4785</v>
      </c>
      <c r="L101" s="16">
        <v>124508</v>
      </c>
    </row>
    <row r="102" spans="1:12" x14ac:dyDescent="0.35">
      <c r="A102" s="16" t="s">
        <v>452</v>
      </c>
      <c r="B102" s="16">
        <v>45580</v>
      </c>
      <c r="C102" s="16">
        <v>23473</v>
      </c>
      <c r="D102" s="16">
        <v>41935</v>
      </c>
      <c r="E102" s="16">
        <v>31034</v>
      </c>
      <c r="F102" s="16">
        <v>10901</v>
      </c>
      <c r="G102" s="16">
        <v>3088</v>
      </c>
      <c r="H102" s="16">
        <v>22684</v>
      </c>
      <c r="I102" s="16">
        <v>1953</v>
      </c>
      <c r="J102" s="16">
        <v>0</v>
      </c>
      <c r="K102" s="16">
        <v>4807</v>
      </c>
      <c r="L102" s="16">
        <v>120047</v>
      </c>
    </row>
    <row r="103" spans="1:12" x14ac:dyDescent="0.35">
      <c r="A103" s="16" t="s">
        <v>453</v>
      </c>
      <c r="B103" s="16">
        <v>41226</v>
      </c>
      <c r="C103" s="16">
        <v>22912</v>
      </c>
      <c r="D103" s="16">
        <v>65990</v>
      </c>
      <c r="E103" s="16">
        <v>52924</v>
      </c>
      <c r="F103" s="16">
        <v>13066</v>
      </c>
      <c r="G103" s="16">
        <v>3058</v>
      </c>
      <c r="H103" s="16">
        <v>24995</v>
      </c>
      <c r="I103" s="16">
        <v>2109</v>
      </c>
      <c r="J103" s="16">
        <v>0</v>
      </c>
      <c r="K103" s="16">
        <v>4926</v>
      </c>
      <c r="L103" s="16">
        <v>142304</v>
      </c>
    </row>
    <row r="104" spans="1:12" x14ac:dyDescent="0.35">
      <c r="A104" s="16" t="s">
        <v>454</v>
      </c>
      <c r="B104" s="16">
        <v>46111</v>
      </c>
      <c r="C104" s="16">
        <v>23025</v>
      </c>
      <c r="D104" s="16">
        <v>43888</v>
      </c>
      <c r="E104" s="16">
        <v>31565</v>
      </c>
      <c r="F104" s="16">
        <v>12323</v>
      </c>
      <c r="G104" s="16">
        <v>3539</v>
      </c>
      <c r="H104" s="16">
        <v>22354</v>
      </c>
      <c r="I104" s="16">
        <v>2000</v>
      </c>
      <c r="J104" s="16">
        <v>0</v>
      </c>
      <c r="K104" s="16">
        <v>4967</v>
      </c>
      <c r="L104" s="16">
        <v>122859</v>
      </c>
    </row>
    <row r="105" spans="1:12" x14ac:dyDescent="0.35">
      <c r="A105" s="16" t="s">
        <v>455</v>
      </c>
      <c r="B105" s="16">
        <v>46867</v>
      </c>
      <c r="C105" s="16">
        <v>23693</v>
      </c>
      <c r="D105" s="16">
        <v>51449</v>
      </c>
      <c r="E105" s="16">
        <v>38860</v>
      </c>
      <c r="F105" s="16">
        <v>12589</v>
      </c>
      <c r="G105" s="16">
        <v>3467</v>
      </c>
      <c r="H105" s="16">
        <v>22560</v>
      </c>
      <c r="I105" s="16">
        <v>2025</v>
      </c>
      <c r="J105" s="16">
        <v>0</v>
      </c>
      <c r="K105" s="16">
        <v>4968</v>
      </c>
      <c r="L105" s="16">
        <v>131336</v>
      </c>
    </row>
    <row r="106" spans="1:12" x14ac:dyDescent="0.35">
      <c r="A106" s="16" t="s">
        <v>456</v>
      </c>
      <c r="B106" s="16">
        <v>46583</v>
      </c>
      <c r="C106" s="16">
        <v>23718</v>
      </c>
      <c r="D106" s="16">
        <v>45387</v>
      </c>
      <c r="E106" s="16">
        <v>33738</v>
      </c>
      <c r="F106" s="16">
        <v>11649</v>
      </c>
      <c r="G106" s="16">
        <v>3363</v>
      </c>
      <c r="H106" s="16">
        <v>23301</v>
      </c>
      <c r="I106" s="16">
        <v>2606</v>
      </c>
      <c r="J106" s="16">
        <v>0</v>
      </c>
      <c r="K106" s="16">
        <v>5069</v>
      </c>
      <c r="L106" s="16">
        <v>126309</v>
      </c>
    </row>
    <row r="107" spans="1:12" x14ac:dyDescent="0.35">
      <c r="A107" s="16" t="s">
        <v>457</v>
      </c>
      <c r="B107" s="16">
        <v>42018</v>
      </c>
      <c r="C107" s="16">
        <v>23364</v>
      </c>
      <c r="D107" s="16">
        <v>71098</v>
      </c>
      <c r="E107" s="16">
        <v>58197</v>
      </c>
      <c r="F107" s="16">
        <v>12901</v>
      </c>
      <c r="G107" s="16">
        <v>3264</v>
      </c>
      <c r="H107" s="16">
        <v>27222</v>
      </c>
      <c r="I107" s="16">
        <v>2989</v>
      </c>
      <c r="J107" s="16">
        <v>0</v>
      </c>
      <c r="K107" s="16">
        <v>5226</v>
      </c>
      <c r="L107" s="16">
        <v>151817</v>
      </c>
    </row>
    <row r="108" spans="1:12" x14ac:dyDescent="0.35">
      <c r="A108" s="16" t="s">
        <v>458</v>
      </c>
      <c r="B108" s="16">
        <v>47799</v>
      </c>
      <c r="C108" s="16">
        <v>25039</v>
      </c>
      <c r="D108" s="16">
        <v>43131</v>
      </c>
      <c r="E108" s="16">
        <v>31515</v>
      </c>
      <c r="F108" s="16">
        <v>11616</v>
      </c>
      <c r="G108" s="16">
        <v>3499</v>
      </c>
      <c r="H108" s="16">
        <v>23784</v>
      </c>
      <c r="I108" s="16">
        <v>2368</v>
      </c>
      <c r="J108" s="16">
        <v>0</v>
      </c>
      <c r="K108" s="16">
        <v>5301</v>
      </c>
      <c r="L108" s="16">
        <v>125882</v>
      </c>
    </row>
    <row r="109" spans="1:12" x14ac:dyDescent="0.35">
      <c r="A109" s="16" t="s">
        <v>459</v>
      </c>
      <c r="B109" s="16">
        <v>45434</v>
      </c>
      <c r="C109" s="16">
        <v>23304</v>
      </c>
      <c r="D109" s="16">
        <v>51509</v>
      </c>
      <c r="E109" s="16">
        <v>40021</v>
      </c>
      <c r="F109" s="16">
        <v>11488</v>
      </c>
      <c r="G109" s="16">
        <v>3462</v>
      </c>
      <c r="H109" s="16">
        <v>23597</v>
      </c>
      <c r="I109" s="16">
        <v>2430</v>
      </c>
      <c r="J109" s="16">
        <v>0</v>
      </c>
      <c r="K109" s="16">
        <v>5436</v>
      </c>
      <c r="L109" s="16">
        <v>131868</v>
      </c>
    </row>
    <row r="110" spans="1:12" x14ac:dyDescent="0.35">
      <c r="A110" s="16" t="s">
        <v>460</v>
      </c>
      <c r="B110" s="16">
        <v>43445</v>
      </c>
      <c r="C110" s="16">
        <v>21712</v>
      </c>
      <c r="D110" s="16">
        <v>41407</v>
      </c>
      <c r="E110" s="16">
        <v>31898</v>
      </c>
      <c r="F110" s="16">
        <v>9509</v>
      </c>
      <c r="G110" s="16">
        <v>3180</v>
      </c>
      <c r="H110" s="16">
        <v>23716</v>
      </c>
      <c r="I110" s="16">
        <v>2882</v>
      </c>
      <c r="J110" s="16">
        <v>0</v>
      </c>
      <c r="K110" s="16">
        <v>5475</v>
      </c>
      <c r="L110" s="16">
        <v>120105</v>
      </c>
    </row>
    <row r="111" spans="1:12" x14ac:dyDescent="0.35">
      <c r="A111" s="16" t="s">
        <v>461</v>
      </c>
      <c r="B111" s="16">
        <v>35932</v>
      </c>
      <c r="C111" s="16">
        <v>19172</v>
      </c>
      <c r="D111" s="16">
        <v>64126</v>
      </c>
      <c r="E111" s="16">
        <v>55257</v>
      </c>
      <c r="F111" s="16">
        <v>8869</v>
      </c>
      <c r="G111" s="16">
        <v>3052</v>
      </c>
      <c r="H111" s="16">
        <v>25516</v>
      </c>
      <c r="I111" s="16">
        <v>2850</v>
      </c>
      <c r="J111" s="16">
        <v>0</v>
      </c>
      <c r="K111" s="16">
        <v>5707</v>
      </c>
      <c r="L111" s="16">
        <v>137183</v>
      </c>
    </row>
    <row r="112" spans="1:12" x14ac:dyDescent="0.35">
      <c r="A112" s="16" t="s">
        <v>462</v>
      </c>
      <c r="B112" s="16">
        <v>42567</v>
      </c>
      <c r="C112" s="16">
        <v>19450</v>
      </c>
      <c r="D112" s="16">
        <v>40028</v>
      </c>
      <c r="E112" s="16">
        <v>30160</v>
      </c>
      <c r="F112" s="16">
        <v>9868</v>
      </c>
      <c r="G112" s="16">
        <v>3186</v>
      </c>
      <c r="H112" s="16">
        <v>22990</v>
      </c>
      <c r="I112" s="16">
        <v>2404</v>
      </c>
      <c r="J112" s="16">
        <v>0</v>
      </c>
      <c r="K112" s="16">
        <v>5754</v>
      </c>
      <c r="L112" s="16">
        <v>116929</v>
      </c>
    </row>
    <row r="113" spans="1:12" x14ac:dyDescent="0.35">
      <c r="A113" s="16" t="s">
        <v>463</v>
      </c>
      <c r="B113" s="16">
        <v>44132</v>
      </c>
      <c r="C113" s="16">
        <v>20988</v>
      </c>
      <c r="D113" s="16">
        <v>46992</v>
      </c>
      <c r="E113" s="16">
        <v>36786</v>
      </c>
      <c r="F113" s="16">
        <v>10206</v>
      </c>
      <c r="G113" s="16">
        <v>3533</v>
      </c>
      <c r="H113" s="16">
        <v>22535</v>
      </c>
      <c r="I113" s="16">
        <v>1723</v>
      </c>
      <c r="J113" s="16">
        <v>0</v>
      </c>
      <c r="K113" s="16">
        <v>5788</v>
      </c>
      <c r="L113" s="16">
        <v>124703</v>
      </c>
    </row>
    <row r="114" spans="1:12" x14ac:dyDescent="0.35">
      <c r="A114" s="16" t="s">
        <v>464</v>
      </c>
      <c r="B114" s="16">
        <v>45046</v>
      </c>
      <c r="C114" s="16">
        <v>21652</v>
      </c>
      <c r="D114" s="16">
        <v>40236</v>
      </c>
      <c r="E114" s="16">
        <v>30350</v>
      </c>
      <c r="F114" s="16">
        <v>9886</v>
      </c>
      <c r="G114" s="16">
        <v>3098</v>
      </c>
      <c r="H114" s="16">
        <v>23404</v>
      </c>
      <c r="I114" s="16">
        <v>1793</v>
      </c>
      <c r="J114" s="16">
        <v>0</v>
      </c>
      <c r="K114" s="16">
        <v>5816</v>
      </c>
      <c r="L114" s="16">
        <v>119393</v>
      </c>
    </row>
    <row r="115" spans="1:12" x14ac:dyDescent="0.35">
      <c r="A115" s="16" t="s">
        <v>465</v>
      </c>
      <c r="B115" s="16">
        <v>43163</v>
      </c>
      <c r="C115" s="16">
        <v>24154</v>
      </c>
      <c r="D115" s="16">
        <v>63942</v>
      </c>
      <c r="E115" s="16">
        <v>52343</v>
      </c>
      <c r="F115" s="16">
        <v>11599</v>
      </c>
      <c r="G115" s="16">
        <v>3139</v>
      </c>
      <c r="H115" s="16">
        <v>27709</v>
      </c>
      <c r="I115" s="16">
        <v>2063</v>
      </c>
      <c r="J115" s="16">
        <v>0</v>
      </c>
      <c r="K115" s="16">
        <v>5986</v>
      </c>
      <c r="L115" s="16">
        <v>146002</v>
      </c>
    </row>
    <row r="116" spans="1:12" x14ac:dyDescent="0.35">
      <c r="A116" s="16" t="s">
        <v>466</v>
      </c>
      <c r="B116" s="16">
        <v>52075</v>
      </c>
      <c r="C116" s="16">
        <v>24299</v>
      </c>
      <c r="D116" s="16">
        <v>43270</v>
      </c>
      <c r="E116" s="16">
        <v>30986</v>
      </c>
      <c r="F116" s="16">
        <v>12284</v>
      </c>
      <c r="G116" s="16">
        <v>3505</v>
      </c>
      <c r="H116" s="16">
        <v>23115</v>
      </c>
      <c r="I116" s="16">
        <v>1642</v>
      </c>
      <c r="J116" s="16">
        <v>0</v>
      </c>
      <c r="K116" s="16">
        <v>6047</v>
      </c>
      <c r="L116" s="16">
        <v>129654</v>
      </c>
    </row>
    <row r="117" spans="1:12" x14ac:dyDescent="0.35">
      <c r="A117" s="16" t="s">
        <v>467</v>
      </c>
      <c r="B117" s="16">
        <v>48593</v>
      </c>
      <c r="C117" s="16">
        <v>24497</v>
      </c>
      <c r="D117" s="16">
        <v>49849</v>
      </c>
      <c r="E117" s="16">
        <v>38450</v>
      </c>
      <c r="F117" s="16">
        <v>11399</v>
      </c>
      <c r="G117" s="16">
        <v>3663</v>
      </c>
      <c r="H117" s="16">
        <v>22983</v>
      </c>
      <c r="I117" s="16">
        <v>2296</v>
      </c>
      <c r="J117" s="16">
        <v>0</v>
      </c>
      <c r="K117" s="16">
        <v>6096</v>
      </c>
      <c r="L117" s="16">
        <v>133480</v>
      </c>
    </row>
    <row r="118" spans="1:12" x14ac:dyDescent="0.35">
      <c r="A118" s="16" t="s">
        <v>468</v>
      </c>
      <c r="B118" s="16">
        <v>48952</v>
      </c>
      <c r="C118" s="16">
        <v>24615</v>
      </c>
      <c r="D118" s="16">
        <v>42515</v>
      </c>
      <c r="E118" s="16">
        <v>31724</v>
      </c>
      <c r="F118" s="16">
        <v>10791</v>
      </c>
      <c r="G118" s="16">
        <v>3329</v>
      </c>
      <c r="H118" s="16">
        <v>23539</v>
      </c>
      <c r="I118" s="16">
        <v>2050</v>
      </c>
      <c r="J118" s="16">
        <v>0</v>
      </c>
      <c r="K118" s="16">
        <v>6149</v>
      </c>
      <c r="L118" s="16">
        <v>126534</v>
      </c>
    </row>
    <row r="119" spans="1:12" x14ac:dyDescent="0.35">
      <c r="A119" s="16" t="s">
        <v>469</v>
      </c>
      <c r="B119" s="16">
        <v>47674</v>
      </c>
      <c r="C119" s="16">
        <v>27875</v>
      </c>
      <c r="D119" s="16">
        <v>67228</v>
      </c>
      <c r="E119" s="16">
        <v>55687</v>
      </c>
      <c r="F119" s="16">
        <v>11541</v>
      </c>
      <c r="G119" s="16">
        <v>3179</v>
      </c>
      <c r="H119" s="16">
        <v>28110</v>
      </c>
      <c r="I119" s="16">
        <v>2383</v>
      </c>
      <c r="J119" s="16">
        <v>0</v>
      </c>
      <c r="K119" s="16">
        <v>6382</v>
      </c>
      <c r="L119" s="16">
        <v>154956</v>
      </c>
    </row>
    <row r="120" spans="1:12" x14ac:dyDescent="0.35">
      <c r="A120" s="16" t="s">
        <v>470</v>
      </c>
      <c r="B120" s="16">
        <v>52562</v>
      </c>
      <c r="C120" s="16">
        <v>27892</v>
      </c>
      <c r="D120" s="16">
        <v>43718</v>
      </c>
      <c r="E120" s="16">
        <v>32054</v>
      </c>
      <c r="F120" s="16">
        <v>11664</v>
      </c>
      <c r="G120" s="16">
        <v>4770</v>
      </c>
      <c r="H120" s="16">
        <v>24484</v>
      </c>
      <c r="I120" s="16">
        <v>1950</v>
      </c>
      <c r="J120" s="16">
        <v>0</v>
      </c>
      <c r="K120" s="16">
        <v>6320</v>
      </c>
      <c r="L120" s="16">
        <v>133804</v>
      </c>
    </row>
    <row r="121" spans="1:12" x14ac:dyDescent="0.35">
      <c r="A121" s="16" t="s">
        <v>471</v>
      </c>
      <c r="B121" s="16">
        <v>54594</v>
      </c>
      <c r="C121" s="16">
        <v>28917</v>
      </c>
      <c r="D121" s="16">
        <v>50006</v>
      </c>
      <c r="E121" s="16">
        <v>38636</v>
      </c>
      <c r="F121" s="16">
        <v>11370</v>
      </c>
      <c r="G121" s="16">
        <v>4262</v>
      </c>
      <c r="H121" s="16">
        <v>24326</v>
      </c>
      <c r="I121" s="16">
        <v>2199</v>
      </c>
      <c r="J121" s="16">
        <v>0</v>
      </c>
      <c r="K121" s="16">
        <v>6407</v>
      </c>
      <c r="L121" s="16">
        <v>141794</v>
      </c>
    </row>
    <row r="122" spans="1:12" x14ac:dyDescent="0.35">
      <c r="A122" s="16" t="s">
        <v>472</v>
      </c>
      <c r="B122" s="16">
        <v>53966</v>
      </c>
      <c r="C122" s="16">
        <v>28777</v>
      </c>
      <c r="D122" s="16">
        <v>43255</v>
      </c>
      <c r="E122" s="16">
        <v>32689</v>
      </c>
      <c r="F122" s="16">
        <v>10566</v>
      </c>
      <c r="G122" s="16">
        <v>3728</v>
      </c>
      <c r="H122" s="16">
        <v>24521</v>
      </c>
      <c r="I122" s="16">
        <v>1944</v>
      </c>
      <c r="J122" s="16">
        <v>0</v>
      </c>
      <c r="K122" s="16">
        <v>6455</v>
      </c>
      <c r="L122" s="16">
        <v>133869</v>
      </c>
    </row>
    <row r="123" spans="1:12" x14ac:dyDescent="0.35">
      <c r="A123" s="16" t="s">
        <v>473</v>
      </c>
      <c r="B123" s="16">
        <v>49865</v>
      </c>
      <c r="C123" s="16">
        <v>28618</v>
      </c>
      <c r="D123" s="16">
        <v>64453</v>
      </c>
      <c r="E123" s="16">
        <v>53660</v>
      </c>
      <c r="F123" s="16">
        <v>10793</v>
      </c>
      <c r="G123" s="16">
        <v>3787</v>
      </c>
      <c r="H123" s="16">
        <v>28266</v>
      </c>
      <c r="I123" s="16">
        <v>3970</v>
      </c>
      <c r="J123" s="16">
        <v>0</v>
      </c>
      <c r="K123" s="16">
        <v>6631</v>
      </c>
      <c r="L123" s="16">
        <v>156972</v>
      </c>
    </row>
    <row r="124" spans="1:12" x14ac:dyDescent="0.35">
      <c r="A124" s="16" t="s">
        <v>474</v>
      </c>
      <c r="B124" s="16">
        <v>53931</v>
      </c>
      <c r="C124" s="16">
        <v>28740</v>
      </c>
      <c r="D124" s="16">
        <v>42738</v>
      </c>
      <c r="E124" s="16">
        <v>31480</v>
      </c>
      <c r="F124" s="16">
        <v>11258</v>
      </c>
      <c r="G124" s="16">
        <v>3892</v>
      </c>
      <c r="H124" s="16">
        <v>25631</v>
      </c>
      <c r="I124" s="16">
        <v>4308</v>
      </c>
      <c r="J124" s="16">
        <v>0</v>
      </c>
      <c r="K124" s="16">
        <v>6976</v>
      </c>
      <c r="L124" s="16">
        <v>137476</v>
      </c>
    </row>
    <row r="125" spans="1:12" x14ac:dyDescent="0.35">
      <c r="A125" s="16" t="s">
        <v>475</v>
      </c>
      <c r="B125" s="16">
        <v>54942</v>
      </c>
      <c r="C125" s="16">
        <v>28625</v>
      </c>
      <c r="D125" s="16">
        <v>49727</v>
      </c>
      <c r="E125" s="16">
        <v>38313</v>
      </c>
      <c r="F125" s="16">
        <v>11414</v>
      </c>
      <c r="G125" s="16">
        <v>4299</v>
      </c>
      <c r="H125" s="16">
        <v>25201</v>
      </c>
      <c r="I125" s="16">
        <v>2020</v>
      </c>
      <c r="J125" s="16">
        <v>0</v>
      </c>
      <c r="K125" s="16">
        <v>7044</v>
      </c>
      <c r="L125" s="16">
        <v>143233</v>
      </c>
    </row>
    <row r="126" spans="1:12" x14ac:dyDescent="0.35">
      <c r="A126" s="16" t="s">
        <v>476</v>
      </c>
      <c r="B126" s="16">
        <v>56671</v>
      </c>
      <c r="C126" s="16">
        <v>30476</v>
      </c>
      <c r="D126" s="16">
        <v>41462</v>
      </c>
      <c r="E126" s="16">
        <v>31821</v>
      </c>
      <c r="F126" s="16">
        <v>9641</v>
      </c>
      <c r="G126" s="16">
        <v>3955</v>
      </c>
      <c r="H126" s="16">
        <v>25221</v>
      </c>
      <c r="I126" s="16">
        <v>2026</v>
      </c>
      <c r="J126" s="16">
        <v>0</v>
      </c>
      <c r="K126" s="16">
        <v>7080</v>
      </c>
      <c r="L126" s="16">
        <v>136415</v>
      </c>
    </row>
    <row r="127" spans="1:12" x14ac:dyDescent="0.35">
      <c r="A127" s="16" t="s">
        <v>477</v>
      </c>
      <c r="B127" s="16">
        <v>50917</v>
      </c>
      <c r="C127" s="16">
        <v>29471</v>
      </c>
      <c r="D127" s="16">
        <v>65393</v>
      </c>
      <c r="E127" s="16">
        <v>54604</v>
      </c>
      <c r="F127" s="16">
        <v>10789</v>
      </c>
      <c r="G127" s="16">
        <v>4124</v>
      </c>
      <c r="H127" s="16">
        <v>28430</v>
      </c>
      <c r="I127" s="16">
        <v>8503</v>
      </c>
      <c r="J127" s="16">
        <v>6428</v>
      </c>
      <c r="K127" s="16">
        <v>7307</v>
      </c>
      <c r="L127" s="16">
        <v>164674</v>
      </c>
    </row>
    <row r="128" spans="1:12" x14ac:dyDescent="0.35">
      <c r="A128" s="16" t="s">
        <v>478</v>
      </c>
      <c r="B128" s="16">
        <v>56618</v>
      </c>
      <c r="C128" s="16">
        <v>29941</v>
      </c>
      <c r="D128" s="16">
        <v>44794</v>
      </c>
      <c r="E128" s="16">
        <v>34027</v>
      </c>
      <c r="F128" s="16">
        <v>10767</v>
      </c>
      <c r="G128" s="16">
        <v>5387</v>
      </c>
      <c r="H128" s="16">
        <v>26556</v>
      </c>
      <c r="I128" s="16">
        <v>13727</v>
      </c>
      <c r="J128" s="16">
        <v>11655</v>
      </c>
      <c r="K128" s="16">
        <v>7263</v>
      </c>
      <c r="L128" s="16">
        <v>154345</v>
      </c>
    </row>
    <row r="129" spans="1:12" x14ac:dyDescent="0.35">
      <c r="A129" s="16" t="s">
        <v>479</v>
      </c>
      <c r="B129" s="16">
        <v>58698</v>
      </c>
      <c r="C129" s="16">
        <v>30908</v>
      </c>
      <c r="D129" s="16">
        <v>49626</v>
      </c>
      <c r="E129" s="16">
        <v>38764</v>
      </c>
      <c r="F129" s="16">
        <v>10862</v>
      </c>
      <c r="G129" s="16">
        <v>4502</v>
      </c>
      <c r="H129" s="16">
        <v>25239</v>
      </c>
      <c r="I129" s="16">
        <v>2790</v>
      </c>
      <c r="J129" s="16">
        <v>526</v>
      </c>
      <c r="K129" s="16">
        <v>7353</v>
      </c>
      <c r="L129" s="16">
        <v>148208</v>
      </c>
    </row>
    <row r="130" spans="1:12" x14ac:dyDescent="0.35">
      <c r="A130" s="16" t="s">
        <v>480</v>
      </c>
      <c r="B130" s="16">
        <v>59265</v>
      </c>
      <c r="C130" s="16">
        <v>31330</v>
      </c>
      <c r="D130" s="16">
        <v>43464</v>
      </c>
      <c r="E130" s="16">
        <v>33298</v>
      </c>
      <c r="F130" s="16">
        <v>10166</v>
      </c>
      <c r="G130" s="16">
        <v>4177</v>
      </c>
      <c r="H130" s="16">
        <v>25860</v>
      </c>
      <c r="I130" s="16">
        <v>1921</v>
      </c>
      <c r="J130" s="16">
        <v>0</v>
      </c>
      <c r="K130" s="16">
        <v>7619</v>
      </c>
      <c r="L130" s="16">
        <v>142306</v>
      </c>
    </row>
    <row r="131" spans="1:12" x14ac:dyDescent="0.35">
      <c r="A131" s="16" t="s">
        <v>481</v>
      </c>
      <c r="B131" s="16">
        <v>54699</v>
      </c>
      <c r="C131" s="16">
        <v>31413</v>
      </c>
      <c r="D131" s="16">
        <v>66080</v>
      </c>
      <c r="E131" s="16">
        <v>55437</v>
      </c>
      <c r="F131" s="16">
        <v>10643</v>
      </c>
      <c r="G131" s="16">
        <v>4298</v>
      </c>
      <c r="H131" s="16">
        <v>29651</v>
      </c>
      <c r="I131" s="16">
        <v>2410</v>
      </c>
      <c r="J131" s="16">
        <v>0</v>
      </c>
      <c r="K131" s="16">
        <v>7812</v>
      </c>
      <c r="L131" s="16">
        <v>164950</v>
      </c>
    </row>
    <row r="132" spans="1:12" x14ac:dyDescent="0.35">
      <c r="A132" s="16" t="s">
        <v>482</v>
      </c>
      <c r="B132" s="16">
        <v>59397</v>
      </c>
      <c r="C132" s="16">
        <v>31383</v>
      </c>
      <c r="D132" s="16">
        <v>44246</v>
      </c>
      <c r="E132" s="16">
        <v>32939</v>
      </c>
      <c r="F132" s="16">
        <v>11307</v>
      </c>
      <c r="G132" s="16">
        <v>4687</v>
      </c>
      <c r="H132" s="16">
        <v>26432</v>
      </c>
      <c r="I132" s="16">
        <v>5949</v>
      </c>
      <c r="J132" s="16">
        <v>4107</v>
      </c>
      <c r="K132" s="16">
        <v>7598</v>
      </c>
      <c r="L132" s="16">
        <v>148309</v>
      </c>
    </row>
    <row r="133" spans="1:12" x14ac:dyDescent="0.35">
      <c r="A133" s="16" t="s">
        <v>483</v>
      </c>
      <c r="B133" s="16">
        <v>60068</v>
      </c>
      <c r="C133" s="16">
        <v>31476</v>
      </c>
      <c r="D133" s="16">
        <v>52464</v>
      </c>
      <c r="E133" s="16">
        <v>40890</v>
      </c>
      <c r="F133" s="16">
        <v>11574</v>
      </c>
      <c r="G133" s="16">
        <v>4765</v>
      </c>
      <c r="H133" s="16">
        <v>26279</v>
      </c>
      <c r="I133" s="16">
        <v>2743</v>
      </c>
      <c r="J133" s="16">
        <v>525</v>
      </c>
      <c r="K133" s="16">
        <v>7786</v>
      </c>
      <c r="L133" s="16">
        <v>154105</v>
      </c>
    </row>
    <row r="134" spans="1:12" x14ac:dyDescent="0.35">
      <c r="A134" s="16" t="s">
        <v>484</v>
      </c>
      <c r="B134" s="16">
        <v>61754</v>
      </c>
      <c r="C134" s="16">
        <v>33375</v>
      </c>
      <c r="D134" s="16">
        <v>46059</v>
      </c>
      <c r="E134" s="16">
        <v>34887</v>
      </c>
      <c r="F134" s="16">
        <v>11172</v>
      </c>
      <c r="G134" s="16">
        <v>4234</v>
      </c>
      <c r="H134" s="16">
        <v>26758</v>
      </c>
      <c r="I134" s="16">
        <v>5897</v>
      </c>
      <c r="J134" s="16">
        <v>4050</v>
      </c>
      <c r="K134" s="16">
        <v>8766</v>
      </c>
      <c r="L134" s="16">
        <v>153468</v>
      </c>
    </row>
    <row r="135" spans="1:12" x14ac:dyDescent="0.35">
      <c r="A135" s="16" t="s">
        <v>485</v>
      </c>
      <c r="B135" s="16">
        <v>56194</v>
      </c>
      <c r="C135" s="16">
        <v>32082</v>
      </c>
      <c r="D135" s="16">
        <v>71217</v>
      </c>
      <c r="E135" s="16">
        <v>60462</v>
      </c>
      <c r="F135" s="16">
        <v>10755</v>
      </c>
      <c r="G135" s="16">
        <v>4650</v>
      </c>
      <c r="H135" s="16">
        <v>30791</v>
      </c>
      <c r="I135" s="16">
        <v>4596</v>
      </c>
      <c r="J135" s="16">
        <v>2057</v>
      </c>
      <c r="K135" s="16">
        <v>7803</v>
      </c>
      <c r="L135" s="16">
        <v>175251</v>
      </c>
    </row>
    <row r="136" spans="1:12" x14ac:dyDescent="0.35">
      <c r="A136" s="16" t="s">
        <v>486</v>
      </c>
      <c r="B136" s="16">
        <v>61342</v>
      </c>
      <c r="C136" s="16">
        <v>32631</v>
      </c>
      <c r="D136" s="16">
        <v>46223</v>
      </c>
      <c r="E136" s="16">
        <v>34687</v>
      </c>
      <c r="F136" s="16">
        <v>11536</v>
      </c>
      <c r="G136" s="16">
        <v>4976</v>
      </c>
      <c r="H136" s="16">
        <v>28035</v>
      </c>
      <c r="I136" s="16">
        <v>5743</v>
      </c>
      <c r="J136" s="16">
        <v>3904</v>
      </c>
      <c r="K136" s="16">
        <v>8488</v>
      </c>
      <c r="L136" s="16">
        <v>154807</v>
      </c>
    </row>
    <row r="137" spans="1:12" x14ac:dyDescent="0.35">
      <c r="A137" s="16" t="s">
        <v>487</v>
      </c>
      <c r="B137" s="16">
        <v>62711</v>
      </c>
      <c r="C137" s="16">
        <v>33674</v>
      </c>
      <c r="D137" s="16">
        <v>53060</v>
      </c>
      <c r="E137" s="16">
        <v>41953</v>
      </c>
      <c r="F137" s="16">
        <v>11107</v>
      </c>
      <c r="G137" s="16">
        <v>4998</v>
      </c>
      <c r="H137" s="16">
        <v>27447</v>
      </c>
      <c r="I137" s="16">
        <v>2660</v>
      </c>
      <c r="J137" s="16">
        <v>411</v>
      </c>
      <c r="K137" s="16">
        <v>7724</v>
      </c>
      <c r="L137" s="16">
        <v>158600</v>
      </c>
    </row>
    <row r="138" spans="1:12" x14ac:dyDescent="0.35">
      <c r="A138" s="16" t="s">
        <v>488</v>
      </c>
      <c r="B138" s="16">
        <v>63665</v>
      </c>
      <c r="C138" s="16">
        <v>34403</v>
      </c>
      <c r="D138" s="16">
        <v>46230</v>
      </c>
      <c r="E138" s="16">
        <v>35692</v>
      </c>
      <c r="F138" s="16">
        <v>10538</v>
      </c>
      <c r="G138" s="16">
        <v>4474</v>
      </c>
      <c r="H138" s="16">
        <v>27900</v>
      </c>
      <c r="I138" s="16">
        <v>4122</v>
      </c>
      <c r="J138" s="16">
        <v>2313</v>
      </c>
      <c r="K138" s="16">
        <v>7876</v>
      </c>
      <c r="L138" s="16">
        <v>154267</v>
      </c>
    </row>
    <row r="139" spans="1:12" x14ac:dyDescent="0.35">
      <c r="A139" s="16" t="s">
        <v>489</v>
      </c>
      <c r="B139" s="16">
        <v>59114</v>
      </c>
      <c r="C139" s="16">
        <v>33245</v>
      </c>
      <c r="D139" s="16">
        <v>75386</v>
      </c>
      <c r="E139" s="16">
        <v>63602</v>
      </c>
      <c r="F139" s="16">
        <v>11784</v>
      </c>
      <c r="G139" s="16">
        <v>4734</v>
      </c>
      <c r="H139" s="16">
        <v>30823</v>
      </c>
      <c r="I139" s="16">
        <v>4300</v>
      </c>
      <c r="J139" s="16">
        <v>1901</v>
      </c>
      <c r="K139" s="16">
        <v>7905</v>
      </c>
      <c r="L139" s="16">
        <v>182262</v>
      </c>
    </row>
    <row r="140" spans="1:12" x14ac:dyDescent="0.35">
      <c r="A140" s="16" t="s">
        <v>490</v>
      </c>
      <c r="B140" s="16">
        <v>63940</v>
      </c>
      <c r="C140" s="16">
        <v>33826</v>
      </c>
      <c r="D140" s="16">
        <v>49003</v>
      </c>
      <c r="E140" s="16">
        <v>35353</v>
      </c>
      <c r="F140" s="16">
        <v>13650</v>
      </c>
      <c r="G140" s="16">
        <v>5053</v>
      </c>
      <c r="H140" s="16">
        <v>30156</v>
      </c>
      <c r="I140" s="16">
        <v>5542</v>
      </c>
      <c r="J140" s="16">
        <v>3806</v>
      </c>
      <c r="K140" s="16">
        <v>8018</v>
      </c>
      <c r="L140" s="16">
        <v>161712</v>
      </c>
    </row>
    <row r="141" spans="1:12" x14ac:dyDescent="0.35">
      <c r="A141" s="16" t="s">
        <v>491</v>
      </c>
      <c r="B141" s="16">
        <v>64723</v>
      </c>
      <c r="C141" s="16">
        <v>34281</v>
      </c>
      <c r="D141" s="16">
        <v>57973</v>
      </c>
      <c r="E141" s="16">
        <v>44087</v>
      </c>
      <c r="F141" s="16">
        <v>13886</v>
      </c>
      <c r="G141" s="16">
        <v>5045</v>
      </c>
      <c r="H141" s="16">
        <v>30222</v>
      </c>
      <c r="I141" s="16">
        <v>3266</v>
      </c>
      <c r="J141" s="16">
        <v>1148</v>
      </c>
      <c r="K141" s="16">
        <v>8033</v>
      </c>
      <c r="L141" s="16">
        <v>169262</v>
      </c>
    </row>
    <row r="142" spans="1:12" x14ac:dyDescent="0.35">
      <c r="A142" s="16" t="s">
        <v>492</v>
      </c>
      <c r="B142" s="16">
        <v>66826</v>
      </c>
      <c r="C142" s="16">
        <v>35863</v>
      </c>
      <c r="D142" s="16">
        <v>49636</v>
      </c>
      <c r="E142" s="16">
        <v>36991</v>
      </c>
      <c r="F142" s="16">
        <v>12645</v>
      </c>
      <c r="G142" s="16">
        <v>4652</v>
      </c>
      <c r="H142" s="16">
        <v>30762</v>
      </c>
      <c r="I142" s="16">
        <v>4863</v>
      </c>
      <c r="J142" s="16">
        <v>3156</v>
      </c>
      <c r="K142" s="16">
        <v>8169</v>
      </c>
      <c r="L142" s="16">
        <v>164908</v>
      </c>
    </row>
    <row r="143" spans="1:12" x14ac:dyDescent="0.35">
      <c r="A143" s="16" t="s">
        <v>493</v>
      </c>
      <c r="B143" s="16">
        <v>61730</v>
      </c>
      <c r="C143" s="16">
        <v>35513</v>
      </c>
      <c r="D143" s="16">
        <v>82645</v>
      </c>
      <c r="E143" s="16">
        <v>69081</v>
      </c>
      <c r="F143" s="16">
        <v>13564</v>
      </c>
      <c r="G143" s="16">
        <v>4783</v>
      </c>
      <c r="H143" s="16">
        <v>34838</v>
      </c>
      <c r="I143" s="16">
        <v>4560</v>
      </c>
      <c r="J143" s="16">
        <v>2206</v>
      </c>
      <c r="K143" s="16">
        <v>8945</v>
      </c>
      <c r="L143" s="16">
        <v>197501</v>
      </c>
    </row>
    <row r="144" spans="1:12" x14ac:dyDescent="0.35">
      <c r="A144" s="16" t="s">
        <v>494</v>
      </c>
      <c r="B144" s="16">
        <v>67012</v>
      </c>
      <c r="C144" s="16">
        <v>34584</v>
      </c>
      <c r="D144" s="16">
        <v>50601</v>
      </c>
      <c r="E144" s="16">
        <v>36241</v>
      </c>
      <c r="F144" s="16">
        <v>14360</v>
      </c>
      <c r="G144" s="16">
        <v>5401</v>
      </c>
      <c r="H144" s="16">
        <v>31829</v>
      </c>
      <c r="I144" s="16">
        <v>6199</v>
      </c>
      <c r="J144" s="16">
        <v>4401</v>
      </c>
      <c r="K144" s="16">
        <v>8446</v>
      </c>
      <c r="L144" s="16">
        <v>169488</v>
      </c>
    </row>
    <row r="145" spans="1:12" x14ac:dyDescent="0.35">
      <c r="A145" s="16" t="s">
        <v>495</v>
      </c>
      <c r="B145" s="16">
        <v>68600</v>
      </c>
      <c r="C145" s="16">
        <v>36375</v>
      </c>
      <c r="D145" s="16">
        <v>58669</v>
      </c>
      <c r="E145" s="16">
        <v>44736</v>
      </c>
      <c r="F145" s="16">
        <v>13933</v>
      </c>
      <c r="G145" s="16">
        <v>5134</v>
      </c>
      <c r="H145" s="16">
        <v>31426</v>
      </c>
      <c r="I145" s="16">
        <v>2741</v>
      </c>
      <c r="J145" s="16">
        <v>824</v>
      </c>
      <c r="K145" s="16">
        <v>8247</v>
      </c>
      <c r="L145" s="16">
        <v>174817</v>
      </c>
    </row>
    <row r="146" spans="1:12" x14ac:dyDescent="0.35">
      <c r="A146" s="16" t="s">
        <v>496</v>
      </c>
      <c r="B146" s="16">
        <v>69676</v>
      </c>
      <c r="C146" s="16">
        <v>37164</v>
      </c>
      <c r="D146" s="16">
        <v>53038</v>
      </c>
      <c r="E146" s="16">
        <v>39314</v>
      </c>
      <c r="F146" s="16">
        <v>13724</v>
      </c>
      <c r="G146" s="16">
        <v>4723</v>
      </c>
      <c r="H146" s="16">
        <v>32356</v>
      </c>
      <c r="I146" s="16">
        <v>6295</v>
      </c>
      <c r="J146" s="16">
        <v>4246</v>
      </c>
      <c r="K146" s="16">
        <v>8321</v>
      </c>
      <c r="L146" s="16">
        <v>174409</v>
      </c>
    </row>
    <row r="147" spans="1:12" x14ac:dyDescent="0.35">
      <c r="A147" s="16" t="s">
        <v>497</v>
      </c>
      <c r="B147" s="16">
        <v>62436</v>
      </c>
      <c r="C147" s="16">
        <v>35523</v>
      </c>
      <c r="D147" s="16">
        <v>82061</v>
      </c>
      <c r="E147" s="16">
        <v>68111</v>
      </c>
      <c r="F147" s="16">
        <v>13950</v>
      </c>
      <c r="G147" s="16">
        <v>5003</v>
      </c>
      <c r="H147" s="16">
        <v>36170</v>
      </c>
      <c r="I147" s="16">
        <v>3234</v>
      </c>
      <c r="J147" s="16">
        <v>557</v>
      </c>
      <c r="K147" s="16">
        <v>8419</v>
      </c>
      <c r="L147" s="16">
        <v>197323</v>
      </c>
    </row>
    <row r="148" spans="1:12" x14ac:dyDescent="0.35">
      <c r="A148" s="16" t="s">
        <v>498</v>
      </c>
      <c r="B148" s="16">
        <v>71052</v>
      </c>
      <c r="C148" s="16">
        <v>37162</v>
      </c>
      <c r="D148" s="16">
        <v>53053</v>
      </c>
      <c r="E148" s="16">
        <v>37947</v>
      </c>
      <c r="F148" s="16">
        <v>15106</v>
      </c>
      <c r="G148" s="16">
        <v>5460</v>
      </c>
      <c r="H148" s="16">
        <v>32828</v>
      </c>
      <c r="I148" s="16">
        <v>5442</v>
      </c>
      <c r="J148" s="16">
        <v>3350</v>
      </c>
      <c r="K148" s="16">
        <v>8273</v>
      </c>
      <c r="L148" s="16">
        <v>176108</v>
      </c>
    </row>
    <row r="149" spans="1:12" x14ac:dyDescent="0.35">
      <c r="A149" s="16" t="s">
        <v>499</v>
      </c>
      <c r="B149" s="16">
        <v>70307</v>
      </c>
      <c r="C149" s="16">
        <v>37646</v>
      </c>
      <c r="D149" s="16">
        <v>62277</v>
      </c>
      <c r="E149" s="16">
        <v>48115</v>
      </c>
      <c r="F149" s="16">
        <v>14162</v>
      </c>
      <c r="G149" s="16">
        <v>5472</v>
      </c>
      <c r="H149" s="16">
        <v>32796</v>
      </c>
      <c r="I149" s="16">
        <v>4734</v>
      </c>
      <c r="J149" s="16">
        <v>2587</v>
      </c>
      <c r="K149" s="16">
        <v>8438</v>
      </c>
      <c r="L149" s="16">
        <v>184024</v>
      </c>
    </row>
    <row r="150" spans="1:12" x14ac:dyDescent="0.35">
      <c r="A150" s="16" t="s">
        <v>500</v>
      </c>
      <c r="B150" s="16">
        <v>71956</v>
      </c>
      <c r="C150" s="16">
        <v>39123</v>
      </c>
      <c r="D150" s="16">
        <v>54804</v>
      </c>
      <c r="E150" s="16">
        <v>41611</v>
      </c>
      <c r="F150" s="16">
        <v>13193</v>
      </c>
      <c r="G150" s="16">
        <v>4899</v>
      </c>
      <c r="H150" s="16">
        <v>33584</v>
      </c>
      <c r="I150" s="16">
        <v>5527</v>
      </c>
      <c r="J150" s="16">
        <v>3272</v>
      </c>
      <c r="K150" s="16">
        <v>8477</v>
      </c>
      <c r="L150" s="16">
        <v>179247</v>
      </c>
    </row>
    <row r="151" spans="1:12" x14ac:dyDescent="0.35">
      <c r="A151" s="16" t="s">
        <v>501</v>
      </c>
      <c r="B151" s="16">
        <v>65900</v>
      </c>
      <c r="C151" s="16">
        <v>37872</v>
      </c>
      <c r="D151" s="16">
        <v>88411</v>
      </c>
      <c r="E151" s="16">
        <v>74023</v>
      </c>
      <c r="F151" s="16">
        <v>14388</v>
      </c>
      <c r="G151" s="16">
        <v>5096</v>
      </c>
      <c r="H151" s="16">
        <v>38472</v>
      </c>
      <c r="I151" s="16">
        <v>3355</v>
      </c>
      <c r="J151" s="16">
        <v>477</v>
      </c>
      <c r="K151" s="16">
        <v>8839</v>
      </c>
      <c r="L151" s="16">
        <v>210073</v>
      </c>
    </row>
    <row r="152" spans="1:12" x14ac:dyDescent="0.35">
      <c r="A152" s="16" t="s">
        <v>502</v>
      </c>
      <c r="B152" s="16">
        <v>72294</v>
      </c>
      <c r="C152" s="16">
        <v>38462</v>
      </c>
      <c r="D152" s="16">
        <v>53209</v>
      </c>
      <c r="E152" s="16">
        <v>39516</v>
      </c>
      <c r="F152" s="16">
        <v>13693</v>
      </c>
      <c r="G152" s="16">
        <v>5366</v>
      </c>
      <c r="H152" s="16">
        <v>34390</v>
      </c>
      <c r="I152" s="16">
        <v>6004</v>
      </c>
      <c r="J152" s="16">
        <v>2997</v>
      </c>
      <c r="K152" s="16">
        <v>8715</v>
      </c>
      <c r="L152" s="16">
        <v>179978</v>
      </c>
    </row>
    <row r="153" spans="1:12" x14ac:dyDescent="0.35">
      <c r="A153" s="16" t="s">
        <v>503</v>
      </c>
      <c r="B153" s="16">
        <v>72738</v>
      </c>
      <c r="C153" s="16">
        <v>39271</v>
      </c>
      <c r="D153" s="16">
        <v>62329</v>
      </c>
      <c r="E153" s="16">
        <v>48154</v>
      </c>
      <c r="F153" s="16">
        <v>14175</v>
      </c>
      <c r="G153" s="16">
        <v>5451</v>
      </c>
      <c r="H153" s="16">
        <v>35145</v>
      </c>
      <c r="I153" s="16">
        <v>3881</v>
      </c>
      <c r="J153" s="16">
        <v>468</v>
      </c>
      <c r="K153" s="16">
        <v>8637</v>
      </c>
      <c r="L153" s="16">
        <v>188181</v>
      </c>
    </row>
    <row r="154" spans="1:12" x14ac:dyDescent="0.35">
      <c r="A154" s="16" t="s">
        <v>504</v>
      </c>
      <c r="B154" s="16">
        <v>73277</v>
      </c>
      <c r="C154" s="16">
        <v>39543</v>
      </c>
      <c r="D154" s="16">
        <v>50664</v>
      </c>
      <c r="E154" s="16">
        <v>39414</v>
      </c>
      <c r="F154" s="16">
        <v>11250</v>
      </c>
      <c r="G154" s="16">
        <v>5289</v>
      </c>
      <c r="H154" s="16">
        <v>35945</v>
      </c>
      <c r="I154" s="16">
        <v>5441</v>
      </c>
      <c r="J154" s="16">
        <v>3417</v>
      </c>
      <c r="K154" s="16">
        <v>8867</v>
      </c>
      <c r="L154" s="16">
        <v>179483</v>
      </c>
    </row>
    <row r="155" spans="1:12" x14ac:dyDescent="0.35">
      <c r="A155" s="16" t="s">
        <v>505</v>
      </c>
      <c r="B155" s="16">
        <v>65194</v>
      </c>
      <c r="C155" s="16">
        <v>36695</v>
      </c>
      <c r="D155" s="16">
        <v>87547</v>
      </c>
      <c r="E155" s="16">
        <v>75280</v>
      </c>
      <c r="F155" s="16">
        <v>12267</v>
      </c>
      <c r="G155" s="16">
        <v>5180</v>
      </c>
      <c r="H155" s="16">
        <v>38594</v>
      </c>
      <c r="I155" s="16">
        <v>3166</v>
      </c>
      <c r="J155" s="16">
        <v>255</v>
      </c>
      <c r="K155" s="16">
        <v>9497</v>
      </c>
      <c r="L155" s="16">
        <v>209178</v>
      </c>
    </row>
    <row r="156" spans="1:12" x14ac:dyDescent="0.35">
      <c r="A156" s="16" t="s">
        <v>506</v>
      </c>
      <c r="B156" s="16">
        <v>53339</v>
      </c>
      <c r="C156" s="16">
        <v>29700</v>
      </c>
      <c r="D156" s="16">
        <v>48070</v>
      </c>
      <c r="E156" s="16">
        <v>36180</v>
      </c>
      <c r="F156" s="16">
        <v>11890</v>
      </c>
      <c r="G156" s="16">
        <v>4532</v>
      </c>
      <c r="H156" s="16">
        <v>33287</v>
      </c>
      <c r="I156" s="16">
        <v>5806</v>
      </c>
      <c r="J156" s="16">
        <v>4010</v>
      </c>
      <c r="K156" s="16">
        <v>8684</v>
      </c>
      <c r="L156" s="16">
        <v>153718</v>
      </c>
    </row>
    <row r="157" spans="1:12" x14ac:dyDescent="0.35">
      <c r="A157" s="16" t="s">
        <v>507</v>
      </c>
      <c r="B157" s="16">
        <v>62284</v>
      </c>
      <c r="C157" s="16">
        <v>35080</v>
      </c>
      <c r="D157" s="16">
        <v>57728</v>
      </c>
      <c r="E157" s="16">
        <v>44657</v>
      </c>
      <c r="F157" s="16">
        <v>13071</v>
      </c>
      <c r="G157" s="16">
        <v>5207</v>
      </c>
      <c r="H157" s="16">
        <v>35081</v>
      </c>
      <c r="I157" s="16">
        <v>4414</v>
      </c>
      <c r="J157" s="16">
        <v>2138</v>
      </c>
      <c r="K157" s="16">
        <v>8662</v>
      </c>
      <c r="L157" s="16">
        <v>173376</v>
      </c>
    </row>
    <row r="158" spans="1:12" x14ac:dyDescent="0.35">
      <c r="A158" s="16" t="s">
        <v>508</v>
      </c>
      <c r="B158" s="16">
        <v>66777</v>
      </c>
      <c r="C158" s="16">
        <v>38397</v>
      </c>
      <c r="D158" s="16">
        <v>58879</v>
      </c>
      <c r="E158" s="16">
        <v>44291</v>
      </c>
      <c r="F158" s="16">
        <v>14588</v>
      </c>
      <c r="G158" s="16">
        <v>5468</v>
      </c>
      <c r="H158" s="16">
        <v>36646</v>
      </c>
      <c r="I158" s="16">
        <v>6391</v>
      </c>
      <c r="J158" s="16">
        <v>4485</v>
      </c>
      <c r="K158" s="16">
        <v>8798</v>
      </c>
      <c r="L158" s="16">
        <v>182959</v>
      </c>
    </row>
    <row r="159" spans="1:12" x14ac:dyDescent="0.35">
      <c r="A159" s="16" t="s">
        <v>509</v>
      </c>
      <c r="B159" s="16">
        <v>61428</v>
      </c>
      <c r="C159" s="16">
        <v>34991</v>
      </c>
      <c r="D159" s="16">
        <v>97413</v>
      </c>
      <c r="E159" s="16">
        <v>81266</v>
      </c>
      <c r="F159" s="16">
        <v>16147</v>
      </c>
      <c r="G159" s="16">
        <v>4830</v>
      </c>
      <c r="H159" s="16">
        <v>39575</v>
      </c>
      <c r="I159" s="16">
        <v>2898</v>
      </c>
      <c r="J159" s="16">
        <v>689</v>
      </c>
      <c r="K159" s="16">
        <v>8829</v>
      </c>
      <c r="L159" s="16">
        <v>214973</v>
      </c>
    </row>
    <row r="160" spans="1:12" x14ac:dyDescent="0.35">
      <c r="A160" s="16" t="s">
        <v>510</v>
      </c>
      <c r="B160" s="16">
        <v>69033</v>
      </c>
      <c r="C160" s="16">
        <v>38221</v>
      </c>
      <c r="D160" s="16">
        <v>61426</v>
      </c>
      <c r="E160" s="16">
        <v>45596</v>
      </c>
      <c r="F160" s="16">
        <v>15830</v>
      </c>
      <c r="G160" s="16">
        <v>5037</v>
      </c>
      <c r="H160" s="16">
        <v>37335</v>
      </c>
      <c r="I160" s="16">
        <v>1776</v>
      </c>
      <c r="J160" s="16">
        <v>33</v>
      </c>
      <c r="K160" s="16">
        <v>8898</v>
      </c>
      <c r="L160" s="16">
        <v>183505</v>
      </c>
    </row>
    <row r="161" spans="1:12" x14ac:dyDescent="0.35">
      <c r="A161" s="16" t="s">
        <v>511</v>
      </c>
      <c r="B161" s="16">
        <v>73704</v>
      </c>
      <c r="C161" s="16">
        <v>40719</v>
      </c>
      <c r="D161" s="16">
        <v>70969</v>
      </c>
      <c r="E161" s="16">
        <v>54173</v>
      </c>
      <c r="F161" s="16">
        <v>16796</v>
      </c>
      <c r="G161" s="16">
        <v>5658</v>
      </c>
      <c r="H161" s="16">
        <v>38735</v>
      </c>
      <c r="I161" s="16">
        <v>4107</v>
      </c>
      <c r="J161" s="16">
        <v>1817</v>
      </c>
      <c r="K161" s="16">
        <v>8991</v>
      </c>
      <c r="L161" s="16">
        <v>202164</v>
      </c>
    </row>
    <row r="162" spans="1:12" x14ac:dyDescent="0.35">
      <c r="A162" s="16" t="s">
        <v>512</v>
      </c>
      <c r="B162" s="16">
        <v>78724</v>
      </c>
      <c r="C162" s="16">
        <v>44190</v>
      </c>
      <c r="D162" s="16">
        <v>69025</v>
      </c>
      <c r="E162" s="16">
        <v>48821</v>
      </c>
      <c r="F162" s="16">
        <v>20204</v>
      </c>
      <c r="G162" s="16">
        <v>5102</v>
      </c>
      <c r="H162" s="16">
        <v>40563</v>
      </c>
      <c r="I162" s="16">
        <v>6549</v>
      </c>
      <c r="J162" s="16">
        <v>4872</v>
      </c>
      <c r="K162" s="16">
        <v>9630</v>
      </c>
      <c r="L162" s="16">
        <v>209593</v>
      </c>
    </row>
    <row r="163" spans="1:12" x14ac:dyDescent="0.35">
      <c r="A163" s="16" t="s">
        <v>513</v>
      </c>
      <c r="B163" s="16">
        <v>74327</v>
      </c>
      <c r="C163" s="16">
        <v>43507</v>
      </c>
      <c r="D163" s="16">
        <v>110734</v>
      </c>
      <c r="E163" s="16">
        <v>91456</v>
      </c>
      <c r="F163" s="16">
        <v>19278</v>
      </c>
      <c r="G163" s="16">
        <v>5051</v>
      </c>
      <c r="H163" s="16">
        <v>45400</v>
      </c>
      <c r="I163" s="16">
        <v>2645</v>
      </c>
      <c r="J163" s="16">
        <v>496</v>
      </c>
      <c r="K163" s="16">
        <v>9312</v>
      </c>
      <c r="L163" s="16">
        <v>247469</v>
      </c>
    </row>
    <row r="164" spans="1:12" x14ac:dyDescent="0.35">
      <c r="A164" s="16" t="s">
        <v>514</v>
      </c>
      <c r="B164" s="16">
        <v>80876</v>
      </c>
      <c r="C164" s="16">
        <v>44010</v>
      </c>
      <c r="D164" s="16">
        <v>68455</v>
      </c>
      <c r="E164" s="16">
        <v>49682</v>
      </c>
      <c r="F164" s="16">
        <v>18773</v>
      </c>
      <c r="G164" s="16">
        <v>5703</v>
      </c>
      <c r="H164" s="16">
        <v>44216</v>
      </c>
      <c r="I164" s="16">
        <v>6070</v>
      </c>
      <c r="J164" s="16">
        <v>3117</v>
      </c>
      <c r="K164" s="16">
        <v>9386</v>
      </c>
      <c r="L164" s="16">
        <v>214706</v>
      </c>
    </row>
    <row r="165" spans="1:12" x14ac:dyDescent="0.35">
      <c r="A165" s="16" t="s">
        <v>515</v>
      </c>
      <c r="B165" s="16">
        <v>82918</v>
      </c>
      <c r="C165" s="16">
        <v>45979</v>
      </c>
      <c r="D165" s="16">
        <v>82109</v>
      </c>
      <c r="E165" s="16">
        <v>59988</v>
      </c>
      <c r="F165" s="16">
        <v>22121</v>
      </c>
      <c r="G165" s="16">
        <v>5755</v>
      </c>
      <c r="H165" s="16">
        <v>44620</v>
      </c>
      <c r="I165" s="16">
        <v>5498</v>
      </c>
      <c r="J165" s="16">
        <v>1047</v>
      </c>
      <c r="K165" s="16">
        <v>9627</v>
      </c>
      <c r="L165" s="16">
        <v>230527</v>
      </c>
    </row>
    <row r="166" spans="1:12" x14ac:dyDescent="0.35">
      <c r="A166" s="16" t="s">
        <v>516</v>
      </c>
      <c r="B166" s="16">
        <v>84632</v>
      </c>
      <c r="C166" s="16">
        <v>48588</v>
      </c>
      <c r="D166" s="16">
        <v>78047</v>
      </c>
      <c r="E166" s="16">
        <v>55004</v>
      </c>
      <c r="F166" s="16">
        <v>23043</v>
      </c>
      <c r="G166" s="16">
        <v>5476</v>
      </c>
      <c r="H166" s="16">
        <v>44204</v>
      </c>
      <c r="I166" s="16">
        <v>3533</v>
      </c>
      <c r="J166" s="16">
        <v>0</v>
      </c>
      <c r="K166" s="16">
        <v>10225</v>
      </c>
      <c r="L166" s="16">
        <v>226117</v>
      </c>
    </row>
    <row r="167" spans="1:12" x14ac:dyDescent="0.35">
      <c r="A167" s="16" t="s">
        <v>517</v>
      </c>
      <c r="B167" s="16">
        <v>77501</v>
      </c>
      <c r="C167" s="16">
        <v>46745</v>
      </c>
      <c r="D167" s="16">
        <v>125797</v>
      </c>
      <c r="E167" s="16">
        <v>104241</v>
      </c>
      <c r="F167" s="16">
        <v>21556</v>
      </c>
      <c r="G167" s="16">
        <v>5575</v>
      </c>
      <c r="H167" s="16">
        <v>47868</v>
      </c>
      <c r="I167" s="16">
        <v>4479</v>
      </c>
      <c r="J167" s="16">
        <v>0</v>
      </c>
      <c r="K167" s="16">
        <v>10349</v>
      </c>
      <c r="L167" s="16">
        <v>271569</v>
      </c>
    </row>
    <row r="168" spans="1:12" x14ac:dyDescent="0.35">
      <c r="A168" s="16" t="s">
        <v>518</v>
      </c>
      <c r="B168" s="16">
        <v>85711</v>
      </c>
      <c r="C168" s="16">
        <v>49251</v>
      </c>
      <c r="D168" s="16">
        <v>78911</v>
      </c>
      <c r="E168" s="16">
        <v>56329</v>
      </c>
      <c r="F168" s="16">
        <v>22582</v>
      </c>
      <c r="G168" s="16">
        <v>6094</v>
      </c>
      <c r="H168" s="16">
        <v>43024</v>
      </c>
      <c r="I168" s="16">
        <v>5306</v>
      </c>
      <c r="J168" s="16">
        <v>0</v>
      </c>
      <c r="K168" s="16">
        <v>10443</v>
      </c>
      <c r="L168" s="16">
        <v>229489</v>
      </c>
    </row>
    <row r="169" spans="1:12" x14ac:dyDescent="0.35">
      <c r="A169" s="16" t="s">
        <v>519</v>
      </c>
      <c r="B169" s="16">
        <v>84665</v>
      </c>
      <c r="C169" s="16">
        <v>48365</v>
      </c>
      <c r="D169" s="16">
        <v>90771</v>
      </c>
      <c r="E169" s="16">
        <v>66469</v>
      </c>
      <c r="F169" s="16">
        <v>24302</v>
      </c>
      <c r="G169" s="16">
        <v>6275</v>
      </c>
      <c r="H169" s="16">
        <v>44243</v>
      </c>
      <c r="I169" s="16">
        <v>6536</v>
      </c>
      <c r="J169" s="16">
        <v>0</v>
      </c>
      <c r="K169" s="16">
        <v>10651</v>
      </c>
      <c r="L169" s="16">
        <v>243141</v>
      </c>
    </row>
    <row r="170" spans="1:12" x14ac:dyDescent="0.35">
      <c r="A170" s="16" t="s">
        <v>520</v>
      </c>
      <c r="B170" s="16">
        <v>86315</v>
      </c>
      <c r="C170" s="16">
        <v>50514</v>
      </c>
      <c r="D170" s="16">
        <v>84915</v>
      </c>
      <c r="E170" s="16">
        <v>60196</v>
      </c>
      <c r="F170" s="16">
        <v>24719</v>
      </c>
      <c r="G170" s="16">
        <v>5676</v>
      </c>
      <c r="H170" s="16">
        <v>45786</v>
      </c>
      <c r="I170" s="16">
        <v>6386</v>
      </c>
      <c r="J170" s="16">
        <v>0</v>
      </c>
      <c r="K170" s="16">
        <v>10550</v>
      </c>
      <c r="L170" s="16">
        <v>239628</v>
      </c>
    </row>
    <row r="171" spans="1:12" x14ac:dyDescent="0.35">
      <c r="A171" s="16" t="s">
        <v>521</v>
      </c>
      <c r="B171" s="16">
        <v>79735</v>
      </c>
      <c r="C171" s="16">
        <v>48258</v>
      </c>
      <c r="D171" s="16">
        <v>132634</v>
      </c>
      <c r="E171" s="16">
        <v>108497</v>
      </c>
      <c r="F171" s="16">
        <v>24137</v>
      </c>
      <c r="G171" s="16">
        <v>5771</v>
      </c>
      <c r="H171" s="16">
        <v>47707</v>
      </c>
      <c r="I171" s="16">
        <v>6427</v>
      </c>
      <c r="J171" s="16">
        <v>0</v>
      </c>
      <c r="K171" s="16">
        <v>11008</v>
      </c>
      <c r="L171" s="16">
        <v>283282</v>
      </c>
    </row>
    <row r="172" spans="1:12" x14ac:dyDescent="0.35">
      <c r="A172" s="16" t="s">
        <v>522</v>
      </c>
      <c r="B172" s="16">
        <v>86818</v>
      </c>
      <c r="C172" s="16">
        <v>49818</v>
      </c>
      <c r="D172" s="16">
        <v>84736</v>
      </c>
      <c r="E172" s="16">
        <v>61365</v>
      </c>
      <c r="F172" s="16">
        <v>23371</v>
      </c>
      <c r="G172" s="16">
        <v>6438</v>
      </c>
      <c r="H172" s="16">
        <v>40582</v>
      </c>
      <c r="I172" s="16">
        <v>6312</v>
      </c>
      <c r="J172" s="16">
        <v>0</v>
      </c>
      <c r="K172" s="16">
        <v>11031</v>
      </c>
      <c r="L172" s="16">
        <v>235917</v>
      </c>
    </row>
    <row r="173" spans="1:12" x14ac:dyDescent="0.35">
      <c r="A173" s="16" t="s">
        <v>523</v>
      </c>
      <c r="B173" s="16">
        <v>87331</v>
      </c>
      <c r="C173" s="16">
        <v>50318</v>
      </c>
      <c r="D173" s="16">
        <v>97281</v>
      </c>
      <c r="E173" s="16">
        <v>73058</v>
      </c>
      <c r="F173" s="16">
        <v>24223</v>
      </c>
      <c r="G173" s="16">
        <v>6634</v>
      </c>
      <c r="H173" s="16">
        <v>41315</v>
      </c>
      <c r="I173" s="16">
        <v>6581</v>
      </c>
      <c r="J173" s="16">
        <v>0</v>
      </c>
      <c r="K173" s="16">
        <v>11167</v>
      </c>
      <c r="L173" s="16">
        <v>250309</v>
      </c>
    </row>
    <row r="174" spans="1:12" x14ac:dyDescent="0.35">
      <c r="A174" s="16" t="s">
        <v>524</v>
      </c>
      <c r="B174" s="16">
        <v>88404</v>
      </c>
      <c r="C174" s="16">
        <v>51020</v>
      </c>
      <c r="D174" s="16">
        <v>92316</v>
      </c>
      <c r="E174" s="16">
        <v>67145</v>
      </c>
      <c r="F174" s="16">
        <v>25171</v>
      </c>
      <c r="G174" s="16">
        <v>6102</v>
      </c>
      <c r="H174" s="16">
        <v>43672</v>
      </c>
      <c r="I174" s="16">
        <v>5624</v>
      </c>
      <c r="J174" s="16">
        <v>0</v>
      </c>
      <c r="K174" s="16">
        <v>11321</v>
      </c>
      <c r="L174" s="16">
        <v>247439</v>
      </c>
    </row>
    <row r="175" spans="1:12" x14ac:dyDescent="0.35">
      <c r="A175" s="16" t="s">
        <v>525</v>
      </c>
      <c r="B175" s="16">
        <v>85232</v>
      </c>
      <c r="C175" s="16">
        <v>51570</v>
      </c>
      <c r="D175" s="16">
        <v>143377</v>
      </c>
      <c r="E175" s="16">
        <v>118023</v>
      </c>
      <c r="F175" s="16">
        <v>25354</v>
      </c>
      <c r="G175" s="16">
        <v>6131</v>
      </c>
      <c r="H175" s="16">
        <v>48254</v>
      </c>
      <c r="I175" s="16">
        <v>6003</v>
      </c>
      <c r="J175" s="16">
        <v>0</v>
      </c>
      <c r="K175" s="16">
        <v>11733</v>
      </c>
      <c r="L175" s="16">
        <v>300730</v>
      </c>
    </row>
    <row r="176" spans="1:12" x14ac:dyDescent="0.35">
      <c r="A176" s="16" t="s">
        <v>526</v>
      </c>
      <c r="B176" s="16">
        <v>89783</v>
      </c>
      <c r="C176" s="16">
        <v>51444</v>
      </c>
      <c r="D176" s="16">
        <v>89166</v>
      </c>
      <c r="E176" s="16">
        <v>64652</v>
      </c>
      <c r="F176" s="16">
        <v>24514</v>
      </c>
      <c r="G176" s="16">
        <v>7150</v>
      </c>
      <c r="H176" s="16">
        <v>47572</v>
      </c>
      <c r="I176" s="16">
        <v>5243</v>
      </c>
      <c r="J176" s="16">
        <v>0</v>
      </c>
      <c r="K176" s="16">
        <v>11826</v>
      </c>
      <c r="L176" s="16">
        <v>250740</v>
      </c>
    </row>
    <row r="177" spans="1:12" x14ac:dyDescent="0.35">
      <c r="A177" s="16" t="s">
        <v>527</v>
      </c>
      <c r="B177" s="16">
        <v>91102</v>
      </c>
      <c r="C177" s="16">
        <v>52623</v>
      </c>
      <c r="D177" s="16">
        <v>105991</v>
      </c>
      <c r="E177" s="16">
        <v>81399</v>
      </c>
      <c r="F177" s="16">
        <v>24592</v>
      </c>
      <c r="G177" s="16">
        <v>7125</v>
      </c>
      <c r="H177" s="16">
        <v>50150</v>
      </c>
      <c r="I177" s="16">
        <v>5747</v>
      </c>
      <c r="J177" s="16">
        <v>0</v>
      </c>
      <c r="K177" s="16">
        <v>11880</v>
      </c>
      <c r="L177" s="16">
        <v>271995</v>
      </c>
    </row>
    <row r="178" spans="1:12" x14ac:dyDescent="0.35">
      <c r="A178" s="16" t="s">
        <v>528</v>
      </c>
      <c r="B178" s="16">
        <v>93660</v>
      </c>
      <c r="C178" s="16">
        <v>55065</v>
      </c>
      <c r="D178" s="16">
        <v>98603</v>
      </c>
      <c r="E178" s="16">
        <v>71727</v>
      </c>
      <c r="F178" s="16">
        <v>26876</v>
      </c>
      <c r="G178" s="16">
        <v>6713</v>
      </c>
      <c r="H178" s="16">
        <v>51304</v>
      </c>
      <c r="I178" s="16">
        <v>5130</v>
      </c>
      <c r="J178" s="16">
        <v>0</v>
      </c>
      <c r="K178" s="16">
        <v>12134</v>
      </c>
      <c r="L178" s="16">
        <v>267544</v>
      </c>
    </row>
    <row r="179" spans="1:12" x14ac:dyDescent="0.35">
      <c r="A179" s="16" t="s">
        <v>529</v>
      </c>
      <c r="B179" s="16">
        <v>86724</v>
      </c>
      <c r="C179" s="16">
        <v>53642</v>
      </c>
      <c r="D179" s="16">
        <v>164430</v>
      </c>
      <c r="E179" s="16">
        <v>136762</v>
      </c>
      <c r="F179" s="16">
        <v>27668</v>
      </c>
      <c r="G179" s="16">
        <v>6316</v>
      </c>
      <c r="H179" s="16">
        <v>57356</v>
      </c>
      <c r="I179" s="16">
        <v>5628</v>
      </c>
      <c r="J179" s="16">
        <v>0</v>
      </c>
      <c r="K179" s="16">
        <v>12623</v>
      </c>
      <c r="L179" s="16">
        <v>333077</v>
      </c>
    </row>
    <row r="180" spans="1:12" x14ac:dyDescent="0.35">
      <c r="A180" s="16" t="s">
        <v>1939</v>
      </c>
      <c r="B180" s="16">
        <v>93310</v>
      </c>
      <c r="C180" s="16">
        <v>53358</v>
      </c>
      <c r="D180" s="16">
        <v>97924</v>
      </c>
      <c r="E180" s="16">
        <v>70030</v>
      </c>
      <c r="F180" s="16">
        <v>27894</v>
      </c>
      <c r="G180" s="16">
        <v>7503</v>
      </c>
      <c r="H180" s="16">
        <v>49971</v>
      </c>
      <c r="I180" s="16">
        <v>5432</v>
      </c>
      <c r="J180" s="16">
        <v>0</v>
      </c>
      <c r="K180" s="16">
        <v>12639</v>
      </c>
      <c r="L180" s="16">
        <v>266779</v>
      </c>
    </row>
    <row r="181" spans="1:12" ht="29.25" customHeight="1" x14ac:dyDescent="0.35">
      <c r="A181" s="16" t="s">
        <v>530</v>
      </c>
      <c r="B181" s="16">
        <v>9099</v>
      </c>
      <c r="C181" s="16">
        <v>4555</v>
      </c>
      <c r="D181" s="16">
        <v>6327</v>
      </c>
      <c r="E181" s="16">
        <v>5180</v>
      </c>
      <c r="F181" s="16">
        <v>1147</v>
      </c>
      <c r="G181" s="16">
        <v>623</v>
      </c>
      <c r="H181" s="16">
        <v>4192</v>
      </c>
      <c r="I181" s="16">
        <v>664</v>
      </c>
      <c r="J181" s="16">
        <v>0</v>
      </c>
      <c r="K181" s="16">
        <v>936</v>
      </c>
      <c r="L181" s="16">
        <v>21841</v>
      </c>
    </row>
    <row r="182" spans="1:12" x14ac:dyDescent="0.35">
      <c r="A182" s="16" t="s">
        <v>531</v>
      </c>
      <c r="B182" s="16">
        <v>9131</v>
      </c>
      <c r="C182" s="16">
        <v>4511</v>
      </c>
      <c r="D182" s="16">
        <v>6478</v>
      </c>
      <c r="E182" s="16">
        <v>5330</v>
      </c>
      <c r="F182" s="16">
        <v>1148</v>
      </c>
      <c r="G182" s="16">
        <v>606</v>
      </c>
      <c r="H182" s="16">
        <v>4192</v>
      </c>
      <c r="I182" s="16">
        <v>640</v>
      </c>
      <c r="J182" s="16">
        <v>0</v>
      </c>
      <c r="K182" s="16">
        <v>937</v>
      </c>
      <c r="L182" s="16">
        <v>21984</v>
      </c>
    </row>
    <row r="183" spans="1:12" x14ac:dyDescent="0.35">
      <c r="A183" s="16" t="s">
        <v>532</v>
      </c>
      <c r="B183" s="16">
        <v>9297</v>
      </c>
      <c r="C183" s="16">
        <v>4543</v>
      </c>
      <c r="D183" s="16">
        <v>6124</v>
      </c>
      <c r="E183" s="16">
        <v>4974</v>
      </c>
      <c r="F183" s="16">
        <v>1150</v>
      </c>
      <c r="G183" s="16">
        <v>604</v>
      </c>
      <c r="H183" s="16">
        <v>4193</v>
      </c>
      <c r="I183" s="16">
        <v>653</v>
      </c>
      <c r="J183" s="16">
        <v>0</v>
      </c>
      <c r="K183" s="16">
        <v>943</v>
      </c>
      <c r="L183" s="16">
        <v>21814</v>
      </c>
    </row>
    <row r="184" spans="1:12" x14ac:dyDescent="0.35">
      <c r="A184" s="16" t="s">
        <v>533</v>
      </c>
      <c r="B184" s="16">
        <v>9057</v>
      </c>
      <c r="C184" s="16">
        <v>4492</v>
      </c>
      <c r="D184" s="16">
        <v>9868</v>
      </c>
      <c r="E184" s="16">
        <v>7671</v>
      </c>
      <c r="F184" s="16">
        <v>2197</v>
      </c>
      <c r="G184" s="16">
        <v>680</v>
      </c>
      <c r="H184" s="16">
        <v>4271</v>
      </c>
      <c r="I184" s="16">
        <v>975</v>
      </c>
      <c r="J184" s="16">
        <v>0</v>
      </c>
      <c r="K184" s="16">
        <v>1031</v>
      </c>
      <c r="L184" s="16">
        <v>25882</v>
      </c>
    </row>
    <row r="185" spans="1:12" x14ac:dyDescent="0.35">
      <c r="A185" s="16" t="s">
        <v>534</v>
      </c>
      <c r="B185" s="16">
        <v>9430</v>
      </c>
      <c r="C185" s="16">
        <v>4587</v>
      </c>
      <c r="D185" s="16">
        <v>7376</v>
      </c>
      <c r="E185" s="16">
        <v>5193</v>
      </c>
      <c r="F185" s="16">
        <v>2183</v>
      </c>
      <c r="G185" s="16">
        <v>636</v>
      </c>
      <c r="H185" s="16">
        <v>4271</v>
      </c>
      <c r="I185" s="16">
        <v>975</v>
      </c>
      <c r="J185" s="16">
        <v>0</v>
      </c>
      <c r="K185" s="16">
        <v>1032</v>
      </c>
      <c r="L185" s="16">
        <v>23720</v>
      </c>
    </row>
    <row r="186" spans="1:12" x14ac:dyDescent="0.35">
      <c r="A186" s="16" t="s">
        <v>535</v>
      </c>
      <c r="B186" s="16">
        <v>9470</v>
      </c>
      <c r="C186" s="16">
        <v>4799</v>
      </c>
      <c r="D186" s="16">
        <v>7791</v>
      </c>
      <c r="E186" s="16">
        <v>5684</v>
      </c>
      <c r="F186" s="16">
        <v>2107</v>
      </c>
      <c r="G186" s="16">
        <v>635</v>
      </c>
      <c r="H186" s="16">
        <v>4272</v>
      </c>
      <c r="I186" s="16">
        <v>982</v>
      </c>
      <c r="J186" s="16">
        <v>0</v>
      </c>
      <c r="K186" s="16">
        <v>1039</v>
      </c>
      <c r="L186" s="16">
        <v>24189</v>
      </c>
    </row>
    <row r="187" spans="1:12" x14ac:dyDescent="0.35">
      <c r="A187" s="16" t="s">
        <v>536</v>
      </c>
      <c r="B187" s="16">
        <v>9544</v>
      </c>
      <c r="C187" s="16">
        <v>4695</v>
      </c>
      <c r="D187" s="16">
        <v>10711</v>
      </c>
      <c r="E187" s="16">
        <v>6519</v>
      </c>
      <c r="F187" s="16">
        <v>4192</v>
      </c>
      <c r="G187" s="16">
        <v>686</v>
      </c>
      <c r="H187" s="16">
        <v>4333</v>
      </c>
      <c r="I187" s="16">
        <v>704</v>
      </c>
      <c r="J187" s="16">
        <v>0</v>
      </c>
      <c r="K187" s="16">
        <v>946</v>
      </c>
      <c r="L187" s="16">
        <v>26924</v>
      </c>
    </row>
    <row r="188" spans="1:12" x14ac:dyDescent="0.35">
      <c r="A188" s="16" t="s">
        <v>537</v>
      </c>
      <c r="B188" s="16">
        <v>10096</v>
      </c>
      <c r="C188" s="16">
        <v>4997</v>
      </c>
      <c r="D188" s="16">
        <v>10980</v>
      </c>
      <c r="E188" s="16">
        <v>6789</v>
      </c>
      <c r="F188" s="16">
        <v>4191</v>
      </c>
      <c r="G188" s="16">
        <v>681</v>
      </c>
      <c r="H188" s="16">
        <v>4333</v>
      </c>
      <c r="I188" s="16">
        <v>680</v>
      </c>
      <c r="J188" s="16">
        <v>0</v>
      </c>
      <c r="K188" s="16">
        <v>947</v>
      </c>
      <c r="L188" s="16">
        <v>27717</v>
      </c>
    </row>
    <row r="189" spans="1:12" x14ac:dyDescent="0.35">
      <c r="A189" s="16" t="s">
        <v>538</v>
      </c>
      <c r="B189" s="16">
        <v>9556</v>
      </c>
      <c r="C189" s="16">
        <v>4632</v>
      </c>
      <c r="D189" s="16">
        <v>10870</v>
      </c>
      <c r="E189" s="16">
        <v>4096</v>
      </c>
      <c r="F189" s="16">
        <v>6774</v>
      </c>
      <c r="G189" s="16">
        <v>670</v>
      </c>
      <c r="H189" s="16">
        <v>4336</v>
      </c>
      <c r="I189" s="16">
        <v>681</v>
      </c>
      <c r="J189" s="16">
        <v>0</v>
      </c>
      <c r="K189" s="16">
        <v>947</v>
      </c>
      <c r="L189" s="16">
        <v>27060</v>
      </c>
    </row>
    <row r="190" spans="1:12" x14ac:dyDescent="0.35">
      <c r="A190" s="16" t="s">
        <v>71</v>
      </c>
      <c r="B190" s="16">
        <v>9327</v>
      </c>
      <c r="C190" s="16">
        <v>4831</v>
      </c>
      <c r="D190" s="16">
        <v>19162</v>
      </c>
      <c r="E190" s="16">
        <v>11850</v>
      </c>
      <c r="F190" s="16">
        <v>7312</v>
      </c>
      <c r="G190" s="16">
        <v>685</v>
      </c>
      <c r="H190" s="16">
        <v>4433</v>
      </c>
      <c r="I190" s="16">
        <v>1172</v>
      </c>
      <c r="J190" s="16">
        <v>0</v>
      </c>
      <c r="K190" s="16">
        <v>982</v>
      </c>
      <c r="L190" s="16">
        <v>35761</v>
      </c>
    </row>
    <row r="191" spans="1:12" x14ac:dyDescent="0.35">
      <c r="A191" s="16" t="s">
        <v>72</v>
      </c>
      <c r="B191" s="16">
        <v>9090</v>
      </c>
      <c r="C191" s="16">
        <v>4314</v>
      </c>
      <c r="D191" s="16">
        <v>11180</v>
      </c>
      <c r="E191" s="16">
        <v>10574</v>
      </c>
      <c r="F191" s="16">
        <v>606</v>
      </c>
      <c r="G191" s="16">
        <v>738</v>
      </c>
      <c r="H191" s="16">
        <v>4433</v>
      </c>
      <c r="I191" s="16">
        <v>1172</v>
      </c>
      <c r="J191" s="16">
        <v>0</v>
      </c>
      <c r="K191" s="16">
        <v>1233</v>
      </c>
      <c r="L191" s="16">
        <v>27846</v>
      </c>
    </row>
    <row r="192" spans="1:12" x14ac:dyDescent="0.35">
      <c r="A192" s="16" t="s">
        <v>73</v>
      </c>
      <c r="B192" s="16">
        <v>9519</v>
      </c>
      <c r="C192" s="16">
        <v>4630</v>
      </c>
      <c r="D192" s="16">
        <v>8430</v>
      </c>
      <c r="E192" s="16">
        <v>7448</v>
      </c>
      <c r="F192" s="16">
        <v>982</v>
      </c>
      <c r="G192" s="16">
        <v>794</v>
      </c>
      <c r="H192" s="16">
        <v>4433</v>
      </c>
      <c r="I192" s="16">
        <v>1185</v>
      </c>
      <c r="J192" s="16">
        <v>0</v>
      </c>
      <c r="K192" s="16">
        <v>988</v>
      </c>
      <c r="L192" s="16">
        <v>25349</v>
      </c>
    </row>
    <row r="193" spans="1:12" x14ac:dyDescent="0.35">
      <c r="A193" s="16" t="s">
        <v>74</v>
      </c>
      <c r="B193" s="16">
        <v>9545</v>
      </c>
      <c r="C193" s="16">
        <v>4682</v>
      </c>
      <c r="D193" s="16">
        <v>8775</v>
      </c>
      <c r="E193" s="16">
        <v>6202</v>
      </c>
      <c r="F193" s="16">
        <v>2573</v>
      </c>
      <c r="G193" s="16">
        <v>601</v>
      </c>
      <c r="H193" s="16">
        <v>4228</v>
      </c>
      <c r="I193" s="16">
        <v>608</v>
      </c>
      <c r="J193" s="16">
        <v>0</v>
      </c>
      <c r="K193" s="16">
        <v>958</v>
      </c>
      <c r="L193" s="16">
        <v>24715</v>
      </c>
    </row>
    <row r="194" spans="1:12" x14ac:dyDescent="0.35">
      <c r="A194" s="16" t="s">
        <v>75</v>
      </c>
      <c r="B194" s="16">
        <v>9614</v>
      </c>
      <c r="C194" s="16">
        <v>4728</v>
      </c>
      <c r="D194" s="16">
        <v>6007</v>
      </c>
      <c r="E194" s="16">
        <v>5659</v>
      </c>
      <c r="F194" s="16">
        <v>348</v>
      </c>
      <c r="G194" s="16">
        <v>617</v>
      </c>
      <c r="H194" s="16">
        <v>4228</v>
      </c>
      <c r="I194" s="16">
        <v>576</v>
      </c>
      <c r="J194" s="16">
        <v>0</v>
      </c>
      <c r="K194" s="16">
        <v>958</v>
      </c>
      <c r="L194" s="16">
        <v>22000</v>
      </c>
    </row>
    <row r="195" spans="1:12" x14ac:dyDescent="0.35">
      <c r="A195" s="16" t="s">
        <v>76</v>
      </c>
      <c r="B195" s="16">
        <v>9757</v>
      </c>
      <c r="C195" s="16">
        <v>4691</v>
      </c>
      <c r="D195" s="16">
        <v>6431</v>
      </c>
      <c r="E195" s="16">
        <v>5775</v>
      </c>
      <c r="F195" s="16">
        <v>656</v>
      </c>
      <c r="G195" s="16">
        <v>759</v>
      </c>
      <c r="H195" s="16">
        <v>4226</v>
      </c>
      <c r="I195" s="16">
        <v>575</v>
      </c>
      <c r="J195" s="16">
        <v>0</v>
      </c>
      <c r="K195" s="16">
        <v>983</v>
      </c>
      <c r="L195" s="16">
        <v>22731</v>
      </c>
    </row>
    <row r="196" spans="1:12" x14ac:dyDescent="0.35">
      <c r="A196" s="16" t="s">
        <v>77</v>
      </c>
      <c r="B196" s="16">
        <v>9755</v>
      </c>
      <c r="C196" s="16">
        <v>4563</v>
      </c>
      <c r="D196" s="16">
        <v>13262</v>
      </c>
      <c r="E196" s="16">
        <v>9154</v>
      </c>
      <c r="F196" s="16">
        <v>4108</v>
      </c>
      <c r="G196" s="16">
        <v>720</v>
      </c>
      <c r="H196" s="16">
        <v>4473</v>
      </c>
      <c r="I196" s="16">
        <v>963</v>
      </c>
      <c r="J196" s="16">
        <v>0</v>
      </c>
      <c r="K196" s="16">
        <v>969</v>
      </c>
      <c r="L196" s="16">
        <v>30142</v>
      </c>
    </row>
    <row r="197" spans="1:12" x14ac:dyDescent="0.35">
      <c r="A197" s="16" t="s">
        <v>78</v>
      </c>
      <c r="B197" s="16">
        <v>10107</v>
      </c>
      <c r="C197" s="16">
        <v>4963</v>
      </c>
      <c r="D197" s="16">
        <v>7512</v>
      </c>
      <c r="E197" s="16">
        <v>7145</v>
      </c>
      <c r="F197" s="16">
        <v>367</v>
      </c>
      <c r="G197" s="16">
        <v>749</v>
      </c>
      <c r="H197" s="16">
        <v>4473</v>
      </c>
      <c r="I197" s="16">
        <v>955</v>
      </c>
      <c r="J197" s="16">
        <v>0</v>
      </c>
      <c r="K197" s="16">
        <v>1149</v>
      </c>
      <c r="L197" s="16">
        <v>24945</v>
      </c>
    </row>
    <row r="198" spans="1:12" x14ac:dyDescent="0.35">
      <c r="A198" s="16" t="s">
        <v>79</v>
      </c>
      <c r="B198" s="16">
        <v>10079</v>
      </c>
      <c r="C198" s="16">
        <v>4951</v>
      </c>
      <c r="D198" s="16">
        <v>7869</v>
      </c>
      <c r="E198" s="16">
        <v>5829</v>
      </c>
      <c r="F198" s="16">
        <v>2040</v>
      </c>
      <c r="G198" s="16">
        <v>712</v>
      </c>
      <c r="H198" s="16">
        <v>4474</v>
      </c>
      <c r="I198" s="16">
        <v>980</v>
      </c>
      <c r="J198" s="16">
        <v>0</v>
      </c>
      <c r="K198" s="16">
        <v>979</v>
      </c>
      <c r="L198" s="16">
        <v>25093</v>
      </c>
    </row>
    <row r="199" spans="1:12" x14ac:dyDescent="0.35">
      <c r="A199" s="16" t="s">
        <v>80</v>
      </c>
      <c r="B199" s="16">
        <v>10183</v>
      </c>
      <c r="C199" s="16">
        <v>4949</v>
      </c>
      <c r="D199" s="16">
        <v>16822</v>
      </c>
      <c r="E199" s="16">
        <v>6499</v>
      </c>
      <c r="F199" s="16">
        <v>10323</v>
      </c>
      <c r="G199" s="16">
        <v>773</v>
      </c>
      <c r="H199" s="16">
        <v>4528</v>
      </c>
      <c r="I199" s="16">
        <v>747</v>
      </c>
      <c r="J199" s="16">
        <v>0</v>
      </c>
      <c r="K199" s="16">
        <v>983</v>
      </c>
      <c r="L199" s="16">
        <v>34036</v>
      </c>
    </row>
    <row r="200" spans="1:12" x14ac:dyDescent="0.35">
      <c r="A200" s="16" t="s">
        <v>81</v>
      </c>
      <c r="B200" s="16">
        <v>10166</v>
      </c>
      <c r="C200" s="16">
        <v>4863</v>
      </c>
      <c r="D200" s="16">
        <v>6769</v>
      </c>
      <c r="E200" s="16">
        <v>5887</v>
      </c>
      <c r="F200" s="16">
        <v>882</v>
      </c>
      <c r="G200" s="16">
        <v>743</v>
      </c>
      <c r="H200" s="16">
        <v>4528</v>
      </c>
      <c r="I200" s="16">
        <v>840</v>
      </c>
      <c r="J200" s="16">
        <v>0</v>
      </c>
      <c r="K200" s="16">
        <v>983</v>
      </c>
      <c r="L200" s="16">
        <v>24029</v>
      </c>
    </row>
    <row r="201" spans="1:12" x14ac:dyDescent="0.35">
      <c r="A201" s="16" t="s">
        <v>82</v>
      </c>
      <c r="B201" s="16">
        <v>10050</v>
      </c>
      <c r="C201" s="16">
        <v>4904</v>
      </c>
      <c r="D201" s="16">
        <v>11437</v>
      </c>
      <c r="E201" s="16">
        <v>7153</v>
      </c>
      <c r="F201" s="16">
        <v>4284</v>
      </c>
      <c r="G201" s="16">
        <v>636</v>
      </c>
      <c r="H201" s="16">
        <v>4531</v>
      </c>
      <c r="I201" s="16">
        <v>716</v>
      </c>
      <c r="J201" s="16">
        <v>0</v>
      </c>
      <c r="K201" s="16">
        <v>991</v>
      </c>
      <c r="L201" s="16">
        <v>28361</v>
      </c>
    </row>
    <row r="202" spans="1:12" x14ac:dyDescent="0.35">
      <c r="A202" s="16" t="s">
        <v>83</v>
      </c>
      <c r="B202" s="16">
        <v>9896</v>
      </c>
      <c r="C202" s="16">
        <v>5171</v>
      </c>
      <c r="D202" s="16">
        <v>17785</v>
      </c>
      <c r="E202" s="16">
        <v>11834</v>
      </c>
      <c r="F202" s="16">
        <v>5951</v>
      </c>
      <c r="G202" s="16">
        <v>696</v>
      </c>
      <c r="H202" s="16">
        <v>5020</v>
      </c>
      <c r="I202" s="16">
        <v>1072</v>
      </c>
      <c r="J202" s="16">
        <v>0</v>
      </c>
      <c r="K202" s="16">
        <v>1005</v>
      </c>
      <c r="L202" s="16">
        <v>35474</v>
      </c>
    </row>
    <row r="203" spans="1:12" x14ac:dyDescent="0.35">
      <c r="A203" s="16" t="s">
        <v>84</v>
      </c>
      <c r="B203" s="16">
        <v>9785</v>
      </c>
      <c r="C203" s="16">
        <v>4910</v>
      </c>
      <c r="D203" s="16">
        <v>12489</v>
      </c>
      <c r="E203" s="16">
        <v>11689</v>
      </c>
      <c r="F203" s="16">
        <v>800</v>
      </c>
      <c r="G203" s="16">
        <v>748</v>
      </c>
      <c r="H203" s="16">
        <v>5020</v>
      </c>
      <c r="I203" s="16">
        <v>1072</v>
      </c>
      <c r="J203" s="16">
        <v>0</v>
      </c>
      <c r="K203" s="16">
        <v>1165</v>
      </c>
      <c r="L203" s="16">
        <v>30279</v>
      </c>
    </row>
    <row r="204" spans="1:12" x14ac:dyDescent="0.35">
      <c r="A204" s="16" t="s">
        <v>85</v>
      </c>
      <c r="B204" s="16">
        <v>10403</v>
      </c>
      <c r="C204" s="16">
        <v>5036</v>
      </c>
      <c r="D204" s="16">
        <v>8926</v>
      </c>
      <c r="E204" s="16">
        <v>8133</v>
      </c>
      <c r="F204" s="16">
        <v>793</v>
      </c>
      <c r="G204" s="16">
        <v>851</v>
      </c>
      <c r="H204" s="16">
        <v>5017</v>
      </c>
      <c r="I204" s="16">
        <v>1044</v>
      </c>
      <c r="J204" s="16">
        <v>0</v>
      </c>
      <c r="K204" s="16">
        <v>1021</v>
      </c>
      <c r="L204" s="16">
        <v>27262</v>
      </c>
    </row>
    <row r="205" spans="1:12" x14ac:dyDescent="0.35">
      <c r="A205" s="16" t="s">
        <v>86</v>
      </c>
      <c r="B205" s="16">
        <v>10235</v>
      </c>
      <c r="C205" s="16">
        <v>5007</v>
      </c>
      <c r="D205" s="16">
        <v>10068</v>
      </c>
      <c r="E205" s="16">
        <v>6995</v>
      </c>
      <c r="F205" s="16">
        <v>3073</v>
      </c>
      <c r="G205" s="16">
        <v>667</v>
      </c>
      <c r="H205" s="16">
        <v>4483</v>
      </c>
      <c r="I205" s="16">
        <v>574</v>
      </c>
      <c r="J205" s="16">
        <v>0</v>
      </c>
      <c r="K205" s="16">
        <v>1026</v>
      </c>
      <c r="L205" s="16">
        <v>27053</v>
      </c>
    </row>
    <row r="206" spans="1:12" x14ac:dyDescent="0.35">
      <c r="A206" s="16" t="s">
        <v>87</v>
      </c>
      <c r="B206" s="16">
        <v>10283</v>
      </c>
      <c r="C206" s="16">
        <v>5101</v>
      </c>
      <c r="D206" s="16">
        <v>6485</v>
      </c>
      <c r="E206" s="16">
        <v>6122</v>
      </c>
      <c r="F206" s="16">
        <v>363</v>
      </c>
      <c r="G206" s="16">
        <v>758</v>
      </c>
      <c r="H206" s="16">
        <v>4483</v>
      </c>
      <c r="I206" s="16">
        <v>547</v>
      </c>
      <c r="J206" s="16">
        <v>0</v>
      </c>
      <c r="K206" s="16">
        <v>1031</v>
      </c>
      <c r="L206" s="16">
        <v>23587</v>
      </c>
    </row>
    <row r="207" spans="1:12" x14ac:dyDescent="0.35">
      <c r="A207" s="16" t="s">
        <v>88</v>
      </c>
      <c r="B207" s="16">
        <v>10386</v>
      </c>
      <c r="C207" s="16">
        <v>5023</v>
      </c>
      <c r="D207" s="16">
        <v>6992</v>
      </c>
      <c r="E207" s="16">
        <v>6264</v>
      </c>
      <c r="F207" s="16">
        <v>728</v>
      </c>
      <c r="G207" s="16">
        <v>704</v>
      </c>
      <c r="H207" s="16">
        <v>4483</v>
      </c>
      <c r="I207" s="16">
        <v>546</v>
      </c>
      <c r="J207" s="16">
        <v>0</v>
      </c>
      <c r="K207" s="16">
        <v>1030</v>
      </c>
      <c r="L207" s="16">
        <v>24141</v>
      </c>
    </row>
    <row r="208" spans="1:12" x14ac:dyDescent="0.35">
      <c r="A208" s="16" t="s">
        <v>89</v>
      </c>
      <c r="B208" s="16">
        <v>10777</v>
      </c>
      <c r="C208" s="16">
        <v>5124</v>
      </c>
      <c r="D208" s="16">
        <v>13803</v>
      </c>
      <c r="E208" s="16">
        <v>9590</v>
      </c>
      <c r="F208" s="16">
        <v>4213</v>
      </c>
      <c r="G208" s="16">
        <v>795</v>
      </c>
      <c r="H208" s="16">
        <v>4686</v>
      </c>
      <c r="I208" s="16">
        <v>665</v>
      </c>
      <c r="J208" s="16">
        <v>0</v>
      </c>
      <c r="K208" s="16">
        <v>1043</v>
      </c>
      <c r="L208" s="16">
        <v>31769</v>
      </c>
    </row>
    <row r="209" spans="1:12" x14ac:dyDescent="0.35">
      <c r="A209" s="16" t="s">
        <v>90</v>
      </c>
      <c r="B209" s="16">
        <v>10639</v>
      </c>
      <c r="C209" s="16">
        <v>5214</v>
      </c>
      <c r="D209" s="16">
        <v>8522</v>
      </c>
      <c r="E209" s="16">
        <v>7937</v>
      </c>
      <c r="F209" s="16">
        <v>585</v>
      </c>
      <c r="G209" s="16">
        <v>760</v>
      </c>
      <c r="H209" s="16">
        <v>4686</v>
      </c>
      <c r="I209" s="16">
        <v>671</v>
      </c>
      <c r="J209" s="16">
        <v>0</v>
      </c>
      <c r="K209" s="16">
        <v>1200</v>
      </c>
      <c r="L209" s="16">
        <v>26478</v>
      </c>
    </row>
    <row r="210" spans="1:12" x14ac:dyDescent="0.35">
      <c r="A210" s="16" t="s">
        <v>91</v>
      </c>
      <c r="B210" s="16">
        <v>10709</v>
      </c>
      <c r="C210" s="16">
        <v>5253</v>
      </c>
      <c r="D210" s="16">
        <v>9950</v>
      </c>
      <c r="E210" s="16">
        <v>7364</v>
      </c>
      <c r="F210" s="16">
        <v>2586</v>
      </c>
      <c r="G210" s="16">
        <v>838</v>
      </c>
      <c r="H210" s="16">
        <v>4686</v>
      </c>
      <c r="I210" s="16">
        <v>669</v>
      </c>
      <c r="J210" s="16">
        <v>0</v>
      </c>
      <c r="K210" s="16">
        <v>1047</v>
      </c>
      <c r="L210" s="16">
        <v>27899</v>
      </c>
    </row>
    <row r="211" spans="1:12" x14ac:dyDescent="0.35">
      <c r="A211" s="16" t="s">
        <v>92</v>
      </c>
      <c r="B211" s="16">
        <v>11267</v>
      </c>
      <c r="C211" s="16">
        <v>5573</v>
      </c>
      <c r="D211" s="16">
        <v>17301</v>
      </c>
      <c r="E211" s="16">
        <v>5858</v>
      </c>
      <c r="F211" s="16">
        <v>11443</v>
      </c>
      <c r="G211" s="16">
        <v>804</v>
      </c>
      <c r="H211" s="16">
        <v>4726</v>
      </c>
      <c r="I211" s="16">
        <v>795</v>
      </c>
      <c r="J211" s="16">
        <v>0</v>
      </c>
      <c r="K211" s="16">
        <v>1044</v>
      </c>
      <c r="L211" s="16">
        <v>35937</v>
      </c>
    </row>
    <row r="212" spans="1:12" x14ac:dyDescent="0.35">
      <c r="A212" s="16" t="s">
        <v>93</v>
      </c>
      <c r="B212" s="16">
        <v>11177</v>
      </c>
      <c r="C212" s="16">
        <v>5366</v>
      </c>
      <c r="D212" s="16">
        <v>7358</v>
      </c>
      <c r="E212" s="16">
        <v>6266</v>
      </c>
      <c r="F212" s="16">
        <v>1092</v>
      </c>
      <c r="G212" s="16">
        <v>746</v>
      </c>
      <c r="H212" s="16">
        <v>4726</v>
      </c>
      <c r="I212" s="16">
        <v>758</v>
      </c>
      <c r="J212" s="16">
        <v>0</v>
      </c>
      <c r="K212" s="16">
        <v>1044</v>
      </c>
      <c r="L212" s="16">
        <v>25809</v>
      </c>
    </row>
    <row r="213" spans="1:12" x14ac:dyDescent="0.35">
      <c r="A213" s="16" t="s">
        <v>94</v>
      </c>
      <c r="B213" s="16">
        <v>11147</v>
      </c>
      <c r="C213" s="16">
        <v>5404</v>
      </c>
      <c r="D213" s="16">
        <v>9862</v>
      </c>
      <c r="E213" s="16">
        <v>8104</v>
      </c>
      <c r="F213" s="16">
        <v>1758</v>
      </c>
      <c r="G213" s="16">
        <v>753</v>
      </c>
      <c r="H213" s="16">
        <v>4726</v>
      </c>
      <c r="I213" s="16">
        <v>762</v>
      </c>
      <c r="J213" s="16">
        <v>0</v>
      </c>
      <c r="K213" s="16">
        <v>1045</v>
      </c>
      <c r="L213" s="16">
        <v>28295</v>
      </c>
    </row>
    <row r="214" spans="1:12" x14ac:dyDescent="0.35">
      <c r="A214" s="16" t="s">
        <v>95</v>
      </c>
      <c r="B214" s="16">
        <v>10443</v>
      </c>
      <c r="C214" s="16">
        <v>5229</v>
      </c>
      <c r="D214" s="16">
        <v>21383</v>
      </c>
      <c r="E214" s="16">
        <v>14569</v>
      </c>
      <c r="F214" s="16">
        <v>6814</v>
      </c>
      <c r="G214" s="16">
        <v>710</v>
      </c>
      <c r="H214" s="16">
        <v>5083</v>
      </c>
      <c r="I214" s="16">
        <v>776</v>
      </c>
      <c r="J214" s="16">
        <v>0</v>
      </c>
      <c r="K214" s="16">
        <v>1069</v>
      </c>
      <c r="L214" s="16">
        <v>39464</v>
      </c>
    </row>
    <row r="215" spans="1:12" x14ac:dyDescent="0.35">
      <c r="A215" s="16" t="s">
        <v>96</v>
      </c>
      <c r="B215" s="16">
        <v>10669</v>
      </c>
      <c r="C215" s="16">
        <v>5170</v>
      </c>
      <c r="D215" s="16">
        <v>11903</v>
      </c>
      <c r="E215" s="16">
        <v>10660</v>
      </c>
      <c r="F215" s="16">
        <v>1243</v>
      </c>
      <c r="G215" s="16">
        <v>734</v>
      </c>
      <c r="H215" s="16">
        <v>5083</v>
      </c>
      <c r="I215" s="16">
        <v>773</v>
      </c>
      <c r="J215" s="16">
        <v>0</v>
      </c>
      <c r="K215" s="16">
        <v>1299</v>
      </c>
      <c r="L215" s="16">
        <v>30461</v>
      </c>
    </row>
    <row r="216" spans="1:12" x14ac:dyDescent="0.35">
      <c r="A216" s="16" t="s">
        <v>97</v>
      </c>
      <c r="B216" s="16">
        <v>11253</v>
      </c>
      <c r="C216" s="16">
        <v>5343</v>
      </c>
      <c r="D216" s="16">
        <v>10351</v>
      </c>
      <c r="E216" s="16">
        <v>9089</v>
      </c>
      <c r="F216" s="16">
        <v>1262</v>
      </c>
      <c r="G216" s="16">
        <v>870</v>
      </c>
      <c r="H216" s="16">
        <v>5084</v>
      </c>
      <c r="I216" s="16">
        <v>771</v>
      </c>
      <c r="J216" s="16">
        <v>0</v>
      </c>
      <c r="K216" s="16">
        <v>1072</v>
      </c>
      <c r="L216" s="16">
        <v>29401</v>
      </c>
    </row>
    <row r="217" spans="1:12" x14ac:dyDescent="0.35">
      <c r="A217" s="16" t="s">
        <v>98</v>
      </c>
      <c r="B217" s="16">
        <v>11435</v>
      </c>
      <c r="C217" s="16">
        <v>5407</v>
      </c>
      <c r="D217" s="16">
        <v>11062</v>
      </c>
      <c r="E217" s="16">
        <v>7147</v>
      </c>
      <c r="F217" s="16">
        <v>3915</v>
      </c>
      <c r="G217" s="16">
        <v>615</v>
      </c>
      <c r="H217" s="16">
        <v>4939</v>
      </c>
      <c r="I217" s="16">
        <v>610</v>
      </c>
      <c r="J217" s="16">
        <v>0</v>
      </c>
      <c r="K217" s="16">
        <v>1076</v>
      </c>
      <c r="L217" s="16">
        <v>29737</v>
      </c>
    </row>
    <row r="218" spans="1:12" x14ac:dyDescent="0.35">
      <c r="A218" s="16" t="s">
        <v>99</v>
      </c>
      <c r="B218" s="16">
        <v>11192</v>
      </c>
      <c r="C218" s="16">
        <v>5369</v>
      </c>
      <c r="D218" s="16">
        <v>10856</v>
      </c>
      <c r="E218" s="16">
        <v>6875</v>
      </c>
      <c r="F218" s="16">
        <v>3981</v>
      </c>
      <c r="G218" s="16">
        <v>697</v>
      </c>
      <c r="H218" s="16">
        <v>4939</v>
      </c>
      <c r="I218" s="16">
        <v>605</v>
      </c>
      <c r="J218" s="16">
        <v>0</v>
      </c>
      <c r="K218" s="16">
        <v>1122</v>
      </c>
      <c r="L218" s="16">
        <v>29411</v>
      </c>
    </row>
    <row r="219" spans="1:12" x14ac:dyDescent="0.35">
      <c r="A219" s="16" t="s">
        <v>100</v>
      </c>
      <c r="B219" s="16">
        <v>11214</v>
      </c>
      <c r="C219" s="16">
        <v>5265</v>
      </c>
      <c r="D219" s="16">
        <v>11311</v>
      </c>
      <c r="E219" s="16">
        <v>7379</v>
      </c>
      <c r="F219" s="16">
        <v>3932</v>
      </c>
      <c r="G219" s="16">
        <v>733</v>
      </c>
      <c r="H219" s="16">
        <v>4939</v>
      </c>
      <c r="I219" s="16">
        <v>602</v>
      </c>
      <c r="J219" s="16">
        <v>0</v>
      </c>
      <c r="K219" s="16">
        <v>1119</v>
      </c>
      <c r="L219" s="16">
        <v>29918</v>
      </c>
    </row>
    <row r="220" spans="1:12" x14ac:dyDescent="0.35">
      <c r="A220" s="16" t="s">
        <v>101</v>
      </c>
      <c r="B220" s="16">
        <v>11229</v>
      </c>
      <c r="C220" s="16">
        <v>5441</v>
      </c>
      <c r="D220" s="16">
        <v>13966</v>
      </c>
      <c r="E220" s="16">
        <v>10611</v>
      </c>
      <c r="F220" s="16">
        <v>3355</v>
      </c>
      <c r="G220" s="16">
        <v>696</v>
      </c>
      <c r="H220" s="16">
        <v>4886</v>
      </c>
      <c r="I220" s="16">
        <v>692</v>
      </c>
      <c r="J220" s="16">
        <v>0</v>
      </c>
      <c r="K220" s="16">
        <v>1152</v>
      </c>
      <c r="L220" s="16">
        <v>32621</v>
      </c>
    </row>
    <row r="221" spans="1:12" x14ac:dyDescent="0.35">
      <c r="A221" s="16" t="s">
        <v>102</v>
      </c>
      <c r="B221" s="16">
        <v>11275</v>
      </c>
      <c r="C221" s="16">
        <v>5346</v>
      </c>
      <c r="D221" s="16">
        <v>12199</v>
      </c>
      <c r="E221" s="16">
        <v>8937</v>
      </c>
      <c r="F221" s="16">
        <v>3262</v>
      </c>
      <c r="G221" s="16">
        <v>796</v>
      </c>
      <c r="H221" s="16">
        <v>4886</v>
      </c>
      <c r="I221" s="16">
        <v>695</v>
      </c>
      <c r="J221" s="16">
        <v>0</v>
      </c>
      <c r="K221" s="16">
        <v>1419</v>
      </c>
      <c r="L221" s="16">
        <v>31270</v>
      </c>
    </row>
    <row r="222" spans="1:12" x14ac:dyDescent="0.35">
      <c r="A222" s="16" t="s">
        <v>103</v>
      </c>
      <c r="B222" s="16">
        <v>11387</v>
      </c>
      <c r="C222" s="16">
        <v>5685</v>
      </c>
      <c r="D222" s="16">
        <v>10660</v>
      </c>
      <c r="E222" s="16">
        <v>7197</v>
      </c>
      <c r="F222" s="16">
        <v>3463</v>
      </c>
      <c r="G222" s="16">
        <v>712</v>
      </c>
      <c r="H222" s="16">
        <v>4887</v>
      </c>
      <c r="I222" s="16">
        <v>685</v>
      </c>
      <c r="J222" s="16">
        <v>0</v>
      </c>
      <c r="K222" s="16">
        <v>1147</v>
      </c>
      <c r="L222" s="16">
        <v>29478</v>
      </c>
    </row>
    <row r="223" spans="1:12" x14ac:dyDescent="0.35">
      <c r="A223" s="16" t="s">
        <v>104</v>
      </c>
      <c r="B223" s="16">
        <v>11772</v>
      </c>
      <c r="C223" s="16">
        <v>5755</v>
      </c>
      <c r="D223" s="16">
        <v>9614</v>
      </c>
      <c r="E223" s="16">
        <v>7298</v>
      </c>
      <c r="F223" s="16">
        <v>2316</v>
      </c>
      <c r="G223" s="16">
        <v>712</v>
      </c>
      <c r="H223" s="16">
        <v>5175</v>
      </c>
      <c r="I223" s="16">
        <v>812</v>
      </c>
      <c r="J223" s="16">
        <v>0</v>
      </c>
      <c r="K223" s="16">
        <v>1185</v>
      </c>
      <c r="L223" s="16">
        <v>29270</v>
      </c>
    </row>
    <row r="224" spans="1:12" x14ac:dyDescent="0.35">
      <c r="A224" s="16" t="s">
        <v>105</v>
      </c>
      <c r="B224" s="16">
        <v>11683</v>
      </c>
      <c r="C224" s="16">
        <v>5503</v>
      </c>
      <c r="D224" s="16">
        <v>9544</v>
      </c>
      <c r="E224" s="16">
        <v>7238</v>
      </c>
      <c r="F224" s="16">
        <v>2306</v>
      </c>
      <c r="G224" s="16">
        <v>664</v>
      </c>
      <c r="H224" s="16">
        <v>5175</v>
      </c>
      <c r="I224" s="16">
        <v>797</v>
      </c>
      <c r="J224" s="16">
        <v>0</v>
      </c>
      <c r="K224" s="16">
        <v>1183</v>
      </c>
      <c r="L224" s="16">
        <v>29046</v>
      </c>
    </row>
    <row r="225" spans="1:12" x14ac:dyDescent="0.35">
      <c r="A225" s="16" t="s">
        <v>106</v>
      </c>
      <c r="B225" s="16">
        <v>11100</v>
      </c>
      <c r="C225" s="16">
        <v>5405</v>
      </c>
      <c r="D225" s="16">
        <v>10733</v>
      </c>
      <c r="E225" s="16">
        <v>8459</v>
      </c>
      <c r="F225" s="16">
        <v>2274</v>
      </c>
      <c r="G225" s="16">
        <v>551</v>
      </c>
      <c r="H225" s="16">
        <v>5176</v>
      </c>
      <c r="I225" s="16">
        <v>799</v>
      </c>
      <c r="J225" s="16">
        <v>0</v>
      </c>
      <c r="K225" s="16">
        <v>1189</v>
      </c>
      <c r="L225" s="16">
        <v>29548</v>
      </c>
    </row>
    <row r="226" spans="1:12" x14ac:dyDescent="0.35">
      <c r="A226" s="16" t="s">
        <v>107</v>
      </c>
      <c r="B226" s="16">
        <v>10775</v>
      </c>
      <c r="C226" s="16">
        <v>5386</v>
      </c>
      <c r="D226" s="16">
        <v>19254</v>
      </c>
      <c r="E226" s="16">
        <v>16801</v>
      </c>
      <c r="F226" s="16">
        <v>2453</v>
      </c>
      <c r="G226" s="16">
        <v>703</v>
      </c>
      <c r="H226" s="16">
        <v>5689</v>
      </c>
      <c r="I226" s="16">
        <v>812</v>
      </c>
      <c r="J226" s="16">
        <v>0</v>
      </c>
      <c r="K226" s="16">
        <v>1203</v>
      </c>
      <c r="L226" s="16">
        <v>38436</v>
      </c>
    </row>
    <row r="227" spans="1:12" x14ac:dyDescent="0.35">
      <c r="A227" s="16" t="s">
        <v>108</v>
      </c>
      <c r="B227" s="16">
        <v>10962</v>
      </c>
      <c r="C227" s="16">
        <v>5398</v>
      </c>
      <c r="D227" s="16">
        <v>15212</v>
      </c>
      <c r="E227" s="16">
        <v>12818</v>
      </c>
      <c r="F227" s="16">
        <v>2394</v>
      </c>
      <c r="G227" s="16">
        <v>726</v>
      </c>
      <c r="H227" s="16">
        <v>5689</v>
      </c>
      <c r="I227" s="16">
        <v>806</v>
      </c>
      <c r="J227" s="16">
        <v>0</v>
      </c>
      <c r="K227" s="16">
        <v>1492</v>
      </c>
      <c r="L227" s="16">
        <v>34887</v>
      </c>
    </row>
    <row r="228" spans="1:12" x14ac:dyDescent="0.35">
      <c r="A228" s="16" t="s">
        <v>109</v>
      </c>
      <c r="B228" s="16">
        <v>10669</v>
      </c>
      <c r="C228" s="16">
        <v>5519</v>
      </c>
      <c r="D228" s="16">
        <v>12274</v>
      </c>
      <c r="E228" s="16">
        <v>9564</v>
      </c>
      <c r="F228" s="16">
        <v>2710</v>
      </c>
      <c r="G228" s="16">
        <v>796</v>
      </c>
      <c r="H228" s="16">
        <v>5688</v>
      </c>
      <c r="I228" s="16">
        <v>812</v>
      </c>
      <c r="J228" s="16">
        <v>0</v>
      </c>
      <c r="K228" s="16">
        <v>1205</v>
      </c>
      <c r="L228" s="16">
        <v>31444</v>
      </c>
    </row>
    <row r="229" spans="1:12" x14ac:dyDescent="0.35">
      <c r="A229" s="16" t="s">
        <v>110</v>
      </c>
      <c r="B229" s="16">
        <v>12097</v>
      </c>
      <c r="C229" s="16">
        <v>5921</v>
      </c>
      <c r="D229" s="16">
        <v>11510</v>
      </c>
      <c r="E229" s="16">
        <v>7959</v>
      </c>
      <c r="F229" s="16">
        <v>3551</v>
      </c>
      <c r="G229" s="16">
        <v>677</v>
      </c>
      <c r="H229" s="16">
        <v>4997</v>
      </c>
      <c r="I229" s="16">
        <v>690</v>
      </c>
      <c r="J229" s="16">
        <v>0</v>
      </c>
      <c r="K229" s="16">
        <v>1210</v>
      </c>
      <c r="L229" s="16">
        <v>31181</v>
      </c>
    </row>
    <row r="230" spans="1:12" x14ac:dyDescent="0.35">
      <c r="A230" s="16" t="s">
        <v>111</v>
      </c>
      <c r="B230" s="16">
        <v>11683</v>
      </c>
      <c r="C230" s="16">
        <v>5573</v>
      </c>
      <c r="D230" s="16">
        <v>10890</v>
      </c>
      <c r="E230" s="16">
        <v>7243</v>
      </c>
      <c r="F230" s="16">
        <v>3647</v>
      </c>
      <c r="G230" s="16">
        <v>730</v>
      </c>
      <c r="H230" s="16">
        <v>4997</v>
      </c>
      <c r="I230" s="16">
        <v>660</v>
      </c>
      <c r="J230" s="16">
        <v>0</v>
      </c>
      <c r="K230" s="16">
        <v>1203</v>
      </c>
      <c r="L230" s="16">
        <v>30163</v>
      </c>
    </row>
    <row r="231" spans="1:12" x14ac:dyDescent="0.35">
      <c r="A231" s="16" t="s">
        <v>112</v>
      </c>
      <c r="B231" s="16">
        <v>11722</v>
      </c>
      <c r="C231" s="16">
        <v>5429</v>
      </c>
      <c r="D231" s="16">
        <v>11125</v>
      </c>
      <c r="E231" s="16">
        <v>7418</v>
      </c>
      <c r="F231" s="16">
        <v>3707</v>
      </c>
      <c r="G231" s="16">
        <v>788</v>
      </c>
      <c r="H231" s="16">
        <v>4998</v>
      </c>
      <c r="I231" s="16">
        <v>649</v>
      </c>
      <c r="J231" s="16">
        <v>0</v>
      </c>
      <c r="K231" s="16">
        <v>1214</v>
      </c>
      <c r="L231" s="16">
        <v>30496</v>
      </c>
    </row>
    <row r="232" spans="1:12" x14ac:dyDescent="0.35">
      <c r="A232" s="16" t="s">
        <v>113</v>
      </c>
      <c r="B232" s="16">
        <v>11787</v>
      </c>
      <c r="C232" s="16">
        <v>5651</v>
      </c>
      <c r="D232" s="16">
        <v>14191</v>
      </c>
      <c r="E232" s="16">
        <v>11087</v>
      </c>
      <c r="F232" s="16">
        <v>3104</v>
      </c>
      <c r="G232" s="16">
        <v>730</v>
      </c>
      <c r="H232" s="16">
        <v>5138</v>
      </c>
      <c r="I232" s="16">
        <v>579</v>
      </c>
      <c r="J232" s="16">
        <v>0</v>
      </c>
      <c r="K232" s="16">
        <v>1221</v>
      </c>
      <c r="L232" s="16">
        <v>33646</v>
      </c>
    </row>
    <row r="233" spans="1:12" x14ac:dyDescent="0.35">
      <c r="A233" s="16" t="s">
        <v>114</v>
      </c>
      <c r="B233" s="16">
        <v>11654</v>
      </c>
      <c r="C233" s="16">
        <v>5547</v>
      </c>
      <c r="D233" s="16">
        <v>11746</v>
      </c>
      <c r="E233" s="16">
        <v>8711</v>
      </c>
      <c r="F233" s="16">
        <v>3035</v>
      </c>
      <c r="G233" s="16">
        <v>781</v>
      </c>
      <c r="H233" s="16">
        <v>5138</v>
      </c>
      <c r="I233" s="16">
        <v>581</v>
      </c>
      <c r="J233" s="16">
        <v>0</v>
      </c>
      <c r="K233" s="16">
        <v>1511</v>
      </c>
      <c r="L233" s="16">
        <v>31411</v>
      </c>
    </row>
    <row r="234" spans="1:12" x14ac:dyDescent="0.35">
      <c r="A234" s="16" t="s">
        <v>115</v>
      </c>
      <c r="B234" s="16">
        <v>12075</v>
      </c>
      <c r="C234" s="16">
        <v>5936</v>
      </c>
      <c r="D234" s="16">
        <v>10583</v>
      </c>
      <c r="E234" s="16">
        <v>7445</v>
      </c>
      <c r="F234" s="16">
        <v>3138</v>
      </c>
      <c r="G234" s="16">
        <v>735</v>
      </c>
      <c r="H234" s="16">
        <v>5139</v>
      </c>
      <c r="I234" s="16">
        <v>598</v>
      </c>
      <c r="J234" s="16">
        <v>0</v>
      </c>
      <c r="K234" s="16">
        <v>1223</v>
      </c>
      <c r="L234" s="16">
        <v>30353</v>
      </c>
    </row>
    <row r="235" spans="1:12" x14ac:dyDescent="0.35">
      <c r="A235" s="16" t="s">
        <v>116</v>
      </c>
      <c r="B235" s="16">
        <v>12050</v>
      </c>
      <c r="C235" s="16">
        <v>5916</v>
      </c>
      <c r="D235" s="16">
        <v>9709</v>
      </c>
      <c r="E235" s="16">
        <v>7546</v>
      </c>
      <c r="F235" s="16">
        <v>2163</v>
      </c>
      <c r="G235" s="16">
        <v>791</v>
      </c>
      <c r="H235" s="16">
        <v>5217</v>
      </c>
      <c r="I235" s="16">
        <v>692</v>
      </c>
      <c r="J235" s="16">
        <v>0</v>
      </c>
      <c r="K235" s="16">
        <v>1236</v>
      </c>
      <c r="L235" s="16">
        <v>29695</v>
      </c>
    </row>
    <row r="236" spans="1:12" x14ac:dyDescent="0.35">
      <c r="A236" s="16" t="s">
        <v>117</v>
      </c>
      <c r="B236" s="16">
        <v>12089</v>
      </c>
      <c r="C236" s="16">
        <v>5859</v>
      </c>
      <c r="D236" s="16">
        <v>9275</v>
      </c>
      <c r="E236" s="16">
        <v>7088</v>
      </c>
      <c r="F236" s="16">
        <v>2187</v>
      </c>
      <c r="G236" s="16">
        <v>770</v>
      </c>
      <c r="H236" s="16">
        <v>5217</v>
      </c>
      <c r="I236" s="16">
        <v>649</v>
      </c>
      <c r="J236" s="16">
        <v>0</v>
      </c>
      <c r="K236" s="16">
        <v>1239</v>
      </c>
      <c r="L236" s="16">
        <v>29239</v>
      </c>
    </row>
    <row r="237" spans="1:12" x14ac:dyDescent="0.35">
      <c r="A237" s="16" t="s">
        <v>118</v>
      </c>
      <c r="B237" s="16">
        <v>11692</v>
      </c>
      <c r="C237" s="16">
        <v>5773</v>
      </c>
      <c r="D237" s="16">
        <v>10627</v>
      </c>
      <c r="E237" s="16">
        <v>8485</v>
      </c>
      <c r="F237" s="16">
        <v>2142</v>
      </c>
      <c r="G237" s="16">
        <v>660</v>
      </c>
      <c r="H237" s="16">
        <v>5218</v>
      </c>
      <c r="I237" s="16">
        <v>634</v>
      </c>
      <c r="J237" s="16">
        <v>0</v>
      </c>
      <c r="K237" s="16">
        <v>1234</v>
      </c>
      <c r="L237" s="16">
        <v>30065</v>
      </c>
    </row>
    <row r="238" spans="1:12" x14ac:dyDescent="0.35">
      <c r="A238" s="16" t="s">
        <v>119</v>
      </c>
      <c r="B238" s="16">
        <v>10638</v>
      </c>
      <c r="C238" s="16">
        <v>5913</v>
      </c>
      <c r="D238" s="16">
        <v>18886</v>
      </c>
      <c r="E238" s="16">
        <v>16406</v>
      </c>
      <c r="F238" s="16">
        <v>2480</v>
      </c>
      <c r="G238" s="16">
        <v>710</v>
      </c>
      <c r="H238" s="16">
        <v>5701</v>
      </c>
      <c r="I238" s="16">
        <v>601</v>
      </c>
      <c r="J238" s="16">
        <v>0</v>
      </c>
      <c r="K238" s="16">
        <v>1259</v>
      </c>
      <c r="L238" s="16">
        <v>37795</v>
      </c>
    </row>
    <row r="239" spans="1:12" x14ac:dyDescent="0.35">
      <c r="A239" s="16" t="s">
        <v>120</v>
      </c>
      <c r="B239" s="16">
        <v>10696</v>
      </c>
      <c r="C239" s="16">
        <v>5846</v>
      </c>
      <c r="D239" s="16">
        <v>14544</v>
      </c>
      <c r="E239" s="16">
        <v>12103</v>
      </c>
      <c r="F239" s="16">
        <v>2441</v>
      </c>
      <c r="G239" s="16">
        <v>724</v>
      </c>
      <c r="H239" s="16">
        <v>5701</v>
      </c>
      <c r="I239" s="16">
        <v>603</v>
      </c>
      <c r="J239" s="16">
        <v>0</v>
      </c>
      <c r="K239" s="16">
        <v>1514</v>
      </c>
      <c r="L239" s="16">
        <v>33782</v>
      </c>
    </row>
    <row r="240" spans="1:12" x14ac:dyDescent="0.35">
      <c r="A240" s="16" t="s">
        <v>121</v>
      </c>
      <c r="B240" s="16">
        <v>10957</v>
      </c>
      <c r="C240" s="16">
        <v>5985</v>
      </c>
      <c r="D240" s="16">
        <v>12623</v>
      </c>
      <c r="E240" s="16">
        <v>10197</v>
      </c>
      <c r="F240" s="16">
        <v>2426</v>
      </c>
      <c r="G240" s="16">
        <v>748</v>
      </c>
      <c r="H240" s="16">
        <v>5701</v>
      </c>
      <c r="I240" s="16">
        <v>605</v>
      </c>
      <c r="J240" s="16">
        <v>0</v>
      </c>
      <c r="K240" s="16">
        <v>1263</v>
      </c>
      <c r="L240" s="16">
        <v>31897</v>
      </c>
    </row>
    <row r="241" spans="1:12" x14ac:dyDescent="0.35">
      <c r="A241" s="16" t="s">
        <v>122</v>
      </c>
      <c r="B241" s="16">
        <v>13517</v>
      </c>
      <c r="C241" s="16">
        <v>6104</v>
      </c>
      <c r="D241" s="16">
        <v>10336</v>
      </c>
      <c r="E241" s="16">
        <v>7476</v>
      </c>
      <c r="F241" s="16">
        <v>2860</v>
      </c>
      <c r="G241" s="16">
        <v>785</v>
      </c>
      <c r="H241" s="16">
        <v>4877</v>
      </c>
      <c r="I241" s="16">
        <v>727</v>
      </c>
      <c r="J241" s="16">
        <v>0</v>
      </c>
      <c r="K241" s="16">
        <v>1286</v>
      </c>
      <c r="L241" s="16">
        <v>31528</v>
      </c>
    </row>
    <row r="242" spans="1:12" x14ac:dyDescent="0.35">
      <c r="A242" s="16" t="s">
        <v>123</v>
      </c>
      <c r="B242" s="16">
        <v>11719</v>
      </c>
      <c r="C242" s="16">
        <v>5776</v>
      </c>
      <c r="D242" s="16">
        <v>10226</v>
      </c>
      <c r="E242" s="16">
        <v>7282</v>
      </c>
      <c r="F242" s="16">
        <v>2944</v>
      </c>
      <c r="G242" s="16">
        <v>781</v>
      </c>
      <c r="H242" s="16">
        <v>4998</v>
      </c>
      <c r="I242" s="16">
        <v>605</v>
      </c>
      <c r="J242" s="16">
        <v>0</v>
      </c>
      <c r="K242" s="16">
        <v>1297</v>
      </c>
      <c r="L242" s="16">
        <v>29626</v>
      </c>
    </row>
    <row r="243" spans="1:12" x14ac:dyDescent="0.35">
      <c r="A243" s="16" t="s">
        <v>124</v>
      </c>
      <c r="B243" s="16">
        <v>11881</v>
      </c>
      <c r="C243" s="16">
        <v>5704</v>
      </c>
      <c r="D243" s="16">
        <v>10703</v>
      </c>
      <c r="E243" s="16">
        <v>7673</v>
      </c>
      <c r="F243" s="16">
        <v>3030</v>
      </c>
      <c r="G243" s="16">
        <v>725</v>
      </c>
      <c r="H243" s="16">
        <v>5267</v>
      </c>
      <c r="I243" s="16">
        <v>447</v>
      </c>
      <c r="J243" s="16">
        <v>0</v>
      </c>
      <c r="K243" s="16">
        <v>1281</v>
      </c>
      <c r="L243" s="16">
        <v>30304</v>
      </c>
    </row>
    <row r="244" spans="1:12" x14ac:dyDescent="0.35">
      <c r="A244" s="16" t="s">
        <v>125</v>
      </c>
      <c r="B244" s="16">
        <v>12261</v>
      </c>
      <c r="C244" s="16">
        <v>6009</v>
      </c>
      <c r="D244" s="16">
        <v>14033</v>
      </c>
      <c r="E244" s="16">
        <v>11282</v>
      </c>
      <c r="F244" s="16">
        <v>2751</v>
      </c>
      <c r="G244" s="16">
        <v>818</v>
      </c>
      <c r="H244" s="16">
        <v>5030</v>
      </c>
      <c r="I244" s="16">
        <v>616</v>
      </c>
      <c r="J244" s="16">
        <v>0</v>
      </c>
      <c r="K244" s="16">
        <v>1305</v>
      </c>
      <c r="L244" s="16">
        <v>34063</v>
      </c>
    </row>
    <row r="245" spans="1:12" x14ac:dyDescent="0.35">
      <c r="A245" s="16" t="s">
        <v>126</v>
      </c>
      <c r="B245" s="16">
        <v>12233</v>
      </c>
      <c r="C245" s="16">
        <v>5849</v>
      </c>
      <c r="D245" s="16">
        <v>11637</v>
      </c>
      <c r="E245" s="16">
        <v>8884</v>
      </c>
      <c r="F245" s="16">
        <v>2753</v>
      </c>
      <c r="G245" s="16">
        <v>813</v>
      </c>
      <c r="H245" s="16">
        <v>5049</v>
      </c>
      <c r="I245" s="16">
        <v>467</v>
      </c>
      <c r="J245" s="16">
        <v>0</v>
      </c>
      <c r="K245" s="16">
        <v>1543</v>
      </c>
      <c r="L245" s="16">
        <v>31742</v>
      </c>
    </row>
    <row r="246" spans="1:12" x14ac:dyDescent="0.35">
      <c r="A246" s="16" t="s">
        <v>127</v>
      </c>
      <c r="B246" s="16">
        <v>12389</v>
      </c>
      <c r="C246" s="16">
        <v>6272</v>
      </c>
      <c r="D246" s="16">
        <v>10547</v>
      </c>
      <c r="E246" s="16">
        <v>7744</v>
      </c>
      <c r="F246" s="16">
        <v>2803</v>
      </c>
      <c r="G246" s="16">
        <v>762</v>
      </c>
      <c r="H246" s="16">
        <v>5199</v>
      </c>
      <c r="I246" s="16">
        <v>769</v>
      </c>
      <c r="J246" s="16">
        <v>0</v>
      </c>
      <c r="K246" s="16">
        <v>1305</v>
      </c>
      <c r="L246" s="16">
        <v>30971</v>
      </c>
    </row>
    <row r="247" spans="1:12" x14ac:dyDescent="0.35">
      <c r="A247" s="16" t="s">
        <v>128</v>
      </c>
      <c r="B247" s="16">
        <v>12786</v>
      </c>
      <c r="C247" s="16">
        <v>6350</v>
      </c>
      <c r="D247" s="16">
        <v>10096</v>
      </c>
      <c r="E247" s="16">
        <v>7798</v>
      </c>
      <c r="F247" s="16">
        <v>2298</v>
      </c>
      <c r="G247" s="16">
        <v>770</v>
      </c>
      <c r="H247" s="16">
        <v>5262</v>
      </c>
      <c r="I247" s="16">
        <v>545</v>
      </c>
      <c r="J247" s="16">
        <v>0</v>
      </c>
      <c r="K247" s="16">
        <v>1308</v>
      </c>
      <c r="L247" s="16">
        <v>30767</v>
      </c>
    </row>
    <row r="248" spans="1:12" x14ac:dyDescent="0.35">
      <c r="A248" s="16" t="s">
        <v>129</v>
      </c>
      <c r="B248" s="16">
        <v>12640</v>
      </c>
      <c r="C248" s="16">
        <v>6314</v>
      </c>
      <c r="D248" s="16">
        <v>9544</v>
      </c>
      <c r="E248" s="16">
        <v>7271</v>
      </c>
      <c r="F248" s="16">
        <v>2273</v>
      </c>
      <c r="G248" s="16">
        <v>799</v>
      </c>
      <c r="H248" s="16">
        <v>5129</v>
      </c>
      <c r="I248" s="16">
        <v>599</v>
      </c>
      <c r="J248" s="16">
        <v>0</v>
      </c>
      <c r="K248" s="16">
        <v>1307</v>
      </c>
      <c r="L248" s="16">
        <v>30018</v>
      </c>
    </row>
    <row r="249" spans="1:12" x14ac:dyDescent="0.35">
      <c r="A249" s="16" t="s">
        <v>130</v>
      </c>
      <c r="B249" s="16">
        <v>12201</v>
      </c>
      <c r="C249" s="16">
        <v>5926</v>
      </c>
      <c r="D249" s="16">
        <v>10545</v>
      </c>
      <c r="E249" s="16">
        <v>8324</v>
      </c>
      <c r="F249" s="16">
        <v>2221</v>
      </c>
      <c r="G249" s="16">
        <v>783</v>
      </c>
      <c r="H249" s="16">
        <v>5496</v>
      </c>
      <c r="I249" s="16">
        <v>581</v>
      </c>
      <c r="J249" s="16">
        <v>0</v>
      </c>
      <c r="K249" s="16">
        <v>1313</v>
      </c>
      <c r="L249" s="16">
        <v>30919</v>
      </c>
    </row>
    <row r="250" spans="1:12" x14ac:dyDescent="0.35">
      <c r="A250" s="16" t="s">
        <v>131</v>
      </c>
      <c r="B250" s="16">
        <v>10826</v>
      </c>
      <c r="C250" s="16">
        <v>6133</v>
      </c>
      <c r="D250" s="16">
        <v>18185</v>
      </c>
      <c r="E250" s="16">
        <v>15739</v>
      </c>
      <c r="F250" s="16">
        <v>2446</v>
      </c>
      <c r="G250" s="16">
        <v>731</v>
      </c>
      <c r="H250" s="16">
        <v>5197</v>
      </c>
      <c r="I250" s="16">
        <v>608</v>
      </c>
      <c r="J250" s="16">
        <v>0</v>
      </c>
      <c r="K250" s="16">
        <v>1335</v>
      </c>
      <c r="L250" s="16">
        <v>36882</v>
      </c>
    </row>
    <row r="251" spans="1:12" x14ac:dyDescent="0.35">
      <c r="A251" s="16" t="s">
        <v>132</v>
      </c>
      <c r="B251" s="16">
        <v>10762</v>
      </c>
      <c r="C251" s="16">
        <v>5895</v>
      </c>
      <c r="D251" s="16">
        <v>15014</v>
      </c>
      <c r="E251" s="16">
        <v>12542</v>
      </c>
      <c r="F251" s="16">
        <v>2472</v>
      </c>
      <c r="G251" s="16">
        <v>737</v>
      </c>
      <c r="H251" s="16">
        <v>5374</v>
      </c>
      <c r="I251" s="16">
        <v>665</v>
      </c>
      <c r="J251" s="16">
        <v>0</v>
      </c>
      <c r="K251" s="16">
        <v>1529</v>
      </c>
      <c r="L251" s="16">
        <v>34081</v>
      </c>
    </row>
    <row r="252" spans="1:12" x14ac:dyDescent="0.35">
      <c r="A252" s="16" t="s">
        <v>133</v>
      </c>
      <c r="B252" s="16">
        <v>11296</v>
      </c>
      <c r="C252" s="16">
        <v>6272</v>
      </c>
      <c r="D252" s="16">
        <v>13007</v>
      </c>
      <c r="E252" s="16">
        <v>10358</v>
      </c>
      <c r="F252" s="16">
        <v>2649</v>
      </c>
      <c r="G252" s="16">
        <v>782</v>
      </c>
      <c r="H252" s="16">
        <v>6651</v>
      </c>
      <c r="I252" s="16">
        <v>1133</v>
      </c>
      <c r="J252" s="16">
        <v>0</v>
      </c>
      <c r="K252" s="16">
        <v>1304</v>
      </c>
      <c r="L252" s="16">
        <v>34173</v>
      </c>
    </row>
    <row r="253" spans="1:12" x14ac:dyDescent="0.35">
      <c r="A253" s="16" t="s">
        <v>134</v>
      </c>
      <c r="B253" s="16">
        <v>14247</v>
      </c>
      <c r="C253" s="16">
        <v>6975</v>
      </c>
      <c r="D253" s="16">
        <v>10886</v>
      </c>
      <c r="E253" s="16">
        <v>8171</v>
      </c>
      <c r="F253" s="16">
        <v>2715</v>
      </c>
      <c r="G253" s="16">
        <v>784</v>
      </c>
      <c r="H253" s="16">
        <v>5648</v>
      </c>
      <c r="I253" s="16">
        <v>552</v>
      </c>
      <c r="J253" s="16">
        <v>0</v>
      </c>
      <c r="K253" s="16">
        <v>1334</v>
      </c>
      <c r="L253" s="16">
        <v>33451</v>
      </c>
    </row>
    <row r="254" spans="1:12" x14ac:dyDescent="0.35">
      <c r="A254" s="16" t="s">
        <v>135</v>
      </c>
      <c r="B254" s="16">
        <v>12247</v>
      </c>
      <c r="C254" s="16">
        <v>6434</v>
      </c>
      <c r="D254" s="16">
        <v>10307</v>
      </c>
      <c r="E254" s="16">
        <v>7600</v>
      </c>
      <c r="F254" s="16">
        <v>2707</v>
      </c>
      <c r="G254" s="16">
        <v>884</v>
      </c>
      <c r="H254" s="16">
        <v>5804</v>
      </c>
      <c r="I254" s="16">
        <v>576</v>
      </c>
      <c r="J254" s="16">
        <v>0</v>
      </c>
      <c r="K254" s="16">
        <v>1356</v>
      </c>
      <c r="L254" s="16">
        <v>31174</v>
      </c>
    </row>
    <row r="255" spans="1:12" x14ac:dyDescent="0.35">
      <c r="A255" s="16" t="s">
        <v>136</v>
      </c>
      <c r="B255" s="16">
        <v>13149</v>
      </c>
      <c r="C255" s="16">
        <v>6525</v>
      </c>
      <c r="D255" s="16">
        <v>10972</v>
      </c>
      <c r="E255" s="16">
        <v>8188</v>
      </c>
      <c r="F255" s="16">
        <v>2784</v>
      </c>
      <c r="G255" s="16">
        <v>812</v>
      </c>
      <c r="H255" s="16">
        <v>6218</v>
      </c>
      <c r="I255" s="16">
        <v>515</v>
      </c>
      <c r="J255" s="16">
        <v>0</v>
      </c>
      <c r="K255" s="16">
        <v>1355</v>
      </c>
      <c r="L255" s="16">
        <v>33021</v>
      </c>
    </row>
    <row r="256" spans="1:12" x14ac:dyDescent="0.35">
      <c r="A256" s="16" t="s">
        <v>137</v>
      </c>
      <c r="B256" s="16">
        <v>12401</v>
      </c>
      <c r="C256" s="16">
        <v>6425</v>
      </c>
      <c r="D256" s="16">
        <v>14458</v>
      </c>
      <c r="E256" s="16">
        <v>11799</v>
      </c>
      <c r="F256" s="16">
        <v>2659</v>
      </c>
      <c r="G256" s="16">
        <v>822</v>
      </c>
      <c r="H256" s="16">
        <v>6058</v>
      </c>
      <c r="I256" s="16">
        <v>573</v>
      </c>
      <c r="J256" s="16">
        <v>0</v>
      </c>
      <c r="K256" s="16">
        <v>1366</v>
      </c>
      <c r="L256" s="16">
        <v>35678</v>
      </c>
    </row>
    <row r="257" spans="1:12" x14ac:dyDescent="0.35">
      <c r="A257" s="16" t="s">
        <v>138</v>
      </c>
      <c r="B257" s="16">
        <v>12553</v>
      </c>
      <c r="C257" s="16">
        <v>6326</v>
      </c>
      <c r="D257" s="16">
        <v>12018</v>
      </c>
      <c r="E257" s="16">
        <v>9324</v>
      </c>
      <c r="F257" s="16">
        <v>2694</v>
      </c>
      <c r="G257" s="16">
        <v>865</v>
      </c>
      <c r="H257" s="16">
        <v>5944</v>
      </c>
      <c r="I257" s="16">
        <v>478</v>
      </c>
      <c r="J257" s="16">
        <v>0</v>
      </c>
      <c r="K257" s="16">
        <v>1370</v>
      </c>
      <c r="L257" s="16">
        <v>33228</v>
      </c>
    </row>
    <row r="258" spans="1:12" x14ac:dyDescent="0.35">
      <c r="A258" s="16" t="s">
        <v>139</v>
      </c>
      <c r="B258" s="16">
        <v>12812</v>
      </c>
      <c r="C258" s="16">
        <v>6547</v>
      </c>
      <c r="D258" s="16">
        <v>11052</v>
      </c>
      <c r="E258" s="16">
        <v>8055</v>
      </c>
      <c r="F258" s="16">
        <v>2997</v>
      </c>
      <c r="G258" s="16">
        <v>890</v>
      </c>
      <c r="H258" s="16">
        <v>6243</v>
      </c>
      <c r="I258" s="16">
        <v>781</v>
      </c>
      <c r="J258" s="16">
        <v>0</v>
      </c>
      <c r="K258" s="16">
        <v>1364</v>
      </c>
      <c r="L258" s="16">
        <v>33142</v>
      </c>
    </row>
    <row r="259" spans="1:12" x14ac:dyDescent="0.35">
      <c r="A259" s="16" t="s">
        <v>140</v>
      </c>
      <c r="B259" s="16">
        <v>13916</v>
      </c>
      <c r="C259" s="16">
        <v>7209</v>
      </c>
      <c r="D259" s="16">
        <v>10371</v>
      </c>
      <c r="E259" s="16">
        <v>7935</v>
      </c>
      <c r="F259" s="16">
        <v>2436</v>
      </c>
      <c r="G259" s="16">
        <v>904</v>
      </c>
      <c r="H259" s="16">
        <v>5946</v>
      </c>
      <c r="I259" s="16">
        <v>575</v>
      </c>
      <c r="J259" s="16">
        <v>0</v>
      </c>
      <c r="K259" s="16">
        <v>1381</v>
      </c>
      <c r="L259" s="16">
        <v>33093</v>
      </c>
    </row>
    <row r="260" spans="1:12" x14ac:dyDescent="0.35">
      <c r="A260" s="16" t="s">
        <v>141</v>
      </c>
      <c r="B260" s="16">
        <v>13349</v>
      </c>
      <c r="C260" s="16">
        <v>7113</v>
      </c>
      <c r="D260" s="16">
        <v>10210</v>
      </c>
      <c r="E260" s="16">
        <v>7785</v>
      </c>
      <c r="F260" s="16">
        <v>2425</v>
      </c>
      <c r="G260" s="16">
        <v>830</v>
      </c>
      <c r="H260" s="16">
        <v>6018</v>
      </c>
      <c r="I260" s="16">
        <v>625</v>
      </c>
      <c r="J260" s="16">
        <v>0</v>
      </c>
      <c r="K260" s="16">
        <v>1376</v>
      </c>
      <c r="L260" s="16">
        <v>32408</v>
      </c>
    </row>
    <row r="261" spans="1:12" x14ac:dyDescent="0.35">
      <c r="A261" s="16" t="s">
        <v>142</v>
      </c>
      <c r="B261" s="16">
        <v>12951</v>
      </c>
      <c r="C261" s="16">
        <v>6537</v>
      </c>
      <c r="D261" s="16">
        <v>11593</v>
      </c>
      <c r="E261" s="16">
        <v>9013</v>
      </c>
      <c r="F261" s="16">
        <v>2580</v>
      </c>
      <c r="G261" s="16">
        <v>823</v>
      </c>
      <c r="H261" s="16">
        <v>6439</v>
      </c>
      <c r="I261" s="16">
        <v>669</v>
      </c>
      <c r="J261" s="16">
        <v>0</v>
      </c>
      <c r="K261" s="16">
        <v>1381</v>
      </c>
      <c r="L261" s="16">
        <v>33856</v>
      </c>
    </row>
    <row r="262" spans="1:12" x14ac:dyDescent="0.35">
      <c r="A262" s="16" t="s">
        <v>143</v>
      </c>
      <c r="B262" s="16">
        <v>11643</v>
      </c>
      <c r="C262" s="16">
        <v>6766</v>
      </c>
      <c r="D262" s="16">
        <v>18223</v>
      </c>
      <c r="E262" s="16">
        <v>15476</v>
      </c>
      <c r="F262" s="16">
        <v>2747</v>
      </c>
      <c r="G262" s="16">
        <v>808</v>
      </c>
      <c r="H262" s="16">
        <v>6380</v>
      </c>
      <c r="I262" s="16">
        <v>588</v>
      </c>
      <c r="J262" s="16">
        <v>0</v>
      </c>
      <c r="K262" s="16">
        <v>1404</v>
      </c>
      <c r="L262" s="16">
        <v>39046</v>
      </c>
    </row>
    <row r="263" spans="1:12" x14ac:dyDescent="0.35">
      <c r="A263" s="16" t="s">
        <v>144</v>
      </c>
      <c r="B263" s="16">
        <v>11708</v>
      </c>
      <c r="C263" s="16">
        <v>6560</v>
      </c>
      <c r="D263" s="16">
        <v>17151</v>
      </c>
      <c r="E263" s="16">
        <v>14379</v>
      </c>
      <c r="F263" s="16">
        <v>2772</v>
      </c>
      <c r="G263" s="16">
        <v>830</v>
      </c>
      <c r="H263" s="16">
        <v>6609</v>
      </c>
      <c r="I263" s="16">
        <v>662</v>
      </c>
      <c r="J263" s="16">
        <v>0</v>
      </c>
      <c r="K263" s="16">
        <v>1405</v>
      </c>
      <c r="L263" s="16">
        <v>38365</v>
      </c>
    </row>
    <row r="264" spans="1:12" x14ac:dyDescent="0.35">
      <c r="A264" s="16" t="s">
        <v>145</v>
      </c>
      <c r="B264" s="16">
        <v>12729</v>
      </c>
      <c r="C264" s="16">
        <v>6873</v>
      </c>
      <c r="D264" s="16">
        <v>14420</v>
      </c>
      <c r="E264" s="16">
        <v>11421</v>
      </c>
      <c r="F264" s="16">
        <v>2999</v>
      </c>
      <c r="G264" s="16">
        <v>813</v>
      </c>
      <c r="H264" s="16">
        <v>7841</v>
      </c>
      <c r="I264" s="16">
        <v>1062</v>
      </c>
      <c r="J264" s="16">
        <v>0</v>
      </c>
      <c r="K264" s="16">
        <v>1404</v>
      </c>
      <c r="L264" s="16">
        <v>38269</v>
      </c>
    </row>
    <row r="265" spans="1:12" x14ac:dyDescent="0.35">
      <c r="A265" s="16" t="s">
        <v>146</v>
      </c>
      <c r="B265" s="16">
        <v>13141</v>
      </c>
      <c r="C265" s="16">
        <v>6867</v>
      </c>
      <c r="D265" s="16">
        <v>11243</v>
      </c>
      <c r="E265" s="16">
        <v>8195</v>
      </c>
      <c r="F265" s="16">
        <v>3048</v>
      </c>
      <c r="G265" s="16">
        <v>894</v>
      </c>
      <c r="H265" s="16">
        <v>6159</v>
      </c>
      <c r="I265" s="16">
        <v>463</v>
      </c>
      <c r="J265" s="16">
        <v>0</v>
      </c>
      <c r="K265" s="16">
        <v>1440</v>
      </c>
      <c r="L265" s="16">
        <v>33340</v>
      </c>
    </row>
    <row r="266" spans="1:12" x14ac:dyDescent="0.35">
      <c r="A266" s="16" t="s">
        <v>147</v>
      </c>
      <c r="B266" s="16">
        <v>13501</v>
      </c>
      <c r="C266" s="16">
        <v>6834</v>
      </c>
      <c r="D266" s="16">
        <v>11734</v>
      </c>
      <c r="E266" s="16">
        <v>8631</v>
      </c>
      <c r="F266" s="16">
        <v>3103</v>
      </c>
      <c r="G266" s="16">
        <v>860</v>
      </c>
      <c r="H266" s="16">
        <v>6271</v>
      </c>
      <c r="I266" s="16">
        <v>533</v>
      </c>
      <c r="J266" s="16">
        <v>0</v>
      </c>
      <c r="K266" s="16">
        <v>1439</v>
      </c>
      <c r="L266" s="16">
        <v>34338</v>
      </c>
    </row>
    <row r="267" spans="1:12" x14ac:dyDescent="0.35">
      <c r="A267" s="16" t="s">
        <v>148</v>
      </c>
      <c r="B267" s="16">
        <v>14022</v>
      </c>
      <c r="C267" s="16">
        <v>6698</v>
      </c>
      <c r="D267" s="16">
        <v>11398</v>
      </c>
      <c r="E267" s="16">
        <v>8146</v>
      </c>
      <c r="F267" s="16">
        <v>3252</v>
      </c>
      <c r="G267" s="16">
        <v>942</v>
      </c>
      <c r="H267" s="16">
        <v>6399</v>
      </c>
      <c r="I267" s="16">
        <v>494</v>
      </c>
      <c r="J267" s="16">
        <v>0</v>
      </c>
      <c r="K267" s="16">
        <v>1437</v>
      </c>
      <c r="L267" s="16">
        <v>34692</v>
      </c>
    </row>
    <row r="268" spans="1:12" x14ac:dyDescent="0.35">
      <c r="A268" s="16" t="s">
        <v>149</v>
      </c>
      <c r="B268" s="16">
        <v>13117</v>
      </c>
      <c r="C268" s="16">
        <v>6778</v>
      </c>
      <c r="D268" s="16">
        <v>15748</v>
      </c>
      <c r="E268" s="16">
        <v>12358</v>
      </c>
      <c r="F268" s="16">
        <v>3390</v>
      </c>
      <c r="G268" s="16">
        <v>965</v>
      </c>
      <c r="H268" s="16">
        <v>6426</v>
      </c>
      <c r="I268" s="16">
        <v>471</v>
      </c>
      <c r="J268" s="16">
        <v>0</v>
      </c>
      <c r="K268" s="16">
        <v>1440</v>
      </c>
      <c r="L268" s="16">
        <v>38167</v>
      </c>
    </row>
    <row r="269" spans="1:12" x14ac:dyDescent="0.35">
      <c r="A269" s="16" t="s">
        <v>150</v>
      </c>
      <c r="B269" s="16">
        <v>13336</v>
      </c>
      <c r="C269" s="16">
        <v>6723</v>
      </c>
      <c r="D269" s="16">
        <v>13670</v>
      </c>
      <c r="E269" s="16">
        <v>10216</v>
      </c>
      <c r="F269" s="16">
        <v>3454</v>
      </c>
      <c r="G269" s="16">
        <v>916</v>
      </c>
      <c r="H269" s="16">
        <v>6361</v>
      </c>
      <c r="I269" s="16">
        <v>508</v>
      </c>
      <c r="J269" s="16">
        <v>0</v>
      </c>
      <c r="K269" s="16">
        <v>1441</v>
      </c>
      <c r="L269" s="16">
        <v>36232</v>
      </c>
    </row>
    <row r="270" spans="1:12" x14ac:dyDescent="0.35">
      <c r="A270" s="16" t="s">
        <v>151</v>
      </c>
      <c r="B270" s="16">
        <v>13623</v>
      </c>
      <c r="C270" s="16">
        <v>7046</v>
      </c>
      <c r="D270" s="16">
        <v>12382</v>
      </c>
      <c r="E270" s="16">
        <v>8843</v>
      </c>
      <c r="F270" s="16">
        <v>3539</v>
      </c>
      <c r="G270" s="16">
        <v>940</v>
      </c>
      <c r="H270" s="16">
        <v>6488</v>
      </c>
      <c r="I270" s="16">
        <v>718</v>
      </c>
      <c r="J270" s="16">
        <v>0</v>
      </c>
      <c r="K270" s="16">
        <v>1438</v>
      </c>
      <c r="L270" s="16">
        <v>35589</v>
      </c>
    </row>
    <row r="271" spans="1:12" x14ac:dyDescent="0.35">
      <c r="A271" s="16" t="s">
        <v>152</v>
      </c>
      <c r="B271" s="16">
        <v>14115</v>
      </c>
      <c r="C271" s="16">
        <v>7326</v>
      </c>
      <c r="D271" s="16">
        <v>12069</v>
      </c>
      <c r="E271" s="16">
        <v>8726</v>
      </c>
      <c r="F271" s="16">
        <v>3343</v>
      </c>
      <c r="G271" s="16">
        <v>876</v>
      </c>
      <c r="H271" s="16">
        <v>6527</v>
      </c>
      <c r="I271" s="16">
        <v>520</v>
      </c>
      <c r="J271" s="16">
        <v>0</v>
      </c>
      <c r="K271" s="16">
        <v>1453</v>
      </c>
      <c r="L271" s="16">
        <v>35560</v>
      </c>
    </row>
    <row r="272" spans="1:12" x14ac:dyDescent="0.35">
      <c r="A272" s="16" t="s">
        <v>153</v>
      </c>
      <c r="B272" s="16">
        <v>13665</v>
      </c>
      <c r="C272" s="16">
        <v>7030</v>
      </c>
      <c r="D272" s="16">
        <v>11966</v>
      </c>
      <c r="E272" s="16">
        <v>8845</v>
      </c>
      <c r="F272" s="16">
        <v>3121</v>
      </c>
      <c r="G272" s="16">
        <v>1011</v>
      </c>
      <c r="H272" s="16">
        <v>6734</v>
      </c>
      <c r="I272" s="16">
        <v>652</v>
      </c>
      <c r="J272" s="16">
        <v>0</v>
      </c>
      <c r="K272" s="16">
        <v>1453</v>
      </c>
      <c r="L272" s="16">
        <v>35481</v>
      </c>
    </row>
    <row r="273" spans="1:12" x14ac:dyDescent="0.35">
      <c r="A273" s="16" t="s">
        <v>154</v>
      </c>
      <c r="B273" s="16">
        <v>13980</v>
      </c>
      <c r="C273" s="16">
        <v>7165</v>
      </c>
      <c r="D273" s="16">
        <v>12854</v>
      </c>
      <c r="E273" s="16">
        <v>9796</v>
      </c>
      <c r="F273" s="16">
        <v>3058</v>
      </c>
      <c r="G273" s="16">
        <v>848</v>
      </c>
      <c r="H273" s="16">
        <v>7029</v>
      </c>
      <c r="I273" s="16">
        <v>560</v>
      </c>
      <c r="J273" s="16">
        <v>0</v>
      </c>
      <c r="K273" s="16">
        <v>1454</v>
      </c>
      <c r="L273" s="16">
        <v>36725</v>
      </c>
    </row>
    <row r="274" spans="1:12" x14ac:dyDescent="0.35">
      <c r="A274" s="16" t="s">
        <v>155</v>
      </c>
      <c r="B274" s="16">
        <v>11857</v>
      </c>
      <c r="C274" s="16">
        <v>6796</v>
      </c>
      <c r="D274" s="16">
        <v>22725</v>
      </c>
      <c r="E274" s="16">
        <v>19103</v>
      </c>
      <c r="F274" s="16">
        <v>3622</v>
      </c>
      <c r="G274" s="16">
        <v>835</v>
      </c>
      <c r="H274" s="16">
        <v>7235</v>
      </c>
      <c r="I274" s="16">
        <v>545</v>
      </c>
      <c r="J274" s="16">
        <v>0</v>
      </c>
      <c r="K274" s="16">
        <v>1493</v>
      </c>
      <c r="L274" s="16">
        <v>44690</v>
      </c>
    </row>
    <row r="275" spans="1:12" x14ac:dyDescent="0.35">
      <c r="A275" s="16" t="s">
        <v>156</v>
      </c>
      <c r="B275" s="16">
        <v>11845</v>
      </c>
      <c r="C275" s="16">
        <v>6792</v>
      </c>
      <c r="D275" s="16">
        <v>18040</v>
      </c>
      <c r="E275" s="16">
        <v>14372</v>
      </c>
      <c r="F275" s="16">
        <v>3668</v>
      </c>
      <c r="G275" s="16">
        <v>898</v>
      </c>
      <c r="H275" s="16">
        <v>7139</v>
      </c>
      <c r="I275" s="16">
        <v>563</v>
      </c>
      <c r="J275" s="16">
        <v>0</v>
      </c>
      <c r="K275" s="16">
        <v>1492</v>
      </c>
      <c r="L275" s="16">
        <v>39977</v>
      </c>
    </row>
    <row r="276" spans="1:12" x14ac:dyDescent="0.35">
      <c r="A276" s="16" t="s">
        <v>157</v>
      </c>
      <c r="B276" s="16">
        <v>12540</v>
      </c>
      <c r="C276" s="16">
        <v>6736</v>
      </c>
      <c r="D276" s="16">
        <v>15323</v>
      </c>
      <c r="E276" s="16">
        <v>11483</v>
      </c>
      <c r="F276" s="16">
        <v>3840</v>
      </c>
      <c r="G276" s="16">
        <v>811</v>
      </c>
      <c r="H276" s="16">
        <v>8155</v>
      </c>
      <c r="I276" s="16">
        <v>864</v>
      </c>
      <c r="J276" s="16">
        <v>0</v>
      </c>
      <c r="K276" s="16">
        <v>1488</v>
      </c>
      <c r="L276" s="16">
        <v>39181</v>
      </c>
    </row>
    <row r="277" spans="1:12" x14ac:dyDescent="0.35">
      <c r="A277" s="16" t="s">
        <v>158</v>
      </c>
      <c r="B277" s="16">
        <v>13736</v>
      </c>
      <c r="C277" s="16">
        <v>7268</v>
      </c>
      <c r="D277" s="16">
        <v>13386</v>
      </c>
      <c r="E277" s="16">
        <v>9530</v>
      </c>
      <c r="F277" s="16">
        <v>3856</v>
      </c>
      <c r="G277" s="16">
        <v>1037</v>
      </c>
      <c r="H277" s="16">
        <v>6576</v>
      </c>
      <c r="I277" s="16">
        <v>463</v>
      </c>
      <c r="J277" s="16">
        <v>0</v>
      </c>
      <c r="K277" s="16">
        <v>1507</v>
      </c>
      <c r="L277" s="16">
        <v>36705</v>
      </c>
    </row>
    <row r="278" spans="1:12" x14ac:dyDescent="0.35">
      <c r="A278" s="16" t="s">
        <v>159</v>
      </c>
      <c r="B278" s="16">
        <v>13796</v>
      </c>
      <c r="C278" s="16">
        <v>6959</v>
      </c>
      <c r="D278" s="16">
        <v>12799</v>
      </c>
      <c r="E278" s="16">
        <v>9125</v>
      </c>
      <c r="F278" s="16">
        <v>3674</v>
      </c>
      <c r="G278" s="16">
        <v>948</v>
      </c>
      <c r="H278" s="16">
        <v>6691</v>
      </c>
      <c r="I278" s="16">
        <v>579</v>
      </c>
      <c r="J278" s="16">
        <v>0</v>
      </c>
      <c r="K278" s="16">
        <v>1507</v>
      </c>
      <c r="L278" s="16">
        <v>36320</v>
      </c>
    </row>
    <row r="279" spans="1:12" x14ac:dyDescent="0.35">
      <c r="A279" s="16" t="s">
        <v>160</v>
      </c>
      <c r="B279" s="16">
        <v>13770</v>
      </c>
      <c r="C279" s="16">
        <v>6891</v>
      </c>
      <c r="D279" s="16">
        <v>12734</v>
      </c>
      <c r="E279" s="16">
        <v>9138</v>
      </c>
      <c r="F279" s="16">
        <v>3596</v>
      </c>
      <c r="G279" s="16">
        <v>898</v>
      </c>
      <c r="H279" s="16">
        <v>7022</v>
      </c>
      <c r="I279" s="16">
        <v>485</v>
      </c>
      <c r="J279" s="16">
        <v>0</v>
      </c>
      <c r="K279" s="16">
        <v>1505</v>
      </c>
      <c r="L279" s="16">
        <v>36414</v>
      </c>
    </row>
    <row r="280" spans="1:12" x14ac:dyDescent="0.35">
      <c r="A280" s="16" t="s">
        <v>161</v>
      </c>
      <c r="B280" s="16">
        <v>14081</v>
      </c>
      <c r="C280" s="16">
        <v>7199</v>
      </c>
      <c r="D280" s="16">
        <v>17088</v>
      </c>
      <c r="E280" s="16">
        <v>13352</v>
      </c>
      <c r="F280" s="16">
        <v>3736</v>
      </c>
      <c r="G280" s="16">
        <v>1030</v>
      </c>
      <c r="H280" s="16">
        <v>6967</v>
      </c>
      <c r="I280" s="16">
        <v>485</v>
      </c>
      <c r="J280" s="16">
        <v>0</v>
      </c>
      <c r="K280" s="16">
        <v>1523</v>
      </c>
      <c r="L280" s="16">
        <v>41174</v>
      </c>
    </row>
    <row r="281" spans="1:12" x14ac:dyDescent="0.35">
      <c r="A281" s="16" t="s">
        <v>162</v>
      </c>
      <c r="B281" s="16">
        <v>13890</v>
      </c>
      <c r="C281" s="16">
        <v>6913</v>
      </c>
      <c r="D281" s="16">
        <v>14873</v>
      </c>
      <c r="E281" s="16">
        <v>11139</v>
      </c>
      <c r="F281" s="16">
        <v>3734</v>
      </c>
      <c r="G281" s="16">
        <v>1036</v>
      </c>
      <c r="H281" s="16">
        <v>6668</v>
      </c>
      <c r="I281" s="16">
        <v>545</v>
      </c>
      <c r="J281" s="16">
        <v>0</v>
      </c>
      <c r="K281" s="16">
        <v>1524</v>
      </c>
      <c r="L281" s="16">
        <v>38536</v>
      </c>
    </row>
    <row r="282" spans="1:12" x14ac:dyDescent="0.35">
      <c r="A282" s="16" t="s">
        <v>163</v>
      </c>
      <c r="B282" s="16">
        <v>14387</v>
      </c>
      <c r="C282" s="16">
        <v>7350</v>
      </c>
      <c r="D282" s="16">
        <v>14270</v>
      </c>
      <c r="E282" s="16">
        <v>9381</v>
      </c>
      <c r="F282" s="16">
        <v>4889</v>
      </c>
      <c r="G282" s="16">
        <v>1073</v>
      </c>
      <c r="H282" s="16">
        <v>6911</v>
      </c>
      <c r="I282" s="16">
        <v>764</v>
      </c>
      <c r="J282" s="16">
        <v>0</v>
      </c>
      <c r="K282" s="16">
        <v>1522</v>
      </c>
      <c r="L282" s="16">
        <v>38927</v>
      </c>
    </row>
    <row r="283" spans="1:12" x14ac:dyDescent="0.35">
      <c r="A283" s="16" t="s">
        <v>164</v>
      </c>
      <c r="B283" s="16">
        <v>14447</v>
      </c>
      <c r="C283" s="16">
        <v>7370</v>
      </c>
      <c r="D283" s="16">
        <v>13562</v>
      </c>
      <c r="E283" s="16">
        <v>9615</v>
      </c>
      <c r="F283" s="16">
        <v>3947</v>
      </c>
      <c r="G283" s="16">
        <v>969</v>
      </c>
      <c r="H283" s="16">
        <v>6850</v>
      </c>
      <c r="I283" s="16">
        <v>508</v>
      </c>
      <c r="J283" s="16">
        <v>0</v>
      </c>
      <c r="K283" s="16">
        <v>1547</v>
      </c>
      <c r="L283" s="16">
        <v>37883</v>
      </c>
    </row>
    <row r="284" spans="1:12" x14ac:dyDescent="0.35">
      <c r="A284" s="16" t="s">
        <v>165</v>
      </c>
      <c r="B284" s="16">
        <v>13845</v>
      </c>
      <c r="C284" s="16">
        <v>7222</v>
      </c>
      <c r="D284" s="16">
        <v>13207</v>
      </c>
      <c r="E284" s="16">
        <v>9182</v>
      </c>
      <c r="F284" s="16">
        <v>4025</v>
      </c>
      <c r="G284" s="16">
        <v>861</v>
      </c>
      <c r="H284" s="16">
        <v>6858</v>
      </c>
      <c r="I284" s="16">
        <v>633</v>
      </c>
      <c r="J284" s="16">
        <v>0</v>
      </c>
      <c r="K284" s="16">
        <v>1549</v>
      </c>
      <c r="L284" s="16">
        <v>36953</v>
      </c>
    </row>
    <row r="285" spans="1:12" x14ac:dyDescent="0.35">
      <c r="A285" s="16" t="s">
        <v>166</v>
      </c>
      <c r="B285" s="16">
        <v>14069</v>
      </c>
      <c r="C285" s="16">
        <v>7134</v>
      </c>
      <c r="D285" s="16">
        <v>14405</v>
      </c>
      <c r="E285" s="16">
        <v>10447</v>
      </c>
      <c r="F285" s="16">
        <v>3958</v>
      </c>
      <c r="G285" s="16">
        <v>916</v>
      </c>
      <c r="H285" s="16">
        <v>7387</v>
      </c>
      <c r="I285" s="16">
        <v>529</v>
      </c>
      <c r="J285" s="16">
        <v>0</v>
      </c>
      <c r="K285" s="16">
        <v>1548</v>
      </c>
      <c r="L285" s="16">
        <v>38854</v>
      </c>
    </row>
    <row r="286" spans="1:12" x14ac:dyDescent="0.35">
      <c r="A286" s="16" t="s">
        <v>167</v>
      </c>
      <c r="B286" s="16">
        <v>12246</v>
      </c>
      <c r="C286" s="16">
        <v>6832</v>
      </c>
      <c r="D286" s="16">
        <v>24714</v>
      </c>
      <c r="E286" s="16">
        <v>20419</v>
      </c>
      <c r="F286" s="16">
        <v>4295</v>
      </c>
      <c r="G286" s="16">
        <v>879</v>
      </c>
      <c r="H286" s="16">
        <v>7479</v>
      </c>
      <c r="I286" s="16">
        <v>586</v>
      </c>
      <c r="J286" s="16">
        <v>0</v>
      </c>
      <c r="K286" s="16">
        <v>1579</v>
      </c>
      <c r="L286" s="16">
        <v>47483</v>
      </c>
    </row>
    <row r="287" spans="1:12" x14ac:dyDescent="0.35">
      <c r="A287" s="16" t="s">
        <v>168</v>
      </c>
      <c r="B287" s="16">
        <v>12351</v>
      </c>
      <c r="C287" s="16">
        <v>6734</v>
      </c>
      <c r="D287" s="16">
        <v>19620</v>
      </c>
      <c r="E287" s="16">
        <v>15266</v>
      </c>
      <c r="F287" s="16">
        <v>4354</v>
      </c>
      <c r="G287" s="16">
        <v>870</v>
      </c>
      <c r="H287" s="16">
        <v>7704</v>
      </c>
      <c r="I287" s="16">
        <v>490</v>
      </c>
      <c r="J287" s="16">
        <v>0</v>
      </c>
      <c r="K287" s="16">
        <v>1580</v>
      </c>
      <c r="L287" s="16">
        <v>42615</v>
      </c>
    </row>
    <row r="288" spans="1:12" x14ac:dyDescent="0.35">
      <c r="A288" s="16" t="s">
        <v>169</v>
      </c>
      <c r="B288" s="16">
        <v>13757</v>
      </c>
      <c r="C288" s="16">
        <v>7031</v>
      </c>
      <c r="D288" s="16">
        <v>17188</v>
      </c>
      <c r="E288" s="16">
        <v>12522</v>
      </c>
      <c r="F288" s="16">
        <v>4666</v>
      </c>
      <c r="G288" s="16">
        <v>1060</v>
      </c>
      <c r="H288" s="16">
        <v>8446</v>
      </c>
      <c r="I288" s="16">
        <v>960</v>
      </c>
      <c r="J288" s="16">
        <v>0</v>
      </c>
      <c r="K288" s="16">
        <v>1583</v>
      </c>
      <c r="L288" s="16">
        <v>42994</v>
      </c>
    </row>
    <row r="289" spans="1:12" x14ac:dyDescent="0.35">
      <c r="A289" s="16" t="s">
        <v>170</v>
      </c>
      <c r="B289" s="16">
        <v>14001</v>
      </c>
      <c r="C289" s="16">
        <v>7421</v>
      </c>
      <c r="D289" s="16">
        <v>14767</v>
      </c>
      <c r="E289" s="16">
        <v>10256</v>
      </c>
      <c r="F289" s="16">
        <v>4511</v>
      </c>
      <c r="G289" s="16">
        <v>990</v>
      </c>
      <c r="H289" s="16">
        <v>7127</v>
      </c>
      <c r="I289" s="16">
        <v>484</v>
      </c>
      <c r="J289" s="16">
        <v>0</v>
      </c>
      <c r="K289" s="16">
        <v>1588</v>
      </c>
      <c r="L289" s="16">
        <v>38957</v>
      </c>
    </row>
    <row r="290" spans="1:12" x14ac:dyDescent="0.35">
      <c r="A290" s="16" t="s">
        <v>171</v>
      </c>
      <c r="B290" s="16">
        <v>14699</v>
      </c>
      <c r="C290" s="16">
        <v>7298</v>
      </c>
      <c r="D290" s="16">
        <v>13622</v>
      </c>
      <c r="E290" s="16">
        <v>9390</v>
      </c>
      <c r="F290" s="16">
        <v>4232</v>
      </c>
      <c r="G290" s="16">
        <v>1054</v>
      </c>
      <c r="H290" s="16">
        <v>7016</v>
      </c>
      <c r="I290" s="16">
        <v>621</v>
      </c>
      <c r="J290" s="16">
        <v>0</v>
      </c>
      <c r="K290" s="16">
        <v>1585</v>
      </c>
      <c r="L290" s="16">
        <v>38597</v>
      </c>
    </row>
    <row r="291" spans="1:12" x14ac:dyDescent="0.35">
      <c r="A291" s="16" t="s">
        <v>172</v>
      </c>
      <c r="B291" s="16">
        <v>14376</v>
      </c>
      <c r="C291" s="16">
        <v>7263</v>
      </c>
      <c r="D291" s="16">
        <v>14378</v>
      </c>
      <c r="E291" s="16">
        <v>10091</v>
      </c>
      <c r="F291" s="16">
        <v>4287</v>
      </c>
      <c r="G291" s="16">
        <v>1121</v>
      </c>
      <c r="H291" s="16">
        <v>7470</v>
      </c>
      <c r="I291" s="16">
        <v>525</v>
      </c>
      <c r="J291" s="16">
        <v>0</v>
      </c>
      <c r="K291" s="16">
        <v>1583</v>
      </c>
      <c r="L291" s="16">
        <v>39453</v>
      </c>
    </row>
    <row r="292" spans="1:12" x14ac:dyDescent="0.35">
      <c r="A292" s="16" t="s">
        <v>173</v>
      </c>
      <c r="B292" s="16">
        <v>14490</v>
      </c>
      <c r="C292" s="16">
        <v>7496</v>
      </c>
      <c r="D292" s="16">
        <v>18998</v>
      </c>
      <c r="E292" s="16">
        <v>14933</v>
      </c>
      <c r="F292" s="16">
        <v>4065</v>
      </c>
      <c r="G292" s="16">
        <v>982</v>
      </c>
      <c r="H292" s="16">
        <v>7269</v>
      </c>
      <c r="I292" s="16">
        <v>518</v>
      </c>
      <c r="J292" s="16">
        <v>0</v>
      </c>
      <c r="K292" s="16">
        <v>1594</v>
      </c>
      <c r="L292" s="16">
        <v>43851</v>
      </c>
    </row>
    <row r="293" spans="1:12" x14ac:dyDescent="0.35">
      <c r="A293" s="16" t="s">
        <v>174</v>
      </c>
      <c r="B293" s="16">
        <v>14807</v>
      </c>
      <c r="C293" s="16">
        <v>7385</v>
      </c>
      <c r="D293" s="16">
        <v>15559</v>
      </c>
      <c r="E293" s="16">
        <v>11538</v>
      </c>
      <c r="F293" s="16">
        <v>4021</v>
      </c>
      <c r="G293" s="16">
        <v>1049</v>
      </c>
      <c r="H293" s="16">
        <v>7116</v>
      </c>
      <c r="I293" s="16">
        <v>502</v>
      </c>
      <c r="J293" s="16">
        <v>0</v>
      </c>
      <c r="K293" s="16">
        <v>1595</v>
      </c>
      <c r="L293" s="16">
        <v>40628</v>
      </c>
    </row>
    <row r="294" spans="1:12" x14ac:dyDescent="0.35">
      <c r="A294" s="16" t="s">
        <v>175</v>
      </c>
      <c r="B294" s="16">
        <v>15306</v>
      </c>
      <c r="C294" s="16">
        <v>8081</v>
      </c>
      <c r="D294" s="16">
        <v>14273</v>
      </c>
      <c r="E294" s="16">
        <v>10159</v>
      </c>
      <c r="F294" s="16">
        <v>4114</v>
      </c>
      <c r="G294" s="16">
        <v>1041</v>
      </c>
      <c r="H294" s="16">
        <v>7239</v>
      </c>
      <c r="I294" s="16">
        <v>574</v>
      </c>
      <c r="J294" s="16">
        <v>0</v>
      </c>
      <c r="K294" s="16">
        <v>1596</v>
      </c>
      <c r="L294" s="16">
        <v>40029</v>
      </c>
    </row>
    <row r="295" spans="1:12" x14ac:dyDescent="0.35">
      <c r="A295" s="16" t="s">
        <v>176</v>
      </c>
      <c r="B295" s="16">
        <v>15377</v>
      </c>
      <c r="C295" s="16">
        <v>8050</v>
      </c>
      <c r="D295" s="16">
        <v>13830</v>
      </c>
      <c r="E295" s="16">
        <v>10015</v>
      </c>
      <c r="F295" s="16">
        <v>3815</v>
      </c>
      <c r="G295" s="16">
        <v>1082</v>
      </c>
      <c r="H295" s="16">
        <v>7272</v>
      </c>
      <c r="I295" s="16">
        <v>725</v>
      </c>
      <c r="J295" s="16">
        <v>0</v>
      </c>
      <c r="K295" s="16">
        <v>1600</v>
      </c>
      <c r="L295" s="16">
        <v>39886</v>
      </c>
    </row>
    <row r="296" spans="1:12" x14ac:dyDescent="0.35">
      <c r="A296" s="16" t="s">
        <v>177</v>
      </c>
      <c r="B296" s="16">
        <v>15008</v>
      </c>
      <c r="C296" s="16">
        <v>7782</v>
      </c>
      <c r="D296" s="16">
        <v>12922</v>
      </c>
      <c r="E296" s="16">
        <v>9426</v>
      </c>
      <c r="F296" s="16">
        <v>3496</v>
      </c>
      <c r="G296" s="16">
        <v>1005</v>
      </c>
      <c r="H296" s="16">
        <v>7312</v>
      </c>
      <c r="I296" s="16">
        <v>682</v>
      </c>
      <c r="J296" s="16">
        <v>0</v>
      </c>
      <c r="K296" s="16">
        <v>1602</v>
      </c>
      <c r="L296" s="16">
        <v>38531</v>
      </c>
    </row>
    <row r="297" spans="1:12" x14ac:dyDescent="0.35">
      <c r="A297" s="16" t="s">
        <v>178</v>
      </c>
      <c r="B297" s="16">
        <v>15195</v>
      </c>
      <c r="C297" s="16">
        <v>7641</v>
      </c>
      <c r="D297" s="16">
        <v>15183</v>
      </c>
      <c r="E297" s="16">
        <v>11593</v>
      </c>
      <c r="F297" s="16">
        <v>3590</v>
      </c>
      <c r="G297" s="16">
        <v>1001</v>
      </c>
      <c r="H297" s="16">
        <v>8100</v>
      </c>
      <c r="I297" s="16">
        <v>546</v>
      </c>
      <c r="J297" s="16">
        <v>0</v>
      </c>
      <c r="K297" s="16">
        <v>1605</v>
      </c>
      <c r="L297" s="16">
        <v>41630</v>
      </c>
    </row>
    <row r="298" spans="1:12" x14ac:dyDescent="0.35">
      <c r="A298" s="16" t="s">
        <v>179</v>
      </c>
      <c r="B298" s="16">
        <v>13345</v>
      </c>
      <c r="C298" s="16">
        <v>7445</v>
      </c>
      <c r="D298" s="16">
        <v>27107</v>
      </c>
      <c r="E298" s="16">
        <v>22675</v>
      </c>
      <c r="F298" s="16">
        <v>4432</v>
      </c>
      <c r="G298" s="16">
        <v>954</v>
      </c>
      <c r="H298" s="16">
        <v>7177</v>
      </c>
      <c r="I298" s="16">
        <v>668</v>
      </c>
      <c r="J298" s="16">
        <v>0</v>
      </c>
      <c r="K298" s="16">
        <v>1644</v>
      </c>
      <c r="L298" s="16">
        <v>50895</v>
      </c>
    </row>
    <row r="299" spans="1:12" x14ac:dyDescent="0.35">
      <c r="A299" s="16" t="s">
        <v>180</v>
      </c>
      <c r="B299" s="16">
        <v>13094</v>
      </c>
      <c r="C299" s="16">
        <v>7417</v>
      </c>
      <c r="D299" s="16">
        <v>22375</v>
      </c>
      <c r="E299" s="16">
        <v>17981</v>
      </c>
      <c r="F299" s="16">
        <v>4394</v>
      </c>
      <c r="G299" s="16">
        <v>966</v>
      </c>
      <c r="H299" s="16">
        <v>8001</v>
      </c>
      <c r="I299" s="16">
        <v>571</v>
      </c>
      <c r="J299" s="16">
        <v>0</v>
      </c>
      <c r="K299" s="16">
        <v>1644</v>
      </c>
      <c r="L299" s="16">
        <v>46651</v>
      </c>
    </row>
    <row r="300" spans="1:12" x14ac:dyDescent="0.35">
      <c r="A300" s="16" t="s">
        <v>181</v>
      </c>
      <c r="B300" s="16">
        <v>14787</v>
      </c>
      <c r="C300" s="16">
        <v>8050</v>
      </c>
      <c r="D300" s="16">
        <v>16508</v>
      </c>
      <c r="E300" s="16">
        <v>12268</v>
      </c>
      <c r="F300" s="16">
        <v>4240</v>
      </c>
      <c r="G300" s="16">
        <v>1138</v>
      </c>
      <c r="H300" s="16">
        <v>9817</v>
      </c>
      <c r="I300" s="16">
        <v>870</v>
      </c>
      <c r="J300" s="16">
        <v>0</v>
      </c>
      <c r="K300" s="16">
        <v>1638</v>
      </c>
      <c r="L300" s="16">
        <v>44758</v>
      </c>
    </row>
    <row r="301" spans="1:12" x14ac:dyDescent="0.35">
      <c r="A301" s="16" t="s">
        <v>182</v>
      </c>
      <c r="B301" s="16">
        <v>15267</v>
      </c>
      <c r="C301" s="16">
        <v>7975</v>
      </c>
      <c r="D301" s="16">
        <v>14523</v>
      </c>
      <c r="E301" s="16">
        <v>10439</v>
      </c>
      <c r="F301" s="16">
        <v>4084</v>
      </c>
      <c r="G301" s="16">
        <v>1162</v>
      </c>
      <c r="H301" s="16">
        <v>7279</v>
      </c>
      <c r="I301" s="16">
        <v>786</v>
      </c>
      <c r="J301" s="16">
        <v>0</v>
      </c>
      <c r="K301" s="16">
        <v>1657</v>
      </c>
      <c r="L301" s="16">
        <v>40674</v>
      </c>
    </row>
    <row r="302" spans="1:12" x14ac:dyDescent="0.35">
      <c r="A302" s="16" t="s">
        <v>183</v>
      </c>
      <c r="B302" s="16">
        <v>15333</v>
      </c>
      <c r="C302" s="16">
        <v>7598</v>
      </c>
      <c r="D302" s="16">
        <v>14663</v>
      </c>
      <c r="E302" s="16">
        <v>10474</v>
      </c>
      <c r="F302" s="16">
        <v>4189</v>
      </c>
      <c r="G302" s="16">
        <v>1186</v>
      </c>
      <c r="H302" s="16">
        <v>7251</v>
      </c>
      <c r="I302" s="16">
        <v>661</v>
      </c>
      <c r="J302" s="16">
        <v>0</v>
      </c>
      <c r="K302" s="16">
        <v>1655</v>
      </c>
      <c r="L302" s="16">
        <v>40749</v>
      </c>
    </row>
    <row r="303" spans="1:12" x14ac:dyDescent="0.35">
      <c r="A303" s="16" t="s">
        <v>184</v>
      </c>
      <c r="B303" s="16">
        <v>15511</v>
      </c>
      <c r="C303" s="16">
        <v>7452</v>
      </c>
      <c r="D303" s="16">
        <v>14702</v>
      </c>
      <c r="E303" s="16">
        <v>10652</v>
      </c>
      <c r="F303" s="16">
        <v>4050</v>
      </c>
      <c r="G303" s="16">
        <v>1191</v>
      </c>
      <c r="H303" s="16">
        <v>7824</v>
      </c>
      <c r="I303" s="16">
        <v>553</v>
      </c>
      <c r="J303" s="16">
        <v>0</v>
      </c>
      <c r="K303" s="16">
        <v>1655</v>
      </c>
      <c r="L303" s="16">
        <v>41436</v>
      </c>
    </row>
    <row r="304" spans="1:12" x14ac:dyDescent="0.35">
      <c r="A304" s="16" t="s">
        <v>185</v>
      </c>
      <c r="B304" s="16">
        <v>15568</v>
      </c>
      <c r="C304" s="16">
        <v>7857</v>
      </c>
      <c r="D304" s="16">
        <v>20091</v>
      </c>
      <c r="E304" s="16">
        <v>15963</v>
      </c>
      <c r="F304" s="16">
        <v>4128</v>
      </c>
      <c r="G304" s="16">
        <v>1136</v>
      </c>
      <c r="H304" s="16">
        <v>7516</v>
      </c>
      <c r="I304" s="16">
        <v>705</v>
      </c>
      <c r="J304" s="16">
        <v>0</v>
      </c>
      <c r="K304" s="16">
        <v>1657</v>
      </c>
      <c r="L304" s="16">
        <v>46673</v>
      </c>
    </row>
    <row r="305" spans="1:12" x14ac:dyDescent="0.35">
      <c r="A305" s="16" t="s">
        <v>186</v>
      </c>
      <c r="B305" s="16">
        <v>15526</v>
      </c>
      <c r="C305" s="16">
        <v>7545</v>
      </c>
      <c r="D305" s="16">
        <v>16020</v>
      </c>
      <c r="E305" s="16">
        <v>12040</v>
      </c>
      <c r="F305" s="16">
        <v>3980</v>
      </c>
      <c r="G305" s="16">
        <v>1201</v>
      </c>
      <c r="H305" s="16">
        <v>7392</v>
      </c>
      <c r="I305" s="16">
        <v>646</v>
      </c>
      <c r="J305" s="16">
        <v>0</v>
      </c>
      <c r="K305" s="16">
        <v>1657</v>
      </c>
      <c r="L305" s="16">
        <v>42442</v>
      </c>
    </row>
    <row r="306" spans="1:12" x14ac:dyDescent="0.35">
      <c r="A306" s="16" t="s">
        <v>187</v>
      </c>
      <c r="B306" s="16">
        <v>15773</v>
      </c>
      <c r="C306" s="16">
        <v>8291</v>
      </c>
      <c r="D306" s="16">
        <v>15338</v>
      </c>
      <c r="E306" s="16">
        <v>10857</v>
      </c>
      <c r="F306" s="16">
        <v>4481</v>
      </c>
      <c r="G306" s="16">
        <v>1130</v>
      </c>
      <c r="H306" s="16">
        <v>7652</v>
      </c>
      <c r="I306" s="16">
        <v>674</v>
      </c>
      <c r="J306" s="16">
        <v>0</v>
      </c>
      <c r="K306" s="16">
        <v>1654</v>
      </c>
      <c r="L306" s="16">
        <v>42221</v>
      </c>
    </row>
    <row r="307" spans="1:12" x14ac:dyDescent="0.35">
      <c r="A307" s="16" t="s">
        <v>188</v>
      </c>
      <c r="B307" s="16">
        <v>15858</v>
      </c>
      <c r="C307" s="16">
        <v>7971</v>
      </c>
      <c r="D307" s="16">
        <v>14799</v>
      </c>
      <c r="E307" s="16">
        <v>10921</v>
      </c>
      <c r="F307" s="16">
        <v>3878</v>
      </c>
      <c r="G307" s="16">
        <v>1187</v>
      </c>
      <c r="H307" s="16">
        <v>7489</v>
      </c>
      <c r="I307" s="16">
        <v>928</v>
      </c>
      <c r="J307" s="16">
        <v>0</v>
      </c>
      <c r="K307" s="16">
        <v>1689</v>
      </c>
      <c r="L307" s="16">
        <v>41950</v>
      </c>
    </row>
    <row r="308" spans="1:12" x14ac:dyDescent="0.35">
      <c r="A308" s="16" t="s">
        <v>189</v>
      </c>
      <c r="B308" s="16">
        <v>15460</v>
      </c>
      <c r="C308" s="16">
        <v>7818</v>
      </c>
      <c r="D308" s="16">
        <v>14694</v>
      </c>
      <c r="E308" s="16">
        <v>10688</v>
      </c>
      <c r="F308" s="16">
        <v>4006</v>
      </c>
      <c r="G308" s="16">
        <v>1161</v>
      </c>
      <c r="H308" s="16">
        <v>7542</v>
      </c>
      <c r="I308" s="16">
        <v>807</v>
      </c>
      <c r="J308" s="16">
        <v>0</v>
      </c>
      <c r="K308" s="16">
        <v>1689</v>
      </c>
      <c r="L308" s="16">
        <v>41353</v>
      </c>
    </row>
    <row r="309" spans="1:12" x14ac:dyDescent="0.35">
      <c r="A309" s="16" t="s">
        <v>190</v>
      </c>
      <c r="B309" s="16">
        <v>15265</v>
      </c>
      <c r="C309" s="16">
        <v>7929</v>
      </c>
      <c r="D309" s="16">
        <v>15894</v>
      </c>
      <c r="E309" s="16">
        <v>12129</v>
      </c>
      <c r="F309" s="16">
        <v>3765</v>
      </c>
      <c r="G309" s="16">
        <v>1015</v>
      </c>
      <c r="H309" s="16">
        <v>8270</v>
      </c>
      <c r="I309" s="16">
        <v>871</v>
      </c>
      <c r="J309" s="16">
        <v>0</v>
      </c>
      <c r="K309" s="16">
        <v>1691</v>
      </c>
      <c r="L309" s="16">
        <v>43006</v>
      </c>
    </row>
    <row r="310" spans="1:12" x14ac:dyDescent="0.35">
      <c r="A310" s="16" t="s">
        <v>191</v>
      </c>
      <c r="B310" s="16">
        <v>13877</v>
      </c>
      <c r="C310" s="16">
        <v>7741</v>
      </c>
      <c r="D310" s="16">
        <v>29807</v>
      </c>
      <c r="E310" s="16">
        <v>25652</v>
      </c>
      <c r="F310" s="16">
        <v>4155</v>
      </c>
      <c r="G310" s="16">
        <v>1041</v>
      </c>
      <c r="H310" s="16">
        <v>8482</v>
      </c>
      <c r="I310" s="16">
        <v>847</v>
      </c>
      <c r="J310" s="16">
        <v>0</v>
      </c>
      <c r="K310" s="16">
        <v>1752</v>
      </c>
      <c r="L310" s="16">
        <v>55806</v>
      </c>
    </row>
    <row r="311" spans="1:12" x14ac:dyDescent="0.35">
      <c r="A311" s="16" t="s">
        <v>192</v>
      </c>
      <c r="B311" s="16">
        <v>13693</v>
      </c>
      <c r="C311" s="16">
        <v>7598</v>
      </c>
      <c r="D311" s="16">
        <v>22611</v>
      </c>
      <c r="E311" s="16">
        <v>18362</v>
      </c>
      <c r="F311" s="16">
        <v>4249</v>
      </c>
      <c r="G311" s="16">
        <v>1140</v>
      </c>
      <c r="H311" s="16">
        <v>9020</v>
      </c>
      <c r="I311" s="16">
        <v>842</v>
      </c>
      <c r="J311" s="16">
        <v>0</v>
      </c>
      <c r="K311" s="16">
        <v>1755</v>
      </c>
      <c r="L311" s="16">
        <v>49061</v>
      </c>
    </row>
    <row r="312" spans="1:12" x14ac:dyDescent="0.35">
      <c r="A312" s="16" t="s">
        <v>193</v>
      </c>
      <c r="B312" s="16">
        <v>14448</v>
      </c>
      <c r="C312" s="16">
        <v>8025</v>
      </c>
      <c r="D312" s="16">
        <v>18680</v>
      </c>
      <c r="E312" s="16">
        <v>14183</v>
      </c>
      <c r="F312" s="16">
        <v>4497</v>
      </c>
      <c r="G312" s="16">
        <v>1083</v>
      </c>
      <c r="H312" s="16">
        <v>9720</v>
      </c>
      <c r="I312" s="16">
        <v>1300</v>
      </c>
      <c r="J312" s="16">
        <v>0</v>
      </c>
      <c r="K312" s="16">
        <v>1719</v>
      </c>
      <c r="L312" s="16">
        <v>46950</v>
      </c>
    </row>
    <row r="313" spans="1:12" x14ac:dyDescent="0.35">
      <c r="A313" s="16" t="s">
        <v>194</v>
      </c>
      <c r="B313" s="16">
        <v>16085</v>
      </c>
      <c r="C313" s="16">
        <v>8656</v>
      </c>
      <c r="D313" s="16">
        <v>14660</v>
      </c>
      <c r="E313" s="16">
        <v>10590</v>
      </c>
      <c r="F313" s="16">
        <v>4070</v>
      </c>
      <c r="G313" s="16">
        <v>1255</v>
      </c>
      <c r="H313" s="16">
        <v>7793</v>
      </c>
      <c r="I313" s="16">
        <v>887</v>
      </c>
      <c r="J313" s="16">
        <v>0</v>
      </c>
      <c r="K313" s="16">
        <v>1766</v>
      </c>
      <c r="L313" s="16">
        <v>42446</v>
      </c>
    </row>
    <row r="314" spans="1:12" x14ac:dyDescent="0.35">
      <c r="A314" s="16" t="s">
        <v>195</v>
      </c>
      <c r="B314" s="16">
        <v>15802</v>
      </c>
      <c r="C314" s="16">
        <v>8103</v>
      </c>
      <c r="D314" s="16">
        <v>14011</v>
      </c>
      <c r="E314" s="16">
        <v>10170</v>
      </c>
      <c r="F314" s="16">
        <v>3841</v>
      </c>
      <c r="G314" s="16">
        <v>1110</v>
      </c>
      <c r="H314" s="16">
        <v>7826</v>
      </c>
      <c r="I314" s="16">
        <v>740</v>
      </c>
      <c r="J314" s="16">
        <v>0</v>
      </c>
      <c r="K314" s="16">
        <v>1769</v>
      </c>
      <c r="L314" s="16">
        <v>41258</v>
      </c>
    </row>
    <row r="315" spans="1:12" x14ac:dyDescent="0.35">
      <c r="A315" s="16" t="s">
        <v>196</v>
      </c>
      <c r="B315" s="16">
        <v>15912</v>
      </c>
      <c r="C315" s="16">
        <v>8280</v>
      </c>
      <c r="D315" s="16">
        <v>14460</v>
      </c>
      <c r="E315" s="16">
        <v>10755</v>
      </c>
      <c r="F315" s="16">
        <v>3705</v>
      </c>
      <c r="G315" s="16">
        <v>1134</v>
      </c>
      <c r="H315" s="16">
        <v>8165</v>
      </c>
      <c r="I315" s="16">
        <v>741</v>
      </c>
      <c r="J315" s="16">
        <v>0</v>
      </c>
      <c r="K315" s="16">
        <v>1766</v>
      </c>
      <c r="L315" s="16">
        <v>42178</v>
      </c>
    </row>
    <row r="316" spans="1:12" x14ac:dyDescent="0.35">
      <c r="A316" s="16" t="s">
        <v>197</v>
      </c>
      <c r="B316" s="16">
        <v>15505</v>
      </c>
      <c r="C316" s="16">
        <v>7951</v>
      </c>
      <c r="D316" s="16">
        <v>20268</v>
      </c>
      <c r="E316" s="16">
        <v>16701</v>
      </c>
      <c r="F316" s="16">
        <v>3567</v>
      </c>
      <c r="G316" s="16">
        <v>1228</v>
      </c>
      <c r="H316" s="16">
        <v>7889</v>
      </c>
      <c r="I316" s="16">
        <v>724</v>
      </c>
      <c r="J316" s="16">
        <v>0</v>
      </c>
      <c r="K316" s="16">
        <v>1811</v>
      </c>
      <c r="L316" s="16">
        <v>47425</v>
      </c>
    </row>
    <row r="317" spans="1:12" x14ac:dyDescent="0.35">
      <c r="A317" s="16" t="s">
        <v>198</v>
      </c>
      <c r="B317" s="16">
        <v>14736</v>
      </c>
      <c r="C317" s="16">
        <v>7451</v>
      </c>
      <c r="D317" s="16">
        <v>16058</v>
      </c>
      <c r="E317" s="16">
        <v>12403</v>
      </c>
      <c r="F317" s="16">
        <v>3655</v>
      </c>
      <c r="G317" s="16">
        <v>1094</v>
      </c>
      <c r="H317" s="16">
        <v>7727</v>
      </c>
      <c r="I317" s="16">
        <v>701</v>
      </c>
      <c r="J317" s="16">
        <v>0</v>
      </c>
      <c r="K317" s="16">
        <v>1814</v>
      </c>
      <c r="L317" s="16">
        <v>42130</v>
      </c>
    </row>
    <row r="318" spans="1:12" x14ac:dyDescent="0.35">
      <c r="A318" s="16" t="s">
        <v>199</v>
      </c>
      <c r="B318" s="16">
        <v>15193</v>
      </c>
      <c r="C318" s="16">
        <v>7902</v>
      </c>
      <c r="D318" s="16">
        <v>15183</v>
      </c>
      <c r="E318" s="16">
        <v>10917</v>
      </c>
      <c r="F318" s="16">
        <v>4266</v>
      </c>
      <c r="G318" s="16">
        <v>1140</v>
      </c>
      <c r="H318" s="16">
        <v>7981</v>
      </c>
      <c r="I318" s="16">
        <v>1005</v>
      </c>
      <c r="J318" s="16">
        <v>0</v>
      </c>
      <c r="K318" s="16">
        <v>1811</v>
      </c>
      <c r="L318" s="16">
        <v>42313</v>
      </c>
    </row>
    <row r="319" spans="1:12" x14ac:dyDescent="0.35">
      <c r="A319" s="16" t="s">
        <v>200</v>
      </c>
      <c r="B319" s="16">
        <v>14860</v>
      </c>
      <c r="C319" s="16">
        <v>7418</v>
      </c>
      <c r="D319" s="16">
        <v>13927</v>
      </c>
      <c r="E319" s="16">
        <v>10712</v>
      </c>
      <c r="F319" s="16">
        <v>3215</v>
      </c>
      <c r="G319" s="16">
        <v>1204</v>
      </c>
      <c r="H319" s="16">
        <v>7811</v>
      </c>
      <c r="I319" s="16">
        <v>965</v>
      </c>
      <c r="J319" s="16">
        <v>0</v>
      </c>
      <c r="K319" s="16">
        <v>1827</v>
      </c>
      <c r="L319" s="16">
        <v>40594</v>
      </c>
    </row>
    <row r="320" spans="1:12" x14ac:dyDescent="0.35">
      <c r="A320" s="16" t="s">
        <v>201</v>
      </c>
      <c r="B320" s="16">
        <v>14963</v>
      </c>
      <c r="C320" s="16">
        <v>7563</v>
      </c>
      <c r="D320" s="16">
        <v>12993</v>
      </c>
      <c r="E320" s="16">
        <v>9887</v>
      </c>
      <c r="F320" s="16">
        <v>3106</v>
      </c>
      <c r="G320" s="16">
        <v>1010</v>
      </c>
      <c r="H320" s="16">
        <v>7644</v>
      </c>
      <c r="I320" s="16">
        <v>907</v>
      </c>
      <c r="J320" s="16">
        <v>0</v>
      </c>
      <c r="K320" s="16">
        <v>1822</v>
      </c>
      <c r="L320" s="16">
        <v>39339</v>
      </c>
    </row>
    <row r="321" spans="1:12" x14ac:dyDescent="0.35">
      <c r="A321" s="16" t="s">
        <v>202</v>
      </c>
      <c r="B321" s="16">
        <v>13622</v>
      </c>
      <c r="C321" s="16">
        <v>6731</v>
      </c>
      <c r="D321" s="16">
        <v>14487</v>
      </c>
      <c r="E321" s="16">
        <v>11299</v>
      </c>
      <c r="F321" s="16">
        <v>3188</v>
      </c>
      <c r="G321" s="16">
        <v>966</v>
      </c>
      <c r="H321" s="16">
        <v>8261</v>
      </c>
      <c r="I321" s="16">
        <v>1010</v>
      </c>
      <c r="J321" s="16">
        <v>0</v>
      </c>
      <c r="K321" s="16">
        <v>1826</v>
      </c>
      <c r="L321" s="16">
        <v>40172</v>
      </c>
    </row>
    <row r="322" spans="1:12" x14ac:dyDescent="0.35">
      <c r="A322" s="16" t="s">
        <v>203</v>
      </c>
      <c r="B322" s="16">
        <v>11882</v>
      </c>
      <c r="C322" s="16">
        <v>6295</v>
      </c>
      <c r="D322" s="16">
        <v>27469</v>
      </c>
      <c r="E322" s="16">
        <v>24448</v>
      </c>
      <c r="F322" s="16">
        <v>3021</v>
      </c>
      <c r="G322" s="16">
        <v>970</v>
      </c>
      <c r="H322" s="16">
        <v>8103</v>
      </c>
      <c r="I322" s="16">
        <v>758</v>
      </c>
      <c r="J322" s="16">
        <v>0</v>
      </c>
      <c r="K322" s="16">
        <v>1898</v>
      </c>
      <c r="L322" s="16">
        <v>51080</v>
      </c>
    </row>
    <row r="323" spans="1:12" x14ac:dyDescent="0.35">
      <c r="A323" s="16" t="s">
        <v>204</v>
      </c>
      <c r="B323" s="16">
        <v>11621</v>
      </c>
      <c r="C323" s="16">
        <v>6167</v>
      </c>
      <c r="D323" s="16">
        <v>20992</v>
      </c>
      <c r="E323" s="16">
        <v>17950</v>
      </c>
      <c r="F323" s="16">
        <v>3042</v>
      </c>
      <c r="G323" s="16">
        <v>929</v>
      </c>
      <c r="H323" s="16">
        <v>8240</v>
      </c>
      <c r="I323" s="16">
        <v>799</v>
      </c>
      <c r="J323" s="16">
        <v>0</v>
      </c>
      <c r="K323" s="16">
        <v>1896</v>
      </c>
      <c r="L323" s="16">
        <v>44477</v>
      </c>
    </row>
    <row r="324" spans="1:12" x14ac:dyDescent="0.35">
      <c r="A324" s="16" t="s">
        <v>205</v>
      </c>
      <c r="B324" s="16">
        <v>12429</v>
      </c>
      <c r="C324" s="16">
        <v>6710</v>
      </c>
      <c r="D324" s="16">
        <v>15665</v>
      </c>
      <c r="E324" s="16">
        <v>12859</v>
      </c>
      <c r="F324" s="16">
        <v>2806</v>
      </c>
      <c r="G324" s="16">
        <v>1153</v>
      </c>
      <c r="H324" s="16">
        <v>9173</v>
      </c>
      <c r="I324" s="16">
        <v>1293</v>
      </c>
      <c r="J324" s="16">
        <v>0</v>
      </c>
      <c r="K324" s="16">
        <v>1913</v>
      </c>
      <c r="L324" s="16">
        <v>41626</v>
      </c>
    </row>
    <row r="325" spans="1:12" x14ac:dyDescent="0.35">
      <c r="A325" s="16" t="s">
        <v>206</v>
      </c>
      <c r="B325" s="16">
        <v>14915</v>
      </c>
      <c r="C325" s="16">
        <v>6471</v>
      </c>
      <c r="D325" s="16">
        <v>13677</v>
      </c>
      <c r="E325" s="16">
        <v>10586</v>
      </c>
      <c r="F325" s="16">
        <v>3091</v>
      </c>
      <c r="G325" s="16">
        <v>1103</v>
      </c>
      <c r="H325" s="16">
        <v>7582</v>
      </c>
      <c r="I325" s="16">
        <v>983</v>
      </c>
      <c r="J325" s="16">
        <v>0</v>
      </c>
      <c r="K325" s="16">
        <v>1918</v>
      </c>
      <c r="L325" s="16">
        <v>40178</v>
      </c>
    </row>
    <row r="326" spans="1:12" x14ac:dyDescent="0.35">
      <c r="A326" s="16" t="s">
        <v>207</v>
      </c>
      <c r="B326" s="16">
        <v>13463</v>
      </c>
      <c r="C326" s="16">
        <v>6416</v>
      </c>
      <c r="D326" s="16">
        <v>12270</v>
      </c>
      <c r="E326" s="16">
        <v>8990</v>
      </c>
      <c r="F326" s="16">
        <v>3280</v>
      </c>
      <c r="G326" s="16">
        <v>1012</v>
      </c>
      <c r="H326" s="16">
        <v>7546</v>
      </c>
      <c r="I326" s="16">
        <v>728</v>
      </c>
      <c r="J326" s="16">
        <v>0</v>
      </c>
      <c r="K326" s="16">
        <v>1918</v>
      </c>
      <c r="L326" s="16">
        <v>36937</v>
      </c>
    </row>
    <row r="327" spans="1:12" x14ac:dyDescent="0.35">
      <c r="A327" s="16" t="s">
        <v>208</v>
      </c>
      <c r="B327" s="16">
        <v>14189</v>
      </c>
      <c r="C327" s="16">
        <v>6563</v>
      </c>
      <c r="D327" s="16">
        <v>14081</v>
      </c>
      <c r="E327" s="16">
        <v>10584</v>
      </c>
      <c r="F327" s="16">
        <v>3497</v>
      </c>
      <c r="G327" s="16">
        <v>1071</v>
      </c>
      <c r="H327" s="16">
        <v>7862</v>
      </c>
      <c r="I327" s="16">
        <v>693</v>
      </c>
      <c r="J327" s="16">
        <v>0</v>
      </c>
      <c r="K327" s="16">
        <v>1918</v>
      </c>
      <c r="L327" s="16">
        <v>39814</v>
      </c>
    </row>
    <row r="328" spans="1:12" x14ac:dyDescent="0.35">
      <c r="A328" s="16" t="s">
        <v>209</v>
      </c>
      <c r="B328" s="16">
        <v>14837</v>
      </c>
      <c r="C328" s="16">
        <v>7143</v>
      </c>
      <c r="D328" s="16">
        <v>18660</v>
      </c>
      <c r="E328" s="16">
        <v>15212</v>
      </c>
      <c r="F328" s="16">
        <v>3448</v>
      </c>
      <c r="G328" s="16">
        <v>1164</v>
      </c>
      <c r="H328" s="16">
        <v>7541</v>
      </c>
      <c r="I328" s="16">
        <v>495</v>
      </c>
      <c r="J328" s="16">
        <v>0</v>
      </c>
      <c r="K328" s="16">
        <v>1931</v>
      </c>
      <c r="L328" s="16">
        <v>44628</v>
      </c>
    </row>
    <row r="329" spans="1:12" x14ac:dyDescent="0.35">
      <c r="A329" s="16" t="s">
        <v>210</v>
      </c>
      <c r="B329" s="16">
        <v>14454</v>
      </c>
      <c r="C329" s="16">
        <v>6868</v>
      </c>
      <c r="D329" s="16">
        <v>14960</v>
      </c>
      <c r="E329" s="16">
        <v>11365</v>
      </c>
      <c r="F329" s="16">
        <v>3595</v>
      </c>
      <c r="G329" s="16">
        <v>1106</v>
      </c>
      <c r="H329" s="16">
        <v>7425</v>
      </c>
      <c r="I329" s="16">
        <v>469</v>
      </c>
      <c r="J329" s="16">
        <v>0</v>
      </c>
      <c r="K329" s="16">
        <v>1933</v>
      </c>
      <c r="L329" s="16">
        <v>40347</v>
      </c>
    </row>
    <row r="330" spans="1:12" x14ac:dyDescent="0.35">
      <c r="A330" s="16" t="s">
        <v>211</v>
      </c>
      <c r="B330" s="16">
        <v>14841</v>
      </c>
      <c r="C330" s="16">
        <v>6977</v>
      </c>
      <c r="D330" s="16">
        <v>13372</v>
      </c>
      <c r="E330" s="16">
        <v>10209</v>
      </c>
      <c r="F330" s="16">
        <v>3163</v>
      </c>
      <c r="G330" s="16">
        <v>1263</v>
      </c>
      <c r="H330" s="16">
        <v>7569</v>
      </c>
      <c r="I330" s="16">
        <v>759</v>
      </c>
      <c r="J330" s="16">
        <v>0</v>
      </c>
      <c r="K330" s="16">
        <v>1924</v>
      </c>
      <c r="L330" s="16">
        <v>39728</v>
      </c>
    </row>
    <row r="331" spans="1:12" x14ac:dyDescent="0.35">
      <c r="A331" s="16" t="s">
        <v>212</v>
      </c>
      <c r="B331" s="16">
        <v>14956</v>
      </c>
      <c r="C331" s="16">
        <v>7292</v>
      </c>
      <c r="D331" s="16">
        <v>13384</v>
      </c>
      <c r="E331" s="16">
        <v>9969</v>
      </c>
      <c r="F331" s="16">
        <v>3415</v>
      </c>
      <c r="G331" s="16">
        <v>1085</v>
      </c>
      <c r="H331" s="16">
        <v>7601</v>
      </c>
      <c r="I331" s="16">
        <v>676</v>
      </c>
      <c r="J331" s="16">
        <v>0</v>
      </c>
      <c r="K331" s="16">
        <v>1937</v>
      </c>
      <c r="L331" s="16">
        <v>39639</v>
      </c>
    </row>
    <row r="332" spans="1:12" x14ac:dyDescent="0.35">
      <c r="A332" s="16" t="s">
        <v>213</v>
      </c>
      <c r="B332" s="16">
        <v>15112</v>
      </c>
      <c r="C332" s="16">
        <v>7349</v>
      </c>
      <c r="D332" s="16">
        <v>13014</v>
      </c>
      <c r="E332" s="16">
        <v>9782</v>
      </c>
      <c r="F332" s="16">
        <v>3232</v>
      </c>
      <c r="G332" s="16">
        <v>997</v>
      </c>
      <c r="H332" s="16">
        <v>7624</v>
      </c>
      <c r="I332" s="16">
        <v>614</v>
      </c>
      <c r="J332" s="16">
        <v>0</v>
      </c>
      <c r="K332" s="16">
        <v>1952</v>
      </c>
      <c r="L332" s="16">
        <v>39313</v>
      </c>
    </row>
    <row r="333" spans="1:12" x14ac:dyDescent="0.35">
      <c r="A333" s="16" t="s">
        <v>214</v>
      </c>
      <c r="B333" s="16">
        <v>14978</v>
      </c>
      <c r="C333" s="16">
        <v>7011</v>
      </c>
      <c r="D333" s="16">
        <v>13838</v>
      </c>
      <c r="E333" s="16">
        <v>10599</v>
      </c>
      <c r="F333" s="16">
        <v>3239</v>
      </c>
      <c r="G333" s="16">
        <v>1016</v>
      </c>
      <c r="H333" s="16">
        <v>8179</v>
      </c>
      <c r="I333" s="16">
        <v>503</v>
      </c>
      <c r="J333" s="16">
        <v>0</v>
      </c>
      <c r="K333" s="16">
        <v>1927</v>
      </c>
      <c r="L333" s="16">
        <v>40441</v>
      </c>
    </row>
    <row r="334" spans="1:12" x14ac:dyDescent="0.35">
      <c r="A334" s="16" t="s">
        <v>215</v>
      </c>
      <c r="B334" s="16">
        <v>14053</v>
      </c>
      <c r="C334" s="16">
        <v>8206</v>
      </c>
      <c r="D334" s="16">
        <v>24048</v>
      </c>
      <c r="E334" s="16">
        <v>20294</v>
      </c>
      <c r="F334" s="16">
        <v>3754</v>
      </c>
      <c r="G334" s="16">
        <v>956</v>
      </c>
      <c r="H334" s="16">
        <v>8035</v>
      </c>
      <c r="I334" s="16">
        <v>498</v>
      </c>
      <c r="J334" s="16">
        <v>0</v>
      </c>
      <c r="K334" s="16">
        <v>1965</v>
      </c>
      <c r="L334" s="16">
        <v>49555</v>
      </c>
    </row>
    <row r="335" spans="1:12" x14ac:dyDescent="0.35">
      <c r="A335" s="16" t="s">
        <v>216</v>
      </c>
      <c r="B335" s="16">
        <v>13523</v>
      </c>
      <c r="C335" s="16">
        <v>7687</v>
      </c>
      <c r="D335" s="16">
        <v>21087</v>
      </c>
      <c r="E335" s="16">
        <v>17281</v>
      </c>
      <c r="F335" s="16">
        <v>3806</v>
      </c>
      <c r="G335" s="16">
        <v>1014</v>
      </c>
      <c r="H335" s="16">
        <v>8840</v>
      </c>
      <c r="I335" s="16">
        <v>552</v>
      </c>
      <c r="J335" s="16">
        <v>0</v>
      </c>
      <c r="K335" s="16">
        <v>1984</v>
      </c>
      <c r="L335" s="16">
        <v>47000</v>
      </c>
    </row>
    <row r="336" spans="1:12" x14ac:dyDescent="0.35">
      <c r="A336" s="16" t="s">
        <v>217</v>
      </c>
      <c r="B336" s="16">
        <v>15587</v>
      </c>
      <c r="C336" s="16">
        <v>8261</v>
      </c>
      <c r="D336" s="16">
        <v>18807</v>
      </c>
      <c r="E336" s="16">
        <v>14768</v>
      </c>
      <c r="F336" s="16">
        <v>4039</v>
      </c>
      <c r="G336" s="16">
        <v>1169</v>
      </c>
      <c r="H336" s="16">
        <v>10834</v>
      </c>
      <c r="I336" s="16">
        <v>1013</v>
      </c>
      <c r="J336" s="16">
        <v>0</v>
      </c>
      <c r="K336" s="16">
        <v>2037</v>
      </c>
      <c r="L336" s="16">
        <v>49447</v>
      </c>
    </row>
    <row r="337" spans="1:12" x14ac:dyDescent="0.35">
      <c r="A337" s="16" t="s">
        <v>218</v>
      </c>
      <c r="B337" s="16">
        <v>19077</v>
      </c>
      <c r="C337" s="16">
        <v>8132</v>
      </c>
      <c r="D337" s="16">
        <v>14040</v>
      </c>
      <c r="E337" s="16">
        <v>9985</v>
      </c>
      <c r="F337" s="16">
        <v>4055</v>
      </c>
      <c r="G337" s="16">
        <v>1182</v>
      </c>
      <c r="H337" s="16">
        <v>7529</v>
      </c>
      <c r="I337" s="16">
        <v>545</v>
      </c>
      <c r="J337" s="16">
        <v>0</v>
      </c>
      <c r="K337" s="16">
        <v>2015</v>
      </c>
      <c r="L337" s="16">
        <v>44388</v>
      </c>
    </row>
    <row r="338" spans="1:12" x14ac:dyDescent="0.35">
      <c r="A338" s="16" t="s">
        <v>219</v>
      </c>
      <c r="B338" s="16">
        <v>15922</v>
      </c>
      <c r="C338" s="16">
        <v>7832</v>
      </c>
      <c r="D338" s="16">
        <v>14218</v>
      </c>
      <c r="E338" s="16">
        <v>10080</v>
      </c>
      <c r="F338" s="16">
        <v>4138</v>
      </c>
      <c r="G338" s="16">
        <v>1140</v>
      </c>
      <c r="H338" s="16">
        <v>7542</v>
      </c>
      <c r="I338" s="16">
        <v>544</v>
      </c>
      <c r="J338" s="16">
        <v>0</v>
      </c>
      <c r="K338" s="16">
        <v>2015</v>
      </c>
      <c r="L338" s="16">
        <v>41381</v>
      </c>
    </row>
    <row r="339" spans="1:12" x14ac:dyDescent="0.35">
      <c r="A339" s="16" t="s">
        <v>220</v>
      </c>
      <c r="B339" s="16">
        <v>17076</v>
      </c>
      <c r="C339" s="16">
        <v>8335</v>
      </c>
      <c r="D339" s="16">
        <v>15012</v>
      </c>
      <c r="E339" s="16">
        <v>10921</v>
      </c>
      <c r="F339" s="16">
        <v>4091</v>
      </c>
      <c r="G339" s="16">
        <v>1183</v>
      </c>
      <c r="H339" s="16">
        <v>8044</v>
      </c>
      <c r="I339" s="16">
        <v>553</v>
      </c>
      <c r="J339" s="16">
        <v>0</v>
      </c>
      <c r="K339" s="16">
        <v>2017</v>
      </c>
      <c r="L339" s="16">
        <v>43885</v>
      </c>
    </row>
    <row r="340" spans="1:12" x14ac:dyDescent="0.35">
      <c r="A340" s="16" t="s">
        <v>221</v>
      </c>
      <c r="B340" s="16">
        <v>15815</v>
      </c>
      <c r="C340" s="16">
        <v>8025</v>
      </c>
      <c r="D340" s="16">
        <v>19661</v>
      </c>
      <c r="E340" s="16">
        <v>16034</v>
      </c>
      <c r="F340" s="16">
        <v>3627</v>
      </c>
      <c r="G340" s="16">
        <v>1246</v>
      </c>
      <c r="H340" s="16">
        <v>7642</v>
      </c>
      <c r="I340" s="16">
        <v>661</v>
      </c>
      <c r="J340" s="16">
        <v>0</v>
      </c>
      <c r="K340" s="16">
        <v>2034</v>
      </c>
      <c r="L340" s="16">
        <v>47059</v>
      </c>
    </row>
    <row r="341" spans="1:12" x14ac:dyDescent="0.35">
      <c r="A341" s="16" t="s">
        <v>222</v>
      </c>
      <c r="B341" s="16">
        <v>16058</v>
      </c>
      <c r="C341" s="16">
        <v>7972</v>
      </c>
      <c r="D341" s="16">
        <v>15551</v>
      </c>
      <c r="E341" s="16">
        <v>11965</v>
      </c>
      <c r="F341" s="16">
        <v>3586</v>
      </c>
      <c r="G341" s="16">
        <v>1160</v>
      </c>
      <c r="H341" s="16">
        <v>7645</v>
      </c>
      <c r="I341" s="16">
        <v>701</v>
      </c>
      <c r="J341" s="16">
        <v>0</v>
      </c>
      <c r="K341" s="16">
        <v>2035</v>
      </c>
      <c r="L341" s="16">
        <v>43150</v>
      </c>
    </row>
    <row r="342" spans="1:12" x14ac:dyDescent="0.35">
      <c r="A342" s="16" t="s">
        <v>223</v>
      </c>
      <c r="B342" s="16">
        <v>16720</v>
      </c>
      <c r="C342" s="16">
        <v>8500</v>
      </c>
      <c r="D342" s="16">
        <v>14637</v>
      </c>
      <c r="E342" s="16">
        <v>10451</v>
      </c>
      <c r="F342" s="16">
        <v>4186</v>
      </c>
      <c r="G342" s="16">
        <v>1257</v>
      </c>
      <c r="H342" s="16">
        <v>7696</v>
      </c>
      <c r="I342" s="16">
        <v>934</v>
      </c>
      <c r="J342" s="16">
        <v>0</v>
      </c>
      <c r="K342" s="16">
        <v>2027</v>
      </c>
      <c r="L342" s="16">
        <v>43271</v>
      </c>
    </row>
    <row r="343" spans="1:12" x14ac:dyDescent="0.35">
      <c r="A343" s="16" t="s">
        <v>224</v>
      </c>
      <c r="B343" s="16">
        <v>15949</v>
      </c>
      <c r="C343" s="16">
        <v>7955</v>
      </c>
      <c r="D343" s="16">
        <v>14176</v>
      </c>
      <c r="E343" s="16">
        <v>10500</v>
      </c>
      <c r="F343" s="16">
        <v>3676</v>
      </c>
      <c r="G343" s="16">
        <v>1126</v>
      </c>
      <c r="H343" s="16">
        <v>7655</v>
      </c>
      <c r="I343" s="16">
        <v>667</v>
      </c>
      <c r="J343" s="16">
        <v>0</v>
      </c>
      <c r="K343" s="16">
        <v>2053</v>
      </c>
      <c r="L343" s="16">
        <v>41626</v>
      </c>
    </row>
    <row r="344" spans="1:12" x14ac:dyDescent="0.35">
      <c r="A344" s="16" t="s">
        <v>225</v>
      </c>
      <c r="B344" s="16">
        <v>16592</v>
      </c>
      <c r="C344" s="16">
        <v>8399</v>
      </c>
      <c r="D344" s="16">
        <v>13541</v>
      </c>
      <c r="E344" s="16">
        <v>9838</v>
      </c>
      <c r="F344" s="16">
        <v>3703</v>
      </c>
      <c r="G344" s="16">
        <v>1096</v>
      </c>
      <c r="H344" s="16">
        <v>7670</v>
      </c>
      <c r="I344" s="16">
        <v>710</v>
      </c>
      <c r="J344" s="16">
        <v>0</v>
      </c>
      <c r="K344" s="16">
        <v>2054</v>
      </c>
      <c r="L344" s="16">
        <v>41663</v>
      </c>
    </row>
    <row r="345" spans="1:12" x14ac:dyDescent="0.35">
      <c r="A345" s="16" t="s">
        <v>226</v>
      </c>
      <c r="B345" s="16">
        <v>16411</v>
      </c>
      <c r="C345" s="16">
        <v>8261</v>
      </c>
      <c r="D345" s="16">
        <v>14798</v>
      </c>
      <c r="E345" s="16">
        <v>11386</v>
      </c>
      <c r="F345" s="16">
        <v>3412</v>
      </c>
      <c r="G345" s="16">
        <v>1107</v>
      </c>
      <c r="H345" s="16">
        <v>8214</v>
      </c>
      <c r="I345" s="16">
        <v>673</v>
      </c>
      <c r="J345" s="16">
        <v>0</v>
      </c>
      <c r="K345" s="16">
        <v>2042</v>
      </c>
      <c r="L345" s="16">
        <v>43245</v>
      </c>
    </row>
    <row r="346" spans="1:12" x14ac:dyDescent="0.35">
      <c r="A346" s="16" t="s">
        <v>227</v>
      </c>
      <c r="B346" s="16">
        <v>15217</v>
      </c>
      <c r="C346" s="16">
        <v>9087</v>
      </c>
      <c r="D346" s="16">
        <v>28700</v>
      </c>
      <c r="E346" s="16">
        <v>25012</v>
      </c>
      <c r="F346" s="16">
        <v>3688</v>
      </c>
      <c r="G346" s="16">
        <v>968</v>
      </c>
      <c r="H346" s="16">
        <v>8518</v>
      </c>
      <c r="I346" s="16">
        <v>611</v>
      </c>
      <c r="J346" s="16">
        <v>0</v>
      </c>
      <c r="K346" s="16">
        <v>2108</v>
      </c>
      <c r="L346" s="16">
        <v>56122</v>
      </c>
    </row>
    <row r="347" spans="1:12" x14ac:dyDescent="0.35">
      <c r="A347" s="16" t="s">
        <v>228</v>
      </c>
      <c r="B347" s="16">
        <v>15047</v>
      </c>
      <c r="C347" s="16">
        <v>8975</v>
      </c>
      <c r="D347" s="16">
        <v>20583</v>
      </c>
      <c r="E347" s="16">
        <v>16859</v>
      </c>
      <c r="F347" s="16">
        <v>3724</v>
      </c>
      <c r="G347" s="16">
        <v>1061</v>
      </c>
      <c r="H347" s="16">
        <v>9192</v>
      </c>
      <c r="I347" s="16">
        <v>645</v>
      </c>
      <c r="J347" s="16">
        <v>0</v>
      </c>
      <c r="K347" s="16">
        <v>2118</v>
      </c>
      <c r="L347" s="16">
        <v>48646</v>
      </c>
    </row>
    <row r="348" spans="1:12" x14ac:dyDescent="0.35">
      <c r="A348" s="16" t="s">
        <v>229</v>
      </c>
      <c r="B348" s="16">
        <v>17410</v>
      </c>
      <c r="C348" s="16">
        <v>9813</v>
      </c>
      <c r="D348" s="16">
        <v>17945</v>
      </c>
      <c r="E348" s="16">
        <v>13816</v>
      </c>
      <c r="F348" s="16">
        <v>4129</v>
      </c>
      <c r="G348" s="16">
        <v>1150</v>
      </c>
      <c r="H348" s="16">
        <v>10400</v>
      </c>
      <c r="I348" s="16">
        <v>1127</v>
      </c>
      <c r="J348" s="16">
        <v>0</v>
      </c>
      <c r="K348" s="16">
        <v>2156</v>
      </c>
      <c r="L348" s="16">
        <v>50188</v>
      </c>
    </row>
    <row r="349" spans="1:12" x14ac:dyDescent="0.35">
      <c r="A349" s="16" t="s">
        <v>230</v>
      </c>
      <c r="B349" s="16">
        <v>17229</v>
      </c>
      <c r="C349" s="16">
        <v>9196</v>
      </c>
      <c r="D349" s="16">
        <v>13966</v>
      </c>
      <c r="E349" s="16">
        <v>9958</v>
      </c>
      <c r="F349" s="16">
        <v>4008</v>
      </c>
      <c r="G349" s="16">
        <v>1675</v>
      </c>
      <c r="H349" s="16">
        <v>7897</v>
      </c>
      <c r="I349" s="16">
        <v>592</v>
      </c>
      <c r="J349" s="16">
        <v>0</v>
      </c>
      <c r="K349" s="16">
        <v>2105</v>
      </c>
      <c r="L349" s="16">
        <v>43464</v>
      </c>
    </row>
    <row r="350" spans="1:12" x14ac:dyDescent="0.35">
      <c r="A350" s="16" t="s">
        <v>231</v>
      </c>
      <c r="B350" s="16">
        <v>17241</v>
      </c>
      <c r="C350" s="16">
        <v>9104</v>
      </c>
      <c r="D350" s="16">
        <v>14585</v>
      </c>
      <c r="E350" s="16">
        <v>10804</v>
      </c>
      <c r="F350" s="16">
        <v>3781</v>
      </c>
      <c r="G350" s="16">
        <v>1448</v>
      </c>
      <c r="H350" s="16">
        <v>8033</v>
      </c>
      <c r="I350" s="16">
        <v>721</v>
      </c>
      <c r="J350" s="16">
        <v>0</v>
      </c>
      <c r="K350" s="16">
        <v>2104</v>
      </c>
      <c r="L350" s="16">
        <v>44132</v>
      </c>
    </row>
    <row r="351" spans="1:12" x14ac:dyDescent="0.35">
      <c r="A351" s="16" t="s">
        <v>232</v>
      </c>
      <c r="B351" s="16">
        <v>18092</v>
      </c>
      <c r="C351" s="16">
        <v>9592</v>
      </c>
      <c r="D351" s="16">
        <v>15167</v>
      </c>
      <c r="E351" s="16">
        <v>11292</v>
      </c>
      <c r="F351" s="16">
        <v>3875</v>
      </c>
      <c r="G351" s="16">
        <v>1647</v>
      </c>
      <c r="H351" s="16">
        <v>8554</v>
      </c>
      <c r="I351" s="16">
        <v>637</v>
      </c>
      <c r="J351" s="16">
        <v>0</v>
      </c>
      <c r="K351" s="16">
        <v>2111</v>
      </c>
      <c r="L351" s="16">
        <v>46208</v>
      </c>
    </row>
    <row r="352" spans="1:12" x14ac:dyDescent="0.35">
      <c r="A352" s="16" t="s">
        <v>233</v>
      </c>
      <c r="B352" s="16">
        <v>18002</v>
      </c>
      <c r="C352" s="16">
        <v>9457</v>
      </c>
      <c r="D352" s="16">
        <v>20286</v>
      </c>
      <c r="E352" s="16">
        <v>16531</v>
      </c>
      <c r="F352" s="16">
        <v>3755</v>
      </c>
      <c r="G352" s="16">
        <v>1354</v>
      </c>
      <c r="H352" s="16">
        <v>8270</v>
      </c>
      <c r="I352" s="16">
        <v>614</v>
      </c>
      <c r="J352" s="16">
        <v>0</v>
      </c>
      <c r="K352" s="16">
        <v>2139</v>
      </c>
      <c r="L352" s="16">
        <v>50665</v>
      </c>
    </row>
    <row r="353" spans="1:12" x14ac:dyDescent="0.35">
      <c r="A353" s="16" t="s">
        <v>234</v>
      </c>
      <c r="B353" s="16">
        <v>18150</v>
      </c>
      <c r="C353" s="16">
        <v>9638</v>
      </c>
      <c r="D353" s="16">
        <v>15743</v>
      </c>
      <c r="E353" s="16">
        <v>12052</v>
      </c>
      <c r="F353" s="16">
        <v>3691</v>
      </c>
      <c r="G353" s="16">
        <v>1502</v>
      </c>
      <c r="H353" s="16">
        <v>7936</v>
      </c>
      <c r="I353" s="16">
        <v>679</v>
      </c>
      <c r="J353" s="16">
        <v>0</v>
      </c>
      <c r="K353" s="16">
        <v>2139</v>
      </c>
      <c r="L353" s="16">
        <v>46149</v>
      </c>
    </row>
    <row r="354" spans="1:12" x14ac:dyDescent="0.35">
      <c r="A354" s="16" t="s">
        <v>235</v>
      </c>
      <c r="B354" s="16">
        <v>18442</v>
      </c>
      <c r="C354" s="16">
        <v>9822</v>
      </c>
      <c r="D354" s="16">
        <v>13977</v>
      </c>
      <c r="E354" s="16">
        <v>10053</v>
      </c>
      <c r="F354" s="16">
        <v>3924</v>
      </c>
      <c r="G354" s="16">
        <v>1406</v>
      </c>
      <c r="H354" s="16">
        <v>8120</v>
      </c>
      <c r="I354" s="16">
        <v>906</v>
      </c>
      <c r="J354" s="16">
        <v>0</v>
      </c>
      <c r="K354" s="16">
        <v>2129</v>
      </c>
      <c r="L354" s="16">
        <v>44980</v>
      </c>
    </row>
    <row r="355" spans="1:12" x14ac:dyDescent="0.35">
      <c r="A355" s="16" t="s">
        <v>236</v>
      </c>
      <c r="B355" s="16">
        <v>18432</v>
      </c>
      <c r="C355" s="16">
        <v>9720</v>
      </c>
      <c r="D355" s="16">
        <v>13464</v>
      </c>
      <c r="E355" s="16">
        <v>10077</v>
      </c>
      <c r="F355" s="16">
        <v>3387</v>
      </c>
      <c r="G355" s="16">
        <v>1278</v>
      </c>
      <c r="H355" s="16">
        <v>8058</v>
      </c>
      <c r="I355" s="16">
        <v>653</v>
      </c>
      <c r="J355" s="16">
        <v>0</v>
      </c>
      <c r="K355" s="16">
        <v>2156</v>
      </c>
      <c r="L355" s="16">
        <v>44041</v>
      </c>
    </row>
    <row r="356" spans="1:12" x14ac:dyDescent="0.35">
      <c r="A356" s="16" t="s">
        <v>237</v>
      </c>
      <c r="B356" s="16">
        <v>17545</v>
      </c>
      <c r="C356" s="16">
        <v>9329</v>
      </c>
      <c r="D356" s="16">
        <v>14391</v>
      </c>
      <c r="E356" s="16">
        <v>10894</v>
      </c>
      <c r="F356" s="16">
        <v>3497</v>
      </c>
      <c r="G356" s="16">
        <v>1297</v>
      </c>
      <c r="H356" s="16">
        <v>7921</v>
      </c>
      <c r="I356" s="16">
        <v>693</v>
      </c>
      <c r="J356" s="16">
        <v>0</v>
      </c>
      <c r="K356" s="16">
        <v>2158</v>
      </c>
      <c r="L356" s="16">
        <v>44005</v>
      </c>
    </row>
    <row r="357" spans="1:12" x14ac:dyDescent="0.35">
      <c r="A357" s="16" t="s">
        <v>238</v>
      </c>
      <c r="B357" s="16">
        <v>17989</v>
      </c>
      <c r="C357" s="16">
        <v>9728</v>
      </c>
      <c r="D357" s="16">
        <v>15400</v>
      </c>
      <c r="E357" s="16">
        <v>11718</v>
      </c>
      <c r="F357" s="16">
        <v>3682</v>
      </c>
      <c r="G357" s="16">
        <v>1153</v>
      </c>
      <c r="H357" s="16">
        <v>8542</v>
      </c>
      <c r="I357" s="16">
        <v>598</v>
      </c>
      <c r="J357" s="16">
        <v>0</v>
      </c>
      <c r="K357" s="16">
        <v>2141</v>
      </c>
      <c r="L357" s="16">
        <v>45823</v>
      </c>
    </row>
    <row r="358" spans="1:12" x14ac:dyDescent="0.35">
      <c r="A358" s="16" t="s">
        <v>239</v>
      </c>
      <c r="B358" s="16">
        <v>15701</v>
      </c>
      <c r="C358" s="16">
        <v>9436</v>
      </c>
      <c r="D358" s="16">
        <v>28696</v>
      </c>
      <c r="E358" s="16">
        <v>25300</v>
      </c>
      <c r="F358" s="16">
        <v>3396</v>
      </c>
      <c r="G358" s="16">
        <v>1184</v>
      </c>
      <c r="H358" s="16">
        <v>8710</v>
      </c>
      <c r="I358" s="16">
        <v>653</v>
      </c>
      <c r="J358" s="16">
        <v>0</v>
      </c>
      <c r="K358" s="16">
        <v>2188</v>
      </c>
      <c r="L358" s="16">
        <v>57132</v>
      </c>
    </row>
    <row r="359" spans="1:12" x14ac:dyDescent="0.35">
      <c r="A359" s="16" t="s">
        <v>240</v>
      </c>
      <c r="B359" s="16">
        <v>16048</v>
      </c>
      <c r="C359" s="16">
        <v>9292</v>
      </c>
      <c r="D359" s="16">
        <v>18215</v>
      </c>
      <c r="E359" s="16">
        <v>14795</v>
      </c>
      <c r="F359" s="16">
        <v>3420</v>
      </c>
      <c r="G359" s="16">
        <v>1451</v>
      </c>
      <c r="H359" s="16">
        <v>9077</v>
      </c>
      <c r="I359" s="16">
        <v>625</v>
      </c>
      <c r="J359" s="16">
        <v>0</v>
      </c>
      <c r="K359" s="16">
        <v>2202</v>
      </c>
      <c r="L359" s="16">
        <v>47618</v>
      </c>
    </row>
    <row r="360" spans="1:12" x14ac:dyDescent="0.35">
      <c r="A360" s="16" t="s">
        <v>241</v>
      </c>
      <c r="B360" s="16">
        <v>18116</v>
      </c>
      <c r="C360" s="16">
        <v>9890</v>
      </c>
      <c r="D360" s="16">
        <v>17542</v>
      </c>
      <c r="E360" s="16">
        <v>13565</v>
      </c>
      <c r="F360" s="16">
        <v>3977</v>
      </c>
      <c r="G360" s="16">
        <v>1152</v>
      </c>
      <c r="H360" s="16">
        <v>10479</v>
      </c>
      <c r="I360" s="16">
        <v>2692</v>
      </c>
      <c r="J360" s="16">
        <v>0</v>
      </c>
      <c r="K360" s="16">
        <v>2241</v>
      </c>
      <c r="L360" s="16">
        <v>52222</v>
      </c>
    </row>
    <row r="361" spans="1:12" x14ac:dyDescent="0.35">
      <c r="A361" s="16" t="s">
        <v>242</v>
      </c>
      <c r="B361" s="16">
        <v>17444</v>
      </c>
      <c r="C361" s="16">
        <v>9477</v>
      </c>
      <c r="D361" s="16">
        <v>14465</v>
      </c>
      <c r="E361" s="16">
        <v>10682</v>
      </c>
      <c r="F361" s="16">
        <v>3783</v>
      </c>
      <c r="G361" s="16">
        <v>1276</v>
      </c>
      <c r="H361" s="16">
        <v>8670</v>
      </c>
      <c r="I361" s="16">
        <v>3088</v>
      </c>
      <c r="J361" s="16">
        <v>0</v>
      </c>
      <c r="K361" s="16">
        <v>2348</v>
      </c>
      <c r="L361" s="16">
        <v>47291</v>
      </c>
    </row>
    <row r="362" spans="1:12" x14ac:dyDescent="0.35">
      <c r="A362" s="16" t="s">
        <v>243</v>
      </c>
      <c r="B362" s="16">
        <v>17935</v>
      </c>
      <c r="C362" s="16">
        <v>9516</v>
      </c>
      <c r="D362" s="16">
        <v>13531</v>
      </c>
      <c r="E362" s="16">
        <v>9778</v>
      </c>
      <c r="F362" s="16">
        <v>3753</v>
      </c>
      <c r="G362" s="16">
        <v>1323</v>
      </c>
      <c r="H362" s="16">
        <v>8150</v>
      </c>
      <c r="I362" s="16">
        <v>660</v>
      </c>
      <c r="J362" s="16">
        <v>0</v>
      </c>
      <c r="K362" s="16">
        <v>2299</v>
      </c>
      <c r="L362" s="16">
        <v>43898</v>
      </c>
    </row>
    <row r="363" spans="1:12" x14ac:dyDescent="0.35">
      <c r="A363" s="16" t="s">
        <v>244</v>
      </c>
      <c r="B363" s="16">
        <v>18552</v>
      </c>
      <c r="C363" s="16">
        <v>9747</v>
      </c>
      <c r="D363" s="16">
        <v>14742</v>
      </c>
      <c r="E363" s="16">
        <v>11020</v>
      </c>
      <c r="F363" s="16">
        <v>3722</v>
      </c>
      <c r="G363" s="16">
        <v>1293</v>
      </c>
      <c r="H363" s="16">
        <v>8811</v>
      </c>
      <c r="I363" s="16">
        <v>560</v>
      </c>
      <c r="J363" s="16">
        <v>0</v>
      </c>
      <c r="K363" s="16">
        <v>2329</v>
      </c>
      <c r="L363" s="16">
        <v>46287</v>
      </c>
    </row>
    <row r="364" spans="1:12" x14ac:dyDescent="0.35">
      <c r="A364" s="16" t="s">
        <v>245</v>
      </c>
      <c r="B364" s="16">
        <v>18545</v>
      </c>
      <c r="C364" s="16">
        <v>9573</v>
      </c>
      <c r="D364" s="16">
        <v>20274</v>
      </c>
      <c r="E364" s="16">
        <v>16563</v>
      </c>
      <c r="F364" s="16">
        <v>3711</v>
      </c>
      <c r="G364" s="16">
        <v>1474</v>
      </c>
      <c r="H364" s="16">
        <v>8486</v>
      </c>
      <c r="I364" s="16">
        <v>637</v>
      </c>
      <c r="J364" s="16">
        <v>0</v>
      </c>
      <c r="K364" s="16">
        <v>2359</v>
      </c>
      <c r="L364" s="16">
        <v>51775</v>
      </c>
    </row>
    <row r="365" spans="1:12" x14ac:dyDescent="0.35">
      <c r="A365" s="16" t="s">
        <v>246</v>
      </c>
      <c r="B365" s="16">
        <v>18043</v>
      </c>
      <c r="C365" s="16">
        <v>9345</v>
      </c>
      <c r="D365" s="16">
        <v>15081</v>
      </c>
      <c r="E365" s="16">
        <v>11398</v>
      </c>
      <c r="F365" s="16">
        <v>3683</v>
      </c>
      <c r="G365" s="16">
        <v>1514</v>
      </c>
      <c r="H365" s="16">
        <v>8214</v>
      </c>
      <c r="I365" s="16">
        <v>607</v>
      </c>
      <c r="J365" s="16">
        <v>0</v>
      </c>
      <c r="K365" s="16">
        <v>2353</v>
      </c>
      <c r="L365" s="16">
        <v>45812</v>
      </c>
    </row>
    <row r="366" spans="1:12" x14ac:dyDescent="0.35">
      <c r="A366" s="16" t="s">
        <v>247</v>
      </c>
      <c r="B366" s="16">
        <v>18354</v>
      </c>
      <c r="C366" s="16">
        <v>9707</v>
      </c>
      <c r="D366" s="16">
        <v>14372</v>
      </c>
      <c r="E366" s="16">
        <v>10352</v>
      </c>
      <c r="F366" s="16">
        <v>4020</v>
      </c>
      <c r="G366" s="16">
        <v>1311</v>
      </c>
      <c r="H366" s="16">
        <v>8501</v>
      </c>
      <c r="I366" s="16">
        <v>776</v>
      </c>
      <c r="J366" s="16">
        <v>0</v>
      </c>
      <c r="K366" s="16">
        <v>2332</v>
      </c>
      <c r="L366" s="16">
        <v>45646</v>
      </c>
    </row>
    <row r="367" spans="1:12" x14ac:dyDescent="0.35">
      <c r="A367" s="16" t="s">
        <v>248</v>
      </c>
      <c r="B367" s="16">
        <v>18818</v>
      </c>
      <c r="C367" s="16">
        <v>10046</v>
      </c>
      <c r="D367" s="16">
        <v>13611</v>
      </c>
      <c r="E367" s="16">
        <v>10368</v>
      </c>
      <c r="F367" s="16">
        <v>3243</v>
      </c>
      <c r="G367" s="16">
        <v>1479</v>
      </c>
      <c r="H367" s="16">
        <v>8157</v>
      </c>
      <c r="I367" s="16">
        <v>851</v>
      </c>
      <c r="J367" s="16">
        <v>0</v>
      </c>
      <c r="K367" s="16">
        <v>2366</v>
      </c>
      <c r="L367" s="16">
        <v>45282</v>
      </c>
    </row>
    <row r="368" spans="1:12" x14ac:dyDescent="0.35">
      <c r="A368" s="16" t="s">
        <v>249</v>
      </c>
      <c r="B368" s="16">
        <v>18695</v>
      </c>
      <c r="C368" s="16">
        <v>10036</v>
      </c>
      <c r="D368" s="16">
        <v>12722</v>
      </c>
      <c r="E368" s="16">
        <v>9510</v>
      </c>
      <c r="F368" s="16">
        <v>3212</v>
      </c>
      <c r="G368" s="16">
        <v>1255</v>
      </c>
      <c r="H368" s="16">
        <v>8136</v>
      </c>
      <c r="I368" s="16">
        <v>598</v>
      </c>
      <c r="J368" s="16">
        <v>0</v>
      </c>
      <c r="K368" s="16">
        <v>2365</v>
      </c>
      <c r="L368" s="16">
        <v>43771</v>
      </c>
    </row>
    <row r="369" spans="1:12" x14ac:dyDescent="0.35">
      <c r="A369" s="16" t="s">
        <v>250</v>
      </c>
      <c r="B369" s="16">
        <v>19158</v>
      </c>
      <c r="C369" s="16">
        <v>10394</v>
      </c>
      <c r="D369" s="16">
        <v>15129</v>
      </c>
      <c r="E369" s="16">
        <v>11943</v>
      </c>
      <c r="F369" s="16">
        <v>3186</v>
      </c>
      <c r="G369" s="16">
        <v>1221</v>
      </c>
      <c r="H369" s="16">
        <v>8928</v>
      </c>
      <c r="I369" s="16">
        <v>577</v>
      </c>
      <c r="J369" s="16">
        <v>0</v>
      </c>
      <c r="K369" s="16">
        <v>2349</v>
      </c>
      <c r="L369" s="16">
        <v>47362</v>
      </c>
    </row>
    <row r="370" spans="1:12" x14ac:dyDescent="0.35">
      <c r="A370" s="16" t="s">
        <v>251</v>
      </c>
      <c r="B370" s="16">
        <v>16340</v>
      </c>
      <c r="C370" s="16">
        <v>9886</v>
      </c>
      <c r="D370" s="16">
        <v>29944</v>
      </c>
      <c r="E370" s="16">
        <v>26457</v>
      </c>
      <c r="F370" s="16">
        <v>3487</v>
      </c>
      <c r="G370" s="16">
        <v>1303</v>
      </c>
      <c r="H370" s="16">
        <v>8716</v>
      </c>
      <c r="I370" s="16">
        <v>4290</v>
      </c>
      <c r="J370" s="16">
        <v>3757</v>
      </c>
      <c r="K370" s="16">
        <v>2431</v>
      </c>
      <c r="L370" s="16">
        <v>63024</v>
      </c>
    </row>
    <row r="371" spans="1:12" x14ac:dyDescent="0.35">
      <c r="A371" s="16" t="s">
        <v>252</v>
      </c>
      <c r="B371" s="16">
        <v>16197</v>
      </c>
      <c r="C371" s="16">
        <v>9551</v>
      </c>
      <c r="D371" s="16">
        <v>18372</v>
      </c>
      <c r="E371" s="16">
        <v>14781</v>
      </c>
      <c r="F371" s="16">
        <v>3591</v>
      </c>
      <c r="G371" s="16">
        <v>1313</v>
      </c>
      <c r="H371" s="16">
        <v>8995</v>
      </c>
      <c r="I371" s="16">
        <v>3219</v>
      </c>
      <c r="J371" s="16">
        <v>2671</v>
      </c>
      <c r="K371" s="16">
        <v>2456</v>
      </c>
      <c r="L371" s="16">
        <v>50552</v>
      </c>
    </row>
    <row r="372" spans="1:12" x14ac:dyDescent="0.35">
      <c r="A372" s="16" t="s">
        <v>253</v>
      </c>
      <c r="B372" s="16">
        <v>18380</v>
      </c>
      <c r="C372" s="16">
        <v>10034</v>
      </c>
      <c r="D372" s="16">
        <v>17077</v>
      </c>
      <c r="E372" s="16">
        <v>13366</v>
      </c>
      <c r="F372" s="16">
        <v>3711</v>
      </c>
      <c r="G372" s="16">
        <v>1508</v>
      </c>
      <c r="H372" s="16">
        <v>10719</v>
      </c>
      <c r="I372" s="16">
        <v>994</v>
      </c>
      <c r="J372" s="16">
        <v>0</v>
      </c>
      <c r="K372" s="16">
        <v>2420</v>
      </c>
      <c r="L372" s="16">
        <v>51098</v>
      </c>
    </row>
    <row r="373" spans="1:12" x14ac:dyDescent="0.35">
      <c r="A373" s="16" t="s">
        <v>254</v>
      </c>
      <c r="B373" s="16">
        <v>18314</v>
      </c>
      <c r="C373" s="16">
        <v>9894</v>
      </c>
      <c r="D373" s="16">
        <v>15771</v>
      </c>
      <c r="E373" s="16">
        <v>12124</v>
      </c>
      <c r="F373" s="16">
        <v>3647</v>
      </c>
      <c r="G373" s="16">
        <v>1498</v>
      </c>
      <c r="H373" s="16">
        <v>9175</v>
      </c>
      <c r="I373" s="16">
        <v>4724</v>
      </c>
      <c r="J373" s="16">
        <v>3885</v>
      </c>
      <c r="K373" s="16">
        <v>2438</v>
      </c>
      <c r="L373" s="16">
        <v>51920</v>
      </c>
    </row>
    <row r="374" spans="1:12" x14ac:dyDescent="0.35">
      <c r="A374" s="16" t="s">
        <v>255</v>
      </c>
      <c r="B374" s="16">
        <v>18957</v>
      </c>
      <c r="C374" s="16">
        <v>9879</v>
      </c>
      <c r="D374" s="16">
        <v>14218</v>
      </c>
      <c r="E374" s="16">
        <v>10627</v>
      </c>
      <c r="F374" s="16">
        <v>3591</v>
      </c>
      <c r="G374" s="16">
        <v>2413</v>
      </c>
      <c r="H374" s="16">
        <v>8503</v>
      </c>
      <c r="I374" s="16">
        <v>4541</v>
      </c>
      <c r="J374" s="16">
        <v>3885</v>
      </c>
      <c r="K374" s="16">
        <v>2387</v>
      </c>
      <c r="L374" s="16">
        <v>51019</v>
      </c>
    </row>
    <row r="375" spans="1:12" x14ac:dyDescent="0.35">
      <c r="A375" s="16" t="s">
        <v>256</v>
      </c>
      <c r="B375" s="16">
        <v>19347</v>
      </c>
      <c r="C375" s="16">
        <v>10168</v>
      </c>
      <c r="D375" s="16">
        <v>14805</v>
      </c>
      <c r="E375" s="16">
        <v>11276</v>
      </c>
      <c r="F375" s="16">
        <v>3529</v>
      </c>
      <c r="G375" s="16">
        <v>1476</v>
      </c>
      <c r="H375" s="16">
        <v>8878</v>
      </c>
      <c r="I375" s="16">
        <v>4462</v>
      </c>
      <c r="J375" s="16">
        <v>3885</v>
      </c>
      <c r="K375" s="16">
        <v>2438</v>
      </c>
      <c r="L375" s="16">
        <v>51406</v>
      </c>
    </row>
    <row r="376" spans="1:12" x14ac:dyDescent="0.35">
      <c r="A376" s="16" t="s">
        <v>257</v>
      </c>
      <c r="B376" s="16">
        <v>19841</v>
      </c>
      <c r="C376" s="16">
        <v>10399</v>
      </c>
      <c r="D376" s="16">
        <v>20279</v>
      </c>
      <c r="E376" s="16">
        <v>16820</v>
      </c>
      <c r="F376" s="16">
        <v>3459</v>
      </c>
      <c r="G376" s="16">
        <v>1531</v>
      </c>
      <c r="H376" s="16">
        <v>8332</v>
      </c>
      <c r="I376" s="16">
        <v>1168</v>
      </c>
      <c r="J376" s="16">
        <v>526</v>
      </c>
      <c r="K376" s="16">
        <v>2454</v>
      </c>
      <c r="L376" s="16">
        <v>53605</v>
      </c>
    </row>
    <row r="377" spans="1:12" x14ac:dyDescent="0.35">
      <c r="A377" s="16" t="s">
        <v>258</v>
      </c>
      <c r="B377" s="16">
        <v>19342</v>
      </c>
      <c r="C377" s="16">
        <v>10166</v>
      </c>
      <c r="D377" s="16">
        <v>14819</v>
      </c>
      <c r="E377" s="16">
        <v>11229</v>
      </c>
      <c r="F377" s="16">
        <v>3590</v>
      </c>
      <c r="G377" s="16">
        <v>1531</v>
      </c>
      <c r="H377" s="16">
        <v>8350</v>
      </c>
      <c r="I377" s="16">
        <v>595</v>
      </c>
      <c r="J377" s="16">
        <v>0</v>
      </c>
      <c r="K377" s="16">
        <v>2443</v>
      </c>
      <c r="L377" s="16">
        <v>47080</v>
      </c>
    </row>
    <row r="378" spans="1:12" x14ac:dyDescent="0.35">
      <c r="A378" s="16" t="s">
        <v>259</v>
      </c>
      <c r="B378" s="16">
        <v>19515</v>
      </c>
      <c r="C378" s="16">
        <v>10343</v>
      </c>
      <c r="D378" s="16">
        <v>14528</v>
      </c>
      <c r="E378" s="16">
        <v>10715</v>
      </c>
      <c r="F378" s="16">
        <v>3813</v>
      </c>
      <c r="G378" s="16">
        <v>1440</v>
      </c>
      <c r="H378" s="16">
        <v>8557</v>
      </c>
      <c r="I378" s="16">
        <v>1027</v>
      </c>
      <c r="J378" s="16">
        <v>0</v>
      </c>
      <c r="K378" s="16">
        <v>2456</v>
      </c>
      <c r="L378" s="16">
        <v>47523</v>
      </c>
    </row>
    <row r="379" spans="1:12" x14ac:dyDescent="0.35">
      <c r="A379" s="16" t="s">
        <v>260</v>
      </c>
      <c r="B379" s="16">
        <v>19601</v>
      </c>
      <c r="C379" s="16">
        <v>10078</v>
      </c>
      <c r="D379" s="16">
        <v>13997</v>
      </c>
      <c r="E379" s="16">
        <v>10623</v>
      </c>
      <c r="F379" s="16">
        <v>3374</v>
      </c>
      <c r="G379" s="16">
        <v>1502</v>
      </c>
      <c r="H379" s="16">
        <v>8231</v>
      </c>
      <c r="I379" s="16">
        <v>609</v>
      </c>
      <c r="J379" s="16">
        <v>0</v>
      </c>
      <c r="K379" s="16">
        <v>2601</v>
      </c>
      <c r="L379" s="16">
        <v>46541</v>
      </c>
    </row>
    <row r="380" spans="1:12" x14ac:dyDescent="0.35">
      <c r="A380" s="16" t="s">
        <v>261</v>
      </c>
      <c r="B380" s="16">
        <v>19469</v>
      </c>
      <c r="C380" s="16">
        <v>10405</v>
      </c>
      <c r="D380" s="16">
        <v>13869</v>
      </c>
      <c r="E380" s="16">
        <v>10495</v>
      </c>
      <c r="F380" s="16">
        <v>3374</v>
      </c>
      <c r="G380" s="16">
        <v>1326</v>
      </c>
      <c r="H380" s="16">
        <v>8400</v>
      </c>
      <c r="I380" s="16">
        <v>693</v>
      </c>
      <c r="J380" s="16">
        <v>0</v>
      </c>
      <c r="K380" s="16">
        <v>2588</v>
      </c>
      <c r="L380" s="16">
        <v>46345</v>
      </c>
    </row>
    <row r="381" spans="1:12" x14ac:dyDescent="0.35">
      <c r="A381" s="16" t="s">
        <v>262</v>
      </c>
      <c r="B381" s="16">
        <v>20195</v>
      </c>
      <c r="C381" s="16">
        <v>10847</v>
      </c>
      <c r="D381" s="16">
        <v>15598</v>
      </c>
      <c r="E381" s="16">
        <v>12180</v>
      </c>
      <c r="F381" s="16">
        <v>3418</v>
      </c>
      <c r="G381" s="16">
        <v>1349</v>
      </c>
      <c r="H381" s="16">
        <v>9229</v>
      </c>
      <c r="I381" s="16">
        <v>619</v>
      </c>
      <c r="J381" s="16">
        <v>0</v>
      </c>
      <c r="K381" s="16">
        <v>2430</v>
      </c>
      <c r="L381" s="16">
        <v>49420</v>
      </c>
    </row>
    <row r="382" spans="1:12" x14ac:dyDescent="0.35">
      <c r="A382" s="16" t="s">
        <v>263</v>
      </c>
      <c r="B382" s="16">
        <v>17846</v>
      </c>
      <c r="C382" s="16">
        <v>10638</v>
      </c>
      <c r="D382" s="16">
        <v>28581</v>
      </c>
      <c r="E382" s="16">
        <v>25163</v>
      </c>
      <c r="F382" s="16">
        <v>3418</v>
      </c>
      <c r="G382" s="16">
        <v>1404</v>
      </c>
      <c r="H382" s="16">
        <v>8969</v>
      </c>
      <c r="I382" s="16">
        <v>575</v>
      </c>
      <c r="J382" s="16">
        <v>0</v>
      </c>
      <c r="K382" s="16">
        <v>2599</v>
      </c>
      <c r="L382" s="16">
        <v>59974</v>
      </c>
    </row>
    <row r="383" spans="1:12" x14ac:dyDescent="0.35">
      <c r="A383" s="16" t="s">
        <v>264</v>
      </c>
      <c r="B383" s="16">
        <v>17500</v>
      </c>
      <c r="C383" s="16">
        <v>10191</v>
      </c>
      <c r="D383" s="16">
        <v>19019</v>
      </c>
      <c r="E383" s="16">
        <v>15462</v>
      </c>
      <c r="F383" s="16">
        <v>3557</v>
      </c>
      <c r="G383" s="16">
        <v>1423</v>
      </c>
      <c r="H383" s="16">
        <v>9490</v>
      </c>
      <c r="I383" s="16">
        <v>558</v>
      </c>
      <c r="J383" s="16">
        <v>0</v>
      </c>
      <c r="K383" s="16">
        <v>2562</v>
      </c>
      <c r="L383" s="16">
        <v>50552</v>
      </c>
    </row>
    <row r="384" spans="1:12" x14ac:dyDescent="0.35">
      <c r="A384" s="16" t="s">
        <v>265</v>
      </c>
      <c r="B384" s="16">
        <v>19353</v>
      </c>
      <c r="C384" s="16">
        <v>10584</v>
      </c>
      <c r="D384" s="16">
        <v>18480</v>
      </c>
      <c r="E384" s="16">
        <v>14812</v>
      </c>
      <c r="F384" s="16">
        <v>3668</v>
      </c>
      <c r="G384" s="16">
        <v>1471</v>
      </c>
      <c r="H384" s="16">
        <v>11192</v>
      </c>
      <c r="I384" s="16">
        <v>1277</v>
      </c>
      <c r="J384" s="16">
        <v>0</v>
      </c>
      <c r="K384" s="16">
        <v>2651</v>
      </c>
      <c r="L384" s="16">
        <v>54424</v>
      </c>
    </row>
    <row r="385" spans="1:12" x14ac:dyDescent="0.35">
      <c r="A385" s="16" t="s">
        <v>266</v>
      </c>
      <c r="B385" s="16">
        <v>19437</v>
      </c>
      <c r="C385" s="16">
        <v>10490</v>
      </c>
      <c r="D385" s="16">
        <v>15370</v>
      </c>
      <c r="E385" s="16">
        <v>11469</v>
      </c>
      <c r="F385" s="16">
        <v>3901</v>
      </c>
      <c r="G385" s="16">
        <v>1539</v>
      </c>
      <c r="H385" s="16">
        <v>8853</v>
      </c>
      <c r="I385" s="16">
        <v>4713</v>
      </c>
      <c r="J385" s="16">
        <v>4107</v>
      </c>
      <c r="K385" s="16">
        <v>2530</v>
      </c>
      <c r="L385" s="16">
        <v>52442</v>
      </c>
    </row>
    <row r="386" spans="1:12" x14ac:dyDescent="0.35">
      <c r="A386" s="16" t="s">
        <v>267</v>
      </c>
      <c r="B386" s="16">
        <v>19911</v>
      </c>
      <c r="C386" s="16">
        <v>10399</v>
      </c>
      <c r="D386" s="16">
        <v>13924</v>
      </c>
      <c r="E386" s="16">
        <v>10222</v>
      </c>
      <c r="F386" s="16">
        <v>3702</v>
      </c>
      <c r="G386" s="16">
        <v>1617</v>
      </c>
      <c r="H386" s="16">
        <v>8511</v>
      </c>
      <c r="I386" s="16">
        <v>624</v>
      </c>
      <c r="J386" s="16">
        <v>0</v>
      </c>
      <c r="K386" s="16">
        <v>2520</v>
      </c>
      <c r="L386" s="16">
        <v>47107</v>
      </c>
    </row>
    <row r="387" spans="1:12" x14ac:dyDescent="0.35">
      <c r="A387" s="16" t="s">
        <v>268</v>
      </c>
      <c r="B387" s="16">
        <v>20049</v>
      </c>
      <c r="C387" s="16">
        <v>10494</v>
      </c>
      <c r="D387" s="16">
        <v>14952</v>
      </c>
      <c r="E387" s="16">
        <v>11248</v>
      </c>
      <c r="F387" s="16">
        <v>3704</v>
      </c>
      <c r="G387" s="16">
        <v>1531</v>
      </c>
      <c r="H387" s="16">
        <v>9068</v>
      </c>
      <c r="I387" s="16">
        <v>612</v>
      </c>
      <c r="J387" s="16">
        <v>0</v>
      </c>
      <c r="K387" s="16">
        <v>2548</v>
      </c>
      <c r="L387" s="16">
        <v>48760</v>
      </c>
    </row>
    <row r="388" spans="1:12" x14ac:dyDescent="0.35">
      <c r="A388" s="16" t="s">
        <v>269</v>
      </c>
      <c r="B388" s="16">
        <v>20185</v>
      </c>
      <c r="C388" s="16">
        <v>10496</v>
      </c>
      <c r="D388" s="16">
        <v>21339</v>
      </c>
      <c r="E388" s="16">
        <v>17586</v>
      </c>
      <c r="F388" s="16">
        <v>3753</v>
      </c>
      <c r="G388" s="16">
        <v>1536</v>
      </c>
      <c r="H388" s="16">
        <v>8753</v>
      </c>
      <c r="I388" s="16">
        <v>1118</v>
      </c>
      <c r="J388" s="16">
        <v>525</v>
      </c>
      <c r="K388" s="16">
        <v>2562</v>
      </c>
      <c r="L388" s="16">
        <v>55493</v>
      </c>
    </row>
    <row r="389" spans="1:12" x14ac:dyDescent="0.35">
      <c r="A389" s="16" t="s">
        <v>270</v>
      </c>
      <c r="B389" s="16">
        <v>19661</v>
      </c>
      <c r="C389" s="16">
        <v>10330</v>
      </c>
      <c r="D389" s="16">
        <v>16203</v>
      </c>
      <c r="E389" s="16">
        <v>12340</v>
      </c>
      <c r="F389" s="16">
        <v>3863</v>
      </c>
      <c r="G389" s="16">
        <v>1634</v>
      </c>
      <c r="H389" s="16">
        <v>8774</v>
      </c>
      <c r="I389" s="16">
        <v>589</v>
      </c>
      <c r="J389" s="16">
        <v>0</v>
      </c>
      <c r="K389" s="16">
        <v>2642</v>
      </c>
      <c r="L389" s="16">
        <v>49503</v>
      </c>
    </row>
    <row r="390" spans="1:12" x14ac:dyDescent="0.35">
      <c r="A390" s="16" t="s">
        <v>271</v>
      </c>
      <c r="B390" s="16">
        <v>20222</v>
      </c>
      <c r="C390" s="16">
        <v>10650</v>
      </c>
      <c r="D390" s="16">
        <v>14922</v>
      </c>
      <c r="E390" s="16">
        <v>10964</v>
      </c>
      <c r="F390" s="16">
        <v>3958</v>
      </c>
      <c r="G390" s="16">
        <v>1595</v>
      </c>
      <c r="H390" s="16">
        <v>8752</v>
      </c>
      <c r="I390" s="16">
        <v>1036</v>
      </c>
      <c r="J390" s="16">
        <v>0</v>
      </c>
      <c r="K390" s="16">
        <v>2582</v>
      </c>
      <c r="L390" s="16">
        <v>49109</v>
      </c>
    </row>
    <row r="391" spans="1:12" x14ac:dyDescent="0.35">
      <c r="A391" s="16" t="s">
        <v>272</v>
      </c>
      <c r="B391" s="16">
        <v>20763</v>
      </c>
      <c r="C391" s="16">
        <v>11099</v>
      </c>
      <c r="D391" s="16">
        <v>14826</v>
      </c>
      <c r="E391" s="16">
        <v>11120</v>
      </c>
      <c r="F391" s="16">
        <v>3706</v>
      </c>
      <c r="G391" s="16">
        <v>1475</v>
      </c>
      <c r="H391" s="16">
        <v>8534</v>
      </c>
      <c r="I391" s="16">
        <v>4674</v>
      </c>
      <c r="J391" s="16">
        <v>4050</v>
      </c>
      <c r="K391" s="16">
        <v>2583</v>
      </c>
      <c r="L391" s="16">
        <v>52855</v>
      </c>
    </row>
    <row r="392" spans="1:12" x14ac:dyDescent="0.35">
      <c r="A392" s="16" t="s">
        <v>273</v>
      </c>
      <c r="B392" s="16">
        <v>20274</v>
      </c>
      <c r="C392" s="16">
        <v>11028</v>
      </c>
      <c r="D392" s="16">
        <v>14901</v>
      </c>
      <c r="E392" s="16">
        <v>11139</v>
      </c>
      <c r="F392" s="16">
        <v>3762</v>
      </c>
      <c r="G392" s="16">
        <v>1390</v>
      </c>
      <c r="H392" s="16">
        <v>8761</v>
      </c>
      <c r="I392" s="16">
        <v>605</v>
      </c>
      <c r="J392" s="16">
        <v>0</v>
      </c>
      <c r="K392" s="16">
        <v>3654</v>
      </c>
      <c r="L392" s="16">
        <v>49585</v>
      </c>
    </row>
    <row r="393" spans="1:12" x14ac:dyDescent="0.35">
      <c r="A393" s="16" t="s">
        <v>274</v>
      </c>
      <c r="B393" s="16">
        <v>20717</v>
      </c>
      <c r="C393" s="16">
        <v>11248</v>
      </c>
      <c r="D393" s="16">
        <v>16332</v>
      </c>
      <c r="E393" s="16">
        <v>12628</v>
      </c>
      <c r="F393" s="16">
        <v>3704</v>
      </c>
      <c r="G393" s="16">
        <v>1369</v>
      </c>
      <c r="H393" s="16">
        <v>9463</v>
      </c>
      <c r="I393" s="16">
        <v>618</v>
      </c>
      <c r="J393" s="16">
        <v>0</v>
      </c>
      <c r="K393" s="16">
        <v>2529</v>
      </c>
      <c r="L393" s="16">
        <v>51028</v>
      </c>
    </row>
    <row r="394" spans="1:12" x14ac:dyDescent="0.35">
      <c r="A394" s="16" t="s">
        <v>275</v>
      </c>
      <c r="B394" s="16">
        <v>18449</v>
      </c>
      <c r="C394" s="16">
        <v>10889</v>
      </c>
      <c r="D394" s="16">
        <v>31957</v>
      </c>
      <c r="E394" s="16">
        <v>28458</v>
      </c>
      <c r="F394" s="16">
        <v>3499</v>
      </c>
      <c r="G394" s="16">
        <v>1478</v>
      </c>
      <c r="H394" s="16">
        <v>9214</v>
      </c>
      <c r="I394" s="16">
        <v>2586</v>
      </c>
      <c r="J394" s="16">
        <v>2057</v>
      </c>
      <c r="K394" s="16">
        <v>2564</v>
      </c>
      <c r="L394" s="16">
        <v>66248</v>
      </c>
    </row>
    <row r="395" spans="1:12" x14ac:dyDescent="0.35">
      <c r="A395" s="16" t="s">
        <v>276</v>
      </c>
      <c r="B395" s="16">
        <v>18293</v>
      </c>
      <c r="C395" s="16">
        <v>10510</v>
      </c>
      <c r="D395" s="16">
        <v>20270</v>
      </c>
      <c r="E395" s="16">
        <v>16557</v>
      </c>
      <c r="F395" s="16">
        <v>3713</v>
      </c>
      <c r="G395" s="16">
        <v>1557</v>
      </c>
      <c r="H395" s="16">
        <v>9982</v>
      </c>
      <c r="I395" s="16">
        <v>674</v>
      </c>
      <c r="J395" s="16">
        <v>0</v>
      </c>
      <c r="K395" s="16">
        <v>2599</v>
      </c>
      <c r="L395" s="16">
        <v>53375</v>
      </c>
    </row>
    <row r="396" spans="1:12" x14ac:dyDescent="0.35">
      <c r="A396" s="16" t="s">
        <v>277</v>
      </c>
      <c r="B396" s="16">
        <v>19452</v>
      </c>
      <c r="C396" s="16">
        <v>10683</v>
      </c>
      <c r="D396" s="16">
        <v>18990</v>
      </c>
      <c r="E396" s="16">
        <v>15447</v>
      </c>
      <c r="F396" s="16">
        <v>3543</v>
      </c>
      <c r="G396" s="16">
        <v>1615</v>
      </c>
      <c r="H396" s="16">
        <v>11595</v>
      </c>
      <c r="I396" s="16">
        <v>1336</v>
      </c>
      <c r="J396" s="16">
        <v>0</v>
      </c>
      <c r="K396" s="16">
        <v>2640</v>
      </c>
      <c r="L396" s="16">
        <v>55628</v>
      </c>
    </row>
    <row r="397" spans="1:12" x14ac:dyDescent="0.35">
      <c r="A397" s="16" t="s">
        <v>278</v>
      </c>
      <c r="B397" s="16">
        <v>20143</v>
      </c>
      <c r="C397" s="16">
        <v>10882</v>
      </c>
      <c r="D397" s="16">
        <v>15690</v>
      </c>
      <c r="E397" s="16">
        <v>11777</v>
      </c>
      <c r="F397" s="16">
        <v>3913</v>
      </c>
      <c r="G397" s="16">
        <v>1642</v>
      </c>
      <c r="H397" s="16">
        <v>9210</v>
      </c>
      <c r="I397" s="16">
        <v>4574</v>
      </c>
      <c r="J397" s="16">
        <v>3904</v>
      </c>
      <c r="K397" s="16">
        <v>2950</v>
      </c>
      <c r="L397" s="16">
        <v>54209</v>
      </c>
    </row>
    <row r="398" spans="1:12" x14ac:dyDescent="0.35">
      <c r="A398" s="16" t="s">
        <v>279</v>
      </c>
      <c r="B398" s="16">
        <v>20316</v>
      </c>
      <c r="C398" s="16">
        <v>10724</v>
      </c>
      <c r="D398" s="16">
        <v>15219</v>
      </c>
      <c r="E398" s="16">
        <v>11385</v>
      </c>
      <c r="F398" s="16">
        <v>3834</v>
      </c>
      <c r="G398" s="16">
        <v>1629</v>
      </c>
      <c r="H398" s="16">
        <v>9371</v>
      </c>
      <c r="I398" s="16">
        <v>584</v>
      </c>
      <c r="J398" s="16">
        <v>0</v>
      </c>
      <c r="K398" s="16">
        <v>2853</v>
      </c>
      <c r="L398" s="16">
        <v>49972</v>
      </c>
    </row>
    <row r="399" spans="1:12" x14ac:dyDescent="0.35">
      <c r="A399" s="16" t="s">
        <v>280</v>
      </c>
      <c r="B399" s="16">
        <v>20883</v>
      </c>
      <c r="C399" s="16">
        <v>11025</v>
      </c>
      <c r="D399" s="16">
        <v>15314</v>
      </c>
      <c r="E399" s="16">
        <v>11525</v>
      </c>
      <c r="F399" s="16">
        <v>3789</v>
      </c>
      <c r="G399" s="16">
        <v>1705</v>
      </c>
      <c r="H399" s="16">
        <v>9454</v>
      </c>
      <c r="I399" s="16">
        <v>585</v>
      </c>
      <c r="J399" s="16">
        <v>0</v>
      </c>
      <c r="K399" s="16">
        <v>2685</v>
      </c>
      <c r="L399" s="16">
        <v>50626</v>
      </c>
    </row>
    <row r="400" spans="1:12" x14ac:dyDescent="0.35">
      <c r="A400" s="16" t="s">
        <v>281</v>
      </c>
      <c r="B400" s="16">
        <v>21412</v>
      </c>
      <c r="C400" s="16">
        <v>11150</v>
      </c>
      <c r="D400" s="16">
        <v>22217</v>
      </c>
      <c r="E400" s="16">
        <v>18538</v>
      </c>
      <c r="F400" s="16">
        <v>3679</v>
      </c>
      <c r="G400" s="16">
        <v>1702</v>
      </c>
      <c r="H400" s="16">
        <v>9120</v>
      </c>
      <c r="I400" s="16">
        <v>1017</v>
      </c>
      <c r="J400" s="16">
        <v>411</v>
      </c>
      <c r="K400" s="16">
        <v>2569</v>
      </c>
      <c r="L400" s="16">
        <v>58037</v>
      </c>
    </row>
    <row r="401" spans="1:12" x14ac:dyDescent="0.35">
      <c r="A401" s="16" t="s">
        <v>282</v>
      </c>
      <c r="B401" s="16">
        <v>20368</v>
      </c>
      <c r="C401" s="16">
        <v>11213</v>
      </c>
      <c r="D401" s="16">
        <v>15871</v>
      </c>
      <c r="E401" s="16">
        <v>12165</v>
      </c>
      <c r="F401" s="16">
        <v>3706</v>
      </c>
      <c r="G401" s="16">
        <v>1666</v>
      </c>
      <c r="H401" s="16">
        <v>9264</v>
      </c>
      <c r="I401" s="16">
        <v>601</v>
      </c>
      <c r="J401" s="16">
        <v>0</v>
      </c>
      <c r="K401" s="16">
        <v>2575</v>
      </c>
      <c r="L401" s="16">
        <v>50345</v>
      </c>
    </row>
    <row r="402" spans="1:12" x14ac:dyDescent="0.35">
      <c r="A402" s="16" t="s">
        <v>283</v>
      </c>
      <c r="B402" s="16">
        <v>20931</v>
      </c>
      <c r="C402" s="16">
        <v>11311</v>
      </c>
      <c r="D402" s="16">
        <v>14972</v>
      </c>
      <c r="E402" s="16">
        <v>11250</v>
      </c>
      <c r="F402" s="16">
        <v>3722</v>
      </c>
      <c r="G402" s="16">
        <v>1630</v>
      </c>
      <c r="H402" s="16">
        <v>9063</v>
      </c>
      <c r="I402" s="16">
        <v>1042</v>
      </c>
      <c r="J402" s="16">
        <v>0</v>
      </c>
      <c r="K402" s="16">
        <v>2580</v>
      </c>
      <c r="L402" s="16">
        <v>50218</v>
      </c>
    </row>
    <row r="403" spans="1:12" x14ac:dyDescent="0.35">
      <c r="A403" s="16" t="s">
        <v>284</v>
      </c>
      <c r="B403" s="16">
        <v>21392</v>
      </c>
      <c r="C403" s="16">
        <v>11496</v>
      </c>
      <c r="D403" s="16">
        <v>15105</v>
      </c>
      <c r="E403" s="16">
        <v>11635</v>
      </c>
      <c r="F403" s="16">
        <v>3470</v>
      </c>
      <c r="G403" s="16">
        <v>1582</v>
      </c>
      <c r="H403" s="16">
        <v>9076</v>
      </c>
      <c r="I403" s="16">
        <v>2902</v>
      </c>
      <c r="J403" s="16">
        <v>2313</v>
      </c>
      <c r="K403" s="16">
        <v>2606</v>
      </c>
      <c r="L403" s="16">
        <v>52663</v>
      </c>
    </row>
    <row r="404" spans="1:12" x14ac:dyDescent="0.35">
      <c r="A404" s="16" t="s">
        <v>285</v>
      </c>
      <c r="B404" s="16">
        <v>20773</v>
      </c>
      <c r="C404" s="16">
        <v>11275</v>
      </c>
      <c r="D404" s="16">
        <v>15034</v>
      </c>
      <c r="E404" s="16">
        <v>11528</v>
      </c>
      <c r="F404" s="16">
        <v>3506</v>
      </c>
      <c r="G404" s="16">
        <v>1474</v>
      </c>
      <c r="H404" s="16">
        <v>9153</v>
      </c>
      <c r="I404" s="16">
        <v>658</v>
      </c>
      <c r="J404" s="16">
        <v>0</v>
      </c>
      <c r="K404" s="16">
        <v>2707</v>
      </c>
      <c r="L404" s="16">
        <v>49799</v>
      </c>
    </row>
    <row r="405" spans="1:12" x14ac:dyDescent="0.35">
      <c r="A405" s="16" t="s">
        <v>286</v>
      </c>
      <c r="B405" s="16">
        <v>21500</v>
      </c>
      <c r="C405" s="16">
        <v>11632</v>
      </c>
      <c r="D405" s="16">
        <v>16091</v>
      </c>
      <c r="E405" s="16">
        <v>12529</v>
      </c>
      <c r="F405" s="16">
        <v>3562</v>
      </c>
      <c r="G405" s="16">
        <v>1418</v>
      </c>
      <c r="H405" s="16">
        <v>9671</v>
      </c>
      <c r="I405" s="16">
        <v>562</v>
      </c>
      <c r="J405" s="16">
        <v>0</v>
      </c>
      <c r="K405" s="16">
        <v>2563</v>
      </c>
      <c r="L405" s="16">
        <v>51805</v>
      </c>
    </row>
    <row r="406" spans="1:12" x14ac:dyDescent="0.35">
      <c r="A406" s="16" t="s">
        <v>287</v>
      </c>
      <c r="B406" s="16">
        <v>19225</v>
      </c>
      <c r="C406" s="16">
        <v>11166</v>
      </c>
      <c r="D406" s="16">
        <v>34334</v>
      </c>
      <c r="E406" s="16">
        <v>30310</v>
      </c>
      <c r="F406" s="16">
        <v>4024</v>
      </c>
      <c r="G406" s="16">
        <v>1453</v>
      </c>
      <c r="H406" s="16">
        <v>9809</v>
      </c>
      <c r="I406" s="16">
        <v>2415</v>
      </c>
      <c r="J406" s="16">
        <v>1901</v>
      </c>
      <c r="K406" s="16">
        <v>2586</v>
      </c>
      <c r="L406" s="16">
        <v>69822</v>
      </c>
    </row>
    <row r="407" spans="1:12" x14ac:dyDescent="0.35">
      <c r="A407" s="16" t="s">
        <v>288</v>
      </c>
      <c r="B407" s="16">
        <v>19778</v>
      </c>
      <c r="C407" s="16">
        <v>11038</v>
      </c>
      <c r="D407" s="16">
        <v>20993</v>
      </c>
      <c r="E407" s="16">
        <v>17254</v>
      </c>
      <c r="F407" s="16">
        <v>3739</v>
      </c>
      <c r="G407" s="16">
        <v>1602</v>
      </c>
      <c r="H407" s="16">
        <v>10008</v>
      </c>
      <c r="I407" s="16">
        <v>600</v>
      </c>
      <c r="J407" s="16">
        <v>0</v>
      </c>
      <c r="K407" s="16">
        <v>2647</v>
      </c>
      <c r="L407" s="16">
        <v>55628</v>
      </c>
    </row>
    <row r="408" spans="1:12" x14ac:dyDescent="0.35">
      <c r="A408" s="16" t="s">
        <v>289</v>
      </c>
      <c r="B408" s="16">
        <v>20111</v>
      </c>
      <c r="C408" s="16">
        <v>11041</v>
      </c>
      <c r="D408" s="16">
        <v>20059</v>
      </c>
      <c r="E408" s="16">
        <v>16038</v>
      </c>
      <c r="F408" s="16">
        <v>4021</v>
      </c>
      <c r="G408" s="16">
        <v>1679</v>
      </c>
      <c r="H408" s="16">
        <v>11006</v>
      </c>
      <c r="I408" s="16">
        <v>1285</v>
      </c>
      <c r="J408" s="16">
        <v>0</v>
      </c>
      <c r="K408" s="16">
        <v>2672</v>
      </c>
      <c r="L408" s="16">
        <v>56812</v>
      </c>
    </row>
    <row r="409" spans="1:12" x14ac:dyDescent="0.35">
      <c r="A409" s="16" t="s">
        <v>290</v>
      </c>
      <c r="B409" s="16">
        <v>21394</v>
      </c>
      <c r="C409" s="16">
        <v>11362</v>
      </c>
      <c r="D409" s="16">
        <v>16359</v>
      </c>
      <c r="E409" s="16">
        <v>11989</v>
      </c>
      <c r="F409" s="16">
        <v>4370</v>
      </c>
      <c r="G409" s="16">
        <v>1668</v>
      </c>
      <c r="H409" s="16">
        <v>10039</v>
      </c>
      <c r="I409" s="16">
        <v>4346</v>
      </c>
      <c r="J409" s="16">
        <v>3806</v>
      </c>
      <c r="K409" s="16">
        <v>2671</v>
      </c>
      <c r="L409" s="16">
        <v>56477</v>
      </c>
    </row>
    <row r="410" spans="1:12" x14ac:dyDescent="0.35">
      <c r="A410" s="16" t="s">
        <v>291</v>
      </c>
      <c r="B410" s="16">
        <v>20878</v>
      </c>
      <c r="C410" s="16">
        <v>11029</v>
      </c>
      <c r="D410" s="16">
        <v>15940</v>
      </c>
      <c r="E410" s="16">
        <v>11458</v>
      </c>
      <c r="F410" s="16">
        <v>4482</v>
      </c>
      <c r="G410" s="16">
        <v>1660</v>
      </c>
      <c r="H410" s="16">
        <v>9912</v>
      </c>
      <c r="I410" s="16">
        <v>647</v>
      </c>
      <c r="J410" s="16">
        <v>0</v>
      </c>
      <c r="K410" s="16">
        <v>2646</v>
      </c>
      <c r="L410" s="16">
        <v>51683</v>
      </c>
    </row>
    <row r="411" spans="1:12" x14ac:dyDescent="0.35">
      <c r="A411" s="16" t="s">
        <v>292</v>
      </c>
      <c r="B411" s="16">
        <v>21668</v>
      </c>
      <c r="C411" s="16">
        <v>11435</v>
      </c>
      <c r="D411" s="16">
        <v>16704</v>
      </c>
      <c r="E411" s="16">
        <v>11906</v>
      </c>
      <c r="F411" s="16">
        <v>4798</v>
      </c>
      <c r="G411" s="16">
        <v>1725</v>
      </c>
      <c r="H411" s="16">
        <v>10205</v>
      </c>
      <c r="I411" s="16">
        <v>549</v>
      </c>
      <c r="J411" s="16">
        <v>0</v>
      </c>
      <c r="K411" s="16">
        <v>2701</v>
      </c>
      <c r="L411" s="16">
        <v>53552</v>
      </c>
    </row>
    <row r="412" spans="1:12" x14ac:dyDescent="0.35">
      <c r="A412" s="16" t="s">
        <v>293</v>
      </c>
      <c r="B412" s="16">
        <v>21531</v>
      </c>
      <c r="C412" s="16">
        <v>11394</v>
      </c>
      <c r="D412" s="16">
        <v>23768</v>
      </c>
      <c r="E412" s="16">
        <v>19277</v>
      </c>
      <c r="F412" s="16">
        <v>4491</v>
      </c>
      <c r="G412" s="16">
        <v>1645</v>
      </c>
      <c r="H412" s="16">
        <v>10332</v>
      </c>
      <c r="I412" s="16">
        <v>1672</v>
      </c>
      <c r="J412" s="16">
        <v>1148</v>
      </c>
      <c r="K412" s="16">
        <v>2700</v>
      </c>
      <c r="L412" s="16">
        <v>61648</v>
      </c>
    </row>
    <row r="413" spans="1:12" x14ac:dyDescent="0.35">
      <c r="A413" s="16" t="s">
        <v>294</v>
      </c>
      <c r="B413" s="16">
        <v>21348</v>
      </c>
      <c r="C413" s="16">
        <v>11238</v>
      </c>
      <c r="D413" s="16">
        <v>17874</v>
      </c>
      <c r="E413" s="16">
        <v>13239</v>
      </c>
      <c r="F413" s="16">
        <v>4635</v>
      </c>
      <c r="G413" s="16">
        <v>1691</v>
      </c>
      <c r="H413" s="16">
        <v>9866</v>
      </c>
      <c r="I413" s="16">
        <v>620</v>
      </c>
      <c r="J413" s="16">
        <v>0</v>
      </c>
      <c r="K413" s="16">
        <v>2674</v>
      </c>
      <c r="L413" s="16">
        <v>54073</v>
      </c>
    </row>
    <row r="414" spans="1:12" x14ac:dyDescent="0.35">
      <c r="A414" s="16" t="s">
        <v>295</v>
      </c>
      <c r="B414" s="16">
        <v>21844</v>
      </c>
      <c r="C414" s="16">
        <v>11649</v>
      </c>
      <c r="D414" s="16">
        <v>16331</v>
      </c>
      <c r="E414" s="16">
        <v>11571</v>
      </c>
      <c r="F414" s="16">
        <v>4760</v>
      </c>
      <c r="G414" s="16">
        <v>1709</v>
      </c>
      <c r="H414" s="16">
        <v>10024</v>
      </c>
      <c r="I414" s="16">
        <v>974</v>
      </c>
      <c r="J414" s="16">
        <v>0</v>
      </c>
      <c r="K414" s="16">
        <v>2659</v>
      </c>
      <c r="L414" s="16">
        <v>53541</v>
      </c>
    </row>
    <row r="415" spans="1:12" x14ac:dyDescent="0.35">
      <c r="A415" s="16" t="s">
        <v>296</v>
      </c>
      <c r="B415" s="16">
        <v>22394</v>
      </c>
      <c r="C415" s="16">
        <v>12019</v>
      </c>
      <c r="D415" s="16">
        <v>16081</v>
      </c>
      <c r="E415" s="16">
        <v>11865</v>
      </c>
      <c r="F415" s="16">
        <v>4216</v>
      </c>
      <c r="G415" s="16">
        <v>1603</v>
      </c>
      <c r="H415" s="16">
        <v>10087</v>
      </c>
      <c r="I415" s="16">
        <v>3746</v>
      </c>
      <c r="J415" s="16">
        <v>3156</v>
      </c>
      <c r="K415" s="16">
        <v>2727</v>
      </c>
      <c r="L415" s="16">
        <v>56638</v>
      </c>
    </row>
    <row r="416" spans="1:12" x14ac:dyDescent="0.35">
      <c r="A416" s="16" t="s">
        <v>297</v>
      </c>
      <c r="B416" s="16">
        <v>22043</v>
      </c>
      <c r="C416" s="16">
        <v>11902</v>
      </c>
      <c r="D416" s="16">
        <v>15847</v>
      </c>
      <c r="E416" s="16">
        <v>11653</v>
      </c>
      <c r="F416" s="16">
        <v>4194</v>
      </c>
      <c r="G416" s="16">
        <v>1549</v>
      </c>
      <c r="H416" s="16">
        <v>9969</v>
      </c>
      <c r="I416" s="16">
        <v>582</v>
      </c>
      <c r="J416" s="16">
        <v>0</v>
      </c>
      <c r="K416" s="16">
        <v>2723</v>
      </c>
      <c r="L416" s="16">
        <v>52713</v>
      </c>
    </row>
    <row r="417" spans="1:12" x14ac:dyDescent="0.35">
      <c r="A417" s="16" t="s">
        <v>298</v>
      </c>
      <c r="B417" s="16">
        <v>22389</v>
      </c>
      <c r="C417" s="16">
        <v>11942</v>
      </c>
      <c r="D417" s="16">
        <v>17708</v>
      </c>
      <c r="E417" s="16">
        <v>13473</v>
      </c>
      <c r="F417" s="16">
        <v>4235</v>
      </c>
      <c r="G417" s="16">
        <v>1500</v>
      </c>
      <c r="H417" s="16">
        <v>10706</v>
      </c>
      <c r="I417" s="16">
        <v>535</v>
      </c>
      <c r="J417" s="16">
        <v>0</v>
      </c>
      <c r="K417" s="16">
        <v>2719</v>
      </c>
      <c r="L417" s="16">
        <v>55557</v>
      </c>
    </row>
    <row r="418" spans="1:12" x14ac:dyDescent="0.35">
      <c r="A418" s="16" t="s">
        <v>299</v>
      </c>
      <c r="B418" s="16">
        <v>20284</v>
      </c>
      <c r="C418" s="16">
        <v>12076</v>
      </c>
      <c r="D418" s="16">
        <v>36466</v>
      </c>
      <c r="E418" s="16">
        <v>32093</v>
      </c>
      <c r="F418" s="16">
        <v>4373</v>
      </c>
      <c r="G418" s="16">
        <v>1525</v>
      </c>
      <c r="H418" s="16">
        <v>10656</v>
      </c>
      <c r="I418" s="16">
        <v>2762</v>
      </c>
      <c r="J418" s="16">
        <v>2206</v>
      </c>
      <c r="K418" s="16">
        <v>3405</v>
      </c>
      <c r="L418" s="16">
        <v>75098</v>
      </c>
    </row>
    <row r="419" spans="1:12" x14ac:dyDescent="0.35">
      <c r="A419" s="16" t="s">
        <v>300</v>
      </c>
      <c r="B419" s="16">
        <v>20653</v>
      </c>
      <c r="C419" s="16">
        <v>11750</v>
      </c>
      <c r="D419" s="16">
        <v>24974</v>
      </c>
      <c r="E419" s="16">
        <v>20524</v>
      </c>
      <c r="F419" s="16">
        <v>4450</v>
      </c>
      <c r="G419" s="16">
        <v>1549</v>
      </c>
      <c r="H419" s="16">
        <v>11330</v>
      </c>
      <c r="I419" s="16">
        <v>529</v>
      </c>
      <c r="J419" s="16">
        <v>0</v>
      </c>
      <c r="K419" s="16">
        <v>2784</v>
      </c>
      <c r="L419" s="16">
        <v>61819</v>
      </c>
    </row>
    <row r="420" spans="1:12" x14ac:dyDescent="0.35">
      <c r="A420" s="16" t="s">
        <v>301</v>
      </c>
      <c r="B420" s="16">
        <v>20793</v>
      </c>
      <c r="C420" s="16">
        <v>11687</v>
      </c>
      <c r="D420" s="16">
        <v>21205</v>
      </c>
      <c r="E420" s="16">
        <v>16464</v>
      </c>
      <c r="F420" s="16">
        <v>4741</v>
      </c>
      <c r="G420" s="16">
        <v>1709</v>
      </c>
      <c r="H420" s="16">
        <v>12852</v>
      </c>
      <c r="I420" s="16">
        <v>1269</v>
      </c>
      <c r="J420" s="16">
        <v>0</v>
      </c>
      <c r="K420" s="16">
        <v>2756</v>
      </c>
      <c r="L420" s="16">
        <v>60584</v>
      </c>
    </row>
    <row r="421" spans="1:12" x14ac:dyDescent="0.35">
      <c r="A421" s="16" t="s">
        <v>302</v>
      </c>
      <c r="B421" s="16">
        <v>21942</v>
      </c>
      <c r="C421" s="16">
        <v>11578</v>
      </c>
      <c r="D421" s="16">
        <v>17054</v>
      </c>
      <c r="E421" s="16">
        <v>12061</v>
      </c>
      <c r="F421" s="16">
        <v>4993</v>
      </c>
      <c r="G421" s="16">
        <v>1806</v>
      </c>
      <c r="H421" s="16">
        <v>10616</v>
      </c>
      <c r="I421" s="16">
        <v>4933</v>
      </c>
      <c r="J421" s="16">
        <v>4401</v>
      </c>
      <c r="K421" s="16">
        <v>2965</v>
      </c>
      <c r="L421" s="16">
        <v>59316</v>
      </c>
    </row>
    <row r="422" spans="1:12" x14ac:dyDescent="0.35">
      <c r="A422" s="16" t="s">
        <v>303</v>
      </c>
      <c r="B422" s="16">
        <v>22144</v>
      </c>
      <c r="C422" s="16">
        <v>11235</v>
      </c>
      <c r="D422" s="16">
        <v>16277</v>
      </c>
      <c r="E422" s="16">
        <v>11584</v>
      </c>
      <c r="F422" s="16">
        <v>4693</v>
      </c>
      <c r="G422" s="16">
        <v>1849</v>
      </c>
      <c r="H422" s="16">
        <v>10412</v>
      </c>
      <c r="I422" s="16">
        <v>668</v>
      </c>
      <c r="J422" s="16">
        <v>0</v>
      </c>
      <c r="K422" s="16">
        <v>2726</v>
      </c>
      <c r="L422" s="16">
        <v>54076</v>
      </c>
    </row>
    <row r="423" spans="1:12" x14ac:dyDescent="0.35">
      <c r="A423" s="16" t="s">
        <v>304</v>
      </c>
      <c r="B423" s="16">
        <v>22926</v>
      </c>
      <c r="C423" s="16">
        <v>11771</v>
      </c>
      <c r="D423" s="16">
        <v>17270</v>
      </c>
      <c r="E423" s="16">
        <v>12596</v>
      </c>
      <c r="F423" s="16">
        <v>4674</v>
      </c>
      <c r="G423" s="16">
        <v>1746</v>
      </c>
      <c r="H423" s="16">
        <v>10801</v>
      </c>
      <c r="I423" s="16">
        <v>598</v>
      </c>
      <c r="J423" s="16">
        <v>0</v>
      </c>
      <c r="K423" s="16">
        <v>2755</v>
      </c>
      <c r="L423" s="16">
        <v>56096</v>
      </c>
    </row>
    <row r="424" spans="1:12" x14ac:dyDescent="0.35">
      <c r="A424" s="16" t="s">
        <v>305</v>
      </c>
      <c r="B424" s="16">
        <v>22824</v>
      </c>
      <c r="C424" s="16">
        <v>12294</v>
      </c>
      <c r="D424" s="16">
        <v>24187</v>
      </c>
      <c r="E424" s="16">
        <v>19870</v>
      </c>
      <c r="F424" s="16">
        <v>4317</v>
      </c>
      <c r="G424" s="16">
        <v>1669</v>
      </c>
      <c r="H424" s="16">
        <v>10592</v>
      </c>
      <c r="I424" s="16">
        <v>1387</v>
      </c>
      <c r="J424" s="16">
        <v>824</v>
      </c>
      <c r="K424" s="16">
        <v>2743</v>
      </c>
      <c r="L424" s="16">
        <v>63402</v>
      </c>
    </row>
    <row r="425" spans="1:12" x14ac:dyDescent="0.35">
      <c r="A425" s="16" t="s">
        <v>306</v>
      </c>
      <c r="B425" s="16">
        <v>22889</v>
      </c>
      <c r="C425" s="16">
        <v>12069</v>
      </c>
      <c r="D425" s="16">
        <v>17497</v>
      </c>
      <c r="E425" s="16">
        <v>12723</v>
      </c>
      <c r="F425" s="16">
        <v>4774</v>
      </c>
      <c r="G425" s="16">
        <v>1729</v>
      </c>
      <c r="H425" s="16">
        <v>10246</v>
      </c>
      <c r="I425" s="16">
        <v>584</v>
      </c>
      <c r="J425" s="16">
        <v>0</v>
      </c>
      <c r="K425" s="16">
        <v>2737</v>
      </c>
      <c r="L425" s="16">
        <v>55682</v>
      </c>
    </row>
    <row r="426" spans="1:12" x14ac:dyDescent="0.35">
      <c r="A426" s="16" t="s">
        <v>307</v>
      </c>
      <c r="B426" s="16">
        <v>22887</v>
      </c>
      <c r="C426" s="16">
        <v>12012</v>
      </c>
      <c r="D426" s="16">
        <v>16985</v>
      </c>
      <c r="E426" s="16">
        <v>12143</v>
      </c>
      <c r="F426" s="16">
        <v>4842</v>
      </c>
      <c r="G426" s="16">
        <v>1736</v>
      </c>
      <c r="H426" s="16">
        <v>10588</v>
      </c>
      <c r="I426" s="16">
        <v>770</v>
      </c>
      <c r="J426" s="16">
        <v>0</v>
      </c>
      <c r="K426" s="16">
        <v>2767</v>
      </c>
      <c r="L426" s="16">
        <v>55733</v>
      </c>
    </row>
    <row r="427" spans="1:12" x14ac:dyDescent="0.35">
      <c r="A427" s="16" t="s">
        <v>308</v>
      </c>
      <c r="B427" s="16">
        <v>23012</v>
      </c>
      <c r="C427" s="16">
        <v>12356</v>
      </c>
      <c r="D427" s="16">
        <v>17244</v>
      </c>
      <c r="E427" s="16">
        <v>12675</v>
      </c>
      <c r="F427" s="16">
        <v>4569</v>
      </c>
      <c r="G427" s="16">
        <v>1627</v>
      </c>
      <c r="H427" s="16">
        <v>10535</v>
      </c>
      <c r="I427" s="16">
        <v>5114</v>
      </c>
      <c r="J427" s="16">
        <v>4246</v>
      </c>
      <c r="K427" s="16">
        <v>2826</v>
      </c>
      <c r="L427" s="16">
        <v>60358</v>
      </c>
    </row>
    <row r="428" spans="1:12" x14ac:dyDescent="0.35">
      <c r="A428" s="16" t="s">
        <v>309</v>
      </c>
      <c r="B428" s="16">
        <v>23517</v>
      </c>
      <c r="C428" s="16">
        <v>12217</v>
      </c>
      <c r="D428" s="16">
        <v>16807</v>
      </c>
      <c r="E428" s="16">
        <v>12218</v>
      </c>
      <c r="F428" s="16">
        <v>4589</v>
      </c>
      <c r="G428" s="16">
        <v>1604</v>
      </c>
      <c r="H428" s="16">
        <v>10367</v>
      </c>
      <c r="I428" s="16">
        <v>606</v>
      </c>
      <c r="J428" s="16">
        <v>0</v>
      </c>
      <c r="K428" s="16">
        <v>2752</v>
      </c>
      <c r="L428" s="16">
        <v>55653</v>
      </c>
    </row>
    <row r="429" spans="1:12" x14ac:dyDescent="0.35">
      <c r="A429" s="16" t="s">
        <v>310</v>
      </c>
      <c r="B429" s="16">
        <v>23147</v>
      </c>
      <c r="C429" s="16">
        <v>12591</v>
      </c>
      <c r="D429" s="16">
        <v>18987</v>
      </c>
      <c r="E429" s="16">
        <v>14421</v>
      </c>
      <c r="F429" s="16">
        <v>4566</v>
      </c>
      <c r="G429" s="16">
        <v>1492</v>
      </c>
      <c r="H429" s="16">
        <v>11454</v>
      </c>
      <c r="I429" s="16">
        <v>575</v>
      </c>
      <c r="J429" s="16">
        <v>0</v>
      </c>
      <c r="K429" s="16">
        <v>2743</v>
      </c>
      <c r="L429" s="16">
        <v>58398</v>
      </c>
    </row>
    <row r="430" spans="1:12" x14ac:dyDescent="0.35">
      <c r="A430" s="16" t="s">
        <v>311</v>
      </c>
      <c r="B430" s="16">
        <v>20536</v>
      </c>
      <c r="C430" s="16">
        <v>12026</v>
      </c>
      <c r="D430" s="16">
        <v>35563</v>
      </c>
      <c r="E430" s="16">
        <v>31102</v>
      </c>
      <c r="F430" s="16">
        <v>4461</v>
      </c>
      <c r="G430" s="16">
        <v>1589</v>
      </c>
      <c r="H430" s="16">
        <v>11030</v>
      </c>
      <c r="I430" s="16">
        <v>1171</v>
      </c>
      <c r="J430" s="16">
        <v>557</v>
      </c>
      <c r="K430" s="16">
        <v>2779</v>
      </c>
      <c r="L430" s="16">
        <v>72668</v>
      </c>
    </row>
    <row r="431" spans="1:12" x14ac:dyDescent="0.35">
      <c r="A431" s="16" t="s">
        <v>312</v>
      </c>
      <c r="B431" s="16">
        <v>20742</v>
      </c>
      <c r="C431" s="16">
        <v>11712</v>
      </c>
      <c r="D431" s="16">
        <v>24481</v>
      </c>
      <c r="E431" s="16">
        <v>20003</v>
      </c>
      <c r="F431" s="16">
        <v>4478</v>
      </c>
      <c r="G431" s="16">
        <v>1639</v>
      </c>
      <c r="H431" s="16">
        <v>11919</v>
      </c>
      <c r="I431" s="16">
        <v>589</v>
      </c>
      <c r="J431" s="16">
        <v>0</v>
      </c>
      <c r="K431" s="16">
        <v>2794</v>
      </c>
      <c r="L431" s="16">
        <v>62164</v>
      </c>
    </row>
    <row r="432" spans="1:12" x14ac:dyDescent="0.35">
      <c r="A432" s="16" t="s">
        <v>313</v>
      </c>
      <c r="B432" s="16">
        <v>21158</v>
      </c>
      <c r="C432" s="16">
        <v>11785</v>
      </c>
      <c r="D432" s="16">
        <v>22017</v>
      </c>
      <c r="E432" s="16">
        <v>17006</v>
      </c>
      <c r="F432" s="16">
        <v>5011</v>
      </c>
      <c r="G432" s="16">
        <v>1775</v>
      </c>
      <c r="H432" s="16">
        <v>13221</v>
      </c>
      <c r="I432" s="16">
        <v>1474</v>
      </c>
      <c r="J432" s="16">
        <v>0</v>
      </c>
      <c r="K432" s="16">
        <v>2846</v>
      </c>
      <c r="L432" s="16">
        <v>62491</v>
      </c>
    </row>
    <row r="433" spans="1:12" x14ac:dyDescent="0.35">
      <c r="A433" s="16" t="s">
        <v>314</v>
      </c>
      <c r="B433" s="16">
        <v>24036</v>
      </c>
      <c r="C433" s="16">
        <v>12493</v>
      </c>
      <c r="D433" s="16">
        <v>17712</v>
      </c>
      <c r="E433" s="16">
        <v>12787</v>
      </c>
      <c r="F433" s="16">
        <v>4925</v>
      </c>
      <c r="G433" s="16">
        <v>1739</v>
      </c>
      <c r="H433" s="16">
        <v>10951</v>
      </c>
      <c r="I433" s="16">
        <v>4198</v>
      </c>
      <c r="J433" s="16">
        <v>3350</v>
      </c>
      <c r="K433" s="16">
        <v>2745</v>
      </c>
      <c r="L433" s="16">
        <v>61381</v>
      </c>
    </row>
    <row r="434" spans="1:12" x14ac:dyDescent="0.35">
      <c r="A434" s="16" t="s">
        <v>315</v>
      </c>
      <c r="B434" s="16">
        <v>22991</v>
      </c>
      <c r="C434" s="16">
        <v>12120</v>
      </c>
      <c r="D434" s="16">
        <v>17121</v>
      </c>
      <c r="E434" s="16">
        <v>12031</v>
      </c>
      <c r="F434" s="16">
        <v>5090</v>
      </c>
      <c r="G434" s="16">
        <v>1865</v>
      </c>
      <c r="H434" s="16">
        <v>10648</v>
      </c>
      <c r="I434" s="16">
        <v>651</v>
      </c>
      <c r="J434" s="16">
        <v>0</v>
      </c>
      <c r="K434" s="16">
        <v>2769</v>
      </c>
      <c r="L434" s="16">
        <v>56045</v>
      </c>
    </row>
    <row r="435" spans="1:12" x14ac:dyDescent="0.35">
      <c r="A435" s="16" t="s">
        <v>316</v>
      </c>
      <c r="B435" s="16">
        <v>24025</v>
      </c>
      <c r="C435" s="16">
        <v>12549</v>
      </c>
      <c r="D435" s="16">
        <v>18220</v>
      </c>
      <c r="E435" s="16">
        <v>13129</v>
      </c>
      <c r="F435" s="16">
        <v>5091</v>
      </c>
      <c r="G435" s="16">
        <v>1856</v>
      </c>
      <c r="H435" s="16">
        <v>11229</v>
      </c>
      <c r="I435" s="16">
        <v>593</v>
      </c>
      <c r="J435" s="16">
        <v>0</v>
      </c>
      <c r="K435" s="16">
        <v>2759</v>
      </c>
      <c r="L435" s="16">
        <v>58682</v>
      </c>
    </row>
    <row r="436" spans="1:12" x14ac:dyDescent="0.35">
      <c r="A436" s="16" t="s">
        <v>317</v>
      </c>
      <c r="B436" s="16">
        <v>23709</v>
      </c>
      <c r="C436" s="16">
        <v>12823</v>
      </c>
      <c r="D436" s="16">
        <v>26261</v>
      </c>
      <c r="E436" s="16">
        <v>21556</v>
      </c>
      <c r="F436" s="16">
        <v>4705</v>
      </c>
      <c r="G436" s="16">
        <v>1789</v>
      </c>
      <c r="H436" s="16">
        <v>10995</v>
      </c>
      <c r="I436" s="16">
        <v>3230</v>
      </c>
      <c r="J436" s="16">
        <v>2587</v>
      </c>
      <c r="K436" s="16">
        <v>2821</v>
      </c>
      <c r="L436" s="16">
        <v>68805</v>
      </c>
    </row>
    <row r="437" spans="1:12" x14ac:dyDescent="0.35">
      <c r="A437" s="16" t="s">
        <v>318</v>
      </c>
      <c r="B437" s="16">
        <v>23426</v>
      </c>
      <c r="C437" s="16">
        <v>12431</v>
      </c>
      <c r="D437" s="16">
        <v>18235</v>
      </c>
      <c r="E437" s="16">
        <v>13575</v>
      </c>
      <c r="F437" s="16">
        <v>4660</v>
      </c>
      <c r="G437" s="16">
        <v>1836</v>
      </c>
      <c r="H437" s="16">
        <v>10682</v>
      </c>
      <c r="I437" s="16">
        <v>652</v>
      </c>
      <c r="J437" s="16">
        <v>0</v>
      </c>
      <c r="K437" s="16">
        <v>2826</v>
      </c>
      <c r="L437" s="16">
        <v>57657</v>
      </c>
    </row>
    <row r="438" spans="1:12" x14ac:dyDescent="0.35">
      <c r="A438" s="16" t="s">
        <v>319</v>
      </c>
      <c r="B438" s="16">
        <v>23172</v>
      </c>
      <c r="C438" s="16">
        <v>12392</v>
      </c>
      <c r="D438" s="16">
        <v>17781</v>
      </c>
      <c r="E438" s="16">
        <v>12984</v>
      </c>
      <c r="F438" s="16">
        <v>4797</v>
      </c>
      <c r="G438" s="16">
        <v>1847</v>
      </c>
      <c r="H438" s="16">
        <v>11119</v>
      </c>
      <c r="I438" s="16">
        <v>852</v>
      </c>
      <c r="J438" s="16">
        <v>0</v>
      </c>
      <c r="K438" s="16">
        <v>2791</v>
      </c>
      <c r="L438" s="16">
        <v>57562</v>
      </c>
    </row>
    <row r="439" spans="1:12" x14ac:dyDescent="0.35">
      <c r="A439" s="16" t="s">
        <v>320</v>
      </c>
      <c r="B439" s="16">
        <v>24396</v>
      </c>
      <c r="C439" s="16">
        <v>12891</v>
      </c>
      <c r="D439" s="16">
        <v>17617</v>
      </c>
      <c r="E439" s="16">
        <v>13137</v>
      </c>
      <c r="F439" s="16">
        <v>4480</v>
      </c>
      <c r="G439" s="16">
        <v>1745</v>
      </c>
      <c r="H439" s="16">
        <v>10901</v>
      </c>
      <c r="I439" s="16">
        <v>4157</v>
      </c>
      <c r="J439" s="16">
        <v>3272</v>
      </c>
      <c r="K439" s="16">
        <v>2842</v>
      </c>
      <c r="L439" s="16">
        <v>61658</v>
      </c>
    </row>
    <row r="440" spans="1:12" x14ac:dyDescent="0.35">
      <c r="A440" s="16" t="s">
        <v>321</v>
      </c>
      <c r="B440" s="16">
        <v>23773</v>
      </c>
      <c r="C440" s="16">
        <v>13040</v>
      </c>
      <c r="D440" s="16">
        <v>17653</v>
      </c>
      <c r="E440" s="16">
        <v>13150</v>
      </c>
      <c r="F440" s="16">
        <v>4503</v>
      </c>
      <c r="G440" s="16">
        <v>1666</v>
      </c>
      <c r="H440" s="16">
        <v>10819</v>
      </c>
      <c r="I440" s="16">
        <v>682</v>
      </c>
      <c r="J440" s="16">
        <v>0</v>
      </c>
      <c r="K440" s="16">
        <v>2810</v>
      </c>
      <c r="L440" s="16">
        <v>57403</v>
      </c>
    </row>
    <row r="441" spans="1:12" x14ac:dyDescent="0.35">
      <c r="A441" s="16" t="s">
        <v>322</v>
      </c>
      <c r="B441" s="16">
        <v>23787</v>
      </c>
      <c r="C441" s="16">
        <v>13192</v>
      </c>
      <c r="D441" s="16">
        <v>19534</v>
      </c>
      <c r="E441" s="16">
        <v>15324</v>
      </c>
      <c r="F441" s="16">
        <v>4210</v>
      </c>
      <c r="G441" s="16">
        <v>1488</v>
      </c>
      <c r="H441" s="16">
        <v>11864</v>
      </c>
      <c r="I441" s="16">
        <v>688</v>
      </c>
      <c r="J441" s="16">
        <v>0</v>
      </c>
      <c r="K441" s="16">
        <v>2825</v>
      </c>
      <c r="L441" s="16">
        <v>60186</v>
      </c>
    </row>
    <row r="442" spans="1:12" x14ac:dyDescent="0.35">
      <c r="A442" s="16" t="s">
        <v>323</v>
      </c>
      <c r="B442" s="16">
        <v>22551</v>
      </c>
      <c r="C442" s="16">
        <v>13276</v>
      </c>
      <c r="D442" s="16">
        <v>39282</v>
      </c>
      <c r="E442" s="16">
        <v>34539</v>
      </c>
      <c r="F442" s="16">
        <v>4743</v>
      </c>
      <c r="G442" s="16">
        <v>1670</v>
      </c>
      <c r="H442" s="16">
        <v>11490</v>
      </c>
      <c r="I442" s="16">
        <v>1114</v>
      </c>
      <c r="J442" s="16">
        <v>477</v>
      </c>
      <c r="K442" s="16">
        <v>2952</v>
      </c>
      <c r="L442" s="16">
        <v>79059</v>
      </c>
    </row>
    <row r="443" spans="1:12" x14ac:dyDescent="0.35">
      <c r="A443" s="16" t="s">
        <v>324</v>
      </c>
      <c r="B443" s="16">
        <v>21327</v>
      </c>
      <c r="C443" s="16">
        <v>12178</v>
      </c>
      <c r="D443" s="16">
        <v>25061</v>
      </c>
      <c r="E443" s="16">
        <v>20220</v>
      </c>
      <c r="F443" s="16">
        <v>4841</v>
      </c>
      <c r="G443" s="16">
        <v>1619</v>
      </c>
      <c r="H443" s="16">
        <v>12094</v>
      </c>
      <c r="I443" s="16">
        <v>665</v>
      </c>
      <c r="J443" s="16">
        <v>0</v>
      </c>
      <c r="K443" s="16">
        <v>2885</v>
      </c>
      <c r="L443" s="16">
        <v>63651</v>
      </c>
    </row>
    <row r="444" spans="1:12" x14ac:dyDescent="0.35">
      <c r="A444" s="16" t="s">
        <v>325</v>
      </c>
      <c r="B444" s="16">
        <v>22022</v>
      </c>
      <c r="C444" s="16">
        <v>12418</v>
      </c>
      <c r="D444" s="16">
        <v>24068</v>
      </c>
      <c r="E444" s="16">
        <v>19264</v>
      </c>
      <c r="F444" s="16">
        <v>4804</v>
      </c>
      <c r="G444" s="16">
        <v>1807</v>
      </c>
      <c r="H444" s="16">
        <v>14888</v>
      </c>
      <c r="I444" s="16">
        <v>1576</v>
      </c>
      <c r="J444" s="16">
        <v>0</v>
      </c>
      <c r="K444" s="16">
        <v>3002</v>
      </c>
      <c r="L444" s="16">
        <v>67363</v>
      </c>
    </row>
    <row r="445" spans="1:12" x14ac:dyDescent="0.35">
      <c r="A445" s="16" t="s">
        <v>326</v>
      </c>
      <c r="B445" s="16">
        <v>24082</v>
      </c>
      <c r="C445" s="16">
        <v>12758</v>
      </c>
      <c r="D445" s="16">
        <v>17831</v>
      </c>
      <c r="E445" s="16">
        <v>13346</v>
      </c>
      <c r="F445" s="16">
        <v>4485</v>
      </c>
      <c r="G445" s="16">
        <v>1804</v>
      </c>
      <c r="H445" s="16">
        <v>10937</v>
      </c>
      <c r="I445" s="16">
        <v>4669</v>
      </c>
      <c r="J445" s="16">
        <v>2997</v>
      </c>
      <c r="K445" s="16">
        <v>2915</v>
      </c>
      <c r="L445" s="16">
        <v>62238</v>
      </c>
    </row>
    <row r="446" spans="1:12" x14ac:dyDescent="0.35">
      <c r="A446" s="16" t="s">
        <v>327</v>
      </c>
      <c r="B446" s="16">
        <v>23981</v>
      </c>
      <c r="C446" s="16">
        <v>12824</v>
      </c>
      <c r="D446" s="16">
        <v>17134</v>
      </c>
      <c r="E446" s="16">
        <v>12713</v>
      </c>
      <c r="F446" s="16">
        <v>4421</v>
      </c>
      <c r="G446" s="16">
        <v>1814</v>
      </c>
      <c r="H446" s="16">
        <v>11492</v>
      </c>
      <c r="I446" s="16">
        <v>703</v>
      </c>
      <c r="J446" s="16">
        <v>0</v>
      </c>
      <c r="K446" s="16">
        <v>2905</v>
      </c>
      <c r="L446" s="16">
        <v>58029</v>
      </c>
    </row>
    <row r="447" spans="1:12" x14ac:dyDescent="0.35">
      <c r="A447" s="16" t="s">
        <v>328</v>
      </c>
      <c r="B447" s="16">
        <v>24231</v>
      </c>
      <c r="C447" s="16">
        <v>12880</v>
      </c>
      <c r="D447" s="16">
        <v>18244</v>
      </c>
      <c r="E447" s="16">
        <v>13457</v>
      </c>
      <c r="F447" s="16">
        <v>4787</v>
      </c>
      <c r="G447" s="16">
        <v>1748</v>
      </c>
      <c r="H447" s="16">
        <v>11961</v>
      </c>
      <c r="I447" s="16">
        <v>632</v>
      </c>
      <c r="J447" s="16">
        <v>0</v>
      </c>
      <c r="K447" s="16">
        <v>2895</v>
      </c>
      <c r="L447" s="16">
        <v>59711</v>
      </c>
    </row>
    <row r="448" spans="1:12" x14ac:dyDescent="0.35">
      <c r="A448" s="16" t="s">
        <v>329</v>
      </c>
      <c r="B448" s="16">
        <v>24531</v>
      </c>
      <c r="C448" s="16">
        <v>13324</v>
      </c>
      <c r="D448" s="16">
        <v>26250</v>
      </c>
      <c r="E448" s="16">
        <v>21622</v>
      </c>
      <c r="F448" s="16">
        <v>4628</v>
      </c>
      <c r="G448" s="16">
        <v>1800</v>
      </c>
      <c r="H448" s="16">
        <v>11622</v>
      </c>
      <c r="I448" s="16">
        <v>1145</v>
      </c>
      <c r="J448" s="16">
        <v>468</v>
      </c>
      <c r="K448" s="16">
        <v>2899</v>
      </c>
      <c r="L448" s="16">
        <v>68247</v>
      </c>
    </row>
    <row r="449" spans="1:12" x14ac:dyDescent="0.35">
      <c r="A449" s="16" t="s">
        <v>330</v>
      </c>
      <c r="B449" s="16">
        <v>24197</v>
      </c>
      <c r="C449" s="16">
        <v>12964</v>
      </c>
      <c r="D449" s="16">
        <v>18644</v>
      </c>
      <c r="E449" s="16">
        <v>13970</v>
      </c>
      <c r="F449" s="16">
        <v>4674</v>
      </c>
      <c r="G449" s="16">
        <v>1803</v>
      </c>
      <c r="H449" s="16">
        <v>11608</v>
      </c>
      <c r="I449" s="16">
        <v>654</v>
      </c>
      <c r="J449" s="16">
        <v>0</v>
      </c>
      <c r="K449" s="16">
        <v>2863</v>
      </c>
      <c r="L449" s="16">
        <v>59769</v>
      </c>
    </row>
    <row r="450" spans="1:12" x14ac:dyDescent="0.35">
      <c r="A450" s="16" t="s">
        <v>331</v>
      </c>
      <c r="B450" s="16">
        <v>24010</v>
      </c>
      <c r="C450" s="16">
        <v>12983</v>
      </c>
      <c r="D450" s="16">
        <v>17435</v>
      </c>
      <c r="E450" s="16">
        <v>12562</v>
      </c>
      <c r="F450" s="16">
        <v>4873</v>
      </c>
      <c r="G450" s="16">
        <v>1848</v>
      </c>
      <c r="H450" s="16">
        <v>11915</v>
      </c>
      <c r="I450" s="16">
        <v>2082</v>
      </c>
      <c r="J450" s="16">
        <v>0</v>
      </c>
      <c r="K450" s="16">
        <v>2875</v>
      </c>
      <c r="L450" s="16">
        <v>60165</v>
      </c>
    </row>
    <row r="451" spans="1:12" x14ac:dyDescent="0.35">
      <c r="A451" s="16" t="s">
        <v>332</v>
      </c>
      <c r="B451" s="16">
        <v>24605</v>
      </c>
      <c r="C451" s="16">
        <v>13562</v>
      </c>
      <c r="D451" s="16">
        <v>15931</v>
      </c>
      <c r="E451" s="16">
        <v>12120</v>
      </c>
      <c r="F451" s="16">
        <v>3811</v>
      </c>
      <c r="G451" s="16">
        <v>1831</v>
      </c>
      <c r="H451" s="16">
        <v>11675</v>
      </c>
      <c r="I451" s="16">
        <v>4069</v>
      </c>
      <c r="J451" s="16">
        <v>3417</v>
      </c>
      <c r="K451" s="16">
        <v>2886</v>
      </c>
      <c r="L451" s="16">
        <v>60997</v>
      </c>
    </row>
    <row r="452" spans="1:12" x14ac:dyDescent="0.35">
      <c r="A452" s="16" t="s">
        <v>333</v>
      </c>
      <c r="B452" s="16">
        <v>24103</v>
      </c>
      <c r="C452" s="16">
        <v>13043</v>
      </c>
      <c r="D452" s="16">
        <v>16151</v>
      </c>
      <c r="E452" s="16">
        <v>12429</v>
      </c>
      <c r="F452" s="16">
        <v>3722</v>
      </c>
      <c r="G452" s="16">
        <v>1717</v>
      </c>
      <c r="H452" s="16">
        <v>11825</v>
      </c>
      <c r="I452" s="16">
        <v>656</v>
      </c>
      <c r="J452" s="16">
        <v>0</v>
      </c>
      <c r="K452" s="16">
        <v>3132</v>
      </c>
      <c r="L452" s="16">
        <v>57584</v>
      </c>
    </row>
    <row r="453" spans="1:12" x14ac:dyDescent="0.35">
      <c r="A453" s="16" t="s">
        <v>334</v>
      </c>
      <c r="B453" s="16">
        <v>24569</v>
      </c>
      <c r="C453" s="16">
        <v>12938</v>
      </c>
      <c r="D453" s="16">
        <v>18582</v>
      </c>
      <c r="E453" s="16">
        <v>14865</v>
      </c>
      <c r="F453" s="16">
        <v>3717</v>
      </c>
      <c r="G453" s="16">
        <v>1741</v>
      </c>
      <c r="H453" s="16">
        <v>12445</v>
      </c>
      <c r="I453" s="16">
        <v>716</v>
      </c>
      <c r="J453" s="16">
        <v>0</v>
      </c>
      <c r="K453" s="16">
        <v>2849</v>
      </c>
      <c r="L453" s="16">
        <v>60902</v>
      </c>
    </row>
    <row r="454" spans="1:12" x14ac:dyDescent="0.35">
      <c r="A454" s="16" t="s">
        <v>335</v>
      </c>
      <c r="B454" s="16">
        <v>21561</v>
      </c>
      <c r="C454" s="16">
        <v>12569</v>
      </c>
      <c r="D454" s="16">
        <v>39937</v>
      </c>
      <c r="E454" s="16">
        <v>36038</v>
      </c>
      <c r="F454" s="16">
        <v>3899</v>
      </c>
      <c r="G454" s="16">
        <v>1678</v>
      </c>
      <c r="H454" s="16">
        <v>12284</v>
      </c>
      <c r="I454" s="16">
        <v>903</v>
      </c>
      <c r="J454" s="16">
        <v>255</v>
      </c>
      <c r="K454" s="16">
        <v>3733</v>
      </c>
      <c r="L454" s="16">
        <v>80096</v>
      </c>
    </row>
    <row r="455" spans="1:12" x14ac:dyDescent="0.35">
      <c r="A455" s="16" t="s">
        <v>336</v>
      </c>
      <c r="B455" s="16">
        <v>21607</v>
      </c>
      <c r="C455" s="16">
        <v>12304</v>
      </c>
      <c r="D455" s="16">
        <v>24354</v>
      </c>
      <c r="E455" s="16">
        <v>20182</v>
      </c>
      <c r="F455" s="16">
        <v>4172</v>
      </c>
      <c r="G455" s="16">
        <v>1714</v>
      </c>
      <c r="H455" s="16">
        <v>12522</v>
      </c>
      <c r="I455" s="16">
        <v>659</v>
      </c>
      <c r="J455" s="16">
        <v>0</v>
      </c>
      <c r="K455" s="16">
        <v>2898</v>
      </c>
      <c r="L455" s="16">
        <v>63754</v>
      </c>
    </row>
    <row r="456" spans="1:12" x14ac:dyDescent="0.35">
      <c r="A456" s="16" t="s">
        <v>337</v>
      </c>
      <c r="B456" s="16">
        <v>22026</v>
      </c>
      <c r="C456" s="16">
        <v>11822</v>
      </c>
      <c r="D456" s="16">
        <v>23256</v>
      </c>
      <c r="E456" s="16">
        <v>19060</v>
      </c>
      <c r="F456" s="16">
        <v>4196</v>
      </c>
      <c r="G456" s="16">
        <v>1788</v>
      </c>
      <c r="H456" s="16">
        <v>13788</v>
      </c>
      <c r="I456" s="16">
        <v>1604</v>
      </c>
      <c r="J456" s="16">
        <v>0</v>
      </c>
      <c r="K456" s="16">
        <v>2866</v>
      </c>
      <c r="L456" s="16">
        <v>65328</v>
      </c>
    </row>
    <row r="457" spans="1:12" x14ac:dyDescent="0.35">
      <c r="A457" s="16" t="s">
        <v>338</v>
      </c>
      <c r="B457" s="16">
        <v>17599</v>
      </c>
      <c r="C457" s="16">
        <v>9971</v>
      </c>
      <c r="D457" s="16">
        <v>15621</v>
      </c>
      <c r="E457" s="16">
        <v>11742</v>
      </c>
      <c r="F457" s="16">
        <v>3879</v>
      </c>
      <c r="G457" s="16">
        <v>1378</v>
      </c>
      <c r="H457" s="16">
        <v>10647</v>
      </c>
      <c r="I457" s="16">
        <v>4568</v>
      </c>
      <c r="J457" s="16">
        <v>4010</v>
      </c>
      <c r="K457" s="16">
        <v>2850</v>
      </c>
      <c r="L457" s="16">
        <v>52663</v>
      </c>
    </row>
    <row r="458" spans="1:12" x14ac:dyDescent="0.35">
      <c r="A458" s="16" t="s">
        <v>339</v>
      </c>
      <c r="B458" s="16">
        <v>16866</v>
      </c>
      <c r="C458" s="16">
        <v>9348</v>
      </c>
      <c r="D458" s="16">
        <v>16104</v>
      </c>
      <c r="E458" s="16">
        <v>12135</v>
      </c>
      <c r="F458" s="16">
        <v>3969</v>
      </c>
      <c r="G458" s="16">
        <v>1454</v>
      </c>
      <c r="H458" s="16">
        <v>11265</v>
      </c>
      <c r="I458" s="16">
        <v>592</v>
      </c>
      <c r="J458" s="16">
        <v>0</v>
      </c>
      <c r="K458" s="16">
        <v>2844</v>
      </c>
      <c r="L458" s="16">
        <v>49125</v>
      </c>
    </row>
    <row r="459" spans="1:12" x14ac:dyDescent="0.35">
      <c r="A459" s="16" t="s">
        <v>340</v>
      </c>
      <c r="B459" s="16">
        <v>18874</v>
      </c>
      <c r="C459" s="16">
        <v>10381</v>
      </c>
      <c r="D459" s="16">
        <v>16345</v>
      </c>
      <c r="E459" s="16">
        <v>12303</v>
      </c>
      <c r="F459" s="16">
        <v>4042</v>
      </c>
      <c r="G459" s="16">
        <v>1700</v>
      </c>
      <c r="H459" s="16">
        <v>11375</v>
      </c>
      <c r="I459" s="16">
        <v>646</v>
      </c>
      <c r="J459" s="16">
        <v>0</v>
      </c>
      <c r="K459" s="16">
        <v>2990</v>
      </c>
      <c r="L459" s="16">
        <v>51930</v>
      </c>
    </row>
    <row r="460" spans="1:12" x14ac:dyDescent="0.35">
      <c r="A460" s="16" t="s">
        <v>341</v>
      </c>
      <c r="B460" s="16">
        <v>20409</v>
      </c>
      <c r="C460" s="16">
        <v>11422</v>
      </c>
      <c r="D460" s="16">
        <v>21132</v>
      </c>
      <c r="E460" s="16">
        <v>16828</v>
      </c>
      <c r="F460" s="16">
        <v>4304</v>
      </c>
      <c r="G460" s="16">
        <v>1689</v>
      </c>
      <c r="H460" s="16">
        <v>11520</v>
      </c>
      <c r="I460" s="16">
        <v>2793</v>
      </c>
      <c r="J460" s="16">
        <v>2138</v>
      </c>
      <c r="K460" s="16">
        <v>2889</v>
      </c>
      <c r="L460" s="16">
        <v>60432</v>
      </c>
    </row>
    <row r="461" spans="1:12" x14ac:dyDescent="0.35">
      <c r="A461" s="16" t="s">
        <v>342</v>
      </c>
      <c r="B461" s="16">
        <v>20868</v>
      </c>
      <c r="C461" s="16">
        <v>11631</v>
      </c>
      <c r="D461" s="16">
        <v>18983</v>
      </c>
      <c r="E461" s="16">
        <v>14659</v>
      </c>
      <c r="F461" s="16">
        <v>4324</v>
      </c>
      <c r="G461" s="16">
        <v>1657</v>
      </c>
      <c r="H461" s="16">
        <v>11791</v>
      </c>
      <c r="I461" s="16">
        <v>574</v>
      </c>
      <c r="J461" s="16">
        <v>0</v>
      </c>
      <c r="K461" s="16">
        <v>2883</v>
      </c>
      <c r="L461" s="16">
        <v>56756</v>
      </c>
    </row>
    <row r="462" spans="1:12" x14ac:dyDescent="0.35">
      <c r="A462" s="16" t="s">
        <v>343</v>
      </c>
      <c r="B462" s="16">
        <v>21007</v>
      </c>
      <c r="C462" s="16">
        <v>12027</v>
      </c>
      <c r="D462" s="16">
        <v>17613</v>
      </c>
      <c r="E462" s="16">
        <v>13170</v>
      </c>
      <c r="F462" s="16">
        <v>4443</v>
      </c>
      <c r="G462" s="16">
        <v>1861</v>
      </c>
      <c r="H462" s="16">
        <v>11770</v>
      </c>
      <c r="I462" s="16">
        <v>1047</v>
      </c>
      <c r="J462" s="16">
        <v>0</v>
      </c>
      <c r="K462" s="16">
        <v>2890</v>
      </c>
      <c r="L462" s="16">
        <v>56188</v>
      </c>
    </row>
    <row r="463" spans="1:12" x14ac:dyDescent="0.35">
      <c r="A463" s="16" t="s">
        <v>344</v>
      </c>
      <c r="B463" s="16">
        <v>22297</v>
      </c>
      <c r="C463" s="16">
        <v>12737</v>
      </c>
      <c r="D463" s="16">
        <v>17992</v>
      </c>
      <c r="E463" s="16">
        <v>13278</v>
      </c>
      <c r="F463" s="16">
        <v>4714</v>
      </c>
      <c r="G463" s="16">
        <v>1900</v>
      </c>
      <c r="H463" s="16">
        <v>11886</v>
      </c>
      <c r="I463" s="16">
        <v>5130</v>
      </c>
      <c r="J463" s="16">
        <v>4485</v>
      </c>
      <c r="K463" s="16">
        <v>2957</v>
      </c>
      <c r="L463" s="16">
        <v>62162</v>
      </c>
    </row>
    <row r="464" spans="1:12" x14ac:dyDescent="0.35">
      <c r="A464" s="16" t="s">
        <v>345</v>
      </c>
      <c r="B464" s="16">
        <v>22070</v>
      </c>
      <c r="C464" s="16">
        <v>12641</v>
      </c>
      <c r="D464" s="16">
        <v>19173</v>
      </c>
      <c r="E464" s="16">
        <v>14413</v>
      </c>
      <c r="F464" s="16">
        <v>4760</v>
      </c>
      <c r="G464" s="16">
        <v>1778</v>
      </c>
      <c r="H464" s="16">
        <v>12150</v>
      </c>
      <c r="I464" s="16">
        <v>648</v>
      </c>
      <c r="J464" s="16">
        <v>0</v>
      </c>
      <c r="K464" s="16">
        <v>2910</v>
      </c>
      <c r="L464" s="16">
        <v>58729</v>
      </c>
    </row>
    <row r="465" spans="1:12" x14ac:dyDescent="0.35">
      <c r="A465" s="16" t="s">
        <v>346</v>
      </c>
      <c r="B465" s="16">
        <v>22410</v>
      </c>
      <c r="C465" s="16">
        <v>13019</v>
      </c>
      <c r="D465" s="16">
        <v>21714</v>
      </c>
      <c r="E465" s="16">
        <v>16600</v>
      </c>
      <c r="F465" s="16">
        <v>5114</v>
      </c>
      <c r="G465" s="16">
        <v>1790</v>
      </c>
      <c r="H465" s="16">
        <v>12610</v>
      </c>
      <c r="I465" s="16">
        <v>613</v>
      </c>
      <c r="J465" s="16">
        <v>0</v>
      </c>
      <c r="K465" s="16">
        <v>2931</v>
      </c>
      <c r="L465" s="16">
        <v>62068</v>
      </c>
    </row>
    <row r="466" spans="1:12" x14ac:dyDescent="0.35">
      <c r="A466" s="16" t="s">
        <v>347</v>
      </c>
      <c r="B466" s="16">
        <v>20132</v>
      </c>
      <c r="C466" s="16">
        <v>12218</v>
      </c>
      <c r="D466" s="16">
        <v>44381</v>
      </c>
      <c r="E466" s="16">
        <v>39019</v>
      </c>
      <c r="F466" s="16">
        <v>5362</v>
      </c>
      <c r="G466" s="16">
        <v>1517</v>
      </c>
      <c r="H466" s="16">
        <v>12804</v>
      </c>
      <c r="I466" s="16">
        <v>1263</v>
      </c>
      <c r="J466" s="16">
        <v>689</v>
      </c>
      <c r="K466" s="16">
        <v>2934</v>
      </c>
      <c r="L466" s="16">
        <v>83031</v>
      </c>
    </row>
    <row r="467" spans="1:12" x14ac:dyDescent="0.35">
      <c r="A467" s="16" t="s">
        <v>348</v>
      </c>
      <c r="B467" s="16">
        <v>19711</v>
      </c>
      <c r="C467" s="16">
        <v>11414</v>
      </c>
      <c r="D467" s="16">
        <v>27541</v>
      </c>
      <c r="E467" s="16">
        <v>22194</v>
      </c>
      <c r="F467" s="16">
        <v>5347</v>
      </c>
      <c r="G467" s="16">
        <v>1534</v>
      </c>
      <c r="H467" s="16">
        <v>12819</v>
      </c>
      <c r="I467" s="16">
        <v>595</v>
      </c>
      <c r="J467" s="16">
        <v>0</v>
      </c>
      <c r="K467" s="16">
        <v>2950</v>
      </c>
      <c r="L467" s="16">
        <v>65150</v>
      </c>
    </row>
    <row r="468" spans="1:12" x14ac:dyDescent="0.35">
      <c r="A468" s="16" t="s">
        <v>349</v>
      </c>
      <c r="B468" s="16">
        <v>21585</v>
      </c>
      <c r="C468" s="16">
        <v>11359</v>
      </c>
      <c r="D468" s="16">
        <v>25491</v>
      </c>
      <c r="E468" s="16">
        <v>20053</v>
      </c>
      <c r="F468" s="16">
        <v>5438</v>
      </c>
      <c r="G468" s="16">
        <v>1779</v>
      </c>
      <c r="H468" s="16">
        <v>13952</v>
      </c>
      <c r="I468" s="16">
        <v>1040</v>
      </c>
      <c r="J468" s="16">
        <v>0</v>
      </c>
      <c r="K468" s="16">
        <v>2945</v>
      </c>
      <c r="L468" s="16">
        <v>66792</v>
      </c>
    </row>
    <row r="469" spans="1:12" x14ac:dyDescent="0.35">
      <c r="A469" s="16" t="s">
        <v>350</v>
      </c>
      <c r="B469" s="16">
        <v>22199</v>
      </c>
      <c r="C469" s="16">
        <v>12403</v>
      </c>
      <c r="D469" s="16">
        <v>20777</v>
      </c>
      <c r="E469" s="16">
        <v>15524</v>
      </c>
      <c r="F469" s="16">
        <v>5253</v>
      </c>
      <c r="G469" s="16">
        <v>1621</v>
      </c>
      <c r="H469" s="16">
        <v>12015</v>
      </c>
      <c r="I469" s="16">
        <v>631</v>
      </c>
      <c r="J469" s="16">
        <v>33</v>
      </c>
      <c r="K469" s="16">
        <v>2988</v>
      </c>
      <c r="L469" s="16">
        <v>60231</v>
      </c>
    </row>
    <row r="470" spans="1:12" x14ac:dyDescent="0.35">
      <c r="A470" s="16" t="s">
        <v>351</v>
      </c>
      <c r="B470" s="16">
        <v>22775</v>
      </c>
      <c r="C470" s="16">
        <v>12846</v>
      </c>
      <c r="D470" s="16">
        <v>20500</v>
      </c>
      <c r="E470" s="16">
        <v>15217</v>
      </c>
      <c r="F470" s="16">
        <v>5283</v>
      </c>
      <c r="G470" s="16">
        <v>1656</v>
      </c>
      <c r="H470" s="16">
        <v>12704</v>
      </c>
      <c r="I470" s="16">
        <v>536</v>
      </c>
      <c r="J470" s="16">
        <v>0</v>
      </c>
      <c r="K470" s="16">
        <v>2947</v>
      </c>
      <c r="L470" s="16">
        <v>61118</v>
      </c>
    </row>
    <row r="471" spans="1:12" x14ac:dyDescent="0.35">
      <c r="A471" s="16" t="s">
        <v>352</v>
      </c>
      <c r="B471" s="16">
        <v>24059</v>
      </c>
      <c r="C471" s="16">
        <v>12972</v>
      </c>
      <c r="D471" s="16">
        <v>20149</v>
      </c>
      <c r="E471" s="16">
        <v>14855</v>
      </c>
      <c r="F471" s="16">
        <v>5294</v>
      </c>
      <c r="G471" s="16">
        <v>1760</v>
      </c>
      <c r="H471" s="16">
        <v>12616</v>
      </c>
      <c r="I471" s="16">
        <v>609</v>
      </c>
      <c r="J471" s="16">
        <v>0</v>
      </c>
      <c r="K471" s="16">
        <v>2963</v>
      </c>
      <c r="L471" s="16">
        <v>62156</v>
      </c>
    </row>
    <row r="472" spans="1:12" x14ac:dyDescent="0.35">
      <c r="A472" s="16" t="s">
        <v>353</v>
      </c>
      <c r="B472" s="16">
        <v>24718</v>
      </c>
      <c r="C472" s="16">
        <v>13782</v>
      </c>
      <c r="D472" s="16">
        <v>28111</v>
      </c>
      <c r="E472" s="16">
        <v>22634</v>
      </c>
      <c r="F472" s="16">
        <v>5477</v>
      </c>
      <c r="G472" s="16">
        <v>1810</v>
      </c>
      <c r="H472" s="16">
        <v>12815</v>
      </c>
      <c r="I472" s="16">
        <v>2362</v>
      </c>
      <c r="J472" s="16">
        <v>1817</v>
      </c>
      <c r="K472" s="16">
        <v>3052</v>
      </c>
      <c r="L472" s="16">
        <v>72868</v>
      </c>
    </row>
    <row r="473" spans="1:12" x14ac:dyDescent="0.35">
      <c r="A473" s="16" t="s">
        <v>354</v>
      </c>
      <c r="B473" s="16">
        <v>24196</v>
      </c>
      <c r="C473" s="16">
        <v>13227</v>
      </c>
      <c r="D473" s="16">
        <v>21755</v>
      </c>
      <c r="E473" s="16">
        <v>16364</v>
      </c>
      <c r="F473" s="16">
        <v>5391</v>
      </c>
      <c r="G473" s="16">
        <v>1879</v>
      </c>
      <c r="H473" s="16">
        <v>12941</v>
      </c>
      <c r="I473" s="16">
        <v>583</v>
      </c>
      <c r="J473" s="16">
        <v>0</v>
      </c>
      <c r="K473" s="16">
        <v>2975</v>
      </c>
      <c r="L473" s="16">
        <v>64329</v>
      </c>
    </row>
    <row r="474" spans="1:12" x14ac:dyDescent="0.35">
      <c r="A474" s="16" t="s">
        <v>355</v>
      </c>
      <c r="B474" s="16">
        <v>24790</v>
      </c>
      <c r="C474" s="16">
        <v>13710</v>
      </c>
      <c r="D474" s="16">
        <v>21103</v>
      </c>
      <c r="E474" s="16">
        <v>15175</v>
      </c>
      <c r="F474" s="16">
        <v>5928</v>
      </c>
      <c r="G474" s="16">
        <v>1969</v>
      </c>
      <c r="H474" s="16">
        <v>12979</v>
      </c>
      <c r="I474" s="16">
        <v>1162</v>
      </c>
      <c r="J474" s="16">
        <v>0</v>
      </c>
      <c r="K474" s="16">
        <v>2964</v>
      </c>
      <c r="L474" s="16">
        <v>64967</v>
      </c>
    </row>
    <row r="475" spans="1:12" x14ac:dyDescent="0.35">
      <c r="A475" s="16" t="s">
        <v>356</v>
      </c>
      <c r="B475" s="16">
        <v>26292</v>
      </c>
      <c r="C475" s="16">
        <v>14621</v>
      </c>
      <c r="D475" s="16">
        <v>21627</v>
      </c>
      <c r="E475" s="16">
        <v>15147</v>
      </c>
      <c r="F475" s="16">
        <v>6480</v>
      </c>
      <c r="G475" s="16">
        <v>1773</v>
      </c>
      <c r="H475" s="16">
        <v>13248</v>
      </c>
      <c r="I475" s="16">
        <v>5402</v>
      </c>
      <c r="J475" s="16">
        <v>4872</v>
      </c>
      <c r="K475" s="16">
        <v>3241</v>
      </c>
      <c r="L475" s="16">
        <v>71583</v>
      </c>
    </row>
    <row r="476" spans="1:12" x14ac:dyDescent="0.35">
      <c r="A476" s="16" t="s">
        <v>357</v>
      </c>
      <c r="B476" s="16">
        <v>26171</v>
      </c>
      <c r="C476" s="16">
        <v>14841</v>
      </c>
      <c r="D476" s="16">
        <v>22011</v>
      </c>
      <c r="E476" s="16">
        <v>15196</v>
      </c>
      <c r="F476" s="16">
        <v>6815</v>
      </c>
      <c r="G476" s="16">
        <v>1687</v>
      </c>
      <c r="H476" s="16">
        <v>13189</v>
      </c>
      <c r="I476" s="16">
        <v>615</v>
      </c>
      <c r="J476" s="16">
        <v>0</v>
      </c>
      <c r="K476" s="16">
        <v>3001</v>
      </c>
      <c r="L476" s="16">
        <v>66674</v>
      </c>
    </row>
    <row r="477" spans="1:12" x14ac:dyDescent="0.35">
      <c r="A477" s="16" t="s">
        <v>358</v>
      </c>
      <c r="B477" s="16">
        <v>26261</v>
      </c>
      <c r="C477" s="16">
        <v>14728</v>
      </c>
      <c r="D477" s="16">
        <v>25387</v>
      </c>
      <c r="E477" s="16">
        <v>18478</v>
      </c>
      <c r="F477" s="16">
        <v>6909</v>
      </c>
      <c r="G477" s="16">
        <v>1642</v>
      </c>
      <c r="H477" s="16">
        <v>14126</v>
      </c>
      <c r="I477" s="16">
        <v>532</v>
      </c>
      <c r="J477" s="16">
        <v>0</v>
      </c>
      <c r="K477" s="16">
        <v>3388</v>
      </c>
      <c r="L477" s="16">
        <v>71336</v>
      </c>
    </row>
    <row r="478" spans="1:12" x14ac:dyDescent="0.35">
      <c r="A478" s="16" t="s">
        <v>359</v>
      </c>
      <c r="B478" s="16">
        <v>24643</v>
      </c>
      <c r="C478" s="16">
        <v>15059</v>
      </c>
      <c r="D478" s="16">
        <v>50230</v>
      </c>
      <c r="E478" s="16">
        <v>43713</v>
      </c>
      <c r="F478" s="16">
        <v>6517</v>
      </c>
      <c r="G478" s="16">
        <v>1588</v>
      </c>
      <c r="H478" s="16">
        <v>14488</v>
      </c>
      <c r="I478" s="16">
        <v>1079</v>
      </c>
      <c r="J478" s="16">
        <v>496</v>
      </c>
      <c r="K478" s="16">
        <v>3094</v>
      </c>
      <c r="L478" s="16">
        <v>95122</v>
      </c>
    </row>
    <row r="479" spans="1:12" x14ac:dyDescent="0.35">
      <c r="A479" s="16" t="s">
        <v>360</v>
      </c>
      <c r="B479" s="16">
        <v>24166</v>
      </c>
      <c r="C479" s="16">
        <v>13705</v>
      </c>
      <c r="D479" s="16">
        <v>29211</v>
      </c>
      <c r="E479" s="16">
        <v>22893</v>
      </c>
      <c r="F479" s="16">
        <v>6318</v>
      </c>
      <c r="G479" s="16">
        <v>1624</v>
      </c>
      <c r="H479" s="16">
        <v>14488</v>
      </c>
      <c r="I479" s="16">
        <v>557</v>
      </c>
      <c r="J479" s="16">
        <v>0</v>
      </c>
      <c r="K479" s="16">
        <v>3101</v>
      </c>
      <c r="L479" s="16">
        <v>73147</v>
      </c>
    </row>
    <row r="480" spans="1:12" x14ac:dyDescent="0.35">
      <c r="A480" s="16" t="s">
        <v>361</v>
      </c>
      <c r="B480" s="16">
        <v>25518</v>
      </c>
      <c r="C480" s="16">
        <v>14743</v>
      </c>
      <c r="D480" s="16">
        <v>31293</v>
      </c>
      <c r="E480" s="16">
        <v>24850</v>
      </c>
      <c r="F480" s="16">
        <v>6443</v>
      </c>
      <c r="G480" s="16">
        <v>1839</v>
      </c>
      <c r="H480" s="16">
        <v>16424</v>
      </c>
      <c r="I480" s="16">
        <v>1009</v>
      </c>
      <c r="J480" s="16">
        <v>0</v>
      </c>
      <c r="K480" s="16">
        <v>3117</v>
      </c>
      <c r="L480" s="16">
        <v>79200</v>
      </c>
    </row>
    <row r="481" spans="1:12" x14ac:dyDescent="0.35">
      <c r="A481" s="16" t="s">
        <v>362</v>
      </c>
      <c r="B481" s="16">
        <v>26616</v>
      </c>
      <c r="C481" s="16">
        <v>14479</v>
      </c>
      <c r="D481" s="16">
        <v>23111</v>
      </c>
      <c r="E481" s="16">
        <v>17035</v>
      </c>
      <c r="F481" s="16">
        <v>6076</v>
      </c>
      <c r="G481" s="16">
        <v>1767</v>
      </c>
      <c r="H481" s="16">
        <v>14282</v>
      </c>
      <c r="I481" s="16">
        <v>3878</v>
      </c>
      <c r="J481" s="16">
        <v>3117</v>
      </c>
      <c r="K481" s="16">
        <v>3121</v>
      </c>
      <c r="L481" s="16">
        <v>72775</v>
      </c>
    </row>
    <row r="482" spans="1:12" x14ac:dyDescent="0.35">
      <c r="A482" s="16" t="s">
        <v>363</v>
      </c>
      <c r="B482" s="16">
        <v>27003</v>
      </c>
      <c r="C482" s="16">
        <v>14661</v>
      </c>
      <c r="D482" s="16">
        <v>21815</v>
      </c>
      <c r="E482" s="16">
        <v>15711</v>
      </c>
      <c r="F482" s="16">
        <v>6104</v>
      </c>
      <c r="G482" s="16">
        <v>1894</v>
      </c>
      <c r="H482" s="16">
        <v>14757</v>
      </c>
      <c r="I482" s="16">
        <v>1329</v>
      </c>
      <c r="J482" s="16">
        <v>0</v>
      </c>
      <c r="K482" s="16">
        <v>3124</v>
      </c>
      <c r="L482" s="16">
        <v>69922</v>
      </c>
    </row>
    <row r="483" spans="1:12" x14ac:dyDescent="0.35">
      <c r="A483" s="16" t="s">
        <v>364</v>
      </c>
      <c r="B483" s="16">
        <v>27257</v>
      </c>
      <c r="C483" s="16">
        <v>14870</v>
      </c>
      <c r="D483" s="16">
        <v>23529</v>
      </c>
      <c r="E483" s="16">
        <v>16936</v>
      </c>
      <c r="F483" s="16">
        <v>6593</v>
      </c>
      <c r="G483" s="16">
        <v>2042</v>
      </c>
      <c r="H483" s="16">
        <v>15177</v>
      </c>
      <c r="I483" s="16">
        <v>863</v>
      </c>
      <c r="J483" s="16">
        <v>0</v>
      </c>
      <c r="K483" s="16">
        <v>3141</v>
      </c>
      <c r="L483" s="16">
        <v>72009</v>
      </c>
    </row>
    <row r="484" spans="1:12" x14ac:dyDescent="0.35">
      <c r="A484" s="16" t="s">
        <v>365</v>
      </c>
      <c r="B484" s="16">
        <v>27364</v>
      </c>
      <c r="C484" s="16">
        <v>15218</v>
      </c>
      <c r="D484" s="16">
        <v>32650</v>
      </c>
      <c r="E484" s="16">
        <v>25555</v>
      </c>
      <c r="F484" s="16">
        <v>7095</v>
      </c>
      <c r="G484" s="16">
        <v>1870</v>
      </c>
      <c r="H484" s="16">
        <v>14930</v>
      </c>
      <c r="I484" s="16">
        <v>2034</v>
      </c>
      <c r="J484" s="16">
        <v>1047</v>
      </c>
      <c r="K484" s="16">
        <v>3188</v>
      </c>
      <c r="L484" s="16">
        <v>82036</v>
      </c>
    </row>
    <row r="485" spans="1:12" x14ac:dyDescent="0.35">
      <c r="A485" s="16" t="s">
        <v>366</v>
      </c>
      <c r="B485" s="16">
        <v>28144</v>
      </c>
      <c r="C485" s="16">
        <v>15395</v>
      </c>
      <c r="D485" s="16">
        <v>24982</v>
      </c>
      <c r="E485" s="16">
        <v>17652</v>
      </c>
      <c r="F485" s="16">
        <v>7330</v>
      </c>
      <c r="G485" s="16">
        <v>1941</v>
      </c>
      <c r="H485" s="16">
        <v>14559</v>
      </c>
      <c r="I485" s="16">
        <v>1026</v>
      </c>
      <c r="J485" s="16">
        <v>0</v>
      </c>
      <c r="K485" s="16">
        <v>3238</v>
      </c>
      <c r="L485" s="16">
        <v>73890</v>
      </c>
    </row>
    <row r="486" spans="1:12" x14ac:dyDescent="0.35">
      <c r="A486" s="16" t="s">
        <v>367</v>
      </c>
      <c r="B486" s="16">
        <v>27410</v>
      </c>
      <c r="C486" s="16">
        <v>15366</v>
      </c>
      <c r="D486" s="16">
        <v>24477</v>
      </c>
      <c r="E486" s="16">
        <v>16781</v>
      </c>
      <c r="F486" s="16">
        <v>7696</v>
      </c>
      <c r="G486" s="16">
        <v>1944</v>
      </c>
      <c r="H486" s="16">
        <v>15131</v>
      </c>
      <c r="I486" s="16">
        <v>2438</v>
      </c>
      <c r="J486" s="16">
        <v>0</v>
      </c>
      <c r="K486" s="16">
        <v>3201</v>
      </c>
      <c r="L486" s="16">
        <v>74601</v>
      </c>
    </row>
    <row r="487" spans="1:12" x14ac:dyDescent="0.35">
      <c r="A487" s="16" t="s">
        <v>368</v>
      </c>
      <c r="B487" s="16">
        <v>28550</v>
      </c>
      <c r="C487" s="16">
        <v>16465</v>
      </c>
      <c r="D487" s="16">
        <v>24695</v>
      </c>
      <c r="E487" s="16">
        <v>16975</v>
      </c>
      <c r="F487" s="16">
        <v>7720</v>
      </c>
      <c r="G487" s="16">
        <v>1824</v>
      </c>
      <c r="H487" s="16">
        <v>15273</v>
      </c>
      <c r="I487" s="16">
        <v>1146</v>
      </c>
      <c r="J487" s="16">
        <v>0</v>
      </c>
      <c r="K487" s="16">
        <v>3264</v>
      </c>
      <c r="L487" s="16">
        <v>74752</v>
      </c>
    </row>
    <row r="488" spans="1:12" x14ac:dyDescent="0.35">
      <c r="A488" s="16" t="s">
        <v>369</v>
      </c>
      <c r="B488" s="16">
        <v>28472</v>
      </c>
      <c r="C488" s="16">
        <v>16192</v>
      </c>
      <c r="D488" s="16">
        <v>25180</v>
      </c>
      <c r="E488" s="16">
        <v>17536</v>
      </c>
      <c r="F488" s="16">
        <v>7644</v>
      </c>
      <c r="G488" s="16">
        <v>1892</v>
      </c>
      <c r="H488" s="16">
        <v>14060</v>
      </c>
      <c r="I488" s="16">
        <v>1190</v>
      </c>
      <c r="J488" s="16">
        <v>0</v>
      </c>
      <c r="K488" s="16">
        <v>3548</v>
      </c>
      <c r="L488" s="16">
        <v>74342</v>
      </c>
    </row>
    <row r="489" spans="1:12" x14ac:dyDescent="0.35">
      <c r="A489" s="16" t="s">
        <v>370</v>
      </c>
      <c r="B489" s="16">
        <v>27610</v>
      </c>
      <c r="C489" s="16">
        <v>15931</v>
      </c>
      <c r="D489" s="16">
        <v>28172</v>
      </c>
      <c r="E489" s="16">
        <v>20493</v>
      </c>
      <c r="F489" s="16">
        <v>7679</v>
      </c>
      <c r="G489" s="16">
        <v>1760</v>
      </c>
      <c r="H489" s="16">
        <v>14871</v>
      </c>
      <c r="I489" s="16">
        <v>1197</v>
      </c>
      <c r="J489" s="16">
        <v>0</v>
      </c>
      <c r="K489" s="16">
        <v>3413</v>
      </c>
      <c r="L489" s="16">
        <v>77023</v>
      </c>
    </row>
    <row r="490" spans="1:12" x14ac:dyDescent="0.35">
      <c r="A490" s="16" t="s">
        <v>371</v>
      </c>
      <c r="B490" s="16">
        <v>25483</v>
      </c>
      <c r="C490" s="16">
        <v>15662</v>
      </c>
      <c r="D490" s="16">
        <v>60350</v>
      </c>
      <c r="E490" s="16">
        <v>52967</v>
      </c>
      <c r="F490" s="16">
        <v>7383</v>
      </c>
      <c r="G490" s="16">
        <v>1833</v>
      </c>
      <c r="H490" s="16">
        <v>14953</v>
      </c>
      <c r="I490" s="16">
        <v>1397</v>
      </c>
      <c r="J490" s="16">
        <v>0</v>
      </c>
      <c r="K490" s="16">
        <v>3444</v>
      </c>
      <c r="L490" s="16">
        <v>107460</v>
      </c>
    </row>
    <row r="491" spans="1:12" x14ac:dyDescent="0.35">
      <c r="A491" s="16" t="s">
        <v>372</v>
      </c>
      <c r="B491" s="16">
        <v>25866</v>
      </c>
      <c r="C491" s="16">
        <v>15318</v>
      </c>
      <c r="D491" s="16">
        <v>31623</v>
      </c>
      <c r="E491" s="16">
        <v>24743</v>
      </c>
      <c r="F491" s="16">
        <v>6880</v>
      </c>
      <c r="G491" s="16">
        <v>1795</v>
      </c>
      <c r="H491" s="16">
        <v>15141</v>
      </c>
      <c r="I491" s="16">
        <v>1310</v>
      </c>
      <c r="J491" s="16">
        <v>0</v>
      </c>
      <c r="K491" s="16">
        <v>3457</v>
      </c>
      <c r="L491" s="16">
        <v>79192</v>
      </c>
    </row>
    <row r="492" spans="1:12" x14ac:dyDescent="0.35">
      <c r="A492" s="16" t="s">
        <v>373</v>
      </c>
      <c r="B492" s="16">
        <v>26152</v>
      </c>
      <c r="C492" s="16">
        <v>15765</v>
      </c>
      <c r="D492" s="16">
        <v>33824</v>
      </c>
      <c r="E492" s="16">
        <v>26531</v>
      </c>
      <c r="F492" s="16">
        <v>7293</v>
      </c>
      <c r="G492" s="16">
        <v>1947</v>
      </c>
      <c r="H492" s="16">
        <v>17774</v>
      </c>
      <c r="I492" s="16">
        <v>1772</v>
      </c>
      <c r="J492" s="16">
        <v>0</v>
      </c>
      <c r="K492" s="16">
        <v>3448</v>
      </c>
      <c r="L492" s="16">
        <v>84917</v>
      </c>
    </row>
    <row r="493" spans="1:12" x14ac:dyDescent="0.35">
      <c r="A493" s="16" t="s">
        <v>374</v>
      </c>
      <c r="B493" s="16">
        <v>28448</v>
      </c>
      <c r="C493" s="16">
        <v>16596</v>
      </c>
      <c r="D493" s="16">
        <v>26051</v>
      </c>
      <c r="E493" s="16">
        <v>18818</v>
      </c>
      <c r="F493" s="16">
        <v>7233</v>
      </c>
      <c r="G493" s="16">
        <v>1912</v>
      </c>
      <c r="H493" s="16">
        <v>13939</v>
      </c>
      <c r="I493" s="16">
        <v>1536</v>
      </c>
      <c r="J493" s="16">
        <v>0</v>
      </c>
      <c r="K493" s="16">
        <v>3476</v>
      </c>
      <c r="L493" s="16">
        <v>75362</v>
      </c>
    </row>
    <row r="494" spans="1:12" x14ac:dyDescent="0.35">
      <c r="A494" s="16" t="s">
        <v>375</v>
      </c>
      <c r="B494" s="16">
        <v>28529</v>
      </c>
      <c r="C494" s="16">
        <v>16658</v>
      </c>
      <c r="D494" s="16">
        <v>25637</v>
      </c>
      <c r="E494" s="16">
        <v>17993</v>
      </c>
      <c r="F494" s="16">
        <v>7644</v>
      </c>
      <c r="G494" s="16">
        <v>1972</v>
      </c>
      <c r="H494" s="16">
        <v>14002</v>
      </c>
      <c r="I494" s="16">
        <v>2124</v>
      </c>
      <c r="J494" s="16">
        <v>0</v>
      </c>
      <c r="K494" s="16">
        <v>3446</v>
      </c>
      <c r="L494" s="16">
        <v>75710</v>
      </c>
    </row>
    <row r="495" spans="1:12" x14ac:dyDescent="0.35">
      <c r="A495" s="16" t="s">
        <v>376</v>
      </c>
      <c r="B495" s="16">
        <v>28734</v>
      </c>
      <c r="C495" s="16">
        <v>15997</v>
      </c>
      <c r="D495" s="16">
        <v>27223</v>
      </c>
      <c r="E495" s="16">
        <v>19518</v>
      </c>
      <c r="F495" s="16">
        <v>7705</v>
      </c>
      <c r="G495" s="16">
        <v>2210</v>
      </c>
      <c r="H495" s="16">
        <v>15083</v>
      </c>
      <c r="I495" s="16">
        <v>1646</v>
      </c>
      <c r="J495" s="16">
        <v>0</v>
      </c>
      <c r="K495" s="16">
        <v>3521</v>
      </c>
      <c r="L495" s="16">
        <v>78417</v>
      </c>
    </row>
    <row r="496" spans="1:12" x14ac:dyDescent="0.35">
      <c r="A496" s="16" t="s">
        <v>377</v>
      </c>
      <c r="B496" s="16">
        <v>28925</v>
      </c>
      <c r="C496" s="16">
        <v>16635</v>
      </c>
      <c r="D496" s="16">
        <v>37275</v>
      </c>
      <c r="E496" s="16">
        <v>29152</v>
      </c>
      <c r="F496" s="16">
        <v>8123</v>
      </c>
      <c r="G496" s="16">
        <v>2030</v>
      </c>
      <c r="H496" s="16">
        <v>14937</v>
      </c>
      <c r="I496" s="16">
        <v>2067</v>
      </c>
      <c r="J496" s="16">
        <v>0</v>
      </c>
      <c r="K496" s="16">
        <v>3597</v>
      </c>
      <c r="L496" s="16">
        <v>88831</v>
      </c>
    </row>
    <row r="497" spans="1:12" x14ac:dyDescent="0.35">
      <c r="A497" s="16" t="s">
        <v>378</v>
      </c>
      <c r="B497" s="16">
        <v>27976</v>
      </c>
      <c r="C497" s="16">
        <v>15544</v>
      </c>
      <c r="D497" s="16">
        <v>27016</v>
      </c>
      <c r="E497" s="16">
        <v>19059</v>
      </c>
      <c r="F497" s="16">
        <v>7957</v>
      </c>
      <c r="G497" s="16">
        <v>2118</v>
      </c>
      <c r="H497" s="16">
        <v>14510</v>
      </c>
      <c r="I497" s="16">
        <v>2024</v>
      </c>
      <c r="J497" s="16">
        <v>0</v>
      </c>
      <c r="K497" s="16">
        <v>3552</v>
      </c>
      <c r="L497" s="16">
        <v>77196</v>
      </c>
    </row>
    <row r="498" spans="1:12" x14ac:dyDescent="0.35">
      <c r="A498" s="16" t="s">
        <v>379</v>
      </c>
      <c r="B498" s="16">
        <v>27764</v>
      </c>
      <c r="C498" s="16">
        <v>16186</v>
      </c>
      <c r="D498" s="16">
        <v>26480</v>
      </c>
      <c r="E498" s="16">
        <v>18258</v>
      </c>
      <c r="F498" s="16">
        <v>8222</v>
      </c>
      <c r="G498" s="16">
        <v>2127</v>
      </c>
      <c r="H498" s="16">
        <v>14796</v>
      </c>
      <c r="I498" s="16">
        <v>2445</v>
      </c>
      <c r="J498" s="16">
        <v>0</v>
      </c>
      <c r="K498" s="16">
        <v>3502</v>
      </c>
      <c r="L498" s="16">
        <v>77114</v>
      </c>
    </row>
    <row r="499" spans="1:12" x14ac:dyDescent="0.35">
      <c r="A499" s="16" t="s">
        <v>380</v>
      </c>
      <c r="B499" s="16">
        <v>28883</v>
      </c>
      <c r="C499" s="16">
        <v>16881</v>
      </c>
      <c r="D499" s="16">
        <v>26644</v>
      </c>
      <c r="E499" s="16">
        <v>18658</v>
      </c>
      <c r="F499" s="16">
        <v>7986</v>
      </c>
      <c r="G499" s="16">
        <v>1994</v>
      </c>
      <c r="H499" s="16">
        <v>14817</v>
      </c>
      <c r="I499" s="16">
        <v>2373</v>
      </c>
      <c r="J499" s="16">
        <v>0</v>
      </c>
      <c r="K499" s="16">
        <v>3548</v>
      </c>
      <c r="L499" s="16">
        <v>78259</v>
      </c>
    </row>
    <row r="500" spans="1:12" x14ac:dyDescent="0.35">
      <c r="A500" s="16" t="s">
        <v>381</v>
      </c>
      <c r="B500" s="16">
        <v>28717</v>
      </c>
      <c r="C500" s="16">
        <v>16764</v>
      </c>
      <c r="D500" s="16">
        <v>27480</v>
      </c>
      <c r="E500" s="16">
        <v>19119</v>
      </c>
      <c r="F500" s="16">
        <v>8361</v>
      </c>
      <c r="G500" s="16">
        <v>1865</v>
      </c>
      <c r="H500" s="16">
        <v>14723</v>
      </c>
      <c r="I500" s="16">
        <v>2041</v>
      </c>
      <c r="J500" s="16">
        <v>0</v>
      </c>
      <c r="K500" s="16">
        <v>3497</v>
      </c>
      <c r="L500" s="16">
        <v>78323</v>
      </c>
    </row>
    <row r="501" spans="1:12" x14ac:dyDescent="0.35">
      <c r="A501" s="16" t="s">
        <v>382</v>
      </c>
      <c r="B501" s="16">
        <v>28715</v>
      </c>
      <c r="C501" s="16">
        <v>16869</v>
      </c>
      <c r="D501" s="16">
        <v>30791</v>
      </c>
      <c r="E501" s="16">
        <v>22419</v>
      </c>
      <c r="F501" s="16">
        <v>8372</v>
      </c>
      <c r="G501" s="16">
        <v>1817</v>
      </c>
      <c r="H501" s="16">
        <v>16246</v>
      </c>
      <c r="I501" s="16">
        <v>1972</v>
      </c>
      <c r="J501" s="16">
        <v>0</v>
      </c>
      <c r="K501" s="16">
        <v>3505</v>
      </c>
      <c r="L501" s="16">
        <v>83046</v>
      </c>
    </row>
    <row r="502" spans="1:12" x14ac:dyDescent="0.35">
      <c r="A502" s="16" t="s">
        <v>383</v>
      </c>
      <c r="B502" s="16">
        <v>26553</v>
      </c>
      <c r="C502" s="16">
        <v>16450</v>
      </c>
      <c r="D502" s="16">
        <v>60174</v>
      </c>
      <c r="E502" s="16">
        <v>52152</v>
      </c>
      <c r="F502" s="16">
        <v>8022</v>
      </c>
      <c r="G502" s="16">
        <v>1895</v>
      </c>
      <c r="H502" s="16">
        <v>14633</v>
      </c>
      <c r="I502" s="16">
        <v>2137</v>
      </c>
      <c r="J502" s="16">
        <v>0</v>
      </c>
      <c r="K502" s="16">
        <v>3698</v>
      </c>
      <c r="L502" s="16">
        <v>109090</v>
      </c>
    </row>
    <row r="503" spans="1:12" x14ac:dyDescent="0.35">
      <c r="A503" s="16" t="s">
        <v>384</v>
      </c>
      <c r="B503" s="16">
        <v>25965</v>
      </c>
      <c r="C503" s="16">
        <v>15511</v>
      </c>
      <c r="D503" s="16">
        <v>35003</v>
      </c>
      <c r="E503" s="16">
        <v>27081</v>
      </c>
      <c r="F503" s="16">
        <v>7922</v>
      </c>
      <c r="G503" s="16">
        <v>1935</v>
      </c>
      <c r="H503" s="16">
        <v>15161</v>
      </c>
      <c r="I503" s="16">
        <v>2045</v>
      </c>
      <c r="J503" s="16">
        <v>0</v>
      </c>
      <c r="K503" s="16">
        <v>3664</v>
      </c>
      <c r="L503" s="16">
        <v>83773</v>
      </c>
    </row>
    <row r="504" spans="1:12" x14ac:dyDescent="0.35">
      <c r="A504" s="16" t="s">
        <v>385</v>
      </c>
      <c r="B504" s="16">
        <v>27217</v>
      </c>
      <c r="C504" s="16">
        <v>16297</v>
      </c>
      <c r="D504" s="16">
        <v>37457</v>
      </c>
      <c r="E504" s="16">
        <v>29264</v>
      </c>
      <c r="F504" s="16">
        <v>8193</v>
      </c>
      <c r="G504" s="16">
        <v>1941</v>
      </c>
      <c r="H504" s="16">
        <v>17913</v>
      </c>
      <c r="I504" s="16">
        <v>2245</v>
      </c>
      <c r="J504" s="16">
        <v>0</v>
      </c>
      <c r="K504" s="16">
        <v>3646</v>
      </c>
      <c r="L504" s="16">
        <v>90419</v>
      </c>
    </row>
    <row r="505" spans="1:12" x14ac:dyDescent="0.35">
      <c r="A505" s="16" t="s">
        <v>386</v>
      </c>
      <c r="B505" s="16">
        <v>28610</v>
      </c>
      <c r="C505" s="16">
        <v>16632</v>
      </c>
      <c r="D505" s="16">
        <v>27782</v>
      </c>
      <c r="E505" s="16">
        <v>20082</v>
      </c>
      <c r="F505" s="16">
        <v>7700</v>
      </c>
      <c r="G505" s="16">
        <v>2092</v>
      </c>
      <c r="H505" s="16">
        <v>13003</v>
      </c>
      <c r="I505" s="16">
        <v>2568</v>
      </c>
      <c r="J505" s="16">
        <v>0</v>
      </c>
      <c r="K505" s="16">
        <v>3664</v>
      </c>
      <c r="L505" s="16">
        <v>77719</v>
      </c>
    </row>
    <row r="506" spans="1:12" x14ac:dyDescent="0.35">
      <c r="A506" s="16" t="s">
        <v>387</v>
      </c>
      <c r="B506" s="16">
        <v>29081</v>
      </c>
      <c r="C506" s="16">
        <v>16556</v>
      </c>
      <c r="D506" s="16">
        <v>26948</v>
      </c>
      <c r="E506" s="16">
        <v>19364</v>
      </c>
      <c r="F506" s="16">
        <v>7584</v>
      </c>
      <c r="G506" s="16">
        <v>2188</v>
      </c>
      <c r="H506" s="16">
        <v>13290</v>
      </c>
      <c r="I506" s="16">
        <v>1921</v>
      </c>
      <c r="J506" s="16">
        <v>0</v>
      </c>
      <c r="K506" s="16">
        <v>3716</v>
      </c>
      <c r="L506" s="16">
        <v>77144</v>
      </c>
    </row>
    <row r="507" spans="1:12" x14ac:dyDescent="0.35">
      <c r="A507" s="16" t="s">
        <v>388</v>
      </c>
      <c r="B507" s="16">
        <v>29127</v>
      </c>
      <c r="C507" s="16">
        <v>16630</v>
      </c>
      <c r="D507" s="16">
        <v>30006</v>
      </c>
      <c r="E507" s="16">
        <v>21919</v>
      </c>
      <c r="F507" s="16">
        <v>8087</v>
      </c>
      <c r="G507" s="16">
        <v>2158</v>
      </c>
      <c r="H507" s="16">
        <v>14289</v>
      </c>
      <c r="I507" s="16">
        <v>1823</v>
      </c>
      <c r="J507" s="16">
        <v>0</v>
      </c>
      <c r="K507" s="16">
        <v>3651</v>
      </c>
      <c r="L507" s="16">
        <v>81054</v>
      </c>
    </row>
    <row r="508" spans="1:12" x14ac:dyDescent="0.35">
      <c r="A508" s="16" t="s">
        <v>389</v>
      </c>
      <c r="B508" s="16">
        <v>29421</v>
      </c>
      <c r="C508" s="16">
        <v>16879</v>
      </c>
      <c r="D508" s="16">
        <v>39770</v>
      </c>
      <c r="E508" s="16">
        <v>31773</v>
      </c>
      <c r="F508" s="16">
        <v>7997</v>
      </c>
      <c r="G508" s="16">
        <v>2209</v>
      </c>
      <c r="H508" s="16">
        <v>13723</v>
      </c>
      <c r="I508" s="16">
        <v>2333</v>
      </c>
      <c r="J508" s="16">
        <v>0</v>
      </c>
      <c r="K508" s="16">
        <v>3715</v>
      </c>
      <c r="L508" s="16">
        <v>91171</v>
      </c>
    </row>
    <row r="509" spans="1:12" x14ac:dyDescent="0.35">
      <c r="A509" s="16" t="s">
        <v>390</v>
      </c>
      <c r="B509" s="16">
        <v>29138</v>
      </c>
      <c r="C509" s="16">
        <v>16779</v>
      </c>
      <c r="D509" s="16">
        <v>29129</v>
      </c>
      <c r="E509" s="16">
        <v>20949</v>
      </c>
      <c r="F509" s="16">
        <v>8180</v>
      </c>
      <c r="G509" s="16">
        <v>2196</v>
      </c>
      <c r="H509" s="16">
        <v>13812</v>
      </c>
      <c r="I509" s="16">
        <v>1864</v>
      </c>
      <c r="J509" s="16">
        <v>0</v>
      </c>
      <c r="K509" s="16">
        <v>3733</v>
      </c>
      <c r="L509" s="16">
        <v>79872</v>
      </c>
    </row>
    <row r="510" spans="1:12" x14ac:dyDescent="0.35">
      <c r="A510" s="16" t="s">
        <v>391</v>
      </c>
      <c r="B510" s="16">
        <v>28772</v>
      </c>
      <c r="C510" s="16">
        <v>16660</v>
      </c>
      <c r="D510" s="16">
        <v>28382</v>
      </c>
      <c r="E510" s="16">
        <v>20336</v>
      </c>
      <c r="F510" s="16">
        <v>8046</v>
      </c>
      <c r="G510" s="16">
        <v>2229</v>
      </c>
      <c r="H510" s="16">
        <v>13780</v>
      </c>
      <c r="I510" s="16">
        <v>2384</v>
      </c>
      <c r="J510" s="16">
        <v>0</v>
      </c>
      <c r="K510" s="16">
        <v>3719</v>
      </c>
      <c r="L510" s="16">
        <v>79266</v>
      </c>
    </row>
    <row r="511" spans="1:12" x14ac:dyDescent="0.35">
      <c r="A511" s="16" t="s">
        <v>392</v>
      </c>
      <c r="B511" s="16">
        <v>29364</v>
      </c>
      <c r="C511" s="16">
        <v>16865</v>
      </c>
      <c r="D511" s="16">
        <v>28984</v>
      </c>
      <c r="E511" s="16">
        <v>20794</v>
      </c>
      <c r="F511" s="16">
        <v>8190</v>
      </c>
      <c r="G511" s="16">
        <v>2159</v>
      </c>
      <c r="H511" s="16">
        <v>14080</v>
      </c>
      <c r="I511" s="16">
        <v>2079</v>
      </c>
      <c r="J511" s="16">
        <v>0</v>
      </c>
      <c r="K511" s="16">
        <v>3764</v>
      </c>
      <c r="L511" s="16">
        <v>80430</v>
      </c>
    </row>
    <row r="512" spans="1:12" x14ac:dyDescent="0.35">
      <c r="A512" s="16" t="s">
        <v>393</v>
      </c>
      <c r="B512" s="16">
        <v>29589</v>
      </c>
      <c r="C512" s="16">
        <v>16733</v>
      </c>
      <c r="D512" s="16">
        <v>29406</v>
      </c>
      <c r="E512" s="16">
        <v>21054</v>
      </c>
      <c r="F512" s="16">
        <v>8352</v>
      </c>
      <c r="G512" s="16">
        <v>2001</v>
      </c>
      <c r="H512" s="16">
        <v>14209</v>
      </c>
      <c r="I512" s="16">
        <v>1722</v>
      </c>
      <c r="J512" s="16">
        <v>0</v>
      </c>
      <c r="K512" s="16">
        <v>3823</v>
      </c>
      <c r="L512" s="16">
        <v>80750</v>
      </c>
    </row>
    <row r="513" spans="1:12" x14ac:dyDescent="0.35">
      <c r="A513" s="16" t="s">
        <v>394</v>
      </c>
      <c r="B513" s="16">
        <v>29451</v>
      </c>
      <c r="C513" s="16">
        <v>17422</v>
      </c>
      <c r="D513" s="16">
        <v>33926</v>
      </c>
      <c r="E513" s="16">
        <v>25297</v>
      </c>
      <c r="F513" s="16">
        <v>8629</v>
      </c>
      <c r="G513" s="16">
        <v>1942</v>
      </c>
      <c r="H513" s="16">
        <v>15383</v>
      </c>
      <c r="I513" s="16">
        <v>1823</v>
      </c>
      <c r="J513" s="16">
        <v>0</v>
      </c>
      <c r="K513" s="16">
        <v>3734</v>
      </c>
      <c r="L513" s="16">
        <v>86259</v>
      </c>
    </row>
    <row r="514" spans="1:12" x14ac:dyDescent="0.35">
      <c r="A514" s="16" t="s">
        <v>395</v>
      </c>
      <c r="B514" s="16">
        <v>28309</v>
      </c>
      <c r="C514" s="16">
        <v>17431</v>
      </c>
      <c r="D514" s="16">
        <v>66042</v>
      </c>
      <c r="E514" s="16">
        <v>57897</v>
      </c>
      <c r="F514" s="16">
        <v>8145</v>
      </c>
      <c r="G514" s="16">
        <v>2031</v>
      </c>
      <c r="H514" s="16">
        <v>14808</v>
      </c>
      <c r="I514" s="16">
        <v>2012</v>
      </c>
      <c r="J514" s="16">
        <v>0</v>
      </c>
      <c r="K514" s="16">
        <v>3906</v>
      </c>
      <c r="L514" s="16">
        <v>117108</v>
      </c>
    </row>
    <row r="515" spans="1:12" x14ac:dyDescent="0.35">
      <c r="A515" s="16" t="s">
        <v>396</v>
      </c>
      <c r="B515" s="16">
        <v>27490</v>
      </c>
      <c r="C515" s="16">
        <v>16566</v>
      </c>
      <c r="D515" s="16">
        <v>36506</v>
      </c>
      <c r="E515" s="16">
        <v>28442</v>
      </c>
      <c r="F515" s="16">
        <v>8064</v>
      </c>
      <c r="G515" s="16">
        <v>2033</v>
      </c>
      <c r="H515" s="16">
        <v>15286</v>
      </c>
      <c r="I515" s="16">
        <v>1752</v>
      </c>
      <c r="J515" s="16">
        <v>0</v>
      </c>
      <c r="K515" s="16">
        <v>3904</v>
      </c>
      <c r="L515" s="16">
        <v>86971</v>
      </c>
    </row>
    <row r="516" spans="1:12" x14ac:dyDescent="0.35">
      <c r="A516" s="16" t="s">
        <v>397</v>
      </c>
      <c r="B516" s="16">
        <v>29433</v>
      </c>
      <c r="C516" s="16">
        <v>17573</v>
      </c>
      <c r="D516" s="16">
        <v>40829</v>
      </c>
      <c r="E516" s="16">
        <v>31684</v>
      </c>
      <c r="F516" s="16">
        <v>9145</v>
      </c>
      <c r="G516" s="16">
        <v>2067</v>
      </c>
      <c r="H516" s="16">
        <v>18160</v>
      </c>
      <c r="I516" s="16">
        <v>2239</v>
      </c>
      <c r="J516" s="16">
        <v>0</v>
      </c>
      <c r="K516" s="16">
        <v>3923</v>
      </c>
      <c r="L516" s="16">
        <v>96651</v>
      </c>
    </row>
    <row r="517" spans="1:12" x14ac:dyDescent="0.35">
      <c r="A517" s="16" t="s">
        <v>398</v>
      </c>
      <c r="B517" s="16">
        <v>30584</v>
      </c>
      <c r="C517" s="16">
        <v>17766</v>
      </c>
      <c r="D517" s="16">
        <v>29440</v>
      </c>
      <c r="E517" s="16">
        <v>21214</v>
      </c>
      <c r="F517" s="16">
        <v>8226</v>
      </c>
      <c r="G517" s="16">
        <v>2352</v>
      </c>
      <c r="H517" s="16">
        <v>15092</v>
      </c>
      <c r="I517" s="16">
        <v>1806</v>
      </c>
      <c r="J517" s="16">
        <v>0</v>
      </c>
      <c r="K517" s="16">
        <v>3942</v>
      </c>
      <c r="L517" s="16">
        <v>83216</v>
      </c>
    </row>
    <row r="518" spans="1:12" x14ac:dyDescent="0.35">
      <c r="A518" s="16" t="s">
        <v>399</v>
      </c>
      <c r="B518" s="16">
        <v>29675</v>
      </c>
      <c r="C518" s="16">
        <v>16780</v>
      </c>
      <c r="D518" s="16">
        <v>28835</v>
      </c>
      <c r="E518" s="16">
        <v>20840</v>
      </c>
      <c r="F518" s="16">
        <v>7995</v>
      </c>
      <c r="G518" s="16">
        <v>2393</v>
      </c>
      <c r="H518" s="16">
        <v>15644</v>
      </c>
      <c r="I518" s="16">
        <v>1653</v>
      </c>
      <c r="J518" s="16">
        <v>0</v>
      </c>
      <c r="K518" s="16">
        <v>3933</v>
      </c>
      <c r="L518" s="16">
        <v>82133</v>
      </c>
    </row>
    <row r="519" spans="1:12" x14ac:dyDescent="0.35">
      <c r="A519" s="16" t="s">
        <v>400</v>
      </c>
      <c r="B519" s="16">
        <v>29524</v>
      </c>
      <c r="C519" s="16">
        <v>16898</v>
      </c>
      <c r="D519" s="16">
        <v>30891</v>
      </c>
      <c r="E519" s="16">
        <v>22598</v>
      </c>
      <c r="F519" s="16">
        <v>8293</v>
      </c>
      <c r="G519" s="16">
        <v>2405</v>
      </c>
      <c r="H519" s="16">
        <v>16836</v>
      </c>
      <c r="I519" s="16">
        <v>1784</v>
      </c>
      <c r="J519" s="16">
        <v>0</v>
      </c>
      <c r="K519" s="16">
        <v>3951</v>
      </c>
      <c r="L519" s="16">
        <v>85391</v>
      </c>
    </row>
    <row r="520" spans="1:12" x14ac:dyDescent="0.35">
      <c r="A520" s="16" t="s">
        <v>401</v>
      </c>
      <c r="B520" s="16">
        <v>30492</v>
      </c>
      <c r="C520" s="16">
        <v>17539</v>
      </c>
      <c r="D520" s="16">
        <v>44534</v>
      </c>
      <c r="E520" s="16">
        <v>36561</v>
      </c>
      <c r="F520" s="16">
        <v>7973</v>
      </c>
      <c r="G520" s="16">
        <v>2482</v>
      </c>
      <c r="H520" s="16">
        <v>16350</v>
      </c>
      <c r="I520" s="16">
        <v>2044</v>
      </c>
      <c r="J520" s="16">
        <v>0</v>
      </c>
      <c r="K520" s="16">
        <v>3975</v>
      </c>
      <c r="L520" s="16">
        <v>99877</v>
      </c>
    </row>
    <row r="521" spans="1:12" x14ac:dyDescent="0.35">
      <c r="A521" s="16" t="s">
        <v>402</v>
      </c>
      <c r="B521" s="16">
        <v>30062</v>
      </c>
      <c r="C521" s="16">
        <v>17370</v>
      </c>
      <c r="D521" s="16">
        <v>31490</v>
      </c>
      <c r="E521" s="16">
        <v>23180</v>
      </c>
      <c r="F521" s="16">
        <v>8310</v>
      </c>
      <c r="G521" s="16">
        <v>2300</v>
      </c>
      <c r="H521" s="16">
        <v>17101</v>
      </c>
      <c r="I521" s="16">
        <v>1580</v>
      </c>
      <c r="J521" s="16">
        <v>0</v>
      </c>
      <c r="K521" s="16">
        <v>3956</v>
      </c>
      <c r="L521" s="16">
        <v>86489</v>
      </c>
    </row>
    <row r="522" spans="1:12" x14ac:dyDescent="0.35">
      <c r="A522" s="16" t="s">
        <v>403</v>
      </c>
      <c r="B522" s="16">
        <v>30548</v>
      </c>
      <c r="C522" s="16">
        <v>17714</v>
      </c>
      <c r="D522" s="16">
        <v>29967</v>
      </c>
      <c r="E522" s="16">
        <v>21658</v>
      </c>
      <c r="F522" s="16">
        <v>8309</v>
      </c>
      <c r="G522" s="16">
        <v>2343</v>
      </c>
      <c r="H522" s="16">
        <v>16699</v>
      </c>
      <c r="I522" s="16">
        <v>2123</v>
      </c>
      <c r="J522" s="16">
        <v>0</v>
      </c>
      <c r="K522" s="16">
        <v>3949</v>
      </c>
      <c r="L522" s="16">
        <v>85629</v>
      </c>
    </row>
    <row r="523" spans="1:12" x14ac:dyDescent="0.35">
      <c r="A523" s="16" t="s">
        <v>404</v>
      </c>
      <c r="B523" s="16">
        <v>31375</v>
      </c>
      <c r="C523" s="16">
        <v>18218</v>
      </c>
      <c r="D523" s="16">
        <v>30792</v>
      </c>
      <c r="E523" s="16">
        <v>21850</v>
      </c>
      <c r="F523" s="16">
        <v>8942</v>
      </c>
      <c r="G523" s="16">
        <v>2370</v>
      </c>
      <c r="H523" s="16">
        <v>16422</v>
      </c>
      <c r="I523" s="16">
        <v>1935</v>
      </c>
      <c r="J523" s="16">
        <v>0</v>
      </c>
      <c r="K523" s="16">
        <v>4034</v>
      </c>
      <c r="L523" s="16">
        <v>86928</v>
      </c>
    </row>
    <row r="524" spans="1:12" x14ac:dyDescent="0.35">
      <c r="A524" s="16" t="s">
        <v>405</v>
      </c>
      <c r="B524" s="16">
        <v>31204</v>
      </c>
      <c r="C524" s="16">
        <v>18190</v>
      </c>
      <c r="D524" s="16">
        <v>31654</v>
      </c>
      <c r="E524" s="16">
        <v>22565</v>
      </c>
      <c r="F524" s="16">
        <v>9089</v>
      </c>
      <c r="G524" s="16">
        <v>2109</v>
      </c>
      <c r="H524" s="16">
        <v>17015</v>
      </c>
      <c r="I524" s="16">
        <v>1549</v>
      </c>
      <c r="J524" s="16">
        <v>0</v>
      </c>
      <c r="K524" s="16">
        <v>4012</v>
      </c>
      <c r="L524" s="16">
        <v>87543</v>
      </c>
    </row>
    <row r="525" spans="1:12" x14ac:dyDescent="0.35">
      <c r="A525" s="16" t="s">
        <v>406</v>
      </c>
      <c r="B525" s="16">
        <v>31081</v>
      </c>
      <c r="C525" s="16">
        <v>18657</v>
      </c>
      <c r="D525" s="16">
        <v>36157</v>
      </c>
      <c r="E525" s="16">
        <v>27312</v>
      </c>
      <c r="F525" s="16">
        <v>8845</v>
      </c>
      <c r="G525" s="16">
        <v>2234</v>
      </c>
      <c r="H525" s="16">
        <v>17867</v>
      </c>
      <c r="I525" s="16">
        <v>1646</v>
      </c>
      <c r="J525" s="16">
        <v>0</v>
      </c>
      <c r="K525" s="16">
        <v>4088</v>
      </c>
      <c r="L525" s="16">
        <v>93073</v>
      </c>
    </row>
    <row r="526" spans="1:12" x14ac:dyDescent="0.35">
      <c r="A526" s="16" t="s">
        <v>407</v>
      </c>
      <c r="B526" s="16">
        <v>28947</v>
      </c>
      <c r="C526" s="16">
        <v>17962</v>
      </c>
      <c r="D526" s="16">
        <v>79365</v>
      </c>
      <c r="E526" s="16">
        <v>70550</v>
      </c>
      <c r="F526" s="16">
        <v>8815</v>
      </c>
      <c r="G526" s="16">
        <v>2041</v>
      </c>
      <c r="H526" s="16">
        <v>17914</v>
      </c>
      <c r="I526" s="16">
        <v>1870</v>
      </c>
      <c r="J526" s="16">
        <v>0</v>
      </c>
      <c r="K526" s="16">
        <v>4161</v>
      </c>
      <c r="L526" s="16">
        <v>134298</v>
      </c>
    </row>
    <row r="527" spans="1:12" x14ac:dyDescent="0.35">
      <c r="A527" s="16" t="s">
        <v>408</v>
      </c>
      <c r="B527" s="16">
        <v>28338</v>
      </c>
      <c r="C527" s="16">
        <v>17339</v>
      </c>
      <c r="D527" s="16">
        <v>41852</v>
      </c>
      <c r="E527" s="16">
        <v>32849</v>
      </c>
      <c r="F527" s="16">
        <v>9003</v>
      </c>
      <c r="G527" s="16">
        <v>2167</v>
      </c>
      <c r="H527" s="16">
        <v>18253</v>
      </c>
      <c r="I527" s="16">
        <v>1627</v>
      </c>
      <c r="J527" s="16">
        <v>0</v>
      </c>
      <c r="K527" s="16">
        <v>4170</v>
      </c>
      <c r="L527" s="16">
        <v>96407</v>
      </c>
    </row>
    <row r="528" spans="1:12" x14ac:dyDescent="0.35">
      <c r="A528" s="16" t="s">
        <v>409</v>
      </c>
      <c r="B528" s="16">
        <v>29439</v>
      </c>
      <c r="C528" s="16">
        <v>18341</v>
      </c>
      <c r="D528" s="16">
        <v>43213</v>
      </c>
      <c r="E528" s="16">
        <v>33363</v>
      </c>
      <c r="F528" s="16">
        <v>9850</v>
      </c>
      <c r="G528" s="16">
        <v>2108</v>
      </c>
      <c r="H528" s="16">
        <v>21189</v>
      </c>
      <c r="I528" s="16">
        <v>2131</v>
      </c>
      <c r="J528" s="16">
        <v>0</v>
      </c>
      <c r="K528" s="16">
        <v>4292</v>
      </c>
      <c r="L528" s="16">
        <v>102372</v>
      </c>
    </row>
    <row r="529" spans="1:12" x14ac:dyDescent="0.35">
      <c r="A529" s="16" t="s">
        <v>410</v>
      </c>
      <c r="B529" s="16">
        <v>31181</v>
      </c>
      <c r="C529" s="16">
        <v>17683</v>
      </c>
      <c r="D529" s="16">
        <v>31980</v>
      </c>
      <c r="E529" s="16">
        <v>22787</v>
      </c>
      <c r="F529" s="16">
        <v>9193</v>
      </c>
      <c r="G529" s="16">
        <v>2357</v>
      </c>
      <c r="H529" s="16">
        <v>15820</v>
      </c>
      <c r="I529" s="16">
        <v>1864</v>
      </c>
      <c r="J529" s="16">
        <v>0</v>
      </c>
      <c r="K529" s="16">
        <v>4167</v>
      </c>
      <c r="L529" s="16">
        <v>87369</v>
      </c>
    </row>
    <row r="530" spans="1:12" x14ac:dyDescent="0.35">
      <c r="A530" s="16" t="s">
        <v>411</v>
      </c>
      <c r="B530" s="16">
        <v>30711</v>
      </c>
      <c r="C530" s="16">
        <v>17686</v>
      </c>
      <c r="D530" s="16">
        <v>31945</v>
      </c>
      <c r="E530" s="16">
        <v>22868</v>
      </c>
      <c r="F530" s="16">
        <v>9077</v>
      </c>
      <c r="G530" s="16">
        <v>2525</v>
      </c>
      <c r="H530" s="16">
        <v>16753</v>
      </c>
      <c r="I530" s="16">
        <v>1703</v>
      </c>
      <c r="J530" s="16">
        <v>0</v>
      </c>
      <c r="K530" s="16">
        <v>4214</v>
      </c>
      <c r="L530" s="16">
        <v>87851</v>
      </c>
    </row>
    <row r="531" spans="1:12" x14ac:dyDescent="0.35">
      <c r="A531" s="16" t="s">
        <v>671</v>
      </c>
      <c r="B531" s="16">
        <v>31418</v>
      </c>
      <c r="C531" s="16">
        <v>17989</v>
      </c>
      <c r="D531" s="16">
        <v>33999</v>
      </c>
      <c r="E531" s="16">
        <v>24375</v>
      </c>
      <c r="F531" s="16">
        <v>9624</v>
      </c>
      <c r="G531" s="16">
        <v>2621</v>
      </c>
      <c r="H531" s="16">
        <v>17398</v>
      </c>
      <c r="I531" s="16">
        <v>1865</v>
      </c>
      <c r="J531" s="16">
        <v>0</v>
      </c>
      <c r="K531" s="16">
        <v>4258</v>
      </c>
      <c r="L531" s="16">
        <v>91559</v>
      </c>
    </row>
  </sheetData>
  <phoneticPr fontId="0" type="noConversion"/>
  <pageMargins left="0.75" right="0.75" top="1" bottom="1" header="0.5" footer="0.5"/>
  <pageSetup paperSize="9" scale="37" orientation="portrait" r:id="rId1"/>
  <headerFooter alignWithMargins="0"/>
  <tableParts count="1">
    <tablePart r:id="rId2"/>
  </tableParts>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4C3FE99-4A9A-4F38-B6AB-25A58B2454F4}">
  <sheetPr codeName="Sheet6">
    <pageSetUpPr fitToPage="1"/>
  </sheetPr>
  <dimension ref="A1:U531"/>
  <sheetViews>
    <sheetView zoomScaleNormal="100" workbookViewId="0"/>
  </sheetViews>
  <sheetFormatPr defaultColWidth="9.453125" defaultRowHeight="15.5" x14ac:dyDescent="0.35"/>
  <cols>
    <col min="1" max="1" width="25.54296875" style="9" customWidth="1"/>
    <col min="2" max="12" width="18.453125" style="9" customWidth="1"/>
    <col min="13" max="16384" width="9.453125" style="9"/>
  </cols>
  <sheetData>
    <row r="1" spans="1:21" s="126" customFormat="1" ht="18.5" x14ac:dyDescent="0.45">
      <c r="A1" s="3" t="s">
        <v>712</v>
      </c>
    </row>
    <row r="2" spans="1:21" s="116" customFormat="1" x14ac:dyDescent="0.35">
      <c r="A2" s="12" t="s">
        <v>1075</v>
      </c>
      <c r="B2" s="9"/>
      <c r="C2" s="9"/>
      <c r="D2" s="9"/>
      <c r="E2" s="9"/>
      <c r="F2" s="9"/>
      <c r="G2" s="9"/>
      <c r="H2" s="9"/>
      <c r="I2" s="127"/>
    </row>
    <row r="3" spans="1:21" x14ac:dyDescent="0.35">
      <c r="A3" s="12" t="s">
        <v>1078</v>
      </c>
    </row>
    <row r="4" spans="1:21" x14ac:dyDescent="0.35">
      <c r="A4" s="12" t="s">
        <v>1076</v>
      </c>
    </row>
    <row r="5" spans="1:21" ht="117.75" customHeight="1" x14ac:dyDescent="0.35">
      <c r="A5" s="101" t="s">
        <v>1079</v>
      </c>
      <c r="B5" s="13" t="s">
        <v>1307</v>
      </c>
      <c r="C5" s="13" t="s">
        <v>1308</v>
      </c>
      <c r="D5" s="13" t="s">
        <v>1309</v>
      </c>
      <c r="E5" s="13" t="s">
        <v>1310</v>
      </c>
      <c r="F5" s="13" t="s">
        <v>1311</v>
      </c>
      <c r="G5" s="18" t="s">
        <v>1312</v>
      </c>
      <c r="H5" s="13" t="s">
        <v>1313</v>
      </c>
      <c r="I5" s="13" t="s">
        <v>1314</v>
      </c>
      <c r="J5" s="13" t="s">
        <v>1315</v>
      </c>
      <c r="K5" s="13" t="s">
        <v>1316</v>
      </c>
      <c r="L5" s="13"/>
      <c r="M5" s="13"/>
      <c r="N5" s="13"/>
      <c r="O5" s="13"/>
      <c r="P5" s="18"/>
      <c r="Q5" s="13"/>
      <c r="R5" s="13"/>
      <c r="S5" s="13"/>
      <c r="T5" s="18"/>
      <c r="U5" s="13"/>
    </row>
    <row r="6" spans="1:21" ht="15" customHeight="1" x14ac:dyDescent="0.35">
      <c r="A6" s="6" t="s">
        <v>1094</v>
      </c>
      <c r="B6" s="14" t="s">
        <v>1317</v>
      </c>
      <c r="C6" s="14" t="s">
        <v>1318</v>
      </c>
      <c r="D6" s="14" t="s">
        <v>1319</v>
      </c>
      <c r="E6" s="14" t="s">
        <v>1320</v>
      </c>
      <c r="F6" s="14" t="s">
        <v>1321</v>
      </c>
      <c r="G6" s="14" t="s">
        <v>1322</v>
      </c>
      <c r="H6" s="14" t="s">
        <v>1323</v>
      </c>
      <c r="I6" s="14" t="s">
        <v>1324</v>
      </c>
      <c r="J6" s="14" t="s">
        <v>1120</v>
      </c>
      <c r="K6" s="14" t="s">
        <v>1254</v>
      </c>
    </row>
    <row r="7" spans="1:21" x14ac:dyDescent="0.35">
      <c r="A7" s="12">
        <v>1998</v>
      </c>
      <c r="B7" s="16">
        <v>30109</v>
      </c>
      <c r="C7" s="16">
        <v>92861</v>
      </c>
      <c r="D7" s="16">
        <v>179038</v>
      </c>
      <c r="E7" s="16">
        <v>302008</v>
      </c>
      <c r="F7" s="16">
        <v>23000</v>
      </c>
      <c r="G7" s="16">
        <v>11204</v>
      </c>
      <c r="H7" s="16">
        <v>-11796</v>
      </c>
      <c r="I7" s="16">
        <v>10292</v>
      </c>
      <c r="J7" s="16">
        <v>-1504</v>
      </c>
      <c r="K7" s="16">
        <v>323504</v>
      </c>
      <c r="L7" s="16"/>
    </row>
    <row r="8" spans="1:21" x14ac:dyDescent="0.35">
      <c r="A8" s="12">
        <v>1999</v>
      </c>
      <c r="B8" s="16">
        <v>26577</v>
      </c>
      <c r="C8" s="16">
        <v>93959</v>
      </c>
      <c r="D8" s="16">
        <v>190704</v>
      </c>
      <c r="E8" s="16">
        <v>311240</v>
      </c>
      <c r="F8" s="16">
        <v>32743</v>
      </c>
      <c r="G8" s="16">
        <v>11853</v>
      </c>
      <c r="H8" s="16">
        <v>-20890</v>
      </c>
      <c r="I8" s="16">
        <v>10194</v>
      </c>
      <c r="J8" s="16">
        <v>-10696</v>
      </c>
      <c r="K8" s="16">
        <v>333287</v>
      </c>
    </row>
    <row r="9" spans="1:21" x14ac:dyDescent="0.35">
      <c r="A9" s="12">
        <v>2000</v>
      </c>
      <c r="B9" s="16">
        <v>26615</v>
      </c>
      <c r="C9" s="16">
        <v>96608</v>
      </c>
      <c r="D9" s="16">
        <v>204093</v>
      </c>
      <c r="E9" s="16">
        <v>327316</v>
      </c>
      <c r="F9" s="16">
        <v>42309</v>
      </c>
      <c r="G9" s="16">
        <v>12436</v>
      </c>
      <c r="H9" s="16">
        <v>-29873</v>
      </c>
      <c r="I9" s="16">
        <v>16245</v>
      </c>
      <c r="J9" s="16">
        <v>-13628</v>
      </c>
      <c r="K9" s="16">
        <v>355997</v>
      </c>
      <c r="L9" s="16"/>
    </row>
    <row r="10" spans="1:21" x14ac:dyDescent="0.35">
      <c r="A10" s="12">
        <v>2001</v>
      </c>
      <c r="B10" s="16">
        <v>24106</v>
      </c>
      <c r="C10" s="16">
        <v>103598</v>
      </c>
      <c r="D10" s="16">
        <v>218418</v>
      </c>
      <c r="E10" s="16">
        <v>346122</v>
      </c>
      <c r="F10" s="16">
        <v>34894</v>
      </c>
      <c r="G10" s="16">
        <v>13086</v>
      </c>
      <c r="H10" s="16">
        <v>-21808</v>
      </c>
      <c r="I10" s="16">
        <v>14938</v>
      </c>
      <c r="J10" s="16">
        <v>-6870</v>
      </c>
      <c r="K10" s="16">
        <v>374146</v>
      </c>
      <c r="L10" s="16"/>
    </row>
    <row r="11" spans="1:21" x14ac:dyDescent="0.35">
      <c r="A11" s="12">
        <v>2002</v>
      </c>
      <c r="B11" s="16">
        <v>21907</v>
      </c>
      <c r="C11" s="16">
        <v>107798</v>
      </c>
      <c r="D11" s="16">
        <v>242959</v>
      </c>
      <c r="E11" s="16">
        <v>372664</v>
      </c>
      <c r="F11" s="16">
        <v>10748</v>
      </c>
      <c r="G11" s="16">
        <v>13889</v>
      </c>
      <c r="H11" s="16">
        <v>3141</v>
      </c>
      <c r="I11" s="16">
        <v>19225</v>
      </c>
      <c r="J11" s="16">
        <v>22366</v>
      </c>
      <c r="K11" s="16">
        <v>405778</v>
      </c>
    </row>
    <row r="12" spans="1:21" x14ac:dyDescent="0.35">
      <c r="A12" s="12">
        <v>2003</v>
      </c>
      <c r="B12" s="16">
        <v>22996</v>
      </c>
      <c r="C12" s="16">
        <v>117682</v>
      </c>
      <c r="D12" s="16">
        <v>266509</v>
      </c>
      <c r="E12" s="16">
        <v>407187</v>
      </c>
      <c r="F12" s="16">
        <v>-3000</v>
      </c>
      <c r="G12" s="16">
        <v>14643</v>
      </c>
      <c r="H12" s="16">
        <v>17643</v>
      </c>
      <c r="I12" s="16">
        <v>24049</v>
      </c>
      <c r="J12" s="16">
        <v>41692</v>
      </c>
      <c r="K12" s="16">
        <v>445879</v>
      </c>
    </row>
    <row r="13" spans="1:21" x14ac:dyDescent="0.35">
      <c r="A13" s="12">
        <v>2004</v>
      </c>
      <c r="B13" s="16">
        <v>24697</v>
      </c>
      <c r="C13" s="16">
        <v>126449</v>
      </c>
      <c r="D13" s="16">
        <v>284673</v>
      </c>
      <c r="E13" s="16">
        <v>435819</v>
      </c>
      <c r="F13" s="16">
        <v>-15</v>
      </c>
      <c r="G13" s="16">
        <v>15445</v>
      </c>
      <c r="H13" s="16">
        <v>15460</v>
      </c>
      <c r="I13" s="16">
        <v>23078</v>
      </c>
      <c r="J13" s="16">
        <v>38538</v>
      </c>
      <c r="K13" s="16">
        <v>474342</v>
      </c>
    </row>
    <row r="14" spans="1:21" x14ac:dyDescent="0.35">
      <c r="A14" s="12">
        <v>2005</v>
      </c>
      <c r="B14" s="16">
        <v>27721</v>
      </c>
      <c r="C14" s="16">
        <v>130527</v>
      </c>
      <c r="D14" s="16">
        <v>304339</v>
      </c>
      <c r="E14" s="16">
        <v>462587</v>
      </c>
      <c r="F14" s="16">
        <v>3027</v>
      </c>
      <c r="G14" s="16">
        <v>16432</v>
      </c>
      <c r="H14" s="16">
        <v>13405</v>
      </c>
      <c r="I14" s="16">
        <v>25604</v>
      </c>
      <c r="J14" s="16">
        <v>39009</v>
      </c>
      <c r="K14" s="16">
        <v>504623</v>
      </c>
    </row>
    <row r="15" spans="1:21" x14ac:dyDescent="0.35">
      <c r="A15" s="12">
        <v>2006</v>
      </c>
      <c r="B15" s="16">
        <v>29413</v>
      </c>
      <c r="C15" s="16">
        <v>134482</v>
      </c>
      <c r="D15" s="16">
        <v>327011</v>
      </c>
      <c r="E15" s="16">
        <v>490906</v>
      </c>
      <c r="F15" s="16">
        <v>3748</v>
      </c>
      <c r="G15" s="16">
        <v>17392</v>
      </c>
      <c r="H15" s="16">
        <v>13644</v>
      </c>
      <c r="I15" s="16">
        <v>25634</v>
      </c>
      <c r="J15" s="16">
        <v>39278</v>
      </c>
      <c r="K15" s="16">
        <v>533932</v>
      </c>
    </row>
    <row r="16" spans="1:21" x14ac:dyDescent="0.35">
      <c r="A16" s="12">
        <v>2007</v>
      </c>
      <c r="B16" s="16">
        <v>33944</v>
      </c>
      <c r="C16" s="16">
        <v>143582</v>
      </c>
      <c r="D16" s="16">
        <v>337763</v>
      </c>
      <c r="E16" s="16">
        <v>515289</v>
      </c>
      <c r="F16" s="16">
        <v>7519</v>
      </c>
      <c r="G16" s="16">
        <v>18250</v>
      </c>
      <c r="H16" s="16">
        <v>10731</v>
      </c>
      <c r="I16" s="16">
        <v>28227</v>
      </c>
      <c r="J16" s="16">
        <v>38958</v>
      </c>
      <c r="K16" s="16">
        <v>561766</v>
      </c>
    </row>
    <row r="17" spans="1:11" x14ac:dyDescent="0.35">
      <c r="A17" s="12">
        <v>2008</v>
      </c>
      <c r="B17" s="16">
        <v>34990</v>
      </c>
      <c r="C17" s="16">
        <v>154145</v>
      </c>
      <c r="D17" s="16">
        <v>355804</v>
      </c>
      <c r="E17" s="16">
        <v>544939</v>
      </c>
      <c r="F17" s="16">
        <v>-15267</v>
      </c>
      <c r="G17" s="16">
        <v>19663</v>
      </c>
      <c r="H17" s="16">
        <v>34930</v>
      </c>
      <c r="I17" s="16">
        <v>41598</v>
      </c>
      <c r="J17" s="16">
        <v>76528</v>
      </c>
      <c r="K17" s="16">
        <v>606200</v>
      </c>
    </row>
    <row r="18" spans="1:11" x14ac:dyDescent="0.35">
      <c r="A18" s="12">
        <v>2009</v>
      </c>
      <c r="B18" s="16">
        <v>29793</v>
      </c>
      <c r="C18" s="16">
        <v>170874</v>
      </c>
      <c r="D18" s="16">
        <v>375958</v>
      </c>
      <c r="E18" s="16">
        <v>576625</v>
      </c>
      <c r="F18" s="16">
        <v>-78417</v>
      </c>
      <c r="G18" s="16">
        <v>21128</v>
      </c>
      <c r="H18" s="16">
        <v>99545</v>
      </c>
      <c r="I18" s="16">
        <v>48648</v>
      </c>
      <c r="J18" s="16">
        <v>148193</v>
      </c>
      <c r="K18" s="16">
        <v>646401</v>
      </c>
    </row>
    <row r="19" spans="1:11" x14ac:dyDescent="0.35">
      <c r="A19" s="12">
        <v>2010</v>
      </c>
      <c r="B19" s="16">
        <v>46883</v>
      </c>
      <c r="C19" s="16">
        <v>178154</v>
      </c>
      <c r="D19" s="16">
        <v>394592</v>
      </c>
      <c r="E19" s="16">
        <v>619629</v>
      </c>
      <c r="F19" s="16">
        <v>-83959</v>
      </c>
      <c r="G19" s="16">
        <v>22032</v>
      </c>
      <c r="H19" s="16">
        <v>105991</v>
      </c>
      <c r="I19" s="16">
        <v>39598</v>
      </c>
      <c r="J19" s="16">
        <v>145589</v>
      </c>
      <c r="K19" s="16">
        <v>681259</v>
      </c>
    </row>
    <row r="20" spans="1:11" x14ac:dyDescent="0.35">
      <c r="A20" s="12">
        <v>2011</v>
      </c>
      <c r="B20" s="16">
        <v>53587</v>
      </c>
      <c r="C20" s="16">
        <v>183819</v>
      </c>
      <c r="D20" s="16">
        <v>390990</v>
      </c>
      <c r="E20" s="16">
        <v>628396</v>
      </c>
      <c r="F20" s="16">
        <v>-63973</v>
      </c>
      <c r="G20" s="16">
        <v>23237</v>
      </c>
      <c r="H20" s="16">
        <v>87210</v>
      </c>
      <c r="I20" s="16">
        <v>31754</v>
      </c>
      <c r="J20" s="16">
        <v>118964</v>
      </c>
      <c r="K20" s="16">
        <v>683387</v>
      </c>
    </row>
    <row r="21" spans="1:11" x14ac:dyDescent="0.35">
      <c r="A21" s="12">
        <v>2012</v>
      </c>
      <c r="B21" s="16">
        <v>49824</v>
      </c>
      <c r="C21" s="16">
        <v>193368</v>
      </c>
      <c r="D21" s="16">
        <v>405930</v>
      </c>
      <c r="E21" s="16">
        <v>649122</v>
      </c>
      <c r="F21" s="16">
        <v>-75026</v>
      </c>
      <c r="G21" s="16">
        <v>24361</v>
      </c>
      <c r="H21" s="16">
        <v>99387</v>
      </c>
      <c r="I21" s="16">
        <v>29313</v>
      </c>
      <c r="J21" s="16">
        <v>128700</v>
      </c>
      <c r="K21" s="16">
        <v>702796</v>
      </c>
    </row>
    <row r="22" spans="1:11" x14ac:dyDescent="0.35">
      <c r="A22" s="12">
        <v>2013</v>
      </c>
      <c r="B22" s="16">
        <v>50827</v>
      </c>
      <c r="C22" s="16">
        <v>196001</v>
      </c>
      <c r="D22" s="16">
        <v>405606</v>
      </c>
      <c r="E22" s="16">
        <v>652434</v>
      </c>
      <c r="F22" s="16">
        <v>-42901</v>
      </c>
      <c r="G22" s="16">
        <v>25235</v>
      </c>
      <c r="H22" s="16">
        <v>68136</v>
      </c>
      <c r="I22" s="16">
        <v>24438</v>
      </c>
      <c r="J22" s="16">
        <v>92574</v>
      </c>
      <c r="K22" s="16">
        <v>702107</v>
      </c>
    </row>
    <row r="23" spans="1:11" x14ac:dyDescent="0.35">
      <c r="A23" s="12">
        <v>2014</v>
      </c>
      <c r="B23" s="16">
        <v>49760</v>
      </c>
      <c r="C23" s="16">
        <v>200302</v>
      </c>
      <c r="D23" s="16">
        <v>416727</v>
      </c>
      <c r="E23" s="16">
        <v>666789</v>
      </c>
      <c r="F23" s="16">
        <v>-45957</v>
      </c>
      <c r="G23" s="16">
        <v>25928</v>
      </c>
      <c r="H23" s="16">
        <v>71885</v>
      </c>
      <c r="I23" s="16">
        <v>32511</v>
      </c>
      <c r="J23" s="16">
        <v>104396</v>
      </c>
      <c r="K23" s="16">
        <v>725228</v>
      </c>
    </row>
    <row r="24" spans="1:11" x14ac:dyDescent="0.35">
      <c r="A24" s="12">
        <v>2015</v>
      </c>
      <c r="B24" s="16">
        <v>44529</v>
      </c>
      <c r="C24" s="16">
        <v>203179</v>
      </c>
      <c r="D24" s="16">
        <v>418865</v>
      </c>
      <c r="E24" s="16">
        <v>666573</v>
      </c>
      <c r="F24" s="16">
        <v>-23648</v>
      </c>
      <c r="G24" s="16">
        <v>26487</v>
      </c>
      <c r="H24" s="16">
        <v>50135</v>
      </c>
      <c r="I24" s="16">
        <v>35544</v>
      </c>
      <c r="J24" s="16">
        <v>85679</v>
      </c>
      <c r="K24" s="16">
        <v>728604</v>
      </c>
    </row>
    <row r="25" spans="1:11" x14ac:dyDescent="0.35">
      <c r="A25" s="12">
        <v>2016</v>
      </c>
      <c r="B25" s="16">
        <v>48612</v>
      </c>
      <c r="C25" s="16">
        <v>205589</v>
      </c>
      <c r="D25" s="16">
        <v>420680</v>
      </c>
      <c r="E25" s="16">
        <v>674881</v>
      </c>
      <c r="F25" s="16">
        <v>3263</v>
      </c>
      <c r="G25" s="16">
        <v>27203</v>
      </c>
      <c r="H25" s="16">
        <v>23940</v>
      </c>
      <c r="I25" s="16">
        <v>34013</v>
      </c>
      <c r="J25" s="16">
        <v>57953</v>
      </c>
      <c r="K25" s="16">
        <v>736097</v>
      </c>
    </row>
    <row r="26" spans="1:11" x14ac:dyDescent="0.35">
      <c r="A26" s="12">
        <v>2017</v>
      </c>
      <c r="B26" s="16">
        <v>55835</v>
      </c>
      <c r="C26" s="16">
        <v>207218</v>
      </c>
      <c r="D26" s="16">
        <v>426395</v>
      </c>
      <c r="E26" s="16">
        <v>689448</v>
      </c>
      <c r="F26" s="16">
        <v>26767</v>
      </c>
      <c r="G26" s="16">
        <v>28165</v>
      </c>
      <c r="H26" s="16">
        <v>1398</v>
      </c>
      <c r="I26" s="16">
        <v>40536</v>
      </c>
      <c r="J26" s="16">
        <v>41934</v>
      </c>
      <c r="K26" s="16">
        <v>758149</v>
      </c>
    </row>
    <row r="27" spans="1:11" x14ac:dyDescent="0.35">
      <c r="A27" s="12">
        <v>2018</v>
      </c>
      <c r="B27" s="16">
        <v>53208</v>
      </c>
      <c r="C27" s="16">
        <v>213451</v>
      </c>
      <c r="D27" s="16">
        <v>439389</v>
      </c>
      <c r="E27" s="16">
        <v>706048</v>
      </c>
      <c r="F27" s="16">
        <v>30654</v>
      </c>
      <c r="G27" s="16">
        <v>28721</v>
      </c>
      <c r="H27" s="16">
        <v>-1933</v>
      </c>
      <c r="I27" s="16">
        <v>43078</v>
      </c>
      <c r="J27" s="16">
        <v>41145</v>
      </c>
      <c r="K27" s="16">
        <v>777847</v>
      </c>
    </row>
    <row r="28" spans="1:11" x14ac:dyDescent="0.35">
      <c r="A28" s="12">
        <v>2019</v>
      </c>
      <c r="B28" s="16">
        <v>48572</v>
      </c>
      <c r="C28" s="16">
        <v>214700</v>
      </c>
      <c r="D28" s="16">
        <v>461900</v>
      </c>
      <c r="E28" s="16">
        <v>725172</v>
      </c>
      <c r="F28" s="16">
        <v>32543</v>
      </c>
      <c r="G28" s="16">
        <v>29729</v>
      </c>
      <c r="H28" s="16">
        <v>-2814</v>
      </c>
      <c r="I28" s="16">
        <v>46068</v>
      </c>
      <c r="J28" s="16">
        <v>43254</v>
      </c>
      <c r="K28" s="16">
        <v>800969</v>
      </c>
    </row>
    <row r="29" spans="1:11" x14ac:dyDescent="0.35">
      <c r="A29" s="12">
        <v>2020</v>
      </c>
      <c r="B29" s="16">
        <v>41836</v>
      </c>
      <c r="C29" s="16">
        <v>231480</v>
      </c>
      <c r="D29" s="16">
        <v>617416</v>
      </c>
      <c r="E29" s="16">
        <v>890732</v>
      </c>
      <c r="F29" s="16">
        <v>-171501</v>
      </c>
      <c r="G29" s="16">
        <v>30381</v>
      </c>
      <c r="H29" s="16">
        <v>201882</v>
      </c>
      <c r="I29" s="16">
        <v>75879</v>
      </c>
      <c r="J29" s="16">
        <v>277761</v>
      </c>
      <c r="K29" s="16">
        <v>996992</v>
      </c>
    </row>
    <row r="30" spans="1:11" x14ac:dyDescent="0.35">
      <c r="A30" s="12">
        <v>2021</v>
      </c>
      <c r="B30" s="16">
        <v>62175</v>
      </c>
      <c r="C30" s="16">
        <v>236609</v>
      </c>
      <c r="D30" s="16">
        <v>594545</v>
      </c>
      <c r="E30" s="16">
        <v>893329</v>
      </c>
      <c r="F30" s="16">
        <v>-83094</v>
      </c>
      <c r="G30" s="16">
        <v>31060</v>
      </c>
      <c r="H30" s="16">
        <v>114154</v>
      </c>
      <c r="I30" s="16">
        <v>63676</v>
      </c>
      <c r="J30" s="16">
        <v>177830</v>
      </c>
      <c r="K30" s="16">
        <v>988065</v>
      </c>
    </row>
    <row r="31" spans="1:11" x14ac:dyDescent="0.35">
      <c r="A31" s="12">
        <v>2022</v>
      </c>
      <c r="B31" s="16">
        <v>107845</v>
      </c>
      <c r="C31" s="16">
        <v>251580</v>
      </c>
      <c r="D31" s="16">
        <v>583109</v>
      </c>
      <c r="E31" s="16">
        <v>942534</v>
      </c>
      <c r="F31" s="16">
        <v>-23715</v>
      </c>
      <c r="G31" s="16">
        <v>34394</v>
      </c>
      <c r="H31" s="16">
        <v>58109</v>
      </c>
      <c r="I31" s="16">
        <v>49499</v>
      </c>
      <c r="J31" s="16">
        <v>107608</v>
      </c>
      <c r="K31" s="16">
        <v>1026427</v>
      </c>
    </row>
    <row r="32" spans="1:11" x14ac:dyDescent="0.35">
      <c r="A32" s="12">
        <v>2023</v>
      </c>
      <c r="B32" s="16">
        <v>86281</v>
      </c>
      <c r="C32" s="16">
        <v>278746</v>
      </c>
      <c r="D32" s="16">
        <v>620805</v>
      </c>
      <c r="E32" s="16">
        <v>985832</v>
      </c>
      <c r="F32" s="16">
        <v>-2005</v>
      </c>
      <c r="G32" s="16">
        <v>37844</v>
      </c>
      <c r="H32" s="16">
        <v>39849</v>
      </c>
      <c r="I32" s="16">
        <v>114282</v>
      </c>
      <c r="J32" s="16">
        <v>154131</v>
      </c>
      <c r="K32" s="16">
        <v>1137958</v>
      </c>
    </row>
    <row r="33" spans="1:11" ht="15.75" customHeight="1" x14ac:dyDescent="0.35">
      <c r="A33" s="12">
        <v>2024</v>
      </c>
      <c r="B33" s="16">
        <v>81920</v>
      </c>
      <c r="C33" s="16">
        <v>302452</v>
      </c>
      <c r="D33" s="16">
        <v>628217</v>
      </c>
      <c r="E33" s="16">
        <v>1012589</v>
      </c>
      <c r="F33" s="16">
        <v>4358</v>
      </c>
      <c r="G33" s="16">
        <v>40356</v>
      </c>
      <c r="H33" s="16">
        <v>35998</v>
      </c>
      <c r="I33" s="16">
        <v>123755</v>
      </c>
      <c r="J33" s="16">
        <v>159753</v>
      </c>
      <c r="K33" s="16">
        <v>1176700</v>
      </c>
    </row>
    <row r="34" spans="1:11" ht="15.75" customHeight="1" x14ac:dyDescent="0.35">
      <c r="A34" s="12">
        <v>2025</v>
      </c>
      <c r="B34" s="16">
        <v>97759</v>
      </c>
      <c r="C34" s="16">
        <v>322949</v>
      </c>
      <c r="D34" s="16">
        <v>662827</v>
      </c>
      <c r="E34" s="16">
        <v>1083535</v>
      </c>
      <c r="F34" s="16">
        <v>7474</v>
      </c>
      <c r="G34" s="16">
        <v>43388</v>
      </c>
      <c r="H34" s="16">
        <v>35914</v>
      </c>
      <c r="I34" s="16">
        <v>106491</v>
      </c>
      <c r="J34" s="16">
        <v>142405</v>
      </c>
      <c r="K34" s="16">
        <v>1233414</v>
      </c>
    </row>
    <row r="35" spans="1:11" ht="33.75" customHeight="1" x14ac:dyDescent="0.35">
      <c r="A35" s="16" t="s">
        <v>42</v>
      </c>
      <c r="B35" s="16">
        <v>29820</v>
      </c>
      <c r="C35" s="16">
        <v>92278</v>
      </c>
      <c r="D35" s="16">
        <v>173492</v>
      </c>
      <c r="E35" s="16">
        <v>295590</v>
      </c>
      <c r="F35" s="16">
        <v>14497</v>
      </c>
      <c r="G35" s="16">
        <v>10962</v>
      </c>
      <c r="H35" s="16">
        <v>-3535</v>
      </c>
      <c r="I35" s="16">
        <v>10505</v>
      </c>
      <c r="J35" s="16">
        <v>6970</v>
      </c>
      <c r="K35" s="16">
        <v>317057</v>
      </c>
    </row>
    <row r="36" spans="1:11" x14ac:dyDescent="0.35">
      <c r="A36" s="16" t="s">
        <v>43</v>
      </c>
      <c r="B36" s="16">
        <v>29442</v>
      </c>
      <c r="C36" s="16">
        <v>93299</v>
      </c>
      <c r="D36" s="16">
        <v>180438</v>
      </c>
      <c r="E36" s="16">
        <v>303179</v>
      </c>
      <c r="F36" s="16">
        <v>25888</v>
      </c>
      <c r="G36" s="16">
        <v>11326</v>
      </c>
      <c r="H36" s="16">
        <v>-14562</v>
      </c>
      <c r="I36" s="16">
        <v>10277</v>
      </c>
      <c r="J36" s="16">
        <v>-4285</v>
      </c>
      <c r="K36" s="16">
        <v>324782</v>
      </c>
    </row>
    <row r="37" spans="1:11" x14ac:dyDescent="0.35">
      <c r="A37" s="16" t="s">
        <v>44</v>
      </c>
      <c r="B37" s="16">
        <v>25899</v>
      </c>
      <c r="C37" s="16">
        <v>94409</v>
      </c>
      <c r="D37" s="16">
        <v>192384</v>
      </c>
      <c r="E37" s="16">
        <v>312692</v>
      </c>
      <c r="F37" s="16">
        <v>37602</v>
      </c>
      <c r="G37" s="16">
        <v>12031</v>
      </c>
      <c r="H37" s="16">
        <v>-25571</v>
      </c>
      <c r="I37" s="16">
        <v>10338</v>
      </c>
      <c r="J37" s="16">
        <v>-15233</v>
      </c>
      <c r="K37" s="16">
        <v>335061</v>
      </c>
    </row>
    <row r="38" spans="1:11" x14ac:dyDescent="0.35">
      <c r="A38" s="16" t="s">
        <v>45</v>
      </c>
      <c r="B38" s="16">
        <v>26891</v>
      </c>
      <c r="C38" s="16">
        <v>97672</v>
      </c>
      <c r="D38" s="16">
        <v>209033</v>
      </c>
      <c r="E38" s="16">
        <v>333596</v>
      </c>
      <c r="F38" s="16">
        <v>41470</v>
      </c>
      <c r="G38" s="16">
        <v>12582</v>
      </c>
      <c r="H38" s="16">
        <v>-28888</v>
      </c>
      <c r="I38" s="16">
        <v>15666</v>
      </c>
      <c r="J38" s="16">
        <v>-13222</v>
      </c>
      <c r="K38" s="16">
        <v>361844</v>
      </c>
    </row>
    <row r="39" spans="1:11" x14ac:dyDescent="0.35">
      <c r="A39" s="16" t="s">
        <v>46</v>
      </c>
      <c r="B39" s="16">
        <v>23015</v>
      </c>
      <c r="C39" s="16">
        <v>104904</v>
      </c>
      <c r="D39" s="16">
        <v>224114</v>
      </c>
      <c r="E39" s="16">
        <v>352033</v>
      </c>
      <c r="F39" s="16">
        <v>27690</v>
      </c>
      <c r="G39" s="16">
        <v>13280</v>
      </c>
      <c r="H39" s="16">
        <v>-14410</v>
      </c>
      <c r="I39" s="16">
        <v>16811</v>
      </c>
      <c r="J39" s="16">
        <v>2401</v>
      </c>
      <c r="K39" s="16">
        <v>382124</v>
      </c>
    </row>
    <row r="40" spans="1:11" x14ac:dyDescent="0.35">
      <c r="A40" s="16" t="s">
        <v>47</v>
      </c>
      <c r="B40" s="16">
        <v>21748</v>
      </c>
      <c r="C40" s="16">
        <v>109142</v>
      </c>
      <c r="D40" s="16">
        <v>247613</v>
      </c>
      <c r="E40" s="16">
        <v>378503</v>
      </c>
      <c r="F40" s="16">
        <v>6571</v>
      </c>
      <c r="G40" s="16">
        <v>14075</v>
      </c>
      <c r="H40" s="16">
        <v>7504</v>
      </c>
      <c r="I40" s="16">
        <v>22157</v>
      </c>
      <c r="J40" s="16">
        <v>29661</v>
      </c>
      <c r="K40" s="16">
        <v>414735</v>
      </c>
    </row>
    <row r="41" spans="1:11" x14ac:dyDescent="0.35">
      <c r="A41" s="16" t="s">
        <v>48</v>
      </c>
      <c r="B41" s="16">
        <v>23221</v>
      </c>
      <c r="C41" s="16">
        <v>120876</v>
      </c>
      <c r="D41" s="16">
        <v>271026</v>
      </c>
      <c r="E41" s="16">
        <v>415123</v>
      </c>
      <c r="F41" s="16">
        <v>-392</v>
      </c>
      <c r="G41" s="16">
        <v>14844</v>
      </c>
      <c r="H41" s="16">
        <v>15236</v>
      </c>
      <c r="I41" s="16">
        <v>22511</v>
      </c>
      <c r="J41" s="16">
        <v>37747</v>
      </c>
      <c r="K41" s="16">
        <v>452478</v>
      </c>
    </row>
    <row r="42" spans="1:11" x14ac:dyDescent="0.35">
      <c r="A42" s="16" t="s">
        <v>49</v>
      </c>
      <c r="B42" s="16">
        <v>25885</v>
      </c>
      <c r="C42" s="16">
        <v>126997</v>
      </c>
      <c r="D42" s="16">
        <v>291143</v>
      </c>
      <c r="E42" s="16">
        <v>444025</v>
      </c>
      <c r="F42" s="16">
        <v>-53</v>
      </c>
      <c r="G42" s="16">
        <v>15677</v>
      </c>
      <c r="H42" s="16">
        <v>15730</v>
      </c>
      <c r="I42" s="16">
        <v>25206</v>
      </c>
      <c r="J42" s="16">
        <v>40936</v>
      </c>
      <c r="K42" s="16">
        <v>484908</v>
      </c>
    </row>
    <row r="43" spans="1:11" x14ac:dyDescent="0.35">
      <c r="A43" s="16" t="s">
        <v>50</v>
      </c>
      <c r="B43" s="16">
        <v>27797</v>
      </c>
      <c r="C43" s="16">
        <v>131741</v>
      </c>
      <c r="D43" s="16">
        <v>309885</v>
      </c>
      <c r="E43" s="16">
        <v>469423</v>
      </c>
      <c r="F43" s="16">
        <v>5435</v>
      </c>
      <c r="G43" s="16">
        <v>16689</v>
      </c>
      <c r="H43" s="16">
        <v>11254</v>
      </c>
      <c r="I43" s="16">
        <v>24748</v>
      </c>
      <c r="J43" s="16">
        <v>36002</v>
      </c>
      <c r="K43" s="16">
        <v>510860</v>
      </c>
    </row>
    <row r="44" spans="1:11" x14ac:dyDescent="0.35">
      <c r="A44" s="16" t="s">
        <v>51</v>
      </c>
      <c r="B44" s="16">
        <v>30763</v>
      </c>
      <c r="C44" s="16">
        <v>135745</v>
      </c>
      <c r="D44" s="16">
        <v>327303</v>
      </c>
      <c r="E44" s="16">
        <v>493811</v>
      </c>
      <c r="F44" s="16">
        <v>10055</v>
      </c>
      <c r="G44" s="16">
        <v>17584</v>
      </c>
      <c r="H44" s="16">
        <v>7529</v>
      </c>
      <c r="I44" s="16">
        <v>27387</v>
      </c>
      <c r="J44" s="16">
        <v>34916</v>
      </c>
      <c r="K44" s="16">
        <v>538782</v>
      </c>
    </row>
    <row r="45" spans="1:11" x14ac:dyDescent="0.35">
      <c r="A45" s="16" t="s">
        <v>52</v>
      </c>
      <c r="B45" s="16">
        <v>33699</v>
      </c>
      <c r="C45" s="16">
        <v>145283</v>
      </c>
      <c r="D45" s="16">
        <v>345317</v>
      </c>
      <c r="E45" s="16">
        <v>524299</v>
      </c>
      <c r="F45" s="16">
        <v>8022</v>
      </c>
      <c r="G45" s="16">
        <v>18591</v>
      </c>
      <c r="H45" s="16">
        <v>10569</v>
      </c>
      <c r="I45" s="16">
        <v>33642</v>
      </c>
      <c r="J45" s="16">
        <v>44211</v>
      </c>
      <c r="K45" s="16">
        <v>576532</v>
      </c>
    </row>
    <row r="46" spans="1:11" x14ac:dyDescent="0.35">
      <c r="A46" s="16" t="s">
        <v>53</v>
      </c>
      <c r="B46" s="16">
        <v>33535</v>
      </c>
      <c r="C46" s="16">
        <v>159242</v>
      </c>
      <c r="D46" s="16">
        <v>358944</v>
      </c>
      <c r="E46" s="16">
        <v>551721</v>
      </c>
      <c r="F46" s="16">
        <v>-36683</v>
      </c>
      <c r="G46" s="16">
        <v>20068</v>
      </c>
      <c r="H46" s="16">
        <v>56751</v>
      </c>
      <c r="I46" s="16">
        <v>44570</v>
      </c>
      <c r="J46" s="16">
        <v>101321</v>
      </c>
      <c r="K46" s="16">
        <v>616359</v>
      </c>
    </row>
    <row r="47" spans="1:11" x14ac:dyDescent="0.35">
      <c r="A47" s="16" t="s">
        <v>54</v>
      </c>
      <c r="B47" s="16">
        <v>33675</v>
      </c>
      <c r="C47" s="16">
        <v>172791</v>
      </c>
      <c r="D47" s="16">
        <v>383220</v>
      </c>
      <c r="E47" s="16">
        <v>589686</v>
      </c>
      <c r="F47" s="16">
        <v>-82659</v>
      </c>
      <c r="G47" s="16">
        <v>21364</v>
      </c>
      <c r="H47" s="16">
        <v>104023</v>
      </c>
      <c r="I47" s="16">
        <v>46265</v>
      </c>
      <c r="J47" s="16">
        <v>150288</v>
      </c>
      <c r="K47" s="16">
        <v>657315</v>
      </c>
    </row>
    <row r="48" spans="1:11" x14ac:dyDescent="0.35">
      <c r="A48" s="16" t="s">
        <v>55</v>
      </c>
      <c r="B48" s="16">
        <v>48724</v>
      </c>
      <c r="C48" s="16">
        <v>178821</v>
      </c>
      <c r="D48" s="16">
        <v>395032</v>
      </c>
      <c r="E48" s="16">
        <v>622577</v>
      </c>
      <c r="F48" s="16">
        <v>-77953</v>
      </c>
      <c r="G48" s="16">
        <v>22331</v>
      </c>
      <c r="H48" s="16">
        <v>100284</v>
      </c>
      <c r="I48" s="16">
        <v>37935</v>
      </c>
      <c r="J48" s="16">
        <v>138219</v>
      </c>
      <c r="K48" s="16">
        <v>682843</v>
      </c>
    </row>
    <row r="49" spans="1:11" x14ac:dyDescent="0.35">
      <c r="A49" s="16" t="s">
        <v>56</v>
      </c>
      <c r="B49" s="16">
        <v>52217</v>
      </c>
      <c r="C49" s="16">
        <v>186414</v>
      </c>
      <c r="D49" s="16">
        <v>396113</v>
      </c>
      <c r="E49" s="16">
        <v>634744</v>
      </c>
      <c r="F49" s="16">
        <v>-68305</v>
      </c>
      <c r="G49" s="16">
        <v>23503</v>
      </c>
      <c r="H49" s="16">
        <v>91808</v>
      </c>
      <c r="I49" s="16">
        <v>21346</v>
      </c>
      <c r="J49" s="16">
        <v>113154</v>
      </c>
      <c r="K49" s="16">
        <v>679593</v>
      </c>
    </row>
    <row r="50" spans="1:11" x14ac:dyDescent="0.35">
      <c r="A50" s="16" t="s">
        <v>57</v>
      </c>
      <c r="B50" s="16">
        <v>50695</v>
      </c>
      <c r="C50" s="16">
        <v>195064</v>
      </c>
      <c r="D50" s="16">
        <v>401856</v>
      </c>
      <c r="E50" s="16">
        <v>647615</v>
      </c>
      <c r="F50" s="16">
        <v>-65817</v>
      </c>
      <c r="G50" s="16">
        <v>24569</v>
      </c>
      <c r="H50" s="16">
        <v>90386</v>
      </c>
      <c r="I50" s="16">
        <v>33538</v>
      </c>
      <c r="J50" s="16">
        <v>123924</v>
      </c>
      <c r="K50" s="16">
        <v>705722</v>
      </c>
    </row>
    <row r="51" spans="1:11" x14ac:dyDescent="0.35">
      <c r="A51" s="16" t="s">
        <v>58</v>
      </c>
      <c r="B51" s="16">
        <v>50379</v>
      </c>
      <c r="C51" s="16">
        <v>196434</v>
      </c>
      <c r="D51" s="16">
        <v>411188</v>
      </c>
      <c r="E51" s="16">
        <v>658001</v>
      </c>
      <c r="F51" s="16">
        <v>-48192</v>
      </c>
      <c r="G51" s="16">
        <v>25477</v>
      </c>
      <c r="H51" s="16">
        <v>73669</v>
      </c>
      <c r="I51" s="16">
        <v>27435</v>
      </c>
      <c r="J51" s="16">
        <v>101104</v>
      </c>
      <c r="K51" s="16">
        <v>710913</v>
      </c>
    </row>
    <row r="52" spans="1:11" x14ac:dyDescent="0.35">
      <c r="A52" s="16" t="s">
        <v>59</v>
      </c>
      <c r="B52" s="16">
        <v>46596</v>
      </c>
      <c r="C52" s="16">
        <v>201642</v>
      </c>
      <c r="D52" s="16">
        <v>415945</v>
      </c>
      <c r="E52" s="16">
        <v>664183</v>
      </c>
      <c r="F52" s="16">
        <v>-33050</v>
      </c>
      <c r="G52" s="16">
        <v>26046</v>
      </c>
      <c r="H52" s="16">
        <v>59096</v>
      </c>
      <c r="I52" s="16">
        <v>34043</v>
      </c>
      <c r="J52" s="16">
        <v>93139</v>
      </c>
      <c r="K52" s="16">
        <v>724272</v>
      </c>
    </row>
    <row r="53" spans="1:11" x14ac:dyDescent="0.35">
      <c r="A53" s="16" t="s">
        <v>60</v>
      </c>
      <c r="B53" s="16">
        <v>46360</v>
      </c>
      <c r="C53" s="16">
        <v>204002</v>
      </c>
      <c r="D53" s="16">
        <v>417785</v>
      </c>
      <c r="E53" s="16">
        <v>668147</v>
      </c>
      <c r="F53" s="16">
        <v>-18211</v>
      </c>
      <c r="G53" s="16">
        <v>26607</v>
      </c>
      <c r="H53" s="16">
        <v>44818</v>
      </c>
      <c r="I53" s="16">
        <v>34639</v>
      </c>
      <c r="J53" s="16">
        <v>79457</v>
      </c>
      <c r="K53" s="16">
        <v>729393</v>
      </c>
    </row>
    <row r="54" spans="1:11" x14ac:dyDescent="0.35">
      <c r="A54" s="16" t="s">
        <v>61</v>
      </c>
      <c r="B54" s="16">
        <v>49922</v>
      </c>
      <c r="C54" s="16">
        <v>205043</v>
      </c>
      <c r="D54" s="16">
        <v>422258</v>
      </c>
      <c r="E54" s="16">
        <v>677223</v>
      </c>
      <c r="F54" s="16">
        <v>16160</v>
      </c>
      <c r="G54" s="16">
        <v>27507</v>
      </c>
      <c r="H54" s="16">
        <v>11347</v>
      </c>
      <c r="I54" s="16">
        <v>34055</v>
      </c>
      <c r="J54" s="16">
        <v>45402</v>
      </c>
      <c r="K54" s="16">
        <v>738785</v>
      </c>
    </row>
    <row r="55" spans="1:11" x14ac:dyDescent="0.35">
      <c r="A55" s="16" t="s">
        <v>62</v>
      </c>
      <c r="B55" s="16">
        <v>56162</v>
      </c>
      <c r="C55" s="16">
        <v>208748</v>
      </c>
      <c r="D55" s="16">
        <v>430134</v>
      </c>
      <c r="E55" s="16">
        <v>695044</v>
      </c>
      <c r="F55" s="16">
        <v>20993</v>
      </c>
      <c r="G55" s="16">
        <v>28310</v>
      </c>
      <c r="H55" s="16">
        <v>7317</v>
      </c>
      <c r="I55" s="16">
        <v>42560</v>
      </c>
      <c r="J55" s="16">
        <v>49877</v>
      </c>
      <c r="K55" s="16">
        <v>765914</v>
      </c>
    </row>
    <row r="56" spans="1:11" x14ac:dyDescent="0.35">
      <c r="A56" s="16" t="s">
        <v>63</v>
      </c>
      <c r="B56" s="16">
        <v>50134</v>
      </c>
      <c r="C56" s="16">
        <v>215078</v>
      </c>
      <c r="D56" s="16">
        <v>443455</v>
      </c>
      <c r="E56" s="16">
        <v>708667</v>
      </c>
      <c r="F56" s="16">
        <v>40785</v>
      </c>
      <c r="G56" s="16">
        <v>28957</v>
      </c>
      <c r="H56" s="16">
        <v>-11828</v>
      </c>
      <c r="I56" s="16">
        <v>44990</v>
      </c>
      <c r="J56" s="16">
        <v>33162</v>
      </c>
      <c r="K56" s="16">
        <v>782614</v>
      </c>
    </row>
    <row r="57" spans="1:11" x14ac:dyDescent="0.35">
      <c r="A57" s="16" t="s">
        <v>64</v>
      </c>
      <c r="B57" s="16">
        <v>50266</v>
      </c>
      <c r="C57" s="16">
        <v>216077</v>
      </c>
      <c r="D57" s="16">
        <v>471797</v>
      </c>
      <c r="E57" s="16">
        <v>738140</v>
      </c>
      <c r="F57" s="16">
        <v>18680</v>
      </c>
      <c r="G57" s="16">
        <v>29860</v>
      </c>
      <c r="H57" s="16">
        <v>11180</v>
      </c>
      <c r="I57" s="16">
        <v>46290</v>
      </c>
      <c r="J57" s="16">
        <v>57470</v>
      </c>
      <c r="K57" s="16">
        <v>814290</v>
      </c>
    </row>
    <row r="58" spans="1:11" x14ac:dyDescent="0.35">
      <c r="A58" s="16" t="s">
        <v>65</v>
      </c>
      <c r="B58" s="16">
        <v>41012</v>
      </c>
      <c r="C58" s="16">
        <v>236228</v>
      </c>
      <c r="D58" s="16">
        <v>657197</v>
      </c>
      <c r="E58" s="16">
        <v>934437</v>
      </c>
      <c r="F58" s="16">
        <v>-209411</v>
      </c>
      <c r="G58" s="16">
        <v>30621</v>
      </c>
      <c r="H58" s="16">
        <v>240032</v>
      </c>
      <c r="I58" s="16">
        <v>81243</v>
      </c>
      <c r="J58" s="16">
        <v>321275</v>
      </c>
      <c r="K58" s="16">
        <v>1046301</v>
      </c>
    </row>
    <row r="59" spans="1:11" x14ac:dyDescent="0.35">
      <c r="A59" s="16" t="s">
        <v>66</v>
      </c>
      <c r="B59" s="16">
        <v>70892</v>
      </c>
      <c r="C59" s="16">
        <v>235424</v>
      </c>
      <c r="D59" s="16">
        <v>578466</v>
      </c>
      <c r="E59" s="16">
        <v>884782</v>
      </c>
      <c r="F59" s="16">
        <v>-42051</v>
      </c>
      <c r="G59" s="16">
        <v>31659</v>
      </c>
      <c r="H59" s="16">
        <v>73710</v>
      </c>
      <c r="I59" s="16">
        <v>61300</v>
      </c>
      <c r="J59" s="16">
        <v>135010</v>
      </c>
      <c r="K59" s="16">
        <v>977741</v>
      </c>
    </row>
    <row r="60" spans="1:11" x14ac:dyDescent="0.35">
      <c r="A60" s="16" t="s">
        <v>67</v>
      </c>
      <c r="B60" s="16">
        <v>108063</v>
      </c>
      <c r="C60" s="16">
        <v>254055</v>
      </c>
      <c r="D60" s="16">
        <v>603076</v>
      </c>
      <c r="E60" s="16">
        <v>965194</v>
      </c>
      <c r="F60" s="16">
        <v>-22275</v>
      </c>
      <c r="G60" s="16">
        <v>35349</v>
      </c>
      <c r="H60" s="16">
        <v>57624</v>
      </c>
      <c r="I60" s="16">
        <v>66308</v>
      </c>
      <c r="J60" s="16">
        <v>123932</v>
      </c>
      <c r="K60" s="16">
        <v>1066851</v>
      </c>
    </row>
    <row r="61" spans="1:11" x14ac:dyDescent="0.35">
      <c r="A61" s="16" t="s">
        <v>68</v>
      </c>
      <c r="B61" s="16">
        <v>83213</v>
      </c>
      <c r="C61" s="16">
        <v>291554</v>
      </c>
      <c r="D61" s="16">
        <v>607765</v>
      </c>
      <c r="E61" s="16">
        <v>982532</v>
      </c>
      <c r="F61" s="16">
        <v>13008</v>
      </c>
      <c r="G61" s="16">
        <v>38414</v>
      </c>
      <c r="H61" s="16">
        <v>25406</v>
      </c>
      <c r="I61" s="16">
        <v>121526</v>
      </c>
      <c r="J61" s="16">
        <v>146932</v>
      </c>
      <c r="K61" s="16">
        <v>1142472</v>
      </c>
    </row>
    <row r="62" spans="1:11" ht="15.75" customHeight="1" x14ac:dyDescent="0.35">
      <c r="A62" s="12" t="s">
        <v>69</v>
      </c>
      <c r="B62" s="16">
        <v>85386</v>
      </c>
      <c r="C62" s="16">
        <v>306594</v>
      </c>
      <c r="D62" s="16">
        <v>638072</v>
      </c>
      <c r="E62" s="16">
        <v>1030052</v>
      </c>
      <c r="F62" s="16">
        <v>4343</v>
      </c>
      <c r="G62" s="16">
        <v>41160</v>
      </c>
      <c r="H62" s="16">
        <v>36817</v>
      </c>
      <c r="I62" s="16">
        <v>116481</v>
      </c>
      <c r="J62" s="16">
        <v>153298</v>
      </c>
      <c r="K62" s="16">
        <v>1187693</v>
      </c>
    </row>
    <row r="63" spans="1:11" ht="15.75" customHeight="1" x14ac:dyDescent="0.35">
      <c r="A63" s="12" t="s">
        <v>70</v>
      </c>
      <c r="B63" s="16">
        <v>96946</v>
      </c>
      <c r="C63" s="16">
        <v>326328</v>
      </c>
      <c r="D63" s="16">
        <v>670636</v>
      </c>
      <c r="E63" s="16">
        <v>1093910</v>
      </c>
      <c r="F63" s="16">
        <v>29446</v>
      </c>
      <c r="G63" s="16">
        <v>44127</v>
      </c>
      <c r="H63" s="16">
        <v>14681</v>
      </c>
      <c r="I63" s="16">
        <v>108448</v>
      </c>
      <c r="J63" s="16">
        <v>123129</v>
      </c>
      <c r="K63" s="16">
        <v>1246485</v>
      </c>
    </row>
    <row r="64" spans="1:11" ht="39.75" customHeight="1" x14ac:dyDescent="0.35">
      <c r="A64" s="16" t="s">
        <v>414</v>
      </c>
      <c r="B64" s="16">
        <v>7312</v>
      </c>
      <c r="C64" s="16">
        <v>23003</v>
      </c>
      <c r="D64" s="16">
        <v>41736</v>
      </c>
      <c r="E64" s="16">
        <v>72051</v>
      </c>
      <c r="F64" s="16">
        <v>-6412</v>
      </c>
      <c r="G64" s="16">
        <v>2716</v>
      </c>
      <c r="H64" s="16">
        <v>9128</v>
      </c>
      <c r="I64" s="16">
        <v>1528</v>
      </c>
      <c r="J64" s="16">
        <v>10656</v>
      </c>
      <c r="K64" s="16">
        <v>76295</v>
      </c>
    </row>
    <row r="65" spans="1:11" x14ac:dyDescent="0.35">
      <c r="A65" s="16" t="s">
        <v>415</v>
      </c>
      <c r="B65" s="16">
        <v>7241</v>
      </c>
      <c r="C65" s="16">
        <v>23420</v>
      </c>
      <c r="D65" s="16">
        <v>42402</v>
      </c>
      <c r="E65" s="16">
        <v>73063</v>
      </c>
      <c r="F65" s="16">
        <v>728</v>
      </c>
      <c r="G65" s="16">
        <v>2727</v>
      </c>
      <c r="H65" s="16">
        <v>1999</v>
      </c>
      <c r="I65" s="16">
        <v>2191</v>
      </c>
      <c r="J65" s="16">
        <v>4190</v>
      </c>
      <c r="K65" s="16">
        <v>77981</v>
      </c>
    </row>
    <row r="66" spans="1:11" x14ac:dyDescent="0.35">
      <c r="A66" s="16" t="s">
        <v>416</v>
      </c>
      <c r="B66" s="16">
        <v>7794</v>
      </c>
      <c r="C66" s="16">
        <v>23526</v>
      </c>
      <c r="D66" s="16">
        <v>42820</v>
      </c>
      <c r="E66" s="16">
        <v>74140</v>
      </c>
      <c r="F66" s="16">
        <v>7561</v>
      </c>
      <c r="G66" s="16">
        <v>2747</v>
      </c>
      <c r="H66" s="16">
        <v>-4814</v>
      </c>
      <c r="I66" s="16">
        <v>2453</v>
      </c>
      <c r="J66" s="16">
        <v>-2361</v>
      </c>
      <c r="K66" s="16">
        <v>79340</v>
      </c>
    </row>
    <row r="67" spans="1:11" x14ac:dyDescent="0.35">
      <c r="A67" s="16" t="s">
        <v>417</v>
      </c>
      <c r="B67" s="16">
        <v>7473</v>
      </c>
      <c r="C67" s="16">
        <v>22329</v>
      </c>
      <c r="D67" s="16">
        <v>46534</v>
      </c>
      <c r="E67" s="16">
        <v>76336</v>
      </c>
      <c r="F67" s="16">
        <v>12620</v>
      </c>
      <c r="G67" s="16">
        <v>2772</v>
      </c>
      <c r="H67" s="16">
        <v>-9848</v>
      </c>
      <c r="I67" s="16">
        <v>4333</v>
      </c>
      <c r="J67" s="16">
        <v>-5515</v>
      </c>
      <c r="K67" s="16">
        <v>83441</v>
      </c>
    </row>
    <row r="68" spans="1:11" x14ac:dyDescent="0.35">
      <c r="A68" s="16" t="s">
        <v>418</v>
      </c>
      <c r="B68" s="16">
        <v>7684</v>
      </c>
      <c r="C68" s="16">
        <v>22989</v>
      </c>
      <c r="D68" s="16">
        <v>43402</v>
      </c>
      <c r="E68" s="16">
        <v>74075</v>
      </c>
      <c r="F68" s="16">
        <v>-4629</v>
      </c>
      <c r="G68" s="16">
        <v>2791</v>
      </c>
      <c r="H68" s="16">
        <v>7420</v>
      </c>
      <c r="I68" s="16">
        <v>1681</v>
      </c>
      <c r="J68" s="16">
        <v>9101</v>
      </c>
      <c r="K68" s="16">
        <v>78547</v>
      </c>
    </row>
    <row r="69" spans="1:11" x14ac:dyDescent="0.35">
      <c r="A69" s="16" t="s">
        <v>419</v>
      </c>
      <c r="B69" s="16">
        <v>7095</v>
      </c>
      <c r="C69" s="16">
        <v>23512</v>
      </c>
      <c r="D69" s="16">
        <v>43954</v>
      </c>
      <c r="E69" s="16">
        <v>74561</v>
      </c>
      <c r="F69" s="16">
        <v>5619</v>
      </c>
      <c r="G69" s="16">
        <v>2806</v>
      </c>
      <c r="H69" s="16">
        <v>-2813</v>
      </c>
      <c r="I69" s="16">
        <v>1889</v>
      </c>
      <c r="J69" s="16">
        <v>-924</v>
      </c>
      <c r="K69" s="16">
        <v>79256</v>
      </c>
    </row>
    <row r="70" spans="1:11" x14ac:dyDescent="0.35">
      <c r="A70" s="16" t="s">
        <v>420</v>
      </c>
      <c r="B70" s="16">
        <v>7857</v>
      </c>
      <c r="C70" s="16">
        <v>24031</v>
      </c>
      <c r="D70" s="16">
        <v>45148</v>
      </c>
      <c r="E70" s="16">
        <v>77036</v>
      </c>
      <c r="F70" s="16">
        <v>9390</v>
      </c>
      <c r="G70" s="16">
        <v>2835</v>
      </c>
      <c r="H70" s="16">
        <v>-6555</v>
      </c>
      <c r="I70" s="16">
        <v>2389</v>
      </c>
      <c r="J70" s="16">
        <v>-4166</v>
      </c>
      <c r="K70" s="16">
        <v>82260</v>
      </c>
    </row>
    <row r="71" spans="1:11" x14ac:dyDescent="0.35">
      <c r="A71" s="16" t="s">
        <v>421</v>
      </c>
      <c r="B71" s="16">
        <v>6806</v>
      </c>
      <c r="C71" s="16">
        <v>22767</v>
      </c>
      <c r="D71" s="16">
        <v>47934</v>
      </c>
      <c r="E71" s="16">
        <v>77507</v>
      </c>
      <c r="F71" s="16">
        <v>15508</v>
      </c>
      <c r="G71" s="16">
        <v>2894</v>
      </c>
      <c r="H71" s="16">
        <v>-12614</v>
      </c>
      <c r="I71" s="16">
        <v>4318</v>
      </c>
      <c r="J71" s="16">
        <v>-8296</v>
      </c>
      <c r="K71" s="16">
        <v>84719</v>
      </c>
    </row>
    <row r="72" spans="1:11" x14ac:dyDescent="0.35">
      <c r="A72" s="16" t="s">
        <v>422</v>
      </c>
      <c r="B72" s="16">
        <v>6895</v>
      </c>
      <c r="C72" s="16">
        <v>22384</v>
      </c>
      <c r="D72" s="16">
        <v>46242</v>
      </c>
      <c r="E72" s="16">
        <v>75521</v>
      </c>
      <c r="F72" s="16">
        <v>-740</v>
      </c>
      <c r="G72" s="16">
        <v>2950</v>
      </c>
      <c r="H72" s="16">
        <v>3690</v>
      </c>
      <c r="I72" s="16">
        <v>1668</v>
      </c>
      <c r="J72" s="16">
        <v>5358</v>
      </c>
      <c r="K72" s="16">
        <v>80139</v>
      </c>
    </row>
    <row r="73" spans="1:11" x14ac:dyDescent="0.35">
      <c r="A73" s="16" t="s">
        <v>423</v>
      </c>
      <c r="B73" s="16">
        <v>6053</v>
      </c>
      <c r="C73" s="16">
        <v>24287</v>
      </c>
      <c r="D73" s="16">
        <v>47695</v>
      </c>
      <c r="E73" s="16">
        <v>78035</v>
      </c>
      <c r="F73" s="16">
        <v>8111</v>
      </c>
      <c r="G73" s="16">
        <v>2997</v>
      </c>
      <c r="H73" s="16">
        <v>-5114</v>
      </c>
      <c r="I73" s="16">
        <v>2080</v>
      </c>
      <c r="J73" s="16">
        <v>-3034</v>
      </c>
      <c r="K73" s="16">
        <v>83112</v>
      </c>
    </row>
    <row r="74" spans="1:11" x14ac:dyDescent="0.35">
      <c r="A74" s="16" t="s">
        <v>424</v>
      </c>
      <c r="B74" s="16">
        <v>6823</v>
      </c>
      <c r="C74" s="16">
        <v>24521</v>
      </c>
      <c r="D74" s="16">
        <v>48833</v>
      </c>
      <c r="E74" s="16">
        <v>80177</v>
      </c>
      <c r="F74" s="16">
        <v>9864</v>
      </c>
      <c r="G74" s="16">
        <v>3012</v>
      </c>
      <c r="H74" s="16">
        <v>-6852</v>
      </c>
      <c r="I74" s="16">
        <v>2128</v>
      </c>
      <c r="J74" s="16">
        <v>-4724</v>
      </c>
      <c r="K74" s="16">
        <v>85317</v>
      </c>
    </row>
    <row r="75" spans="1:11" x14ac:dyDescent="0.35">
      <c r="A75" s="16" t="s">
        <v>425</v>
      </c>
      <c r="B75" s="16">
        <v>6128</v>
      </c>
      <c r="C75" s="16">
        <v>23217</v>
      </c>
      <c r="D75" s="16">
        <v>49614</v>
      </c>
      <c r="E75" s="16">
        <v>78959</v>
      </c>
      <c r="F75" s="16">
        <v>20367</v>
      </c>
      <c r="G75" s="16">
        <v>3072</v>
      </c>
      <c r="H75" s="16">
        <v>-17295</v>
      </c>
      <c r="I75" s="16">
        <v>4462</v>
      </c>
      <c r="J75" s="16">
        <v>-12833</v>
      </c>
      <c r="K75" s="16">
        <v>86493</v>
      </c>
    </row>
    <row r="76" spans="1:11" x14ac:dyDescent="0.35">
      <c r="A76" s="16" t="s">
        <v>426</v>
      </c>
      <c r="B76" s="16">
        <v>6872</v>
      </c>
      <c r="C76" s="16">
        <v>23452</v>
      </c>
      <c r="D76" s="16">
        <v>49989</v>
      </c>
      <c r="E76" s="16">
        <v>80313</v>
      </c>
      <c r="F76" s="16">
        <v>8753</v>
      </c>
      <c r="G76" s="16">
        <v>3078</v>
      </c>
      <c r="H76" s="16">
        <v>-5675</v>
      </c>
      <c r="I76" s="16">
        <v>1452</v>
      </c>
      <c r="J76" s="16">
        <v>-4223</v>
      </c>
      <c r="K76" s="16">
        <v>84843</v>
      </c>
    </row>
    <row r="77" spans="1:11" x14ac:dyDescent="0.35">
      <c r="A77" s="16" t="s">
        <v>427</v>
      </c>
      <c r="B77" s="16">
        <v>6467</v>
      </c>
      <c r="C77" s="16">
        <v>25024</v>
      </c>
      <c r="D77" s="16">
        <v>51952</v>
      </c>
      <c r="E77" s="16">
        <v>83443</v>
      </c>
      <c r="F77" s="16">
        <v>9926</v>
      </c>
      <c r="G77" s="16">
        <v>3126</v>
      </c>
      <c r="H77" s="16">
        <v>-6800</v>
      </c>
      <c r="I77" s="16">
        <v>7839</v>
      </c>
      <c r="J77" s="16">
        <v>1039</v>
      </c>
      <c r="K77" s="16">
        <v>94408</v>
      </c>
    </row>
    <row r="78" spans="1:11" x14ac:dyDescent="0.35">
      <c r="A78" s="16" t="s">
        <v>428</v>
      </c>
      <c r="B78" s="16">
        <v>7148</v>
      </c>
      <c r="C78" s="16">
        <v>24915</v>
      </c>
      <c r="D78" s="16">
        <v>52538</v>
      </c>
      <c r="E78" s="16">
        <v>84601</v>
      </c>
      <c r="F78" s="16">
        <v>3263</v>
      </c>
      <c r="G78" s="16">
        <v>3160</v>
      </c>
      <c r="H78" s="16">
        <v>-103</v>
      </c>
      <c r="I78" s="16">
        <v>2492</v>
      </c>
      <c r="J78" s="16">
        <v>2389</v>
      </c>
      <c r="K78" s="16">
        <v>90253</v>
      </c>
    </row>
    <row r="79" spans="1:11" x14ac:dyDescent="0.35">
      <c r="A79" s="16" t="s">
        <v>429</v>
      </c>
      <c r="B79" s="16">
        <v>6404</v>
      </c>
      <c r="C79" s="16">
        <v>24281</v>
      </c>
      <c r="D79" s="16">
        <v>54554</v>
      </c>
      <c r="E79" s="16">
        <v>85239</v>
      </c>
      <c r="F79" s="16">
        <v>19528</v>
      </c>
      <c r="G79" s="16">
        <v>3218</v>
      </c>
      <c r="H79" s="16">
        <v>-16310</v>
      </c>
      <c r="I79" s="16">
        <v>3883</v>
      </c>
      <c r="J79" s="16">
        <v>-12427</v>
      </c>
      <c r="K79" s="16">
        <v>92340</v>
      </c>
    </row>
    <row r="80" spans="1:11" x14ac:dyDescent="0.35">
      <c r="A80" s="16" t="s">
        <v>430</v>
      </c>
      <c r="B80" s="16">
        <v>6054</v>
      </c>
      <c r="C80" s="16">
        <v>25193</v>
      </c>
      <c r="D80" s="16">
        <v>54332</v>
      </c>
      <c r="E80" s="16">
        <v>85579</v>
      </c>
      <c r="F80" s="16">
        <v>6261</v>
      </c>
      <c r="G80" s="16">
        <v>3248</v>
      </c>
      <c r="H80" s="16">
        <v>-3013</v>
      </c>
      <c r="I80" s="16">
        <v>4051</v>
      </c>
      <c r="J80" s="16">
        <v>1038</v>
      </c>
      <c r="K80" s="16">
        <v>92878</v>
      </c>
    </row>
    <row r="81" spans="1:11" x14ac:dyDescent="0.35">
      <c r="A81" s="16" t="s">
        <v>431</v>
      </c>
      <c r="B81" s="16">
        <v>5530</v>
      </c>
      <c r="C81" s="16">
        <v>27352</v>
      </c>
      <c r="D81" s="16">
        <v>52356</v>
      </c>
      <c r="E81" s="16">
        <v>85238</v>
      </c>
      <c r="F81" s="16">
        <v>10172</v>
      </c>
      <c r="G81" s="16">
        <v>3286</v>
      </c>
      <c r="H81" s="16">
        <v>-6886</v>
      </c>
      <c r="I81" s="16">
        <v>3395</v>
      </c>
      <c r="J81" s="16">
        <v>-3491</v>
      </c>
      <c r="K81" s="16">
        <v>91919</v>
      </c>
    </row>
    <row r="82" spans="1:11" x14ac:dyDescent="0.35">
      <c r="A82" s="16" t="s">
        <v>432</v>
      </c>
      <c r="B82" s="16">
        <v>6118</v>
      </c>
      <c r="C82" s="16">
        <v>26772</v>
      </c>
      <c r="D82" s="16">
        <v>57176</v>
      </c>
      <c r="E82" s="16">
        <v>90066</v>
      </c>
      <c r="F82" s="16">
        <v>-1067</v>
      </c>
      <c r="G82" s="16">
        <v>3334</v>
      </c>
      <c r="H82" s="16">
        <v>4401</v>
      </c>
      <c r="I82" s="16">
        <v>3609</v>
      </c>
      <c r="J82" s="16">
        <v>8010</v>
      </c>
      <c r="K82" s="16">
        <v>97009</v>
      </c>
    </row>
    <row r="83" spans="1:11" x14ac:dyDescent="0.35">
      <c r="A83" s="16" t="s">
        <v>433</v>
      </c>
      <c r="B83" s="16">
        <v>5313</v>
      </c>
      <c r="C83" s="16">
        <v>25587</v>
      </c>
      <c r="D83" s="16">
        <v>60250</v>
      </c>
      <c r="E83" s="16">
        <v>91150</v>
      </c>
      <c r="F83" s="16">
        <v>12324</v>
      </c>
      <c r="G83" s="16">
        <v>3412</v>
      </c>
      <c r="H83" s="16">
        <v>-8912</v>
      </c>
      <c r="I83" s="16">
        <v>5756</v>
      </c>
      <c r="J83" s="16">
        <v>-3156</v>
      </c>
      <c r="K83" s="16">
        <v>100318</v>
      </c>
    </row>
    <row r="84" spans="1:11" x14ac:dyDescent="0.35">
      <c r="A84" s="16" t="s">
        <v>434</v>
      </c>
      <c r="B84" s="16">
        <v>5809</v>
      </c>
      <c r="C84" s="16">
        <v>26349</v>
      </c>
      <c r="D84" s="16">
        <v>60796</v>
      </c>
      <c r="E84" s="16">
        <v>92954</v>
      </c>
      <c r="F84" s="16">
        <v>-1496</v>
      </c>
      <c r="G84" s="16">
        <v>3447</v>
      </c>
      <c r="H84" s="16">
        <v>4943</v>
      </c>
      <c r="I84" s="16">
        <v>4717</v>
      </c>
      <c r="J84" s="16">
        <v>9660</v>
      </c>
      <c r="K84" s="16">
        <v>101118</v>
      </c>
    </row>
    <row r="85" spans="1:11" x14ac:dyDescent="0.35">
      <c r="A85" s="16" t="s">
        <v>435</v>
      </c>
      <c r="B85" s="16">
        <v>4619</v>
      </c>
      <c r="C85" s="16">
        <v>28207</v>
      </c>
      <c r="D85" s="16">
        <v>60721</v>
      </c>
      <c r="E85" s="16">
        <v>93547</v>
      </c>
      <c r="F85" s="16">
        <v>3229</v>
      </c>
      <c r="G85" s="16">
        <v>3507</v>
      </c>
      <c r="H85" s="16">
        <v>278</v>
      </c>
      <c r="I85" s="16">
        <v>4484</v>
      </c>
      <c r="J85" s="16">
        <v>4762</v>
      </c>
      <c r="K85" s="16">
        <v>101538</v>
      </c>
    </row>
    <row r="86" spans="1:11" x14ac:dyDescent="0.35">
      <c r="A86" s="16" t="s">
        <v>436</v>
      </c>
      <c r="B86" s="16">
        <v>6166</v>
      </c>
      <c r="C86" s="16">
        <v>27655</v>
      </c>
      <c r="D86" s="16">
        <v>61192</v>
      </c>
      <c r="E86" s="16">
        <v>95013</v>
      </c>
      <c r="F86" s="16">
        <v>-3309</v>
      </c>
      <c r="G86" s="16">
        <v>3523</v>
      </c>
      <c r="H86" s="16">
        <v>6832</v>
      </c>
      <c r="I86" s="16">
        <v>4268</v>
      </c>
      <c r="J86" s="16">
        <v>11100</v>
      </c>
      <c r="K86" s="16">
        <v>102804</v>
      </c>
    </row>
    <row r="87" spans="1:11" x14ac:dyDescent="0.35">
      <c r="A87" s="16" t="s">
        <v>437</v>
      </c>
      <c r="B87" s="16">
        <v>5154</v>
      </c>
      <c r="C87" s="16">
        <v>26931</v>
      </c>
      <c r="D87" s="16">
        <v>64904</v>
      </c>
      <c r="E87" s="16">
        <v>96989</v>
      </c>
      <c r="F87" s="16">
        <v>8147</v>
      </c>
      <c r="G87" s="16">
        <v>3598</v>
      </c>
      <c r="H87" s="16">
        <v>-4549</v>
      </c>
      <c r="I87" s="16">
        <v>8688</v>
      </c>
      <c r="J87" s="16">
        <v>4139</v>
      </c>
      <c r="K87" s="16">
        <v>109275</v>
      </c>
    </row>
    <row r="88" spans="1:11" x14ac:dyDescent="0.35">
      <c r="A88" s="16" t="s">
        <v>438</v>
      </c>
      <c r="B88" s="16">
        <v>6030</v>
      </c>
      <c r="C88" s="16">
        <v>28637</v>
      </c>
      <c r="D88" s="16">
        <v>68297</v>
      </c>
      <c r="E88" s="16">
        <v>102964</v>
      </c>
      <c r="F88" s="16">
        <v>-5318</v>
      </c>
      <c r="G88" s="16">
        <v>3636</v>
      </c>
      <c r="H88" s="16">
        <v>8954</v>
      </c>
      <c r="I88" s="16">
        <v>5724</v>
      </c>
      <c r="J88" s="16">
        <v>14678</v>
      </c>
      <c r="K88" s="16">
        <v>112324</v>
      </c>
    </row>
    <row r="89" spans="1:11" x14ac:dyDescent="0.35">
      <c r="A89" s="16" t="s">
        <v>439</v>
      </c>
      <c r="B89" s="16">
        <v>5302</v>
      </c>
      <c r="C89" s="16">
        <v>31857</v>
      </c>
      <c r="D89" s="16">
        <v>65680</v>
      </c>
      <c r="E89" s="16">
        <v>102839</v>
      </c>
      <c r="F89" s="16">
        <v>-791</v>
      </c>
      <c r="G89" s="16">
        <v>3683</v>
      </c>
      <c r="H89" s="16">
        <v>4474</v>
      </c>
      <c r="I89" s="16">
        <v>5129</v>
      </c>
      <c r="J89" s="16">
        <v>9603</v>
      </c>
      <c r="K89" s="16">
        <v>111651</v>
      </c>
    </row>
    <row r="90" spans="1:11" x14ac:dyDescent="0.35">
      <c r="A90" s="16" t="s">
        <v>440</v>
      </c>
      <c r="B90" s="16">
        <v>6510</v>
      </c>
      <c r="C90" s="16">
        <v>30257</v>
      </c>
      <c r="D90" s="16">
        <v>67628</v>
      </c>
      <c r="E90" s="16">
        <v>104395</v>
      </c>
      <c r="F90" s="16">
        <v>-5038</v>
      </c>
      <c r="G90" s="16">
        <v>3726</v>
      </c>
      <c r="H90" s="16">
        <v>8764</v>
      </c>
      <c r="I90" s="16">
        <v>4508</v>
      </c>
      <c r="J90" s="16">
        <v>13272</v>
      </c>
      <c r="K90" s="16">
        <v>112629</v>
      </c>
    </row>
    <row r="91" spans="1:11" x14ac:dyDescent="0.35">
      <c r="A91" s="16" t="s">
        <v>441</v>
      </c>
      <c r="B91" s="16">
        <v>5379</v>
      </c>
      <c r="C91" s="16">
        <v>30125</v>
      </c>
      <c r="D91" s="16">
        <v>69421</v>
      </c>
      <c r="E91" s="16">
        <v>104925</v>
      </c>
      <c r="F91" s="16">
        <v>10755</v>
      </c>
      <c r="G91" s="16">
        <v>3799</v>
      </c>
      <c r="H91" s="16">
        <v>-6956</v>
      </c>
      <c r="I91" s="16">
        <v>7150</v>
      </c>
      <c r="J91" s="16">
        <v>194</v>
      </c>
      <c r="K91" s="16">
        <v>115874</v>
      </c>
    </row>
    <row r="92" spans="1:11" x14ac:dyDescent="0.35">
      <c r="A92" s="16" t="s">
        <v>442</v>
      </c>
      <c r="B92" s="16">
        <v>6157</v>
      </c>
      <c r="C92" s="16">
        <v>31147</v>
      </c>
      <c r="D92" s="16">
        <v>71307</v>
      </c>
      <c r="E92" s="16">
        <v>108611</v>
      </c>
      <c r="F92" s="16">
        <v>-6241</v>
      </c>
      <c r="G92" s="16">
        <v>3862</v>
      </c>
      <c r="H92" s="16">
        <v>10103</v>
      </c>
      <c r="I92" s="16">
        <v>5706</v>
      </c>
      <c r="J92" s="16">
        <v>15809</v>
      </c>
      <c r="K92" s="16">
        <v>118179</v>
      </c>
    </row>
    <row r="93" spans="1:11" x14ac:dyDescent="0.35">
      <c r="A93" s="16" t="s">
        <v>443</v>
      </c>
      <c r="B93" s="16">
        <v>5963</v>
      </c>
      <c r="C93" s="16">
        <v>33022</v>
      </c>
      <c r="D93" s="16">
        <v>71550</v>
      </c>
      <c r="E93" s="16">
        <v>110535</v>
      </c>
      <c r="F93" s="16">
        <v>-547</v>
      </c>
      <c r="G93" s="16">
        <v>3871</v>
      </c>
      <c r="H93" s="16">
        <v>4418</v>
      </c>
      <c r="I93" s="16">
        <v>5127</v>
      </c>
      <c r="J93" s="16">
        <v>9545</v>
      </c>
      <c r="K93" s="16">
        <v>119533</v>
      </c>
    </row>
    <row r="94" spans="1:11" x14ac:dyDescent="0.35">
      <c r="A94" s="16" t="s">
        <v>444</v>
      </c>
      <c r="B94" s="16">
        <v>7198</v>
      </c>
      <c r="C94" s="16">
        <v>32155</v>
      </c>
      <c r="D94" s="16">
        <v>72395</v>
      </c>
      <c r="E94" s="16">
        <v>111748</v>
      </c>
      <c r="F94" s="16">
        <v>-3982</v>
      </c>
      <c r="G94" s="16">
        <v>3913</v>
      </c>
      <c r="H94" s="16">
        <v>7895</v>
      </c>
      <c r="I94" s="16">
        <v>5095</v>
      </c>
      <c r="J94" s="16">
        <v>12990</v>
      </c>
      <c r="K94" s="16">
        <v>120756</v>
      </c>
    </row>
    <row r="95" spans="1:11" x14ac:dyDescent="0.35">
      <c r="A95" s="16" t="s">
        <v>445</v>
      </c>
      <c r="B95" s="16">
        <v>6567</v>
      </c>
      <c r="C95" s="16">
        <v>30673</v>
      </c>
      <c r="D95" s="16">
        <v>75891</v>
      </c>
      <c r="E95" s="16">
        <v>113131</v>
      </c>
      <c r="F95" s="16">
        <v>10717</v>
      </c>
      <c r="G95" s="16">
        <v>4031</v>
      </c>
      <c r="H95" s="16">
        <v>-6686</v>
      </c>
      <c r="I95" s="16">
        <v>9278</v>
      </c>
      <c r="J95" s="16">
        <v>2592</v>
      </c>
      <c r="K95" s="16">
        <v>126440</v>
      </c>
    </row>
    <row r="96" spans="1:11" x14ac:dyDescent="0.35">
      <c r="A96" s="16" t="s">
        <v>446</v>
      </c>
      <c r="B96" s="16">
        <v>7028</v>
      </c>
      <c r="C96" s="16">
        <v>31328</v>
      </c>
      <c r="D96" s="16">
        <v>76047</v>
      </c>
      <c r="E96" s="16">
        <v>114403</v>
      </c>
      <c r="F96" s="16">
        <v>-4964</v>
      </c>
      <c r="G96" s="16">
        <v>4075</v>
      </c>
      <c r="H96" s="16">
        <v>9039</v>
      </c>
      <c r="I96" s="16">
        <v>4133</v>
      </c>
      <c r="J96" s="16">
        <v>13172</v>
      </c>
      <c r="K96" s="16">
        <v>122611</v>
      </c>
    </row>
    <row r="97" spans="1:11" x14ac:dyDescent="0.35">
      <c r="A97" s="16" t="s">
        <v>447</v>
      </c>
      <c r="B97" s="16">
        <v>6412</v>
      </c>
      <c r="C97" s="16">
        <v>34267</v>
      </c>
      <c r="D97" s="16">
        <v>76184</v>
      </c>
      <c r="E97" s="16">
        <v>116863</v>
      </c>
      <c r="F97" s="16">
        <v>1774</v>
      </c>
      <c r="G97" s="16">
        <v>4125</v>
      </c>
      <c r="H97" s="16">
        <v>2351</v>
      </c>
      <c r="I97" s="16">
        <v>5139</v>
      </c>
      <c r="J97" s="16">
        <v>7490</v>
      </c>
      <c r="K97" s="16">
        <v>126127</v>
      </c>
    </row>
    <row r="98" spans="1:11" x14ac:dyDescent="0.35">
      <c r="A98" s="16" t="s">
        <v>448</v>
      </c>
      <c r="B98" s="16">
        <v>7714</v>
      </c>
      <c r="C98" s="16">
        <v>34259</v>
      </c>
      <c r="D98" s="16">
        <v>76217</v>
      </c>
      <c r="E98" s="16">
        <v>118190</v>
      </c>
      <c r="F98" s="16">
        <v>-4500</v>
      </c>
      <c r="G98" s="16">
        <v>4201</v>
      </c>
      <c r="H98" s="16">
        <v>8701</v>
      </c>
      <c r="I98" s="16">
        <v>7054</v>
      </c>
      <c r="J98" s="16">
        <v>15755</v>
      </c>
      <c r="K98" s="16">
        <v>129445</v>
      </c>
    </row>
    <row r="99" spans="1:11" x14ac:dyDescent="0.35">
      <c r="A99" s="16" t="s">
        <v>449</v>
      </c>
      <c r="B99" s="16">
        <v>6643</v>
      </c>
      <c r="C99" s="16">
        <v>31887</v>
      </c>
      <c r="D99" s="16">
        <v>81437</v>
      </c>
      <c r="E99" s="16">
        <v>119967</v>
      </c>
      <c r="F99" s="16">
        <v>13125</v>
      </c>
      <c r="G99" s="16">
        <v>4288</v>
      </c>
      <c r="H99" s="16">
        <v>-8837</v>
      </c>
      <c r="I99" s="16">
        <v>8422</v>
      </c>
      <c r="J99" s="16">
        <v>-415</v>
      </c>
      <c r="K99" s="16">
        <v>132677</v>
      </c>
    </row>
    <row r="100" spans="1:11" x14ac:dyDescent="0.35">
      <c r="A100" s="16" t="s">
        <v>450</v>
      </c>
      <c r="B100" s="16">
        <v>7243</v>
      </c>
      <c r="C100" s="16">
        <v>32891</v>
      </c>
      <c r="D100" s="16">
        <v>83705</v>
      </c>
      <c r="E100" s="16">
        <v>123839</v>
      </c>
      <c r="F100" s="16">
        <v>-6832</v>
      </c>
      <c r="G100" s="16">
        <v>4328</v>
      </c>
      <c r="H100" s="16">
        <v>11160</v>
      </c>
      <c r="I100" s="16">
        <v>6354</v>
      </c>
      <c r="J100" s="16">
        <v>17514</v>
      </c>
      <c r="K100" s="16">
        <v>134521</v>
      </c>
    </row>
    <row r="101" spans="1:11" x14ac:dyDescent="0.35">
      <c r="A101" s="16" t="s">
        <v>451</v>
      </c>
      <c r="B101" s="16">
        <v>6989</v>
      </c>
      <c r="C101" s="16">
        <v>36026</v>
      </c>
      <c r="D101" s="16">
        <v>81081</v>
      </c>
      <c r="E101" s="16">
        <v>124096</v>
      </c>
      <c r="F101" s="16">
        <v>412</v>
      </c>
      <c r="G101" s="16">
        <v>4371</v>
      </c>
      <c r="H101" s="16">
        <v>3959</v>
      </c>
      <c r="I101" s="16">
        <v>5031</v>
      </c>
      <c r="J101" s="16">
        <v>8990</v>
      </c>
      <c r="K101" s="16">
        <v>133498</v>
      </c>
    </row>
    <row r="102" spans="1:11" x14ac:dyDescent="0.35">
      <c r="A102" s="16" t="s">
        <v>452</v>
      </c>
      <c r="B102" s="16">
        <v>8538</v>
      </c>
      <c r="C102" s="16">
        <v>33678</v>
      </c>
      <c r="D102" s="16">
        <v>80788</v>
      </c>
      <c r="E102" s="16">
        <v>123004</v>
      </c>
      <c r="F102" s="16">
        <v>-2957</v>
      </c>
      <c r="G102" s="16">
        <v>4405</v>
      </c>
      <c r="H102" s="16">
        <v>7362</v>
      </c>
      <c r="I102" s="16">
        <v>5827</v>
      </c>
      <c r="J102" s="16">
        <v>13189</v>
      </c>
      <c r="K102" s="16">
        <v>133236</v>
      </c>
    </row>
    <row r="103" spans="1:11" x14ac:dyDescent="0.35">
      <c r="A103" s="16" t="s">
        <v>453</v>
      </c>
      <c r="B103" s="16">
        <v>7993</v>
      </c>
      <c r="C103" s="16">
        <v>33150</v>
      </c>
      <c r="D103" s="16">
        <v>81729</v>
      </c>
      <c r="E103" s="16">
        <v>122872</v>
      </c>
      <c r="F103" s="16">
        <v>19432</v>
      </c>
      <c r="G103" s="16">
        <v>4480</v>
      </c>
      <c r="H103" s="16">
        <v>-14952</v>
      </c>
      <c r="I103" s="16">
        <v>10175</v>
      </c>
      <c r="J103" s="16">
        <v>-4777</v>
      </c>
      <c r="K103" s="16">
        <v>137527</v>
      </c>
    </row>
    <row r="104" spans="1:11" x14ac:dyDescent="0.35">
      <c r="A104" s="16" t="s">
        <v>454</v>
      </c>
      <c r="B104" s="16">
        <v>8503</v>
      </c>
      <c r="C104" s="16">
        <v>35360</v>
      </c>
      <c r="D104" s="16">
        <v>86177</v>
      </c>
      <c r="E104" s="16">
        <v>130040</v>
      </c>
      <c r="F104" s="16">
        <v>-7181</v>
      </c>
      <c r="G104" s="16">
        <v>4530</v>
      </c>
      <c r="H104" s="16">
        <v>11711</v>
      </c>
      <c r="I104" s="16">
        <v>4441</v>
      </c>
      <c r="J104" s="16">
        <v>16152</v>
      </c>
      <c r="K104" s="16">
        <v>139011</v>
      </c>
    </row>
    <row r="105" spans="1:11" x14ac:dyDescent="0.35">
      <c r="A105" s="16" t="s">
        <v>455</v>
      </c>
      <c r="B105" s="16">
        <v>7812</v>
      </c>
      <c r="C105" s="16">
        <v>38462</v>
      </c>
      <c r="D105" s="16">
        <v>84968</v>
      </c>
      <c r="E105" s="16">
        <v>131242</v>
      </c>
      <c r="F105" s="16">
        <v>94</v>
      </c>
      <c r="G105" s="16">
        <v>4574</v>
      </c>
      <c r="H105" s="16">
        <v>4480</v>
      </c>
      <c r="I105" s="16">
        <v>5965</v>
      </c>
      <c r="J105" s="16">
        <v>10445</v>
      </c>
      <c r="K105" s="16">
        <v>141781</v>
      </c>
    </row>
    <row r="106" spans="1:11" x14ac:dyDescent="0.35">
      <c r="A106" s="16" t="s">
        <v>456</v>
      </c>
      <c r="B106" s="16">
        <v>9636</v>
      </c>
      <c r="C106" s="16">
        <v>36610</v>
      </c>
      <c r="D106" s="16">
        <v>84889</v>
      </c>
      <c r="E106" s="16">
        <v>131135</v>
      </c>
      <c r="F106" s="16">
        <v>-4826</v>
      </c>
      <c r="G106" s="16">
        <v>4666</v>
      </c>
      <c r="H106" s="16">
        <v>9492</v>
      </c>
      <c r="I106" s="16">
        <v>7646</v>
      </c>
      <c r="J106" s="16">
        <v>17138</v>
      </c>
      <c r="K106" s="16">
        <v>143447</v>
      </c>
    </row>
    <row r="107" spans="1:11" x14ac:dyDescent="0.35">
      <c r="A107" s="16" t="s">
        <v>457</v>
      </c>
      <c r="B107" s="16">
        <v>7748</v>
      </c>
      <c r="C107" s="16">
        <v>34851</v>
      </c>
      <c r="D107" s="16">
        <v>89283</v>
      </c>
      <c r="E107" s="16">
        <v>131882</v>
      </c>
      <c r="F107" s="16">
        <v>19935</v>
      </c>
      <c r="G107" s="16">
        <v>4821</v>
      </c>
      <c r="H107" s="16">
        <v>-15114</v>
      </c>
      <c r="I107" s="16">
        <v>15590</v>
      </c>
      <c r="J107" s="16">
        <v>476</v>
      </c>
      <c r="K107" s="16">
        <v>152293</v>
      </c>
    </row>
    <row r="108" spans="1:11" x14ac:dyDescent="0.35">
      <c r="A108" s="16" t="s">
        <v>458</v>
      </c>
      <c r="B108" s="16">
        <v>9397</v>
      </c>
      <c r="C108" s="16">
        <v>38220</v>
      </c>
      <c r="D108" s="16">
        <v>90739</v>
      </c>
      <c r="E108" s="16">
        <v>138356</v>
      </c>
      <c r="F108" s="16">
        <v>-12474</v>
      </c>
      <c r="G108" s="16">
        <v>4879</v>
      </c>
      <c r="H108" s="16">
        <v>17353</v>
      </c>
      <c r="I108" s="16">
        <v>6764</v>
      </c>
      <c r="J108" s="16">
        <v>24117</v>
      </c>
      <c r="K108" s="16">
        <v>149999</v>
      </c>
    </row>
    <row r="109" spans="1:11" x14ac:dyDescent="0.35">
      <c r="A109" s="16" t="s">
        <v>459</v>
      </c>
      <c r="B109" s="16">
        <v>8239</v>
      </c>
      <c r="C109" s="16">
        <v>41959</v>
      </c>
      <c r="D109" s="16">
        <v>87210</v>
      </c>
      <c r="E109" s="16">
        <v>137408</v>
      </c>
      <c r="F109" s="16">
        <v>-5540</v>
      </c>
      <c r="G109" s="16">
        <v>4940</v>
      </c>
      <c r="H109" s="16">
        <v>10480</v>
      </c>
      <c r="I109" s="16">
        <v>8819</v>
      </c>
      <c r="J109" s="16">
        <v>19299</v>
      </c>
      <c r="K109" s="16">
        <v>151167</v>
      </c>
    </row>
    <row r="110" spans="1:11" x14ac:dyDescent="0.35">
      <c r="A110" s="16" t="s">
        <v>460</v>
      </c>
      <c r="B110" s="16">
        <v>9606</v>
      </c>
      <c r="C110" s="16">
        <v>39115</v>
      </c>
      <c r="D110" s="16">
        <v>88572</v>
      </c>
      <c r="E110" s="16">
        <v>137293</v>
      </c>
      <c r="F110" s="16">
        <v>-17188</v>
      </c>
      <c r="G110" s="16">
        <v>5023</v>
      </c>
      <c r="H110" s="16">
        <v>22211</v>
      </c>
      <c r="I110" s="16">
        <v>10425</v>
      </c>
      <c r="J110" s="16">
        <v>32636</v>
      </c>
      <c r="K110" s="16">
        <v>152741</v>
      </c>
    </row>
    <row r="111" spans="1:11" x14ac:dyDescent="0.35">
      <c r="A111" s="16" t="s">
        <v>461</v>
      </c>
      <c r="B111" s="16">
        <v>6293</v>
      </c>
      <c r="C111" s="16">
        <v>39948</v>
      </c>
      <c r="D111" s="16">
        <v>92423</v>
      </c>
      <c r="E111" s="16">
        <v>138664</v>
      </c>
      <c r="F111" s="16">
        <v>-1481</v>
      </c>
      <c r="G111" s="16">
        <v>5226</v>
      </c>
      <c r="H111" s="16">
        <v>6707</v>
      </c>
      <c r="I111" s="16">
        <v>18562</v>
      </c>
      <c r="J111" s="16">
        <v>25269</v>
      </c>
      <c r="K111" s="16">
        <v>162452</v>
      </c>
    </row>
    <row r="112" spans="1:11" x14ac:dyDescent="0.35">
      <c r="A112" s="16" t="s">
        <v>462</v>
      </c>
      <c r="B112" s="16">
        <v>8383</v>
      </c>
      <c r="C112" s="16">
        <v>42077</v>
      </c>
      <c r="D112" s="16">
        <v>97044</v>
      </c>
      <c r="E112" s="16">
        <v>147504</v>
      </c>
      <c r="F112" s="16">
        <v>-30575</v>
      </c>
      <c r="G112" s="16">
        <v>5279</v>
      </c>
      <c r="H112" s="16">
        <v>35854</v>
      </c>
      <c r="I112" s="16">
        <v>7293</v>
      </c>
      <c r="J112" s="16">
        <v>43147</v>
      </c>
      <c r="K112" s="16">
        <v>160076</v>
      </c>
    </row>
    <row r="113" spans="1:11" x14ac:dyDescent="0.35">
      <c r="A113" s="16" t="s">
        <v>463</v>
      </c>
      <c r="B113" s="16">
        <v>4896</v>
      </c>
      <c r="C113" s="16">
        <v>45870</v>
      </c>
      <c r="D113" s="16">
        <v>93125</v>
      </c>
      <c r="E113" s="16">
        <v>143891</v>
      </c>
      <c r="F113" s="16">
        <v>-19188</v>
      </c>
      <c r="G113" s="16">
        <v>5302</v>
      </c>
      <c r="H113" s="16">
        <v>24490</v>
      </c>
      <c r="I113" s="16">
        <v>8937</v>
      </c>
      <c r="J113" s="16">
        <v>33427</v>
      </c>
      <c r="K113" s="16">
        <v>158130</v>
      </c>
    </row>
    <row r="114" spans="1:11" x14ac:dyDescent="0.35">
      <c r="A114" s="16" t="s">
        <v>464</v>
      </c>
      <c r="B114" s="16">
        <v>10221</v>
      </c>
      <c r="C114" s="16">
        <v>42979</v>
      </c>
      <c r="D114" s="16">
        <v>93366</v>
      </c>
      <c r="E114" s="16">
        <v>146566</v>
      </c>
      <c r="F114" s="16">
        <v>-27173</v>
      </c>
      <c r="G114" s="16">
        <v>5321</v>
      </c>
      <c r="H114" s="16">
        <v>32494</v>
      </c>
      <c r="I114" s="16">
        <v>13856</v>
      </c>
      <c r="J114" s="16">
        <v>46350</v>
      </c>
      <c r="K114" s="16">
        <v>165743</v>
      </c>
    </row>
    <row r="115" spans="1:11" x14ac:dyDescent="0.35">
      <c r="A115" s="16" t="s">
        <v>465</v>
      </c>
      <c r="B115" s="16">
        <v>10175</v>
      </c>
      <c r="C115" s="16">
        <v>41865</v>
      </c>
      <c r="D115" s="16">
        <v>99685</v>
      </c>
      <c r="E115" s="16">
        <v>151725</v>
      </c>
      <c r="F115" s="16">
        <v>-5723</v>
      </c>
      <c r="G115" s="16">
        <v>5462</v>
      </c>
      <c r="H115" s="16">
        <v>11185</v>
      </c>
      <c r="I115" s="16">
        <v>16179</v>
      </c>
      <c r="J115" s="16">
        <v>27364</v>
      </c>
      <c r="K115" s="16">
        <v>173366</v>
      </c>
    </row>
    <row r="116" spans="1:11" x14ac:dyDescent="0.35">
      <c r="A116" s="16" t="s">
        <v>466</v>
      </c>
      <c r="B116" s="16">
        <v>12802</v>
      </c>
      <c r="C116" s="16">
        <v>43630</v>
      </c>
      <c r="D116" s="16">
        <v>100073</v>
      </c>
      <c r="E116" s="16">
        <v>156505</v>
      </c>
      <c r="F116" s="16">
        <v>-26851</v>
      </c>
      <c r="G116" s="16">
        <v>5483</v>
      </c>
      <c r="H116" s="16">
        <v>32334</v>
      </c>
      <c r="I116" s="16">
        <v>6346</v>
      </c>
      <c r="J116" s="16">
        <v>38680</v>
      </c>
      <c r="K116" s="16">
        <v>168334</v>
      </c>
    </row>
    <row r="117" spans="1:11" x14ac:dyDescent="0.35">
      <c r="A117" s="16" t="s">
        <v>467</v>
      </c>
      <c r="B117" s="16">
        <v>10600</v>
      </c>
      <c r="C117" s="16">
        <v>47709</v>
      </c>
      <c r="D117" s="16">
        <v>96416</v>
      </c>
      <c r="E117" s="16">
        <v>154725</v>
      </c>
      <c r="F117" s="16">
        <v>-21245</v>
      </c>
      <c r="G117" s="16">
        <v>5514</v>
      </c>
      <c r="H117" s="16">
        <v>26759</v>
      </c>
      <c r="I117" s="16">
        <v>8464</v>
      </c>
      <c r="J117" s="16">
        <v>35223</v>
      </c>
      <c r="K117" s="16">
        <v>168703</v>
      </c>
    </row>
    <row r="118" spans="1:11" x14ac:dyDescent="0.35">
      <c r="A118" s="16" t="s">
        <v>468</v>
      </c>
      <c r="B118" s="16">
        <v>13306</v>
      </c>
      <c r="C118" s="16">
        <v>44950</v>
      </c>
      <c r="D118" s="16">
        <v>98418</v>
      </c>
      <c r="E118" s="16">
        <v>156674</v>
      </c>
      <c r="F118" s="16">
        <v>-30140</v>
      </c>
      <c r="G118" s="16">
        <v>5573</v>
      </c>
      <c r="H118" s="16">
        <v>35713</v>
      </c>
      <c r="I118" s="16">
        <v>8609</v>
      </c>
      <c r="J118" s="16">
        <v>44322</v>
      </c>
      <c r="K118" s="16">
        <v>170856</v>
      </c>
    </row>
    <row r="119" spans="1:11" x14ac:dyDescent="0.35">
      <c r="A119" s="16" t="s">
        <v>469</v>
      </c>
      <c r="B119" s="16">
        <v>12016</v>
      </c>
      <c r="C119" s="16">
        <v>42532</v>
      </c>
      <c r="D119" s="16">
        <v>100125</v>
      </c>
      <c r="E119" s="16">
        <v>154673</v>
      </c>
      <c r="F119" s="16">
        <v>283</v>
      </c>
      <c r="G119" s="16">
        <v>5761</v>
      </c>
      <c r="H119" s="16">
        <v>5478</v>
      </c>
      <c r="I119" s="16">
        <v>14516</v>
      </c>
      <c r="J119" s="16">
        <v>19994</v>
      </c>
      <c r="K119" s="16">
        <v>174950</v>
      </c>
    </row>
    <row r="120" spans="1:11" x14ac:dyDescent="0.35">
      <c r="A120" s="16" t="s">
        <v>470</v>
      </c>
      <c r="B120" s="16">
        <v>14738</v>
      </c>
      <c r="C120" s="16">
        <v>45582</v>
      </c>
      <c r="D120" s="16">
        <v>101453</v>
      </c>
      <c r="E120" s="16">
        <v>161773</v>
      </c>
      <c r="F120" s="16">
        <v>-27969</v>
      </c>
      <c r="G120" s="16">
        <v>5762</v>
      </c>
      <c r="H120" s="16">
        <v>33731</v>
      </c>
      <c r="I120" s="16">
        <v>4625</v>
      </c>
      <c r="J120" s="16">
        <v>38356</v>
      </c>
      <c r="K120" s="16">
        <v>172160</v>
      </c>
    </row>
    <row r="121" spans="1:11" x14ac:dyDescent="0.35">
      <c r="A121" s="16" t="s">
        <v>471</v>
      </c>
      <c r="B121" s="16">
        <v>11762</v>
      </c>
      <c r="C121" s="16">
        <v>49387</v>
      </c>
      <c r="D121" s="16">
        <v>94887</v>
      </c>
      <c r="E121" s="16">
        <v>156036</v>
      </c>
      <c r="F121" s="16">
        <v>-14242</v>
      </c>
      <c r="G121" s="16">
        <v>5834</v>
      </c>
      <c r="H121" s="16">
        <v>20076</v>
      </c>
      <c r="I121" s="16">
        <v>5912</v>
      </c>
      <c r="J121" s="16">
        <v>25988</v>
      </c>
      <c r="K121" s="16">
        <v>167782</v>
      </c>
    </row>
    <row r="122" spans="1:11" x14ac:dyDescent="0.35">
      <c r="A122" s="16" t="s">
        <v>472</v>
      </c>
      <c r="B122" s="16">
        <v>15071</v>
      </c>
      <c r="C122" s="16">
        <v>46318</v>
      </c>
      <c r="D122" s="16">
        <v>94525</v>
      </c>
      <c r="E122" s="16">
        <v>155914</v>
      </c>
      <c r="F122" s="16">
        <v>-22045</v>
      </c>
      <c r="G122" s="16">
        <v>5880</v>
      </c>
      <c r="H122" s="16">
        <v>27925</v>
      </c>
      <c r="I122" s="16">
        <v>6701</v>
      </c>
      <c r="J122" s="16">
        <v>34626</v>
      </c>
      <c r="K122" s="16">
        <v>168495</v>
      </c>
    </row>
    <row r="123" spans="1:11" x14ac:dyDescent="0.35">
      <c r="A123" s="16" t="s">
        <v>473</v>
      </c>
      <c r="B123" s="16">
        <v>10646</v>
      </c>
      <c r="C123" s="16">
        <v>45127</v>
      </c>
      <c r="D123" s="16">
        <v>105248</v>
      </c>
      <c r="E123" s="16">
        <v>161021</v>
      </c>
      <c r="F123" s="16">
        <v>-4049</v>
      </c>
      <c r="G123" s="16">
        <v>6027</v>
      </c>
      <c r="H123" s="16">
        <v>10076</v>
      </c>
      <c r="I123" s="16">
        <v>4108</v>
      </c>
      <c r="J123" s="16">
        <v>14184</v>
      </c>
      <c r="K123" s="16">
        <v>171156</v>
      </c>
    </row>
    <row r="124" spans="1:11" x14ac:dyDescent="0.35">
      <c r="A124" s="16" t="s">
        <v>474</v>
      </c>
      <c r="B124" s="16">
        <v>14708</v>
      </c>
      <c r="C124" s="16">
        <v>48526</v>
      </c>
      <c r="D124" s="16">
        <v>100594</v>
      </c>
      <c r="E124" s="16">
        <v>163828</v>
      </c>
      <c r="F124" s="16">
        <v>-26352</v>
      </c>
      <c r="G124" s="16">
        <v>6070</v>
      </c>
      <c r="H124" s="16">
        <v>32422</v>
      </c>
      <c r="I124" s="16">
        <v>14937</v>
      </c>
      <c r="J124" s="16">
        <v>47359</v>
      </c>
      <c r="K124" s="16">
        <v>184835</v>
      </c>
    </row>
    <row r="125" spans="1:11" x14ac:dyDescent="0.35">
      <c r="A125" s="16" t="s">
        <v>475</v>
      </c>
      <c r="B125" s="16">
        <v>10047</v>
      </c>
      <c r="C125" s="16">
        <v>51170</v>
      </c>
      <c r="D125" s="16">
        <v>98708</v>
      </c>
      <c r="E125" s="16">
        <v>159925</v>
      </c>
      <c r="F125" s="16">
        <v>-16692</v>
      </c>
      <c r="G125" s="16">
        <v>6106</v>
      </c>
      <c r="H125" s="16">
        <v>22798</v>
      </c>
      <c r="I125" s="16">
        <v>4897</v>
      </c>
      <c r="J125" s="16">
        <v>27695</v>
      </c>
      <c r="K125" s="16">
        <v>170928</v>
      </c>
    </row>
    <row r="126" spans="1:11" x14ac:dyDescent="0.35">
      <c r="A126" s="16" t="s">
        <v>476</v>
      </c>
      <c r="B126" s="16">
        <v>14423</v>
      </c>
      <c r="C126" s="16">
        <v>48545</v>
      </c>
      <c r="D126" s="16">
        <v>101380</v>
      </c>
      <c r="E126" s="16">
        <v>164348</v>
      </c>
      <c r="F126" s="16">
        <v>-27933</v>
      </c>
      <c r="G126" s="16">
        <v>6158</v>
      </c>
      <c r="H126" s="16">
        <v>34091</v>
      </c>
      <c r="I126" s="16">
        <v>5371</v>
      </c>
      <c r="J126" s="16">
        <v>39462</v>
      </c>
      <c r="K126" s="16">
        <v>175877</v>
      </c>
    </row>
    <row r="127" spans="1:11" x14ac:dyDescent="0.35">
      <c r="A127" s="16" t="s">
        <v>477</v>
      </c>
      <c r="B127" s="16">
        <v>11517</v>
      </c>
      <c r="C127" s="16">
        <v>46823</v>
      </c>
      <c r="D127" s="16">
        <v>101174</v>
      </c>
      <c r="E127" s="16">
        <v>159514</v>
      </c>
      <c r="F127" s="16">
        <v>5160</v>
      </c>
      <c r="G127" s="16">
        <v>6235</v>
      </c>
      <c r="H127" s="16">
        <v>1075</v>
      </c>
      <c r="I127" s="16">
        <v>8333</v>
      </c>
      <c r="J127" s="16">
        <v>9408</v>
      </c>
      <c r="K127" s="16">
        <v>174082</v>
      </c>
    </row>
    <row r="128" spans="1:11" x14ac:dyDescent="0.35">
      <c r="A128" s="16" t="s">
        <v>478</v>
      </c>
      <c r="B128" s="16">
        <v>14891</v>
      </c>
      <c r="C128" s="16">
        <v>48642</v>
      </c>
      <c r="D128" s="16">
        <v>108267</v>
      </c>
      <c r="E128" s="16">
        <v>171800</v>
      </c>
      <c r="F128" s="16">
        <v>-17455</v>
      </c>
      <c r="G128" s="16">
        <v>6292</v>
      </c>
      <c r="H128" s="16">
        <v>23747</v>
      </c>
      <c r="I128" s="16">
        <v>4654</v>
      </c>
      <c r="J128" s="16">
        <v>28401</v>
      </c>
      <c r="K128" s="16">
        <v>182746</v>
      </c>
    </row>
    <row r="129" spans="1:11" x14ac:dyDescent="0.35">
      <c r="A129" s="16" t="s">
        <v>479</v>
      </c>
      <c r="B129" s="16">
        <v>10647</v>
      </c>
      <c r="C129" s="16">
        <v>51768</v>
      </c>
      <c r="D129" s="16">
        <v>96440</v>
      </c>
      <c r="E129" s="16">
        <v>158855</v>
      </c>
      <c r="F129" s="16">
        <v>-10647</v>
      </c>
      <c r="G129" s="16">
        <v>6336</v>
      </c>
      <c r="H129" s="16">
        <v>16983</v>
      </c>
      <c r="I129" s="16">
        <v>5890</v>
      </c>
      <c r="J129" s="16">
        <v>22873</v>
      </c>
      <c r="K129" s="16">
        <v>171081</v>
      </c>
    </row>
    <row r="130" spans="1:11" x14ac:dyDescent="0.35">
      <c r="A130" s="16" t="s">
        <v>480</v>
      </c>
      <c r="B130" s="16">
        <v>13772</v>
      </c>
      <c r="C130" s="16">
        <v>48768</v>
      </c>
      <c r="D130" s="16">
        <v>99725</v>
      </c>
      <c r="E130" s="16">
        <v>162265</v>
      </c>
      <c r="F130" s="16">
        <v>-19959</v>
      </c>
      <c r="G130" s="16">
        <v>6372</v>
      </c>
      <c r="H130" s="16">
        <v>26331</v>
      </c>
      <c r="I130" s="16">
        <v>5561</v>
      </c>
      <c r="J130" s="16">
        <v>31892</v>
      </c>
      <c r="K130" s="16">
        <v>174198</v>
      </c>
    </row>
    <row r="131" spans="1:11" x14ac:dyDescent="0.35">
      <c r="A131" s="16" t="s">
        <v>481</v>
      </c>
      <c r="B131" s="16">
        <v>11069</v>
      </c>
      <c r="C131" s="16">
        <v>47256</v>
      </c>
      <c r="D131" s="16">
        <v>106756</v>
      </c>
      <c r="E131" s="16">
        <v>165081</v>
      </c>
      <c r="F131" s="16">
        <v>-131</v>
      </c>
      <c r="G131" s="16">
        <v>6477</v>
      </c>
      <c r="H131" s="16">
        <v>6608</v>
      </c>
      <c r="I131" s="16">
        <v>11330</v>
      </c>
      <c r="J131" s="16">
        <v>17938</v>
      </c>
      <c r="K131" s="16">
        <v>182888</v>
      </c>
    </row>
    <row r="132" spans="1:11" x14ac:dyDescent="0.35">
      <c r="A132" s="16" t="s">
        <v>482</v>
      </c>
      <c r="B132" s="16">
        <v>14261</v>
      </c>
      <c r="C132" s="16">
        <v>49774</v>
      </c>
      <c r="D132" s="16">
        <v>107748</v>
      </c>
      <c r="E132" s="16">
        <v>171783</v>
      </c>
      <c r="F132" s="16">
        <v>-23474</v>
      </c>
      <c r="G132" s="16">
        <v>6480</v>
      </c>
      <c r="H132" s="16">
        <v>29954</v>
      </c>
      <c r="I132" s="16">
        <v>6871</v>
      </c>
      <c r="J132" s="16">
        <v>36825</v>
      </c>
      <c r="K132" s="16">
        <v>185134</v>
      </c>
    </row>
    <row r="133" spans="1:11" x14ac:dyDescent="0.35">
      <c r="A133" s="16" t="s">
        <v>483</v>
      </c>
      <c r="B133" s="16">
        <v>11300</v>
      </c>
      <c r="C133" s="16">
        <v>53031</v>
      </c>
      <c r="D133" s="16">
        <v>99946</v>
      </c>
      <c r="E133" s="16">
        <v>164277</v>
      </c>
      <c r="F133" s="16">
        <v>-10172</v>
      </c>
      <c r="G133" s="16">
        <v>6467</v>
      </c>
      <c r="H133" s="16">
        <v>16639</v>
      </c>
      <c r="I133" s="16">
        <v>6590</v>
      </c>
      <c r="J133" s="16">
        <v>23229</v>
      </c>
      <c r="K133" s="16">
        <v>177334</v>
      </c>
    </row>
    <row r="134" spans="1:11" x14ac:dyDescent="0.35">
      <c r="A134" s="16" t="s">
        <v>484</v>
      </c>
      <c r="B134" s="16">
        <v>13130</v>
      </c>
      <c r="C134" s="16">
        <v>50241</v>
      </c>
      <c r="D134" s="16">
        <v>102277</v>
      </c>
      <c r="E134" s="16">
        <v>165648</v>
      </c>
      <c r="F134" s="16">
        <v>-12180</v>
      </c>
      <c r="G134" s="16">
        <v>6504</v>
      </c>
      <c r="H134" s="16">
        <v>18684</v>
      </c>
      <c r="I134" s="16">
        <v>7720</v>
      </c>
      <c r="J134" s="16">
        <v>26404</v>
      </c>
      <c r="K134" s="16">
        <v>179872</v>
      </c>
    </row>
    <row r="135" spans="1:11" x14ac:dyDescent="0.35">
      <c r="A135" s="16" t="s">
        <v>485</v>
      </c>
      <c r="B135" s="16">
        <v>7905</v>
      </c>
      <c r="C135" s="16">
        <v>48596</v>
      </c>
      <c r="D135" s="16">
        <v>105974</v>
      </c>
      <c r="E135" s="16">
        <v>162475</v>
      </c>
      <c r="F135" s="16">
        <v>12776</v>
      </c>
      <c r="G135" s="16">
        <v>6595</v>
      </c>
      <c r="H135" s="16">
        <v>-6181</v>
      </c>
      <c r="I135" s="16">
        <v>12862</v>
      </c>
      <c r="J135" s="16">
        <v>6681</v>
      </c>
      <c r="K135" s="16">
        <v>181932</v>
      </c>
    </row>
    <row r="136" spans="1:11" x14ac:dyDescent="0.35">
      <c r="A136" s="16" t="s">
        <v>486</v>
      </c>
      <c r="B136" s="16">
        <v>13754</v>
      </c>
      <c r="C136" s="16">
        <v>50482</v>
      </c>
      <c r="D136" s="16">
        <v>107362</v>
      </c>
      <c r="E136" s="16">
        <v>171598</v>
      </c>
      <c r="F136" s="16">
        <v>-16791</v>
      </c>
      <c r="G136" s="16">
        <v>6630</v>
      </c>
      <c r="H136" s="16">
        <v>23421</v>
      </c>
      <c r="I136" s="16">
        <v>9261</v>
      </c>
      <c r="J136" s="16">
        <v>32682</v>
      </c>
      <c r="K136" s="16">
        <v>187489</v>
      </c>
    </row>
    <row r="137" spans="1:11" x14ac:dyDescent="0.35">
      <c r="A137" s="16" t="s">
        <v>487</v>
      </c>
      <c r="B137" s="16">
        <v>10788</v>
      </c>
      <c r="C137" s="16">
        <v>53469</v>
      </c>
      <c r="D137" s="16">
        <v>101541</v>
      </c>
      <c r="E137" s="16">
        <v>165798</v>
      </c>
      <c r="F137" s="16">
        <v>-7198</v>
      </c>
      <c r="G137" s="16">
        <v>6622</v>
      </c>
      <c r="H137" s="16">
        <v>13820</v>
      </c>
      <c r="I137" s="16">
        <v>7325</v>
      </c>
      <c r="J137" s="16">
        <v>21145</v>
      </c>
      <c r="K137" s="16">
        <v>179745</v>
      </c>
    </row>
    <row r="138" spans="1:11" x14ac:dyDescent="0.35">
      <c r="A138" s="16" t="s">
        <v>488</v>
      </c>
      <c r="B138" s="16">
        <v>12082</v>
      </c>
      <c r="C138" s="16">
        <v>50632</v>
      </c>
      <c r="D138" s="16">
        <v>103988</v>
      </c>
      <c r="E138" s="16">
        <v>166702</v>
      </c>
      <c r="F138" s="16">
        <v>-12435</v>
      </c>
      <c r="G138" s="16">
        <v>6640</v>
      </c>
      <c r="H138" s="16">
        <v>19075</v>
      </c>
      <c r="I138" s="16">
        <v>6096</v>
      </c>
      <c r="J138" s="16">
        <v>25171</v>
      </c>
      <c r="K138" s="16">
        <v>179438</v>
      </c>
    </row>
    <row r="139" spans="1:11" x14ac:dyDescent="0.35">
      <c r="A139" s="16" t="s">
        <v>489</v>
      </c>
      <c r="B139" s="16">
        <v>9736</v>
      </c>
      <c r="C139" s="16">
        <v>49419</v>
      </c>
      <c r="D139" s="16">
        <v>104894</v>
      </c>
      <c r="E139" s="16">
        <v>164049</v>
      </c>
      <c r="F139" s="16">
        <v>18213</v>
      </c>
      <c r="G139" s="16">
        <v>6715</v>
      </c>
      <c r="H139" s="16">
        <v>-11498</v>
      </c>
      <c r="I139" s="16">
        <v>11957</v>
      </c>
      <c r="J139" s="16">
        <v>459</v>
      </c>
      <c r="K139" s="16">
        <v>182721</v>
      </c>
    </row>
    <row r="140" spans="1:11" x14ac:dyDescent="0.35">
      <c r="A140" s="16" t="s">
        <v>490</v>
      </c>
      <c r="B140" s="16">
        <v>13842</v>
      </c>
      <c r="C140" s="16">
        <v>51037</v>
      </c>
      <c r="D140" s="16">
        <v>107112</v>
      </c>
      <c r="E140" s="16">
        <v>171991</v>
      </c>
      <c r="F140" s="16">
        <v>-10279</v>
      </c>
      <c r="G140" s="16">
        <v>6781</v>
      </c>
      <c r="H140" s="16">
        <v>17060</v>
      </c>
      <c r="I140" s="16">
        <v>9700</v>
      </c>
      <c r="J140" s="16">
        <v>26760</v>
      </c>
      <c r="K140" s="16">
        <v>188472</v>
      </c>
    </row>
    <row r="141" spans="1:11" x14ac:dyDescent="0.35">
      <c r="A141" s="16" t="s">
        <v>491</v>
      </c>
      <c r="B141" s="16">
        <v>12614</v>
      </c>
      <c r="C141" s="16">
        <v>54030</v>
      </c>
      <c r="D141" s="16">
        <v>104290</v>
      </c>
      <c r="E141" s="16">
        <v>170934</v>
      </c>
      <c r="F141" s="16">
        <v>-1672</v>
      </c>
      <c r="G141" s="16">
        <v>6796</v>
      </c>
      <c r="H141" s="16">
        <v>8468</v>
      </c>
      <c r="I141" s="16">
        <v>7102</v>
      </c>
      <c r="J141" s="16">
        <v>15570</v>
      </c>
      <c r="K141" s="16">
        <v>184832</v>
      </c>
    </row>
    <row r="142" spans="1:11" x14ac:dyDescent="0.35">
      <c r="A142" s="16" t="s">
        <v>492</v>
      </c>
      <c r="B142" s="16">
        <v>12420</v>
      </c>
      <c r="C142" s="16">
        <v>51103</v>
      </c>
      <c r="D142" s="16">
        <v>104384</v>
      </c>
      <c r="E142" s="16">
        <v>167907</v>
      </c>
      <c r="F142" s="16">
        <v>-2999</v>
      </c>
      <c r="G142" s="16">
        <v>6911</v>
      </c>
      <c r="H142" s="16">
        <v>9910</v>
      </c>
      <c r="I142" s="16">
        <v>5254</v>
      </c>
      <c r="J142" s="16">
        <v>15164</v>
      </c>
      <c r="K142" s="16">
        <v>180072</v>
      </c>
    </row>
    <row r="143" spans="1:11" x14ac:dyDescent="0.35">
      <c r="A143" s="16" t="s">
        <v>493</v>
      </c>
      <c r="B143" s="16">
        <v>11046</v>
      </c>
      <c r="C143" s="16">
        <v>48873</v>
      </c>
      <c r="D143" s="16">
        <v>106472</v>
      </c>
      <c r="E143" s="16">
        <v>166391</v>
      </c>
      <c r="F143" s="16">
        <v>31110</v>
      </c>
      <c r="G143" s="16">
        <v>7019</v>
      </c>
      <c r="H143" s="16">
        <v>-24091</v>
      </c>
      <c r="I143" s="16">
        <v>11999</v>
      </c>
      <c r="J143" s="16">
        <v>-12092</v>
      </c>
      <c r="K143" s="16">
        <v>185409</v>
      </c>
    </row>
    <row r="144" spans="1:11" x14ac:dyDescent="0.35">
      <c r="A144" s="16" t="s">
        <v>494</v>
      </c>
      <c r="B144" s="16">
        <v>16906</v>
      </c>
      <c r="C144" s="16">
        <v>51968</v>
      </c>
      <c r="D144" s="16">
        <v>111050</v>
      </c>
      <c r="E144" s="16">
        <v>179924</v>
      </c>
      <c r="F144" s="16">
        <v>-10436</v>
      </c>
      <c r="G144" s="16">
        <v>7036</v>
      </c>
      <c r="H144" s="16">
        <v>17472</v>
      </c>
      <c r="I144" s="16">
        <v>11882</v>
      </c>
      <c r="J144" s="16">
        <v>29354</v>
      </c>
      <c r="K144" s="16">
        <v>198842</v>
      </c>
    </row>
    <row r="145" spans="1:11" x14ac:dyDescent="0.35">
      <c r="A145" s="16" t="s">
        <v>495</v>
      </c>
      <c r="B145" s="16">
        <v>13195</v>
      </c>
      <c r="C145" s="16">
        <v>54398</v>
      </c>
      <c r="D145" s="16">
        <v>104376</v>
      </c>
      <c r="E145" s="16">
        <v>171969</v>
      </c>
      <c r="F145" s="16">
        <v>2848</v>
      </c>
      <c r="G145" s="16">
        <v>7031</v>
      </c>
      <c r="H145" s="16">
        <v>4183</v>
      </c>
      <c r="I145" s="16">
        <v>8444</v>
      </c>
      <c r="J145" s="16">
        <v>12627</v>
      </c>
      <c r="K145" s="16">
        <v>187444</v>
      </c>
    </row>
    <row r="146" spans="1:11" x14ac:dyDescent="0.35">
      <c r="A146" s="16" t="s">
        <v>496</v>
      </c>
      <c r="B146" s="16">
        <v>14688</v>
      </c>
      <c r="C146" s="16">
        <v>51979</v>
      </c>
      <c r="D146" s="16">
        <v>104497</v>
      </c>
      <c r="E146" s="16">
        <v>171164</v>
      </c>
      <c r="F146" s="16">
        <v>3245</v>
      </c>
      <c r="G146" s="16">
        <v>7079</v>
      </c>
      <c r="H146" s="16">
        <v>3834</v>
      </c>
      <c r="I146" s="16">
        <v>8211</v>
      </c>
      <c r="J146" s="16">
        <v>12045</v>
      </c>
      <c r="K146" s="16">
        <v>186454</v>
      </c>
    </row>
    <row r="147" spans="1:11" x14ac:dyDescent="0.35">
      <c r="A147" s="16" t="s">
        <v>497</v>
      </c>
      <c r="B147" s="16">
        <v>11373</v>
      </c>
      <c r="C147" s="16">
        <v>50403</v>
      </c>
      <c r="D147" s="16">
        <v>110211</v>
      </c>
      <c r="E147" s="16">
        <v>171987</v>
      </c>
      <c r="F147" s="16">
        <v>25336</v>
      </c>
      <c r="G147" s="16">
        <v>7164</v>
      </c>
      <c r="H147" s="16">
        <v>-18172</v>
      </c>
      <c r="I147" s="16">
        <v>14023</v>
      </c>
      <c r="J147" s="16">
        <v>-4149</v>
      </c>
      <c r="K147" s="16">
        <v>193174</v>
      </c>
    </row>
    <row r="148" spans="1:11" x14ac:dyDescent="0.35">
      <c r="A148" s="16" t="s">
        <v>498</v>
      </c>
      <c r="B148" s="16">
        <v>14995</v>
      </c>
      <c r="C148" s="16">
        <v>53227</v>
      </c>
      <c r="D148" s="16">
        <v>109137</v>
      </c>
      <c r="E148" s="16">
        <v>177359</v>
      </c>
      <c r="F148" s="16">
        <v>-1251</v>
      </c>
      <c r="G148" s="16">
        <v>7138</v>
      </c>
      <c r="H148" s="16">
        <v>8389</v>
      </c>
      <c r="I148" s="16">
        <v>10629</v>
      </c>
      <c r="J148" s="16">
        <v>19018</v>
      </c>
      <c r="K148" s="16">
        <v>195126</v>
      </c>
    </row>
    <row r="149" spans="1:11" x14ac:dyDescent="0.35">
      <c r="A149" s="16" t="s">
        <v>499</v>
      </c>
      <c r="B149" s="16">
        <v>12518</v>
      </c>
      <c r="C149" s="16">
        <v>55791</v>
      </c>
      <c r="D149" s="16">
        <v>110616</v>
      </c>
      <c r="E149" s="16">
        <v>178925</v>
      </c>
      <c r="F149" s="16">
        <v>5099</v>
      </c>
      <c r="G149" s="16">
        <v>7182</v>
      </c>
      <c r="H149" s="16">
        <v>2083</v>
      </c>
      <c r="I149" s="16">
        <v>8903</v>
      </c>
      <c r="J149" s="16">
        <v>10986</v>
      </c>
      <c r="K149" s="16">
        <v>195010</v>
      </c>
    </row>
    <row r="150" spans="1:11" x14ac:dyDescent="0.35">
      <c r="A150" s="16" t="s">
        <v>500</v>
      </c>
      <c r="B150" s="16">
        <v>14322</v>
      </c>
      <c r="C150" s="16">
        <v>54030</v>
      </c>
      <c r="D150" s="16">
        <v>109425</v>
      </c>
      <c r="E150" s="16">
        <v>177777</v>
      </c>
      <c r="F150" s="16">
        <v>1470</v>
      </c>
      <c r="G150" s="16">
        <v>7237</v>
      </c>
      <c r="H150" s="16">
        <v>5767</v>
      </c>
      <c r="I150" s="16">
        <v>9523</v>
      </c>
      <c r="J150" s="16">
        <v>15290</v>
      </c>
      <c r="K150" s="16">
        <v>194537</v>
      </c>
    </row>
    <row r="151" spans="1:11" x14ac:dyDescent="0.35">
      <c r="A151" s="16" t="s">
        <v>501</v>
      </c>
      <c r="B151" s="16">
        <v>8299</v>
      </c>
      <c r="C151" s="16">
        <v>52030</v>
      </c>
      <c r="D151" s="16">
        <v>114277</v>
      </c>
      <c r="E151" s="16">
        <v>174606</v>
      </c>
      <c r="F151" s="16">
        <v>35467</v>
      </c>
      <c r="G151" s="16">
        <v>7400</v>
      </c>
      <c r="H151" s="16">
        <v>-28067</v>
      </c>
      <c r="I151" s="16">
        <v>15935</v>
      </c>
      <c r="J151" s="16">
        <v>-12132</v>
      </c>
      <c r="K151" s="16">
        <v>197941</v>
      </c>
    </row>
    <row r="152" spans="1:11" x14ac:dyDescent="0.35">
      <c r="A152" s="16" t="s">
        <v>502</v>
      </c>
      <c r="B152" s="16">
        <v>17346</v>
      </c>
      <c r="C152" s="16">
        <v>53601</v>
      </c>
      <c r="D152" s="16">
        <v>114766</v>
      </c>
      <c r="E152" s="16">
        <v>185713</v>
      </c>
      <c r="F152" s="16">
        <v>-5735</v>
      </c>
      <c r="G152" s="16">
        <v>7388</v>
      </c>
      <c r="H152" s="16">
        <v>13123</v>
      </c>
      <c r="I152" s="16">
        <v>11239</v>
      </c>
      <c r="J152" s="16">
        <v>24362</v>
      </c>
      <c r="K152" s="16">
        <v>204340</v>
      </c>
    </row>
    <row r="153" spans="1:11" x14ac:dyDescent="0.35">
      <c r="A153" s="16" t="s">
        <v>503</v>
      </c>
      <c r="B153" s="16">
        <v>11115</v>
      </c>
      <c r="C153" s="16">
        <v>55710</v>
      </c>
      <c r="D153" s="16">
        <v>115945</v>
      </c>
      <c r="E153" s="16">
        <v>182770</v>
      </c>
      <c r="F153" s="16">
        <v>5411</v>
      </c>
      <c r="G153" s="16">
        <v>7427</v>
      </c>
      <c r="H153" s="16">
        <v>2016</v>
      </c>
      <c r="I153" s="16">
        <v>11162</v>
      </c>
      <c r="J153" s="16">
        <v>13178</v>
      </c>
      <c r="K153" s="16">
        <v>201359</v>
      </c>
    </row>
    <row r="154" spans="1:11" x14ac:dyDescent="0.35">
      <c r="A154" s="16" t="s">
        <v>504</v>
      </c>
      <c r="B154" s="16">
        <v>11812</v>
      </c>
      <c r="C154" s="16">
        <v>53359</v>
      </c>
      <c r="D154" s="16">
        <v>116912</v>
      </c>
      <c r="E154" s="16">
        <v>182083</v>
      </c>
      <c r="F154" s="16">
        <v>-2600</v>
      </c>
      <c r="G154" s="16">
        <v>7514</v>
      </c>
      <c r="H154" s="16">
        <v>10114</v>
      </c>
      <c r="I154" s="16">
        <v>7732</v>
      </c>
      <c r="J154" s="16">
        <v>17846</v>
      </c>
      <c r="K154" s="16">
        <v>197329</v>
      </c>
    </row>
    <row r="155" spans="1:11" x14ac:dyDescent="0.35">
      <c r="A155" s="16" t="s">
        <v>505</v>
      </c>
      <c r="B155" s="16">
        <v>9993</v>
      </c>
      <c r="C155" s="16">
        <v>53407</v>
      </c>
      <c r="D155" s="16">
        <v>124174</v>
      </c>
      <c r="E155" s="16">
        <v>187574</v>
      </c>
      <c r="F155" s="16">
        <v>21604</v>
      </c>
      <c r="G155" s="16">
        <v>7531</v>
      </c>
      <c r="H155" s="16">
        <v>-14073</v>
      </c>
      <c r="I155" s="16">
        <v>16157</v>
      </c>
      <c r="J155" s="16">
        <v>2084</v>
      </c>
      <c r="K155" s="16">
        <v>211262</v>
      </c>
    </row>
    <row r="156" spans="1:11" x14ac:dyDescent="0.35">
      <c r="A156" s="16" t="s">
        <v>506</v>
      </c>
      <c r="B156" s="16">
        <v>11731</v>
      </c>
      <c r="C156" s="16">
        <v>58028</v>
      </c>
      <c r="D156" s="16">
        <v>189969</v>
      </c>
      <c r="E156" s="16">
        <v>259728</v>
      </c>
      <c r="F156" s="16">
        <v>-106010</v>
      </c>
      <c r="G156" s="16">
        <v>7561</v>
      </c>
      <c r="H156" s="16">
        <v>113571</v>
      </c>
      <c r="I156" s="16">
        <v>26405</v>
      </c>
      <c r="J156" s="16">
        <v>139976</v>
      </c>
      <c r="K156" s="16">
        <v>293694</v>
      </c>
    </row>
    <row r="157" spans="1:11" x14ac:dyDescent="0.35">
      <c r="A157" s="16" t="s">
        <v>507</v>
      </c>
      <c r="B157" s="16">
        <v>11082</v>
      </c>
      <c r="C157" s="16">
        <v>61098</v>
      </c>
      <c r="D157" s="16">
        <v>149987</v>
      </c>
      <c r="E157" s="16">
        <v>222167</v>
      </c>
      <c r="F157" s="16">
        <v>-48791</v>
      </c>
      <c r="G157" s="16">
        <v>7629</v>
      </c>
      <c r="H157" s="16">
        <v>56420</v>
      </c>
      <c r="I157" s="16">
        <v>19393</v>
      </c>
      <c r="J157" s="16">
        <v>75813</v>
      </c>
      <c r="K157" s="16">
        <v>249189</v>
      </c>
    </row>
    <row r="158" spans="1:11" x14ac:dyDescent="0.35">
      <c r="A158" s="16" t="s">
        <v>508</v>
      </c>
      <c r="B158" s="16">
        <v>9030</v>
      </c>
      <c r="C158" s="16">
        <v>58947</v>
      </c>
      <c r="D158" s="16">
        <v>153286</v>
      </c>
      <c r="E158" s="16">
        <v>221263</v>
      </c>
      <c r="F158" s="16">
        <v>-38304</v>
      </c>
      <c r="G158" s="16">
        <v>7660</v>
      </c>
      <c r="H158" s="16">
        <v>45964</v>
      </c>
      <c r="I158" s="16">
        <v>13924</v>
      </c>
      <c r="J158" s="16">
        <v>59888</v>
      </c>
      <c r="K158" s="16">
        <v>242847</v>
      </c>
    </row>
    <row r="159" spans="1:11" x14ac:dyDescent="0.35">
      <c r="A159" s="16" t="s">
        <v>509</v>
      </c>
      <c r="B159" s="16">
        <v>9169</v>
      </c>
      <c r="C159" s="16">
        <v>58155</v>
      </c>
      <c r="D159" s="16">
        <v>163955</v>
      </c>
      <c r="E159" s="16">
        <v>231279</v>
      </c>
      <c r="F159" s="16">
        <v>-16306</v>
      </c>
      <c r="G159" s="16">
        <v>7771</v>
      </c>
      <c r="H159" s="16">
        <v>24077</v>
      </c>
      <c r="I159" s="16">
        <v>21521</v>
      </c>
      <c r="J159" s="16">
        <v>45598</v>
      </c>
      <c r="K159" s="16">
        <v>260571</v>
      </c>
    </row>
    <row r="160" spans="1:11" x14ac:dyDescent="0.35">
      <c r="A160" s="16" t="s">
        <v>510</v>
      </c>
      <c r="B160" s="16">
        <v>18427</v>
      </c>
      <c r="C160" s="16">
        <v>59100</v>
      </c>
      <c r="D160" s="16">
        <v>155619</v>
      </c>
      <c r="E160" s="16">
        <v>233146</v>
      </c>
      <c r="F160" s="16">
        <v>-49641</v>
      </c>
      <c r="G160" s="16">
        <v>7737</v>
      </c>
      <c r="H160" s="16">
        <v>57378</v>
      </c>
      <c r="I160" s="16">
        <v>15820</v>
      </c>
      <c r="J160" s="16">
        <v>73198</v>
      </c>
      <c r="K160" s="16">
        <v>256703</v>
      </c>
    </row>
    <row r="161" spans="1:11" x14ac:dyDescent="0.35">
      <c r="A161" s="16" t="s">
        <v>511</v>
      </c>
      <c r="B161" s="16">
        <v>15335</v>
      </c>
      <c r="C161" s="16">
        <v>61124</v>
      </c>
      <c r="D161" s="16">
        <v>141270</v>
      </c>
      <c r="E161" s="16">
        <v>217729</v>
      </c>
      <c r="F161" s="16">
        <v>-15565</v>
      </c>
      <c r="G161" s="16">
        <v>7724</v>
      </c>
      <c r="H161" s="16">
        <v>23289</v>
      </c>
      <c r="I161" s="16">
        <v>15126</v>
      </c>
      <c r="J161" s="16">
        <v>38415</v>
      </c>
      <c r="K161" s="16">
        <v>240579</v>
      </c>
    </row>
    <row r="162" spans="1:11" x14ac:dyDescent="0.35">
      <c r="A162" s="16" t="s">
        <v>512</v>
      </c>
      <c r="B162" s="16">
        <v>19244</v>
      </c>
      <c r="C162" s="16">
        <v>58230</v>
      </c>
      <c r="D162" s="16">
        <v>133701</v>
      </c>
      <c r="E162" s="16">
        <v>211175</v>
      </c>
      <c r="F162" s="16">
        <v>-1582</v>
      </c>
      <c r="G162" s="16">
        <v>7828</v>
      </c>
      <c r="H162" s="16">
        <v>9410</v>
      </c>
      <c r="I162" s="16">
        <v>11209</v>
      </c>
      <c r="J162" s="16">
        <v>20619</v>
      </c>
      <c r="K162" s="16">
        <v>230212</v>
      </c>
    </row>
    <row r="163" spans="1:11" x14ac:dyDescent="0.35">
      <c r="A163" s="16" t="s">
        <v>513</v>
      </c>
      <c r="B163" s="16">
        <v>17886</v>
      </c>
      <c r="C163" s="16">
        <v>56970</v>
      </c>
      <c r="D163" s="16">
        <v>147876</v>
      </c>
      <c r="E163" s="16">
        <v>222732</v>
      </c>
      <c r="F163" s="16">
        <v>24737</v>
      </c>
      <c r="G163" s="16">
        <v>8370</v>
      </c>
      <c r="H163" s="16">
        <v>-16367</v>
      </c>
      <c r="I163" s="16">
        <v>19145</v>
      </c>
      <c r="J163" s="16">
        <v>2778</v>
      </c>
      <c r="K163" s="16">
        <v>250247</v>
      </c>
    </row>
    <row r="164" spans="1:11" x14ac:dyDescent="0.35">
      <c r="A164" s="16" t="s">
        <v>514</v>
      </c>
      <c r="B164" s="16">
        <v>34983</v>
      </c>
      <c r="C164" s="16">
        <v>60901</v>
      </c>
      <c r="D164" s="16">
        <v>141125</v>
      </c>
      <c r="E164" s="16">
        <v>237009</v>
      </c>
      <c r="F164" s="16">
        <v>-22303</v>
      </c>
      <c r="G164" s="16">
        <v>8461</v>
      </c>
      <c r="H164" s="16">
        <v>30764</v>
      </c>
      <c r="I164" s="16">
        <v>12250</v>
      </c>
      <c r="J164" s="16">
        <v>43014</v>
      </c>
      <c r="K164" s="16">
        <v>257720</v>
      </c>
    </row>
    <row r="165" spans="1:11" x14ac:dyDescent="0.35">
      <c r="A165" s="16" t="s">
        <v>515</v>
      </c>
      <c r="B165" s="16">
        <v>23063</v>
      </c>
      <c r="C165" s="16">
        <v>69333</v>
      </c>
      <c r="D165" s="16">
        <v>137155</v>
      </c>
      <c r="E165" s="16">
        <v>229551</v>
      </c>
      <c r="F165" s="16">
        <v>976</v>
      </c>
      <c r="G165" s="16">
        <v>8692</v>
      </c>
      <c r="H165" s="16">
        <v>7716</v>
      </c>
      <c r="I165" s="16">
        <v>14456</v>
      </c>
      <c r="J165" s="16">
        <v>22172</v>
      </c>
      <c r="K165" s="16">
        <v>252699</v>
      </c>
    </row>
    <row r="166" spans="1:11" x14ac:dyDescent="0.35">
      <c r="A166" s="16" t="s">
        <v>516</v>
      </c>
      <c r="B166" s="16">
        <v>31913</v>
      </c>
      <c r="C166" s="16">
        <v>64376</v>
      </c>
      <c r="D166" s="16">
        <v>156953</v>
      </c>
      <c r="E166" s="16">
        <v>253242</v>
      </c>
      <c r="F166" s="16">
        <v>-27125</v>
      </c>
      <c r="G166" s="16">
        <v>8871</v>
      </c>
      <c r="H166" s="16">
        <v>35996</v>
      </c>
      <c r="I166" s="16">
        <v>3648</v>
      </c>
      <c r="J166" s="16">
        <v>39644</v>
      </c>
      <c r="K166" s="16">
        <v>265761</v>
      </c>
    </row>
    <row r="167" spans="1:11" x14ac:dyDescent="0.35">
      <c r="A167" s="16" t="s">
        <v>517</v>
      </c>
      <c r="B167" s="16">
        <v>18104</v>
      </c>
      <c r="C167" s="16">
        <v>59445</v>
      </c>
      <c r="D167" s="16">
        <v>167843</v>
      </c>
      <c r="E167" s="16">
        <v>245392</v>
      </c>
      <c r="F167" s="16">
        <v>26177</v>
      </c>
      <c r="G167" s="16">
        <v>9325</v>
      </c>
      <c r="H167" s="16">
        <v>-16852</v>
      </c>
      <c r="I167" s="16">
        <v>35954</v>
      </c>
      <c r="J167" s="16">
        <v>19102</v>
      </c>
      <c r="K167" s="16">
        <v>290671</v>
      </c>
    </row>
    <row r="168" spans="1:11" x14ac:dyDescent="0.35">
      <c r="A168" s="16" t="s">
        <v>518</v>
      </c>
      <c r="B168" s="16">
        <v>31556</v>
      </c>
      <c r="C168" s="16">
        <v>71968</v>
      </c>
      <c r="D168" s="16">
        <v>155873</v>
      </c>
      <c r="E168" s="16">
        <v>259397</v>
      </c>
      <c r="F168" s="16">
        <v>-29908</v>
      </c>
      <c r="G168" s="16">
        <v>9424</v>
      </c>
      <c r="H168" s="16">
        <v>39332</v>
      </c>
      <c r="I168" s="16">
        <v>24241</v>
      </c>
      <c r="J168" s="16">
        <v>63573</v>
      </c>
      <c r="K168" s="16">
        <v>293062</v>
      </c>
    </row>
    <row r="169" spans="1:11" x14ac:dyDescent="0.35">
      <c r="A169" s="16" t="s">
        <v>519</v>
      </c>
      <c r="B169" s="16">
        <v>15533</v>
      </c>
      <c r="C169" s="16">
        <v>74528</v>
      </c>
      <c r="D169" s="16">
        <v>147059</v>
      </c>
      <c r="E169" s="16">
        <v>237120</v>
      </c>
      <c r="F169" s="16">
        <v>6021</v>
      </c>
      <c r="G169" s="16">
        <v>9503</v>
      </c>
      <c r="H169" s="16">
        <v>3482</v>
      </c>
      <c r="I169" s="16">
        <v>30270</v>
      </c>
      <c r="J169" s="16">
        <v>33752</v>
      </c>
      <c r="K169" s="16">
        <v>276893</v>
      </c>
    </row>
    <row r="170" spans="1:11" x14ac:dyDescent="0.35">
      <c r="A170" s="16" t="s">
        <v>520</v>
      </c>
      <c r="B170" s="16">
        <v>21088</v>
      </c>
      <c r="C170" s="16">
        <v>72805</v>
      </c>
      <c r="D170" s="16">
        <v>150030</v>
      </c>
      <c r="E170" s="16">
        <v>243923</v>
      </c>
      <c r="F170" s="16">
        <v>-4295</v>
      </c>
      <c r="G170" s="16">
        <v>9592</v>
      </c>
      <c r="H170" s="16">
        <v>13887</v>
      </c>
      <c r="I170" s="16">
        <v>23817</v>
      </c>
      <c r="J170" s="16">
        <v>37704</v>
      </c>
      <c r="K170" s="16">
        <v>277332</v>
      </c>
    </row>
    <row r="171" spans="1:11" x14ac:dyDescent="0.35">
      <c r="A171" s="16" t="s">
        <v>521</v>
      </c>
      <c r="B171" s="16">
        <v>15036</v>
      </c>
      <c r="C171" s="16">
        <v>72253</v>
      </c>
      <c r="D171" s="16">
        <v>154803</v>
      </c>
      <c r="E171" s="16">
        <v>242092</v>
      </c>
      <c r="F171" s="16">
        <v>41190</v>
      </c>
      <c r="G171" s="16">
        <v>9895</v>
      </c>
      <c r="H171" s="16">
        <v>-31295</v>
      </c>
      <c r="I171" s="16">
        <v>43198</v>
      </c>
      <c r="J171" s="16">
        <v>11903</v>
      </c>
      <c r="K171" s="16">
        <v>295185</v>
      </c>
    </row>
    <row r="172" spans="1:11" x14ac:dyDescent="0.35">
      <c r="A172" s="16" t="s">
        <v>522</v>
      </c>
      <c r="B172" s="16">
        <v>25786</v>
      </c>
      <c r="C172" s="16">
        <v>75605</v>
      </c>
      <c r="D172" s="16">
        <v>157794</v>
      </c>
      <c r="E172" s="16">
        <v>259185</v>
      </c>
      <c r="F172" s="16">
        <v>-23268</v>
      </c>
      <c r="G172" s="16">
        <v>9999</v>
      </c>
      <c r="H172" s="16">
        <v>33267</v>
      </c>
      <c r="I172" s="16">
        <v>27568</v>
      </c>
      <c r="J172" s="16">
        <v>60835</v>
      </c>
      <c r="K172" s="16">
        <v>296752</v>
      </c>
    </row>
    <row r="173" spans="1:11" x14ac:dyDescent="0.35">
      <c r="A173" s="16" t="s">
        <v>523</v>
      </c>
      <c r="B173" s="16">
        <v>19369</v>
      </c>
      <c r="C173" s="16">
        <v>77763</v>
      </c>
      <c r="D173" s="16">
        <v>153560</v>
      </c>
      <c r="E173" s="16">
        <v>250692</v>
      </c>
      <c r="F173" s="16">
        <v>-383</v>
      </c>
      <c r="G173" s="16">
        <v>10148</v>
      </c>
      <c r="H173" s="16">
        <v>10531</v>
      </c>
      <c r="I173" s="16">
        <v>28372</v>
      </c>
      <c r="J173" s="16">
        <v>38903</v>
      </c>
      <c r="K173" s="16">
        <v>289212</v>
      </c>
    </row>
    <row r="174" spans="1:11" x14ac:dyDescent="0.35">
      <c r="A174" s="16" t="s">
        <v>524</v>
      </c>
      <c r="B174" s="16">
        <v>21729</v>
      </c>
      <c r="C174" s="16">
        <v>76831</v>
      </c>
      <c r="D174" s="16">
        <v>162060</v>
      </c>
      <c r="E174" s="16">
        <v>260620</v>
      </c>
      <c r="F174" s="16">
        <v>-13181</v>
      </c>
      <c r="G174" s="16">
        <v>10314</v>
      </c>
      <c r="H174" s="16">
        <v>23495</v>
      </c>
      <c r="I174" s="16">
        <v>24617</v>
      </c>
      <c r="J174" s="16">
        <v>48112</v>
      </c>
      <c r="K174" s="16">
        <v>295551</v>
      </c>
    </row>
    <row r="175" spans="1:11" x14ac:dyDescent="0.35">
      <c r="A175" s="16" t="s">
        <v>525</v>
      </c>
      <c r="B175" s="16">
        <v>18502</v>
      </c>
      <c r="C175" s="16">
        <v>76395</v>
      </c>
      <c r="D175" s="16">
        <v>164658</v>
      </c>
      <c r="E175" s="16">
        <v>259555</v>
      </c>
      <c r="F175" s="16">
        <v>41175</v>
      </c>
      <c r="G175" s="16">
        <v>10699</v>
      </c>
      <c r="H175" s="16">
        <v>-30476</v>
      </c>
      <c r="I175" s="16">
        <v>35924</v>
      </c>
      <c r="J175" s="16">
        <v>5448</v>
      </c>
      <c r="K175" s="16">
        <v>306178</v>
      </c>
    </row>
    <row r="176" spans="1:11" x14ac:dyDescent="0.35">
      <c r="A176" s="16" t="s">
        <v>526</v>
      </c>
      <c r="B176" s="16">
        <v>33907</v>
      </c>
      <c r="C176" s="16">
        <v>80444</v>
      </c>
      <c r="D176" s="16">
        <v>168579</v>
      </c>
      <c r="E176" s="16">
        <v>282930</v>
      </c>
      <c r="F176" s="16">
        <v>-32190</v>
      </c>
      <c r="G176" s="16">
        <v>10781</v>
      </c>
      <c r="H176" s="16">
        <v>42971</v>
      </c>
      <c r="I176" s="16">
        <v>22801</v>
      </c>
      <c r="J176" s="16">
        <v>65772</v>
      </c>
      <c r="K176" s="16">
        <v>316512</v>
      </c>
    </row>
    <row r="177" spans="1:11" x14ac:dyDescent="0.35">
      <c r="A177" s="16" t="s">
        <v>527</v>
      </c>
      <c r="B177" s="16">
        <v>24793</v>
      </c>
      <c r="C177" s="16">
        <v>83872</v>
      </c>
      <c r="D177" s="16">
        <v>165047</v>
      </c>
      <c r="E177" s="16">
        <v>273712</v>
      </c>
      <c r="F177" s="16">
        <v>-1717</v>
      </c>
      <c r="G177" s="16">
        <v>10838</v>
      </c>
      <c r="H177" s="16">
        <v>12555</v>
      </c>
      <c r="I177" s="16">
        <v>23322</v>
      </c>
      <c r="J177" s="16">
        <v>35877</v>
      </c>
      <c r="K177" s="16">
        <v>307872</v>
      </c>
    </row>
    <row r="178" spans="1:11" x14ac:dyDescent="0.35">
      <c r="A178" s="16" t="s">
        <v>528</v>
      </c>
      <c r="B178" s="16">
        <v>20557</v>
      </c>
      <c r="C178" s="16">
        <v>82238</v>
      </c>
      <c r="D178" s="16">
        <v>164543</v>
      </c>
      <c r="E178" s="16">
        <v>267338</v>
      </c>
      <c r="F178" s="16">
        <v>206</v>
      </c>
      <c r="G178" s="16">
        <v>11070</v>
      </c>
      <c r="H178" s="16">
        <v>10864</v>
      </c>
      <c r="I178" s="16">
        <v>24444</v>
      </c>
      <c r="J178" s="16">
        <v>35308</v>
      </c>
      <c r="K178" s="16">
        <v>302852</v>
      </c>
    </row>
    <row r="179" spans="1:11" x14ac:dyDescent="0.35">
      <c r="A179" s="16" t="s">
        <v>529</v>
      </c>
      <c r="B179" s="16">
        <v>17689</v>
      </c>
      <c r="C179" s="16">
        <v>79774</v>
      </c>
      <c r="D179" s="16">
        <v>172467</v>
      </c>
      <c r="E179" s="16">
        <v>269930</v>
      </c>
      <c r="F179" s="16">
        <v>63147</v>
      </c>
      <c r="G179" s="16">
        <v>11438</v>
      </c>
      <c r="H179" s="16">
        <v>-51709</v>
      </c>
      <c r="I179" s="16">
        <v>37881</v>
      </c>
      <c r="J179" s="16">
        <v>-13828</v>
      </c>
      <c r="K179" s="16">
        <v>319249</v>
      </c>
    </row>
    <row r="180" spans="1:11" x14ac:dyDescent="0.35">
      <c r="A180" s="16" t="s">
        <v>1939</v>
      </c>
      <c r="B180" s="16">
        <v>33280</v>
      </c>
      <c r="C180" s="16">
        <v>86528</v>
      </c>
      <c r="D180" s="16">
        <v>174392</v>
      </c>
      <c r="E180" s="16">
        <v>294200</v>
      </c>
      <c r="F180" s="16">
        <v>-27421</v>
      </c>
      <c r="G180" s="16">
        <v>11592</v>
      </c>
      <c r="H180" s="16">
        <v>39013</v>
      </c>
      <c r="I180" s="16">
        <v>26435</v>
      </c>
      <c r="J180" s="16">
        <v>65448</v>
      </c>
      <c r="K180" s="16">
        <v>332227</v>
      </c>
    </row>
    <row r="181" spans="1:11" ht="33" customHeight="1" x14ac:dyDescent="0.35">
      <c r="A181" s="16" t="s">
        <v>530</v>
      </c>
      <c r="B181" s="16">
        <v>1703</v>
      </c>
      <c r="C181" s="16">
        <v>7670</v>
      </c>
      <c r="D181" s="16">
        <v>13910</v>
      </c>
      <c r="E181" s="16">
        <v>23283</v>
      </c>
      <c r="F181" s="16">
        <v>-1442</v>
      </c>
      <c r="G181" s="16">
        <v>906</v>
      </c>
      <c r="H181" s="16">
        <v>2348</v>
      </c>
      <c r="I181" s="16">
        <v>504</v>
      </c>
      <c r="J181" s="16">
        <v>2852</v>
      </c>
      <c r="K181" s="16">
        <v>24693</v>
      </c>
    </row>
    <row r="182" spans="1:11" x14ac:dyDescent="0.35">
      <c r="A182" s="16" t="s">
        <v>531</v>
      </c>
      <c r="B182" s="16">
        <v>1888</v>
      </c>
      <c r="C182" s="16">
        <v>7670</v>
      </c>
      <c r="D182" s="16">
        <v>13910</v>
      </c>
      <c r="E182" s="16">
        <v>23468</v>
      </c>
      <c r="F182" s="16">
        <v>-1484</v>
      </c>
      <c r="G182" s="16">
        <v>906</v>
      </c>
      <c r="H182" s="16">
        <v>2390</v>
      </c>
      <c r="I182" s="16">
        <v>504</v>
      </c>
      <c r="J182" s="16">
        <v>2894</v>
      </c>
      <c r="K182" s="16">
        <v>24878</v>
      </c>
    </row>
    <row r="183" spans="1:11" x14ac:dyDescent="0.35">
      <c r="A183" s="16" t="s">
        <v>532</v>
      </c>
      <c r="B183" s="16">
        <v>3721</v>
      </c>
      <c r="C183" s="16">
        <v>7663</v>
      </c>
      <c r="D183" s="16">
        <v>13916</v>
      </c>
      <c r="E183" s="16">
        <v>25300</v>
      </c>
      <c r="F183" s="16">
        <v>-3486</v>
      </c>
      <c r="G183" s="16">
        <v>904</v>
      </c>
      <c r="H183" s="16">
        <v>4390</v>
      </c>
      <c r="I183" s="16">
        <v>520</v>
      </c>
      <c r="J183" s="16">
        <v>4910</v>
      </c>
      <c r="K183" s="16">
        <v>26724</v>
      </c>
    </row>
    <row r="184" spans="1:11" x14ac:dyDescent="0.35">
      <c r="A184" s="16" t="s">
        <v>533</v>
      </c>
      <c r="B184" s="16">
        <v>2237</v>
      </c>
      <c r="C184" s="16">
        <v>7804</v>
      </c>
      <c r="D184" s="16">
        <v>14133</v>
      </c>
      <c r="E184" s="16">
        <v>24174</v>
      </c>
      <c r="F184" s="16">
        <v>1708</v>
      </c>
      <c r="G184" s="16">
        <v>909</v>
      </c>
      <c r="H184" s="16">
        <v>-799</v>
      </c>
      <c r="I184" s="16">
        <v>728</v>
      </c>
      <c r="J184" s="16">
        <v>-71</v>
      </c>
      <c r="K184" s="16">
        <v>25811</v>
      </c>
    </row>
    <row r="185" spans="1:11" x14ac:dyDescent="0.35">
      <c r="A185" s="16" t="s">
        <v>534</v>
      </c>
      <c r="B185" s="16">
        <v>2370</v>
      </c>
      <c r="C185" s="16">
        <v>7804</v>
      </c>
      <c r="D185" s="16">
        <v>14133</v>
      </c>
      <c r="E185" s="16">
        <v>24307</v>
      </c>
      <c r="F185" s="16">
        <v>-587</v>
      </c>
      <c r="G185" s="16">
        <v>909</v>
      </c>
      <c r="H185" s="16">
        <v>1496</v>
      </c>
      <c r="I185" s="16">
        <v>728</v>
      </c>
      <c r="J185" s="16">
        <v>2224</v>
      </c>
      <c r="K185" s="16">
        <v>25944</v>
      </c>
    </row>
    <row r="186" spans="1:11" x14ac:dyDescent="0.35">
      <c r="A186" s="16" t="s">
        <v>535</v>
      </c>
      <c r="B186" s="16">
        <v>2634</v>
      </c>
      <c r="C186" s="16">
        <v>7812</v>
      </c>
      <c r="D186" s="16">
        <v>14136</v>
      </c>
      <c r="E186" s="16">
        <v>24582</v>
      </c>
      <c r="F186" s="16">
        <v>-393</v>
      </c>
      <c r="G186" s="16">
        <v>909</v>
      </c>
      <c r="H186" s="16">
        <v>1302</v>
      </c>
      <c r="I186" s="16">
        <v>735</v>
      </c>
      <c r="J186" s="16">
        <v>2037</v>
      </c>
      <c r="K186" s="16">
        <v>26226</v>
      </c>
    </row>
    <row r="187" spans="1:11" x14ac:dyDescent="0.35">
      <c r="A187" s="16" t="s">
        <v>536</v>
      </c>
      <c r="B187" s="16">
        <v>1458</v>
      </c>
      <c r="C187" s="16">
        <v>7839</v>
      </c>
      <c r="D187" s="16">
        <v>14274</v>
      </c>
      <c r="E187" s="16">
        <v>23571</v>
      </c>
      <c r="F187" s="16">
        <v>3353</v>
      </c>
      <c r="G187" s="16">
        <v>916</v>
      </c>
      <c r="H187" s="16">
        <v>-2437</v>
      </c>
      <c r="I187" s="16">
        <v>817</v>
      </c>
      <c r="J187" s="16">
        <v>-1620</v>
      </c>
      <c r="K187" s="16">
        <v>25304</v>
      </c>
    </row>
    <row r="188" spans="1:11" x14ac:dyDescent="0.35">
      <c r="A188" s="16" t="s">
        <v>537</v>
      </c>
      <c r="B188" s="16">
        <v>2153</v>
      </c>
      <c r="C188" s="16">
        <v>7839</v>
      </c>
      <c r="D188" s="16">
        <v>14274</v>
      </c>
      <c r="E188" s="16">
        <v>24266</v>
      </c>
      <c r="F188" s="16">
        <v>3451</v>
      </c>
      <c r="G188" s="16">
        <v>916</v>
      </c>
      <c r="H188" s="16">
        <v>-2535</v>
      </c>
      <c r="I188" s="16">
        <v>817</v>
      </c>
      <c r="J188" s="16">
        <v>-1718</v>
      </c>
      <c r="K188" s="16">
        <v>25999</v>
      </c>
    </row>
    <row r="189" spans="1:11" x14ac:dyDescent="0.35">
      <c r="A189" s="16" t="s">
        <v>538</v>
      </c>
      <c r="B189" s="16">
        <v>4183</v>
      </c>
      <c r="C189" s="16">
        <v>7848</v>
      </c>
      <c r="D189" s="16">
        <v>14272</v>
      </c>
      <c r="E189" s="16">
        <v>26303</v>
      </c>
      <c r="F189" s="16">
        <v>757</v>
      </c>
      <c r="G189" s="16">
        <v>915</v>
      </c>
      <c r="H189" s="16">
        <v>158</v>
      </c>
      <c r="I189" s="16">
        <v>819</v>
      </c>
      <c r="J189" s="16">
        <v>977</v>
      </c>
      <c r="K189" s="16">
        <v>28037</v>
      </c>
    </row>
    <row r="190" spans="1:11" x14ac:dyDescent="0.35">
      <c r="A190" s="16" t="s">
        <v>71</v>
      </c>
      <c r="B190" s="16">
        <v>2550</v>
      </c>
      <c r="C190" s="16">
        <v>7466</v>
      </c>
      <c r="D190" s="16">
        <v>14272</v>
      </c>
      <c r="E190" s="16">
        <v>24288</v>
      </c>
      <c r="F190" s="16">
        <v>11473</v>
      </c>
      <c r="G190" s="16">
        <v>923</v>
      </c>
      <c r="H190" s="16">
        <v>-10550</v>
      </c>
      <c r="I190" s="16">
        <v>1447</v>
      </c>
      <c r="J190" s="16">
        <v>-9103</v>
      </c>
      <c r="K190" s="16">
        <v>26658</v>
      </c>
    </row>
    <row r="191" spans="1:11" x14ac:dyDescent="0.35">
      <c r="A191" s="16" t="s">
        <v>72</v>
      </c>
      <c r="B191" s="16">
        <v>2589</v>
      </c>
      <c r="C191" s="16">
        <v>7127</v>
      </c>
      <c r="D191" s="16">
        <v>15884</v>
      </c>
      <c r="E191" s="16">
        <v>25600</v>
      </c>
      <c r="F191" s="16">
        <v>2246</v>
      </c>
      <c r="G191" s="16">
        <v>923</v>
      </c>
      <c r="H191" s="16">
        <v>-1323</v>
      </c>
      <c r="I191" s="16">
        <v>1438</v>
      </c>
      <c r="J191" s="16">
        <v>115</v>
      </c>
      <c r="K191" s="16">
        <v>27961</v>
      </c>
    </row>
    <row r="192" spans="1:11" x14ac:dyDescent="0.35">
      <c r="A192" s="16" t="s">
        <v>73</v>
      </c>
      <c r="B192" s="16">
        <v>2334</v>
      </c>
      <c r="C192" s="16">
        <v>7736</v>
      </c>
      <c r="D192" s="16">
        <v>16378</v>
      </c>
      <c r="E192" s="16">
        <v>26448</v>
      </c>
      <c r="F192" s="16">
        <v>-1099</v>
      </c>
      <c r="G192" s="16">
        <v>926</v>
      </c>
      <c r="H192" s="16">
        <v>2025</v>
      </c>
      <c r="I192" s="16">
        <v>1448</v>
      </c>
      <c r="J192" s="16">
        <v>3473</v>
      </c>
      <c r="K192" s="16">
        <v>28822</v>
      </c>
    </row>
    <row r="193" spans="1:11" x14ac:dyDescent="0.35">
      <c r="A193" s="16" t="s">
        <v>74</v>
      </c>
      <c r="B193" s="16">
        <v>2772</v>
      </c>
      <c r="C193" s="16">
        <v>7810</v>
      </c>
      <c r="D193" s="16">
        <v>14046</v>
      </c>
      <c r="E193" s="16">
        <v>24628</v>
      </c>
      <c r="F193" s="16">
        <v>87</v>
      </c>
      <c r="G193" s="16">
        <v>931</v>
      </c>
      <c r="H193" s="16">
        <v>844</v>
      </c>
      <c r="I193" s="16">
        <v>613</v>
      </c>
      <c r="J193" s="16">
        <v>1457</v>
      </c>
      <c r="K193" s="16">
        <v>26172</v>
      </c>
    </row>
    <row r="194" spans="1:11" x14ac:dyDescent="0.35">
      <c r="A194" s="16" t="s">
        <v>75</v>
      </c>
      <c r="B194" s="16">
        <v>2556</v>
      </c>
      <c r="C194" s="16">
        <v>7420</v>
      </c>
      <c r="D194" s="16">
        <v>14934</v>
      </c>
      <c r="E194" s="16">
        <v>24910</v>
      </c>
      <c r="F194" s="16">
        <v>-2910</v>
      </c>
      <c r="G194" s="16">
        <v>931</v>
      </c>
      <c r="H194" s="16">
        <v>3841</v>
      </c>
      <c r="I194" s="16">
        <v>487</v>
      </c>
      <c r="J194" s="16">
        <v>4328</v>
      </c>
      <c r="K194" s="16">
        <v>26328</v>
      </c>
    </row>
    <row r="195" spans="1:11" x14ac:dyDescent="0.35">
      <c r="A195" s="16" t="s">
        <v>76</v>
      </c>
      <c r="B195" s="16">
        <v>2356</v>
      </c>
      <c r="C195" s="16">
        <v>7759</v>
      </c>
      <c r="D195" s="16">
        <v>14422</v>
      </c>
      <c r="E195" s="16">
        <v>24537</v>
      </c>
      <c r="F195" s="16">
        <v>-1806</v>
      </c>
      <c r="G195" s="16">
        <v>929</v>
      </c>
      <c r="H195" s="16">
        <v>2735</v>
      </c>
      <c r="I195" s="16">
        <v>581</v>
      </c>
      <c r="J195" s="16">
        <v>3316</v>
      </c>
      <c r="K195" s="16">
        <v>26047</v>
      </c>
    </row>
    <row r="196" spans="1:11" x14ac:dyDescent="0.35">
      <c r="A196" s="16" t="s">
        <v>77</v>
      </c>
      <c r="B196" s="16">
        <v>2579</v>
      </c>
      <c r="C196" s="16">
        <v>8088</v>
      </c>
      <c r="D196" s="16">
        <v>13886</v>
      </c>
      <c r="E196" s="16">
        <v>24553</v>
      </c>
      <c r="F196" s="16">
        <v>5589</v>
      </c>
      <c r="G196" s="16">
        <v>936</v>
      </c>
      <c r="H196" s="16">
        <v>-4653</v>
      </c>
      <c r="I196" s="16">
        <v>665</v>
      </c>
      <c r="J196" s="16">
        <v>-3988</v>
      </c>
      <c r="K196" s="16">
        <v>26154</v>
      </c>
    </row>
    <row r="197" spans="1:11" x14ac:dyDescent="0.35">
      <c r="A197" s="16" t="s">
        <v>78</v>
      </c>
      <c r="B197" s="16">
        <v>2463</v>
      </c>
      <c r="C197" s="16">
        <v>7550</v>
      </c>
      <c r="D197" s="16">
        <v>15009</v>
      </c>
      <c r="E197" s="16">
        <v>25022</v>
      </c>
      <c r="F197" s="16">
        <v>-77</v>
      </c>
      <c r="G197" s="16">
        <v>936</v>
      </c>
      <c r="H197" s="16">
        <v>1013</v>
      </c>
      <c r="I197" s="16">
        <v>652</v>
      </c>
      <c r="J197" s="16">
        <v>1665</v>
      </c>
      <c r="K197" s="16">
        <v>26610</v>
      </c>
    </row>
    <row r="198" spans="1:11" x14ac:dyDescent="0.35">
      <c r="A198" s="16" t="s">
        <v>79</v>
      </c>
      <c r="B198" s="16">
        <v>2053</v>
      </c>
      <c r="C198" s="16">
        <v>7874</v>
      </c>
      <c r="D198" s="16">
        <v>15059</v>
      </c>
      <c r="E198" s="16">
        <v>24986</v>
      </c>
      <c r="F198" s="16">
        <v>107</v>
      </c>
      <c r="G198" s="16">
        <v>934</v>
      </c>
      <c r="H198" s="16">
        <v>827</v>
      </c>
      <c r="I198" s="16">
        <v>572</v>
      </c>
      <c r="J198" s="16">
        <v>1399</v>
      </c>
      <c r="K198" s="16">
        <v>26492</v>
      </c>
    </row>
    <row r="199" spans="1:11" x14ac:dyDescent="0.35">
      <c r="A199" s="16" t="s">
        <v>80</v>
      </c>
      <c r="B199" s="16">
        <v>2645</v>
      </c>
      <c r="C199" s="16">
        <v>7824</v>
      </c>
      <c r="D199" s="16">
        <v>15166</v>
      </c>
      <c r="E199" s="16">
        <v>25635</v>
      </c>
      <c r="F199" s="16">
        <v>8401</v>
      </c>
      <c r="G199" s="16">
        <v>945</v>
      </c>
      <c r="H199" s="16">
        <v>-7456</v>
      </c>
      <c r="I199" s="16">
        <v>777</v>
      </c>
      <c r="J199" s="16">
        <v>-6679</v>
      </c>
      <c r="K199" s="16">
        <v>27357</v>
      </c>
    </row>
    <row r="200" spans="1:11" x14ac:dyDescent="0.35">
      <c r="A200" s="16" t="s">
        <v>81</v>
      </c>
      <c r="B200" s="16">
        <v>2411</v>
      </c>
      <c r="C200" s="16">
        <v>7638</v>
      </c>
      <c r="D200" s="16">
        <v>14939</v>
      </c>
      <c r="E200" s="16">
        <v>24988</v>
      </c>
      <c r="F200" s="16">
        <v>-959</v>
      </c>
      <c r="G200" s="16">
        <v>945</v>
      </c>
      <c r="H200" s="16">
        <v>1904</v>
      </c>
      <c r="I200" s="16">
        <v>769</v>
      </c>
      <c r="J200" s="16">
        <v>2673</v>
      </c>
      <c r="K200" s="16">
        <v>26702</v>
      </c>
    </row>
    <row r="201" spans="1:11" x14ac:dyDescent="0.35">
      <c r="A201" s="16" t="s">
        <v>82</v>
      </c>
      <c r="B201" s="16">
        <v>2801</v>
      </c>
      <c r="C201" s="16">
        <v>8569</v>
      </c>
      <c r="D201" s="16">
        <v>15043</v>
      </c>
      <c r="E201" s="16">
        <v>26413</v>
      </c>
      <c r="F201" s="16">
        <v>1948</v>
      </c>
      <c r="G201" s="16">
        <v>945</v>
      </c>
      <c r="H201" s="16">
        <v>-1003</v>
      </c>
      <c r="I201" s="16">
        <v>843</v>
      </c>
      <c r="J201" s="16">
        <v>-160</v>
      </c>
      <c r="K201" s="16">
        <v>28201</v>
      </c>
    </row>
    <row r="202" spans="1:11" x14ac:dyDescent="0.35">
      <c r="A202" s="16" t="s">
        <v>83</v>
      </c>
      <c r="B202" s="16">
        <v>2708</v>
      </c>
      <c r="C202" s="16">
        <v>7121</v>
      </c>
      <c r="D202" s="16">
        <v>15709</v>
      </c>
      <c r="E202" s="16">
        <v>25538</v>
      </c>
      <c r="F202" s="16">
        <v>9936</v>
      </c>
      <c r="G202" s="16">
        <v>964</v>
      </c>
      <c r="H202" s="16">
        <v>-8972</v>
      </c>
      <c r="I202" s="16">
        <v>1374</v>
      </c>
      <c r="J202" s="16">
        <v>-7598</v>
      </c>
      <c r="K202" s="16">
        <v>27876</v>
      </c>
    </row>
    <row r="203" spans="1:11" x14ac:dyDescent="0.35">
      <c r="A203" s="16" t="s">
        <v>84</v>
      </c>
      <c r="B203" s="16">
        <v>2182</v>
      </c>
      <c r="C203" s="16">
        <v>7286</v>
      </c>
      <c r="D203" s="16">
        <v>16106</v>
      </c>
      <c r="E203" s="16">
        <v>25574</v>
      </c>
      <c r="F203" s="16">
        <v>4705</v>
      </c>
      <c r="G203" s="16">
        <v>964</v>
      </c>
      <c r="H203" s="16">
        <v>-3741</v>
      </c>
      <c r="I203" s="16">
        <v>1391</v>
      </c>
      <c r="J203" s="16">
        <v>-2350</v>
      </c>
      <c r="K203" s="16">
        <v>27929</v>
      </c>
    </row>
    <row r="204" spans="1:11" x14ac:dyDescent="0.35">
      <c r="A204" s="16" t="s">
        <v>85</v>
      </c>
      <c r="B204" s="16">
        <v>1916</v>
      </c>
      <c r="C204" s="16">
        <v>8360</v>
      </c>
      <c r="D204" s="16">
        <v>16119</v>
      </c>
      <c r="E204" s="16">
        <v>26395</v>
      </c>
      <c r="F204" s="16">
        <v>867</v>
      </c>
      <c r="G204" s="16">
        <v>966</v>
      </c>
      <c r="H204" s="16">
        <v>99</v>
      </c>
      <c r="I204" s="16">
        <v>1553</v>
      </c>
      <c r="J204" s="16">
        <v>1652</v>
      </c>
      <c r="K204" s="16">
        <v>28914</v>
      </c>
    </row>
    <row r="205" spans="1:11" x14ac:dyDescent="0.35">
      <c r="A205" s="16" t="s">
        <v>86</v>
      </c>
      <c r="B205" s="16">
        <v>2467</v>
      </c>
      <c r="C205" s="16">
        <v>7588</v>
      </c>
      <c r="D205" s="16">
        <v>15100</v>
      </c>
      <c r="E205" s="16">
        <v>25155</v>
      </c>
      <c r="F205" s="16">
        <v>1898</v>
      </c>
      <c r="G205" s="16">
        <v>984</v>
      </c>
      <c r="H205" s="16">
        <v>-914</v>
      </c>
      <c r="I205" s="16">
        <v>630</v>
      </c>
      <c r="J205" s="16">
        <v>-284</v>
      </c>
      <c r="K205" s="16">
        <v>26769</v>
      </c>
    </row>
    <row r="206" spans="1:11" x14ac:dyDescent="0.35">
      <c r="A206" s="16" t="s">
        <v>87</v>
      </c>
      <c r="B206" s="16">
        <v>2396</v>
      </c>
      <c r="C206" s="16">
        <v>7271</v>
      </c>
      <c r="D206" s="16">
        <v>15450</v>
      </c>
      <c r="E206" s="16">
        <v>25117</v>
      </c>
      <c r="F206" s="16">
        <v>-1530</v>
      </c>
      <c r="G206" s="16">
        <v>984</v>
      </c>
      <c r="H206" s="16">
        <v>2514</v>
      </c>
      <c r="I206" s="16">
        <v>488</v>
      </c>
      <c r="J206" s="16">
        <v>3002</v>
      </c>
      <c r="K206" s="16">
        <v>26589</v>
      </c>
    </row>
    <row r="207" spans="1:11" x14ac:dyDescent="0.35">
      <c r="A207" s="16" t="s">
        <v>88</v>
      </c>
      <c r="B207" s="16">
        <v>2032</v>
      </c>
      <c r="C207" s="16">
        <v>7525</v>
      </c>
      <c r="D207" s="16">
        <v>15692</v>
      </c>
      <c r="E207" s="16">
        <v>25249</v>
      </c>
      <c r="F207" s="16">
        <v>-1108</v>
      </c>
      <c r="G207" s="16">
        <v>982</v>
      </c>
      <c r="H207" s="16">
        <v>2090</v>
      </c>
      <c r="I207" s="16">
        <v>550</v>
      </c>
      <c r="J207" s="16">
        <v>2640</v>
      </c>
      <c r="K207" s="16">
        <v>26781</v>
      </c>
    </row>
    <row r="208" spans="1:11" x14ac:dyDescent="0.35">
      <c r="A208" s="16" t="s">
        <v>89</v>
      </c>
      <c r="B208" s="16">
        <v>2286</v>
      </c>
      <c r="C208" s="16">
        <v>7884</v>
      </c>
      <c r="D208" s="16">
        <v>15564</v>
      </c>
      <c r="E208" s="16">
        <v>25734</v>
      </c>
      <c r="F208" s="16">
        <v>6035</v>
      </c>
      <c r="G208" s="16">
        <v>998</v>
      </c>
      <c r="H208" s="16">
        <v>-5037</v>
      </c>
      <c r="I208" s="16">
        <v>648</v>
      </c>
      <c r="J208" s="16">
        <v>-4389</v>
      </c>
      <c r="K208" s="16">
        <v>27380</v>
      </c>
    </row>
    <row r="209" spans="1:11" x14ac:dyDescent="0.35">
      <c r="A209" s="16" t="s">
        <v>90</v>
      </c>
      <c r="B209" s="16">
        <v>2185</v>
      </c>
      <c r="C209" s="16">
        <v>7815</v>
      </c>
      <c r="D209" s="16">
        <v>16196</v>
      </c>
      <c r="E209" s="16">
        <v>26196</v>
      </c>
      <c r="F209" s="16">
        <v>282</v>
      </c>
      <c r="G209" s="16">
        <v>998</v>
      </c>
      <c r="H209" s="16">
        <v>716</v>
      </c>
      <c r="I209" s="16">
        <v>693</v>
      </c>
      <c r="J209" s="16">
        <v>1409</v>
      </c>
      <c r="K209" s="16">
        <v>27887</v>
      </c>
    </row>
    <row r="210" spans="1:11" x14ac:dyDescent="0.35">
      <c r="A210" s="16" t="s">
        <v>91</v>
      </c>
      <c r="B210" s="16">
        <v>1582</v>
      </c>
      <c r="C210" s="16">
        <v>8588</v>
      </c>
      <c r="D210" s="16">
        <v>15935</v>
      </c>
      <c r="E210" s="16">
        <v>26105</v>
      </c>
      <c r="F210" s="16">
        <v>1794</v>
      </c>
      <c r="G210" s="16">
        <v>1001</v>
      </c>
      <c r="H210" s="16">
        <v>-793</v>
      </c>
      <c r="I210" s="16">
        <v>739</v>
      </c>
      <c r="J210" s="16">
        <v>-54</v>
      </c>
      <c r="K210" s="16">
        <v>27845</v>
      </c>
    </row>
    <row r="211" spans="1:11" x14ac:dyDescent="0.35">
      <c r="A211" s="16" t="s">
        <v>92</v>
      </c>
      <c r="B211" s="16">
        <v>2227</v>
      </c>
      <c r="C211" s="16">
        <v>7961</v>
      </c>
      <c r="D211" s="16">
        <v>16712</v>
      </c>
      <c r="E211" s="16">
        <v>26900</v>
      </c>
      <c r="F211" s="16">
        <v>9037</v>
      </c>
      <c r="G211" s="16">
        <v>1004</v>
      </c>
      <c r="H211" s="16">
        <v>-8033</v>
      </c>
      <c r="I211" s="16">
        <v>727</v>
      </c>
      <c r="J211" s="16">
        <v>-7306</v>
      </c>
      <c r="K211" s="16">
        <v>28631</v>
      </c>
    </row>
    <row r="212" spans="1:11" x14ac:dyDescent="0.35">
      <c r="A212" s="16" t="s">
        <v>93</v>
      </c>
      <c r="B212" s="16">
        <v>2226</v>
      </c>
      <c r="C212" s="16">
        <v>8118</v>
      </c>
      <c r="D212" s="16">
        <v>16555</v>
      </c>
      <c r="E212" s="16">
        <v>26899</v>
      </c>
      <c r="F212" s="16">
        <v>-1090</v>
      </c>
      <c r="G212" s="16">
        <v>1004</v>
      </c>
      <c r="H212" s="16">
        <v>2094</v>
      </c>
      <c r="I212" s="16">
        <v>712</v>
      </c>
      <c r="J212" s="16">
        <v>2806</v>
      </c>
      <c r="K212" s="16">
        <v>28615</v>
      </c>
    </row>
    <row r="213" spans="1:11" x14ac:dyDescent="0.35">
      <c r="A213" s="16" t="s">
        <v>94</v>
      </c>
      <c r="B213" s="16">
        <v>2370</v>
      </c>
      <c r="C213" s="16">
        <v>8442</v>
      </c>
      <c r="D213" s="16">
        <v>15566</v>
      </c>
      <c r="E213" s="16">
        <v>26378</v>
      </c>
      <c r="F213" s="16">
        <v>1917</v>
      </c>
      <c r="G213" s="16">
        <v>1004</v>
      </c>
      <c r="H213" s="16">
        <v>-913</v>
      </c>
      <c r="I213" s="16">
        <v>689</v>
      </c>
      <c r="J213" s="16">
        <v>-224</v>
      </c>
      <c r="K213" s="16">
        <v>28071</v>
      </c>
    </row>
    <row r="214" spans="1:11" x14ac:dyDescent="0.35">
      <c r="A214" s="16" t="s">
        <v>95</v>
      </c>
      <c r="B214" s="16">
        <v>2383</v>
      </c>
      <c r="C214" s="16">
        <v>7583</v>
      </c>
      <c r="D214" s="16">
        <v>16436</v>
      </c>
      <c r="E214" s="16">
        <v>26402</v>
      </c>
      <c r="F214" s="16">
        <v>13062</v>
      </c>
      <c r="G214" s="16">
        <v>1022</v>
      </c>
      <c r="H214" s="16">
        <v>-12040</v>
      </c>
      <c r="I214" s="16">
        <v>1432</v>
      </c>
      <c r="J214" s="16">
        <v>-10608</v>
      </c>
      <c r="K214" s="16">
        <v>28856</v>
      </c>
    </row>
    <row r="215" spans="1:11" x14ac:dyDescent="0.35">
      <c r="A215" s="16" t="s">
        <v>96</v>
      </c>
      <c r="B215" s="16">
        <v>1992</v>
      </c>
      <c r="C215" s="16">
        <v>7637</v>
      </c>
      <c r="D215" s="16">
        <v>16333</v>
      </c>
      <c r="E215" s="16">
        <v>25962</v>
      </c>
      <c r="F215" s="16">
        <v>4499</v>
      </c>
      <c r="G215" s="16">
        <v>1022</v>
      </c>
      <c r="H215" s="16">
        <v>-3477</v>
      </c>
      <c r="I215" s="16">
        <v>1556</v>
      </c>
      <c r="J215" s="16">
        <v>-1921</v>
      </c>
      <c r="K215" s="16">
        <v>28540</v>
      </c>
    </row>
    <row r="216" spans="1:11" x14ac:dyDescent="0.35">
      <c r="A216" s="16" t="s">
        <v>97</v>
      </c>
      <c r="B216" s="16">
        <v>1753</v>
      </c>
      <c r="C216" s="16">
        <v>7997</v>
      </c>
      <c r="D216" s="16">
        <v>16845</v>
      </c>
      <c r="E216" s="16">
        <v>26595</v>
      </c>
      <c r="F216" s="16">
        <v>2806</v>
      </c>
      <c r="G216" s="16">
        <v>1028</v>
      </c>
      <c r="H216" s="16">
        <v>-1778</v>
      </c>
      <c r="I216" s="16">
        <v>1474</v>
      </c>
      <c r="J216" s="16">
        <v>-304</v>
      </c>
      <c r="K216" s="16">
        <v>29097</v>
      </c>
    </row>
    <row r="217" spans="1:11" x14ac:dyDescent="0.35">
      <c r="A217" s="16" t="s">
        <v>98</v>
      </c>
      <c r="B217" s="16">
        <v>2331</v>
      </c>
      <c r="C217" s="16">
        <v>7643</v>
      </c>
      <c r="D217" s="16">
        <v>16776</v>
      </c>
      <c r="E217" s="16">
        <v>26750</v>
      </c>
      <c r="F217" s="16">
        <v>2987</v>
      </c>
      <c r="G217" s="16">
        <v>1026</v>
      </c>
      <c r="H217" s="16">
        <v>-1961</v>
      </c>
      <c r="I217" s="16">
        <v>4710</v>
      </c>
      <c r="J217" s="16">
        <v>2749</v>
      </c>
      <c r="K217" s="16">
        <v>32486</v>
      </c>
    </row>
    <row r="218" spans="1:11" x14ac:dyDescent="0.35">
      <c r="A218" s="16" t="s">
        <v>99</v>
      </c>
      <c r="B218" s="16">
        <v>2389</v>
      </c>
      <c r="C218" s="16">
        <v>7869</v>
      </c>
      <c r="D218" s="16">
        <v>16884</v>
      </c>
      <c r="E218" s="16">
        <v>27142</v>
      </c>
      <c r="F218" s="16">
        <v>2269</v>
      </c>
      <c r="G218" s="16">
        <v>1026</v>
      </c>
      <c r="H218" s="16">
        <v>-1243</v>
      </c>
      <c r="I218" s="16">
        <v>-7949</v>
      </c>
      <c r="J218" s="16">
        <v>-9192</v>
      </c>
      <c r="K218" s="16">
        <v>20219</v>
      </c>
    </row>
    <row r="219" spans="1:11" x14ac:dyDescent="0.35">
      <c r="A219" s="16" t="s">
        <v>100</v>
      </c>
      <c r="B219" s="16">
        <v>2152</v>
      </c>
      <c r="C219" s="16">
        <v>7940</v>
      </c>
      <c r="D219" s="16">
        <v>16329</v>
      </c>
      <c r="E219" s="16">
        <v>26421</v>
      </c>
      <c r="F219" s="16">
        <v>3497</v>
      </c>
      <c r="G219" s="16">
        <v>1026</v>
      </c>
      <c r="H219" s="16">
        <v>-2471</v>
      </c>
      <c r="I219" s="16">
        <v>4691</v>
      </c>
      <c r="J219" s="16">
        <v>2220</v>
      </c>
      <c r="K219" s="16">
        <v>32138</v>
      </c>
    </row>
    <row r="220" spans="1:11" x14ac:dyDescent="0.35">
      <c r="A220" s="16" t="s">
        <v>101</v>
      </c>
      <c r="B220" s="16">
        <v>2413</v>
      </c>
      <c r="C220" s="16">
        <v>7855</v>
      </c>
      <c r="D220" s="16">
        <v>16795</v>
      </c>
      <c r="E220" s="16">
        <v>27063</v>
      </c>
      <c r="F220" s="16">
        <v>5558</v>
      </c>
      <c r="G220" s="16">
        <v>1042</v>
      </c>
      <c r="H220" s="16">
        <v>-4516</v>
      </c>
      <c r="I220" s="16">
        <v>5922</v>
      </c>
      <c r="J220" s="16">
        <v>1406</v>
      </c>
      <c r="K220" s="16">
        <v>34027</v>
      </c>
    </row>
    <row r="221" spans="1:11" x14ac:dyDescent="0.35">
      <c r="A221" s="16" t="s">
        <v>102</v>
      </c>
      <c r="B221" s="16">
        <v>2415</v>
      </c>
      <c r="C221" s="16">
        <v>8020</v>
      </c>
      <c r="D221" s="16">
        <v>17843</v>
      </c>
      <c r="E221" s="16">
        <v>28278</v>
      </c>
      <c r="F221" s="16">
        <v>2992</v>
      </c>
      <c r="G221" s="16">
        <v>1042</v>
      </c>
      <c r="H221" s="16">
        <v>-1950</v>
      </c>
      <c r="I221" s="16">
        <v>5907</v>
      </c>
      <c r="J221" s="16">
        <v>3957</v>
      </c>
      <c r="K221" s="16">
        <v>35227</v>
      </c>
    </row>
    <row r="222" spans="1:11" x14ac:dyDescent="0.35">
      <c r="A222" s="16" t="s">
        <v>103</v>
      </c>
      <c r="B222" s="16">
        <v>1639</v>
      </c>
      <c r="C222" s="16">
        <v>9149</v>
      </c>
      <c r="D222" s="16">
        <v>17314</v>
      </c>
      <c r="E222" s="16">
        <v>28102</v>
      </c>
      <c r="F222" s="16">
        <v>1376</v>
      </c>
      <c r="G222" s="16">
        <v>1042</v>
      </c>
      <c r="H222" s="16">
        <v>-334</v>
      </c>
      <c r="I222" s="16">
        <v>-3990</v>
      </c>
      <c r="J222" s="16">
        <v>-4324</v>
      </c>
      <c r="K222" s="16">
        <v>25154</v>
      </c>
    </row>
    <row r="223" spans="1:11" x14ac:dyDescent="0.35">
      <c r="A223" s="16" t="s">
        <v>104</v>
      </c>
      <c r="B223" s="16">
        <v>2413</v>
      </c>
      <c r="C223" s="16">
        <v>8187</v>
      </c>
      <c r="D223" s="16">
        <v>17239</v>
      </c>
      <c r="E223" s="16">
        <v>27839</v>
      </c>
      <c r="F223" s="16">
        <v>1431</v>
      </c>
      <c r="G223" s="16">
        <v>1052</v>
      </c>
      <c r="H223" s="16">
        <v>-379</v>
      </c>
      <c r="I223" s="16">
        <v>864</v>
      </c>
      <c r="J223" s="16">
        <v>485</v>
      </c>
      <c r="K223" s="16">
        <v>29755</v>
      </c>
    </row>
    <row r="224" spans="1:11" x14ac:dyDescent="0.35">
      <c r="A224" s="16" t="s">
        <v>105</v>
      </c>
      <c r="B224" s="16">
        <v>2445</v>
      </c>
      <c r="C224" s="16">
        <v>8048</v>
      </c>
      <c r="D224" s="16">
        <v>17233</v>
      </c>
      <c r="E224" s="16">
        <v>27726</v>
      </c>
      <c r="F224" s="16">
        <v>1320</v>
      </c>
      <c r="G224" s="16">
        <v>1052</v>
      </c>
      <c r="H224" s="16">
        <v>-268</v>
      </c>
      <c r="I224" s="16">
        <v>843</v>
      </c>
      <c r="J224" s="16">
        <v>575</v>
      </c>
      <c r="K224" s="16">
        <v>29621</v>
      </c>
    </row>
    <row r="225" spans="1:11" x14ac:dyDescent="0.35">
      <c r="A225" s="16" t="s">
        <v>106</v>
      </c>
      <c r="B225" s="16">
        <v>2290</v>
      </c>
      <c r="C225" s="16">
        <v>8680</v>
      </c>
      <c r="D225" s="16">
        <v>18066</v>
      </c>
      <c r="E225" s="16">
        <v>29036</v>
      </c>
      <c r="F225" s="16">
        <v>512</v>
      </c>
      <c r="G225" s="16">
        <v>1056</v>
      </c>
      <c r="H225" s="16">
        <v>544</v>
      </c>
      <c r="I225" s="16">
        <v>785</v>
      </c>
      <c r="J225" s="16">
        <v>1329</v>
      </c>
      <c r="K225" s="16">
        <v>30877</v>
      </c>
    </row>
    <row r="226" spans="1:11" x14ac:dyDescent="0.35">
      <c r="A226" s="16" t="s">
        <v>107</v>
      </c>
      <c r="B226" s="16">
        <v>2598</v>
      </c>
      <c r="C226" s="16">
        <v>8135</v>
      </c>
      <c r="D226" s="16">
        <v>18170</v>
      </c>
      <c r="E226" s="16">
        <v>28903</v>
      </c>
      <c r="F226" s="16">
        <v>9533</v>
      </c>
      <c r="G226" s="16">
        <v>1072</v>
      </c>
      <c r="H226" s="16">
        <v>-8461</v>
      </c>
      <c r="I226" s="16">
        <v>1329</v>
      </c>
      <c r="J226" s="16">
        <v>-7132</v>
      </c>
      <c r="K226" s="16">
        <v>31304</v>
      </c>
    </row>
    <row r="227" spans="1:11" x14ac:dyDescent="0.35">
      <c r="A227" s="16" t="s">
        <v>108</v>
      </c>
      <c r="B227" s="16">
        <v>2224</v>
      </c>
      <c r="C227" s="16">
        <v>7859</v>
      </c>
      <c r="D227" s="16">
        <v>17925</v>
      </c>
      <c r="E227" s="16">
        <v>28008</v>
      </c>
      <c r="F227" s="16">
        <v>6879</v>
      </c>
      <c r="G227" s="16">
        <v>1072</v>
      </c>
      <c r="H227" s="16">
        <v>-5807</v>
      </c>
      <c r="I227" s="16">
        <v>1275</v>
      </c>
      <c r="J227" s="16">
        <v>-4532</v>
      </c>
      <c r="K227" s="16">
        <v>30355</v>
      </c>
    </row>
    <row r="228" spans="1:11" x14ac:dyDescent="0.35">
      <c r="A228" s="16" t="s">
        <v>109</v>
      </c>
      <c r="B228" s="16">
        <v>1582</v>
      </c>
      <c r="C228" s="16">
        <v>8287</v>
      </c>
      <c r="D228" s="16">
        <v>18459</v>
      </c>
      <c r="E228" s="16">
        <v>28328</v>
      </c>
      <c r="F228" s="16">
        <v>3116</v>
      </c>
      <c r="G228" s="16">
        <v>1074</v>
      </c>
      <c r="H228" s="16">
        <v>-2042</v>
      </c>
      <c r="I228" s="16">
        <v>1279</v>
      </c>
      <c r="J228" s="16">
        <v>-763</v>
      </c>
      <c r="K228" s="16">
        <v>30681</v>
      </c>
    </row>
    <row r="229" spans="1:11" x14ac:dyDescent="0.35">
      <c r="A229" s="16" t="s">
        <v>110</v>
      </c>
      <c r="B229" s="16">
        <v>1983</v>
      </c>
      <c r="C229" s="16">
        <v>8274</v>
      </c>
      <c r="D229" s="16">
        <v>17988</v>
      </c>
      <c r="E229" s="16">
        <v>28245</v>
      </c>
      <c r="F229" s="16">
        <v>2936</v>
      </c>
      <c r="G229" s="16">
        <v>1082</v>
      </c>
      <c r="H229" s="16">
        <v>-1854</v>
      </c>
      <c r="I229" s="16">
        <v>1194</v>
      </c>
      <c r="J229" s="16">
        <v>-660</v>
      </c>
      <c r="K229" s="16">
        <v>30521</v>
      </c>
    </row>
    <row r="230" spans="1:11" x14ac:dyDescent="0.35">
      <c r="A230" s="16" t="s">
        <v>111</v>
      </c>
      <c r="B230" s="16">
        <v>2401</v>
      </c>
      <c r="C230" s="16">
        <v>8511</v>
      </c>
      <c r="D230" s="16">
        <v>18319</v>
      </c>
      <c r="E230" s="16">
        <v>29231</v>
      </c>
      <c r="F230" s="16">
        <v>932</v>
      </c>
      <c r="G230" s="16">
        <v>1082</v>
      </c>
      <c r="H230" s="16">
        <v>150</v>
      </c>
      <c r="I230" s="16">
        <v>1569</v>
      </c>
      <c r="J230" s="16">
        <v>1719</v>
      </c>
      <c r="K230" s="16">
        <v>31882</v>
      </c>
    </row>
    <row r="231" spans="1:11" x14ac:dyDescent="0.35">
      <c r="A231" s="16" t="s">
        <v>112</v>
      </c>
      <c r="B231" s="16">
        <v>1670</v>
      </c>
      <c r="C231" s="16">
        <v>8408</v>
      </c>
      <c r="D231" s="16">
        <v>18025</v>
      </c>
      <c r="E231" s="16">
        <v>28103</v>
      </c>
      <c r="F231" s="16">
        <v>2393</v>
      </c>
      <c r="G231" s="16">
        <v>1084</v>
      </c>
      <c r="H231" s="16">
        <v>-1309</v>
      </c>
      <c r="I231" s="16">
        <v>1288</v>
      </c>
      <c r="J231" s="16">
        <v>-21</v>
      </c>
      <c r="K231" s="16">
        <v>30475</v>
      </c>
    </row>
    <row r="232" spans="1:11" x14ac:dyDescent="0.35">
      <c r="A232" s="16" t="s">
        <v>113</v>
      </c>
      <c r="B232" s="16">
        <v>2328</v>
      </c>
      <c r="C232" s="16">
        <v>8677</v>
      </c>
      <c r="D232" s="16">
        <v>18157</v>
      </c>
      <c r="E232" s="16">
        <v>29162</v>
      </c>
      <c r="F232" s="16">
        <v>4484</v>
      </c>
      <c r="G232" s="16">
        <v>1094</v>
      </c>
      <c r="H232" s="16">
        <v>-3390</v>
      </c>
      <c r="I232" s="16">
        <v>1182</v>
      </c>
      <c r="J232" s="16">
        <v>-2208</v>
      </c>
      <c r="K232" s="16">
        <v>31438</v>
      </c>
    </row>
    <row r="233" spans="1:11" x14ac:dyDescent="0.35">
      <c r="A233" s="16" t="s">
        <v>114</v>
      </c>
      <c r="B233" s="16">
        <v>1976</v>
      </c>
      <c r="C233" s="16">
        <v>8656</v>
      </c>
      <c r="D233" s="16">
        <v>16297</v>
      </c>
      <c r="E233" s="16">
        <v>26929</v>
      </c>
      <c r="F233" s="16">
        <v>4482</v>
      </c>
      <c r="G233" s="16">
        <v>1094</v>
      </c>
      <c r="H233" s="16">
        <v>-3388</v>
      </c>
      <c r="I233" s="16">
        <v>1060</v>
      </c>
      <c r="J233" s="16">
        <v>-2328</v>
      </c>
      <c r="K233" s="16">
        <v>29083</v>
      </c>
    </row>
    <row r="234" spans="1:11" x14ac:dyDescent="0.35">
      <c r="A234" s="16" t="s">
        <v>115</v>
      </c>
      <c r="B234" s="16">
        <v>1226</v>
      </c>
      <c r="C234" s="16">
        <v>10019</v>
      </c>
      <c r="D234" s="16">
        <v>17902</v>
      </c>
      <c r="E234" s="16">
        <v>29147</v>
      </c>
      <c r="F234" s="16">
        <v>1206</v>
      </c>
      <c r="G234" s="16">
        <v>1098</v>
      </c>
      <c r="H234" s="16">
        <v>-108</v>
      </c>
      <c r="I234" s="16">
        <v>1153</v>
      </c>
      <c r="J234" s="16">
        <v>1045</v>
      </c>
      <c r="K234" s="16">
        <v>31398</v>
      </c>
    </row>
    <row r="235" spans="1:11" x14ac:dyDescent="0.35">
      <c r="A235" s="16" t="s">
        <v>116</v>
      </c>
      <c r="B235" s="16">
        <v>2192</v>
      </c>
      <c r="C235" s="16">
        <v>8898</v>
      </c>
      <c r="D235" s="16">
        <v>18436</v>
      </c>
      <c r="E235" s="16">
        <v>29526</v>
      </c>
      <c r="F235" s="16">
        <v>169</v>
      </c>
      <c r="G235" s="16">
        <v>1111</v>
      </c>
      <c r="H235" s="16">
        <v>942</v>
      </c>
      <c r="I235" s="16">
        <v>1103</v>
      </c>
      <c r="J235" s="16">
        <v>2045</v>
      </c>
      <c r="K235" s="16">
        <v>31740</v>
      </c>
    </row>
    <row r="236" spans="1:11" x14ac:dyDescent="0.35">
      <c r="A236" s="16" t="s">
        <v>117</v>
      </c>
      <c r="B236" s="16">
        <v>1905</v>
      </c>
      <c r="C236" s="16">
        <v>8699</v>
      </c>
      <c r="D236" s="16">
        <v>17854</v>
      </c>
      <c r="E236" s="16">
        <v>28458</v>
      </c>
      <c r="F236" s="16">
        <v>781</v>
      </c>
      <c r="G236" s="16">
        <v>1111</v>
      </c>
      <c r="H236" s="16">
        <v>330</v>
      </c>
      <c r="I236" s="16">
        <v>1235</v>
      </c>
      <c r="J236" s="16">
        <v>1565</v>
      </c>
      <c r="K236" s="16">
        <v>30804</v>
      </c>
    </row>
    <row r="237" spans="1:11" x14ac:dyDescent="0.35">
      <c r="A237" s="16" t="s">
        <v>118</v>
      </c>
      <c r="B237" s="16">
        <v>2021</v>
      </c>
      <c r="C237" s="16">
        <v>9175</v>
      </c>
      <c r="D237" s="16">
        <v>20886</v>
      </c>
      <c r="E237" s="16">
        <v>32082</v>
      </c>
      <c r="F237" s="16">
        <v>-2017</v>
      </c>
      <c r="G237" s="16">
        <v>1112</v>
      </c>
      <c r="H237" s="16">
        <v>3129</v>
      </c>
      <c r="I237" s="16">
        <v>1271</v>
      </c>
      <c r="J237" s="16">
        <v>4400</v>
      </c>
      <c r="K237" s="16">
        <v>34465</v>
      </c>
    </row>
    <row r="238" spans="1:11" x14ac:dyDescent="0.35">
      <c r="A238" s="16" t="s">
        <v>119</v>
      </c>
      <c r="B238" s="16">
        <v>2450</v>
      </c>
      <c r="C238" s="16">
        <v>8553</v>
      </c>
      <c r="D238" s="16">
        <v>20444</v>
      </c>
      <c r="E238" s="16">
        <v>31447</v>
      </c>
      <c r="F238" s="16">
        <v>6348</v>
      </c>
      <c r="G238" s="16">
        <v>1136</v>
      </c>
      <c r="H238" s="16">
        <v>-5212</v>
      </c>
      <c r="I238" s="16">
        <v>1807</v>
      </c>
      <c r="J238" s="16">
        <v>-3405</v>
      </c>
      <c r="K238" s="16">
        <v>34390</v>
      </c>
    </row>
    <row r="239" spans="1:11" x14ac:dyDescent="0.35">
      <c r="A239" s="16" t="s">
        <v>120</v>
      </c>
      <c r="B239" s="16">
        <v>1882</v>
      </c>
      <c r="C239" s="16">
        <v>8278</v>
      </c>
      <c r="D239" s="16">
        <v>19517</v>
      </c>
      <c r="E239" s="16">
        <v>29677</v>
      </c>
      <c r="F239" s="16">
        <v>4105</v>
      </c>
      <c r="G239" s="16">
        <v>1136</v>
      </c>
      <c r="H239" s="16">
        <v>-2969</v>
      </c>
      <c r="I239" s="16">
        <v>1737</v>
      </c>
      <c r="J239" s="16">
        <v>-1232</v>
      </c>
      <c r="K239" s="16">
        <v>32550</v>
      </c>
    </row>
    <row r="240" spans="1:11" x14ac:dyDescent="0.35">
      <c r="A240" s="16" t="s">
        <v>121</v>
      </c>
      <c r="B240" s="16">
        <v>981</v>
      </c>
      <c r="C240" s="16">
        <v>8756</v>
      </c>
      <c r="D240" s="16">
        <v>20289</v>
      </c>
      <c r="E240" s="16">
        <v>30026</v>
      </c>
      <c r="F240" s="16">
        <v>1871</v>
      </c>
      <c r="G240" s="16">
        <v>1140</v>
      </c>
      <c r="H240" s="16">
        <v>-731</v>
      </c>
      <c r="I240" s="16">
        <v>2212</v>
      </c>
      <c r="J240" s="16">
        <v>1481</v>
      </c>
      <c r="K240" s="16">
        <v>33378</v>
      </c>
    </row>
    <row r="241" spans="1:11" x14ac:dyDescent="0.35">
      <c r="A241" s="16" t="s">
        <v>122</v>
      </c>
      <c r="B241" s="16">
        <v>1993</v>
      </c>
      <c r="C241" s="16">
        <v>8855</v>
      </c>
      <c r="D241" s="16">
        <v>20561</v>
      </c>
      <c r="E241" s="16">
        <v>31409</v>
      </c>
      <c r="F241" s="16">
        <v>119</v>
      </c>
      <c r="G241" s="16">
        <v>1150</v>
      </c>
      <c r="H241" s="16">
        <v>1031</v>
      </c>
      <c r="I241" s="16">
        <v>1528</v>
      </c>
      <c r="J241" s="16">
        <v>2559</v>
      </c>
      <c r="K241" s="16">
        <v>34087</v>
      </c>
    </row>
    <row r="242" spans="1:11" x14ac:dyDescent="0.35">
      <c r="A242" s="16" t="s">
        <v>123</v>
      </c>
      <c r="B242" s="16">
        <v>1989</v>
      </c>
      <c r="C242" s="16">
        <v>9298</v>
      </c>
      <c r="D242" s="16">
        <v>21948</v>
      </c>
      <c r="E242" s="16">
        <v>33235</v>
      </c>
      <c r="F242" s="16">
        <v>-3609</v>
      </c>
      <c r="G242" s="16">
        <v>1150</v>
      </c>
      <c r="H242" s="16">
        <v>4759</v>
      </c>
      <c r="I242" s="16">
        <v>1601</v>
      </c>
      <c r="J242" s="16">
        <v>6360</v>
      </c>
      <c r="K242" s="16">
        <v>35986</v>
      </c>
    </row>
    <row r="243" spans="1:11" x14ac:dyDescent="0.35">
      <c r="A243" s="16" t="s">
        <v>124</v>
      </c>
      <c r="B243" s="16">
        <v>1827</v>
      </c>
      <c r="C243" s="16">
        <v>8196</v>
      </c>
      <c r="D243" s="16">
        <v>18287</v>
      </c>
      <c r="E243" s="16">
        <v>28310</v>
      </c>
      <c r="F243" s="16">
        <v>1994</v>
      </c>
      <c r="G243" s="16">
        <v>1147</v>
      </c>
      <c r="H243" s="16">
        <v>-847</v>
      </c>
      <c r="I243" s="16">
        <v>1588</v>
      </c>
      <c r="J243" s="16">
        <v>741</v>
      </c>
      <c r="K243" s="16">
        <v>31045</v>
      </c>
    </row>
    <row r="244" spans="1:11" x14ac:dyDescent="0.35">
      <c r="A244" s="16" t="s">
        <v>125</v>
      </c>
      <c r="B244" s="16">
        <v>1432</v>
      </c>
      <c r="C244" s="16">
        <v>8980</v>
      </c>
      <c r="D244" s="16">
        <v>20609</v>
      </c>
      <c r="E244" s="16">
        <v>31021</v>
      </c>
      <c r="F244" s="16">
        <v>3042</v>
      </c>
      <c r="G244" s="16">
        <v>1169</v>
      </c>
      <c r="H244" s="16">
        <v>-1873</v>
      </c>
      <c r="I244" s="16">
        <v>1473</v>
      </c>
      <c r="J244" s="16">
        <v>-400</v>
      </c>
      <c r="K244" s="16">
        <v>33663</v>
      </c>
    </row>
    <row r="245" spans="1:11" x14ac:dyDescent="0.35">
      <c r="A245" s="16" t="s">
        <v>126</v>
      </c>
      <c r="B245" s="16">
        <v>1557</v>
      </c>
      <c r="C245" s="16">
        <v>9042</v>
      </c>
      <c r="D245" s="16">
        <v>19529</v>
      </c>
      <c r="E245" s="16">
        <v>30128</v>
      </c>
      <c r="F245" s="16">
        <v>1614</v>
      </c>
      <c r="G245" s="16">
        <v>1169</v>
      </c>
      <c r="H245" s="16">
        <v>-445</v>
      </c>
      <c r="I245" s="16">
        <v>1450</v>
      </c>
      <c r="J245" s="16">
        <v>1005</v>
      </c>
      <c r="K245" s="16">
        <v>32747</v>
      </c>
    </row>
    <row r="246" spans="1:11" x14ac:dyDescent="0.35">
      <c r="A246" s="16" t="s">
        <v>127</v>
      </c>
      <c r="B246" s="16">
        <v>1630</v>
      </c>
      <c r="C246" s="16">
        <v>10185</v>
      </c>
      <c r="D246" s="16">
        <v>20583</v>
      </c>
      <c r="E246" s="16">
        <v>32398</v>
      </c>
      <c r="F246" s="16">
        <v>-1427</v>
      </c>
      <c r="G246" s="16">
        <v>1169</v>
      </c>
      <c r="H246" s="16">
        <v>2596</v>
      </c>
      <c r="I246" s="16">
        <v>1561</v>
      </c>
      <c r="J246" s="16">
        <v>4157</v>
      </c>
      <c r="K246" s="16">
        <v>35128</v>
      </c>
    </row>
    <row r="247" spans="1:11" x14ac:dyDescent="0.35">
      <c r="A247" s="16" t="s">
        <v>128</v>
      </c>
      <c r="B247" s="16">
        <v>1683</v>
      </c>
      <c r="C247" s="16">
        <v>9034</v>
      </c>
      <c r="D247" s="16">
        <v>19558</v>
      </c>
      <c r="E247" s="16">
        <v>30275</v>
      </c>
      <c r="F247" s="16">
        <v>492</v>
      </c>
      <c r="G247" s="16">
        <v>1173</v>
      </c>
      <c r="H247" s="16">
        <v>681</v>
      </c>
      <c r="I247" s="16">
        <v>1298</v>
      </c>
      <c r="J247" s="16">
        <v>1979</v>
      </c>
      <c r="K247" s="16">
        <v>32746</v>
      </c>
    </row>
    <row r="248" spans="1:11" x14ac:dyDescent="0.35">
      <c r="A248" s="16" t="s">
        <v>129</v>
      </c>
      <c r="B248" s="16">
        <v>1999</v>
      </c>
      <c r="C248" s="16">
        <v>9126</v>
      </c>
      <c r="D248" s="16">
        <v>21445</v>
      </c>
      <c r="E248" s="16">
        <v>32570</v>
      </c>
      <c r="F248" s="16">
        <v>-2552</v>
      </c>
      <c r="G248" s="16">
        <v>1173</v>
      </c>
      <c r="H248" s="16">
        <v>3725</v>
      </c>
      <c r="I248" s="16">
        <v>1492</v>
      </c>
      <c r="J248" s="16">
        <v>5217</v>
      </c>
      <c r="K248" s="16">
        <v>35235</v>
      </c>
    </row>
    <row r="249" spans="1:11" x14ac:dyDescent="0.35">
      <c r="A249" s="16" t="s">
        <v>130</v>
      </c>
      <c r="B249" s="16">
        <v>2484</v>
      </c>
      <c r="C249" s="16">
        <v>9495</v>
      </c>
      <c r="D249" s="16">
        <v>20189</v>
      </c>
      <c r="E249" s="16">
        <v>32168</v>
      </c>
      <c r="F249" s="16">
        <v>-1249</v>
      </c>
      <c r="G249" s="16">
        <v>1177</v>
      </c>
      <c r="H249" s="16">
        <v>2426</v>
      </c>
      <c r="I249" s="16">
        <v>1478</v>
      </c>
      <c r="J249" s="16">
        <v>3904</v>
      </c>
      <c r="K249" s="16">
        <v>34823</v>
      </c>
    </row>
    <row r="250" spans="1:11" x14ac:dyDescent="0.35">
      <c r="A250" s="16" t="s">
        <v>131</v>
      </c>
      <c r="B250" s="16">
        <v>1915</v>
      </c>
      <c r="C250" s="16">
        <v>9076</v>
      </c>
      <c r="D250" s="16">
        <v>21060</v>
      </c>
      <c r="E250" s="16">
        <v>32051</v>
      </c>
      <c r="F250" s="16">
        <v>4831</v>
      </c>
      <c r="G250" s="16">
        <v>1200</v>
      </c>
      <c r="H250" s="16">
        <v>-3631</v>
      </c>
      <c r="I250" s="16">
        <v>2396</v>
      </c>
      <c r="J250" s="16">
        <v>-1235</v>
      </c>
      <c r="K250" s="16">
        <v>35647</v>
      </c>
    </row>
    <row r="251" spans="1:11" x14ac:dyDescent="0.35">
      <c r="A251" s="16" t="s">
        <v>132</v>
      </c>
      <c r="B251" s="16">
        <v>1629</v>
      </c>
      <c r="C251" s="16">
        <v>8955</v>
      </c>
      <c r="D251" s="16">
        <v>20577</v>
      </c>
      <c r="E251" s="16">
        <v>31161</v>
      </c>
      <c r="F251" s="16">
        <v>2920</v>
      </c>
      <c r="G251" s="16">
        <v>1200</v>
      </c>
      <c r="H251" s="16">
        <v>-1720</v>
      </c>
      <c r="I251" s="16">
        <v>2450</v>
      </c>
      <c r="J251" s="16">
        <v>730</v>
      </c>
      <c r="K251" s="16">
        <v>34811</v>
      </c>
    </row>
    <row r="252" spans="1:11" x14ac:dyDescent="0.35">
      <c r="A252" s="16" t="s">
        <v>133</v>
      </c>
      <c r="B252" s="16">
        <v>1610</v>
      </c>
      <c r="C252" s="16">
        <v>8900</v>
      </c>
      <c r="D252" s="16">
        <v>23267</v>
      </c>
      <c r="E252" s="16">
        <v>33777</v>
      </c>
      <c r="F252" s="16">
        <v>396</v>
      </c>
      <c r="G252" s="16">
        <v>1198</v>
      </c>
      <c r="H252" s="16">
        <v>802</v>
      </c>
      <c r="I252" s="16">
        <v>3842</v>
      </c>
      <c r="J252" s="16">
        <v>4644</v>
      </c>
      <c r="K252" s="16">
        <v>38817</v>
      </c>
    </row>
    <row r="253" spans="1:11" x14ac:dyDescent="0.35">
      <c r="A253" s="16" t="s">
        <v>134</v>
      </c>
      <c r="B253" s="16">
        <v>1692</v>
      </c>
      <c r="C253" s="16">
        <v>9263</v>
      </c>
      <c r="D253" s="16">
        <v>22018</v>
      </c>
      <c r="E253" s="16">
        <v>32973</v>
      </c>
      <c r="F253" s="16">
        <v>478</v>
      </c>
      <c r="G253" s="16">
        <v>1211</v>
      </c>
      <c r="H253" s="16">
        <v>733</v>
      </c>
      <c r="I253" s="16">
        <v>2029</v>
      </c>
      <c r="J253" s="16">
        <v>2762</v>
      </c>
      <c r="K253" s="16">
        <v>36213</v>
      </c>
    </row>
    <row r="254" spans="1:11" x14ac:dyDescent="0.35">
      <c r="A254" s="16" t="s">
        <v>135</v>
      </c>
      <c r="B254" s="16">
        <v>2242</v>
      </c>
      <c r="C254" s="16">
        <v>9655</v>
      </c>
      <c r="D254" s="16">
        <v>23488</v>
      </c>
      <c r="E254" s="16">
        <v>35385</v>
      </c>
      <c r="F254" s="16">
        <v>-4211</v>
      </c>
      <c r="G254" s="16">
        <v>1211</v>
      </c>
      <c r="H254" s="16">
        <v>5422</v>
      </c>
      <c r="I254" s="16">
        <v>1844</v>
      </c>
      <c r="J254" s="16">
        <v>7266</v>
      </c>
      <c r="K254" s="16">
        <v>38440</v>
      </c>
    </row>
    <row r="255" spans="1:11" x14ac:dyDescent="0.35">
      <c r="A255" s="16" t="s">
        <v>136</v>
      </c>
      <c r="B255" s="16">
        <v>2096</v>
      </c>
      <c r="C255" s="16">
        <v>9719</v>
      </c>
      <c r="D255" s="16">
        <v>22791</v>
      </c>
      <c r="E255" s="16">
        <v>34606</v>
      </c>
      <c r="F255" s="16">
        <v>-1585</v>
      </c>
      <c r="G255" s="16">
        <v>1214</v>
      </c>
      <c r="H255" s="16">
        <v>2799</v>
      </c>
      <c r="I255" s="16">
        <v>1851</v>
      </c>
      <c r="J255" s="16">
        <v>4650</v>
      </c>
      <c r="K255" s="16">
        <v>37671</v>
      </c>
    </row>
    <row r="256" spans="1:11" x14ac:dyDescent="0.35">
      <c r="A256" s="16" t="s">
        <v>137</v>
      </c>
      <c r="B256" s="16">
        <v>1816</v>
      </c>
      <c r="C256" s="16">
        <v>10111</v>
      </c>
      <c r="D256" s="16">
        <v>22015</v>
      </c>
      <c r="E256" s="16">
        <v>33942</v>
      </c>
      <c r="F256" s="16">
        <v>1736</v>
      </c>
      <c r="G256" s="16">
        <v>1228</v>
      </c>
      <c r="H256" s="16">
        <v>-508</v>
      </c>
      <c r="I256" s="16">
        <v>1685</v>
      </c>
      <c r="J256" s="16">
        <v>1177</v>
      </c>
      <c r="K256" s="16">
        <v>36855</v>
      </c>
    </row>
    <row r="257" spans="1:11" x14ac:dyDescent="0.35">
      <c r="A257" s="16" t="s">
        <v>138</v>
      </c>
      <c r="B257" s="16">
        <v>1788</v>
      </c>
      <c r="C257" s="16">
        <v>9921</v>
      </c>
      <c r="D257" s="16">
        <v>22143</v>
      </c>
      <c r="E257" s="16">
        <v>33852</v>
      </c>
      <c r="F257" s="16">
        <v>-624</v>
      </c>
      <c r="G257" s="16">
        <v>1228</v>
      </c>
      <c r="H257" s="16">
        <v>1852</v>
      </c>
      <c r="I257" s="16">
        <v>1676</v>
      </c>
      <c r="J257" s="16">
        <v>3528</v>
      </c>
      <c r="K257" s="16">
        <v>36756</v>
      </c>
    </row>
    <row r="258" spans="1:11" x14ac:dyDescent="0.35">
      <c r="A258" s="16" t="s">
        <v>139</v>
      </c>
      <c r="B258" s="16">
        <v>1698</v>
      </c>
      <c r="C258" s="16">
        <v>11825</v>
      </c>
      <c r="D258" s="16">
        <v>21522</v>
      </c>
      <c r="E258" s="16">
        <v>35045</v>
      </c>
      <c r="F258" s="16">
        <v>-1903</v>
      </c>
      <c r="G258" s="16">
        <v>1227</v>
      </c>
      <c r="H258" s="16">
        <v>3130</v>
      </c>
      <c r="I258" s="16">
        <v>1768</v>
      </c>
      <c r="J258" s="16">
        <v>4898</v>
      </c>
      <c r="K258" s="16">
        <v>38040</v>
      </c>
    </row>
    <row r="259" spans="1:11" x14ac:dyDescent="0.35">
      <c r="A259" s="16" t="s">
        <v>140</v>
      </c>
      <c r="B259" s="16">
        <v>1923</v>
      </c>
      <c r="C259" s="16">
        <v>10107</v>
      </c>
      <c r="D259" s="16">
        <v>21189</v>
      </c>
      <c r="E259" s="16">
        <v>33219</v>
      </c>
      <c r="F259" s="16">
        <v>-126</v>
      </c>
      <c r="G259" s="16">
        <v>1242</v>
      </c>
      <c r="H259" s="16">
        <v>1368</v>
      </c>
      <c r="I259" s="16">
        <v>1403</v>
      </c>
      <c r="J259" s="16">
        <v>2771</v>
      </c>
      <c r="K259" s="16">
        <v>35864</v>
      </c>
    </row>
    <row r="260" spans="1:11" x14ac:dyDescent="0.35">
      <c r="A260" s="16" t="s">
        <v>141</v>
      </c>
      <c r="B260" s="16">
        <v>2082</v>
      </c>
      <c r="C260" s="16">
        <v>9927</v>
      </c>
      <c r="D260" s="16">
        <v>21391</v>
      </c>
      <c r="E260" s="16">
        <v>33400</v>
      </c>
      <c r="F260" s="16">
        <v>-992</v>
      </c>
      <c r="G260" s="16">
        <v>1242</v>
      </c>
      <c r="H260" s="16">
        <v>2234</v>
      </c>
      <c r="I260" s="16">
        <v>1553</v>
      </c>
      <c r="J260" s="16">
        <v>3787</v>
      </c>
      <c r="K260" s="16">
        <v>36195</v>
      </c>
    </row>
    <row r="261" spans="1:11" x14ac:dyDescent="0.35">
      <c r="A261" s="16" t="s">
        <v>142</v>
      </c>
      <c r="B261" s="16">
        <v>2505</v>
      </c>
      <c r="C261" s="16">
        <v>10223</v>
      </c>
      <c r="D261" s="16">
        <v>25048</v>
      </c>
      <c r="E261" s="16">
        <v>37776</v>
      </c>
      <c r="F261" s="16">
        <v>-3920</v>
      </c>
      <c r="G261" s="16">
        <v>1242</v>
      </c>
      <c r="H261" s="16">
        <v>5162</v>
      </c>
      <c r="I261" s="16">
        <v>1552</v>
      </c>
      <c r="J261" s="16">
        <v>6714</v>
      </c>
      <c r="K261" s="16">
        <v>40570</v>
      </c>
    </row>
    <row r="262" spans="1:11" x14ac:dyDescent="0.35">
      <c r="A262" s="16" t="s">
        <v>143</v>
      </c>
      <c r="B262" s="16">
        <v>1910</v>
      </c>
      <c r="C262" s="16">
        <v>9990</v>
      </c>
      <c r="D262" s="16">
        <v>22628</v>
      </c>
      <c r="E262" s="16">
        <v>34528</v>
      </c>
      <c r="F262" s="16">
        <v>4518</v>
      </c>
      <c r="G262" s="16">
        <v>1267</v>
      </c>
      <c r="H262" s="16">
        <v>-3251</v>
      </c>
      <c r="I262" s="16">
        <v>2464</v>
      </c>
      <c r="J262" s="16">
        <v>-787</v>
      </c>
      <c r="K262" s="16">
        <v>38259</v>
      </c>
    </row>
    <row r="263" spans="1:11" x14ac:dyDescent="0.35">
      <c r="A263" s="16" t="s">
        <v>144</v>
      </c>
      <c r="B263" s="16">
        <v>1624</v>
      </c>
      <c r="C263" s="16">
        <v>9966</v>
      </c>
      <c r="D263" s="16">
        <v>22022</v>
      </c>
      <c r="E263" s="16">
        <v>33612</v>
      </c>
      <c r="F263" s="16">
        <v>4753</v>
      </c>
      <c r="G263" s="16">
        <v>1267</v>
      </c>
      <c r="H263" s="16">
        <v>-3486</v>
      </c>
      <c r="I263" s="16">
        <v>2269</v>
      </c>
      <c r="J263" s="16">
        <v>-1217</v>
      </c>
      <c r="K263" s="16">
        <v>37148</v>
      </c>
    </row>
    <row r="264" spans="1:11" x14ac:dyDescent="0.35">
      <c r="A264" s="16" t="s">
        <v>145</v>
      </c>
      <c r="B264" s="16">
        <v>1845</v>
      </c>
      <c r="C264" s="16">
        <v>10169</v>
      </c>
      <c r="D264" s="16">
        <v>24771</v>
      </c>
      <c r="E264" s="16">
        <v>36785</v>
      </c>
      <c r="F264" s="16">
        <v>1484</v>
      </c>
      <c r="G264" s="16">
        <v>1265</v>
      </c>
      <c r="H264" s="16">
        <v>-219</v>
      </c>
      <c r="I264" s="16">
        <v>2417</v>
      </c>
      <c r="J264" s="16">
        <v>2198</v>
      </c>
      <c r="K264" s="16">
        <v>40467</v>
      </c>
    </row>
    <row r="265" spans="1:11" x14ac:dyDescent="0.35">
      <c r="A265" s="16" t="s">
        <v>146</v>
      </c>
      <c r="B265" s="16">
        <v>1758</v>
      </c>
      <c r="C265" s="16">
        <v>10337</v>
      </c>
      <c r="D265" s="16">
        <v>22503</v>
      </c>
      <c r="E265" s="16">
        <v>34598</v>
      </c>
      <c r="F265" s="16">
        <v>-1258</v>
      </c>
      <c r="G265" s="16">
        <v>1287</v>
      </c>
      <c r="H265" s="16">
        <v>2545</v>
      </c>
      <c r="I265" s="16">
        <v>4544</v>
      </c>
      <c r="J265" s="16">
        <v>7089</v>
      </c>
      <c r="K265" s="16">
        <v>40429</v>
      </c>
    </row>
    <row r="266" spans="1:11" x14ac:dyDescent="0.35">
      <c r="A266" s="16" t="s">
        <v>147</v>
      </c>
      <c r="B266" s="16">
        <v>2245</v>
      </c>
      <c r="C266" s="16">
        <v>10350</v>
      </c>
      <c r="D266" s="16">
        <v>25435</v>
      </c>
      <c r="E266" s="16">
        <v>38030</v>
      </c>
      <c r="F266" s="16">
        <v>-3692</v>
      </c>
      <c r="G266" s="16">
        <v>1287</v>
      </c>
      <c r="H266" s="16">
        <v>4979</v>
      </c>
      <c r="I266" s="16">
        <v>2196</v>
      </c>
      <c r="J266" s="16">
        <v>7175</v>
      </c>
      <c r="K266" s="16">
        <v>41513</v>
      </c>
    </row>
    <row r="267" spans="1:11" x14ac:dyDescent="0.35">
      <c r="A267" s="16" t="s">
        <v>148</v>
      </c>
      <c r="B267" s="16">
        <v>2154</v>
      </c>
      <c r="C267" s="16">
        <v>10460</v>
      </c>
      <c r="D267" s="16">
        <v>23369</v>
      </c>
      <c r="E267" s="16">
        <v>35983</v>
      </c>
      <c r="F267" s="16">
        <v>-1291</v>
      </c>
      <c r="G267" s="16">
        <v>1288</v>
      </c>
      <c r="H267" s="16">
        <v>2579</v>
      </c>
      <c r="I267" s="16">
        <v>-1034</v>
      </c>
      <c r="J267" s="16">
        <v>1545</v>
      </c>
      <c r="K267" s="16">
        <v>36237</v>
      </c>
    </row>
    <row r="268" spans="1:11" x14ac:dyDescent="0.35">
      <c r="A268" s="16" t="s">
        <v>149</v>
      </c>
      <c r="B268" s="16">
        <v>1951</v>
      </c>
      <c r="C268" s="16">
        <v>10552</v>
      </c>
      <c r="D268" s="16">
        <v>22372</v>
      </c>
      <c r="E268" s="16">
        <v>34875</v>
      </c>
      <c r="F268" s="16">
        <v>3292</v>
      </c>
      <c r="G268" s="16">
        <v>1292</v>
      </c>
      <c r="H268" s="16">
        <v>-2000</v>
      </c>
      <c r="I268" s="16">
        <v>1436</v>
      </c>
      <c r="J268" s="16">
        <v>-564</v>
      </c>
      <c r="K268" s="16">
        <v>37603</v>
      </c>
    </row>
    <row r="269" spans="1:11" x14ac:dyDescent="0.35">
      <c r="A269" s="16" t="s">
        <v>150</v>
      </c>
      <c r="B269" s="16">
        <v>2188</v>
      </c>
      <c r="C269" s="16">
        <v>10522</v>
      </c>
      <c r="D269" s="16">
        <v>24856</v>
      </c>
      <c r="E269" s="16">
        <v>37566</v>
      </c>
      <c r="F269" s="16">
        <v>-1334</v>
      </c>
      <c r="G269" s="16">
        <v>1292</v>
      </c>
      <c r="H269" s="16">
        <v>2626</v>
      </c>
      <c r="I269" s="16">
        <v>1810</v>
      </c>
      <c r="J269" s="16">
        <v>4436</v>
      </c>
      <c r="K269" s="16">
        <v>40668</v>
      </c>
    </row>
    <row r="270" spans="1:11" x14ac:dyDescent="0.35">
      <c r="A270" s="16" t="s">
        <v>151</v>
      </c>
      <c r="B270" s="16">
        <v>1824</v>
      </c>
      <c r="C270" s="16">
        <v>11948</v>
      </c>
      <c r="D270" s="16">
        <v>24322</v>
      </c>
      <c r="E270" s="16">
        <v>38094</v>
      </c>
      <c r="F270" s="16">
        <v>-2505</v>
      </c>
      <c r="G270" s="16">
        <v>1287</v>
      </c>
      <c r="H270" s="16">
        <v>3792</v>
      </c>
      <c r="I270" s="16">
        <v>1881</v>
      </c>
      <c r="J270" s="16">
        <v>5673</v>
      </c>
      <c r="K270" s="16">
        <v>41262</v>
      </c>
    </row>
    <row r="271" spans="1:11" x14ac:dyDescent="0.35">
      <c r="A271" s="16" t="s">
        <v>152</v>
      </c>
      <c r="B271" s="16">
        <v>2061</v>
      </c>
      <c r="C271" s="16">
        <v>10548</v>
      </c>
      <c r="D271" s="16">
        <v>21163</v>
      </c>
      <c r="E271" s="16">
        <v>33772</v>
      </c>
      <c r="F271" s="16">
        <v>1788</v>
      </c>
      <c r="G271" s="16">
        <v>1304</v>
      </c>
      <c r="H271" s="16">
        <v>-484</v>
      </c>
      <c r="I271" s="16">
        <v>1348</v>
      </c>
      <c r="J271" s="16">
        <v>864</v>
      </c>
      <c r="K271" s="16">
        <v>36424</v>
      </c>
    </row>
    <row r="272" spans="1:11" x14ac:dyDescent="0.35">
      <c r="A272" s="16" t="s">
        <v>153</v>
      </c>
      <c r="B272" s="16">
        <v>2392</v>
      </c>
      <c r="C272" s="16">
        <v>10490</v>
      </c>
      <c r="D272" s="16">
        <v>25723</v>
      </c>
      <c r="E272" s="16">
        <v>38605</v>
      </c>
      <c r="F272" s="16">
        <v>-3124</v>
      </c>
      <c r="G272" s="16">
        <v>1304</v>
      </c>
      <c r="H272" s="16">
        <v>4428</v>
      </c>
      <c r="I272" s="16">
        <v>1917</v>
      </c>
      <c r="J272" s="16">
        <v>6345</v>
      </c>
      <c r="K272" s="16">
        <v>41826</v>
      </c>
    </row>
    <row r="273" spans="1:11" x14ac:dyDescent="0.35">
      <c r="A273" s="16" t="s">
        <v>154</v>
      </c>
      <c r="B273" s="16">
        <v>2745</v>
      </c>
      <c r="C273" s="16">
        <v>11117</v>
      </c>
      <c r="D273" s="16">
        <v>25509</v>
      </c>
      <c r="E273" s="16">
        <v>39371</v>
      </c>
      <c r="F273" s="16">
        <v>-2646</v>
      </c>
      <c r="G273" s="16">
        <v>1305</v>
      </c>
      <c r="H273" s="16">
        <v>3951</v>
      </c>
      <c r="I273" s="16">
        <v>1830</v>
      </c>
      <c r="J273" s="16">
        <v>5781</v>
      </c>
      <c r="K273" s="16">
        <v>42506</v>
      </c>
    </row>
    <row r="274" spans="1:11" x14ac:dyDescent="0.35">
      <c r="A274" s="16" t="s">
        <v>155</v>
      </c>
      <c r="B274" s="16">
        <v>2404</v>
      </c>
      <c r="C274" s="16">
        <v>10135</v>
      </c>
      <c r="D274" s="16">
        <v>22721</v>
      </c>
      <c r="E274" s="16">
        <v>35260</v>
      </c>
      <c r="F274" s="16">
        <v>9430</v>
      </c>
      <c r="G274" s="16">
        <v>1343</v>
      </c>
      <c r="H274" s="16">
        <v>-8087</v>
      </c>
      <c r="I274" s="16">
        <v>2329</v>
      </c>
      <c r="J274" s="16">
        <v>-5758</v>
      </c>
      <c r="K274" s="16">
        <v>38932</v>
      </c>
    </row>
    <row r="275" spans="1:11" x14ac:dyDescent="0.35">
      <c r="A275" s="16" t="s">
        <v>156</v>
      </c>
      <c r="B275" s="16">
        <v>2128</v>
      </c>
      <c r="C275" s="16">
        <v>10179</v>
      </c>
      <c r="D275" s="16">
        <v>25507</v>
      </c>
      <c r="E275" s="16">
        <v>37814</v>
      </c>
      <c r="F275" s="16">
        <v>2163</v>
      </c>
      <c r="G275" s="16">
        <v>1343</v>
      </c>
      <c r="H275" s="16">
        <v>-820</v>
      </c>
      <c r="I275" s="16">
        <v>3533</v>
      </c>
      <c r="J275" s="16">
        <v>2713</v>
      </c>
      <c r="K275" s="16">
        <v>42690</v>
      </c>
    </row>
    <row r="276" spans="1:11" x14ac:dyDescent="0.35">
      <c r="A276" s="16" t="s">
        <v>157</v>
      </c>
      <c r="B276" s="16">
        <v>2035</v>
      </c>
      <c r="C276" s="16">
        <v>10359</v>
      </c>
      <c r="D276" s="16">
        <v>27663</v>
      </c>
      <c r="E276" s="16">
        <v>40057</v>
      </c>
      <c r="F276" s="16">
        <v>-876</v>
      </c>
      <c r="G276" s="16">
        <v>1345</v>
      </c>
      <c r="H276" s="16">
        <v>2221</v>
      </c>
      <c r="I276" s="16">
        <v>3416</v>
      </c>
      <c r="J276" s="16">
        <v>5637</v>
      </c>
      <c r="K276" s="16">
        <v>44818</v>
      </c>
    </row>
    <row r="277" spans="1:11" x14ac:dyDescent="0.35">
      <c r="A277" s="16" t="s">
        <v>158</v>
      </c>
      <c r="B277" s="16">
        <v>2121</v>
      </c>
      <c r="C277" s="16">
        <v>10268</v>
      </c>
      <c r="D277" s="16">
        <v>22895</v>
      </c>
      <c r="E277" s="16">
        <v>35284</v>
      </c>
      <c r="F277" s="16">
        <v>1421</v>
      </c>
      <c r="G277" s="16">
        <v>1358</v>
      </c>
      <c r="H277" s="16">
        <v>-63</v>
      </c>
      <c r="I277" s="16">
        <v>2036</v>
      </c>
      <c r="J277" s="16">
        <v>1973</v>
      </c>
      <c r="K277" s="16">
        <v>38678</v>
      </c>
    </row>
    <row r="278" spans="1:11" x14ac:dyDescent="0.35">
      <c r="A278" s="16" t="s">
        <v>159</v>
      </c>
      <c r="B278" s="16">
        <v>2350</v>
      </c>
      <c r="C278" s="16">
        <v>10516</v>
      </c>
      <c r="D278" s="16">
        <v>28994</v>
      </c>
      <c r="E278" s="16">
        <v>41860</v>
      </c>
      <c r="F278" s="16">
        <v>-5540</v>
      </c>
      <c r="G278" s="16">
        <v>1358</v>
      </c>
      <c r="H278" s="16">
        <v>6898</v>
      </c>
      <c r="I278" s="16">
        <v>1069</v>
      </c>
      <c r="J278" s="16">
        <v>7967</v>
      </c>
      <c r="K278" s="16">
        <v>44287</v>
      </c>
    </row>
    <row r="279" spans="1:11" x14ac:dyDescent="0.35">
      <c r="A279" s="16" t="s">
        <v>160</v>
      </c>
      <c r="B279" s="16">
        <v>2557</v>
      </c>
      <c r="C279" s="16">
        <v>10544</v>
      </c>
      <c r="D279" s="16">
        <v>24158</v>
      </c>
      <c r="E279" s="16">
        <v>37259</v>
      </c>
      <c r="F279" s="16">
        <v>-845</v>
      </c>
      <c r="G279" s="16">
        <v>1359</v>
      </c>
      <c r="H279" s="16">
        <v>2204</v>
      </c>
      <c r="I279" s="16">
        <v>1028</v>
      </c>
      <c r="J279" s="16">
        <v>3232</v>
      </c>
      <c r="K279" s="16">
        <v>39646</v>
      </c>
    </row>
    <row r="280" spans="1:11" x14ac:dyDescent="0.35">
      <c r="A280" s="16" t="s">
        <v>161</v>
      </c>
      <c r="B280" s="16">
        <v>2312</v>
      </c>
      <c r="C280" s="16">
        <v>10746</v>
      </c>
      <c r="D280" s="16">
        <v>25025</v>
      </c>
      <c r="E280" s="16">
        <v>38083</v>
      </c>
      <c r="F280" s="16">
        <v>3091</v>
      </c>
      <c r="G280" s="16">
        <v>1375</v>
      </c>
      <c r="H280" s="16">
        <v>-1716</v>
      </c>
      <c r="I280" s="16">
        <v>1538</v>
      </c>
      <c r="J280" s="16">
        <v>-178</v>
      </c>
      <c r="K280" s="16">
        <v>40996</v>
      </c>
    </row>
    <row r="281" spans="1:11" x14ac:dyDescent="0.35">
      <c r="A281" s="16" t="s">
        <v>162</v>
      </c>
      <c r="B281" s="16">
        <v>2465</v>
      </c>
      <c r="C281" s="16">
        <v>10820</v>
      </c>
      <c r="D281" s="16">
        <v>25300</v>
      </c>
      <c r="E281" s="16">
        <v>38585</v>
      </c>
      <c r="F281" s="16">
        <v>-49</v>
      </c>
      <c r="G281" s="16">
        <v>1375</v>
      </c>
      <c r="H281" s="16">
        <v>1424</v>
      </c>
      <c r="I281" s="16">
        <v>1753</v>
      </c>
      <c r="J281" s="16">
        <v>3177</v>
      </c>
      <c r="K281" s="16">
        <v>41713</v>
      </c>
    </row>
    <row r="282" spans="1:11" x14ac:dyDescent="0.35">
      <c r="A282" s="16" t="s">
        <v>163</v>
      </c>
      <c r="B282" s="16">
        <v>1635</v>
      </c>
      <c r="C282" s="16">
        <v>12701</v>
      </c>
      <c r="D282" s="16">
        <v>25859</v>
      </c>
      <c r="E282" s="16">
        <v>40195</v>
      </c>
      <c r="F282" s="16">
        <v>-1268</v>
      </c>
      <c r="G282" s="16">
        <v>1375</v>
      </c>
      <c r="H282" s="16">
        <v>2643</v>
      </c>
      <c r="I282" s="16">
        <v>1848</v>
      </c>
      <c r="J282" s="16">
        <v>4491</v>
      </c>
      <c r="K282" s="16">
        <v>43418</v>
      </c>
    </row>
    <row r="283" spans="1:11" x14ac:dyDescent="0.35">
      <c r="A283" s="16" t="s">
        <v>164</v>
      </c>
      <c r="B283" s="16">
        <v>2207</v>
      </c>
      <c r="C283" s="16">
        <v>11054</v>
      </c>
      <c r="D283" s="16">
        <v>23902</v>
      </c>
      <c r="E283" s="16">
        <v>37163</v>
      </c>
      <c r="F283" s="16">
        <v>720</v>
      </c>
      <c r="G283" s="16">
        <v>1400</v>
      </c>
      <c r="H283" s="16">
        <v>680</v>
      </c>
      <c r="I283" s="16">
        <v>2323</v>
      </c>
      <c r="J283" s="16">
        <v>3003</v>
      </c>
      <c r="K283" s="16">
        <v>40886</v>
      </c>
    </row>
    <row r="284" spans="1:11" x14ac:dyDescent="0.35">
      <c r="A284" s="16" t="s">
        <v>165</v>
      </c>
      <c r="B284" s="16">
        <v>2636</v>
      </c>
      <c r="C284" s="16">
        <v>11887</v>
      </c>
      <c r="D284" s="16">
        <v>25735</v>
      </c>
      <c r="E284" s="16">
        <v>40258</v>
      </c>
      <c r="F284" s="16">
        <v>-3305</v>
      </c>
      <c r="G284" s="16">
        <v>1400</v>
      </c>
      <c r="H284" s="16">
        <v>4705</v>
      </c>
      <c r="I284" s="16">
        <v>2449</v>
      </c>
      <c r="J284" s="16">
        <v>7154</v>
      </c>
      <c r="K284" s="16">
        <v>44107</v>
      </c>
    </row>
    <row r="285" spans="1:11" x14ac:dyDescent="0.35">
      <c r="A285" s="16" t="s">
        <v>166</v>
      </c>
      <c r="B285" s="16">
        <v>2871</v>
      </c>
      <c r="C285" s="16">
        <v>11318</v>
      </c>
      <c r="D285" s="16">
        <v>26580</v>
      </c>
      <c r="E285" s="16">
        <v>40769</v>
      </c>
      <c r="F285" s="16">
        <v>-1915</v>
      </c>
      <c r="G285" s="16">
        <v>1401</v>
      </c>
      <c r="H285" s="16">
        <v>3316</v>
      </c>
      <c r="I285" s="16">
        <v>2282</v>
      </c>
      <c r="J285" s="16">
        <v>5598</v>
      </c>
      <c r="K285" s="16">
        <v>44452</v>
      </c>
    </row>
    <row r="286" spans="1:11" x14ac:dyDescent="0.35">
      <c r="A286" s="16" t="s">
        <v>167</v>
      </c>
      <c r="B286" s="16">
        <v>2354</v>
      </c>
      <c r="C286" s="16">
        <v>10734</v>
      </c>
      <c r="D286" s="16">
        <v>24808</v>
      </c>
      <c r="E286" s="16">
        <v>37896</v>
      </c>
      <c r="F286" s="16">
        <v>9587</v>
      </c>
      <c r="G286" s="16">
        <v>1429</v>
      </c>
      <c r="H286" s="16">
        <v>-8158</v>
      </c>
      <c r="I286" s="16">
        <v>2661</v>
      </c>
      <c r="J286" s="16">
        <v>-5497</v>
      </c>
      <c r="K286" s="16">
        <v>41986</v>
      </c>
    </row>
    <row r="287" spans="1:11" x14ac:dyDescent="0.35">
      <c r="A287" s="16" t="s">
        <v>168</v>
      </c>
      <c r="B287" s="16">
        <v>2156</v>
      </c>
      <c r="C287" s="16">
        <v>10224</v>
      </c>
      <c r="D287" s="16">
        <v>27522</v>
      </c>
      <c r="E287" s="16">
        <v>39902</v>
      </c>
      <c r="F287" s="16">
        <v>2713</v>
      </c>
      <c r="G287" s="16">
        <v>1429</v>
      </c>
      <c r="H287" s="16">
        <v>-1284</v>
      </c>
      <c r="I287" s="16">
        <v>2887</v>
      </c>
      <c r="J287" s="16">
        <v>1603</v>
      </c>
      <c r="K287" s="16">
        <v>44218</v>
      </c>
    </row>
    <row r="288" spans="1:11" x14ac:dyDescent="0.35">
      <c r="A288" s="16" t="s">
        <v>169</v>
      </c>
      <c r="B288" s="16">
        <v>2133</v>
      </c>
      <c r="C288" s="16">
        <v>10929</v>
      </c>
      <c r="D288" s="16">
        <v>29107</v>
      </c>
      <c r="E288" s="16">
        <v>42169</v>
      </c>
      <c r="F288" s="16">
        <v>825</v>
      </c>
      <c r="G288" s="16">
        <v>1430</v>
      </c>
      <c r="H288" s="16">
        <v>605</v>
      </c>
      <c r="I288" s="16">
        <v>2874</v>
      </c>
      <c r="J288" s="16">
        <v>3479</v>
      </c>
      <c r="K288" s="16">
        <v>46473</v>
      </c>
    </row>
    <row r="289" spans="1:11" x14ac:dyDescent="0.35">
      <c r="A289" s="16" t="s">
        <v>170</v>
      </c>
      <c r="B289" s="16">
        <v>2170</v>
      </c>
      <c r="C289" s="16">
        <v>10547</v>
      </c>
      <c r="D289" s="16">
        <v>28482</v>
      </c>
      <c r="E289" s="16">
        <v>41199</v>
      </c>
      <c r="F289" s="16">
        <v>-2242</v>
      </c>
      <c r="G289" s="16">
        <v>1444</v>
      </c>
      <c r="H289" s="16">
        <v>3686</v>
      </c>
      <c r="I289" s="16">
        <v>2729</v>
      </c>
      <c r="J289" s="16">
        <v>6415</v>
      </c>
      <c r="K289" s="16">
        <v>45372</v>
      </c>
    </row>
    <row r="290" spans="1:11" x14ac:dyDescent="0.35">
      <c r="A290" s="16" t="s">
        <v>171</v>
      </c>
      <c r="B290" s="16">
        <v>2402</v>
      </c>
      <c r="C290" s="16">
        <v>11297</v>
      </c>
      <c r="D290" s="16">
        <v>27943</v>
      </c>
      <c r="E290" s="16">
        <v>41642</v>
      </c>
      <c r="F290" s="16">
        <v>-3045</v>
      </c>
      <c r="G290" s="16">
        <v>1444</v>
      </c>
      <c r="H290" s="16">
        <v>4489</v>
      </c>
      <c r="I290" s="16">
        <v>1926</v>
      </c>
      <c r="J290" s="16">
        <v>6415</v>
      </c>
      <c r="K290" s="16">
        <v>45012</v>
      </c>
    </row>
    <row r="291" spans="1:11" x14ac:dyDescent="0.35">
      <c r="A291" s="16" t="s">
        <v>172</v>
      </c>
      <c r="B291" s="16">
        <v>2671</v>
      </c>
      <c r="C291" s="16">
        <v>11047</v>
      </c>
      <c r="D291" s="16">
        <v>27280</v>
      </c>
      <c r="E291" s="16">
        <v>40998</v>
      </c>
      <c r="F291" s="16">
        <v>-1545</v>
      </c>
      <c r="G291" s="16">
        <v>1440</v>
      </c>
      <c r="H291" s="16">
        <v>2985</v>
      </c>
      <c r="I291" s="16">
        <v>1699</v>
      </c>
      <c r="J291" s="16">
        <v>4684</v>
      </c>
      <c r="K291" s="16">
        <v>44137</v>
      </c>
    </row>
    <row r="292" spans="1:11" x14ac:dyDescent="0.35">
      <c r="A292" s="16" t="s">
        <v>173</v>
      </c>
      <c r="B292" s="16">
        <v>2517</v>
      </c>
      <c r="C292" s="16">
        <v>11153</v>
      </c>
      <c r="D292" s="16">
        <v>26230</v>
      </c>
      <c r="E292" s="16">
        <v>39900</v>
      </c>
      <c r="F292" s="16">
        <v>3951</v>
      </c>
      <c r="G292" s="16">
        <v>1457</v>
      </c>
      <c r="H292" s="16">
        <v>-2494</v>
      </c>
      <c r="I292" s="16">
        <v>1732</v>
      </c>
      <c r="J292" s="16">
        <v>-762</v>
      </c>
      <c r="K292" s="16">
        <v>43089</v>
      </c>
    </row>
    <row r="293" spans="1:11" x14ac:dyDescent="0.35">
      <c r="A293" s="16" t="s">
        <v>174</v>
      </c>
      <c r="B293" s="16">
        <v>2475</v>
      </c>
      <c r="C293" s="16">
        <v>11470</v>
      </c>
      <c r="D293" s="16">
        <v>27109</v>
      </c>
      <c r="E293" s="16">
        <v>41054</v>
      </c>
      <c r="F293" s="16">
        <v>-426</v>
      </c>
      <c r="G293" s="16">
        <v>1457</v>
      </c>
      <c r="H293" s="16">
        <v>1883</v>
      </c>
      <c r="I293" s="16">
        <v>1360</v>
      </c>
      <c r="J293" s="16">
        <v>3243</v>
      </c>
      <c r="K293" s="16">
        <v>43871</v>
      </c>
    </row>
    <row r="294" spans="1:11" x14ac:dyDescent="0.35">
      <c r="A294" s="16" t="s">
        <v>175</v>
      </c>
      <c r="B294" s="16">
        <v>1997</v>
      </c>
      <c r="C294" s="16">
        <v>13403</v>
      </c>
      <c r="D294" s="16">
        <v>27742</v>
      </c>
      <c r="E294" s="16">
        <v>43142</v>
      </c>
      <c r="F294" s="16">
        <v>-3113</v>
      </c>
      <c r="G294" s="16">
        <v>1457</v>
      </c>
      <c r="H294" s="16">
        <v>4570</v>
      </c>
      <c r="I294" s="16">
        <v>1939</v>
      </c>
      <c r="J294" s="16">
        <v>6509</v>
      </c>
      <c r="K294" s="16">
        <v>46538</v>
      </c>
    </row>
    <row r="295" spans="1:11" x14ac:dyDescent="0.35">
      <c r="A295" s="16" t="s">
        <v>176</v>
      </c>
      <c r="B295" s="16">
        <v>2532</v>
      </c>
      <c r="C295" s="16">
        <v>11130</v>
      </c>
      <c r="D295" s="16">
        <v>25614</v>
      </c>
      <c r="E295" s="16">
        <v>39276</v>
      </c>
      <c r="F295" s="16">
        <v>610</v>
      </c>
      <c r="G295" s="16">
        <v>1468</v>
      </c>
      <c r="H295" s="16">
        <v>858</v>
      </c>
      <c r="I295" s="16">
        <v>1040</v>
      </c>
      <c r="J295" s="16">
        <v>1898</v>
      </c>
      <c r="K295" s="16">
        <v>41784</v>
      </c>
    </row>
    <row r="296" spans="1:11" x14ac:dyDescent="0.35">
      <c r="A296" s="16" t="s">
        <v>177</v>
      </c>
      <c r="B296" s="16">
        <v>2847</v>
      </c>
      <c r="C296" s="16">
        <v>11216</v>
      </c>
      <c r="D296" s="16">
        <v>26755</v>
      </c>
      <c r="E296" s="16">
        <v>40818</v>
      </c>
      <c r="F296" s="16">
        <v>-2287</v>
      </c>
      <c r="G296" s="16">
        <v>1468</v>
      </c>
      <c r="H296" s="16">
        <v>3755</v>
      </c>
      <c r="I296" s="16">
        <v>2061</v>
      </c>
      <c r="J296" s="16">
        <v>5816</v>
      </c>
      <c r="K296" s="16">
        <v>44347</v>
      </c>
    </row>
    <row r="297" spans="1:11" x14ac:dyDescent="0.35">
      <c r="A297" s="16" t="s">
        <v>178</v>
      </c>
      <c r="B297" s="16">
        <v>3159</v>
      </c>
      <c r="C297" s="16">
        <v>11332</v>
      </c>
      <c r="D297" s="16">
        <v>28419</v>
      </c>
      <c r="E297" s="16">
        <v>42910</v>
      </c>
      <c r="F297" s="16">
        <v>-1280</v>
      </c>
      <c r="G297" s="16">
        <v>1469</v>
      </c>
      <c r="H297" s="16">
        <v>2749</v>
      </c>
      <c r="I297" s="16">
        <v>2726</v>
      </c>
      <c r="J297" s="16">
        <v>5475</v>
      </c>
      <c r="K297" s="16">
        <v>47105</v>
      </c>
    </row>
    <row r="298" spans="1:11" x14ac:dyDescent="0.35">
      <c r="A298" s="16" t="s">
        <v>179</v>
      </c>
      <c r="B298" s="16">
        <v>2923</v>
      </c>
      <c r="C298" s="16">
        <v>11330</v>
      </c>
      <c r="D298" s="16">
        <v>25635</v>
      </c>
      <c r="E298" s="16">
        <v>39888</v>
      </c>
      <c r="F298" s="16">
        <v>11007</v>
      </c>
      <c r="G298" s="16">
        <v>1494</v>
      </c>
      <c r="H298" s="16">
        <v>-9513</v>
      </c>
      <c r="I298" s="16">
        <v>2494</v>
      </c>
      <c r="J298" s="16">
        <v>-7019</v>
      </c>
      <c r="K298" s="16">
        <v>43876</v>
      </c>
    </row>
    <row r="299" spans="1:11" x14ac:dyDescent="0.35">
      <c r="A299" s="16" t="s">
        <v>180</v>
      </c>
      <c r="B299" s="16">
        <v>2806</v>
      </c>
      <c r="C299" s="16">
        <v>10243</v>
      </c>
      <c r="D299" s="16">
        <v>26946</v>
      </c>
      <c r="E299" s="16">
        <v>39995</v>
      </c>
      <c r="F299" s="16">
        <v>6656</v>
      </c>
      <c r="G299" s="16">
        <v>1494</v>
      </c>
      <c r="H299" s="16">
        <v>-5162</v>
      </c>
      <c r="I299" s="16">
        <v>2556</v>
      </c>
      <c r="J299" s="16">
        <v>-2606</v>
      </c>
      <c r="K299" s="16">
        <v>44045</v>
      </c>
    </row>
    <row r="300" spans="1:11" x14ac:dyDescent="0.35">
      <c r="A300" s="16" t="s">
        <v>181</v>
      </c>
      <c r="B300" s="16">
        <v>2264</v>
      </c>
      <c r="C300" s="16">
        <v>11577</v>
      </c>
      <c r="D300" s="16">
        <v>29148</v>
      </c>
      <c r="E300" s="16">
        <v>42989</v>
      </c>
      <c r="F300" s="16">
        <v>1769</v>
      </c>
      <c r="G300" s="16">
        <v>1492</v>
      </c>
      <c r="H300" s="16">
        <v>-277</v>
      </c>
      <c r="I300" s="16">
        <v>5125</v>
      </c>
      <c r="J300" s="16">
        <v>4848</v>
      </c>
      <c r="K300" s="16">
        <v>49606</v>
      </c>
    </row>
    <row r="301" spans="1:11" x14ac:dyDescent="0.35">
      <c r="A301" s="16" t="s">
        <v>182</v>
      </c>
      <c r="B301" s="16">
        <v>2597</v>
      </c>
      <c r="C301" s="16">
        <v>11279</v>
      </c>
      <c r="D301" s="16">
        <v>29165</v>
      </c>
      <c r="E301" s="16">
        <v>43041</v>
      </c>
      <c r="F301" s="16">
        <v>-2367</v>
      </c>
      <c r="G301" s="16">
        <v>1510</v>
      </c>
      <c r="H301" s="16">
        <v>3877</v>
      </c>
      <c r="I301" s="16">
        <v>795</v>
      </c>
      <c r="J301" s="16">
        <v>4672</v>
      </c>
      <c r="K301" s="16">
        <v>45346</v>
      </c>
    </row>
    <row r="302" spans="1:11" x14ac:dyDescent="0.35">
      <c r="A302" s="16" t="s">
        <v>183</v>
      </c>
      <c r="B302" s="16">
        <v>2969</v>
      </c>
      <c r="C302" s="16">
        <v>12119</v>
      </c>
      <c r="D302" s="16">
        <v>29596</v>
      </c>
      <c r="E302" s="16">
        <v>44684</v>
      </c>
      <c r="F302" s="16">
        <v>-3935</v>
      </c>
      <c r="G302" s="16">
        <v>1510</v>
      </c>
      <c r="H302" s="16">
        <v>5445</v>
      </c>
      <c r="I302" s="16">
        <v>2064</v>
      </c>
      <c r="J302" s="16">
        <v>7509</v>
      </c>
      <c r="K302" s="16">
        <v>48258</v>
      </c>
    </row>
    <row r="303" spans="1:11" x14ac:dyDescent="0.35">
      <c r="A303" s="16" t="s">
        <v>184</v>
      </c>
      <c r="B303" s="16">
        <v>2937</v>
      </c>
      <c r="C303" s="16">
        <v>11962</v>
      </c>
      <c r="D303" s="16">
        <v>27416</v>
      </c>
      <c r="E303" s="16">
        <v>42315</v>
      </c>
      <c r="F303" s="16">
        <v>-879</v>
      </c>
      <c r="G303" s="16">
        <v>1510</v>
      </c>
      <c r="H303" s="16">
        <v>2389</v>
      </c>
      <c r="I303" s="16">
        <v>1582</v>
      </c>
      <c r="J303" s="16">
        <v>3971</v>
      </c>
      <c r="K303" s="16">
        <v>45407</v>
      </c>
    </row>
    <row r="304" spans="1:11" x14ac:dyDescent="0.35">
      <c r="A304" s="16" t="s">
        <v>185</v>
      </c>
      <c r="B304" s="16">
        <v>2856</v>
      </c>
      <c r="C304" s="16">
        <v>12102</v>
      </c>
      <c r="D304" s="16">
        <v>27717</v>
      </c>
      <c r="E304" s="16">
        <v>42675</v>
      </c>
      <c r="F304" s="16">
        <v>3998</v>
      </c>
      <c r="G304" s="16">
        <v>1525</v>
      </c>
      <c r="H304" s="16">
        <v>-2473</v>
      </c>
      <c r="I304" s="16">
        <v>1892</v>
      </c>
      <c r="J304" s="16">
        <v>-581</v>
      </c>
      <c r="K304" s="16">
        <v>46092</v>
      </c>
    </row>
    <row r="305" spans="1:11" x14ac:dyDescent="0.35">
      <c r="A305" s="16" t="s">
        <v>186</v>
      </c>
      <c r="B305" s="16">
        <v>3233</v>
      </c>
      <c r="C305" s="16">
        <v>12267</v>
      </c>
      <c r="D305" s="16">
        <v>27624</v>
      </c>
      <c r="E305" s="16">
        <v>43124</v>
      </c>
      <c r="F305" s="16">
        <v>-682</v>
      </c>
      <c r="G305" s="16">
        <v>1525</v>
      </c>
      <c r="H305" s="16">
        <v>2207</v>
      </c>
      <c r="I305" s="16">
        <v>1777</v>
      </c>
      <c r="J305" s="16">
        <v>3984</v>
      </c>
      <c r="K305" s="16">
        <v>46426</v>
      </c>
    </row>
    <row r="306" spans="1:11" x14ac:dyDescent="0.35">
      <c r="A306" s="16" t="s">
        <v>187</v>
      </c>
      <c r="B306" s="16">
        <v>1723</v>
      </c>
      <c r="C306" s="16">
        <v>14093</v>
      </c>
      <c r="D306" s="16">
        <v>29627</v>
      </c>
      <c r="E306" s="16">
        <v>45443</v>
      </c>
      <c r="F306" s="16">
        <v>-3222</v>
      </c>
      <c r="G306" s="16">
        <v>1524</v>
      </c>
      <c r="H306" s="16">
        <v>4746</v>
      </c>
      <c r="I306" s="16">
        <v>2296</v>
      </c>
      <c r="J306" s="16">
        <v>7042</v>
      </c>
      <c r="K306" s="16">
        <v>49263</v>
      </c>
    </row>
    <row r="307" spans="1:11" x14ac:dyDescent="0.35">
      <c r="A307" s="16" t="s">
        <v>188</v>
      </c>
      <c r="B307" s="16">
        <v>3126</v>
      </c>
      <c r="C307" s="16">
        <v>12333</v>
      </c>
      <c r="D307" s="16">
        <v>27455</v>
      </c>
      <c r="E307" s="16">
        <v>42914</v>
      </c>
      <c r="F307" s="16">
        <v>-964</v>
      </c>
      <c r="G307" s="16">
        <v>1556</v>
      </c>
      <c r="H307" s="16">
        <v>2520</v>
      </c>
      <c r="I307" s="16">
        <v>1498</v>
      </c>
      <c r="J307" s="16">
        <v>4018</v>
      </c>
      <c r="K307" s="16">
        <v>45968</v>
      </c>
    </row>
    <row r="308" spans="1:11" x14ac:dyDescent="0.35">
      <c r="A308" s="16" t="s">
        <v>189</v>
      </c>
      <c r="B308" s="16">
        <v>3189</v>
      </c>
      <c r="C308" s="16">
        <v>12092</v>
      </c>
      <c r="D308" s="16">
        <v>28455</v>
      </c>
      <c r="E308" s="16">
        <v>43736</v>
      </c>
      <c r="F308" s="16">
        <v>-2383</v>
      </c>
      <c r="G308" s="16">
        <v>1556</v>
      </c>
      <c r="H308" s="16">
        <v>3939</v>
      </c>
      <c r="I308" s="16">
        <v>2757</v>
      </c>
      <c r="J308" s="16">
        <v>6696</v>
      </c>
      <c r="K308" s="16">
        <v>48049</v>
      </c>
    </row>
    <row r="309" spans="1:11" x14ac:dyDescent="0.35">
      <c r="A309" s="16" t="s">
        <v>190</v>
      </c>
      <c r="B309" s="16">
        <v>3321</v>
      </c>
      <c r="C309" s="16">
        <v>12185</v>
      </c>
      <c r="D309" s="16">
        <v>28979</v>
      </c>
      <c r="E309" s="16">
        <v>44485</v>
      </c>
      <c r="F309" s="16">
        <v>-1479</v>
      </c>
      <c r="G309" s="16">
        <v>1554</v>
      </c>
      <c r="H309" s="16">
        <v>3033</v>
      </c>
      <c r="I309" s="16">
        <v>3391</v>
      </c>
      <c r="J309" s="16">
        <v>6424</v>
      </c>
      <c r="K309" s="16">
        <v>49430</v>
      </c>
    </row>
    <row r="310" spans="1:11" x14ac:dyDescent="0.35">
      <c r="A310" s="16" t="s">
        <v>191</v>
      </c>
      <c r="B310" s="16">
        <v>2926</v>
      </c>
      <c r="C310" s="16">
        <v>12100</v>
      </c>
      <c r="D310" s="16">
        <v>28603</v>
      </c>
      <c r="E310" s="16">
        <v>43629</v>
      </c>
      <c r="F310" s="16">
        <v>12177</v>
      </c>
      <c r="G310" s="16">
        <v>1608</v>
      </c>
      <c r="H310" s="16">
        <v>-10569</v>
      </c>
      <c r="I310" s="16">
        <v>2176</v>
      </c>
      <c r="J310" s="16">
        <v>-8393</v>
      </c>
      <c r="K310" s="16">
        <v>47413</v>
      </c>
    </row>
    <row r="311" spans="1:11" x14ac:dyDescent="0.35">
      <c r="A311" s="16" t="s">
        <v>192</v>
      </c>
      <c r="B311" s="16">
        <v>3152</v>
      </c>
      <c r="C311" s="16">
        <v>11518</v>
      </c>
      <c r="D311" s="16">
        <v>26909</v>
      </c>
      <c r="E311" s="16">
        <v>41579</v>
      </c>
      <c r="F311" s="16">
        <v>7482</v>
      </c>
      <c r="G311" s="16">
        <v>1608</v>
      </c>
      <c r="H311" s="16">
        <v>-5874</v>
      </c>
      <c r="I311" s="16">
        <v>4230</v>
      </c>
      <c r="J311" s="16">
        <v>-1644</v>
      </c>
      <c r="K311" s="16">
        <v>47417</v>
      </c>
    </row>
    <row r="312" spans="1:11" x14ac:dyDescent="0.35">
      <c r="A312" s="16" t="s">
        <v>193</v>
      </c>
      <c r="B312" s="16">
        <v>1670</v>
      </c>
      <c r="C312" s="16">
        <v>11233</v>
      </c>
      <c r="D312" s="16">
        <v>33771</v>
      </c>
      <c r="E312" s="16">
        <v>46674</v>
      </c>
      <c r="F312" s="16">
        <v>276</v>
      </c>
      <c r="G312" s="16">
        <v>1605</v>
      </c>
      <c r="H312" s="16">
        <v>1329</v>
      </c>
      <c r="I312" s="16">
        <v>9184</v>
      </c>
      <c r="J312" s="16">
        <v>10513</v>
      </c>
      <c r="K312" s="16">
        <v>57463</v>
      </c>
    </row>
    <row r="313" spans="1:11" x14ac:dyDescent="0.35">
      <c r="A313" s="16" t="s">
        <v>194</v>
      </c>
      <c r="B313" s="16">
        <v>3089</v>
      </c>
      <c r="C313" s="16">
        <v>12611</v>
      </c>
      <c r="D313" s="16">
        <v>31186</v>
      </c>
      <c r="E313" s="16">
        <v>46886</v>
      </c>
      <c r="F313" s="16">
        <v>-4440</v>
      </c>
      <c r="G313" s="16">
        <v>1626</v>
      </c>
      <c r="H313" s="16">
        <v>6066</v>
      </c>
      <c r="I313" s="16">
        <v>2127</v>
      </c>
      <c r="J313" s="16">
        <v>8193</v>
      </c>
      <c r="K313" s="16">
        <v>50639</v>
      </c>
    </row>
    <row r="314" spans="1:11" x14ac:dyDescent="0.35">
      <c r="A314" s="16" t="s">
        <v>195</v>
      </c>
      <c r="B314" s="16">
        <v>2871</v>
      </c>
      <c r="C314" s="16">
        <v>12984</v>
      </c>
      <c r="D314" s="16">
        <v>30389</v>
      </c>
      <c r="E314" s="16">
        <v>46244</v>
      </c>
      <c r="F314" s="16">
        <v>-4986</v>
      </c>
      <c r="G314" s="16">
        <v>1626</v>
      </c>
      <c r="H314" s="16">
        <v>6612</v>
      </c>
      <c r="I314" s="16">
        <v>2517</v>
      </c>
      <c r="J314" s="16">
        <v>9129</v>
      </c>
      <c r="K314" s="16">
        <v>50387</v>
      </c>
    </row>
    <row r="315" spans="1:11" x14ac:dyDescent="0.35">
      <c r="A315" s="16" t="s">
        <v>196</v>
      </c>
      <c r="B315" s="16">
        <v>3437</v>
      </c>
      <c r="C315" s="16">
        <v>12625</v>
      </c>
      <c r="D315" s="16">
        <v>29164</v>
      </c>
      <c r="E315" s="16">
        <v>45226</v>
      </c>
      <c r="F315" s="16">
        <v>-3048</v>
      </c>
      <c r="G315" s="16">
        <v>1627</v>
      </c>
      <c r="H315" s="16">
        <v>4675</v>
      </c>
      <c r="I315" s="16">
        <v>2120</v>
      </c>
      <c r="J315" s="16">
        <v>6795</v>
      </c>
      <c r="K315" s="16">
        <v>48973</v>
      </c>
    </row>
    <row r="316" spans="1:11" x14ac:dyDescent="0.35">
      <c r="A316" s="16" t="s">
        <v>197</v>
      </c>
      <c r="B316" s="16">
        <v>3072</v>
      </c>
      <c r="C316" s="16">
        <v>13237</v>
      </c>
      <c r="D316" s="16">
        <v>27937</v>
      </c>
      <c r="E316" s="16">
        <v>44246</v>
      </c>
      <c r="F316" s="16">
        <v>3179</v>
      </c>
      <c r="G316" s="16">
        <v>1645</v>
      </c>
      <c r="H316" s="16">
        <v>-1534</v>
      </c>
      <c r="I316" s="16">
        <v>1774</v>
      </c>
      <c r="J316" s="16">
        <v>240</v>
      </c>
      <c r="K316" s="16">
        <v>47665</v>
      </c>
    </row>
    <row r="317" spans="1:11" x14ac:dyDescent="0.35">
      <c r="A317" s="16" t="s">
        <v>198</v>
      </c>
      <c r="B317" s="16">
        <v>3378</v>
      </c>
      <c r="C317" s="16">
        <v>13113</v>
      </c>
      <c r="D317" s="16">
        <v>28741</v>
      </c>
      <c r="E317" s="16">
        <v>45232</v>
      </c>
      <c r="F317" s="16">
        <v>-3102</v>
      </c>
      <c r="G317" s="16">
        <v>1645</v>
      </c>
      <c r="H317" s="16">
        <v>4747</v>
      </c>
      <c r="I317" s="16">
        <v>1423</v>
      </c>
      <c r="J317" s="16">
        <v>6170</v>
      </c>
      <c r="K317" s="16">
        <v>48300</v>
      </c>
    </row>
    <row r="318" spans="1:11" x14ac:dyDescent="0.35">
      <c r="A318" s="16" t="s">
        <v>199</v>
      </c>
      <c r="B318" s="16">
        <v>1789</v>
      </c>
      <c r="C318" s="16">
        <v>15609</v>
      </c>
      <c r="D318" s="16">
        <v>30532</v>
      </c>
      <c r="E318" s="16">
        <v>47930</v>
      </c>
      <c r="F318" s="16">
        <v>-5617</v>
      </c>
      <c r="G318" s="16">
        <v>1650</v>
      </c>
      <c r="H318" s="16">
        <v>7267</v>
      </c>
      <c r="I318" s="16">
        <v>5622</v>
      </c>
      <c r="J318" s="16">
        <v>12889</v>
      </c>
      <c r="K318" s="16">
        <v>55202</v>
      </c>
    </row>
    <row r="319" spans="1:11" x14ac:dyDescent="0.35">
      <c r="A319" s="16" t="s">
        <v>200</v>
      </c>
      <c r="B319" s="16">
        <v>3306</v>
      </c>
      <c r="C319" s="16">
        <v>13030</v>
      </c>
      <c r="D319" s="16">
        <v>28393</v>
      </c>
      <c r="E319" s="16">
        <v>44729</v>
      </c>
      <c r="F319" s="16">
        <v>-4135</v>
      </c>
      <c r="G319" s="16">
        <v>1674</v>
      </c>
      <c r="H319" s="16">
        <v>5809</v>
      </c>
      <c r="I319" s="16">
        <v>2279</v>
      </c>
      <c r="J319" s="16">
        <v>8088</v>
      </c>
      <c r="K319" s="16">
        <v>48682</v>
      </c>
    </row>
    <row r="320" spans="1:11" x14ac:dyDescent="0.35">
      <c r="A320" s="16" t="s">
        <v>201</v>
      </c>
      <c r="B320" s="16">
        <v>3010</v>
      </c>
      <c r="C320" s="16">
        <v>12542</v>
      </c>
      <c r="D320" s="16">
        <v>29729</v>
      </c>
      <c r="E320" s="16">
        <v>45281</v>
      </c>
      <c r="F320" s="16">
        <v>-5942</v>
      </c>
      <c r="G320" s="16">
        <v>1674</v>
      </c>
      <c r="H320" s="16">
        <v>7616</v>
      </c>
      <c r="I320" s="16">
        <v>2245</v>
      </c>
      <c r="J320" s="16">
        <v>9861</v>
      </c>
      <c r="K320" s="16">
        <v>49200</v>
      </c>
    </row>
    <row r="321" spans="1:11" x14ac:dyDescent="0.35">
      <c r="A321" s="16" t="s">
        <v>202</v>
      </c>
      <c r="B321" s="16">
        <v>3290</v>
      </c>
      <c r="C321" s="16">
        <v>13543</v>
      </c>
      <c r="D321" s="16">
        <v>30450</v>
      </c>
      <c r="E321" s="16">
        <v>47283</v>
      </c>
      <c r="F321" s="16">
        <v>-7111</v>
      </c>
      <c r="G321" s="16">
        <v>1675</v>
      </c>
      <c r="H321" s="16">
        <v>8786</v>
      </c>
      <c r="I321" s="16">
        <v>5901</v>
      </c>
      <c r="J321" s="16">
        <v>14687</v>
      </c>
      <c r="K321" s="16">
        <v>54859</v>
      </c>
    </row>
    <row r="322" spans="1:11" x14ac:dyDescent="0.35">
      <c r="A322" s="16" t="s">
        <v>203</v>
      </c>
      <c r="B322" s="16">
        <v>2465</v>
      </c>
      <c r="C322" s="16">
        <v>14065</v>
      </c>
      <c r="D322" s="16">
        <v>29342</v>
      </c>
      <c r="E322" s="16">
        <v>45872</v>
      </c>
      <c r="F322" s="16">
        <v>5208</v>
      </c>
      <c r="G322" s="16">
        <v>1742</v>
      </c>
      <c r="H322" s="16">
        <v>-3466</v>
      </c>
      <c r="I322" s="16">
        <v>6200</v>
      </c>
      <c r="J322" s="16">
        <v>2734</v>
      </c>
      <c r="K322" s="16">
        <v>53814</v>
      </c>
    </row>
    <row r="323" spans="1:11" x14ac:dyDescent="0.35">
      <c r="A323" s="16" t="s">
        <v>204</v>
      </c>
      <c r="B323" s="16">
        <v>2352</v>
      </c>
      <c r="C323" s="16">
        <v>12573</v>
      </c>
      <c r="D323" s="16">
        <v>29089</v>
      </c>
      <c r="E323" s="16">
        <v>44014</v>
      </c>
      <c r="F323" s="16">
        <v>463</v>
      </c>
      <c r="G323" s="16">
        <v>1742</v>
      </c>
      <c r="H323" s="16">
        <v>1279</v>
      </c>
      <c r="I323" s="16">
        <v>4875</v>
      </c>
      <c r="J323" s="16">
        <v>6154</v>
      </c>
      <c r="K323" s="16">
        <v>50631</v>
      </c>
    </row>
    <row r="324" spans="1:11" x14ac:dyDescent="0.35">
      <c r="A324" s="16" t="s">
        <v>205</v>
      </c>
      <c r="B324" s="16">
        <v>1476</v>
      </c>
      <c r="C324" s="16">
        <v>13310</v>
      </c>
      <c r="D324" s="16">
        <v>33992</v>
      </c>
      <c r="E324" s="16">
        <v>48778</v>
      </c>
      <c r="F324" s="16">
        <v>-7152</v>
      </c>
      <c r="G324" s="16">
        <v>1742</v>
      </c>
      <c r="H324" s="16">
        <v>8894</v>
      </c>
      <c r="I324" s="16">
        <v>7487</v>
      </c>
      <c r="J324" s="16">
        <v>16381</v>
      </c>
      <c r="K324" s="16">
        <v>58007</v>
      </c>
    </row>
    <row r="325" spans="1:11" x14ac:dyDescent="0.35">
      <c r="A325" s="16" t="s">
        <v>206</v>
      </c>
      <c r="B325" s="16">
        <v>3011</v>
      </c>
      <c r="C325" s="16">
        <v>13838</v>
      </c>
      <c r="D325" s="16">
        <v>33800</v>
      </c>
      <c r="E325" s="16">
        <v>50649</v>
      </c>
      <c r="F325" s="16">
        <v>-10471</v>
      </c>
      <c r="G325" s="16">
        <v>1759</v>
      </c>
      <c r="H325" s="16">
        <v>12230</v>
      </c>
      <c r="I325" s="16">
        <v>145</v>
      </c>
      <c r="J325" s="16">
        <v>12375</v>
      </c>
      <c r="K325" s="16">
        <v>52553</v>
      </c>
    </row>
    <row r="326" spans="1:11" x14ac:dyDescent="0.35">
      <c r="A326" s="16" t="s">
        <v>207</v>
      </c>
      <c r="B326" s="16">
        <v>2911</v>
      </c>
      <c r="C326" s="16">
        <v>14102</v>
      </c>
      <c r="D326" s="16">
        <v>31428</v>
      </c>
      <c r="E326" s="16">
        <v>48441</v>
      </c>
      <c r="F326" s="16">
        <v>-11504</v>
      </c>
      <c r="G326" s="16">
        <v>1759</v>
      </c>
      <c r="H326" s="16">
        <v>13263</v>
      </c>
      <c r="I326" s="16">
        <v>1973</v>
      </c>
      <c r="J326" s="16">
        <v>15236</v>
      </c>
      <c r="K326" s="16">
        <v>52173</v>
      </c>
    </row>
    <row r="327" spans="1:11" x14ac:dyDescent="0.35">
      <c r="A327" s="16" t="s">
        <v>208</v>
      </c>
      <c r="B327" s="16">
        <v>2461</v>
      </c>
      <c r="C327" s="16">
        <v>14137</v>
      </c>
      <c r="D327" s="16">
        <v>31816</v>
      </c>
      <c r="E327" s="16">
        <v>48414</v>
      </c>
      <c r="F327" s="16">
        <v>-8600</v>
      </c>
      <c r="G327" s="16">
        <v>1761</v>
      </c>
      <c r="H327" s="16">
        <v>10361</v>
      </c>
      <c r="I327" s="16">
        <v>5175</v>
      </c>
      <c r="J327" s="16">
        <v>15536</v>
      </c>
      <c r="K327" s="16">
        <v>55350</v>
      </c>
    </row>
    <row r="328" spans="1:11" x14ac:dyDescent="0.35">
      <c r="A328" s="16" t="s">
        <v>209</v>
      </c>
      <c r="B328" s="16">
        <v>2250</v>
      </c>
      <c r="C328" s="16">
        <v>14938</v>
      </c>
      <c r="D328" s="16">
        <v>30304</v>
      </c>
      <c r="E328" s="16">
        <v>47492</v>
      </c>
      <c r="F328" s="16">
        <v>-2864</v>
      </c>
      <c r="G328" s="16">
        <v>1768</v>
      </c>
      <c r="H328" s="16">
        <v>4632</v>
      </c>
      <c r="I328" s="16">
        <v>2516</v>
      </c>
      <c r="J328" s="16">
        <v>7148</v>
      </c>
      <c r="K328" s="16">
        <v>51776</v>
      </c>
    </row>
    <row r="329" spans="1:11" x14ac:dyDescent="0.35">
      <c r="A329" s="16" t="s">
        <v>210</v>
      </c>
      <c r="B329" s="16">
        <v>1381</v>
      </c>
      <c r="C329" s="16">
        <v>14001</v>
      </c>
      <c r="D329" s="16">
        <v>30819</v>
      </c>
      <c r="E329" s="16">
        <v>46201</v>
      </c>
      <c r="F329" s="16">
        <v>-5854</v>
      </c>
      <c r="G329" s="16">
        <v>1768</v>
      </c>
      <c r="H329" s="16">
        <v>7622</v>
      </c>
      <c r="I329" s="16">
        <v>2391</v>
      </c>
      <c r="J329" s="16">
        <v>10013</v>
      </c>
      <c r="K329" s="16">
        <v>50360</v>
      </c>
    </row>
    <row r="330" spans="1:11" x14ac:dyDescent="0.35">
      <c r="A330" s="16" t="s">
        <v>211</v>
      </c>
      <c r="B330" s="16">
        <v>1265</v>
      </c>
      <c r="C330" s="16">
        <v>16931</v>
      </c>
      <c r="D330" s="16">
        <v>32002</v>
      </c>
      <c r="E330" s="16">
        <v>50198</v>
      </c>
      <c r="F330" s="16">
        <v>-10470</v>
      </c>
      <c r="G330" s="16">
        <v>1766</v>
      </c>
      <c r="H330" s="16">
        <v>12236</v>
      </c>
      <c r="I330" s="16">
        <v>4030</v>
      </c>
      <c r="J330" s="16">
        <v>16266</v>
      </c>
      <c r="K330" s="16">
        <v>55994</v>
      </c>
    </row>
    <row r="331" spans="1:11" x14ac:dyDescent="0.35">
      <c r="A331" s="16" t="s">
        <v>212</v>
      </c>
      <c r="B331" s="16">
        <v>3677</v>
      </c>
      <c r="C331" s="16">
        <v>14375</v>
      </c>
      <c r="D331" s="16">
        <v>30473</v>
      </c>
      <c r="E331" s="16">
        <v>48525</v>
      </c>
      <c r="F331" s="16">
        <v>-8886</v>
      </c>
      <c r="G331" s="16">
        <v>1774</v>
      </c>
      <c r="H331" s="16">
        <v>10660</v>
      </c>
      <c r="I331" s="16">
        <v>2436</v>
      </c>
      <c r="J331" s="16">
        <v>13096</v>
      </c>
      <c r="K331" s="16">
        <v>52735</v>
      </c>
    </row>
    <row r="332" spans="1:11" x14ac:dyDescent="0.35">
      <c r="A332" s="16" t="s">
        <v>213</v>
      </c>
      <c r="B332" s="16">
        <v>3094</v>
      </c>
      <c r="C332" s="16">
        <v>13838</v>
      </c>
      <c r="D332" s="16">
        <v>30116</v>
      </c>
      <c r="E332" s="16">
        <v>47048</v>
      </c>
      <c r="F332" s="16">
        <v>-7735</v>
      </c>
      <c r="G332" s="16">
        <v>1774</v>
      </c>
      <c r="H332" s="16">
        <v>9509</v>
      </c>
      <c r="I332" s="16">
        <v>2797</v>
      </c>
      <c r="J332" s="16">
        <v>12306</v>
      </c>
      <c r="K332" s="16">
        <v>51619</v>
      </c>
    </row>
    <row r="333" spans="1:11" x14ac:dyDescent="0.35">
      <c r="A333" s="16" t="s">
        <v>214</v>
      </c>
      <c r="B333" s="16">
        <v>3450</v>
      </c>
      <c r="C333" s="16">
        <v>14766</v>
      </c>
      <c r="D333" s="16">
        <v>32777</v>
      </c>
      <c r="E333" s="16">
        <v>50993</v>
      </c>
      <c r="F333" s="16">
        <v>-10552</v>
      </c>
      <c r="G333" s="16">
        <v>1773</v>
      </c>
      <c r="H333" s="16">
        <v>12325</v>
      </c>
      <c r="I333" s="16">
        <v>8623</v>
      </c>
      <c r="J333" s="16">
        <v>20948</v>
      </c>
      <c r="K333" s="16">
        <v>61389</v>
      </c>
    </row>
    <row r="334" spans="1:11" x14ac:dyDescent="0.35">
      <c r="A334" s="16" t="s">
        <v>215</v>
      </c>
      <c r="B334" s="16">
        <v>3651</v>
      </c>
      <c r="C334" s="16">
        <v>14352</v>
      </c>
      <c r="D334" s="16">
        <v>31285</v>
      </c>
      <c r="E334" s="16">
        <v>49288</v>
      </c>
      <c r="F334" s="16">
        <v>267</v>
      </c>
      <c r="G334" s="16">
        <v>1822</v>
      </c>
      <c r="H334" s="16">
        <v>1555</v>
      </c>
      <c r="I334" s="16">
        <v>3191</v>
      </c>
      <c r="J334" s="16">
        <v>4746</v>
      </c>
      <c r="K334" s="16">
        <v>54301</v>
      </c>
    </row>
    <row r="335" spans="1:11" x14ac:dyDescent="0.35">
      <c r="A335" s="16" t="s">
        <v>216</v>
      </c>
      <c r="B335" s="16">
        <v>3697</v>
      </c>
      <c r="C335" s="16">
        <v>13004</v>
      </c>
      <c r="D335" s="16">
        <v>31882</v>
      </c>
      <c r="E335" s="16">
        <v>48583</v>
      </c>
      <c r="F335" s="16">
        <v>-1583</v>
      </c>
      <c r="G335" s="16">
        <v>1822</v>
      </c>
      <c r="H335" s="16">
        <v>3405</v>
      </c>
      <c r="I335" s="16">
        <v>4378</v>
      </c>
      <c r="J335" s="16">
        <v>7783</v>
      </c>
      <c r="K335" s="16">
        <v>54783</v>
      </c>
    </row>
    <row r="336" spans="1:11" x14ac:dyDescent="0.35">
      <c r="A336" s="16" t="s">
        <v>217</v>
      </c>
      <c r="B336" s="16">
        <v>2827</v>
      </c>
      <c r="C336" s="16">
        <v>14509</v>
      </c>
      <c r="D336" s="16">
        <v>36518</v>
      </c>
      <c r="E336" s="16">
        <v>53854</v>
      </c>
      <c r="F336" s="16">
        <v>-4407</v>
      </c>
      <c r="G336" s="16">
        <v>1818</v>
      </c>
      <c r="H336" s="16">
        <v>6225</v>
      </c>
      <c r="I336" s="16">
        <v>8610</v>
      </c>
      <c r="J336" s="16">
        <v>14835</v>
      </c>
      <c r="K336" s="16">
        <v>64282</v>
      </c>
    </row>
    <row r="337" spans="1:11" x14ac:dyDescent="0.35">
      <c r="A337" s="16" t="s">
        <v>218</v>
      </c>
      <c r="B337" s="16">
        <v>4033</v>
      </c>
      <c r="C337" s="16">
        <v>14376</v>
      </c>
      <c r="D337" s="16">
        <v>34601</v>
      </c>
      <c r="E337" s="16">
        <v>53010</v>
      </c>
      <c r="F337" s="16">
        <v>-8622</v>
      </c>
      <c r="G337" s="16">
        <v>1828</v>
      </c>
      <c r="H337" s="16">
        <v>10450</v>
      </c>
      <c r="I337" s="16">
        <v>1613</v>
      </c>
      <c r="J337" s="16">
        <v>12063</v>
      </c>
      <c r="K337" s="16">
        <v>56451</v>
      </c>
    </row>
    <row r="338" spans="1:11" x14ac:dyDescent="0.35">
      <c r="A338" s="16" t="s">
        <v>219</v>
      </c>
      <c r="B338" s="16">
        <v>4119</v>
      </c>
      <c r="C338" s="16">
        <v>14521</v>
      </c>
      <c r="D338" s="16">
        <v>33262</v>
      </c>
      <c r="E338" s="16">
        <v>51902</v>
      </c>
      <c r="F338" s="16">
        <v>-10521</v>
      </c>
      <c r="G338" s="16">
        <v>1828</v>
      </c>
      <c r="H338" s="16">
        <v>12349</v>
      </c>
      <c r="I338" s="16">
        <v>2707</v>
      </c>
      <c r="J338" s="16">
        <v>15056</v>
      </c>
      <c r="K338" s="16">
        <v>56437</v>
      </c>
    </row>
    <row r="339" spans="1:11" x14ac:dyDescent="0.35">
      <c r="A339" s="16" t="s">
        <v>220</v>
      </c>
      <c r="B339" s="16">
        <v>4650</v>
      </c>
      <c r="C339" s="16">
        <v>14733</v>
      </c>
      <c r="D339" s="16">
        <v>32210</v>
      </c>
      <c r="E339" s="16">
        <v>51593</v>
      </c>
      <c r="F339" s="16">
        <v>-7708</v>
      </c>
      <c r="G339" s="16">
        <v>1827</v>
      </c>
      <c r="H339" s="16">
        <v>9535</v>
      </c>
      <c r="I339" s="16">
        <v>2026</v>
      </c>
      <c r="J339" s="16">
        <v>11561</v>
      </c>
      <c r="K339" s="16">
        <v>55446</v>
      </c>
    </row>
    <row r="340" spans="1:11" x14ac:dyDescent="0.35">
      <c r="A340" s="16" t="s">
        <v>221</v>
      </c>
      <c r="B340" s="16">
        <v>3887</v>
      </c>
      <c r="C340" s="16">
        <v>15233</v>
      </c>
      <c r="D340" s="16">
        <v>30895</v>
      </c>
      <c r="E340" s="16">
        <v>50015</v>
      </c>
      <c r="F340" s="16">
        <v>-2956</v>
      </c>
      <c r="G340" s="16">
        <v>1838</v>
      </c>
      <c r="H340" s="16">
        <v>4794</v>
      </c>
      <c r="I340" s="16">
        <v>2774</v>
      </c>
      <c r="J340" s="16">
        <v>7568</v>
      </c>
      <c r="K340" s="16">
        <v>54627</v>
      </c>
    </row>
    <row r="341" spans="1:11" x14ac:dyDescent="0.35">
      <c r="A341" s="16" t="s">
        <v>222</v>
      </c>
      <c r="B341" s="16">
        <v>3970</v>
      </c>
      <c r="C341" s="16">
        <v>14717</v>
      </c>
      <c r="D341" s="16">
        <v>30977</v>
      </c>
      <c r="E341" s="16">
        <v>49664</v>
      </c>
      <c r="F341" s="16">
        <v>-6514</v>
      </c>
      <c r="G341" s="16">
        <v>1838</v>
      </c>
      <c r="H341" s="16">
        <v>8352</v>
      </c>
      <c r="I341" s="16">
        <v>1930</v>
      </c>
      <c r="J341" s="16">
        <v>10282</v>
      </c>
      <c r="K341" s="16">
        <v>53432</v>
      </c>
    </row>
    <row r="342" spans="1:11" x14ac:dyDescent="0.35">
      <c r="A342" s="16" t="s">
        <v>223</v>
      </c>
      <c r="B342" s="16">
        <v>2743</v>
      </c>
      <c r="C342" s="16">
        <v>17759</v>
      </c>
      <c r="D342" s="16">
        <v>34544</v>
      </c>
      <c r="E342" s="16">
        <v>55046</v>
      </c>
      <c r="F342" s="16">
        <v>-11775</v>
      </c>
      <c r="G342" s="16">
        <v>1838</v>
      </c>
      <c r="H342" s="16">
        <v>13613</v>
      </c>
      <c r="I342" s="16">
        <v>3760</v>
      </c>
      <c r="J342" s="16">
        <v>17373</v>
      </c>
      <c r="K342" s="16">
        <v>60644</v>
      </c>
    </row>
    <row r="343" spans="1:11" x14ac:dyDescent="0.35">
      <c r="A343" s="16" t="s">
        <v>224</v>
      </c>
      <c r="B343" s="16">
        <v>4316</v>
      </c>
      <c r="C343" s="16">
        <v>14839</v>
      </c>
      <c r="D343" s="16">
        <v>31271</v>
      </c>
      <c r="E343" s="16">
        <v>50426</v>
      </c>
      <c r="F343" s="16">
        <v>-8800</v>
      </c>
      <c r="G343" s="16">
        <v>1858</v>
      </c>
      <c r="H343" s="16">
        <v>10658</v>
      </c>
      <c r="I343" s="16">
        <v>2372</v>
      </c>
      <c r="J343" s="16">
        <v>13030</v>
      </c>
      <c r="K343" s="16">
        <v>54656</v>
      </c>
    </row>
    <row r="344" spans="1:11" x14ac:dyDescent="0.35">
      <c r="A344" s="16" t="s">
        <v>225</v>
      </c>
      <c r="B344" s="16">
        <v>4322</v>
      </c>
      <c r="C344" s="16">
        <v>14552</v>
      </c>
      <c r="D344" s="16">
        <v>32607</v>
      </c>
      <c r="E344" s="16">
        <v>51481</v>
      </c>
      <c r="F344" s="16">
        <v>-9818</v>
      </c>
      <c r="G344" s="16">
        <v>1858</v>
      </c>
      <c r="H344" s="16">
        <v>11676</v>
      </c>
      <c r="I344" s="16">
        <v>2279</v>
      </c>
      <c r="J344" s="16">
        <v>13955</v>
      </c>
      <c r="K344" s="16">
        <v>55618</v>
      </c>
    </row>
    <row r="345" spans="1:11" x14ac:dyDescent="0.35">
      <c r="A345" s="16" t="s">
        <v>226</v>
      </c>
      <c r="B345" s="16">
        <v>4668</v>
      </c>
      <c r="C345" s="16">
        <v>15559</v>
      </c>
      <c r="D345" s="16">
        <v>34540</v>
      </c>
      <c r="E345" s="16">
        <v>54767</v>
      </c>
      <c r="F345" s="16">
        <v>-11522</v>
      </c>
      <c r="G345" s="16">
        <v>1857</v>
      </c>
      <c r="H345" s="16">
        <v>13379</v>
      </c>
      <c r="I345" s="16">
        <v>3958</v>
      </c>
      <c r="J345" s="16">
        <v>17337</v>
      </c>
      <c r="K345" s="16">
        <v>60582</v>
      </c>
    </row>
    <row r="346" spans="1:11" x14ac:dyDescent="0.35">
      <c r="A346" s="16" t="s">
        <v>227</v>
      </c>
      <c r="B346" s="16">
        <v>4211</v>
      </c>
      <c r="C346" s="16">
        <v>14494</v>
      </c>
      <c r="D346" s="16">
        <v>31497</v>
      </c>
      <c r="E346" s="16">
        <v>50202</v>
      </c>
      <c r="F346" s="16">
        <v>5920</v>
      </c>
      <c r="G346" s="16">
        <v>1922</v>
      </c>
      <c r="H346" s="16">
        <v>-3998</v>
      </c>
      <c r="I346" s="16">
        <v>2985</v>
      </c>
      <c r="J346" s="16">
        <v>-1013</v>
      </c>
      <c r="K346" s="16">
        <v>55109</v>
      </c>
    </row>
    <row r="347" spans="1:11" x14ac:dyDescent="0.35">
      <c r="A347" s="16" t="s">
        <v>228</v>
      </c>
      <c r="B347" s="16">
        <v>4409</v>
      </c>
      <c r="C347" s="16">
        <v>13396</v>
      </c>
      <c r="D347" s="16">
        <v>32198</v>
      </c>
      <c r="E347" s="16">
        <v>50003</v>
      </c>
      <c r="F347" s="16">
        <v>-1357</v>
      </c>
      <c r="G347" s="16">
        <v>1922</v>
      </c>
      <c r="H347" s="16">
        <v>3279</v>
      </c>
      <c r="I347" s="16">
        <v>3462</v>
      </c>
      <c r="J347" s="16">
        <v>6741</v>
      </c>
      <c r="K347" s="16">
        <v>55387</v>
      </c>
    </row>
    <row r="348" spans="1:11" x14ac:dyDescent="0.35">
      <c r="A348" s="16" t="s">
        <v>229</v>
      </c>
      <c r="B348" s="16">
        <v>3396</v>
      </c>
      <c r="C348" s="16">
        <v>14642</v>
      </c>
      <c r="D348" s="16">
        <v>36430</v>
      </c>
      <c r="E348" s="16">
        <v>54468</v>
      </c>
      <c r="F348" s="16">
        <v>-4280</v>
      </c>
      <c r="G348" s="16">
        <v>1917</v>
      </c>
      <c r="H348" s="16">
        <v>6197</v>
      </c>
      <c r="I348" s="16">
        <v>8069</v>
      </c>
      <c r="J348" s="16">
        <v>14266</v>
      </c>
      <c r="K348" s="16">
        <v>64454</v>
      </c>
    </row>
    <row r="349" spans="1:11" x14ac:dyDescent="0.35">
      <c r="A349" s="16" t="s">
        <v>230</v>
      </c>
      <c r="B349" s="16">
        <v>5159</v>
      </c>
      <c r="C349" s="16">
        <v>15204</v>
      </c>
      <c r="D349" s="16">
        <v>34967</v>
      </c>
      <c r="E349" s="16">
        <v>55330</v>
      </c>
      <c r="F349" s="16">
        <v>-11866</v>
      </c>
      <c r="G349" s="16">
        <v>1921</v>
      </c>
      <c r="H349" s="16">
        <v>13787</v>
      </c>
      <c r="I349" s="16">
        <v>1665</v>
      </c>
      <c r="J349" s="16">
        <v>15452</v>
      </c>
      <c r="K349" s="16">
        <v>58916</v>
      </c>
    </row>
    <row r="350" spans="1:11" x14ac:dyDescent="0.35">
      <c r="A350" s="16" t="s">
        <v>231</v>
      </c>
      <c r="B350" s="16">
        <v>4442</v>
      </c>
      <c r="C350" s="16">
        <v>15028</v>
      </c>
      <c r="D350" s="16">
        <v>32682</v>
      </c>
      <c r="E350" s="16">
        <v>52152</v>
      </c>
      <c r="F350" s="16">
        <v>-8020</v>
      </c>
      <c r="G350" s="16">
        <v>1921</v>
      </c>
      <c r="H350" s="16">
        <v>9941</v>
      </c>
      <c r="I350" s="16">
        <v>1330</v>
      </c>
      <c r="J350" s="16">
        <v>11271</v>
      </c>
      <c r="K350" s="16">
        <v>55403</v>
      </c>
    </row>
    <row r="351" spans="1:11" x14ac:dyDescent="0.35">
      <c r="A351" s="16" t="s">
        <v>232</v>
      </c>
      <c r="B351" s="16">
        <v>5137</v>
      </c>
      <c r="C351" s="16">
        <v>15350</v>
      </c>
      <c r="D351" s="16">
        <v>33804</v>
      </c>
      <c r="E351" s="16">
        <v>54291</v>
      </c>
      <c r="F351" s="16">
        <v>-8083</v>
      </c>
      <c r="G351" s="16">
        <v>1920</v>
      </c>
      <c r="H351" s="16">
        <v>10003</v>
      </c>
      <c r="I351" s="16">
        <v>1630</v>
      </c>
      <c r="J351" s="16">
        <v>11633</v>
      </c>
      <c r="K351" s="16">
        <v>57841</v>
      </c>
    </row>
    <row r="352" spans="1:11" x14ac:dyDescent="0.35">
      <c r="A352" s="16" t="s">
        <v>233</v>
      </c>
      <c r="B352" s="16">
        <v>4471</v>
      </c>
      <c r="C352" s="16">
        <v>15489</v>
      </c>
      <c r="D352" s="16">
        <v>29369</v>
      </c>
      <c r="E352" s="16">
        <v>49329</v>
      </c>
      <c r="F352" s="16">
        <v>1336</v>
      </c>
      <c r="G352" s="16">
        <v>1945</v>
      </c>
      <c r="H352" s="16">
        <v>609</v>
      </c>
      <c r="I352" s="16">
        <v>1879</v>
      </c>
      <c r="J352" s="16">
        <v>2488</v>
      </c>
      <c r="K352" s="16">
        <v>53153</v>
      </c>
    </row>
    <row r="353" spans="1:11" x14ac:dyDescent="0.35">
      <c r="A353" s="16" t="s">
        <v>234</v>
      </c>
      <c r="B353" s="16">
        <v>4070</v>
      </c>
      <c r="C353" s="16">
        <v>15763</v>
      </c>
      <c r="D353" s="16">
        <v>32793</v>
      </c>
      <c r="E353" s="16">
        <v>52626</v>
      </c>
      <c r="F353" s="16">
        <v>-6477</v>
      </c>
      <c r="G353" s="16">
        <v>1945</v>
      </c>
      <c r="H353" s="16">
        <v>8422</v>
      </c>
      <c r="I353" s="16">
        <v>1412</v>
      </c>
      <c r="J353" s="16">
        <v>9834</v>
      </c>
      <c r="K353" s="16">
        <v>55983</v>
      </c>
    </row>
    <row r="354" spans="1:11" x14ac:dyDescent="0.35">
      <c r="A354" s="16" t="s">
        <v>235</v>
      </c>
      <c r="B354" s="16">
        <v>3221</v>
      </c>
      <c r="C354" s="16">
        <v>18135</v>
      </c>
      <c r="D354" s="16">
        <v>32725</v>
      </c>
      <c r="E354" s="16">
        <v>54081</v>
      </c>
      <c r="F354" s="16">
        <v>-9101</v>
      </c>
      <c r="G354" s="16">
        <v>1944</v>
      </c>
      <c r="H354" s="16">
        <v>11045</v>
      </c>
      <c r="I354" s="16">
        <v>2621</v>
      </c>
      <c r="J354" s="16">
        <v>13666</v>
      </c>
      <c r="K354" s="16">
        <v>58646</v>
      </c>
    </row>
    <row r="355" spans="1:11" x14ac:dyDescent="0.35">
      <c r="A355" s="16" t="s">
        <v>236</v>
      </c>
      <c r="B355" s="16">
        <v>5293</v>
      </c>
      <c r="C355" s="16">
        <v>15263</v>
      </c>
      <c r="D355" s="16">
        <v>30127</v>
      </c>
      <c r="E355" s="16">
        <v>50683</v>
      </c>
      <c r="F355" s="16">
        <v>-6642</v>
      </c>
      <c r="G355" s="16">
        <v>1959</v>
      </c>
      <c r="H355" s="16">
        <v>8601</v>
      </c>
      <c r="I355" s="16">
        <v>1530</v>
      </c>
      <c r="J355" s="16">
        <v>10131</v>
      </c>
      <c r="K355" s="16">
        <v>54172</v>
      </c>
    </row>
    <row r="356" spans="1:11" x14ac:dyDescent="0.35">
      <c r="A356" s="16" t="s">
        <v>237</v>
      </c>
      <c r="B356" s="16">
        <v>5192</v>
      </c>
      <c r="C356" s="16">
        <v>15103</v>
      </c>
      <c r="D356" s="16">
        <v>30854</v>
      </c>
      <c r="E356" s="16">
        <v>51149</v>
      </c>
      <c r="F356" s="16">
        <v>-7144</v>
      </c>
      <c r="G356" s="16">
        <v>1959</v>
      </c>
      <c r="H356" s="16">
        <v>9103</v>
      </c>
      <c r="I356" s="16">
        <v>1110</v>
      </c>
      <c r="J356" s="16">
        <v>10213</v>
      </c>
      <c r="K356" s="16">
        <v>54218</v>
      </c>
    </row>
    <row r="357" spans="1:11" x14ac:dyDescent="0.35">
      <c r="A357" s="16" t="s">
        <v>238</v>
      </c>
      <c r="B357" s="16">
        <v>4586</v>
      </c>
      <c r="C357" s="16">
        <v>15952</v>
      </c>
      <c r="D357" s="16">
        <v>33544</v>
      </c>
      <c r="E357" s="16">
        <v>54082</v>
      </c>
      <c r="F357" s="16">
        <v>-8259</v>
      </c>
      <c r="G357" s="16">
        <v>1962</v>
      </c>
      <c r="H357" s="16">
        <v>10221</v>
      </c>
      <c r="I357" s="16">
        <v>4061</v>
      </c>
      <c r="J357" s="16">
        <v>14282</v>
      </c>
      <c r="K357" s="16">
        <v>60105</v>
      </c>
    </row>
    <row r="358" spans="1:11" x14ac:dyDescent="0.35">
      <c r="A358" s="16" t="s">
        <v>239</v>
      </c>
      <c r="B358" s="16">
        <v>4281</v>
      </c>
      <c r="C358" s="16">
        <v>15104</v>
      </c>
      <c r="D358" s="16">
        <v>32044</v>
      </c>
      <c r="E358" s="16">
        <v>51429</v>
      </c>
      <c r="F358" s="16">
        <v>5703</v>
      </c>
      <c r="G358" s="16">
        <v>2008</v>
      </c>
      <c r="H358" s="16">
        <v>-3695</v>
      </c>
      <c r="I358" s="16">
        <v>2692</v>
      </c>
      <c r="J358" s="16">
        <v>-1003</v>
      </c>
      <c r="K358" s="16">
        <v>56129</v>
      </c>
    </row>
    <row r="359" spans="1:11" x14ac:dyDescent="0.35">
      <c r="A359" s="16" t="s">
        <v>240</v>
      </c>
      <c r="B359" s="16">
        <v>4206</v>
      </c>
      <c r="C359" s="16">
        <v>14731</v>
      </c>
      <c r="D359" s="16">
        <v>33678</v>
      </c>
      <c r="E359" s="16">
        <v>52615</v>
      </c>
      <c r="F359" s="16">
        <v>-4997</v>
      </c>
      <c r="G359" s="16">
        <v>2008</v>
      </c>
      <c r="H359" s="16">
        <v>7005</v>
      </c>
      <c r="I359" s="16">
        <v>2538</v>
      </c>
      <c r="J359" s="16">
        <v>9543</v>
      </c>
      <c r="K359" s="16">
        <v>57161</v>
      </c>
    </row>
    <row r="360" spans="1:11" x14ac:dyDescent="0.35">
      <c r="A360" s="16" t="s">
        <v>241</v>
      </c>
      <c r="B360" s="16">
        <v>2159</v>
      </c>
      <c r="C360" s="16">
        <v>15292</v>
      </c>
      <c r="D360" s="16">
        <v>39526</v>
      </c>
      <c r="E360" s="16">
        <v>56977</v>
      </c>
      <c r="F360" s="16">
        <v>-4755</v>
      </c>
      <c r="G360" s="16">
        <v>2011</v>
      </c>
      <c r="H360" s="16">
        <v>6766</v>
      </c>
      <c r="I360" s="16">
        <v>-1122</v>
      </c>
      <c r="J360" s="16">
        <v>5644</v>
      </c>
      <c r="K360" s="16">
        <v>57866</v>
      </c>
    </row>
    <row r="361" spans="1:11" x14ac:dyDescent="0.35">
      <c r="A361" s="16" t="s">
        <v>242</v>
      </c>
      <c r="B361" s="16">
        <v>5520</v>
      </c>
      <c r="C361" s="16">
        <v>16129</v>
      </c>
      <c r="D361" s="16">
        <v>33198</v>
      </c>
      <c r="E361" s="16">
        <v>54847</v>
      </c>
      <c r="F361" s="16">
        <v>-7556</v>
      </c>
      <c r="G361" s="16">
        <v>2048</v>
      </c>
      <c r="H361" s="16">
        <v>9604</v>
      </c>
      <c r="I361" s="16">
        <v>12270</v>
      </c>
      <c r="J361" s="16">
        <v>21874</v>
      </c>
      <c r="K361" s="16">
        <v>69165</v>
      </c>
    </row>
    <row r="362" spans="1:11" x14ac:dyDescent="0.35">
      <c r="A362" s="16" t="s">
        <v>243</v>
      </c>
      <c r="B362" s="16">
        <v>4920</v>
      </c>
      <c r="C362" s="16">
        <v>16723</v>
      </c>
      <c r="D362" s="16">
        <v>33954</v>
      </c>
      <c r="E362" s="16">
        <v>55597</v>
      </c>
      <c r="F362" s="16">
        <v>-11699</v>
      </c>
      <c r="G362" s="16">
        <v>2002</v>
      </c>
      <c r="H362" s="16">
        <v>13701</v>
      </c>
      <c r="I362" s="16">
        <v>1490</v>
      </c>
      <c r="J362" s="16">
        <v>15191</v>
      </c>
      <c r="K362" s="16">
        <v>59089</v>
      </c>
    </row>
    <row r="363" spans="1:11" x14ac:dyDescent="0.35">
      <c r="A363" s="16" t="s">
        <v>244</v>
      </c>
      <c r="B363" s="16">
        <v>4268</v>
      </c>
      <c r="C363" s="16">
        <v>15674</v>
      </c>
      <c r="D363" s="16">
        <v>33442</v>
      </c>
      <c r="E363" s="16">
        <v>53384</v>
      </c>
      <c r="F363" s="16">
        <v>-7097</v>
      </c>
      <c r="G363" s="16">
        <v>2020</v>
      </c>
      <c r="H363" s="16">
        <v>9117</v>
      </c>
      <c r="I363" s="16">
        <v>1177</v>
      </c>
      <c r="J363" s="16">
        <v>10294</v>
      </c>
      <c r="K363" s="16">
        <v>56581</v>
      </c>
    </row>
    <row r="364" spans="1:11" x14ac:dyDescent="0.35">
      <c r="A364" s="16" t="s">
        <v>245</v>
      </c>
      <c r="B364" s="16">
        <v>3766</v>
      </c>
      <c r="C364" s="16">
        <v>16402</v>
      </c>
      <c r="D364" s="16">
        <v>30609</v>
      </c>
      <c r="E364" s="16">
        <v>50777</v>
      </c>
      <c r="F364" s="16">
        <v>998</v>
      </c>
      <c r="G364" s="16">
        <v>2043</v>
      </c>
      <c r="H364" s="16">
        <v>1045</v>
      </c>
      <c r="I364" s="16">
        <v>1770</v>
      </c>
      <c r="J364" s="16">
        <v>2815</v>
      </c>
      <c r="K364" s="16">
        <v>54590</v>
      </c>
    </row>
    <row r="365" spans="1:11" x14ac:dyDescent="0.35">
      <c r="A365" s="16" t="s">
        <v>246</v>
      </c>
      <c r="B365" s="16">
        <v>3083</v>
      </c>
      <c r="C365" s="16">
        <v>16480</v>
      </c>
      <c r="D365" s="16">
        <v>34209</v>
      </c>
      <c r="E365" s="16">
        <v>53772</v>
      </c>
      <c r="F365" s="16">
        <v>-7960</v>
      </c>
      <c r="G365" s="16">
        <v>2039</v>
      </c>
      <c r="H365" s="16">
        <v>9999</v>
      </c>
      <c r="I365" s="16">
        <v>942</v>
      </c>
      <c r="J365" s="16">
        <v>10941</v>
      </c>
      <c r="K365" s="16">
        <v>56753</v>
      </c>
    </row>
    <row r="366" spans="1:11" x14ac:dyDescent="0.35">
      <c r="A366" s="16" t="s">
        <v>247</v>
      </c>
      <c r="B366" s="16">
        <v>3198</v>
      </c>
      <c r="C366" s="16">
        <v>18288</v>
      </c>
      <c r="D366" s="16">
        <v>33890</v>
      </c>
      <c r="E366" s="16">
        <v>55376</v>
      </c>
      <c r="F366" s="16">
        <v>-9730</v>
      </c>
      <c r="G366" s="16">
        <v>2024</v>
      </c>
      <c r="H366" s="16">
        <v>11754</v>
      </c>
      <c r="I366" s="16">
        <v>2185</v>
      </c>
      <c r="J366" s="16">
        <v>13939</v>
      </c>
      <c r="K366" s="16">
        <v>59585</v>
      </c>
    </row>
    <row r="367" spans="1:11" x14ac:dyDescent="0.35">
      <c r="A367" s="16" t="s">
        <v>248</v>
      </c>
      <c r="B367" s="16">
        <v>4874</v>
      </c>
      <c r="C367" s="16">
        <v>16357</v>
      </c>
      <c r="D367" s="16">
        <v>32697</v>
      </c>
      <c r="E367" s="16">
        <v>53928</v>
      </c>
      <c r="F367" s="16">
        <v>-8646</v>
      </c>
      <c r="G367" s="16">
        <v>2053</v>
      </c>
      <c r="H367" s="16">
        <v>10699</v>
      </c>
      <c r="I367" s="16">
        <v>1694</v>
      </c>
      <c r="J367" s="16">
        <v>12393</v>
      </c>
      <c r="K367" s="16">
        <v>57675</v>
      </c>
    </row>
    <row r="368" spans="1:11" x14ac:dyDescent="0.35">
      <c r="A368" s="16" t="s">
        <v>249</v>
      </c>
      <c r="B368" s="16">
        <v>4818</v>
      </c>
      <c r="C368" s="16">
        <v>15857</v>
      </c>
      <c r="D368" s="16">
        <v>32601</v>
      </c>
      <c r="E368" s="16">
        <v>53276</v>
      </c>
      <c r="F368" s="16">
        <v>-9505</v>
      </c>
      <c r="G368" s="16">
        <v>2051</v>
      </c>
      <c r="H368" s="16">
        <v>11556</v>
      </c>
      <c r="I368" s="16">
        <v>1073</v>
      </c>
      <c r="J368" s="16">
        <v>12629</v>
      </c>
      <c r="K368" s="16">
        <v>56400</v>
      </c>
    </row>
    <row r="369" spans="1:11" x14ac:dyDescent="0.35">
      <c r="A369" s="16" t="s">
        <v>250</v>
      </c>
      <c r="B369" s="16">
        <v>4731</v>
      </c>
      <c r="C369" s="16">
        <v>16331</v>
      </c>
      <c r="D369" s="16">
        <v>36082</v>
      </c>
      <c r="E369" s="16">
        <v>57144</v>
      </c>
      <c r="F369" s="16">
        <v>-9782</v>
      </c>
      <c r="G369" s="16">
        <v>2054</v>
      </c>
      <c r="H369" s="16">
        <v>11836</v>
      </c>
      <c r="I369" s="16">
        <v>2604</v>
      </c>
      <c r="J369" s="16">
        <v>14440</v>
      </c>
      <c r="K369" s="16">
        <v>61802</v>
      </c>
    </row>
    <row r="370" spans="1:11" x14ac:dyDescent="0.35">
      <c r="A370" s="16" t="s">
        <v>251</v>
      </c>
      <c r="B370" s="16">
        <v>3360</v>
      </c>
      <c r="C370" s="16">
        <v>16230</v>
      </c>
      <c r="D370" s="16">
        <v>33373</v>
      </c>
      <c r="E370" s="16">
        <v>52963</v>
      </c>
      <c r="F370" s="16">
        <v>10061</v>
      </c>
      <c r="G370" s="16">
        <v>2102</v>
      </c>
      <c r="H370" s="16">
        <v>-7959</v>
      </c>
      <c r="I370" s="16">
        <v>3753</v>
      </c>
      <c r="J370" s="16">
        <v>-4206</v>
      </c>
      <c r="K370" s="16">
        <v>58818</v>
      </c>
    </row>
    <row r="371" spans="1:11" x14ac:dyDescent="0.35">
      <c r="A371" s="16" t="s">
        <v>252</v>
      </c>
      <c r="B371" s="16">
        <v>4217</v>
      </c>
      <c r="C371" s="16">
        <v>14559</v>
      </c>
      <c r="D371" s="16">
        <v>32171</v>
      </c>
      <c r="E371" s="16">
        <v>50947</v>
      </c>
      <c r="F371" s="16">
        <v>-395</v>
      </c>
      <c r="G371" s="16">
        <v>2101</v>
      </c>
      <c r="H371" s="16">
        <v>2496</v>
      </c>
      <c r="I371" s="16">
        <v>267</v>
      </c>
      <c r="J371" s="16">
        <v>2763</v>
      </c>
      <c r="K371" s="16">
        <v>53315</v>
      </c>
    </row>
    <row r="372" spans="1:11" x14ac:dyDescent="0.35">
      <c r="A372" s="16" t="s">
        <v>253</v>
      </c>
      <c r="B372" s="16">
        <v>3940</v>
      </c>
      <c r="C372" s="16">
        <v>16034</v>
      </c>
      <c r="D372" s="16">
        <v>35630</v>
      </c>
      <c r="E372" s="16">
        <v>55604</v>
      </c>
      <c r="F372" s="16">
        <v>-4506</v>
      </c>
      <c r="G372" s="16">
        <v>2032</v>
      </c>
      <c r="H372" s="16">
        <v>6538</v>
      </c>
      <c r="I372" s="16">
        <v>4313</v>
      </c>
      <c r="J372" s="16">
        <v>10851</v>
      </c>
      <c r="K372" s="16">
        <v>61949</v>
      </c>
    </row>
    <row r="373" spans="1:11" x14ac:dyDescent="0.35">
      <c r="A373" s="16" t="s">
        <v>254</v>
      </c>
      <c r="B373" s="16">
        <v>5369</v>
      </c>
      <c r="C373" s="16">
        <v>16161</v>
      </c>
      <c r="D373" s="16">
        <v>43658</v>
      </c>
      <c r="E373" s="16">
        <v>65188</v>
      </c>
      <c r="F373" s="16">
        <v>-13268</v>
      </c>
      <c r="G373" s="16">
        <v>2122</v>
      </c>
      <c r="H373" s="16">
        <v>15390</v>
      </c>
      <c r="I373" s="16">
        <v>3104</v>
      </c>
      <c r="J373" s="16">
        <v>18494</v>
      </c>
      <c r="K373" s="16">
        <v>70414</v>
      </c>
    </row>
    <row r="374" spans="1:11" x14ac:dyDescent="0.35">
      <c r="A374" s="16" t="s">
        <v>255</v>
      </c>
      <c r="B374" s="16">
        <v>4844</v>
      </c>
      <c r="C374" s="16">
        <v>16696</v>
      </c>
      <c r="D374" s="16">
        <v>31684</v>
      </c>
      <c r="E374" s="16">
        <v>53224</v>
      </c>
      <c r="F374" s="16">
        <v>-2205</v>
      </c>
      <c r="G374" s="16">
        <v>2076</v>
      </c>
      <c r="H374" s="16">
        <v>4281</v>
      </c>
      <c r="I374" s="16">
        <v>625</v>
      </c>
      <c r="J374" s="16">
        <v>4906</v>
      </c>
      <c r="K374" s="16">
        <v>55925</v>
      </c>
    </row>
    <row r="375" spans="1:11" x14ac:dyDescent="0.35">
      <c r="A375" s="16" t="s">
        <v>256</v>
      </c>
      <c r="B375" s="16">
        <v>4678</v>
      </c>
      <c r="C375" s="16">
        <v>15785</v>
      </c>
      <c r="D375" s="16">
        <v>32925</v>
      </c>
      <c r="E375" s="16">
        <v>53388</v>
      </c>
      <c r="F375" s="16">
        <v>-1982</v>
      </c>
      <c r="G375" s="16">
        <v>2094</v>
      </c>
      <c r="H375" s="16">
        <v>4076</v>
      </c>
      <c r="I375" s="16">
        <v>925</v>
      </c>
      <c r="J375" s="16">
        <v>5001</v>
      </c>
      <c r="K375" s="16">
        <v>56407</v>
      </c>
    </row>
    <row r="376" spans="1:11" x14ac:dyDescent="0.35">
      <c r="A376" s="16" t="s">
        <v>257</v>
      </c>
      <c r="B376" s="16">
        <v>3847</v>
      </c>
      <c r="C376" s="16">
        <v>16919</v>
      </c>
      <c r="D376" s="16">
        <v>32255</v>
      </c>
      <c r="E376" s="16">
        <v>53021</v>
      </c>
      <c r="F376" s="16">
        <v>584</v>
      </c>
      <c r="G376" s="16">
        <v>2113</v>
      </c>
      <c r="H376" s="16">
        <v>1529</v>
      </c>
      <c r="I376" s="16">
        <v>2397</v>
      </c>
      <c r="J376" s="16">
        <v>3926</v>
      </c>
      <c r="K376" s="16">
        <v>57531</v>
      </c>
    </row>
    <row r="377" spans="1:11" x14ac:dyDescent="0.35">
      <c r="A377" s="16" t="s">
        <v>258</v>
      </c>
      <c r="B377" s="16">
        <v>3598</v>
      </c>
      <c r="C377" s="16">
        <v>16388</v>
      </c>
      <c r="D377" s="16">
        <v>31528</v>
      </c>
      <c r="E377" s="16">
        <v>51514</v>
      </c>
      <c r="F377" s="16">
        <v>-4434</v>
      </c>
      <c r="G377" s="16">
        <v>2113</v>
      </c>
      <c r="H377" s="16">
        <v>6547</v>
      </c>
      <c r="I377" s="16">
        <v>974</v>
      </c>
      <c r="J377" s="16">
        <v>7521</v>
      </c>
      <c r="K377" s="16">
        <v>54601</v>
      </c>
    </row>
    <row r="378" spans="1:11" x14ac:dyDescent="0.35">
      <c r="A378" s="16" t="s">
        <v>259</v>
      </c>
      <c r="B378" s="16">
        <v>3202</v>
      </c>
      <c r="C378" s="16">
        <v>18461</v>
      </c>
      <c r="D378" s="16">
        <v>32657</v>
      </c>
      <c r="E378" s="16">
        <v>54320</v>
      </c>
      <c r="F378" s="16">
        <v>-6797</v>
      </c>
      <c r="G378" s="16">
        <v>2110</v>
      </c>
      <c r="H378" s="16">
        <v>8907</v>
      </c>
      <c r="I378" s="16">
        <v>2519</v>
      </c>
      <c r="J378" s="16">
        <v>11426</v>
      </c>
      <c r="K378" s="16">
        <v>58949</v>
      </c>
    </row>
    <row r="379" spans="1:11" x14ac:dyDescent="0.35">
      <c r="A379" s="16" t="s">
        <v>260</v>
      </c>
      <c r="B379" s="16">
        <v>5286</v>
      </c>
      <c r="C379" s="16">
        <v>16491</v>
      </c>
      <c r="D379" s="16">
        <v>32287</v>
      </c>
      <c r="E379" s="16">
        <v>54064</v>
      </c>
      <c r="F379" s="16">
        <v>-7523</v>
      </c>
      <c r="G379" s="16">
        <v>2125</v>
      </c>
      <c r="H379" s="16">
        <v>9648</v>
      </c>
      <c r="I379" s="16">
        <v>1640</v>
      </c>
      <c r="J379" s="16">
        <v>11288</v>
      </c>
      <c r="K379" s="16">
        <v>57829</v>
      </c>
    </row>
    <row r="380" spans="1:11" x14ac:dyDescent="0.35">
      <c r="A380" s="16" t="s">
        <v>261</v>
      </c>
      <c r="B380" s="16">
        <v>4768</v>
      </c>
      <c r="C380" s="16">
        <v>15464</v>
      </c>
      <c r="D380" s="16">
        <v>32232</v>
      </c>
      <c r="E380" s="16">
        <v>52464</v>
      </c>
      <c r="F380" s="16">
        <v>-6119</v>
      </c>
      <c r="G380" s="16">
        <v>2123</v>
      </c>
      <c r="H380" s="16">
        <v>8242</v>
      </c>
      <c r="I380" s="16">
        <v>1418</v>
      </c>
      <c r="J380" s="16">
        <v>9660</v>
      </c>
      <c r="K380" s="16">
        <v>56005</v>
      </c>
    </row>
    <row r="381" spans="1:11" x14ac:dyDescent="0.35">
      <c r="A381" s="16" t="s">
        <v>262</v>
      </c>
      <c r="B381" s="16">
        <v>3718</v>
      </c>
      <c r="C381" s="16">
        <v>16813</v>
      </c>
      <c r="D381" s="16">
        <v>35206</v>
      </c>
      <c r="E381" s="16">
        <v>55737</v>
      </c>
      <c r="F381" s="16">
        <v>-6317</v>
      </c>
      <c r="G381" s="16">
        <v>2124</v>
      </c>
      <c r="H381" s="16">
        <v>8441</v>
      </c>
      <c r="I381" s="16">
        <v>2503</v>
      </c>
      <c r="J381" s="16">
        <v>10944</v>
      </c>
      <c r="K381" s="16">
        <v>60364</v>
      </c>
    </row>
    <row r="382" spans="1:11" x14ac:dyDescent="0.35">
      <c r="A382" s="16" t="s">
        <v>263</v>
      </c>
      <c r="B382" s="16">
        <v>3819</v>
      </c>
      <c r="C382" s="16">
        <v>16399</v>
      </c>
      <c r="D382" s="16">
        <v>33453</v>
      </c>
      <c r="E382" s="16">
        <v>53671</v>
      </c>
      <c r="F382" s="16">
        <v>6303</v>
      </c>
      <c r="G382" s="16">
        <v>2180</v>
      </c>
      <c r="H382" s="16">
        <v>-4123</v>
      </c>
      <c r="I382" s="16">
        <v>3721</v>
      </c>
      <c r="J382" s="16">
        <v>-402</v>
      </c>
      <c r="K382" s="16">
        <v>59572</v>
      </c>
    </row>
    <row r="383" spans="1:11" x14ac:dyDescent="0.35">
      <c r="A383" s="16" t="s">
        <v>264</v>
      </c>
      <c r="B383" s="16">
        <v>4517</v>
      </c>
      <c r="C383" s="16">
        <v>14826</v>
      </c>
      <c r="D383" s="16">
        <v>36984</v>
      </c>
      <c r="E383" s="16">
        <v>56327</v>
      </c>
      <c r="F383" s="16">
        <v>-5775</v>
      </c>
      <c r="G383" s="16">
        <v>2180</v>
      </c>
      <c r="H383" s="16">
        <v>7955</v>
      </c>
      <c r="I383" s="16">
        <v>2943</v>
      </c>
      <c r="J383" s="16">
        <v>10898</v>
      </c>
      <c r="K383" s="16">
        <v>61450</v>
      </c>
    </row>
    <row r="384" spans="1:11" x14ac:dyDescent="0.35">
      <c r="A384" s="16" t="s">
        <v>265</v>
      </c>
      <c r="B384" s="16">
        <v>2733</v>
      </c>
      <c r="C384" s="16">
        <v>16031</v>
      </c>
      <c r="D384" s="16">
        <v>36319</v>
      </c>
      <c r="E384" s="16">
        <v>55083</v>
      </c>
      <c r="F384" s="16">
        <v>-659</v>
      </c>
      <c r="G384" s="16">
        <v>2117</v>
      </c>
      <c r="H384" s="16">
        <v>2776</v>
      </c>
      <c r="I384" s="16">
        <v>4666</v>
      </c>
      <c r="J384" s="16">
        <v>7442</v>
      </c>
      <c r="K384" s="16">
        <v>61866</v>
      </c>
    </row>
    <row r="385" spans="1:11" x14ac:dyDescent="0.35">
      <c r="A385" s="16" t="s">
        <v>266</v>
      </c>
      <c r="B385" s="16">
        <v>5489</v>
      </c>
      <c r="C385" s="16">
        <v>16875</v>
      </c>
      <c r="D385" s="16">
        <v>41679</v>
      </c>
      <c r="E385" s="16">
        <v>64043</v>
      </c>
      <c r="F385" s="16">
        <v>-11601</v>
      </c>
      <c r="G385" s="16">
        <v>2160</v>
      </c>
      <c r="H385" s="16">
        <v>13761</v>
      </c>
      <c r="I385" s="16">
        <v>4070</v>
      </c>
      <c r="J385" s="16">
        <v>17831</v>
      </c>
      <c r="K385" s="16">
        <v>70273</v>
      </c>
    </row>
    <row r="386" spans="1:11" x14ac:dyDescent="0.35">
      <c r="A386" s="16" t="s">
        <v>267</v>
      </c>
      <c r="B386" s="16">
        <v>4339</v>
      </c>
      <c r="C386" s="16">
        <v>16850</v>
      </c>
      <c r="D386" s="16">
        <v>31877</v>
      </c>
      <c r="E386" s="16">
        <v>53066</v>
      </c>
      <c r="F386" s="16">
        <v>-5959</v>
      </c>
      <c r="G386" s="16">
        <v>2160</v>
      </c>
      <c r="H386" s="16">
        <v>8119</v>
      </c>
      <c r="I386" s="16">
        <v>1383</v>
      </c>
      <c r="J386" s="16">
        <v>9502</v>
      </c>
      <c r="K386" s="16">
        <v>56609</v>
      </c>
    </row>
    <row r="387" spans="1:11" x14ac:dyDescent="0.35">
      <c r="A387" s="16" t="s">
        <v>268</v>
      </c>
      <c r="B387" s="16">
        <v>4433</v>
      </c>
      <c r="C387" s="16">
        <v>16049</v>
      </c>
      <c r="D387" s="16">
        <v>34192</v>
      </c>
      <c r="E387" s="16">
        <v>54674</v>
      </c>
      <c r="F387" s="16">
        <v>-5914</v>
      </c>
      <c r="G387" s="16">
        <v>2160</v>
      </c>
      <c r="H387" s="16">
        <v>8074</v>
      </c>
      <c r="I387" s="16">
        <v>1418</v>
      </c>
      <c r="J387" s="16">
        <v>9492</v>
      </c>
      <c r="K387" s="16">
        <v>58252</v>
      </c>
    </row>
    <row r="388" spans="1:11" x14ac:dyDescent="0.35">
      <c r="A388" s="16" t="s">
        <v>269</v>
      </c>
      <c r="B388" s="16">
        <v>3822</v>
      </c>
      <c r="C388" s="16">
        <v>17231</v>
      </c>
      <c r="D388" s="16">
        <v>33559</v>
      </c>
      <c r="E388" s="16">
        <v>54612</v>
      </c>
      <c r="F388" s="16">
        <v>881</v>
      </c>
      <c r="G388" s="16">
        <v>2156</v>
      </c>
      <c r="H388" s="16">
        <v>1275</v>
      </c>
      <c r="I388" s="16">
        <v>2215</v>
      </c>
      <c r="J388" s="16">
        <v>3490</v>
      </c>
      <c r="K388" s="16">
        <v>58983</v>
      </c>
    </row>
    <row r="389" spans="1:11" x14ac:dyDescent="0.35">
      <c r="A389" s="16" t="s">
        <v>270</v>
      </c>
      <c r="B389" s="16">
        <v>4356</v>
      </c>
      <c r="C389" s="16">
        <v>16708</v>
      </c>
      <c r="D389" s="16">
        <v>32699</v>
      </c>
      <c r="E389" s="16">
        <v>53763</v>
      </c>
      <c r="F389" s="16">
        <v>-4260</v>
      </c>
      <c r="G389" s="16">
        <v>2156</v>
      </c>
      <c r="H389" s="16">
        <v>6416</v>
      </c>
      <c r="I389" s="16">
        <v>1153</v>
      </c>
      <c r="J389" s="16">
        <v>7569</v>
      </c>
      <c r="K389" s="16">
        <v>57072</v>
      </c>
    </row>
    <row r="390" spans="1:11" x14ac:dyDescent="0.35">
      <c r="A390" s="16" t="s">
        <v>271</v>
      </c>
      <c r="B390" s="16">
        <v>3122</v>
      </c>
      <c r="C390" s="16">
        <v>19092</v>
      </c>
      <c r="D390" s="16">
        <v>33688</v>
      </c>
      <c r="E390" s="16">
        <v>55902</v>
      </c>
      <c r="F390" s="16">
        <v>-6793</v>
      </c>
      <c r="G390" s="16">
        <v>2155</v>
      </c>
      <c r="H390" s="16">
        <v>8948</v>
      </c>
      <c r="I390" s="16">
        <v>3222</v>
      </c>
      <c r="J390" s="16">
        <v>12170</v>
      </c>
      <c r="K390" s="16">
        <v>61279</v>
      </c>
    </row>
    <row r="391" spans="1:11" x14ac:dyDescent="0.35">
      <c r="A391" s="16" t="s">
        <v>272</v>
      </c>
      <c r="B391" s="16">
        <v>4990</v>
      </c>
      <c r="C391" s="16">
        <v>17010</v>
      </c>
      <c r="D391" s="16">
        <v>33552</v>
      </c>
      <c r="E391" s="16">
        <v>55552</v>
      </c>
      <c r="F391" s="16">
        <v>-2697</v>
      </c>
      <c r="G391" s="16">
        <v>2169</v>
      </c>
      <c r="H391" s="16">
        <v>4866</v>
      </c>
      <c r="I391" s="16">
        <v>2541</v>
      </c>
      <c r="J391" s="16">
        <v>7407</v>
      </c>
      <c r="K391" s="16">
        <v>60262</v>
      </c>
    </row>
    <row r="392" spans="1:11" x14ac:dyDescent="0.35">
      <c r="A392" s="16" t="s">
        <v>273</v>
      </c>
      <c r="B392" s="16">
        <v>4308</v>
      </c>
      <c r="C392" s="16">
        <v>15945</v>
      </c>
      <c r="D392" s="16">
        <v>32853</v>
      </c>
      <c r="E392" s="16">
        <v>53106</v>
      </c>
      <c r="F392" s="16">
        <v>-3521</v>
      </c>
      <c r="G392" s="16">
        <v>2169</v>
      </c>
      <c r="H392" s="16">
        <v>5690</v>
      </c>
      <c r="I392" s="16">
        <v>1883</v>
      </c>
      <c r="J392" s="16">
        <v>7573</v>
      </c>
      <c r="K392" s="16">
        <v>57158</v>
      </c>
    </row>
    <row r="393" spans="1:11" x14ac:dyDescent="0.35">
      <c r="A393" s="16" t="s">
        <v>274</v>
      </c>
      <c r="B393" s="16">
        <v>3832</v>
      </c>
      <c r="C393" s="16">
        <v>17286</v>
      </c>
      <c r="D393" s="16">
        <v>35872</v>
      </c>
      <c r="E393" s="16">
        <v>56990</v>
      </c>
      <c r="F393" s="16">
        <v>-5962</v>
      </c>
      <c r="G393" s="16">
        <v>2166</v>
      </c>
      <c r="H393" s="16">
        <v>8128</v>
      </c>
      <c r="I393" s="16">
        <v>3296</v>
      </c>
      <c r="J393" s="16">
        <v>11424</v>
      </c>
      <c r="K393" s="16">
        <v>62452</v>
      </c>
    </row>
    <row r="394" spans="1:11" x14ac:dyDescent="0.35">
      <c r="A394" s="16" t="s">
        <v>275</v>
      </c>
      <c r="B394" s="16">
        <v>2906</v>
      </c>
      <c r="C394" s="16">
        <v>16668</v>
      </c>
      <c r="D394" s="16">
        <v>33656</v>
      </c>
      <c r="E394" s="16">
        <v>53230</v>
      </c>
      <c r="F394" s="16">
        <v>13018</v>
      </c>
      <c r="G394" s="16">
        <v>2199</v>
      </c>
      <c r="H394" s="16">
        <v>-10819</v>
      </c>
      <c r="I394" s="16">
        <v>4306</v>
      </c>
      <c r="J394" s="16">
        <v>-6513</v>
      </c>
      <c r="K394" s="16">
        <v>59735</v>
      </c>
    </row>
    <row r="395" spans="1:11" x14ac:dyDescent="0.35">
      <c r="A395" s="16" t="s">
        <v>276</v>
      </c>
      <c r="B395" s="16">
        <v>3967</v>
      </c>
      <c r="C395" s="16">
        <v>15305</v>
      </c>
      <c r="D395" s="16">
        <v>36336</v>
      </c>
      <c r="E395" s="16">
        <v>55608</v>
      </c>
      <c r="F395" s="16">
        <v>-2233</v>
      </c>
      <c r="G395" s="16">
        <v>2199</v>
      </c>
      <c r="H395" s="16">
        <v>4432</v>
      </c>
      <c r="I395" s="16">
        <v>2674</v>
      </c>
      <c r="J395" s="16">
        <v>7106</v>
      </c>
      <c r="K395" s="16">
        <v>60481</v>
      </c>
    </row>
    <row r="396" spans="1:11" x14ac:dyDescent="0.35">
      <c r="A396" s="16" t="s">
        <v>277</v>
      </c>
      <c r="B396" s="16">
        <v>1032</v>
      </c>
      <c r="C396" s="16">
        <v>16623</v>
      </c>
      <c r="D396" s="16">
        <v>35982</v>
      </c>
      <c r="E396" s="16">
        <v>53637</v>
      </c>
      <c r="F396" s="16">
        <v>1991</v>
      </c>
      <c r="G396" s="16">
        <v>2197</v>
      </c>
      <c r="H396" s="16">
        <v>206</v>
      </c>
      <c r="I396" s="16">
        <v>5882</v>
      </c>
      <c r="J396" s="16">
        <v>6088</v>
      </c>
      <c r="K396" s="16">
        <v>61716</v>
      </c>
    </row>
    <row r="397" spans="1:11" x14ac:dyDescent="0.35">
      <c r="A397" s="16" t="s">
        <v>278</v>
      </c>
      <c r="B397" s="16">
        <v>5158</v>
      </c>
      <c r="C397" s="16">
        <v>17018</v>
      </c>
      <c r="D397" s="16">
        <v>39127</v>
      </c>
      <c r="E397" s="16">
        <v>61303</v>
      </c>
      <c r="F397" s="16">
        <v>-7094</v>
      </c>
      <c r="G397" s="16">
        <v>2210</v>
      </c>
      <c r="H397" s="16">
        <v>9304</v>
      </c>
      <c r="I397" s="16">
        <v>4938</v>
      </c>
      <c r="J397" s="16">
        <v>14242</v>
      </c>
      <c r="K397" s="16">
        <v>68451</v>
      </c>
    </row>
    <row r="398" spans="1:11" x14ac:dyDescent="0.35">
      <c r="A398" s="16" t="s">
        <v>279</v>
      </c>
      <c r="B398" s="16">
        <v>4063</v>
      </c>
      <c r="C398" s="16">
        <v>16786</v>
      </c>
      <c r="D398" s="16">
        <v>33065</v>
      </c>
      <c r="E398" s="16">
        <v>53914</v>
      </c>
      <c r="F398" s="16">
        <v>-3942</v>
      </c>
      <c r="G398" s="16">
        <v>2210</v>
      </c>
      <c r="H398" s="16">
        <v>6152</v>
      </c>
      <c r="I398" s="16">
        <v>1917</v>
      </c>
      <c r="J398" s="16">
        <v>8069</v>
      </c>
      <c r="K398" s="16">
        <v>58041</v>
      </c>
    </row>
    <row r="399" spans="1:11" x14ac:dyDescent="0.35">
      <c r="A399" s="16" t="s">
        <v>280</v>
      </c>
      <c r="B399" s="16">
        <v>4533</v>
      </c>
      <c r="C399" s="16">
        <v>16678</v>
      </c>
      <c r="D399" s="16">
        <v>35170</v>
      </c>
      <c r="E399" s="16">
        <v>56381</v>
      </c>
      <c r="F399" s="16">
        <v>-5755</v>
      </c>
      <c r="G399" s="16">
        <v>2210</v>
      </c>
      <c r="H399" s="16">
        <v>7965</v>
      </c>
      <c r="I399" s="16">
        <v>2406</v>
      </c>
      <c r="J399" s="16">
        <v>10371</v>
      </c>
      <c r="K399" s="16">
        <v>60997</v>
      </c>
    </row>
    <row r="400" spans="1:11" x14ac:dyDescent="0.35">
      <c r="A400" s="16" t="s">
        <v>281</v>
      </c>
      <c r="B400" s="16">
        <v>4191</v>
      </c>
      <c r="C400" s="16">
        <v>17508</v>
      </c>
      <c r="D400" s="16">
        <v>34468</v>
      </c>
      <c r="E400" s="16">
        <v>56167</v>
      </c>
      <c r="F400" s="16">
        <v>1870</v>
      </c>
      <c r="G400" s="16">
        <v>2207</v>
      </c>
      <c r="H400" s="16">
        <v>337</v>
      </c>
      <c r="I400" s="16">
        <v>2315</v>
      </c>
      <c r="J400" s="16">
        <v>2652</v>
      </c>
      <c r="K400" s="16">
        <v>60689</v>
      </c>
    </row>
    <row r="401" spans="1:11" x14ac:dyDescent="0.35">
      <c r="A401" s="16" t="s">
        <v>282</v>
      </c>
      <c r="B401" s="16">
        <v>4070</v>
      </c>
      <c r="C401" s="16">
        <v>16681</v>
      </c>
      <c r="D401" s="16">
        <v>33184</v>
      </c>
      <c r="E401" s="16">
        <v>53935</v>
      </c>
      <c r="F401" s="16">
        <v>-3590</v>
      </c>
      <c r="G401" s="16">
        <v>2207</v>
      </c>
      <c r="H401" s="16">
        <v>5797</v>
      </c>
      <c r="I401" s="16">
        <v>1592</v>
      </c>
      <c r="J401" s="16">
        <v>7389</v>
      </c>
      <c r="K401" s="16">
        <v>57734</v>
      </c>
    </row>
    <row r="402" spans="1:11" x14ac:dyDescent="0.35">
      <c r="A402" s="16" t="s">
        <v>283</v>
      </c>
      <c r="B402" s="16">
        <v>2527</v>
      </c>
      <c r="C402" s="16">
        <v>19280</v>
      </c>
      <c r="D402" s="16">
        <v>33889</v>
      </c>
      <c r="E402" s="16">
        <v>55696</v>
      </c>
      <c r="F402" s="16">
        <v>-5478</v>
      </c>
      <c r="G402" s="16">
        <v>2208</v>
      </c>
      <c r="H402" s="16">
        <v>7686</v>
      </c>
      <c r="I402" s="16">
        <v>3418</v>
      </c>
      <c r="J402" s="16">
        <v>11104</v>
      </c>
      <c r="K402" s="16">
        <v>61322</v>
      </c>
    </row>
    <row r="403" spans="1:11" x14ac:dyDescent="0.35">
      <c r="A403" s="16" t="s">
        <v>284</v>
      </c>
      <c r="B403" s="16">
        <v>5210</v>
      </c>
      <c r="C403" s="16">
        <v>16885</v>
      </c>
      <c r="D403" s="16">
        <v>34507</v>
      </c>
      <c r="E403" s="16">
        <v>56602</v>
      </c>
      <c r="F403" s="16">
        <v>-3939</v>
      </c>
      <c r="G403" s="16">
        <v>2214</v>
      </c>
      <c r="H403" s="16">
        <v>6153</v>
      </c>
      <c r="I403" s="16">
        <v>2426</v>
      </c>
      <c r="J403" s="16">
        <v>8579</v>
      </c>
      <c r="K403" s="16">
        <v>61242</v>
      </c>
    </row>
    <row r="404" spans="1:11" x14ac:dyDescent="0.35">
      <c r="A404" s="16" t="s">
        <v>285</v>
      </c>
      <c r="B404" s="16">
        <v>3298</v>
      </c>
      <c r="C404" s="16">
        <v>16273</v>
      </c>
      <c r="D404" s="16">
        <v>33717</v>
      </c>
      <c r="E404" s="16">
        <v>53288</v>
      </c>
      <c r="F404" s="16">
        <v>-3489</v>
      </c>
      <c r="G404" s="16">
        <v>2214</v>
      </c>
      <c r="H404" s="16">
        <v>5703</v>
      </c>
      <c r="I404" s="16">
        <v>2500</v>
      </c>
      <c r="J404" s="16">
        <v>8203</v>
      </c>
      <c r="K404" s="16">
        <v>58002</v>
      </c>
    </row>
    <row r="405" spans="1:11" x14ac:dyDescent="0.35">
      <c r="A405" s="16" t="s">
        <v>286</v>
      </c>
      <c r="B405" s="16">
        <v>3574</v>
      </c>
      <c r="C405" s="16">
        <v>17474</v>
      </c>
      <c r="D405" s="16">
        <v>35764</v>
      </c>
      <c r="E405" s="16">
        <v>56812</v>
      </c>
      <c r="F405" s="16">
        <v>-5007</v>
      </c>
      <c r="G405" s="16">
        <v>2212</v>
      </c>
      <c r="H405" s="16">
        <v>7219</v>
      </c>
      <c r="I405" s="16">
        <v>1170</v>
      </c>
      <c r="J405" s="16">
        <v>8389</v>
      </c>
      <c r="K405" s="16">
        <v>60194</v>
      </c>
    </row>
    <row r="406" spans="1:11" x14ac:dyDescent="0.35">
      <c r="A406" s="16" t="s">
        <v>287</v>
      </c>
      <c r="B406" s="16">
        <v>4155</v>
      </c>
      <c r="C406" s="16">
        <v>16656</v>
      </c>
      <c r="D406" s="16">
        <v>33819</v>
      </c>
      <c r="E406" s="16">
        <v>54630</v>
      </c>
      <c r="F406" s="16">
        <v>15192</v>
      </c>
      <c r="G406" s="16">
        <v>2239</v>
      </c>
      <c r="H406" s="16">
        <v>-12953</v>
      </c>
      <c r="I406" s="16">
        <v>4477</v>
      </c>
      <c r="J406" s="16">
        <v>-8476</v>
      </c>
      <c r="K406" s="16">
        <v>61346</v>
      </c>
    </row>
    <row r="407" spans="1:11" x14ac:dyDescent="0.35">
      <c r="A407" s="16" t="s">
        <v>288</v>
      </c>
      <c r="B407" s="16">
        <v>4493</v>
      </c>
      <c r="C407" s="16">
        <v>16062</v>
      </c>
      <c r="D407" s="16">
        <v>34325</v>
      </c>
      <c r="E407" s="16">
        <v>54880</v>
      </c>
      <c r="F407" s="16">
        <v>748</v>
      </c>
      <c r="G407" s="16">
        <v>2239</v>
      </c>
      <c r="H407" s="16">
        <v>1491</v>
      </c>
      <c r="I407" s="16">
        <v>2661</v>
      </c>
      <c r="J407" s="16">
        <v>4152</v>
      </c>
      <c r="K407" s="16">
        <v>59780</v>
      </c>
    </row>
    <row r="408" spans="1:11" x14ac:dyDescent="0.35">
      <c r="A408" s="16" t="s">
        <v>289</v>
      </c>
      <c r="B408" s="16">
        <v>1088</v>
      </c>
      <c r="C408" s="16">
        <v>16701</v>
      </c>
      <c r="D408" s="16">
        <v>36750</v>
      </c>
      <c r="E408" s="16">
        <v>54539</v>
      </c>
      <c r="F408" s="16">
        <v>2273</v>
      </c>
      <c r="G408" s="16">
        <v>2237</v>
      </c>
      <c r="H408" s="16">
        <v>-36</v>
      </c>
      <c r="I408" s="16">
        <v>4819</v>
      </c>
      <c r="J408" s="16">
        <v>4783</v>
      </c>
      <c r="K408" s="16">
        <v>61595</v>
      </c>
    </row>
    <row r="409" spans="1:11" x14ac:dyDescent="0.35">
      <c r="A409" s="16" t="s">
        <v>290</v>
      </c>
      <c r="B409" s="16">
        <v>5286</v>
      </c>
      <c r="C409" s="16">
        <v>17376</v>
      </c>
      <c r="D409" s="16">
        <v>37332</v>
      </c>
      <c r="E409" s="16">
        <v>59994</v>
      </c>
      <c r="F409" s="16">
        <v>-3517</v>
      </c>
      <c r="G409" s="16">
        <v>2258</v>
      </c>
      <c r="H409" s="16">
        <v>5775</v>
      </c>
      <c r="I409" s="16">
        <v>6769</v>
      </c>
      <c r="J409" s="16">
        <v>12544</v>
      </c>
      <c r="K409" s="16">
        <v>69021</v>
      </c>
    </row>
    <row r="410" spans="1:11" x14ac:dyDescent="0.35">
      <c r="A410" s="16" t="s">
        <v>291</v>
      </c>
      <c r="B410" s="16">
        <v>4781</v>
      </c>
      <c r="C410" s="16">
        <v>16915</v>
      </c>
      <c r="D410" s="16">
        <v>33465</v>
      </c>
      <c r="E410" s="16">
        <v>55161</v>
      </c>
      <c r="F410" s="16">
        <v>-3478</v>
      </c>
      <c r="G410" s="16">
        <v>2258</v>
      </c>
      <c r="H410" s="16">
        <v>5736</v>
      </c>
      <c r="I410" s="16">
        <v>992</v>
      </c>
      <c r="J410" s="16">
        <v>6728</v>
      </c>
      <c r="K410" s="16">
        <v>58411</v>
      </c>
    </row>
    <row r="411" spans="1:11" x14ac:dyDescent="0.35">
      <c r="A411" s="16" t="s">
        <v>292</v>
      </c>
      <c r="B411" s="16">
        <v>3775</v>
      </c>
      <c r="C411" s="16">
        <v>16746</v>
      </c>
      <c r="D411" s="16">
        <v>36315</v>
      </c>
      <c r="E411" s="16">
        <v>56836</v>
      </c>
      <c r="F411" s="16">
        <v>-3284</v>
      </c>
      <c r="G411" s="16">
        <v>2265</v>
      </c>
      <c r="H411" s="16">
        <v>5549</v>
      </c>
      <c r="I411" s="16">
        <v>1939</v>
      </c>
      <c r="J411" s="16">
        <v>7488</v>
      </c>
      <c r="K411" s="16">
        <v>61040</v>
      </c>
    </row>
    <row r="412" spans="1:11" x14ac:dyDescent="0.35">
      <c r="A412" s="16" t="s">
        <v>293</v>
      </c>
      <c r="B412" s="16">
        <v>4301</v>
      </c>
      <c r="C412" s="16">
        <v>17318</v>
      </c>
      <c r="D412" s="16">
        <v>35773</v>
      </c>
      <c r="E412" s="16">
        <v>57392</v>
      </c>
      <c r="F412" s="16">
        <v>4256</v>
      </c>
      <c r="G412" s="16">
        <v>2266</v>
      </c>
      <c r="H412" s="16">
        <v>-1990</v>
      </c>
      <c r="I412" s="16">
        <v>1933</v>
      </c>
      <c r="J412" s="16">
        <v>-57</v>
      </c>
      <c r="K412" s="16">
        <v>61591</v>
      </c>
    </row>
    <row r="413" spans="1:11" x14ac:dyDescent="0.35">
      <c r="A413" s="16" t="s">
        <v>294</v>
      </c>
      <c r="B413" s="16">
        <v>4881</v>
      </c>
      <c r="C413" s="16">
        <v>17312</v>
      </c>
      <c r="D413" s="16">
        <v>34082</v>
      </c>
      <c r="E413" s="16">
        <v>56275</v>
      </c>
      <c r="F413" s="16">
        <v>-2202</v>
      </c>
      <c r="G413" s="16">
        <v>2266</v>
      </c>
      <c r="H413" s="16">
        <v>4468</v>
      </c>
      <c r="I413" s="16">
        <v>1328</v>
      </c>
      <c r="J413" s="16">
        <v>5796</v>
      </c>
      <c r="K413" s="16">
        <v>59869</v>
      </c>
    </row>
    <row r="414" spans="1:11" x14ac:dyDescent="0.35">
      <c r="A414" s="16" t="s">
        <v>295</v>
      </c>
      <c r="B414" s="16">
        <v>3432</v>
      </c>
      <c r="C414" s="16">
        <v>19400</v>
      </c>
      <c r="D414" s="16">
        <v>34435</v>
      </c>
      <c r="E414" s="16">
        <v>57267</v>
      </c>
      <c r="F414" s="16">
        <v>-3726</v>
      </c>
      <c r="G414" s="16">
        <v>2264</v>
      </c>
      <c r="H414" s="16">
        <v>5990</v>
      </c>
      <c r="I414" s="16">
        <v>3841</v>
      </c>
      <c r="J414" s="16">
        <v>9831</v>
      </c>
      <c r="K414" s="16">
        <v>63372</v>
      </c>
    </row>
    <row r="415" spans="1:11" x14ac:dyDescent="0.35">
      <c r="A415" s="16" t="s">
        <v>296</v>
      </c>
      <c r="B415" s="16">
        <v>4892</v>
      </c>
      <c r="C415" s="16">
        <v>16877</v>
      </c>
      <c r="D415" s="16">
        <v>35686</v>
      </c>
      <c r="E415" s="16">
        <v>57455</v>
      </c>
      <c r="F415" s="16">
        <v>-817</v>
      </c>
      <c r="G415" s="16">
        <v>2303</v>
      </c>
      <c r="H415" s="16">
        <v>3120</v>
      </c>
      <c r="I415" s="16">
        <v>1714</v>
      </c>
      <c r="J415" s="16">
        <v>4834</v>
      </c>
      <c r="K415" s="16">
        <v>61472</v>
      </c>
    </row>
    <row r="416" spans="1:11" x14ac:dyDescent="0.35">
      <c r="A416" s="16" t="s">
        <v>297</v>
      </c>
      <c r="B416" s="16">
        <v>4230</v>
      </c>
      <c r="C416" s="16">
        <v>16590</v>
      </c>
      <c r="D416" s="16">
        <v>34045</v>
      </c>
      <c r="E416" s="16">
        <v>54865</v>
      </c>
      <c r="F416" s="16">
        <v>-2152</v>
      </c>
      <c r="G416" s="16">
        <v>2303</v>
      </c>
      <c r="H416" s="16">
        <v>4455</v>
      </c>
      <c r="I416" s="16">
        <v>1233</v>
      </c>
      <c r="J416" s="16">
        <v>5688</v>
      </c>
      <c r="K416" s="16">
        <v>58401</v>
      </c>
    </row>
    <row r="417" spans="1:11" x14ac:dyDescent="0.35">
      <c r="A417" s="16" t="s">
        <v>298</v>
      </c>
      <c r="B417" s="16">
        <v>3298</v>
      </c>
      <c r="C417" s="16">
        <v>17636</v>
      </c>
      <c r="D417" s="16">
        <v>34653</v>
      </c>
      <c r="E417" s="16">
        <v>55587</v>
      </c>
      <c r="F417" s="16">
        <v>-30</v>
      </c>
      <c r="G417" s="16">
        <v>2305</v>
      </c>
      <c r="H417" s="16">
        <v>2335</v>
      </c>
      <c r="I417" s="16">
        <v>2307</v>
      </c>
      <c r="J417" s="16">
        <v>4642</v>
      </c>
      <c r="K417" s="16">
        <v>60199</v>
      </c>
    </row>
    <row r="418" spans="1:11" x14ac:dyDescent="0.35">
      <c r="A418" s="16" t="s">
        <v>299</v>
      </c>
      <c r="B418" s="16">
        <v>4098</v>
      </c>
      <c r="C418" s="16">
        <v>16649</v>
      </c>
      <c r="D418" s="16">
        <v>35883</v>
      </c>
      <c r="E418" s="16">
        <v>56630</v>
      </c>
      <c r="F418" s="16">
        <v>18468</v>
      </c>
      <c r="G418" s="16">
        <v>2340</v>
      </c>
      <c r="H418" s="16">
        <v>-16128</v>
      </c>
      <c r="I418" s="16">
        <v>4413</v>
      </c>
      <c r="J418" s="16">
        <v>-11715</v>
      </c>
      <c r="K418" s="16">
        <v>63383</v>
      </c>
    </row>
    <row r="419" spans="1:11" x14ac:dyDescent="0.35">
      <c r="A419" s="16" t="s">
        <v>300</v>
      </c>
      <c r="B419" s="16">
        <v>5624</v>
      </c>
      <c r="C419" s="16">
        <v>15431</v>
      </c>
      <c r="D419" s="16">
        <v>33630</v>
      </c>
      <c r="E419" s="16">
        <v>54685</v>
      </c>
      <c r="F419" s="16">
        <v>7134</v>
      </c>
      <c r="G419" s="16">
        <v>2340</v>
      </c>
      <c r="H419" s="16">
        <v>-4794</v>
      </c>
      <c r="I419" s="16">
        <v>1978</v>
      </c>
      <c r="J419" s="16">
        <v>-2816</v>
      </c>
      <c r="K419" s="16">
        <v>59003</v>
      </c>
    </row>
    <row r="420" spans="1:11" x14ac:dyDescent="0.35">
      <c r="A420" s="16" t="s">
        <v>301</v>
      </c>
      <c r="B420" s="16">
        <v>1324</v>
      </c>
      <c r="C420" s="16">
        <v>16793</v>
      </c>
      <c r="D420" s="16">
        <v>36959</v>
      </c>
      <c r="E420" s="16">
        <v>55076</v>
      </c>
      <c r="F420" s="16">
        <v>5508</v>
      </c>
      <c r="G420" s="16">
        <v>2339</v>
      </c>
      <c r="H420" s="16">
        <v>-3169</v>
      </c>
      <c r="I420" s="16">
        <v>5608</v>
      </c>
      <c r="J420" s="16">
        <v>2439</v>
      </c>
      <c r="K420" s="16">
        <v>63023</v>
      </c>
    </row>
    <row r="421" spans="1:11" x14ac:dyDescent="0.35">
      <c r="A421" s="16" t="s">
        <v>302</v>
      </c>
      <c r="B421" s="16">
        <v>7251</v>
      </c>
      <c r="C421" s="16">
        <v>17450</v>
      </c>
      <c r="D421" s="16">
        <v>37771</v>
      </c>
      <c r="E421" s="16">
        <v>62472</v>
      </c>
      <c r="F421" s="16">
        <v>-3156</v>
      </c>
      <c r="G421" s="16">
        <v>2345</v>
      </c>
      <c r="H421" s="16">
        <v>5501</v>
      </c>
      <c r="I421" s="16">
        <v>6567</v>
      </c>
      <c r="J421" s="16">
        <v>12068</v>
      </c>
      <c r="K421" s="16">
        <v>71384</v>
      </c>
    </row>
    <row r="422" spans="1:11" x14ac:dyDescent="0.35">
      <c r="A422" s="16" t="s">
        <v>303</v>
      </c>
      <c r="B422" s="16">
        <v>4626</v>
      </c>
      <c r="C422" s="16">
        <v>17401</v>
      </c>
      <c r="D422" s="16">
        <v>34840</v>
      </c>
      <c r="E422" s="16">
        <v>56867</v>
      </c>
      <c r="F422" s="16">
        <v>-2791</v>
      </c>
      <c r="G422" s="16">
        <v>2345</v>
      </c>
      <c r="H422" s="16">
        <v>5136</v>
      </c>
      <c r="I422" s="16">
        <v>2542</v>
      </c>
      <c r="J422" s="16">
        <v>7678</v>
      </c>
      <c r="K422" s="16">
        <v>61754</v>
      </c>
    </row>
    <row r="423" spans="1:11" x14ac:dyDescent="0.35">
      <c r="A423" s="16" t="s">
        <v>304</v>
      </c>
      <c r="B423" s="16">
        <v>5029</v>
      </c>
      <c r="C423" s="16">
        <v>17117</v>
      </c>
      <c r="D423" s="16">
        <v>38439</v>
      </c>
      <c r="E423" s="16">
        <v>60585</v>
      </c>
      <c r="F423" s="16">
        <v>-4489</v>
      </c>
      <c r="G423" s="16">
        <v>2346</v>
      </c>
      <c r="H423" s="16">
        <v>6835</v>
      </c>
      <c r="I423" s="16">
        <v>2773</v>
      </c>
      <c r="J423" s="16">
        <v>9608</v>
      </c>
      <c r="K423" s="16">
        <v>65704</v>
      </c>
    </row>
    <row r="424" spans="1:11" x14ac:dyDescent="0.35">
      <c r="A424" s="16" t="s">
        <v>305</v>
      </c>
      <c r="B424" s="16">
        <v>4958</v>
      </c>
      <c r="C424" s="16">
        <v>17434</v>
      </c>
      <c r="D424" s="16">
        <v>35553</v>
      </c>
      <c r="E424" s="16">
        <v>57945</v>
      </c>
      <c r="F424" s="16">
        <v>5457</v>
      </c>
      <c r="G424" s="16">
        <v>2344</v>
      </c>
      <c r="H424" s="16">
        <v>-3113</v>
      </c>
      <c r="I424" s="16">
        <v>2395</v>
      </c>
      <c r="J424" s="16">
        <v>-718</v>
      </c>
      <c r="K424" s="16">
        <v>62684</v>
      </c>
    </row>
    <row r="425" spans="1:11" x14ac:dyDescent="0.35">
      <c r="A425" s="16" t="s">
        <v>306</v>
      </c>
      <c r="B425" s="16">
        <v>4489</v>
      </c>
      <c r="C425" s="16">
        <v>17626</v>
      </c>
      <c r="D425" s="16">
        <v>33593</v>
      </c>
      <c r="E425" s="16">
        <v>55708</v>
      </c>
      <c r="F425" s="16">
        <v>-26</v>
      </c>
      <c r="G425" s="16">
        <v>2344</v>
      </c>
      <c r="H425" s="16">
        <v>2370</v>
      </c>
      <c r="I425" s="16">
        <v>1690</v>
      </c>
      <c r="J425" s="16">
        <v>4060</v>
      </c>
      <c r="K425" s="16">
        <v>59742</v>
      </c>
    </row>
    <row r="426" spans="1:11" x14ac:dyDescent="0.35">
      <c r="A426" s="16" t="s">
        <v>307</v>
      </c>
      <c r="B426" s="16">
        <v>3748</v>
      </c>
      <c r="C426" s="16">
        <v>19338</v>
      </c>
      <c r="D426" s="16">
        <v>35230</v>
      </c>
      <c r="E426" s="16">
        <v>58316</v>
      </c>
      <c r="F426" s="16">
        <v>-2583</v>
      </c>
      <c r="G426" s="16">
        <v>2343</v>
      </c>
      <c r="H426" s="16">
        <v>4926</v>
      </c>
      <c r="I426" s="16">
        <v>4359</v>
      </c>
      <c r="J426" s="16">
        <v>9285</v>
      </c>
      <c r="K426" s="16">
        <v>65018</v>
      </c>
    </row>
    <row r="427" spans="1:11" x14ac:dyDescent="0.35">
      <c r="A427" s="16" t="s">
        <v>308</v>
      </c>
      <c r="B427" s="16">
        <v>6150</v>
      </c>
      <c r="C427" s="16">
        <v>17371</v>
      </c>
      <c r="D427" s="16">
        <v>35538</v>
      </c>
      <c r="E427" s="16">
        <v>59059</v>
      </c>
      <c r="F427" s="16">
        <v>1299</v>
      </c>
      <c r="G427" s="16">
        <v>2359</v>
      </c>
      <c r="H427" s="16">
        <v>1060</v>
      </c>
      <c r="I427" s="16">
        <v>2264</v>
      </c>
      <c r="J427" s="16">
        <v>3324</v>
      </c>
      <c r="K427" s="16">
        <v>63682</v>
      </c>
    </row>
    <row r="428" spans="1:11" x14ac:dyDescent="0.35">
      <c r="A428" s="16" t="s">
        <v>309</v>
      </c>
      <c r="B428" s="16">
        <v>4022</v>
      </c>
      <c r="C428" s="16">
        <v>16919</v>
      </c>
      <c r="D428" s="16">
        <v>35416</v>
      </c>
      <c r="E428" s="16">
        <v>56357</v>
      </c>
      <c r="F428" s="16">
        <v>-704</v>
      </c>
      <c r="G428" s="16">
        <v>2360</v>
      </c>
      <c r="H428" s="16">
        <v>3064</v>
      </c>
      <c r="I428" s="16">
        <v>1925</v>
      </c>
      <c r="J428" s="16">
        <v>4989</v>
      </c>
      <c r="K428" s="16">
        <v>60642</v>
      </c>
    </row>
    <row r="429" spans="1:11" x14ac:dyDescent="0.35">
      <c r="A429" s="16" t="s">
        <v>310</v>
      </c>
      <c r="B429" s="16">
        <v>4516</v>
      </c>
      <c r="C429" s="16">
        <v>17689</v>
      </c>
      <c r="D429" s="16">
        <v>33543</v>
      </c>
      <c r="E429" s="16">
        <v>55748</v>
      </c>
      <c r="F429" s="16">
        <v>2650</v>
      </c>
      <c r="G429" s="16">
        <v>2360</v>
      </c>
      <c r="H429" s="16">
        <v>-290</v>
      </c>
      <c r="I429" s="16">
        <v>4022</v>
      </c>
      <c r="J429" s="16">
        <v>3732</v>
      </c>
      <c r="K429" s="16">
        <v>62130</v>
      </c>
    </row>
    <row r="430" spans="1:11" x14ac:dyDescent="0.35">
      <c r="A430" s="16" t="s">
        <v>311</v>
      </c>
      <c r="B430" s="16">
        <v>4317</v>
      </c>
      <c r="C430" s="16">
        <v>17283</v>
      </c>
      <c r="D430" s="16">
        <v>36485</v>
      </c>
      <c r="E430" s="16">
        <v>58085</v>
      </c>
      <c r="F430" s="16">
        <v>14583</v>
      </c>
      <c r="G430" s="16">
        <v>2388</v>
      </c>
      <c r="H430" s="16">
        <v>-12195</v>
      </c>
      <c r="I430" s="16">
        <v>5095</v>
      </c>
      <c r="J430" s="16">
        <v>-7100</v>
      </c>
      <c r="K430" s="16">
        <v>65568</v>
      </c>
    </row>
    <row r="431" spans="1:11" x14ac:dyDescent="0.35">
      <c r="A431" s="16" t="s">
        <v>312</v>
      </c>
      <c r="B431" s="16">
        <v>6479</v>
      </c>
      <c r="C431" s="16">
        <v>15790</v>
      </c>
      <c r="D431" s="16">
        <v>35014</v>
      </c>
      <c r="E431" s="16">
        <v>57283</v>
      </c>
      <c r="F431" s="16">
        <v>4881</v>
      </c>
      <c r="G431" s="16">
        <v>2388</v>
      </c>
      <c r="H431" s="16">
        <v>-2493</v>
      </c>
      <c r="I431" s="16">
        <v>2755</v>
      </c>
      <c r="J431" s="16">
        <v>262</v>
      </c>
      <c r="K431" s="16">
        <v>62426</v>
      </c>
    </row>
    <row r="432" spans="1:11" x14ac:dyDescent="0.35">
      <c r="A432" s="16" t="s">
        <v>313</v>
      </c>
      <c r="B432" s="16">
        <v>577</v>
      </c>
      <c r="C432" s="16">
        <v>17330</v>
      </c>
      <c r="D432" s="16">
        <v>38712</v>
      </c>
      <c r="E432" s="16">
        <v>56619</v>
      </c>
      <c r="F432" s="16">
        <v>5872</v>
      </c>
      <c r="G432" s="16">
        <v>2388</v>
      </c>
      <c r="H432" s="16">
        <v>-3484</v>
      </c>
      <c r="I432" s="16">
        <v>6173</v>
      </c>
      <c r="J432" s="16">
        <v>2689</v>
      </c>
      <c r="K432" s="16">
        <v>65180</v>
      </c>
    </row>
    <row r="433" spans="1:11" x14ac:dyDescent="0.35">
      <c r="A433" s="16" t="s">
        <v>314</v>
      </c>
      <c r="B433" s="16">
        <v>6296</v>
      </c>
      <c r="C433" s="16">
        <v>17658</v>
      </c>
      <c r="D433" s="16">
        <v>37900</v>
      </c>
      <c r="E433" s="16">
        <v>61854</v>
      </c>
      <c r="F433" s="16">
        <v>-473</v>
      </c>
      <c r="G433" s="16">
        <v>2379</v>
      </c>
      <c r="H433" s="16">
        <v>2852</v>
      </c>
      <c r="I433" s="16">
        <v>6814</v>
      </c>
      <c r="J433" s="16">
        <v>9666</v>
      </c>
      <c r="K433" s="16">
        <v>71047</v>
      </c>
    </row>
    <row r="434" spans="1:11" x14ac:dyDescent="0.35">
      <c r="A434" s="16" t="s">
        <v>315</v>
      </c>
      <c r="B434" s="16">
        <v>3581</v>
      </c>
      <c r="C434" s="16">
        <v>18161</v>
      </c>
      <c r="D434" s="16">
        <v>35285</v>
      </c>
      <c r="E434" s="16">
        <v>57027</v>
      </c>
      <c r="F434" s="16">
        <v>-982</v>
      </c>
      <c r="G434" s="16">
        <v>2379</v>
      </c>
      <c r="H434" s="16">
        <v>3361</v>
      </c>
      <c r="I434" s="16">
        <v>1688</v>
      </c>
      <c r="J434" s="16">
        <v>5049</v>
      </c>
      <c r="K434" s="16">
        <v>61094</v>
      </c>
    </row>
    <row r="435" spans="1:11" x14ac:dyDescent="0.35">
      <c r="A435" s="16" t="s">
        <v>316</v>
      </c>
      <c r="B435" s="16">
        <v>5118</v>
      </c>
      <c r="C435" s="16">
        <v>17408</v>
      </c>
      <c r="D435" s="16">
        <v>35952</v>
      </c>
      <c r="E435" s="16">
        <v>58478</v>
      </c>
      <c r="F435" s="16">
        <v>204</v>
      </c>
      <c r="G435" s="16">
        <v>2380</v>
      </c>
      <c r="H435" s="16">
        <v>2176</v>
      </c>
      <c r="I435" s="16">
        <v>2127</v>
      </c>
      <c r="J435" s="16">
        <v>4303</v>
      </c>
      <c r="K435" s="16">
        <v>62985</v>
      </c>
    </row>
    <row r="436" spans="1:11" x14ac:dyDescent="0.35">
      <c r="A436" s="16" t="s">
        <v>317</v>
      </c>
      <c r="B436" s="16">
        <v>4717</v>
      </c>
      <c r="C436" s="16">
        <v>17946</v>
      </c>
      <c r="D436" s="16">
        <v>39400</v>
      </c>
      <c r="E436" s="16">
        <v>62063</v>
      </c>
      <c r="F436" s="16">
        <v>6742</v>
      </c>
      <c r="G436" s="16">
        <v>2394</v>
      </c>
      <c r="H436" s="16">
        <v>-4348</v>
      </c>
      <c r="I436" s="16">
        <v>1591</v>
      </c>
      <c r="J436" s="16">
        <v>-2757</v>
      </c>
      <c r="K436" s="16">
        <v>66048</v>
      </c>
    </row>
    <row r="437" spans="1:11" x14ac:dyDescent="0.35">
      <c r="A437" s="16" t="s">
        <v>318</v>
      </c>
      <c r="B437" s="16">
        <v>4758</v>
      </c>
      <c r="C437" s="16">
        <v>18253</v>
      </c>
      <c r="D437" s="16">
        <v>35529</v>
      </c>
      <c r="E437" s="16">
        <v>58540</v>
      </c>
      <c r="F437" s="16">
        <v>-883</v>
      </c>
      <c r="G437" s="16">
        <v>2394</v>
      </c>
      <c r="H437" s="16">
        <v>3277</v>
      </c>
      <c r="I437" s="16">
        <v>2304</v>
      </c>
      <c r="J437" s="16">
        <v>5581</v>
      </c>
      <c r="K437" s="16">
        <v>63238</v>
      </c>
    </row>
    <row r="438" spans="1:11" x14ac:dyDescent="0.35">
      <c r="A438" s="16" t="s">
        <v>319</v>
      </c>
      <c r="B438" s="16">
        <v>3043</v>
      </c>
      <c r="C438" s="16">
        <v>19592</v>
      </c>
      <c r="D438" s="16">
        <v>35687</v>
      </c>
      <c r="E438" s="16">
        <v>58322</v>
      </c>
      <c r="F438" s="16">
        <v>-760</v>
      </c>
      <c r="G438" s="16">
        <v>2394</v>
      </c>
      <c r="H438" s="16">
        <v>3154</v>
      </c>
      <c r="I438" s="16">
        <v>5008</v>
      </c>
      <c r="J438" s="16">
        <v>8162</v>
      </c>
      <c r="K438" s="16">
        <v>65724</v>
      </c>
    </row>
    <row r="439" spans="1:11" x14ac:dyDescent="0.35">
      <c r="A439" s="16" t="s">
        <v>320</v>
      </c>
      <c r="B439" s="16">
        <v>7133</v>
      </c>
      <c r="C439" s="16">
        <v>18226</v>
      </c>
      <c r="D439" s="16">
        <v>37620</v>
      </c>
      <c r="E439" s="16">
        <v>62979</v>
      </c>
      <c r="F439" s="16">
        <v>-1321</v>
      </c>
      <c r="G439" s="16">
        <v>2412</v>
      </c>
      <c r="H439" s="16">
        <v>3733</v>
      </c>
      <c r="I439" s="16">
        <v>2212</v>
      </c>
      <c r="J439" s="16">
        <v>5945</v>
      </c>
      <c r="K439" s="16">
        <v>67603</v>
      </c>
    </row>
    <row r="440" spans="1:11" x14ac:dyDescent="0.35">
      <c r="A440" s="16" t="s">
        <v>321</v>
      </c>
      <c r="B440" s="16">
        <v>3118</v>
      </c>
      <c r="C440" s="16">
        <v>17577</v>
      </c>
      <c r="D440" s="16">
        <v>36330</v>
      </c>
      <c r="E440" s="16">
        <v>57025</v>
      </c>
      <c r="F440" s="16">
        <v>378</v>
      </c>
      <c r="G440" s="16">
        <v>2412</v>
      </c>
      <c r="H440" s="16">
        <v>2034</v>
      </c>
      <c r="I440" s="16">
        <v>2839</v>
      </c>
      <c r="J440" s="16">
        <v>4873</v>
      </c>
      <c r="K440" s="16">
        <v>62276</v>
      </c>
    </row>
    <row r="441" spans="1:11" x14ac:dyDescent="0.35">
      <c r="A441" s="16" t="s">
        <v>322</v>
      </c>
      <c r="B441" s="16">
        <v>4071</v>
      </c>
      <c r="C441" s="16">
        <v>18227</v>
      </c>
      <c r="D441" s="16">
        <v>35475</v>
      </c>
      <c r="E441" s="16">
        <v>57773</v>
      </c>
      <c r="F441" s="16">
        <v>2413</v>
      </c>
      <c r="G441" s="16">
        <v>2413</v>
      </c>
      <c r="H441" s="16">
        <v>0</v>
      </c>
      <c r="I441" s="16">
        <v>4472</v>
      </c>
      <c r="J441" s="16">
        <v>4472</v>
      </c>
      <c r="K441" s="16">
        <v>64658</v>
      </c>
    </row>
    <row r="442" spans="1:11" x14ac:dyDescent="0.35">
      <c r="A442" s="16" t="s">
        <v>323</v>
      </c>
      <c r="B442" s="16">
        <v>3677</v>
      </c>
      <c r="C442" s="16">
        <v>17870</v>
      </c>
      <c r="D442" s="16">
        <v>37522</v>
      </c>
      <c r="E442" s="16">
        <v>59069</v>
      </c>
      <c r="F442" s="16">
        <v>19990</v>
      </c>
      <c r="G442" s="16">
        <v>2468</v>
      </c>
      <c r="H442" s="16">
        <v>-17522</v>
      </c>
      <c r="I442" s="16">
        <v>5689</v>
      </c>
      <c r="J442" s="16">
        <v>-11833</v>
      </c>
      <c r="K442" s="16">
        <v>67226</v>
      </c>
    </row>
    <row r="443" spans="1:11" x14ac:dyDescent="0.35">
      <c r="A443" s="16" t="s">
        <v>324</v>
      </c>
      <c r="B443" s="16">
        <v>4756</v>
      </c>
      <c r="C443" s="16">
        <v>16409</v>
      </c>
      <c r="D443" s="16">
        <v>36958</v>
      </c>
      <c r="E443" s="16">
        <v>58123</v>
      </c>
      <c r="F443" s="16">
        <v>5528</v>
      </c>
      <c r="G443" s="16">
        <v>2468</v>
      </c>
      <c r="H443" s="16">
        <v>-3060</v>
      </c>
      <c r="I443" s="16">
        <v>2502</v>
      </c>
      <c r="J443" s="16">
        <v>-558</v>
      </c>
      <c r="K443" s="16">
        <v>63093</v>
      </c>
    </row>
    <row r="444" spans="1:11" x14ac:dyDescent="0.35">
      <c r="A444" s="16" t="s">
        <v>325</v>
      </c>
      <c r="B444" s="16">
        <v>-134</v>
      </c>
      <c r="C444" s="16">
        <v>17751</v>
      </c>
      <c r="D444" s="16">
        <v>39797</v>
      </c>
      <c r="E444" s="16">
        <v>57414</v>
      </c>
      <c r="F444" s="16">
        <v>9949</v>
      </c>
      <c r="G444" s="16">
        <v>2464</v>
      </c>
      <c r="H444" s="16">
        <v>-7485</v>
      </c>
      <c r="I444" s="16">
        <v>7744</v>
      </c>
      <c r="J444" s="16">
        <v>259</v>
      </c>
      <c r="K444" s="16">
        <v>67622</v>
      </c>
    </row>
    <row r="445" spans="1:11" x14ac:dyDescent="0.35">
      <c r="A445" s="16" t="s">
        <v>326</v>
      </c>
      <c r="B445" s="16">
        <v>6455</v>
      </c>
      <c r="C445" s="16">
        <v>18134</v>
      </c>
      <c r="D445" s="16">
        <v>39862</v>
      </c>
      <c r="E445" s="16">
        <v>64451</v>
      </c>
      <c r="F445" s="16">
        <v>-2213</v>
      </c>
      <c r="G445" s="16">
        <v>2462</v>
      </c>
      <c r="H445" s="16">
        <v>4675</v>
      </c>
      <c r="I445" s="16">
        <v>6786</v>
      </c>
      <c r="J445" s="16">
        <v>11461</v>
      </c>
      <c r="K445" s="16">
        <v>73699</v>
      </c>
    </row>
    <row r="446" spans="1:11" x14ac:dyDescent="0.35">
      <c r="A446" s="16" t="s">
        <v>327</v>
      </c>
      <c r="B446" s="16">
        <v>3380</v>
      </c>
      <c r="C446" s="16">
        <v>18229</v>
      </c>
      <c r="D446" s="16">
        <v>37179</v>
      </c>
      <c r="E446" s="16">
        <v>58788</v>
      </c>
      <c r="F446" s="16">
        <v>-759</v>
      </c>
      <c r="G446" s="16">
        <v>2462</v>
      </c>
      <c r="H446" s="16">
        <v>3221</v>
      </c>
      <c r="I446" s="16">
        <v>2377</v>
      </c>
      <c r="J446" s="16">
        <v>5598</v>
      </c>
      <c r="K446" s="16">
        <v>63627</v>
      </c>
    </row>
    <row r="447" spans="1:11" x14ac:dyDescent="0.35">
      <c r="A447" s="16" t="s">
        <v>328</v>
      </c>
      <c r="B447" s="16">
        <v>7511</v>
      </c>
      <c r="C447" s="16">
        <v>17238</v>
      </c>
      <c r="D447" s="16">
        <v>37725</v>
      </c>
      <c r="E447" s="16">
        <v>62474</v>
      </c>
      <c r="F447" s="16">
        <v>-2763</v>
      </c>
      <c r="G447" s="16">
        <v>2464</v>
      </c>
      <c r="H447" s="16">
        <v>5227</v>
      </c>
      <c r="I447" s="16">
        <v>2076</v>
      </c>
      <c r="J447" s="16">
        <v>7303</v>
      </c>
      <c r="K447" s="16">
        <v>67014</v>
      </c>
    </row>
    <row r="448" spans="1:11" x14ac:dyDescent="0.35">
      <c r="A448" s="16" t="s">
        <v>329</v>
      </c>
      <c r="B448" s="16">
        <v>4605</v>
      </c>
      <c r="C448" s="16">
        <v>18188</v>
      </c>
      <c r="D448" s="16">
        <v>41408</v>
      </c>
      <c r="E448" s="16">
        <v>64201</v>
      </c>
      <c r="F448" s="16">
        <v>4046</v>
      </c>
      <c r="G448" s="16">
        <v>2476</v>
      </c>
      <c r="H448" s="16">
        <v>-1570</v>
      </c>
      <c r="I448" s="16">
        <v>2579</v>
      </c>
      <c r="J448" s="16">
        <v>1009</v>
      </c>
      <c r="K448" s="16">
        <v>69256</v>
      </c>
    </row>
    <row r="449" spans="1:11" x14ac:dyDescent="0.35">
      <c r="A449" s="16" t="s">
        <v>330</v>
      </c>
      <c r="B449" s="16">
        <v>3951</v>
      </c>
      <c r="C449" s="16">
        <v>18086</v>
      </c>
      <c r="D449" s="16">
        <v>36614</v>
      </c>
      <c r="E449" s="16">
        <v>58651</v>
      </c>
      <c r="F449" s="16">
        <v>1118</v>
      </c>
      <c r="G449" s="16">
        <v>2477</v>
      </c>
      <c r="H449" s="16">
        <v>1359</v>
      </c>
      <c r="I449" s="16">
        <v>2204</v>
      </c>
      <c r="J449" s="16">
        <v>3563</v>
      </c>
      <c r="K449" s="16">
        <v>63332</v>
      </c>
    </row>
    <row r="450" spans="1:11" x14ac:dyDescent="0.35">
      <c r="A450" s="16" t="s">
        <v>331</v>
      </c>
      <c r="B450" s="16">
        <v>2559</v>
      </c>
      <c r="C450" s="16">
        <v>19436</v>
      </c>
      <c r="D450" s="16">
        <v>37923</v>
      </c>
      <c r="E450" s="16">
        <v>59918</v>
      </c>
      <c r="F450" s="16">
        <v>247</v>
      </c>
      <c r="G450" s="16">
        <v>2474</v>
      </c>
      <c r="H450" s="16">
        <v>2227</v>
      </c>
      <c r="I450" s="16">
        <v>6379</v>
      </c>
      <c r="J450" s="16">
        <v>8606</v>
      </c>
      <c r="K450" s="16">
        <v>68771</v>
      </c>
    </row>
    <row r="451" spans="1:11" x14ac:dyDescent="0.35">
      <c r="A451" s="16" t="s">
        <v>332</v>
      </c>
      <c r="B451" s="16">
        <v>6649</v>
      </c>
      <c r="C451" s="16">
        <v>18087</v>
      </c>
      <c r="D451" s="16">
        <v>40160</v>
      </c>
      <c r="E451" s="16">
        <v>64896</v>
      </c>
      <c r="F451" s="16">
        <v>-3899</v>
      </c>
      <c r="G451" s="16">
        <v>2506</v>
      </c>
      <c r="H451" s="16">
        <v>6405</v>
      </c>
      <c r="I451" s="16">
        <v>2054</v>
      </c>
      <c r="J451" s="16">
        <v>8459</v>
      </c>
      <c r="K451" s="16">
        <v>69456</v>
      </c>
    </row>
    <row r="452" spans="1:11" x14ac:dyDescent="0.35">
      <c r="A452" s="16" t="s">
        <v>333</v>
      </c>
      <c r="B452" s="16">
        <v>2250</v>
      </c>
      <c r="C452" s="16">
        <v>17028</v>
      </c>
      <c r="D452" s="16">
        <v>37823</v>
      </c>
      <c r="E452" s="16">
        <v>57101</v>
      </c>
      <c r="F452" s="16">
        <v>483</v>
      </c>
      <c r="G452" s="16">
        <v>2506</v>
      </c>
      <c r="H452" s="16">
        <v>2023</v>
      </c>
      <c r="I452" s="16">
        <v>2012</v>
      </c>
      <c r="J452" s="16">
        <v>4035</v>
      </c>
      <c r="K452" s="16">
        <v>61619</v>
      </c>
    </row>
    <row r="453" spans="1:11" x14ac:dyDescent="0.35">
      <c r="A453" s="16" t="s">
        <v>334</v>
      </c>
      <c r="B453" s="16">
        <v>2913</v>
      </c>
      <c r="C453" s="16">
        <v>18244</v>
      </c>
      <c r="D453" s="16">
        <v>38929</v>
      </c>
      <c r="E453" s="16">
        <v>60086</v>
      </c>
      <c r="F453" s="16">
        <v>816</v>
      </c>
      <c r="G453" s="16">
        <v>2502</v>
      </c>
      <c r="H453" s="16">
        <v>1686</v>
      </c>
      <c r="I453" s="16">
        <v>3666</v>
      </c>
      <c r="J453" s="16">
        <v>5352</v>
      </c>
      <c r="K453" s="16">
        <v>66254</v>
      </c>
    </row>
    <row r="454" spans="1:11" x14ac:dyDescent="0.35">
      <c r="A454" s="16" t="s">
        <v>335</v>
      </c>
      <c r="B454" s="16">
        <v>4172</v>
      </c>
      <c r="C454" s="16">
        <v>18599</v>
      </c>
      <c r="D454" s="16">
        <v>39527</v>
      </c>
      <c r="E454" s="16">
        <v>62298</v>
      </c>
      <c r="F454" s="16">
        <v>17798</v>
      </c>
      <c r="G454" s="16">
        <v>2511</v>
      </c>
      <c r="H454" s="16">
        <v>-15287</v>
      </c>
      <c r="I454" s="16">
        <v>5795</v>
      </c>
      <c r="J454" s="16">
        <v>-9492</v>
      </c>
      <c r="K454" s="16">
        <v>70604</v>
      </c>
    </row>
    <row r="455" spans="1:11" x14ac:dyDescent="0.35">
      <c r="A455" s="16" t="s">
        <v>336</v>
      </c>
      <c r="B455" s="16">
        <v>4406</v>
      </c>
      <c r="C455" s="16">
        <v>16819</v>
      </c>
      <c r="D455" s="16">
        <v>37211</v>
      </c>
      <c r="E455" s="16">
        <v>58436</v>
      </c>
      <c r="F455" s="16">
        <v>5318</v>
      </c>
      <c r="G455" s="16">
        <v>2511</v>
      </c>
      <c r="H455" s="16">
        <v>-2807</v>
      </c>
      <c r="I455" s="16">
        <v>2479</v>
      </c>
      <c r="J455" s="16">
        <v>-328</v>
      </c>
      <c r="K455" s="16">
        <v>63426</v>
      </c>
    </row>
    <row r="456" spans="1:11" x14ac:dyDescent="0.35">
      <c r="A456" s="16" t="s">
        <v>337</v>
      </c>
      <c r="B456" s="16">
        <v>1415</v>
      </c>
      <c r="C456" s="16">
        <v>17989</v>
      </c>
      <c r="D456" s="16">
        <v>47436</v>
      </c>
      <c r="E456" s="16">
        <v>66840</v>
      </c>
      <c r="F456" s="16">
        <v>-1512</v>
      </c>
      <c r="G456" s="16">
        <v>2509</v>
      </c>
      <c r="H456" s="16">
        <v>4021</v>
      </c>
      <c r="I456" s="16">
        <v>7883</v>
      </c>
      <c r="J456" s="16">
        <v>11904</v>
      </c>
      <c r="K456" s="16">
        <v>77232</v>
      </c>
    </row>
    <row r="457" spans="1:11" x14ac:dyDescent="0.35">
      <c r="A457" s="16" t="s">
        <v>338</v>
      </c>
      <c r="B457" s="16">
        <v>5292</v>
      </c>
      <c r="C457" s="16">
        <v>19605</v>
      </c>
      <c r="D457" s="16">
        <v>73869</v>
      </c>
      <c r="E457" s="16">
        <v>98766</v>
      </c>
      <c r="F457" s="16">
        <v>-46103</v>
      </c>
      <c r="G457" s="16">
        <v>2521</v>
      </c>
      <c r="H457" s="16">
        <v>48624</v>
      </c>
      <c r="I457" s="16">
        <v>7735</v>
      </c>
      <c r="J457" s="16">
        <v>56359</v>
      </c>
      <c r="K457" s="16">
        <v>109022</v>
      </c>
    </row>
    <row r="458" spans="1:11" x14ac:dyDescent="0.35">
      <c r="A458" s="16" t="s">
        <v>339</v>
      </c>
      <c r="B458" s="16">
        <v>3560</v>
      </c>
      <c r="C458" s="16">
        <v>19522</v>
      </c>
      <c r="D458" s="16">
        <v>62525</v>
      </c>
      <c r="E458" s="16">
        <v>85607</v>
      </c>
      <c r="F458" s="16">
        <v>-36482</v>
      </c>
      <c r="G458" s="16">
        <v>2521</v>
      </c>
      <c r="H458" s="16">
        <v>39003</v>
      </c>
      <c r="I458" s="16">
        <v>11720</v>
      </c>
      <c r="J458" s="16">
        <v>50723</v>
      </c>
      <c r="K458" s="16">
        <v>99848</v>
      </c>
    </row>
    <row r="459" spans="1:11" x14ac:dyDescent="0.35">
      <c r="A459" s="16" t="s">
        <v>340</v>
      </c>
      <c r="B459" s="16">
        <v>2879</v>
      </c>
      <c r="C459" s="16">
        <v>18901</v>
      </c>
      <c r="D459" s="16">
        <v>53575</v>
      </c>
      <c r="E459" s="16">
        <v>75355</v>
      </c>
      <c r="F459" s="16">
        <v>-23425</v>
      </c>
      <c r="G459" s="16">
        <v>2519</v>
      </c>
      <c r="H459" s="16">
        <v>25944</v>
      </c>
      <c r="I459" s="16">
        <v>6950</v>
      </c>
      <c r="J459" s="16">
        <v>32894</v>
      </c>
      <c r="K459" s="16">
        <v>84824</v>
      </c>
    </row>
    <row r="460" spans="1:11" x14ac:dyDescent="0.35">
      <c r="A460" s="16" t="s">
        <v>341</v>
      </c>
      <c r="B460" s="16">
        <v>2470</v>
      </c>
      <c r="C460" s="16">
        <v>20244</v>
      </c>
      <c r="D460" s="16">
        <v>53559</v>
      </c>
      <c r="E460" s="16">
        <v>76273</v>
      </c>
      <c r="F460" s="16">
        <v>-15841</v>
      </c>
      <c r="G460" s="16">
        <v>2543</v>
      </c>
      <c r="H460" s="16">
        <v>18384</v>
      </c>
      <c r="I460" s="16">
        <v>5441</v>
      </c>
      <c r="J460" s="16">
        <v>23825</v>
      </c>
      <c r="K460" s="16">
        <v>84257</v>
      </c>
    </row>
    <row r="461" spans="1:11" x14ac:dyDescent="0.35">
      <c r="A461" s="16" t="s">
        <v>342</v>
      </c>
      <c r="B461" s="16">
        <v>3607</v>
      </c>
      <c r="C461" s="16">
        <v>19364</v>
      </c>
      <c r="D461" s="16">
        <v>49893</v>
      </c>
      <c r="E461" s="16">
        <v>72864</v>
      </c>
      <c r="F461" s="16">
        <v>-16108</v>
      </c>
      <c r="G461" s="16">
        <v>2543</v>
      </c>
      <c r="H461" s="16">
        <v>18651</v>
      </c>
      <c r="I461" s="16">
        <v>4611</v>
      </c>
      <c r="J461" s="16">
        <v>23262</v>
      </c>
      <c r="K461" s="16">
        <v>80018</v>
      </c>
    </row>
    <row r="462" spans="1:11" x14ac:dyDescent="0.35">
      <c r="A462" s="16" t="s">
        <v>343</v>
      </c>
      <c r="B462" s="16">
        <v>5005</v>
      </c>
      <c r="C462" s="16">
        <v>21490</v>
      </c>
      <c r="D462" s="16">
        <v>46535</v>
      </c>
      <c r="E462" s="16">
        <v>73030</v>
      </c>
      <c r="F462" s="16">
        <v>-16842</v>
      </c>
      <c r="G462" s="16">
        <v>2543</v>
      </c>
      <c r="H462" s="16">
        <v>19385</v>
      </c>
      <c r="I462" s="16">
        <v>9341</v>
      </c>
      <c r="J462" s="16">
        <v>28726</v>
      </c>
      <c r="K462" s="16">
        <v>84914</v>
      </c>
    </row>
    <row r="463" spans="1:11" x14ac:dyDescent="0.35">
      <c r="A463" s="16" t="s">
        <v>344</v>
      </c>
      <c r="B463" s="16">
        <v>1990</v>
      </c>
      <c r="C463" s="16">
        <v>19846</v>
      </c>
      <c r="D463" s="16">
        <v>47298</v>
      </c>
      <c r="E463" s="16">
        <v>69134</v>
      </c>
      <c r="F463" s="16">
        <v>-6972</v>
      </c>
      <c r="G463" s="16">
        <v>2554</v>
      </c>
      <c r="H463" s="16">
        <v>9526</v>
      </c>
      <c r="I463" s="16">
        <v>4246</v>
      </c>
      <c r="J463" s="16">
        <v>13772</v>
      </c>
      <c r="K463" s="16">
        <v>75934</v>
      </c>
    </row>
    <row r="464" spans="1:11" x14ac:dyDescent="0.35">
      <c r="A464" s="16" t="s">
        <v>345</v>
      </c>
      <c r="B464" s="16">
        <v>4226</v>
      </c>
      <c r="C464" s="16">
        <v>19124</v>
      </c>
      <c r="D464" s="16">
        <v>51896</v>
      </c>
      <c r="E464" s="16">
        <v>75246</v>
      </c>
      <c r="F464" s="16">
        <v>-16517</v>
      </c>
      <c r="G464" s="16">
        <v>2554</v>
      </c>
      <c r="H464" s="16">
        <v>19071</v>
      </c>
      <c r="I464" s="16">
        <v>3962</v>
      </c>
      <c r="J464" s="16">
        <v>23033</v>
      </c>
      <c r="K464" s="16">
        <v>81762</v>
      </c>
    </row>
    <row r="465" spans="1:11" x14ac:dyDescent="0.35">
      <c r="A465" s="16" t="s">
        <v>346</v>
      </c>
      <c r="B465" s="16">
        <v>2814</v>
      </c>
      <c r="C465" s="16">
        <v>19977</v>
      </c>
      <c r="D465" s="16">
        <v>54092</v>
      </c>
      <c r="E465" s="16">
        <v>76883</v>
      </c>
      <c r="F465" s="16">
        <v>-14815</v>
      </c>
      <c r="G465" s="16">
        <v>2552</v>
      </c>
      <c r="H465" s="16">
        <v>17367</v>
      </c>
      <c r="I465" s="16">
        <v>5716</v>
      </c>
      <c r="J465" s="16">
        <v>23083</v>
      </c>
      <c r="K465" s="16">
        <v>85151</v>
      </c>
    </row>
    <row r="466" spans="1:11" x14ac:dyDescent="0.35">
      <c r="A466" s="16" t="s">
        <v>347</v>
      </c>
      <c r="B466" s="16">
        <v>1709</v>
      </c>
      <c r="C466" s="16">
        <v>19534</v>
      </c>
      <c r="D466" s="16">
        <v>53784</v>
      </c>
      <c r="E466" s="16">
        <v>75027</v>
      </c>
      <c r="F466" s="16">
        <v>8004</v>
      </c>
      <c r="G466" s="16">
        <v>2590</v>
      </c>
      <c r="H466" s="16">
        <v>-5414</v>
      </c>
      <c r="I466" s="16">
        <v>6515</v>
      </c>
      <c r="J466" s="16">
        <v>1101</v>
      </c>
      <c r="K466" s="16">
        <v>84132</v>
      </c>
    </row>
    <row r="467" spans="1:11" x14ac:dyDescent="0.35">
      <c r="A467" s="16" t="s">
        <v>348</v>
      </c>
      <c r="B467" s="16">
        <v>5502</v>
      </c>
      <c r="C467" s="16">
        <v>18360</v>
      </c>
      <c r="D467" s="16">
        <v>47546</v>
      </c>
      <c r="E467" s="16">
        <v>71408</v>
      </c>
      <c r="F467" s="16">
        <v>-6258</v>
      </c>
      <c r="G467" s="16">
        <v>2590</v>
      </c>
      <c r="H467" s="16">
        <v>8848</v>
      </c>
      <c r="I467" s="16">
        <v>3313</v>
      </c>
      <c r="J467" s="16">
        <v>12161</v>
      </c>
      <c r="K467" s="16">
        <v>77311</v>
      </c>
    </row>
    <row r="468" spans="1:11" x14ac:dyDescent="0.35">
      <c r="A468" s="16" t="s">
        <v>349</v>
      </c>
      <c r="B468" s="16">
        <v>1958</v>
      </c>
      <c r="C468" s="16">
        <v>20261</v>
      </c>
      <c r="D468" s="16">
        <v>62625</v>
      </c>
      <c r="E468" s="16">
        <v>84844</v>
      </c>
      <c r="F468" s="16">
        <v>-18052</v>
      </c>
      <c r="G468" s="16">
        <v>2591</v>
      </c>
      <c r="H468" s="16">
        <v>20643</v>
      </c>
      <c r="I468" s="16">
        <v>11693</v>
      </c>
      <c r="J468" s="16">
        <v>32336</v>
      </c>
      <c r="K468" s="16">
        <v>99128</v>
      </c>
    </row>
    <row r="469" spans="1:11" x14ac:dyDescent="0.35">
      <c r="A469" s="16" t="s">
        <v>350</v>
      </c>
      <c r="B469" s="16">
        <v>4875</v>
      </c>
      <c r="C469" s="16">
        <v>20389</v>
      </c>
      <c r="D469" s="16">
        <v>56487</v>
      </c>
      <c r="E469" s="16">
        <v>81751</v>
      </c>
      <c r="F469" s="16">
        <v>-21520</v>
      </c>
      <c r="G469" s="16">
        <v>2580</v>
      </c>
      <c r="H469" s="16">
        <v>24100</v>
      </c>
      <c r="I469" s="16">
        <v>7913</v>
      </c>
      <c r="J469" s="16">
        <v>32013</v>
      </c>
      <c r="K469" s="16">
        <v>92244</v>
      </c>
    </row>
    <row r="470" spans="1:11" x14ac:dyDescent="0.35">
      <c r="A470" s="16" t="s">
        <v>351</v>
      </c>
      <c r="B470" s="16">
        <v>4488</v>
      </c>
      <c r="C470" s="16">
        <v>19516</v>
      </c>
      <c r="D470" s="16">
        <v>51295</v>
      </c>
      <c r="E470" s="16">
        <v>75299</v>
      </c>
      <c r="F470" s="16">
        <v>-14181</v>
      </c>
      <c r="G470" s="16">
        <v>2580</v>
      </c>
      <c r="H470" s="16">
        <v>16761</v>
      </c>
      <c r="I470" s="16">
        <v>4202</v>
      </c>
      <c r="J470" s="16">
        <v>20963</v>
      </c>
      <c r="K470" s="16">
        <v>82081</v>
      </c>
    </row>
    <row r="471" spans="1:11" x14ac:dyDescent="0.35">
      <c r="A471" s="16" t="s">
        <v>352</v>
      </c>
      <c r="B471" s="16">
        <v>9064</v>
      </c>
      <c r="C471" s="16">
        <v>19195</v>
      </c>
      <c r="D471" s="16">
        <v>47837</v>
      </c>
      <c r="E471" s="16">
        <v>76096</v>
      </c>
      <c r="F471" s="16">
        <v>-13940</v>
      </c>
      <c r="G471" s="16">
        <v>2577</v>
      </c>
      <c r="H471" s="16">
        <v>16517</v>
      </c>
      <c r="I471" s="16">
        <v>3705</v>
      </c>
      <c r="J471" s="16">
        <v>20222</v>
      </c>
      <c r="K471" s="16">
        <v>82378</v>
      </c>
    </row>
    <row r="472" spans="1:11" x14ac:dyDescent="0.35">
      <c r="A472" s="16" t="s">
        <v>353</v>
      </c>
      <c r="B472" s="16">
        <v>3691</v>
      </c>
      <c r="C472" s="16">
        <v>19996</v>
      </c>
      <c r="D472" s="16">
        <v>48893</v>
      </c>
      <c r="E472" s="16">
        <v>72580</v>
      </c>
      <c r="F472" s="16">
        <v>288</v>
      </c>
      <c r="G472" s="16">
        <v>2575</v>
      </c>
      <c r="H472" s="16">
        <v>2287</v>
      </c>
      <c r="I472" s="16">
        <v>4156</v>
      </c>
      <c r="J472" s="16">
        <v>6443</v>
      </c>
      <c r="K472" s="16">
        <v>79311</v>
      </c>
    </row>
    <row r="473" spans="1:11" x14ac:dyDescent="0.35">
      <c r="A473" s="16" t="s">
        <v>354</v>
      </c>
      <c r="B473" s="16">
        <v>6608</v>
      </c>
      <c r="C473" s="16">
        <v>19741</v>
      </c>
      <c r="D473" s="16">
        <v>45970</v>
      </c>
      <c r="E473" s="16">
        <v>72319</v>
      </c>
      <c r="F473" s="16">
        <v>-7990</v>
      </c>
      <c r="G473" s="16">
        <v>2575</v>
      </c>
      <c r="H473" s="16">
        <v>10565</v>
      </c>
      <c r="I473" s="16">
        <v>3285</v>
      </c>
      <c r="J473" s="16">
        <v>13850</v>
      </c>
      <c r="K473" s="16">
        <v>78179</v>
      </c>
    </row>
    <row r="474" spans="1:11" x14ac:dyDescent="0.35">
      <c r="A474" s="16" t="s">
        <v>355</v>
      </c>
      <c r="B474" s="16">
        <v>5036</v>
      </c>
      <c r="C474" s="16">
        <v>21387</v>
      </c>
      <c r="D474" s="16">
        <v>46407</v>
      </c>
      <c r="E474" s="16">
        <v>72830</v>
      </c>
      <c r="F474" s="16">
        <v>-7863</v>
      </c>
      <c r="G474" s="16">
        <v>2574</v>
      </c>
      <c r="H474" s="16">
        <v>10437</v>
      </c>
      <c r="I474" s="16">
        <v>7685</v>
      </c>
      <c r="J474" s="16">
        <v>18122</v>
      </c>
      <c r="K474" s="16">
        <v>83089</v>
      </c>
    </row>
    <row r="475" spans="1:11" x14ac:dyDescent="0.35">
      <c r="A475" s="16" t="s">
        <v>356</v>
      </c>
      <c r="B475" s="16">
        <v>5951</v>
      </c>
      <c r="C475" s="16">
        <v>19094</v>
      </c>
      <c r="D475" s="16">
        <v>44325</v>
      </c>
      <c r="E475" s="16">
        <v>69370</v>
      </c>
      <c r="F475" s="16">
        <v>2213</v>
      </c>
      <c r="G475" s="16">
        <v>2608</v>
      </c>
      <c r="H475" s="16">
        <v>395</v>
      </c>
      <c r="I475" s="16">
        <v>2882</v>
      </c>
      <c r="J475" s="16">
        <v>3277</v>
      </c>
      <c r="K475" s="16">
        <v>74860</v>
      </c>
    </row>
    <row r="476" spans="1:11" x14ac:dyDescent="0.35">
      <c r="A476" s="16" t="s">
        <v>357</v>
      </c>
      <c r="B476" s="16">
        <v>4812</v>
      </c>
      <c r="C476" s="16">
        <v>19033</v>
      </c>
      <c r="D476" s="16">
        <v>43901</v>
      </c>
      <c r="E476" s="16">
        <v>67746</v>
      </c>
      <c r="F476" s="16">
        <v>-1072</v>
      </c>
      <c r="G476" s="16">
        <v>2608</v>
      </c>
      <c r="H476" s="16">
        <v>3680</v>
      </c>
      <c r="I476" s="16">
        <v>3304</v>
      </c>
      <c r="J476" s="16">
        <v>6984</v>
      </c>
      <c r="K476" s="16">
        <v>73658</v>
      </c>
    </row>
    <row r="477" spans="1:11" x14ac:dyDescent="0.35">
      <c r="A477" s="16" t="s">
        <v>358</v>
      </c>
      <c r="B477" s="16">
        <v>8481</v>
      </c>
      <c r="C477" s="16">
        <v>20103</v>
      </c>
      <c r="D477" s="16">
        <v>45475</v>
      </c>
      <c r="E477" s="16">
        <v>74059</v>
      </c>
      <c r="F477" s="16">
        <v>-2723</v>
      </c>
      <c r="G477" s="16">
        <v>2612</v>
      </c>
      <c r="H477" s="16">
        <v>5335</v>
      </c>
      <c r="I477" s="16">
        <v>5023</v>
      </c>
      <c r="J477" s="16">
        <v>10358</v>
      </c>
      <c r="K477" s="16">
        <v>81694</v>
      </c>
    </row>
    <row r="478" spans="1:11" x14ac:dyDescent="0.35">
      <c r="A478" s="16" t="s">
        <v>359</v>
      </c>
      <c r="B478" s="16">
        <v>6398</v>
      </c>
      <c r="C478" s="16">
        <v>18964</v>
      </c>
      <c r="D478" s="16">
        <v>47372</v>
      </c>
      <c r="E478" s="16">
        <v>72734</v>
      </c>
      <c r="F478" s="16">
        <v>22388</v>
      </c>
      <c r="G478" s="16">
        <v>2791</v>
      </c>
      <c r="H478" s="16">
        <v>-19597</v>
      </c>
      <c r="I478" s="16">
        <v>7762</v>
      </c>
      <c r="J478" s="16">
        <v>-11835</v>
      </c>
      <c r="K478" s="16">
        <v>83287</v>
      </c>
    </row>
    <row r="479" spans="1:11" x14ac:dyDescent="0.35">
      <c r="A479" s="16" t="s">
        <v>360</v>
      </c>
      <c r="B479" s="16">
        <v>8268</v>
      </c>
      <c r="C479" s="16">
        <v>18172</v>
      </c>
      <c r="D479" s="16">
        <v>44320</v>
      </c>
      <c r="E479" s="16">
        <v>70760</v>
      </c>
      <c r="F479" s="16">
        <v>2387</v>
      </c>
      <c r="G479" s="16">
        <v>2791</v>
      </c>
      <c r="H479" s="16">
        <v>404</v>
      </c>
      <c r="I479" s="16">
        <v>4548</v>
      </c>
      <c r="J479" s="16">
        <v>4952</v>
      </c>
      <c r="K479" s="16">
        <v>78099</v>
      </c>
    </row>
    <row r="480" spans="1:11" x14ac:dyDescent="0.35">
      <c r="A480" s="16" t="s">
        <v>361</v>
      </c>
      <c r="B480" s="16">
        <v>3220</v>
      </c>
      <c r="C480" s="16">
        <v>19834</v>
      </c>
      <c r="D480" s="16">
        <v>56184</v>
      </c>
      <c r="E480" s="16">
        <v>79238</v>
      </c>
      <c r="F480" s="16">
        <v>-38</v>
      </c>
      <c r="G480" s="16">
        <v>2788</v>
      </c>
      <c r="H480" s="16">
        <v>2826</v>
      </c>
      <c r="I480" s="16">
        <v>6835</v>
      </c>
      <c r="J480" s="16">
        <v>9661</v>
      </c>
      <c r="K480" s="16">
        <v>88861</v>
      </c>
    </row>
    <row r="481" spans="1:11" x14ac:dyDescent="0.35">
      <c r="A481" s="16" t="s">
        <v>362</v>
      </c>
      <c r="B481" s="16">
        <v>6760</v>
      </c>
      <c r="C481" s="16">
        <v>20843</v>
      </c>
      <c r="D481" s="16">
        <v>50937</v>
      </c>
      <c r="E481" s="16">
        <v>78540</v>
      </c>
      <c r="F481" s="16">
        <v>-5765</v>
      </c>
      <c r="G481" s="16">
        <v>2820</v>
      </c>
      <c r="H481" s="16">
        <v>8585</v>
      </c>
      <c r="I481" s="16">
        <v>5478</v>
      </c>
      <c r="J481" s="16">
        <v>14063</v>
      </c>
      <c r="K481" s="16">
        <v>86838</v>
      </c>
    </row>
    <row r="482" spans="1:11" x14ac:dyDescent="0.35">
      <c r="A482" s="16" t="s">
        <v>363</v>
      </c>
      <c r="B482" s="16">
        <v>8074</v>
      </c>
      <c r="C482" s="16">
        <v>19996</v>
      </c>
      <c r="D482" s="16">
        <v>44972</v>
      </c>
      <c r="E482" s="16">
        <v>73042</v>
      </c>
      <c r="F482" s="16">
        <v>-3120</v>
      </c>
      <c r="G482" s="16">
        <v>2820</v>
      </c>
      <c r="H482" s="16">
        <v>5940</v>
      </c>
      <c r="I482" s="16">
        <v>3415</v>
      </c>
      <c r="J482" s="16">
        <v>9355</v>
      </c>
      <c r="K482" s="16">
        <v>79277</v>
      </c>
    </row>
    <row r="483" spans="1:11" x14ac:dyDescent="0.35">
      <c r="A483" s="16" t="s">
        <v>364</v>
      </c>
      <c r="B483" s="16">
        <v>20149</v>
      </c>
      <c r="C483" s="16">
        <v>20062</v>
      </c>
      <c r="D483" s="16">
        <v>45216</v>
      </c>
      <c r="E483" s="16">
        <v>85427</v>
      </c>
      <c r="F483" s="16">
        <v>-13418</v>
      </c>
      <c r="G483" s="16">
        <v>2821</v>
      </c>
      <c r="H483" s="16">
        <v>16239</v>
      </c>
      <c r="I483" s="16">
        <v>3357</v>
      </c>
      <c r="J483" s="16">
        <v>19596</v>
      </c>
      <c r="K483" s="16">
        <v>91605</v>
      </c>
    </row>
    <row r="484" spans="1:11" x14ac:dyDescent="0.35">
      <c r="A484" s="16" t="s">
        <v>365</v>
      </c>
      <c r="B484" s="16">
        <v>6389</v>
      </c>
      <c r="C484" s="16">
        <v>22752</v>
      </c>
      <c r="D484" s="16">
        <v>47680</v>
      </c>
      <c r="E484" s="16">
        <v>76821</v>
      </c>
      <c r="F484" s="16">
        <v>5215</v>
      </c>
      <c r="G484" s="16">
        <v>2899</v>
      </c>
      <c r="H484" s="16">
        <v>-2316</v>
      </c>
      <c r="I484" s="16">
        <v>4086</v>
      </c>
      <c r="J484" s="16">
        <v>1770</v>
      </c>
      <c r="K484" s="16">
        <v>83806</v>
      </c>
    </row>
    <row r="485" spans="1:11" x14ac:dyDescent="0.35">
      <c r="A485" s="16" t="s">
        <v>366</v>
      </c>
      <c r="B485" s="16">
        <v>8722</v>
      </c>
      <c r="C485" s="16">
        <v>20748</v>
      </c>
      <c r="D485" s="16">
        <v>44534</v>
      </c>
      <c r="E485" s="16">
        <v>74004</v>
      </c>
      <c r="F485" s="16">
        <v>-114</v>
      </c>
      <c r="G485" s="16">
        <v>2899</v>
      </c>
      <c r="H485" s="16">
        <v>3013</v>
      </c>
      <c r="I485" s="16">
        <v>3617</v>
      </c>
      <c r="J485" s="16">
        <v>6630</v>
      </c>
      <c r="K485" s="16">
        <v>80520</v>
      </c>
    </row>
    <row r="486" spans="1:11" x14ac:dyDescent="0.35">
      <c r="A486" s="16" t="s">
        <v>367</v>
      </c>
      <c r="B486" s="16">
        <v>7952</v>
      </c>
      <c r="C486" s="16">
        <v>25833</v>
      </c>
      <c r="D486" s="16">
        <v>44941</v>
      </c>
      <c r="E486" s="16">
        <v>78726</v>
      </c>
      <c r="F486" s="16">
        <v>-4125</v>
      </c>
      <c r="G486" s="16">
        <v>2894</v>
      </c>
      <c r="H486" s="16">
        <v>7019</v>
      </c>
      <c r="I486" s="16">
        <v>6753</v>
      </c>
      <c r="J486" s="16">
        <v>13772</v>
      </c>
      <c r="K486" s="16">
        <v>88373</v>
      </c>
    </row>
    <row r="487" spans="1:11" x14ac:dyDescent="0.35">
      <c r="A487" s="16" t="s">
        <v>368</v>
      </c>
      <c r="B487" s="16">
        <v>6522</v>
      </c>
      <c r="C487" s="16">
        <v>20422</v>
      </c>
      <c r="D487" s="16">
        <v>52119</v>
      </c>
      <c r="E487" s="16">
        <v>79063</v>
      </c>
      <c r="F487" s="16">
        <v>-4311</v>
      </c>
      <c r="G487" s="16">
        <v>2958</v>
      </c>
      <c r="H487" s="16">
        <v>7269</v>
      </c>
      <c r="I487" s="16">
        <v>4709</v>
      </c>
      <c r="J487" s="16">
        <v>11978</v>
      </c>
      <c r="K487" s="16">
        <v>86730</v>
      </c>
    </row>
    <row r="488" spans="1:11" x14ac:dyDescent="0.35">
      <c r="A488" s="16" t="s">
        <v>369</v>
      </c>
      <c r="B488" s="16">
        <v>7785</v>
      </c>
      <c r="C488" s="16">
        <v>22932</v>
      </c>
      <c r="D488" s="16">
        <v>50236</v>
      </c>
      <c r="E488" s="16">
        <v>80953</v>
      </c>
      <c r="F488" s="16">
        <v>-6611</v>
      </c>
      <c r="G488" s="16">
        <v>2958</v>
      </c>
      <c r="H488" s="16">
        <v>9569</v>
      </c>
      <c r="I488" s="16">
        <v>3706</v>
      </c>
      <c r="J488" s="16">
        <v>13275</v>
      </c>
      <c r="K488" s="16">
        <v>87617</v>
      </c>
    </row>
    <row r="489" spans="1:11" x14ac:dyDescent="0.35">
      <c r="A489" s="16" t="s">
        <v>370</v>
      </c>
      <c r="B489" s="16">
        <v>17606</v>
      </c>
      <c r="C489" s="16">
        <v>21022</v>
      </c>
      <c r="D489" s="16">
        <v>54598</v>
      </c>
      <c r="E489" s="16">
        <v>93226</v>
      </c>
      <c r="F489" s="16">
        <v>-16203</v>
      </c>
      <c r="G489" s="16">
        <v>2955</v>
      </c>
      <c r="H489" s="16">
        <v>19158</v>
      </c>
      <c r="I489" s="16">
        <v>-4767</v>
      </c>
      <c r="J489" s="16">
        <v>14391</v>
      </c>
      <c r="K489" s="16">
        <v>91414</v>
      </c>
    </row>
    <row r="490" spans="1:11" x14ac:dyDescent="0.35">
      <c r="A490" s="16" t="s">
        <v>371</v>
      </c>
      <c r="B490" s="16">
        <v>6905</v>
      </c>
      <c r="C490" s="16">
        <v>20302</v>
      </c>
      <c r="D490" s="16">
        <v>56003</v>
      </c>
      <c r="E490" s="16">
        <v>83210</v>
      </c>
      <c r="F490" s="16">
        <v>24250</v>
      </c>
      <c r="G490" s="16">
        <v>3109</v>
      </c>
      <c r="H490" s="16">
        <v>-21141</v>
      </c>
      <c r="I490" s="16">
        <v>13654</v>
      </c>
      <c r="J490" s="16">
        <v>-7487</v>
      </c>
      <c r="K490" s="16">
        <v>99973</v>
      </c>
    </row>
    <row r="491" spans="1:11" x14ac:dyDescent="0.35">
      <c r="A491" s="16" t="s">
        <v>372</v>
      </c>
      <c r="B491" s="16">
        <v>7085</v>
      </c>
      <c r="C491" s="16">
        <v>19018</v>
      </c>
      <c r="D491" s="16">
        <v>51702</v>
      </c>
      <c r="E491" s="16">
        <v>77805</v>
      </c>
      <c r="F491" s="16">
        <v>1387</v>
      </c>
      <c r="G491" s="16">
        <v>3109</v>
      </c>
      <c r="H491" s="16">
        <v>1722</v>
      </c>
      <c r="I491" s="16">
        <v>4896</v>
      </c>
      <c r="J491" s="16">
        <v>6618</v>
      </c>
      <c r="K491" s="16">
        <v>85810</v>
      </c>
    </row>
    <row r="492" spans="1:11" x14ac:dyDescent="0.35">
      <c r="A492" s="16" t="s">
        <v>373</v>
      </c>
      <c r="B492" s="16">
        <v>4114</v>
      </c>
      <c r="C492" s="16">
        <v>20125</v>
      </c>
      <c r="D492" s="16">
        <v>60138</v>
      </c>
      <c r="E492" s="16">
        <v>84377</v>
      </c>
      <c r="F492" s="16">
        <v>540</v>
      </c>
      <c r="G492" s="16">
        <v>3107</v>
      </c>
      <c r="H492" s="16">
        <v>2567</v>
      </c>
      <c r="I492" s="16">
        <v>17404</v>
      </c>
      <c r="J492" s="16">
        <v>19971</v>
      </c>
      <c r="K492" s="16">
        <v>104888</v>
      </c>
    </row>
    <row r="493" spans="1:11" x14ac:dyDescent="0.35">
      <c r="A493" s="16" t="s">
        <v>374</v>
      </c>
      <c r="B493" s="16">
        <v>9992</v>
      </c>
      <c r="C493" s="16">
        <v>25060</v>
      </c>
      <c r="D493" s="16">
        <v>52594</v>
      </c>
      <c r="E493" s="16">
        <v>87646</v>
      </c>
      <c r="F493" s="16">
        <v>-12284</v>
      </c>
      <c r="G493" s="16">
        <v>3141</v>
      </c>
      <c r="H493" s="16">
        <v>15425</v>
      </c>
      <c r="I493" s="16">
        <v>15940</v>
      </c>
      <c r="J493" s="16">
        <v>31365</v>
      </c>
      <c r="K493" s="16">
        <v>106727</v>
      </c>
    </row>
    <row r="494" spans="1:11" x14ac:dyDescent="0.35">
      <c r="A494" s="16" t="s">
        <v>375</v>
      </c>
      <c r="B494" s="16">
        <v>8308</v>
      </c>
      <c r="C494" s="16">
        <v>22922</v>
      </c>
      <c r="D494" s="16">
        <v>51377</v>
      </c>
      <c r="E494" s="16">
        <v>82607</v>
      </c>
      <c r="F494" s="16">
        <v>-6897</v>
      </c>
      <c r="G494" s="16">
        <v>3141</v>
      </c>
      <c r="H494" s="16">
        <v>10038</v>
      </c>
      <c r="I494" s="16">
        <v>3582</v>
      </c>
      <c r="J494" s="16">
        <v>13620</v>
      </c>
      <c r="K494" s="16">
        <v>89330</v>
      </c>
    </row>
    <row r="495" spans="1:11" x14ac:dyDescent="0.35">
      <c r="A495" s="16" t="s">
        <v>376</v>
      </c>
      <c r="B495" s="16">
        <v>13256</v>
      </c>
      <c r="C495" s="16">
        <v>23986</v>
      </c>
      <c r="D495" s="16">
        <v>51902</v>
      </c>
      <c r="E495" s="16">
        <v>89144</v>
      </c>
      <c r="F495" s="16">
        <v>-10727</v>
      </c>
      <c r="G495" s="16">
        <v>3142</v>
      </c>
      <c r="H495" s="16">
        <v>13869</v>
      </c>
      <c r="I495" s="16">
        <v>4719</v>
      </c>
      <c r="J495" s="16">
        <v>18588</v>
      </c>
      <c r="K495" s="16">
        <v>97005</v>
      </c>
    </row>
    <row r="496" spans="1:11" x14ac:dyDescent="0.35">
      <c r="A496" s="16" t="s">
        <v>377</v>
      </c>
      <c r="B496" s="16">
        <v>8382</v>
      </c>
      <c r="C496" s="16">
        <v>23226</v>
      </c>
      <c r="D496" s="16">
        <v>50665</v>
      </c>
      <c r="E496" s="16">
        <v>82273</v>
      </c>
      <c r="F496" s="16">
        <v>6558</v>
      </c>
      <c r="G496" s="16">
        <v>3168</v>
      </c>
      <c r="H496" s="16">
        <v>-3390</v>
      </c>
      <c r="I496" s="16">
        <v>18783</v>
      </c>
      <c r="J496" s="16">
        <v>15393</v>
      </c>
      <c r="K496" s="16">
        <v>104224</v>
      </c>
    </row>
    <row r="497" spans="1:11" x14ac:dyDescent="0.35">
      <c r="A497" s="16" t="s">
        <v>378</v>
      </c>
      <c r="B497" s="16">
        <v>6117</v>
      </c>
      <c r="C497" s="16">
        <v>23601</v>
      </c>
      <c r="D497" s="16">
        <v>47787</v>
      </c>
      <c r="E497" s="16">
        <v>77505</v>
      </c>
      <c r="F497" s="16">
        <v>-309</v>
      </c>
      <c r="G497" s="16">
        <v>3168</v>
      </c>
      <c r="H497" s="16">
        <v>3477</v>
      </c>
      <c r="I497" s="16">
        <v>3751</v>
      </c>
      <c r="J497" s="16">
        <v>7228</v>
      </c>
      <c r="K497" s="16">
        <v>84424</v>
      </c>
    </row>
    <row r="498" spans="1:11" x14ac:dyDescent="0.35">
      <c r="A498" s="16" t="s">
        <v>379</v>
      </c>
      <c r="B498" s="16">
        <v>1034</v>
      </c>
      <c r="C498" s="16">
        <v>27701</v>
      </c>
      <c r="D498" s="16">
        <v>48607</v>
      </c>
      <c r="E498" s="16">
        <v>77342</v>
      </c>
      <c r="F498" s="16">
        <v>-228</v>
      </c>
      <c r="G498" s="16">
        <v>3167</v>
      </c>
      <c r="H498" s="16">
        <v>3395</v>
      </c>
      <c r="I498" s="16">
        <v>7736</v>
      </c>
      <c r="J498" s="16">
        <v>11131</v>
      </c>
      <c r="K498" s="16">
        <v>88245</v>
      </c>
    </row>
    <row r="499" spans="1:11" x14ac:dyDescent="0.35">
      <c r="A499" s="16" t="s">
        <v>380</v>
      </c>
      <c r="B499" s="16">
        <v>8740</v>
      </c>
      <c r="C499" s="16">
        <v>24835</v>
      </c>
      <c r="D499" s="16">
        <v>50973</v>
      </c>
      <c r="E499" s="16">
        <v>84548</v>
      </c>
      <c r="F499" s="16">
        <v>-6289</v>
      </c>
      <c r="G499" s="16">
        <v>3197</v>
      </c>
      <c r="H499" s="16">
        <v>9486</v>
      </c>
      <c r="I499" s="16">
        <v>13714</v>
      </c>
      <c r="J499" s="16">
        <v>23200</v>
      </c>
      <c r="K499" s="16">
        <v>101459</v>
      </c>
    </row>
    <row r="500" spans="1:11" x14ac:dyDescent="0.35">
      <c r="A500" s="16" t="s">
        <v>381</v>
      </c>
      <c r="B500" s="16">
        <v>7750</v>
      </c>
      <c r="C500" s="16">
        <v>24211</v>
      </c>
      <c r="D500" s="16">
        <v>48518</v>
      </c>
      <c r="E500" s="16">
        <v>80479</v>
      </c>
      <c r="F500" s="16">
        <v>-2156</v>
      </c>
      <c r="G500" s="16">
        <v>3197</v>
      </c>
      <c r="H500" s="16">
        <v>5353</v>
      </c>
      <c r="I500" s="16">
        <v>4808</v>
      </c>
      <c r="J500" s="16">
        <v>10161</v>
      </c>
      <c r="K500" s="16">
        <v>88484</v>
      </c>
    </row>
    <row r="501" spans="1:11" x14ac:dyDescent="0.35">
      <c r="A501" s="16" t="s">
        <v>382</v>
      </c>
      <c r="B501" s="16">
        <v>4598</v>
      </c>
      <c r="C501" s="16">
        <v>23759</v>
      </c>
      <c r="D501" s="16">
        <v>50539</v>
      </c>
      <c r="E501" s="16">
        <v>78896</v>
      </c>
      <c r="F501" s="16">
        <v>4150</v>
      </c>
      <c r="G501" s="16">
        <v>3198</v>
      </c>
      <c r="H501" s="16">
        <v>-952</v>
      </c>
      <c r="I501" s="16">
        <v>5295</v>
      </c>
      <c r="J501" s="16">
        <v>4343</v>
      </c>
      <c r="K501" s="16">
        <v>87389</v>
      </c>
    </row>
    <row r="502" spans="1:11" x14ac:dyDescent="0.35">
      <c r="A502" s="16" t="s">
        <v>383</v>
      </c>
      <c r="B502" s="16">
        <v>4551</v>
      </c>
      <c r="C502" s="16">
        <v>23726</v>
      </c>
      <c r="D502" s="16">
        <v>50440</v>
      </c>
      <c r="E502" s="16">
        <v>78717</v>
      </c>
      <c r="F502" s="16">
        <v>30373</v>
      </c>
      <c r="G502" s="16">
        <v>3298</v>
      </c>
      <c r="H502" s="16">
        <v>-27075</v>
      </c>
      <c r="I502" s="16">
        <v>19506</v>
      </c>
      <c r="J502" s="16">
        <v>-7569</v>
      </c>
      <c r="K502" s="16">
        <v>101521</v>
      </c>
    </row>
    <row r="503" spans="1:11" x14ac:dyDescent="0.35">
      <c r="A503" s="16" t="s">
        <v>384</v>
      </c>
      <c r="B503" s="16">
        <v>7481</v>
      </c>
      <c r="C503" s="16">
        <v>24973</v>
      </c>
      <c r="D503" s="16">
        <v>48147</v>
      </c>
      <c r="E503" s="16">
        <v>80601</v>
      </c>
      <c r="F503" s="16">
        <v>3172</v>
      </c>
      <c r="G503" s="16">
        <v>3298</v>
      </c>
      <c r="H503" s="16">
        <v>126</v>
      </c>
      <c r="I503" s="16">
        <v>5345</v>
      </c>
      <c r="J503" s="16">
        <v>5471</v>
      </c>
      <c r="K503" s="16">
        <v>89244</v>
      </c>
    </row>
    <row r="504" spans="1:11" x14ac:dyDescent="0.35">
      <c r="A504" s="16" t="s">
        <v>385</v>
      </c>
      <c r="B504" s="16">
        <v>3004</v>
      </c>
      <c r="C504" s="16">
        <v>23554</v>
      </c>
      <c r="D504" s="16">
        <v>56216</v>
      </c>
      <c r="E504" s="16">
        <v>82774</v>
      </c>
      <c r="F504" s="16">
        <v>7645</v>
      </c>
      <c r="G504" s="16">
        <v>3299</v>
      </c>
      <c r="H504" s="16">
        <v>-4346</v>
      </c>
      <c r="I504" s="16">
        <v>18347</v>
      </c>
      <c r="J504" s="16">
        <v>14001</v>
      </c>
      <c r="K504" s="16">
        <v>104420</v>
      </c>
    </row>
    <row r="505" spans="1:11" x14ac:dyDescent="0.35">
      <c r="A505" s="16" t="s">
        <v>386</v>
      </c>
      <c r="B505" s="16">
        <v>9459</v>
      </c>
      <c r="C505" s="16">
        <v>25541</v>
      </c>
      <c r="D505" s="16">
        <v>54542</v>
      </c>
      <c r="E505" s="16">
        <v>89542</v>
      </c>
      <c r="F505" s="16">
        <v>-11823</v>
      </c>
      <c r="G505" s="16">
        <v>3334</v>
      </c>
      <c r="H505" s="16">
        <v>15157</v>
      </c>
      <c r="I505" s="16">
        <v>17283</v>
      </c>
      <c r="J505" s="16">
        <v>32440</v>
      </c>
      <c r="K505" s="16">
        <v>110159</v>
      </c>
    </row>
    <row r="506" spans="1:11" x14ac:dyDescent="0.35">
      <c r="A506" s="16" t="s">
        <v>387</v>
      </c>
      <c r="B506" s="16">
        <v>8312</v>
      </c>
      <c r="C506" s="16">
        <v>25062</v>
      </c>
      <c r="D506" s="16">
        <v>51641</v>
      </c>
      <c r="E506" s="16">
        <v>85015</v>
      </c>
      <c r="F506" s="16">
        <v>-7871</v>
      </c>
      <c r="G506" s="16">
        <v>3334</v>
      </c>
      <c r="H506" s="16">
        <v>11205</v>
      </c>
      <c r="I506" s="16">
        <v>4168</v>
      </c>
      <c r="J506" s="16">
        <v>15373</v>
      </c>
      <c r="K506" s="16">
        <v>92517</v>
      </c>
    </row>
    <row r="507" spans="1:11" x14ac:dyDescent="0.35">
      <c r="A507" s="16" t="s">
        <v>388</v>
      </c>
      <c r="B507" s="16">
        <v>8015</v>
      </c>
      <c r="C507" s="16">
        <v>25002</v>
      </c>
      <c r="D507" s="16">
        <v>51611</v>
      </c>
      <c r="E507" s="16">
        <v>84628</v>
      </c>
      <c r="F507" s="16">
        <v>-3574</v>
      </c>
      <c r="G507" s="16">
        <v>3331</v>
      </c>
      <c r="H507" s="16">
        <v>6905</v>
      </c>
      <c r="I507" s="16">
        <v>6117</v>
      </c>
      <c r="J507" s="16">
        <v>13022</v>
      </c>
      <c r="K507" s="16">
        <v>94076</v>
      </c>
    </row>
    <row r="508" spans="1:11" x14ac:dyDescent="0.35">
      <c r="A508" s="16" t="s">
        <v>389</v>
      </c>
      <c r="B508" s="16">
        <v>6988</v>
      </c>
      <c r="C508" s="16">
        <v>25999</v>
      </c>
      <c r="D508" s="16">
        <v>53901</v>
      </c>
      <c r="E508" s="16">
        <v>86888</v>
      </c>
      <c r="F508" s="16">
        <v>4283</v>
      </c>
      <c r="G508" s="16">
        <v>3383</v>
      </c>
      <c r="H508" s="16">
        <v>-900</v>
      </c>
      <c r="I508" s="16">
        <v>16940</v>
      </c>
      <c r="J508" s="16">
        <v>16040</v>
      </c>
      <c r="K508" s="16">
        <v>107211</v>
      </c>
    </row>
    <row r="509" spans="1:11" x14ac:dyDescent="0.35">
      <c r="A509" s="16" t="s">
        <v>390</v>
      </c>
      <c r="B509" s="16">
        <v>6553</v>
      </c>
      <c r="C509" s="16">
        <v>26243</v>
      </c>
      <c r="D509" s="16">
        <v>48434</v>
      </c>
      <c r="E509" s="16">
        <v>81230</v>
      </c>
      <c r="F509" s="16">
        <v>-1358</v>
      </c>
      <c r="G509" s="16">
        <v>3383</v>
      </c>
      <c r="H509" s="16">
        <v>4741</v>
      </c>
      <c r="I509" s="16">
        <v>4563</v>
      </c>
      <c r="J509" s="16">
        <v>9304</v>
      </c>
      <c r="K509" s="16">
        <v>89176</v>
      </c>
    </row>
    <row r="510" spans="1:11" x14ac:dyDescent="0.35">
      <c r="A510" s="16" t="s">
        <v>391</v>
      </c>
      <c r="B510" s="16">
        <v>5828</v>
      </c>
      <c r="C510" s="16">
        <v>25521</v>
      </c>
      <c r="D510" s="16">
        <v>51225</v>
      </c>
      <c r="E510" s="16">
        <v>82574</v>
      </c>
      <c r="F510" s="16">
        <v>-3308</v>
      </c>
      <c r="G510" s="16">
        <v>3382</v>
      </c>
      <c r="H510" s="16">
        <v>6690</v>
      </c>
      <c r="I510" s="16">
        <v>6869</v>
      </c>
      <c r="J510" s="16">
        <v>13559</v>
      </c>
      <c r="K510" s="16">
        <v>92825</v>
      </c>
    </row>
    <row r="511" spans="1:11" x14ac:dyDescent="0.35">
      <c r="A511" s="16" t="s">
        <v>392</v>
      </c>
      <c r="B511" s="16">
        <v>9288</v>
      </c>
      <c r="C511" s="16">
        <v>25565</v>
      </c>
      <c r="D511" s="16">
        <v>53968</v>
      </c>
      <c r="E511" s="16">
        <v>88821</v>
      </c>
      <c r="F511" s="16">
        <v>-8391</v>
      </c>
      <c r="G511" s="16">
        <v>3438</v>
      </c>
      <c r="H511" s="16">
        <v>11829</v>
      </c>
      <c r="I511" s="16">
        <v>12441</v>
      </c>
      <c r="J511" s="16">
        <v>24270</v>
      </c>
      <c r="K511" s="16">
        <v>104700</v>
      </c>
    </row>
    <row r="512" spans="1:11" x14ac:dyDescent="0.35">
      <c r="A512" s="16" t="s">
        <v>393</v>
      </c>
      <c r="B512" s="16">
        <v>3557</v>
      </c>
      <c r="C512" s="16">
        <v>25219</v>
      </c>
      <c r="D512" s="16">
        <v>53337</v>
      </c>
      <c r="E512" s="16">
        <v>82113</v>
      </c>
      <c r="F512" s="16">
        <v>-1363</v>
      </c>
      <c r="G512" s="16">
        <v>3438</v>
      </c>
      <c r="H512" s="16">
        <v>4801</v>
      </c>
      <c r="I512" s="16">
        <v>4072</v>
      </c>
      <c r="J512" s="16">
        <v>8873</v>
      </c>
      <c r="K512" s="16">
        <v>89623</v>
      </c>
    </row>
    <row r="513" spans="1:11" x14ac:dyDescent="0.35">
      <c r="A513" s="16" t="s">
        <v>394</v>
      </c>
      <c r="B513" s="16">
        <v>8884</v>
      </c>
      <c r="C513" s="16">
        <v>26047</v>
      </c>
      <c r="D513" s="16">
        <v>54755</v>
      </c>
      <c r="E513" s="16">
        <v>89686</v>
      </c>
      <c r="F513" s="16">
        <v>-3427</v>
      </c>
      <c r="G513" s="16">
        <v>3438</v>
      </c>
      <c r="H513" s="16">
        <v>6865</v>
      </c>
      <c r="I513" s="16">
        <v>8104</v>
      </c>
      <c r="J513" s="16">
        <v>14969</v>
      </c>
      <c r="K513" s="16">
        <v>101228</v>
      </c>
    </row>
    <row r="514" spans="1:11" x14ac:dyDescent="0.35">
      <c r="A514" s="16" t="s">
        <v>395</v>
      </c>
      <c r="B514" s="16">
        <v>6533</v>
      </c>
      <c r="C514" s="16">
        <v>26127</v>
      </c>
      <c r="D514" s="16">
        <v>54042</v>
      </c>
      <c r="E514" s="16">
        <v>86702</v>
      </c>
      <c r="F514" s="16">
        <v>30406</v>
      </c>
      <c r="G514" s="16">
        <v>3567</v>
      </c>
      <c r="H514" s="16">
        <v>-26839</v>
      </c>
      <c r="I514" s="16">
        <v>12828</v>
      </c>
      <c r="J514" s="16">
        <v>-14011</v>
      </c>
      <c r="K514" s="16">
        <v>103097</v>
      </c>
    </row>
    <row r="515" spans="1:11" x14ac:dyDescent="0.35">
      <c r="A515" s="16" t="s">
        <v>396</v>
      </c>
      <c r="B515" s="16">
        <v>7457</v>
      </c>
      <c r="C515" s="16">
        <v>24090</v>
      </c>
      <c r="D515" s="16">
        <v>52651</v>
      </c>
      <c r="E515" s="16">
        <v>84198</v>
      </c>
      <c r="F515" s="16">
        <v>2773</v>
      </c>
      <c r="G515" s="16">
        <v>3567</v>
      </c>
      <c r="H515" s="16">
        <v>794</v>
      </c>
      <c r="I515" s="16">
        <v>5165</v>
      </c>
      <c r="J515" s="16">
        <v>5959</v>
      </c>
      <c r="K515" s="16">
        <v>92930</v>
      </c>
    </row>
    <row r="516" spans="1:11" x14ac:dyDescent="0.35">
      <c r="A516" s="16" t="s">
        <v>397</v>
      </c>
      <c r="B516" s="16">
        <v>4512</v>
      </c>
      <c r="C516" s="16">
        <v>26178</v>
      </c>
      <c r="D516" s="16">
        <v>57965</v>
      </c>
      <c r="E516" s="16">
        <v>88655</v>
      </c>
      <c r="F516" s="16">
        <v>7996</v>
      </c>
      <c r="G516" s="16">
        <v>3565</v>
      </c>
      <c r="H516" s="16">
        <v>-4431</v>
      </c>
      <c r="I516" s="16">
        <v>17931</v>
      </c>
      <c r="J516" s="16">
        <v>13500</v>
      </c>
      <c r="K516" s="16">
        <v>110151</v>
      </c>
    </row>
    <row r="517" spans="1:11" x14ac:dyDescent="0.35">
      <c r="A517" s="16" t="s">
        <v>398</v>
      </c>
      <c r="B517" s="16">
        <v>9241</v>
      </c>
      <c r="C517" s="16">
        <v>26685</v>
      </c>
      <c r="D517" s="16">
        <v>58801</v>
      </c>
      <c r="E517" s="16">
        <v>94727</v>
      </c>
      <c r="F517" s="16">
        <v>-11511</v>
      </c>
      <c r="G517" s="16">
        <v>3594</v>
      </c>
      <c r="H517" s="16">
        <v>15105</v>
      </c>
      <c r="I517" s="16">
        <v>11835</v>
      </c>
      <c r="J517" s="16">
        <v>26940</v>
      </c>
      <c r="K517" s="16">
        <v>110156</v>
      </c>
    </row>
    <row r="518" spans="1:11" x14ac:dyDescent="0.35">
      <c r="A518" s="16" t="s">
        <v>399</v>
      </c>
      <c r="B518" s="16">
        <v>7609</v>
      </c>
      <c r="C518" s="16">
        <v>27230</v>
      </c>
      <c r="D518" s="16">
        <v>54445</v>
      </c>
      <c r="E518" s="16">
        <v>89284</v>
      </c>
      <c r="F518" s="16">
        <v>-7151</v>
      </c>
      <c r="G518" s="16">
        <v>3594</v>
      </c>
      <c r="H518" s="16">
        <v>10745</v>
      </c>
      <c r="I518" s="16">
        <v>4966</v>
      </c>
      <c r="J518" s="16">
        <v>15711</v>
      </c>
      <c r="K518" s="16">
        <v>97844</v>
      </c>
    </row>
    <row r="519" spans="1:11" x14ac:dyDescent="0.35">
      <c r="A519" s="16" t="s">
        <v>400</v>
      </c>
      <c r="B519" s="16">
        <v>17057</v>
      </c>
      <c r="C519" s="16">
        <v>26529</v>
      </c>
      <c r="D519" s="16">
        <v>55333</v>
      </c>
      <c r="E519" s="16">
        <v>98919</v>
      </c>
      <c r="F519" s="16">
        <v>-13528</v>
      </c>
      <c r="G519" s="16">
        <v>3593</v>
      </c>
      <c r="H519" s="16">
        <v>17121</v>
      </c>
      <c r="I519" s="16">
        <v>6000</v>
      </c>
      <c r="J519" s="16">
        <v>23121</v>
      </c>
      <c r="K519" s="16">
        <v>108512</v>
      </c>
    </row>
    <row r="520" spans="1:11" x14ac:dyDescent="0.35">
      <c r="A520" s="16" t="s">
        <v>401</v>
      </c>
      <c r="B520" s="16">
        <v>7031</v>
      </c>
      <c r="C520" s="16">
        <v>27490</v>
      </c>
      <c r="D520" s="16">
        <v>57527</v>
      </c>
      <c r="E520" s="16">
        <v>92048</v>
      </c>
      <c r="F520" s="16">
        <v>7829</v>
      </c>
      <c r="G520" s="16">
        <v>3612</v>
      </c>
      <c r="H520" s="16">
        <v>-4217</v>
      </c>
      <c r="I520" s="16">
        <v>9350</v>
      </c>
      <c r="J520" s="16">
        <v>5133</v>
      </c>
      <c r="K520" s="16">
        <v>105010</v>
      </c>
    </row>
    <row r="521" spans="1:11" x14ac:dyDescent="0.35">
      <c r="A521" s="16" t="s">
        <v>402</v>
      </c>
      <c r="B521" s="16">
        <v>8373</v>
      </c>
      <c r="C521" s="16">
        <v>27363</v>
      </c>
      <c r="D521" s="16">
        <v>54043</v>
      </c>
      <c r="E521" s="16">
        <v>89779</v>
      </c>
      <c r="F521" s="16">
        <v>-3290</v>
      </c>
      <c r="G521" s="16">
        <v>3612</v>
      </c>
      <c r="H521" s="16">
        <v>6902</v>
      </c>
      <c r="I521" s="16">
        <v>4539</v>
      </c>
      <c r="J521" s="16">
        <v>11441</v>
      </c>
      <c r="K521" s="16">
        <v>97930</v>
      </c>
    </row>
    <row r="522" spans="1:11" x14ac:dyDescent="0.35">
      <c r="A522" s="16" t="s">
        <v>403</v>
      </c>
      <c r="B522" s="16">
        <v>9389</v>
      </c>
      <c r="C522" s="16">
        <v>29019</v>
      </c>
      <c r="D522" s="16">
        <v>53477</v>
      </c>
      <c r="E522" s="16">
        <v>91885</v>
      </c>
      <c r="F522" s="16">
        <v>-6256</v>
      </c>
      <c r="G522" s="16">
        <v>3614</v>
      </c>
      <c r="H522" s="16">
        <v>9870</v>
      </c>
      <c r="I522" s="16">
        <v>9433</v>
      </c>
      <c r="J522" s="16">
        <v>19303</v>
      </c>
      <c r="K522" s="16">
        <v>104932</v>
      </c>
    </row>
    <row r="523" spans="1:11" x14ac:dyDescent="0.35">
      <c r="A523" s="16" t="s">
        <v>404</v>
      </c>
      <c r="B523" s="16">
        <v>8365</v>
      </c>
      <c r="C523" s="16">
        <v>27664</v>
      </c>
      <c r="D523" s="16">
        <v>56088</v>
      </c>
      <c r="E523" s="16">
        <v>92117</v>
      </c>
      <c r="F523" s="16">
        <v>-5189</v>
      </c>
      <c r="G523" s="16">
        <v>3690</v>
      </c>
      <c r="H523" s="16">
        <v>8879</v>
      </c>
      <c r="I523" s="16">
        <v>11792</v>
      </c>
      <c r="J523" s="16">
        <v>20671</v>
      </c>
      <c r="K523" s="16">
        <v>107599</v>
      </c>
    </row>
    <row r="524" spans="1:11" x14ac:dyDescent="0.35">
      <c r="A524" s="16" t="s">
        <v>405</v>
      </c>
      <c r="B524" s="16">
        <v>3130</v>
      </c>
      <c r="C524" s="16">
        <v>26680</v>
      </c>
      <c r="D524" s="16">
        <v>52822</v>
      </c>
      <c r="E524" s="16">
        <v>82632</v>
      </c>
      <c r="F524" s="16">
        <v>4911</v>
      </c>
      <c r="G524" s="16">
        <v>3690</v>
      </c>
      <c r="H524" s="16">
        <v>-1221</v>
      </c>
      <c r="I524" s="16">
        <v>6673</v>
      </c>
      <c r="J524" s="16">
        <v>5452</v>
      </c>
      <c r="K524" s="16">
        <v>92995</v>
      </c>
    </row>
    <row r="525" spans="1:11" x14ac:dyDescent="0.35">
      <c r="A525" s="16" t="s">
        <v>406</v>
      </c>
      <c r="B525" s="16">
        <v>9062</v>
      </c>
      <c r="C525" s="16">
        <v>27894</v>
      </c>
      <c r="D525" s="16">
        <v>55633</v>
      </c>
      <c r="E525" s="16">
        <v>92589</v>
      </c>
      <c r="F525" s="16">
        <v>484</v>
      </c>
      <c r="G525" s="16">
        <v>3690</v>
      </c>
      <c r="H525" s="16">
        <v>3206</v>
      </c>
      <c r="I525" s="16">
        <v>5979</v>
      </c>
      <c r="J525" s="16">
        <v>9185</v>
      </c>
      <c r="K525" s="16">
        <v>102258</v>
      </c>
    </row>
    <row r="526" spans="1:11" x14ac:dyDescent="0.35">
      <c r="A526" s="16" t="s">
        <v>407</v>
      </c>
      <c r="B526" s="16">
        <v>1508</v>
      </c>
      <c r="C526" s="16">
        <v>27585</v>
      </c>
      <c r="D526" s="16">
        <v>56272</v>
      </c>
      <c r="E526" s="16">
        <v>85365</v>
      </c>
      <c r="F526" s="16">
        <v>48933</v>
      </c>
      <c r="G526" s="16">
        <v>3812</v>
      </c>
      <c r="H526" s="16">
        <v>-45121</v>
      </c>
      <c r="I526" s="16">
        <v>11216</v>
      </c>
      <c r="J526" s="16">
        <v>-33905</v>
      </c>
      <c r="K526" s="16">
        <v>100393</v>
      </c>
    </row>
    <row r="527" spans="1:11" x14ac:dyDescent="0.35">
      <c r="A527" s="16" t="s">
        <v>408</v>
      </c>
      <c r="B527" s="16">
        <v>12965</v>
      </c>
      <c r="C527" s="16">
        <v>25386</v>
      </c>
      <c r="D527" s="16">
        <v>54776</v>
      </c>
      <c r="E527" s="16">
        <v>93127</v>
      </c>
      <c r="F527" s="16">
        <v>3280</v>
      </c>
      <c r="G527" s="16">
        <v>3812</v>
      </c>
      <c r="H527" s="16">
        <v>532</v>
      </c>
      <c r="I527" s="16">
        <v>7063</v>
      </c>
      <c r="J527" s="16">
        <v>7595</v>
      </c>
      <c r="K527" s="16">
        <v>104002</v>
      </c>
    </row>
    <row r="528" spans="1:11" x14ac:dyDescent="0.35">
      <c r="A528" s="16" t="s">
        <v>409</v>
      </c>
      <c r="B528" s="16">
        <v>3216</v>
      </c>
      <c r="C528" s="16">
        <v>26803</v>
      </c>
      <c r="D528" s="16">
        <v>61419</v>
      </c>
      <c r="E528" s="16">
        <v>91438</v>
      </c>
      <c r="F528" s="16">
        <v>10934</v>
      </c>
      <c r="G528" s="16">
        <v>3814</v>
      </c>
      <c r="H528" s="16">
        <v>-7120</v>
      </c>
      <c r="I528" s="16">
        <v>19602</v>
      </c>
      <c r="J528" s="16">
        <v>12482</v>
      </c>
      <c r="K528" s="16">
        <v>114854</v>
      </c>
    </row>
    <row r="529" spans="1:11" x14ac:dyDescent="0.35">
      <c r="A529" s="16" t="s">
        <v>410</v>
      </c>
      <c r="B529" s="16">
        <v>9762</v>
      </c>
      <c r="C529" s="16">
        <v>29385</v>
      </c>
      <c r="D529" s="16">
        <v>62176</v>
      </c>
      <c r="E529" s="16">
        <v>101323</v>
      </c>
      <c r="F529" s="16">
        <v>-13954</v>
      </c>
      <c r="G529" s="16">
        <v>3864</v>
      </c>
      <c r="H529" s="16">
        <v>17818</v>
      </c>
      <c r="I529" s="16">
        <v>13161</v>
      </c>
      <c r="J529" s="16">
        <v>30979</v>
      </c>
      <c r="K529" s="16">
        <v>118348</v>
      </c>
    </row>
    <row r="530" spans="1:11" x14ac:dyDescent="0.35">
      <c r="A530" s="16" t="s">
        <v>411</v>
      </c>
      <c r="B530" s="16">
        <v>11747</v>
      </c>
      <c r="C530" s="16">
        <v>28398</v>
      </c>
      <c r="D530" s="16">
        <v>55223</v>
      </c>
      <c r="E530" s="16">
        <v>95368</v>
      </c>
      <c r="F530" s="16">
        <v>-7517</v>
      </c>
      <c r="G530" s="16">
        <v>3864</v>
      </c>
      <c r="H530" s="16">
        <v>11381</v>
      </c>
      <c r="I530" s="16">
        <v>6682</v>
      </c>
      <c r="J530" s="16">
        <v>18063</v>
      </c>
      <c r="K530" s="16">
        <v>105914</v>
      </c>
    </row>
    <row r="531" spans="1:11" x14ac:dyDescent="0.35">
      <c r="A531" s="16" t="s">
        <v>671</v>
      </c>
      <c r="B531" s="16">
        <v>11771</v>
      </c>
      <c r="C531" s="16">
        <v>28745</v>
      </c>
      <c r="D531" s="16">
        <v>56993</v>
      </c>
      <c r="E531" s="16">
        <v>97509</v>
      </c>
      <c r="F531" s="16">
        <v>-5950</v>
      </c>
      <c r="G531" s="16">
        <v>3864</v>
      </c>
      <c r="H531" s="16">
        <v>9814</v>
      </c>
      <c r="I531" s="16">
        <v>6592</v>
      </c>
      <c r="J531" s="16">
        <v>16406</v>
      </c>
      <c r="K531" s="16">
        <v>107965</v>
      </c>
    </row>
  </sheetData>
  <phoneticPr fontId="5" type="noConversion"/>
  <pageMargins left="0.75" right="0.75" top="1" bottom="1" header="0.5" footer="0.5"/>
  <pageSetup paperSize="9" scale="46" orientation="portrait" r:id="rId1"/>
  <headerFooter alignWithMargins="0"/>
  <tableParts count="1">
    <tablePart r:id="rId2"/>
  </tableParts>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1FADF1-BD20-4551-9038-8DC5F44E8617}">
  <sheetPr codeName="Sheet33">
    <pageSetUpPr fitToPage="1"/>
  </sheetPr>
  <dimension ref="A1:U531"/>
  <sheetViews>
    <sheetView zoomScaleNormal="100" workbookViewId="0"/>
  </sheetViews>
  <sheetFormatPr defaultColWidth="9.453125" defaultRowHeight="15.5" x14ac:dyDescent="0.35"/>
  <cols>
    <col min="1" max="1" width="26.453125" style="9" customWidth="1"/>
    <col min="2" max="12" width="18.453125" style="9" customWidth="1"/>
    <col min="13" max="13" width="9.453125" style="9"/>
    <col min="14" max="14" width="10.54296875" style="9" bestFit="1" customWidth="1"/>
    <col min="15" max="16384" width="9.453125" style="9"/>
  </cols>
  <sheetData>
    <row r="1" spans="1:21" s="71" customFormat="1" ht="17.5" customHeight="1" x14ac:dyDescent="0.4">
      <c r="A1" s="2" t="s">
        <v>1325</v>
      </c>
      <c r="B1" s="2"/>
      <c r="C1" s="3"/>
      <c r="L1" s="75"/>
    </row>
    <row r="2" spans="1:21" ht="17.5" customHeight="1" x14ac:dyDescent="0.35">
      <c r="A2" s="12" t="s">
        <v>1075</v>
      </c>
      <c r="B2" s="6"/>
      <c r="C2" s="5"/>
      <c r="L2" s="28"/>
    </row>
    <row r="3" spans="1:21" ht="17.5" customHeight="1" x14ac:dyDescent="0.35">
      <c r="A3" s="12" t="s">
        <v>1078</v>
      </c>
      <c r="B3" s="6"/>
      <c r="C3" s="5"/>
      <c r="L3" s="28"/>
    </row>
    <row r="4" spans="1:21" ht="17.5" customHeight="1" x14ac:dyDescent="0.35">
      <c r="A4" s="12" t="s">
        <v>1076</v>
      </c>
      <c r="B4" s="6"/>
      <c r="C4" s="5"/>
      <c r="L4" s="28"/>
    </row>
    <row r="5" spans="1:21" ht="105" customHeight="1" x14ac:dyDescent="0.35">
      <c r="A5" s="101" t="s">
        <v>1079</v>
      </c>
      <c r="B5" s="13" t="s">
        <v>1326</v>
      </c>
      <c r="C5" s="13" t="s">
        <v>1327</v>
      </c>
      <c r="D5" s="13" t="s">
        <v>1328</v>
      </c>
      <c r="E5" s="13" t="s">
        <v>1329</v>
      </c>
      <c r="F5" s="13" t="s">
        <v>1330</v>
      </c>
      <c r="G5" s="18" t="s">
        <v>1331</v>
      </c>
      <c r="H5" s="13" t="s">
        <v>1332</v>
      </c>
      <c r="I5" s="13" t="s">
        <v>1333</v>
      </c>
      <c r="J5" s="13" t="s">
        <v>1334</v>
      </c>
      <c r="K5" s="13" t="s">
        <v>1335</v>
      </c>
      <c r="L5" s="13" t="s">
        <v>1336</v>
      </c>
      <c r="M5" s="13"/>
      <c r="N5" s="13"/>
      <c r="O5" s="13"/>
      <c r="P5" s="18"/>
      <c r="Q5" s="13"/>
      <c r="R5" s="13"/>
      <c r="S5" s="13"/>
      <c r="T5" s="18"/>
      <c r="U5" s="13"/>
    </row>
    <row r="6" spans="1:21" s="5" customFormat="1" ht="15" customHeight="1" x14ac:dyDescent="0.35">
      <c r="A6" s="6" t="s">
        <v>1094</v>
      </c>
      <c r="B6" s="14" t="s">
        <v>1306</v>
      </c>
      <c r="C6" s="14" t="s">
        <v>1337</v>
      </c>
      <c r="D6" s="14" t="s">
        <v>1302</v>
      </c>
      <c r="E6" s="14" t="s">
        <v>1303</v>
      </c>
      <c r="F6" s="14" t="s">
        <v>1305</v>
      </c>
      <c r="G6" s="14" t="s">
        <v>1338</v>
      </c>
      <c r="H6" s="14" t="s">
        <v>1339</v>
      </c>
      <c r="I6" s="14" t="s">
        <v>1340</v>
      </c>
      <c r="J6" s="14" t="s">
        <v>1341</v>
      </c>
      <c r="K6" s="14" t="s">
        <v>1342</v>
      </c>
      <c r="L6" s="14" t="s">
        <v>1343</v>
      </c>
    </row>
    <row r="7" spans="1:21" x14ac:dyDescent="0.35">
      <c r="A7" s="12">
        <v>1998</v>
      </c>
      <c r="B7" s="16">
        <v>325008</v>
      </c>
      <c r="C7" s="16">
        <v>249375</v>
      </c>
      <c r="D7" s="16">
        <v>52988</v>
      </c>
      <c r="E7" s="16">
        <v>10489</v>
      </c>
      <c r="F7" s="16">
        <v>12156</v>
      </c>
      <c r="G7" s="16">
        <v>2985</v>
      </c>
      <c r="H7" s="16">
        <v>9251</v>
      </c>
      <c r="I7" s="16">
        <v>7</v>
      </c>
      <c r="J7" s="16">
        <v>19</v>
      </c>
      <c r="K7" s="16">
        <v>-11204</v>
      </c>
      <c r="L7" s="16">
        <v>326066</v>
      </c>
      <c r="N7" s="16"/>
    </row>
    <row r="8" spans="1:21" x14ac:dyDescent="0.35">
      <c r="A8" s="12">
        <v>1999</v>
      </c>
      <c r="B8" s="16">
        <v>343983</v>
      </c>
      <c r="C8" s="16">
        <v>265365</v>
      </c>
      <c r="D8" s="16">
        <v>56742</v>
      </c>
      <c r="E8" s="16">
        <v>9175</v>
      </c>
      <c r="F8" s="16">
        <v>12701</v>
      </c>
      <c r="G8" s="16">
        <v>3293</v>
      </c>
      <c r="H8" s="16">
        <v>10121</v>
      </c>
      <c r="I8" s="16">
        <v>5</v>
      </c>
      <c r="J8" s="16">
        <v>24</v>
      </c>
      <c r="K8" s="16">
        <v>-11853</v>
      </c>
      <c r="L8" s="16">
        <v>345573</v>
      </c>
      <c r="N8" s="16"/>
    </row>
    <row r="9" spans="1:21" x14ac:dyDescent="0.35">
      <c r="A9" s="12">
        <v>2000</v>
      </c>
      <c r="B9" s="16">
        <v>369625</v>
      </c>
      <c r="C9" s="16">
        <v>286724</v>
      </c>
      <c r="D9" s="16">
        <v>60252</v>
      </c>
      <c r="E9" s="16">
        <v>8617</v>
      </c>
      <c r="F9" s="16">
        <v>14032</v>
      </c>
      <c r="G9" s="16">
        <v>3472</v>
      </c>
      <c r="H9" s="16">
        <v>11259</v>
      </c>
      <c r="I9" s="16">
        <v>0</v>
      </c>
      <c r="J9" s="16">
        <v>29</v>
      </c>
      <c r="K9" s="16">
        <v>-12436</v>
      </c>
      <c r="L9" s="16">
        <v>371949</v>
      </c>
      <c r="N9" s="16"/>
    </row>
    <row r="10" spans="1:21" x14ac:dyDescent="0.35">
      <c r="A10" s="12">
        <v>2001</v>
      </c>
      <c r="B10" s="16">
        <v>381016</v>
      </c>
      <c r="C10" s="16">
        <v>294538</v>
      </c>
      <c r="D10" s="16">
        <v>63125</v>
      </c>
      <c r="E10" s="16">
        <v>8162</v>
      </c>
      <c r="F10" s="16">
        <v>15191</v>
      </c>
      <c r="G10" s="16">
        <v>4333</v>
      </c>
      <c r="H10" s="16">
        <v>12604</v>
      </c>
      <c r="I10" s="16">
        <v>8</v>
      </c>
      <c r="J10" s="16">
        <v>454</v>
      </c>
      <c r="K10" s="16">
        <v>-13086</v>
      </c>
      <c r="L10" s="16">
        <v>385329</v>
      </c>
      <c r="N10" s="16"/>
    </row>
    <row r="11" spans="1:21" x14ac:dyDescent="0.35">
      <c r="A11" s="12">
        <v>2002</v>
      </c>
      <c r="B11" s="16">
        <v>383412</v>
      </c>
      <c r="C11" s="16">
        <v>296856</v>
      </c>
      <c r="D11" s="16">
        <v>63410</v>
      </c>
      <c r="E11" s="16">
        <v>7165</v>
      </c>
      <c r="F11" s="16">
        <v>15981</v>
      </c>
      <c r="G11" s="16">
        <v>4658</v>
      </c>
      <c r="H11" s="16">
        <v>13765</v>
      </c>
      <c r="I11" s="16">
        <v>13</v>
      </c>
      <c r="J11" s="16">
        <v>459</v>
      </c>
      <c r="K11" s="16">
        <v>-13889</v>
      </c>
      <c r="L11" s="16">
        <v>388418</v>
      </c>
      <c r="N11" s="16"/>
    </row>
    <row r="12" spans="1:21" x14ac:dyDescent="0.35">
      <c r="A12" s="12">
        <v>2003</v>
      </c>
      <c r="B12" s="16">
        <v>404187</v>
      </c>
      <c r="C12" s="16">
        <v>308446</v>
      </c>
      <c r="D12" s="16">
        <v>71540</v>
      </c>
      <c r="E12" s="16">
        <v>7750</v>
      </c>
      <c r="F12" s="16">
        <v>16451</v>
      </c>
      <c r="G12" s="16">
        <v>5040</v>
      </c>
      <c r="H12" s="16">
        <v>14778</v>
      </c>
      <c r="I12" s="16">
        <v>10</v>
      </c>
      <c r="J12" s="16">
        <v>515</v>
      </c>
      <c r="K12" s="16">
        <v>-14643</v>
      </c>
      <c r="L12" s="16">
        <v>409887</v>
      </c>
      <c r="N12" s="16"/>
    </row>
    <row r="13" spans="1:21" x14ac:dyDescent="0.35">
      <c r="A13" s="12">
        <v>2004</v>
      </c>
      <c r="B13" s="16">
        <v>435804</v>
      </c>
      <c r="C13" s="16">
        <v>332141</v>
      </c>
      <c r="D13" s="16">
        <v>79224</v>
      </c>
      <c r="E13" s="16">
        <v>7231</v>
      </c>
      <c r="F13" s="16">
        <v>17208</v>
      </c>
      <c r="G13" s="16">
        <v>10041</v>
      </c>
      <c r="H13" s="16">
        <v>15812</v>
      </c>
      <c r="I13" s="16">
        <v>12</v>
      </c>
      <c r="J13" s="16">
        <v>1676</v>
      </c>
      <c r="K13" s="16">
        <v>-15445</v>
      </c>
      <c r="L13" s="16">
        <v>447900</v>
      </c>
      <c r="N13" s="16"/>
    </row>
    <row r="14" spans="1:21" x14ac:dyDescent="0.35">
      <c r="A14" s="12">
        <v>2005</v>
      </c>
      <c r="B14" s="16">
        <v>465614</v>
      </c>
      <c r="C14" s="16">
        <v>355987</v>
      </c>
      <c r="D14" s="16">
        <v>84459</v>
      </c>
      <c r="E14" s="16">
        <v>6963</v>
      </c>
      <c r="F14" s="16">
        <v>18205</v>
      </c>
      <c r="G14" s="16">
        <v>12746</v>
      </c>
      <c r="H14" s="16">
        <v>17830</v>
      </c>
      <c r="I14" s="16">
        <v>13</v>
      </c>
      <c r="J14" s="16">
        <v>2499</v>
      </c>
      <c r="K14" s="16">
        <v>-16432</v>
      </c>
      <c r="L14" s="16">
        <v>482270</v>
      </c>
      <c r="N14" s="16"/>
    </row>
    <row r="15" spans="1:21" x14ac:dyDescent="0.35">
      <c r="A15" s="12">
        <v>2006</v>
      </c>
      <c r="B15" s="16">
        <v>494654</v>
      </c>
      <c r="C15" s="16">
        <v>378801</v>
      </c>
      <c r="D15" s="16">
        <v>89550</v>
      </c>
      <c r="E15" s="16">
        <v>7213</v>
      </c>
      <c r="F15" s="16">
        <v>19090</v>
      </c>
      <c r="G15" s="16">
        <v>14010</v>
      </c>
      <c r="H15" s="16">
        <v>18473</v>
      </c>
      <c r="I15" s="16">
        <v>24</v>
      </c>
      <c r="J15" s="16">
        <v>1204</v>
      </c>
      <c r="K15" s="16">
        <v>-17392</v>
      </c>
      <c r="L15" s="16">
        <v>510973</v>
      </c>
      <c r="N15" s="16"/>
    </row>
    <row r="16" spans="1:21" x14ac:dyDescent="0.35">
      <c r="A16" s="12">
        <v>2007</v>
      </c>
      <c r="B16" s="16">
        <v>522808</v>
      </c>
      <c r="C16" s="16">
        <v>400928</v>
      </c>
      <c r="D16" s="16">
        <v>93210</v>
      </c>
      <c r="E16" s="16">
        <v>8740</v>
      </c>
      <c r="F16" s="16">
        <v>19930</v>
      </c>
      <c r="G16" s="16">
        <v>15949</v>
      </c>
      <c r="H16" s="16">
        <v>19615</v>
      </c>
      <c r="I16" s="16">
        <v>77</v>
      </c>
      <c r="J16" s="16">
        <v>1569</v>
      </c>
      <c r="K16" s="16">
        <v>-18250</v>
      </c>
      <c r="L16" s="16">
        <v>541768</v>
      </c>
      <c r="N16" s="16"/>
    </row>
    <row r="17" spans="1:14" x14ac:dyDescent="0.35">
      <c r="A17" s="12">
        <v>2008</v>
      </c>
      <c r="B17" s="16">
        <v>529672</v>
      </c>
      <c r="C17" s="16">
        <v>399246</v>
      </c>
      <c r="D17" s="16">
        <v>98319</v>
      </c>
      <c r="E17" s="16">
        <v>10669</v>
      </c>
      <c r="F17" s="16">
        <v>21438</v>
      </c>
      <c r="G17" s="16">
        <v>16506</v>
      </c>
      <c r="H17" s="16">
        <v>20260</v>
      </c>
      <c r="I17" s="16">
        <v>39</v>
      </c>
      <c r="J17" s="16">
        <v>22788</v>
      </c>
      <c r="K17" s="16">
        <v>-19663</v>
      </c>
      <c r="L17" s="16">
        <v>569602</v>
      </c>
      <c r="N17" s="16"/>
    </row>
    <row r="18" spans="1:14" x14ac:dyDescent="0.35">
      <c r="A18" s="12">
        <v>2009</v>
      </c>
      <c r="B18" s="16">
        <v>498208</v>
      </c>
      <c r="C18" s="16">
        <v>371928</v>
      </c>
      <c r="D18" s="16">
        <v>94445</v>
      </c>
      <c r="E18" s="16">
        <v>8770</v>
      </c>
      <c r="F18" s="16">
        <v>23065</v>
      </c>
      <c r="G18" s="16">
        <v>18638</v>
      </c>
      <c r="H18" s="16">
        <v>21819</v>
      </c>
      <c r="I18" s="16">
        <v>38</v>
      </c>
      <c r="J18" s="16">
        <v>2164</v>
      </c>
      <c r="K18" s="16">
        <v>-21128</v>
      </c>
      <c r="L18" s="16">
        <v>519739</v>
      </c>
      <c r="N18" s="16"/>
    </row>
    <row r="19" spans="1:14" x14ac:dyDescent="0.35">
      <c r="A19" s="12">
        <v>2010</v>
      </c>
      <c r="B19" s="16">
        <v>535670</v>
      </c>
      <c r="C19" s="16">
        <v>405995</v>
      </c>
      <c r="D19" s="16">
        <v>97346</v>
      </c>
      <c r="E19" s="16">
        <v>8051</v>
      </c>
      <c r="F19" s="16">
        <v>24278</v>
      </c>
      <c r="G19" s="16">
        <v>18564</v>
      </c>
      <c r="H19" s="16">
        <v>22406</v>
      </c>
      <c r="I19" s="16">
        <v>38</v>
      </c>
      <c r="J19" s="16">
        <v>215</v>
      </c>
      <c r="K19" s="16">
        <v>-22032</v>
      </c>
      <c r="L19" s="16">
        <v>554861</v>
      </c>
      <c r="N19" s="16"/>
    </row>
    <row r="20" spans="1:14" x14ac:dyDescent="0.35">
      <c r="A20" s="12">
        <v>2011</v>
      </c>
      <c r="B20" s="16">
        <v>564423</v>
      </c>
      <c r="C20" s="16">
        <v>428942</v>
      </c>
      <c r="D20" s="16">
        <v>101441</v>
      </c>
      <c r="E20" s="16">
        <v>8476</v>
      </c>
      <c r="F20" s="16">
        <v>25564</v>
      </c>
      <c r="G20" s="16">
        <v>17464</v>
      </c>
      <c r="H20" s="16">
        <v>22679</v>
      </c>
      <c r="I20" s="16">
        <v>45</v>
      </c>
      <c r="J20" s="16">
        <v>276</v>
      </c>
      <c r="K20" s="16">
        <v>-23237</v>
      </c>
      <c r="L20" s="16">
        <v>581650</v>
      </c>
      <c r="N20" s="16"/>
    </row>
    <row r="21" spans="1:14" x14ac:dyDescent="0.35">
      <c r="A21" s="12">
        <v>2012</v>
      </c>
      <c r="B21" s="16">
        <v>574096</v>
      </c>
      <c r="C21" s="16">
        <v>429722</v>
      </c>
      <c r="D21" s="16">
        <v>104319</v>
      </c>
      <c r="E21" s="16">
        <v>12324</v>
      </c>
      <c r="F21" s="16">
        <v>27731</v>
      </c>
      <c r="G21" s="16">
        <v>16243</v>
      </c>
      <c r="H21" s="16">
        <v>22490</v>
      </c>
      <c r="I21" s="16">
        <v>121</v>
      </c>
      <c r="J21" s="16">
        <v>13888</v>
      </c>
      <c r="K21" s="16">
        <v>-24361</v>
      </c>
      <c r="L21" s="16">
        <v>602477</v>
      </c>
      <c r="N21" s="16"/>
    </row>
    <row r="22" spans="1:14" x14ac:dyDescent="0.35">
      <c r="A22" s="12">
        <v>2013</v>
      </c>
      <c r="B22" s="16">
        <v>609533</v>
      </c>
      <c r="C22" s="16">
        <v>446965</v>
      </c>
      <c r="D22" s="16">
        <v>106085</v>
      </c>
      <c r="E22" s="16">
        <v>26941</v>
      </c>
      <c r="F22" s="16">
        <v>29542</v>
      </c>
      <c r="G22" s="16">
        <v>17703</v>
      </c>
      <c r="H22" s="16">
        <v>23480</v>
      </c>
      <c r="I22" s="16">
        <v>105</v>
      </c>
      <c r="J22" s="16">
        <v>2025</v>
      </c>
      <c r="K22" s="16">
        <v>-25235</v>
      </c>
      <c r="L22" s="16">
        <v>627611</v>
      </c>
      <c r="N22" s="16"/>
    </row>
    <row r="23" spans="1:14" x14ac:dyDescent="0.35">
      <c r="A23" s="12">
        <v>2014</v>
      </c>
      <c r="B23" s="16">
        <v>620832</v>
      </c>
      <c r="C23" s="16">
        <v>462751</v>
      </c>
      <c r="D23" s="16">
        <v>109120</v>
      </c>
      <c r="E23" s="16">
        <v>16999</v>
      </c>
      <c r="F23" s="16">
        <v>31962</v>
      </c>
      <c r="G23" s="16">
        <v>18875</v>
      </c>
      <c r="H23" s="16">
        <v>24052</v>
      </c>
      <c r="I23" s="16">
        <v>123</v>
      </c>
      <c r="J23" s="16">
        <v>2804</v>
      </c>
      <c r="K23" s="16">
        <v>-25928</v>
      </c>
      <c r="L23" s="16">
        <v>640758</v>
      </c>
      <c r="N23" s="16"/>
    </row>
    <row r="24" spans="1:14" x14ac:dyDescent="0.35">
      <c r="A24" s="12">
        <v>2015</v>
      </c>
      <c r="B24" s="16">
        <v>642925</v>
      </c>
      <c r="C24" s="16">
        <v>479740</v>
      </c>
      <c r="D24" s="16">
        <v>114173</v>
      </c>
      <c r="E24" s="16">
        <v>17121</v>
      </c>
      <c r="F24" s="16">
        <v>31891</v>
      </c>
      <c r="G24" s="16">
        <v>19708</v>
      </c>
      <c r="H24" s="16">
        <v>26037</v>
      </c>
      <c r="I24" s="16">
        <v>111</v>
      </c>
      <c r="J24" s="16">
        <v>2860</v>
      </c>
      <c r="K24" s="16">
        <v>-26487</v>
      </c>
      <c r="L24" s="16">
        <v>665154</v>
      </c>
      <c r="N24" s="16"/>
    </row>
    <row r="25" spans="1:14" x14ac:dyDescent="0.35">
      <c r="A25" s="12">
        <v>2016</v>
      </c>
      <c r="B25" s="16">
        <v>678144</v>
      </c>
      <c r="C25" s="16">
        <v>506085</v>
      </c>
      <c r="D25" s="16">
        <v>121963</v>
      </c>
      <c r="E25" s="16">
        <v>17971</v>
      </c>
      <c r="F25" s="16">
        <v>32125</v>
      </c>
      <c r="G25" s="16">
        <v>20755</v>
      </c>
      <c r="H25" s="16">
        <v>26730</v>
      </c>
      <c r="I25" s="16">
        <v>297</v>
      </c>
      <c r="J25" s="16">
        <v>1238</v>
      </c>
      <c r="K25" s="16">
        <v>-27203</v>
      </c>
      <c r="L25" s="16">
        <v>699961</v>
      </c>
      <c r="N25" s="16"/>
    </row>
    <row r="26" spans="1:14" x14ac:dyDescent="0.35">
      <c r="A26" s="12">
        <v>2017</v>
      </c>
      <c r="B26" s="16">
        <v>716215</v>
      </c>
      <c r="C26" s="16">
        <v>532012</v>
      </c>
      <c r="D26" s="16">
        <v>130449</v>
      </c>
      <c r="E26" s="16">
        <v>19795</v>
      </c>
      <c r="F26" s="16">
        <v>33959</v>
      </c>
      <c r="G26" s="16">
        <v>22696</v>
      </c>
      <c r="H26" s="16">
        <v>27384</v>
      </c>
      <c r="I26" s="16">
        <v>379</v>
      </c>
      <c r="J26" s="16">
        <v>1302</v>
      </c>
      <c r="K26" s="16">
        <v>-28165</v>
      </c>
      <c r="L26" s="16">
        <v>739811</v>
      </c>
      <c r="N26" s="16"/>
    </row>
    <row r="27" spans="1:14" x14ac:dyDescent="0.35">
      <c r="A27" s="12">
        <v>2018</v>
      </c>
      <c r="B27" s="16">
        <v>736702</v>
      </c>
      <c r="C27" s="16">
        <v>548780</v>
      </c>
      <c r="D27" s="16">
        <v>135378</v>
      </c>
      <c r="E27" s="16">
        <v>18937</v>
      </c>
      <c r="F27" s="16">
        <v>33607</v>
      </c>
      <c r="G27" s="16">
        <v>24722</v>
      </c>
      <c r="H27" s="16">
        <v>28230</v>
      </c>
      <c r="I27" s="16">
        <v>147</v>
      </c>
      <c r="J27" s="16">
        <v>2608</v>
      </c>
      <c r="K27" s="16">
        <v>-28721</v>
      </c>
      <c r="L27" s="16">
        <v>763688</v>
      </c>
      <c r="N27" s="16"/>
    </row>
    <row r="28" spans="1:14" x14ac:dyDescent="0.35">
      <c r="A28" s="12">
        <v>2019</v>
      </c>
      <c r="B28" s="16">
        <v>757715</v>
      </c>
      <c r="C28" s="16">
        <v>560024</v>
      </c>
      <c r="D28" s="16">
        <v>143952</v>
      </c>
      <c r="E28" s="16">
        <v>18681</v>
      </c>
      <c r="F28" s="16">
        <v>35058</v>
      </c>
      <c r="G28" s="16">
        <v>23274</v>
      </c>
      <c r="H28" s="16">
        <v>34176</v>
      </c>
      <c r="I28" s="16">
        <v>115</v>
      </c>
      <c r="J28" s="16">
        <v>2175</v>
      </c>
      <c r="K28" s="16">
        <v>-29729</v>
      </c>
      <c r="L28" s="16">
        <v>787726</v>
      </c>
      <c r="N28" s="16"/>
    </row>
    <row r="29" spans="1:14" x14ac:dyDescent="0.35">
      <c r="A29" s="12">
        <v>2020</v>
      </c>
      <c r="B29" s="16">
        <v>719231</v>
      </c>
      <c r="C29" s="16">
        <v>520205</v>
      </c>
      <c r="D29" s="16">
        <v>143608</v>
      </c>
      <c r="E29" s="16">
        <v>19777</v>
      </c>
      <c r="F29" s="16">
        <v>35641</v>
      </c>
      <c r="G29" s="16">
        <v>23432</v>
      </c>
      <c r="H29" s="16">
        <v>38726</v>
      </c>
      <c r="I29" s="16">
        <v>74</v>
      </c>
      <c r="J29" s="16">
        <v>1831</v>
      </c>
      <c r="K29" s="16">
        <v>-30381</v>
      </c>
      <c r="L29" s="16">
        <v>752913</v>
      </c>
      <c r="N29" s="16"/>
    </row>
    <row r="30" spans="1:14" x14ac:dyDescent="0.35">
      <c r="A30" s="12">
        <v>2021</v>
      </c>
      <c r="B30" s="16">
        <v>810235</v>
      </c>
      <c r="C30" s="16">
        <v>602349</v>
      </c>
      <c r="D30" s="16">
        <v>156208</v>
      </c>
      <c r="E30" s="16">
        <v>15330</v>
      </c>
      <c r="F30" s="16">
        <v>36348</v>
      </c>
      <c r="G30" s="16">
        <v>25259</v>
      </c>
      <c r="H30" s="16">
        <v>41171</v>
      </c>
      <c r="I30" s="16">
        <v>81</v>
      </c>
      <c r="J30" s="16">
        <v>2832</v>
      </c>
      <c r="K30" s="16">
        <v>-31060</v>
      </c>
      <c r="L30" s="16">
        <v>848518</v>
      </c>
      <c r="N30" s="16"/>
    </row>
    <row r="31" spans="1:14" x14ac:dyDescent="0.35">
      <c r="A31" s="12">
        <v>2022</v>
      </c>
      <c r="B31" s="16">
        <v>918819</v>
      </c>
      <c r="C31" s="16">
        <v>684083</v>
      </c>
      <c r="D31" s="16">
        <v>178440</v>
      </c>
      <c r="E31" s="16">
        <v>17746</v>
      </c>
      <c r="F31" s="16">
        <v>38550</v>
      </c>
      <c r="G31" s="16">
        <v>25541</v>
      </c>
      <c r="H31" s="16">
        <v>43705</v>
      </c>
      <c r="I31" s="16">
        <v>78</v>
      </c>
      <c r="J31" s="16">
        <v>19615</v>
      </c>
      <c r="K31" s="16">
        <v>-34394</v>
      </c>
      <c r="L31" s="16">
        <v>973364</v>
      </c>
      <c r="N31" s="16"/>
    </row>
    <row r="32" spans="1:14" x14ac:dyDescent="0.35">
      <c r="A32" s="12">
        <v>2023</v>
      </c>
      <c r="B32" s="16">
        <v>983827</v>
      </c>
      <c r="C32" s="16">
        <v>738206</v>
      </c>
      <c r="D32" s="16">
        <v>180921</v>
      </c>
      <c r="E32" s="16">
        <v>22707</v>
      </c>
      <c r="F32" s="16">
        <v>41993</v>
      </c>
      <c r="G32" s="16">
        <v>28929</v>
      </c>
      <c r="H32" s="16">
        <v>46765</v>
      </c>
      <c r="I32" s="16">
        <v>48</v>
      </c>
      <c r="J32" s="16">
        <v>1950</v>
      </c>
      <c r="K32" s="16">
        <v>-37844</v>
      </c>
      <c r="L32" s="16">
        <v>1023675</v>
      </c>
      <c r="N32" s="16"/>
    </row>
    <row r="33" spans="1:14" ht="16.5" customHeight="1" x14ac:dyDescent="0.35">
      <c r="A33" s="12">
        <v>2024</v>
      </c>
      <c r="B33" s="16">
        <v>1016947</v>
      </c>
      <c r="C33" s="16">
        <v>774200</v>
      </c>
      <c r="D33" s="16">
        <v>173276</v>
      </c>
      <c r="E33" s="16">
        <v>24944</v>
      </c>
      <c r="F33" s="16">
        <v>44527</v>
      </c>
      <c r="G33" s="16">
        <v>29881</v>
      </c>
      <c r="H33" s="16">
        <v>54236</v>
      </c>
      <c r="I33" s="16">
        <v>1202</v>
      </c>
      <c r="J33" s="16">
        <v>3063</v>
      </c>
      <c r="K33" s="16">
        <v>-40356</v>
      </c>
      <c r="L33" s="16">
        <v>1064973</v>
      </c>
      <c r="N33" s="16"/>
    </row>
    <row r="34" spans="1:14" ht="16.5" customHeight="1" x14ac:dyDescent="0.35">
      <c r="A34" s="12">
        <v>2025</v>
      </c>
      <c r="B34" s="16">
        <v>1091009</v>
      </c>
      <c r="C34" s="16">
        <v>824033</v>
      </c>
      <c r="D34" s="16">
        <v>197280</v>
      </c>
      <c r="E34" s="16">
        <v>22123</v>
      </c>
      <c r="F34" s="16">
        <v>47573</v>
      </c>
      <c r="G34" s="16">
        <v>35028</v>
      </c>
      <c r="H34" s="16">
        <v>58967</v>
      </c>
      <c r="I34" s="16">
        <v>5</v>
      </c>
      <c r="J34" s="16">
        <v>1900</v>
      </c>
      <c r="K34" s="16">
        <v>-43388</v>
      </c>
      <c r="L34" s="16">
        <v>1143521</v>
      </c>
      <c r="N34" s="16"/>
    </row>
    <row r="35" spans="1:14" ht="33" customHeight="1" x14ac:dyDescent="0.35">
      <c r="A35" s="16" t="s">
        <v>42</v>
      </c>
      <c r="B35" s="16">
        <v>310087</v>
      </c>
      <c r="C35" s="16">
        <v>235951</v>
      </c>
      <c r="D35" s="16">
        <v>51692</v>
      </c>
      <c r="E35" s="16">
        <v>10483</v>
      </c>
      <c r="F35" s="16">
        <v>11961</v>
      </c>
      <c r="G35" s="16">
        <v>2816</v>
      </c>
      <c r="H35" s="16">
        <v>9056</v>
      </c>
      <c r="I35" s="16">
        <v>5</v>
      </c>
      <c r="J35" s="16">
        <v>18</v>
      </c>
      <c r="K35" s="16">
        <v>-10962</v>
      </c>
      <c r="L35" s="16">
        <v>311020</v>
      </c>
      <c r="N35" s="16"/>
    </row>
    <row r="36" spans="1:14" x14ac:dyDescent="0.35">
      <c r="A36" s="16" t="s">
        <v>43</v>
      </c>
      <c r="B36" s="16">
        <v>329067</v>
      </c>
      <c r="C36" s="16">
        <v>252029</v>
      </c>
      <c r="D36" s="16">
        <v>54746</v>
      </c>
      <c r="E36" s="16">
        <v>10148</v>
      </c>
      <c r="F36" s="16">
        <v>12144</v>
      </c>
      <c r="G36" s="16">
        <v>3220</v>
      </c>
      <c r="H36" s="16">
        <v>9242</v>
      </c>
      <c r="I36" s="16">
        <v>7</v>
      </c>
      <c r="J36" s="16">
        <v>19</v>
      </c>
      <c r="K36" s="16">
        <v>-11326</v>
      </c>
      <c r="L36" s="16">
        <v>330229</v>
      </c>
      <c r="N36" s="16"/>
    </row>
    <row r="37" spans="1:14" x14ac:dyDescent="0.35">
      <c r="A37" s="16" t="s">
        <v>44</v>
      </c>
      <c r="B37" s="16">
        <v>350294</v>
      </c>
      <c r="C37" s="16">
        <v>272102</v>
      </c>
      <c r="D37" s="16">
        <v>56935</v>
      </c>
      <c r="E37" s="16">
        <v>8307</v>
      </c>
      <c r="F37" s="16">
        <v>12950</v>
      </c>
      <c r="G37" s="16">
        <v>3428</v>
      </c>
      <c r="H37" s="16">
        <v>10442</v>
      </c>
      <c r="I37" s="16">
        <v>2</v>
      </c>
      <c r="J37" s="16">
        <v>27</v>
      </c>
      <c r="K37" s="16">
        <v>-12031</v>
      </c>
      <c r="L37" s="16">
        <v>352162</v>
      </c>
      <c r="N37" s="16"/>
    </row>
    <row r="38" spans="1:14" x14ac:dyDescent="0.35">
      <c r="A38" s="16" t="s">
        <v>45</v>
      </c>
      <c r="B38" s="16">
        <v>375066</v>
      </c>
      <c r="C38" s="16">
        <v>289779</v>
      </c>
      <c r="D38" s="16">
        <v>62068</v>
      </c>
      <c r="E38" s="16">
        <v>8727</v>
      </c>
      <c r="F38" s="16">
        <v>14492</v>
      </c>
      <c r="G38" s="16">
        <v>3653</v>
      </c>
      <c r="H38" s="16">
        <v>11490</v>
      </c>
      <c r="I38" s="16">
        <v>0</v>
      </c>
      <c r="J38" s="16">
        <v>29</v>
      </c>
      <c r="K38" s="16">
        <v>-12582</v>
      </c>
      <c r="L38" s="16">
        <v>377656</v>
      </c>
      <c r="N38" s="16"/>
    </row>
    <row r="39" spans="1:14" x14ac:dyDescent="0.35">
      <c r="A39" s="16" t="s">
        <v>46</v>
      </c>
      <c r="B39" s="16">
        <v>379723</v>
      </c>
      <c r="C39" s="16">
        <v>293693</v>
      </c>
      <c r="D39" s="16">
        <v>63162</v>
      </c>
      <c r="E39" s="16">
        <v>7541</v>
      </c>
      <c r="F39" s="16">
        <v>15327</v>
      </c>
      <c r="G39" s="16">
        <v>4383</v>
      </c>
      <c r="H39" s="16">
        <v>12969</v>
      </c>
      <c r="I39" s="16">
        <v>12</v>
      </c>
      <c r="J39" s="16">
        <v>458</v>
      </c>
      <c r="K39" s="16">
        <v>-13280</v>
      </c>
      <c r="L39" s="16">
        <v>384265</v>
      </c>
      <c r="N39" s="16"/>
    </row>
    <row r="40" spans="1:14" x14ac:dyDescent="0.35">
      <c r="A40" s="16" t="s">
        <v>47</v>
      </c>
      <c r="B40" s="16">
        <v>385074</v>
      </c>
      <c r="C40" s="16">
        <v>297670</v>
      </c>
      <c r="D40" s="16">
        <v>63529</v>
      </c>
      <c r="E40" s="16">
        <v>7762</v>
      </c>
      <c r="F40" s="16">
        <v>16113</v>
      </c>
      <c r="G40" s="16">
        <v>4697</v>
      </c>
      <c r="H40" s="16">
        <v>14059</v>
      </c>
      <c r="I40" s="16">
        <v>12</v>
      </c>
      <c r="J40" s="16">
        <v>459</v>
      </c>
      <c r="K40" s="16">
        <v>-14075</v>
      </c>
      <c r="L40" s="16">
        <v>390226</v>
      </c>
      <c r="N40" s="16"/>
    </row>
    <row r="41" spans="1:14" x14ac:dyDescent="0.35">
      <c r="A41" s="16" t="s">
        <v>48</v>
      </c>
      <c r="B41" s="16">
        <v>414731</v>
      </c>
      <c r="C41" s="16">
        <v>315431</v>
      </c>
      <c r="D41" s="16">
        <v>75148</v>
      </c>
      <c r="E41" s="16">
        <v>7656</v>
      </c>
      <c r="F41" s="16">
        <v>16496</v>
      </c>
      <c r="G41" s="16">
        <v>5667</v>
      </c>
      <c r="H41" s="16">
        <v>15049</v>
      </c>
      <c r="I41" s="16">
        <v>11</v>
      </c>
      <c r="J41" s="16">
        <v>541</v>
      </c>
      <c r="K41" s="16">
        <v>-14844</v>
      </c>
      <c r="L41" s="16">
        <v>421155</v>
      </c>
      <c r="N41" s="16"/>
    </row>
    <row r="42" spans="1:14" x14ac:dyDescent="0.35">
      <c r="A42" s="16" t="s">
        <v>49</v>
      </c>
      <c r="B42" s="16">
        <v>443972</v>
      </c>
      <c r="C42" s="16">
        <v>338690</v>
      </c>
      <c r="D42" s="16">
        <v>80923</v>
      </c>
      <c r="E42" s="16">
        <v>6891</v>
      </c>
      <c r="F42" s="16">
        <v>17468</v>
      </c>
      <c r="G42" s="16">
        <v>11015</v>
      </c>
      <c r="H42" s="16">
        <v>16012</v>
      </c>
      <c r="I42" s="16">
        <v>11</v>
      </c>
      <c r="J42" s="16">
        <v>2955</v>
      </c>
      <c r="K42" s="16">
        <v>-15677</v>
      </c>
      <c r="L42" s="16">
        <v>458288</v>
      </c>
      <c r="N42" s="16"/>
    </row>
    <row r="43" spans="1:14" x14ac:dyDescent="0.35">
      <c r="A43" s="16" t="s">
        <v>50</v>
      </c>
      <c r="B43" s="16">
        <v>474858</v>
      </c>
      <c r="C43" s="16">
        <v>363798</v>
      </c>
      <c r="D43" s="16">
        <v>85559</v>
      </c>
      <c r="E43" s="16">
        <v>7027</v>
      </c>
      <c r="F43" s="16">
        <v>18474</v>
      </c>
      <c r="G43" s="16">
        <v>13001</v>
      </c>
      <c r="H43" s="16">
        <v>18472</v>
      </c>
      <c r="I43" s="16">
        <v>15</v>
      </c>
      <c r="J43" s="16">
        <v>1530</v>
      </c>
      <c r="K43" s="16">
        <v>-16689</v>
      </c>
      <c r="L43" s="16">
        <v>491187</v>
      </c>
      <c r="N43" s="16"/>
    </row>
    <row r="44" spans="1:14" x14ac:dyDescent="0.35">
      <c r="A44" s="16" t="s">
        <v>51</v>
      </c>
      <c r="B44" s="16">
        <v>503866</v>
      </c>
      <c r="C44" s="16">
        <v>386390</v>
      </c>
      <c r="D44" s="16">
        <v>90916</v>
      </c>
      <c r="E44" s="16">
        <v>7286</v>
      </c>
      <c r="F44" s="16">
        <v>19274</v>
      </c>
      <c r="G44" s="16">
        <v>14962</v>
      </c>
      <c r="H44" s="16">
        <v>19043</v>
      </c>
      <c r="I44" s="16">
        <v>23</v>
      </c>
      <c r="J44" s="16">
        <v>1509</v>
      </c>
      <c r="K44" s="16">
        <v>-17584</v>
      </c>
      <c r="L44" s="16">
        <v>521819</v>
      </c>
      <c r="N44" s="16"/>
    </row>
    <row r="45" spans="1:14" x14ac:dyDescent="0.35">
      <c r="A45" s="16" t="s">
        <v>52</v>
      </c>
      <c r="B45" s="16">
        <v>532321</v>
      </c>
      <c r="C45" s="16">
        <v>407034</v>
      </c>
      <c r="D45" s="16">
        <v>95437</v>
      </c>
      <c r="E45" s="16">
        <v>9620</v>
      </c>
      <c r="F45" s="16">
        <v>20230</v>
      </c>
      <c r="G45" s="16">
        <v>15833</v>
      </c>
      <c r="H45" s="16">
        <v>19677</v>
      </c>
      <c r="I45" s="16">
        <v>80</v>
      </c>
      <c r="J45" s="16">
        <v>1509</v>
      </c>
      <c r="K45" s="16">
        <v>-18591</v>
      </c>
      <c r="L45" s="16">
        <v>550829</v>
      </c>
      <c r="N45" s="16"/>
    </row>
    <row r="46" spans="1:14" x14ac:dyDescent="0.35">
      <c r="A46" s="16" t="s">
        <v>53</v>
      </c>
      <c r="B46" s="16">
        <v>515038</v>
      </c>
      <c r="C46" s="16">
        <v>385976</v>
      </c>
      <c r="D46" s="16">
        <v>96613</v>
      </c>
      <c r="E46" s="16">
        <v>10530</v>
      </c>
      <c r="F46" s="16">
        <v>21919</v>
      </c>
      <c r="G46" s="16">
        <v>18333</v>
      </c>
      <c r="H46" s="16">
        <v>20589</v>
      </c>
      <c r="I46" s="16">
        <v>44</v>
      </c>
      <c r="J46" s="16">
        <v>24122</v>
      </c>
      <c r="K46" s="16">
        <v>-20068</v>
      </c>
      <c r="L46" s="16">
        <v>558058</v>
      </c>
      <c r="N46" s="16"/>
    </row>
    <row r="47" spans="1:14" x14ac:dyDescent="0.35">
      <c r="A47" s="16" t="s">
        <v>54</v>
      </c>
      <c r="B47" s="16">
        <v>507027</v>
      </c>
      <c r="C47" s="16">
        <v>379062</v>
      </c>
      <c r="D47" s="16">
        <v>96638</v>
      </c>
      <c r="E47" s="16">
        <v>7983</v>
      </c>
      <c r="F47" s="16">
        <v>23344</v>
      </c>
      <c r="G47" s="16">
        <v>17948</v>
      </c>
      <c r="H47" s="16">
        <v>22130</v>
      </c>
      <c r="I47" s="16">
        <v>34</v>
      </c>
      <c r="J47" s="16">
        <v>331</v>
      </c>
      <c r="K47" s="16">
        <v>-21364</v>
      </c>
      <c r="L47" s="16">
        <v>526106</v>
      </c>
      <c r="N47" s="16"/>
    </row>
    <row r="48" spans="1:14" x14ac:dyDescent="0.35">
      <c r="A48" s="16" t="s">
        <v>55</v>
      </c>
      <c r="B48" s="16">
        <v>544624</v>
      </c>
      <c r="C48" s="16">
        <v>413832</v>
      </c>
      <c r="D48" s="16">
        <v>97747</v>
      </c>
      <c r="E48" s="16">
        <v>8371</v>
      </c>
      <c r="F48" s="16">
        <v>24674</v>
      </c>
      <c r="G48" s="16">
        <v>18545</v>
      </c>
      <c r="H48" s="16">
        <v>22509</v>
      </c>
      <c r="I48" s="16">
        <v>38</v>
      </c>
      <c r="J48" s="16">
        <v>189</v>
      </c>
      <c r="K48" s="16">
        <v>-22331</v>
      </c>
      <c r="L48" s="16">
        <v>563574</v>
      </c>
      <c r="N48" s="16"/>
    </row>
    <row r="49" spans="1:14" x14ac:dyDescent="0.35">
      <c r="A49" s="16" t="s">
        <v>56</v>
      </c>
      <c r="B49" s="16">
        <v>566439</v>
      </c>
      <c r="C49" s="16">
        <v>428966</v>
      </c>
      <c r="D49" s="16">
        <v>101597</v>
      </c>
      <c r="E49" s="16">
        <v>10063</v>
      </c>
      <c r="F49" s="16">
        <v>25813</v>
      </c>
      <c r="G49" s="16">
        <v>17012</v>
      </c>
      <c r="H49" s="16">
        <v>22476</v>
      </c>
      <c r="I49" s="16">
        <v>71</v>
      </c>
      <c r="J49" s="16">
        <v>13711</v>
      </c>
      <c r="K49" s="16">
        <v>-23503</v>
      </c>
      <c r="L49" s="16">
        <v>596206</v>
      </c>
      <c r="N49" s="16"/>
    </row>
    <row r="50" spans="1:14" x14ac:dyDescent="0.35">
      <c r="A50" s="16" t="s">
        <v>57</v>
      </c>
      <c r="B50" s="16">
        <v>581798</v>
      </c>
      <c r="C50" s="16">
        <v>432051</v>
      </c>
      <c r="D50" s="16">
        <v>104483</v>
      </c>
      <c r="E50" s="16">
        <v>16857</v>
      </c>
      <c r="F50" s="16">
        <v>28407</v>
      </c>
      <c r="G50" s="16">
        <v>16004</v>
      </c>
      <c r="H50" s="16">
        <v>22472</v>
      </c>
      <c r="I50" s="16">
        <v>96</v>
      </c>
      <c r="J50" s="16">
        <v>1013</v>
      </c>
      <c r="K50" s="16">
        <v>-24569</v>
      </c>
      <c r="L50" s="16">
        <v>596814</v>
      </c>
      <c r="N50" s="16"/>
    </row>
    <row r="51" spans="1:14" x14ac:dyDescent="0.35">
      <c r="A51" s="16" t="s">
        <v>58</v>
      </c>
      <c r="B51" s="16">
        <v>609809</v>
      </c>
      <c r="C51" s="16">
        <v>451608</v>
      </c>
      <c r="D51" s="16">
        <v>107306</v>
      </c>
      <c r="E51" s="16">
        <v>20848</v>
      </c>
      <c r="F51" s="16">
        <v>30047</v>
      </c>
      <c r="G51" s="16">
        <v>18553</v>
      </c>
      <c r="H51" s="16">
        <v>23716</v>
      </c>
      <c r="I51" s="16">
        <v>111</v>
      </c>
      <c r="J51" s="16">
        <v>2711</v>
      </c>
      <c r="K51" s="16">
        <v>-25477</v>
      </c>
      <c r="L51" s="16">
        <v>629423</v>
      </c>
      <c r="N51" s="16"/>
    </row>
    <row r="52" spans="1:14" x14ac:dyDescent="0.35">
      <c r="A52" s="16" t="s">
        <v>59</v>
      </c>
      <c r="B52" s="16">
        <v>631133</v>
      </c>
      <c r="C52" s="16">
        <v>469735</v>
      </c>
      <c r="D52" s="16">
        <v>110260</v>
      </c>
      <c r="E52" s="16">
        <v>19185</v>
      </c>
      <c r="F52" s="16">
        <v>31953</v>
      </c>
      <c r="G52" s="16">
        <v>18975</v>
      </c>
      <c r="H52" s="16">
        <v>24443</v>
      </c>
      <c r="I52" s="16">
        <v>130</v>
      </c>
      <c r="J52" s="16">
        <v>2187</v>
      </c>
      <c r="K52" s="16">
        <v>-26046</v>
      </c>
      <c r="L52" s="16">
        <v>650822</v>
      </c>
      <c r="N52" s="16"/>
    </row>
    <row r="53" spans="1:14" x14ac:dyDescent="0.35">
      <c r="A53" s="16" t="s">
        <v>60</v>
      </c>
      <c r="B53" s="16">
        <v>649936</v>
      </c>
      <c r="C53" s="16">
        <v>486913</v>
      </c>
      <c r="D53" s="16">
        <v>114205</v>
      </c>
      <c r="E53" s="16">
        <v>16825</v>
      </c>
      <c r="F53" s="16">
        <v>31993</v>
      </c>
      <c r="G53" s="16">
        <v>19735</v>
      </c>
      <c r="H53" s="16">
        <v>26309</v>
      </c>
      <c r="I53" s="16">
        <v>128</v>
      </c>
      <c r="J53" s="16">
        <v>2689</v>
      </c>
      <c r="K53" s="16">
        <v>-26607</v>
      </c>
      <c r="L53" s="16">
        <v>672190</v>
      </c>
      <c r="N53" s="16"/>
    </row>
    <row r="54" spans="1:14" x14ac:dyDescent="0.35">
      <c r="A54" s="16" t="s">
        <v>61</v>
      </c>
      <c r="B54" s="16">
        <v>693383</v>
      </c>
      <c r="C54" s="16">
        <v>516009</v>
      </c>
      <c r="D54" s="16">
        <v>125978</v>
      </c>
      <c r="E54" s="16">
        <v>18231</v>
      </c>
      <c r="F54" s="16">
        <v>33165</v>
      </c>
      <c r="G54" s="16">
        <v>21110</v>
      </c>
      <c r="H54" s="16">
        <v>27139</v>
      </c>
      <c r="I54" s="16">
        <v>318</v>
      </c>
      <c r="J54" s="16">
        <v>1135</v>
      </c>
      <c r="K54" s="16">
        <v>-27507</v>
      </c>
      <c r="L54" s="16">
        <v>715578</v>
      </c>
      <c r="N54" s="16"/>
    </row>
    <row r="55" spans="1:14" x14ac:dyDescent="0.35">
      <c r="A55" s="16" t="s">
        <v>62</v>
      </c>
      <c r="B55" s="16">
        <v>716037</v>
      </c>
      <c r="C55" s="16">
        <v>532354</v>
      </c>
      <c r="D55" s="16">
        <v>131781</v>
      </c>
      <c r="E55" s="16">
        <v>18469</v>
      </c>
      <c r="F55" s="16">
        <v>33433</v>
      </c>
      <c r="G55" s="16">
        <v>23434</v>
      </c>
      <c r="H55" s="16">
        <v>27609</v>
      </c>
      <c r="I55" s="16">
        <v>364</v>
      </c>
      <c r="J55" s="16">
        <v>1241</v>
      </c>
      <c r="K55" s="16">
        <v>-28310</v>
      </c>
      <c r="L55" s="16">
        <v>740375</v>
      </c>
      <c r="N55" s="16"/>
    </row>
    <row r="56" spans="1:14" x14ac:dyDescent="0.35">
      <c r="A56" s="16" t="s">
        <v>63</v>
      </c>
      <c r="B56" s="16">
        <v>749452</v>
      </c>
      <c r="C56" s="16">
        <v>558687</v>
      </c>
      <c r="D56" s="16">
        <v>137680</v>
      </c>
      <c r="E56" s="16">
        <v>19058</v>
      </c>
      <c r="F56" s="16">
        <v>34027</v>
      </c>
      <c r="G56" s="16">
        <v>24458</v>
      </c>
      <c r="H56" s="16">
        <v>28514</v>
      </c>
      <c r="I56" s="16">
        <v>143</v>
      </c>
      <c r="J56" s="16">
        <v>2862</v>
      </c>
      <c r="K56" s="16">
        <v>-28957</v>
      </c>
      <c r="L56" s="16">
        <v>776472</v>
      </c>
      <c r="N56" s="16"/>
    </row>
    <row r="57" spans="1:14" x14ac:dyDescent="0.35">
      <c r="A57" s="16" t="s">
        <v>64</v>
      </c>
      <c r="B57" s="16">
        <v>756820</v>
      </c>
      <c r="C57" s="16">
        <v>558538</v>
      </c>
      <c r="D57" s="16">
        <v>144074</v>
      </c>
      <c r="E57" s="16">
        <v>18492</v>
      </c>
      <c r="F57" s="16">
        <v>35716</v>
      </c>
      <c r="G57" s="16">
        <v>23607</v>
      </c>
      <c r="H57" s="16">
        <v>36324</v>
      </c>
      <c r="I57" s="16">
        <v>74</v>
      </c>
      <c r="J57" s="16">
        <v>2089</v>
      </c>
      <c r="K57" s="16">
        <v>-29860</v>
      </c>
      <c r="L57" s="16">
        <v>789054</v>
      </c>
      <c r="N57" s="16"/>
    </row>
    <row r="58" spans="1:14" x14ac:dyDescent="0.35">
      <c r="A58" s="16" t="s">
        <v>65</v>
      </c>
      <c r="B58" s="16">
        <v>725026</v>
      </c>
      <c r="C58" s="16">
        <v>525955</v>
      </c>
      <c r="D58" s="16">
        <v>144589</v>
      </c>
      <c r="E58" s="16">
        <v>19509</v>
      </c>
      <c r="F58" s="16">
        <v>34973</v>
      </c>
      <c r="G58" s="16">
        <v>23463</v>
      </c>
      <c r="H58" s="16">
        <v>39367</v>
      </c>
      <c r="I58" s="16">
        <v>74</v>
      </c>
      <c r="J58" s="16">
        <v>3175</v>
      </c>
      <c r="K58" s="16">
        <v>-30621</v>
      </c>
      <c r="L58" s="16">
        <v>760484</v>
      </c>
      <c r="N58" s="16"/>
    </row>
    <row r="59" spans="1:14" x14ac:dyDescent="0.35">
      <c r="A59" s="16" t="s">
        <v>66</v>
      </c>
      <c r="B59" s="16">
        <v>842731</v>
      </c>
      <c r="C59" s="16">
        <v>628790</v>
      </c>
      <c r="D59" s="16">
        <v>162033</v>
      </c>
      <c r="E59" s="16">
        <v>15077</v>
      </c>
      <c r="F59" s="16">
        <v>36831</v>
      </c>
      <c r="G59" s="16">
        <v>25621</v>
      </c>
      <c r="H59" s="16">
        <v>41819</v>
      </c>
      <c r="I59" s="16">
        <v>97</v>
      </c>
      <c r="J59" s="16">
        <v>8546</v>
      </c>
      <c r="K59" s="16">
        <v>-31659</v>
      </c>
      <c r="L59" s="16">
        <v>887155</v>
      </c>
      <c r="N59" s="16"/>
    </row>
    <row r="60" spans="1:14" x14ac:dyDescent="0.35">
      <c r="A60" s="16" t="s">
        <v>67</v>
      </c>
      <c r="B60" s="16">
        <v>942919</v>
      </c>
      <c r="C60" s="16">
        <v>702844</v>
      </c>
      <c r="D60" s="16">
        <v>180908</v>
      </c>
      <c r="E60" s="16">
        <v>19580</v>
      </c>
      <c r="F60" s="16">
        <v>39587</v>
      </c>
      <c r="G60" s="16">
        <v>26028</v>
      </c>
      <c r="H60" s="16">
        <v>44699</v>
      </c>
      <c r="I60" s="16">
        <v>71</v>
      </c>
      <c r="J60" s="16">
        <v>12783</v>
      </c>
      <c r="K60" s="16">
        <v>-35349</v>
      </c>
      <c r="L60" s="16">
        <v>991151</v>
      </c>
      <c r="N60" s="16"/>
    </row>
    <row r="61" spans="1:14" x14ac:dyDescent="0.35">
      <c r="A61" s="16" t="s">
        <v>68</v>
      </c>
      <c r="B61" s="16">
        <v>995540</v>
      </c>
      <c r="C61" s="16">
        <v>747473</v>
      </c>
      <c r="D61" s="16">
        <v>180760</v>
      </c>
      <c r="E61" s="16">
        <v>24655</v>
      </c>
      <c r="F61" s="16">
        <v>42652</v>
      </c>
      <c r="G61" s="16">
        <v>29213</v>
      </c>
      <c r="H61" s="16">
        <v>47545</v>
      </c>
      <c r="I61" s="16">
        <v>50</v>
      </c>
      <c r="J61" s="16">
        <v>3223</v>
      </c>
      <c r="K61" s="16">
        <v>-38414</v>
      </c>
      <c r="L61" s="16">
        <v>1037157</v>
      </c>
      <c r="N61" s="16"/>
    </row>
    <row r="62" spans="1:14" x14ac:dyDescent="0.35">
      <c r="A62" s="16" t="s">
        <v>69</v>
      </c>
      <c r="B62" s="16">
        <v>1034395</v>
      </c>
      <c r="C62" s="16">
        <v>790800</v>
      </c>
      <c r="D62" s="16">
        <v>173823</v>
      </c>
      <c r="E62" s="16">
        <v>24520</v>
      </c>
      <c r="F62" s="16">
        <v>45252</v>
      </c>
      <c r="G62" s="16">
        <v>31816</v>
      </c>
      <c r="H62" s="16">
        <v>56457</v>
      </c>
      <c r="I62" s="16">
        <v>1191</v>
      </c>
      <c r="J62" s="16">
        <v>2475</v>
      </c>
      <c r="K62" s="16">
        <v>-41160</v>
      </c>
      <c r="L62" s="16">
        <v>1085174</v>
      </c>
      <c r="N62" s="16"/>
    </row>
    <row r="63" spans="1:14" x14ac:dyDescent="0.35">
      <c r="A63" s="16" t="s">
        <v>70</v>
      </c>
      <c r="B63" s="16">
        <v>1123356</v>
      </c>
      <c r="C63" s="16">
        <v>846763</v>
      </c>
      <c r="D63" s="16">
        <v>206382</v>
      </c>
      <c r="E63" s="16">
        <v>21748</v>
      </c>
      <c r="F63" s="16">
        <v>48463</v>
      </c>
      <c r="G63" s="16">
        <v>35485</v>
      </c>
      <c r="H63" s="16">
        <v>59907</v>
      </c>
      <c r="I63" s="16">
        <v>5</v>
      </c>
      <c r="J63" s="16">
        <v>852</v>
      </c>
      <c r="K63" s="16">
        <v>-44127</v>
      </c>
      <c r="L63" s="16">
        <v>1175478</v>
      </c>
      <c r="N63" s="16"/>
    </row>
    <row r="64" spans="1:14" ht="39.4" customHeight="1" x14ac:dyDescent="0.35">
      <c r="A64" s="16" t="s">
        <v>414</v>
      </c>
      <c r="B64" s="16">
        <v>65639</v>
      </c>
      <c r="C64" s="16">
        <v>48289</v>
      </c>
      <c r="D64" s="16">
        <v>12577</v>
      </c>
      <c r="E64" s="16">
        <v>1957</v>
      </c>
      <c r="F64" s="16">
        <v>2816</v>
      </c>
      <c r="G64" s="16">
        <v>819</v>
      </c>
      <c r="H64" s="16">
        <v>2111</v>
      </c>
      <c r="I64" s="16">
        <v>1</v>
      </c>
      <c r="J64" s="16">
        <v>4</v>
      </c>
      <c r="K64" s="16">
        <v>-2716</v>
      </c>
      <c r="L64" s="16">
        <v>65858</v>
      </c>
      <c r="N64" s="16"/>
    </row>
    <row r="65" spans="1:14" x14ac:dyDescent="0.35">
      <c r="A65" s="16" t="s">
        <v>415</v>
      </c>
      <c r="B65" s="16">
        <v>73791</v>
      </c>
      <c r="C65" s="16">
        <v>54943</v>
      </c>
      <c r="D65" s="16">
        <v>12814</v>
      </c>
      <c r="E65" s="16">
        <v>2932</v>
      </c>
      <c r="F65" s="16">
        <v>3102</v>
      </c>
      <c r="G65" s="16">
        <v>715</v>
      </c>
      <c r="H65" s="16">
        <v>2342</v>
      </c>
      <c r="I65" s="16">
        <v>1</v>
      </c>
      <c r="J65" s="16">
        <v>4</v>
      </c>
      <c r="K65" s="16">
        <v>-2727</v>
      </c>
      <c r="L65" s="16">
        <v>74126</v>
      </c>
      <c r="N65" s="16"/>
    </row>
    <row r="66" spans="1:14" x14ac:dyDescent="0.35">
      <c r="A66" s="16" t="s">
        <v>416</v>
      </c>
      <c r="B66" s="16">
        <v>81701</v>
      </c>
      <c r="C66" s="16">
        <v>63794</v>
      </c>
      <c r="D66" s="16">
        <v>13002</v>
      </c>
      <c r="E66" s="16">
        <v>2065</v>
      </c>
      <c r="F66" s="16">
        <v>2840</v>
      </c>
      <c r="G66" s="16">
        <v>627</v>
      </c>
      <c r="H66" s="16">
        <v>2278</v>
      </c>
      <c r="I66" s="16">
        <v>0</v>
      </c>
      <c r="J66" s="16">
        <v>5</v>
      </c>
      <c r="K66" s="16">
        <v>-2747</v>
      </c>
      <c r="L66" s="16">
        <v>81864</v>
      </c>
      <c r="N66" s="16"/>
    </row>
    <row r="67" spans="1:14" x14ac:dyDescent="0.35">
      <c r="A67" s="16" t="s">
        <v>417</v>
      </c>
      <c r="B67" s="16">
        <v>88956</v>
      </c>
      <c r="C67" s="16">
        <v>68925</v>
      </c>
      <c r="D67" s="16">
        <v>13299</v>
      </c>
      <c r="E67" s="16">
        <v>3529</v>
      </c>
      <c r="F67" s="16">
        <v>3203</v>
      </c>
      <c r="G67" s="16">
        <v>655</v>
      </c>
      <c r="H67" s="16">
        <v>2325</v>
      </c>
      <c r="I67" s="16">
        <v>3</v>
      </c>
      <c r="J67" s="16">
        <v>5</v>
      </c>
      <c r="K67" s="16">
        <v>-2772</v>
      </c>
      <c r="L67" s="16">
        <v>89172</v>
      </c>
      <c r="N67" s="16"/>
    </row>
    <row r="68" spans="1:14" x14ac:dyDescent="0.35">
      <c r="A68" s="16" t="s">
        <v>418</v>
      </c>
      <c r="B68" s="16">
        <v>69446</v>
      </c>
      <c r="C68" s="16">
        <v>52106</v>
      </c>
      <c r="D68" s="16">
        <v>12682</v>
      </c>
      <c r="E68" s="16">
        <v>1759</v>
      </c>
      <c r="F68" s="16">
        <v>2899</v>
      </c>
      <c r="G68" s="16">
        <v>741</v>
      </c>
      <c r="H68" s="16">
        <v>2359</v>
      </c>
      <c r="I68" s="16">
        <v>1</v>
      </c>
      <c r="J68" s="16">
        <v>5</v>
      </c>
      <c r="K68" s="16">
        <v>-2791</v>
      </c>
      <c r="L68" s="16">
        <v>69761</v>
      </c>
      <c r="N68" s="16"/>
    </row>
    <row r="69" spans="1:14" x14ac:dyDescent="0.35">
      <c r="A69" s="16" t="s">
        <v>419</v>
      </c>
      <c r="B69" s="16">
        <v>80180</v>
      </c>
      <c r="C69" s="16">
        <v>60765</v>
      </c>
      <c r="D69" s="16">
        <v>13420</v>
      </c>
      <c r="E69" s="16">
        <v>2898</v>
      </c>
      <c r="F69" s="16">
        <v>3097</v>
      </c>
      <c r="G69" s="16">
        <v>827</v>
      </c>
      <c r="H69" s="16">
        <v>2283</v>
      </c>
      <c r="I69" s="16">
        <v>2</v>
      </c>
      <c r="J69" s="16">
        <v>4</v>
      </c>
      <c r="K69" s="16">
        <v>-2806</v>
      </c>
      <c r="L69" s="16">
        <v>80490</v>
      </c>
      <c r="N69" s="16"/>
    </row>
    <row r="70" spans="1:14" x14ac:dyDescent="0.35">
      <c r="A70" s="16" t="s">
        <v>420</v>
      </c>
      <c r="B70" s="16">
        <v>86426</v>
      </c>
      <c r="C70" s="16">
        <v>67579</v>
      </c>
      <c r="D70" s="16">
        <v>13587</v>
      </c>
      <c r="E70" s="16">
        <v>2303</v>
      </c>
      <c r="F70" s="16">
        <v>2957</v>
      </c>
      <c r="G70" s="16">
        <v>762</v>
      </c>
      <c r="H70" s="16">
        <v>2284</v>
      </c>
      <c r="I70" s="16">
        <v>1</v>
      </c>
      <c r="J70" s="16">
        <v>5</v>
      </c>
      <c r="K70" s="16">
        <v>-2835</v>
      </c>
      <c r="L70" s="16">
        <v>86643</v>
      </c>
      <c r="N70" s="16"/>
    </row>
    <row r="71" spans="1:14" x14ac:dyDescent="0.35">
      <c r="A71" s="16" t="s">
        <v>421</v>
      </c>
      <c r="B71" s="16">
        <v>93015</v>
      </c>
      <c r="C71" s="16">
        <v>71579</v>
      </c>
      <c r="D71" s="16">
        <v>15057</v>
      </c>
      <c r="E71" s="16">
        <v>3188</v>
      </c>
      <c r="F71" s="16">
        <v>3191</v>
      </c>
      <c r="G71" s="16">
        <v>890</v>
      </c>
      <c r="H71" s="16">
        <v>2316</v>
      </c>
      <c r="I71" s="16">
        <v>3</v>
      </c>
      <c r="J71" s="16">
        <v>5</v>
      </c>
      <c r="K71" s="16">
        <v>-2894</v>
      </c>
      <c r="L71" s="16">
        <v>93335</v>
      </c>
      <c r="N71" s="16"/>
    </row>
    <row r="72" spans="1:14" x14ac:dyDescent="0.35">
      <c r="A72" s="16" t="s">
        <v>422</v>
      </c>
      <c r="B72" s="16">
        <v>74781</v>
      </c>
      <c r="C72" s="16">
        <v>56578</v>
      </c>
      <c r="D72" s="16">
        <v>13449</v>
      </c>
      <c r="E72" s="16">
        <v>1667</v>
      </c>
      <c r="F72" s="16">
        <v>3087</v>
      </c>
      <c r="G72" s="16">
        <v>790</v>
      </c>
      <c r="H72" s="16">
        <v>2599</v>
      </c>
      <c r="I72" s="16">
        <v>0</v>
      </c>
      <c r="J72" s="16">
        <v>6</v>
      </c>
      <c r="K72" s="16">
        <v>-2950</v>
      </c>
      <c r="L72" s="16">
        <v>75226</v>
      </c>
      <c r="N72" s="16"/>
    </row>
    <row r="73" spans="1:14" x14ac:dyDescent="0.35">
      <c r="A73" s="16" t="s">
        <v>423</v>
      </c>
      <c r="B73" s="16">
        <v>86146</v>
      </c>
      <c r="C73" s="16">
        <v>66793</v>
      </c>
      <c r="D73" s="16">
        <v>14058</v>
      </c>
      <c r="E73" s="16">
        <v>2005</v>
      </c>
      <c r="F73" s="16">
        <v>3290</v>
      </c>
      <c r="G73" s="16">
        <v>725</v>
      </c>
      <c r="H73" s="16">
        <v>2592</v>
      </c>
      <c r="I73" s="16">
        <v>1</v>
      </c>
      <c r="J73" s="16">
        <v>7</v>
      </c>
      <c r="K73" s="16">
        <v>-2997</v>
      </c>
      <c r="L73" s="16">
        <v>86474</v>
      </c>
      <c r="N73" s="16"/>
    </row>
    <row r="74" spans="1:14" x14ac:dyDescent="0.35">
      <c r="A74" s="16" t="s">
        <v>424</v>
      </c>
      <c r="B74" s="16">
        <v>90041</v>
      </c>
      <c r="C74" s="16">
        <v>70415</v>
      </c>
      <c r="D74" s="16">
        <v>14178</v>
      </c>
      <c r="E74" s="16">
        <v>2315</v>
      </c>
      <c r="F74" s="16">
        <v>3133</v>
      </c>
      <c r="G74" s="16">
        <v>888</v>
      </c>
      <c r="H74" s="16">
        <v>2614</v>
      </c>
      <c r="I74" s="16">
        <v>1</v>
      </c>
      <c r="J74" s="16">
        <v>6</v>
      </c>
      <c r="K74" s="16">
        <v>-3012</v>
      </c>
      <c r="L74" s="16">
        <v>90538</v>
      </c>
      <c r="N74" s="16"/>
    </row>
    <row r="75" spans="1:14" x14ac:dyDescent="0.35">
      <c r="A75" s="16" t="s">
        <v>425</v>
      </c>
      <c r="B75" s="16">
        <v>99326</v>
      </c>
      <c r="C75" s="16">
        <v>78316</v>
      </c>
      <c r="D75" s="16">
        <v>15250</v>
      </c>
      <c r="E75" s="16">
        <v>2320</v>
      </c>
      <c r="F75" s="16">
        <v>3440</v>
      </c>
      <c r="G75" s="16">
        <v>1025</v>
      </c>
      <c r="H75" s="16">
        <v>2637</v>
      </c>
      <c r="I75" s="16">
        <v>0</v>
      </c>
      <c r="J75" s="16">
        <v>8</v>
      </c>
      <c r="K75" s="16">
        <v>-3072</v>
      </c>
      <c r="L75" s="16">
        <v>99924</v>
      </c>
      <c r="N75" s="16"/>
    </row>
    <row r="76" spans="1:14" x14ac:dyDescent="0.35">
      <c r="A76" s="16" t="s">
        <v>426</v>
      </c>
      <c r="B76" s="16">
        <v>89066</v>
      </c>
      <c r="C76" s="16">
        <v>69115</v>
      </c>
      <c r="D76" s="16">
        <v>14817</v>
      </c>
      <c r="E76" s="16">
        <v>1817</v>
      </c>
      <c r="F76" s="16">
        <v>3317</v>
      </c>
      <c r="G76" s="16">
        <v>705</v>
      </c>
      <c r="H76" s="16">
        <v>2866</v>
      </c>
      <c r="I76" s="16">
        <v>0</v>
      </c>
      <c r="J76" s="16">
        <v>8</v>
      </c>
      <c r="K76" s="16">
        <v>-3078</v>
      </c>
      <c r="L76" s="16">
        <v>89567</v>
      </c>
      <c r="N76" s="16"/>
    </row>
    <row r="77" spans="1:14" x14ac:dyDescent="0.35">
      <c r="A77" s="16" t="s">
        <v>427</v>
      </c>
      <c r="B77" s="16">
        <v>93369</v>
      </c>
      <c r="C77" s="16">
        <v>72920</v>
      </c>
      <c r="D77" s="16">
        <v>14659</v>
      </c>
      <c r="E77" s="16">
        <v>2072</v>
      </c>
      <c r="F77" s="16">
        <v>3718</v>
      </c>
      <c r="G77" s="16">
        <v>856</v>
      </c>
      <c r="H77" s="16">
        <v>2866</v>
      </c>
      <c r="I77" s="16">
        <v>0</v>
      </c>
      <c r="J77" s="16">
        <v>7</v>
      </c>
      <c r="K77" s="16">
        <v>-3126</v>
      </c>
      <c r="L77" s="16">
        <v>93972</v>
      </c>
      <c r="N77" s="16"/>
    </row>
    <row r="78" spans="1:14" x14ac:dyDescent="0.35">
      <c r="A78" s="16" t="s">
        <v>428</v>
      </c>
      <c r="B78" s="16">
        <v>87864</v>
      </c>
      <c r="C78" s="16">
        <v>66373</v>
      </c>
      <c r="D78" s="16">
        <v>15526</v>
      </c>
      <c r="E78" s="16">
        <v>2408</v>
      </c>
      <c r="F78" s="16">
        <v>3557</v>
      </c>
      <c r="G78" s="16">
        <v>886</v>
      </c>
      <c r="H78" s="16">
        <v>2890</v>
      </c>
      <c r="I78" s="16">
        <v>0</v>
      </c>
      <c r="J78" s="16">
        <v>6</v>
      </c>
      <c r="K78" s="16">
        <v>-3160</v>
      </c>
      <c r="L78" s="16">
        <v>88486</v>
      </c>
      <c r="N78" s="16"/>
    </row>
    <row r="79" spans="1:14" x14ac:dyDescent="0.35">
      <c r="A79" s="16" t="s">
        <v>429</v>
      </c>
      <c r="B79" s="16">
        <v>104767</v>
      </c>
      <c r="C79" s="16">
        <v>81371</v>
      </c>
      <c r="D79" s="16">
        <v>17066</v>
      </c>
      <c r="E79" s="16">
        <v>2430</v>
      </c>
      <c r="F79" s="16">
        <v>3900</v>
      </c>
      <c r="G79" s="16">
        <v>1206</v>
      </c>
      <c r="H79" s="16">
        <v>2868</v>
      </c>
      <c r="I79" s="16">
        <v>0</v>
      </c>
      <c r="J79" s="16">
        <v>8</v>
      </c>
      <c r="K79" s="16">
        <v>-3218</v>
      </c>
      <c r="L79" s="16">
        <v>105631</v>
      </c>
      <c r="N79" s="16"/>
    </row>
    <row r="80" spans="1:14" x14ac:dyDescent="0.35">
      <c r="A80" s="16" t="s">
        <v>430</v>
      </c>
      <c r="B80" s="16">
        <v>91840</v>
      </c>
      <c r="C80" s="16">
        <v>71222</v>
      </c>
      <c r="D80" s="16">
        <v>14992</v>
      </c>
      <c r="E80" s="16">
        <v>1999</v>
      </c>
      <c r="F80" s="16">
        <v>3627</v>
      </c>
      <c r="G80" s="16">
        <v>995</v>
      </c>
      <c r="H80" s="16">
        <v>3265</v>
      </c>
      <c r="I80" s="16">
        <v>2</v>
      </c>
      <c r="J80" s="16">
        <v>228</v>
      </c>
      <c r="K80" s="16">
        <v>-3248</v>
      </c>
      <c r="L80" s="16">
        <v>93082</v>
      </c>
      <c r="N80" s="16"/>
    </row>
    <row r="81" spans="1:14" x14ac:dyDescent="0.35">
      <c r="A81" s="16" t="s">
        <v>431</v>
      </c>
      <c r="B81" s="16">
        <v>95410</v>
      </c>
      <c r="C81" s="16">
        <v>74282</v>
      </c>
      <c r="D81" s="16">
        <v>15415</v>
      </c>
      <c r="E81" s="16">
        <v>1758</v>
      </c>
      <c r="F81" s="16">
        <v>3955</v>
      </c>
      <c r="G81" s="16">
        <v>1082</v>
      </c>
      <c r="H81" s="16">
        <v>3238</v>
      </c>
      <c r="I81" s="16">
        <v>2</v>
      </c>
      <c r="J81" s="16">
        <v>11</v>
      </c>
      <c r="K81" s="16">
        <v>-3286</v>
      </c>
      <c r="L81" s="16">
        <v>96457</v>
      </c>
      <c r="N81" s="16"/>
    </row>
    <row r="82" spans="1:14" x14ac:dyDescent="0.35">
      <c r="A82" s="16" t="s">
        <v>432</v>
      </c>
      <c r="B82" s="16">
        <v>88999</v>
      </c>
      <c r="C82" s="16">
        <v>67663</v>
      </c>
      <c r="D82" s="16">
        <v>15652</v>
      </c>
      <c r="E82" s="16">
        <v>1975</v>
      </c>
      <c r="F82" s="16">
        <v>3709</v>
      </c>
      <c r="G82" s="16">
        <v>1050</v>
      </c>
      <c r="H82" s="16">
        <v>3233</v>
      </c>
      <c r="I82" s="16">
        <v>4</v>
      </c>
      <c r="J82" s="16">
        <v>207</v>
      </c>
      <c r="K82" s="16">
        <v>-3334</v>
      </c>
      <c r="L82" s="16">
        <v>90159</v>
      </c>
      <c r="N82" s="16"/>
    </row>
    <row r="83" spans="1:14" x14ac:dyDescent="0.35">
      <c r="A83" s="16" t="s">
        <v>433</v>
      </c>
      <c r="B83" s="16">
        <v>103474</v>
      </c>
      <c r="C83" s="16">
        <v>80526</v>
      </c>
      <c r="D83" s="16">
        <v>17103</v>
      </c>
      <c r="E83" s="16">
        <v>1809</v>
      </c>
      <c r="F83" s="16">
        <v>4036</v>
      </c>
      <c r="G83" s="16">
        <v>1256</v>
      </c>
      <c r="H83" s="16">
        <v>3233</v>
      </c>
      <c r="I83" s="16">
        <v>4</v>
      </c>
      <c r="J83" s="16">
        <v>12</v>
      </c>
      <c r="K83" s="16">
        <v>-3412</v>
      </c>
      <c r="L83" s="16">
        <v>104567</v>
      </c>
      <c r="N83" s="16"/>
    </row>
    <row r="84" spans="1:14" x14ac:dyDescent="0.35">
      <c r="A84" s="16" t="s">
        <v>434</v>
      </c>
      <c r="B84" s="16">
        <v>91458</v>
      </c>
      <c r="C84" s="16">
        <v>70673</v>
      </c>
      <c r="D84" s="16">
        <v>15142</v>
      </c>
      <c r="E84" s="16">
        <v>1779</v>
      </c>
      <c r="F84" s="16">
        <v>3864</v>
      </c>
      <c r="G84" s="16">
        <v>1294</v>
      </c>
      <c r="H84" s="16">
        <v>3517</v>
      </c>
      <c r="I84" s="16">
        <v>3</v>
      </c>
      <c r="J84" s="16">
        <v>227</v>
      </c>
      <c r="K84" s="16">
        <v>-3447</v>
      </c>
      <c r="L84" s="16">
        <v>93052</v>
      </c>
      <c r="N84" s="16"/>
    </row>
    <row r="85" spans="1:14" x14ac:dyDescent="0.35">
      <c r="A85" s="16" t="s">
        <v>435</v>
      </c>
      <c r="B85" s="16">
        <v>96776</v>
      </c>
      <c r="C85" s="16">
        <v>75493</v>
      </c>
      <c r="D85" s="16">
        <v>15278</v>
      </c>
      <c r="E85" s="16">
        <v>1852</v>
      </c>
      <c r="F85" s="16">
        <v>4153</v>
      </c>
      <c r="G85" s="16">
        <v>951</v>
      </c>
      <c r="H85" s="16">
        <v>3514</v>
      </c>
      <c r="I85" s="16">
        <v>3</v>
      </c>
      <c r="J85" s="16">
        <v>13</v>
      </c>
      <c r="K85" s="16">
        <v>-3507</v>
      </c>
      <c r="L85" s="16">
        <v>97750</v>
      </c>
      <c r="N85" s="16"/>
    </row>
    <row r="86" spans="1:14" x14ac:dyDescent="0.35">
      <c r="A86" s="16" t="s">
        <v>436</v>
      </c>
      <c r="B86" s="16">
        <v>91704</v>
      </c>
      <c r="C86" s="16">
        <v>70164</v>
      </c>
      <c r="D86" s="16">
        <v>15887</v>
      </c>
      <c r="E86" s="16">
        <v>1725</v>
      </c>
      <c r="F86" s="16">
        <v>3928</v>
      </c>
      <c r="G86" s="16">
        <v>1157</v>
      </c>
      <c r="H86" s="16">
        <v>3501</v>
      </c>
      <c r="I86" s="16">
        <v>3</v>
      </c>
      <c r="J86" s="16">
        <v>207</v>
      </c>
      <c r="K86" s="16">
        <v>-3523</v>
      </c>
      <c r="L86" s="16">
        <v>93049</v>
      </c>
      <c r="N86" s="16"/>
    </row>
    <row r="87" spans="1:14" x14ac:dyDescent="0.35">
      <c r="A87" s="16" t="s">
        <v>437</v>
      </c>
      <c r="B87" s="16">
        <v>105136</v>
      </c>
      <c r="C87" s="16">
        <v>81340</v>
      </c>
      <c r="D87" s="16">
        <v>17222</v>
      </c>
      <c r="E87" s="16">
        <v>2406</v>
      </c>
      <c r="F87" s="16">
        <v>4168</v>
      </c>
      <c r="G87" s="16">
        <v>1295</v>
      </c>
      <c r="H87" s="16">
        <v>3527</v>
      </c>
      <c r="I87" s="16">
        <v>3</v>
      </c>
      <c r="J87" s="16">
        <v>12</v>
      </c>
      <c r="K87" s="16">
        <v>-3598</v>
      </c>
      <c r="L87" s="16">
        <v>106375</v>
      </c>
      <c r="N87" s="16"/>
    </row>
    <row r="88" spans="1:14" x14ac:dyDescent="0.35">
      <c r="A88" s="16" t="s">
        <v>438</v>
      </c>
      <c r="B88" s="16">
        <v>97646</v>
      </c>
      <c r="C88" s="16">
        <v>74288</v>
      </c>
      <c r="D88" s="16">
        <v>17670</v>
      </c>
      <c r="E88" s="16">
        <v>1643</v>
      </c>
      <c r="F88" s="16">
        <v>4045</v>
      </c>
      <c r="G88" s="16">
        <v>1305</v>
      </c>
      <c r="H88" s="16">
        <v>3732</v>
      </c>
      <c r="I88" s="16">
        <v>3</v>
      </c>
      <c r="J88" s="16">
        <v>254</v>
      </c>
      <c r="K88" s="16">
        <v>-3636</v>
      </c>
      <c r="L88" s="16">
        <v>99304</v>
      </c>
      <c r="N88" s="16"/>
    </row>
    <row r="89" spans="1:14" x14ac:dyDescent="0.35">
      <c r="A89" s="16" t="s">
        <v>439</v>
      </c>
      <c r="B89" s="16">
        <v>102048</v>
      </c>
      <c r="C89" s="16">
        <v>77871</v>
      </c>
      <c r="D89" s="16">
        <v>18245</v>
      </c>
      <c r="E89" s="16">
        <v>1832</v>
      </c>
      <c r="F89" s="16">
        <v>4100</v>
      </c>
      <c r="G89" s="16">
        <v>1168</v>
      </c>
      <c r="H89" s="16">
        <v>3761</v>
      </c>
      <c r="I89" s="16">
        <v>2</v>
      </c>
      <c r="J89" s="16">
        <v>37</v>
      </c>
      <c r="K89" s="16">
        <v>-3683</v>
      </c>
      <c r="L89" s="16">
        <v>103333</v>
      </c>
      <c r="N89" s="16"/>
    </row>
    <row r="90" spans="1:14" x14ac:dyDescent="0.35">
      <c r="A90" s="16" t="s">
        <v>440</v>
      </c>
      <c r="B90" s="16">
        <v>99357</v>
      </c>
      <c r="C90" s="16">
        <v>74947</v>
      </c>
      <c r="D90" s="16">
        <v>18403</v>
      </c>
      <c r="E90" s="16">
        <v>1869</v>
      </c>
      <c r="F90" s="16">
        <v>4138</v>
      </c>
      <c r="G90" s="16">
        <v>1272</v>
      </c>
      <c r="H90" s="16">
        <v>3758</v>
      </c>
      <c r="I90" s="16">
        <v>2</v>
      </c>
      <c r="J90" s="16">
        <v>212</v>
      </c>
      <c r="K90" s="16">
        <v>-3726</v>
      </c>
      <c r="L90" s="16">
        <v>100875</v>
      </c>
      <c r="N90" s="16"/>
    </row>
    <row r="91" spans="1:14" x14ac:dyDescent="0.35">
      <c r="A91" s="16" t="s">
        <v>441</v>
      </c>
      <c r="B91" s="16">
        <v>115680</v>
      </c>
      <c r="C91" s="16">
        <v>88325</v>
      </c>
      <c r="D91" s="16">
        <v>20830</v>
      </c>
      <c r="E91" s="16">
        <v>2312</v>
      </c>
      <c r="F91" s="16">
        <v>4213</v>
      </c>
      <c r="G91" s="16">
        <v>1922</v>
      </c>
      <c r="H91" s="16">
        <v>3798</v>
      </c>
      <c r="I91" s="16">
        <v>4</v>
      </c>
      <c r="J91" s="16">
        <v>38</v>
      </c>
      <c r="K91" s="16">
        <v>-3799</v>
      </c>
      <c r="L91" s="16">
        <v>117643</v>
      </c>
      <c r="N91" s="16"/>
    </row>
    <row r="92" spans="1:14" x14ac:dyDescent="0.35">
      <c r="A92" s="16" t="s">
        <v>442</v>
      </c>
      <c r="B92" s="16">
        <v>102370</v>
      </c>
      <c r="C92" s="16">
        <v>77735</v>
      </c>
      <c r="D92" s="16">
        <v>18829</v>
      </c>
      <c r="E92" s="16">
        <v>1490</v>
      </c>
      <c r="F92" s="16">
        <v>4316</v>
      </c>
      <c r="G92" s="16">
        <v>2648</v>
      </c>
      <c r="H92" s="16">
        <v>4003</v>
      </c>
      <c r="I92" s="16">
        <v>3</v>
      </c>
      <c r="J92" s="16">
        <v>574</v>
      </c>
      <c r="K92" s="16">
        <v>-3862</v>
      </c>
      <c r="L92" s="16">
        <v>105736</v>
      </c>
      <c r="N92" s="16"/>
    </row>
    <row r="93" spans="1:14" x14ac:dyDescent="0.35">
      <c r="A93" s="16" t="s">
        <v>443</v>
      </c>
      <c r="B93" s="16">
        <v>109988</v>
      </c>
      <c r="C93" s="16">
        <v>84697</v>
      </c>
      <c r="D93" s="16">
        <v>19275</v>
      </c>
      <c r="E93" s="16">
        <v>1697</v>
      </c>
      <c r="F93" s="16">
        <v>4319</v>
      </c>
      <c r="G93" s="16">
        <v>2701</v>
      </c>
      <c r="H93" s="16">
        <v>3985</v>
      </c>
      <c r="I93" s="16">
        <v>2</v>
      </c>
      <c r="J93" s="16">
        <v>405</v>
      </c>
      <c r="K93" s="16">
        <v>-3871</v>
      </c>
      <c r="L93" s="16">
        <v>113210</v>
      </c>
      <c r="N93" s="16"/>
    </row>
    <row r="94" spans="1:14" x14ac:dyDescent="0.35">
      <c r="A94" s="16" t="s">
        <v>444</v>
      </c>
      <c r="B94" s="16">
        <v>107766</v>
      </c>
      <c r="C94" s="16">
        <v>81384</v>
      </c>
      <c r="D94" s="16">
        <v>20290</v>
      </c>
      <c r="E94" s="16">
        <v>1732</v>
      </c>
      <c r="F94" s="16">
        <v>4360</v>
      </c>
      <c r="G94" s="16">
        <v>2770</v>
      </c>
      <c r="H94" s="16">
        <v>4026</v>
      </c>
      <c r="I94" s="16">
        <v>3</v>
      </c>
      <c r="J94" s="16">
        <v>659</v>
      </c>
      <c r="K94" s="16">
        <v>-3913</v>
      </c>
      <c r="L94" s="16">
        <v>111311</v>
      </c>
      <c r="N94" s="16"/>
    </row>
    <row r="95" spans="1:14" x14ac:dyDescent="0.35">
      <c r="A95" s="16" t="s">
        <v>445</v>
      </c>
      <c r="B95" s="16">
        <v>123848</v>
      </c>
      <c r="C95" s="16">
        <v>94874</v>
      </c>
      <c r="D95" s="16">
        <v>22529</v>
      </c>
      <c r="E95" s="16">
        <v>1972</v>
      </c>
      <c r="F95" s="16">
        <v>4473</v>
      </c>
      <c r="G95" s="16">
        <v>2896</v>
      </c>
      <c r="H95" s="16">
        <v>3998</v>
      </c>
      <c r="I95" s="16">
        <v>3</v>
      </c>
      <c r="J95" s="16">
        <v>1317</v>
      </c>
      <c r="K95" s="16">
        <v>-4031</v>
      </c>
      <c r="L95" s="16">
        <v>128031</v>
      </c>
      <c r="N95" s="16"/>
    </row>
    <row r="96" spans="1:14" x14ac:dyDescent="0.35">
      <c r="A96" s="16" t="s">
        <v>446</v>
      </c>
      <c r="B96" s="16">
        <v>109439</v>
      </c>
      <c r="C96" s="16">
        <v>83104</v>
      </c>
      <c r="D96" s="16">
        <v>20289</v>
      </c>
      <c r="E96" s="16">
        <v>1527</v>
      </c>
      <c r="F96" s="16">
        <v>4519</v>
      </c>
      <c r="G96" s="16">
        <v>3185</v>
      </c>
      <c r="H96" s="16">
        <v>4582</v>
      </c>
      <c r="I96" s="16">
        <v>4</v>
      </c>
      <c r="J96" s="16">
        <v>472</v>
      </c>
      <c r="K96" s="16">
        <v>-4075</v>
      </c>
      <c r="L96" s="16">
        <v>113607</v>
      </c>
      <c r="N96" s="16"/>
    </row>
    <row r="97" spans="1:14" x14ac:dyDescent="0.35">
      <c r="A97" s="16" t="s">
        <v>447</v>
      </c>
      <c r="B97" s="16">
        <v>118637</v>
      </c>
      <c r="C97" s="16">
        <v>91728</v>
      </c>
      <c r="D97" s="16">
        <v>20546</v>
      </c>
      <c r="E97" s="16">
        <v>1794</v>
      </c>
      <c r="F97" s="16">
        <v>4569</v>
      </c>
      <c r="G97" s="16">
        <v>2909</v>
      </c>
      <c r="H97" s="16">
        <v>4613</v>
      </c>
      <c r="I97" s="16">
        <v>2</v>
      </c>
      <c r="J97" s="16">
        <v>289</v>
      </c>
      <c r="K97" s="16">
        <v>-4125</v>
      </c>
      <c r="L97" s="16">
        <v>122325</v>
      </c>
      <c r="N97" s="16"/>
    </row>
    <row r="98" spans="1:14" x14ac:dyDescent="0.35">
      <c r="A98" s="16" t="s">
        <v>448</v>
      </c>
      <c r="B98" s="16">
        <v>113690</v>
      </c>
      <c r="C98" s="16">
        <v>86281</v>
      </c>
      <c r="D98" s="16">
        <v>21095</v>
      </c>
      <c r="E98" s="16">
        <v>1670</v>
      </c>
      <c r="F98" s="16">
        <v>4644</v>
      </c>
      <c r="G98" s="16">
        <v>3756</v>
      </c>
      <c r="H98" s="16">
        <v>4637</v>
      </c>
      <c r="I98" s="16">
        <v>4</v>
      </c>
      <c r="J98" s="16">
        <v>421</v>
      </c>
      <c r="K98" s="16">
        <v>-4201</v>
      </c>
      <c r="L98" s="16">
        <v>118307</v>
      </c>
      <c r="N98" s="16"/>
    </row>
    <row r="99" spans="1:14" x14ac:dyDescent="0.35">
      <c r="A99" s="16" t="s">
        <v>449</v>
      </c>
      <c r="B99" s="16">
        <v>133092</v>
      </c>
      <c r="C99" s="16">
        <v>102685</v>
      </c>
      <c r="D99" s="16">
        <v>23629</v>
      </c>
      <c r="E99" s="16">
        <v>2036</v>
      </c>
      <c r="F99" s="16">
        <v>4742</v>
      </c>
      <c r="G99" s="16">
        <v>3151</v>
      </c>
      <c r="H99" s="16">
        <v>4640</v>
      </c>
      <c r="I99" s="16">
        <v>5</v>
      </c>
      <c r="J99" s="16">
        <v>348</v>
      </c>
      <c r="K99" s="16">
        <v>-4288</v>
      </c>
      <c r="L99" s="16">
        <v>136948</v>
      </c>
      <c r="N99" s="16"/>
    </row>
    <row r="100" spans="1:14" x14ac:dyDescent="0.35">
      <c r="A100" s="16" t="s">
        <v>450</v>
      </c>
      <c r="B100" s="16">
        <v>117007</v>
      </c>
      <c r="C100" s="16">
        <v>89008</v>
      </c>
      <c r="D100" s="16">
        <v>21613</v>
      </c>
      <c r="E100" s="16">
        <v>1630</v>
      </c>
      <c r="F100" s="16">
        <v>4756</v>
      </c>
      <c r="G100" s="16">
        <v>3219</v>
      </c>
      <c r="H100" s="16">
        <v>4378</v>
      </c>
      <c r="I100" s="16">
        <v>2</v>
      </c>
      <c r="J100" s="16">
        <v>18</v>
      </c>
      <c r="K100" s="16">
        <v>-4328</v>
      </c>
      <c r="L100" s="16">
        <v>120296</v>
      </c>
      <c r="N100" s="16"/>
    </row>
    <row r="101" spans="1:14" x14ac:dyDescent="0.35">
      <c r="A101" s="16" t="s">
        <v>451</v>
      </c>
      <c r="B101" s="16">
        <v>124508</v>
      </c>
      <c r="C101" s="16">
        <v>96505</v>
      </c>
      <c r="D101" s="16">
        <v>21624</v>
      </c>
      <c r="E101" s="16">
        <v>1594</v>
      </c>
      <c r="F101" s="16">
        <v>4785</v>
      </c>
      <c r="G101" s="16">
        <v>3731</v>
      </c>
      <c r="H101" s="16">
        <v>4671</v>
      </c>
      <c r="I101" s="16">
        <v>5</v>
      </c>
      <c r="J101" s="16">
        <v>144</v>
      </c>
      <c r="K101" s="16">
        <v>-4371</v>
      </c>
      <c r="L101" s="16">
        <v>128688</v>
      </c>
      <c r="N101" s="16"/>
    </row>
    <row r="102" spans="1:14" x14ac:dyDescent="0.35">
      <c r="A102" s="16" t="s">
        <v>452</v>
      </c>
      <c r="B102" s="16">
        <v>120047</v>
      </c>
      <c r="C102" s="16">
        <v>90603</v>
      </c>
      <c r="D102" s="16">
        <v>22684</v>
      </c>
      <c r="E102" s="16">
        <v>1953</v>
      </c>
      <c r="F102" s="16">
        <v>4807</v>
      </c>
      <c r="G102" s="16">
        <v>3909</v>
      </c>
      <c r="H102" s="16">
        <v>4784</v>
      </c>
      <c r="I102" s="16">
        <v>12</v>
      </c>
      <c r="J102" s="16">
        <v>694</v>
      </c>
      <c r="K102" s="16">
        <v>-4405</v>
      </c>
      <c r="L102" s="16">
        <v>125041</v>
      </c>
      <c r="N102" s="16"/>
    </row>
    <row r="103" spans="1:14" x14ac:dyDescent="0.35">
      <c r="A103" s="16" t="s">
        <v>453</v>
      </c>
      <c r="B103" s="16">
        <v>142304</v>
      </c>
      <c r="C103" s="16">
        <v>110274</v>
      </c>
      <c r="D103" s="16">
        <v>24995</v>
      </c>
      <c r="E103" s="16">
        <v>2109</v>
      </c>
      <c r="F103" s="16">
        <v>4926</v>
      </c>
      <c r="G103" s="16">
        <v>4103</v>
      </c>
      <c r="H103" s="16">
        <v>5210</v>
      </c>
      <c r="I103" s="16">
        <v>4</v>
      </c>
      <c r="J103" s="16">
        <v>653</v>
      </c>
      <c r="K103" s="16">
        <v>-4480</v>
      </c>
      <c r="L103" s="16">
        <v>147794</v>
      </c>
      <c r="N103" s="16"/>
    </row>
    <row r="104" spans="1:14" x14ac:dyDescent="0.35">
      <c r="A104" s="16" t="s">
        <v>454</v>
      </c>
      <c r="B104" s="16">
        <v>122859</v>
      </c>
      <c r="C104" s="16">
        <v>93538</v>
      </c>
      <c r="D104" s="16">
        <v>22354</v>
      </c>
      <c r="E104" s="16">
        <v>2000</v>
      </c>
      <c r="F104" s="16">
        <v>4967</v>
      </c>
      <c r="G104" s="16">
        <v>3943</v>
      </c>
      <c r="H104" s="16">
        <v>4576</v>
      </c>
      <c r="I104" s="16">
        <v>2</v>
      </c>
      <c r="J104" s="16">
        <v>115</v>
      </c>
      <c r="K104" s="16">
        <v>-4530</v>
      </c>
      <c r="L104" s="16">
        <v>126965</v>
      </c>
      <c r="N104" s="16"/>
    </row>
    <row r="105" spans="1:14" x14ac:dyDescent="0.35">
      <c r="A105" s="16" t="s">
        <v>455</v>
      </c>
      <c r="B105" s="16">
        <v>131336</v>
      </c>
      <c r="C105" s="16">
        <v>101783</v>
      </c>
      <c r="D105" s="16">
        <v>22560</v>
      </c>
      <c r="E105" s="16">
        <v>2025</v>
      </c>
      <c r="F105" s="16">
        <v>4968</v>
      </c>
      <c r="G105" s="16">
        <v>3782</v>
      </c>
      <c r="H105" s="16">
        <v>4876</v>
      </c>
      <c r="I105" s="16">
        <v>68</v>
      </c>
      <c r="J105" s="16">
        <v>352</v>
      </c>
      <c r="K105" s="16">
        <v>-4574</v>
      </c>
      <c r="L105" s="16">
        <v>135840</v>
      </c>
      <c r="N105" s="16"/>
    </row>
    <row r="106" spans="1:14" x14ac:dyDescent="0.35">
      <c r="A106" s="16" t="s">
        <v>456</v>
      </c>
      <c r="B106" s="16">
        <v>126309</v>
      </c>
      <c r="C106" s="16">
        <v>95333</v>
      </c>
      <c r="D106" s="16">
        <v>23301</v>
      </c>
      <c r="E106" s="16">
        <v>2606</v>
      </c>
      <c r="F106" s="16">
        <v>5069</v>
      </c>
      <c r="G106" s="16">
        <v>4121</v>
      </c>
      <c r="H106" s="16">
        <v>4953</v>
      </c>
      <c r="I106" s="16">
        <v>3</v>
      </c>
      <c r="J106" s="16">
        <v>449</v>
      </c>
      <c r="K106" s="16">
        <v>-4666</v>
      </c>
      <c r="L106" s="16">
        <v>131169</v>
      </c>
      <c r="N106" s="16"/>
    </row>
    <row r="107" spans="1:14" x14ac:dyDescent="0.35">
      <c r="A107" s="16" t="s">
        <v>457</v>
      </c>
      <c r="B107" s="16">
        <v>151817</v>
      </c>
      <c r="C107" s="16">
        <v>116380</v>
      </c>
      <c r="D107" s="16">
        <v>27222</v>
      </c>
      <c r="E107" s="16">
        <v>2989</v>
      </c>
      <c r="F107" s="16">
        <v>5226</v>
      </c>
      <c r="G107" s="16">
        <v>3987</v>
      </c>
      <c r="H107" s="16">
        <v>5272</v>
      </c>
      <c r="I107" s="16">
        <v>7</v>
      </c>
      <c r="J107" s="16">
        <v>593</v>
      </c>
      <c r="K107" s="16">
        <v>-4821</v>
      </c>
      <c r="L107" s="16">
        <v>156855</v>
      </c>
      <c r="N107" s="16"/>
    </row>
    <row r="108" spans="1:14" x14ac:dyDescent="0.35">
      <c r="A108" s="16" t="s">
        <v>458</v>
      </c>
      <c r="B108" s="16">
        <v>125882</v>
      </c>
      <c r="C108" s="16">
        <v>94429</v>
      </c>
      <c r="D108" s="16">
        <v>23784</v>
      </c>
      <c r="E108" s="16">
        <v>2368</v>
      </c>
      <c r="F108" s="16">
        <v>5301</v>
      </c>
      <c r="G108" s="16">
        <v>3913</v>
      </c>
      <c r="H108" s="16">
        <v>4683</v>
      </c>
      <c r="I108" s="16">
        <v>10</v>
      </c>
      <c r="J108" s="16">
        <v>20</v>
      </c>
      <c r="K108" s="16">
        <v>-4879</v>
      </c>
      <c r="L108" s="16">
        <v>129629</v>
      </c>
      <c r="N108" s="16"/>
    </row>
    <row r="109" spans="1:14" x14ac:dyDescent="0.35">
      <c r="A109" s="16" t="s">
        <v>459</v>
      </c>
      <c r="B109" s="16">
        <v>131868</v>
      </c>
      <c r="C109" s="16">
        <v>100405</v>
      </c>
      <c r="D109" s="16">
        <v>23597</v>
      </c>
      <c r="E109" s="16">
        <v>2430</v>
      </c>
      <c r="F109" s="16">
        <v>5436</v>
      </c>
      <c r="G109" s="16">
        <v>4322</v>
      </c>
      <c r="H109" s="16">
        <v>5073</v>
      </c>
      <c r="I109" s="16">
        <v>12</v>
      </c>
      <c r="J109" s="16">
        <v>15808</v>
      </c>
      <c r="K109" s="16">
        <v>-4940</v>
      </c>
      <c r="L109" s="16">
        <v>152143</v>
      </c>
      <c r="N109" s="16"/>
    </row>
    <row r="110" spans="1:14" x14ac:dyDescent="0.35">
      <c r="A110" s="16" t="s">
        <v>460</v>
      </c>
      <c r="B110" s="16">
        <v>120105</v>
      </c>
      <c r="C110" s="16">
        <v>88032</v>
      </c>
      <c r="D110" s="16">
        <v>23716</v>
      </c>
      <c r="E110" s="16">
        <v>2882</v>
      </c>
      <c r="F110" s="16">
        <v>5475</v>
      </c>
      <c r="G110" s="16">
        <v>4284</v>
      </c>
      <c r="H110" s="16">
        <v>5232</v>
      </c>
      <c r="I110" s="16">
        <v>10</v>
      </c>
      <c r="J110" s="16">
        <v>6367</v>
      </c>
      <c r="K110" s="16">
        <v>-5023</v>
      </c>
      <c r="L110" s="16">
        <v>130975</v>
      </c>
      <c r="N110" s="16"/>
    </row>
    <row r="111" spans="1:14" x14ac:dyDescent="0.35">
      <c r="A111" s="16" t="s">
        <v>461</v>
      </c>
      <c r="B111" s="16">
        <v>137183</v>
      </c>
      <c r="C111" s="16">
        <v>103110</v>
      </c>
      <c r="D111" s="16">
        <v>25516</v>
      </c>
      <c r="E111" s="16">
        <v>2850</v>
      </c>
      <c r="F111" s="16">
        <v>5707</v>
      </c>
      <c r="G111" s="16">
        <v>5814</v>
      </c>
      <c r="H111" s="16">
        <v>5601</v>
      </c>
      <c r="I111" s="16">
        <v>12</v>
      </c>
      <c r="J111" s="16">
        <v>1927</v>
      </c>
      <c r="K111" s="16">
        <v>-5226</v>
      </c>
      <c r="L111" s="16">
        <v>145311</v>
      </c>
      <c r="N111" s="16"/>
    </row>
    <row r="112" spans="1:14" x14ac:dyDescent="0.35">
      <c r="A112" s="16" t="s">
        <v>462</v>
      </c>
      <c r="B112" s="16">
        <v>116929</v>
      </c>
      <c r="C112" s="16">
        <v>85781</v>
      </c>
      <c r="D112" s="16">
        <v>22990</v>
      </c>
      <c r="E112" s="16">
        <v>2404</v>
      </c>
      <c r="F112" s="16">
        <v>5754</v>
      </c>
      <c r="G112" s="16">
        <v>4172</v>
      </c>
      <c r="H112" s="16">
        <v>5204</v>
      </c>
      <c r="I112" s="16">
        <v>6</v>
      </c>
      <c r="J112" s="16">
        <v>74</v>
      </c>
      <c r="K112" s="16">
        <v>-5279</v>
      </c>
      <c r="L112" s="16">
        <v>121106</v>
      </c>
      <c r="N112" s="16"/>
    </row>
    <row r="113" spans="1:14" x14ac:dyDescent="0.35">
      <c r="A113" s="16" t="s">
        <v>463</v>
      </c>
      <c r="B113" s="16">
        <v>124703</v>
      </c>
      <c r="C113" s="16">
        <v>94657</v>
      </c>
      <c r="D113" s="16">
        <v>22535</v>
      </c>
      <c r="E113" s="16">
        <v>1723</v>
      </c>
      <c r="F113" s="16">
        <v>5788</v>
      </c>
      <c r="G113" s="16">
        <v>4285</v>
      </c>
      <c r="H113" s="16">
        <v>5479</v>
      </c>
      <c r="I113" s="16">
        <v>10</v>
      </c>
      <c r="J113" s="16">
        <v>79</v>
      </c>
      <c r="K113" s="16">
        <v>-5302</v>
      </c>
      <c r="L113" s="16">
        <v>129254</v>
      </c>
      <c r="N113" s="16"/>
    </row>
    <row r="114" spans="1:14" x14ac:dyDescent="0.35">
      <c r="A114" s="16" t="s">
        <v>464</v>
      </c>
      <c r="B114" s="16">
        <v>119393</v>
      </c>
      <c r="C114" s="16">
        <v>88380</v>
      </c>
      <c r="D114" s="16">
        <v>23404</v>
      </c>
      <c r="E114" s="16">
        <v>1793</v>
      </c>
      <c r="F114" s="16">
        <v>5816</v>
      </c>
      <c r="G114" s="16">
        <v>4367</v>
      </c>
      <c r="H114" s="16">
        <v>5535</v>
      </c>
      <c r="I114" s="16">
        <v>10</v>
      </c>
      <c r="J114" s="16">
        <v>84</v>
      </c>
      <c r="K114" s="16">
        <v>-5321</v>
      </c>
      <c r="L114" s="16">
        <v>124068</v>
      </c>
      <c r="N114" s="16"/>
    </row>
    <row r="115" spans="1:14" x14ac:dyDescent="0.35">
      <c r="A115" s="16" t="s">
        <v>465</v>
      </c>
      <c r="B115" s="16">
        <v>146002</v>
      </c>
      <c r="C115" s="16">
        <v>110244</v>
      </c>
      <c r="D115" s="16">
        <v>27709</v>
      </c>
      <c r="E115" s="16">
        <v>2063</v>
      </c>
      <c r="F115" s="16">
        <v>5986</v>
      </c>
      <c r="G115" s="16">
        <v>5124</v>
      </c>
      <c r="H115" s="16">
        <v>5912</v>
      </c>
      <c r="I115" s="16">
        <v>8</v>
      </c>
      <c r="J115" s="16">
        <v>94</v>
      </c>
      <c r="K115" s="16">
        <v>-5462</v>
      </c>
      <c r="L115" s="16">
        <v>151678</v>
      </c>
      <c r="N115" s="16"/>
    </row>
    <row r="116" spans="1:14" x14ac:dyDescent="0.35">
      <c r="A116" s="16" t="s">
        <v>466</v>
      </c>
      <c r="B116" s="16">
        <v>129654</v>
      </c>
      <c r="C116" s="16">
        <v>98850</v>
      </c>
      <c r="D116" s="16">
        <v>23115</v>
      </c>
      <c r="E116" s="16">
        <v>1642</v>
      </c>
      <c r="F116" s="16">
        <v>6047</v>
      </c>
      <c r="G116" s="16">
        <v>4247</v>
      </c>
      <c r="H116" s="16">
        <v>5298</v>
      </c>
      <c r="I116" s="16">
        <v>6</v>
      </c>
      <c r="J116" s="16">
        <v>25</v>
      </c>
      <c r="K116" s="16">
        <v>-5483</v>
      </c>
      <c r="L116" s="16">
        <v>133747</v>
      </c>
      <c r="N116" s="16"/>
    </row>
    <row r="117" spans="1:14" x14ac:dyDescent="0.35">
      <c r="A117" s="16" t="s">
        <v>467</v>
      </c>
      <c r="B117" s="16">
        <v>133480</v>
      </c>
      <c r="C117" s="16">
        <v>102105</v>
      </c>
      <c r="D117" s="16">
        <v>22983</v>
      </c>
      <c r="E117" s="16">
        <v>2296</v>
      </c>
      <c r="F117" s="16">
        <v>6096</v>
      </c>
      <c r="G117" s="16">
        <v>4595</v>
      </c>
      <c r="H117" s="16">
        <v>5611</v>
      </c>
      <c r="I117" s="16">
        <v>6</v>
      </c>
      <c r="J117" s="16">
        <v>63</v>
      </c>
      <c r="K117" s="16">
        <v>-5514</v>
      </c>
      <c r="L117" s="16">
        <v>138241</v>
      </c>
      <c r="N117" s="16"/>
    </row>
    <row r="118" spans="1:14" x14ac:dyDescent="0.35">
      <c r="A118" s="16" t="s">
        <v>468</v>
      </c>
      <c r="B118" s="16">
        <v>126534</v>
      </c>
      <c r="C118" s="16">
        <v>94796</v>
      </c>
      <c r="D118" s="16">
        <v>23539</v>
      </c>
      <c r="E118" s="16">
        <v>2050</v>
      </c>
      <c r="F118" s="16">
        <v>6149</v>
      </c>
      <c r="G118" s="16">
        <v>4598</v>
      </c>
      <c r="H118" s="16">
        <v>5585</v>
      </c>
      <c r="I118" s="16">
        <v>18</v>
      </c>
      <c r="J118" s="16">
        <v>33</v>
      </c>
      <c r="K118" s="16">
        <v>-5573</v>
      </c>
      <c r="L118" s="16">
        <v>131195</v>
      </c>
      <c r="N118" s="16"/>
    </row>
    <row r="119" spans="1:14" x14ac:dyDescent="0.35">
      <c r="A119" s="16" t="s">
        <v>469</v>
      </c>
      <c r="B119" s="16">
        <v>154956</v>
      </c>
      <c r="C119" s="16">
        <v>118081</v>
      </c>
      <c r="D119" s="16">
        <v>28110</v>
      </c>
      <c r="E119" s="16">
        <v>2383</v>
      </c>
      <c r="F119" s="16">
        <v>6382</v>
      </c>
      <c r="G119" s="16">
        <v>5105</v>
      </c>
      <c r="H119" s="16">
        <v>6015</v>
      </c>
      <c r="I119" s="16">
        <v>8</v>
      </c>
      <c r="J119" s="16">
        <v>68</v>
      </c>
      <c r="K119" s="16">
        <v>-5761</v>
      </c>
      <c r="L119" s="16">
        <v>160391</v>
      </c>
      <c r="N119" s="16"/>
    </row>
    <row r="120" spans="1:14" x14ac:dyDescent="0.35">
      <c r="A120" s="16" t="s">
        <v>470</v>
      </c>
      <c r="B120" s="16">
        <v>133804</v>
      </c>
      <c r="C120" s="16">
        <v>101050</v>
      </c>
      <c r="D120" s="16">
        <v>24484</v>
      </c>
      <c r="E120" s="16">
        <v>1950</v>
      </c>
      <c r="F120" s="16">
        <v>6320</v>
      </c>
      <c r="G120" s="16">
        <v>4004</v>
      </c>
      <c r="H120" s="16">
        <v>5449</v>
      </c>
      <c r="I120" s="16">
        <v>11</v>
      </c>
      <c r="J120" s="16">
        <v>62</v>
      </c>
      <c r="K120" s="16">
        <v>-5762</v>
      </c>
      <c r="L120" s="16">
        <v>137568</v>
      </c>
      <c r="N120" s="16"/>
    </row>
    <row r="121" spans="1:14" x14ac:dyDescent="0.35">
      <c r="A121" s="16" t="s">
        <v>471</v>
      </c>
      <c r="B121" s="16">
        <v>141794</v>
      </c>
      <c r="C121" s="16">
        <v>108862</v>
      </c>
      <c r="D121" s="16">
        <v>24326</v>
      </c>
      <c r="E121" s="16">
        <v>2199</v>
      </c>
      <c r="F121" s="16">
        <v>6407</v>
      </c>
      <c r="G121" s="16">
        <v>4216</v>
      </c>
      <c r="H121" s="16">
        <v>5581</v>
      </c>
      <c r="I121" s="16">
        <v>14</v>
      </c>
      <c r="J121" s="16">
        <v>51</v>
      </c>
      <c r="K121" s="16">
        <v>-5834</v>
      </c>
      <c r="L121" s="16">
        <v>145822</v>
      </c>
      <c r="N121" s="16"/>
    </row>
    <row r="122" spans="1:14" x14ac:dyDescent="0.35">
      <c r="A122" s="16" t="s">
        <v>472</v>
      </c>
      <c r="B122" s="16">
        <v>133869</v>
      </c>
      <c r="C122" s="16">
        <v>100949</v>
      </c>
      <c r="D122" s="16">
        <v>24521</v>
      </c>
      <c r="E122" s="16">
        <v>1944</v>
      </c>
      <c r="F122" s="16">
        <v>6455</v>
      </c>
      <c r="G122" s="16">
        <v>4139</v>
      </c>
      <c r="H122" s="16">
        <v>5634</v>
      </c>
      <c r="I122" s="16">
        <v>12</v>
      </c>
      <c r="J122" s="16">
        <v>95</v>
      </c>
      <c r="K122" s="16">
        <v>-5880</v>
      </c>
      <c r="L122" s="16">
        <v>137869</v>
      </c>
      <c r="N122" s="16"/>
    </row>
    <row r="123" spans="1:14" x14ac:dyDescent="0.35">
      <c r="A123" s="16" t="s">
        <v>473</v>
      </c>
      <c r="B123" s="16">
        <v>156972</v>
      </c>
      <c r="C123" s="16">
        <v>118105</v>
      </c>
      <c r="D123" s="16">
        <v>28266</v>
      </c>
      <c r="E123" s="16">
        <v>3970</v>
      </c>
      <c r="F123" s="16">
        <v>6631</v>
      </c>
      <c r="G123" s="16">
        <v>4653</v>
      </c>
      <c r="H123" s="16">
        <v>5812</v>
      </c>
      <c r="I123" s="16">
        <v>34</v>
      </c>
      <c r="J123" s="16">
        <v>13503</v>
      </c>
      <c r="K123" s="16">
        <v>-6027</v>
      </c>
      <c r="L123" s="16">
        <v>174947</v>
      </c>
      <c r="N123" s="16"/>
    </row>
    <row r="124" spans="1:14" x14ac:dyDescent="0.35">
      <c r="A124" s="16" t="s">
        <v>474</v>
      </c>
      <c r="B124" s="16">
        <v>137476</v>
      </c>
      <c r="C124" s="16">
        <v>100561</v>
      </c>
      <c r="D124" s="16">
        <v>25631</v>
      </c>
      <c r="E124" s="16">
        <v>4308</v>
      </c>
      <c r="F124" s="16">
        <v>6976</v>
      </c>
      <c r="G124" s="16">
        <v>3653</v>
      </c>
      <c r="H124" s="16">
        <v>5395</v>
      </c>
      <c r="I124" s="16">
        <v>10</v>
      </c>
      <c r="J124" s="16">
        <v>109</v>
      </c>
      <c r="K124" s="16">
        <v>-6070</v>
      </c>
      <c r="L124" s="16">
        <v>140573</v>
      </c>
      <c r="N124" s="16"/>
    </row>
    <row r="125" spans="1:14" x14ac:dyDescent="0.35">
      <c r="A125" s="16" t="s">
        <v>475</v>
      </c>
      <c r="B125" s="16">
        <v>143233</v>
      </c>
      <c r="C125" s="16">
        <v>108968</v>
      </c>
      <c r="D125" s="16">
        <v>25201</v>
      </c>
      <c r="E125" s="16">
        <v>2020</v>
      </c>
      <c r="F125" s="16">
        <v>7044</v>
      </c>
      <c r="G125" s="16">
        <v>4019</v>
      </c>
      <c r="H125" s="16">
        <v>5646</v>
      </c>
      <c r="I125" s="16">
        <v>14</v>
      </c>
      <c r="J125" s="16">
        <v>105</v>
      </c>
      <c r="K125" s="16">
        <v>-6106</v>
      </c>
      <c r="L125" s="16">
        <v>146911</v>
      </c>
      <c r="N125" s="16"/>
    </row>
    <row r="126" spans="1:14" x14ac:dyDescent="0.35">
      <c r="A126" s="16" t="s">
        <v>476</v>
      </c>
      <c r="B126" s="16">
        <v>136415</v>
      </c>
      <c r="C126" s="16">
        <v>102088</v>
      </c>
      <c r="D126" s="16">
        <v>25221</v>
      </c>
      <c r="E126" s="16">
        <v>2026</v>
      </c>
      <c r="F126" s="16">
        <v>7080</v>
      </c>
      <c r="G126" s="16">
        <v>3918</v>
      </c>
      <c r="H126" s="16">
        <v>5637</v>
      </c>
      <c r="I126" s="16">
        <v>63</v>
      </c>
      <c r="J126" s="16">
        <v>171</v>
      </c>
      <c r="K126" s="16">
        <v>-6158</v>
      </c>
      <c r="L126" s="16">
        <v>140046</v>
      </c>
      <c r="N126" s="16"/>
    </row>
    <row r="127" spans="1:14" x14ac:dyDescent="0.35">
      <c r="A127" s="16" t="s">
        <v>477</v>
      </c>
      <c r="B127" s="16">
        <v>164674</v>
      </c>
      <c r="C127" s="16">
        <v>120434</v>
      </c>
      <c r="D127" s="16">
        <v>28430</v>
      </c>
      <c r="E127" s="16">
        <v>8503</v>
      </c>
      <c r="F127" s="16">
        <v>7307</v>
      </c>
      <c r="G127" s="16">
        <v>4414</v>
      </c>
      <c r="H127" s="16">
        <v>5794</v>
      </c>
      <c r="I127" s="16">
        <v>9</v>
      </c>
      <c r="J127" s="16">
        <v>628</v>
      </c>
      <c r="K127" s="16">
        <v>-6235</v>
      </c>
      <c r="L127" s="16">
        <v>169284</v>
      </c>
      <c r="N127" s="16"/>
    </row>
    <row r="128" spans="1:14" x14ac:dyDescent="0.35">
      <c r="A128" s="16" t="s">
        <v>478</v>
      </c>
      <c r="B128" s="16">
        <v>154345</v>
      </c>
      <c r="C128" s="16">
        <v>106799</v>
      </c>
      <c r="D128" s="16">
        <v>26556</v>
      </c>
      <c r="E128" s="16">
        <v>13727</v>
      </c>
      <c r="F128" s="16">
        <v>7263</v>
      </c>
      <c r="G128" s="16">
        <v>4221</v>
      </c>
      <c r="H128" s="16">
        <v>5658</v>
      </c>
      <c r="I128" s="16">
        <v>8</v>
      </c>
      <c r="J128" s="16">
        <v>283</v>
      </c>
      <c r="K128" s="16">
        <v>-6292</v>
      </c>
      <c r="L128" s="16">
        <v>158223</v>
      </c>
      <c r="N128" s="16"/>
    </row>
    <row r="129" spans="1:14" x14ac:dyDescent="0.35">
      <c r="A129" s="16" t="s">
        <v>479</v>
      </c>
      <c r="B129" s="16">
        <v>148208</v>
      </c>
      <c r="C129" s="16">
        <v>112826</v>
      </c>
      <c r="D129" s="16">
        <v>25239</v>
      </c>
      <c r="E129" s="16">
        <v>2790</v>
      </c>
      <c r="F129" s="16">
        <v>7353</v>
      </c>
      <c r="G129" s="16">
        <v>4482</v>
      </c>
      <c r="H129" s="16">
        <v>5953</v>
      </c>
      <c r="I129" s="16">
        <v>31</v>
      </c>
      <c r="J129" s="16">
        <v>819</v>
      </c>
      <c r="K129" s="16">
        <v>-6336</v>
      </c>
      <c r="L129" s="16">
        <v>153157</v>
      </c>
      <c r="N129" s="16"/>
    </row>
    <row r="130" spans="1:14" x14ac:dyDescent="0.35">
      <c r="A130" s="16" t="s">
        <v>480</v>
      </c>
      <c r="B130" s="16">
        <v>142306</v>
      </c>
      <c r="C130" s="16">
        <v>106906</v>
      </c>
      <c r="D130" s="16">
        <v>25860</v>
      </c>
      <c r="E130" s="16">
        <v>1921</v>
      </c>
      <c r="F130" s="16">
        <v>7619</v>
      </c>
      <c r="G130" s="16">
        <v>4586</v>
      </c>
      <c r="H130" s="16">
        <v>6075</v>
      </c>
      <c r="I130" s="16">
        <v>57</v>
      </c>
      <c r="J130" s="16">
        <v>295</v>
      </c>
      <c r="K130" s="16">
        <v>-6372</v>
      </c>
      <c r="L130" s="16">
        <v>146947</v>
      </c>
      <c r="N130" s="16"/>
    </row>
    <row r="131" spans="1:14" x14ac:dyDescent="0.35">
      <c r="A131" s="16" t="s">
        <v>481</v>
      </c>
      <c r="B131" s="16">
        <v>164950</v>
      </c>
      <c r="C131" s="16">
        <v>125077</v>
      </c>
      <c r="D131" s="16">
        <v>29651</v>
      </c>
      <c r="E131" s="16">
        <v>2410</v>
      </c>
      <c r="F131" s="16">
        <v>7812</v>
      </c>
      <c r="G131" s="16">
        <v>5264</v>
      </c>
      <c r="H131" s="16">
        <v>6030</v>
      </c>
      <c r="I131" s="16">
        <v>15</v>
      </c>
      <c r="J131" s="16">
        <v>1314</v>
      </c>
      <c r="K131" s="16">
        <v>-6477</v>
      </c>
      <c r="L131" s="16">
        <v>171096</v>
      </c>
      <c r="N131" s="16"/>
    </row>
    <row r="132" spans="1:14" x14ac:dyDescent="0.35">
      <c r="A132" s="16" t="s">
        <v>482</v>
      </c>
      <c r="B132" s="16">
        <v>148309</v>
      </c>
      <c r="C132" s="16">
        <v>108330</v>
      </c>
      <c r="D132" s="16">
        <v>26432</v>
      </c>
      <c r="E132" s="16">
        <v>5949</v>
      </c>
      <c r="F132" s="16">
        <v>7598</v>
      </c>
      <c r="G132" s="16">
        <v>4261</v>
      </c>
      <c r="H132" s="16">
        <v>5825</v>
      </c>
      <c r="I132" s="16">
        <v>10</v>
      </c>
      <c r="J132" s="16">
        <v>567</v>
      </c>
      <c r="K132" s="16">
        <v>-6480</v>
      </c>
      <c r="L132" s="16">
        <v>152492</v>
      </c>
      <c r="N132" s="16"/>
    </row>
    <row r="133" spans="1:14" x14ac:dyDescent="0.35">
      <c r="A133" s="16" t="s">
        <v>483</v>
      </c>
      <c r="B133" s="16">
        <v>154105</v>
      </c>
      <c r="C133" s="16">
        <v>117297</v>
      </c>
      <c r="D133" s="16">
        <v>26279</v>
      </c>
      <c r="E133" s="16">
        <v>2743</v>
      </c>
      <c r="F133" s="16">
        <v>7786</v>
      </c>
      <c r="G133" s="16">
        <v>4680</v>
      </c>
      <c r="H133" s="16">
        <v>6081</v>
      </c>
      <c r="I133" s="16">
        <v>63</v>
      </c>
      <c r="J133" s="16">
        <v>621</v>
      </c>
      <c r="K133" s="16">
        <v>-6467</v>
      </c>
      <c r="L133" s="16">
        <v>159083</v>
      </c>
      <c r="N133" s="16"/>
    </row>
    <row r="134" spans="1:14" x14ac:dyDescent="0.35">
      <c r="A134" s="16" t="s">
        <v>484</v>
      </c>
      <c r="B134" s="16">
        <v>153468</v>
      </c>
      <c r="C134" s="16">
        <v>112047</v>
      </c>
      <c r="D134" s="16">
        <v>26758</v>
      </c>
      <c r="E134" s="16">
        <v>5897</v>
      </c>
      <c r="F134" s="16">
        <v>8766</v>
      </c>
      <c r="G134" s="16">
        <v>4670</v>
      </c>
      <c r="H134" s="16">
        <v>6116</v>
      </c>
      <c r="I134" s="16">
        <v>35</v>
      </c>
      <c r="J134" s="16">
        <v>302</v>
      </c>
      <c r="K134" s="16">
        <v>-6504</v>
      </c>
      <c r="L134" s="16">
        <v>158087</v>
      </c>
      <c r="N134" s="16"/>
    </row>
    <row r="135" spans="1:14" x14ac:dyDescent="0.35">
      <c r="A135" s="16" t="s">
        <v>485</v>
      </c>
      <c r="B135" s="16">
        <v>175251</v>
      </c>
      <c r="C135" s="16">
        <v>132061</v>
      </c>
      <c r="D135" s="16">
        <v>30791</v>
      </c>
      <c r="E135" s="16">
        <v>4596</v>
      </c>
      <c r="F135" s="16">
        <v>7803</v>
      </c>
      <c r="G135" s="16">
        <v>5364</v>
      </c>
      <c r="H135" s="16">
        <v>6421</v>
      </c>
      <c r="I135" s="16">
        <v>22</v>
      </c>
      <c r="J135" s="16">
        <v>697</v>
      </c>
      <c r="K135" s="16">
        <v>-6595</v>
      </c>
      <c r="L135" s="16">
        <v>181160</v>
      </c>
      <c r="N135" s="16"/>
    </row>
    <row r="136" spans="1:14" x14ac:dyDescent="0.35">
      <c r="A136" s="16" t="s">
        <v>486</v>
      </c>
      <c r="B136" s="16">
        <v>154807</v>
      </c>
      <c r="C136" s="16">
        <v>112541</v>
      </c>
      <c r="D136" s="16">
        <v>28035</v>
      </c>
      <c r="E136" s="16">
        <v>5743</v>
      </c>
      <c r="F136" s="16">
        <v>8488</v>
      </c>
      <c r="G136" s="16">
        <v>4501</v>
      </c>
      <c r="H136" s="16">
        <v>6219</v>
      </c>
      <c r="I136" s="16">
        <v>18</v>
      </c>
      <c r="J136" s="16">
        <v>1547</v>
      </c>
      <c r="K136" s="16">
        <v>-6630</v>
      </c>
      <c r="L136" s="16">
        <v>160462</v>
      </c>
      <c r="N136" s="16"/>
    </row>
    <row r="137" spans="1:14" x14ac:dyDescent="0.35">
      <c r="A137" s="16" t="s">
        <v>487</v>
      </c>
      <c r="B137" s="16">
        <v>158600</v>
      </c>
      <c r="C137" s="16">
        <v>120769</v>
      </c>
      <c r="D137" s="16">
        <v>27447</v>
      </c>
      <c r="E137" s="16">
        <v>2660</v>
      </c>
      <c r="F137" s="16">
        <v>7724</v>
      </c>
      <c r="G137" s="16">
        <v>4984</v>
      </c>
      <c r="H137" s="16">
        <v>6615</v>
      </c>
      <c r="I137" s="16">
        <v>60</v>
      </c>
      <c r="J137" s="16">
        <v>295</v>
      </c>
      <c r="K137" s="16">
        <v>-6622</v>
      </c>
      <c r="L137" s="16">
        <v>163932</v>
      </c>
      <c r="N137" s="16"/>
    </row>
    <row r="138" spans="1:14" x14ac:dyDescent="0.35">
      <c r="A138" s="16" t="s">
        <v>488</v>
      </c>
      <c r="B138" s="16">
        <v>154267</v>
      </c>
      <c r="C138" s="16">
        <v>114369</v>
      </c>
      <c r="D138" s="16">
        <v>27900</v>
      </c>
      <c r="E138" s="16">
        <v>4122</v>
      </c>
      <c r="F138" s="16">
        <v>7876</v>
      </c>
      <c r="G138" s="16">
        <v>4859</v>
      </c>
      <c r="H138" s="16">
        <v>6782</v>
      </c>
      <c r="I138" s="16">
        <v>11</v>
      </c>
      <c r="J138" s="16">
        <v>321</v>
      </c>
      <c r="K138" s="16">
        <v>-6640</v>
      </c>
      <c r="L138" s="16">
        <v>159600</v>
      </c>
      <c r="N138" s="16"/>
    </row>
    <row r="139" spans="1:14" x14ac:dyDescent="0.35">
      <c r="A139" s="16" t="s">
        <v>489</v>
      </c>
      <c r="B139" s="16">
        <v>182262</v>
      </c>
      <c r="C139" s="16">
        <v>139234</v>
      </c>
      <c r="D139" s="16">
        <v>30823</v>
      </c>
      <c r="E139" s="16">
        <v>4300</v>
      </c>
      <c r="F139" s="16">
        <v>7905</v>
      </c>
      <c r="G139" s="16">
        <v>5391</v>
      </c>
      <c r="H139" s="16">
        <v>6693</v>
      </c>
      <c r="I139" s="16">
        <v>39</v>
      </c>
      <c r="J139" s="16">
        <v>526</v>
      </c>
      <c r="K139" s="16">
        <v>-6715</v>
      </c>
      <c r="L139" s="16">
        <v>188196</v>
      </c>
      <c r="N139" s="16"/>
    </row>
    <row r="140" spans="1:14" x14ac:dyDescent="0.35">
      <c r="A140" s="16" t="s">
        <v>490</v>
      </c>
      <c r="B140" s="16">
        <v>161712</v>
      </c>
      <c r="C140" s="16">
        <v>117996</v>
      </c>
      <c r="D140" s="16">
        <v>30156</v>
      </c>
      <c r="E140" s="16">
        <v>5542</v>
      </c>
      <c r="F140" s="16">
        <v>8018</v>
      </c>
      <c r="G140" s="16">
        <v>5303</v>
      </c>
      <c r="H140" s="16">
        <v>6520</v>
      </c>
      <c r="I140" s="16">
        <v>42</v>
      </c>
      <c r="J140" s="16">
        <v>180</v>
      </c>
      <c r="K140" s="16">
        <v>-6781</v>
      </c>
      <c r="L140" s="16">
        <v>166976</v>
      </c>
      <c r="N140" s="16"/>
    </row>
    <row r="141" spans="1:14" x14ac:dyDescent="0.35">
      <c r="A141" s="16" t="s">
        <v>491</v>
      </c>
      <c r="B141" s="16">
        <v>169262</v>
      </c>
      <c r="C141" s="16">
        <v>127741</v>
      </c>
      <c r="D141" s="16">
        <v>30222</v>
      </c>
      <c r="E141" s="16">
        <v>3266</v>
      </c>
      <c r="F141" s="16">
        <v>8033</v>
      </c>
      <c r="G141" s="16">
        <v>5263</v>
      </c>
      <c r="H141" s="16">
        <v>6706</v>
      </c>
      <c r="I141" s="16">
        <v>40</v>
      </c>
      <c r="J141" s="16">
        <v>211</v>
      </c>
      <c r="K141" s="16">
        <v>-6796</v>
      </c>
      <c r="L141" s="16">
        <v>174686</v>
      </c>
      <c r="N141" s="16"/>
    </row>
    <row r="142" spans="1:14" x14ac:dyDescent="0.35">
      <c r="A142" s="16" t="s">
        <v>492</v>
      </c>
      <c r="B142" s="16">
        <v>164908</v>
      </c>
      <c r="C142" s="16">
        <v>121114</v>
      </c>
      <c r="D142" s="16">
        <v>30762</v>
      </c>
      <c r="E142" s="16">
        <v>4863</v>
      </c>
      <c r="F142" s="16">
        <v>8169</v>
      </c>
      <c r="G142" s="16">
        <v>4798</v>
      </c>
      <c r="H142" s="16">
        <v>6811</v>
      </c>
      <c r="I142" s="16">
        <v>176</v>
      </c>
      <c r="J142" s="16">
        <v>321</v>
      </c>
      <c r="K142" s="16">
        <v>-6911</v>
      </c>
      <c r="L142" s="16">
        <v>170103</v>
      </c>
      <c r="N142" s="16"/>
    </row>
    <row r="143" spans="1:14" x14ac:dyDescent="0.35">
      <c r="A143" s="16" t="s">
        <v>493</v>
      </c>
      <c r="B143" s="16">
        <v>197501</v>
      </c>
      <c r="C143" s="16">
        <v>149158</v>
      </c>
      <c r="D143" s="16">
        <v>34838</v>
      </c>
      <c r="E143" s="16">
        <v>4560</v>
      </c>
      <c r="F143" s="16">
        <v>8945</v>
      </c>
      <c r="G143" s="16">
        <v>5746</v>
      </c>
      <c r="H143" s="16">
        <v>7102</v>
      </c>
      <c r="I143" s="16">
        <v>60</v>
      </c>
      <c r="J143" s="16">
        <v>423</v>
      </c>
      <c r="K143" s="16">
        <v>-7019</v>
      </c>
      <c r="L143" s="16">
        <v>203813</v>
      </c>
      <c r="N143" s="16"/>
    </row>
    <row r="144" spans="1:14" x14ac:dyDescent="0.35">
      <c r="A144" s="16" t="s">
        <v>494</v>
      </c>
      <c r="B144" s="16">
        <v>169488</v>
      </c>
      <c r="C144" s="16">
        <v>123014</v>
      </c>
      <c r="D144" s="16">
        <v>31829</v>
      </c>
      <c r="E144" s="16">
        <v>6199</v>
      </c>
      <c r="F144" s="16">
        <v>8446</v>
      </c>
      <c r="G144" s="16">
        <v>5542</v>
      </c>
      <c r="H144" s="16">
        <v>6520</v>
      </c>
      <c r="I144" s="16">
        <v>51</v>
      </c>
      <c r="J144" s="16">
        <v>294</v>
      </c>
      <c r="K144" s="16">
        <v>-7036</v>
      </c>
      <c r="L144" s="16">
        <v>174859</v>
      </c>
      <c r="N144" s="16"/>
    </row>
    <row r="145" spans="1:14" x14ac:dyDescent="0.35">
      <c r="A145" s="16" t="s">
        <v>495</v>
      </c>
      <c r="B145" s="16">
        <v>174817</v>
      </c>
      <c r="C145" s="16">
        <v>132403</v>
      </c>
      <c r="D145" s="16">
        <v>31426</v>
      </c>
      <c r="E145" s="16">
        <v>2741</v>
      </c>
      <c r="F145" s="16">
        <v>8247</v>
      </c>
      <c r="G145" s="16">
        <v>5548</v>
      </c>
      <c r="H145" s="16">
        <v>6794</v>
      </c>
      <c r="I145" s="16">
        <v>31</v>
      </c>
      <c r="J145" s="16">
        <v>269</v>
      </c>
      <c r="K145" s="16">
        <v>-7031</v>
      </c>
      <c r="L145" s="16">
        <v>180428</v>
      </c>
      <c r="N145" s="16"/>
    </row>
    <row r="146" spans="1:14" x14ac:dyDescent="0.35">
      <c r="A146" s="16" t="s">
        <v>496</v>
      </c>
      <c r="B146" s="16">
        <v>174409</v>
      </c>
      <c r="C146" s="16">
        <v>127437</v>
      </c>
      <c r="D146" s="16">
        <v>32356</v>
      </c>
      <c r="E146" s="16">
        <v>6295</v>
      </c>
      <c r="F146" s="16">
        <v>8321</v>
      </c>
      <c r="G146" s="16">
        <v>5860</v>
      </c>
      <c r="H146" s="16">
        <v>6968</v>
      </c>
      <c r="I146" s="16">
        <v>237</v>
      </c>
      <c r="J146" s="16">
        <v>316</v>
      </c>
      <c r="K146" s="16">
        <v>-7079</v>
      </c>
      <c r="L146" s="16">
        <v>180711</v>
      </c>
      <c r="N146" s="16"/>
    </row>
    <row r="147" spans="1:14" x14ac:dyDescent="0.35">
      <c r="A147" s="16" t="s">
        <v>497</v>
      </c>
      <c r="B147" s="16">
        <v>197323</v>
      </c>
      <c r="C147" s="16">
        <v>149500</v>
      </c>
      <c r="D147" s="16">
        <v>36170</v>
      </c>
      <c r="E147" s="16">
        <v>3234</v>
      </c>
      <c r="F147" s="16">
        <v>8419</v>
      </c>
      <c r="G147" s="16">
        <v>6484</v>
      </c>
      <c r="H147" s="16">
        <v>7327</v>
      </c>
      <c r="I147" s="16">
        <v>45</v>
      </c>
      <c r="J147" s="16">
        <v>362</v>
      </c>
      <c r="K147" s="16">
        <v>-7164</v>
      </c>
      <c r="L147" s="16">
        <v>204377</v>
      </c>
      <c r="N147" s="16"/>
    </row>
    <row r="148" spans="1:14" x14ac:dyDescent="0.35">
      <c r="A148" s="16" t="s">
        <v>498</v>
      </c>
      <c r="B148" s="16">
        <v>176108</v>
      </c>
      <c r="C148" s="16">
        <v>129565</v>
      </c>
      <c r="D148" s="16">
        <v>32828</v>
      </c>
      <c r="E148" s="16">
        <v>5442</v>
      </c>
      <c r="F148" s="16">
        <v>8273</v>
      </c>
      <c r="G148" s="16">
        <v>5933</v>
      </c>
      <c r="H148" s="16">
        <v>6647</v>
      </c>
      <c r="I148" s="16">
        <v>55</v>
      </c>
      <c r="J148" s="16">
        <v>622</v>
      </c>
      <c r="K148" s="16">
        <v>-7138</v>
      </c>
      <c r="L148" s="16">
        <v>182227</v>
      </c>
      <c r="N148" s="16"/>
    </row>
    <row r="149" spans="1:14" x14ac:dyDescent="0.35">
      <c r="A149" s="16" t="s">
        <v>499</v>
      </c>
      <c r="B149" s="16">
        <v>184024</v>
      </c>
      <c r="C149" s="16">
        <v>138056</v>
      </c>
      <c r="D149" s="16">
        <v>32796</v>
      </c>
      <c r="E149" s="16">
        <v>4734</v>
      </c>
      <c r="F149" s="16">
        <v>8438</v>
      </c>
      <c r="G149" s="16">
        <v>6171</v>
      </c>
      <c r="H149" s="16">
        <v>7065</v>
      </c>
      <c r="I149" s="16">
        <v>3</v>
      </c>
      <c r="J149" s="16">
        <v>982</v>
      </c>
      <c r="K149" s="16">
        <v>-7182</v>
      </c>
      <c r="L149" s="16">
        <v>191063</v>
      </c>
      <c r="N149" s="16"/>
    </row>
    <row r="150" spans="1:14" x14ac:dyDescent="0.35">
      <c r="A150" s="16" t="s">
        <v>500</v>
      </c>
      <c r="B150" s="16">
        <v>179247</v>
      </c>
      <c r="C150" s="16">
        <v>131659</v>
      </c>
      <c r="D150" s="16">
        <v>33584</v>
      </c>
      <c r="E150" s="16">
        <v>5527</v>
      </c>
      <c r="F150" s="16">
        <v>8477</v>
      </c>
      <c r="G150" s="16">
        <v>6134</v>
      </c>
      <c r="H150" s="16">
        <v>7191</v>
      </c>
      <c r="I150" s="16">
        <v>44</v>
      </c>
      <c r="J150" s="16">
        <v>642</v>
      </c>
      <c r="K150" s="16">
        <v>-7237</v>
      </c>
      <c r="L150" s="16">
        <v>186021</v>
      </c>
      <c r="N150" s="16"/>
    </row>
    <row r="151" spans="1:14" x14ac:dyDescent="0.35">
      <c r="A151" s="16" t="s">
        <v>501</v>
      </c>
      <c r="B151" s="16">
        <v>210073</v>
      </c>
      <c r="C151" s="16">
        <v>159407</v>
      </c>
      <c r="D151" s="16">
        <v>38472</v>
      </c>
      <c r="E151" s="16">
        <v>3355</v>
      </c>
      <c r="F151" s="16">
        <v>8839</v>
      </c>
      <c r="G151" s="16">
        <v>6220</v>
      </c>
      <c r="H151" s="16">
        <v>7611</v>
      </c>
      <c r="I151" s="16">
        <v>41</v>
      </c>
      <c r="J151" s="16">
        <v>616</v>
      </c>
      <c r="K151" s="16">
        <v>-7400</v>
      </c>
      <c r="L151" s="16">
        <v>217161</v>
      </c>
      <c r="N151" s="16"/>
    </row>
    <row r="152" spans="1:14" x14ac:dyDescent="0.35">
      <c r="A152" s="16" t="s">
        <v>502</v>
      </c>
      <c r="B152" s="16">
        <v>179978</v>
      </c>
      <c r="C152" s="16">
        <v>130869</v>
      </c>
      <c r="D152" s="16">
        <v>34390</v>
      </c>
      <c r="E152" s="16">
        <v>6004</v>
      </c>
      <c r="F152" s="16">
        <v>8715</v>
      </c>
      <c r="G152" s="16">
        <v>5642</v>
      </c>
      <c r="H152" s="16">
        <v>8266</v>
      </c>
      <c r="I152" s="16">
        <v>29</v>
      </c>
      <c r="J152" s="16">
        <v>398</v>
      </c>
      <c r="K152" s="16">
        <v>-7388</v>
      </c>
      <c r="L152" s="16">
        <v>186925</v>
      </c>
      <c r="N152" s="16"/>
    </row>
    <row r="153" spans="1:14" x14ac:dyDescent="0.35">
      <c r="A153" s="16" t="s">
        <v>503</v>
      </c>
      <c r="B153" s="16">
        <v>188181</v>
      </c>
      <c r="C153" s="16">
        <v>140518</v>
      </c>
      <c r="D153" s="16">
        <v>35145</v>
      </c>
      <c r="E153" s="16">
        <v>3881</v>
      </c>
      <c r="F153" s="16">
        <v>8637</v>
      </c>
      <c r="G153" s="16">
        <v>5910</v>
      </c>
      <c r="H153" s="16">
        <v>8990</v>
      </c>
      <c r="I153" s="16">
        <v>16</v>
      </c>
      <c r="J153" s="16">
        <v>536</v>
      </c>
      <c r="K153" s="16">
        <v>-7427</v>
      </c>
      <c r="L153" s="16">
        <v>196206</v>
      </c>
      <c r="N153" s="16"/>
    </row>
    <row r="154" spans="1:14" x14ac:dyDescent="0.35">
      <c r="A154" s="16" t="s">
        <v>504</v>
      </c>
      <c r="B154" s="16">
        <v>179483</v>
      </c>
      <c r="C154" s="16">
        <v>129230</v>
      </c>
      <c r="D154" s="16">
        <v>35945</v>
      </c>
      <c r="E154" s="16">
        <v>5441</v>
      </c>
      <c r="F154" s="16">
        <v>8867</v>
      </c>
      <c r="G154" s="16">
        <v>5502</v>
      </c>
      <c r="H154" s="16">
        <v>9309</v>
      </c>
      <c r="I154" s="16">
        <v>29</v>
      </c>
      <c r="J154" s="16">
        <v>625</v>
      </c>
      <c r="K154" s="16">
        <v>-7514</v>
      </c>
      <c r="L154" s="16">
        <v>187434</v>
      </c>
      <c r="N154" s="16"/>
    </row>
    <row r="155" spans="1:14" x14ac:dyDescent="0.35">
      <c r="A155" s="16" t="s">
        <v>505</v>
      </c>
      <c r="B155" s="16">
        <v>209178</v>
      </c>
      <c r="C155" s="16">
        <v>157921</v>
      </c>
      <c r="D155" s="16">
        <v>38594</v>
      </c>
      <c r="E155" s="16">
        <v>3166</v>
      </c>
      <c r="F155" s="16">
        <v>9497</v>
      </c>
      <c r="G155" s="16">
        <v>6553</v>
      </c>
      <c r="H155" s="16">
        <v>9759</v>
      </c>
      <c r="I155" s="16">
        <v>0</v>
      </c>
      <c r="J155" s="16">
        <v>530</v>
      </c>
      <c r="K155" s="16">
        <v>-7531</v>
      </c>
      <c r="L155" s="16">
        <v>218489</v>
      </c>
      <c r="N155" s="16"/>
    </row>
    <row r="156" spans="1:14" x14ac:dyDescent="0.35">
      <c r="A156" s="16" t="s">
        <v>506</v>
      </c>
      <c r="B156" s="16">
        <v>153718</v>
      </c>
      <c r="C156" s="16">
        <v>105941</v>
      </c>
      <c r="D156" s="16">
        <v>33287</v>
      </c>
      <c r="E156" s="16">
        <v>5806</v>
      </c>
      <c r="F156" s="16">
        <v>8684</v>
      </c>
      <c r="G156" s="16">
        <v>4930</v>
      </c>
      <c r="H156" s="16">
        <v>9225</v>
      </c>
      <c r="I156" s="16">
        <v>29</v>
      </c>
      <c r="J156" s="16">
        <v>340</v>
      </c>
      <c r="K156" s="16">
        <v>-7561</v>
      </c>
      <c r="L156" s="16">
        <v>160681</v>
      </c>
      <c r="N156" s="16"/>
    </row>
    <row r="157" spans="1:14" x14ac:dyDescent="0.35">
      <c r="A157" s="16" t="s">
        <v>507</v>
      </c>
      <c r="B157" s="16">
        <v>173376</v>
      </c>
      <c r="C157" s="16">
        <v>125219</v>
      </c>
      <c r="D157" s="16">
        <v>35081</v>
      </c>
      <c r="E157" s="16">
        <v>4414</v>
      </c>
      <c r="F157" s="16">
        <v>8662</v>
      </c>
      <c r="G157" s="16">
        <v>5189</v>
      </c>
      <c r="H157" s="16">
        <v>9761</v>
      </c>
      <c r="I157" s="16">
        <v>16</v>
      </c>
      <c r="J157" s="16">
        <v>403</v>
      </c>
      <c r="K157" s="16">
        <v>-7629</v>
      </c>
      <c r="L157" s="16">
        <v>181116</v>
      </c>
      <c r="N157" s="16"/>
    </row>
    <row r="158" spans="1:14" x14ac:dyDescent="0.35">
      <c r="A158" s="16" t="s">
        <v>508</v>
      </c>
      <c r="B158" s="16">
        <v>182959</v>
      </c>
      <c r="C158" s="16">
        <v>131124</v>
      </c>
      <c r="D158" s="16">
        <v>36646</v>
      </c>
      <c r="E158" s="16">
        <v>6391</v>
      </c>
      <c r="F158" s="16">
        <v>8798</v>
      </c>
      <c r="G158" s="16">
        <v>6760</v>
      </c>
      <c r="H158" s="16">
        <v>9981</v>
      </c>
      <c r="I158" s="16">
        <v>29</v>
      </c>
      <c r="J158" s="16">
        <v>558</v>
      </c>
      <c r="K158" s="16">
        <v>-7660</v>
      </c>
      <c r="L158" s="16">
        <v>192627</v>
      </c>
      <c r="N158" s="16"/>
    </row>
    <row r="159" spans="1:14" x14ac:dyDescent="0.35">
      <c r="A159" s="16" t="s">
        <v>509</v>
      </c>
      <c r="B159" s="16">
        <v>214973</v>
      </c>
      <c r="C159" s="16">
        <v>163671</v>
      </c>
      <c r="D159" s="16">
        <v>39575</v>
      </c>
      <c r="E159" s="16">
        <v>2898</v>
      </c>
      <c r="F159" s="16">
        <v>8829</v>
      </c>
      <c r="G159" s="16">
        <v>6584</v>
      </c>
      <c r="H159" s="16">
        <v>10400</v>
      </c>
      <c r="I159" s="16">
        <v>0</v>
      </c>
      <c r="J159" s="16">
        <v>1874</v>
      </c>
      <c r="K159" s="16">
        <v>-7771</v>
      </c>
      <c r="L159" s="16">
        <v>226060</v>
      </c>
      <c r="N159" s="16"/>
    </row>
    <row r="160" spans="1:14" x14ac:dyDescent="0.35">
      <c r="A160" s="16" t="s">
        <v>510</v>
      </c>
      <c r="B160" s="16">
        <v>183505</v>
      </c>
      <c r="C160" s="16">
        <v>135496</v>
      </c>
      <c r="D160" s="16">
        <v>37335</v>
      </c>
      <c r="E160" s="16">
        <v>1776</v>
      </c>
      <c r="F160" s="16">
        <v>8898</v>
      </c>
      <c r="G160" s="16">
        <v>5917</v>
      </c>
      <c r="H160" s="16">
        <v>9695</v>
      </c>
      <c r="I160" s="16">
        <v>32</v>
      </c>
      <c r="J160" s="16">
        <v>121</v>
      </c>
      <c r="K160" s="16">
        <v>-7737</v>
      </c>
      <c r="L160" s="16">
        <v>191533</v>
      </c>
      <c r="N160" s="16"/>
    </row>
    <row r="161" spans="1:14" x14ac:dyDescent="0.35">
      <c r="A161" s="16" t="s">
        <v>511</v>
      </c>
      <c r="B161" s="16">
        <v>202164</v>
      </c>
      <c r="C161" s="16">
        <v>150331</v>
      </c>
      <c r="D161" s="16">
        <v>38735</v>
      </c>
      <c r="E161" s="16">
        <v>4107</v>
      </c>
      <c r="F161" s="16">
        <v>8991</v>
      </c>
      <c r="G161" s="16">
        <v>6471</v>
      </c>
      <c r="H161" s="16">
        <v>10534</v>
      </c>
      <c r="I161" s="16">
        <v>25</v>
      </c>
      <c r="J161" s="16">
        <v>334</v>
      </c>
      <c r="K161" s="16">
        <v>-7724</v>
      </c>
      <c r="L161" s="16">
        <v>211804</v>
      </c>
      <c r="N161" s="16"/>
    </row>
    <row r="162" spans="1:14" x14ac:dyDescent="0.35">
      <c r="A162" s="16" t="s">
        <v>512</v>
      </c>
      <c r="B162" s="16">
        <v>209593</v>
      </c>
      <c r="C162" s="16">
        <v>152851</v>
      </c>
      <c r="D162" s="16">
        <v>40563</v>
      </c>
      <c r="E162" s="16">
        <v>6549</v>
      </c>
      <c r="F162" s="16">
        <v>9630</v>
      </c>
      <c r="G162" s="16">
        <v>6287</v>
      </c>
      <c r="H162" s="16">
        <v>10542</v>
      </c>
      <c r="I162" s="16">
        <v>24</v>
      </c>
      <c r="J162" s="16">
        <v>503</v>
      </c>
      <c r="K162" s="16">
        <v>-7828</v>
      </c>
      <c r="L162" s="16">
        <v>219121</v>
      </c>
      <c r="N162" s="16"/>
    </row>
    <row r="163" spans="1:14" x14ac:dyDescent="0.35">
      <c r="A163" s="16" t="s">
        <v>513</v>
      </c>
      <c r="B163" s="16">
        <v>247469</v>
      </c>
      <c r="C163" s="16">
        <v>190112</v>
      </c>
      <c r="D163" s="16">
        <v>45400</v>
      </c>
      <c r="E163" s="16">
        <v>2645</v>
      </c>
      <c r="F163" s="16">
        <v>9312</v>
      </c>
      <c r="G163" s="16">
        <v>6946</v>
      </c>
      <c r="H163" s="16">
        <v>11048</v>
      </c>
      <c r="I163" s="16">
        <v>16</v>
      </c>
      <c r="J163" s="16">
        <v>7588</v>
      </c>
      <c r="K163" s="16">
        <v>-8370</v>
      </c>
      <c r="L163" s="16">
        <v>264697</v>
      </c>
      <c r="N163" s="16"/>
    </row>
    <row r="164" spans="1:14" x14ac:dyDescent="0.35">
      <c r="A164" s="16" t="s">
        <v>514</v>
      </c>
      <c r="B164" s="16">
        <v>214706</v>
      </c>
      <c r="C164" s="16">
        <v>155034</v>
      </c>
      <c r="D164" s="16">
        <v>44216</v>
      </c>
      <c r="E164" s="16">
        <v>6070</v>
      </c>
      <c r="F164" s="16">
        <v>9386</v>
      </c>
      <c r="G164" s="16">
        <v>5995</v>
      </c>
      <c r="H164" s="16">
        <v>10180</v>
      </c>
      <c r="I164" s="16">
        <v>17</v>
      </c>
      <c r="J164" s="16">
        <v>800</v>
      </c>
      <c r="K164" s="16">
        <v>-8461</v>
      </c>
      <c r="L164" s="16">
        <v>223237</v>
      </c>
      <c r="N164" s="16"/>
    </row>
    <row r="165" spans="1:14" x14ac:dyDescent="0.35">
      <c r="A165" s="16" t="s">
        <v>515</v>
      </c>
      <c r="B165" s="16">
        <v>230527</v>
      </c>
      <c r="C165" s="16">
        <v>170782</v>
      </c>
      <c r="D165" s="16">
        <v>44620</v>
      </c>
      <c r="E165" s="16">
        <v>5498</v>
      </c>
      <c r="F165" s="16">
        <v>9627</v>
      </c>
      <c r="G165" s="16">
        <v>6738</v>
      </c>
      <c r="H165" s="16">
        <v>11250</v>
      </c>
      <c r="I165" s="16">
        <v>23</v>
      </c>
      <c r="J165" s="16">
        <v>606</v>
      </c>
      <c r="K165" s="16">
        <v>-8692</v>
      </c>
      <c r="L165" s="16">
        <v>240452</v>
      </c>
      <c r="N165" s="16"/>
    </row>
    <row r="166" spans="1:14" x14ac:dyDescent="0.35">
      <c r="A166" s="16" t="s">
        <v>516</v>
      </c>
      <c r="B166" s="16">
        <v>226117</v>
      </c>
      <c r="C166" s="16">
        <v>168155</v>
      </c>
      <c r="D166" s="16">
        <v>44204</v>
      </c>
      <c r="E166" s="16">
        <v>3533</v>
      </c>
      <c r="F166" s="16">
        <v>10225</v>
      </c>
      <c r="G166" s="16">
        <v>5862</v>
      </c>
      <c r="H166" s="16">
        <v>11227</v>
      </c>
      <c r="I166" s="16">
        <v>22</v>
      </c>
      <c r="J166" s="16">
        <v>10621</v>
      </c>
      <c r="K166" s="16">
        <v>-8871</v>
      </c>
      <c r="L166" s="16">
        <v>244978</v>
      </c>
      <c r="N166" s="16"/>
    </row>
    <row r="167" spans="1:14" x14ac:dyDescent="0.35">
      <c r="A167" s="16" t="s">
        <v>517</v>
      </c>
      <c r="B167" s="16">
        <v>271569</v>
      </c>
      <c r="C167" s="16">
        <v>208873</v>
      </c>
      <c r="D167" s="16">
        <v>47868</v>
      </c>
      <c r="E167" s="16">
        <v>4479</v>
      </c>
      <c r="F167" s="16">
        <v>10349</v>
      </c>
      <c r="G167" s="16">
        <v>7433</v>
      </c>
      <c r="H167" s="16">
        <v>12042</v>
      </c>
      <c r="I167" s="16">
        <v>9</v>
      </c>
      <c r="J167" s="16">
        <v>756</v>
      </c>
      <c r="K167" s="16">
        <v>-9325</v>
      </c>
      <c r="L167" s="16">
        <v>282484</v>
      </c>
      <c r="N167" s="16"/>
    </row>
    <row r="168" spans="1:14" x14ac:dyDescent="0.35">
      <c r="A168" s="16" t="s">
        <v>518</v>
      </c>
      <c r="B168" s="16">
        <v>229489</v>
      </c>
      <c r="C168" s="16">
        <v>170716</v>
      </c>
      <c r="D168" s="16">
        <v>43024</v>
      </c>
      <c r="E168" s="16">
        <v>5306</v>
      </c>
      <c r="F168" s="16">
        <v>10443</v>
      </c>
      <c r="G168" s="16">
        <v>7187</v>
      </c>
      <c r="H168" s="16">
        <v>10915</v>
      </c>
      <c r="I168" s="16">
        <v>14</v>
      </c>
      <c r="J168" s="16">
        <v>420</v>
      </c>
      <c r="K168" s="16">
        <v>-9424</v>
      </c>
      <c r="L168" s="16">
        <v>238601</v>
      </c>
      <c r="N168" s="16"/>
    </row>
    <row r="169" spans="1:14" x14ac:dyDescent="0.35">
      <c r="A169" s="16" t="s">
        <v>519</v>
      </c>
      <c r="B169" s="16">
        <v>243141</v>
      </c>
      <c r="C169" s="16">
        <v>181711</v>
      </c>
      <c r="D169" s="16">
        <v>44243</v>
      </c>
      <c r="E169" s="16">
        <v>6536</v>
      </c>
      <c r="F169" s="16">
        <v>10651</v>
      </c>
      <c r="G169" s="16">
        <v>6937</v>
      </c>
      <c r="H169" s="16">
        <v>11699</v>
      </c>
      <c r="I169" s="16">
        <v>12</v>
      </c>
      <c r="J169" s="16">
        <v>337</v>
      </c>
      <c r="K169" s="16">
        <v>-9503</v>
      </c>
      <c r="L169" s="16">
        <v>252623</v>
      </c>
      <c r="N169" s="16"/>
    </row>
    <row r="170" spans="1:14" x14ac:dyDescent="0.35">
      <c r="A170" s="16" t="s">
        <v>520</v>
      </c>
      <c r="B170" s="16">
        <v>239628</v>
      </c>
      <c r="C170" s="16">
        <v>176906</v>
      </c>
      <c r="D170" s="16">
        <v>45786</v>
      </c>
      <c r="E170" s="16">
        <v>6386</v>
      </c>
      <c r="F170" s="16">
        <v>10550</v>
      </c>
      <c r="G170" s="16">
        <v>7372</v>
      </c>
      <c r="H170" s="16">
        <v>12109</v>
      </c>
      <c r="I170" s="16">
        <v>13</v>
      </c>
      <c r="J170" s="16">
        <v>437</v>
      </c>
      <c r="K170" s="16">
        <v>-9592</v>
      </c>
      <c r="L170" s="16">
        <v>249967</v>
      </c>
      <c r="N170" s="16"/>
    </row>
    <row r="171" spans="1:14" x14ac:dyDescent="0.35">
      <c r="A171" s="16" t="s">
        <v>521</v>
      </c>
      <c r="B171" s="16">
        <v>283282</v>
      </c>
      <c r="C171" s="16">
        <v>218140</v>
      </c>
      <c r="D171" s="16">
        <v>47707</v>
      </c>
      <c r="E171" s="16">
        <v>6427</v>
      </c>
      <c r="F171" s="16">
        <v>11008</v>
      </c>
      <c r="G171" s="16">
        <v>7717</v>
      </c>
      <c r="H171" s="16">
        <v>12822</v>
      </c>
      <c r="I171" s="16">
        <v>11</v>
      </c>
      <c r="J171" s="16">
        <v>2029</v>
      </c>
      <c r="K171" s="16">
        <v>-9895</v>
      </c>
      <c r="L171" s="16">
        <v>295966</v>
      </c>
      <c r="N171" s="16"/>
    </row>
    <row r="172" spans="1:14" x14ac:dyDescent="0.35">
      <c r="A172" s="16" t="s">
        <v>522</v>
      </c>
      <c r="B172" s="16">
        <v>235917</v>
      </c>
      <c r="C172" s="16">
        <v>177992</v>
      </c>
      <c r="D172" s="16">
        <v>40582</v>
      </c>
      <c r="E172" s="16">
        <v>6312</v>
      </c>
      <c r="F172" s="16">
        <v>11031</v>
      </c>
      <c r="G172" s="16">
        <v>7001</v>
      </c>
      <c r="H172" s="16">
        <v>12821</v>
      </c>
      <c r="I172" s="16">
        <v>299</v>
      </c>
      <c r="J172" s="16">
        <v>456</v>
      </c>
      <c r="K172" s="16">
        <v>-9999</v>
      </c>
      <c r="L172" s="16">
        <v>246495</v>
      </c>
      <c r="N172" s="16"/>
    </row>
    <row r="173" spans="1:14" x14ac:dyDescent="0.35">
      <c r="A173" s="16" t="s">
        <v>523</v>
      </c>
      <c r="B173" s="16">
        <v>250309</v>
      </c>
      <c r="C173" s="16">
        <v>191246</v>
      </c>
      <c r="D173" s="16">
        <v>41315</v>
      </c>
      <c r="E173" s="16">
        <v>6581</v>
      </c>
      <c r="F173" s="16">
        <v>11167</v>
      </c>
      <c r="G173" s="16">
        <v>7375</v>
      </c>
      <c r="H173" s="16">
        <v>13611</v>
      </c>
      <c r="I173" s="16">
        <v>892</v>
      </c>
      <c r="J173" s="16">
        <v>382</v>
      </c>
      <c r="K173" s="16">
        <v>-10148</v>
      </c>
      <c r="L173" s="16">
        <v>262421</v>
      </c>
      <c r="N173" s="16"/>
    </row>
    <row r="174" spans="1:14" x14ac:dyDescent="0.35">
      <c r="A174" s="16" t="s">
        <v>524</v>
      </c>
      <c r="B174" s="16">
        <v>247439</v>
      </c>
      <c r="C174" s="16">
        <v>186822</v>
      </c>
      <c r="D174" s="16">
        <v>43672</v>
      </c>
      <c r="E174" s="16">
        <v>5624</v>
      </c>
      <c r="F174" s="16">
        <v>11321</v>
      </c>
      <c r="G174" s="16">
        <v>7788</v>
      </c>
      <c r="H174" s="16">
        <v>14982</v>
      </c>
      <c r="I174" s="16">
        <v>0</v>
      </c>
      <c r="J174" s="16">
        <v>196</v>
      </c>
      <c r="K174" s="16">
        <v>-10314</v>
      </c>
      <c r="L174" s="16">
        <v>260091</v>
      </c>
      <c r="N174" s="16"/>
    </row>
    <row r="175" spans="1:14" ht="15.65" customHeight="1" x14ac:dyDescent="0.35">
      <c r="A175" s="16" t="s">
        <v>525</v>
      </c>
      <c r="B175" s="16">
        <v>300730</v>
      </c>
      <c r="C175" s="16">
        <v>234740</v>
      </c>
      <c r="D175" s="16">
        <v>48254</v>
      </c>
      <c r="E175" s="16">
        <v>6003</v>
      </c>
      <c r="F175" s="16">
        <v>11733</v>
      </c>
      <c r="G175" s="16">
        <v>9652</v>
      </c>
      <c r="H175" s="16">
        <v>15043</v>
      </c>
      <c r="I175" s="16">
        <v>0</v>
      </c>
      <c r="J175" s="16">
        <v>1441</v>
      </c>
      <c r="K175" s="16">
        <v>-10699</v>
      </c>
      <c r="L175" s="16">
        <v>316167</v>
      </c>
      <c r="N175" s="16"/>
    </row>
    <row r="176" spans="1:14" x14ac:dyDescent="0.35">
      <c r="A176" s="16" t="s">
        <v>526</v>
      </c>
      <c r="B176" s="16">
        <v>250740</v>
      </c>
      <c r="C176" s="16">
        <v>186099</v>
      </c>
      <c r="D176" s="16">
        <v>47572</v>
      </c>
      <c r="E176" s="16">
        <v>5243</v>
      </c>
      <c r="F176" s="16">
        <v>11826</v>
      </c>
      <c r="G176" s="16">
        <v>7511</v>
      </c>
      <c r="H176" s="16">
        <v>13832</v>
      </c>
      <c r="I176" s="16">
        <v>1</v>
      </c>
      <c r="J176" s="16">
        <v>98</v>
      </c>
      <c r="K176" s="16">
        <v>-10781</v>
      </c>
      <c r="L176" s="16">
        <v>261401</v>
      </c>
      <c r="N176" s="16"/>
    </row>
    <row r="177" spans="1:14" x14ac:dyDescent="0.35">
      <c r="A177" s="16" t="s">
        <v>527</v>
      </c>
      <c r="B177" s="16">
        <v>271995</v>
      </c>
      <c r="C177" s="16">
        <v>204218</v>
      </c>
      <c r="D177" s="16">
        <v>50150</v>
      </c>
      <c r="E177" s="16">
        <v>5747</v>
      </c>
      <c r="F177" s="16">
        <v>11880</v>
      </c>
      <c r="G177" s="16">
        <v>8578</v>
      </c>
      <c r="H177" s="16">
        <v>15007</v>
      </c>
      <c r="I177" s="16">
        <v>2</v>
      </c>
      <c r="J177" s="16">
        <v>241</v>
      </c>
      <c r="K177" s="16">
        <v>-10838</v>
      </c>
      <c r="L177" s="16">
        <v>284985</v>
      </c>
      <c r="N177" s="16"/>
    </row>
    <row r="178" spans="1:14" x14ac:dyDescent="0.35">
      <c r="A178" s="16" t="s">
        <v>528</v>
      </c>
      <c r="B178" s="16">
        <v>267544</v>
      </c>
      <c r="C178" s="16">
        <v>198976</v>
      </c>
      <c r="D178" s="16">
        <v>51304</v>
      </c>
      <c r="E178" s="16">
        <v>5130</v>
      </c>
      <c r="F178" s="16">
        <v>12134</v>
      </c>
      <c r="G178" s="16">
        <v>9287</v>
      </c>
      <c r="H178" s="16">
        <v>15085</v>
      </c>
      <c r="I178" s="16">
        <v>2</v>
      </c>
      <c r="J178" s="16">
        <v>120</v>
      </c>
      <c r="K178" s="16">
        <v>-11070</v>
      </c>
      <c r="L178" s="16">
        <v>280968</v>
      </c>
      <c r="N178" s="16"/>
    </row>
    <row r="179" spans="1:14" x14ac:dyDescent="0.35">
      <c r="A179" s="16" t="s">
        <v>529</v>
      </c>
      <c r="B179" s="16">
        <v>333077</v>
      </c>
      <c r="C179" s="16">
        <v>257470</v>
      </c>
      <c r="D179" s="16">
        <v>57356</v>
      </c>
      <c r="E179" s="16">
        <v>5628</v>
      </c>
      <c r="F179" s="16">
        <v>12623</v>
      </c>
      <c r="G179" s="16">
        <v>10109</v>
      </c>
      <c r="H179" s="16">
        <v>15983</v>
      </c>
      <c r="I179" s="16">
        <v>0</v>
      </c>
      <c r="J179" s="16">
        <v>393</v>
      </c>
      <c r="K179" s="16">
        <v>-11438</v>
      </c>
      <c r="L179" s="16">
        <v>348124</v>
      </c>
      <c r="N179" s="16"/>
    </row>
    <row r="180" spans="1:14" x14ac:dyDescent="0.35">
      <c r="A180" s="16" t="s">
        <v>1939</v>
      </c>
      <c r="B180" s="16">
        <v>266779</v>
      </c>
      <c r="C180" s="16">
        <v>198737</v>
      </c>
      <c r="D180" s="16">
        <v>49971</v>
      </c>
      <c r="E180" s="16">
        <v>5432</v>
      </c>
      <c r="F180" s="16">
        <v>12639</v>
      </c>
      <c r="G180" s="16">
        <v>8333</v>
      </c>
      <c r="H180" s="16">
        <v>14553</v>
      </c>
      <c r="I180" s="16">
        <v>2</v>
      </c>
      <c r="J180" s="16">
        <v>129</v>
      </c>
      <c r="K180" s="16">
        <v>-11592</v>
      </c>
      <c r="L180" s="16">
        <v>278204</v>
      </c>
      <c r="N180" s="16"/>
    </row>
    <row r="181" spans="1:14" ht="35.5" customHeight="1" x14ac:dyDescent="0.35">
      <c r="A181" s="16" t="s">
        <v>530</v>
      </c>
      <c r="B181" s="16">
        <v>21841</v>
      </c>
      <c r="C181" s="16">
        <v>16049</v>
      </c>
      <c r="D181" s="16">
        <v>4192</v>
      </c>
      <c r="E181" s="16">
        <v>664</v>
      </c>
      <c r="F181" s="16">
        <v>936</v>
      </c>
      <c r="G181" s="16">
        <v>313</v>
      </c>
      <c r="H181" s="16">
        <v>705</v>
      </c>
      <c r="I181" s="16">
        <v>0</v>
      </c>
      <c r="J181" s="16">
        <v>2</v>
      </c>
      <c r="K181" s="16">
        <v>-906</v>
      </c>
      <c r="L181" s="16">
        <v>21955</v>
      </c>
      <c r="N181" s="16"/>
    </row>
    <row r="182" spans="1:14" x14ac:dyDescent="0.35">
      <c r="A182" s="16" t="s">
        <v>531</v>
      </c>
      <c r="B182" s="16">
        <v>21984</v>
      </c>
      <c r="C182" s="16">
        <v>16215</v>
      </c>
      <c r="D182" s="16">
        <v>4192</v>
      </c>
      <c r="E182" s="16">
        <v>640</v>
      </c>
      <c r="F182" s="16">
        <v>937</v>
      </c>
      <c r="G182" s="16">
        <v>267</v>
      </c>
      <c r="H182" s="16">
        <v>705</v>
      </c>
      <c r="I182" s="16">
        <v>0</v>
      </c>
      <c r="J182" s="16">
        <v>2</v>
      </c>
      <c r="K182" s="16">
        <v>-906</v>
      </c>
      <c r="L182" s="16">
        <v>22052</v>
      </c>
      <c r="N182" s="16"/>
    </row>
    <row r="183" spans="1:14" x14ac:dyDescent="0.35">
      <c r="A183" s="16" t="s">
        <v>532</v>
      </c>
      <c r="B183" s="16">
        <v>21814</v>
      </c>
      <c r="C183" s="16">
        <v>16025</v>
      </c>
      <c r="D183" s="16">
        <v>4193</v>
      </c>
      <c r="E183" s="16">
        <v>653</v>
      </c>
      <c r="F183" s="16">
        <v>943</v>
      </c>
      <c r="G183" s="16">
        <v>239</v>
      </c>
      <c r="H183" s="16">
        <v>701</v>
      </c>
      <c r="I183" s="16">
        <v>1</v>
      </c>
      <c r="J183" s="16">
        <v>0</v>
      </c>
      <c r="K183" s="16">
        <v>-904</v>
      </c>
      <c r="L183" s="16">
        <v>21851</v>
      </c>
      <c r="N183" s="16"/>
    </row>
    <row r="184" spans="1:14" x14ac:dyDescent="0.35">
      <c r="A184" s="16" t="s">
        <v>533</v>
      </c>
      <c r="B184" s="16">
        <v>25882</v>
      </c>
      <c r="C184" s="16">
        <v>19605</v>
      </c>
      <c r="D184" s="16">
        <v>4271</v>
      </c>
      <c r="E184" s="16">
        <v>975</v>
      </c>
      <c r="F184" s="16">
        <v>1031</v>
      </c>
      <c r="G184" s="16">
        <v>237</v>
      </c>
      <c r="H184" s="16">
        <v>779</v>
      </c>
      <c r="I184" s="16">
        <v>0</v>
      </c>
      <c r="J184" s="16">
        <v>1</v>
      </c>
      <c r="K184" s="16">
        <v>-909</v>
      </c>
      <c r="L184" s="16">
        <v>25990</v>
      </c>
      <c r="N184" s="16"/>
    </row>
    <row r="185" spans="1:14" x14ac:dyDescent="0.35">
      <c r="A185" s="16" t="s">
        <v>534</v>
      </c>
      <c r="B185" s="16">
        <v>23720</v>
      </c>
      <c r="C185" s="16">
        <v>17442</v>
      </c>
      <c r="D185" s="16">
        <v>4271</v>
      </c>
      <c r="E185" s="16">
        <v>975</v>
      </c>
      <c r="F185" s="16">
        <v>1032</v>
      </c>
      <c r="G185" s="16">
        <v>241</v>
      </c>
      <c r="H185" s="16">
        <v>779</v>
      </c>
      <c r="I185" s="16">
        <v>0</v>
      </c>
      <c r="J185" s="16">
        <v>1</v>
      </c>
      <c r="K185" s="16">
        <v>-909</v>
      </c>
      <c r="L185" s="16">
        <v>23832</v>
      </c>
      <c r="N185" s="16"/>
    </row>
    <row r="186" spans="1:14" x14ac:dyDescent="0.35">
      <c r="A186" s="16" t="s">
        <v>535</v>
      </c>
      <c r="B186" s="16">
        <v>24189</v>
      </c>
      <c r="C186" s="16">
        <v>17896</v>
      </c>
      <c r="D186" s="16">
        <v>4272</v>
      </c>
      <c r="E186" s="16">
        <v>982</v>
      </c>
      <c r="F186" s="16">
        <v>1039</v>
      </c>
      <c r="G186" s="16">
        <v>237</v>
      </c>
      <c r="H186" s="16">
        <v>784</v>
      </c>
      <c r="I186" s="16">
        <v>1</v>
      </c>
      <c r="J186" s="16">
        <v>2</v>
      </c>
      <c r="K186" s="16">
        <v>-909</v>
      </c>
      <c r="L186" s="16">
        <v>24304</v>
      </c>
      <c r="N186" s="16"/>
    </row>
    <row r="187" spans="1:14" x14ac:dyDescent="0.35">
      <c r="A187" s="16" t="s">
        <v>536</v>
      </c>
      <c r="B187" s="16">
        <v>26924</v>
      </c>
      <c r="C187" s="16">
        <v>20941</v>
      </c>
      <c r="D187" s="16">
        <v>4333</v>
      </c>
      <c r="E187" s="16">
        <v>704</v>
      </c>
      <c r="F187" s="16">
        <v>946</v>
      </c>
      <c r="G187" s="16">
        <v>221</v>
      </c>
      <c r="H187" s="16">
        <v>761</v>
      </c>
      <c r="I187" s="16">
        <v>0</v>
      </c>
      <c r="J187" s="16">
        <v>2</v>
      </c>
      <c r="K187" s="16">
        <v>-916</v>
      </c>
      <c r="L187" s="16">
        <v>26992</v>
      </c>
      <c r="N187" s="16"/>
    </row>
    <row r="188" spans="1:14" x14ac:dyDescent="0.35">
      <c r="A188" s="16" t="s">
        <v>537</v>
      </c>
      <c r="B188" s="16">
        <v>27717</v>
      </c>
      <c r="C188" s="16">
        <v>21757</v>
      </c>
      <c r="D188" s="16">
        <v>4333</v>
      </c>
      <c r="E188" s="16">
        <v>680</v>
      </c>
      <c r="F188" s="16">
        <v>947</v>
      </c>
      <c r="G188" s="16">
        <v>206</v>
      </c>
      <c r="H188" s="16">
        <v>761</v>
      </c>
      <c r="I188" s="16">
        <v>0</v>
      </c>
      <c r="J188" s="16">
        <v>2</v>
      </c>
      <c r="K188" s="16">
        <v>-916</v>
      </c>
      <c r="L188" s="16">
        <v>27770</v>
      </c>
      <c r="N188" s="16"/>
    </row>
    <row r="189" spans="1:14" x14ac:dyDescent="0.35">
      <c r="A189" s="16" t="s">
        <v>538</v>
      </c>
      <c r="B189" s="16">
        <v>27060</v>
      </c>
      <c r="C189" s="16">
        <v>21096</v>
      </c>
      <c r="D189" s="16">
        <v>4336</v>
      </c>
      <c r="E189" s="16">
        <v>681</v>
      </c>
      <c r="F189" s="16">
        <v>947</v>
      </c>
      <c r="G189" s="16">
        <v>200</v>
      </c>
      <c r="H189" s="16">
        <v>756</v>
      </c>
      <c r="I189" s="16">
        <v>0</v>
      </c>
      <c r="J189" s="16">
        <v>1</v>
      </c>
      <c r="K189" s="16">
        <v>-915</v>
      </c>
      <c r="L189" s="16">
        <v>27102</v>
      </c>
      <c r="N189" s="16"/>
    </row>
    <row r="190" spans="1:14" x14ac:dyDescent="0.35">
      <c r="A190" s="16" t="s">
        <v>71</v>
      </c>
      <c r="B190" s="16">
        <v>35761</v>
      </c>
      <c r="C190" s="16">
        <v>29174</v>
      </c>
      <c r="D190" s="16">
        <v>4433</v>
      </c>
      <c r="E190" s="16">
        <v>1172</v>
      </c>
      <c r="F190" s="16">
        <v>982</v>
      </c>
      <c r="G190" s="16">
        <v>206</v>
      </c>
      <c r="H190" s="16">
        <v>775</v>
      </c>
      <c r="I190" s="16">
        <v>0</v>
      </c>
      <c r="J190" s="16">
        <v>1</v>
      </c>
      <c r="K190" s="16">
        <v>-923</v>
      </c>
      <c r="L190" s="16">
        <v>35820</v>
      </c>
      <c r="N190" s="16"/>
    </row>
    <row r="191" spans="1:14" x14ac:dyDescent="0.35">
      <c r="A191" s="16" t="s">
        <v>72</v>
      </c>
      <c r="B191" s="16">
        <v>27846</v>
      </c>
      <c r="C191" s="16">
        <v>21008</v>
      </c>
      <c r="D191" s="16">
        <v>4433</v>
      </c>
      <c r="E191" s="16">
        <v>1172</v>
      </c>
      <c r="F191" s="16">
        <v>1233</v>
      </c>
      <c r="G191" s="16">
        <v>219</v>
      </c>
      <c r="H191" s="16">
        <v>775</v>
      </c>
      <c r="I191" s="16">
        <v>1</v>
      </c>
      <c r="J191" s="16">
        <v>1</v>
      </c>
      <c r="K191" s="16">
        <v>-923</v>
      </c>
      <c r="L191" s="16">
        <v>27919</v>
      </c>
      <c r="N191" s="16"/>
    </row>
    <row r="192" spans="1:14" x14ac:dyDescent="0.35">
      <c r="A192" s="16" t="s">
        <v>73</v>
      </c>
      <c r="B192" s="16">
        <v>25349</v>
      </c>
      <c r="C192" s="16">
        <v>18743</v>
      </c>
      <c r="D192" s="16">
        <v>4433</v>
      </c>
      <c r="E192" s="16">
        <v>1185</v>
      </c>
      <c r="F192" s="16">
        <v>988</v>
      </c>
      <c r="G192" s="16">
        <v>230</v>
      </c>
      <c r="H192" s="16">
        <v>775</v>
      </c>
      <c r="I192" s="16">
        <v>2</v>
      </c>
      <c r="J192" s="16">
        <v>3</v>
      </c>
      <c r="K192" s="16">
        <v>-926</v>
      </c>
      <c r="L192" s="16">
        <v>25433</v>
      </c>
      <c r="N192" s="16"/>
    </row>
    <row r="193" spans="1:14" x14ac:dyDescent="0.35">
      <c r="A193" s="16" t="s">
        <v>74</v>
      </c>
      <c r="B193" s="16">
        <v>24715</v>
      </c>
      <c r="C193" s="16">
        <v>18921</v>
      </c>
      <c r="D193" s="16">
        <v>4228</v>
      </c>
      <c r="E193" s="16">
        <v>608</v>
      </c>
      <c r="F193" s="16">
        <v>958</v>
      </c>
      <c r="G193" s="16">
        <v>237</v>
      </c>
      <c r="H193" s="16">
        <v>786</v>
      </c>
      <c r="I193" s="16">
        <v>-36</v>
      </c>
      <c r="J193" s="16">
        <v>2</v>
      </c>
      <c r="K193" s="16">
        <v>-931</v>
      </c>
      <c r="L193" s="16">
        <v>24773</v>
      </c>
      <c r="N193" s="16"/>
    </row>
    <row r="194" spans="1:14" x14ac:dyDescent="0.35">
      <c r="A194" s="16" t="s">
        <v>75</v>
      </c>
      <c r="B194" s="16">
        <v>22000</v>
      </c>
      <c r="C194" s="16">
        <v>16238</v>
      </c>
      <c r="D194" s="16">
        <v>4228</v>
      </c>
      <c r="E194" s="16">
        <v>576</v>
      </c>
      <c r="F194" s="16">
        <v>958</v>
      </c>
      <c r="G194" s="16">
        <v>246</v>
      </c>
      <c r="H194" s="16">
        <v>786</v>
      </c>
      <c r="I194" s="16">
        <v>-24</v>
      </c>
      <c r="J194" s="16">
        <v>2</v>
      </c>
      <c r="K194" s="16">
        <v>-931</v>
      </c>
      <c r="L194" s="16">
        <v>22079</v>
      </c>
      <c r="N194" s="16"/>
    </row>
    <row r="195" spans="1:14" x14ac:dyDescent="0.35">
      <c r="A195" s="16" t="s">
        <v>76</v>
      </c>
      <c r="B195" s="16">
        <v>22731</v>
      </c>
      <c r="C195" s="16">
        <v>16947</v>
      </c>
      <c r="D195" s="16">
        <v>4226</v>
      </c>
      <c r="E195" s="16">
        <v>575</v>
      </c>
      <c r="F195" s="16">
        <v>983</v>
      </c>
      <c r="G195" s="16">
        <v>258</v>
      </c>
      <c r="H195" s="16">
        <v>787</v>
      </c>
      <c r="I195" s="16">
        <v>61</v>
      </c>
      <c r="J195" s="16">
        <v>1</v>
      </c>
      <c r="K195" s="16">
        <v>-929</v>
      </c>
      <c r="L195" s="16">
        <v>22909</v>
      </c>
      <c r="N195" s="16"/>
    </row>
    <row r="196" spans="1:14" x14ac:dyDescent="0.35">
      <c r="A196" s="16" t="s">
        <v>77</v>
      </c>
      <c r="B196" s="16">
        <v>30142</v>
      </c>
      <c r="C196" s="16">
        <v>23737</v>
      </c>
      <c r="D196" s="16">
        <v>4473</v>
      </c>
      <c r="E196" s="16">
        <v>963</v>
      </c>
      <c r="F196" s="16">
        <v>969</v>
      </c>
      <c r="G196" s="16">
        <v>274</v>
      </c>
      <c r="H196" s="16">
        <v>761</v>
      </c>
      <c r="I196" s="16">
        <v>75</v>
      </c>
      <c r="J196" s="16">
        <v>1</v>
      </c>
      <c r="K196" s="16">
        <v>-936</v>
      </c>
      <c r="L196" s="16">
        <v>30317</v>
      </c>
      <c r="N196" s="16"/>
    </row>
    <row r="197" spans="1:14" x14ac:dyDescent="0.35">
      <c r="A197" s="16" t="s">
        <v>78</v>
      </c>
      <c r="B197" s="16">
        <v>24945</v>
      </c>
      <c r="C197" s="16">
        <v>18368</v>
      </c>
      <c r="D197" s="16">
        <v>4473</v>
      </c>
      <c r="E197" s="16">
        <v>955</v>
      </c>
      <c r="F197" s="16">
        <v>1149</v>
      </c>
      <c r="G197" s="16">
        <v>280</v>
      </c>
      <c r="H197" s="16">
        <v>761</v>
      </c>
      <c r="I197" s="16">
        <v>-34</v>
      </c>
      <c r="J197" s="16">
        <v>1</v>
      </c>
      <c r="K197" s="16">
        <v>-936</v>
      </c>
      <c r="L197" s="16">
        <v>25017</v>
      </c>
      <c r="N197" s="16"/>
    </row>
    <row r="198" spans="1:14" x14ac:dyDescent="0.35">
      <c r="A198" s="16" t="s">
        <v>79</v>
      </c>
      <c r="B198" s="16">
        <v>25093</v>
      </c>
      <c r="C198" s="16">
        <v>18660</v>
      </c>
      <c r="D198" s="16">
        <v>4474</v>
      </c>
      <c r="E198" s="16">
        <v>980</v>
      </c>
      <c r="F198" s="16">
        <v>979</v>
      </c>
      <c r="G198" s="16">
        <v>273</v>
      </c>
      <c r="H198" s="16">
        <v>761</v>
      </c>
      <c r="I198" s="16">
        <v>-39</v>
      </c>
      <c r="J198" s="16">
        <v>2</v>
      </c>
      <c r="K198" s="16">
        <v>-934</v>
      </c>
      <c r="L198" s="16">
        <v>25156</v>
      </c>
      <c r="N198" s="16"/>
    </row>
    <row r="199" spans="1:14" x14ac:dyDescent="0.35">
      <c r="A199" s="16" t="s">
        <v>80</v>
      </c>
      <c r="B199" s="16">
        <v>34036</v>
      </c>
      <c r="C199" s="16">
        <v>27778</v>
      </c>
      <c r="D199" s="16">
        <v>4528</v>
      </c>
      <c r="E199" s="16">
        <v>747</v>
      </c>
      <c r="F199" s="16">
        <v>983</v>
      </c>
      <c r="G199" s="16">
        <v>256</v>
      </c>
      <c r="H199" s="16">
        <v>762</v>
      </c>
      <c r="I199" s="16">
        <v>0</v>
      </c>
      <c r="J199" s="16">
        <v>2</v>
      </c>
      <c r="K199" s="16">
        <v>-945</v>
      </c>
      <c r="L199" s="16">
        <v>34111</v>
      </c>
      <c r="N199" s="16"/>
    </row>
    <row r="200" spans="1:14" x14ac:dyDescent="0.35">
      <c r="A200" s="16" t="s">
        <v>81</v>
      </c>
      <c r="B200" s="16">
        <v>24029</v>
      </c>
      <c r="C200" s="16">
        <v>17678</v>
      </c>
      <c r="D200" s="16">
        <v>4528</v>
      </c>
      <c r="E200" s="16">
        <v>840</v>
      </c>
      <c r="F200" s="16">
        <v>983</v>
      </c>
      <c r="G200" s="16">
        <v>248</v>
      </c>
      <c r="H200" s="16">
        <v>762</v>
      </c>
      <c r="I200" s="16">
        <v>0</v>
      </c>
      <c r="J200" s="16">
        <v>2</v>
      </c>
      <c r="K200" s="16">
        <v>-945</v>
      </c>
      <c r="L200" s="16">
        <v>24096</v>
      </c>
      <c r="N200" s="16"/>
    </row>
    <row r="201" spans="1:14" x14ac:dyDescent="0.35">
      <c r="A201" s="16" t="s">
        <v>82</v>
      </c>
      <c r="B201" s="16">
        <v>28361</v>
      </c>
      <c r="C201" s="16">
        <v>22123</v>
      </c>
      <c r="D201" s="16">
        <v>4531</v>
      </c>
      <c r="E201" s="16">
        <v>716</v>
      </c>
      <c r="F201" s="16">
        <v>991</v>
      </c>
      <c r="G201" s="16">
        <v>258</v>
      </c>
      <c r="H201" s="16">
        <v>760</v>
      </c>
      <c r="I201" s="16">
        <v>1</v>
      </c>
      <c r="J201" s="16">
        <v>1</v>
      </c>
      <c r="K201" s="16">
        <v>-945</v>
      </c>
      <c r="L201" s="16">
        <v>28436</v>
      </c>
      <c r="N201" s="16"/>
    </row>
    <row r="202" spans="1:14" x14ac:dyDescent="0.35">
      <c r="A202" s="16" t="s">
        <v>83</v>
      </c>
      <c r="B202" s="16">
        <v>35474</v>
      </c>
      <c r="C202" s="16">
        <v>28377</v>
      </c>
      <c r="D202" s="16">
        <v>5020</v>
      </c>
      <c r="E202" s="16">
        <v>1072</v>
      </c>
      <c r="F202" s="16">
        <v>1005</v>
      </c>
      <c r="G202" s="16">
        <v>284</v>
      </c>
      <c r="H202" s="16">
        <v>771</v>
      </c>
      <c r="I202" s="16">
        <v>-905</v>
      </c>
      <c r="J202" s="16">
        <v>1</v>
      </c>
      <c r="K202" s="16">
        <v>-964</v>
      </c>
      <c r="L202" s="16">
        <v>34661</v>
      </c>
      <c r="N202" s="16"/>
    </row>
    <row r="203" spans="1:14" x14ac:dyDescent="0.35">
      <c r="A203" s="16" t="s">
        <v>84</v>
      </c>
      <c r="B203" s="16">
        <v>30279</v>
      </c>
      <c r="C203" s="16">
        <v>23022</v>
      </c>
      <c r="D203" s="16">
        <v>5020</v>
      </c>
      <c r="E203" s="16">
        <v>1072</v>
      </c>
      <c r="F203" s="16">
        <v>1165</v>
      </c>
      <c r="G203" s="16">
        <v>302</v>
      </c>
      <c r="H203" s="16">
        <v>771</v>
      </c>
      <c r="I203" s="16">
        <v>544</v>
      </c>
      <c r="J203" s="16">
        <v>1</v>
      </c>
      <c r="K203" s="16">
        <v>-964</v>
      </c>
      <c r="L203" s="16">
        <v>30933</v>
      </c>
      <c r="N203" s="16"/>
    </row>
    <row r="204" spans="1:14" x14ac:dyDescent="0.35">
      <c r="A204" s="16" t="s">
        <v>85</v>
      </c>
      <c r="B204" s="16">
        <v>27262</v>
      </c>
      <c r="C204" s="16">
        <v>20180</v>
      </c>
      <c r="D204" s="16">
        <v>5017</v>
      </c>
      <c r="E204" s="16">
        <v>1044</v>
      </c>
      <c r="F204" s="16">
        <v>1021</v>
      </c>
      <c r="G204" s="16">
        <v>304</v>
      </c>
      <c r="H204" s="16">
        <v>774</v>
      </c>
      <c r="I204" s="16">
        <v>364</v>
      </c>
      <c r="J204" s="16">
        <v>3</v>
      </c>
      <c r="K204" s="16">
        <v>-966</v>
      </c>
      <c r="L204" s="16">
        <v>27741</v>
      </c>
      <c r="N204" s="16"/>
    </row>
    <row r="205" spans="1:14" x14ac:dyDescent="0.35">
      <c r="A205" s="16" t="s">
        <v>86</v>
      </c>
      <c r="B205" s="16">
        <v>27053</v>
      </c>
      <c r="C205" s="16">
        <v>20970</v>
      </c>
      <c r="D205" s="16">
        <v>4483</v>
      </c>
      <c r="E205" s="16">
        <v>574</v>
      </c>
      <c r="F205" s="16">
        <v>1026</v>
      </c>
      <c r="G205" s="16">
        <v>286</v>
      </c>
      <c r="H205" s="16">
        <v>865</v>
      </c>
      <c r="I205" s="16">
        <v>-46</v>
      </c>
      <c r="J205" s="16">
        <v>2</v>
      </c>
      <c r="K205" s="16">
        <v>-984</v>
      </c>
      <c r="L205" s="16">
        <v>27176</v>
      </c>
      <c r="N205" s="16"/>
    </row>
    <row r="206" spans="1:14" x14ac:dyDescent="0.35">
      <c r="A206" s="16" t="s">
        <v>87</v>
      </c>
      <c r="B206" s="16">
        <v>23587</v>
      </c>
      <c r="C206" s="16">
        <v>17526</v>
      </c>
      <c r="D206" s="16">
        <v>4483</v>
      </c>
      <c r="E206" s="16">
        <v>547</v>
      </c>
      <c r="F206" s="16">
        <v>1031</v>
      </c>
      <c r="G206" s="16">
        <v>262</v>
      </c>
      <c r="H206" s="16">
        <v>865</v>
      </c>
      <c r="I206" s="16">
        <v>-46</v>
      </c>
      <c r="J206" s="16">
        <v>2</v>
      </c>
      <c r="K206" s="16">
        <v>-984</v>
      </c>
      <c r="L206" s="16">
        <v>23686</v>
      </c>
      <c r="N206" s="16"/>
    </row>
    <row r="207" spans="1:14" x14ac:dyDescent="0.35">
      <c r="A207" s="16" t="s">
        <v>88</v>
      </c>
      <c r="B207" s="16">
        <v>24141</v>
      </c>
      <c r="C207" s="16">
        <v>18082</v>
      </c>
      <c r="D207" s="16">
        <v>4483</v>
      </c>
      <c r="E207" s="16">
        <v>546</v>
      </c>
      <c r="F207" s="16">
        <v>1030</v>
      </c>
      <c r="G207" s="16">
        <v>242</v>
      </c>
      <c r="H207" s="16">
        <v>869</v>
      </c>
      <c r="I207" s="16">
        <v>92</v>
      </c>
      <c r="J207" s="16">
        <v>2</v>
      </c>
      <c r="K207" s="16">
        <v>-982</v>
      </c>
      <c r="L207" s="16">
        <v>24364</v>
      </c>
      <c r="N207" s="16"/>
    </row>
    <row r="208" spans="1:14" x14ac:dyDescent="0.35">
      <c r="A208" s="16" t="s">
        <v>89</v>
      </c>
      <c r="B208" s="16">
        <v>31769</v>
      </c>
      <c r="C208" s="16">
        <v>25375</v>
      </c>
      <c r="D208" s="16">
        <v>4686</v>
      </c>
      <c r="E208" s="16">
        <v>665</v>
      </c>
      <c r="F208" s="16">
        <v>1043</v>
      </c>
      <c r="G208" s="16">
        <v>234</v>
      </c>
      <c r="H208" s="16">
        <v>863</v>
      </c>
      <c r="I208" s="16">
        <v>23</v>
      </c>
      <c r="J208" s="16">
        <v>2</v>
      </c>
      <c r="K208" s="16">
        <v>-998</v>
      </c>
      <c r="L208" s="16">
        <v>31893</v>
      </c>
      <c r="N208" s="16"/>
    </row>
    <row r="209" spans="1:14" x14ac:dyDescent="0.35">
      <c r="A209" s="16" t="s">
        <v>90</v>
      </c>
      <c r="B209" s="16">
        <v>26478</v>
      </c>
      <c r="C209" s="16">
        <v>19921</v>
      </c>
      <c r="D209" s="16">
        <v>4686</v>
      </c>
      <c r="E209" s="16">
        <v>671</v>
      </c>
      <c r="F209" s="16">
        <v>1200</v>
      </c>
      <c r="G209" s="16">
        <v>239</v>
      </c>
      <c r="H209" s="16">
        <v>863</v>
      </c>
      <c r="I209" s="16">
        <v>-11</v>
      </c>
      <c r="J209" s="16">
        <v>2</v>
      </c>
      <c r="K209" s="16">
        <v>-998</v>
      </c>
      <c r="L209" s="16">
        <v>26573</v>
      </c>
      <c r="N209" s="16"/>
    </row>
    <row r="210" spans="1:14" x14ac:dyDescent="0.35">
      <c r="A210" s="16" t="s">
        <v>91</v>
      </c>
      <c r="B210" s="16">
        <v>27899</v>
      </c>
      <c r="C210" s="16">
        <v>21497</v>
      </c>
      <c r="D210" s="16">
        <v>4686</v>
      </c>
      <c r="E210" s="16">
        <v>669</v>
      </c>
      <c r="F210" s="16">
        <v>1047</v>
      </c>
      <c r="G210" s="16">
        <v>252</v>
      </c>
      <c r="H210" s="16">
        <v>866</v>
      </c>
      <c r="I210" s="16">
        <v>-11</v>
      </c>
      <c r="J210" s="16">
        <v>3</v>
      </c>
      <c r="K210" s="16">
        <v>-1001</v>
      </c>
      <c r="L210" s="16">
        <v>28008</v>
      </c>
      <c r="N210" s="16"/>
    </row>
    <row r="211" spans="1:14" x14ac:dyDescent="0.35">
      <c r="A211" s="16" t="s">
        <v>92</v>
      </c>
      <c r="B211" s="16">
        <v>35937</v>
      </c>
      <c r="C211" s="16">
        <v>29372</v>
      </c>
      <c r="D211" s="16">
        <v>4726</v>
      </c>
      <c r="E211" s="16">
        <v>795</v>
      </c>
      <c r="F211" s="16">
        <v>1044</v>
      </c>
      <c r="G211" s="16">
        <v>270</v>
      </c>
      <c r="H211" s="16">
        <v>873</v>
      </c>
      <c r="I211" s="16">
        <v>-125</v>
      </c>
      <c r="J211" s="16">
        <v>2</v>
      </c>
      <c r="K211" s="16">
        <v>-1004</v>
      </c>
      <c r="L211" s="16">
        <v>35953</v>
      </c>
      <c r="N211" s="16"/>
    </row>
    <row r="212" spans="1:14" x14ac:dyDescent="0.35">
      <c r="A212" s="16" t="s">
        <v>93</v>
      </c>
      <c r="B212" s="16">
        <v>25809</v>
      </c>
      <c r="C212" s="16">
        <v>19281</v>
      </c>
      <c r="D212" s="16">
        <v>4726</v>
      </c>
      <c r="E212" s="16">
        <v>758</v>
      </c>
      <c r="F212" s="16">
        <v>1044</v>
      </c>
      <c r="G212" s="16">
        <v>294</v>
      </c>
      <c r="H212" s="16">
        <v>873</v>
      </c>
      <c r="I212" s="16">
        <v>221</v>
      </c>
      <c r="J212" s="16">
        <v>2</v>
      </c>
      <c r="K212" s="16">
        <v>-1004</v>
      </c>
      <c r="L212" s="16">
        <v>26195</v>
      </c>
      <c r="N212" s="16"/>
    </row>
    <row r="213" spans="1:14" x14ac:dyDescent="0.35">
      <c r="A213" s="16" t="s">
        <v>94</v>
      </c>
      <c r="B213" s="16">
        <v>28295</v>
      </c>
      <c r="C213" s="16">
        <v>21762</v>
      </c>
      <c r="D213" s="16">
        <v>4726</v>
      </c>
      <c r="E213" s="16">
        <v>762</v>
      </c>
      <c r="F213" s="16">
        <v>1045</v>
      </c>
      <c r="G213" s="16">
        <v>324</v>
      </c>
      <c r="H213" s="16">
        <v>868</v>
      </c>
      <c r="I213" s="16">
        <v>-95</v>
      </c>
      <c r="J213" s="16">
        <v>2</v>
      </c>
      <c r="K213" s="16">
        <v>-1004</v>
      </c>
      <c r="L213" s="16">
        <v>28390</v>
      </c>
      <c r="N213" s="16"/>
    </row>
    <row r="214" spans="1:14" x14ac:dyDescent="0.35">
      <c r="A214" s="16" t="s">
        <v>95</v>
      </c>
      <c r="B214" s="16">
        <v>39464</v>
      </c>
      <c r="C214" s="16">
        <v>32536</v>
      </c>
      <c r="D214" s="16">
        <v>5083</v>
      </c>
      <c r="E214" s="16">
        <v>776</v>
      </c>
      <c r="F214" s="16">
        <v>1069</v>
      </c>
      <c r="G214" s="16">
        <v>352</v>
      </c>
      <c r="H214" s="16">
        <v>880</v>
      </c>
      <c r="I214" s="16">
        <v>-345</v>
      </c>
      <c r="J214" s="16">
        <v>2</v>
      </c>
      <c r="K214" s="16">
        <v>-1022</v>
      </c>
      <c r="L214" s="16">
        <v>39331</v>
      </c>
      <c r="N214" s="16"/>
    </row>
    <row r="215" spans="1:14" x14ac:dyDescent="0.35">
      <c r="A215" s="16" t="s">
        <v>96</v>
      </c>
      <c r="B215" s="16">
        <v>30461</v>
      </c>
      <c r="C215" s="16">
        <v>23306</v>
      </c>
      <c r="D215" s="16">
        <v>5083</v>
      </c>
      <c r="E215" s="16">
        <v>773</v>
      </c>
      <c r="F215" s="16">
        <v>1299</v>
      </c>
      <c r="G215" s="16">
        <v>353</v>
      </c>
      <c r="H215" s="16">
        <v>880</v>
      </c>
      <c r="I215" s="16">
        <v>185</v>
      </c>
      <c r="J215" s="16">
        <v>2</v>
      </c>
      <c r="K215" s="16">
        <v>-1022</v>
      </c>
      <c r="L215" s="16">
        <v>30859</v>
      </c>
      <c r="N215" s="16"/>
    </row>
    <row r="216" spans="1:14" x14ac:dyDescent="0.35">
      <c r="A216" s="16" t="s">
        <v>97</v>
      </c>
      <c r="B216" s="16">
        <v>29401</v>
      </c>
      <c r="C216" s="16">
        <v>22474</v>
      </c>
      <c r="D216" s="16">
        <v>5084</v>
      </c>
      <c r="E216" s="16">
        <v>771</v>
      </c>
      <c r="F216" s="16">
        <v>1072</v>
      </c>
      <c r="G216" s="16">
        <v>320</v>
      </c>
      <c r="H216" s="16">
        <v>877</v>
      </c>
      <c r="I216" s="16">
        <v>160</v>
      </c>
      <c r="J216" s="16">
        <v>4</v>
      </c>
      <c r="K216" s="16">
        <v>-1028</v>
      </c>
      <c r="L216" s="16">
        <v>29734</v>
      </c>
      <c r="N216" s="16"/>
    </row>
    <row r="217" spans="1:14" x14ac:dyDescent="0.35">
      <c r="A217" s="16" t="s">
        <v>98</v>
      </c>
      <c r="B217" s="16">
        <v>29737</v>
      </c>
      <c r="C217" s="16">
        <v>23112</v>
      </c>
      <c r="D217" s="16">
        <v>4939</v>
      </c>
      <c r="E217" s="16">
        <v>610</v>
      </c>
      <c r="F217" s="16">
        <v>1076</v>
      </c>
      <c r="G217" s="16">
        <v>263</v>
      </c>
      <c r="H217" s="16">
        <v>955</v>
      </c>
      <c r="I217" s="16">
        <v>-32</v>
      </c>
      <c r="J217" s="16">
        <v>3</v>
      </c>
      <c r="K217" s="16">
        <v>-1026</v>
      </c>
      <c r="L217" s="16">
        <v>29900</v>
      </c>
      <c r="N217" s="16"/>
    </row>
    <row r="218" spans="1:14" x14ac:dyDescent="0.35">
      <c r="A218" s="16" t="s">
        <v>99</v>
      </c>
      <c r="B218" s="16">
        <v>29411</v>
      </c>
      <c r="C218" s="16">
        <v>22745</v>
      </c>
      <c r="D218" s="16">
        <v>4939</v>
      </c>
      <c r="E218" s="16">
        <v>605</v>
      </c>
      <c r="F218" s="16">
        <v>1122</v>
      </c>
      <c r="G218" s="16">
        <v>222</v>
      </c>
      <c r="H218" s="16">
        <v>955</v>
      </c>
      <c r="I218" s="16">
        <v>-31</v>
      </c>
      <c r="J218" s="16">
        <v>3</v>
      </c>
      <c r="K218" s="16">
        <v>-1026</v>
      </c>
      <c r="L218" s="16">
        <v>29534</v>
      </c>
      <c r="N218" s="16"/>
    </row>
    <row r="219" spans="1:14" x14ac:dyDescent="0.35">
      <c r="A219" s="16" t="s">
        <v>100</v>
      </c>
      <c r="B219" s="16">
        <v>29918</v>
      </c>
      <c r="C219" s="16">
        <v>23258</v>
      </c>
      <c r="D219" s="16">
        <v>4939</v>
      </c>
      <c r="E219" s="16">
        <v>602</v>
      </c>
      <c r="F219" s="16">
        <v>1119</v>
      </c>
      <c r="G219" s="16">
        <v>220</v>
      </c>
      <c r="H219" s="16">
        <v>956</v>
      </c>
      <c r="I219" s="16">
        <v>63</v>
      </c>
      <c r="J219" s="16">
        <v>2</v>
      </c>
      <c r="K219" s="16">
        <v>-1026</v>
      </c>
      <c r="L219" s="16">
        <v>30133</v>
      </c>
      <c r="N219" s="16"/>
    </row>
    <row r="220" spans="1:14" x14ac:dyDescent="0.35">
      <c r="A220" s="16" t="s">
        <v>101</v>
      </c>
      <c r="B220" s="16">
        <v>32621</v>
      </c>
      <c r="C220" s="16">
        <v>25891</v>
      </c>
      <c r="D220" s="16">
        <v>4886</v>
      </c>
      <c r="E220" s="16">
        <v>692</v>
      </c>
      <c r="F220" s="16">
        <v>1152</v>
      </c>
      <c r="G220" s="16">
        <v>257</v>
      </c>
      <c r="H220" s="16">
        <v>956</v>
      </c>
      <c r="I220" s="16">
        <v>-33</v>
      </c>
      <c r="J220" s="16">
        <v>2</v>
      </c>
      <c r="K220" s="16">
        <v>-1042</v>
      </c>
      <c r="L220" s="16">
        <v>32761</v>
      </c>
      <c r="N220" s="16"/>
    </row>
    <row r="221" spans="1:14" x14ac:dyDescent="0.35">
      <c r="A221" s="16" t="s">
        <v>102</v>
      </c>
      <c r="B221" s="16">
        <v>31270</v>
      </c>
      <c r="C221" s="16">
        <v>24270</v>
      </c>
      <c r="D221" s="16">
        <v>4886</v>
      </c>
      <c r="E221" s="16">
        <v>695</v>
      </c>
      <c r="F221" s="16">
        <v>1419</v>
      </c>
      <c r="G221" s="16">
        <v>294</v>
      </c>
      <c r="H221" s="16">
        <v>956</v>
      </c>
      <c r="I221" s="16">
        <v>-51</v>
      </c>
      <c r="J221" s="16">
        <v>2</v>
      </c>
      <c r="K221" s="16">
        <v>-1042</v>
      </c>
      <c r="L221" s="16">
        <v>31429</v>
      </c>
      <c r="N221" s="16"/>
    </row>
    <row r="222" spans="1:14" x14ac:dyDescent="0.35">
      <c r="A222" s="16" t="s">
        <v>103</v>
      </c>
      <c r="B222" s="16">
        <v>29478</v>
      </c>
      <c r="C222" s="16">
        <v>22759</v>
      </c>
      <c r="D222" s="16">
        <v>4887</v>
      </c>
      <c r="E222" s="16">
        <v>685</v>
      </c>
      <c r="F222" s="16">
        <v>1147</v>
      </c>
      <c r="G222" s="16">
        <v>305</v>
      </c>
      <c r="H222" s="16">
        <v>954</v>
      </c>
      <c r="I222" s="16">
        <v>84</v>
      </c>
      <c r="J222" s="16">
        <v>3</v>
      </c>
      <c r="K222" s="16">
        <v>-1042</v>
      </c>
      <c r="L222" s="16">
        <v>29782</v>
      </c>
      <c r="N222" s="16"/>
    </row>
    <row r="223" spans="1:14" x14ac:dyDescent="0.35">
      <c r="A223" s="16" t="s">
        <v>104</v>
      </c>
      <c r="B223" s="16">
        <v>29270</v>
      </c>
      <c r="C223" s="16">
        <v>22098</v>
      </c>
      <c r="D223" s="16">
        <v>5175</v>
      </c>
      <c r="E223" s="16">
        <v>812</v>
      </c>
      <c r="F223" s="16">
        <v>1185</v>
      </c>
      <c r="G223" s="16">
        <v>288</v>
      </c>
      <c r="H223" s="16">
        <v>963</v>
      </c>
      <c r="I223" s="16">
        <v>1</v>
      </c>
      <c r="J223" s="16">
        <v>2</v>
      </c>
      <c r="K223" s="16">
        <v>-1052</v>
      </c>
      <c r="L223" s="16">
        <v>29472</v>
      </c>
      <c r="N223" s="16"/>
    </row>
    <row r="224" spans="1:14" x14ac:dyDescent="0.35">
      <c r="A224" s="16" t="s">
        <v>105</v>
      </c>
      <c r="B224" s="16">
        <v>29046</v>
      </c>
      <c r="C224" s="16">
        <v>21891</v>
      </c>
      <c r="D224" s="16">
        <v>5175</v>
      </c>
      <c r="E224" s="16">
        <v>797</v>
      </c>
      <c r="F224" s="16">
        <v>1183</v>
      </c>
      <c r="G224" s="16">
        <v>284</v>
      </c>
      <c r="H224" s="16">
        <v>963</v>
      </c>
      <c r="I224" s="16">
        <v>0</v>
      </c>
      <c r="J224" s="16">
        <v>2</v>
      </c>
      <c r="K224" s="16">
        <v>-1052</v>
      </c>
      <c r="L224" s="16">
        <v>29243</v>
      </c>
      <c r="N224" s="16"/>
    </row>
    <row r="225" spans="1:14" x14ac:dyDescent="0.35">
      <c r="A225" s="16" t="s">
        <v>106</v>
      </c>
      <c r="B225" s="16">
        <v>29548</v>
      </c>
      <c r="C225" s="16">
        <v>22384</v>
      </c>
      <c r="D225" s="16">
        <v>5176</v>
      </c>
      <c r="E225" s="16">
        <v>799</v>
      </c>
      <c r="F225" s="16">
        <v>1189</v>
      </c>
      <c r="G225" s="16">
        <v>314</v>
      </c>
      <c r="H225" s="16">
        <v>964</v>
      </c>
      <c r="I225" s="16">
        <v>-1</v>
      </c>
      <c r="J225" s="16">
        <v>2</v>
      </c>
      <c r="K225" s="16">
        <v>-1056</v>
      </c>
      <c r="L225" s="16">
        <v>29771</v>
      </c>
      <c r="N225" s="16"/>
    </row>
    <row r="226" spans="1:14" x14ac:dyDescent="0.35">
      <c r="A226" s="16" t="s">
        <v>107</v>
      </c>
      <c r="B226" s="16">
        <v>38436</v>
      </c>
      <c r="C226" s="16">
        <v>30732</v>
      </c>
      <c r="D226" s="16">
        <v>5689</v>
      </c>
      <c r="E226" s="16">
        <v>812</v>
      </c>
      <c r="F226" s="16">
        <v>1203</v>
      </c>
      <c r="G226" s="16">
        <v>376</v>
      </c>
      <c r="H226" s="16">
        <v>955</v>
      </c>
      <c r="I226" s="16">
        <v>-257</v>
      </c>
      <c r="J226" s="16">
        <v>2</v>
      </c>
      <c r="K226" s="16">
        <v>-1072</v>
      </c>
      <c r="L226" s="16">
        <v>38440</v>
      </c>
      <c r="N226" s="16"/>
    </row>
    <row r="227" spans="1:14" x14ac:dyDescent="0.35">
      <c r="A227" s="16" t="s">
        <v>108</v>
      </c>
      <c r="B227" s="16">
        <v>34887</v>
      </c>
      <c r="C227" s="16">
        <v>26900</v>
      </c>
      <c r="D227" s="16">
        <v>5689</v>
      </c>
      <c r="E227" s="16">
        <v>806</v>
      </c>
      <c r="F227" s="16">
        <v>1492</v>
      </c>
      <c r="G227" s="16">
        <v>417</v>
      </c>
      <c r="H227" s="16">
        <v>955</v>
      </c>
      <c r="I227" s="16">
        <v>257</v>
      </c>
      <c r="J227" s="16">
        <v>2</v>
      </c>
      <c r="K227" s="16">
        <v>-1072</v>
      </c>
      <c r="L227" s="16">
        <v>35446</v>
      </c>
      <c r="N227" s="16"/>
    </row>
    <row r="228" spans="1:14" x14ac:dyDescent="0.35">
      <c r="A228" s="16" t="s">
        <v>109</v>
      </c>
      <c r="B228" s="16">
        <v>31444</v>
      </c>
      <c r="C228" s="16">
        <v>23739</v>
      </c>
      <c r="D228" s="16">
        <v>5688</v>
      </c>
      <c r="E228" s="16">
        <v>812</v>
      </c>
      <c r="F228" s="16">
        <v>1205</v>
      </c>
      <c r="G228" s="16">
        <v>413</v>
      </c>
      <c r="H228" s="16">
        <v>958</v>
      </c>
      <c r="I228" s="16">
        <v>0</v>
      </c>
      <c r="J228" s="16">
        <v>4</v>
      </c>
      <c r="K228" s="16">
        <v>-1074</v>
      </c>
      <c r="L228" s="16">
        <v>31745</v>
      </c>
      <c r="N228" s="16"/>
    </row>
    <row r="229" spans="1:14" x14ac:dyDescent="0.35">
      <c r="A229" s="16" t="s">
        <v>110</v>
      </c>
      <c r="B229" s="16">
        <v>31181</v>
      </c>
      <c r="C229" s="16">
        <v>24284</v>
      </c>
      <c r="D229" s="16">
        <v>4997</v>
      </c>
      <c r="E229" s="16">
        <v>690</v>
      </c>
      <c r="F229" s="16">
        <v>1210</v>
      </c>
      <c r="G229" s="16">
        <v>364</v>
      </c>
      <c r="H229" s="16">
        <v>1089</v>
      </c>
      <c r="I229" s="16">
        <v>1</v>
      </c>
      <c r="J229" s="16">
        <v>220</v>
      </c>
      <c r="K229" s="16">
        <v>-1082</v>
      </c>
      <c r="L229" s="16">
        <v>31773</v>
      </c>
      <c r="N229" s="16"/>
    </row>
    <row r="230" spans="1:14" x14ac:dyDescent="0.35">
      <c r="A230" s="16" t="s">
        <v>111</v>
      </c>
      <c r="B230" s="16">
        <v>30163</v>
      </c>
      <c r="C230" s="16">
        <v>23303</v>
      </c>
      <c r="D230" s="16">
        <v>4997</v>
      </c>
      <c r="E230" s="16">
        <v>660</v>
      </c>
      <c r="F230" s="16">
        <v>1203</v>
      </c>
      <c r="G230" s="16">
        <v>321</v>
      </c>
      <c r="H230" s="16">
        <v>1089</v>
      </c>
      <c r="I230" s="16">
        <v>1</v>
      </c>
      <c r="J230" s="16">
        <v>4</v>
      </c>
      <c r="K230" s="16">
        <v>-1082</v>
      </c>
      <c r="L230" s="16">
        <v>30496</v>
      </c>
      <c r="N230" s="16"/>
    </row>
    <row r="231" spans="1:14" x14ac:dyDescent="0.35">
      <c r="A231" s="16" t="s">
        <v>112</v>
      </c>
      <c r="B231" s="16">
        <v>30496</v>
      </c>
      <c r="C231" s="16">
        <v>23635</v>
      </c>
      <c r="D231" s="16">
        <v>4998</v>
      </c>
      <c r="E231" s="16">
        <v>649</v>
      </c>
      <c r="F231" s="16">
        <v>1214</v>
      </c>
      <c r="G231" s="16">
        <v>310</v>
      </c>
      <c r="H231" s="16">
        <v>1087</v>
      </c>
      <c r="I231" s="16">
        <v>0</v>
      </c>
      <c r="J231" s="16">
        <v>4</v>
      </c>
      <c r="K231" s="16">
        <v>-1084</v>
      </c>
      <c r="L231" s="16">
        <v>30813</v>
      </c>
      <c r="N231" s="16"/>
    </row>
    <row r="232" spans="1:14" x14ac:dyDescent="0.35">
      <c r="A232" s="16" t="s">
        <v>113</v>
      </c>
      <c r="B232" s="16">
        <v>33646</v>
      </c>
      <c r="C232" s="16">
        <v>26708</v>
      </c>
      <c r="D232" s="16">
        <v>5138</v>
      </c>
      <c r="E232" s="16">
        <v>579</v>
      </c>
      <c r="F232" s="16">
        <v>1221</v>
      </c>
      <c r="G232" s="16">
        <v>339</v>
      </c>
      <c r="H232" s="16">
        <v>1079</v>
      </c>
      <c r="I232" s="16">
        <v>325</v>
      </c>
      <c r="J232" s="16">
        <v>4</v>
      </c>
      <c r="K232" s="16">
        <v>-1094</v>
      </c>
      <c r="L232" s="16">
        <v>34299</v>
      </c>
      <c r="N232" s="16"/>
    </row>
    <row r="233" spans="1:14" x14ac:dyDescent="0.35">
      <c r="A233" s="16" t="s">
        <v>114</v>
      </c>
      <c r="B233" s="16">
        <v>31411</v>
      </c>
      <c r="C233" s="16">
        <v>24181</v>
      </c>
      <c r="D233" s="16">
        <v>5138</v>
      </c>
      <c r="E233" s="16">
        <v>581</v>
      </c>
      <c r="F233" s="16">
        <v>1511</v>
      </c>
      <c r="G233" s="16">
        <v>368</v>
      </c>
      <c r="H233" s="16">
        <v>1079</v>
      </c>
      <c r="I233" s="16">
        <v>-539</v>
      </c>
      <c r="J233" s="16">
        <v>4</v>
      </c>
      <c r="K233" s="16">
        <v>-1094</v>
      </c>
      <c r="L233" s="16">
        <v>31229</v>
      </c>
      <c r="N233" s="16"/>
    </row>
    <row r="234" spans="1:14" x14ac:dyDescent="0.35">
      <c r="A234" s="16" t="s">
        <v>115</v>
      </c>
      <c r="B234" s="16">
        <v>30353</v>
      </c>
      <c r="C234" s="16">
        <v>23393</v>
      </c>
      <c r="D234" s="16">
        <v>5139</v>
      </c>
      <c r="E234" s="16">
        <v>598</v>
      </c>
      <c r="F234" s="16">
        <v>1223</v>
      </c>
      <c r="G234" s="16">
        <v>375</v>
      </c>
      <c r="H234" s="16">
        <v>1080</v>
      </c>
      <c r="I234" s="16">
        <v>216</v>
      </c>
      <c r="J234" s="16">
        <v>3</v>
      </c>
      <c r="K234" s="16">
        <v>-1098</v>
      </c>
      <c r="L234" s="16">
        <v>30929</v>
      </c>
      <c r="N234" s="16"/>
    </row>
    <row r="235" spans="1:14" x14ac:dyDescent="0.35">
      <c r="A235" s="16" t="s">
        <v>116</v>
      </c>
      <c r="B235" s="16">
        <v>29695</v>
      </c>
      <c r="C235" s="16">
        <v>22550</v>
      </c>
      <c r="D235" s="16">
        <v>5217</v>
      </c>
      <c r="E235" s="16">
        <v>692</v>
      </c>
      <c r="F235" s="16">
        <v>1236</v>
      </c>
      <c r="G235" s="16">
        <v>355</v>
      </c>
      <c r="H235" s="16">
        <v>1079</v>
      </c>
      <c r="I235" s="16">
        <v>1</v>
      </c>
      <c r="J235" s="16">
        <v>200</v>
      </c>
      <c r="K235" s="16">
        <v>-1111</v>
      </c>
      <c r="L235" s="16">
        <v>30219</v>
      </c>
      <c r="N235" s="16"/>
    </row>
    <row r="236" spans="1:14" x14ac:dyDescent="0.35">
      <c r="A236" s="16" t="s">
        <v>117</v>
      </c>
      <c r="B236" s="16">
        <v>29239</v>
      </c>
      <c r="C236" s="16">
        <v>22134</v>
      </c>
      <c r="D236" s="16">
        <v>5217</v>
      </c>
      <c r="E236" s="16">
        <v>649</v>
      </c>
      <c r="F236" s="16">
        <v>1239</v>
      </c>
      <c r="G236" s="16">
        <v>343</v>
      </c>
      <c r="H236" s="16">
        <v>1079</v>
      </c>
      <c r="I236" s="16">
        <v>1</v>
      </c>
      <c r="J236" s="16">
        <v>4</v>
      </c>
      <c r="K236" s="16">
        <v>-1111</v>
      </c>
      <c r="L236" s="16">
        <v>29555</v>
      </c>
      <c r="N236" s="16"/>
    </row>
    <row r="237" spans="1:14" x14ac:dyDescent="0.35">
      <c r="A237" s="16" t="s">
        <v>118</v>
      </c>
      <c r="B237" s="16">
        <v>30065</v>
      </c>
      <c r="C237" s="16">
        <v>22979</v>
      </c>
      <c r="D237" s="16">
        <v>5218</v>
      </c>
      <c r="E237" s="16">
        <v>634</v>
      </c>
      <c r="F237" s="16">
        <v>1234</v>
      </c>
      <c r="G237" s="16">
        <v>352</v>
      </c>
      <c r="H237" s="16">
        <v>1075</v>
      </c>
      <c r="I237" s="16">
        <v>2</v>
      </c>
      <c r="J237" s="16">
        <v>3</v>
      </c>
      <c r="K237" s="16">
        <v>-1112</v>
      </c>
      <c r="L237" s="16">
        <v>30385</v>
      </c>
      <c r="N237" s="16"/>
    </row>
    <row r="238" spans="1:14" x14ac:dyDescent="0.35">
      <c r="A238" s="16" t="s">
        <v>119</v>
      </c>
      <c r="B238" s="16">
        <v>37795</v>
      </c>
      <c r="C238" s="16">
        <v>30234</v>
      </c>
      <c r="D238" s="16">
        <v>5701</v>
      </c>
      <c r="E238" s="16">
        <v>601</v>
      </c>
      <c r="F238" s="16">
        <v>1259</v>
      </c>
      <c r="G238" s="16">
        <v>385</v>
      </c>
      <c r="H238" s="16">
        <v>1077</v>
      </c>
      <c r="I238" s="16">
        <v>-5</v>
      </c>
      <c r="J238" s="16">
        <v>3</v>
      </c>
      <c r="K238" s="16">
        <v>-1136</v>
      </c>
      <c r="L238" s="16">
        <v>38119</v>
      </c>
      <c r="N238" s="16"/>
    </row>
    <row r="239" spans="1:14" x14ac:dyDescent="0.35">
      <c r="A239" s="16" t="s">
        <v>120</v>
      </c>
      <c r="B239" s="16">
        <v>33782</v>
      </c>
      <c r="C239" s="16">
        <v>25964</v>
      </c>
      <c r="D239" s="16">
        <v>5701</v>
      </c>
      <c r="E239" s="16">
        <v>603</v>
      </c>
      <c r="F239" s="16">
        <v>1514</v>
      </c>
      <c r="G239" s="16">
        <v>421</v>
      </c>
      <c r="H239" s="16">
        <v>1077</v>
      </c>
      <c r="I239" s="16">
        <v>6</v>
      </c>
      <c r="J239" s="16">
        <v>3</v>
      </c>
      <c r="K239" s="16">
        <v>-1136</v>
      </c>
      <c r="L239" s="16">
        <v>34153</v>
      </c>
      <c r="N239" s="16"/>
    </row>
    <row r="240" spans="1:14" x14ac:dyDescent="0.35">
      <c r="A240" s="16" t="s">
        <v>121</v>
      </c>
      <c r="B240" s="16">
        <v>31897</v>
      </c>
      <c r="C240" s="16">
        <v>24328</v>
      </c>
      <c r="D240" s="16">
        <v>5701</v>
      </c>
      <c r="E240" s="16">
        <v>605</v>
      </c>
      <c r="F240" s="16">
        <v>1263</v>
      </c>
      <c r="G240" s="16">
        <v>450</v>
      </c>
      <c r="H240" s="16">
        <v>1079</v>
      </c>
      <c r="I240" s="16">
        <v>3</v>
      </c>
      <c r="J240" s="16">
        <v>6</v>
      </c>
      <c r="K240" s="16">
        <v>-1140</v>
      </c>
      <c r="L240" s="16">
        <v>32295</v>
      </c>
      <c r="N240" s="16"/>
    </row>
    <row r="241" spans="1:14" x14ac:dyDescent="0.35">
      <c r="A241" s="16" t="s">
        <v>122</v>
      </c>
      <c r="B241" s="16">
        <v>31528</v>
      </c>
      <c r="C241" s="16">
        <v>24638</v>
      </c>
      <c r="D241" s="16">
        <v>4877</v>
      </c>
      <c r="E241" s="16">
        <v>727</v>
      </c>
      <c r="F241" s="16">
        <v>1286</v>
      </c>
      <c r="G241" s="16">
        <v>459</v>
      </c>
      <c r="H241" s="16">
        <v>1343</v>
      </c>
      <c r="I241" s="16">
        <v>1</v>
      </c>
      <c r="J241" s="16">
        <v>219</v>
      </c>
      <c r="K241" s="16">
        <v>-1150</v>
      </c>
      <c r="L241" s="16">
        <v>32400</v>
      </c>
      <c r="N241" s="16"/>
    </row>
    <row r="242" spans="1:14" x14ac:dyDescent="0.35">
      <c r="A242" s="16" t="s">
        <v>123</v>
      </c>
      <c r="B242" s="16">
        <v>29626</v>
      </c>
      <c r="C242" s="16">
        <v>22726</v>
      </c>
      <c r="D242" s="16">
        <v>4998</v>
      </c>
      <c r="E242" s="16">
        <v>605</v>
      </c>
      <c r="F242" s="16">
        <v>1297</v>
      </c>
      <c r="G242" s="16">
        <v>440</v>
      </c>
      <c r="H242" s="16">
        <v>1222</v>
      </c>
      <c r="I242" s="16">
        <v>1</v>
      </c>
      <c r="J242" s="16">
        <v>3</v>
      </c>
      <c r="K242" s="16">
        <v>-1150</v>
      </c>
      <c r="L242" s="16">
        <v>30142</v>
      </c>
      <c r="N242" s="16"/>
    </row>
    <row r="243" spans="1:14" x14ac:dyDescent="0.35">
      <c r="A243" s="16" t="s">
        <v>124</v>
      </c>
      <c r="B243" s="16">
        <v>30304</v>
      </c>
      <c r="C243" s="16">
        <v>23309</v>
      </c>
      <c r="D243" s="16">
        <v>5267</v>
      </c>
      <c r="E243" s="16">
        <v>447</v>
      </c>
      <c r="F243" s="16">
        <v>1281</v>
      </c>
      <c r="G243" s="16">
        <v>395</v>
      </c>
      <c r="H243" s="16">
        <v>952</v>
      </c>
      <c r="I243" s="16">
        <v>1</v>
      </c>
      <c r="J243" s="16">
        <v>5</v>
      </c>
      <c r="K243" s="16">
        <v>-1147</v>
      </c>
      <c r="L243" s="16">
        <v>30510</v>
      </c>
      <c r="N243" s="16"/>
    </row>
    <row r="244" spans="1:14" x14ac:dyDescent="0.35">
      <c r="A244" s="16" t="s">
        <v>125</v>
      </c>
      <c r="B244" s="16">
        <v>34063</v>
      </c>
      <c r="C244" s="16">
        <v>27112</v>
      </c>
      <c r="D244" s="16">
        <v>5030</v>
      </c>
      <c r="E244" s="16">
        <v>616</v>
      </c>
      <c r="F244" s="16">
        <v>1305</v>
      </c>
      <c r="G244" s="16">
        <v>338</v>
      </c>
      <c r="H244" s="16">
        <v>1233</v>
      </c>
      <c r="I244" s="16">
        <v>42</v>
      </c>
      <c r="J244" s="16">
        <v>4</v>
      </c>
      <c r="K244" s="16">
        <v>-1169</v>
      </c>
      <c r="L244" s="16">
        <v>34511</v>
      </c>
      <c r="N244" s="16"/>
    </row>
    <row r="245" spans="1:14" x14ac:dyDescent="0.35">
      <c r="A245" s="16" t="s">
        <v>126</v>
      </c>
      <c r="B245" s="16">
        <v>31742</v>
      </c>
      <c r="C245" s="16">
        <v>24683</v>
      </c>
      <c r="D245" s="16">
        <v>5049</v>
      </c>
      <c r="E245" s="16">
        <v>467</v>
      </c>
      <c r="F245" s="16">
        <v>1543</v>
      </c>
      <c r="G245" s="16">
        <v>305</v>
      </c>
      <c r="H245" s="16">
        <v>1214</v>
      </c>
      <c r="I245" s="16">
        <v>-100</v>
      </c>
      <c r="J245" s="16">
        <v>4</v>
      </c>
      <c r="K245" s="16">
        <v>-1169</v>
      </c>
      <c r="L245" s="16">
        <v>31996</v>
      </c>
      <c r="N245" s="16"/>
    </row>
    <row r="246" spans="1:14" x14ac:dyDescent="0.35">
      <c r="A246" s="16" t="s">
        <v>127</v>
      </c>
      <c r="B246" s="16">
        <v>30971</v>
      </c>
      <c r="C246" s="16">
        <v>23698</v>
      </c>
      <c r="D246" s="16">
        <v>5199</v>
      </c>
      <c r="E246" s="16">
        <v>769</v>
      </c>
      <c r="F246" s="16">
        <v>1305</v>
      </c>
      <c r="G246" s="16">
        <v>308</v>
      </c>
      <c r="H246" s="16">
        <v>1067</v>
      </c>
      <c r="I246" s="16">
        <v>61</v>
      </c>
      <c r="J246" s="16">
        <v>5</v>
      </c>
      <c r="K246" s="16">
        <v>-1169</v>
      </c>
      <c r="L246" s="16">
        <v>31243</v>
      </c>
      <c r="N246" s="16"/>
    </row>
    <row r="247" spans="1:14" x14ac:dyDescent="0.35">
      <c r="A247" s="16" t="s">
        <v>128</v>
      </c>
      <c r="B247" s="16">
        <v>30767</v>
      </c>
      <c r="C247" s="16">
        <v>23652</v>
      </c>
      <c r="D247" s="16">
        <v>5262</v>
      </c>
      <c r="E247" s="16">
        <v>545</v>
      </c>
      <c r="F247" s="16">
        <v>1308</v>
      </c>
      <c r="G247" s="16">
        <v>346</v>
      </c>
      <c r="H247" s="16">
        <v>1200</v>
      </c>
      <c r="I247" s="16">
        <v>1</v>
      </c>
      <c r="J247" s="16">
        <v>199</v>
      </c>
      <c r="K247" s="16">
        <v>-1173</v>
      </c>
      <c r="L247" s="16">
        <v>31340</v>
      </c>
      <c r="N247" s="16"/>
    </row>
    <row r="248" spans="1:14" x14ac:dyDescent="0.35">
      <c r="A248" s="16" t="s">
        <v>129</v>
      </c>
      <c r="B248" s="16">
        <v>30018</v>
      </c>
      <c r="C248" s="16">
        <v>22983</v>
      </c>
      <c r="D248" s="16">
        <v>5129</v>
      </c>
      <c r="E248" s="16">
        <v>599</v>
      </c>
      <c r="F248" s="16">
        <v>1307</v>
      </c>
      <c r="G248" s="16">
        <v>390</v>
      </c>
      <c r="H248" s="16">
        <v>1333</v>
      </c>
      <c r="I248" s="16">
        <v>1</v>
      </c>
      <c r="J248" s="16">
        <v>3</v>
      </c>
      <c r="K248" s="16">
        <v>-1173</v>
      </c>
      <c r="L248" s="16">
        <v>30572</v>
      </c>
      <c r="N248" s="16"/>
    </row>
    <row r="249" spans="1:14" x14ac:dyDescent="0.35">
      <c r="A249" s="16" t="s">
        <v>130</v>
      </c>
      <c r="B249" s="16">
        <v>30919</v>
      </c>
      <c r="C249" s="16">
        <v>23529</v>
      </c>
      <c r="D249" s="16">
        <v>5496</v>
      </c>
      <c r="E249" s="16">
        <v>581</v>
      </c>
      <c r="F249" s="16">
        <v>1313</v>
      </c>
      <c r="G249" s="16">
        <v>421</v>
      </c>
      <c r="H249" s="16">
        <v>968</v>
      </c>
      <c r="I249" s="16">
        <v>1</v>
      </c>
      <c r="J249" s="16">
        <v>5</v>
      </c>
      <c r="K249" s="16">
        <v>-1177</v>
      </c>
      <c r="L249" s="16">
        <v>31137</v>
      </c>
      <c r="N249" s="16"/>
    </row>
    <row r="250" spans="1:14" x14ac:dyDescent="0.35">
      <c r="A250" s="16" t="s">
        <v>131</v>
      </c>
      <c r="B250" s="16">
        <v>36882</v>
      </c>
      <c r="C250" s="16">
        <v>29742</v>
      </c>
      <c r="D250" s="16">
        <v>5197</v>
      </c>
      <c r="E250" s="16">
        <v>608</v>
      </c>
      <c r="F250" s="16">
        <v>1335</v>
      </c>
      <c r="G250" s="16">
        <v>431</v>
      </c>
      <c r="H250" s="16">
        <v>1718</v>
      </c>
      <c r="I250" s="16">
        <v>-198</v>
      </c>
      <c r="J250" s="16">
        <v>3</v>
      </c>
      <c r="K250" s="16">
        <v>-1200</v>
      </c>
      <c r="L250" s="16">
        <v>37636</v>
      </c>
      <c r="N250" s="16"/>
    </row>
    <row r="251" spans="1:14" x14ac:dyDescent="0.35">
      <c r="A251" s="16" t="s">
        <v>132</v>
      </c>
      <c r="B251" s="16">
        <v>34081</v>
      </c>
      <c r="C251" s="16">
        <v>26513</v>
      </c>
      <c r="D251" s="16">
        <v>5374</v>
      </c>
      <c r="E251" s="16">
        <v>665</v>
      </c>
      <c r="F251" s="16">
        <v>1529</v>
      </c>
      <c r="G251" s="16">
        <v>431</v>
      </c>
      <c r="H251" s="16">
        <v>1541</v>
      </c>
      <c r="I251" s="16">
        <v>64</v>
      </c>
      <c r="J251" s="16">
        <v>3</v>
      </c>
      <c r="K251" s="16">
        <v>-1200</v>
      </c>
      <c r="L251" s="16">
        <v>34920</v>
      </c>
      <c r="N251" s="16"/>
    </row>
    <row r="252" spans="1:14" x14ac:dyDescent="0.35">
      <c r="A252" s="16" t="s">
        <v>133</v>
      </c>
      <c r="B252" s="16">
        <v>34173</v>
      </c>
      <c r="C252" s="16">
        <v>25085</v>
      </c>
      <c r="D252" s="16">
        <v>6651</v>
      </c>
      <c r="E252" s="16">
        <v>1133</v>
      </c>
      <c r="F252" s="16">
        <v>1304</v>
      </c>
      <c r="G252" s="16">
        <v>433</v>
      </c>
      <c r="H252" s="16">
        <v>268</v>
      </c>
      <c r="I252" s="16">
        <v>137</v>
      </c>
      <c r="J252" s="16">
        <v>6</v>
      </c>
      <c r="K252" s="16">
        <v>-1198</v>
      </c>
      <c r="L252" s="16">
        <v>33819</v>
      </c>
      <c r="N252" s="16"/>
    </row>
    <row r="253" spans="1:14" x14ac:dyDescent="0.35">
      <c r="A253" s="16" t="s">
        <v>134</v>
      </c>
      <c r="B253" s="16">
        <v>33451</v>
      </c>
      <c r="C253" s="16">
        <v>25917</v>
      </c>
      <c r="D253" s="16">
        <v>5648</v>
      </c>
      <c r="E253" s="16">
        <v>552</v>
      </c>
      <c r="F253" s="16">
        <v>1334</v>
      </c>
      <c r="G253" s="16">
        <v>440</v>
      </c>
      <c r="H253" s="16">
        <v>1487</v>
      </c>
      <c r="I253" s="16">
        <v>1</v>
      </c>
      <c r="J253" s="16">
        <v>228</v>
      </c>
      <c r="K253" s="16">
        <v>-1211</v>
      </c>
      <c r="L253" s="16">
        <v>34396</v>
      </c>
      <c r="N253" s="16"/>
    </row>
    <row r="254" spans="1:14" x14ac:dyDescent="0.35">
      <c r="A254" s="16" t="s">
        <v>135</v>
      </c>
      <c r="B254" s="16">
        <v>31174</v>
      </c>
      <c r="C254" s="16">
        <v>23438</v>
      </c>
      <c r="D254" s="16">
        <v>5804</v>
      </c>
      <c r="E254" s="16">
        <v>576</v>
      </c>
      <c r="F254" s="16">
        <v>1356</v>
      </c>
      <c r="G254" s="16">
        <v>439</v>
      </c>
      <c r="H254" s="16">
        <v>1331</v>
      </c>
      <c r="I254" s="16">
        <v>2</v>
      </c>
      <c r="J254" s="16">
        <v>12</v>
      </c>
      <c r="K254" s="16">
        <v>-1211</v>
      </c>
      <c r="L254" s="16">
        <v>31747</v>
      </c>
      <c r="N254" s="16"/>
    </row>
    <row r="255" spans="1:14" x14ac:dyDescent="0.35">
      <c r="A255" s="16" t="s">
        <v>136</v>
      </c>
      <c r="B255" s="16">
        <v>33021</v>
      </c>
      <c r="C255" s="16">
        <v>24933</v>
      </c>
      <c r="D255" s="16">
        <v>6218</v>
      </c>
      <c r="E255" s="16">
        <v>515</v>
      </c>
      <c r="F255" s="16">
        <v>1355</v>
      </c>
      <c r="G255" s="16">
        <v>426</v>
      </c>
      <c r="H255" s="16">
        <v>914</v>
      </c>
      <c r="I255" s="16">
        <v>0</v>
      </c>
      <c r="J255" s="16">
        <v>14</v>
      </c>
      <c r="K255" s="16">
        <v>-1214</v>
      </c>
      <c r="L255" s="16">
        <v>33161</v>
      </c>
      <c r="N255" s="16"/>
    </row>
    <row r="256" spans="1:14" x14ac:dyDescent="0.35">
      <c r="A256" s="16" t="s">
        <v>137</v>
      </c>
      <c r="B256" s="16">
        <v>35678</v>
      </c>
      <c r="C256" s="16">
        <v>27681</v>
      </c>
      <c r="D256" s="16">
        <v>6058</v>
      </c>
      <c r="E256" s="16">
        <v>573</v>
      </c>
      <c r="F256" s="16">
        <v>1366</v>
      </c>
      <c r="G256" s="16">
        <v>406</v>
      </c>
      <c r="H256" s="16">
        <v>1279</v>
      </c>
      <c r="I256" s="16">
        <v>0</v>
      </c>
      <c r="J256" s="16">
        <v>12</v>
      </c>
      <c r="K256" s="16">
        <v>-1228</v>
      </c>
      <c r="L256" s="16">
        <v>36147</v>
      </c>
      <c r="N256" s="16"/>
    </row>
    <row r="257" spans="1:14" x14ac:dyDescent="0.35">
      <c r="A257" s="16" t="s">
        <v>138</v>
      </c>
      <c r="B257" s="16">
        <v>33228</v>
      </c>
      <c r="C257" s="16">
        <v>25436</v>
      </c>
      <c r="D257" s="16">
        <v>5944</v>
      </c>
      <c r="E257" s="16">
        <v>478</v>
      </c>
      <c r="F257" s="16">
        <v>1370</v>
      </c>
      <c r="G257" s="16">
        <v>386</v>
      </c>
      <c r="H257" s="16">
        <v>1393</v>
      </c>
      <c r="I257" s="16">
        <v>1</v>
      </c>
      <c r="J257" s="16">
        <v>12</v>
      </c>
      <c r="K257" s="16">
        <v>-1228</v>
      </c>
      <c r="L257" s="16">
        <v>33792</v>
      </c>
      <c r="N257" s="16"/>
    </row>
    <row r="258" spans="1:14" x14ac:dyDescent="0.35">
      <c r="A258" s="16" t="s">
        <v>139</v>
      </c>
      <c r="B258" s="16">
        <v>33142</v>
      </c>
      <c r="C258" s="16">
        <v>24754</v>
      </c>
      <c r="D258" s="16">
        <v>6243</v>
      </c>
      <c r="E258" s="16">
        <v>781</v>
      </c>
      <c r="F258" s="16">
        <v>1364</v>
      </c>
      <c r="G258" s="16">
        <v>376</v>
      </c>
      <c r="H258" s="16">
        <v>1089</v>
      </c>
      <c r="I258" s="16">
        <v>1</v>
      </c>
      <c r="J258" s="16">
        <v>13</v>
      </c>
      <c r="K258" s="16">
        <v>-1227</v>
      </c>
      <c r="L258" s="16">
        <v>33394</v>
      </c>
      <c r="N258" s="16"/>
    </row>
    <row r="259" spans="1:14" x14ac:dyDescent="0.35">
      <c r="A259" s="16" t="s">
        <v>140</v>
      </c>
      <c r="B259" s="16">
        <v>33093</v>
      </c>
      <c r="C259" s="16">
        <v>25191</v>
      </c>
      <c r="D259" s="16">
        <v>5946</v>
      </c>
      <c r="E259" s="16">
        <v>575</v>
      </c>
      <c r="F259" s="16">
        <v>1381</v>
      </c>
      <c r="G259" s="16">
        <v>383</v>
      </c>
      <c r="H259" s="16">
        <v>1441</v>
      </c>
      <c r="I259" s="16">
        <v>94</v>
      </c>
      <c r="J259" s="16">
        <v>187</v>
      </c>
      <c r="K259" s="16">
        <v>-1242</v>
      </c>
      <c r="L259" s="16">
        <v>33956</v>
      </c>
      <c r="N259" s="16"/>
    </row>
    <row r="260" spans="1:14" x14ac:dyDescent="0.35">
      <c r="A260" s="16" t="s">
        <v>141</v>
      </c>
      <c r="B260" s="16">
        <v>32408</v>
      </c>
      <c r="C260" s="16">
        <v>24389</v>
      </c>
      <c r="D260" s="16">
        <v>6018</v>
      </c>
      <c r="E260" s="16">
        <v>625</v>
      </c>
      <c r="F260" s="16">
        <v>1376</v>
      </c>
      <c r="G260" s="16">
        <v>416</v>
      </c>
      <c r="H260" s="16">
        <v>1369</v>
      </c>
      <c r="I260" s="16">
        <v>-163</v>
      </c>
      <c r="J260" s="16">
        <v>12</v>
      </c>
      <c r="K260" s="16">
        <v>-1242</v>
      </c>
      <c r="L260" s="16">
        <v>32800</v>
      </c>
      <c r="N260" s="16"/>
    </row>
    <row r="261" spans="1:14" x14ac:dyDescent="0.35">
      <c r="A261" s="16" t="s">
        <v>142</v>
      </c>
      <c r="B261" s="16">
        <v>33856</v>
      </c>
      <c r="C261" s="16">
        <v>25367</v>
      </c>
      <c r="D261" s="16">
        <v>6439</v>
      </c>
      <c r="E261" s="16">
        <v>669</v>
      </c>
      <c r="F261" s="16">
        <v>1381</v>
      </c>
      <c r="G261" s="16">
        <v>473</v>
      </c>
      <c r="H261" s="16">
        <v>948</v>
      </c>
      <c r="I261" s="16">
        <v>71</v>
      </c>
      <c r="J261" s="16">
        <v>13</v>
      </c>
      <c r="K261" s="16">
        <v>-1242</v>
      </c>
      <c r="L261" s="16">
        <v>34119</v>
      </c>
      <c r="N261" s="16"/>
    </row>
    <row r="262" spans="1:14" x14ac:dyDescent="0.35">
      <c r="A262" s="16" t="s">
        <v>143</v>
      </c>
      <c r="B262" s="16">
        <v>39046</v>
      </c>
      <c r="C262" s="16">
        <v>30674</v>
      </c>
      <c r="D262" s="16">
        <v>6380</v>
      </c>
      <c r="E262" s="16">
        <v>588</v>
      </c>
      <c r="F262" s="16">
        <v>1404</v>
      </c>
      <c r="G262" s="16">
        <v>547</v>
      </c>
      <c r="H262" s="16">
        <v>1830</v>
      </c>
      <c r="I262" s="16">
        <v>-249</v>
      </c>
      <c r="J262" s="16">
        <v>12</v>
      </c>
      <c r="K262" s="16">
        <v>-1267</v>
      </c>
      <c r="L262" s="16">
        <v>39919</v>
      </c>
      <c r="N262" s="16"/>
    </row>
    <row r="263" spans="1:14" x14ac:dyDescent="0.35">
      <c r="A263" s="16" t="s">
        <v>144</v>
      </c>
      <c r="B263" s="16">
        <v>38365</v>
      </c>
      <c r="C263" s="16">
        <v>29689</v>
      </c>
      <c r="D263" s="16">
        <v>6609</v>
      </c>
      <c r="E263" s="16">
        <v>662</v>
      </c>
      <c r="F263" s="16">
        <v>1405</v>
      </c>
      <c r="G263" s="16">
        <v>638</v>
      </c>
      <c r="H263" s="16">
        <v>1601</v>
      </c>
      <c r="I263" s="16">
        <v>85</v>
      </c>
      <c r="J263" s="16">
        <v>12</v>
      </c>
      <c r="K263" s="16">
        <v>-1267</v>
      </c>
      <c r="L263" s="16">
        <v>39434</v>
      </c>
      <c r="N263" s="16"/>
    </row>
    <row r="264" spans="1:14" x14ac:dyDescent="0.35">
      <c r="A264" s="16" t="s">
        <v>145</v>
      </c>
      <c r="B264" s="16">
        <v>38269</v>
      </c>
      <c r="C264" s="16">
        <v>27962</v>
      </c>
      <c r="D264" s="16">
        <v>7841</v>
      </c>
      <c r="E264" s="16">
        <v>1062</v>
      </c>
      <c r="F264" s="16">
        <v>1404</v>
      </c>
      <c r="G264" s="16">
        <v>737</v>
      </c>
      <c r="H264" s="16">
        <v>367</v>
      </c>
      <c r="I264" s="16">
        <v>168</v>
      </c>
      <c r="J264" s="16">
        <v>14</v>
      </c>
      <c r="K264" s="16">
        <v>-1265</v>
      </c>
      <c r="L264" s="16">
        <v>38290</v>
      </c>
      <c r="N264" s="16"/>
    </row>
    <row r="265" spans="1:14" x14ac:dyDescent="0.35">
      <c r="A265" s="16" t="s">
        <v>146</v>
      </c>
      <c r="B265" s="16">
        <v>33340</v>
      </c>
      <c r="C265" s="16">
        <v>25278</v>
      </c>
      <c r="D265" s="16">
        <v>6159</v>
      </c>
      <c r="E265" s="16">
        <v>463</v>
      </c>
      <c r="F265" s="16">
        <v>1440</v>
      </c>
      <c r="G265" s="16">
        <v>832</v>
      </c>
      <c r="H265" s="16">
        <v>1450</v>
      </c>
      <c r="I265" s="16">
        <v>77</v>
      </c>
      <c r="J265" s="16">
        <v>295</v>
      </c>
      <c r="K265" s="16">
        <v>-1287</v>
      </c>
      <c r="L265" s="16">
        <v>34707</v>
      </c>
      <c r="N265" s="16"/>
    </row>
    <row r="266" spans="1:14" x14ac:dyDescent="0.35">
      <c r="A266" s="16" t="s">
        <v>147</v>
      </c>
      <c r="B266" s="16">
        <v>34338</v>
      </c>
      <c r="C266" s="16">
        <v>26095</v>
      </c>
      <c r="D266" s="16">
        <v>6271</v>
      </c>
      <c r="E266" s="16">
        <v>533</v>
      </c>
      <c r="F266" s="16">
        <v>1439</v>
      </c>
      <c r="G266" s="16">
        <v>895</v>
      </c>
      <c r="H266" s="16">
        <v>1338</v>
      </c>
      <c r="I266" s="16">
        <v>-38</v>
      </c>
      <c r="J266" s="16">
        <v>141</v>
      </c>
      <c r="K266" s="16">
        <v>-1287</v>
      </c>
      <c r="L266" s="16">
        <v>35387</v>
      </c>
      <c r="N266" s="16"/>
    </row>
    <row r="267" spans="1:14" x14ac:dyDescent="0.35">
      <c r="A267" s="16" t="s">
        <v>148</v>
      </c>
      <c r="B267" s="16">
        <v>34692</v>
      </c>
      <c r="C267" s="16">
        <v>26362</v>
      </c>
      <c r="D267" s="16">
        <v>6399</v>
      </c>
      <c r="E267" s="16">
        <v>494</v>
      </c>
      <c r="F267" s="16">
        <v>1437</v>
      </c>
      <c r="G267" s="16">
        <v>921</v>
      </c>
      <c r="H267" s="16">
        <v>1215</v>
      </c>
      <c r="I267" s="16">
        <v>-36</v>
      </c>
      <c r="J267" s="16">
        <v>138</v>
      </c>
      <c r="K267" s="16">
        <v>-1288</v>
      </c>
      <c r="L267" s="16">
        <v>35642</v>
      </c>
      <c r="N267" s="16"/>
    </row>
    <row r="268" spans="1:14" x14ac:dyDescent="0.35">
      <c r="A268" s="16" t="s">
        <v>149</v>
      </c>
      <c r="B268" s="16">
        <v>38167</v>
      </c>
      <c r="C268" s="16">
        <v>29830</v>
      </c>
      <c r="D268" s="16">
        <v>6426</v>
      </c>
      <c r="E268" s="16">
        <v>471</v>
      </c>
      <c r="F268" s="16">
        <v>1440</v>
      </c>
      <c r="G268" s="16">
        <v>912</v>
      </c>
      <c r="H268" s="16">
        <v>1328</v>
      </c>
      <c r="I268" s="16">
        <v>0</v>
      </c>
      <c r="J268" s="16">
        <v>135</v>
      </c>
      <c r="K268" s="16">
        <v>-1292</v>
      </c>
      <c r="L268" s="16">
        <v>39250</v>
      </c>
      <c r="N268" s="16"/>
    </row>
    <row r="269" spans="1:14" x14ac:dyDescent="0.35">
      <c r="A269" s="16" t="s">
        <v>150</v>
      </c>
      <c r="B269" s="16">
        <v>36232</v>
      </c>
      <c r="C269" s="16">
        <v>27922</v>
      </c>
      <c r="D269" s="16">
        <v>6361</v>
      </c>
      <c r="E269" s="16">
        <v>508</v>
      </c>
      <c r="F269" s="16">
        <v>1441</v>
      </c>
      <c r="G269" s="16">
        <v>897</v>
      </c>
      <c r="H269" s="16">
        <v>1393</v>
      </c>
      <c r="I269" s="16">
        <v>0</v>
      </c>
      <c r="J269" s="16">
        <v>135</v>
      </c>
      <c r="K269" s="16">
        <v>-1292</v>
      </c>
      <c r="L269" s="16">
        <v>37365</v>
      </c>
      <c r="N269" s="16"/>
    </row>
    <row r="270" spans="1:14" x14ac:dyDescent="0.35">
      <c r="A270" s="16" t="s">
        <v>151</v>
      </c>
      <c r="B270" s="16">
        <v>35589</v>
      </c>
      <c r="C270" s="16">
        <v>26945</v>
      </c>
      <c r="D270" s="16">
        <v>6488</v>
      </c>
      <c r="E270" s="16">
        <v>718</v>
      </c>
      <c r="F270" s="16">
        <v>1438</v>
      </c>
      <c r="G270" s="16">
        <v>892</v>
      </c>
      <c r="H270" s="16">
        <v>1264</v>
      </c>
      <c r="I270" s="16">
        <v>2</v>
      </c>
      <c r="J270" s="16">
        <v>135</v>
      </c>
      <c r="K270" s="16">
        <v>-1287</v>
      </c>
      <c r="L270" s="16">
        <v>36595</v>
      </c>
      <c r="N270" s="16"/>
    </row>
    <row r="271" spans="1:14" x14ac:dyDescent="0.35">
      <c r="A271" s="16" t="s">
        <v>152</v>
      </c>
      <c r="B271" s="16">
        <v>35560</v>
      </c>
      <c r="C271" s="16">
        <v>27060</v>
      </c>
      <c r="D271" s="16">
        <v>6527</v>
      </c>
      <c r="E271" s="16">
        <v>520</v>
      </c>
      <c r="F271" s="16">
        <v>1453</v>
      </c>
      <c r="G271" s="16">
        <v>906</v>
      </c>
      <c r="H271" s="16">
        <v>1579</v>
      </c>
      <c r="I271" s="16">
        <v>2</v>
      </c>
      <c r="J271" s="16">
        <v>336</v>
      </c>
      <c r="K271" s="16">
        <v>-1304</v>
      </c>
      <c r="L271" s="16">
        <v>37079</v>
      </c>
      <c r="N271" s="16"/>
    </row>
    <row r="272" spans="1:14" x14ac:dyDescent="0.35">
      <c r="A272" s="16" t="s">
        <v>153</v>
      </c>
      <c r="B272" s="16">
        <v>35481</v>
      </c>
      <c r="C272" s="16">
        <v>26642</v>
      </c>
      <c r="D272" s="16">
        <v>6734</v>
      </c>
      <c r="E272" s="16">
        <v>652</v>
      </c>
      <c r="F272" s="16">
        <v>1453</v>
      </c>
      <c r="G272" s="16">
        <v>926</v>
      </c>
      <c r="H272" s="16">
        <v>1372</v>
      </c>
      <c r="I272" s="16">
        <v>1</v>
      </c>
      <c r="J272" s="16">
        <v>162</v>
      </c>
      <c r="K272" s="16">
        <v>-1304</v>
      </c>
      <c r="L272" s="16">
        <v>36638</v>
      </c>
      <c r="N272" s="16"/>
    </row>
    <row r="273" spans="1:14" x14ac:dyDescent="0.35">
      <c r="A273" s="16" t="s">
        <v>154</v>
      </c>
      <c r="B273" s="16">
        <v>36725</v>
      </c>
      <c r="C273" s="16">
        <v>27682</v>
      </c>
      <c r="D273" s="16">
        <v>7029</v>
      </c>
      <c r="E273" s="16">
        <v>560</v>
      </c>
      <c r="F273" s="16">
        <v>1454</v>
      </c>
      <c r="G273" s="16">
        <v>938</v>
      </c>
      <c r="H273" s="16">
        <v>1075</v>
      </c>
      <c r="I273" s="16">
        <v>0</v>
      </c>
      <c r="J273" s="16">
        <v>161</v>
      </c>
      <c r="K273" s="16">
        <v>-1305</v>
      </c>
      <c r="L273" s="16">
        <v>37594</v>
      </c>
      <c r="N273" s="16"/>
    </row>
    <row r="274" spans="1:14" x14ac:dyDescent="0.35">
      <c r="A274" s="16" t="s">
        <v>155</v>
      </c>
      <c r="B274" s="16">
        <v>44690</v>
      </c>
      <c r="C274" s="16">
        <v>35417</v>
      </c>
      <c r="D274" s="16">
        <v>7235</v>
      </c>
      <c r="E274" s="16">
        <v>545</v>
      </c>
      <c r="F274" s="16">
        <v>1493</v>
      </c>
      <c r="G274" s="16">
        <v>941</v>
      </c>
      <c r="H274" s="16">
        <v>1608</v>
      </c>
      <c r="I274" s="16">
        <v>-368</v>
      </c>
      <c r="J274" s="16">
        <v>953</v>
      </c>
      <c r="K274" s="16">
        <v>-1343</v>
      </c>
      <c r="L274" s="16">
        <v>46481</v>
      </c>
      <c r="N274" s="16"/>
    </row>
    <row r="275" spans="1:14" x14ac:dyDescent="0.35">
      <c r="A275" s="16" t="s">
        <v>156</v>
      </c>
      <c r="B275" s="16">
        <v>39977</v>
      </c>
      <c r="C275" s="16">
        <v>30783</v>
      </c>
      <c r="D275" s="16">
        <v>7139</v>
      </c>
      <c r="E275" s="16">
        <v>563</v>
      </c>
      <c r="F275" s="16">
        <v>1492</v>
      </c>
      <c r="G275" s="16">
        <v>957</v>
      </c>
      <c r="H275" s="16">
        <v>1704</v>
      </c>
      <c r="I275" s="16">
        <v>190</v>
      </c>
      <c r="J275" s="16">
        <v>179</v>
      </c>
      <c r="K275" s="16">
        <v>-1343</v>
      </c>
      <c r="L275" s="16">
        <v>41664</v>
      </c>
      <c r="N275" s="16"/>
    </row>
    <row r="276" spans="1:14" x14ac:dyDescent="0.35">
      <c r="A276" s="16" t="s">
        <v>157</v>
      </c>
      <c r="B276" s="16">
        <v>39181</v>
      </c>
      <c r="C276" s="16">
        <v>28674</v>
      </c>
      <c r="D276" s="16">
        <v>8155</v>
      </c>
      <c r="E276" s="16">
        <v>864</v>
      </c>
      <c r="F276" s="16">
        <v>1488</v>
      </c>
      <c r="G276" s="16">
        <v>998</v>
      </c>
      <c r="H276" s="16">
        <v>686</v>
      </c>
      <c r="I276" s="16">
        <v>181</v>
      </c>
      <c r="J276" s="16">
        <v>185</v>
      </c>
      <c r="K276" s="16">
        <v>-1345</v>
      </c>
      <c r="L276" s="16">
        <v>39886</v>
      </c>
      <c r="N276" s="16"/>
    </row>
    <row r="277" spans="1:14" x14ac:dyDescent="0.35">
      <c r="A277" s="16" t="s">
        <v>158</v>
      </c>
      <c r="B277" s="16">
        <v>36705</v>
      </c>
      <c r="C277" s="16">
        <v>28159</v>
      </c>
      <c r="D277" s="16">
        <v>6576</v>
      </c>
      <c r="E277" s="16">
        <v>463</v>
      </c>
      <c r="F277" s="16">
        <v>1507</v>
      </c>
      <c r="G277" s="16">
        <v>1059</v>
      </c>
      <c r="H277" s="16">
        <v>1713</v>
      </c>
      <c r="I277" s="16">
        <v>42</v>
      </c>
      <c r="J277" s="16">
        <v>253</v>
      </c>
      <c r="K277" s="16">
        <v>-1358</v>
      </c>
      <c r="L277" s="16">
        <v>38414</v>
      </c>
      <c r="N277" s="16"/>
    </row>
    <row r="278" spans="1:14" x14ac:dyDescent="0.35">
      <c r="A278" s="16" t="s">
        <v>159</v>
      </c>
      <c r="B278" s="16">
        <v>36320</v>
      </c>
      <c r="C278" s="16">
        <v>27543</v>
      </c>
      <c r="D278" s="16">
        <v>6691</v>
      </c>
      <c r="E278" s="16">
        <v>579</v>
      </c>
      <c r="F278" s="16">
        <v>1507</v>
      </c>
      <c r="G278" s="16">
        <v>1082</v>
      </c>
      <c r="H278" s="16">
        <v>1598</v>
      </c>
      <c r="I278" s="16">
        <v>-18</v>
      </c>
      <c r="J278" s="16">
        <v>103</v>
      </c>
      <c r="K278" s="16">
        <v>-1358</v>
      </c>
      <c r="L278" s="16">
        <v>37727</v>
      </c>
      <c r="N278" s="16"/>
    </row>
    <row r="279" spans="1:14" x14ac:dyDescent="0.35">
      <c r="A279" s="16" t="s">
        <v>160</v>
      </c>
      <c r="B279" s="16">
        <v>36414</v>
      </c>
      <c r="C279" s="16">
        <v>27402</v>
      </c>
      <c r="D279" s="16">
        <v>7022</v>
      </c>
      <c r="E279" s="16">
        <v>485</v>
      </c>
      <c r="F279" s="16">
        <v>1505</v>
      </c>
      <c r="G279" s="16">
        <v>1044</v>
      </c>
      <c r="H279" s="16">
        <v>1271</v>
      </c>
      <c r="I279" s="16">
        <v>-20</v>
      </c>
      <c r="J279" s="16">
        <v>116</v>
      </c>
      <c r="K279" s="16">
        <v>-1359</v>
      </c>
      <c r="L279" s="16">
        <v>37466</v>
      </c>
      <c r="N279" s="16"/>
    </row>
    <row r="280" spans="1:14" x14ac:dyDescent="0.35">
      <c r="A280" s="16" t="s">
        <v>161</v>
      </c>
      <c r="B280" s="16">
        <v>41174</v>
      </c>
      <c r="C280" s="16">
        <v>32199</v>
      </c>
      <c r="D280" s="16">
        <v>6967</v>
      </c>
      <c r="E280" s="16">
        <v>485</v>
      </c>
      <c r="F280" s="16">
        <v>1523</v>
      </c>
      <c r="G280" s="16">
        <v>959</v>
      </c>
      <c r="H280" s="16">
        <v>1419</v>
      </c>
      <c r="I280" s="16">
        <v>21</v>
      </c>
      <c r="J280" s="16">
        <v>94</v>
      </c>
      <c r="K280" s="16">
        <v>-1375</v>
      </c>
      <c r="L280" s="16">
        <v>42292</v>
      </c>
      <c r="N280" s="16"/>
    </row>
    <row r="281" spans="1:14" x14ac:dyDescent="0.35">
      <c r="A281" s="16" t="s">
        <v>162</v>
      </c>
      <c r="B281" s="16">
        <v>38536</v>
      </c>
      <c r="C281" s="16">
        <v>29799</v>
      </c>
      <c r="D281" s="16">
        <v>6668</v>
      </c>
      <c r="E281" s="16">
        <v>545</v>
      </c>
      <c r="F281" s="16">
        <v>1524</v>
      </c>
      <c r="G281" s="16">
        <v>935</v>
      </c>
      <c r="H281" s="16">
        <v>1718</v>
      </c>
      <c r="I281" s="16">
        <v>21</v>
      </c>
      <c r="J281" s="16">
        <v>94</v>
      </c>
      <c r="K281" s="16">
        <v>-1375</v>
      </c>
      <c r="L281" s="16">
        <v>39929</v>
      </c>
      <c r="N281" s="16"/>
    </row>
    <row r="282" spans="1:14" x14ac:dyDescent="0.35">
      <c r="A282" s="16" t="s">
        <v>163</v>
      </c>
      <c r="B282" s="16">
        <v>38927</v>
      </c>
      <c r="C282" s="16">
        <v>29730</v>
      </c>
      <c r="D282" s="16">
        <v>6911</v>
      </c>
      <c r="E282" s="16">
        <v>764</v>
      </c>
      <c r="F282" s="16">
        <v>1522</v>
      </c>
      <c r="G282" s="16">
        <v>1015</v>
      </c>
      <c r="H282" s="16">
        <v>1476</v>
      </c>
      <c r="I282" s="16">
        <v>-40</v>
      </c>
      <c r="J282" s="16">
        <v>101</v>
      </c>
      <c r="K282" s="16">
        <v>-1375</v>
      </c>
      <c r="L282" s="16">
        <v>40104</v>
      </c>
      <c r="N282" s="16"/>
    </row>
    <row r="283" spans="1:14" x14ac:dyDescent="0.35">
      <c r="A283" s="16" t="s">
        <v>164</v>
      </c>
      <c r="B283" s="16">
        <v>37883</v>
      </c>
      <c r="C283" s="16">
        <v>28978</v>
      </c>
      <c r="D283" s="16">
        <v>6850</v>
      </c>
      <c r="E283" s="16">
        <v>508</v>
      </c>
      <c r="F283" s="16">
        <v>1547</v>
      </c>
      <c r="G283" s="16">
        <v>1181</v>
      </c>
      <c r="H283" s="16">
        <v>1727</v>
      </c>
      <c r="I283" s="16">
        <v>46</v>
      </c>
      <c r="J283" s="16">
        <v>253</v>
      </c>
      <c r="K283" s="16">
        <v>-1400</v>
      </c>
      <c r="L283" s="16">
        <v>39690</v>
      </c>
      <c r="N283" s="16"/>
    </row>
    <row r="284" spans="1:14" x14ac:dyDescent="0.35">
      <c r="A284" s="16" t="s">
        <v>165</v>
      </c>
      <c r="B284" s="16">
        <v>36953</v>
      </c>
      <c r="C284" s="16">
        <v>27913</v>
      </c>
      <c r="D284" s="16">
        <v>6858</v>
      </c>
      <c r="E284" s="16">
        <v>633</v>
      </c>
      <c r="F284" s="16">
        <v>1549</v>
      </c>
      <c r="G284" s="16">
        <v>1291</v>
      </c>
      <c r="H284" s="16">
        <v>1719</v>
      </c>
      <c r="I284" s="16">
        <v>13</v>
      </c>
      <c r="J284" s="16">
        <v>82</v>
      </c>
      <c r="K284" s="16">
        <v>-1400</v>
      </c>
      <c r="L284" s="16">
        <v>38658</v>
      </c>
      <c r="N284" s="16"/>
    </row>
    <row r="285" spans="1:14" x14ac:dyDescent="0.35">
      <c r="A285" s="16" t="s">
        <v>166</v>
      </c>
      <c r="B285" s="16">
        <v>38854</v>
      </c>
      <c r="C285" s="16">
        <v>29390</v>
      </c>
      <c r="D285" s="16">
        <v>7387</v>
      </c>
      <c r="E285" s="16">
        <v>529</v>
      </c>
      <c r="F285" s="16">
        <v>1548</v>
      </c>
      <c r="G285" s="16">
        <v>1284</v>
      </c>
      <c r="H285" s="16">
        <v>1191</v>
      </c>
      <c r="I285" s="16">
        <v>-55</v>
      </c>
      <c r="J285" s="16">
        <v>86</v>
      </c>
      <c r="K285" s="16">
        <v>-1401</v>
      </c>
      <c r="L285" s="16">
        <v>39959</v>
      </c>
      <c r="N285" s="16"/>
    </row>
    <row r="286" spans="1:14" x14ac:dyDescent="0.35">
      <c r="A286" s="16" t="s">
        <v>167</v>
      </c>
      <c r="B286" s="16">
        <v>47483</v>
      </c>
      <c r="C286" s="16">
        <v>37839</v>
      </c>
      <c r="D286" s="16">
        <v>7479</v>
      </c>
      <c r="E286" s="16">
        <v>586</v>
      </c>
      <c r="F286" s="16">
        <v>1579</v>
      </c>
      <c r="G286" s="16">
        <v>1158</v>
      </c>
      <c r="H286" s="16">
        <v>1944</v>
      </c>
      <c r="I286" s="16">
        <v>124</v>
      </c>
      <c r="J286" s="16">
        <v>76</v>
      </c>
      <c r="K286" s="16">
        <v>-1429</v>
      </c>
      <c r="L286" s="16">
        <v>49356</v>
      </c>
      <c r="N286" s="16"/>
    </row>
    <row r="287" spans="1:14" x14ac:dyDescent="0.35">
      <c r="A287" s="16" t="s">
        <v>168</v>
      </c>
      <c r="B287" s="16">
        <v>42615</v>
      </c>
      <c r="C287" s="16">
        <v>32841</v>
      </c>
      <c r="D287" s="16">
        <v>7704</v>
      </c>
      <c r="E287" s="16">
        <v>490</v>
      </c>
      <c r="F287" s="16">
        <v>1580</v>
      </c>
      <c r="G287" s="16">
        <v>1028</v>
      </c>
      <c r="H287" s="16">
        <v>1719</v>
      </c>
      <c r="I287" s="16">
        <v>-338</v>
      </c>
      <c r="J287" s="16">
        <v>76</v>
      </c>
      <c r="K287" s="16">
        <v>-1429</v>
      </c>
      <c r="L287" s="16">
        <v>43671</v>
      </c>
      <c r="N287" s="16"/>
    </row>
    <row r="288" spans="1:14" x14ac:dyDescent="0.35">
      <c r="A288" s="16" t="s">
        <v>169</v>
      </c>
      <c r="B288" s="16">
        <v>42994</v>
      </c>
      <c r="C288" s="16">
        <v>32005</v>
      </c>
      <c r="D288" s="16">
        <v>8446</v>
      </c>
      <c r="E288" s="16">
        <v>960</v>
      </c>
      <c r="F288" s="16">
        <v>1583</v>
      </c>
      <c r="G288" s="16">
        <v>965</v>
      </c>
      <c r="H288" s="16">
        <v>977</v>
      </c>
      <c r="I288" s="16">
        <v>219</v>
      </c>
      <c r="J288" s="16">
        <v>196</v>
      </c>
      <c r="K288" s="16">
        <v>-1430</v>
      </c>
      <c r="L288" s="16">
        <v>43921</v>
      </c>
      <c r="N288" s="16"/>
    </row>
    <row r="289" spans="1:14" x14ac:dyDescent="0.35">
      <c r="A289" s="16" t="s">
        <v>170</v>
      </c>
      <c r="B289" s="16">
        <v>38957</v>
      </c>
      <c r="C289" s="16">
        <v>29758</v>
      </c>
      <c r="D289" s="16">
        <v>7127</v>
      </c>
      <c r="E289" s="16">
        <v>484</v>
      </c>
      <c r="F289" s="16">
        <v>1588</v>
      </c>
      <c r="G289" s="16">
        <v>995</v>
      </c>
      <c r="H289" s="16">
        <v>1537</v>
      </c>
      <c r="I289" s="16">
        <v>-21</v>
      </c>
      <c r="J289" s="16">
        <v>4</v>
      </c>
      <c r="K289" s="16">
        <v>-1444</v>
      </c>
      <c r="L289" s="16">
        <v>40028</v>
      </c>
      <c r="N289" s="16"/>
    </row>
    <row r="290" spans="1:14" x14ac:dyDescent="0.35">
      <c r="A290" s="16" t="s">
        <v>171</v>
      </c>
      <c r="B290" s="16">
        <v>38597</v>
      </c>
      <c r="C290" s="16">
        <v>29375</v>
      </c>
      <c r="D290" s="16">
        <v>7016</v>
      </c>
      <c r="E290" s="16">
        <v>621</v>
      </c>
      <c r="F290" s="16">
        <v>1585</v>
      </c>
      <c r="G290" s="16">
        <v>1071</v>
      </c>
      <c r="H290" s="16">
        <v>1648</v>
      </c>
      <c r="I290" s="16">
        <v>-21</v>
      </c>
      <c r="J290" s="16">
        <v>4</v>
      </c>
      <c r="K290" s="16">
        <v>-1444</v>
      </c>
      <c r="L290" s="16">
        <v>39855</v>
      </c>
      <c r="N290" s="16"/>
    </row>
    <row r="291" spans="1:14" x14ac:dyDescent="0.35">
      <c r="A291" s="16" t="s">
        <v>172</v>
      </c>
      <c r="B291" s="16">
        <v>39453</v>
      </c>
      <c r="C291" s="16">
        <v>29875</v>
      </c>
      <c r="D291" s="16">
        <v>7470</v>
      </c>
      <c r="E291" s="16">
        <v>525</v>
      </c>
      <c r="F291" s="16">
        <v>1583</v>
      </c>
      <c r="G291" s="16">
        <v>1153</v>
      </c>
      <c r="H291" s="16">
        <v>1193</v>
      </c>
      <c r="I291" s="16">
        <v>44</v>
      </c>
      <c r="J291" s="16">
        <v>10</v>
      </c>
      <c r="K291" s="16">
        <v>-1440</v>
      </c>
      <c r="L291" s="16">
        <v>40413</v>
      </c>
      <c r="N291" s="16"/>
    </row>
    <row r="292" spans="1:14" x14ac:dyDescent="0.35">
      <c r="A292" s="16" t="s">
        <v>173</v>
      </c>
      <c r="B292" s="16">
        <v>43851</v>
      </c>
      <c r="C292" s="16">
        <v>34470</v>
      </c>
      <c r="D292" s="16">
        <v>7269</v>
      </c>
      <c r="E292" s="16">
        <v>518</v>
      </c>
      <c r="F292" s="16">
        <v>1594</v>
      </c>
      <c r="G292" s="16">
        <v>1212</v>
      </c>
      <c r="H292" s="16">
        <v>1497</v>
      </c>
      <c r="I292" s="16">
        <v>1</v>
      </c>
      <c r="J292" s="16">
        <v>11</v>
      </c>
      <c r="K292" s="16">
        <v>-1457</v>
      </c>
      <c r="L292" s="16">
        <v>45115</v>
      </c>
      <c r="N292" s="16"/>
    </row>
    <row r="293" spans="1:14" x14ac:dyDescent="0.35">
      <c r="A293" s="16" t="s">
        <v>174</v>
      </c>
      <c r="B293" s="16">
        <v>40628</v>
      </c>
      <c r="C293" s="16">
        <v>31415</v>
      </c>
      <c r="D293" s="16">
        <v>7116</v>
      </c>
      <c r="E293" s="16">
        <v>502</v>
      </c>
      <c r="F293" s="16">
        <v>1595</v>
      </c>
      <c r="G293" s="16">
        <v>1249</v>
      </c>
      <c r="H293" s="16">
        <v>1650</v>
      </c>
      <c r="I293" s="16">
        <v>1</v>
      </c>
      <c r="J293" s="16">
        <v>11</v>
      </c>
      <c r="K293" s="16">
        <v>-1457</v>
      </c>
      <c r="L293" s="16">
        <v>42082</v>
      </c>
      <c r="N293" s="16"/>
    </row>
    <row r="294" spans="1:14" x14ac:dyDescent="0.35">
      <c r="A294" s="16" t="s">
        <v>175</v>
      </c>
      <c r="B294" s="16">
        <v>40029</v>
      </c>
      <c r="C294" s="16">
        <v>30620</v>
      </c>
      <c r="D294" s="16">
        <v>7239</v>
      </c>
      <c r="E294" s="16">
        <v>574</v>
      </c>
      <c r="F294" s="16">
        <v>1596</v>
      </c>
      <c r="G294" s="16">
        <v>1270</v>
      </c>
      <c r="H294" s="16">
        <v>1524</v>
      </c>
      <c r="I294" s="16">
        <v>3</v>
      </c>
      <c r="J294" s="16">
        <v>122</v>
      </c>
      <c r="K294" s="16">
        <v>-1457</v>
      </c>
      <c r="L294" s="16">
        <v>41491</v>
      </c>
      <c r="N294" s="16"/>
    </row>
    <row r="295" spans="1:14" x14ac:dyDescent="0.35">
      <c r="A295" s="16" t="s">
        <v>176</v>
      </c>
      <c r="B295" s="16">
        <v>39886</v>
      </c>
      <c r="C295" s="16">
        <v>30289</v>
      </c>
      <c r="D295" s="16">
        <v>7272</v>
      </c>
      <c r="E295" s="16">
        <v>725</v>
      </c>
      <c r="F295" s="16">
        <v>1600</v>
      </c>
      <c r="G295" s="16">
        <v>1282</v>
      </c>
      <c r="H295" s="16">
        <v>1884</v>
      </c>
      <c r="I295" s="16">
        <v>-190</v>
      </c>
      <c r="J295" s="16">
        <v>120</v>
      </c>
      <c r="K295" s="16">
        <v>-1468</v>
      </c>
      <c r="L295" s="16">
        <v>41514</v>
      </c>
      <c r="N295" s="16"/>
    </row>
    <row r="296" spans="1:14" x14ac:dyDescent="0.35">
      <c r="A296" s="16" t="s">
        <v>177</v>
      </c>
      <c r="B296" s="16">
        <v>38531</v>
      </c>
      <c r="C296" s="16">
        <v>28935</v>
      </c>
      <c r="D296" s="16">
        <v>7312</v>
      </c>
      <c r="E296" s="16">
        <v>682</v>
      </c>
      <c r="F296" s="16">
        <v>1602</v>
      </c>
      <c r="G296" s="16">
        <v>1300</v>
      </c>
      <c r="H296" s="16">
        <v>1844</v>
      </c>
      <c r="I296" s="16">
        <v>343</v>
      </c>
      <c r="J296" s="16">
        <v>120</v>
      </c>
      <c r="K296" s="16">
        <v>-1468</v>
      </c>
      <c r="L296" s="16">
        <v>40670</v>
      </c>
      <c r="N296" s="16"/>
    </row>
    <row r="297" spans="1:14" x14ac:dyDescent="0.35">
      <c r="A297" s="16" t="s">
        <v>178</v>
      </c>
      <c r="B297" s="16">
        <v>41630</v>
      </c>
      <c r="C297" s="16">
        <v>31379</v>
      </c>
      <c r="D297" s="16">
        <v>8100</v>
      </c>
      <c r="E297" s="16">
        <v>546</v>
      </c>
      <c r="F297" s="16">
        <v>1605</v>
      </c>
      <c r="G297" s="16">
        <v>1327</v>
      </c>
      <c r="H297" s="16">
        <v>1056</v>
      </c>
      <c r="I297" s="16">
        <v>-141</v>
      </c>
      <c r="J297" s="16">
        <v>454</v>
      </c>
      <c r="K297" s="16">
        <v>-1469</v>
      </c>
      <c r="L297" s="16">
        <v>42857</v>
      </c>
      <c r="N297" s="16"/>
    </row>
    <row r="298" spans="1:14" x14ac:dyDescent="0.35">
      <c r="A298" s="16" t="s">
        <v>179</v>
      </c>
      <c r="B298" s="16">
        <v>50895</v>
      </c>
      <c r="C298" s="16">
        <v>41406</v>
      </c>
      <c r="D298" s="16">
        <v>7177</v>
      </c>
      <c r="E298" s="16">
        <v>668</v>
      </c>
      <c r="F298" s="16">
        <v>1644</v>
      </c>
      <c r="G298" s="16">
        <v>1358</v>
      </c>
      <c r="H298" s="16">
        <v>2891</v>
      </c>
      <c r="I298" s="16">
        <v>148</v>
      </c>
      <c r="J298" s="16">
        <v>135</v>
      </c>
      <c r="K298" s="16">
        <v>-1494</v>
      </c>
      <c r="L298" s="16">
        <v>53933</v>
      </c>
      <c r="N298" s="16"/>
    </row>
    <row r="299" spans="1:14" x14ac:dyDescent="0.35">
      <c r="A299" s="16" t="s">
        <v>180</v>
      </c>
      <c r="B299" s="16">
        <v>46651</v>
      </c>
      <c r="C299" s="16">
        <v>36435</v>
      </c>
      <c r="D299" s="16">
        <v>8001</v>
      </c>
      <c r="E299" s="16">
        <v>571</v>
      </c>
      <c r="F299" s="16">
        <v>1644</v>
      </c>
      <c r="G299" s="16">
        <v>1374</v>
      </c>
      <c r="H299" s="16">
        <v>2067</v>
      </c>
      <c r="I299" s="16">
        <v>-410</v>
      </c>
      <c r="J299" s="16">
        <v>135</v>
      </c>
      <c r="K299" s="16">
        <v>-1494</v>
      </c>
      <c r="L299" s="16">
        <v>48323</v>
      </c>
      <c r="N299" s="16"/>
    </row>
    <row r="300" spans="1:14" x14ac:dyDescent="0.35">
      <c r="A300" s="16" t="s">
        <v>181</v>
      </c>
      <c r="B300" s="16">
        <v>44758</v>
      </c>
      <c r="C300" s="16">
        <v>32433</v>
      </c>
      <c r="D300" s="16">
        <v>9817</v>
      </c>
      <c r="E300" s="16">
        <v>870</v>
      </c>
      <c r="F300" s="16">
        <v>1638</v>
      </c>
      <c r="G300" s="16">
        <v>1371</v>
      </c>
      <c r="H300" s="16">
        <v>252</v>
      </c>
      <c r="I300" s="16">
        <v>266</v>
      </c>
      <c r="J300" s="16">
        <v>383</v>
      </c>
      <c r="K300" s="16">
        <v>-1492</v>
      </c>
      <c r="L300" s="16">
        <v>45538</v>
      </c>
      <c r="N300" s="16"/>
    </row>
    <row r="301" spans="1:14" x14ac:dyDescent="0.35">
      <c r="A301" s="16" t="s">
        <v>182</v>
      </c>
      <c r="B301" s="16">
        <v>40674</v>
      </c>
      <c r="C301" s="16">
        <v>30952</v>
      </c>
      <c r="D301" s="16">
        <v>7279</v>
      </c>
      <c r="E301" s="16">
        <v>786</v>
      </c>
      <c r="F301" s="16">
        <v>1657</v>
      </c>
      <c r="G301" s="16">
        <v>1349</v>
      </c>
      <c r="H301" s="16">
        <v>1696</v>
      </c>
      <c r="I301" s="16">
        <v>-68</v>
      </c>
      <c r="J301" s="16">
        <v>36</v>
      </c>
      <c r="K301" s="16">
        <v>-1510</v>
      </c>
      <c r="L301" s="16">
        <v>42177</v>
      </c>
      <c r="N301" s="16"/>
    </row>
    <row r="302" spans="1:14" x14ac:dyDescent="0.35">
      <c r="A302" s="16" t="s">
        <v>183</v>
      </c>
      <c r="B302" s="16">
        <v>40749</v>
      </c>
      <c r="C302" s="16">
        <v>31182</v>
      </c>
      <c r="D302" s="16">
        <v>7251</v>
      </c>
      <c r="E302" s="16">
        <v>661</v>
      </c>
      <c r="F302" s="16">
        <v>1655</v>
      </c>
      <c r="G302" s="16">
        <v>1316</v>
      </c>
      <c r="H302" s="16">
        <v>1724</v>
      </c>
      <c r="I302" s="16">
        <v>-9</v>
      </c>
      <c r="J302" s="16">
        <v>36</v>
      </c>
      <c r="K302" s="16">
        <v>-1510</v>
      </c>
      <c r="L302" s="16">
        <v>42306</v>
      </c>
      <c r="N302" s="16"/>
    </row>
    <row r="303" spans="1:14" x14ac:dyDescent="0.35">
      <c r="A303" s="16" t="s">
        <v>184</v>
      </c>
      <c r="B303" s="16">
        <v>41436</v>
      </c>
      <c r="C303" s="16">
        <v>31404</v>
      </c>
      <c r="D303" s="16">
        <v>7824</v>
      </c>
      <c r="E303" s="16">
        <v>553</v>
      </c>
      <c r="F303" s="16">
        <v>1655</v>
      </c>
      <c r="G303" s="16">
        <v>1278</v>
      </c>
      <c r="H303" s="16">
        <v>1156</v>
      </c>
      <c r="I303" s="16">
        <v>79</v>
      </c>
      <c r="J303" s="16">
        <v>43</v>
      </c>
      <c r="K303" s="16">
        <v>-1510</v>
      </c>
      <c r="L303" s="16">
        <v>42482</v>
      </c>
      <c r="N303" s="16"/>
    </row>
    <row r="304" spans="1:14" x14ac:dyDescent="0.35">
      <c r="A304" s="16" t="s">
        <v>185</v>
      </c>
      <c r="B304" s="16">
        <v>46673</v>
      </c>
      <c r="C304" s="16">
        <v>36795</v>
      </c>
      <c r="D304" s="16">
        <v>7516</v>
      </c>
      <c r="E304" s="16">
        <v>705</v>
      </c>
      <c r="F304" s="16">
        <v>1657</v>
      </c>
      <c r="G304" s="16">
        <v>1248</v>
      </c>
      <c r="H304" s="16">
        <v>1629</v>
      </c>
      <c r="I304" s="16">
        <v>62</v>
      </c>
      <c r="J304" s="16">
        <v>229</v>
      </c>
      <c r="K304" s="16">
        <v>-1525</v>
      </c>
      <c r="L304" s="16">
        <v>48316</v>
      </c>
      <c r="N304" s="16"/>
    </row>
    <row r="305" spans="1:14" x14ac:dyDescent="0.35">
      <c r="A305" s="16" t="s">
        <v>186</v>
      </c>
      <c r="B305" s="16">
        <v>42442</v>
      </c>
      <c r="C305" s="16">
        <v>32747</v>
      </c>
      <c r="D305" s="16">
        <v>7392</v>
      </c>
      <c r="E305" s="16">
        <v>646</v>
      </c>
      <c r="F305" s="16">
        <v>1657</v>
      </c>
      <c r="G305" s="16">
        <v>1249</v>
      </c>
      <c r="H305" s="16">
        <v>1753</v>
      </c>
      <c r="I305" s="16">
        <v>3</v>
      </c>
      <c r="J305" s="16">
        <v>58</v>
      </c>
      <c r="K305" s="16">
        <v>-1525</v>
      </c>
      <c r="L305" s="16">
        <v>43980</v>
      </c>
      <c r="N305" s="16"/>
    </row>
    <row r="306" spans="1:14" x14ac:dyDescent="0.35">
      <c r="A306" s="16" t="s">
        <v>187</v>
      </c>
      <c r="B306" s="16">
        <v>42221</v>
      </c>
      <c r="C306" s="16">
        <v>32241</v>
      </c>
      <c r="D306" s="16">
        <v>7652</v>
      </c>
      <c r="E306" s="16">
        <v>674</v>
      </c>
      <c r="F306" s="16">
        <v>1654</v>
      </c>
      <c r="G306" s="16">
        <v>1285</v>
      </c>
      <c r="H306" s="16">
        <v>1494</v>
      </c>
      <c r="I306" s="16">
        <v>3</v>
      </c>
      <c r="J306" s="16">
        <v>65</v>
      </c>
      <c r="K306" s="16">
        <v>-1524</v>
      </c>
      <c r="L306" s="16">
        <v>43544</v>
      </c>
      <c r="N306" s="16"/>
    </row>
    <row r="307" spans="1:14" x14ac:dyDescent="0.35">
      <c r="A307" s="16" t="s">
        <v>188</v>
      </c>
      <c r="B307" s="16">
        <v>41950</v>
      </c>
      <c r="C307" s="16">
        <v>31844</v>
      </c>
      <c r="D307" s="16">
        <v>7489</v>
      </c>
      <c r="E307" s="16">
        <v>928</v>
      </c>
      <c r="F307" s="16">
        <v>1689</v>
      </c>
      <c r="G307" s="16">
        <v>1343</v>
      </c>
      <c r="H307" s="16">
        <v>1928</v>
      </c>
      <c r="I307" s="16">
        <v>3</v>
      </c>
      <c r="J307" s="16">
        <v>101</v>
      </c>
      <c r="K307" s="16">
        <v>-1556</v>
      </c>
      <c r="L307" s="16">
        <v>43769</v>
      </c>
      <c r="N307" s="16"/>
    </row>
    <row r="308" spans="1:14" x14ac:dyDescent="0.35">
      <c r="A308" s="16" t="s">
        <v>189</v>
      </c>
      <c r="B308" s="16">
        <v>41353</v>
      </c>
      <c r="C308" s="16">
        <v>31315</v>
      </c>
      <c r="D308" s="16">
        <v>7542</v>
      </c>
      <c r="E308" s="16">
        <v>807</v>
      </c>
      <c r="F308" s="16">
        <v>1689</v>
      </c>
      <c r="G308" s="16">
        <v>1385</v>
      </c>
      <c r="H308" s="16">
        <v>1875</v>
      </c>
      <c r="I308" s="16">
        <v>0</v>
      </c>
      <c r="J308" s="16">
        <v>102</v>
      </c>
      <c r="K308" s="16">
        <v>-1556</v>
      </c>
      <c r="L308" s="16">
        <v>43159</v>
      </c>
      <c r="N308" s="16"/>
    </row>
    <row r="309" spans="1:14" x14ac:dyDescent="0.35">
      <c r="A309" s="16" t="s">
        <v>190</v>
      </c>
      <c r="B309" s="16">
        <v>43006</v>
      </c>
      <c r="C309" s="16">
        <v>32174</v>
      </c>
      <c r="D309" s="16">
        <v>8270</v>
      </c>
      <c r="E309" s="16">
        <v>871</v>
      </c>
      <c r="F309" s="16">
        <v>1691</v>
      </c>
      <c r="G309" s="16">
        <v>1393</v>
      </c>
      <c r="H309" s="16">
        <v>1150</v>
      </c>
      <c r="I309" s="16">
        <v>0</v>
      </c>
      <c r="J309" s="16">
        <v>246</v>
      </c>
      <c r="K309" s="16">
        <v>-1554</v>
      </c>
      <c r="L309" s="16">
        <v>44241</v>
      </c>
      <c r="N309" s="16"/>
    </row>
    <row r="310" spans="1:14" x14ac:dyDescent="0.35">
      <c r="A310" s="16" t="s">
        <v>191</v>
      </c>
      <c r="B310" s="16">
        <v>55806</v>
      </c>
      <c r="C310" s="16">
        <v>44725</v>
      </c>
      <c r="D310" s="16">
        <v>8482</v>
      </c>
      <c r="E310" s="16">
        <v>847</v>
      </c>
      <c r="F310" s="16">
        <v>1752</v>
      </c>
      <c r="G310" s="16">
        <v>1366</v>
      </c>
      <c r="H310" s="16">
        <v>2348</v>
      </c>
      <c r="I310" s="16">
        <v>-96</v>
      </c>
      <c r="J310" s="16">
        <v>147</v>
      </c>
      <c r="K310" s="16">
        <v>-1608</v>
      </c>
      <c r="L310" s="16">
        <v>57963</v>
      </c>
      <c r="N310" s="16"/>
    </row>
    <row r="311" spans="1:14" x14ac:dyDescent="0.35">
      <c r="A311" s="16" t="s">
        <v>192</v>
      </c>
      <c r="B311" s="16">
        <v>49061</v>
      </c>
      <c r="C311" s="16">
        <v>37444</v>
      </c>
      <c r="D311" s="16">
        <v>9020</v>
      </c>
      <c r="E311" s="16">
        <v>842</v>
      </c>
      <c r="F311" s="16">
        <v>1755</v>
      </c>
      <c r="G311" s="16">
        <v>1328</v>
      </c>
      <c r="H311" s="16">
        <v>1810</v>
      </c>
      <c r="I311" s="16">
        <v>-134</v>
      </c>
      <c r="J311" s="16">
        <v>147</v>
      </c>
      <c r="K311" s="16">
        <v>-1608</v>
      </c>
      <c r="L311" s="16">
        <v>50604</v>
      </c>
      <c r="N311" s="16"/>
    </row>
    <row r="312" spans="1:14" x14ac:dyDescent="0.35">
      <c r="A312" s="16" t="s">
        <v>193</v>
      </c>
      <c r="B312" s="16">
        <v>46950</v>
      </c>
      <c r="C312" s="16">
        <v>34211</v>
      </c>
      <c r="D312" s="16">
        <v>9720</v>
      </c>
      <c r="E312" s="16">
        <v>1300</v>
      </c>
      <c r="F312" s="16">
        <v>1719</v>
      </c>
      <c r="G312" s="16">
        <v>1293</v>
      </c>
      <c r="H312" s="16">
        <v>1114</v>
      </c>
      <c r="I312" s="16">
        <v>237</v>
      </c>
      <c r="J312" s="16">
        <v>299</v>
      </c>
      <c r="K312" s="16">
        <v>-1605</v>
      </c>
      <c r="L312" s="16">
        <v>48288</v>
      </c>
      <c r="N312" s="16"/>
    </row>
    <row r="313" spans="1:14" x14ac:dyDescent="0.35">
      <c r="A313" s="16" t="s">
        <v>194</v>
      </c>
      <c r="B313" s="16">
        <v>42446</v>
      </c>
      <c r="C313" s="16">
        <v>32000</v>
      </c>
      <c r="D313" s="16">
        <v>7793</v>
      </c>
      <c r="E313" s="16">
        <v>887</v>
      </c>
      <c r="F313" s="16">
        <v>1766</v>
      </c>
      <c r="G313" s="16">
        <v>1277</v>
      </c>
      <c r="H313" s="16">
        <v>1694</v>
      </c>
      <c r="I313" s="16">
        <v>-102</v>
      </c>
      <c r="J313" s="16">
        <v>6</v>
      </c>
      <c r="K313" s="16">
        <v>-1626</v>
      </c>
      <c r="L313" s="16">
        <v>43695</v>
      </c>
      <c r="N313" s="16"/>
    </row>
    <row r="314" spans="1:14" x14ac:dyDescent="0.35">
      <c r="A314" s="16" t="s">
        <v>195</v>
      </c>
      <c r="B314" s="16">
        <v>41258</v>
      </c>
      <c r="C314" s="16">
        <v>30923</v>
      </c>
      <c r="D314" s="16">
        <v>7826</v>
      </c>
      <c r="E314" s="16">
        <v>740</v>
      </c>
      <c r="F314" s="16">
        <v>1769</v>
      </c>
      <c r="G314" s="16">
        <v>1292</v>
      </c>
      <c r="H314" s="16">
        <v>1661</v>
      </c>
      <c r="I314" s="16">
        <v>39</v>
      </c>
      <c r="J314" s="16">
        <v>6</v>
      </c>
      <c r="K314" s="16">
        <v>-1626</v>
      </c>
      <c r="L314" s="16">
        <v>42630</v>
      </c>
      <c r="N314" s="16"/>
    </row>
    <row r="315" spans="1:14" x14ac:dyDescent="0.35">
      <c r="A315" s="16" t="s">
        <v>196</v>
      </c>
      <c r="B315" s="16">
        <v>42178</v>
      </c>
      <c r="C315" s="16">
        <v>31506</v>
      </c>
      <c r="D315" s="16">
        <v>8165</v>
      </c>
      <c r="E315" s="16">
        <v>741</v>
      </c>
      <c r="F315" s="16">
        <v>1766</v>
      </c>
      <c r="G315" s="16">
        <v>1344</v>
      </c>
      <c r="H315" s="16">
        <v>1328</v>
      </c>
      <c r="I315" s="16">
        <v>73</v>
      </c>
      <c r="J315" s="16">
        <v>8</v>
      </c>
      <c r="K315" s="16">
        <v>-1627</v>
      </c>
      <c r="L315" s="16">
        <v>43304</v>
      </c>
      <c r="N315" s="16"/>
    </row>
    <row r="316" spans="1:14" x14ac:dyDescent="0.35">
      <c r="A316" s="16" t="s">
        <v>197</v>
      </c>
      <c r="B316" s="16">
        <v>47425</v>
      </c>
      <c r="C316" s="16">
        <v>37001</v>
      </c>
      <c r="D316" s="16">
        <v>7889</v>
      </c>
      <c r="E316" s="16">
        <v>724</v>
      </c>
      <c r="F316" s="16">
        <v>1811</v>
      </c>
      <c r="G316" s="16">
        <v>1423</v>
      </c>
      <c r="H316" s="16">
        <v>1667</v>
      </c>
      <c r="I316" s="16">
        <v>16</v>
      </c>
      <c r="J316" s="16">
        <v>22</v>
      </c>
      <c r="K316" s="16">
        <v>-1645</v>
      </c>
      <c r="L316" s="16">
        <v>48908</v>
      </c>
      <c r="N316" s="16"/>
    </row>
    <row r="317" spans="1:14" x14ac:dyDescent="0.35">
      <c r="A317" s="16" t="s">
        <v>198</v>
      </c>
      <c r="B317" s="16">
        <v>42130</v>
      </c>
      <c r="C317" s="16">
        <v>31888</v>
      </c>
      <c r="D317" s="16">
        <v>7727</v>
      </c>
      <c r="E317" s="16">
        <v>701</v>
      </c>
      <c r="F317" s="16">
        <v>1814</v>
      </c>
      <c r="G317" s="16">
        <v>1465</v>
      </c>
      <c r="H317" s="16">
        <v>1829</v>
      </c>
      <c r="I317" s="16">
        <v>16</v>
      </c>
      <c r="J317" s="16">
        <v>28</v>
      </c>
      <c r="K317" s="16">
        <v>-1645</v>
      </c>
      <c r="L317" s="16">
        <v>43823</v>
      </c>
      <c r="N317" s="16"/>
    </row>
    <row r="318" spans="1:14" x14ac:dyDescent="0.35">
      <c r="A318" s="16" t="s">
        <v>199</v>
      </c>
      <c r="B318" s="16">
        <v>42313</v>
      </c>
      <c r="C318" s="16">
        <v>31516</v>
      </c>
      <c r="D318" s="16">
        <v>7981</v>
      </c>
      <c r="E318" s="16">
        <v>1005</v>
      </c>
      <c r="F318" s="16">
        <v>1811</v>
      </c>
      <c r="G318" s="16">
        <v>1434</v>
      </c>
      <c r="H318" s="16">
        <v>1577</v>
      </c>
      <c r="I318" s="16">
        <v>-20</v>
      </c>
      <c r="J318" s="16">
        <v>15758</v>
      </c>
      <c r="K318" s="16">
        <v>-1650</v>
      </c>
      <c r="L318" s="16">
        <v>59412</v>
      </c>
      <c r="N318" s="16"/>
    </row>
    <row r="319" spans="1:14" x14ac:dyDescent="0.35">
      <c r="A319" s="16" t="s">
        <v>200</v>
      </c>
      <c r="B319" s="16">
        <v>40594</v>
      </c>
      <c r="C319" s="16">
        <v>29991</v>
      </c>
      <c r="D319" s="16">
        <v>7811</v>
      </c>
      <c r="E319" s="16">
        <v>965</v>
      </c>
      <c r="F319" s="16">
        <v>1827</v>
      </c>
      <c r="G319" s="16">
        <v>1352</v>
      </c>
      <c r="H319" s="16">
        <v>1839</v>
      </c>
      <c r="I319" s="16">
        <v>-317</v>
      </c>
      <c r="J319" s="16">
        <v>4105</v>
      </c>
      <c r="K319" s="16">
        <v>-1674</v>
      </c>
      <c r="L319" s="16">
        <v>45899</v>
      </c>
      <c r="N319" s="16"/>
    </row>
    <row r="320" spans="1:14" x14ac:dyDescent="0.35">
      <c r="A320" s="16" t="s">
        <v>201</v>
      </c>
      <c r="B320" s="16">
        <v>39339</v>
      </c>
      <c r="C320" s="16">
        <v>28966</v>
      </c>
      <c r="D320" s="16">
        <v>7644</v>
      </c>
      <c r="E320" s="16">
        <v>907</v>
      </c>
      <c r="F320" s="16">
        <v>1822</v>
      </c>
      <c r="G320" s="16">
        <v>1374</v>
      </c>
      <c r="H320" s="16">
        <v>2006</v>
      </c>
      <c r="I320" s="16">
        <v>163</v>
      </c>
      <c r="J320" s="16">
        <v>1086</v>
      </c>
      <c r="K320" s="16">
        <v>-1674</v>
      </c>
      <c r="L320" s="16">
        <v>42294</v>
      </c>
      <c r="N320" s="16"/>
    </row>
    <row r="321" spans="1:14" x14ac:dyDescent="0.35">
      <c r="A321" s="16" t="s">
        <v>202</v>
      </c>
      <c r="B321" s="16">
        <v>40172</v>
      </c>
      <c r="C321" s="16">
        <v>29075</v>
      </c>
      <c r="D321" s="16">
        <v>8261</v>
      </c>
      <c r="E321" s="16">
        <v>1010</v>
      </c>
      <c r="F321" s="16">
        <v>1826</v>
      </c>
      <c r="G321" s="16">
        <v>1558</v>
      </c>
      <c r="H321" s="16">
        <v>1387</v>
      </c>
      <c r="I321" s="16">
        <v>164</v>
      </c>
      <c r="J321" s="16">
        <v>1176</v>
      </c>
      <c r="K321" s="16">
        <v>-1675</v>
      </c>
      <c r="L321" s="16">
        <v>42782</v>
      </c>
      <c r="N321" s="16"/>
    </row>
    <row r="322" spans="1:14" x14ac:dyDescent="0.35">
      <c r="A322" s="16" t="s">
        <v>203</v>
      </c>
      <c r="B322" s="16">
        <v>51080</v>
      </c>
      <c r="C322" s="16">
        <v>40321</v>
      </c>
      <c r="D322" s="16">
        <v>8103</v>
      </c>
      <c r="E322" s="16">
        <v>758</v>
      </c>
      <c r="F322" s="16">
        <v>1898</v>
      </c>
      <c r="G322" s="16">
        <v>1859</v>
      </c>
      <c r="H322" s="16">
        <v>2268</v>
      </c>
      <c r="I322" s="16">
        <v>367</v>
      </c>
      <c r="J322" s="16">
        <v>251</v>
      </c>
      <c r="K322" s="16">
        <v>-1742</v>
      </c>
      <c r="L322" s="16">
        <v>54083</v>
      </c>
      <c r="N322" s="16"/>
    </row>
    <row r="323" spans="1:14" x14ac:dyDescent="0.35">
      <c r="A323" s="16" t="s">
        <v>204</v>
      </c>
      <c r="B323" s="16">
        <v>44477</v>
      </c>
      <c r="C323" s="16">
        <v>33542</v>
      </c>
      <c r="D323" s="16">
        <v>8240</v>
      </c>
      <c r="E323" s="16">
        <v>799</v>
      </c>
      <c r="F323" s="16">
        <v>1896</v>
      </c>
      <c r="G323" s="16">
        <v>2020</v>
      </c>
      <c r="H323" s="16">
        <v>2131</v>
      </c>
      <c r="I323" s="16">
        <v>-691</v>
      </c>
      <c r="J323" s="16">
        <v>-47</v>
      </c>
      <c r="K323" s="16">
        <v>-1742</v>
      </c>
      <c r="L323" s="16">
        <v>46148</v>
      </c>
      <c r="N323" s="16"/>
    </row>
    <row r="324" spans="1:14" x14ac:dyDescent="0.35">
      <c r="A324" s="16" t="s">
        <v>205</v>
      </c>
      <c r="B324" s="16">
        <v>41626</v>
      </c>
      <c r="C324" s="16">
        <v>29247</v>
      </c>
      <c r="D324" s="16">
        <v>9173</v>
      </c>
      <c r="E324" s="16">
        <v>1293</v>
      </c>
      <c r="F324" s="16">
        <v>1913</v>
      </c>
      <c r="G324" s="16">
        <v>1935</v>
      </c>
      <c r="H324" s="16">
        <v>1202</v>
      </c>
      <c r="I324" s="16">
        <v>336</v>
      </c>
      <c r="J324" s="16">
        <v>1723</v>
      </c>
      <c r="K324" s="16">
        <v>-1742</v>
      </c>
      <c r="L324" s="16">
        <v>45080</v>
      </c>
      <c r="N324" s="16"/>
    </row>
    <row r="325" spans="1:14" x14ac:dyDescent="0.35">
      <c r="A325" s="16" t="s">
        <v>206</v>
      </c>
      <c r="B325" s="16">
        <v>40178</v>
      </c>
      <c r="C325" s="16">
        <v>29695</v>
      </c>
      <c r="D325" s="16">
        <v>7582</v>
      </c>
      <c r="E325" s="16">
        <v>983</v>
      </c>
      <c r="F325" s="16">
        <v>1918</v>
      </c>
      <c r="G325" s="16">
        <v>1620</v>
      </c>
      <c r="H325" s="16">
        <v>1817</v>
      </c>
      <c r="I325" s="16">
        <v>-56</v>
      </c>
      <c r="J325" s="16">
        <v>7</v>
      </c>
      <c r="K325" s="16">
        <v>-1759</v>
      </c>
      <c r="L325" s="16">
        <v>41807</v>
      </c>
      <c r="N325" s="16"/>
    </row>
    <row r="326" spans="1:14" x14ac:dyDescent="0.35">
      <c r="A326" s="16" t="s">
        <v>207</v>
      </c>
      <c r="B326" s="16">
        <v>36937</v>
      </c>
      <c r="C326" s="16">
        <v>26745</v>
      </c>
      <c r="D326" s="16">
        <v>7546</v>
      </c>
      <c r="E326" s="16">
        <v>728</v>
      </c>
      <c r="F326" s="16">
        <v>1918</v>
      </c>
      <c r="G326" s="16">
        <v>1333</v>
      </c>
      <c r="H326" s="16">
        <v>1853</v>
      </c>
      <c r="I326" s="16">
        <v>143</v>
      </c>
      <c r="J326" s="16">
        <v>8</v>
      </c>
      <c r="K326" s="16">
        <v>-1759</v>
      </c>
      <c r="L326" s="16">
        <v>38515</v>
      </c>
      <c r="N326" s="16"/>
    </row>
    <row r="327" spans="1:14" x14ac:dyDescent="0.35">
      <c r="A327" s="16" t="s">
        <v>208</v>
      </c>
      <c r="B327" s="16">
        <v>39814</v>
      </c>
      <c r="C327" s="16">
        <v>29341</v>
      </c>
      <c r="D327" s="16">
        <v>7862</v>
      </c>
      <c r="E327" s="16">
        <v>693</v>
      </c>
      <c r="F327" s="16">
        <v>1918</v>
      </c>
      <c r="G327" s="16">
        <v>1219</v>
      </c>
      <c r="H327" s="16">
        <v>1534</v>
      </c>
      <c r="I327" s="16">
        <v>-81</v>
      </c>
      <c r="J327" s="16">
        <v>59</v>
      </c>
      <c r="K327" s="16">
        <v>-1761</v>
      </c>
      <c r="L327" s="16">
        <v>40784</v>
      </c>
      <c r="N327" s="16"/>
    </row>
    <row r="328" spans="1:14" x14ac:dyDescent="0.35">
      <c r="A328" s="16" t="s">
        <v>209</v>
      </c>
      <c r="B328" s="16">
        <v>44628</v>
      </c>
      <c r="C328" s="16">
        <v>34661</v>
      </c>
      <c r="D328" s="16">
        <v>7541</v>
      </c>
      <c r="E328" s="16">
        <v>495</v>
      </c>
      <c r="F328" s="16">
        <v>1931</v>
      </c>
      <c r="G328" s="16">
        <v>1318</v>
      </c>
      <c r="H328" s="16">
        <v>1797</v>
      </c>
      <c r="I328" s="16">
        <v>138</v>
      </c>
      <c r="J328" s="16">
        <v>9</v>
      </c>
      <c r="K328" s="16">
        <v>-1768</v>
      </c>
      <c r="L328" s="16">
        <v>46122</v>
      </c>
      <c r="N328" s="16"/>
    </row>
    <row r="329" spans="1:14" x14ac:dyDescent="0.35">
      <c r="A329" s="16" t="s">
        <v>210</v>
      </c>
      <c r="B329" s="16">
        <v>40347</v>
      </c>
      <c r="C329" s="16">
        <v>30520</v>
      </c>
      <c r="D329" s="16">
        <v>7425</v>
      </c>
      <c r="E329" s="16">
        <v>469</v>
      </c>
      <c r="F329" s="16">
        <v>1933</v>
      </c>
      <c r="G329" s="16">
        <v>1455</v>
      </c>
      <c r="H329" s="16">
        <v>1913</v>
      </c>
      <c r="I329" s="16">
        <v>-114</v>
      </c>
      <c r="J329" s="16">
        <v>9</v>
      </c>
      <c r="K329" s="16">
        <v>-1768</v>
      </c>
      <c r="L329" s="16">
        <v>41842</v>
      </c>
      <c r="N329" s="16"/>
    </row>
    <row r="330" spans="1:14" x14ac:dyDescent="0.35">
      <c r="A330" s="16" t="s">
        <v>211</v>
      </c>
      <c r="B330" s="16">
        <v>39728</v>
      </c>
      <c r="C330" s="16">
        <v>29476</v>
      </c>
      <c r="D330" s="16">
        <v>7569</v>
      </c>
      <c r="E330" s="16">
        <v>759</v>
      </c>
      <c r="F330" s="16">
        <v>1924</v>
      </c>
      <c r="G330" s="16">
        <v>1512</v>
      </c>
      <c r="H330" s="16">
        <v>1769</v>
      </c>
      <c r="I330" s="16">
        <v>-14</v>
      </c>
      <c r="J330" s="16">
        <v>61</v>
      </c>
      <c r="K330" s="16">
        <v>-1766</v>
      </c>
      <c r="L330" s="16">
        <v>41290</v>
      </c>
      <c r="N330" s="16"/>
    </row>
    <row r="331" spans="1:14" x14ac:dyDescent="0.35">
      <c r="A331" s="16" t="s">
        <v>212</v>
      </c>
      <c r="B331" s="16">
        <v>39639</v>
      </c>
      <c r="C331" s="16">
        <v>29425</v>
      </c>
      <c r="D331" s="16">
        <v>7601</v>
      </c>
      <c r="E331" s="16">
        <v>676</v>
      </c>
      <c r="F331" s="16">
        <v>1937</v>
      </c>
      <c r="G331" s="16">
        <v>1455</v>
      </c>
      <c r="H331" s="16">
        <v>2046</v>
      </c>
      <c r="I331" s="16">
        <v>475</v>
      </c>
      <c r="J331" s="16">
        <v>-38</v>
      </c>
      <c r="K331" s="16">
        <v>-1774</v>
      </c>
      <c r="L331" s="16">
        <v>41803</v>
      </c>
      <c r="N331" s="16"/>
    </row>
    <row r="332" spans="1:14" x14ac:dyDescent="0.35">
      <c r="A332" s="16" t="s">
        <v>213</v>
      </c>
      <c r="B332" s="16">
        <v>39313</v>
      </c>
      <c r="C332" s="16">
        <v>29123</v>
      </c>
      <c r="D332" s="16">
        <v>7624</v>
      </c>
      <c r="E332" s="16">
        <v>614</v>
      </c>
      <c r="F332" s="16">
        <v>1952</v>
      </c>
      <c r="G332" s="16">
        <v>1422</v>
      </c>
      <c r="H332" s="16">
        <v>2023</v>
      </c>
      <c r="I332" s="16">
        <v>-233</v>
      </c>
      <c r="J332" s="16">
        <v>-38</v>
      </c>
      <c r="K332" s="16">
        <v>-1774</v>
      </c>
      <c r="L332" s="16">
        <v>40713</v>
      </c>
      <c r="N332" s="16"/>
    </row>
    <row r="333" spans="1:14" x14ac:dyDescent="0.35">
      <c r="A333" s="16" t="s">
        <v>214</v>
      </c>
      <c r="B333" s="16">
        <v>40441</v>
      </c>
      <c r="C333" s="16">
        <v>29832</v>
      </c>
      <c r="D333" s="16">
        <v>8179</v>
      </c>
      <c r="E333" s="16">
        <v>503</v>
      </c>
      <c r="F333" s="16">
        <v>1927</v>
      </c>
      <c r="G333" s="16">
        <v>1490</v>
      </c>
      <c r="H333" s="16">
        <v>1466</v>
      </c>
      <c r="I333" s="16">
        <v>-232</v>
      </c>
      <c r="J333" s="16">
        <v>160</v>
      </c>
      <c r="K333" s="16">
        <v>-1773</v>
      </c>
      <c r="L333" s="16">
        <v>41552</v>
      </c>
      <c r="N333" s="16"/>
    </row>
    <row r="334" spans="1:14" x14ac:dyDescent="0.35">
      <c r="A334" s="16" t="s">
        <v>215</v>
      </c>
      <c r="B334" s="16">
        <v>49555</v>
      </c>
      <c r="C334" s="16">
        <v>39057</v>
      </c>
      <c r="D334" s="16">
        <v>8035</v>
      </c>
      <c r="E334" s="16">
        <v>498</v>
      </c>
      <c r="F334" s="16">
        <v>1965</v>
      </c>
      <c r="G334" s="16">
        <v>1656</v>
      </c>
      <c r="H334" s="16">
        <v>3171</v>
      </c>
      <c r="I334" s="16">
        <v>61</v>
      </c>
      <c r="J334" s="16">
        <v>13</v>
      </c>
      <c r="K334" s="16">
        <v>-1822</v>
      </c>
      <c r="L334" s="16">
        <v>52634</v>
      </c>
      <c r="N334" s="16"/>
    </row>
    <row r="335" spans="1:14" x14ac:dyDescent="0.35">
      <c r="A335" s="16" t="s">
        <v>216</v>
      </c>
      <c r="B335" s="16">
        <v>47000</v>
      </c>
      <c r="C335" s="16">
        <v>35624</v>
      </c>
      <c r="D335" s="16">
        <v>8840</v>
      </c>
      <c r="E335" s="16">
        <v>552</v>
      </c>
      <c r="F335" s="16">
        <v>1984</v>
      </c>
      <c r="G335" s="16">
        <v>1756</v>
      </c>
      <c r="H335" s="16">
        <v>2366</v>
      </c>
      <c r="I335" s="16">
        <v>-348</v>
      </c>
      <c r="J335" s="16">
        <v>13</v>
      </c>
      <c r="K335" s="16">
        <v>-1822</v>
      </c>
      <c r="L335" s="16">
        <v>48965</v>
      </c>
      <c r="N335" s="16"/>
    </row>
    <row r="336" spans="1:14" x14ac:dyDescent="0.35">
      <c r="A336" s="16" t="s">
        <v>217</v>
      </c>
      <c r="B336" s="16">
        <v>49447</v>
      </c>
      <c r="C336" s="16">
        <v>35563</v>
      </c>
      <c r="D336" s="16">
        <v>10834</v>
      </c>
      <c r="E336" s="16">
        <v>1013</v>
      </c>
      <c r="F336" s="16">
        <v>2037</v>
      </c>
      <c r="G336" s="16">
        <v>1712</v>
      </c>
      <c r="H336" s="16">
        <v>375</v>
      </c>
      <c r="I336" s="16">
        <v>295</v>
      </c>
      <c r="J336" s="16">
        <v>68</v>
      </c>
      <c r="K336" s="16">
        <v>-1818</v>
      </c>
      <c r="L336" s="16">
        <v>50079</v>
      </c>
      <c r="N336" s="16"/>
    </row>
    <row r="337" spans="1:14" x14ac:dyDescent="0.35">
      <c r="A337" s="16" t="s">
        <v>218</v>
      </c>
      <c r="B337" s="16">
        <v>44388</v>
      </c>
      <c r="C337" s="16">
        <v>34299</v>
      </c>
      <c r="D337" s="16">
        <v>7529</v>
      </c>
      <c r="E337" s="16">
        <v>545</v>
      </c>
      <c r="F337" s="16">
        <v>2015</v>
      </c>
      <c r="G337" s="16">
        <v>1530</v>
      </c>
      <c r="H337" s="16">
        <v>1942</v>
      </c>
      <c r="I337" s="16">
        <v>22</v>
      </c>
      <c r="J337" s="16">
        <v>-9</v>
      </c>
      <c r="K337" s="16">
        <v>-1828</v>
      </c>
      <c r="L337" s="16">
        <v>46045</v>
      </c>
      <c r="N337" s="16"/>
    </row>
    <row r="338" spans="1:14" x14ac:dyDescent="0.35">
      <c r="A338" s="16" t="s">
        <v>219</v>
      </c>
      <c r="B338" s="16">
        <v>41381</v>
      </c>
      <c r="C338" s="16">
        <v>31280</v>
      </c>
      <c r="D338" s="16">
        <v>7542</v>
      </c>
      <c r="E338" s="16">
        <v>544</v>
      </c>
      <c r="F338" s="16">
        <v>2015</v>
      </c>
      <c r="G338" s="16">
        <v>1376</v>
      </c>
      <c r="H338" s="16">
        <v>1929</v>
      </c>
      <c r="I338" s="16">
        <v>-66</v>
      </c>
      <c r="J338" s="16">
        <v>-9</v>
      </c>
      <c r="K338" s="16">
        <v>-1828</v>
      </c>
      <c r="L338" s="16">
        <v>42783</v>
      </c>
      <c r="N338" s="16"/>
    </row>
    <row r="339" spans="1:14" x14ac:dyDescent="0.35">
      <c r="A339" s="16" t="s">
        <v>220</v>
      </c>
      <c r="B339" s="16">
        <v>43885</v>
      </c>
      <c r="C339" s="16">
        <v>33271</v>
      </c>
      <c r="D339" s="16">
        <v>8044</v>
      </c>
      <c r="E339" s="16">
        <v>553</v>
      </c>
      <c r="F339" s="16">
        <v>2017</v>
      </c>
      <c r="G339" s="16">
        <v>1341</v>
      </c>
      <c r="H339" s="16">
        <v>1427</v>
      </c>
      <c r="I339" s="16">
        <v>50</v>
      </c>
      <c r="J339" s="16">
        <v>43</v>
      </c>
      <c r="K339" s="16">
        <v>-1827</v>
      </c>
      <c r="L339" s="16">
        <v>44919</v>
      </c>
      <c r="N339" s="16"/>
    </row>
    <row r="340" spans="1:14" x14ac:dyDescent="0.35">
      <c r="A340" s="16" t="s">
        <v>221</v>
      </c>
      <c r="B340" s="16">
        <v>47059</v>
      </c>
      <c r="C340" s="16">
        <v>36722</v>
      </c>
      <c r="D340" s="16">
        <v>7642</v>
      </c>
      <c r="E340" s="16">
        <v>661</v>
      </c>
      <c r="F340" s="16">
        <v>2034</v>
      </c>
      <c r="G340" s="16">
        <v>1444</v>
      </c>
      <c r="H340" s="16">
        <v>1889</v>
      </c>
      <c r="I340" s="16">
        <v>41</v>
      </c>
      <c r="J340" s="16">
        <v>20</v>
      </c>
      <c r="K340" s="16">
        <v>-1838</v>
      </c>
      <c r="L340" s="16">
        <v>48615</v>
      </c>
      <c r="N340" s="16"/>
    </row>
    <row r="341" spans="1:14" x14ac:dyDescent="0.35">
      <c r="A341" s="16" t="s">
        <v>222</v>
      </c>
      <c r="B341" s="16">
        <v>43150</v>
      </c>
      <c r="C341" s="16">
        <v>32769</v>
      </c>
      <c r="D341" s="16">
        <v>7645</v>
      </c>
      <c r="E341" s="16">
        <v>701</v>
      </c>
      <c r="F341" s="16">
        <v>2035</v>
      </c>
      <c r="G341" s="16">
        <v>1556</v>
      </c>
      <c r="H341" s="16">
        <v>1886</v>
      </c>
      <c r="I341" s="16">
        <v>-18</v>
      </c>
      <c r="J341" s="16">
        <v>20</v>
      </c>
      <c r="K341" s="16">
        <v>-1838</v>
      </c>
      <c r="L341" s="16">
        <v>44756</v>
      </c>
      <c r="N341" s="16"/>
    </row>
    <row r="342" spans="1:14" x14ac:dyDescent="0.35">
      <c r="A342" s="16" t="s">
        <v>223</v>
      </c>
      <c r="B342" s="16">
        <v>43271</v>
      </c>
      <c r="C342" s="16">
        <v>32614</v>
      </c>
      <c r="D342" s="16">
        <v>7696</v>
      </c>
      <c r="E342" s="16">
        <v>934</v>
      </c>
      <c r="F342" s="16">
        <v>2027</v>
      </c>
      <c r="G342" s="16">
        <v>1595</v>
      </c>
      <c r="H342" s="16">
        <v>1836</v>
      </c>
      <c r="I342" s="16">
        <v>-17</v>
      </c>
      <c r="J342" s="16">
        <v>23</v>
      </c>
      <c r="K342" s="16">
        <v>-1838</v>
      </c>
      <c r="L342" s="16">
        <v>44870</v>
      </c>
      <c r="N342" s="16"/>
    </row>
    <row r="343" spans="1:14" x14ac:dyDescent="0.35">
      <c r="A343" s="16" t="s">
        <v>224</v>
      </c>
      <c r="B343" s="16">
        <v>41626</v>
      </c>
      <c r="C343" s="16">
        <v>31251</v>
      </c>
      <c r="D343" s="16">
        <v>7655</v>
      </c>
      <c r="E343" s="16">
        <v>667</v>
      </c>
      <c r="F343" s="16">
        <v>2053</v>
      </c>
      <c r="G343" s="16">
        <v>1538</v>
      </c>
      <c r="H343" s="16">
        <v>2053</v>
      </c>
      <c r="I343" s="16">
        <v>-150</v>
      </c>
      <c r="J343" s="16">
        <v>10</v>
      </c>
      <c r="K343" s="16">
        <v>-1858</v>
      </c>
      <c r="L343" s="16">
        <v>43219</v>
      </c>
      <c r="N343" s="16"/>
    </row>
    <row r="344" spans="1:14" x14ac:dyDescent="0.35">
      <c r="A344" s="16" t="s">
        <v>225</v>
      </c>
      <c r="B344" s="16">
        <v>41663</v>
      </c>
      <c r="C344" s="16">
        <v>31229</v>
      </c>
      <c r="D344" s="16">
        <v>7670</v>
      </c>
      <c r="E344" s="16">
        <v>710</v>
      </c>
      <c r="F344" s="16">
        <v>2054</v>
      </c>
      <c r="G344" s="16">
        <v>1504</v>
      </c>
      <c r="H344" s="16">
        <v>2038</v>
      </c>
      <c r="I344" s="16">
        <v>280</v>
      </c>
      <c r="J344" s="16">
        <v>10</v>
      </c>
      <c r="K344" s="16">
        <v>-1858</v>
      </c>
      <c r="L344" s="16">
        <v>43637</v>
      </c>
      <c r="N344" s="16"/>
    </row>
    <row r="345" spans="1:14" x14ac:dyDescent="0.35">
      <c r="A345" s="16" t="s">
        <v>226</v>
      </c>
      <c r="B345" s="16">
        <v>43245</v>
      </c>
      <c r="C345" s="16">
        <v>32316</v>
      </c>
      <c r="D345" s="16">
        <v>8214</v>
      </c>
      <c r="E345" s="16">
        <v>673</v>
      </c>
      <c r="F345" s="16">
        <v>2042</v>
      </c>
      <c r="G345" s="16">
        <v>1556</v>
      </c>
      <c r="H345" s="16">
        <v>1494</v>
      </c>
      <c r="I345" s="16">
        <v>-112</v>
      </c>
      <c r="J345" s="16">
        <v>13</v>
      </c>
      <c r="K345" s="16">
        <v>-1857</v>
      </c>
      <c r="L345" s="16">
        <v>44339</v>
      </c>
      <c r="N345" s="16"/>
    </row>
    <row r="346" spans="1:14" x14ac:dyDescent="0.35">
      <c r="A346" s="16" t="s">
        <v>227</v>
      </c>
      <c r="B346" s="16">
        <v>56122</v>
      </c>
      <c r="C346" s="16">
        <v>44885</v>
      </c>
      <c r="D346" s="16">
        <v>8518</v>
      </c>
      <c r="E346" s="16">
        <v>611</v>
      </c>
      <c r="F346" s="16">
        <v>2108</v>
      </c>
      <c r="G346" s="16">
        <v>1687</v>
      </c>
      <c r="H346" s="16">
        <v>2857</v>
      </c>
      <c r="I346" s="16">
        <v>101</v>
      </c>
      <c r="J346" s="16">
        <v>-23</v>
      </c>
      <c r="K346" s="16">
        <v>-1922</v>
      </c>
      <c r="L346" s="16">
        <v>58822</v>
      </c>
      <c r="N346" s="16"/>
    </row>
    <row r="347" spans="1:14" x14ac:dyDescent="0.35">
      <c r="A347" s="16" t="s">
        <v>228</v>
      </c>
      <c r="B347" s="16">
        <v>48646</v>
      </c>
      <c r="C347" s="16">
        <v>36691</v>
      </c>
      <c r="D347" s="16">
        <v>9192</v>
      </c>
      <c r="E347" s="16">
        <v>645</v>
      </c>
      <c r="F347" s="16">
        <v>2118</v>
      </c>
      <c r="G347" s="16">
        <v>1748</v>
      </c>
      <c r="H347" s="16">
        <v>2183</v>
      </c>
      <c r="I347" s="16">
        <v>-281</v>
      </c>
      <c r="J347" s="16">
        <v>-23</v>
      </c>
      <c r="K347" s="16">
        <v>-1922</v>
      </c>
      <c r="L347" s="16">
        <v>50351</v>
      </c>
      <c r="N347" s="16"/>
    </row>
    <row r="348" spans="1:14" x14ac:dyDescent="0.35">
      <c r="A348" s="16" t="s">
        <v>229</v>
      </c>
      <c r="B348" s="16">
        <v>50188</v>
      </c>
      <c r="C348" s="16">
        <v>36505</v>
      </c>
      <c r="D348" s="16">
        <v>10400</v>
      </c>
      <c r="E348" s="16">
        <v>1127</v>
      </c>
      <c r="F348" s="16">
        <v>2156</v>
      </c>
      <c r="G348" s="16">
        <v>1670</v>
      </c>
      <c r="H348" s="16">
        <v>975</v>
      </c>
      <c r="I348" s="16">
        <v>188</v>
      </c>
      <c r="J348" s="16">
        <v>114</v>
      </c>
      <c r="K348" s="16">
        <v>-1917</v>
      </c>
      <c r="L348" s="16">
        <v>51218</v>
      </c>
      <c r="N348" s="16"/>
    </row>
    <row r="349" spans="1:14" x14ac:dyDescent="0.35">
      <c r="A349" s="16" t="s">
        <v>230</v>
      </c>
      <c r="B349" s="16">
        <v>43464</v>
      </c>
      <c r="C349" s="16">
        <v>32870</v>
      </c>
      <c r="D349" s="16">
        <v>7897</v>
      </c>
      <c r="E349" s="16">
        <v>592</v>
      </c>
      <c r="F349" s="16">
        <v>2105</v>
      </c>
      <c r="G349" s="16">
        <v>1466</v>
      </c>
      <c r="H349" s="16">
        <v>2079</v>
      </c>
      <c r="I349" s="16">
        <v>26</v>
      </c>
      <c r="J349" s="16">
        <v>20</v>
      </c>
      <c r="K349" s="16">
        <v>-1921</v>
      </c>
      <c r="L349" s="16">
        <v>45134</v>
      </c>
      <c r="N349" s="16"/>
    </row>
    <row r="350" spans="1:14" x14ac:dyDescent="0.35">
      <c r="A350" s="16" t="s">
        <v>231</v>
      </c>
      <c r="B350" s="16">
        <v>44132</v>
      </c>
      <c r="C350" s="16">
        <v>33274</v>
      </c>
      <c r="D350" s="16">
        <v>8033</v>
      </c>
      <c r="E350" s="16">
        <v>721</v>
      </c>
      <c r="F350" s="16">
        <v>2104</v>
      </c>
      <c r="G350" s="16">
        <v>1294</v>
      </c>
      <c r="H350" s="16">
        <v>1943</v>
      </c>
      <c r="I350" s="16">
        <v>-19</v>
      </c>
      <c r="J350" s="16">
        <v>20</v>
      </c>
      <c r="K350" s="16">
        <v>-1921</v>
      </c>
      <c r="L350" s="16">
        <v>45449</v>
      </c>
      <c r="N350" s="16"/>
    </row>
    <row r="351" spans="1:14" x14ac:dyDescent="0.35">
      <c r="A351" s="16" t="s">
        <v>232</v>
      </c>
      <c r="B351" s="16">
        <v>46208</v>
      </c>
      <c r="C351" s="16">
        <v>34906</v>
      </c>
      <c r="D351" s="16">
        <v>8554</v>
      </c>
      <c r="E351" s="16">
        <v>637</v>
      </c>
      <c r="F351" s="16">
        <v>2111</v>
      </c>
      <c r="G351" s="16">
        <v>1244</v>
      </c>
      <c r="H351" s="16">
        <v>1427</v>
      </c>
      <c r="I351" s="16">
        <v>4</v>
      </c>
      <c r="J351" s="16">
        <v>22</v>
      </c>
      <c r="K351" s="16">
        <v>-1920</v>
      </c>
      <c r="L351" s="16">
        <v>46985</v>
      </c>
      <c r="N351" s="16"/>
    </row>
    <row r="352" spans="1:14" x14ac:dyDescent="0.35">
      <c r="A352" s="16" t="s">
        <v>233</v>
      </c>
      <c r="B352" s="16">
        <v>50665</v>
      </c>
      <c r="C352" s="16">
        <v>39642</v>
      </c>
      <c r="D352" s="16">
        <v>8270</v>
      </c>
      <c r="E352" s="16">
        <v>614</v>
      </c>
      <c r="F352" s="16">
        <v>2139</v>
      </c>
      <c r="G352" s="16">
        <v>1332</v>
      </c>
      <c r="H352" s="16">
        <v>1698</v>
      </c>
      <c r="I352" s="16">
        <v>19</v>
      </c>
      <c r="J352" s="16">
        <v>17</v>
      </c>
      <c r="K352" s="16">
        <v>-1945</v>
      </c>
      <c r="L352" s="16">
        <v>51786</v>
      </c>
      <c r="N352" s="16"/>
    </row>
    <row r="353" spans="1:14" x14ac:dyDescent="0.35">
      <c r="A353" s="16" t="s">
        <v>234</v>
      </c>
      <c r="B353" s="16">
        <v>46149</v>
      </c>
      <c r="C353" s="16">
        <v>35395</v>
      </c>
      <c r="D353" s="16">
        <v>7936</v>
      </c>
      <c r="E353" s="16">
        <v>679</v>
      </c>
      <c r="F353" s="16">
        <v>2139</v>
      </c>
      <c r="G353" s="16">
        <v>1429</v>
      </c>
      <c r="H353" s="16">
        <v>2032</v>
      </c>
      <c r="I353" s="16">
        <v>-3</v>
      </c>
      <c r="J353" s="16">
        <v>17</v>
      </c>
      <c r="K353" s="16">
        <v>-1945</v>
      </c>
      <c r="L353" s="16">
        <v>47679</v>
      </c>
      <c r="N353" s="16"/>
    </row>
    <row r="354" spans="1:14" x14ac:dyDescent="0.35">
      <c r="A354" s="16" t="s">
        <v>235</v>
      </c>
      <c r="B354" s="16">
        <v>44980</v>
      </c>
      <c r="C354" s="16">
        <v>33825</v>
      </c>
      <c r="D354" s="16">
        <v>8120</v>
      </c>
      <c r="E354" s="16">
        <v>906</v>
      </c>
      <c r="F354" s="16">
        <v>2129</v>
      </c>
      <c r="G354" s="16">
        <v>1455</v>
      </c>
      <c r="H354" s="16">
        <v>1851</v>
      </c>
      <c r="I354" s="16">
        <v>-2</v>
      </c>
      <c r="J354" s="16">
        <v>17</v>
      </c>
      <c r="K354" s="16">
        <v>-1944</v>
      </c>
      <c r="L354" s="16">
        <v>46357</v>
      </c>
      <c r="N354" s="16"/>
    </row>
    <row r="355" spans="1:14" x14ac:dyDescent="0.35">
      <c r="A355" s="16" t="s">
        <v>236</v>
      </c>
      <c r="B355" s="16">
        <v>44041</v>
      </c>
      <c r="C355" s="16">
        <v>33174</v>
      </c>
      <c r="D355" s="16">
        <v>8058</v>
      </c>
      <c r="E355" s="16">
        <v>653</v>
      </c>
      <c r="F355" s="16">
        <v>2156</v>
      </c>
      <c r="G355" s="16">
        <v>1390</v>
      </c>
      <c r="H355" s="16">
        <v>1994</v>
      </c>
      <c r="I355" s="16">
        <v>168</v>
      </c>
      <c r="J355" s="16">
        <v>32</v>
      </c>
      <c r="K355" s="16">
        <v>-1959</v>
      </c>
      <c r="L355" s="16">
        <v>45666</v>
      </c>
      <c r="N355" s="16"/>
    </row>
    <row r="356" spans="1:14" x14ac:dyDescent="0.35">
      <c r="A356" s="16" t="s">
        <v>237</v>
      </c>
      <c r="B356" s="16">
        <v>44005</v>
      </c>
      <c r="C356" s="16">
        <v>33233</v>
      </c>
      <c r="D356" s="16">
        <v>7921</v>
      </c>
      <c r="E356" s="16">
        <v>693</v>
      </c>
      <c r="F356" s="16">
        <v>2158</v>
      </c>
      <c r="G356" s="16">
        <v>1350</v>
      </c>
      <c r="H356" s="16">
        <v>2131</v>
      </c>
      <c r="I356" s="16">
        <v>-284</v>
      </c>
      <c r="J356" s="16">
        <v>32</v>
      </c>
      <c r="K356" s="16">
        <v>-1959</v>
      </c>
      <c r="L356" s="16">
        <v>45275</v>
      </c>
      <c r="N356" s="16"/>
    </row>
    <row r="357" spans="1:14" x14ac:dyDescent="0.35">
      <c r="A357" s="16" t="s">
        <v>238</v>
      </c>
      <c r="B357" s="16">
        <v>45823</v>
      </c>
      <c r="C357" s="16">
        <v>34542</v>
      </c>
      <c r="D357" s="16">
        <v>8542</v>
      </c>
      <c r="E357" s="16">
        <v>598</v>
      </c>
      <c r="F357" s="16">
        <v>2141</v>
      </c>
      <c r="G357" s="16">
        <v>1399</v>
      </c>
      <c r="H357" s="16">
        <v>1509</v>
      </c>
      <c r="I357" s="16">
        <v>128</v>
      </c>
      <c r="J357" s="16">
        <v>31</v>
      </c>
      <c r="K357" s="16">
        <v>-1962</v>
      </c>
      <c r="L357" s="16">
        <v>46928</v>
      </c>
      <c r="N357" s="16"/>
    </row>
    <row r="358" spans="1:14" x14ac:dyDescent="0.35">
      <c r="A358" s="16" t="s">
        <v>239</v>
      </c>
      <c r="B358" s="16">
        <v>57132</v>
      </c>
      <c r="C358" s="16">
        <v>45581</v>
      </c>
      <c r="D358" s="16">
        <v>8710</v>
      </c>
      <c r="E358" s="16">
        <v>653</v>
      </c>
      <c r="F358" s="16">
        <v>2188</v>
      </c>
      <c r="G358" s="16">
        <v>1531</v>
      </c>
      <c r="H358" s="16">
        <v>2651</v>
      </c>
      <c r="I358" s="16">
        <v>186</v>
      </c>
      <c r="J358" s="16">
        <v>49</v>
      </c>
      <c r="K358" s="16">
        <v>-2008</v>
      </c>
      <c r="L358" s="16">
        <v>59541</v>
      </c>
      <c r="N358" s="16"/>
    </row>
    <row r="359" spans="1:14" x14ac:dyDescent="0.35">
      <c r="A359" s="16" t="s">
        <v>240</v>
      </c>
      <c r="B359" s="16">
        <v>47618</v>
      </c>
      <c r="C359" s="16">
        <v>35714</v>
      </c>
      <c r="D359" s="16">
        <v>9077</v>
      </c>
      <c r="E359" s="16">
        <v>625</v>
      </c>
      <c r="F359" s="16">
        <v>2202</v>
      </c>
      <c r="G359" s="16">
        <v>1596</v>
      </c>
      <c r="H359" s="16">
        <v>2284</v>
      </c>
      <c r="I359" s="16">
        <v>-340</v>
      </c>
      <c r="J359" s="16">
        <v>49</v>
      </c>
      <c r="K359" s="16">
        <v>-2008</v>
      </c>
      <c r="L359" s="16">
        <v>49199</v>
      </c>
      <c r="N359" s="16"/>
    </row>
    <row r="360" spans="1:14" x14ac:dyDescent="0.35">
      <c r="A360" s="16" t="s">
        <v>241</v>
      </c>
      <c r="B360" s="16">
        <v>52222</v>
      </c>
      <c r="C360" s="16">
        <v>36810</v>
      </c>
      <c r="D360" s="16">
        <v>10479</v>
      </c>
      <c r="E360" s="16">
        <v>2692</v>
      </c>
      <c r="F360" s="16">
        <v>2241</v>
      </c>
      <c r="G360" s="16">
        <v>1526</v>
      </c>
      <c r="H360" s="16">
        <v>877</v>
      </c>
      <c r="I360" s="16">
        <v>188</v>
      </c>
      <c r="J360" s="16">
        <v>13405</v>
      </c>
      <c r="K360" s="16">
        <v>-2011</v>
      </c>
      <c r="L360" s="16">
        <v>66207</v>
      </c>
      <c r="N360" s="16"/>
    </row>
    <row r="361" spans="1:14" x14ac:dyDescent="0.35">
      <c r="A361" s="16" t="s">
        <v>242</v>
      </c>
      <c r="B361" s="16">
        <v>47291</v>
      </c>
      <c r="C361" s="16">
        <v>33185</v>
      </c>
      <c r="D361" s="16">
        <v>8670</v>
      </c>
      <c r="E361" s="16">
        <v>3088</v>
      </c>
      <c r="F361" s="16">
        <v>2348</v>
      </c>
      <c r="G361" s="16">
        <v>1331</v>
      </c>
      <c r="H361" s="16">
        <v>1672</v>
      </c>
      <c r="I361" s="16">
        <v>-49</v>
      </c>
      <c r="J361" s="16">
        <v>35</v>
      </c>
      <c r="K361" s="16">
        <v>-2048</v>
      </c>
      <c r="L361" s="16">
        <v>48232</v>
      </c>
      <c r="N361" s="16"/>
    </row>
    <row r="362" spans="1:14" x14ac:dyDescent="0.35">
      <c r="A362" s="16" t="s">
        <v>243</v>
      </c>
      <c r="B362" s="16">
        <v>43898</v>
      </c>
      <c r="C362" s="16">
        <v>32789</v>
      </c>
      <c r="D362" s="16">
        <v>8150</v>
      </c>
      <c r="E362" s="16">
        <v>660</v>
      </c>
      <c r="F362" s="16">
        <v>2299</v>
      </c>
      <c r="G362" s="16">
        <v>1176</v>
      </c>
      <c r="H362" s="16">
        <v>2192</v>
      </c>
      <c r="I362" s="16">
        <v>-23</v>
      </c>
      <c r="J362" s="16">
        <v>36</v>
      </c>
      <c r="K362" s="16">
        <v>-2002</v>
      </c>
      <c r="L362" s="16">
        <v>45277</v>
      </c>
      <c r="N362" s="16"/>
    </row>
    <row r="363" spans="1:14" x14ac:dyDescent="0.35">
      <c r="A363" s="16" t="s">
        <v>244</v>
      </c>
      <c r="B363" s="16">
        <v>46287</v>
      </c>
      <c r="C363" s="16">
        <v>34587</v>
      </c>
      <c r="D363" s="16">
        <v>8811</v>
      </c>
      <c r="E363" s="16">
        <v>560</v>
      </c>
      <c r="F363" s="16">
        <v>2329</v>
      </c>
      <c r="G363" s="16">
        <v>1146</v>
      </c>
      <c r="H363" s="16">
        <v>1531</v>
      </c>
      <c r="I363" s="16">
        <v>82</v>
      </c>
      <c r="J363" s="16">
        <v>38</v>
      </c>
      <c r="K363" s="16">
        <v>-2020</v>
      </c>
      <c r="L363" s="16">
        <v>47064</v>
      </c>
      <c r="N363" s="16"/>
    </row>
    <row r="364" spans="1:14" x14ac:dyDescent="0.35">
      <c r="A364" s="16" t="s">
        <v>245</v>
      </c>
      <c r="B364" s="16">
        <v>51775</v>
      </c>
      <c r="C364" s="16">
        <v>40293</v>
      </c>
      <c r="D364" s="16">
        <v>8486</v>
      </c>
      <c r="E364" s="16">
        <v>637</v>
      </c>
      <c r="F364" s="16">
        <v>2359</v>
      </c>
      <c r="G364" s="16">
        <v>1255</v>
      </c>
      <c r="H364" s="16">
        <v>1797</v>
      </c>
      <c r="I364" s="16">
        <v>92</v>
      </c>
      <c r="J364" s="16">
        <v>35</v>
      </c>
      <c r="K364" s="16">
        <v>-2043</v>
      </c>
      <c r="L364" s="16">
        <v>52911</v>
      </c>
      <c r="N364" s="16"/>
    </row>
    <row r="365" spans="1:14" x14ac:dyDescent="0.35">
      <c r="A365" s="16" t="s">
        <v>246</v>
      </c>
      <c r="B365" s="16">
        <v>45812</v>
      </c>
      <c r="C365" s="16">
        <v>34638</v>
      </c>
      <c r="D365" s="16">
        <v>8214</v>
      </c>
      <c r="E365" s="16">
        <v>607</v>
      </c>
      <c r="F365" s="16">
        <v>2353</v>
      </c>
      <c r="G365" s="16">
        <v>1366</v>
      </c>
      <c r="H365" s="16">
        <v>2069</v>
      </c>
      <c r="I365" s="16">
        <v>-40</v>
      </c>
      <c r="J365" s="16">
        <v>35</v>
      </c>
      <c r="K365" s="16">
        <v>-2039</v>
      </c>
      <c r="L365" s="16">
        <v>47203</v>
      </c>
      <c r="N365" s="16"/>
    </row>
    <row r="366" spans="1:14" x14ac:dyDescent="0.35">
      <c r="A366" s="16" t="s">
        <v>247</v>
      </c>
      <c r="B366" s="16">
        <v>45646</v>
      </c>
      <c r="C366" s="16">
        <v>34037</v>
      </c>
      <c r="D366" s="16">
        <v>8501</v>
      </c>
      <c r="E366" s="16">
        <v>776</v>
      </c>
      <c r="F366" s="16">
        <v>2332</v>
      </c>
      <c r="G366" s="16">
        <v>1398</v>
      </c>
      <c r="H366" s="16">
        <v>1780</v>
      </c>
      <c r="I366" s="16">
        <v>-38</v>
      </c>
      <c r="J366" s="16">
        <v>35</v>
      </c>
      <c r="K366" s="16">
        <v>-2024</v>
      </c>
      <c r="L366" s="16">
        <v>46797</v>
      </c>
      <c r="N366" s="16"/>
    </row>
    <row r="367" spans="1:14" x14ac:dyDescent="0.35">
      <c r="A367" s="16" t="s">
        <v>248</v>
      </c>
      <c r="B367" s="16">
        <v>45282</v>
      </c>
      <c r="C367" s="16">
        <v>33908</v>
      </c>
      <c r="D367" s="16">
        <v>8157</v>
      </c>
      <c r="E367" s="16">
        <v>851</v>
      </c>
      <c r="F367" s="16">
        <v>2366</v>
      </c>
      <c r="G367" s="16">
        <v>1333</v>
      </c>
      <c r="H367" s="16">
        <v>2129</v>
      </c>
      <c r="I367" s="16">
        <v>-26</v>
      </c>
      <c r="J367" s="16">
        <v>57</v>
      </c>
      <c r="K367" s="16">
        <v>-2053</v>
      </c>
      <c r="L367" s="16">
        <v>46722</v>
      </c>
      <c r="N367" s="16"/>
    </row>
    <row r="368" spans="1:14" x14ac:dyDescent="0.35">
      <c r="A368" s="16" t="s">
        <v>249</v>
      </c>
      <c r="B368" s="16">
        <v>43771</v>
      </c>
      <c r="C368" s="16">
        <v>32672</v>
      </c>
      <c r="D368" s="16">
        <v>8136</v>
      </c>
      <c r="E368" s="16">
        <v>598</v>
      </c>
      <c r="F368" s="16">
        <v>2365</v>
      </c>
      <c r="G368" s="16">
        <v>1281</v>
      </c>
      <c r="H368" s="16">
        <v>2150</v>
      </c>
      <c r="I368" s="16">
        <v>26</v>
      </c>
      <c r="J368" s="16">
        <v>57</v>
      </c>
      <c r="K368" s="16">
        <v>-2051</v>
      </c>
      <c r="L368" s="16">
        <v>45234</v>
      </c>
      <c r="N368" s="16"/>
    </row>
    <row r="369" spans="1:14" x14ac:dyDescent="0.35">
      <c r="A369" s="16" t="s">
        <v>250</v>
      </c>
      <c r="B369" s="16">
        <v>47362</v>
      </c>
      <c r="C369" s="16">
        <v>35508</v>
      </c>
      <c r="D369" s="16">
        <v>8928</v>
      </c>
      <c r="E369" s="16">
        <v>577</v>
      </c>
      <c r="F369" s="16">
        <v>2349</v>
      </c>
      <c r="G369" s="16">
        <v>1304</v>
      </c>
      <c r="H369" s="16">
        <v>1358</v>
      </c>
      <c r="I369" s="16">
        <v>63</v>
      </c>
      <c r="J369" s="16">
        <v>57</v>
      </c>
      <c r="K369" s="16">
        <v>-2054</v>
      </c>
      <c r="L369" s="16">
        <v>48090</v>
      </c>
      <c r="N369" s="16"/>
    </row>
    <row r="370" spans="1:14" x14ac:dyDescent="0.35">
      <c r="A370" s="16" t="s">
        <v>251</v>
      </c>
      <c r="B370" s="16">
        <v>63024</v>
      </c>
      <c r="C370" s="16">
        <v>47587</v>
      </c>
      <c r="D370" s="16">
        <v>8716</v>
      </c>
      <c r="E370" s="16">
        <v>4290</v>
      </c>
      <c r="F370" s="16">
        <v>2431</v>
      </c>
      <c r="G370" s="16">
        <v>1408</v>
      </c>
      <c r="H370" s="16">
        <v>2692</v>
      </c>
      <c r="I370" s="16">
        <v>107</v>
      </c>
      <c r="J370" s="16">
        <v>212</v>
      </c>
      <c r="K370" s="16">
        <v>-2102</v>
      </c>
      <c r="L370" s="16">
        <v>65341</v>
      </c>
      <c r="N370" s="16"/>
    </row>
    <row r="371" spans="1:14" x14ac:dyDescent="0.35">
      <c r="A371" s="16" t="s">
        <v>252</v>
      </c>
      <c r="B371" s="16">
        <v>50552</v>
      </c>
      <c r="C371" s="16">
        <v>35882</v>
      </c>
      <c r="D371" s="16">
        <v>8995</v>
      </c>
      <c r="E371" s="16">
        <v>3219</v>
      </c>
      <c r="F371" s="16">
        <v>2456</v>
      </c>
      <c r="G371" s="16">
        <v>1495</v>
      </c>
      <c r="H371" s="16">
        <v>2413</v>
      </c>
      <c r="I371" s="16">
        <v>-285</v>
      </c>
      <c r="J371" s="16">
        <v>213</v>
      </c>
      <c r="K371" s="16">
        <v>-2101</v>
      </c>
      <c r="L371" s="16">
        <v>52287</v>
      </c>
      <c r="N371" s="16"/>
    </row>
    <row r="372" spans="1:14" x14ac:dyDescent="0.35">
      <c r="A372" s="16" t="s">
        <v>253</v>
      </c>
      <c r="B372" s="16">
        <v>51098</v>
      </c>
      <c r="C372" s="16">
        <v>36965</v>
      </c>
      <c r="D372" s="16">
        <v>10719</v>
      </c>
      <c r="E372" s="16">
        <v>994</v>
      </c>
      <c r="F372" s="16">
        <v>2420</v>
      </c>
      <c r="G372" s="16">
        <v>1511</v>
      </c>
      <c r="H372" s="16">
        <v>689</v>
      </c>
      <c r="I372" s="16">
        <v>187</v>
      </c>
      <c r="J372" s="16">
        <v>203</v>
      </c>
      <c r="K372" s="16">
        <v>-2032</v>
      </c>
      <c r="L372" s="16">
        <v>51656</v>
      </c>
      <c r="N372" s="16"/>
    </row>
    <row r="373" spans="1:14" x14ac:dyDescent="0.35">
      <c r="A373" s="16" t="s">
        <v>254</v>
      </c>
      <c r="B373" s="16">
        <v>51920</v>
      </c>
      <c r="C373" s="16">
        <v>35583</v>
      </c>
      <c r="D373" s="16">
        <v>9175</v>
      </c>
      <c r="E373" s="16">
        <v>4724</v>
      </c>
      <c r="F373" s="16">
        <v>2438</v>
      </c>
      <c r="G373" s="16">
        <v>1448</v>
      </c>
      <c r="H373" s="16">
        <v>1691</v>
      </c>
      <c r="I373" s="16">
        <v>2</v>
      </c>
      <c r="J373" s="16">
        <v>107</v>
      </c>
      <c r="K373" s="16">
        <v>-2122</v>
      </c>
      <c r="L373" s="16">
        <v>53046</v>
      </c>
      <c r="N373" s="16"/>
    </row>
    <row r="374" spans="1:14" x14ac:dyDescent="0.35">
      <c r="A374" s="16" t="s">
        <v>255</v>
      </c>
      <c r="B374" s="16">
        <v>51019</v>
      </c>
      <c r="C374" s="16">
        <v>35588</v>
      </c>
      <c r="D374" s="16">
        <v>8503</v>
      </c>
      <c r="E374" s="16">
        <v>4541</v>
      </c>
      <c r="F374" s="16">
        <v>2387</v>
      </c>
      <c r="G374" s="16">
        <v>1389</v>
      </c>
      <c r="H374" s="16">
        <v>1985</v>
      </c>
      <c r="I374" s="16">
        <v>2</v>
      </c>
      <c r="J374" s="16">
        <v>93</v>
      </c>
      <c r="K374" s="16">
        <v>-2076</v>
      </c>
      <c r="L374" s="16">
        <v>52412</v>
      </c>
      <c r="N374" s="16"/>
    </row>
    <row r="375" spans="1:14" x14ac:dyDescent="0.35">
      <c r="A375" s="16" t="s">
        <v>256</v>
      </c>
      <c r="B375" s="16">
        <v>51406</v>
      </c>
      <c r="C375" s="16">
        <v>35628</v>
      </c>
      <c r="D375" s="16">
        <v>8878</v>
      </c>
      <c r="E375" s="16">
        <v>4462</v>
      </c>
      <c r="F375" s="16">
        <v>2438</v>
      </c>
      <c r="G375" s="16">
        <v>1384</v>
      </c>
      <c r="H375" s="16">
        <v>1982</v>
      </c>
      <c r="I375" s="16">
        <v>4</v>
      </c>
      <c r="J375" s="16">
        <v>83</v>
      </c>
      <c r="K375" s="16">
        <v>-2094</v>
      </c>
      <c r="L375" s="16">
        <v>52765</v>
      </c>
      <c r="N375" s="16"/>
    </row>
    <row r="376" spans="1:14" x14ac:dyDescent="0.35">
      <c r="A376" s="16" t="s">
        <v>257</v>
      </c>
      <c r="B376" s="16">
        <v>53605</v>
      </c>
      <c r="C376" s="16">
        <v>41651</v>
      </c>
      <c r="D376" s="16">
        <v>8332</v>
      </c>
      <c r="E376" s="16">
        <v>1168</v>
      </c>
      <c r="F376" s="16">
        <v>2454</v>
      </c>
      <c r="G376" s="16">
        <v>1446</v>
      </c>
      <c r="H376" s="16">
        <v>1978</v>
      </c>
      <c r="I376" s="16">
        <v>11</v>
      </c>
      <c r="J376" s="16">
        <v>265</v>
      </c>
      <c r="K376" s="16">
        <v>-2113</v>
      </c>
      <c r="L376" s="16">
        <v>55192</v>
      </c>
      <c r="N376" s="16"/>
    </row>
    <row r="377" spans="1:14" x14ac:dyDescent="0.35">
      <c r="A377" s="16" t="s">
        <v>258</v>
      </c>
      <c r="B377" s="16">
        <v>47080</v>
      </c>
      <c r="C377" s="16">
        <v>35692</v>
      </c>
      <c r="D377" s="16">
        <v>8350</v>
      </c>
      <c r="E377" s="16">
        <v>595</v>
      </c>
      <c r="F377" s="16">
        <v>2443</v>
      </c>
      <c r="G377" s="16">
        <v>1509</v>
      </c>
      <c r="H377" s="16">
        <v>1979</v>
      </c>
      <c r="I377" s="16">
        <v>9</v>
      </c>
      <c r="J377" s="16">
        <v>290</v>
      </c>
      <c r="K377" s="16">
        <v>-2113</v>
      </c>
      <c r="L377" s="16">
        <v>48754</v>
      </c>
      <c r="N377" s="16"/>
    </row>
    <row r="378" spans="1:14" x14ac:dyDescent="0.35">
      <c r="A378" s="16" t="s">
        <v>259</v>
      </c>
      <c r="B378" s="16">
        <v>47523</v>
      </c>
      <c r="C378" s="16">
        <v>35483</v>
      </c>
      <c r="D378" s="16">
        <v>8557</v>
      </c>
      <c r="E378" s="16">
        <v>1027</v>
      </c>
      <c r="F378" s="16">
        <v>2456</v>
      </c>
      <c r="G378" s="16">
        <v>1527</v>
      </c>
      <c r="H378" s="16">
        <v>1996</v>
      </c>
      <c r="I378" s="16">
        <v>11</v>
      </c>
      <c r="J378" s="16">
        <v>264</v>
      </c>
      <c r="K378" s="16">
        <v>-2110</v>
      </c>
      <c r="L378" s="16">
        <v>49211</v>
      </c>
      <c r="N378" s="16"/>
    </row>
    <row r="379" spans="1:14" x14ac:dyDescent="0.35">
      <c r="A379" s="16" t="s">
        <v>260</v>
      </c>
      <c r="B379" s="16">
        <v>46541</v>
      </c>
      <c r="C379" s="16">
        <v>35100</v>
      </c>
      <c r="D379" s="16">
        <v>8231</v>
      </c>
      <c r="E379" s="16">
        <v>609</v>
      </c>
      <c r="F379" s="16">
        <v>2601</v>
      </c>
      <c r="G379" s="16">
        <v>1496</v>
      </c>
      <c r="H379" s="16">
        <v>2014</v>
      </c>
      <c r="I379" s="16">
        <v>16</v>
      </c>
      <c r="J379" s="16">
        <v>122</v>
      </c>
      <c r="K379" s="16">
        <v>-2125</v>
      </c>
      <c r="L379" s="16">
        <v>48064</v>
      </c>
      <c r="N379" s="16"/>
    </row>
    <row r="380" spans="1:14" x14ac:dyDescent="0.35">
      <c r="A380" s="16" t="s">
        <v>261</v>
      </c>
      <c r="B380" s="16">
        <v>46345</v>
      </c>
      <c r="C380" s="16">
        <v>34664</v>
      </c>
      <c r="D380" s="16">
        <v>8400</v>
      </c>
      <c r="E380" s="16">
        <v>693</v>
      </c>
      <c r="F380" s="16">
        <v>2588</v>
      </c>
      <c r="G380" s="16">
        <v>1502</v>
      </c>
      <c r="H380" s="16">
        <v>2031</v>
      </c>
      <c r="I380" s="16">
        <v>20</v>
      </c>
      <c r="J380" s="16">
        <v>81</v>
      </c>
      <c r="K380" s="16">
        <v>-2123</v>
      </c>
      <c r="L380" s="16">
        <v>47856</v>
      </c>
      <c r="N380" s="16"/>
    </row>
    <row r="381" spans="1:14" x14ac:dyDescent="0.35">
      <c r="A381" s="16" t="s">
        <v>262</v>
      </c>
      <c r="B381" s="16">
        <v>49420</v>
      </c>
      <c r="C381" s="16">
        <v>37142</v>
      </c>
      <c r="D381" s="16">
        <v>9229</v>
      </c>
      <c r="E381" s="16">
        <v>619</v>
      </c>
      <c r="F381" s="16">
        <v>2430</v>
      </c>
      <c r="G381" s="16">
        <v>1588</v>
      </c>
      <c r="H381" s="16">
        <v>2030</v>
      </c>
      <c r="I381" s="16">
        <v>21</v>
      </c>
      <c r="J381" s="16">
        <v>92</v>
      </c>
      <c r="K381" s="16">
        <v>-2124</v>
      </c>
      <c r="L381" s="16">
        <v>51027</v>
      </c>
      <c r="N381" s="16"/>
    </row>
    <row r="382" spans="1:14" x14ac:dyDescent="0.35">
      <c r="A382" s="16" t="s">
        <v>263</v>
      </c>
      <c r="B382" s="16">
        <v>59974</v>
      </c>
      <c r="C382" s="16">
        <v>47831</v>
      </c>
      <c r="D382" s="16">
        <v>8969</v>
      </c>
      <c r="E382" s="16">
        <v>575</v>
      </c>
      <c r="F382" s="16">
        <v>2599</v>
      </c>
      <c r="G382" s="16">
        <v>1735</v>
      </c>
      <c r="H382" s="16">
        <v>1948</v>
      </c>
      <c r="I382" s="16">
        <v>7</v>
      </c>
      <c r="J382" s="16">
        <v>837</v>
      </c>
      <c r="K382" s="16">
        <v>-2180</v>
      </c>
      <c r="L382" s="16">
        <v>62321</v>
      </c>
      <c r="N382" s="16"/>
    </row>
    <row r="383" spans="1:14" x14ac:dyDescent="0.35">
      <c r="A383" s="16" t="s">
        <v>264</v>
      </c>
      <c r="B383" s="16">
        <v>50552</v>
      </c>
      <c r="C383" s="16">
        <v>37942</v>
      </c>
      <c r="D383" s="16">
        <v>9490</v>
      </c>
      <c r="E383" s="16">
        <v>558</v>
      </c>
      <c r="F383" s="16">
        <v>2562</v>
      </c>
      <c r="G383" s="16">
        <v>1801</v>
      </c>
      <c r="H383" s="16">
        <v>1923</v>
      </c>
      <c r="I383" s="16">
        <v>4</v>
      </c>
      <c r="J383" s="16">
        <v>159</v>
      </c>
      <c r="K383" s="16">
        <v>-2180</v>
      </c>
      <c r="L383" s="16">
        <v>52259</v>
      </c>
      <c r="N383" s="16"/>
    </row>
    <row r="384" spans="1:14" x14ac:dyDescent="0.35">
      <c r="A384" s="16" t="s">
        <v>265</v>
      </c>
      <c r="B384" s="16">
        <v>54424</v>
      </c>
      <c r="C384" s="16">
        <v>39304</v>
      </c>
      <c r="D384" s="16">
        <v>11192</v>
      </c>
      <c r="E384" s="16">
        <v>1277</v>
      </c>
      <c r="F384" s="16">
        <v>2651</v>
      </c>
      <c r="G384" s="16">
        <v>1728</v>
      </c>
      <c r="H384" s="16">
        <v>2159</v>
      </c>
      <c r="I384" s="16">
        <v>4</v>
      </c>
      <c r="J384" s="16">
        <v>318</v>
      </c>
      <c r="K384" s="16">
        <v>-2117</v>
      </c>
      <c r="L384" s="16">
        <v>56516</v>
      </c>
      <c r="N384" s="16"/>
    </row>
    <row r="385" spans="1:14" x14ac:dyDescent="0.35">
      <c r="A385" s="16" t="s">
        <v>266</v>
      </c>
      <c r="B385" s="16">
        <v>52442</v>
      </c>
      <c r="C385" s="16">
        <v>36346</v>
      </c>
      <c r="D385" s="16">
        <v>8853</v>
      </c>
      <c r="E385" s="16">
        <v>4713</v>
      </c>
      <c r="F385" s="16">
        <v>2530</v>
      </c>
      <c r="G385" s="16">
        <v>1532</v>
      </c>
      <c r="H385" s="16">
        <v>1752</v>
      </c>
      <c r="I385" s="16">
        <v>3</v>
      </c>
      <c r="J385" s="16">
        <v>180</v>
      </c>
      <c r="K385" s="16">
        <v>-2160</v>
      </c>
      <c r="L385" s="16">
        <v>53749</v>
      </c>
      <c r="N385" s="16"/>
    </row>
    <row r="386" spans="1:14" x14ac:dyDescent="0.35">
      <c r="A386" s="16" t="s">
        <v>267</v>
      </c>
      <c r="B386" s="16">
        <v>47107</v>
      </c>
      <c r="C386" s="16">
        <v>35452</v>
      </c>
      <c r="D386" s="16">
        <v>8511</v>
      </c>
      <c r="E386" s="16">
        <v>624</v>
      </c>
      <c r="F386" s="16">
        <v>2520</v>
      </c>
      <c r="G386" s="16">
        <v>1377</v>
      </c>
      <c r="H386" s="16">
        <v>2047</v>
      </c>
      <c r="I386" s="16">
        <v>3</v>
      </c>
      <c r="J386" s="16">
        <v>205</v>
      </c>
      <c r="K386" s="16">
        <v>-2160</v>
      </c>
      <c r="L386" s="16">
        <v>48579</v>
      </c>
      <c r="N386" s="16"/>
    </row>
    <row r="387" spans="1:14" x14ac:dyDescent="0.35">
      <c r="A387" s="16" t="s">
        <v>268</v>
      </c>
      <c r="B387" s="16">
        <v>48760</v>
      </c>
      <c r="C387" s="16">
        <v>36532</v>
      </c>
      <c r="D387" s="16">
        <v>9068</v>
      </c>
      <c r="E387" s="16">
        <v>612</v>
      </c>
      <c r="F387" s="16">
        <v>2548</v>
      </c>
      <c r="G387" s="16">
        <v>1352</v>
      </c>
      <c r="H387" s="16">
        <v>2026</v>
      </c>
      <c r="I387" s="16">
        <v>4</v>
      </c>
      <c r="J387" s="16">
        <v>182</v>
      </c>
      <c r="K387" s="16">
        <v>-2160</v>
      </c>
      <c r="L387" s="16">
        <v>50164</v>
      </c>
      <c r="N387" s="16"/>
    </row>
    <row r="388" spans="1:14" x14ac:dyDescent="0.35">
      <c r="A388" s="16" t="s">
        <v>269</v>
      </c>
      <c r="B388" s="16">
        <v>55493</v>
      </c>
      <c r="C388" s="16">
        <v>43060</v>
      </c>
      <c r="D388" s="16">
        <v>8753</v>
      </c>
      <c r="E388" s="16">
        <v>1118</v>
      </c>
      <c r="F388" s="16">
        <v>2562</v>
      </c>
      <c r="G388" s="16">
        <v>1468</v>
      </c>
      <c r="H388" s="16">
        <v>2038</v>
      </c>
      <c r="I388" s="16">
        <v>19</v>
      </c>
      <c r="J388" s="16">
        <v>209</v>
      </c>
      <c r="K388" s="16">
        <v>-2156</v>
      </c>
      <c r="L388" s="16">
        <v>57071</v>
      </c>
      <c r="N388" s="16"/>
    </row>
    <row r="389" spans="1:14" x14ac:dyDescent="0.35">
      <c r="A389" s="16" t="s">
        <v>270</v>
      </c>
      <c r="B389" s="16">
        <v>49503</v>
      </c>
      <c r="C389" s="16">
        <v>37498</v>
      </c>
      <c r="D389" s="16">
        <v>8774</v>
      </c>
      <c r="E389" s="16">
        <v>589</v>
      </c>
      <c r="F389" s="16">
        <v>2642</v>
      </c>
      <c r="G389" s="16">
        <v>1588</v>
      </c>
      <c r="H389" s="16">
        <v>1996</v>
      </c>
      <c r="I389" s="16">
        <v>21</v>
      </c>
      <c r="J389" s="16">
        <v>214</v>
      </c>
      <c r="K389" s="16">
        <v>-2156</v>
      </c>
      <c r="L389" s="16">
        <v>51166</v>
      </c>
      <c r="N389" s="16"/>
    </row>
    <row r="390" spans="1:14" x14ac:dyDescent="0.35">
      <c r="A390" s="16" t="s">
        <v>271</v>
      </c>
      <c r="B390" s="16">
        <v>49109</v>
      </c>
      <c r="C390" s="16">
        <v>36739</v>
      </c>
      <c r="D390" s="16">
        <v>8752</v>
      </c>
      <c r="E390" s="16">
        <v>1036</v>
      </c>
      <c r="F390" s="16">
        <v>2582</v>
      </c>
      <c r="G390" s="16">
        <v>1624</v>
      </c>
      <c r="H390" s="16">
        <v>2047</v>
      </c>
      <c r="I390" s="16">
        <v>23</v>
      </c>
      <c r="J390" s="16">
        <v>198</v>
      </c>
      <c r="K390" s="16">
        <v>-2155</v>
      </c>
      <c r="L390" s="16">
        <v>50846</v>
      </c>
      <c r="N390" s="16"/>
    </row>
    <row r="391" spans="1:14" x14ac:dyDescent="0.35">
      <c r="A391" s="16" t="s">
        <v>272</v>
      </c>
      <c r="B391" s="16">
        <v>52855</v>
      </c>
      <c r="C391" s="16">
        <v>37064</v>
      </c>
      <c r="D391" s="16">
        <v>8534</v>
      </c>
      <c r="E391" s="16">
        <v>4674</v>
      </c>
      <c r="F391" s="16">
        <v>2583</v>
      </c>
      <c r="G391" s="16">
        <v>1559</v>
      </c>
      <c r="H391" s="16">
        <v>2037</v>
      </c>
      <c r="I391" s="16">
        <v>-3</v>
      </c>
      <c r="J391" s="16">
        <v>160</v>
      </c>
      <c r="K391" s="16">
        <v>-2169</v>
      </c>
      <c r="L391" s="16">
        <v>54439</v>
      </c>
      <c r="N391" s="16"/>
    </row>
    <row r="392" spans="1:14" x14ac:dyDescent="0.35">
      <c r="A392" s="16" t="s">
        <v>273</v>
      </c>
      <c r="B392" s="16">
        <v>49585</v>
      </c>
      <c r="C392" s="16">
        <v>36565</v>
      </c>
      <c r="D392" s="16">
        <v>8761</v>
      </c>
      <c r="E392" s="16">
        <v>605</v>
      </c>
      <c r="F392" s="16">
        <v>3654</v>
      </c>
      <c r="G392" s="16">
        <v>1524</v>
      </c>
      <c r="H392" s="16">
        <v>1989</v>
      </c>
      <c r="I392" s="16">
        <v>0</v>
      </c>
      <c r="J392" s="16">
        <v>74</v>
      </c>
      <c r="K392" s="16">
        <v>-2169</v>
      </c>
      <c r="L392" s="16">
        <v>51003</v>
      </c>
      <c r="N392" s="16"/>
    </row>
    <row r="393" spans="1:14" x14ac:dyDescent="0.35">
      <c r="A393" s="16" t="s">
        <v>274</v>
      </c>
      <c r="B393" s="16">
        <v>51028</v>
      </c>
      <c r="C393" s="16">
        <v>38418</v>
      </c>
      <c r="D393" s="16">
        <v>9463</v>
      </c>
      <c r="E393" s="16">
        <v>618</v>
      </c>
      <c r="F393" s="16">
        <v>2529</v>
      </c>
      <c r="G393" s="16">
        <v>1587</v>
      </c>
      <c r="H393" s="16">
        <v>2090</v>
      </c>
      <c r="I393" s="16">
        <v>38</v>
      </c>
      <c r="J393" s="16">
        <v>68</v>
      </c>
      <c r="K393" s="16">
        <v>-2166</v>
      </c>
      <c r="L393" s="16">
        <v>52645</v>
      </c>
      <c r="N393" s="16"/>
    </row>
    <row r="394" spans="1:14" x14ac:dyDescent="0.35">
      <c r="A394" s="16" t="s">
        <v>275</v>
      </c>
      <c r="B394" s="16">
        <v>66248</v>
      </c>
      <c r="C394" s="16">
        <v>51884</v>
      </c>
      <c r="D394" s="16">
        <v>9214</v>
      </c>
      <c r="E394" s="16">
        <v>2586</v>
      </c>
      <c r="F394" s="16">
        <v>2564</v>
      </c>
      <c r="G394" s="16">
        <v>1744</v>
      </c>
      <c r="H394" s="16">
        <v>2069</v>
      </c>
      <c r="I394" s="16">
        <v>0</v>
      </c>
      <c r="J394" s="16">
        <v>62</v>
      </c>
      <c r="K394" s="16">
        <v>-2199</v>
      </c>
      <c r="L394" s="16">
        <v>67924</v>
      </c>
      <c r="N394" s="16"/>
    </row>
    <row r="395" spans="1:14" x14ac:dyDescent="0.35">
      <c r="A395" s="16" t="s">
        <v>276</v>
      </c>
      <c r="B395" s="16">
        <v>53375</v>
      </c>
      <c r="C395" s="16">
        <v>40120</v>
      </c>
      <c r="D395" s="16">
        <v>9982</v>
      </c>
      <c r="E395" s="16">
        <v>674</v>
      </c>
      <c r="F395" s="16">
        <v>2599</v>
      </c>
      <c r="G395" s="16">
        <v>1835</v>
      </c>
      <c r="H395" s="16">
        <v>2025</v>
      </c>
      <c r="I395" s="16">
        <v>-5</v>
      </c>
      <c r="J395" s="16">
        <v>93</v>
      </c>
      <c r="K395" s="16">
        <v>-2199</v>
      </c>
      <c r="L395" s="16">
        <v>55124</v>
      </c>
      <c r="N395" s="16"/>
    </row>
    <row r="396" spans="1:14" x14ac:dyDescent="0.35">
      <c r="A396" s="16" t="s">
        <v>277</v>
      </c>
      <c r="B396" s="16">
        <v>55628</v>
      </c>
      <c r="C396" s="16">
        <v>40057</v>
      </c>
      <c r="D396" s="16">
        <v>11595</v>
      </c>
      <c r="E396" s="16">
        <v>1336</v>
      </c>
      <c r="F396" s="16">
        <v>2640</v>
      </c>
      <c r="G396" s="16">
        <v>1785</v>
      </c>
      <c r="H396" s="16">
        <v>2327</v>
      </c>
      <c r="I396" s="16">
        <v>27</v>
      </c>
      <c r="J396" s="16">
        <v>542</v>
      </c>
      <c r="K396" s="16">
        <v>-2197</v>
      </c>
      <c r="L396" s="16">
        <v>58112</v>
      </c>
      <c r="N396" s="16"/>
    </row>
    <row r="397" spans="1:14" x14ac:dyDescent="0.35">
      <c r="A397" s="16" t="s">
        <v>278</v>
      </c>
      <c r="B397" s="16">
        <v>54209</v>
      </c>
      <c r="C397" s="16">
        <v>37475</v>
      </c>
      <c r="D397" s="16">
        <v>9210</v>
      </c>
      <c r="E397" s="16">
        <v>4574</v>
      </c>
      <c r="F397" s="16">
        <v>2950</v>
      </c>
      <c r="G397" s="16">
        <v>1602</v>
      </c>
      <c r="H397" s="16">
        <v>1883</v>
      </c>
      <c r="I397" s="16">
        <v>17</v>
      </c>
      <c r="J397" s="16">
        <v>1445</v>
      </c>
      <c r="K397" s="16">
        <v>-2210</v>
      </c>
      <c r="L397" s="16">
        <v>56946</v>
      </c>
      <c r="N397" s="16"/>
    </row>
    <row r="398" spans="1:14" x14ac:dyDescent="0.35">
      <c r="A398" s="16" t="s">
        <v>279</v>
      </c>
      <c r="B398" s="16">
        <v>49972</v>
      </c>
      <c r="C398" s="16">
        <v>37164</v>
      </c>
      <c r="D398" s="16">
        <v>9371</v>
      </c>
      <c r="E398" s="16">
        <v>584</v>
      </c>
      <c r="F398" s="16">
        <v>2853</v>
      </c>
      <c r="G398" s="16">
        <v>1457</v>
      </c>
      <c r="H398" s="16">
        <v>2181</v>
      </c>
      <c r="I398" s="16">
        <v>0</v>
      </c>
      <c r="J398" s="16">
        <v>76</v>
      </c>
      <c r="K398" s="16">
        <v>-2210</v>
      </c>
      <c r="L398" s="16">
        <v>51476</v>
      </c>
      <c r="N398" s="16"/>
    </row>
    <row r="399" spans="1:14" x14ac:dyDescent="0.35">
      <c r="A399" s="16" t="s">
        <v>280</v>
      </c>
      <c r="B399" s="16">
        <v>50626</v>
      </c>
      <c r="C399" s="16">
        <v>37902</v>
      </c>
      <c r="D399" s="16">
        <v>9454</v>
      </c>
      <c r="E399" s="16">
        <v>585</v>
      </c>
      <c r="F399" s="16">
        <v>2685</v>
      </c>
      <c r="G399" s="16">
        <v>1442</v>
      </c>
      <c r="H399" s="16">
        <v>2155</v>
      </c>
      <c r="I399" s="16">
        <v>1</v>
      </c>
      <c r="J399" s="16">
        <v>26</v>
      </c>
      <c r="K399" s="16">
        <v>-2210</v>
      </c>
      <c r="L399" s="16">
        <v>52040</v>
      </c>
      <c r="N399" s="16"/>
    </row>
    <row r="400" spans="1:14" x14ac:dyDescent="0.35">
      <c r="A400" s="16" t="s">
        <v>281</v>
      </c>
      <c r="B400" s="16">
        <v>58037</v>
      </c>
      <c r="C400" s="16">
        <v>45331</v>
      </c>
      <c r="D400" s="16">
        <v>9120</v>
      </c>
      <c r="E400" s="16">
        <v>1017</v>
      </c>
      <c r="F400" s="16">
        <v>2569</v>
      </c>
      <c r="G400" s="16">
        <v>1568</v>
      </c>
      <c r="H400" s="16">
        <v>2307</v>
      </c>
      <c r="I400" s="16">
        <v>19</v>
      </c>
      <c r="J400" s="16">
        <v>72</v>
      </c>
      <c r="K400" s="16">
        <v>-2207</v>
      </c>
      <c r="L400" s="16">
        <v>59796</v>
      </c>
      <c r="N400" s="16"/>
    </row>
    <row r="401" spans="1:14" x14ac:dyDescent="0.35">
      <c r="A401" s="16" t="s">
        <v>282</v>
      </c>
      <c r="B401" s="16">
        <v>50345</v>
      </c>
      <c r="C401" s="16">
        <v>37905</v>
      </c>
      <c r="D401" s="16">
        <v>9264</v>
      </c>
      <c r="E401" s="16">
        <v>601</v>
      </c>
      <c r="F401" s="16">
        <v>2575</v>
      </c>
      <c r="G401" s="16">
        <v>1691</v>
      </c>
      <c r="H401" s="16">
        <v>2142</v>
      </c>
      <c r="I401" s="16">
        <v>39</v>
      </c>
      <c r="J401" s="16">
        <v>148</v>
      </c>
      <c r="K401" s="16">
        <v>-2207</v>
      </c>
      <c r="L401" s="16">
        <v>52158</v>
      </c>
      <c r="N401" s="16"/>
    </row>
    <row r="402" spans="1:14" x14ac:dyDescent="0.35">
      <c r="A402" s="16" t="s">
        <v>283</v>
      </c>
      <c r="B402" s="16">
        <v>50218</v>
      </c>
      <c r="C402" s="16">
        <v>37533</v>
      </c>
      <c r="D402" s="16">
        <v>9063</v>
      </c>
      <c r="E402" s="16">
        <v>1042</v>
      </c>
      <c r="F402" s="16">
        <v>2580</v>
      </c>
      <c r="G402" s="16">
        <v>1725</v>
      </c>
      <c r="H402" s="16">
        <v>2166</v>
      </c>
      <c r="I402" s="16">
        <v>2</v>
      </c>
      <c r="J402" s="16">
        <v>75</v>
      </c>
      <c r="K402" s="16">
        <v>-2208</v>
      </c>
      <c r="L402" s="16">
        <v>51978</v>
      </c>
      <c r="N402" s="16"/>
    </row>
    <row r="403" spans="1:14" x14ac:dyDescent="0.35">
      <c r="A403" s="16" t="s">
        <v>284</v>
      </c>
      <c r="B403" s="16">
        <v>52663</v>
      </c>
      <c r="C403" s="16">
        <v>38079</v>
      </c>
      <c r="D403" s="16">
        <v>9076</v>
      </c>
      <c r="E403" s="16">
        <v>2902</v>
      </c>
      <c r="F403" s="16">
        <v>2606</v>
      </c>
      <c r="G403" s="16">
        <v>1653</v>
      </c>
      <c r="H403" s="16">
        <v>2306</v>
      </c>
      <c r="I403" s="16">
        <v>-1</v>
      </c>
      <c r="J403" s="16">
        <v>167</v>
      </c>
      <c r="K403" s="16">
        <v>-2214</v>
      </c>
      <c r="L403" s="16">
        <v>54574</v>
      </c>
      <c r="N403" s="16"/>
    </row>
    <row r="404" spans="1:14" x14ac:dyDescent="0.35">
      <c r="A404" s="16" t="s">
        <v>285</v>
      </c>
      <c r="B404" s="16">
        <v>49799</v>
      </c>
      <c r="C404" s="16">
        <v>37281</v>
      </c>
      <c r="D404" s="16">
        <v>9153</v>
      </c>
      <c r="E404" s="16">
        <v>658</v>
      </c>
      <c r="F404" s="16">
        <v>2707</v>
      </c>
      <c r="G404" s="16">
        <v>1594</v>
      </c>
      <c r="H404" s="16">
        <v>2186</v>
      </c>
      <c r="I404" s="16">
        <v>14</v>
      </c>
      <c r="J404" s="16">
        <v>102</v>
      </c>
      <c r="K404" s="16">
        <v>-2214</v>
      </c>
      <c r="L404" s="16">
        <v>51481</v>
      </c>
      <c r="N404" s="16"/>
    </row>
    <row r="405" spans="1:14" x14ac:dyDescent="0.35">
      <c r="A405" s="16" t="s">
        <v>286</v>
      </c>
      <c r="B405" s="16">
        <v>51805</v>
      </c>
      <c r="C405" s="16">
        <v>39009</v>
      </c>
      <c r="D405" s="16">
        <v>9671</v>
      </c>
      <c r="E405" s="16">
        <v>562</v>
      </c>
      <c r="F405" s="16">
        <v>2563</v>
      </c>
      <c r="G405" s="16">
        <v>1612</v>
      </c>
      <c r="H405" s="16">
        <v>2290</v>
      </c>
      <c r="I405" s="16">
        <v>-2</v>
      </c>
      <c r="J405" s="16">
        <v>52</v>
      </c>
      <c r="K405" s="16">
        <v>-2212</v>
      </c>
      <c r="L405" s="16">
        <v>53545</v>
      </c>
      <c r="N405" s="16"/>
    </row>
    <row r="406" spans="1:14" x14ac:dyDescent="0.35">
      <c r="A406" s="16" t="s">
        <v>287</v>
      </c>
      <c r="B406" s="16">
        <v>69822</v>
      </c>
      <c r="C406" s="16">
        <v>55012</v>
      </c>
      <c r="D406" s="16">
        <v>9809</v>
      </c>
      <c r="E406" s="16">
        <v>2415</v>
      </c>
      <c r="F406" s="16">
        <v>2586</v>
      </c>
      <c r="G406" s="16">
        <v>1719</v>
      </c>
      <c r="H406" s="16">
        <v>2101</v>
      </c>
      <c r="I406" s="16">
        <v>34</v>
      </c>
      <c r="J406" s="16">
        <v>41</v>
      </c>
      <c r="K406" s="16">
        <v>-2239</v>
      </c>
      <c r="L406" s="16">
        <v>71478</v>
      </c>
      <c r="N406" s="16"/>
    </row>
    <row r="407" spans="1:14" x14ac:dyDescent="0.35">
      <c r="A407" s="16" t="s">
        <v>288</v>
      </c>
      <c r="B407" s="16">
        <v>55628</v>
      </c>
      <c r="C407" s="16">
        <v>42373</v>
      </c>
      <c r="D407" s="16">
        <v>10008</v>
      </c>
      <c r="E407" s="16">
        <v>600</v>
      </c>
      <c r="F407" s="16">
        <v>2647</v>
      </c>
      <c r="G407" s="16">
        <v>1818</v>
      </c>
      <c r="H407" s="16">
        <v>2098</v>
      </c>
      <c r="I407" s="16">
        <v>7</v>
      </c>
      <c r="J407" s="16">
        <v>70</v>
      </c>
      <c r="K407" s="16">
        <v>-2239</v>
      </c>
      <c r="L407" s="16">
        <v>57382</v>
      </c>
      <c r="N407" s="16"/>
    </row>
    <row r="408" spans="1:14" x14ac:dyDescent="0.35">
      <c r="A408" s="16" t="s">
        <v>289</v>
      </c>
      <c r="B408" s="16">
        <v>56812</v>
      </c>
      <c r="C408" s="16">
        <v>41849</v>
      </c>
      <c r="D408" s="16">
        <v>11006</v>
      </c>
      <c r="E408" s="16">
        <v>1285</v>
      </c>
      <c r="F408" s="16">
        <v>2672</v>
      </c>
      <c r="G408" s="16">
        <v>1854</v>
      </c>
      <c r="H408" s="16">
        <v>2494</v>
      </c>
      <c r="I408" s="16">
        <v>-2</v>
      </c>
      <c r="J408" s="16">
        <v>415</v>
      </c>
      <c r="K408" s="16">
        <v>-2237</v>
      </c>
      <c r="L408" s="16">
        <v>59336</v>
      </c>
      <c r="N408" s="16"/>
    </row>
    <row r="409" spans="1:14" x14ac:dyDescent="0.35">
      <c r="A409" s="16" t="s">
        <v>290</v>
      </c>
      <c r="B409" s="16">
        <v>56477</v>
      </c>
      <c r="C409" s="16">
        <v>39421</v>
      </c>
      <c r="D409" s="16">
        <v>10039</v>
      </c>
      <c r="E409" s="16">
        <v>4346</v>
      </c>
      <c r="F409" s="16">
        <v>2671</v>
      </c>
      <c r="G409" s="16">
        <v>1810</v>
      </c>
      <c r="H409" s="16">
        <v>1999</v>
      </c>
      <c r="I409" s="16">
        <v>39</v>
      </c>
      <c r="J409" s="16">
        <v>45</v>
      </c>
      <c r="K409" s="16">
        <v>-2258</v>
      </c>
      <c r="L409" s="16">
        <v>58112</v>
      </c>
      <c r="N409" s="16"/>
    </row>
    <row r="410" spans="1:14" x14ac:dyDescent="0.35">
      <c r="A410" s="16" t="s">
        <v>291</v>
      </c>
      <c r="B410" s="16">
        <v>51683</v>
      </c>
      <c r="C410" s="16">
        <v>38478</v>
      </c>
      <c r="D410" s="16">
        <v>9912</v>
      </c>
      <c r="E410" s="16">
        <v>647</v>
      </c>
      <c r="F410" s="16">
        <v>2646</v>
      </c>
      <c r="G410" s="16">
        <v>1755</v>
      </c>
      <c r="H410" s="16">
        <v>2259</v>
      </c>
      <c r="I410" s="16">
        <v>-1</v>
      </c>
      <c r="J410" s="16">
        <v>94</v>
      </c>
      <c r="K410" s="16">
        <v>-2258</v>
      </c>
      <c r="L410" s="16">
        <v>53532</v>
      </c>
      <c r="N410" s="16"/>
    </row>
    <row r="411" spans="1:14" x14ac:dyDescent="0.35">
      <c r="A411" s="16" t="s">
        <v>292</v>
      </c>
      <c r="B411" s="16">
        <v>53552</v>
      </c>
      <c r="C411" s="16">
        <v>40097</v>
      </c>
      <c r="D411" s="16">
        <v>10205</v>
      </c>
      <c r="E411" s="16">
        <v>549</v>
      </c>
      <c r="F411" s="16">
        <v>2701</v>
      </c>
      <c r="G411" s="16">
        <v>1738</v>
      </c>
      <c r="H411" s="16">
        <v>2262</v>
      </c>
      <c r="I411" s="16">
        <v>4</v>
      </c>
      <c r="J411" s="16">
        <v>41</v>
      </c>
      <c r="K411" s="16">
        <v>-2265</v>
      </c>
      <c r="L411" s="16">
        <v>55332</v>
      </c>
      <c r="N411" s="16"/>
    </row>
    <row r="412" spans="1:14" x14ac:dyDescent="0.35">
      <c r="A412" s="16" t="s">
        <v>293</v>
      </c>
      <c r="B412" s="16">
        <v>61648</v>
      </c>
      <c r="C412" s="16">
        <v>46944</v>
      </c>
      <c r="D412" s="16">
        <v>10332</v>
      </c>
      <c r="E412" s="16">
        <v>1672</v>
      </c>
      <c r="F412" s="16">
        <v>2700</v>
      </c>
      <c r="G412" s="16">
        <v>1770</v>
      </c>
      <c r="H412" s="16">
        <v>2231</v>
      </c>
      <c r="I412" s="16">
        <v>30</v>
      </c>
      <c r="J412" s="16">
        <v>58</v>
      </c>
      <c r="K412" s="16">
        <v>-2266</v>
      </c>
      <c r="L412" s="16">
        <v>63471</v>
      </c>
      <c r="N412" s="16"/>
    </row>
    <row r="413" spans="1:14" x14ac:dyDescent="0.35">
      <c r="A413" s="16" t="s">
        <v>294</v>
      </c>
      <c r="B413" s="16">
        <v>54073</v>
      </c>
      <c r="C413" s="16">
        <v>40913</v>
      </c>
      <c r="D413" s="16">
        <v>9866</v>
      </c>
      <c r="E413" s="16">
        <v>620</v>
      </c>
      <c r="F413" s="16">
        <v>2674</v>
      </c>
      <c r="G413" s="16">
        <v>1776</v>
      </c>
      <c r="H413" s="16">
        <v>2239</v>
      </c>
      <c r="I413" s="16">
        <v>9</v>
      </c>
      <c r="J413" s="16">
        <v>75</v>
      </c>
      <c r="K413" s="16">
        <v>-2266</v>
      </c>
      <c r="L413" s="16">
        <v>55906</v>
      </c>
      <c r="N413" s="16"/>
    </row>
    <row r="414" spans="1:14" x14ac:dyDescent="0.35">
      <c r="A414" s="16" t="s">
        <v>295</v>
      </c>
      <c r="B414" s="16">
        <v>53541</v>
      </c>
      <c r="C414" s="16">
        <v>39884</v>
      </c>
      <c r="D414" s="16">
        <v>10024</v>
      </c>
      <c r="E414" s="16">
        <v>974</v>
      </c>
      <c r="F414" s="16">
        <v>2659</v>
      </c>
      <c r="G414" s="16">
        <v>1717</v>
      </c>
      <c r="H414" s="16">
        <v>2236</v>
      </c>
      <c r="I414" s="16">
        <v>1</v>
      </c>
      <c r="J414" s="16">
        <v>78</v>
      </c>
      <c r="K414" s="16">
        <v>-2264</v>
      </c>
      <c r="L414" s="16">
        <v>55309</v>
      </c>
      <c r="N414" s="16"/>
    </row>
    <row r="415" spans="1:14" x14ac:dyDescent="0.35">
      <c r="A415" s="16" t="s">
        <v>296</v>
      </c>
      <c r="B415" s="16">
        <v>56638</v>
      </c>
      <c r="C415" s="16">
        <v>40078</v>
      </c>
      <c r="D415" s="16">
        <v>10087</v>
      </c>
      <c r="E415" s="16">
        <v>3746</v>
      </c>
      <c r="F415" s="16">
        <v>2727</v>
      </c>
      <c r="G415" s="16">
        <v>1343</v>
      </c>
      <c r="H415" s="16">
        <v>2251</v>
      </c>
      <c r="I415" s="16">
        <v>83</v>
      </c>
      <c r="J415" s="16">
        <v>123</v>
      </c>
      <c r="K415" s="16">
        <v>-2303</v>
      </c>
      <c r="L415" s="16">
        <v>58135</v>
      </c>
      <c r="N415" s="16"/>
    </row>
    <row r="416" spans="1:14" x14ac:dyDescent="0.35">
      <c r="A416" s="16" t="s">
        <v>297</v>
      </c>
      <c r="B416" s="16">
        <v>52713</v>
      </c>
      <c r="C416" s="16">
        <v>39439</v>
      </c>
      <c r="D416" s="16">
        <v>9969</v>
      </c>
      <c r="E416" s="16">
        <v>582</v>
      </c>
      <c r="F416" s="16">
        <v>2723</v>
      </c>
      <c r="G416" s="16">
        <v>1692</v>
      </c>
      <c r="H416" s="16">
        <v>2263</v>
      </c>
      <c r="I416" s="16">
        <v>48</v>
      </c>
      <c r="J416" s="16">
        <v>93</v>
      </c>
      <c r="K416" s="16">
        <v>-2303</v>
      </c>
      <c r="L416" s="16">
        <v>54506</v>
      </c>
      <c r="N416" s="16"/>
    </row>
    <row r="417" spans="1:14" x14ac:dyDescent="0.35">
      <c r="A417" s="16" t="s">
        <v>298</v>
      </c>
      <c r="B417" s="16">
        <v>55557</v>
      </c>
      <c r="C417" s="16">
        <v>41597</v>
      </c>
      <c r="D417" s="16">
        <v>10706</v>
      </c>
      <c r="E417" s="16">
        <v>535</v>
      </c>
      <c r="F417" s="16">
        <v>2719</v>
      </c>
      <c r="G417" s="16">
        <v>1763</v>
      </c>
      <c r="H417" s="16">
        <v>2297</v>
      </c>
      <c r="I417" s="16">
        <v>45</v>
      </c>
      <c r="J417" s="16">
        <v>105</v>
      </c>
      <c r="K417" s="16">
        <v>-2305</v>
      </c>
      <c r="L417" s="16">
        <v>57462</v>
      </c>
      <c r="N417" s="16"/>
    </row>
    <row r="418" spans="1:14" x14ac:dyDescent="0.35">
      <c r="A418" s="16" t="s">
        <v>299</v>
      </c>
      <c r="B418" s="16">
        <v>75098</v>
      </c>
      <c r="C418" s="16">
        <v>58275</v>
      </c>
      <c r="D418" s="16">
        <v>10656</v>
      </c>
      <c r="E418" s="16">
        <v>2762</v>
      </c>
      <c r="F418" s="16">
        <v>3405</v>
      </c>
      <c r="G418" s="16">
        <v>1806</v>
      </c>
      <c r="H418" s="16">
        <v>2251</v>
      </c>
      <c r="I418" s="16">
        <v>50</v>
      </c>
      <c r="J418" s="16">
        <v>118</v>
      </c>
      <c r="K418" s="16">
        <v>-2340</v>
      </c>
      <c r="L418" s="16">
        <v>76983</v>
      </c>
      <c r="N418" s="16"/>
    </row>
    <row r="419" spans="1:14" x14ac:dyDescent="0.35">
      <c r="A419" s="16" t="s">
        <v>300</v>
      </c>
      <c r="B419" s="16">
        <v>61819</v>
      </c>
      <c r="C419" s="16">
        <v>47176</v>
      </c>
      <c r="D419" s="16">
        <v>11330</v>
      </c>
      <c r="E419" s="16">
        <v>529</v>
      </c>
      <c r="F419" s="16">
        <v>2784</v>
      </c>
      <c r="G419" s="16">
        <v>1948</v>
      </c>
      <c r="H419" s="16">
        <v>2259</v>
      </c>
      <c r="I419" s="16">
        <v>1</v>
      </c>
      <c r="J419" s="16">
        <v>108</v>
      </c>
      <c r="K419" s="16">
        <v>-2340</v>
      </c>
      <c r="L419" s="16">
        <v>63795</v>
      </c>
      <c r="N419" s="16"/>
    </row>
    <row r="420" spans="1:14" x14ac:dyDescent="0.35">
      <c r="A420" s="16" t="s">
        <v>301</v>
      </c>
      <c r="B420" s="16">
        <v>60584</v>
      </c>
      <c r="C420" s="16">
        <v>43707</v>
      </c>
      <c r="D420" s="16">
        <v>12852</v>
      </c>
      <c r="E420" s="16">
        <v>1269</v>
      </c>
      <c r="F420" s="16">
        <v>2756</v>
      </c>
      <c r="G420" s="16">
        <v>1992</v>
      </c>
      <c r="H420" s="16">
        <v>2592</v>
      </c>
      <c r="I420" s="16">
        <v>9</v>
      </c>
      <c r="J420" s="16">
        <v>197</v>
      </c>
      <c r="K420" s="16">
        <v>-2339</v>
      </c>
      <c r="L420" s="16">
        <v>63035</v>
      </c>
      <c r="N420" s="16"/>
    </row>
    <row r="421" spans="1:14" x14ac:dyDescent="0.35">
      <c r="A421" s="16" t="s">
        <v>302</v>
      </c>
      <c r="B421" s="16">
        <v>59316</v>
      </c>
      <c r="C421" s="16">
        <v>40802</v>
      </c>
      <c r="D421" s="16">
        <v>10616</v>
      </c>
      <c r="E421" s="16">
        <v>4933</v>
      </c>
      <c r="F421" s="16">
        <v>2965</v>
      </c>
      <c r="G421" s="16">
        <v>1923</v>
      </c>
      <c r="H421" s="16">
        <v>1974</v>
      </c>
      <c r="I421" s="16">
        <v>13</v>
      </c>
      <c r="J421" s="16">
        <v>82</v>
      </c>
      <c r="K421" s="16">
        <v>-2345</v>
      </c>
      <c r="L421" s="16">
        <v>60963</v>
      </c>
      <c r="N421" s="16"/>
    </row>
    <row r="422" spans="1:14" x14ac:dyDescent="0.35">
      <c r="A422" s="16" t="s">
        <v>303</v>
      </c>
      <c r="B422" s="16">
        <v>54076</v>
      </c>
      <c r="C422" s="16">
        <v>40270</v>
      </c>
      <c r="D422" s="16">
        <v>10412</v>
      </c>
      <c r="E422" s="16">
        <v>668</v>
      </c>
      <c r="F422" s="16">
        <v>2726</v>
      </c>
      <c r="G422" s="16">
        <v>1834</v>
      </c>
      <c r="H422" s="16">
        <v>2281</v>
      </c>
      <c r="I422" s="16">
        <v>36</v>
      </c>
      <c r="J422" s="16">
        <v>122</v>
      </c>
      <c r="K422" s="16">
        <v>-2345</v>
      </c>
      <c r="L422" s="16">
        <v>56004</v>
      </c>
      <c r="N422" s="16"/>
    </row>
    <row r="423" spans="1:14" x14ac:dyDescent="0.35">
      <c r="A423" s="16" t="s">
        <v>304</v>
      </c>
      <c r="B423" s="16">
        <v>56096</v>
      </c>
      <c r="C423" s="16">
        <v>41942</v>
      </c>
      <c r="D423" s="16">
        <v>10801</v>
      </c>
      <c r="E423" s="16">
        <v>598</v>
      </c>
      <c r="F423" s="16">
        <v>2755</v>
      </c>
      <c r="G423" s="16">
        <v>1785</v>
      </c>
      <c r="H423" s="16">
        <v>2265</v>
      </c>
      <c r="I423" s="16">
        <v>2</v>
      </c>
      <c r="J423" s="16">
        <v>90</v>
      </c>
      <c r="K423" s="16">
        <v>-2346</v>
      </c>
      <c r="L423" s="16">
        <v>57892</v>
      </c>
      <c r="N423" s="16"/>
    </row>
    <row r="424" spans="1:14" x14ac:dyDescent="0.35">
      <c r="A424" s="16" t="s">
        <v>305</v>
      </c>
      <c r="B424" s="16">
        <v>63402</v>
      </c>
      <c r="C424" s="16">
        <v>48680</v>
      </c>
      <c r="D424" s="16">
        <v>10592</v>
      </c>
      <c r="E424" s="16">
        <v>1387</v>
      </c>
      <c r="F424" s="16">
        <v>2743</v>
      </c>
      <c r="G424" s="16">
        <v>1806</v>
      </c>
      <c r="H424" s="16">
        <v>2261</v>
      </c>
      <c r="I424" s="16">
        <v>10</v>
      </c>
      <c r="J424" s="16">
        <v>37</v>
      </c>
      <c r="K424" s="16">
        <v>-2344</v>
      </c>
      <c r="L424" s="16">
        <v>65172</v>
      </c>
      <c r="N424" s="16"/>
    </row>
    <row r="425" spans="1:14" x14ac:dyDescent="0.35">
      <c r="A425" s="16" t="s">
        <v>306</v>
      </c>
      <c r="B425" s="16">
        <v>55682</v>
      </c>
      <c r="C425" s="16">
        <v>42115</v>
      </c>
      <c r="D425" s="16">
        <v>10246</v>
      </c>
      <c r="E425" s="16">
        <v>584</v>
      </c>
      <c r="F425" s="16">
        <v>2737</v>
      </c>
      <c r="G425" s="16">
        <v>1853</v>
      </c>
      <c r="H425" s="16">
        <v>2258</v>
      </c>
      <c r="I425" s="16">
        <v>10</v>
      </c>
      <c r="J425" s="16">
        <v>83</v>
      </c>
      <c r="K425" s="16">
        <v>-2344</v>
      </c>
      <c r="L425" s="16">
        <v>57542</v>
      </c>
      <c r="N425" s="16"/>
    </row>
    <row r="426" spans="1:14" x14ac:dyDescent="0.35">
      <c r="A426" s="16" t="s">
        <v>307</v>
      </c>
      <c r="B426" s="16">
        <v>55733</v>
      </c>
      <c r="C426" s="16">
        <v>41608</v>
      </c>
      <c r="D426" s="16">
        <v>10588</v>
      </c>
      <c r="E426" s="16">
        <v>770</v>
      </c>
      <c r="F426" s="16">
        <v>2767</v>
      </c>
      <c r="G426" s="16">
        <v>1889</v>
      </c>
      <c r="H426" s="16">
        <v>2275</v>
      </c>
      <c r="I426" s="16">
        <v>11</v>
      </c>
      <c r="J426" s="16">
        <v>149</v>
      </c>
      <c r="K426" s="16">
        <v>-2343</v>
      </c>
      <c r="L426" s="16">
        <v>57714</v>
      </c>
      <c r="N426" s="16"/>
    </row>
    <row r="427" spans="1:14" x14ac:dyDescent="0.35">
      <c r="A427" s="16" t="s">
        <v>308</v>
      </c>
      <c r="B427" s="16">
        <v>60358</v>
      </c>
      <c r="C427" s="16">
        <v>41883</v>
      </c>
      <c r="D427" s="16">
        <v>10535</v>
      </c>
      <c r="E427" s="16">
        <v>5114</v>
      </c>
      <c r="F427" s="16">
        <v>2826</v>
      </c>
      <c r="G427" s="16">
        <v>1902</v>
      </c>
      <c r="H427" s="16">
        <v>2307</v>
      </c>
      <c r="I427" s="16">
        <v>85</v>
      </c>
      <c r="J427" s="16">
        <v>60</v>
      </c>
      <c r="K427" s="16">
        <v>-2359</v>
      </c>
      <c r="L427" s="16">
        <v>62353</v>
      </c>
      <c r="N427" s="16"/>
    </row>
    <row r="428" spans="1:14" x14ac:dyDescent="0.35">
      <c r="A428" s="16" t="s">
        <v>309</v>
      </c>
      <c r="B428" s="16">
        <v>55653</v>
      </c>
      <c r="C428" s="16">
        <v>41928</v>
      </c>
      <c r="D428" s="16">
        <v>10367</v>
      </c>
      <c r="E428" s="16">
        <v>606</v>
      </c>
      <c r="F428" s="16">
        <v>2752</v>
      </c>
      <c r="G428" s="16">
        <v>1938</v>
      </c>
      <c r="H428" s="16">
        <v>2323</v>
      </c>
      <c r="I428" s="16">
        <v>77</v>
      </c>
      <c r="J428" s="16">
        <v>103</v>
      </c>
      <c r="K428" s="16">
        <v>-2360</v>
      </c>
      <c r="L428" s="16">
        <v>57734</v>
      </c>
      <c r="N428" s="16"/>
    </row>
    <row r="429" spans="1:14" x14ac:dyDescent="0.35">
      <c r="A429" s="16" t="s">
        <v>310</v>
      </c>
      <c r="B429" s="16">
        <v>58398</v>
      </c>
      <c r="C429" s="16">
        <v>43626</v>
      </c>
      <c r="D429" s="16">
        <v>11454</v>
      </c>
      <c r="E429" s="16">
        <v>575</v>
      </c>
      <c r="F429" s="16">
        <v>2743</v>
      </c>
      <c r="G429" s="16">
        <v>2020</v>
      </c>
      <c r="H429" s="16">
        <v>2338</v>
      </c>
      <c r="I429" s="16">
        <v>75</v>
      </c>
      <c r="J429" s="16">
        <v>153</v>
      </c>
      <c r="K429" s="16">
        <v>-2360</v>
      </c>
      <c r="L429" s="16">
        <v>60624</v>
      </c>
      <c r="N429" s="16"/>
    </row>
    <row r="430" spans="1:14" x14ac:dyDescent="0.35">
      <c r="A430" s="16" t="s">
        <v>311</v>
      </c>
      <c r="B430" s="16">
        <v>72668</v>
      </c>
      <c r="C430" s="16">
        <v>57688</v>
      </c>
      <c r="D430" s="16">
        <v>11030</v>
      </c>
      <c r="E430" s="16">
        <v>1171</v>
      </c>
      <c r="F430" s="16">
        <v>2779</v>
      </c>
      <c r="G430" s="16">
        <v>2134</v>
      </c>
      <c r="H430" s="16">
        <v>2331</v>
      </c>
      <c r="I430" s="16">
        <v>7</v>
      </c>
      <c r="J430" s="16">
        <v>28</v>
      </c>
      <c r="K430" s="16">
        <v>-2388</v>
      </c>
      <c r="L430" s="16">
        <v>74780</v>
      </c>
      <c r="N430" s="16"/>
    </row>
    <row r="431" spans="1:14" x14ac:dyDescent="0.35">
      <c r="A431" s="16" t="s">
        <v>312</v>
      </c>
      <c r="B431" s="16">
        <v>62164</v>
      </c>
      <c r="C431" s="16">
        <v>46862</v>
      </c>
      <c r="D431" s="16">
        <v>11919</v>
      </c>
      <c r="E431" s="16">
        <v>589</v>
      </c>
      <c r="F431" s="16">
        <v>2794</v>
      </c>
      <c r="G431" s="16">
        <v>2192</v>
      </c>
      <c r="H431" s="16">
        <v>2303</v>
      </c>
      <c r="I431" s="16">
        <v>7</v>
      </c>
      <c r="J431" s="16">
        <v>159</v>
      </c>
      <c r="K431" s="16">
        <v>-2388</v>
      </c>
      <c r="L431" s="16">
        <v>64437</v>
      </c>
      <c r="N431" s="16"/>
    </row>
    <row r="432" spans="1:14" x14ac:dyDescent="0.35">
      <c r="A432" s="16" t="s">
        <v>313</v>
      </c>
      <c r="B432" s="16">
        <v>62491</v>
      </c>
      <c r="C432" s="16">
        <v>44950</v>
      </c>
      <c r="D432" s="16">
        <v>13221</v>
      </c>
      <c r="E432" s="16">
        <v>1474</v>
      </c>
      <c r="F432" s="16">
        <v>2846</v>
      </c>
      <c r="G432" s="16">
        <v>2158</v>
      </c>
      <c r="H432" s="16">
        <v>2693</v>
      </c>
      <c r="I432" s="16">
        <v>31</v>
      </c>
      <c r="J432" s="16">
        <v>175</v>
      </c>
      <c r="K432" s="16">
        <v>-2388</v>
      </c>
      <c r="L432" s="16">
        <v>65160</v>
      </c>
      <c r="N432" s="16"/>
    </row>
    <row r="433" spans="1:14" x14ac:dyDescent="0.35">
      <c r="A433" s="16" t="s">
        <v>314</v>
      </c>
      <c r="B433" s="16">
        <v>61381</v>
      </c>
      <c r="C433" s="16">
        <v>43487</v>
      </c>
      <c r="D433" s="16">
        <v>10951</v>
      </c>
      <c r="E433" s="16">
        <v>4198</v>
      </c>
      <c r="F433" s="16">
        <v>2745</v>
      </c>
      <c r="G433" s="16">
        <v>2045</v>
      </c>
      <c r="H433" s="16">
        <v>2021</v>
      </c>
      <c r="I433" s="16">
        <v>10</v>
      </c>
      <c r="J433" s="16">
        <v>165</v>
      </c>
      <c r="K433" s="16">
        <v>-2379</v>
      </c>
      <c r="L433" s="16">
        <v>63243</v>
      </c>
      <c r="N433" s="16"/>
    </row>
    <row r="434" spans="1:14" x14ac:dyDescent="0.35">
      <c r="A434" s="16" t="s">
        <v>315</v>
      </c>
      <c r="B434" s="16">
        <v>56045</v>
      </c>
      <c r="C434" s="16">
        <v>41977</v>
      </c>
      <c r="D434" s="16">
        <v>10648</v>
      </c>
      <c r="E434" s="16">
        <v>651</v>
      </c>
      <c r="F434" s="16">
        <v>2769</v>
      </c>
      <c r="G434" s="16">
        <v>1953</v>
      </c>
      <c r="H434" s="16">
        <v>2318</v>
      </c>
      <c r="I434" s="16">
        <v>28</v>
      </c>
      <c r="J434" s="16">
        <v>159</v>
      </c>
      <c r="K434" s="16">
        <v>-2379</v>
      </c>
      <c r="L434" s="16">
        <v>58124</v>
      </c>
      <c r="N434" s="16"/>
    </row>
    <row r="435" spans="1:14" x14ac:dyDescent="0.35">
      <c r="A435" s="16" t="s">
        <v>316</v>
      </c>
      <c r="B435" s="16">
        <v>58682</v>
      </c>
      <c r="C435" s="16">
        <v>44101</v>
      </c>
      <c r="D435" s="16">
        <v>11229</v>
      </c>
      <c r="E435" s="16">
        <v>593</v>
      </c>
      <c r="F435" s="16">
        <v>2759</v>
      </c>
      <c r="G435" s="16">
        <v>1935</v>
      </c>
      <c r="H435" s="16">
        <v>2308</v>
      </c>
      <c r="I435" s="16">
        <v>17</v>
      </c>
      <c r="J435" s="16">
        <v>298</v>
      </c>
      <c r="K435" s="16">
        <v>-2380</v>
      </c>
      <c r="L435" s="16">
        <v>60860</v>
      </c>
      <c r="N435" s="16"/>
    </row>
    <row r="436" spans="1:14" x14ac:dyDescent="0.35">
      <c r="A436" s="16" t="s">
        <v>317</v>
      </c>
      <c r="B436" s="16">
        <v>68805</v>
      </c>
      <c r="C436" s="16">
        <v>51759</v>
      </c>
      <c r="D436" s="16">
        <v>10995</v>
      </c>
      <c r="E436" s="16">
        <v>3230</v>
      </c>
      <c r="F436" s="16">
        <v>2821</v>
      </c>
      <c r="G436" s="16">
        <v>2001</v>
      </c>
      <c r="H436" s="16">
        <v>2329</v>
      </c>
      <c r="I436" s="16">
        <v>6</v>
      </c>
      <c r="J436" s="16">
        <v>613</v>
      </c>
      <c r="K436" s="16">
        <v>-2394</v>
      </c>
      <c r="L436" s="16">
        <v>71360</v>
      </c>
      <c r="N436" s="16"/>
    </row>
    <row r="437" spans="1:14" x14ac:dyDescent="0.35">
      <c r="A437" s="16" t="s">
        <v>318</v>
      </c>
      <c r="B437" s="16">
        <v>57657</v>
      </c>
      <c r="C437" s="16">
        <v>43497</v>
      </c>
      <c r="D437" s="16">
        <v>10682</v>
      </c>
      <c r="E437" s="16">
        <v>652</v>
      </c>
      <c r="F437" s="16">
        <v>2826</v>
      </c>
      <c r="G437" s="16">
        <v>2072</v>
      </c>
      <c r="H437" s="16">
        <v>2359</v>
      </c>
      <c r="I437" s="16">
        <v>-2</v>
      </c>
      <c r="J437" s="16">
        <v>192</v>
      </c>
      <c r="K437" s="16">
        <v>-2394</v>
      </c>
      <c r="L437" s="16">
        <v>59884</v>
      </c>
      <c r="N437" s="16"/>
    </row>
    <row r="438" spans="1:14" x14ac:dyDescent="0.35">
      <c r="A438" s="16" t="s">
        <v>319</v>
      </c>
      <c r="B438" s="16">
        <v>57562</v>
      </c>
      <c r="C438" s="16">
        <v>42800</v>
      </c>
      <c r="D438" s="16">
        <v>11119</v>
      </c>
      <c r="E438" s="16">
        <v>852</v>
      </c>
      <c r="F438" s="16">
        <v>2791</v>
      </c>
      <c r="G438" s="16">
        <v>2098</v>
      </c>
      <c r="H438" s="16">
        <v>2377</v>
      </c>
      <c r="I438" s="16">
        <v>-1</v>
      </c>
      <c r="J438" s="16">
        <v>177</v>
      </c>
      <c r="K438" s="16">
        <v>-2394</v>
      </c>
      <c r="L438" s="16">
        <v>59819</v>
      </c>
      <c r="N438" s="16"/>
    </row>
    <row r="439" spans="1:14" x14ac:dyDescent="0.35">
      <c r="A439" s="16" t="s">
        <v>320</v>
      </c>
      <c r="B439" s="16">
        <v>61658</v>
      </c>
      <c r="C439" s="16">
        <v>43758</v>
      </c>
      <c r="D439" s="16">
        <v>10901</v>
      </c>
      <c r="E439" s="16">
        <v>4157</v>
      </c>
      <c r="F439" s="16">
        <v>2842</v>
      </c>
      <c r="G439" s="16">
        <v>2065</v>
      </c>
      <c r="H439" s="16">
        <v>2367</v>
      </c>
      <c r="I439" s="16">
        <v>17</v>
      </c>
      <c r="J439" s="16">
        <v>319</v>
      </c>
      <c r="K439" s="16">
        <v>-2412</v>
      </c>
      <c r="L439" s="16">
        <v>64014</v>
      </c>
      <c r="N439" s="16"/>
    </row>
    <row r="440" spans="1:14" x14ac:dyDescent="0.35">
      <c r="A440" s="16" t="s">
        <v>321</v>
      </c>
      <c r="B440" s="16">
        <v>57403</v>
      </c>
      <c r="C440" s="16">
        <v>43092</v>
      </c>
      <c r="D440" s="16">
        <v>10819</v>
      </c>
      <c r="E440" s="16">
        <v>682</v>
      </c>
      <c r="F440" s="16">
        <v>2810</v>
      </c>
      <c r="G440" s="16">
        <v>2032</v>
      </c>
      <c r="H440" s="16">
        <v>2394</v>
      </c>
      <c r="I440" s="16">
        <v>15</v>
      </c>
      <c r="J440" s="16">
        <v>204</v>
      </c>
      <c r="K440" s="16">
        <v>-2412</v>
      </c>
      <c r="L440" s="16">
        <v>59636</v>
      </c>
      <c r="N440" s="16"/>
    </row>
    <row r="441" spans="1:14" x14ac:dyDescent="0.35">
      <c r="A441" s="16" t="s">
        <v>322</v>
      </c>
      <c r="B441" s="16">
        <v>60186</v>
      </c>
      <c r="C441" s="16">
        <v>44809</v>
      </c>
      <c r="D441" s="16">
        <v>11864</v>
      </c>
      <c r="E441" s="16">
        <v>688</v>
      </c>
      <c r="F441" s="16">
        <v>2825</v>
      </c>
      <c r="G441" s="16">
        <v>2037</v>
      </c>
      <c r="H441" s="16">
        <v>2430</v>
      </c>
      <c r="I441" s="16">
        <v>12</v>
      </c>
      <c r="J441" s="16">
        <v>119</v>
      </c>
      <c r="K441" s="16">
        <v>-2413</v>
      </c>
      <c r="L441" s="16">
        <v>62371</v>
      </c>
      <c r="N441" s="16"/>
    </row>
    <row r="442" spans="1:14" x14ac:dyDescent="0.35">
      <c r="A442" s="16" t="s">
        <v>323</v>
      </c>
      <c r="B442" s="16">
        <v>79059</v>
      </c>
      <c r="C442" s="16">
        <v>63503</v>
      </c>
      <c r="D442" s="16">
        <v>11490</v>
      </c>
      <c r="E442" s="16">
        <v>1114</v>
      </c>
      <c r="F442" s="16">
        <v>2952</v>
      </c>
      <c r="G442" s="16">
        <v>2082</v>
      </c>
      <c r="H442" s="16">
        <v>2431</v>
      </c>
      <c r="I442" s="16">
        <v>15</v>
      </c>
      <c r="J442" s="16">
        <v>177</v>
      </c>
      <c r="K442" s="16">
        <v>-2468</v>
      </c>
      <c r="L442" s="16">
        <v>81296</v>
      </c>
      <c r="N442" s="16"/>
    </row>
    <row r="443" spans="1:14" x14ac:dyDescent="0.35">
      <c r="A443" s="16" t="s">
        <v>324</v>
      </c>
      <c r="B443" s="16">
        <v>63651</v>
      </c>
      <c r="C443" s="16">
        <v>48007</v>
      </c>
      <c r="D443" s="16">
        <v>12094</v>
      </c>
      <c r="E443" s="16">
        <v>665</v>
      </c>
      <c r="F443" s="16">
        <v>2885</v>
      </c>
      <c r="G443" s="16">
        <v>2095</v>
      </c>
      <c r="H443" s="16">
        <v>2402</v>
      </c>
      <c r="I443" s="16">
        <v>5</v>
      </c>
      <c r="J443" s="16">
        <v>199</v>
      </c>
      <c r="K443" s="16">
        <v>-2468</v>
      </c>
      <c r="L443" s="16">
        <v>65884</v>
      </c>
      <c r="N443" s="16"/>
    </row>
    <row r="444" spans="1:14" x14ac:dyDescent="0.35">
      <c r="A444" s="16" t="s">
        <v>325</v>
      </c>
      <c r="B444" s="16">
        <v>67363</v>
      </c>
      <c r="C444" s="16">
        <v>47897</v>
      </c>
      <c r="D444" s="16">
        <v>14888</v>
      </c>
      <c r="E444" s="16">
        <v>1576</v>
      </c>
      <c r="F444" s="16">
        <v>3002</v>
      </c>
      <c r="G444" s="16">
        <v>2043</v>
      </c>
      <c r="H444" s="16">
        <v>2778</v>
      </c>
      <c r="I444" s="16">
        <v>21</v>
      </c>
      <c r="J444" s="16">
        <v>240</v>
      </c>
      <c r="K444" s="16">
        <v>-2464</v>
      </c>
      <c r="L444" s="16">
        <v>69981</v>
      </c>
      <c r="N444" s="16"/>
    </row>
    <row r="445" spans="1:14" x14ac:dyDescent="0.35">
      <c r="A445" s="16" t="s">
        <v>326</v>
      </c>
      <c r="B445" s="16">
        <v>62238</v>
      </c>
      <c r="C445" s="16">
        <v>43717</v>
      </c>
      <c r="D445" s="16">
        <v>10937</v>
      </c>
      <c r="E445" s="16">
        <v>4669</v>
      </c>
      <c r="F445" s="16">
        <v>2915</v>
      </c>
      <c r="G445" s="16">
        <v>1931</v>
      </c>
      <c r="H445" s="16">
        <v>2472</v>
      </c>
      <c r="I445" s="16">
        <v>26</v>
      </c>
      <c r="J445" s="16">
        <v>94</v>
      </c>
      <c r="K445" s="16">
        <v>-2462</v>
      </c>
      <c r="L445" s="16">
        <v>64299</v>
      </c>
      <c r="N445" s="16"/>
    </row>
    <row r="446" spans="1:14" x14ac:dyDescent="0.35">
      <c r="A446" s="16" t="s">
        <v>327</v>
      </c>
      <c r="B446" s="16">
        <v>58029</v>
      </c>
      <c r="C446" s="16">
        <v>42929</v>
      </c>
      <c r="D446" s="16">
        <v>11492</v>
      </c>
      <c r="E446" s="16">
        <v>703</v>
      </c>
      <c r="F446" s="16">
        <v>2905</v>
      </c>
      <c r="G446" s="16">
        <v>1853</v>
      </c>
      <c r="H446" s="16">
        <v>2893</v>
      </c>
      <c r="I446" s="16">
        <v>39</v>
      </c>
      <c r="J446" s="16">
        <v>168</v>
      </c>
      <c r="K446" s="16">
        <v>-2462</v>
      </c>
      <c r="L446" s="16">
        <v>60520</v>
      </c>
      <c r="N446" s="16"/>
    </row>
    <row r="447" spans="1:14" x14ac:dyDescent="0.35">
      <c r="A447" s="16" t="s">
        <v>328</v>
      </c>
      <c r="B447" s="16">
        <v>59711</v>
      </c>
      <c r="C447" s="16">
        <v>44223</v>
      </c>
      <c r="D447" s="16">
        <v>11961</v>
      </c>
      <c r="E447" s="16">
        <v>632</v>
      </c>
      <c r="F447" s="16">
        <v>2895</v>
      </c>
      <c r="G447" s="16">
        <v>1858</v>
      </c>
      <c r="H447" s="16">
        <v>2901</v>
      </c>
      <c r="I447" s="16">
        <v>-36</v>
      </c>
      <c r="J447" s="16">
        <v>136</v>
      </c>
      <c r="K447" s="16">
        <v>-2464</v>
      </c>
      <c r="L447" s="16">
        <v>62106</v>
      </c>
      <c r="N447" s="16"/>
    </row>
    <row r="448" spans="1:14" x14ac:dyDescent="0.35">
      <c r="A448" s="16" t="s">
        <v>329</v>
      </c>
      <c r="B448" s="16">
        <v>68247</v>
      </c>
      <c r="C448" s="16">
        <v>52581</v>
      </c>
      <c r="D448" s="16">
        <v>11622</v>
      </c>
      <c r="E448" s="16">
        <v>1145</v>
      </c>
      <c r="F448" s="16">
        <v>2899</v>
      </c>
      <c r="G448" s="16">
        <v>1947</v>
      </c>
      <c r="H448" s="16">
        <v>2941</v>
      </c>
      <c r="I448" s="16">
        <v>67</v>
      </c>
      <c r="J448" s="16">
        <v>129</v>
      </c>
      <c r="K448" s="16">
        <v>-2476</v>
      </c>
      <c r="L448" s="16">
        <v>70855</v>
      </c>
      <c r="N448" s="16"/>
    </row>
    <row r="449" spans="1:14" x14ac:dyDescent="0.35">
      <c r="A449" s="16" t="s">
        <v>330</v>
      </c>
      <c r="B449" s="16">
        <v>59769</v>
      </c>
      <c r="C449" s="16">
        <v>44644</v>
      </c>
      <c r="D449" s="16">
        <v>11608</v>
      </c>
      <c r="E449" s="16">
        <v>654</v>
      </c>
      <c r="F449" s="16">
        <v>2863</v>
      </c>
      <c r="G449" s="16">
        <v>2002</v>
      </c>
      <c r="H449" s="16">
        <v>2879</v>
      </c>
      <c r="I449" s="16">
        <v>-24</v>
      </c>
      <c r="J449" s="16">
        <v>162</v>
      </c>
      <c r="K449" s="16">
        <v>-2477</v>
      </c>
      <c r="L449" s="16">
        <v>62311</v>
      </c>
      <c r="N449" s="16"/>
    </row>
    <row r="450" spans="1:14" x14ac:dyDescent="0.35">
      <c r="A450" s="16" t="s">
        <v>331</v>
      </c>
      <c r="B450" s="16">
        <v>60165</v>
      </c>
      <c r="C450" s="16">
        <v>43293</v>
      </c>
      <c r="D450" s="16">
        <v>11915</v>
      </c>
      <c r="E450" s="16">
        <v>2082</v>
      </c>
      <c r="F450" s="16">
        <v>2875</v>
      </c>
      <c r="G450" s="16">
        <v>1961</v>
      </c>
      <c r="H450" s="16">
        <v>3170</v>
      </c>
      <c r="I450" s="16">
        <v>-27</v>
      </c>
      <c r="J450" s="16">
        <v>245</v>
      </c>
      <c r="K450" s="16">
        <v>-2474</v>
      </c>
      <c r="L450" s="16">
        <v>63040</v>
      </c>
      <c r="N450" s="16"/>
    </row>
    <row r="451" spans="1:14" x14ac:dyDescent="0.35">
      <c r="A451" s="16" t="s">
        <v>332</v>
      </c>
      <c r="B451" s="16">
        <v>60997</v>
      </c>
      <c r="C451" s="16">
        <v>42367</v>
      </c>
      <c r="D451" s="16">
        <v>11675</v>
      </c>
      <c r="E451" s="16">
        <v>4069</v>
      </c>
      <c r="F451" s="16">
        <v>2886</v>
      </c>
      <c r="G451" s="16">
        <v>1829</v>
      </c>
      <c r="H451" s="16">
        <v>3114</v>
      </c>
      <c r="I451" s="16">
        <v>13</v>
      </c>
      <c r="J451" s="16">
        <v>189</v>
      </c>
      <c r="K451" s="16">
        <v>-2506</v>
      </c>
      <c r="L451" s="16">
        <v>63636</v>
      </c>
      <c r="N451" s="16"/>
    </row>
    <row r="452" spans="1:14" x14ac:dyDescent="0.35">
      <c r="A452" s="16" t="s">
        <v>333</v>
      </c>
      <c r="B452" s="16">
        <v>57584</v>
      </c>
      <c r="C452" s="16">
        <v>41971</v>
      </c>
      <c r="D452" s="16">
        <v>11825</v>
      </c>
      <c r="E452" s="16">
        <v>656</v>
      </c>
      <c r="F452" s="16">
        <v>3132</v>
      </c>
      <c r="G452" s="16">
        <v>1781</v>
      </c>
      <c r="H452" s="16">
        <v>3043</v>
      </c>
      <c r="I452" s="16">
        <v>6</v>
      </c>
      <c r="J452" s="16">
        <v>326</v>
      </c>
      <c r="K452" s="16">
        <v>-2506</v>
      </c>
      <c r="L452" s="16">
        <v>60234</v>
      </c>
      <c r="N452" s="16"/>
    </row>
    <row r="453" spans="1:14" x14ac:dyDescent="0.35">
      <c r="A453" s="16" t="s">
        <v>334</v>
      </c>
      <c r="B453" s="16">
        <v>60902</v>
      </c>
      <c r="C453" s="16">
        <v>44892</v>
      </c>
      <c r="D453" s="16">
        <v>12445</v>
      </c>
      <c r="E453" s="16">
        <v>716</v>
      </c>
      <c r="F453" s="16">
        <v>2849</v>
      </c>
      <c r="G453" s="16">
        <v>1892</v>
      </c>
      <c r="H453" s="16">
        <v>3152</v>
      </c>
      <c r="I453" s="16">
        <v>10</v>
      </c>
      <c r="J453" s="16">
        <v>110</v>
      </c>
      <c r="K453" s="16">
        <v>-2502</v>
      </c>
      <c r="L453" s="16">
        <v>63564</v>
      </c>
      <c r="N453" s="16"/>
    </row>
    <row r="454" spans="1:14" x14ac:dyDescent="0.35">
      <c r="A454" s="16" t="s">
        <v>335</v>
      </c>
      <c r="B454" s="16">
        <v>80096</v>
      </c>
      <c r="C454" s="16">
        <v>63176</v>
      </c>
      <c r="D454" s="16">
        <v>12284</v>
      </c>
      <c r="E454" s="16">
        <v>903</v>
      </c>
      <c r="F454" s="16">
        <v>3733</v>
      </c>
      <c r="G454" s="16">
        <v>2133</v>
      </c>
      <c r="H454" s="16">
        <v>3137</v>
      </c>
      <c r="I454" s="16">
        <v>0</v>
      </c>
      <c r="J454" s="16">
        <v>160</v>
      </c>
      <c r="K454" s="16">
        <v>-2511</v>
      </c>
      <c r="L454" s="16">
        <v>83015</v>
      </c>
      <c r="N454" s="16"/>
    </row>
    <row r="455" spans="1:14" x14ac:dyDescent="0.35">
      <c r="A455" s="16" t="s">
        <v>336</v>
      </c>
      <c r="B455" s="16">
        <v>63754</v>
      </c>
      <c r="C455" s="16">
        <v>47675</v>
      </c>
      <c r="D455" s="16">
        <v>12522</v>
      </c>
      <c r="E455" s="16">
        <v>659</v>
      </c>
      <c r="F455" s="16">
        <v>2898</v>
      </c>
      <c r="G455" s="16">
        <v>2256</v>
      </c>
      <c r="H455" s="16">
        <v>3141</v>
      </c>
      <c r="I455" s="16">
        <v>2</v>
      </c>
      <c r="J455" s="16">
        <v>224</v>
      </c>
      <c r="K455" s="16">
        <v>-2511</v>
      </c>
      <c r="L455" s="16">
        <v>66866</v>
      </c>
      <c r="N455" s="16"/>
    </row>
    <row r="456" spans="1:14" x14ac:dyDescent="0.35">
      <c r="A456" s="16" t="s">
        <v>337</v>
      </c>
      <c r="B456" s="16">
        <v>65328</v>
      </c>
      <c r="C456" s="16">
        <v>47070</v>
      </c>
      <c r="D456" s="16">
        <v>13788</v>
      </c>
      <c r="E456" s="16">
        <v>1604</v>
      </c>
      <c r="F456" s="16">
        <v>2866</v>
      </c>
      <c r="G456" s="16">
        <v>2164</v>
      </c>
      <c r="H456" s="16">
        <v>3481</v>
      </c>
      <c r="I456" s="16">
        <v>-2</v>
      </c>
      <c r="J456" s="16">
        <v>146</v>
      </c>
      <c r="K456" s="16">
        <v>-2509</v>
      </c>
      <c r="L456" s="16">
        <v>68608</v>
      </c>
      <c r="N456" s="16"/>
    </row>
    <row r="457" spans="1:14" x14ac:dyDescent="0.35">
      <c r="A457" s="16" t="s">
        <v>338</v>
      </c>
      <c r="B457" s="16">
        <v>52663</v>
      </c>
      <c r="C457" s="16">
        <v>34598</v>
      </c>
      <c r="D457" s="16">
        <v>10647</v>
      </c>
      <c r="E457" s="16">
        <v>4568</v>
      </c>
      <c r="F457" s="16">
        <v>2850</v>
      </c>
      <c r="G457" s="16">
        <v>1871</v>
      </c>
      <c r="H457" s="16">
        <v>2747</v>
      </c>
      <c r="I457" s="16">
        <v>15</v>
      </c>
      <c r="J457" s="16">
        <v>44</v>
      </c>
      <c r="K457" s="16">
        <v>-2521</v>
      </c>
      <c r="L457" s="16">
        <v>54819</v>
      </c>
      <c r="N457" s="16"/>
    </row>
    <row r="458" spans="1:14" x14ac:dyDescent="0.35">
      <c r="A458" s="16" t="s">
        <v>339</v>
      </c>
      <c r="B458" s="16">
        <v>49125</v>
      </c>
      <c r="C458" s="16">
        <v>34424</v>
      </c>
      <c r="D458" s="16">
        <v>11265</v>
      </c>
      <c r="E458" s="16">
        <v>592</v>
      </c>
      <c r="F458" s="16">
        <v>2844</v>
      </c>
      <c r="G458" s="16">
        <v>1596</v>
      </c>
      <c r="H458" s="16">
        <v>3233</v>
      </c>
      <c r="I458" s="16">
        <v>11</v>
      </c>
      <c r="J458" s="16">
        <v>172</v>
      </c>
      <c r="K458" s="16">
        <v>-2521</v>
      </c>
      <c r="L458" s="16">
        <v>51616</v>
      </c>
      <c r="N458" s="16"/>
    </row>
    <row r="459" spans="1:14" x14ac:dyDescent="0.35">
      <c r="A459" s="16" t="s">
        <v>340</v>
      </c>
      <c r="B459" s="16">
        <v>51930</v>
      </c>
      <c r="C459" s="16">
        <v>36919</v>
      </c>
      <c r="D459" s="16">
        <v>11375</v>
      </c>
      <c r="E459" s="16">
        <v>646</v>
      </c>
      <c r="F459" s="16">
        <v>2990</v>
      </c>
      <c r="G459" s="16">
        <v>1463</v>
      </c>
      <c r="H459" s="16">
        <v>3245</v>
      </c>
      <c r="I459" s="16">
        <v>3</v>
      </c>
      <c r="J459" s="16">
        <v>124</v>
      </c>
      <c r="K459" s="16">
        <v>-2519</v>
      </c>
      <c r="L459" s="16">
        <v>54246</v>
      </c>
      <c r="N459" s="16"/>
    </row>
    <row r="460" spans="1:14" x14ac:dyDescent="0.35">
      <c r="A460" s="16" t="s">
        <v>341</v>
      </c>
      <c r="B460" s="16">
        <v>60432</v>
      </c>
      <c r="C460" s="16">
        <v>43230</v>
      </c>
      <c r="D460" s="16">
        <v>11520</v>
      </c>
      <c r="E460" s="16">
        <v>2793</v>
      </c>
      <c r="F460" s="16">
        <v>2889</v>
      </c>
      <c r="G460" s="16">
        <v>1524</v>
      </c>
      <c r="H460" s="16">
        <v>3229</v>
      </c>
      <c r="I460" s="16">
        <v>5</v>
      </c>
      <c r="J460" s="16">
        <v>119</v>
      </c>
      <c r="K460" s="16">
        <v>-2543</v>
      </c>
      <c r="L460" s="16">
        <v>62766</v>
      </c>
      <c r="N460" s="16"/>
    </row>
    <row r="461" spans="1:14" x14ac:dyDescent="0.35">
      <c r="A461" s="16" t="s">
        <v>342</v>
      </c>
      <c r="B461" s="16">
        <v>56756</v>
      </c>
      <c r="C461" s="16">
        <v>41508</v>
      </c>
      <c r="D461" s="16">
        <v>11791</v>
      </c>
      <c r="E461" s="16">
        <v>574</v>
      </c>
      <c r="F461" s="16">
        <v>2883</v>
      </c>
      <c r="G461" s="16">
        <v>1715</v>
      </c>
      <c r="H461" s="16">
        <v>3235</v>
      </c>
      <c r="I461" s="16">
        <v>8</v>
      </c>
      <c r="J461" s="16">
        <v>158</v>
      </c>
      <c r="K461" s="16">
        <v>-2543</v>
      </c>
      <c r="L461" s="16">
        <v>59329</v>
      </c>
      <c r="N461" s="16"/>
    </row>
    <row r="462" spans="1:14" x14ac:dyDescent="0.35">
      <c r="A462" s="16" t="s">
        <v>343</v>
      </c>
      <c r="B462" s="16">
        <v>56188</v>
      </c>
      <c r="C462" s="16">
        <v>40481</v>
      </c>
      <c r="D462" s="16">
        <v>11770</v>
      </c>
      <c r="E462" s="16">
        <v>1047</v>
      </c>
      <c r="F462" s="16">
        <v>2890</v>
      </c>
      <c r="G462" s="16">
        <v>1950</v>
      </c>
      <c r="H462" s="16">
        <v>3297</v>
      </c>
      <c r="I462" s="16">
        <v>3</v>
      </c>
      <c r="J462" s="16">
        <v>126</v>
      </c>
      <c r="K462" s="16">
        <v>-2543</v>
      </c>
      <c r="L462" s="16">
        <v>59021</v>
      </c>
      <c r="N462" s="16"/>
    </row>
    <row r="463" spans="1:14" x14ac:dyDescent="0.35">
      <c r="A463" s="16" t="s">
        <v>344</v>
      </c>
      <c r="B463" s="16">
        <v>62162</v>
      </c>
      <c r="C463" s="16">
        <v>42189</v>
      </c>
      <c r="D463" s="16">
        <v>11886</v>
      </c>
      <c r="E463" s="16">
        <v>5130</v>
      </c>
      <c r="F463" s="16">
        <v>2957</v>
      </c>
      <c r="G463" s="16">
        <v>2156</v>
      </c>
      <c r="H463" s="16">
        <v>3270</v>
      </c>
      <c r="I463" s="16">
        <v>3</v>
      </c>
      <c r="J463" s="16">
        <v>263</v>
      </c>
      <c r="K463" s="16">
        <v>-2554</v>
      </c>
      <c r="L463" s="16">
        <v>65300</v>
      </c>
      <c r="N463" s="16"/>
    </row>
    <row r="464" spans="1:14" x14ac:dyDescent="0.35">
      <c r="A464" s="16" t="s">
        <v>345</v>
      </c>
      <c r="B464" s="16">
        <v>58729</v>
      </c>
      <c r="C464" s="16">
        <v>43021</v>
      </c>
      <c r="D464" s="16">
        <v>12150</v>
      </c>
      <c r="E464" s="16">
        <v>648</v>
      </c>
      <c r="F464" s="16">
        <v>2910</v>
      </c>
      <c r="G464" s="16">
        <v>2281</v>
      </c>
      <c r="H464" s="16">
        <v>3313</v>
      </c>
      <c r="I464" s="16">
        <v>18</v>
      </c>
      <c r="J464" s="16">
        <v>171</v>
      </c>
      <c r="K464" s="16">
        <v>-2554</v>
      </c>
      <c r="L464" s="16">
        <v>61958</v>
      </c>
      <c r="N464" s="16"/>
    </row>
    <row r="465" spans="1:14" x14ac:dyDescent="0.35">
      <c r="A465" s="16" t="s">
        <v>346</v>
      </c>
      <c r="B465" s="16">
        <v>62068</v>
      </c>
      <c r="C465" s="16">
        <v>45914</v>
      </c>
      <c r="D465" s="16">
        <v>12610</v>
      </c>
      <c r="E465" s="16">
        <v>613</v>
      </c>
      <c r="F465" s="16">
        <v>2931</v>
      </c>
      <c r="G465" s="16">
        <v>2323</v>
      </c>
      <c r="H465" s="16">
        <v>3398</v>
      </c>
      <c r="I465" s="16">
        <v>8</v>
      </c>
      <c r="J465" s="16">
        <v>124</v>
      </c>
      <c r="K465" s="16">
        <v>-2552</v>
      </c>
      <c r="L465" s="16">
        <v>65369</v>
      </c>
      <c r="N465" s="16"/>
    </row>
    <row r="466" spans="1:14" x14ac:dyDescent="0.35">
      <c r="A466" s="16" t="s">
        <v>347</v>
      </c>
      <c r="B466" s="16">
        <v>83031</v>
      </c>
      <c r="C466" s="16">
        <v>66030</v>
      </c>
      <c r="D466" s="16">
        <v>12804</v>
      </c>
      <c r="E466" s="16">
        <v>1263</v>
      </c>
      <c r="F466" s="16">
        <v>2934</v>
      </c>
      <c r="G466" s="16">
        <v>2290</v>
      </c>
      <c r="H466" s="16">
        <v>3364</v>
      </c>
      <c r="I466" s="16">
        <v>-11</v>
      </c>
      <c r="J466" s="16">
        <v>551</v>
      </c>
      <c r="K466" s="16">
        <v>-2590</v>
      </c>
      <c r="L466" s="16">
        <v>86635</v>
      </c>
      <c r="N466" s="16"/>
    </row>
    <row r="467" spans="1:14" x14ac:dyDescent="0.35">
      <c r="A467" s="16" t="s">
        <v>348</v>
      </c>
      <c r="B467" s="16">
        <v>65150</v>
      </c>
      <c r="C467" s="16">
        <v>48786</v>
      </c>
      <c r="D467" s="16">
        <v>12819</v>
      </c>
      <c r="E467" s="16">
        <v>595</v>
      </c>
      <c r="F467" s="16">
        <v>2950</v>
      </c>
      <c r="G467" s="16">
        <v>2204</v>
      </c>
      <c r="H467" s="16">
        <v>3360</v>
      </c>
      <c r="I467" s="16">
        <v>9</v>
      </c>
      <c r="J467" s="16">
        <v>829</v>
      </c>
      <c r="K467" s="16">
        <v>-2590</v>
      </c>
      <c r="L467" s="16">
        <v>68962</v>
      </c>
      <c r="N467" s="16"/>
    </row>
    <row r="468" spans="1:14" x14ac:dyDescent="0.35">
      <c r="A468" s="16" t="s">
        <v>349</v>
      </c>
      <c r="B468" s="16">
        <v>66792</v>
      </c>
      <c r="C468" s="16">
        <v>48855</v>
      </c>
      <c r="D468" s="16">
        <v>13952</v>
      </c>
      <c r="E468" s="16">
        <v>1040</v>
      </c>
      <c r="F468" s="16">
        <v>2945</v>
      </c>
      <c r="G468" s="16">
        <v>2090</v>
      </c>
      <c r="H468" s="16">
        <v>3676</v>
      </c>
      <c r="I468" s="16">
        <v>2</v>
      </c>
      <c r="J468" s="16">
        <v>494</v>
      </c>
      <c r="K468" s="16">
        <v>-2591</v>
      </c>
      <c r="L468" s="16">
        <v>70463</v>
      </c>
      <c r="N468" s="16"/>
    </row>
    <row r="469" spans="1:14" x14ac:dyDescent="0.35">
      <c r="A469" s="16" t="s">
        <v>350</v>
      </c>
      <c r="B469" s="16">
        <v>60231</v>
      </c>
      <c r="C469" s="16">
        <v>44597</v>
      </c>
      <c r="D469" s="16">
        <v>12015</v>
      </c>
      <c r="E469" s="16">
        <v>631</v>
      </c>
      <c r="F469" s="16">
        <v>2988</v>
      </c>
      <c r="G469" s="16">
        <v>1983</v>
      </c>
      <c r="H469" s="16">
        <v>2912</v>
      </c>
      <c r="I469" s="16">
        <v>3</v>
      </c>
      <c r="J469" s="16">
        <v>29</v>
      </c>
      <c r="K469" s="16">
        <v>-2580</v>
      </c>
      <c r="L469" s="16">
        <v>62578</v>
      </c>
      <c r="N469" s="16"/>
    </row>
    <row r="470" spans="1:14" x14ac:dyDescent="0.35">
      <c r="A470" s="16" t="s">
        <v>351</v>
      </c>
      <c r="B470" s="16">
        <v>61118</v>
      </c>
      <c r="C470" s="16">
        <v>44931</v>
      </c>
      <c r="D470" s="16">
        <v>12704</v>
      </c>
      <c r="E470" s="16">
        <v>536</v>
      </c>
      <c r="F470" s="16">
        <v>2947</v>
      </c>
      <c r="G470" s="16">
        <v>1944</v>
      </c>
      <c r="H470" s="16">
        <v>3412</v>
      </c>
      <c r="I470" s="16">
        <v>14</v>
      </c>
      <c r="J470" s="16">
        <v>43</v>
      </c>
      <c r="K470" s="16">
        <v>-2580</v>
      </c>
      <c r="L470" s="16">
        <v>63951</v>
      </c>
      <c r="N470" s="16"/>
    </row>
    <row r="471" spans="1:14" x14ac:dyDescent="0.35">
      <c r="A471" s="16" t="s">
        <v>352</v>
      </c>
      <c r="B471" s="16">
        <v>62156</v>
      </c>
      <c r="C471" s="16">
        <v>45968</v>
      </c>
      <c r="D471" s="16">
        <v>12616</v>
      </c>
      <c r="E471" s="16">
        <v>609</v>
      </c>
      <c r="F471" s="16">
        <v>2963</v>
      </c>
      <c r="G471" s="16">
        <v>1990</v>
      </c>
      <c r="H471" s="16">
        <v>3371</v>
      </c>
      <c r="I471" s="16">
        <v>15</v>
      </c>
      <c r="J471" s="16">
        <v>49</v>
      </c>
      <c r="K471" s="16">
        <v>-2577</v>
      </c>
      <c r="L471" s="16">
        <v>65004</v>
      </c>
      <c r="N471" s="16"/>
    </row>
    <row r="472" spans="1:14" x14ac:dyDescent="0.35">
      <c r="A472" s="16" t="s">
        <v>353</v>
      </c>
      <c r="B472" s="16">
        <v>72868</v>
      </c>
      <c r="C472" s="16">
        <v>54639</v>
      </c>
      <c r="D472" s="16">
        <v>12815</v>
      </c>
      <c r="E472" s="16">
        <v>2362</v>
      </c>
      <c r="F472" s="16">
        <v>3052</v>
      </c>
      <c r="G472" s="16">
        <v>2103</v>
      </c>
      <c r="H472" s="16">
        <v>3402</v>
      </c>
      <c r="I472" s="16">
        <v>7</v>
      </c>
      <c r="J472" s="16">
        <v>67</v>
      </c>
      <c r="K472" s="16">
        <v>-2575</v>
      </c>
      <c r="L472" s="16">
        <v>75872</v>
      </c>
      <c r="N472" s="16"/>
    </row>
    <row r="473" spans="1:14" x14ac:dyDescent="0.35">
      <c r="A473" s="16" t="s">
        <v>354</v>
      </c>
      <c r="B473" s="16">
        <v>64329</v>
      </c>
      <c r="C473" s="16">
        <v>47830</v>
      </c>
      <c r="D473" s="16">
        <v>12941</v>
      </c>
      <c r="E473" s="16">
        <v>583</v>
      </c>
      <c r="F473" s="16">
        <v>2975</v>
      </c>
      <c r="G473" s="16">
        <v>2185</v>
      </c>
      <c r="H473" s="16">
        <v>3506</v>
      </c>
      <c r="I473" s="16">
        <v>9</v>
      </c>
      <c r="J473" s="16">
        <v>96</v>
      </c>
      <c r="K473" s="16">
        <v>-2575</v>
      </c>
      <c r="L473" s="16">
        <v>67550</v>
      </c>
      <c r="N473" s="16"/>
    </row>
    <row r="474" spans="1:14" x14ac:dyDescent="0.35">
      <c r="A474" s="16" t="s">
        <v>355</v>
      </c>
      <c r="B474" s="16">
        <v>64967</v>
      </c>
      <c r="C474" s="16">
        <v>47862</v>
      </c>
      <c r="D474" s="16">
        <v>12979</v>
      </c>
      <c r="E474" s="16">
        <v>1162</v>
      </c>
      <c r="F474" s="16">
        <v>2964</v>
      </c>
      <c r="G474" s="16">
        <v>2183</v>
      </c>
      <c r="H474" s="16">
        <v>3626</v>
      </c>
      <c r="I474" s="16">
        <v>9</v>
      </c>
      <c r="J474" s="16">
        <v>171</v>
      </c>
      <c r="K474" s="16">
        <v>-2574</v>
      </c>
      <c r="L474" s="16">
        <v>68382</v>
      </c>
      <c r="N474" s="16"/>
    </row>
    <row r="475" spans="1:14" x14ac:dyDescent="0.35">
      <c r="A475" s="16" t="s">
        <v>356</v>
      </c>
      <c r="B475" s="16">
        <v>71583</v>
      </c>
      <c r="C475" s="16">
        <v>49692</v>
      </c>
      <c r="D475" s="16">
        <v>13248</v>
      </c>
      <c r="E475" s="16">
        <v>5402</v>
      </c>
      <c r="F475" s="16">
        <v>3241</v>
      </c>
      <c r="G475" s="16">
        <v>2101</v>
      </c>
      <c r="H475" s="16">
        <v>3500</v>
      </c>
      <c r="I475" s="16">
        <v>9</v>
      </c>
      <c r="J475" s="16">
        <v>96</v>
      </c>
      <c r="K475" s="16">
        <v>-2608</v>
      </c>
      <c r="L475" s="16">
        <v>74681</v>
      </c>
      <c r="N475" s="16"/>
    </row>
    <row r="476" spans="1:14" x14ac:dyDescent="0.35">
      <c r="A476" s="16" t="s">
        <v>357</v>
      </c>
      <c r="B476" s="16">
        <v>66674</v>
      </c>
      <c r="C476" s="16">
        <v>49869</v>
      </c>
      <c r="D476" s="16">
        <v>13189</v>
      </c>
      <c r="E476" s="16">
        <v>615</v>
      </c>
      <c r="F476" s="16">
        <v>3001</v>
      </c>
      <c r="G476" s="16">
        <v>2061</v>
      </c>
      <c r="H476" s="16">
        <v>3511</v>
      </c>
      <c r="I476" s="16">
        <v>6</v>
      </c>
      <c r="J476" s="16">
        <v>122</v>
      </c>
      <c r="K476" s="16">
        <v>-2608</v>
      </c>
      <c r="L476" s="16">
        <v>69766</v>
      </c>
      <c r="N476" s="16"/>
    </row>
    <row r="477" spans="1:14" x14ac:dyDescent="0.35">
      <c r="A477" s="16" t="s">
        <v>358</v>
      </c>
      <c r="B477" s="16">
        <v>71336</v>
      </c>
      <c r="C477" s="16">
        <v>53290</v>
      </c>
      <c r="D477" s="16">
        <v>14126</v>
      </c>
      <c r="E477" s="16">
        <v>532</v>
      </c>
      <c r="F477" s="16">
        <v>3388</v>
      </c>
      <c r="G477" s="16">
        <v>2125</v>
      </c>
      <c r="H477" s="16">
        <v>3531</v>
      </c>
      <c r="I477" s="16">
        <v>9</v>
      </c>
      <c r="J477" s="16">
        <v>285</v>
      </c>
      <c r="K477" s="16">
        <v>-2612</v>
      </c>
      <c r="L477" s="16">
        <v>74674</v>
      </c>
      <c r="N477" s="16"/>
    </row>
    <row r="478" spans="1:14" x14ac:dyDescent="0.35">
      <c r="A478" s="16" t="s">
        <v>359</v>
      </c>
      <c r="B478" s="16">
        <v>95122</v>
      </c>
      <c r="C478" s="16">
        <v>76461</v>
      </c>
      <c r="D478" s="16">
        <v>14488</v>
      </c>
      <c r="E478" s="16">
        <v>1079</v>
      </c>
      <c r="F478" s="16">
        <v>3094</v>
      </c>
      <c r="G478" s="16">
        <v>2283</v>
      </c>
      <c r="H478" s="16">
        <v>3530</v>
      </c>
      <c r="I478" s="16">
        <v>2</v>
      </c>
      <c r="J478" s="16">
        <v>65</v>
      </c>
      <c r="K478" s="16">
        <v>-2791</v>
      </c>
      <c r="L478" s="16">
        <v>98211</v>
      </c>
      <c r="N478" s="16"/>
    </row>
    <row r="479" spans="1:14" x14ac:dyDescent="0.35">
      <c r="A479" s="16" t="s">
        <v>360</v>
      </c>
      <c r="B479" s="16">
        <v>73147</v>
      </c>
      <c r="C479" s="16">
        <v>55001</v>
      </c>
      <c r="D479" s="16">
        <v>14488</v>
      </c>
      <c r="E479" s="16">
        <v>557</v>
      </c>
      <c r="F479" s="16">
        <v>3101</v>
      </c>
      <c r="G479" s="16">
        <v>2367</v>
      </c>
      <c r="H479" s="16">
        <v>3545</v>
      </c>
      <c r="I479" s="16">
        <v>16</v>
      </c>
      <c r="J479" s="16">
        <v>76</v>
      </c>
      <c r="K479" s="16">
        <v>-2791</v>
      </c>
      <c r="L479" s="16">
        <v>76360</v>
      </c>
      <c r="N479" s="16"/>
    </row>
    <row r="480" spans="1:14" x14ac:dyDescent="0.35">
      <c r="A480" s="16" t="s">
        <v>361</v>
      </c>
      <c r="B480" s="16">
        <v>79200</v>
      </c>
      <c r="C480" s="16">
        <v>58650</v>
      </c>
      <c r="D480" s="16">
        <v>16424</v>
      </c>
      <c r="E480" s="16">
        <v>1009</v>
      </c>
      <c r="F480" s="16">
        <v>3117</v>
      </c>
      <c r="G480" s="16">
        <v>2296</v>
      </c>
      <c r="H480" s="16">
        <v>3973</v>
      </c>
      <c r="I480" s="16">
        <v>-2</v>
      </c>
      <c r="J480" s="16">
        <v>7447</v>
      </c>
      <c r="K480" s="16">
        <v>-2788</v>
      </c>
      <c r="L480" s="16">
        <v>90126</v>
      </c>
      <c r="N480" s="16"/>
    </row>
    <row r="481" spans="1:14" x14ac:dyDescent="0.35">
      <c r="A481" s="16" t="s">
        <v>362</v>
      </c>
      <c r="B481" s="16">
        <v>72775</v>
      </c>
      <c r="C481" s="16">
        <v>51494</v>
      </c>
      <c r="D481" s="16">
        <v>14282</v>
      </c>
      <c r="E481" s="16">
        <v>3878</v>
      </c>
      <c r="F481" s="16">
        <v>3121</v>
      </c>
      <c r="G481" s="16">
        <v>2085</v>
      </c>
      <c r="H481" s="16">
        <v>3052</v>
      </c>
      <c r="I481" s="16">
        <v>-6</v>
      </c>
      <c r="J481" s="16">
        <v>468</v>
      </c>
      <c r="K481" s="16">
        <v>-2820</v>
      </c>
      <c r="L481" s="16">
        <v>75554</v>
      </c>
      <c r="N481" s="16"/>
    </row>
    <row r="482" spans="1:14" x14ac:dyDescent="0.35">
      <c r="A482" s="16" t="s">
        <v>363</v>
      </c>
      <c r="B482" s="16">
        <v>69922</v>
      </c>
      <c r="C482" s="16">
        <v>50712</v>
      </c>
      <c r="D482" s="16">
        <v>14757</v>
      </c>
      <c r="E482" s="16">
        <v>1329</v>
      </c>
      <c r="F482" s="16">
        <v>3124</v>
      </c>
      <c r="G482" s="16">
        <v>1940</v>
      </c>
      <c r="H482" s="16">
        <v>3570</v>
      </c>
      <c r="I482" s="16">
        <v>5</v>
      </c>
      <c r="J482" s="16">
        <v>166</v>
      </c>
      <c r="K482" s="16">
        <v>-2820</v>
      </c>
      <c r="L482" s="16">
        <v>72783</v>
      </c>
      <c r="N482" s="16"/>
    </row>
    <row r="483" spans="1:14" x14ac:dyDescent="0.35">
      <c r="A483" s="16" t="s">
        <v>364</v>
      </c>
      <c r="B483" s="16">
        <v>72009</v>
      </c>
      <c r="C483" s="16">
        <v>52828</v>
      </c>
      <c r="D483" s="16">
        <v>15177</v>
      </c>
      <c r="E483" s="16">
        <v>863</v>
      </c>
      <c r="F483" s="16">
        <v>3141</v>
      </c>
      <c r="G483" s="16">
        <v>1970</v>
      </c>
      <c r="H483" s="16">
        <v>3558</v>
      </c>
      <c r="I483" s="16">
        <v>18</v>
      </c>
      <c r="J483" s="16">
        <v>166</v>
      </c>
      <c r="K483" s="16">
        <v>-2821</v>
      </c>
      <c r="L483" s="16">
        <v>74900</v>
      </c>
      <c r="N483" s="16"/>
    </row>
    <row r="484" spans="1:14" x14ac:dyDescent="0.35">
      <c r="A484" s="16" t="s">
        <v>365</v>
      </c>
      <c r="B484" s="16">
        <v>82036</v>
      </c>
      <c r="C484" s="16">
        <v>61884</v>
      </c>
      <c r="D484" s="16">
        <v>14930</v>
      </c>
      <c r="E484" s="16">
        <v>2034</v>
      </c>
      <c r="F484" s="16">
        <v>3188</v>
      </c>
      <c r="G484" s="16">
        <v>2174</v>
      </c>
      <c r="H484" s="16">
        <v>3606</v>
      </c>
      <c r="I484" s="16">
        <v>7</v>
      </c>
      <c r="J484" s="16">
        <v>166</v>
      </c>
      <c r="K484" s="16">
        <v>-2899</v>
      </c>
      <c r="L484" s="16">
        <v>85090</v>
      </c>
      <c r="N484" s="16"/>
    </row>
    <row r="485" spans="1:14" x14ac:dyDescent="0.35">
      <c r="A485" s="16" t="s">
        <v>366</v>
      </c>
      <c r="B485" s="16">
        <v>73890</v>
      </c>
      <c r="C485" s="16">
        <v>55067</v>
      </c>
      <c r="D485" s="16">
        <v>14559</v>
      </c>
      <c r="E485" s="16">
        <v>1026</v>
      </c>
      <c r="F485" s="16">
        <v>3238</v>
      </c>
      <c r="G485" s="16">
        <v>2309</v>
      </c>
      <c r="H485" s="16">
        <v>3667</v>
      </c>
      <c r="I485" s="16">
        <v>10</v>
      </c>
      <c r="J485" s="16">
        <v>165</v>
      </c>
      <c r="K485" s="16">
        <v>-2899</v>
      </c>
      <c r="L485" s="16">
        <v>77142</v>
      </c>
      <c r="N485" s="16"/>
    </row>
    <row r="486" spans="1:14" x14ac:dyDescent="0.35">
      <c r="A486" s="16" t="s">
        <v>367</v>
      </c>
      <c r="B486" s="16">
        <v>74601</v>
      </c>
      <c r="C486" s="16">
        <v>53831</v>
      </c>
      <c r="D486" s="16">
        <v>15131</v>
      </c>
      <c r="E486" s="16">
        <v>2438</v>
      </c>
      <c r="F486" s="16">
        <v>3201</v>
      </c>
      <c r="G486" s="16">
        <v>2255</v>
      </c>
      <c r="H486" s="16">
        <v>3977</v>
      </c>
      <c r="I486" s="16">
        <v>6</v>
      </c>
      <c r="J486" s="16">
        <v>275</v>
      </c>
      <c r="K486" s="16">
        <v>-2894</v>
      </c>
      <c r="L486" s="16">
        <v>78220</v>
      </c>
      <c r="N486" s="16"/>
    </row>
    <row r="487" spans="1:14" x14ac:dyDescent="0.35">
      <c r="A487" s="16" t="s">
        <v>368</v>
      </c>
      <c r="B487" s="16">
        <v>74752</v>
      </c>
      <c r="C487" s="16">
        <v>55069</v>
      </c>
      <c r="D487" s="16">
        <v>15273</v>
      </c>
      <c r="E487" s="16">
        <v>1146</v>
      </c>
      <c r="F487" s="16">
        <v>3264</v>
      </c>
      <c r="G487" s="16">
        <v>2021</v>
      </c>
      <c r="H487" s="16">
        <v>3720</v>
      </c>
      <c r="I487" s="16">
        <v>6</v>
      </c>
      <c r="J487" s="16">
        <v>329</v>
      </c>
      <c r="K487" s="16">
        <v>-2958</v>
      </c>
      <c r="L487" s="16">
        <v>77870</v>
      </c>
      <c r="N487" s="16"/>
    </row>
    <row r="488" spans="1:14" x14ac:dyDescent="0.35">
      <c r="A488" s="16" t="s">
        <v>369</v>
      </c>
      <c r="B488" s="16">
        <v>74342</v>
      </c>
      <c r="C488" s="16">
        <v>55544</v>
      </c>
      <c r="D488" s="16">
        <v>14060</v>
      </c>
      <c r="E488" s="16">
        <v>1190</v>
      </c>
      <c r="F488" s="16">
        <v>3548</v>
      </c>
      <c r="G488" s="16">
        <v>1880</v>
      </c>
      <c r="H488" s="16">
        <v>3721</v>
      </c>
      <c r="I488" s="16">
        <v>12</v>
      </c>
      <c r="J488" s="16">
        <v>111</v>
      </c>
      <c r="K488" s="16">
        <v>-2958</v>
      </c>
      <c r="L488" s="16">
        <v>77108</v>
      </c>
      <c r="N488" s="16"/>
    </row>
    <row r="489" spans="1:14" x14ac:dyDescent="0.35">
      <c r="A489" s="16" t="s">
        <v>370</v>
      </c>
      <c r="B489" s="16">
        <v>77023</v>
      </c>
      <c r="C489" s="16">
        <v>57542</v>
      </c>
      <c r="D489" s="16">
        <v>14871</v>
      </c>
      <c r="E489" s="16">
        <v>1197</v>
      </c>
      <c r="F489" s="16">
        <v>3413</v>
      </c>
      <c r="G489" s="16">
        <v>1961</v>
      </c>
      <c r="H489" s="16">
        <v>3786</v>
      </c>
      <c r="I489" s="16">
        <v>4</v>
      </c>
      <c r="J489" s="16">
        <v>10181</v>
      </c>
      <c r="K489" s="16">
        <v>-2955</v>
      </c>
      <c r="L489" s="16">
        <v>90000</v>
      </c>
      <c r="N489" s="16"/>
    </row>
    <row r="490" spans="1:14" x14ac:dyDescent="0.35">
      <c r="A490" s="16" t="s">
        <v>371</v>
      </c>
      <c r="B490" s="16">
        <v>107460</v>
      </c>
      <c r="C490" s="16">
        <v>87666</v>
      </c>
      <c r="D490" s="16">
        <v>14953</v>
      </c>
      <c r="E490" s="16">
        <v>1397</v>
      </c>
      <c r="F490" s="16">
        <v>3444</v>
      </c>
      <c r="G490" s="16">
        <v>2262</v>
      </c>
      <c r="H490" s="16">
        <v>3917</v>
      </c>
      <c r="I490" s="16">
        <v>-3</v>
      </c>
      <c r="J490" s="16">
        <v>286</v>
      </c>
      <c r="K490" s="16">
        <v>-3109</v>
      </c>
      <c r="L490" s="16">
        <v>110813</v>
      </c>
      <c r="N490" s="16"/>
    </row>
    <row r="491" spans="1:14" x14ac:dyDescent="0.35">
      <c r="A491" s="16" t="s">
        <v>372</v>
      </c>
      <c r="B491" s="16">
        <v>79192</v>
      </c>
      <c r="C491" s="16">
        <v>59284</v>
      </c>
      <c r="D491" s="16">
        <v>15141</v>
      </c>
      <c r="E491" s="16">
        <v>1310</v>
      </c>
      <c r="F491" s="16">
        <v>3457</v>
      </c>
      <c r="G491" s="16">
        <v>2533</v>
      </c>
      <c r="H491" s="16">
        <v>3794</v>
      </c>
      <c r="I491" s="16">
        <v>8</v>
      </c>
      <c r="J491" s="16">
        <v>153</v>
      </c>
      <c r="K491" s="16">
        <v>-3109</v>
      </c>
      <c r="L491" s="16">
        <v>82571</v>
      </c>
      <c r="N491" s="16"/>
    </row>
    <row r="492" spans="1:14" x14ac:dyDescent="0.35">
      <c r="A492" s="16" t="s">
        <v>373</v>
      </c>
      <c r="B492" s="16">
        <v>84917</v>
      </c>
      <c r="C492" s="16">
        <v>61923</v>
      </c>
      <c r="D492" s="16">
        <v>17774</v>
      </c>
      <c r="E492" s="16">
        <v>1772</v>
      </c>
      <c r="F492" s="16">
        <v>3448</v>
      </c>
      <c r="G492" s="16">
        <v>2638</v>
      </c>
      <c r="H492" s="16">
        <v>4331</v>
      </c>
      <c r="I492" s="16">
        <v>4</v>
      </c>
      <c r="J492" s="16">
        <v>317</v>
      </c>
      <c r="K492" s="16">
        <v>-3107</v>
      </c>
      <c r="L492" s="16">
        <v>89100</v>
      </c>
      <c r="N492" s="16"/>
    </row>
    <row r="493" spans="1:14" x14ac:dyDescent="0.35">
      <c r="A493" s="16" t="s">
        <v>374</v>
      </c>
      <c r="B493" s="16">
        <v>75362</v>
      </c>
      <c r="C493" s="16">
        <v>56411</v>
      </c>
      <c r="D493" s="16">
        <v>13939</v>
      </c>
      <c r="E493" s="16">
        <v>1536</v>
      </c>
      <c r="F493" s="16">
        <v>3476</v>
      </c>
      <c r="G493" s="16">
        <v>2538</v>
      </c>
      <c r="H493" s="16">
        <v>3194</v>
      </c>
      <c r="I493" s="16">
        <v>0</v>
      </c>
      <c r="J493" s="16">
        <v>263</v>
      </c>
      <c r="K493" s="16">
        <v>-3141</v>
      </c>
      <c r="L493" s="16">
        <v>78216</v>
      </c>
      <c r="N493" s="16"/>
    </row>
    <row r="494" spans="1:14" x14ac:dyDescent="0.35">
      <c r="A494" s="16" t="s">
        <v>375</v>
      </c>
      <c r="B494" s="16">
        <v>75710</v>
      </c>
      <c r="C494" s="16">
        <v>56138</v>
      </c>
      <c r="D494" s="16">
        <v>14002</v>
      </c>
      <c r="E494" s="16">
        <v>2124</v>
      </c>
      <c r="F494" s="16">
        <v>3446</v>
      </c>
      <c r="G494" s="16">
        <v>2380</v>
      </c>
      <c r="H494" s="16">
        <v>3790</v>
      </c>
      <c r="I494" s="16">
        <v>9</v>
      </c>
      <c r="J494" s="16">
        <v>76</v>
      </c>
      <c r="K494" s="16">
        <v>-3141</v>
      </c>
      <c r="L494" s="16">
        <v>78824</v>
      </c>
      <c r="N494" s="16"/>
    </row>
    <row r="495" spans="1:14" x14ac:dyDescent="0.35">
      <c r="A495" s="16" t="s">
        <v>376</v>
      </c>
      <c r="B495" s="16">
        <v>78417</v>
      </c>
      <c r="C495" s="16">
        <v>58167</v>
      </c>
      <c r="D495" s="16">
        <v>15083</v>
      </c>
      <c r="E495" s="16">
        <v>1646</v>
      </c>
      <c r="F495" s="16">
        <v>3521</v>
      </c>
      <c r="G495" s="16">
        <v>2269</v>
      </c>
      <c r="H495" s="16">
        <v>3931</v>
      </c>
      <c r="I495" s="16">
        <v>5</v>
      </c>
      <c r="J495" s="16">
        <v>81</v>
      </c>
      <c r="K495" s="16">
        <v>-3142</v>
      </c>
      <c r="L495" s="16">
        <v>81561</v>
      </c>
      <c r="N495" s="16"/>
    </row>
    <row r="496" spans="1:14" x14ac:dyDescent="0.35">
      <c r="A496" s="16" t="s">
        <v>377</v>
      </c>
      <c r="B496" s="16">
        <v>88831</v>
      </c>
      <c r="C496" s="16">
        <v>68230</v>
      </c>
      <c r="D496" s="16">
        <v>14937</v>
      </c>
      <c r="E496" s="16">
        <v>2067</v>
      </c>
      <c r="F496" s="16">
        <v>3597</v>
      </c>
      <c r="G496" s="16">
        <v>2260</v>
      </c>
      <c r="H496" s="16">
        <v>3813</v>
      </c>
      <c r="I496" s="16">
        <v>7</v>
      </c>
      <c r="J496" s="16">
        <v>67</v>
      </c>
      <c r="K496" s="16">
        <v>-3168</v>
      </c>
      <c r="L496" s="16">
        <v>91810</v>
      </c>
      <c r="N496" s="16"/>
    </row>
    <row r="497" spans="1:14" x14ac:dyDescent="0.35">
      <c r="A497" s="16" t="s">
        <v>378</v>
      </c>
      <c r="B497" s="16">
        <v>77196</v>
      </c>
      <c r="C497" s="16">
        <v>57110</v>
      </c>
      <c r="D497" s="16">
        <v>14510</v>
      </c>
      <c r="E497" s="16">
        <v>2024</v>
      </c>
      <c r="F497" s="16">
        <v>3552</v>
      </c>
      <c r="G497" s="16">
        <v>2309</v>
      </c>
      <c r="H497" s="16">
        <v>3972</v>
      </c>
      <c r="I497" s="16">
        <v>2</v>
      </c>
      <c r="J497" s="16">
        <v>74</v>
      </c>
      <c r="K497" s="16">
        <v>-3168</v>
      </c>
      <c r="L497" s="16">
        <v>80385</v>
      </c>
      <c r="N497" s="16"/>
    </row>
    <row r="498" spans="1:14" x14ac:dyDescent="0.35">
      <c r="A498" s="16" t="s">
        <v>379</v>
      </c>
      <c r="B498" s="16">
        <v>77114</v>
      </c>
      <c r="C498" s="16">
        <v>56371</v>
      </c>
      <c r="D498" s="16">
        <v>14796</v>
      </c>
      <c r="E498" s="16">
        <v>2445</v>
      </c>
      <c r="F498" s="16">
        <v>3502</v>
      </c>
      <c r="G498" s="16">
        <v>2368</v>
      </c>
      <c r="H498" s="16">
        <v>3914</v>
      </c>
      <c r="I498" s="16">
        <v>3</v>
      </c>
      <c r="J498" s="16">
        <v>196</v>
      </c>
      <c r="K498" s="16">
        <v>-3167</v>
      </c>
      <c r="L498" s="16">
        <v>80428</v>
      </c>
      <c r="N498" s="16"/>
    </row>
    <row r="499" spans="1:14" x14ac:dyDescent="0.35">
      <c r="A499" s="16" t="s">
        <v>380</v>
      </c>
      <c r="B499" s="16">
        <v>78259</v>
      </c>
      <c r="C499" s="16">
        <v>57521</v>
      </c>
      <c r="D499" s="16">
        <v>14817</v>
      </c>
      <c r="E499" s="16">
        <v>2373</v>
      </c>
      <c r="F499" s="16">
        <v>3548</v>
      </c>
      <c r="G499" s="16">
        <v>2407</v>
      </c>
      <c r="H499" s="16">
        <v>3989</v>
      </c>
      <c r="I499" s="16">
        <v>6</v>
      </c>
      <c r="J499" s="16">
        <v>88</v>
      </c>
      <c r="K499" s="16">
        <v>-3197</v>
      </c>
      <c r="L499" s="16">
        <v>81552</v>
      </c>
      <c r="N499" s="16"/>
    </row>
    <row r="500" spans="1:14" x14ac:dyDescent="0.35">
      <c r="A500" s="16" t="s">
        <v>381</v>
      </c>
      <c r="B500" s="16">
        <v>78323</v>
      </c>
      <c r="C500" s="16">
        <v>58062</v>
      </c>
      <c r="D500" s="16">
        <v>14723</v>
      </c>
      <c r="E500" s="16">
        <v>2041</v>
      </c>
      <c r="F500" s="16">
        <v>3497</v>
      </c>
      <c r="G500" s="16">
        <v>2451</v>
      </c>
      <c r="H500" s="16">
        <v>4011</v>
      </c>
      <c r="I500" s="16">
        <v>4</v>
      </c>
      <c r="J500" s="16">
        <v>122</v>
      </c>
      <c r="K500" s="16">
        <v>-3197</v>
      </c>
      <c r="L500" s="16">
        <v>81714</v>
      </c>
      <c r="N500" s="16"/>
    </row>
    <row r="501" spans="1:14" x14ac:dyDescent="0.35">
      <c r="A501" s="16" t="s">
        <v>382</v>
      </c>
      <c r="B501" s="16">
        <v>83046</v>
      </c>
      <c r="C501" s="16">
        <v>61323</v>
      </c>
      <c r="D501" s="16">
        <v>16246</v>
      </c>
      <c r="E501" s="16">
        <v>1972</v>
      </c>
      <c r="F501" s="16">
        <v>3505</v>
      </c>
      <c r="G501" s="16">
        <v>2514</v>
      </c>
      <c r="H501" s="16">
        <v>4109</v>
      </c>
      <c r="I501" s="16">
        <v>3</v>
      </c>
      <c r="J501" s="16">
        <v>227</v>
      </c>
      <c r="K501" s="16">
        <v>-3198</v>
      </c>
      <c r="L501" s="16">
        <v>86701</v>
      </c>
      <c r="N501" s="16"/>
    </row>
    <row r="502" spans="1:14" x14ac:dyDescent="0.35">
      <c r="A502" s="16" t="s">
        <v>383</v>
      </c>
      <c r="B502" s="16">
        <v>109090</v>
      </c>
      <c r="C502" s="16">
        <v>88622</v>
      </c>
      <c r="D502" s="16">
        <v>14633</v>
      </c>
      <c r="E502" s="16">
        <v>2137</v>
      </c>
      <c r="F502" s="16">
        <v>3698</v>
      </c>
      <c r="G502" s="16">
        <v>2587</v>
      </c>
      <c r="H502" s="16">
        <v>4111</v>
      </c>
      <c r="I502" s="16">
        <v>1</v>
      </c>
      <c r="J502" s="16">
        <v>652</v>
      </c>
      <c r="K502" s="16">
        <v>-3298</v>
      </c>
      <c r="L502" s="16">
        <v>113143</v>
      </c>
      <c r="N502" s="16"/>
    </row>
    <row r="503" spans="1:14" x14ac:dyDescent="0.35">
      <c r="A503" s="16" t="s">
        <v>384</v>
      </c>
      <c r="B503" s="16">
        <v>83773</v>
      </c>
      <c r="C503" s="16">
        <v>62903</v>
      </c>
      <c r="D503" s="16">
        <v>15161</v>
      </c>
      <c r="E503" s="16">
        <v>2045</v>
      </c>
      <c r="F503" s="16">
        <v>3664</v>
      </c>
      <c r="G503" s="16">
        <v>2599</v>
      </c>
      <c r="H503" s="16">
        <v>3997</v>
      </c>
      <c r="I503" s="16">
        <v>1</v>
      </c>
      <c r="J503" s="16">
        <v>531</v>
      </c>
      <c r="K503" s="16">
        <v>-3298</v>
      </c>
      <c r="L503" s="16">
        <v>87603</v>
      </c>
      <c r="N503" s="16"/>
    </row>
    <row r="504" spans="1:14" x14ac:dyDescent="0.35">
      <c r="A504" s="16" t="s">
        <v>385</v>
      </c>
      <c r="B504" s="16">
        <v>90419</v>
      </c>
      <c r="C504" s="16">
        <v>66615</v>
      </c>
      <c r="D504" s="16">
        <v>17913</v>
      </c>
      <c r="E504" s="16">
        <v>2245</v>
      </c>
      <c r="F504" s="16">
        <v>3646</v>
      </c>
      <c r="G504" s="16">
        <v>2531</v>
      </c>
      <c r="H504" s="16">
        <v>4714</v>
      </c>
      <c r="I504" s="16">
        <v>9</v>
      </c>
      <c r="J504" s="16">
        <v>846</v>
      </c>
      <c r="K504" s="16">
        <v>-3299</v>
      </c>
      <c r="L504" s="16">
        <v>95220</v>
      </c>
      <c r="N504" s="16"/>
    </row>
    <row r="505" spans="1:14" x14ac:dyDescent="0.35">
      <c r="A505" s="16" t="s">
        <v>386</v>
      </c>
      <c r="B505" s="16">
        <v>77719</v>
      </c>
      <c r="C505" s="16">
        <v>58484</v>
      </c>
      <c r="D505" s="16">
        <v>13003</v>
      </c>
      <c r="E505" s="16">
        <v>2568</v>
      </c>
      <c r="F505" s="16">
        <v>3664</v>
      </c>
      <c r="G505" s="16">
        <v>2401</v>
      </c>
      <c r="H505" s="16">
        <v>3826</v>
      </c>
      <c r="I505" s="16">
        <v>1</v>
      </c>
      <c r="J505" s="16">
        <v>300</v>
      </c>
      <c r="K505" s="16">
        <v>-3334</v>
      </c>
      <c r="L505" s="16">
        <v>80913</v>
      </c>
      <c r="N505" s="16"/>
    </row>
    <row r="506" spans="1:14" x14ac:dyDescent="0.35">
      <c r="A506" s="16" t="s">
        <v>387</v>
      </c>
      <c r="B506" s="16">
        <v>77144</v>
      </c>
      <c r="C506" s="16">
        <v>58217</v>
      </c>
      <c r="D506" s="16">
        <v>13290</v>
      </c>
      <c r="E506" s="16">
        <v>1921</v>
      </c>
      <c r="F506" s="16">
        <v>3716</v>
      </c>
      <c r="G506" s="16">
        <v>2304</v>
      </c>
      <c r="H506" s="16">
        <v>4596</v>
      </c>
      <c r="I506" s="16">
        <v>0</v>
      </c>
      <c r="J506" s="16">
        <v>90</v>
      </c>
      <c r="K506" s="16">
        <v>-3334</v>
      </c>
      <c r="L506" s="16">
        <v>80800</v>
      </c>
      <c r="N506" s="16"/>
    </row>
    <row r="507" spans="1:14" x14ac:dyDescent="0.35">
      <c r="A507" s="16" t="s">
        <v>388</v>
      </c>
      <c r="B507" s="16">
        <v>81054</v>
      </c>
      <c r="C507" s="16">
        <v>61291</v>
      </c>
      <c r="D507" s="16">
        <v>14289</v>
      </c>
      <c r="E507" s="16">
        <v>1823</v>
      </c>
      <c r="F507" s="16">
        <v>3651</v>
      </c>
      <c r="G507" s="16">
        <v>2296</v>
      </c>
      <c r="H507" s="16">
        <v>4399</v>
      </c>
      <c r="I507" s="16">
        <v>298</v>
      </c>
      <c r="J507" s="16">
        <v>66</v>
      </c>
      <c r="K507" s="16">
        <v>-3331</v>
      </c>
      <c r="L507" s="16">
        <v>84782</v>
      </c>
      <c r="N507" s="16"/>
    </row>
    <row r="508" spans="1:14" x14ac:dyDescent="0.35">
      <c r="A508" s="16" t="s">
        <v>389</v>
      </c>
      <c r="B508" s="16">
        <v>91171</v>
      </c>
      <c r="C508" s="16">
        <v>71400</v>
      </c>
      <c r="D508" s="16">
        <v>13723</v>
      </c>
      <c r="E508" s="16">
        <v>2333</v>
      </c>
      <c r="F508" s="16">
        <v>3715</v>
      </c>
      <c r="G508" s="16">
        <v>2387</v>
      </c>
      <c r="H508" s="16">
        <v>4519</v>
      </c>
      <c r="I508" s="16">
        <v>299</v>
      </c>
      <c r="J508" s="16">
        <v>80</v>
      </c>
      <c r="K508" s="16">
        <v>-3383</v>
      </c>
      <c r="L508" s="16">
        <v>95073</v>
      </c>
      <c r="N508" s="16"/>
    </row>
    <row r="509" spans="1:14" x14ac:dyDescent="0.35">
      <c r="A509" s="16" t="s">
        <v>390</v>
      </c>
      <c r="B509" s="16">
        <v>79872</v>
      </c>
      <c r="C509" s="16">
        <v>60463</v>
      </c>
      <c r="D509" s="16">
        <v>13812</v>
      </c>
      <c r="E509" s="16">
        <v>1864</v>
      </c>
      <c r="F509" s="16">
        <v>3733</v>
      </c>
      <c r="G509" s="16">
        <v>2480</v>
      </c>
      <c r="H509" s="16">
        <v>4397</v>
      </c>
      <c r="I509" s="16">
        <v>298</v>
      </c>
      <c r="J509" s="16">
        <v>72</v>
      </c>
      <c r="K509" s="16">
        <v>-3383</v>
      </c>
      <c r="L509" s="16">
        <v>83736</v>
      </c>
      <c r="N509" s="16"/>
    </row>
    <row r="510" spans="1:14" x14ac:dyDescent="0.35">
      <c r="A510" s="16" t="s">
        <v>391</v>
      </c>
      <c r="B510" s="16">
        <v>79266</v>
      </c>
      <c r="C510" s="16">
        <v>59383</v>
      </c>
      <c r="D510" s="16">
        <v>13780</v>
      </c>
      <c r="E510" s="16">
        <v>2384</v>
      </c>
      <c r="F510" s="16">
        <v>3719</v>
      </c>
      <c r="G510" s="16">
        <v>2508</v>
      </c>
      <c r="H510" s="16">
        <v>4695</v>
      </c>
      <c r="I510" s="16">
        <v>295</v>
      </c>
      <c r="J510" s="16">
        <v>230</v>
      </c>
      <c r="K510" s="16">
        <v>-3382</v>
      </c>
      <c r="L510" s="16">
        <v>83612</v>
      </c>
      <c r="N510" s="16"/>
    </row>
    <row r="511" spans="1:14" x14ac:dyDescent="0.35">
      <c r="A511" s="16" t="s">
        <v>392</v>
      </c>
      <c r="B511" s="16">
        <v>80430</v>
      </c>
      <c r="C511" s="16">
        <v>60507</v>
      </c>
      <c r="D511" s="16">
        <v>14080</v>
      </c>
      <c r="E511" s="16">
        <v>2079</v>
      </c>
      <c r="F511" s="16">
        <v>3764</v>
      </c>
      <c r="G511" s="16">
        <v>2469</v>
      </c>
      <c r="H511" s="16">
        <v>5121</v>
      </c>
      <c r="I511" s="16">
        <v>0</v>
      </c>
      <c r="J511" s="16">
        <v>67</v>
      </c>
      <c r="K511" s="16">
        <v>-3438</v>
      </c>
      <c r="L511" s="16">
        <v>84649</v>
      </c>
      <c r="N511" s="16"/>
    </row>
    <row r="512" spans="1:14" x14ac:dyDescent="0.35">
      <c r="A512" s="16" t="s">
        <v>393</v>
      </c>
      <c r="B512" s="16">
        <v>80750</v>
      </c>
      <c r="C512" s="16">
        <v>60996</v>
      </c>
      <c r="D512" s="16">
        <v>14209</v>
      </c>
      <c r="E512" s="16">
        <v>1722</v>
      </c>
      <c r="F512" s="16">
        <v>3823</v>
      </c>
      <c r="G512" s="16">
        <v>2537</v>
      </c>
      <c r="H512" s="16">
        <v>4925</v>
      </c>
      <c r="I512" s="16">
        <v>0</v>
      </c>
      <c r="J512" s="16">
        <v>57</v>
      </c>
      <c r="K512" s="16">
        <v>-3438</v>
      </c>
      <c r="L512" s="16">
        <v>84831</v>
      </c>
      <c r="N512" s="16"/>
    </row>
    <row r="513" spans="1:14" x14ac:dyDescent="0.35">
      <c r="A513" s="16" t="s">
        <v>394</v>
      </c>
      <c r="B513" s="16">
        <v>86259</v>
      </c>
      <c r="C513" s="16">
        <v>65319</v>
      </c>
      <c r="D513" s="16">
        <v>15383</v>
      </c>
      <c r="E513" s="16">
        <v>1823</v>
      </c>
      <c r="F513" s="16">
        <v>3734</v>
      </c>
      <c r="G513" s="16">
        <v>2782</v>
      </c>
      <c r="H513" s="16">
        <v>4936</v>
      </c>
      <c r="I513" s="16">
        <v>0</v>
      </c>
      <c r="J513" s="16">
        <v>72</v>
      </c>
      <c r="K513" s="16">
        <v>-3438</v>
      </c>
      <c r="L513" s="16">
        <v>90611</v>
      </c>
      <c r="N513" s="16"/>
    </row>
    <row r="514" spans="1:14" x14ac:dyDescent="0.35">
      <c r="A514" s="16" t="s">
        <v>395</v>
      </c>
      <c r="B514" s="16">
        <v>117108</v>
      </c>
      <c r="C514" s="16">
        <v>96382</v>
      </c>
      <c r="D514" s="16">
        <v>14808</v>
      </c>
      <c r="E514" s="16">
        <v>2012</v>
      </c>
      <c r="F514" s="16">
        <v>3906</v>
      </c>
      <c r="G514" s="16">
        <v>3151</v>
      </c>
      <c r="H514" s="16">
        <v>4906</v>
      </c>
      <c r="I514" s="16">
        <v>-1</v>
      </c>
      <c r="J514" s="16">
        <v>532</v>
      </c>
      <c r="K514" s="16">
        <v>-3567</v>
      </c>
      <c r="L514" s="16">
        <v>122129</v>
      </c>
      <c r="N514" s="16"/>
    </row>
    <row r="515" spans="1:14" x14ac:dyDescent="0.35">
      <c r="A515" s="16" t="s">
        <v>396</v>
      </c>
      <c r="B515" s="16">
        <v>86971</v>
      </c>
      <c r="C515" s="16">
        <v>66029</v>
      </c>
      <c r="D515" s="16">
        <v>15286</v>
      </c>
      <c r="E515" s="16">
        <v>1752</v>
      </c>
      <c r="F515" s="16">
        <v>3904</v>
      </c>
      <c r="G515" s="16">
        <v>3324</v>
      </c>
      <c r="H515" s="16">
        <v>4748</v>
      </c>
      <c r="I515" s="16">
        <v>-1</v>
      </c>
      <c r="J515" s="16">
        <v>330</v>
      </c>
      <c r="K515" s="16">
        <v>-3567</v>
      </c>
      <c r="L515" s="16">
        <v>91805</v>
      </c>
      <c r="N515" s="16"/>
    </row>
    <row r="516" spans="1:14" x14ac:dyDescent="0.35">
      <c r="A516" s="16" t="s">
        <v>397</v>
      </c>
      <c r="B516" s="16">
        <v>96651</v>
      </c>
      <c r="C516" s="16">
        <v>72329</v>
      </c>
      <c r="D516" s="16">
        <v>18160</v>
      </c>
      <c r="E516" s="16">
        <v>2239</v>
      </c>
      <c r="F516" s="16">
        <v>3923</v>
      </c>
      <c r="G516" s="16">
        <v>3177</v>
      </c>
      <c r="H516" s="16">
        <v>5389</v>
      </c>
      <c r="I516" s="16">
        <v>2</v>
      </c>
      <c r="J516" s="16">
        <v>579</v>
      </c>
      <c r="K516" s="16">
        <v>-3565</v>
      </c>
      <c r="L516" s="16">
        <v>102233</v>
      </c>
      <c r="N516" s="16"/>
    </row>
    <row r="517" spans="1:14" x14ac:dyDescent="0.35">
      <c r="A517" s="16" t="s">
        <v>398</v>
      </c>
      <c r="B517" s="16">
        <v>83216</v>
      </c>
      <c r="C517" s="16">
        <v>62376</v>
      </c>
      <c r="D517" s="16">
        <v>15092</v>
      </c>
      <c r="E517" s="16">
        <v>1806</v>
      </c>
      <c r="F517" s="16">
        <v>3942</v>
      </c>
      <c r="G517" s="16">
        <v>2752</v>
      </c>
      <c r="H517" s="16">
        <v>4145</v>
      </c>
      <c r="I517" s="16">
        <v>0</v>
      </c>
      <c r="J517" s="16">
        <v>32</v>
      </c>
      <c r="K517" s="16">
        <v>-3594</v>
      </c>
      <c r="L517" s="16">
        <v>86551</v>
      </c>
      <c r="N517" s="16"/>
    </row>
    <row r="518" spans="1:14" x14ac:dyDescent="0.35">
      <c r="A518" s="16" t="s">
        <v>399</v>
      </c>
      <c r="B518" s="16">
        <v>82133</v>
      </c>
      <c r="C518" s="16">
        <v>60903</v>
      </c>
      <c r="D518" s="16">
        <v>15644</v>
      </c>
      <c r="E518" s="16">
        <v>1653</v>
      </c>
      <c r="F518" s="16">
        <v>3933</v>
      </c>
      <c r="G518" s="16">
        <v>2412</v>
      </c>
      <c r="H518" s="16">
        <v>4829</v>
      </c>
      <c r="I518" s="16">
        <v>1</v>
      </c>
      <c r="J518" s="16">
        <v>33</v>
      </c>
      <c r="K518" s="16">
        <v>-3594</v>
      </c>
      <c r="L518" s="16">
        <v>85814</v>
      </c>
      <c r="N518" s="16"/>
    </row>
    <row r="519" spans="1:14" x14ac:dyDescent="0.35">
      <c r="A519" s="16" t="s">
        <v>400</v>
      </c>
      <c r="B519" s="16">
        <v>85391</v>
      </c>
      <c r="C519" s="16">
        <v>62820</v>
      </c>
      <c r="D519" s="16">
        <v>16836</v>
      </c>
      <c r="E519" s="16">
        <v>1784</v>
      </c>
      <c r="F519" s="16">
        <v>3951</v>
      </c>
      <c r="G519" s="16">
        <v>2347</v>
      </c>
      <c r="H519" s="16">
        <v>4858</v>
      </c>
      <c r="I519" s="16">
        <v>0</v>
      </c>
      <c r="J519" s="16">
        <v>33</v>
      </c>
      <c r="K519" s="16">
        <v>-3593</v>
      </c>
      <c r="L519" s="16">
        <v>89036</v>
      </c>
      <c r="N519" s="16"/>
    </row>
    <row r="520" spans="1:14" x14ac:dyDescent="0.35">
      <c r="A520" s="16" t="s">
        <v>401</v>
      </c>
      <c r="B520" s="16">
        <v>99877</v>
      </c>
      <c r="C520" s="16">
        <v>77508</v>
      </c>
      <c r="D520" s="16">
        <v>16350</v>
      </c>
      <c r="E520" s="16">
        <v>2044</v>
      </c>
      <c r="F520" s="16">
        <v>3975</v>
      </c>
      <c r="G520" s="16">
        <v>2595</v>
      </c>
      <c r="H520" s="16">
        <v>4881</v>
      </c>
      <c r="I520" s="16">
        <v>1</v>
      </c>
      <c r="J520" s="16">
        <v>56</v>
      </c>
      <c r="K520" s="16">
        <v>-3612</v>
      </c>
      <c r="L520" s="16">
        <v>103798</v>
      </c>
      <c r="N520" s="16"/>
    </row>
    <row r="521" spans="1:14" x14ac:dyDescent="0.35">
      <c r="A521" s="16" t="s">
        <v>402</v>
      </c>
      <c r="B521" s="16">
        <v>86489</v>
      </c>
      <c r="C521" s="16">
        <v>63852</v>
      </c>
      <c r="D521" s="16">
        <v>17101</v>
      </c>
      <c r="E521" s="16">
        <v>1580</v>
      </c>
      <c r="F521" s="16">
        <v>3956</v>
      </c>
      <c r="G521" s="16">
        <v>2895</v>
      </c>
      <c r="H521" s="16">
        <v>5234</v>
      </c>
      <c r="I521" s="16">
        <v>1</v>
      </c>
      <c r="J521" s="16">
        <v>131</v>
      </c>
      <c r="K521" s="16">
        <v>-3612</v>
      </c>
      <c r="L521" s="16">
        <v>91138</v>
      </c>
      <c r="N521" s="16"/>
    </row>
    <row r="522" spans="1:14" x14ac:dyDescent="0.35">
      <c r="A522" s="16" t="s">
        <v>403</v>
      </c>
      <c r="B522" s="16">
        <v>85629</v>
      </c>
      <c r="C522" s="16">
        <v>62858</v>
      </c>
      <c r="D522" s="16">
        <v>16699</v>
      </c>
      <c r="E522" s="16">
        <v>2123</v>
      </c>
      <c r="F522" s="16">
        <v>3949</v>
      </c>
      <c r="G522" s="16">
        <v>3088</v>
      </c>
      <c r="H522" s="16">
        <v>4892</v>
      </c>
      <c r="I522" s="16">
        <v>0</v>
      </c>
      <c r="J522" s="16">
        <v>54</v>
      </c>
      <c r="K522" s="16">
        <v>-3614</v>
      </c>
      <c r="L522" s="16">
        <v>90049</v>
      </c>
      <c r="N522" s="16"/>
    </row>
    <row r="523" spans="1:14" x14ac:dyDescent="0.35">
      <c r="A523" s="16" t="s">
        <v>404</v>
      </c>
      <c r="B523" s="16">
        <v>86928</v>
      </c>
      <c r="C523" s="16">
        <v>64537</v>
      </c>
      <c r="D523" s="16">
        <v>16422</v>
      </c>
      <c r="E523" s="16">
        <v>1935</v>
      </c>
      <c r="F523" s="16">
        <v>4034</v>
      </c>
      <c r="G523" s="16">
        <v>3111</v>
      </c>
      <c r="H523" s="16">
        <v>5021</v>
      </c>
      <c r="I523" s="16">
        <v>0</v>
      </c>
      <c r="J523" s="16">
        <v>52</v>
      </c>
      <c r="K523" s="16">
        <v>-3690</v>
      </c>
      <c r="L523" s="16">
        <v>91422</v>
      </c>
      <c r="N523" s="16"/>
    </row>
    <row r="524" spans="1:14" x14ac:dyDescent="0.35">
      <c r="A524" s="16" t="s">
        <v>405</v>
      </c>
      <c r="B524" s="16">
        <v>87543</v>
      </c>
      <c r="C524" s="16">
        <v>64967</v>
      </c>
      <c r="D524" s="16">
        <v>17015</v>
      </c>
      <c r="E524" s="16">
        <v>1549</v>
      </c>
      <c r="F524" s="16">
        <v>4012</v>
      </c>
      <c r="G524" s="16">
        <v>3082</v>
      </c>
      <c r="H524" s="16">
        <v>5020</v>
      </c>
      <c r="I524" s="16">
        <v>1</v>
      </c>
      <c r="J524" s="16">
        <v>34</v>
      </c>
      <c r="K524" s="16">
        <v>-3690</v>
      </c>
      <c r="L524" s="16">
        <v>91990</v>
      </c>
      <c r="N524" s="16"/>
    </row>
    <row r="525" spans="1:14" x14ac:dyDescent="0.35">
      <c r="A525" s="16" t="s">
        <v>406</v>
      </c>
      <c r="B525" s="16">
        <v>93073</v>
      </c>
      <c r="C525" s="16">
        <v>69472</v>
      </c>
      <c r="D525" s="16">
        <v>17867</v>
      </c>
      <c r="E525" s="16">
        <v>1646</v>
      </c>
      <c r="F525" s="16">
        <v>4088</v>
      </c>
      <c r="G525" s="16">
        <v>3094</v>
      </c>
      <c r="H525" s="16">
        <v>5044</v>
      </c>
      <c r="I525" s="16">
        <v>1</v>
      </c>
      <c r="J525" s="16">
        <v>34</v>
      </c>
      <c r="K525" s="16">
        <v>-3690</v>
      </c>
      <c r="L525" s="16">
        <v>97556</v>
      </c>
      <c r="N525" s="16"/>
    </row>
    <row r="526" spans="1:14" x14ac:dyDescent="0.35">
      <c r="A526" s="16" t="s">
        <v>407</v>
      </c>
      <c r="B526" s="16">
        <v>134298</v>
      </c>
      <c r="C526" s="16">
        <v>110353</v>
      </c>
      <c r="D526" s="16">
        <v>17914</v>
      </c>
      <c r="E526" s="16">
        <v>1870</v>
      </c>
      <c r="F526" s="16">
        <v>4161</v>
      </c>
      <c r="G526" s="16">
        <v>3196</v>
      </c>
      <c r="H526" s="16">
        <v>5082</v>
      </c>
      <c r="I526" s="16">
        <v>1</v>
      </c>
      <c r="J526" s="16">
        <v>51</v>
      </c>
      <c r="K526" s="16">
        <v>-3812</v>
      </c>
      <c r="L526" s="16">
        <v>138816</v>
      </c>
      <c r="N526" s="16"/>
    </row>
    <row r="527" spans="1:14" x14ac:dyDescent="0.35">
      <c r="A527" s="16" t="s">
        <v>408</v>
      </c>
      <c r="B527" s="16">
        <v>96407</v>
      </c>
      <c r="C527" s="16">
        <v>72357</v>
      </c>
      <c r="D527" s="16">
        <v>18253</v>
      </c>
      <c r="E527" s="16">
        <v>1627</v>
      </c>
      <c r="F527" s="16">
        <v>4170</v>
      </c>
      <c r="G527" s="16">
        <v>3361</v>
      </c>
      <c r="H527" s="16">
        <v>5075</v>
      </c>
      <c r="I527" s="16">
        <v>-3</v>
      </c>
      <c r="J527" s="16">
        <v>150</v>
      </c>
      <c r="K527" s="16">
        <v>-3812</v>
      </c>
      <c r="L527" s="16">
        <v>101178</v>
      </c>
      <c r="N527" s="16"/>
    </row>
    <row r="528" spans="1:14" x14ac:dyDescent="0.35">
      <c r="A528" s="16" t="s">
        <v>409</v>
      </c>
      <c r="B528" s="16">
        <v>102372</v>
      </c>
      <c r="C528" s="16">
        <v>74760</v>
      </c>
      <c r="D528" s="16">
        <v>21189</v>
      </c>
      <c r="E528" s="16">
        <v>2131</v>
      </c>
      <c r="F528" s="16">
        <v>4292</v>
      </c>
      <c r="G528" s="16">
        <v>3552</v>
      </c>
      <c r="H528" s="16">
        <v>5826</v>
      </c>
      <c r="I528" s="16">
        <v>2</v>
      </c>
      <c r="J528" s="16">
        <v>192</v>
      </c>
      <c r="K528" s="16">
        <v>-3814</v>
      </c>
      <c r="L528" s="16">
        <v>108130</v>
      </c>
      <c r="N528" s="16"/>
    </row>
    <row r="529" spans="1:14" x14ac:dyDescent="0.35">
      <c r="A529" s="16" t="s">
        <v>410</v>
      </c>
      <c r="B529" s="16">
        <v>87369</v>
      </c>
      <c r="C529" s="16">
        <v>65518</v>
      </c>
      <c r="D529" s="16">
        <v>15820</v>
      </c>
      <c r="E529" s="16">
        <v>1864</v>
      </c>
      <c r="F529" s="16">
        <v>4167</v>
      </c>
      <c r="G529" s="16">
        <v>2680</v>
      </c>
      <c r="H529" s="16">
        <v>4366</v>
      </c>
      <c r="I529" s="16">
        <v>0</v>
      </c>
      <c r="J529" s="16">
        <v>43</v>
      </c>
      <c r="K529" s="16">
        <v>-3864</v>
      </c>
      <c r="L529" s="16">
        <v>90594</v>
      </c>
      <c r="N529" s="16"/>
    </row>
    <row r="530" spans="1:14" x14ac:dyDescent="0.35">
      <c r="A530" s="16" t="s">
        <v>411</v>
      </c>
      <c r="B530" s="16">
        <v>87851</v>
      </c>
      <c r="C530" s="16">
        <v>65181</v>
      </c>
      <c r="D530" s="16">
        <v>16753</v>
      </c>
      <c r="E530" s="16">
        <v>1703</v>
      </c>
      <c r="F530" s="16">
        <v>4214</v>
      </c>
      <c r="G530" s="16">
        <v>2901</v>
      </c>
      <c r="H530" s="16">
        <v>5099</v>
      </c>
      <c r="I530" s="16">
        <v>1</v>
      </c>
      <c r="J530" s="16">
        <v>48</v>
      </c>
      <c r="K530" s="16">
        <v>-3864</v>
      </c>
      <c r="L530" s="16">
        <v>92036</v>
      </c>
      <c r="N530" s="16"/>
    </row>
    <row r="531" spans="1:14" x14ac:dyDescent="0.35">
      <c r="A531" s="16" t="s">
        <v>671</v>
      </c>
      <c r="B531" s="16">
        <v>91559</v>
      </c>
      <c r="C531" s="16">
        <v>68038</v>
      </c>
      <c r="D531" s="16">
        <v>17398</v>
      </c>
      <c r="E531" s="16">
        <v>1865</v>
      </c>
      <c r="F531" s="16">
        <v>4258</v>
      </c>
      <c r="G531" s="16">
        <v>2752</v>
      </c>
      <c r="H531" s="16">
        <v>5088</v>
      </c>
      <c r="I531" s="16">
        <v>1</v>
      </c>
      <c r="J531" s="16">
        <v>38</v>
      </c>
      <c r="K531" s="16">
        <v>-3864</v>
      </c>
      <c r="L531" s="16">
        <v>95574</v>
      </c>
      <c r="N531" s="16"/>
    </row>
  </sheetData>
  <pageMargins left="0.7" right="0.7" top="0.75" bottom="0.75" header="0.3" footer="0.3"/>
  <pageSetup paperSize="9" scale="10" orientation="portrait" r:id="rId1"/>
  <tableParts count="1">
    <tablePart r:id="rId2"/>
  </tablePart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FFC7C7-4ED2-4E36-87B0-33550DBC760D}">
  <sheetPr codeName="Sheet34">
    <pageSetUpPr fitToPage="1"/>
  </sheetPr>
  <dimension ref="A1:U531"/>
  <sheetViews>
    <sheetView zoomScaleNormal="100" workbookViewId="0">
      <selection activeCell="K529" sqref="K529:K531"/>
    </sheetView>
  </sheetViews>
  <sheetFormatPr defaultColWidth="9.453125" defaultRowHeight="15.5" x14ac:dyDescent="0.35"/>
  <cols>
    <col min="1" max="1" width="26.54296875" style="9" customWidth="1"/>
    <col min="2" max="12" width="18.453125" style="9" customWidth="1"/>
    <col min="13" max="13" width="9.453125" style="9"/>
    <col min="14" max="14" width="13.453125" style="9" customWidth="1"/>
    <col min="15" max="16384" width="9.453125" style="9"/>
  </cols>
  <sheetData>
    <row r="1" spans="1:21" s="3" customFormat="1" ht="17.5" customHeight="1" x14ac:dyDescent="0.4">
      <c r="A1" s="2" t="s">
        <v>1344</v>
      </c>
      <c r="B1" s="2"/>
      <c r="K1" s="84"/>
    </row>
    <row r="2" spans="1:21" ht="17.5" customHeight="1" x14ac:dyDescent="0.35">
      <c r="A2" s="12" t="s">
        <v>1075</v>
      </c>
      <c r="B2" s="6"/>
      <c r="C2" s="5"/>
      <c r="K2" s="28"/>
    </row>
    <row r="3" spans="1:21" ht="17.5" customHeight="1" x14ac:dyDescent="0.35">
      <c r="A3" s="12" t="s">
        <v>1078</v>
      </c>
      <c r="B3" s="6"/>
      <c r="C3" s="5"/>
      <c r="K3" s="28"/>
    </row>
    <row r="4" spans="1:21" ht="17.5" customHeight="1" x14ac:dyDescent="0.35">
      <c r="A4" s="12" t="s">
        <v>1076</v>
      </c>
      <c r="B4" s="6"/>
      <c r="C4" s="5"/>
      <c r="K4" s="28"/>
    </row>
    <row r="5" spans="1:21" ht="105" customHeight="1" x14ac:dyDescent="0.35">
      <c r="A5" s="101" t="s">
        <v>1079</v>
      </c>
      <c r="B5" s="13" t="s">
        <v>1345</v>
      </c>
      <c r="C5" s="13" t="s">
        <v>1346</v>
      </c>
      <c r="D5" s="13" t="s">
        <v>1347</v>
      </c>
      <c r="E5" s="13" t="s">
        <v>1348</v>
      </c>
      <c r="F5" s="13" t="s">
        <v>1349</v>
      </c>
      <c r="G5" s="18" t="s">
        <v>1350</v>
      </c>
      <c r="H5" s="13" t="s">
        <v>1351</v>
      </c>
      <c r="I5" s="13" t="s">
        <v>1352</v>
      </c>
      <c r="J5" s="13" t="s">
        <v>1353</v>
      </c>
      <c r="K5" s="13" t="s">
        <v>1354</v>
      </c>
      <c r="L5" s="13"/>
      <c r="M5" s="13"/>
      <c r="N5" s="13"/>
      <c r="O5" s="13"/>
      <c r="P5" s="18"/>
      <c r="Q5" s="13"/>
      <c r="R5" s="13"/>
      <c r="S5" s="13"/>
      <c r="T5" s="18"/>
      <c r="U5" s="13"/>
    </row>
    <row r="6" spans="1:21" s="5" customFormat="1" ht="15" customHeight="1" x14ac:dyDescent="0.35">
      <c r="A6" s="6" t="s">
        <v>1094</v>
      </c>
      <c r="B6" s="14" t="s">
        <v>1320</v>
      </c>
      <c r="C6" s="14" t="s">
        <v>1355</v>
      </c>
      <c r="D6" s="14" t="s">
        <v>1339</v>
      </c>
      <c r="E6" s="14" t="s">
        <v>1340</v>
      </c>
      <c r="F6" s="14" t="s">
        <v>1356</v>
      </c>
      <c r="G6" s="14" t="s">
        <v>1357</v>
      </c>
      <c r="H6" s="14" t="s">
        <v>1324</v>
      </c>
      <c r="I6" s="14" t="s">
        <v>1341</v>
      </c>
      <c r="J6" s="14" t="s">
        <v>1322</v>
      </c>
      <c r="K6" s="14" t="s">
        <v>1358</v>
      </c>
    </row>
    <row r="7" spans="1:21" x14ac:dyDescent="0.35">
      <c r="A7" s="12">
        <v>1998</v>
      </c>
      <c r="B7" s="16">
        <v>302008</v>
      </c>
      <c r="C7" s="16">
        <v>2985</v>
      </c>
      <c r="D7" s="16">
        <v>9251</v>
      </c>
      <c r="E7" s="16">
        <v>7</v>
      </c>
      <c r="F7" s="16">
        <v>-11204</v>
      </c>
      <c r="G7" s="16">
        <v>303047</v>
      </c>
      <c r="H7" s="16">
        <v>10292</v>
      </c>
      <c r="I7" s="16">
        <v>19</v>
      </c>
      <c r="J7" s="16">
        <v>11204</v>
      </c>
      <c r="K7" s="16">
        <v>21515</v>
      </c>
      <c r="N7" s="16"/>
    </row>
    <row r="8" spans="1:21" x14ac:dyDescent="0.35">
      <c r="A8" s="12">
        <v>1999</v>
      </c>
      <c r="B8" s="16">
        <v>311240</v>
      </c>
      <c r="C8" s="16">
        <v>3293</v>
      </c>
      <c r="D8" s="16">
        <v>10121</v>
      </c>
      <c r="E8" s="16">
        <v>5</v>
      </c>
      <c r="F8" s="16">
        <v>-11853</v>
      </c>
      <c r="G8" s="16">
        <v>312806</v>
      </c>
      <c r="H8" s="16">
        <v>10194</v>
      </c>
      <c r="I8" s="16">
        <v>24</v>
      </c>
      <c r="J8" s="16">
        <v>11853</v>
      </c>
      <c r="K8" s="16">
        <v>22071</v>
      </c>
      <c r="N8" s="16"/>
    </row>
    <row r="9" spans="1:21" x14ac:dyDescent="0.35">
      <c r="A9" s="12">
        <v>2000</v>
      </c>
      <c r="B9" s="16">
        <v>327316</v>
      </c>
      <c r="C9" s="16">
        <v>3472</v>
      </c>
      <c r="D9" s="16">
        <v>11259</v>
      </c>
      <c r="E9" s="16">
        <v>0</v>
      </c>
      <c r="F9" s="16">
        <v>-12436</v>
      </c>
      <c r="G9" s="16">
        <v>329611</v>
      </c>
      <c r="H9" s="16">
        <v>16245</v>
      </c>
      <c r="I9" s="16">
        <v>29</v>
      </c>
      <c r="J9" s="16">
        <v>12436</v>
      </c>
      <c r="K9" s="16">
        <v>28710</v>
      </c>
      <c r="N9" s="16"/>
    </row>
    <row r="10" spans="1:21" x14ac:dyDescent="0.35">
      <c r="A10" s="12">
        <v>2001</v>
      </c>
      <c r="B10" s="16">
        <v>346122</v>
      </c>
      <c r="C10" s="16">
        <v>4333</v>
      </c>
      <c r="D10" s="16">
        <v>12604</v>
      </c>
      <c r="E10" s="16">
        <v>8</v>
      </c>
      <c r="F10" s="16">
        <v>-13086</v>
      </c>
      <c r="G10" s="16">
        <v>349981</v>
      </c>
      <c r="H10" s="16">
        <v>14938</v>
      </c>
      <c r="I10" s="16">
        <v>454</v>
      </c>
      <c r="J10" s="16">
        <v>13086</v>
      </c>
      <c r="K10" s="16">
        <v>28478</v>
      </c>
      <c r="N10" s="16"/>
    </row>
    <row r="11" spans="1:21" x14ac:dyDescent="0.35">
      <c r="A11" s="12">
        <v>2002</v>
      </c>
      <c r="B11" s="16">
        <v>372664</v>
      </c>
      <c r="C11" s="16">
        <v>4658</v>
      </c>
      <c r="D11" s="16">
        <v>13765</v>
      </c>
      <c r="E11" s="16">
        <v>13</v>
      </c>
      <c r="F11" s="16">
        <v>-13889</v>
      </c>
      <c r="G11" s="16">
        <v>377211</v>
      </c>
      <c r="H11" s="16">
        <v>19225</v>
      </c>
      <c r="I11" s="16">
        <v>459</v>
      </c>
      <c r="J11" s="16">
        <v>13889</v>
      </c>
      <c r="K11" s="16">
        <v>33573</v>
      </c>
      <c r="N11" s="16"/>
    </row>
    <row r="12" spans="1:21" x14ac:dyDescent="0.35">
      <c r="A12" s="12">
        <v>2003</v>
      </c>
      <c r="B12" s="16">
        <v>407187</v>
      </c>
      <c r="C12" s="16">
        <v>5040</v>
      </c>
      <c r="D12" s="16">
        <v>14778</v>
      </c>
      <c r="E12" s="16">
        <v>10</v>
      </c>
      <c r="F12" s="16">
        <v>-14643</v>
      </c>
      <c r="G12" s="16">
        <v>412372</v>
      </c>
      <c r="H12" s="16">
        <v>24049</v>
      </c>
      <c r="I12" s="16">
        <v>515</v>
      </c>
      <c r="J12" s="16">
        <v>14643</v>
      </c>
      <c r="K12" s="16">
        <v>39207</v>
      </c>
      <c r="N12" s="16"/>
    </row>
    <row r="13" spans="1:21" x14ac:dyDescent="0.35">
      <c r="A13" s="12">
        <v>2004</v>
      </c>
      <c r="B13" s="16">
        <v>435819</v>
      </c>
      <c r="C13" s="16">
        <v>10041</v>
      </c>
      <c r="D13" s="16">
        <v>15812</v>
      </c>
      <c r="E13" s="16">
        <v>12</v>
      </c>
      <c r="F13" s="16">
        <v>-15445</v>
      </c>
      <c r="G13" s="16">
        <v>446239</v>
      </c>
      <c r="H13" s="16">
        <v>23078</v>
      </c>
      <c r="I13" s="16">
        <v>1676</v>
      </c>
      <c r="J13" s="16">
        <v>15445</v>
      </c>
      <c r="K13" s="16">
        <v>40199</v>
      </c>
      <c r="N13" s="16"/>
    </row>
    <row r="14" spans="1:21" x14ac:dyDescent="0.35">
      <c r="A14" s="12">
        <v>2005</v>
      </c>
      <c r="B14" s="16">
        <v>462587</v>
      </c>
      <c r="C14" s="16">
        <v>12746</v>
      </c>
      <c r="D14" s="16">
        <v>17830</v>
      </c>
      <c r="E14" s="16">
        <v>13</v>
      </c>
      <c r="F14" s="16">
        <v>-16432</v>
      </c>
      <c r="G14" s="16">
        <v>476744</v>
      </c>
      <c r="H14" s="16">
        <v>25604</v>
      </c>
      <c r="I14" s="16">
        <v>2499</v>
      </c>
      <c r="J14" s="16">
        <v>16432</v>
      </c>
      <c r="K14" s="16">
        <v>44535</v>
      </c>
      <c r="N14" s="16"/>
    </row>
    <row r="15" spans="1:21" x14ac:dyDescent="0.35">
      <c r="A15" s="12">
        <v>2006</v>
      </c>
      <c r="B15" s="16">
        <v>490906</v>
      </c>
      <c r="C15" s="16">
        <v>14010</v>
      </c>
      <c r="D15" s="16">
        <v>18473</v>
      </c>
      <c r="E15" s="16">
        <v>24</v>
      </c>
      <c r="F15" s="16">
        <v>-17392</v>
      </c>
      <c r="G15" s="16">
        <v>506021</v>
      </c>
      <c r="H15" s="16">
        <v>25634</v>
      </c>
      <c r="I15" s="16">
        <v>1204</v>
      </c>
      <c r="J15" s="16">
        <v>17392</v>
      </c>
      <c r="K15" s="16">
        <v>44230</v>
      </c>
      <c r="N15" s="16"/>
    </row>
    <row r="16" spans="1:21" x14ac:dyDescent="0.35">
      <c r="A16" s="12">
        <v>2007</v>
      </c>
      <c r="B16" s="16">
        <v>515289</v>
      </c>
      <c r="C16" s="16">
        <v>15949</v>
      </c>
      <c r="D16" s="16">
        <v>19615</v>
      </c>
      <c r="E16" s="16">
        <v>77</v>
      </c>
      <c r="F16" s="16">
        <v>-18250</v>
      </c>
      <c r="G16" s="16">
        <v>532680</v>
      </c>
      <c r="H16" s="16">
        <v>28227</v>
      </c>
      <c r="I16" s="16">
        <v>1569</v>
      </c>
      <c r="J16" s="16">
        <v>18250</v>
      </c>
      <c r="K16" s="16">
        <v>48046</v>
      </c>
      <c r="N16" s="16"/>
    </row>
    <row r="17" spans="1:14" x14ac:dyDescent="0.35">
      <c r="A17" s="12">
        <v>2008</v>
      </c>
      <c r="B17" s="16">
        <v>544939</v>
      </c>
      <c r="C17" s="16">
        <v>16506</v>
      </c>
      <c r="D17" s="16">
        <v>20260</v>
      </c>
      <c r="E17" s="16">
        <v>39</v>
      </c>
      <c r="F17" s="16">
        <v>-19663</v>
      </c>
      <c r="G17" s="16">
        <v>562081</v>
      </c>
      <c r="H17" s="16">
        <v>41598</v>
      </c>
      <c r="I17" s="16">
        <v>22788</v>
      </c>
      <c r="J17" s="16">
        <v>19663</v>
      </c>
      <c r="K17" s="16">
        <v>84049</v>
      </c>
      <c r="N17" s="16"/>
    </row>
    <row r="18" spans="1:14" x14ac:dyDescent="0.35">
      <c r="A18" s="12">
        <v>2009</v>
      </c>
      <c r="B18" s="16">
        <v>576625</v>
      </c>
      <c r="C18" s="16">
        <v>18638</v>
      </c>
      <c r="D18" s="16">
        <v>21819</v>
      </c>
      <c r="E18" s="16">
        <v>38</v>
      </c>
      <c r="F18" s="16">
        <v>-21128</v>
      </c>
      <c r="G18" s="16">
        <v>595992</v>
      </c>
      <c r="H18" s="16">
        <v>48648</v>
      </c>
      <c r="I18" s="16">
        <v>2164</v>
      </c>
      <c r="J18" s="16">
        <v>21128</v>
      </c>
      <c r="K18" s="16">
        <v>71940</v>
      </c>
      <c r="N18" s="16"/>
    </row>
    <row r="19" spans="1:14" x14ac:dyDescent="0.35">
      <c r="A19" s="12">
        <v>2010</v>
      </c>
      <c r="B19" s="16">
        <v>619629</v>
      </c>
      <c r="C19" s="16">
        <v>18564</v>
      </c>
      <c r="D19" s="16">
        <v>22406</v>
      </c>
      <c r="E19" s="16">
        <v>38</v>
      </c>
      <c r="F19" s="16">
        <v>-22032</v>
      </c>
      <c r="G19" s="16">
        <v>638605</v>
      </c>
      <c r="H19" s="16">
        <v>39598</v>
      </c>
      <c r="I19" s="16">
        <v>215</v>
      </c>
      <c r="J19" s="16">
        <v>22032</v>
      </c>
      <c r="K19" s="16">
        <v>61845</v>
      </c>
      <c r="N19" s="16"/>
    </row>
    <row r="20" spans="1:14" x14ac:dyDescent="0.35">
      <c r="A20" s="12">
        <v>2011</v>
      </c>
      <c r="B20" s="16">
        <v>628396</v>
      </c>
      <c r="C20" s="16">
        <v>17464</v>
      </c>
      <c r="D20" s="16">
        <v>22679</v>
      </c>
      <c r="E20" s="16">
        <v>45</v>
      </c>
      <c r="F20" s="16">
        <v>-23237</v>
      </c>
      <c r="G20" s="16">
        <v>645347</v>
      </c>
      <c r="H20" s="16">
        <v>31754</v>
      </c>
      <c r="I20" s="16">
        <v>276</v>
      </c>
      <c r="J20" s="16">
        <v>23237</v>
      </c>
      <c r="K20" s="16">
        <v>55267</v>
      </c>
      <c r="N20" s="16"/>
    </row>
    <row r="21" spans="1:14" x14ac:dyDescent="0.35">
      <c r="A21" s="12">
        <v>2012</v>
      </c>
      <c r="B21" s="16">
        <v>649122</v>
      </c>
      <c r="C21" s="16">
        <v>16243</v>
      </c>
      <c r="D21" s="16">
        <v>22490</v>
      </c>
      <c r="E21" s="16">
        <v>121</v>
      </c>
      <c r="F21" s="16">
        <v>-24361</v>
      </c>
      <c r="G21" s="16">
        <v>663615</v>
      </c>
      <c r="H21" s="16">
        <v>29313</v>
      </c>
      <c r="I21" s="16">
        <v>13888</v>
      </c>
      <c r="J21" s="16">
        <v>24361</v>
      </c>
      <c r="K21" s="16">
        <v>67562</v>
      </c>
      <c r="N21" s="16"/>
    </row>
    <row r="22" spans="1:14" x14ac:dyDescent="0.35">
      <c r="A22" s="12">
        <v>2013</v>
      </c>
      <c r="B22" s="16">
        <v>652434</v>
      </c>
      <c r="C22" s="16">
        <v>17703</v>
      </c>
      <c r="D22" s="16">
        <v>23480</v>
      </c>
      <c r="E22" s="16">
        <v>105</v>
      </c>
      <c r="F22" s="16">
        <v>-25235</v>
      </c>
      <c r="G22" s="16">
        <v>668487</v>
      </c>
      <c r="H22" s="16">
        <v>24438</v>
      </c>
      <c r="I22" s="16">
        <v>2025</v>
      </c>
      <c r="J22" s="16">
        <v>25235</v>
      </c>
      <c r="K22" s="16">
        <v>51698</v>
      </c>
      <c r="N22" s="16"/>
    </row>
    <row r="23" spans="1:14" x14ac:dyDescent="0.35">
      <c r="A23" s="12">
        <v>2014</v>
      </c>
      <c r="B23" s="16">
        <v>666789</v>
      </c>
      <c r="C23" s="16">
        <v>18875</v>
      </c>
      <c r="D23" s="16">
        <v>24052</v>
      </c>
      <c r="E23" s="16">
        <v>123</v>
      </c>
      <c r="F23" s="16">
        <v>-25928</v>
      </c>
      <c r="G23" s="16">
        <v>683911</v>
      </c>
      <c r="H23" s="16">
        <v>32511</v>
      </c>
      <c r="I23" s="16">
        <v>2804</v>
      </c>
      <c r="J23" s="16">
        <v>25928</v>
      </c>
      <c r="K23" s="16">
        <v>61243</v>
      </c>
      <c r="N23" s="16"/>
    </row>
    <row r="24" spans="1:14" x14ac:dyDescent="0.35">
      <c r="A24" s="12">
        <v>2015</v>
      </c>
      <c r="B24" s="16">
        <v>666573</v>
      </c>
      <c r="C24" s="16">
        <v>19708</v>
      </c>
      <c r="D24" s="16">
        <v>26037</v>
      </c>
      <c r="E24" s="16">
        <v>111</v>
      </c>
      <c r="F24" s="16">
        <v>-26487</v>
      </c>
      <c r="G24" s="16">
        <v>685942</v>
      </c>
      <c r="H24" s="16">
        <v>35544</v>
      </c>
      <c r="I24" s="16">
        <v>2860</v>
      </c>
      <c r="J24" s="16">
        <v>26487</v>
      </c>
      <c r="K24" s="16">
        <v>64891</v>
      </c>
      <c r="N24" s="16"/>
    </row>
    <row r="25" spans="1:14" x14ac:dyDescent="0.35">
      <c r="A25" s="12">
        <v>2016</v>
      </c>
      <c r="B25" s="16">
        <v>674881</v>
      </c>
      <c r="C25" s="16">
        <v>20755</v>
      </c>
      <c r="D25" s="16">
        <v>26730</v>
      </c>
      <c r="E25" s="16">
        <v>297</v>
      </c>
      <c r="F25" s="16">
        <v>-27203</v>
      </c>
      <c r="G25" s="16">
        <v>695460</v>
      </c>
      <c r="H25" s="16">
        <v>34013</v>
      </c>
      <c r="I25" s="16">
        <v>1238</v>
      </c>
      <c r="J25" s="16">
        <v>27203</v>
      </c>
      <c r="K25" s="16">
        <v>62454</v>
      </c>
      <c r="N25" s="16"/>
    </row>
    <row r="26" spans="1:14" x14ac:dyDescent="0.35">
      <c r="A26" s="12">
        <v>2017</v>
      </c>
      <c r="B26" s="16">
        <v>689448</v>
      </c>
      <c r="C26" s="16">
        <v>22696</v>
      </c>
      <c r="D26" s="16">
        <v>27384</v>
      </c>
      <c r="E26" s="16">
        <v>379</v>
      </c>
      <c r="F26" s="16">
        <v>-28165</v>
      </c>
      <c r="G26" s="16">
        <v>711742</v>
      </c>
      <c r="H26" s="16">
        <v>40536</v>
      </c>
      <c r="I26" s="16">
        <v>1302</v>
      </c>
      <c r="J26" s="16">
        <v>28165</v>
      </c>
      <c r="K26" s="16">
        <v>70003</v>
      </c>
      <c r="N26" s="16"/>
    </row>
    <row r="27" spans="1:14" x14ac:dyDescent="0.35">
      <c r="A27" s="12">
        <v>2018</v>
      </c>
      <c r="B27" s="16">
        <v>706048</v>
      </c>
      <c r="C27" s="16">
        <v>24722</v>
      </c>
      <c r="D27" s="16">
        <v>28230</v>
      </c>
      <c r="E27" s="16">
        <v>147</v>
      </c>
      <c r="F27" s="16">
        <v>-28721</v>
      </c>
      <c r="G27" s="16">
        <v>730426</v>
      </c>
      <c r="H27" s="16">
        <v>43078</v>
      </c>
      <c r="I27" s="16">
        <v>2608</v>
      </c>
      <c r="J27" s="16">
        <v>28721</v>
      </c>
      <c r="K27" s="16">
        <v>74407</v>
      </c>
      <c r="N27" s="16"/>
    </row>
    <row r="28" spans="1:14" x14ac:dyDescent="0.35">
      <c r="A28" s="12">
        <v>2019</v>
      </c>
      <c r="B28" s="16">
        <v>725172</v>
      </c>
      <c r="C28" s="16">
        <v>23274</v>
      </c>
      <c r="D28" s="16">
        <v>34176</v>
      </c>
      <c r="E28" s="16">
        <v>115</v>
      </c>
      <c r="F28" s="16">
        <v>-29729</v>
      </c>
      <c r="G28" s="16">
        <v>753008</v>
      </c>
      <c r="H28" s="16">
        <v>46068</v>
      </c>
      <c r="I28" s="16">
        <v>2175</v>
      </c>
      <c r="J28" s="16">
        <v>29729</v>
      </c>
      <c r="K28" s="16">
        <v>77972</v>
      </c>
      <c r="N28" s="16"/>
    </row>
    <row r="29" spans="1:14" x14ac:dyDescent="0.35">
      <c r="A29" s="12">
        <v>2020</v>
      </c>
      <c r="B29" s="16">
        <v>890732</v>
      </c>
      <c r="C29" s="16">
        <v>23432</v>
      </c>
      <c r="D29" s="16">
        <v>38726</v>
      </c>
      <c r="E29" s="16">
        <v>74</v>
      </c>
      <c r="F29" s="16">
        <v>-30381</v>
      </c>
      <c r="G29" s="16">
        <v>922583</v>
      </c>
      <c r="H29" s="16">
        <v>75879</v>
      </c>
      <c r="I29" s="16">
        <v>1831</v>
      </c>
      <c r="J29" s="16">
        <v>30381</v>
      </c>
      <c r="K29" s="16">
        <v>108091</v>
      </c>
      <c r="N29" s="16"/>
    </row>
    <row r="30" spans="1:14" x14ac:dyDescent="0.35">
      <c r="A30" s="12">
        <v>2021</v>
      </c>
      <c r="B30" s="16">
        <v>893329</v>
      </c>
      <c r="C30" s="16">
        <v>25259</v>
      </c>
      <c r="D30" s="16">
        <v>41171</v>
      </c>
      <c r="E30" s="16">
        <v>81</v>
      </c>
      <c r="F30" s="16">
        <v>-31060</v>
      </c>
      <c r="G30" s="16">
        <v>928780</v>
      </c>
      <c r="H30" s="16">
        <v>63676</v>
      </c>
      <c r="I30" s="16">
        <v>2832</v>
      </c>
      <c r="J30" s="16">
        <v>31060</v>
      </c>
      <c r="K30" s="16">
        <v>97568</v>
      </c>
      <c r="N30" s="16"/>
    </row>
    <row r="31" spans="1:14" x14ac:dyDescent="0.35">
      <c r="A31" s="12">
        <v>2022</v>
      </c>
      <c r="B31" s="16">
        <v>942534</v>
      </c>
      <c r="C31" s="16">
        <v>25541</v>
      </c>
      <c r="D31" s="16">
        <v>43705</v>
      </c>
      <c r="E31" s="16">
        <v>78</v>
      </c>
      <c r="F31" s="16">
        <v>-34394</v>
      </c>
      <c r="G31" s="16">
        <v>977464</v>
      </c>
      <c r="H31" s="16">
        <v>49499</v>
      </c>
      <c r="I31" s="16">
        <v>19615</v>
      </c>
      <c r="J31" s="16">
        <v>34394</v>
      </c>
      <c r="K31" s="16">
        <v>103508</v>
      </c>
      <c r="N31" s="16"/>
    </row>
    <row r="32" spans="1:14" x14ac:dyDescent="0.35">
      <c r="A32" s="12">
        <v>2023</v>
      </c>
      <c r="B32" s="16">
        <v>985832</v>
      </c>
      <c r="C32" s="16">
        <v>28929</v>
      </c>
      <c r="D32" s="16">
        <v>46765</v>
      </c>
      <c r="E32" s="16">
        <v>48</v>
      </c>
      <c r="F32" s="16">
        <v>-37844</v>
      </c>
      <c r="G32" s="16">
        <v>1023730</v>
      </c>
      <c r="H32" s="16">
        <v>114282</v>
      </c>
      <c r="I32" s="16">
        <v>1950</v>
      </c>
      <c r="J32" s="16">
        <v>37844</v>
      </c>
      <c r="K32" s="16">
        <v>154076</v>
      </c>
      <c r="N32" s="16"/>
    </row>
    <row r="33" spans="1:14" x14ac:dyDescent="0.35">
      <c r="A33" s="12">
        <v>2024</v>
      </c>
      <c r="B33" s="16">
        <v>1012589</v>
      </c>
      <c r="C33" s="16">
        <v>29881</v>
      </c>
      <c r="D33" s="16">
        <v>54236</v>
      </c>
      <c r="E33" s="16">
        <v>1202</v>
      </c>
      <c r="F33" s="16">
        <v>-40356</v>
      </c>
      <c r="G33" s="16">
        <v>1057552</v>
      </c>
      <c r="H33" s="16">
        <v>123755</v>
      </c>
      <c r="I33" s="16">
        <v>3063</v>
      </c>
      <c r="J33" s="16">
        <v>40356</v>
      </c>
      <c r="K33" s="16">
        <v>167174</v>
      </c>
      <c r="N33" s="16"/>
    </row>
    <row r="34" spans="1:14" x14ac:dyDescent="0.35">
      <c r="A34" s="12">
        <v>2025</v>
      </c>
      <c r="B34" s="16">
        <v>1083535</v>
      </c>
      <c r="C34" s="16">
        <v>35028</v>
      </c>
      <c r="D34" s="16">
        <v>58967</v>
      </c>
      <c r="E34" s="16">
        <v>5</v>
      </c>
      <c r="F34" s="16">
        <v>-43388</v>
      </c>
      <c r="G34" s="16">
        <v>1134147</v>
      </c>
      <c r="H34" s="16">
        <v>106491</v>
      </c>
      <c r="I34" s="16">
        <v>1900</v>
      </c>
      <c r="J34" s="16">
        <v>43388</v>
      </c>
      <c r="K34" s="16">
        <v>151779</v>
      </c>
      <c r="N34" s="16"/>
    </row>
    <row r="35" spans="1:14" ht="40.75" customHeight="1" x14ac:dyDescent="0.35">
      <c r="A35" s="16" t="s">
        <v>42</v>
      </c>
      <c r="B35" s="16">
        <v>295590</v>
      </c>
      <c r="C35" s="16">
        <v>2816</v>
      </c>
      <c r="D35" s="16">
        <v>9056</v>
      </c>
      <c r="E35" s="16">
        <v>5</v>
      </c>
      <c r="F35" s="16">
        <v>-10962</v>
      </c>
      <c r="G35" s="16">
        <v>296505</v>
      </c>
      <c r="H35" s="16">
        <v>10505</v>
      </c>
      <c r="I35" s="16">
        <v>18</v>
      </c>
      <c r="J35" s="16">
        <v>10962</v>
      </c>
      <c r="K35" s="16">
        <v>21485</v>
      </c>
      <c r="N35" s="16"/>
    </row>
    <row r="36" spans="1:14" x14ac:dyDescent="0.35">
      <c r="A36" s="16" t="s">
        <v>43</v>
      </c>
      <c r="B36" s="16">
        <v>303179</v>
      </c>
      <c r="C36" s="16">
        <v>3220</v>
      </c>
      <c r="D36" s="16">
        <v>9242</v>
      </c>
      <c r="E36" s="16">
        <v>7</v>
      </c>
      <c r="F36" s="16">
        <v>-11326</v>
      </c>
      <c r="G36" s="16">
        <v>304322</v>
      </c>
      <c r="H36" s="16">
        <v>10277</v>
      </c>
      <c r="I36" s="16">
        <v>19</v>
      </c>
      <c r="J36" s="16">
        <v>11326</v>
      </c>
      <c r="K36" s="16">
        <v>21622</v>
      </c>
      <c r="N36" s="16"/>
    </row>
    <row r="37" spans="1:14" x14ac:dyDescent="0.35">
      <c r="A37" s="16" t="s">
        <v>44</v>
      </c>
      <c r="B37" s="16">
        <v>312692</v>
      </c>
      <c r="C37" s="16">
        <v>3428</v>
      </c>
      <c r="D37" s="16">
        <v>10442</v>
      </c>
      <c r="E37" s="16">
        <v>2</v>
      </c>
      <c r="F37" s="16">
        <v>-12031</v>
      </c>
      <c r="G37" s="16">
        <v>314533</v>
      </c>
      <c r="H37" s="16">
        <v>10338</v>
      </c>
      <c r="I37" s="16">
        <v>27</v>
      </c>
      <c r="J37" s="16">
        <v>12031</v>
      </c>
      <c r="K37" s="16">
        <v>22396</v>
      </c>
      <c r="N37" s="16"/>
    </row>
    <row r="38" spans="1:14" x14ac:dyDescent="0.35">
      <c r="A38" s="16" t="s">
        <v>45</v>
      </c>
      <c r="B38" s="16">
        <v>333596</v>
      </c>
      <c r="C38" s="16">
        <v>3653</v>
      </c>
      <c r="D38" s="16">
        <v>11490</v>
      </c>
      <c r="E38" s="16">
        <v>0</v>
      </c>
      <c r="F38" s="16">
        <v>-12582</v>
      </c>
      <c r="G38" s="16">
        <v>336157</v>
      </c>
      <c r="H38" s="16">
        <v>15666</v>
      </c>
      <c r="I38" s="16">
        <v>29</v>
      </c>
      <c r="J38" s="16">
        <v>12582</v>
      </c>
      <c r="K38" s="16">
        <v>28277</v>
      </c>
      <c r="N38" s="16"/>
    </row>
    <row r="39" spans="1:14" x14ac:dyDescent="0.35">
      <c r="A39" s="16" t="s">
        <v>46</v>
      </c>
      <c r="B39" s="16">
        <v>352033</v>
      </c>
      <c r="C39" s="16">
        <v>4383</v>
      </c>
      <c r="D39" s="16">
        <v>12969</v>
      </c>
      <c r="E39" s="16">
        <v>12</v>
      </c>
      <c r="F39" s="16">
        <v>-13280</v>
      </c>
      <c r="G39" s="16">
        <v>356117</v>
      </c>
      <c r="H39" s="16">
        <v>16811</v>
      </c>
      <c r="I39" s="16">
        <v>458</v>
      </c>
      <c r="J39" s="16">
        <v>13280</v>
      </c>
      <c r="K39" s="16">
        <v>30549</v>
      </c>
      <c r="N39" s="16"/>
    </row>
    <row r="40" spans="1:14" x14ac:dyDescent="0.35">
      <c r="A40" s="16" t="s">
        <v>47</v>
      </c>
      <c r="B40" s="16">
        <v>378503</v>
      </c>
      <c r="C40" s="16">
        <v>4697</v>
      </c>
      <c r="D40" s="16">
        <v>14059</v>
      </c>
      <c r="E40" s="16">
        <v>12</v>
      </c>
      <c r="F40" s="16">
        <v>-14075</v>
      </c>
      <c r="G40" s="16">
        <v>383196</v>
      </c>
      <c r="H40" s="16">
        <v>22157</v>
      </c>
      <c r="I40" s="16">
        <v>459</v>
      </c>
      <c r="J40" s="16">
        <v>14075</v>
      </c>
      <c r="K40" s="16">
        <v>36691</v>
      </c>
      <c r="N40" s="16"/>
    </row>
    <row r="41" spans="1:14" x14ac:dyDescent="0.35">
      <c r="A41" s="16" t="s">
        <v>48</v>
      </c>
      <c r="B41" s="16">
        <v>415123</v>
      </c>
      <c r="C41" s="16">
        <v>5667</v>
      </c>
      <c r="D41" s="16">
        <v>15049</v>
      </c>
      <c r="E41" s="16">
        <v>11</v>
      </c>
      <c r="F41" s="16">
        <v>-14844</v>
      </c>
      <c r="G41" s="16">
        <v>421006</v>
      </c>
      <c r="H41" s="16">
        <v>22511</v>
      </c>
      <c r="I41" s="16">
        <v>541</v>
      </c>
      <c r="J41" s="16">
        <v>14844</v>
      </c>
      <c r="K41" s="16">
        <v>37896</v>
      </c>
      <c r="N41" s="16"/>
    </row>
    <row r="42" spans="1:14" x14ac:dyDescent="0.35">
      <c r="A42" s="16" t="s">
        <v>49</v>
      </c>
      <c r="B42" s="16">
        <v>444025</v>
      </c>
      <c r="C42" s="16">
        <v>11015</v>
      </c>
      <c r="D42" s="16">
        <v>16012</v>
      </c>
      <c r="E42" s="16">
        <v>11</v>
      </c>
      <c r="F42" s="16">
        <v>-15677</v>
      </c>
      <c r="G42" s="16">
        <v>455386</v>
      </c>
      <c r="H42" s="16">
        <v>25206</v>
      </c>
      <c r="I42" s="16">
        <v>2955</v>
      </c>
      <c r="J42" s="16">
        <v>15677</v>
      </c>
      <c r="K42" s="16">
        <v>43838</v>
      </c>
      <c r="N42" s="16"/>
    </row>
    <row r="43" spans="1:14" x14ac:dyDescent="0.35">
      <c r="A43" s="16" t="s">
        <v>50</v>
      </c>
      <c r="B43" s="16">
        <v>469423</v>
      </c>
      <c r="C43" s="16">
        <v>13001</v>
      </c>
      <c r="D43" s="16">
        <v>18472</v>
      </c>
      <c r="E43" s="16">
        <v>15</v>
      </c>
      <c r="F43" s="16">
        <v>-16689</v>
      </c>
      <c r="G43" s="16">
        <v>484222</v>
      </c>
      <c r="H43" s="16">
        <v>24748</v>
      </c>
      <c r="I43" s="16">
        <v>1530</v>
      </c>
      <c r="J43" s="16">
        <v>16689</v>
      </c>
      <c r="K43" s="16">
        <v>42967</v>
      </c>
      <c r="N43" s="16"/>
    </row>
    <row r="44" spans="1:14" x14ac:dyDescent="0.35">
      <c r="A44" s="16" t="s">
        <v>51</v>
      </c>
      <c r="B44" s="16">
        <v>493811</v>
      </c>
      <c r="C44" s="16">
        <v>14962</v>
      </c>
      <c r="D44" s="16">
        <v>19043</v>
      </c>
      <c r="E44" s="16">
        <v>23</v>
      </c>
      <c r="F44" s="16">
        <v>-17584</v>
      </c>
      <c r="G44" s="16">
        <v>510255</v>
      </c>
      <c r="H44" s="16">
        <v>27387</v>
      </c>
      <c r="I44" s="16">
        <v>1509</v>
      </c>
      <c r="J44" s="16">
        <v>17584</v>
      </c>
      <c r="K44" s="16">
        <v>46480</v>
      </c>
      <c r="N44" s="16"/>
    </row>
    <row r="45" spans="1:14" x14ac:dyDescent="0.35">
      <c r="A45" s="16" t="s">
        <v>52</v>
      </c>
      <c r="B45" s="16">
        <v>524299</v>
      </c>
      <c r="C45" s="16">
        <v>15833</v>
      </c>
      <c r="D45" s="16">
        <v>19677</v>
      </c>
      <c r="E45" s="16">
        <v>80</v>
      </c>
      <c r="F45" s="16">
        <v>-18591</v>
      </c>
      <c r="G45" s="16">
        <v>541298</v>
      </c>
      <c r="H45" s="16">
        <v>33642</v>
      </c>
      <c r="I45" s="16">
        <v>1509</v>
      </c>
      <c r="J45" s="16">
        <v>18591</v>
      </c>
      <c r="K45" s="16">
        <v>53742</v>
      </c>
      <c r="N45" s="16"/>
    </row>
    <row r="46" spans="1:14" x14ac:dyDescent="0.35">
      <c r="A46" s="16" t="s">
        <v>53</v>
      </c>
      <c r="B46" s="16">
        <v>551721</v>
      </c>
      <c r="C46" s="16">
        <v>18333</v>
      </c>
      <c r="D46" s="16">
        <v>20589</v>
      </c>
      <c r="E46" s="16">
        <v>44</v>
      </c>
      <c r="F46" s="16">
        <v>-20068</v>
      </c>
      <c r="G46" s="16">
        <v>570619</v>
      </c>
      <c r="H46" s="16">
        <v>44570</v>
      </c>
      <c r="I46" s="16">
        <v>24122</v>
      </c>
      <c r="J46" s="16">
        <v>20068</v>
      </c>
      <c r="K46" s="16">
        <v>88760</v>
      </c>
      <c r="N46" s="16"/>
    </row>
    <row r="47" spans="1:14" x14ac:dyDescent="0.35">
      <c r="A47" s="16" t="s">
        <v>54</v>
      </c>
      <c r="B47" s="16">
        <v>589686</v>
      </c>
      <c r="C47" s="16">
        <v>17948</v>
      </c>
      <c r="D47" s="16">
        <v>22130</v>
      </c>
      <c r="E47" s="16">
        <v>34</v>
      </c>
      <c r="F47" s="16">
        <v>-21364</v>
      </c>
      <c r="G47" s="16">
        <v>608434</v>
      </c>
      <c r="H47" s="16">
        <v>46265</v>
      </c>
      <c r="I47" s="16">
        <v>331</v>
      </c>
      <c r="J47" s="16">
        <v>21364</v>
      </c>
      <c r="K47" s="16">
        <v>67960</v>
      </c>
      <c r="N47" s="16"/>
    </row>
    <row r="48" spans="1:14" x14ac:dyDescent="0.35">
      <c r="A48" s="16" t="s">
        <v>55</v>
      </c>
      <c r="B48" s="16">
        <v>622577</v>
      </c>
      <c r="C48" s="16">
        <v>18545</v>
      </c>
      <c r="D48" s="16">
        <v>22509</v>
      </c>
      <c r="E48" s="16">
        <v>38</v>
      </c>
      <c r="F48" s="16">
        <v>-22331</v>
      </c>
      <c r="G48" s="16">
        <v>641338</v>
      </c>
      <c r="H48" s="16">
        <v>37935</v>
      </c>
      <c r="I48" s="16">
        <v>189</v>
      </c>
      <c r="J48" s="16">
        <v>22331</v>
      </c>
      <c r="K48" s="16">
        <v>60455</v>
      </c>
      <c r="N48" s="16"/>
    </row>
    <row r="49" spans="1:14" x14ac:dyDescent="0.35">
      <c r="A49" s="16" t="s">
        <v>56</v>
      </c>
      <c r="B49" s="16">
        <v>634744</v>
      </c>
      <c r="C49" s="16">
        <v>17012</v>
      </c>
      <c r="D49" s="16">
        <v>22476</v>
      </c>
      <c r="E49" s="16">
        <v>71</v>
      </c>
      <c r="F49" s="16">
        <v>-23503</v>
      </c>
      <c r="G49" s="16">
        <v>650800</v>
      </c>
      <c r="H49" s="16">
        <v>21346</v>
      </c>
      <c r="I49" s="16">
        <v>13711</v>
      </c>
      <c r="J49" s="16">
        <v>23503</v>
      </c>
      <c r="K49" s="16">
        <v>58560</v>
      </c>
      <c r="N49" s="16"/>
    </row>
    <row r="50" spans="1:14" x14ac:dyDescent="0.35">
      <c r="A50" s="16" t="s">
        <v>57</v>
      </c>
      <c r="B50" s="16">
        <v>647615</v>
      </c>
      <c r="C50" s="16">
        <v>16004</v>
      </c>
      <c r="D50" s="16">
        <v>22472</v>
      </c>
      <c r="E50" s="16">
        <v>96</v>
      </c>
      <c r="F50" s="16">
        <v>-24569</v>
      </c>
      <c r="G50" s="16">
        <v>661618</v>
      </c>
      <c r="H50" s="16">
        <v>33538</v>
      </c>
      <c r="I50" s="16">
        <v>1013</v>
      </c>
      <c r="J50" s="16">
        <v>24569</v>
      </c>
      <c r="K50" s="16">
        <v>59120</v>
      </c>
      <c r="N50" s="16"/>
    </row>
    <row r="51" spans="1:14" x14ac:dyDescent="0.35">
      <c r="A51" s="16" t="s">
        <v>58</v>
      </c>
      <c r="B51" s="16">
        <v>658001</v>
      </c>
      <c r="C51" s="16">
        <v>18553</v>
      </c>
      <c r="D51" s="16">
        <v>23716</v>
      </c>
      <c r="E51" s="16">
        <v>111</v>
      </c>
      <c r="F51" s="16">
        <v>-25477</v>
      </c>
      <c r="G51" s="16">
        <v>674904</v>
      </c>
      <c r="H51" s="16">
        <v>27435</v>
      </c>
      <c r="I51" s="16">
        <v>2711</v>
      </c>
      <c r="J51" s="16">
        <v>25477</v>
      </c>
      <c r="K51" s="16">
        <v>55623</v>
      </c>
      <c r="N51" s="16"/>
    </row>
    <row r="52" spans="1:14" x14ac:dyDescent="0.35">
      <c r="A52" s="16" t="s">
        <v>59</v>
      </c>
      <c r="B52" s="16">
        <v>664183</v>
      </c>
      <c r="C52" s="16">
        <v>18975</v>
      </c>
      <c r="D52" s="16">
        <v>24443</v>
      </c>
      <c r="E52" s="16">
        <v>130</v>
      </c>
      <c r="F52" s="16">
        <v>-26046</v>
      </c>
      <c r="G52" s="16">
        <v>681685</v>
      </c>
      <c r="H52" s="16">
        <v>34043</v>
      </c>
      <c r="I52" s="16">
        <v>2187</v>
      </c>
      <c r="J52" s="16">
        <v>26046</v>
      </c>
      <c r="K52" s="16">
        <v>62276</v>
      </c>
      <c r="N52" s="16"/>
    </row>
    <row r="53" spans="1:14" x14ac:dyDescent="0.35">
      <c r="A53" s="16" t="s">
        <v>60</v>
      </c>
      <c r="B53" s="16">
        <v>668147</v>
      </c>
      <c r="C53" s="16">
        <v>19735</v>
      </c>
      <c r="D53" s="16">
        <v>26309</v>
      </c>
      <c r="E53" s="16">
        <v>128</v>
      </c>
      <c r="F53" s="16">
        <v>-26607</v>
      </c>
      <c r="G53" s="16">
        <v>687712</v>
      </c>
      <c r="H53" s="16">
        <v>34639</v>
      </c>
      <c r="I53" s="16">
        <v>2689</v>
      </c>
      <c r="J53" s="16">
        <v>26607</v>
      </c>
      <c r="K53" s="16">
        <v>63935</v>
      </c>
      <c r="N53" s="16"/>
    </row>
    <row r="54" spans="1:14" x14ac:dyDescent="0.35">
      <c r="A54" s="16" t="s">
        <v>61</v>
      </c>
      <c r="B54" s="16">
        <v>677223</v>
      </c>
      <c r="C54" s="16">
        <v>21110</v>
      </c>
      <c r="D54" s="16">
        <v>27139</v>
      </c>
      <c r="E54" s="16">
        <v>318</v>
      </c>
      <c r="F54" s="16">
        <v>-27507</v>
      </c>
      <c r="G54" s="16">
        <v>698283</v>
      </c>
      <c r="H54" s="16">
        <v>34055</v>
      </c>
      <c r="I54" s="16">
        <v>1135</v>
      </c>
      <c r="J54" s="16">
        <v>27507</v>
      </c>
      <c r="K54" s="16">
        <v>62697</v>
      </c>
      <c r="N54" s="16"/>
    </row>
    <row r="55" spans="1:14" x14ac:dyDescent="0.35">
      <c r="A55" s="16" t="s">
        <v>62</v>
      </c>
      <c r="B55" s="16">
        <v>695044</v>
      </c>
      <c r="C55" s="16">
        <v>23434</v>
      </c>
      <c r="D55" s="16">
        <v>27609</v>
      </c>
      <c r="E55" s="16">
        <v>364</v>
      </c>
      <c r="F55" s="16">
        <v>-28310</v>
      </c>
      <c r="G55" s="16">
        <v>718141</v>
      </c>
      <c r="H55" s="16">
        <v>42560</v>
      </c>
      <c r="I55" s="16">
        <v>1241</v>
      </c>
      <c r="J55" s="16">
        <v>28310</v>
      </c>
      <c r="K55" s="16">
        <v>72111</v>
      </c>
      <c r="N55" s="16"/>
    </row>
    <row r="56" spans="1:14" x14ac:dyDescent="0.35">
      <c r="A56" s="16" t="s">
        <v>63</v>
      </c>
      <c r="B56" s="16">
        <v>708667</v>
      </c>
      <c r="C56" s="16">
        <v>24458</v>
      </c>
      <c r="D56" s="16">
        <v>28514</v>
      </c>
      <c r="E56" s="16">
        <v>143</v>
      </c>
      <c r="F56" s="16">
        <v>-28957</v>
      </c>
      <c r="G56" s="16">
        <v>732825</v>
      </c>
      <c r="H56" s="16">
        <v>44990</v>
      </c>
      <c r="I56" s="16">
        <v>2862</v>
      </c>
      <c r="J56" s="16">
        <v>28957</v>
      </c>
      <c r="K56" s="16">
        <v>76809</v>
      </c>
      <c r="N56" s="16"/>
    </row>
    <row r="57" spans="1:14" x14ac:dyDescent="0.35">
      <c r="A57" s="16" t="s">
        <v>64</v>
      </c>
      <c r="B57" s="16">
        <v>738140</v>
      </c>
      <c r="C57" s="16">
        <v>23607</v>
      </c>
      <c r="D57" s="16">
        <v>36324</v>
      </c>
      <c r="E57" s="16">
        <v>74</v>
      </c>
      <c r="F57" s="16">
        <v>-29860</v>
      </c>
      <c r="G57" s="16">
        <v>768285</v>
      </c>
      <c r="H57" s="16">
        <v>46290</v>
      </c>
      <c r="I57" s="16">
        <v>2089</v>
      </c>
      <c r="J57" s="16">
        <v>29860</v>
      </c>
      <c r="K57" s="16">
        <v>78239</v>
      </c>
      <c r="N57" s="16"/>
    </row>
    <row r="58" spans="1:14" x14ac:dyDescent="0.35">
      <c r="A58" s="16" t="s">
        <v>65</v>
      </c>
      <c r="B58" s="16">
        <v>934437</v>
      </c>
      <c r="C58" s="16">
        <v>23463</v>
      </c>
      <c r="D58" s="16">
        <v>39367</v>
      </c>
      <c r="E58" s="16">
        <v>74</v>
      </c>
      <c r="F58" s="16">
        <v>-30621</v>
      </c>
      <c r="G58" s="16">
        <v>966720</v>
      </c>
      <c r="H58" s="16">
        <v>81243</v>
      </c>
      <c r="I58" s="16">
        <v>3175</v>
      </c>
      <c r="J58" s="16">
        <v>30621</v>
      </c>
      <c r="K58" s="16">
        <v>115039</v>
      </c>
      <c r="N58" s="16"/>
    </row>
    <row r="59" spans="1:14" x14ac:dyDescent="0.35">
      <c r="A59" s="16" t="s">
        <v>66</v>
      </c>
      <c r="B59" s="16">
        <v>884782</v>
      </c>
      <c r="C59" s="16">
        <v>25621</v>
      </c>
      <c r="D59" s="16">
        <v>41819</v>
      </c>
      <c r="E59" s="16">
        <v>97</v>
      </c>
      <c r="F59" s="16">
        <v>-31659</v>
      </c>
      <c r="G59" s="16">
        <v>920660</v>
      </c>
      <c r="H59" s="16">
        <v>61300</v>
      </c>
      <c r="I59" s="16">
        <v>8546</v>
      </c>
      <c r="J59" s="16">
        <v>31659</v>
      </c>
      <c r="K59" s="16">
        <v>101505</v>
      </c>
      <c r="N59" s="16"/>
    </row>
    <row r="60" spans="1:14" x14ac:dyDescent="0.35">
      <c r="A60" s="16" t="s">
        <v>67</v>
      </c>
      <c r="B60" s="16">
        <v>965194</v>
      </c>
      <c r="C60" s="16">
        <v>26028</v>
      </c>
      <c r="D60" s="16">
        <v>44699</v>
      </c>
      <c r="E60" s="16">
        <v>71</v>
      </c>
      <c r="F60" s="16">
        <v>-35349</v>
      </c>
      <c r="G60" s="16">
        <v>1000643</v>
      </c>
      <c r="H60" s="16">
        <v>66308</v>
      </c>
      <c r="I60" s="16">
        <v>12783</v>
      </c>
      <c r="J60" s="16">
        <v>35349</v>
      </c>
      <c r="K60" s="16">
        <v>114440</v>
      </c>
      <c r="N60" s="16"/>
    </row>
    <row r="61" spans="1:14" x14ac:dyDescent="0.35">
      <c r="A61" s="16" t="s">
        <v>68</v>
      </c>
      <c r="B61" s="16">
        <v>982532</v>
      </c>
      <c r="C61" s="16">
        <v>29213</v>
      </c>
      <c r="D61" s="16">
        <v>47545</v>
      </c>
      <c r="E61" s="16">
        <v>50</v>
      </c>
      <c r="F61" s="16">
        <v>-38414</v>
      </c>
      <c r="G61" s="16">
        <v>1020926</v>
      </c>
      <c r="H61" s="16">
        <v>121526</v>
      </c>
      <c r="I61" s="16">
        <v>3223</v>
      </c>
      <c r="J61" s="16">
        <v>38414</v>
      </c>
      <c r="K61" s="16">
        <v>163163</v>
      </c>
      <c r="N61" s="16"/>
    </row>
    <row r="62" spans="1:14" x14ac:dyDescent="0.35">
      <c r="A62" s="16" t="s">
        <v>69</v>
      </c>
      <c r="B62" s="16">
        <v>1030052</v>
      </c>
      <c r="C62" s="16">
        <v>31816</v>
      </c>
      <c r="D62" s="16">
        <v>56457</v>
      </c>
      <c r="E62" s="16">
        <v>1191</v>
      </c>
      <c r="F62" s="16">
        <v>-41160</v>
      </c>
      <c r="G62" s="16">
        <v>1078356</v>
      </c>
      <c r="H62" s="16">
        <v>116481</v>
      </c>
      <c r="I62" s="16">
        <v>2475</v>
      </c>
      <c r="J62" s="16">
        <v>41160</v>
      </c>
      <c r="K62" s="16">
        <v>160116</v>
      </c>
      <c r="N62" s="16"/>
    </row>
    <row r="63" spans="1:14" x14ac:dyDescent="0.35">
      <c r="A63" s="16" t="s">
        <v>70</v>
      </c>
      <c r="B63" s="16">
        <v>1093910</v>
      </c>
      <c r="C63" s="16">
        <v>35485</v>
      </c>
      <c r="D63" s="16">
        <v>59907</v>
      </c>
      <c r="E63" s="16">
        <v>5</v>
      </c>
      <c r="F63" s="16">
        <v>-44127</v>
      </c>
      <c r="G63" s="16">
        <v>1145180</v>
      </c>
      <c r="H63" s="16">
        <v>108448</v>
      </c>
      <c r="I63" s="16">
        <v>852</v>
      </c>
      <c r="J63" s="16">
        <v>44127</v>
      </c>
      <c r="K63" s="16">
        <v>153427</v>
      </c>
      <c r="N63" s="16"/>
    </row>
    <row r="64" spans="1:14" ht="40.75" customHeight="1" x14ac:dyDescent="0.35">
      <c r="A64" s="16" t="s">
        <v>414</v>
      </c>
      <c r="B64" s="16">
        <v>72051</v>
      </c>
      <c r="C64" s="16">
        <v>819</v>
      </c>
      <c r="D64" s="16">
        <v>2111</v>
      </c>
      <c r="E64" s="16">
        <v>1</v>
      </c>
      <c r="F64" s="16">
        <v>-2716</v>
      </c>
      <c r="G64" s="16">
        <v>72266</v>
      </c>
      <c r="H64" s="16">
        <v>1528</v>
      </c>
      <c r="I64" s="16">
        <v>4</v>
      </c>
      <c r="J64" s="16">
        <v>2716</v>
      </c>
      <c r="K64" s="16">
        <v>4248</v>
      </c>
      <c r="N64" s="16"/>
    </row>
    <row r="65" spans="1:14" x14ac:dyDescent="0.35">
      <c r="A65" s="16" t="s">
        <v>415</v>
      </c>
      <c r="B65" s="16">
        <v>73063</v>
      </c>
      <c r="C65" s="16">
        <v>715</v>
      </c>
      <c r="D65" s="16">
        <v>2342</v>
      </c>
      <c r="E65" s="16">
        <v>1</v>
      </c>
      <c r="F65" s="16">
        <v>-2727</v>
      </c>
      <c r="G65" s="16">
        <v>73394</v>
      </c>
      <c r="H65" s="16">
        <v>2191</v>
      </c>
      <c r="I65" s="16">
        <v>4</v>
      </c>
      <c r="J65" s="16">
        <v>2727</v>
      </c>
      <c r="K65" s="16">
        <v>4922</v>
      </c>
      <c r="N65" s="16"/>
    </row>
    <row r="66" spans="1:14" x14ac:dyDescent="0.35">
      <c r="A66" s="16" t="s">
        <v>416</v>
      </c>
      <c r="B66" s="16">
        <v>74140</v>
      </c>
      <c r="C66" s="16">
        <v>627</v>
      </c>
      <c r="D66" s="16">
        <v>2278</v>
      </c>
      <c r="E66" s="16">
        <v>0</v>
      </c>
      <c r="F66" s="16">
        <v>-2747</v>
      </c>
      <c r="G66" s="16">
        <v>74298</v>
      </c>
      <c r="H66" s="16">
        <v>2453</v>
      </c>
      <c r="I66" s="16">
        <v>5</v>
      </c>
      <c r="J66" s="16">
        <v>2747</v>
      </c>
      <c r="K66" s="16">
        <v>5205</v>
      </c>
      <c r="N66" s="16"/>
    </row>
    <row r="67" spans="1:14" x14ac:dyDescent="0.35">
      <c r="A67" s="16" t="s">
        <v>417</v>
      </c>
      <c r="B67" s="16">
        <v>76336</v>
      </c>
      <c r="C67" s="16">
        <v>655</v>
      </c>
      <c r="D67" s="16">
        <v>2325</v>
      </c>
      <c r="E67" s="16">
        <v>3</v>
      </c>
      <c r="F67" s="16">
        <v>-2772</v>
      </c>
      <c r="G67" s="16">
        <v>76547</v>
      </c>
      <c r="H67" s="16">
        <v>4333</v>
      </c>
      <c r="I67" s="16">
        <v>5</v>
      </c>
      <c r="J67" s="16">
        <v>2772</v>
      </c>
      <c r="K67" s="16">
        <v>7110</v>
      </c>
      <c r="N67" s="16"/>
    </row>
    <row r="68" spans="1:14" x14ac:dyDescent="0.35">
      <c r="A68" s="16" t="s">
        <v>418</v>
      </c>
      <c r="B68" s="16">
        <v>74075</v>
      </c>
      <c r="C68" s="16">
        <v>741</v>
      </c>
      <c r="D68" s="16">
        <v>2359</v>
      </c>
      <c r="E68" s="16">
        <v>1</v>
      </c>
      <c r="F68" s="16">
        <v>-2791</v>
      </c>
      <c r="G68" s="16">
        <v>74385</v>
      </c>
      <c r="H68" s="16">
        <v>1681</v>
      </c>
      <c r="I68" s="16">
        <v>5</v>
      </c>
      <c r="J68" s="16">
        <v>2791</v>
      </c>
      <c r="K68" s="16">
        <v>4477</v>
      </c>
      <c r="N68" s="16"/>
    </row>
    <row r="69" spans="1:14" x14ac:dyDescent="0.35">
      <c r="A69" s="16" t="s">
        <v>419</v>
      </c>
      <c r="B69" s="16">
        <v>74561</v>
      </c>
      <c r="C69" s="16">
        <v>827</v>
      </c>
      <c r="D69" s="16">
        <v>2283</v>
      </c>
      <c r="E69" s="16">
        <v>2</v>
      </c>
      <c r="F69" s="16">
        <v>-2806</v>
      </c>
      <c r="G69" s="16">
        <v>74867</v>
      </c>
      <c r="H69" s="16">
        <v>1889</v>
      </c>
      <c r="I69" s="16">
        <v>4</v>
      </c>
      <c r="J69" s="16">
        <v>2806</v>
      </c>
      <c r="K69" s="16">
        <v>4699</v>
      </c>
      <c r="N69" s="16"/>
    </row>
    <row r="70" spans="1:14" x14ac:dyDescent="0.35">
      <c r="A70" s="16" t="s">
        <v>420</v>
      </c>
      <c r="B70" s="16">
        <v>77036</v>
      </c>
      <c r="C70" s="16">
        <v>762</v>
      </c>
      <c r="D70" s="16">
        <v>2284</v>
      </c>
      <c r="E70" s="16">
        <v>1</v>
      </c>
      <c r="F70" s="16">
        <v>-2835</v>
      </c>
      <c r="G70" s="16">
        <v>77248</v>
      </c>
      <c r="H70" s="16">
        <v>2389</v>
      </c>
      <c r="I70" s="16">
        <v>5</v>
      </c>
      <c r="J70" s="16">
        <v>2835</v>
      </c>
      <c r="K70" s="16">
        <v>5229</v>
      </c>
      <c r="N70" s="16"/>
    </row>
    <row r="71" spans="1:14" x14ac:dyDescent="0.35">
      <c r="A71" s="16" t="s">
        <v>421</v>
      </c>
      <c r="B71" s="16">
        <v>77507</v>
      </c>
      <c r="C71" s="16">
        <v>890</v>
      </c>
      <c r="D71" s="16">
        <v>2316</v>
      </c>
      <c r="E71" s="16">
        <v>3</v>
      </c>
      <c r="F71" s="16">
        <v>-2894</v>
      </c>
      <c r="G71" s="16">
        <v>77822</v>
      </c>
      <c r="H71" s="16">
        <v>4318</v>
      </c>
      <c r="I71" s="16">
        <v>5</v>
      </c>
      <c r="J71" s="16">
        <v>2894</v>
      </c>
      <c r="K71" s="16">
        <v>7217</v>
      </c>
      <c r="N71" s="16"/>
    </row>
    <row r="72" spans="1:14" x14ac:dyDescent="0.35">
      <c r="A72" s="16" t="s">
        <v>422</v>
      </c>
      <c r="B72" s="16">
        <v>75521</v>
      </c>
      <c r="C72" s="16">
        <v>790</v>
      </c>
      <c r="D72" s="16">
        <v>2599</v>
      </c>
      <c r="E72" s="16">
        <v>0</v>
      </c>
      <c r="F72" s="16">
        <v>-2950</v>
      </c>
      <c r="G72" s="16">
        <v>75960</v>
      </c>
      <c r="H72" s="16">
        <v>1668</v>
      </c>
      <c r="I72" s="16">
        <v>6</v>
      </c>
      <c r="J72" s="16">
        <v>2950</v>
      </c>
      <c r="K72" s="16">
        <v>4624</v>
      </c>
      <c r="N72" s="16"/>
    </row>
    <row r="73" spans="1:14" x14ac:dyDescent="0.35">
      <c r="A73" s="16" t="s">
        <v>423</v>
      </c>
      <c r="B73" s="16">
        <v>78035</v>
      </c>
      <c r="C73" s="16">
        <v>725</v>
      </c>
      <c r="D73" s="16">
        <v>2592</v>
      </c>
      <c r="E73" s="16">
        <v>1</v>
      </c>
      <c r="F73" s="16">
        <v>-2997</v>
      </c>
      <c r="G73" s="16">
        <v>78356</v>
      </c>
      <c r="H73" s="16">
        <v>2080</v>
      </c>
      <c r="I73" s="16">
        <v>7</v>
      </c>
      <c r="J73" s="16">
        <v>2997</v>
      </c>
      <c r="K73" s="16">
        <v>5084</v>
      </c>
      <c r="N73" s="16"/>
    </row>
    <row r="74" spans="1:14" x14ac:dyDescent="0.35">
      <c r="A74" s="16" t="s">
        <v>424</v>
      </c>
      <c r="B74" s="16">
        <v>80177</v>
      </c>
      <c r="C74" s="16">
        <v>888</v>
      </c>
      <c r="D74" s="16">
        <v>2614</v>
      </c>
      <c r="E74" s="16">
        <v>1</v>
      </c>
      <c r="F74" s="16">
        <v>-3012</v>
      </c>
      <c r="G74" s="16">
        <v>80668</v>
      </c>
      <c r="H74" s="16">
        <v>2128</v>
      </c>
      <c r="I74" s="16">
        <v>6</v>
      </c>
      <c r="J74" s="16">
        <v>3012</v>
      </c>
      <c r="K74" s="16">
        <v>5146</v>
      </c>
      <c r="N74" s="16"/>
    </row>
    <row r="75" spans="1:14" x14ac:dyDescent="0.35">
      <c r="A75" s="16" t="s">
        <v>425</v>
      </c>
      <c r="B75" s="16">
        <v>78959</v>
      </c>
      <c r="C75" s="16">
        <v>1025</v>
      </c>
      <c r="D75" s="16">
        <v>2637</v>
      </c>
      <c r="E75" s="16">
        <v>0</v>
      </c>
      <c r="F75" s="16">
        <v>-3072</v>
      </c>
      <c r="G75" s="16">
        <v>79549</v>
      </c>
      <c r="H75" s="16">
        <v>4462</v>
      </c>
      <c r="I75" s="16">
        <v>8</v>
      </c>
      <c r="J75" s="16">
        <v>3072</v>
      </c>
      <c r="K75" s="16">
        <v>7542</v>
      </c>
      <c r="N75" s="16"/>
    </row>
    <row r="76" spans="1:14" x14ac:dyDescent="0.35">
      <c r="A76" s="16" t="s">
        <v>426</v>
      </c>
      <c r="B76" s="16">
        <v>80313</v>
      </c>
      <c r="C76" s="16">
        <v>705</v>
      </c>
      <c r="D76" s="16">
        <v>2866</v>
      </c>
      <c r="E76" s="16">
        <v>0</v>
      </c>
      <c r="F76" s="16">
        <v>-3078</v>
      </c>
      <c r="G76" s="16">
        <v>80806</v>
      </c>
      <c r="H76" s="16">
        <v>1452</v>
      </c>
      <c r="I76" s="16">
        <v>8</v>
      </c>
      <c r="J76" s="16">
        <v>3078</v>
      </c>
      <c r="K76" s="16">
        <v>4538</v>
      </c>
      <c r="N76" s="16"/>
    </row>
    <row r="77" spans="1:14" x14ac:dyDescent="0.35">
      <c r="A77" s="16" t="s">
        <v>427</v>
      </c>
      <c r="B77" s="16">
        <v>83443</v>
      </c>
      <c r="C77" s="16">
        <v>856</v>
      </c>
      <c r="D77" s="16">
        <v>2866</v>
      </c>
      <c r="E77" s="16">
        <v>0</v>
      </c>
      <c r="F77" s="16">
        <v>-3126</v>
      </c>
      <c r="G77" s="16">
        <v>84039</v>
      </c>
      <c r="H77" s="16">
        <v>7839</v>
      </c>
      <c r="I77" s="16">
        <v>7</v>
      </c>
      <c r="J77" s="16">
        <v>3126</v>
      </c>
      <c r="K77" s="16">
        <v>10972</v>
      </c>
      <c r="N77" s="16"/>
    </row>
    <row r="78" spans="1:14" x14ac:dyDescent="0.35">
      <c r="A78" s="16" t="s">
        <v>428</v>
      </c>
      <c r="B78" s="16">
        <v>84601</v>
      </c>
      <c r="C78" s="16">
        <v>886</v>
      </c>
      <c r="D78" s="16">
        <v>2890</v>
      </c>
      <c r="E78" s="16">
        <v>0</v>
      </c>
      <c r="F78" s="16">
        <v>-3160</v>
      </c>
      <c r="G78" s="16">
        <v>85217</v>
      </c>
      <c r="H78" s="16">
        <v>2492</v>
      </c>
      <c r="I78" s="16">
        <v>6</v>
      </c>
      <c r="J78" s="16">
        <v>3160</v>
      </c>
      <c r="K78" s="16">
        <v>5658</v>
      </c>
      <c r="N78" s="16"/>
    </row>
    <row r="79" spans="1:14" x14ac:dyDescent="0.35">
      <c r="A79" s="16" t="s">
        <v>429</v>
      </c>
      <c r="B79" s="16">
        <v>85239</v>
      </c>
      <c r="C79" s="16">
        <v>1206</v>
      </c>
      <c r="D79" s="16">
        <v>2868</v>
      </c>
      <c r="E79" s="16">
        <v>0</v>
      </c>
      <c r="F79" s="16">
        <v>-3218</v>
      </c>
      <c r="G79" s="16">
        <v>86095</v>
      </c>
      <c r="H79" s="16">
        <v>3883</v>
      </c>
      <c r="I79" s="16">
        <v>8</v>
      </c>
      <c r="J79" s="16">
        <v>3218</v>
      </c>
      <c r="K79" s="16">
        <v>7109</v>
      </c>
      <c r="N79" s="16"/>
    </row>
    <row r="80" spans="1:14" x14ac:dyDescent="0.35">
      <c r="A80" s="16" t="s">
        <v>430</v>
      </c>
      <c r="B80" s="16">
        <v>85579</v>
      </c>
      <c r="C80" s="16">
        <v>995</v>
      </c>
      <c r="D80" s="16">
        <v>3265</v>
      </c>
      <c r="E80" s="16">
        <v>2</v>
      </c>
      <c r="F80" s="16">
        <v>-3248</v>
      </c>
      <c r="G80" s="16">
        <v>86593</v>
      </c>
      <c r="H80" s="16">
        <v>4051</v>
      </c>
      <c r="I80" s="16">
        <v>228</v>
      </c>
      <c r="J80" s="16">
        <v>3248</v>
      </c>
      <c r="K80" s="16">
        <v>7527</v>
      </c>
      <c r="N80" s="16"/>
    </row>
    <row r="81" spans="1:14" x14ac:dyDescent="0.35">
      <c r="A81" s="16" t="s">
        <v>431</v>
      </c>
      <c r="B81" s="16">
        <v>85238</v>
      </c>
      <c r="C81" s="16">
        <v>1082</v>
      </c>
      <c r="D81" s="16">
        <v>3238</v>
      </c>
      <c r="E81" s="16">
        <v>2</v>
      </c>
      <c r="F81" s="16">
        <v>-3286</v>
      </c>
      <c r="G81" s="16">
        <v>86274</v>
      </c>
      <c r="H81" s="16">
        <v>3395</v>
      </c>
      <c r="I81" s="16">
        <v>11</v>
      </c>
      <c r="J81" s="16">
        <v>3286</v>
      </c>
      <c r="K81" s="16">
        <v>6692</v>
      </c>
      <c r="N81" s="16"/>
    </row>
    <row r="82" spans="1:14" x14ac:dyDescent="0.35">
      <c r="A82" s="16" t="s">
        <v>432</v>
      </c>
      <c r="B82" s="16">
        <v>90066</v>
      </c>
      <c r="C82" s="16">
        <v>1050</v>
      </c>
      <c r="D82" s="16">
        <v>3233</v>
      </c>
      <c r="E82" s="16">
        <v>4</v>
      </c>
      <c r="F82" s="16">
        <v>-3334</v>
      </c>
      <c r="G82" s="16">
        <v>91019</v>
      </c>
      <c r="H82" s="16">
        <v>3609</v>
      </c>
      <c r="I82" s="16">
        <v>207</v>
      </c>
      <c r="J82" s="16">
        <v>3334</v>
      </c>
      <c r="K82" s="16">
        <v>7150</v>
      </c>
      <c r="N82" s="16"/>
    </row>
    <row r="83" spans="1:14" x14ac:dyDescent="0.35">
      <c r="A83" s="16" t="s">
        <v>433</v>
      </c>
      <c r="B83" s="16">
        <v>91150</v>
      </c>
      <c r="C83" s="16">
        <v>1256</v>
      </c>
      <c r="D83" s="16">
        <v>3233</v>
      </c>
      <c r="E83" s="16">
        <v>4</v>
      </c>
      <c r="F83" s="16">
        <v>-3412</v>
      </c>
      <c r="G83" s="16">
        <v>92231</v>
      </c>
      <c r="H83" s="16">
        <v>5756</v>
      </c>
      <c r="I83" s="16">
        <v>12</v>
      </c>
      <c r="J83" s="16">
        <v>3412</v>
      </c>
      <c r="K83" s="16">
        <v>9180</v>
      </c>
      <c r="N83" s="16"/>
    </row>
    <row r="84" spans="1:14" x14ac:dyDescent="0.35">
      <c r="A84" s="16" t="s">
        <v>434</v>
      </c>
      <c r="B84" s="16">
        <v>92954</v>
      </c>
      <c r="C84" s="16">
        <v>1294</v>
      </c>
      <c r="D84" s="16">
        <v>3517</v>
      </c>
      <c r="E84" s="16">
        <v>3</v>
      </c>
      <c r="F84" s="16">
        <v>-3447</v>
      </c>
      <c r="G84" s="16">
        <v>94321</v>
      </c>
      <c r="H84" s="16">
        <v>4717</v>
      </c>
      <c r="I84" s="16">
        <v>227</v>
      </c>
      <c r="J84" s="16">
        <v>3447</v>
      </c>
      <c r="K84" s="16">
        <v>8391</v>
      </c>
      <c r="N84" s="16"/>
    </row>
    <row r="85" spans="1:14" x14ac:dyDescent="0.35">
      <c r="A85" s="16" t="s">
        <v>435</v>
      </c>
      <c r="B85" s="16">
        <v>93547</v>
      </c>
      <c r="C85" s="16">
        <v>951</v>
      </c>
      <c r="D85" s="16">
        <v>3514</v>
      </c>
      <c r="E85" s="16">
        <v>3</v>
      </c>
      <c r="F85" s="16">
        <v>-3507</v>
      </c>
      <c r="G85" s="16">
        <v>94508</v>
      </c>
      <c r="H85" s="16">
        <v>4484</v>
      </c>
      <c r="I85" s="16">
        <v>13</v>
      </c>
      <c r="J85" s="16">
        <v>3507</v>
      </c>
      <c r="K85" s="16">
        <v>8004</v>
      </c>
      <c r="N85" s="16"/>
    </row>
    <row r="86" spans="1:14" x14ac:dyDescent="0.35">
      <c r="A86" s="16" t="s">
        <v>436</v>
      </c>
      <c r="B86" s="16">
        <v>95013</v>
      </c>
      <c r="C86" s="16">
        <v>1157</v>
      </c>
      <c r="D86" s="16">
        <v>3501</v>
      </c>
      <c r="E86" s="16">
        <v>3</v>
      </c>
      <c r="F86" s="16">
        <v>-3523</v>
      </c>
      <c r="G86" s="16">
        <v>96151</v>
      </c>
      <c r="H86" s="16">
        <v>4268</v>
      </c>
      <c r="I86" s="16">
        <v>207</v>
      </c>
      <c r="J86" s="16">
        <v>3523</v>
      </c>
      <c r="K86" s="16">
        <v>7998</v>
      </c>
      <c r="N86" s="16"/>
    </row>
    <row r="87" spans="1:14" x14ac:dyDescent="0.35">
      <c r="A87" s="16" t="s">
        <v>437</v>
      </c>
      <c r="B87" s="16">
        <v>96989</v>
      </c>
      <c r="C87" s="16">
        <v>1295</v>
      </c>
      <c r="D87" s="16">
        <v>3527</v>
      </c>
      <c r="E87" s="16">
        <v>3</v>
      </c>
      <c r="F87" s="16">
        <v>-3598</v>
      </c>
      <c r="G87" s="16">
        <v>98216</v>
      </c>
      <c r="H87" s="16">
        <v>8688</v>
      </c>
      <c r="I87" s="16">
        <v>12</v>
      </c>
      <c r="J87" s="16">
        <v>3598</v>
      </c>
      <c r="K87" s="16">
        <v>12298</v>
      </c>
      <c r="N87" s="16"/>
    </row>
    <row r="88" spans="1:14" x14ac:dyDescent="0.35">
      <c r="A88" s="16" t="s">
        <v>438</v>
      </c>
      <c r="B88" s="16">
        <v>102964</v>
      </c>
      <c r="C88" s="16">
        <v>1305</v>
      </c>
      <c r="D88" s="16">
        <v>3732</v>
      </c>
      <c r="E88" s="16">
        <v>3</v>
      </c>
      <c r="F88" s="16">
        <v>-3636</v>
      </c>
      <c r="G88" s="16">
        <v>104368</v>
      </c>
      <c r="H88" s="16">
        <v>5724</v>
      </c>
      <c r="I88" s="16">
        <v>254</v>
      </c>
      <c r="J88" s="16">
        <v>3636</v>
      </c>
      <c r="K88" s="16">
        <v>9614</v>
      </c>
      <c r="N88" s="16"/>
    </row>
    <row r="89" spans="1:14" x14ac:dyDescent="0.35">
      <c r="A89" s="16" t="s">
        <v>439</v>
      </c>
      <c r="B89" s="16">
        <v>102839</v>
      </c>
      <c r="C89" s="16">
        <v>1168</v>
      </c>
      <c r="D89" s="16">
        <v>3761</v>
      </c>
      <c r="E89" s="16">
        <v>2</v>
      </c>
      <c r="F89" s="16">
        <v>-3683</v>
      </c>
      <c r="G89" s="16">
        <v>104087</v>
      </c>
      <c r="H89" s="16">
        <v>5129</v>
      </c>
      <c r="I89" s="16">
        <v>37</v>
      </c>
      <c r="J89" s="16">
        <v>3683</v>
      </c>
      <c r="K89" s="16">
        <v>8849</v>
      </c>
      <c r="N89" s="16"/>
    </row>
    <row r="90" spans="1:14" x14ac:dyDescent="0.35">
      <c r="A90" s="16" t="s">
        <v>440</v>
      </c>
      <c r="B90" s="16">
        <v>104395</v>
      </c>
      <c r="C90" s="16">
        <v>1272</v>
      </c>
      <c r="D90" s="16">
        <v>3758</v>
      </c>
      <c r="E90" s="16">
        <v>2</v>
      </c>
      <c r="F90" s="16">
        <v>-3726</v>
      </c>
      <c r="G90" s="16">
        <v>105701</v>
      </c>
      <c r="H90" s="16">
        <v>4508</v>
      </c>
      <c r="I90" s="16">
        <v>212</v>
      </c>
      <c r="J90" s="16">
        <v>3726</v>
      </c>
      <c r="K90" s="16">
        <v>8446</v>
      </c>
      <c r="N90" s="16"/>
    </row>
    <row r="91" spans="1:14" x14ac:dyDescent="0.35">
      <c r="A91" s="16" t="s">
        <v>441</v>
      </c>
      <c r="B91" s="16">
        <v>104925</v>
      </c>
      <c r="C91" s="16">
        <v>1922</v>
      </c>
      <c r="D91" s="16">
        <v>3798</v>
      </c>
      <c r="E91" s="16">
        <v>4</v>
      </c>
      <c r="F91" s="16">
        <v>-3799</v>
      </c>
      <c r="G91" s="16">
        <v>106850</v>
      </c>
      <c r="H91" s="16">
        <v>7150</v>
      </c>
      <c r="I91" s="16">
        <v>38</v>
      </c>
      <c r="J91" s="16">
        <v>3799</v>
      </c>
      <c r="K91" s="16">
        <v>10987</v>
      </c>
      <c r="N91" s="16"/>
    </row>
    <row r="92" spans="1:14" x14ac:dyDescent="0.35">
      <c r="A92" s="16" t="s">
        <v>442</v>
      </c>
      <c r="B92" s="16">
        <v>108611</v>
      </c>
      <c r="C92" s="16">
        <v>2648</v>
      </c>
      <c r="D92" s="16">
        <v>4003</v>
      </c>
      <c r="E92" s="16">
        <v>3</v>
      </c>
      <c r="F92" s="16">
        <v>-3862</v>
      </c>
      <c r="G92" s="16">
        <v>111403</v>
      </c>
      <c r="H92" s="16">
        <v>5706</v>
      </c>
      <c r="I92" s="16">
        <v>574</v>
      </c>
      <c r="J92" s="16">
        <v>3862</v>
      </c>
      <c r="K92" s="16">
        <v>10142</v>
      </c>
      <c r="N92" s="16"/>
    </row>
    <row r="93" spans="1:14" x14ac:dyDescent="0.35">
      <c r="A93" s="16" t="s">
        <v>443</v>
      </c>
      <c r="B93" s="16">
        <v>110535</v>
      </c>
      <c r="C93" s="16">
        <v>2701</v>
      </c>
      <c r="D93" s="16">
        <v>3985</v>
      </c>
      <c r="E93" s="16">
        <v>2</v>
      </c>
      <c r="F93" s="16">
        <v>-3871</v>
      </c>
      <c r="G93" s="16">
        <v>113352</v>
      </c>
      <c r="H93" s="16">
        <v>5127</v>
      </c>
      <c r="I93" s="16">
        <v>405</v>
      </c>
      <c r="J93" s="16">
        <v>3871</v>
      </c>
      <c r="K93" s="16">
        <v>9403</v>
      </c>
      <c r="N93" s="16"/>
    </row>
    <row r="94" spans="1:14" x14ac:dyDescent="0.35">
      <c r="A94" s="16" t="s">
        <v>444</v>
      </c>
      <c r="B94" s="16">
        <v>111748</v>
      </c>
      <c r="C94" s="16">
        <v>2770</v>
      </c>
      <c r="D94" s="16">
        <v>4026</v>
      </c>
      <c r="E94" s="16">
        <v>3</v>
      </c>
      <c r="F94" s="16">
        <v>-3913</v>
      </c>
      <c r="G94" s="16">
        <v>114634</v>
      </c>
      <c r="H94" s="16">
        <v>5095</v>
      </c>
      <c r="I94" s="16">
        <v>659</v>
      </c>
      <c r="J94" s="16">
        <v>3913</v>
      </c>
      <c r="K94" s="16">
        <v>9667</v>
      </c>
      <c r="N94" s="16"/>
    </row>
    <row r="95" spans="1:14" x14ac:dyDescent="0.35">
      <c r="A95" s="16" t="s">
        <v>445</v>
      </c>
      <c r="B95" s="16">
        <v>113131</v>
      </c>
      <c r="C95" s="16">
        <v>2896</v>
      </c>
      <c r="D95" s="16">
        <v>3998</v>
      </c>
      <c r="E95" s="16">
        <v>3</v>
      </c>
      <c r="F95" s="16">
        <v>-4031</v>
      </c>
      <c r="G95" s="16">
        <v>115997</v>
      </c>
      <c r="H95" s="16">
        <v>9278</v>
      </c>
      <c r="I95" s="16">
        <v>1317</v>
      </c>
      <c r="J95" s="16">
        <v>4031</v>
      </c>
      <c r="K95" s="16">
        <v>14626</v>
      </c>
      <c r="N95" s="16"/>
    </row>
    <row r="96" spans="1:14" x14ac:dyDescent="0.35">
      <c r="A96" s="16" t="s">
        <v>446</v>
      </c>
      <c r="B96" s="16">
        <v>114403</v>
      </c>
      <c r="C96" s="16">
        <v>3185</v>
      </c>
      <c r="D96" s="16">
        <v>4582</v>
      </c>
      <c r="E96" s="16">
        <v>4</v>
      </c>
      <c r="F96" s="16">
        <v>-4075</v>
      </c>
      <c r="G96" s="16">
        <v>118099</v>
      </c>
      <c r="H96" s="16">
        <v>4133</v>
      </c>
      <c r="I96" s="16">
        <v>472</v>
      </c>
      <c r="J96" s="16">
        <v>4075</v>
      </c>
      <c r="K96" s="16">
        <v>8680</v>
      </c>
      <c r="N96" s="16"/>
    </row>
    <row r="97" spans="1:14" x14ac:dyDescent="0.35">
      <c r="A97" s="16" t="s">
        <v>447</v>
      </c>
      <c r="B97" s="16">
        <v>116863</v>
      </c>
      <c r="C97" s="16">
        <v>2909</v>
      </c>
      <c r="D97" s="16">
        <v>4613</v>
      </c>
      <c r="E97" s="16">
        <v>2</v>
      </c>
      <c r="F97" s="16">
        <v>-4125</v>
      </c>
      <c r="G97" s="16">
        <v>120262</v>
      </c>
      <c r="H97" s="16">
        <v>5139</v>
      </c>
      <c r="I97" s="16">
        <v>289</v>
      </c>
      <c r="J97" s="16">
        <v>4125</v>
      </c>
      <c r="K97" s="16">
        <v>9553</v>
      </c>
      <c r="N97" s="16"/>
    </row>
    <row r="98" spans="1:14" x14ac:dyDescent="0.35">
      <c r="A98" s="16" t="s">
        <v>448</v>
      </c>
      <c r="B98" s="16">
        <v>118190</v>
      </c>
      <c r="C98" s="16">
        <v>3756</v>
      </c>
      <c r="D98" s="16">
        <v>4637</v>
      </c>
      <c r="E98" s="16">
        <v>4</v>
      </c>
      <c r="F98" s="16">
        <v>-4201</v>
      </c>
      <c r="G98" s="16">
        <v>122386</v>
      </c>
      <c r="H98" s="16">
        <v>7054</v>
      </c>
      <c r="I98" s="16">
        <v>421</v>
      </c>
      <c r="J98" s="16">
        <v>4201</v>
      </c>
      <c r="K98" s="16">
        <v>11676</v>
      </c>
      <c r="N98" s="16"/>
    </row>
    <row r="99" spans="1:14" x14ac:dyDescent="0.35">
      <c r="A99" s="16" t="s">
        <v>449</v>
      </c>
      <c r="B99" s="16">
        <v>119967</v>
      </c>
      <c r="C99" s="16">
        <v>3151</v>
      </c>
      <c r="D99" s="16">
        <v>4640</v>
      </c>
      <c r="E99" s="16">
        <v>5</v>
      </c>
      <c r="F99" s="16">
        <v>-4288</v>
      </c>
      <c r="G99" s="16">
        <v>123475</v>
      </c>
      <c r="H99" s="16">
        <v>8422</v>
      </c>
      <c r="I99" s="16">
        <v>348</v>
      </c>
      <c r="J99" s="16">
        <v>4288</v>
      </c>
      <c r="K99" s="16">
        <v>13058</v>
      </c>
      <c r="N99" s="16"/>
    </row>
    <row r="100" spans="1:14" x14ac:dyDescent="0.35">
      <c r="A100" s="16" t="s">
        <v>450</v>
      </c>
      <c r="B100" s="16">
        <v>123839</v>
      </c>
      <c r="C100" s="16">
        <v>3219</v>
      </c>
      <c r="D100" s="16">
        <v>4378</v>
      </c>
      <c r="E100" s="16">
        <v>2</v>
      </c>
      <c r="F100" s="16">
        <v>-4328</v>
      </c>
      <c r="G100" s="16">
        <v>127110</v>
      </c>
      <c r="H100" s="16">
        <v>6354</v>
      </c>
      <c r="I100" s="16">
        <v>18</v>
      </c>
      <c r="J100" s="16">
        <v>4328</v>
      </c>
      <c r="K100" s="16">
        <v>10700</v>
      </c>
      <c r="N100" s="16"/>
    </row>
    <row r="101" spans="1:14" x14ac:dyDescent="0.35">
      <c r="A101" s="16" t="s">
        <v>451</v>
      </c>
      <c r="B101" s="16">
        <v>124096</v>
      </c>
      <c r="C101" s="16">
        <v>3731</v>
      </c>
      <c r="D101" s="16">
        <v>4671</v>
      </c>
      <c r="E101" s="16">
        <v>5</v>
      </c>
      <c r="F101" s="16">
        <v>-4371</v>
      </c>
      <c r="G101" s="16">
        <v>128132</v>
      </c>
      <c r="H101" s="16">
        <v>5031</v>
      </c>
      <c r="I101" s="16">
        <v>144</v>
      </c>
      <c r="J101" s="16">
        <v>4371</v>
      </c>
      <c r="K101" s="16">
        <v>9546</v>
      </c>
      <c r="N101" s="16"/>
    </row>
    <row r="102" spans="1:14" x14ac:dyDescent="0.35">
      <c r="A102" s="16" t="s">
        <v>452</v>
      </c>
      <c r="B102" s="16">
        <v>123004</v>
      </c>
      <c r="C102" s="16">
        <v>3909</v>
      </c>
      <c r="D102" s="16">
        <v>4784</v>
      </c>
      <c r="E102" s="16">
        <v>12</v>
      </c>
      <c r="F102" s="16">
        <v>-4405</v>
      </c>
      <c r="G102" s="16">
        <v>127304</v>
      </c>
      <c r="H102" s="16">
        <v>5827</v>
      </c>
      <c r="I102" s="16">
        <v>694</v>
      </c>
      <c r="J102" s="16">
        <v>4405</v>
      </c>
      <c r="K102" s="16">
        <v>10926</v>
      </c>
      <c r="N102" s="16"/>
    </row>
    <row r="103" spans="1:14" x14ac:dyDescent="0.35">
      <c r="A103" s="16" t="s">
        <v>453</v>
      </c>
      <c r="B103" s="16">
        <v>122872</v>
      </c>
      <c r="C103" s="16">
        <v>4103</v>
      </c>
      <c r="D103" s="16">
        <v>5210</v>
      </c>
      <c r="E103" s="16">
        <v>4</v>
      </c>
      <c r="F103" s="16">
        <v>-4480</v>
      </c>
      <c r="G103" s="16">
        <v>127709</v>
      </c>
      <c r="H103" s="16">
        <v>10175</v>
      </c>
      <c r="I103" s="16">
        <v>653</v>
      </c>
      <c r="J103" s="16">
        <v>4480</v>
      </c>
      <c r="K103" s="16">
        <v>15308</v>
      </c>
      <c r="N103" s="16"/>
    </row>
    <row r="104" spans="1:14" x14ac:dyDescent="0.35">
      <c r="A104" s="16" t="s">
        <v>454</v>
      </c>
      <c r="B104" s="16">
        <v>130040</v>
      </c>
      <c r="C104" s="16">
        <v>3943</v>
      </c>
      <c r="D104" s="16">
        <v>4576</v>
      </c>
      <c r="E104" s="16">
        <v>2</v>
      </c>
      <c r="F104" s="16">
        <v>-4530</v>
      </c>
      <c r="G104" s="16">
        <v>134031</v>
      </c>
      <c r="H104" s="16">
        <v>4441</v>
      </c>
      <c r="I104" s="16">
        <v>115</v>
      </c>
      <c r="J104" s="16">
        <v>4530</v>
      </c>
      <c r="K104" s="16">
        <v>9086</v>
      </c>
      <c r="N104" s="16"/>
    </row>
    <row r="105" spans="1:14" x14ac:dyDescent="0.35">
      <c r="A105" s="16" t="s">
        <v>455</v>
      </c>
      <c r="B105" s="16">
        <v>131242</v>
      </c>
      <c r="C105" s="16">
        <v>3782</v>
      </c>
      <c r="D105" s="16">
        <v>4876</v>
      </c>
      <c r="E105" s="16">
        <v>68</v>
      </c>
      <c r="F105" s="16">
        <v>-4574</v>
      </c>
      <c r="G105" s="16">
        <v>135394</v>
      </c>
      <c r="H105" s="16">
        <v>5965</v>
      </c>
      <c r="I105" s="16">
        <v>352</v>
      </c>
      <c r="J105" s="16">
        <v>4574</v>
      </c>
      <c r="K105" s="16">
        <v>10891</v>
      </c>
      <c r="N105" s="16"/>
    </row>
    <row r="106" spans="1:14" x14ac:dyDescent="0.35">
      <c r="A106" s="16" t="s">
        <v>456</v>
      </c>
      <c r="B106" s="16">
        <v>131135</v>
      </c>
      <c r="C106" s="16">
        <v>4121</v>
      </c>
      <c r="D106" s="16">
        <v>4953</v>
      </c>
      <c r="E106" s="16">
        <v>3</v>
      </c>
      <c r="F106" s="16">
        <v>-4666</v>
      </c>
      <c r="G106" s="16">
        <v>135546</v>
      </c>
      <c r="H106" s="16">
        <v>7646</v>
      </c>
      <c r="I106" s="16">
        <v>449</v>
      </c>
      <c r="J106" s="16">
        <v>4666</v>
      </c>
      <c r="K106" s="16">
        <v>12761</v>
      </c>
      <c r="N106" s="16"/>
    </row>
    <row r="107" spans="1:14" x14ac:dyDescent="0.35">
      <c r="A107" s="16" t="s">
        <v>457</v>
      </c>
      <c r="B107" s="16">
        <v>131882</v>
      </c>
      <c r="C107" s="16">
        <v>3987</v>
      </c>
      <c r="D107" s="16">
        <v>5272</v>
      </c>
      <c r="E107" s="16">
        <v>7</v>
      </c>
      <c r="F107" s="16">
        <v>-4821</v>
      </c>
      <c r="G107" s="16">
        <v>136327</v>
      </c>
      <c r="H107" s="16">
        <v>15590</v>
      </c>
      <c r="I107" s="16">
        <v>593</v>
      </c>
      <c r="J107" s="16">
        <v>4821</v>
      </c>
      <c r="K107" s="16">
        <v>21004</v>
      </c>
      <c r="N107" s="16"/>
    </row>
    <row r="108" spans="1:14" x14ac:dyDescent="0.35">
      <c r="A108" s="16" t="s">
        <v>458</v>
      </c>
      <c r="B108" s="16">
        <v>138356</v>
      </c>
      <c r="C108" s="16">
        <v>3913</v>
      </c>
      <c r="D108" s="16">
        <v>4683</v>
      </c>
      <c r="E108" s="16">
        <v>10</v>
      </c>
      <c r="F108" s="16">
        <v>-4879</v>
      </c>
      <c r="G108" s="16">
        <v>142083</v>
      </c>
      <c r="H108" s="16">
        <v>6764</v>
      </c>
      <c r="I108" s="16">
        <v>20</v>
      </c>
      <c r="J108" s="16">
        <v>4879</v>
      </c>
      <c r="K108" s="16">
        <v>11663</v>
      </c>
      <c r="N108" s="16"/>
    </row>
    <row r="109" spans="1:14" x14ac:dyDescent="0.35">
      <c r="A109" s="16" t="s">
        <v>459</v>
      </c>
      <c r="B109" s="16">
        <v>137408</v>
      </c>
      <c r="C109" s="16">
        <v>4322</v>
      </c>
      <c r="D109" s="16">
        <v>5073</v>
      </c>
      <c r="E109" s="16">
        <v>12</v>
      </c>
      <c r="F109" s="16">
        <v>-4940</v>
      </c>
      <c r="G109" s="16">
        <v>141875</v>
      </c>
      <c r="H109" s="16">
        <v>8819</v>
      </c>
      <c r="I109" s="16">
        <v>15808</v>
      </c>
      <c r="J109" s="16">
        <v>4940</v>
      </c>
      <c r="K109" s="16">
        <v>29567</v>
      </c>
      <c r="N109" s="16"/>
    </row>
    <row r="110" spans="1:14" x14ac:dyDescent="0.35">
      <c r="A110" s="16" t="s">
        <v>460</v>
      </c>
      <c r="B110" s="16">
        <v>137293</v>
      </c>
      <c r="C110" s="16">
        <v>4284</v>
      </c>
      <c r="D110" s="16">
        <v>5232</v>
      </c>
      <c r="E110" s="16">
        <v>10</v>
      </c>
      <c r="F110" s="16">
        <v>-5023</v>
      </c>
      <c r="G110" s="16">
        <v>141796</v>
      </c>
      <c r="H110" s="16">
        <v>10425</v>
      </c>
      <c r="I110" s="16">
        <v>6367</v>
      </c>
      <c r="J110" s="16">
        <v>5023</v>
      </c>
      <c r="K110" s="16">
        <v>21815</v>
      </c>
      <c r="N110" s="16"/>
    </row>
    <row r="111" spans="1:14" x14ac:dyDescent="0.35">
      <c r="A111" s="16" t="s">
        <v>461</v>
      </c>
      <c r="B111" s="16">
        <v>138664</v>
      </c>
      <c r="C111" s="16">
        <v>5814</v>
      </c>
      <c r="D111" s="16">
        <v>5601</v>
      </c>
      <c r="E111" s="16">
        <v>12</v>
      </c>
      <c r="F111" s="16">
        <v>-5226</v>
      </c>
      <c r="G111" s="16">
        <v>144865</v>
      </c>
      <c r="H111" s="16">
        <v>18562</v>
      </c>
      <c r="I111" s="16">
        <v>1927</v>
      </c>
      <c r="J111" s="16">
        <v>5226</v>
      </c>
      <c r="K111" s="16">
        <v>25715</v>
      </c>
      <c r="N111" s="16"/>
    </row>
    <row r="112" spans="1:14" x14ac:dyDescent="0.35">
      <c r="A112" s="16" t="s">
        <v>462</v>
      </c>
      <c r="B112" s="16">
        <v>147504</v>
      </c>
      <c r="C112" s="16">
        <v>4172</v>
      </c>
      <c r="D112" s="16">
        <v>5204</v>
      </c>
      <c r="E112" s="16">
        <v>6</v>
      </c>
      <c r="F112" s="16">
        <v>-5279</v>
      </c>
      <c r="G112" s="16">
        <v>151607</v>
      </c>
      <c r="H112" s="16">
        <v>7293</v>
      </c>
      <c r="I112" s="16">
        <v>74</v>
      </c>
      <c r="J112" s="16">
        <v>5279</v>
      </c>
      <c r="K112" s="16">
        <v>12646</v>
      </c>
      <c r="N112" s="16"/>
    </row>
    <row r="113" spans="1:14" x14ac:dyDescent="0.35">
      <c r="A113" s="16" t="s">
        <v>463</v>
      </c>
      <c r="B113" s="16">
        <v>143891</v>
      </c>
      <c r="C113" s="16">
        <v>4285</v>
      </c>
      <c r="D113" s="16">
        <v>5479</v>
      </c>
      <c r="E113" s="16">
        <v>10</v>
      </c>
      <c r="F113" s="16">
        <v>-5302</v>
      </c>
      <c r="G113" s="16">
        <v>148363</v>
      </c>
      <c r="H113" s="16">
        <v>8937</v>
      </c>
      <c r="I113" s="16">
        <v>79</v>
      </c>
      <c r="J113" s="16">
        <v>5302</v>
      </c>
      <c r="K113" s="16">
        <v>14318</v>
      </c>
      <c r="N113" s="16"/>
    </row>
    <row r="114" spans="1:14" x14ac:dyDescent="0.35">
      <c r="A114" s="16" t="s">
        <v>464</v>
      </c>
      <c r="B114" s="16">
        <v>146566</v>
      </c>
      <c r="C114" s="16">
        <v>4367</v>
      </c>
      <c r="D114" s="16">
        <v>5535</v>
      </c>
      <c r="E114" s="16">
        <v>10</v>
      </c>
      <c r="F114" s="16">
        <v>-5321</v>
      </c>
      <c r="G114" s="16">
        <v>151157</v>
      </c>
      <c r="H114" s="16">
        <v>13856</v>
      </c>
      <c r="I114" s="16">
        <v>84</v>
      </c>
      <c r="J114" s="16">
        <v>5321</v>
      </c>
      <c r="K114" s="16">
        <v>19261</v>
      </c>
      <c r="N114" s="16"/>
    </row>
    <row r="115" spans="1:14" x14ac:dyDescent="0.35">
      <c r="A115" s="16" t="s">
        <v>465</v>
      </c>
      <c r="B115" s="16">
        <v>151725</v>
      </c>
      <c r="C115" s="16">
        <v>5124</v>
      </c>
      <c r="D115" s="16">
        <v>5912</v>
      </c>
      <c r="E115" s="16">
        <v>8</v>
      </c>
      <c r="F115" s="16">
        <v>-5462</v>
      </c>
      <c r="G115" s="16">
        <v>157307</v>
      </c>
      <c r="H115" s="16">
        <v>16179</v>
      </c>
      <c r="I115" s="16">
        <v>94</v>
      </c>
      <c r="J115" s="16">
        <v>5462</v>
      </c>
      <c r="K115" s="16">
        <v>21735</v>
      </c>
      <c r="N115" s="16"/>
    </row>
    <row r="116" spans="1:14" x14ac:dyDescent="0.35">
      <c r="A116" s="16" t="s">
        <v>466</v>
      </c>
      <c r="B116" s="16">
        <v>156505</v>
      </c>
      <c r="C116" s="16">
        <v>4247</v>
      </c>
      <c r="D116" s="16">
        <v>5298</v>
      </c>
      <c r="E116" s="16">
        <v>6</v>
      </c>
      <c r="F116" s="16">
        <v>-5483</v>
      </c>
      <c r="G116" s="16">
        <v>160573</v>
      </c>
      <c r="H116" s="16">
        <v>6346</v>
      </c>
      <c r="I116" s="16">
        <v>25</v>
      </c>
      <c r="J116" s="16">
        <v>5483</v>
      </c>
      <c r="K116" s="16">
        <v>11854</v>
      </c>
      <c r="N116" s="16"/>
    </row>
    <row r="117" spans="1:14" x14ac:dyDescent="0.35">
      <c r="A117" s="16" t="s">
        <v>467</v>
      </c>
      <c r="B117" s="16">
        <v>154725</v>
      </c>
      <c r="C117" s="16">
        <v>4595</v>
      </c>
      <c r="D117" s="16">
        <v>5611</v>
      </c>
      <c r="E117" s="16">
        <v>6</v>
      </c>
      <c r="F117" s="16">
        <v>-5514</v>
      </c>
      <c r="G117" s="16">
        <v>159423</v>
      </c>
      <c r="H117" s="16">
        <v>8464</v>
      </c>
      <c r="I117" s="16">
        <v>63</v>
      </c>
      <c r="J117" s="16">
        <v>5514</v>
      </c>
      <c r="K117" s="16">
        <v>14041</v>
      </c>
      <c r="N117" s="16"/>
    </row>
    <row r="118" spans="1:14" x14ac:dyDescent="0.35">
      <c r="A118" s="16" t="s">
        <v>468</v>
      </c>
      <c r="B118" s="16">
        <v>156674</v>
      </c>
      <c r="C118" s="16">
        <v>4598</v>
      </c>
      <c r="D118" s="16">
        <v>5585</v>
      </c>
      <c r="E118" s="16">
        <v>18</v>
      </c>
      <c r="F118" s="16">
        <v>-5573</v>
      </c>
      <c r="G118" s="16">
        <v>161302</v>
      </c>
      <c r="H118" s="16">
        <v>8609</v>
      </c>
      <c r="I118" s="16">
        <v>33</v>
      </c>
      <c r="J118" s="16">
        <v>5573</v>
      </c>
      <c r="K118" s="16">
        <v>14215</v>
      </c>
      <c r="N118" s="16"/>
    </row>
    <row r="119" spans="1:14" x14ac:dyDescent="0.35">
      <c r="A119" s="16" t="s">
        <v>469</v>
      </c>
      <c r="B119" s="16">
        <v>154673</v>
      </c>
      <c r="C119" s="16">
        <v>5105</v>
      </c>
      <c r="D119" s="16">
        <v>6015</v>
      </c>
      <c r="E119" s="16">
        <v>8</v>
      </c>
      <c r="F119" s="16">
        <v>-5761</v>
      </c>
      <c r="G119" s="16">
        <v>160040</v>
      </c>
      <c r="H119" s="16">
        <v>14516</v>
      </c>
      <c r="I119" s="16">
        <v>68</v>
      </c>
      <c r="J119" s="16">
        <v>5761</v>
      </c>
      <c r="K119" s="16">
        <v>20345</v>
      </c>
      <c r="N119" s="16"/>
    </row>
    <row r="120" spans="1:14" x14ac:dyDescent="0.35">
      <c r="A120" s="16" t="s">
        <v>470</v>
      </c>
      <c r="B120" s="16">
        <v>161773</v>
      </c>
      <c r="C120" s="16">
        <v>4004</v>
      </c>
      <c r="D120" s="16">
        <v>5449</v>
      </c>
      <c r="E120" s="16">
        <v>11</v>
      </c>
      <c r="F120" s="16">
        <v>-5762</v>
      </c>
      <c r="G120" s="16">
        <v>165475</v>
      </c>
      <c r="H120" s="16">
        <v>4625</v>
      </c>
      <c r="I120" s="16">
        <v>62</v>
      </c>
      <c r="J120" s="16">
        <v>5762</v>
      </c>
      <c r="K120" s="16">
        <v>10449</v>
      </c>
      <c r="N120" s="16"/>
    </row>
    <row r="121" spans="1:14" x14ac:dyDescent="0.35">
      <c r="A121" s="16" t="s">
        <v>471</v>
      </c>
      <c r="B121" s="16">
        <v>156036</v>
      </c>
      <c r="C121" s="16">
        <v>4216</v>
      </c>
      <c r="D121" s="16">
        <v>5581</v>
      </c>
      <c r="E121" s="16">
        <v>14</v>
      </c>
      <c r="F121" s="16">
        <v>-5834</v>
      </c>
      <c r="G121" s="16">
        <v>160013</v>
      </c>
      <c r="H121" s="16">
        <v>5912</v>
      </c>
      <c r="I121" s="16">
        <v>51</v>
      </c>
      <c r="J121" s="16">
        <v>5834</v>
      </c>
      <c r="K121" s="16">
        <v>11797</v>
      </c>
      <c r="N121" s="16"/>
    </row>
    <row r="122" spans="1:14" x14ac:dyDescent="0.35">
      <c r="A122" s="16" t="s">
        <v>472</v>
      </c>
      <c r="B122" s="16">
        <v>155914</v>
      </c>
      <c r="C122" s="16">
        <v>4139</v>
      </c>
      <c r="D122" s="16">
        <v>5634</v>
      </c>
      <c r="E122" s="16">
        <v>12</v>
      </c>
      <c r="F122" s="16">
        <v>-5880</v>
      </c>
      <c r="G122" s="16">
        <v>159819</v>
      </c>
      <c r="H122" s="16">
        <v>6701</v>
      </c>
      <c r="I122" s="16">
        <v>95</v>
      </c>
      <c r="J122" s="16">
        <v>5880</v>
      </c>
      <c r="K122" s="16">
        <v>12676</v>
      </c>
      <c r="N122" s="16"/>
    </row>
    <row r="123" spans="1:14" x14ac:dyDescent="0.35">
      <c r="A123" s="16" t="s">
        <v>473</v>
      </c>
      <c r="B123" s="16">
        <v>161021</v>
      </c>
      <c r="C123" s="16">
        <v>4653</v>
      </c>
      <c r="D123" s="16">
        <v>5812</v>
      </c>
      <c r="E123" s="16">
        <v>34</v>
      </c>
      <c r="F123" s="16">
        <v>-6027</v>
      </c>
      <c r="G123" s="16">
        <v>165493</v>
      </c>
      <c r="H123" s="16">
        <v>4108</v>
      </c>
      <c r="I123" s="16">
        <v>13503</v>
      </c>
      <c r="J123" s="16">
        <v>6027</v>
      </c>
      <c r="K123" s="16">
        <v>23638</v>
      </c>
      <c r="N123" s="16"/>
    </row>
    <row r="124" spans="1:14" x14ac:dyDescent="0.35">
      <c r="A124" s="16" t="s">
        <v>474</v>
      </c>
      <c r="B124" s="16">
        <v>163828</v>
      </c>
      <c r="C124" s="16">
        <v>3653</v>
      </c>
      <c r="D124" s="16">
        <v>5395</v>
      </c>
      <c r="E124" s="16">
        <v>10</v>
      </c>
      <c r="F124" s="16">
        <v>-6070</v>
      </c>
      <c r="G124" s="16">
        <v>166816</v>
      </c>
      <c r="H124" s="16">
        <v>14937</v>
      </c>
      <c r="I124" s="16">
        <v>109</v>
      </c>
      <c r="J124" s="16">
        <v>6070</v>
      </c>
      <c r="K124" s="16">
        <v>21116</v>
      </c>
      <c r="N124" s="16"/>
    </row>
    <row r="125" spans="1:14" x14ac:dyDescent="0.35">
      <c r="A125" s="16" t="s">
        <v>475</v>
      </c>
      <c r="B125" s="16">
        <v>159925</v>
      </c>
      <c r="C125" s="16">
        <v>4019</v>
      </c>
      <c r="D125" s="16">
        <v>5646</v>
      </c>
      <c r="E125" s="16">
        <v>14</v>
      </c>
      <c r="F125" s="16">
        <v>-6106</v>
      </c>
      <c r="G125" s="16">
        <v>163498</v>
      </c>
      <c r="H125" s="16">
        <v>4897</v>
      </c>
      <c r="I125" s="16">
        <v>105</v>
      </c>
      <c r="J125" s="16">
        <v>6106</v>
      </c>
      <c r="K125" s="16">
        <v>11108</v>
      </c>
      <c r="N125" s="16"/>
    </row>
    <row r="126" spans="1:14" x14ac:dyDescent="0.35">
      <c r="A126" s="16" t="s">
        <v>476</v>
      </c>
      <c r="B126" s="16">
        <v>164348</v>
      </c>
      <c r="C126" s="16">
        <v>3918</v>
      </c>
      <c r="D126" s="16">
        <v>5637</v>
      </c>
      <c r="E126" s="16">
        <v>63</v>
      </c>
      <c r="F126" s="16">
        <v>-6158</v>
      </c>
      <c r="G126" s="16">
        <v>167808</v>
      </c>
      <c r="H126" s="16">
        <v>5371</v>
      </c>
      <c r="I126" s="16">
        <v>171</v>
      </c>
      <c r="J126" s="16">
        <v>6158</v>
      </c>
      <c r="K126" s="16">
        <v>11700</v>
      </c>
      <c r="N126" s="16"/>
    </row>
    <row r="127" spans="1:14" x14ac:dyDescent="0.35">
      <c r="A127" s="16" t="s">
        <v>477</v>
      </c>
      <c r="B127" s="16">
        <v>159514</v>
      </c>
      <c r="C127" s="16">
        <v>4414</v>
      </c>
      <c r="D127" s="16">
        <v>5794</v>
      </c>
      <c r="E127" s="16">
        <v>9</v>
      </c>
      <c r="F127" s="16">
        <v>-6235</v>
      </c>
      <c r="G127" s="16">
        <v>163496</v>
      </c>
      <c r="H127" s="16">
        <v>8333</v>
      </c>
      <c r="I127" s="16">
        <v>628</v>
      </c>
      <c r="J127" s="16">
        <v>6235</v>
      </c>
      <c r="K127" s="16">
        <v>15196</v>
      </c>
      <c r="N127" s="16"/>
    </row>
    <row r="128" spans="1:14" x14ac:dyDescent="0.35">
      <c r="A128" s="16" t="s">
        <v>478</v>
      </c>
      <c r="B128" s="16">
        <v>171800</v>
      </c>
      <c r="C128" s="16">
        <v>4221</v>
      </c>
      <c r="D128" s="16">
        <v>5658</v>
      </c>
      <c r="E128" s="16">
        <v>8</v>
      </c>
      <c r="F128" s="16">
        <v>-6292</v>
      </c>
      <c r="G128" s="16">
        <v>175395</v>
      </c>
      <c r="H128" s="16">
        <v>4654</v>
      </c>
      <c r="I128" s="16">
        <v>283</v>
      </c>
      <c r="J128" s="16">
        <v>6292</v>
      </c>
      <c r="K128" s="16">
        <v>11229</v>
      </c>
      <c r="N128" s="16"/>
    </row>
    <row r="129" spans="1:14" x14ac:dyDescent="0.35">
      <c r="A129" s="16" t="s">
        <v>479</v>
      </c>
      <c r="B129" s="16">
        <v>158855</v>
      </c>
      <c r="C129" s="16">
        <v>4482</v>
      </c>
      <c r="D129" s="16">
        <v>5953</v>
      </c>
      <c r="E129" s="16">
        <v>31</v>
      </c>
      <c r="F129" s="16">
        <v>-6336</v>
      </c>
      <c r="G129" s="16">
        <v>162985</v>
      </c>
      <c r="H129" s="16">
        <v>5890</v>
      </c>
      <c r="I129" s="16">
        <v>819</v>
      </c>
      <c r="J129" s="16">
        <v>6336</v>
      </c>
      <c r="K129" s="16">
        <v>13045</v>
      </c>
      <c r="N129" s="16"/>
    </row>
    <row r="130" spans="1:14" x14ac:dyDescent="0.35">
      <c r="A130" s="16" t="s">
        <v>480</v>
      </c>
      <c r="B130" s="16">
        <v>162265</v>
      </c>
      <c r="C130" s="16">
        <v>4586</v>
      </c>
      <c r="D130" s="16">
        <v>6075</v>
      </c>
      <c r="E130" s="16">
        <v>57</v>
      </c>
      <c r="F130" s="16">
        <v>-6372</v>
      </c>
      <c r="G130" s="16">
        <v>166611</v>
      </c>
      <c r="H130" s="16">
        <v>5561</v>
      </c>
      <c r="I130" s="16">
        <v>295</v>
      </c>
      <c r="J130" s="16">
        <v>6372</v>
      </c>
      <c r="K130" s="16">
        <v>12228</v>
      </c>
      <c r="N130" s="16"/>
    </row>
    <row r="131" spans="1:14" x14ac:dyDescent="0.35">
      <c r="A131" s="16" t="s">
        <v>481</v>
      </c>
      <c r="B131" s="16">
        <v>165081</v>
      </c>
      <c r="C131" s="16">
        <v>5264</v>
      </c>
      <c r="D131" s="16">
        <v>6030</v>
      </c>
      <c r="E131" s="16">
        <v>15</v>
      </c>
      <c r="F131" s="16">
        <v>-6477</v>
      </c>
      <c r="G131" s="16">
        <v>169913</v>
      </c>
      <c r="H131" s="16">
        <v>11330</v>
      </c>
      <c r="I131" s="16">
        <v>1314</v>
      </c>
      <c r="J131" s="16">
        <v>6477</v>
      </c>
      <c r="K131" s="16">
        <v>19121</v>
      </c>
      <c r="N131" s="16"/>
    </row>
    <row r="132" spans="1:14" x14ac:dyDescent="0.35">
      <c r="A132" s="16" t="s">
        <v>482</v>
      </c>
      <c r="B132" s="16">
        <v>171783</v>
      </c>
      <c r="C132" s="16">
        <v>4261</v>
      </c>
      <c r="D132" s="16">
        <v>5825</v>
      </c>
      <c r="E132" s="16">
        <v>10</v>
      </c>
      <c r="F132" s="16">
        <v>-6480</v>
      </c>
      <c r="G132" s="16">
        <v>175399</v>
      </c>
      <c r="H132" s="16">
        <v>6871</v>
      </c>
      <c r="I132" s="16">
        <v>567</v>
      </c>
      <c r="J132" s="16">
        <v>6480</v>
      </c>
      <c r="K132" s="16">
        <v>13918</v>
      </c>
      <c r="N132" s="16"/>
    </row>
    <row r="133" spans="1:14" x14ac:dyDescent="0.35">
      <c r="A133" s="16" t="s">
        <v>483</v>
      </c>
      <c r="B133" s="16">
        <v>164277</v>
      </c>
      <c r="C133" s="16">
        <v>4680</v>
      </c>
      <c r="D133" s="16">
        <v>6081</v>
      </c>
      <c r="E133" s="16">
        <v>63</v>
      </c>
      <c r="F133" s="16">
        <v>-6467</v>
      </c>
      <c r="G133" s="16">
        <v>168634</v>
      </c>
      <c r="H133" s="16">
        <v>6590</v>
      </c>
      <c r="I133" s="16">
        <v>621</v>
      </c>
      <c r="J133" s="16">
        <v>6467</v>
      </c>
      <c r="K133" s="16">
        <v>13678</v>
      </c>
      <c r="N133" s="16"/>
    </row>
    <row r="134" spans="1:14" x14ac:dyDescent="0.35">
      <c r="A134" s="16" t="s">
        <v>484</v>
      </c>
      <c r="B134" s="16">
        <v>165648</v>
      </c>
      <c r="C134" s="16">
        <v>4670</v>
      </c>
      <c r="D134" s="16">
        <v>6116</v>
      </c>
      <c r="E134" s="16">
        <v>35</v>
      </c>
      <c r="F134" s="16">
        <v>-6504</v>
      </c>
      <c r="G134" s="16">
        <v>169965</v>
      </c>
      <c r="H134" s="16">
        <v>7720</v>
      </c>
      <c r="I134" s="16">
        <v>302</v>
      </c>
      <c r="J134" s="16">
        <v>6504</v>
      </c>
      <c r="K134" s="16">
        <v>14526</v>
      </c>
      <c r="N134" s="16"/>
    </row>
    <row r="135" spans="1:14" x14ac:dyDescent="0.35">
      <c r="A135" s="16" t="s">
        <v>485</v>
      </c>
      <c r="B135" s="16">
        <v>162475</v>
      </c>
      <c r="C135" s="16">
        <v>5364</v>
      </c>
      <c r="D135" s="16">
        <v>6421</v>
      </c>
      <c r="E135" s="16">
        <v>22</v>
      </c>
      <c r="F135" s="16">
        <v>-6595</v>
      </c>
      <c r="G135" s="16">
        <v>167687</v>
      </c>
      <c r="H135" s="16">
        <v>12862</v>
      </c>
      <c r="I135" s="16">
        <v>697</v>
      </c>
      <c r="J135" s="16">
        <v>6595</v>
      </c>
      <c r="K135" s="16">
        <v>20154</v>
      </c>
      <c r="N135" s="16"/>
    </row>
    <row r="136" spans="1:14" x14ac:dyDescent="0.35">
      <c r="A136" s="16" t="s">
        <v>486</v>
      </c>
      <c r="B136" s="16">
        <v>171598</v>
      </c>
      <c r="C136" s="16">
        <v>4501</v>
      </c>
      <c r="D136" s="16">
        <v>6219</v>
      </c>
      <c r="E136" s="16">
        <v>18</v>
      </c>
      <c r="F136" s="16">
        <v>-6630</v>
      </c>
      <c r="G136" s="16">
        <v>175706</v>
      </c>
      <c r="H136" s="16">
        <v>9261</v>
      </c>
      <c r="I136" s="16">
        <v>1547</v>
      </c>
      <c r="J136" s="16">
        <v>6630</v>
      </c>
      <c r="K136" s="16">
        <v>17438</v>
      </c>
      <c r="N136" s="16"/>
    </row>
    <row r="137" spans="1:14" x14ac:dyDescent="0.35">
      <c r="A137" s="16" t="s">
        <v>487</v>
      </c>
      <c r="B137" s="16">
        <v>165798</v>
      </c>
      <c r="C137" s="16">
        <v>4984</v>
      </c>
      <c r="D137" s="16">
        <v>6615</v>
      </c>
      <c r="E137" s="16">
        <v>60</v>
      </c>
      <c r="F137" s="16">
        <v>-6622</v>
      </c>
      <c r="G137" s="16">
        <v>170835</v>
      </c>
      <c r="H137" s="16">
        <v>7325</v>
      </c>
      <c r="I137" s="16">
        <v>295</v>
      </c>
      <c r="J137" s="16">
        <v>6622</v>
      </c>
      <c r="K137" s="16">
        <v>14242</v>
      </c>
      <c r="N137" s="16"/>
    </row>
    <row r="138" spans="1:14" x14ac:dyDescent="0.35">
      <c r="A138" s="16" t="s">
        <v>488</v>
      </c>
      <c r="B138" s="16">
        <v>166702</v>
      </c>
      <c r="C138" s="16">
        <v>4859</v>
      </c>
      <c r="D138" s="16">
        <v>6782</v>
      </c>
      <c r="E138" s="16">
        <v>11</v>
      </c>
      <c r="F138" s="16">
        <v>-6640</v>
      </c>
      <c r="G138" s="16">
        <v>171714</v>
      </c>
      <c r="H138" s="16">
        <v>6096</v>
      </c>
      <c r="I138" s="16">
        <v>321</v>
      </c>
      <c r="J138" s="16">
        <v>6640</v>
      </c>
      <c r="K138" s="16">
        <v>13057</v>
      </c>
      <c r="N138" s="16"/>
    </row>
    <row r="139" spans="1:14" x14ac:dyDescent="0.35">
      <c r="A139" s="16" t="s">
        <v>489</v>
      </c>
      <c r="B139" s="16">
        <v>164049</v>
      </c>
      <c r="C139" s="16">
        <v>5391</v>
      </c>
      <c r="D139" s="16">
        <v>6693</v>
      </c>
      <c r="E139" s="16">
        <v>39</v>
      </c>
      <c r="F139" s="16">
        <v>-6715</v>
      </c>
      <c r="G139" s="16">
        <v>169457</v>
      </c>
      <c r="H139" s="16">
        <v>11957</v>
      </c>
      <c r="I139" s="16">
        <v>526</v>
      </c>
      <c r="J139" s="16">
        <v>6715</v>
      </c>
      <c r="K139" s="16">
        <v>19198</v>
      </c>
      <c r="N139" s="16"/>
    </row>
    <row r="140" spans="1:14" x14ac:dyDescent="0.35">
      <c r="A140" s="16" t="s">
        <v>490</v>
      </c>
      <c r="B140" s="16">
        <v>171991</v>
      </c>
      <c r="C140" s="16">
        <v>5303</v>
      </c>
      <c r="D140" s="16">
        <v>6520</v>
      </c>
      <c r="E140" s="16">
        <v>42</v>
      </c>
      <c r="F140" s="16">
        <v>-6781</v>
      </c>
      <c r="G140" s="16">
        <v>177075</v>
      </c>
      <c r="H140" s="16">
        <v>9700</v>
      </c>
      <c r="I140" s="16">
        <v>180</v>
      </c>
      <c r="J140" s="16">
        <v>6781</v>
      </c>
      <c r="K140" s="16">
        <v>16661</v>
      </c>
      <c r="N140" s="16"/>
    </row>
    <row r="141" spans="1:14" x14ac:dyDescent="0.35">
      <c r="A141" s="16" t="s">
        <v>491</v>
      </c>
      <c r="B141" s="16">
        <v>170934</v>
      </c>
      <c r="C141" s="16">
        <v>5263</v>
      </c>
      <c r="D141" s="16">
        <v>6706</v>
      </c>
      <c r="E141" s="16">
        <v>40</v>
      </c>
      <c r="F141" s="16">
        <v>-6796</v>
      </c>
      <c r="G141" s="16">
        <v>176147</v>
      </c>
      <c r="H141" s="16">
        <v>7102</v>
      </c>
      <c r="I141" s="16">
        <v>211</v>
      </c>
      <c r="J141" s="16">
        <v>6796</v>
      </c>
      <c r="K141" s="16">
        <v>14109</v>
      </c>
      <c r="N141" s="16"/>
    </row>
    <row r="142" spans="1:14" x14ac:dyDescent="0.35">
      <c r="A142" s="16" t="s">
        <v>492</v>
      </c>
      <c r="B142" s="16">
        <v>167907</v>
      </c>
      <c r="C142" s="16">
        <v>4798</v>
      </c>
      <c r="D142" s="16">
        <v>6811</v>
      </c>
      <c r="E142" s="16">
        <v>176</v>
      </c>
      <c r="F142" s="16">
        <v>-6911</v>
      </c>
      <c r="G142" s="16">
        <v>172781</v>
      </c>
      <c r="H142" s="16">
        <v>5254</v>
      </c>
      <c r="I142" s="16">
        <v>321</v>
      </c>
      <c r="J142" s="16">
        <v>6911</v>
      </c>
      <c r="K142" s="16">
        <v>12486</v>
      </c>
      <c r="N142" s="16"/>
    </row>
    <row r="143" spans="1:14" x14ac:dyDescent="0.35">
      <c r="A143" s="16" t="s">
        <v>493</v>
      </c>
      <c r="B143" s="16">
        <v>166391</v>
      </c>
      <c r="C143" s="16">
        <v>5746</v>
      </c>
      <c r="D143" s="16">
        <v>7102</v>
      </c>
      <c r="E143" s="16">
        <v>60</v>
      </c>
      <c r="F143" s="16">
        <v>-7019</v>
      </c>
      <c r="G143" s="16">
        <v>172280</v>
      </c>
      <c r="H143" s="16">
        <v>11999</v>
      </c>
      <c r="I143" s="16">
        <v>423</v>
      </c>
      <c r="J143" s="16">
        <v>7019</v>
      </c>
      <c r="K143" s="16">
        <v>19441</v>
      </c>
      <c r="N143" s="16"/>
    </row>
    <row r="144" spans="1:14" x14ac:dyDescent="0.35">
      <c r="A144" s="16" t="s">
        <v>494</v>
      </c>
      <c r="B144" s="16">
        <v>179924</v>
      </c>
      <c r="C144" s="16">
        <v>5542</v>
      </c>
      <c r="D144" s="16">
        <v>6520</v>
      </c>
      <c r="E144" s="16">
        <v>51</v>
      </c>
      <c r="F144" s="16">
        <v>-7036</v>
      </c>
      <c r="G144" s="16">
        <v>185001</v>
      </c>
      <c r="H144" s="16">
        <v>11882</v>
      </c>
      <c r="I144" s="16">
        <v>294</v>
      </c>
      <c r="J144" s="16">
        <v>7036</v>
      </c>
      <c r="K144" s="16">
        <v>19212</v>
      </c>
      <c r="N144" s="16"/>
    </row>
    <row r="145" spans="1:14" x14ac:dyDescent="0.35">
      <c r="A145" s="16" t="s">
        <v>495</v>
      </c>
      <c r="B145" s="16">
        <v>171969</v>
      </c>
      <c r="C145" s="16">
        <v>5548</v>
      </c>
      <c r="D145" s="16">
        <v>6794</v>
      </c>
      <c r="E145" s="16">
        <v>31</v>
      </c>
      <c r="F145" s="16">
        <v>-7031</v>
      </c>
      <c r="G145" s="16">
        <v>177311</v>
      </c>
      <c r="H145" s="16">
        <v>8444</v>
      </c>
      <c r="I145" s="16">
        <v>269</v>
      </c>
      <c r="J145" s="16">
        <v>7031</v>
      </c>
      <c r="K145" s="16">
        <v>15744</v>
      </c>
      <c r="N145" s="16"/>
    </row>
    <row r="146" spans="1:14" x14ac:dyDescent="0.35">
      <c r="A146" s="16" t="s">
        <v>496</v>
      </c>
      <c r="B146" s="16">
        <v>171164</v>
      </c>
      <c r="C146" s="16">
        <v>5860</v>
      </c>
      <c r="D146" s="16">
        <v>6968</v>
      </c>
      <c r="E146" s="16">
        <v>237</v>
      </c>
      <c r="F146" s="16">
        <v>-7079</v>
      </c>
      <c r="G146" s="16">
        <v>177150</v>
      </c>
      <c r="H146" s="16">
        <v>8211</v>
      </c>
      <c r="I146" s="16">
        <v>316</v>
      </c>
      <c r="J146" s="16">
        <v>7079</v>
      </c>
      <c r="K146" s="16">
        <v>15606</v>
      </c>
      <c r="N146" s="16"/>
    </row>
    <row r="147" spans="1:14" x14ac:dyDescent="0.35">
      <c r="A147" s="16" t="s">
        <v>497</v>
      </c>
      <c r="B147" s="16">
        <v>171987</v>
      </c>
      <c r="C147" s="16">
        <v>6484</v>
      </c>
      <c r="D147" s="16">
        <v>7327</v>
      </c>
      <c r="E147" s="16">
        <v>45</v>
      </c>
      <c r="F147" s="16">
        <v>-7164</v>
      </c>
      <c r="G147" s="16">
        <v>178679</v>
      </c>
      <c r="H147" s="16">
        <v>14023</v>
      </c>
      <c r="I147" s="16">
        <v>362</v>
      </c>
      <c r="J147" s="16">
        <v>7164</v>
      </c>
      <c r="K147" s="16">
        <v>21549</v>
      </c>
      <c r="N147" s="16"/>
    </row>
    <row r="148" spans="1:14" x14ac:dyDescent="0.35">
      <c r="A148" s="16" t="s">
        <v>498</v>
      </c>
      <c r="B148" s="16">
        <v>177359</v>
      </c>
      <c r="C148" s="16">
        <v>5933</v>
      </c>
      <c r="D148" s="16">
        <v>6647</v>
      </c>
      <c r="E148" s="16">
        <v>55</v>
      </c>
      <c r="F148" s="16">
        <v>-7138</v>
      </c>
      <c r="G148" s="16">
        <v>182856</v>
      </c>
      <c r="H148" s="16">
        <v>10629</v>
      </c>
      <c r="I148" s="16">
        <v>622</v>
      </c>
      <c r="J148" s="16">
        <v>7138</v>
      </c>
      <c r="K148" s="16">
        <v>18389</v>
      </c>
      <c r="N148" s="16"/>
    </row>
    <row r="149" spans="1:14" x14ac:dyDescent="0.35">
      <c r="A149" s="16" t="s">
        <v>499</v>
      </c>
      <c r="B149" s="16">
        <v>178925</v>
      </c>
      <c r="C149" s="16">
        <v>6171</v>
      </c>
      <c r="D149" s="16">
        <v>7065</v>
      </c>
      <c r="E149" s="16">
        <v>3</v>
      </c>
      <c r="F149" s="16">
        <v>-7182</v>
      </c>
      <c r="G149" s="16">
        <v>184982</v>
      </c>
      <c r="H149" s="16">
        <v>8903</v>
      </c>
      <c r="I149" s="16">
        <v>982</v>
      </c>
      <c r="J149" s="16">
        <v>7182</v>
      </c>
      <c r="K149" s="16">
        <v>17067</v>
      </c>
      <c r="N149" s="16"/>
    </row>
    <row r="150" spans="1:14" x14ac:dyDescent="0.35">
      <c r="A150" s="16" t="s">
        <v>500</v>
      </c>
      <c r="B150" s="16">
        <v>177777</v>
      </c>
      <c r="C150" s="16">
        <v>6134</v>
      </c>
      <c r="D150" s="16">
        <v>7191</v>
      </c>
      <c r="E150" s="16">
        <v>44</v>
      </c>
      <c r="F150" s="16">
        <v>-7237</v>
      </c>
      <c r="G150" s="16">
        <v>183909</v>
      </c>
      <c r="H150" s="16">
        <v>9523</v>
      </c>
      <c r="I150" s="16">
        <v>642</v>
      </c>
      <c r="J150" s="16">
        <v>7237</v>
      </c>
      <c r="K150" s="16">
        <v>17402</v>
      </c>
      <c r="N150" s="16"/>
    </row>
    <row r="151" spans="1:14" x14ac:dyDescent="0.35">
      <c r="A151" s="16" t="s">
        <v>501</v>
      </c>
      <c r="B151" s="16">
        <v>174606</v>
      </c>
      <c r="C151" s="16">
        <v>6220</v>
      </c>
      <c r="D151" s="16">
        <v>7611</v>
      </c>
      <c r="E151" s="16">
        <v>41</v>
      </c>
      <c r="F151" s="16">
        <v>-7400</v>
      </c>
      <c r="G151" s="16">
        <v>181078</v>
      </c>
      <c r="H151" s="16">
        <v>15935</v>
      </c>
      <c r="I151" s="16">
        <v>616</v>
      </c>
      <c r="J151" s="16">
        <v>7400</v>
      </c>
      <c r="K151" s="16">
        <v>23951</v>
      </c>
      <c r="N151" s="16"/>
    </row>
    <row r="152" spans="1:14" x14ac:dyDescent="0.35">
      <c r="A152" s="16" t="s">
        <v>502</v>
      </c>
      <c r="B152" s="16">
        <v>185713</v>
      </c>
      <c r="C152" s="16">
        <v>5642</v>
      </c>
      <c r="D152" s="16">
        <v>8266</v>
      </c>
      <c r="E152" s="16">
        <v>29</v>
      </c>
      <c r="F152" s="16">
        <v>-7388</v>
      </c>
      <c r="G152" s="16">
        <v>192262</v>
      </c>
      <c r="H152" s="16">
        <v>11239</v>
      </c>
      <c r="I152" s="16">
        <v>398</v>
      </c>
      <c r="J152" s="16">
        <v>7388</v>
      </c>
      <c r="K152" s="16">
        <v>19025</v>
      </c>
      <c r="N152" s="16"/>
    </row>
    <row r="153" spans="1:14" x14ac:dyDescent="0.35">
      <c r="A153" s="16" t="s">
        <v>503</v>
      </c>
      <c r="B153" s="16">
        <v>182770</v>
      </c>
      <c r="C153" s="16">
        <v>5910</v>
      </c>
      <c r="D153" s="16">
        <v>8990</v>
      </c>
      <c r="E153" s="16">
        <v>16</v>
      </c>
      <c r="F153" s="16">
        <v>-7427</v>
      </c>
      <c r="G153" s="16">
        <v>190259</v>
      </c>
      <c r="H153" s="16">
        <v>11162</v>
      </c>
      <c r="I153" s="16">
        <v>536</v>
      </c>
      <c r="J153" s="16">
        <v>7427</v>
      </c>
      <c r="K153" s="16">
        <v>19125</v>
      </c>
      <c r="N153" s="16"/>
    </row>
    <row r="154" spans="1:14" x14ac:dyDescent="0.35">
      <c r="A154" s="16" t="s">
        <v>504</v>
      </c>
      <c r="B154" s="16">
        <v>182083</v>
      </c>
      <c r="C154" s="16">
        <v>5502</v>
      </c>
      <c r="D154" s="16">
        <v>9309</v>
      </c>
      <c r="E154" s="16">
        <v>29</v>
      </c>
      <c r="F154" s="16">
        <v>-7514</v>
      </c>
      <c r="G154" s="16">
        <v>189409</v>
      </c>
      <c r="H154" s="16">
        <v>7732</v>
      </c>
      <c r="I154" s="16">
        <v>625</v>
      </c>
      <c r="J154" s="16">
        <v>7514</v>
      </c>
      <c r="K154" s="16">
        <v>15871</v>
      </c>
      <c r="N154" s="16"/>
    </row>
    <row r="155" spans="1:14" x14ac:dyDescent="0.35">
      <c r="A155" s="16" t="s">
        <v>505</v>
      </c>
      <c r="B155" s="16">
        <v>187574</v>
      </c>
      <c r="C155" s="16">
        <v>6553</v>
      </c>
      <c r="D155" s="16">
        <v>9759</v>
      </c>
      <c r="E155" s="16">
        <v>0</v>
      </c>
      <c r="F155" s="16">
        <v>-7531</v>
      </c>
      <c r="G155" s="16">
        <v>196355</v>
      </c>
      <c r="H155" s="16">
        <v>16157</v>
      </c>
      <c r="I155" s="16">
        <v>530</v>
      </c>
      <c r="J155" s="16">
        <v>7531</v>
      </c>
      <c r="K155" s="16">
        <v>24218</v>
      </c>
      <c r="N155" s="16"/>
    </row>
    <row r="156" spans="1:14" x14ac:dyDescent="0.35">
      <c r="A156" s="16" t="s">
        <v>506</v>
      </c>
      <c r="B156" s="16">
        <v>259728</v>
      </c>
      <c r="C156" s="16">
        <v>4930</v>
      </c>
      <c r="D156" s="16">
        <v>9225</v>
      </c>
      <c r="E156" s="16">
        <v>29</v>
      </c>
      <c r="F156" s="16">
        <v>-7561</v>
      </c>
      <c r="G156" s="16">
        <v>266351</v>
      </c>
      <c r="H156" s="16">
        <v>26405</v>
      </c>
      <c r="I156" s="16">
        <v>340</v>
      </c>
      <c r="J156" s="16">
        <v>7561</v>
      </c>
      <c r="K156" s="16">
        <v>34306</v>
      </c>
      <c r="N156" s="16"/>
    </row>
    <row r="157" spans="1:14" x14ac:dyDescent="0.35">
      <c r="A157" s="16" t="s">
        <v>507</v>
      </c>
      <c r="B157" s="16">
        <v>222167</v>
      </c>
      <c r="C157" s="16">
        <v>5189</v>
      </c>
      <c r="D157" s="16">
        <v>9761</v>
      </c>
      <c r="E157" s="16">
        <v>16</v>
      </c>
      <c r="F157" s="16">
        <v>-7629</v>
      </c>
      <c r="G157" s="16">
        <v>229504</v>
      </c>
      <c r="H157" s="16">
        <v>19393</v>
      </c>
      <c r="I157" s="16">
        <v>403</v>
      </c>
      <c r="J157" s="16">
        <v>7629</v>
      </c>
      <c r="K157" s="16">
        <v>27425</v>
      </c>
      <c r="N157" s="16"/>
    </row>
    <row r="158" spans="1:14" x14ac:dyDescent="0.35">
      <c r="A158" s="16" t="s">
        <v>508</v>
      </c>
      <c r="B158" s="16">
        <v>221263</v>
      </c>
      <c r="C158" s="16">
        <v>6760</v>
      </c>
      <c r="D158" s="16">
        <v>9981</v>
      </c>
      <c r="E158" s="16">
        <v>29</v>
      </c>
      <c r="F158" s="16">
        <v>-7660</v>
      </c>
      <c r="G158" s="16">
        <v>230373</v>
      </c>
      <c r="H158" s="16">
        <v>13924</v>
      </c>
      <c r="I158" s="16">
        <v>558</v>
      </c>
      <c r="J158" s="16">
        <v>7660</v>
      </c>
      <c r="K158" s="16">
        <v>22142</v>
      </c>
      <c r="N158" s="16"/>
    </row>
    <row r="159" spans="1:14" x14ac:dyDescent="0.35">
      <c r="A159" s="16" t="s">
        <v>509</v>
      </c>
      <c r="B159" s="16">
        <v>231279</v>
      </c>
      <c r="C159" s="16">
        <v>6584</v>
      </c>
      <c r="D159" s="16">
        <v>10400</v>
      </c>
      <c r="E159" s="16">
        <v>0</v>
      </c>
      <c r="F159" s="16">
        <v>-7771</v>
      </c>
      <c r="G159" s="16">
        <v>240492</v>
      </c>
      <c r="H159" s="16">
        <v>21521</v>
      </c>
      <c r="I159" s="16">
        <v>1874</v>
      </c>
      <c r="J159" s="16">
        <v>7771</v>
      </c>
      <c r="K159" s="16">
        <v>31166</v>
      </c>
      <c r="N159" s="16"/>
    </row>
    <row r="160" spans="1:14" x14ac:dyDescent="0.35">
      <c r="A160" s="16" t="s">
        <v>510</v>
      </c>
      <c r="B160" s="16">
        <v>233146</v>
      </c>
      <c r="C160" s="16">
        <v>5917</v>
      </c>
      <c r="D160" s="16">
        <v>9695</v>
      </c>
      <c r="E160" s="16">
        <v>32</v>
      </c>
      <c r="F160" s="16">
        <v>-7737</v>
      </c>
      <c r="G160" s="16">
        <v>241053</v>
      </c>
      <c r="H160" s="16">
        <v>15820</v>
      </c>
      <c r="I160" s="16">
        <v>121</v>
      </c>
      <c r="J160" s="16">
        <v>7737</v>
      </c>
      <c r="K160" s="16">
        <v>23678</v>
      </c>
      <c r="N160" s="16"/>
    </row>
    <row r="161" spans="1:14" x14ac:dyDescent="0.35">
      <c r="A161" s="16" t="s">
        <v>511</v>
      </c>
      <c r="B161" s="16">
        <v>217729</v>
      </c>
      <c r="C161" s="16">
        <v>6471</v>
      </c>
      <c r="D161" s="16">
        <v>10534</v>
      </c>
      <c r="E161" s="16">
        <v>25</v>
      </c>
      <c r="F161" s="16">
        <v>-7724</v>
      </c>
      <c r="G161" s="16">
        <v>227035</v>
      </c>
      <c r="H161" s="16">
        <v>15126</v>
      </c>
      <c r="I161" s="16">
        <v>334</v>
      </c>
      <c r="J161" s="16">
        <v>7724</v>
      </c>
      <c r="K161" s="16">
        <v>23184</v>
      </c>
      <c r="N161" s="16"/>
    </row>
    <row r="162" spans="1:14" x14ac:dyDescent="0.35">
      <c r="A162" s="16" t="s">
        <v>512</v>
      </c>
      <c r="B162" s="16">
        <v>211175</v>
      </c>
      <c r="C162" s="16">
        <v>6287</v>
      </c>
      <c r="D162" s="16">
        <v>10542</v>
      </c>
      <c r="E162" s="16">
        <v>24</v>
      </c>
      <c r="F162" s="16">
        <v>-7828</v>
      </c>
      <c r="G162" s="16">
        <v>220200</v>
      </c>
      <c r="H162" s="16">
        <v>11209</v>
      </c>
      <c r="I162" s="16">
        <v>503</v>
      </c>
      <c r="J162" s="16">
        <v>7828</v>
      </c>
      <c r="K162" s="16">
        <v>19540</v>
      </c>
      <c r="N162" s="16"/>
    </row>
    <row r="163" spans="1:14" x14ac:dyDescent="0.35">
      <c r="A163" s="16" t="s">
        <v>513</v>
      </c>
      <c r="B163" s="16">
        <v>222732</v>
      </c>
      <c r="C163" s="16">
        <v>6946</v>
      </c>
      <c r="D163" s="16">
        <v>11048</v>
      </c>
      <c r="E163" s="16">
        <v>16</v>
      </c>
      <c r="F163" s="16">
        <v>-8370</v>
      </c>
      <c r="G163" s="16">
        <v>232372</v>
      </c>
      <c r="H163" s="16">
        <v>19145</v>
      </c>
      <c r="I163" s="16">
        <v>7588</v>
      </c>
      <c r="J163" s="16">
        <v>8370</v>
      </c>
      <c r="K163" s="16">
        <v>35103</v>
      </c>
      <c r="N163" s="16"/>
    </row>
    <row r="164" spans="1:14" x14ac:dyDescent="0.35">
      <c r="A164" s="16" t="s">
        <v>514</v>
      </c>
      <c r="B164" s="16">
        <v>237009</v>
      </c>
      <c r="C164" s="16">
        <v>5995</v>
      </c>
      <c r="D164" s="16">
        <v>10180</v>
      </c>
      <c r="E164" s="16">
        <v>17</v>
      </c>
      <c r="F164" s="16">
        <v>-8461</v>
      </c>
      <c r="G164" s="16">
        <v>244740</v>
      </c>
      <c r="H164" s="16">
        <v>12250</v>
      </c>
      <c r="I164" s="16">
        <v>800</v>
      </c>
      <c r="J164" s="16">
        <v>8461</v>
      </c>
      <c r="K164" s="16">
        <v>21511</v>
      </c>
      <c r="N164" s="16"/>
    </row>
    <row r="165" spans="1:14" x14ac:dyDescent="0.35">
      <c r="A165" s="16" t="s">
        <v>515</v>
      </c>
      <c r="B165" s="16">
        <v>229551</v>
      </c>
      <c r="C165" s="16">
        <v>6738</v>
      </c>
      <c r="D165" s="16">
        <v>11250</v>
      </c>
      <c r="E165" s="16">
        <v>23</v>
      </c>
      <c r="F165" s="16">
        <v>-8692</v>
      </c>
      <c r="G165" s="16">
        <v>238870</v>
      </c>
      <c r="H165" s="16">
        <v>14456</v>
      </c>
      <c r="I165" s="16">
        <v>606</v>
      </c>
      <c r="J165" s="16">
        <v>8692</v>
      </c>
      <c r="K165" s="16">
        <v>23754</v>
      </c>
      <c r="N165" s="16"/>
    </row>
    <row r="166" spans="1:14" x14ac:dyDescent="0.35">
      <c r="A166" s="16" t="s">
        <v>516</v>
      </c>
      <c r="B166" s="16">
        <v>253242</v>
      </c>
      <c r="C166" s="16">
        <v>5862</v>
      </c>
      <c r="D166" s="16">
        <v>11227</v>
      </c>
      <c r="E166" s="16">
        <v>22</v>
      </c>
      <c r="F166" s="16">
        <v>-8871</v>
      </c>
      <c r="G166" s="16">
        <v>261482</v>
      </c>
      <c r="H166" s="16">
        <v>3648</v>
      </c>
      <c r="I166" s="16">
        <v>10621</v>
      </c>
      <c r="J166" s="16">
        <v>8871</v>
      </c>
      <c r="K166" s="16">
        <v>23140</v>
      </c>
      <c r="N166" s="16"/>
    </row>
    <row r="167" spans="1:14" x14ac:dyDescent="0.35">
      <c r="A167" s="16" t="s">
        <v>517</v>
      </c>
      <c r="B167" s="16">
        <v>245392</v>
      </c>
      <c r="C167" s="16">
        <v>7433</v>
      </c>
      <c r="D167" s="16">
        <v>12042</v>
      </c>
      <c r="E167" s="16">
        <v>9</v>
      </c>
      <c r="F167" s="16">
        <v>-9325</v>
      </c>
      <c r="G167" s="16">
        <v>255551</v>
      </c>
      <c r="H167" s="16">
        <v>35954</v>
      </c>
      <c r="I167" s="16">
        <v>756</v>
      </c>
      <c r="J167" s="16">
        <v>9325</v>
      </c>
      <c r="K167" s="16">
        <v>46035</v>
      </c>
      <c r="N167" s="16"/>
    </row>
    <row r="168" spans="1:14" x14ac:dyDescent="0.35">
      <c r="A168" s="16" t="s">
        <v>518</v>
      </c>
      <c r="B168" s="16">
        <v>259397</v>
      </c>
      <c r="C168" s="16">
        <v>7187</v>
      </c>
      <c r="D168" s="16">
        <v>10915</v>
      </c>
      <c r="E168" s="16">
        <v>14</v>
      </c>
      <c r="F168" s="16">
        <v>-9424</v>
      </c>
      <c r="G168" s="16">
        <v>268089</v>
      </c>
      <c r="H168" s="16">
        <v>24241</v>
      </c>
      <c r="I168" s="16">
        <v>420</v>
      </c>
      <c r="J168" s="16">
        <v>9424</v>
      </c>
      <c r="K168" s="16">
        <v>34085</v>
      </c>
      <c r="N168" s="16"/>
    </row>
    <row r="169" spans="1:14" x14ac:dyDescent="0.35">
      <c r="A169" s="16" t="s">
        <v>519</v>
      </c>
      <c r="B169" s="16">
        <v>237120</v>
      </c>
      <c r="C169" s="16">
        <v>6937</v>
      </c>
      <c r="D169" s="16">
        <v>11699</v>
      </c>
      <c r="E169" s="16">
        <v>12</v>
      </c>
      <c r="F169" s="16">
        <v>-9503</v>
      </c>
      <c r="G169" s="16">
        <v>246265</v>
      </c>
      <c r="H169" s="16">
        <v>30270</v>
      </c>
      <c r="I169" s="16">
        <v>337</v>
      </c>
      <c r="J169" s="16">
        <v>9503</v>
      </c>
      <c r="K169" s="16">
        <v>40110</v>
      </c>
      <c r="N169" s="16"/>
    </row>
    <row r="170" spans="1:14" x14ac:dyDescent="0.35">
      <c r="A170" s="16" t="s">
        <v>520</v>
      </c>
      <c r="B170" s="16">
        <v>243923</v>
      </c>
      <c r="C170" s="16">
        <v>7372</v>
      </c>
      <c r="D170" s="16">
        <v>12109</v>
      </c>
      <c r="E170" s="16">
        <v>13</v>
      </c>
      <c r="F170" s="16">
        <v>-9592</v>
      </c>
      <c r="G170" s="16">
        <v>253825</v>
      </c>
      <c r="H170" s="16">
        <v>23817</v>
      </c>
      <c r="I170" s="16">
        <v>437</v>
      </c>
      <c r="J170" s="16">
        <v>9592</v>
      </c>
      <c r="K170" s="16">
        <v>33846</v>
      </c>
      <c r="N170" s="16"/>
    </row>
    <row r="171" spans="1:14" x14ac:dyDescent="0.35">
      <c r="A171" s="16" t="s">
        <v>521</v>
      </c>
      <c r="B171" s="16">
        <v>242092</v>
      </c>
      <c r="C171" s="16">
        <v>7717</v>
      </c>
      <c r="D171" s="16">
        <v>12822</v>
      </c>
      <c r="E171" s="16">
        <v>11</v>
      </c>
      <c r="F171" s="16">
        <v>-9895</v>
      </c>
      <c r="G171" s="16">
        <v>252747</v>
      </c>
      <c r="H171" s="16">
        <v>43198</v>
      </c>
      <c r="I171" s="16">
        <v>2029</v>
      </c>
      <c r="J171" s="16">
        <v>9895</v>
      </c>
      <c r="K171" s="16">
        <v>55122</v>
      </c>
      <c r="N171" s="16"/>
    </row>
    <row r="172" spans="1:14" x14ac:dyDescent="0.35">
      <c r="A172" s="16" t="s">
        <v>522</v>
      </c>
      <c r="B172" s="16">
        <v>259185</v>
      </c>
      <c r="C172" s="16">
        <v>7001</v>
      </c>
      <c r="D172" s="16">
        <v>12821</v>
      </c>
      <c r="E172" s="16">
        <v>299</v>
      </c>
      <c r="F172" s="16">
        <v>-9999</v>
      </c>
      <c r="G172" s="16">
        <v>269307</v>
      </c>
      <c r="H172" s="16">
        <v>27568</v>
      </c>
      <c r="I172" s="16">
        <v>456</v>
      </c>
      <c r="J172" s="16">
        <v>9999</v>
      </c>
      <c r="K172" s="16">
        <v>38023</v>
      </c>
      <c r="N172" s="16"/>
    </row>
    <row r="173" spans="1:14" x14ac:dyDescent="0.35">
      <c r="A173" s="16" t="s">
        <v>523</v>
      </c>
      <c r="B173" s="16">
        <v>250692</v>
      </c>
      <c r="C173" s="16">
        <v>7375</v>
      </c>
      <c r="D173" s="16">
        <v>13611</v>
      </c>
      <c r="E173" s="16">
        <v>892</v>
      </c>
      <c r="F173" s="16">
        <v>-10148</v>
      </c>
      <c r="G173" s="16">
        <v>262422</v>
      </c>
      <c r="H173" s="16">
        <v>28372</v>
      </c>
      <c r="I173" s="16">
        <v>382</v>
      </c>
      <c r="J173" s="16">
        <v>10148</v>
      </c>
      <c r="K173" s="16">
        <v>38902</v>
      </c>
      <c r="N173" s="16"/>
    </row>
    <row r="174" spans="1:14" x14ac:dyDescent="0.35">
      <c r="A174" s="16" t="s">
        <v>524</v>
      </c>
      <c r="B174" s="16">
        <v>260620</v>
      </c>
      <c r="C174" s="16">
        <v>7788</v>
      </c>
      <c r="D174" s="16">
        <v>14982</v>
      </c>
      <c r="E174" s="16">
        <v>0</v>
      </c>
      <c r="F174" s="16">
        <v>-10314</v>
      </c>
      <c r="G174" s="16">
        <v>273076</v>
      </c>
      <c r="H174" s="16">
        <v>24617</v>
      </c>
      <c r="I174" s="16">
        <v>196</v>
      </c>
      <c r="J174" s="16">
        <v>10314</v>
      </c>
      <c r="K174" s="16">
        <v>35127</v>
      </c>
      <c r="N174" s="16"/>
    </row>
    <row r="175" spans="1:14" x14ac:dyDescent="0.35">
      <c r="A175" s="16" t="s">
        <v>525</v>
      </c>
      <c r="B175" s="16">
        <v>259555</v>
      </c>
      <c r="C175" s="16">
        <v>9652</v>
      </c>
      <c r="D175" s="16">
        <v>15043</v>
      </c>
      <c r="E175" s="16">
        <v>0</v>
      </c>
      <c r="F175" s="16">
        <v>-10699</v>
      </c>
      <c r="G175" s="16">
        <v>273551</v>
      </c>
      <c r="H175" s="16">
        <v>35924</v>
      </c>
      <c r="I175" s="16">
        <v>1441</v>
      </c>
      <c r="J175" s="16">
        <v>10699</v>
      </c>
      <c r="K175" s="16">
        <v>48064</v>
      </c>
      <c r="N175" s="16"/>
    </row>
    <row r="176" spans="1:14" x14ac:dyDescent="0.35">
      <c r="A176" s="16" t="s">
        <v>526</v>
      </c>
      <c r="B176" s="16">
        <v>282930</v>
      </c>
      <c r="C176" s="16">
        <v>7511</v>
      </c>
      <c r="D176" s="16">
        <v>13832</v>
      </c>
      <c r="E176" s="16">
        <v>1</v>
      </c>
      <c r="F176" s="16">
        <v>-10781</v>
      </c>
      <c r="G176" s="16">
        <v>293493</v>
      </c>
      <c r="H176" s="16">
        <v>22801</v>
      </c>
      <c r="I176" s="16">
        <v>98</v>
      </c>
      <c r="J176" s="16">
        <v>10781</v>
      </c>
      <c r="K176" s="16">
        <v>33680</v>
      </c>
      <c r="N176" s="16"/>
    </row>
    <row r="177" spans="1:14" x14ac:dyDescent="0.35">
      <c r="A177" s="16" t="s">
        <v>527</v>
      </c>
      <c r="B177" s="16">
        <v>273712</v>
      </c>
      <c r="C177" s="16">
        <v>8578</v>
      </c>
      <c r="D177" s="16">
        <v>15007</v>
      </c>
      <c r="E177" s="16">
        <v>2</v>
      </c>
      <c r="F177" s="16">
        <v>-10838</v>
      </c>
      <c r="G177" s="16">
        <v>286461</v>
      </c>
      <c r="H177" s="16">
        <v>23322</v>
      </c>
      <c r="I177" s="16">
        <v>241</v>
      </c>
      <c r="J177" s="16">
        <v>10838</v>
      </c>
      <c r="K177" s="16">
        <v>34401</v>
      </c>
      <c r="N177" s="16"/>
    </row>
    <row r="178" spans="1:14" x14ac:dyDescent="0.35">
      <c r="A178" s="16" t="s">
        <v>528</v>
      </c>
      <c r="B178" s="16">
        <v>267338</v>
      </c>
      <c r="C178" s="16">
        <v>9287</v>
      </c>
      <c r="D178" s="16">
        <v>15085</v>
      </c>
      <c r="E178" s="16">
        <v>2</v>
      </c>
      <c r="F178" s="16">
        <v>-11070</v>
      </c>
      <c r="G178" s="16">
        <v>280642</v>
      </c>
      <c r="H178" s="16">
        <v>24444</v>
      </c>
      <c r="I178" s="16">
        <v>120</v>
      </c>
      <c r="J178" s="16">
        <v>11070</v>
      </c>
      <c r="K178" s="16">
        <v>35634</v>
      </c>
      <c r="N178" s="16"/>
    </row>
    <row r="179" spans="1:14" x14ac:dyDescent="0.35">
      <c r="A179" s="16" t="s">
        <v>529</v>
      </c>
      <c r="B179" s="16">
        <v>269930</v>
      </c>
      <c r="C179" s="16">
        <v>10109</v>
      </c>
      <c r="D179" s="16">
        <v>15983</v>
      </c>
      <c r="E179" s="16">
        <v>0</v>
      </c>
      <c r="F179" s="16">
        <v>-11438</v>
      </c>
      <c r="G179" s="16">
        <v>284584</v>
      </c>
      <c r="H179" s="16">
        <v>37881</v>
      </c>
      <c r="I179" s="16">
        <v>393</v>
      </c>
      <c r="J179" s="16">
        <v>11438</v>
      </c>
      <c r="K179" s="16">
        <v>49712</v>
      </c>
      <c r="N179" s="16"/>
    </row>
    <row r="180" spans="1:14" x14ac:dyDescent="0.35">
      <c r="A180" s="16" t="s">
        <v>1939</v>
      </c>
      <c r="B180" s="16">
        <v>294200</v>
      </c>
      <c r="C180" s="16">
        <v>8333</v>
      </c>
      <c r="D180" s="16">
        <v>14553</v>
      </c>
      <c r="E180" s="16">
        <v>2</v>
      </c>
      <c r="F180" s="16">
        <v>-11592</v>
      </c>
      <c r="G180" s="16">
        <v>305496</v>
      </c>
      <c r="H180" s="16">
        <v>26435</v>
      </c>
      <c r="I180" s="16">
        <v>129</v>
      </c>
      <c r="J180" s="16">
        <v>11592</v>
      </c>
      <c r="K180" s="16">
        <v>38156</v>
      </c>
      <c r="N180" s="16"/>
    </row>
    <row r="181" spans="1:14" ht="32.25" customHeight="1" x14ac:dyDescent="0.35">
      <c r="A181" s="16" t="s">
        <v>530</v>
      </c>
      <c r="B181" s="16">
        <v>23283</v>
      </c>
      <c r="C181" s="16">
        <v>313</v>
      </c>
      <c r="D181" s="16">
        <v>705</v>
      </c>
      <c r="E181" s="16">
        <v>0</v>
      </c>
      <c r="F181" s="16">
        <v>-906</v>
      </c>
      <c r="G181" s="16">
        <v>23395</v>
      </c>
      <c r="H181" s="16">
        <v>504</v>
      </c>
      <c r="I181" s="16">
        <v>2</v>
      </c>
      <c r="J181" s="16">
        <v>906</v>
      </c>
      <c r="K181" s="16">
        <v>1412</v>
      </c>
      <c r="N181" s="16"/>
    </row>
    <row r="182" spans="1:14" x14ac:dyDescent="0.35">
      <c r="A182" s="16" t="s">
        <v>531</v>
      </c>
      <c r="B182" s="16">
        <v>23468</v>
      </c>
      <c r="C182" s="16">
        <v>267</v>
      </c>
      <c r="D182" s="16">
        <v>705</v>
      </c>
      <c r="E182" s="16">
        <v>0</v>
      </c>
      <c r="F182" s="16">
        <v>-906</v>
      </c>
      <c r="G182" s="16">
        <v>23534</v>
      </c>
      <c r="H182" s="16">
        <v>504</v>
      </c>
      <c r="I182" s="16">
        <v>2</v>
      </c>
      <c r="J182" s="16">
        <v>906</v>
      </c>
      <c r="K182" s="16">
        <v>1412</v>
      </c>
      <c r="N182" s="16"/>
    </row>
    <row r="183" spans="1:14" x14ac:dyDescent="0.35">
      <c r="A183" s="16" t="s">
        <v>532</v>
      </c>
      <c r="B183" s="16">
        <v>25300</v>
      </c>
      <c r="C183" s="16">
        <v>239</v>
      </c>
      <c r="D183" s="16">
        <v>701</v>
      </c>
      <c r="E183" s="16">
        <v>1</v>
      </c>
      <c r="F183" s="16">
        <v>-904</v>
      </c>
      <c r="G183" s="16">
        <v>25337</v>
      </c>
      <c r="H183" s="16">
        <v>520</v>
      </c>
      <c r="I183" s="16">
        <v>0</v>
      </c>
      <c r="J183" s="16">
        <v>904</v>
      </c>
      <c r="K183" s="16">
        <v>1424</v>
      </c>
      <c r="N183" s="16"/>
    </row>
    <row r="184" spans="1:14" x14ac:dyDescent="0.35">
      <c r="A184" s="16" t="s">
        <v>533</v>
      </c>
      <c r="B184" s="16">
        <v>24174</v>
      </c>
      <c r="C184" s="16">
        <v>237</v>
      </c>
      <c r="D184" s="16">
        <v>779</v>
      </c>
      <c r="E184" s="16">
        <v>0</v>
      </c>
      <c r="F184" s="16">
        <v>-909</v>
      </c>
      <c r="G184" s="16">
        <v>24281</v>
      </c>
      <c r="H184" s="16">
        <v>728</v>
      </c>
      <c r="I184" s="16">
        <v>1</v>
      </c>
      <c r="J184" s="16">
        <v>909</v>
      </c>
      <c r="K184" s="16">
        <v>1638</v>
      </c>
      <c r="N184" s="16"/>
    </row>
    <row r="185" spans="1:14" x14ac:dyDescent="0.35">
      <c r="A185" s="16" t="s">
        <v>534</v>
      </c>
      <c r="B185" s="16">
        <v>24307</v>
      </c>
      <c r="C185" s="16">
        <v>241</v>
      </c>
      <c r="D185" s="16">
        <v>779</v>
      </c>
      <c r="E185" s="16">
        <v>0</v>
      </c>
      <c r="F185" s="16">
        <v>-909</v>
      </c>
      <c r="G185" s="16">
        <v>24418</v>
      </c>
      <c r="H185" s="16">
        <v>728</v>
      </c>
      <c r="I185" s="16">
        <v>1</v>
      </c>
      <c r="J185" s="16">
        <v>909</v>
      </c>
      <c r="K185" s="16">
        <v>1638</v>
      </c>
      <c r="N185" s="16"/>
    </row>
    <row r="186" spans="1:14" x14ac:dyDescent="0.35">
      <c r="A186" s="16" t="s">
        <v>535</v>
      </c>
      <c r="B186" s="16">
        <v>24582</v>
      </c>
      <c r="C186" s="16">
        <v>237</v>
      </c>
      <c r="D186" s="16">
        <v>784</v>
      </c>
      <c r="E186" s="16">
        <v>1</v>
      </c>
      <c r="F186" s="16">
        <v>-909</v>
      </c>
      <c r="G186" s="16">
        <v>24695</v>
      </c>
      <c r="H186" s="16">
        <v>735</v>
      </c>
      <c r="I186" s="16">
        <v>2</v>
      </c>
      <c r="J186" s="16">
        <v>909</v>
      </c>
      <c r="K186" s="16">
        <v>1646</v>
      </c>
      <c r="N186" s="16"/>
    </row>
    <row r="187" spans="1:14" x14ac:dyDescent="0.35">
      <c r="A187" s="16" t="s">
        <v>536</v>
      </c>
      <c r="B187" s="16">
        <v>23571</v>
      </c>
      <c r="C187" s="16">
        <v>221</v>
      </c>
      <c r="D187" s="16">
        <v>761</v>
      </c>
      <c r="E187" s="16">
        <v>0</v>
      </c>
      <c r="F187" s="16">
        <v>-916</v>
      </c>
      <c r="G187" s="16">
        <v>23637</v>
      </c>
      <c r="H187" s="16">
        <v>817</v>
      </c>
      <c r="I187" s="16">
        <v>2</v>
      </c>
      <c r="J187" s="16">
        <v>916</v>
      </c>
      <c r="K187" s="16">
        <v>1735</v>
      </c>
      <c r="N187" s="16"/>
    </row>
    <row r="188" spans="1:14" x14ac:dyDescent="0.35">
      <c r="A188" s="16" t="s">
        <v>537</v>
      </c>
      <c r="B188" s="16">
        <v>24266</v>
      </c>
      <c r="C188" s="16">
        <v>206</v>
      </c>
      <c r="D188" s="16">
        <v>761</v>
      </c>
      <c r="E188" s="16">
        <v>0</v>
      </c>
      <c r="F188" s="16">
        <v>-916</v>
      </c>
      <c r="G188" s="16">
        <v>24317</v>
      </c>
      <c r="H188" s="16">
        <v>817</v>
      </c>
      <c r="I188" s="16">
        <v>2</v>
      </c>
      <c r="J188" s="16">
        <v>916</v>
      </c>
      <c r="K188" s="16">
        <v>1735</v>
      </c>
      <c r="N188" s="16"/>
    </row>
    <row r="189" spans="1:14" x14ac:dyDescent="0.35">
      <c r="A189" s="16" t="s">
        <v>538</v>
      </c>
      <c r="B189" s="16">
        <v>26303</v>
      </c>
      <c r="C189" s="16">
        <v>200</v>
      </c>
      <c r="D189" s="16">
        <v>756</v>
      </c>
      <c r="E189" s="16">
        <v>0</v>
      </c>
      <c r="F189" s="16">
        <v>-915</v>
      </c>
      <c r="G189" s="16">
        <v>26344</v>
      </c>
      <c r="H189" s="16">
        <v>819</v>
      </c>
      <c r="I189" s="16">
        <v>1</v>
      </c>
      <c r="J189" s="16">
        <v>915</v>
      </c>
      <c r="K189" s="16">
        <v>1735</v>
      </c>
      <c r="N189" s="16"/>
    </row>
    <row r="190" spans="1:14" x14ac:dyDescent="0.35">
      <c r="A190" s="16" t="s">
        <v>71</v>
      </c>
      <c r="B190" s="16">
        <v>24288</v>
      </c>
      <c r="C190" s="16">
        <v>206</v>
      </c>
      <c r="D190" s="16">
        <v>775</v>
      </c>
      <c r="E190" s="16">
        <v>0</v>
      </c>
      <c r="F190" s="16">
        <v>-923</v>
      </c>
      <c r="G190" s="16">
        <v>24346</v>
      </c>
      <c r="H190" s="16">
        <v>1447</v>
      </c>
      <c r="I190" s="16">
        <v>1</v>
      </c>
      <c r="J190" s="16">
        <v>923</v>
      </c>
      <c r="K190" s="16">
        <v>2371</v>
      </c>
      <c r="N190" s="16"/>
    </row>
    <row r="191" spans="1:14" x14ac:dyDescent="0.35">
      <c r="A191" s="16" t="s">
        <v>72</v>
      </c>
      <c r="B191" s="16">
        <v>25600</v>
      </c>
      <c r="C191" s="16">
        <v>219</v>
      </c>
      <c r="D191" s="16">
        <v>775</v>
      </c>
      <c r="E191" s="16">
        <v>1</v>
      </c>
      <c r="F191" s="16">
        <v>-923</v>
      </c>
      <c r="G191" s="16">
        <v>25672</v>
      </c>
      <c r="H191" s="16">
        <v>1438</v>
      </c>
      <c r="I191" s="16">
        <v>1</v>
      </c>
      <c r="J191" s="16">
        <v>923</v>
      </c>
      <c r="K191" s="16">
        <v>2362</v>
      </c>
      <c r="N191" s="16"/>
    </row>
    <row r="192" spans="1:14" x14ac:dyDescent="0.35">
      <c r="A192" s="16" t="s">
        <v>73</v>
      </c>
      <c r="B192" s="16">
        <v>26448</v>
      </c>
      <c r="C192" s="16">
        <v>230</v>
      </c>
      <c r="D192" s="16">
        <v>775</v>
      </c>
      <c r="E192" s="16">
        <v>2</v>
      </c>
      <c r="F192" s="16">
        <v>-926</v>
      </c>
      <c r="G192" s="16">
        <v>26529</v>
      </c>
      <c r="H192" s="16">
        <v>1448</v>
      </c>
      <c r="I192" s="16">
        <v>3</v>
      </c>
      <c r="J192" s="16">
        <v>926</v>
      </c>
      <c r="K192" s="16">
        <v>2377</v>
      </c>
      <c r="N192" s="16"/>
    </row>
    <row r="193" spans="1:14" x14ac:dyDescent="0.35">
      <c r="A193" s="16" t="s">
        <v>74</v>
      </c>
      <c r="B193" s="16">
        <v>24628</v>
      </c>
      <c r="C193" s="16">
        <v>237</v>
      </c>
      <c r="D193" s="16">
        <v>786</v>
      </c>
      <c r="E193" s="16">
        <v>-36</v>
      </c>
      <c r="F193" s="16">
        <v>-931</v>
      </c>
      <c r="G193" s="16">
        <v>24684</v>
      </c>
      <c r="H193" s="16">
        <v>613</v>
      </c>
      <c r="I193" s="16">
        <v>2</v>
      </c>
      <c r="J193" s="16">
        <v>931</v>
      </c>
      <c r="K193" s="16">
        <v>1546</v>
      </c>
      <c r="N193" s="16"/>
    </row>
    <row r="194" spans="1:14" x14ac:dyDescent="0.35">
      <c r="A194" s="16" t="s">
        <v>75</v>
      </c>
      <c r="B194" s="16">
        <v>24910</v>
      </c>
      <c r="C194" s="16">
        <v>246</v>
      </c>
      <c r="D194" s="16">
        <v>786</v>
      </c>
      <c r="E194" s="16">
        <v>-24</v>
      </c>
      <c r="F194" s="16">
        <v>-931</v>
      </c>
      <c r="G194" s="16">
        <v>24987</v>
      </c>
      <c r="H194" s="16">
        <v>487</v>
      </c>
      <c r="I194" s="16">
        <v>2</v>
      </c>
      <c r="J194" s="16">
        <v>931</v>
      </c>
      <c r="K194" s="16">
        <v>1420</v>
      </c>
      <c r="N194" s="16"/>
    </row>
    <row r="195" spans="1:14" x14ac:dyDescent="0.35">
      <c r="A195" s="16" t="s">
        <v>76</v>
      </c>
      <c r="B195" s="16">
        <v>24537</v>
      </c>
      <c r="C195" s="16">
        <v>258</v>
      </c>
      <c r="D195" s="16">
        <v>787</v>
      </c>
      <c r="E195" s="16">
        <v>61</v>
      </c>
      <c r="F195" s="16">
        <v>-929</v>
      </c>
      <c r="G195" s="16">
        <v>24714</v>
      </c>
      <c r="H195" s="16">
        <v>581</v>
      </c>
      <c r="I195" s="16">
        <v>1</v>
      </c>
      <c r="J195" s="16">
        <v>929</v>
      </c>
      <c r="K195" s="16">
        <v>1511</v>
      </c>
      <c r="N195" s="16"/>
    </row>
    <row r="196" spans="1:14" x14ac:dyDescent="0.35">
      <c r="A196" s="16" t="s">
        <v>77</v>
      </c>
      <c r="B196" s="16">
        <v>24553</v>
      </c>
      <c r="C196" s="16">
        <v>274</v>
      </c>
      <c r="D196" s="16">
        <v>761</v>
      </c>
      <c r="E196" s="16">
        <v>75</v>
      </c>
      <c r="F196" s="16">
        <v>-936</v>
      </c>
      <c r="G196" s="16">
        <v>24727</v>
      </c>
      <c r="H196" s="16">
        <v>665</v>
      </c>
      <c r="I196" s="16">
        <v>1</v>
      </c>
      <c r="J196" s="16">
        <v>936</v>
      </c>
      <c r="K196" s="16">
        <v>1602</v>
      </c>
      <c r="N196" s="16"/>
    </row>
    <row r="197" spans="1:14" x14ac:dyDescent="0.35">
      <c r="A197" s="16" t="s">
        <v>78</v>
      </c>
      <c r="B197" s="16">
        <v>25022</v>
      </c>
      <c r="C197" s="16">
        <v>280</v>
      </c>
      <c r="D197" s="16">
        <v>761</v>
      </c>
      <c r="E197" s="16">
        <v>-34</v>
      </c>
      <c r="F197" s="16">
        <v>-936</v>
      </c>
      <c r="G197" s="16">
        <v>25093</v>
      </c>
      <c r="H197" s="16">
        <v>652</v>
      </c>
      <c r="I197" s="16">
        <v>1</v>
      </c>
      <c r="J197" s="16">
        <v>936</v>
      </c>
      <c r="K197" s="16">
        <v>1589</v>
      </c>
      <c r="N197" s="16"/>
    </row>
    <row r="198" spans="1:14" x14ac:dyDescent="0.35">
      <c r="A198" s="16" t="s">
        <v>79</v>
      </c>
      <c r="B198" s="16">
        <v>24986</v>
      </c>
      <c r="C198" s="16">
        <v>273</v>
      </c>
      <c r="D198" s="16">
        <v>761</v>
      </c>
      <c r="E198" s="16">
        <v>-39</v>
      </c>
      <c r="F198" s="16">
        <v>-934</v>
      </c>
      <c r="G198" s="16">
        <v>25047</v>
      </c>
      <c r="H198" s="16">
        <v>572</v>
      </c>
      <c r="I198" s="16">
        <v>2</v>
      </c>
      <c r="J198" s="16">
        <v>934</v>
      </c>
      <c r="K198" s="16">
        <v>1508</v>
      </c>
      <c r="N198" s="16"/>
    </row>
    <row r="199" spans="1:14" x14ac:dyDescent="0.35">
      <c r="A199" s="16" t="s">
        <v>80</v>
      </c>
      <c r="B199" s="16">
        <v>25635</v>
      </c>
      <c r="C199" s="16">
        <v>256</v>
      </c>
      <c r="D199" s="16">
        <v>762</v>
      </c>
      <c r="E199" s="16">
        <v>0</v>
      </c>
      <c r="F199" s="16">
        <v>-945</v>
      </c>
      <c r="G199" s="16">
        <v>25708</v>
      </c>
      <c r="H199" s="16">
        <v>777</v>
      </c>
      <c r="I199" s="16">
        <v>2</v>
      </c>
      <c r="J199" s="16">
        <v>945</v>
      </c>
      <c r="K199" s="16">
        <v>1724</v>
      </c>
      <c r="N199" s="16"/>
    </row>
    <row r="200" spans="1:14" x14ac:dyDescent="0.35">
      <c r="A200" s="16" t="s">
        <v>81</v>
      </c>
      <c r="B200" s="16">
        <v>24988</v>
      </c>
      <c r="C200" s="16">
        <v>248</v>
      </c>
      <c r="D200" s="16">
        <v>762</v>
      </c>
      <c r="E200" s="16">
        <v>0</v>
      </c>
      <c r="F200" s="16">
        <v>-945</v>
      </c>
      <c r="G200" s="16">
        <v>25053</v>
      </c>
      <c r="H200" s="16">
        <v>769</v>
      </c>
      <c r="I200" s="16">
        <v>2</v>
      </c>
      <c r="J200" s="16">
        <v>945</v>
      </c>
      <c r="K200" s="16">
        <v>1716</v>
      </c>
      <c r="N200" s="16"/>
    </row>
    <row r="201" spans="1:14" x14ac:dyDescent="0.35">
      <c r="A201" s="16" t="s">
        <v>82</v>
      </c>
      <c r="B201" s="16">
        <v>26413</v>
      </c>
      <c r="C201" s="16">
        <v>258</v>
      </c>
      <c r="D201" s="16">
        <v>760</v>
      </c>
      <c r="E201" s="16">
        <v>1</v>
      </c>
      <c r="F201" s="16">
        <v>-945</v>
      </c>
      <c r="G201" s="16">
        <v>26487</v>
      </c>
      <c r="H201" s="16">
        <v>843</v>
      </c>
      <c r="I201" s="16">
        <v>1</v>
      </c>
      <c r="J201" s="16">
        <v>945</v>
      </c>
      <c r="K201" s="16">
        <v>1789</v>
      </c>
      <c r="N201" s="16"/>
    </row>
    <row r="202" spans="1:14" x14ac:dyDescent="0.35">
      <c r="A202" s="16" t="s">
        <v>83</v>
      </c>
      <c r="B202" s="16">
        <v>25538</v>
      </c>
      <c r="C202" s="16">
        <v>284</v>
      </c>
      <c r="D202" s="16">
        <v>771</v>
      </c>
      <c r="E202" s="16">
        <v>-905</v>
      </c>
      <c r="F202" s="16">
        <v>-964</v>
      </c>
      <c r="G202" s="16">
        <v>24724</v>
      </c>
      <c r="H202" s="16">
        <v>1374</v>
      </c>
      <c r="I202" s="16">
        <v>1</v>
      </c>
      <c r="J202" s="16">
        <v>964</v>
      </c>
      <c r="K202" s="16">
        <v>2339</v>
      </c>
      <c r="N202" s="16"/>
    </row>
    <row r="203" spans="1:14" x14ac:dyDescent="0.35">
      <c r="A203" s="16" t="s">
        <v>84</v>
      </c>
      <c r="B203" s="16">
        <v>25574</v>
      </c>
      <c r="C203" s="16">
        <v>302</v>
      </c>
      <c r="D203" s="16">
        <v>771</v>
      </c>
      <c r="E203" s="16">
        <v>544</v>
      </c>
      <c r="F203" s="16">
        <v>-964</v>
      </c>
      <c r="G203" s="16">
        <v>26227</v>
      </c>
      <c r="H203" s="16">
        <v>1391</v>
      </c>
      <c r="I203" s="16">
        <v>1</v>
      </c>
      <c r="J203" s="16">
        <v>964</v>
      </c>
      <c r="K203" s="16">
        <v>2356</v>
      </c>
      <c r="N203" s="16"/>
    </row>
    <row r="204" spans="1:14" x14ac:dyDescent="0.35">
      <c r="A204" s="16" t="s">
        <v>85</v>
      </c>
      <c r="B204" s="16">
        <v>26395</v>
      </c>
      <c r="C204" s="16">
        <v>304</v>
      </c>
      <c r="D204" s="16">
        <v>774</v>
      </c>
      <c r="E204" s="16">
        <v>364</v>
      </c>
      <c r="F204" s="16">
        <v>-966</v>
      </c>
      <c r="G204" s="16">
        <v>26871</v>
      </c>
      <c r="H204" s="16">
        <v>1553</v>
      </c>
      <c r="I204" s="16">
        <v>3</v>
      </c>
      <c r="J204" s="16">
        <v>966</v>
      </c>
      <c r="K204" s="16">
        <v>2522</v>
      </c>
      <c r="N204" s="16"/>
    </row>
    <row r="205" spans="1:14" x14ac:dyDescent="0.35">
      <c r="A205" s="16" t="s">
        <v>86</v>
      </c>
      <c r="B205" s="16">
        <v>25155</v>
      </c>
      <c r="C205" s="16">
        <v>286</v>
      </c>
      <c r="D205" s="16">
        <v>865</v>
      </c>
      <c r="E205" s="16">
        <v>-46</v>
      </c>
      <c r="F205" s="16">
        <v>-984</v>
      </c>
      <c r="G205" s="16">
        <v>25276</v>
      </c>
      <c r="H205" s="16">
        <v>630</v>
      </c>
      <c r="I205" s="16">
        <v>2</v>
      </c>
      <c r="J205" s="16">
        <v>984</v>
      </c>
      <c r="K205" s="16">
        <v>1616</v>
      </c>
      <c r="N205" s="16"/>
    </row>
    <row r="206" spans="1:14" x14ac:dyDescent="0.35">
      <c r="A206" s="16" t="s">
        <v>87</v>
      </c>
      <c r="B206" s="16">
        <v>25117</v>
      </c>
      <c r="C206" s="16">
        <v>262</v>
      </c>
      <c r="D206" s="16">
        <v>865</v>
      </c>
      <c r="E206" s="16">
        <v>-46</v>
      </c>
      <c r="F206" s="16">
        <v>-984</v>
      </c>
      <c r="G206" s="16">
        <v>25214</v>
      </c>
      <c r="H206" s="16">
        <v>488</v>
      </c>
      <c r="I206" s="16">
        <v>2</v>
      </c>
      <c r="J206" s="16">
        <v>984</v>
      </c>
      <c r="K206" s="16">
        <v>1474</v>
      </c>
      <c r="N206" s="16"/>
    </row>
    <row r="207" spans="1:14" x14ac:dyDescent="0.35">
      <c r="A207" s="16" t="s">
        <v>88</v>
      </c>
      <c r="B207" s="16">
        <v>25249</v>
      </c>
      <c r="C207" s="16">
        <v>242</v>
      </c>
      <c r="D207" s="16">
        <v>869</v>
      </c>
      <c r="E207" s="16">
        <v>92</v>
      </c>
      <c r="F207" s="16">
        <v>-982</v>
      </c>
      <c r="G207" s="16">
        <v>25470</v>
      </c>
      <c r="H207" s="16">
        <v>550</v>
      </c>
      <c r="I207" s="16">
        <v>2</v>
      </c>
      <c r="J207" s="16">
        <v>982</v>
      </c>
      <c r="K207" s="16">
        <v>1534</v>
      </c>
      <c r="N207" s="16"/>
    </row>
    <row r="208" spans="1:14" x14ac:dyDescent="0.35">
      <c r="A208" s="16" t="s">
        <v>89</v>
      </c>
      <c r="B208" s="16">
        <v>25734</v>
      </c>
      <c r="C208" s="16">
        <v>234</v>
      </c>
      <c r="D208" s="16">
        <v>863</v>
      </c>
      <c r="E208" s="16">
        <v>23</v>
      </c>
      <c r="F208" s="16">
        <v>-998</v>
      </c>
      <c r="G208" s="16">
        <v>25856</v>
      </c>
      <c r="H208" s="16">
        <v>648</v>
      </c>
      <c r="I208" s="16">
        <v>2</v>
      </c>
      <c r="J208" s="16">
        <v>998</v>
      </c>
      <c r="K208" s="16">
        <v>1648</v>
      </c>
      <c r="N208" s="16"/>
    </row>
    <row r="209" spans="1:14" x14ac:dyDescent="0.35">
      <c r="A209" s="16" t="s">
        <v>90</v>
      </c>
      <c r="B209" s="16">
        <v>26196</v>
      </c>
      <c r="C209" s="16">
        <v>239</v>
      </c>
      <c r="D209" s="16">
        <v>863</v>
      </c>
      <c r="E209" s="16">
        <v>-11</v>
      </c>
      <c r="F209" s="16">
        <v>-998</v>
      </c>
      <c r="G209" s="16">
        <v>26289</v>
      </c>
      <c r="H209" s="16">
        <v>693</v>
      </c>
      <c r="I209" s="16">
        <v>2</v>
      </c>
      <c r="J209" s="16">
        <v>998</v>
      </c>
      <c r="K209" s="16">
        <v>1693</v>
      </c>
      <c r="N209" s="16"/>
    </row>
    <row r="210" spans="1:14" x14ac:dyDescent="0.35">
      <c r="A210" s="16" t="s">
        <v>91</v>
      </c>
      <c r="B210" s="16">
        <v>26105</v>
      </c>
      <c r="C210" s="16">
        <v>252</v>
      </c>
      <c r="D210" s="16">
        <v>866</v>
      </c>
      <c r="E210" s="16">
        <v>-11</v>
      </c>
      <c r="F210" s="16">
        <v>-1001</v>
      </c>
      <c r="G210" s="16">
        <v>26211</v>
      </c>
      <c r="H210" s="16">
        <v>739</v>
      </c>
      <c r="I210" s="16">
        <v>3</v>
      </c>
      <c r="J210" s="16">
        <v>1001</v>
      </c>
      <c r="K210" s="16">
        <v>1743</v>
      </c>
      <c r="N210" s="16"/>
    </row>
    <row r="211" spans="1:14" x14ac:dyDescent="0.35">
      <c r="A211" s="16" t="s">
        <v>92</v>
      </c>
      <c r="B211" s="16">
        <v>26900</v>
      </c>
      <c r="C211" s="16">
        <v>270</v>
      </c>
      <c r="D211" s="16">
        <v>873</v>
      </c>
      <c r="E211" s="16">
        <v>-125</v>
      </c>
      <c r="F211" s="16">
        <v>-1004</v>
      </c>
      <c r="G211" s="16">
        <v>26914</v>
      </c>
      <c r="H211" s="16">
        <v>727</v>
      </c>
      <c r="I211" s="16">
        <v>2</v>
      </c>
      <c r="J211" s="16">
        <v>1004</v>
      </c>
      <c r="K211" s="16">
        <v>1733</v>
      </c>
      <c r="N211" s="16"/>
    </row>
    <row r="212" spans="1:14" x14ac:dyDescent="0.35">
      <c r="A212" s="16" t="s">
        <v>93</v>
      </c>
      <c r="B212" s="16">
        <v>26899</v>
      </c>
      <c r="C212" s="16">
        <v>294</v>
      </c>
      <c r="D212" s="16">
        <v>873</v>
      </c>
      <c r="E212" s="16">
        <v>221</v>
      </c>
      <c r="F212" s="16">
        <v>-1004</v>
      </c>
      <c r="G212" s="16">
        <v>27283</v>
      </c>
      <c r="H212" s="16">
        <v>712</v>
      </c>
      <c r="I212" s="16">
        <v>2</v>
      </c>
      <c r="J212" s="16">
        <v>1004</v>
      </c>
      <c r="K212" s="16">
        <v>1718</v>
      </c>
      <c r="N212" s="16"/>
    </row>
    <row r="213" spans="1:14" x14ac:dyDescent="0.35">
      <c r="A213" s="16" t="s">
        <v>94</v>
      </c>
      <c r="B213" s="16">
        <v>26378</v>
      </c>
      <c r="C213" s="16">
        <v>324</v>
      </c>
      <c r="D213" s="16">
        <v>868</v>
      </c>
      <c r="E213" s="16">
        <v>-95</v>
      </c>
      <c r="F213" s="16">
        <v>-1004</v>
      </c>
      <c r="G213" s="16">
        <v>26471</v>
      </c>
      <c r="H213" s="16">
        <v>689</v>
      </c>
      <c r="I213" s="16">
        <v>2</v>
      </c>
      <c r="J213" s="16">
        <v>1004</v>
      </c>
      <c r="K213" s="16">
        <v>1695</v>
      </c>
      <c r="N213" s="16"/>
    </row>
    <row r="214" spans="1:14" x14ac:dyDescent="0.35">
      <c r="A214" s="16" t="s">
        <v>95</v>
      </c>
      <c r="B214" s="16">
        <v>26402</v>
      </c>
      <c r="C214" s="16">
        <v>352</v>
      </c>
      <c r="D214" s="16">
        <v>880</v>
      </c>
      <c r="E214" s="16">
        <v>-345</v>
      </c>
      <c r="F214" s="16">
        <v>-1022</v>
      </c>
      <c r="G214" s="16">
        <v>26267</v>
      </c>
      <c r="H214" s="16">
        <v>1432</v>
      </c>
      <c r="I214" s="16">
        <v>2</v>
      </c>
      <c r="J214" s="16">
        <v>1022</v>
      </c>
      <c r="K214" s="16">
        <v>2456</v>
      </c>
      <c r="N214" s="16"/>
    </row>
    <row r="215" spans="1:14" x14ac:dyDescent="0.35">
      <c r="A215" s="16" t="s">
        <v>96</v>
      </c>
      <c r="B215" s="16">
        <v>25962</v>
      </c>
      <c r="C215" s="16">
        <v>353</v>
      </c>
      <c r="D215" s="16">
        <v>880</v>
      </c>
      <c r="E215" s="16">
        <v>185</v>
      </c>
      <c r="F215" s="16">
        <v>-1022</v>
      </c>
      <c r="G215" s="16">
        <v>26358</v>
      </c>
      <c r="H215" s="16">
        <v>1556</v>
      </c>
      <c r="I215" s="16">
        <v>2</v>
      </c>
      <c r="J215" s="16">
        <v>1022</v>
      </c>
      <c r="K215" s="16">
        <v>2580</v>
      </c>
      <c r="N215" s="16"/>
    </row>
    <row r="216" spans="1:14" x14ac:dyDescent="0.35">
      <c r="A216" s="16" t="s">
        <v>97</v>
      </c>
      <c r="B216" s="16">
        <v>26595</v>
      </c>
      <c r="C216" s="16">
        <v>320</v>
      </c>
      <c r="D216" s="16">
        <v>877</v>
      </c>
      <c r="E216" s="16">
        <v>160</v>
      </c>
      <c r="F216" s="16">
        <v>-1028</v>
      </c>
      <c r="G216" s="16">
        <v>26924</v>
      </c>
      <c r="H216" s="16">
        <v>1474</v>
      </c>
      <c r="I216" s="16">
        <v>4</v>
      </c>
      <c r="J216" s="16">
        <v>1028</v>
      </c>
      <c r="K216" s="16">
        <v>2506</v>
      </c>
      <c r="N216" s="16"/>
    </row>
    <row r="217" spans="1:14" x14ac:dyDescent="0.35">
      <c r="A217" s="16" t="s">
        <v>98</v>
      </c>
      <c r="B217" s="16">
        <v>26750</v>
      </c>
      <c r="C217" s="16">
        <v>263</v>
      </c>
      <c r="D217" s="16">
        <v>955</v>
      </c>
      <c r="E217" s="16">
        <v>-32</v>
      </c>
      <c r="F217" s="16">
        <v>-1026</v>
      </c>
      <c r="G217" s="16">
        <v>26910</v>
      </c>
      <c r="H217" s="16">
        <v>4710</v>
      </c>
      <c r="I217" s="16">
        <v>3</v>
      </c>
      <c r="J217" s="16">
        <v>1026</v>
      </c>
      <c r="K217" s="16">
        <v>5739</v>
      </c>
      <c r="N217" s="16"/>
    </row>
    <row r="218" spans="1:14" x14ac:dyDescent="0.35">
      <c r="A218" s="16" t="s">
        <v>99</v>
      </c>
      <c r="B218" s="16">
        <v>27142</v>
      </c>
      <c r="C218" s="16">
        <v>222</v>
      </c>
      <c r="D218" s="16">
        <v>955</v>
      </c>
      <c r="E218" s="16">
        <v>-31</v>
      </c>
      <c r="F218" s="16">
        <v>-1026</v>
      </c>
      <c r="G218" s="16">
        <v>27262</v>
      </c>
      <c r="H218" s="16">
        <v>-7949</v>
      </c>
      <c r="I218" s="16">
        <v>3</v>
      </c>
      <c r="J218" s="16">
        <v>1026</v>
      </c>
      <c r="K218" s="16">
        <v>-6920</v>
      </c>
      <c r="N218" s="16"/>
    </row>
    <row r="219" spans="1:14" x14ac:dyDescent="0.35">
      <c r="A219" s="16" t="s">
        <v>100</v>
      </c>
      <c r="B219" s="16">
        <v>26421</v>
      </c>
      <c r="C219" s="16">
        <v>220</v>
      </c>
      <c r="D219" s="16">
        <v>956</v>
      </c>
      <c r="E219" s="16">
        <v>63</v>
      </c>
      <c r="F219" s="16">
        <v>-1026</v>
      </c>
      <c r="G219" s="16">
        <v>26634</v>
      </c>
      <c r="H219" s="16">
        <v>4691</v>
      </c>
      <c r="I219" s="16">
        <v>2</v>
      </c>
      <c r="J219" s="16">
        <v>1026</v>
      </c>
      <c r="K219" s="16">
        <v>5719</v>
      </c>
      <c r="N219" s="16"/>
    </row>
    <row r="220" spans="1:14" x14ac:dyDescent="0.35">
      <c r="A220" s="16" t="s">
        <v>101</v>
      </c>
      <c r="B220" s="16">
        <v>27063</v>
      </c>
      <c r="C220" s="16">
        <v>257</v>
      </c>
      <c r="D220" s="16">
        <v>956</v>
      </c>
      <c r="E220" s="16">
        <v>-33</v>
      </c>
      <c r="F220" s="16">
        <v>-1042</v>
      </c>
      <c r="G220" s="16">
        <v>27201</v>
      </c>
      <c r="H220" s="16">
        <v>5922</v>
      </c>
      <c r="I220" s="16">
        <v>2</v>
      </c>
      <c r="J220" s="16">
        <v>1042</v>
      </c>
      <c r="K220" s="16">
        <v>6966</v>
      </c>
      <c r="N220" s="16"/>
    </row>
    <row r="221" spans="1:14" x14ac:dyDescent="0.35">
      <c r="A221" s="16" t="s">
        <v>102</v>
      </c>
      <c r="B221" s="16">
        <v>28278</v>
      </c>
      <c r="C221" s="16">
        <v>294</v>
      </c>
      <c r="D221" s="16">
        <v>956</v>
      </c>
      <c r="E221" s="16">
        <v>-51</v>
      </c>
      <c r="F221" s="16">
        <v>-1042</v>
      </c>
      <c r="G221" s="16">
        <v>28435</v>
      </c>
      <c r="H221" s="16">
        <v>5907</v>
      </c>
      <c r="I221" s="16">
        <v>2</v>
      </c>
      <c r="J221" s="16">
        <v>1042</v>
      </c>
      <c r="K221" s="16">
        <v>6951</v>
      </c>
      <c r="N221" s="16"/>
    </row>
    <row r="222" spans="1:14" x14ac:dyDescent="0.35">
      <c r="A222" s="16" t="s">
        <v>103</v>
      </c>
      <c r="B222" s="16">
        <v>28102</v>
      </c>
      <c r="C222" s="16">
        <v>305</v>
      </c>
      <c r="D222" s="16">
        <v>954</v>
      </c>
      <c r="E222" s="16">
        <v>84</v>
      </c>
      <c r="F222" s="16">
        <v>-1042</v>
      </c>
      <c r="G222" s="16">
        <v>28403</v>
      </c>
      <c r="H222" s="16">
        <v>-3990</v>
      </c>
      <c r="I222" s="16">
        <v>3</v>
      </c>
      <c r="J222" s="16">
        <v>1042</v>
      </c>
      <c r="K222" s="16">
        <v>-2945</v>
      </c>
      <c r="N222" s="16"/>
    </row>
    <row r="223" spans="1:14" x14ac:dyDescent="0.35">
      <c r="A223" s="16" t="s">
        <v>104</v>
      </c>
      <c r="B223" s="16">
        <v>27839</v>
      </c>
      <c r="C223" s="16">
        <v>288</v>
      </c>
      <c r="D223" s="16">
        <v>963</v>
      </c>
      <c r="E223" s="16">
        <v>1</v>
      </c>
      <c r="F223" s="16">
        <v>-1052</v>
      </c>
      <c r="G223" s="16">
        <v>28039</v>
      </c>
      <c r="H223" s="16">
        <v>864</v>
      </c>
      <c r="I223" s="16">
        <v>2</v>
      </c>
      <c r="J223" s="16">
        <v>1052</v>
      </c>
      <c r="K223" s="16">
        <v>1918</v>
      </c>
      <c r="N223" s="16"/>
    </row>
    <row r="224" spans="1:14" x14ac:dyDescent="0.35">
      <c r="A224" s="16" t="s">
        <v>105</v>
      </c>
      <c r="B224" s="16">
        <v>27726</v>
      </c>
      <c r="C224" s="16">
        <v>284</v>
      </c>
      <c r="D224" s="16">
        <v>963</v>
      </c>
      <c r="E224" s="16">
        <v>0</v>
      </c>
      <c r="F224" s="16">
        <v>-1052</v>
      </c>
      <c r="G224" s="16">
        <v>27921</v>
      </c>
      <c r="H224" s="16">
        <v>843</v>
      </c>
      <c r="I224" s="16">
        <v>2</v>
      </c>
      <c r="J224" s="16">
        <v>1052</v>
      </c>
      <c r="K224" s="16">
        <v>1897</v>
      </c>
      <c r="N224" s="16"/>
    </row>
    <row r="225" spans="1:14" x14ac:dyDescent="0.35">
      <c r="A225" s="16" t="s">
        <v>106</v>
      </c>
      <c r="B225" s="16">
        <v>29036</v>
      </c>
      <c r="C225" s="16">
        <v>314</v>
      </c>
      <c r="D225" s="16">
        <v>964</v>
      </c>
      <c r="E225" s="16">
        <v>-1</v>
      </c>
      <c r="F225" s="16">
        <v>-1056</v>
      </c>
      <c r="G225" s="16">
        <v>29257</v>
      </c>
      <c r="H225" s="16">
        <v>785</v>
      </c>
      <c r="I225" s="16">
        <v>2</v>
      </c>
      <c r="J225" s="16">
        <v>1056</v>
      </c>
      <c r="K225" s="16">
        <v>1843</v>
      </c>
      <c r="N225" s="16"/>
    </row>
    <row r="226" spans="1:14" x14ac:dyDescent="0.35">
      <c r="A226" s="16" t="s">
        <v>107</v>
      </c>
      <c r="B226" s="16">
        <v>28903</v>
      </c>
      <c r="C226" s="16">
        <v>376</v>
      </c>
      <c r="D226" s="16">
        <v>955</v>
      </c>
      <c r="E226" s="16">
        <v>-257</v>
      </c>
      <c r="F226" s="16">
        <v>-1072</v>
      </c>
      <c r="G226" s="16">
        <v>28905</v>
      </c>
      <c r="H226" s="16">
        <v>1329</v>
      </c>
      <c r="I226" s="16">
        <v>2</v>
      </c>
      <c r="J226" s="16">
        <v>1072</v>
      </c>
      <c r="K226" s="16">
        <v>2403</v>
      </c>
      <c r="N226" s="16"/>
    </row>
    <row r="227" spans="1:14" x14ac:dyDescent="0.35">
      <c r="A227" s="16" t="s">
        <v>108</v>
      </c>
      <c r="B227" s="16">
        <v>28008</v>
      </c>
      <c r="C227" s="16">
        <v>417</v>
      </c>
      <c r="D227" s="16">
        <v>955</v>
      </c>
      <c r="E227" s="16">
        <v>257</v>
      </c>
      <c r="F227" s="16">
        <v>-1072</v>
      </c>
      <c r="G227" s="16">
        <v>28565</v>
      </c>
      <c r="H227" s="16">
        <v>1275</v>
      </c>
      <c r="I227" s="16">
        <v>2</v>
      </c>
      <c r="J227" s="16">
        <v>1072</v>
      </c>
      <c r="K227" s="16">
        <v>2349</v>
      </c>
      <c r="N227" s="16"/>
    </row>
    <row r="228" spans="1:14" x14ac:dyDescent="0.35">
      <c r="A228" s="16" t="s">
        <v>109</v>
      </c>
      <c r="B228" s="16">
        <v>28328</v>
      </c>
      <c r="C228" s="16">
        <v>413</v>
      </c>
      <c r="D228" s="16">
        <v>958</v>
      </c>
      <c r="E228" s="16">
        <v>0</v>
      </c>
      <c r="F228" s="16">
        <v>-1074</v>
      </c>
      <c r="G228" s="16">
        <v>28625</v>
      </c>
      <c r="H228" s="16">
        <v>1279</v>
      </c>
      <c r="I228" s="16">
        <v>4</v>
      </c>
      <c r="J228" s="16">
        <v>1074</v>
      </c>
      <c r="K228" s="16">
        <v>2357</v>
      </c>
      <c r="N228" s="16"/>
    </row>
    <row r="229" spans="1:14" x14ac:dyDescent="0.35">
      <c r="A229" s="16" t="s">
        <v>110</v>
      </c>
      <c r="B229" s="16">
        <v>28245</v>
      </c>
      <c r="C229" s="16">
        <v>364</v>
      </c>
      <c r="D229" s="16">
        <v>1089</v>
      </c>
      <c r="E229" s="16">
        <v>1</v>
      </c>
      <c r="F229" s="16">
        <v>-1082</v>
      </c>
      <c r="G229" s="16">
        <v>28617</v>
      </c>
      <c r="H229" s="16">
        <v>1194</v>
      </c>
      <c r="I229" s="16">
        <v>220</v>
      </c>
      <c r="J229" s="16">
        <v>1082</v>
      </c>
      <c r="K229" s="16">
        <v>2496</v>
      </c>
      <c r="N229" s="16"/>
    </row>
    <row r="230" spans="1:14" x14ac:dyDescent="0.35">
      <c r="A230" s="16" t="s">
        <v>111</v>
      </c>
      <c r="B230" s="16">
        <v>29231</v>
      </c>
      <c r="C230" s="16">
        <v>321</v>
      </c>
      <c r="D230" s="16">
        <v>1089</v>
      </c>
      <c r="E230" s="16">
        <v>1</v>
      </c>
      <c r="F230" s="16">
        <v>-1082</v>
      </c>
      <c r="G230" s="16">
        <v>29560</v>
      </c>
      <c r="H230" s="16">
        <v>1569</v>
      </c>
      <c r="I230" s="16">
        <v>4</v>
      </c>
      <c r="J230" s="16">
        <v>1082</v>
      </c>
      <c r="K230" s="16">
        <v>2655</v>
      </c>
      <c r="N230" s="16"/>
    </row>
    <row r="231" spans="1:14" x14ac:dyDescent="0.35">
      <c r="A231" s="16" t="s">
        <v>112</v>
      </c>
      <c r="B231" s="16">
        <v>28103</v>
      </c>
      <c r="C231" s="16">
        <v>310</v>
      </c>
      <c r="D231" s="16">
        <v>1087</v>
      </c>
      <c r="E231" s="16">
        <v>0</v>
      </c>
      <c r="F231" s="16">
        <v>-1084</v>
      </c>
      <c r="G231" s="16">
        <v>28416</v>
      </c>
      <c r="H231" s="16">
        <v>1288</v>
      </c>
      <c r="I231" s="16">
        <v>4</v>
      </c>
      <c r="J231" s="16">
        <v>1084</v>
      </c>
      <c r="K231" s="16">
        <v>2376</v>
      </c>
      <c r="N231" s="16"/>
    </row>
    <row r="232" spans="1:14" x14ac:dyDescent="0.35">
      <c r="A232" s="16" t="s">
        <v>113</v>
      </c>
      <c r="B232" s="16">
        <v>29162</v>
      </c>
      <c r="C232" s="16">
        <v>339</v>
      </c>
      <c r="D232" s="16">
        <v>1079</v>
      </c>
      <c r="E232" s="16">
        <v>325</v>
      </c>
      <c r="F232" s="16">
        <v>-1094</v>
      </c>
      <c r="G232" s="16">
        <v>29811</v>
      </c>
      <c r="H232" s="16">
        <v>1182</v>
      </c>
      <c r="I232" s="16">
        <v>4</v>
      </c>
      <c r="J232" s="16">
        <v>1094</v>
      </c>
      <c r="K232" s="16">
        <v>2280</v>
      </c>
      <c r="N232" s="16"/>
    </row>
    <row r="233" spans="1:14" x14ac:dyDescent="0.35">
      <c r="A233" s="16" t="s">
        <v>114</v>
      </c>
      <c r="B233" s="16">
        <v>26929</v>
      </c>
      <c r="C233" s="16">
        <v>368</v>
      </c>
      <c r="D233" s="16">
        <v>1079</v>
      </c>
      <c r="E233" s="16">
        <v>-539</v>
      </c>
      <c r="F233" s="16">
        <v>-1094</v>
      </c>
      <c r="G233" s="16">
        <v>26743</v>
      </c>
      <c r="H233" s="16">
        <v>1060</v>
      </c>
      <c r="I233" s="16">
        <v>4</v>
      </c>
      <c r="J233" s="16">
        <v>1094</v>
      </c>
      <c r="K233" s="16">
        <v>2158</v>
      </c>
      <c r="N233" s="16"/>
    </row>
    <row r="234" spans="1:14" x14ac:dyDescent="0.35">
      <c r="A234" s="16" t="s">
        <v>115</v>
      </c>
      <c r="B234" s="16">
        <v>29147</v>
      </c>
      <c r="C234" s="16">
        <v>375</v>
      </c>
      <c r="D234" s="16">
        <v>1080</v>
      </c>
      <c r="E234" s="16">
        <v>216</v>
      </c>
      <c r="F234" s="16">
        <v>-1098</v>
      </c>
      <c r="G234" s="16">
        <v>29720</v>
      </c>
      <c r="H234" s="16">
        <v>1153</v>
      </c>
      <c r="I234" s="16">
        <v>3</v>
      </c>
      <c r="J234" s="16">
        <v>1098</v>
      </c>
      <c r="K234" s="16">
        <v>2254</v>
      </c>
      <c r="N234" s="16"/>
    </row>
    <row r="235" spans="1:14" x14ac:dyDescent="0.35">
      <c r="A235" s="16" t="s">
        <v>116</v>
      </c>
      <c r="B235" s="16">
        <v>29526</v>
      </c>
      <c r="C235" s="16">
        <v>355</v>
      </c>
      <c r="D235" s="16">
        <v>1079</v>
      </c>
      <c r="E235" s="16">
        <v>1</v>
      </c>
      <c r="F235" s="16">
        <v>-1111</v>
      </c>
      <c r="G235" s="16">
        <v>29850</v>
      </c>
      <c r="H235" s="16">
        <v>1103</v>
      </c>
      <c r="I235" s="16">
        <v>200</v>
      </c>
      <c r="J235" s="16">
        <v>1111</v>
      </c>
      <c r="K235" s="16">
        <v>2414</v>
      </c>
      <c r="N235" s="16"/>
    </row>
    <row r="236" spans="1:14" x14ac:dyDescent="0.35">
      <c r="A236" s="16" t="s">
        <v>117</v>
      </c>
      <c r="B236" s="16">
        <v>28458</v>
      </c>
      <c r="C236" s="16">
        <v>343</v>
      </c>
      <c r="D236" s="16">
        <v>1079</v>
      </c>
      <c r="E236" s="16">
        <v>1</v>
      </c>
      <c r="F236" s="16">
        <v>-1111</v>
      </c>
      <c r="G236" s="16">
        <v>28770</v>
      </c>
      <c r="H236" s="16">
        <v>1235</v>
      </c>
      <c r="I236" s="16">
        <v>4</v>
      </c>
      <c r="J236" s="16">
        <v>1111</v>
      </c>
      <c r="K236" s="16">
        <v>2350</v>
      </c>
      <c r="N236" s="16"/>
    </row>
    <row r="237" spans="1:14" x14ac:dyDescent="0.35">
      <c r="A237" s="16" t="s">
        <v>118</v>
      </c>
      <c r="B237" s="16">
        <v>32082</v>
      </c>
      <c r="C237" s="16">
        <v>352</v>
      </c>
      <c r="D237" s="16">
        <v>1075</v>
      </c>
      <c r="E237" s="16">
        <v>2</v>
      </c>
      <c r="F237" s="16">
        <v>-1112</v>
      </c>
      <c r="G237" s="16">
        <v>32399</v>
      </c>
      <c r="H237" s="16">
        <v>1271</v>
      </c>
      <c r="I237" s="16">
        <v>3</v>
      </c>
      <c r="J237" s="16">
        <v>1112</v>
      </c>
      <c r="K237" s="16">
        <v>2386</v>
      </c>
      <c r="N237" s="16"/>
    </row>
    <row r="238" spans="1:14" x14ac:dyDescent="0.35">
      <c r="A238" s="16" t="s">
        <v>119</v>
      </c>
      <c r="B238" s="16">
        <v>31447</v>
      </c>
      <c r="C238" s="16">
        <v>385</v>
      </c>
      <c r="D238" s="16">
        <v>1077</v>
      </c>
      <c r="E238" s="16">
        <v>-5</v>
      </c>
      <c r="F238" s="16">
        <v>-1136</v>
      </c>
      <c r="G238" s="16">
        <v>31768</v>
      </c>
      <c r="H238" s="16">
        <v>1807</v>
      </c>
      <c r="I238" s="16">
        <v>3</v>
      </c>
      <c r="J238" s="16">
        <v>1136</v>
      </c>
      <c r="K238" s="16">
        <v>2946</v>
      </c>
      <c r="N238" s="16"/>
    </row>
    <row r="239" spans="1:14" x14ac:dyDescent="0.35">
      <c r="A239" s="16" t="s">
        <v>120</v>
      </c>
      <c r="B239" s="16">
        <v>29677</v>
      </c>
      <c r="C239" s="16">
        <v>421</v>
      </c>
      <c r="D239" s="16">
        <v>1077</v>
      </c>
      <c r="E239" s="16">
        <v>6</v>
      </c>
      <c r="F239" s="16">
        <v>-1136</v>
      </c>
      <c r="G239" s="16">
        <v>30045</v>
      </c>
      <c r="H239" s="16">
        <v>1737</v>
      </c>
      <c r="I239" s="16">
        <v>3</v>
      </c>
      <c r="J239" s="16">
        <v>1136</v>
      </c>
      <c r="K239" s="16">
        <v>2876</v>
      </c>
      <c r="N239" s="16"/>
    </row>
    <row r="240" spans="1:14" x14ac:dyDescent="0.35">
      <c r="A240" s="16" t="s">
        <v>121</v>
      </c>
      <c r="B240" s="16">
        <v>30026</v>
      </c>
      <c r="C240" s="16">
        <v>450</v>
      </c>
      <c r="D240" s="16">
        <v>1079</v>
      </c>
      <c r="E240" s="16">
        <v>3</v>
      </c>
      <c r="F240" s="16">
        <v>-1140</v>
      </c>
      <c r="G240" s="16">
        <v>30418</v>
      </c>
      <c r="H240" s="16">
        <v>2212</v>
      </c>
      <c r="I240" s="16">
        <v>6</v>
      </c>
      <c r="J240" s="16">
        <v>1140</v>
      </c>
      <c r="K240" s="16">
        <v>3358</v>
      </c>
      <c r="N240" s="16"/>
    </row>
    <row r="241" spans="1:14" x14ac:dyDescent="0.35">
      <c r="A241" s="16" t="s">
        <v>122</v>
      </c>
      <c r="B241" s="16">
        <v>31409</v>
      </c>
      <c r="C241" s="16">
        <v>459</v>
      </c>
      <c r="D241" s="16">
        <v>1343</v>
      </c>
      <c r="E241" s="16">
        <v>1</v>
      </c>
      <c r="F241" s="16">
        <v>-1150</v>
      </c>
      <c r="G241" s="16">
        <v>32062</v>
      </c>
      <c r="H241" s="16">
        <v>1528</v>
      </c>
      <c r="I241" s="16">
        <v>219</v>
      </c>
      <c r="J241" s="16">
        <v>1150</v>
      </c>
      <c r="K241" s="16">
        <v>2897</v>
      </c>
      <c r="N241" s="16"/>
    </row>
    <row r="242" spans="1:14" x14ac:dyDescent="0.35">
      <c r="A242" s="16" t="s">
        <v>123</v>
      </c>
      <c r="B242" s="16">
        <v>33235</v>
      </c>
      <c r="C242" s="16">
        <v>440</v>
      </c>
      <c r="D242" s="16">
        <v>1222</v>
      </c>
      <c r="E242" s="16">
        <v>1</v>
      </c>
      <c r="F242" s="16">
        <v>-1150</v>
      </c>
      <c r="G242" s="16">
        <v>33748</v>
      </c>
      <c r="H242" s="16">
        <v>1601</v>
      </c>
      <c r="I242" s="16">
        <v>3</v>
      </c>
      <c r="J242" s="16">
        <v>1150</v>
      </c>
      <c r="K242" s="16">
        <v>2754</v>
      </c>
      <c r="N242" s="16"/>
    </row>
    <row r="243" spans="1:14" x14ac:dyDescent="0.35">
      <c r="A243" s="16" t="s">
        <v>124</v>
      </c>
      <c r="B243" s="16">
        <v>28310</v>
      </c>
      <c r="C243" s="16">
        <v>395</v>
      </c>
      <c r="D243" s="16">
        <v>952</v>
      </c>
      <c r="E243" s="16">
        <v>1</v>
      </c>
      <c r="F243" s="16">
        <v>-1147</v>
      </c>
      <c r="G243" s="16">
        <v>28511</v>
      </c>
      <c r="H243" s="16">
        <v>1588</v>
      </c>
      <c r="I243" s="16">
        <v>5</v>
      </c>
      <c r="J243" s="16">
        <v>1147</v>
      </c>
      <c r="K243" s="16">
        <v>2740</v>
      </c>
      <c r="N243" s="16"/>
    </row>
    <row r="244" spans="1:14" x14ac:dyDescent="0.35">
      <c r="A244" s="16" t="s">
        <v>125</v>
      </c>
      <c r="B244" s="16">
        <v>31021</v>
      </c>
      <c r="C244" s="16">
        <v>338</v>
      </c>
      <c r="D244" s="16">
        <v>1233</v>
      </c>
      <c r="E244" s="16">
        <v>42</v>
      </c>
      <c r="F244" s="16">
        <v>-1169</v>
      </c>
      <c r="G244" s="16">
        <v>31465</v>
      </c>
      <c r="H244" s="16">
        <v>1473</v>
      </c>
      <c r="I244" s="16">
        <v>4</v>
      </c>
      <c r="J244" s="16">
        <v>1169</v>
      </c>
      <c r="K244" s="16">
        <v>2646</v>
      </c>
      <c r="N244" s="16"/>
    </row>
    <row r="245" spans="1:14" x14ac:dyDescent="0.35">
      <c r="A245" s="16" t="s">
        <v>126</v>
      </c>
      <c r="B245" s="16">
        <v>30128</v>
      </c>
      <c r="C245" s="16">
        <v>305</v>
      </c>
      <c r="D245" s="16">
        <v>1214</v>
      </c>
      <c r="E245" s="16">
        <v>-100</v>
      </c>
      <c r="F245" s="16">
        <v>-1169</v>
      </c>
      <c r="G245" s="16">
        <v>30378</v>
      </c>
      <c r="H245" s="16">
        <v>1450</v>
      </c>
      <c r="I245" s="16">
        <v>4</v>
      </c>
      <c r="J245" s="16">
        <v>1169</v>
      </c>
      <c r="K245" s="16">
        <v>2623</v>
      </c>
      <c r="N245" s="16"/>
    </row>
    <row r="246" spans="1:14" x14ac:dyDescent="0.35">
      <c r="A246" s="16" t="s">
        <v>127</v>
      </c>
      <c r="B246" s="16">
        <v>32398</v>
      </c>
      <c r="C246" s="16">
        <v>308</v>
      </c>
      <c r="D246" s="16">
        <v>1067</v>
      </c>
      <c r="E246" s="16">
        <v>61</v>
      </c>
      <c r="F246" s="16">
        <v>-1169</v>
      </c>
      <c r="G246" s="16">
        <v>32665</v>
      </c>
      <c r="H246" s="16">
        <v>1561</v>
      </c>
      <c r="I246" s="16">
        <v>5</v>
      </c>
      <c r="J246" s="16">
        <v>1169</v>
      </c>
      <c r="K246" s="16">
        <v>2735</v>
      </c>
      <c r="N246" s="16"/>
    </row>
    <row r="247" spans="1:14" x14ac:dyDescent="0.35">
      <c r="A247" s="16" t="s">
        <v>128</v>
      </c>
      <c r="B247" s="16">
        <v>30275</v>
      </c>
      <c r="C247" s="16">
        <v>346</v>
      </c>
      <c r="D247" s="16">
        <v>1200</v>
      </c>
      <c r="E247" s="16">
        <v>1</v>
      </c>
      <c r="F247" s="16">
        <v>-1173</v>
      </c>
      <c r="G247" s="16">
        <v>30649</v>
      </c>
      <c r="H247" s="16">
        <v>1298</v>
      </c>
      <c r="I247" s="16">
        <v>199</v>
      </c>
      <c r="J247" s="16">
        <v>1173</v>
      </c>
      <c r="K247" s="16">
        <v>2670</v>
      </c>
      <c r="N247" s="16"/>
    </row>
    <row r="248" spans="1:14" x14ac:dyDescent="0.35">
      <c r="A248" s="16" t="s">
        <v>129</v>
      </c>
      <c r="B248" s="16">
        <v>32570</v>
      </c>
      <c r="C248" s="16">
        <v>390</v>
      </c>
      <c r="D248" s="16">
        <v>1333</v>
      </c>
      <c r="E248" s="16">
        <v>1</v>
      </c>
      <c r="F248" s="16">
        <v>-1173</v>
      </c>
      <c r="G248" s="16">
        <v>33121</v>
      </c>
      <c r="H248" s="16">
        <v>1492</v>
      </c>
      <c r="I248" s="16">
        <v>3</v>
      </c>
      <c r="J248" s="16">
        <v>1173</v>
      </c>
      <c r="K248" s="16">
        <v>2668</v>
      </c>
      <c r="N248" s="16"/>
    </row>
    <row r="249" spans="1:14" x14ac:dyDescent="0.35">
      <c r="A249" s="16" t="s">
        <v>130</v>
      </c>
      <c r="B249" s="16">
        <v>32168</v>
      </c>
      <c r="C249" s="16">
        <v>421</v>
      </c>
      <c r="D249" s="16">
        <v>968</v>
      </c>
      <c r="E249" s="16">
        <v>1</v>
      </c>
      <c r="F249" s="16">
        <v>-1177</v>
      </c>
      <c r="G249" s="16">
        <v>32381</v>
      </c>
      <c r="H249" s="16">
        <v>1478</v>
      </c>
      <c r="I249" s="16">
        <v>5</v>
      </c>
      <c r="J249" s="16">
        <v>1177</v>
      </c>
      <c r="K249" s="16">
        <v>2660</v>
      </c>
      <c r="N249" s="16"/>
    </row>
    <row r="250" spans="1:14" x14ac:dyDescent="0.35">
      <c r="A250" s="16" t="s">
        <v>131</v>
      </c>
      <c r="B250" s="16">
        <v>32051</v>
      </c>
      <c r="C250" s="16">
        <v>431</v>
      </c>
      <c r="D250" s="16">
        <v>1718</v>
      </c>
      <c r="E250" s="16">
        <v>-198</v>
      </c>
      <c r="F250" s="16">
        <v>-1200</v>
      </c>
      <c r="G250" s="16">
        <v>32802</v>
      </c>
      <c r="H250" s="16">
        <v>2396</v>
      </c>
      <c r="I250" s="16">
        <v>3</v>
      </c>
      <c r="J250" s="16">
        <v>1200</v>
      </c>
      <c r="K250" s="16">
        <v>3599</v>
      </c>
      <c r="N250" s="16"/>
    </row>
    <row r="251" spans="1:14" x14ac:dyDescent="0.35">
      <c r="A251" s="16" t="s">
        <v>132</v>
      </c>
      <c r="B251" s="16">
        <v>31161</v>
      </c>
      <c r="C251" s="16">
        <v>431</v>
      </c>
      <c r="D251" s="16">
        <v>1541</v>
      </c>
      <c r="E251" s="16">
        <v>64</v>
      </c>
      <c r="F251" s="16">
        <v>-1200</v>
      </c>
      <c r="G251" s="16">
        <v>31997</v>
      </c>
      <c r="H251" s="16">
        <v>2450</v>
      </c>
      <c r="I251" s="16">
        <v>3</v>
      </c>
      <c r="J251" s="16">
        <v>1200</v>
      </c>
      <c r="K251" s="16">
        <v>3653</v>
      </c>
      <c r="N251" s="16"/>
    </row>
    <row r="252" spans="1:14" x14ac:dyDescent="0.35">
      <c r="A252" s="16" t="s">
        <v>133</v>
      </c>
      <c r="B252" s="16">
        <v>33777</v>
      </c>
      <c r="C252" s="16">
        <v>433</v>
      </c>
      <c r="D252" s="16">
        <v>268</v>
      </c>
      <c r="E252" s="16">
        <v>137</v>
      </c>
      <c r="F252" s="16">
        <v>-1198</v>
      </c>
      <c r="G252" s="16">
        <v>33417</v>
      </c>
      <c r="H252" s="16">
        <v>3842</v>
      </c>
      <c r="I252" s="16">
        <v>6</v>
      </c>
      <c r="J252" s="16">
        <v>1198</v>
      </c>
      <c r="K252" s="16">
        <v>5046</v>
      </c>
      <c r="N252" s="16"/>
    </row>
    <row r="253" spans="1:14" x14ac:dyDescent="0.35">
      <c r="A253" s="16" t="s">
        <v>134</v>
      </c>
      <c r="B253" s="16">
        <v>32973</v>
      </c>
      <c r="C253" s="16">
        <v>440</v>
      </c>
      <c r="D253" s="16">
        <v>1487</v>
      </c>
      <c r="E253" s="16">
        <v>1</v>
      </c>
      <c r="F253" s="16">
        <v>-1211</v>
      </c>
      <c r="G253" s="16">
        <v>33690</v>
      </c>
      <c r="H253" s="16">
        <v>2029</v>
      </c>
      <c r="I253" s="16">
        <v>228</v>
      </c>
      <c r="J253" s="16">
        <v>1211</v>
      </c>
      <c r="K253" s="16">
        <v>3468</v>
      </c>
      <c r="N253" s="16"/>
    </row>
    <row r="254" spans="1:14" x14ac:dyDescent="0.35">
      <c r="A254" s="16" t="s">
        <v>135</v>
      </c>
      <c r="B254" s="16">
        <v>35385</v>
      </c>
      <c r="C254" s="16">
        <v>439</v>
      </c>
      <c r="D254" s="16">
        <v>1331</v>
      </c>
      <c r="E254" s="16">
        <v>2</v>
      </c>
      <c r="F254" s="16">
        <v>-1211</v>
      </c>
      <c r="G254" s="16">
        <v>35946</v>
      </c>
      <c r="H254" s="16">
        <v>1844</v>
      </c>
      <c r="I254" s="16">
        <v>12</v>
      </c>
      <c r="J254" s="16">
        <v>1211</v>
      </c>
      <c r="K254" s="16">
        <v>3067</v>
      </c>
      <c r="N254" s="16"/>
    </row>
    <row r="255" spans="1:14" x14ac:dyDescent="0.35">
      <c r="A255" s="16" t="s">
        <v>136</v>
      </c>
      <c r="B255" s="16">
        <v>34606</v>
      </c>
      <c r="C255" s="16">
        <v>426</v>
      </c>
      <c r="D255" s="16">
        <v>914</v>
      </c>
      <c r="E255" s="16">
        <v>0</v>
      </c>
      <c r="F255" s="16">
        <v>-1214</v>
      </c>
      <c r="G255" s="16">
        <v>34732</v>
      </c>
      <c r="H255" s="16">
        <v>1851</v>
      </c>
      <c r="I255" s="16">
        <v>14</v>
      </c>
      <c r="J255" s="16">
        <v>1214</v>
      </c>
      <c r="K255" s="16">
        <v>3079</v>
      </c>
      <c r="N255" s="16"/>
    </row>
    <row r="256" spans="1:14" x14ac:dyDescent="0.35">
      <c r="A256" s="16" t="s">
        <v>137</v>
      </c>
      <c r="B256" s="16">
        <v>33942</v>
      </c>
      <c r="C256" s="16">
        <v>406</v>
      </c>
      <c r="D256" s="16">
        <v>1279</v>
      </c>
      <c r="E256" s="16">
        <v>0</v>
      </c>
      <c r="F256" s="16">
        <v>-1228</v>
      </c>
      <c r="G256" s="16">
        <v>34399</v>
      </c>
      <c r="H256" s="16">
        <v>1685</v>
      </c>
      <c r="I256" s="16">
        <v>12</v>
      </c>
      <c r="J256" s="16">
        <v>1228</v>
      </c>
      <c r="K256" s="16">
        <v>2925</v>
      </c>
      <c r="N256" s="16"/>
    </row>
    <row r="257" spans="1:14" x14ac:dyDescent="0.35">
      <c r="A257" s="16" t="s">
        <v>138</v>
      </c>
      <c r="B257" s="16">
        <v>33852</v>
      </c>
      <c r="C257" s="16">
        <v>386</v>
      </c>
      <c r="D257" s="16">
        <v>1393</v>
      </c>
      <c r="E257" s="16">
        <v>1</v>
      </c>
      <c r="F257" s="16">
        <v>-1228</v>
      </c>
      <c r="G257" s="16">
        <v>34404</v>
      </c>
      <c r="H257" s="16">
        <v>1676</v>
      </c>
      <c r="I257" s="16">
        <v>12</v>
      </c>
      <c r="J257" s="16">
        <v>1228</v>
      </c>
      <c r="K257" s="16">
        <v>2916</v>
      </c>
      <c r="N257" s="16"/>
    </row>
    <row r="258" spans="1:14" x14ac:dyDescent="0.35">
      <c r="A258" s="16" t="s">
        <v>139</v>
      </c>
      <c r="B258" s="16">
        <v>35045</v>
      </c>
      <c r="C258" s="16">
        <v>376</v>
      </c>
      <c r="D258" s="16">
        <v>1089</v>
      </c>
      <c r="E258" s="16">
        <v>1</v>
      </c>
      <c r="F258" s="16">
        <v>-1227</v>
      </c>
      <c r="G258" s="16">
        <v>35284</v>
      </c>
      <c r="H258" s="16">
        <v>1768</v>
      </c>
      <c r="I258" s="16">
        <v>13</v>
      </c>
      <c r="J258" s="16">
        <v>1227</v>
      </c>
      <c r="K258" s="16">
        <v>3008</v>
      </c>
      <c r="N258" s="16"/>
    </row>
    <row r="259" spans="1:14" x14ac:dyDescent="0.35">
      <c r="A259" s="16" t="s">
        <v>140</v>
      </c>
      <c r="B259" s="16">
        <v>33219</v>
      </c>
      <c r="C259" s="16">
        <v>383</v>
      </c>
      <c r="D259" s="16">
        <v>1441</v>
      </c>
      <c r="E259" s="16">
        <v>94</v>
      </c>
      <c r="F259" s="16">
        <v>-1242</v>
      </c>
      <c r="G259" s="16">
        <v>33895</v>
      </c>
      <c r="H259" s="16">
        <v>1403</v>
      </c>
      <c r="I259" s="16">
        <v>187</v>
      </c>
      <c r="J259" s="16">
        <v>1242</v>
      </c>
      <c r="K259" s="16">
        <v>2832</v>
      </c>
      <c r="N259" s="16"/>
    </row>
    <row r="260" spans="1:14" x14ac:dyDescent="0.35">
      <c r="A260" s="16" t="s">
        <v>141</v>
      </c>
      <c r="B260" s="16">
        <v>33400</v>
      </c>
      <c r="C260" s="16">
        <v>416</v>
      </c>
      <c r="D260" s="16">
        <v>1369</v>
      </c>
      <c r="E260" s="16">
        <v>-163</v>
      </c>
      <c r="F260" s="16">
        <v>-1242</v>
      </c>
      <c r="G260" s="16">
        <v>33780</v>
      </c>
      <c r="H260" s="16">
        <v>1553</v>
      </c>
      <c r="I260" s="16">
        <v>12</v>
      </c>
      <c r="J260" s="16">
        <v>1242</v>
      </c>
      <c r="K260" s="16">
        <v>2807</v>
      </c>
      <c r="N260" s="16"/>
    </row>
    <row r="261" spans="1:14" x14ac:dyDescent="0.35">
      <c r="A261" s="16" t="s">
        <v>142</v>
      </c>
      <c r="B261" s="16">
        <v>37776</v>
      </c>
      <c r="C261" s="16">
        <v>473</v>
      </c>
      <c r="D261" s="16">
        <v>948</v>
      </c>
      <c r="E261" s="16">
        <v>71</v>
      </c>
      <c r="F261" s="16">
        <v>-1242</v>
      </c>
      <c r="G261" s="16">
        <v>38026</v>
      </c>
      <c r="H261" s="16">
        <v>1552</v>
      </c>
      <c r="I261" s="16">
        <v>13</v>
      </c>
      <c r="J261" s="16">
        <v>1242</v>
      </c>
      <c r="K261" s="16">
        <v>2807</v>
      </c>
      <c r="N261" s="16"/>
    </row>
    <row r="262" spans="1:14" x14ac:dyDescent="0.35">
      <c r="A262" s="16" t="s">
        <v>143</v>
      </c>
      <c r="B262" s="16">
        <v>34528</v>
      </c>
      <c r="C262" s="16">
        <v>547</v>
      </c>
      <c r="D262" s="16">
        <v>1830</v>
      </c>
      <c r="E262" s="16">
        <v>-249</v>
      </c>
      <c r="F262" s="16">
        <v>-1267</v>
      </c>
      <c r="G262" s="16">
        <v>35389</v>
      </c>
      <c r="H262" s="16">
        <v>2464</v>
      </c>
      <c r="I262" s="16">
        <v>12</v>
      </c>
      <c r="J262" s="16">
        <v>1267</v>
      </c>
      <c r="K262" s="16">
        <v>3743</v>
      </c>
      <c r="N262" s="16"/>
    </row>
    <row r="263" spans="1:14" x14ac:dyDescent="0.35">
      <c r="A263" s="16" t="s">
        <v>144</v>
      </c>
      <c r="B263" s="16">
        <v>33612</v>
      </c>
      <c r="C263" s="16">
        <v>638</v>
      </c>
      <c r="D263" s="16">
        <v>1601</v>
      </c>
      <c r="E263" s="16">
        <v>85</v>
      </c>
      <c r="F263" s="16">
        <v>-1267</v>
      </c>
      <c r="G263" s="16">
        <v>34669</v>
      </c>
      <c r="H263" s="16">
        <v>2269</v>
      </c>
      <c r="I263" s="16">
        <v>12</v>
      </c>
      <c r="J263" s="16">
        <v>1267</v>
      </c>
      <c r="K263" s="16">
        <v>3548</v>
      </c>
      <c r="N263" s="16"/>
    </row>
    <row r="264" spans="1:14" x14ac:dyDescent="0.35">
      <c r="A264" s="16" t="s">
        <v>145</v>
      </c>
      <c r="B264" s="16">
        <v>36785</v>
      </c>
      <c r="C264" s="16">
        <v>737</v>
      </c>
      <c r="D264" s="16">
        <v>367</v>
      </c>
      <c r="E264" s="16">
        <v>168</v>
      </c>
      <c r="F264" s="16">
        <v>-1265</v>
      </c>
      <c r="G264" s="16">
        <v>36792</v>
      </c>
      <c r="H264" s="16">
        <v>2417</v>
      </c>
      <c r="I264" s="16">
        <v>14</v>
      </c>
      <c r="J264" s="16">
        <v>1265</v>
      </c>
      <c r="K264" s="16">
        <v>3696</v>
      </c>
      <c r="N264" s="16"/>
    </row>
    <row r="265" spans="1:14" x14ac:dyDescent="0.35">
      <c r="A265" s="16" t="s">
        <v>146</v>
      </c>
      <c r="B265" s="16">
        <v>34598</v>
      </c>
      <c r="C265" s="16">
        <v>832</v>
      </c>
      <c r="D265" s="16">
        <v>1450</v>
      </c>
      <c r="E265" s="16">
        <v>77</v>
      </c>
      <c r="F265" s="16">
        <v>-1287</v>
      </c>
      <c r="G265" s="16">
        <v>35670</v>
      </c>
      <c r="H265" s="16">
        <v>4544</v>
      </c>
      <c r="I265" s="16">
        <v>295</v>
      </c>
      <c r="J265" s="16">
        <v>1287</v>
      </c>
      <c r="K265" s="16">
        <v>6126</v>
      </c>
      <c r="N265" s="16"/>
    </row>
    <row r="266" spans="1:14" x14ac:dyDescent="0.35">
      <c r="A266" s="16" t="s">
        <v>147</v>
      </c>
      <c r="B266" s="16">
        <v>38030</v>
      </c>
      <c r="C266" s="16">
        <v>895</v>
      </c>
      <c r="D266" s="16">
        <v>1338</v>
      </c>
      <c r="E266" s="16">
        <v>-38</v>
      </c>
      <c r="F266" s="16">
        <v>-1287</v>
      </c>
      <c r="G266" s="16">
        <v>38938</v>
      </c>
      <c r="H266" s="16">
        <v>2196</v>
      </c>
      <c r="I266" s="16">
        <v>141</v>
      </c>
      <c r="J266" s="16">
        <v>1287</v>
      </c>
      <c r="K266" s="16">
        <v>3624</v>
      </c>
      <c r="N266" s="16"/>
    </row>
    <row r="267" spans="1:14" x14ac:dyDescent="0.35">
      <c r="A267" s="16" t="s">
        <v>148</v>
      </c>
      <c r="B267" s="16">
        <v>35983</v>
      </c>
      <c r="C267" s="16">
        <v>921</v>
      </c>
      <c r="D267" s="16">
        <v>1215</v>
      </c>
      <c r="E267" s="16">
        <v>-36</v>
      </c>
      <c r="F267" s="16">
        <v>-1288</v>
      </c>
      <c r="G267" s="16">
        <v>36795</v>
      </c>
      <c r="H267" s="16">
        <v>-1034</v>
      </c>
      <c r="I267" s="16">
        <v>138</v>
      </c>
      <c r="J267" s="16">
        <v>1288</v>
      </c>
      <c r="K267" s="16">
        <v>392</v>
      </c>
      <c r="N267" s="16"/>
    </row>
    <row r="268" spans="1:14" x14ac:dyDescent="0.35">
      <c r="A268" s="16" t="s">
        <v>149</v>
      </c>
      <c r="B268" s="16">
        <v>34875</v>
      </c>
      <c r="C268" s="16">
        <v>912</v>
      </c>
      <c r="D268" s="16">
        <v>1328</v>
      </c>
      <c r="E268" s="16">
        <v>0</v>
      </c>
      <c r="F268" s="16">
        <v>-1292</v>
      </c>
      <c r="G268" s="16">
        <v>35823</v>
      </c>
      <c r="H268" s="16">
        <v>1436</v>
      </c>
      <c r="I268" s="16">
        <v>135</v>
      </c>
      <c r="J268" s="16">
        <v>1292</v>
      </c>
      <c r="K268" s="16">
        <v>2863</v>
      </c>
      <c r="N268" s="16"/>
    </row>
    <row r="269" spans="1:14" x14ac:dyDescent="0.35">
      <c r="A269" s="16" t="s">
        <v>150</v>
      </c>
      <c r="B269" s="16">
        <v>37566</v>
      </c>
      <c r="C269" s="16">
        <v>897</v>
      </c>
      <c r="D269" s="16">
        <v>1393</v>
      </c>
      <c r="E269" s="16">
        <v>0</v>
      </c>
      <c r="F269" s="16">
        <v>-1292</v>
      </c>
      <c r="G269" s="16">
        <v>38564</v>
      </c>
      <c r="H269" s="16">
        <v>1810</v>
      </c>
      <c r="I269" s="16">
        <v>135</v>
      </c>
      <c r="J269" s="16">
        <v>1292</v>
      </c>
      <c r="K269" s="16">
        <v>3237</v>
      </c>
      <c r="N269" s="16"/>
    </row>
    <row r="270" spans="1:14" x14ac:dyDescent="0.35">
      <c r="A270" s="16" t="s">
        <v>151</v>
      </c>
      <c r="B270" s="16">
        <v>38094</v>
      </c>
      <c r="C270" s="16">
        <v>892</v>
      </c>
      <c r="D270" s="16">
        <v>1264</v>
      </c>
      <c r="E270" s="16">
        <v>2</v>
      </c>
      <c r="F270" s="16">
        <v>-1287</v>
      </c>
      <c r="G270" s="16">
        <v>38965</v>
      </c>
      <c r="H270" s="16">
        <v>1881</v>
      </c>
      <c r="I270" s="16">
        <v>135</v>
      </c>
      <c r="J270" s="16">
        <v>1287</v>
      </c>
      <c r="K270" s="16">
        <v>3303</v>
      </c>
      <c r="N270" s="16"/>
    </row>
    <row r="271" spans="1:14" x14ac:dyDescent="0.35">
      <c r="A271" s="16" t="s">
        <v>152</v>
      </c>
      <c r="B271" s="16">
        <v>33772</v>
      </c>
      <c r="C271" s="16">
        <v>906</v>
      </c>
      <c r="D271" s="16">
        <v>1579</v>
      </c>
      <c r="E271" s="16">
        <v>2</v>
      </c>
      <c r="F271" s="16">
        <v>-1304</v>
      </c>
      <c r="G271" s="16">
        <v>34955</v>
      </c>
      <c r="H271" s="16">
        <v>1348</v>
      </c>
      <c r="I271" s="16">
        <v>336</v>
      </c>
      <c r="J271" s="16">
        <v>1304</v>
      </c>
      <c r="K271" s="16">
        <v>2988</v>
      </c>
      <c r="N271" s="16"/>
    </row>
    <row r="272" spans="1:14" x14ac:dyDescent="0.35">
      <c r="A272" s="16" t="s">
        <v>153</v>
      </c>
      <c r="B272" s="16">
        <v>38605</v>
      </c>
      <c r="C272" s="16">
        <v>926</v>
      </c>
      <c r="D272" s="16">
        <v>1372</v>
      </c>
      <c r="E272" s="16">
        <v>1</v>
      </c>
      <c r="F272" s="16">
        <v>-1304</v>
      </c>
      <c r="G272" s="16">
        <v>39600</v>
      </c>
      <c r="H272" s="16">
        <v>1917</v>
      </c>
      <c r="I272" s="16">
        <v>162</v>
      </c>
      <c r="J272" s="16">
        <v>1304</v>
      </c>
      <c r="K272" s="16">
        <v>3383</v>
      </c>
      <c r="N272" s="16"/>
    </row>
    <row r="273" spans="1:14" x14ac:dyDescent="0.35">
      <c r="A273" s="16" t="s">
        <v>154</v>
      </c>
      <c r="B273" s="16">
        <v>39371</v>
      </c>
      <c r="C273" s="16">
        <v>938</v>
      </c>
      <c r="D273" s="16">
        <v>1075</v>
      </c>
      <c r="E273" s="16">
        <v>0</v>
      </c>
      <c r="F273" s="16">
        <v>-1305</v>
      </c>
      <c r="G273" s="16">
        <v>40079</v>
      </c>
      <c r="H273" s="16">
        <v>1830</v>
      </c>
      <c r="I273" s="16">
        <v>161</v>
      </c>
      <c r="J273" s="16">
        <v>1305</v>
      </c>
      <c r="K273" s="16">
        <v>3296</v>
      </c>
      <c r="N273" s="16"/>
    </row>
    <row r="274" spans="1:14" x14ac:dyDescent="0.35">
      <c r="A274" s="16" t="s">
        <v>155</v>
      </c>
      <c r="B274" s="16">
        <v>35260</v>
      </c>
      <c r="C274" s="16">
        <v>941</v>
      </c>
      <c r="D274" s="16">
        <v>1608</v>
      </c>
      <c r="E274" s="16">
        <v>-368</v>
      </c>
      <c r="F274" s="16">
        <v>-1343</v>
      </c>
      <c r="G274" s="16">
        <v>36098</v>
      </c>
      <c r="H274" s="16">
        <v>2329</v>
      </c>
      <c r="I274" s="16">
        <v>953</v>
      </c>
      <c r="J274" s="16">
        <v>1343</v>
      </c>
      <c r="K274" s="16">
        <v>4625</v>
      </c>
      <c r="N274" s="16"/>
    </row>
    <row r="275" spans="1:14" x14ac:dyDescent="0.35">
      <c r="A275" s="16" t="s">
        <v>156</v>
      </c>
      <c r="B275" s="16">
        <v>37814</v>
      </c>
      <c r="C275" s="16">
        <v>957</v>
      </c>
      <c r="D275" s="16">
        <v>1704</v>
      </c>
      <c r="E275" s="16">
        <v>190</v>
      </c>
      <c r="F275" s="16">
        <v>-1343</v>
      </c>
      <c r="G275" s="16">
        <v>39322</v>
      </c>
      <c r="H275" s="16">
        <v>3533</v>
      </c>
      <c r="I275" s="16">
        <v>179</v>
      </c>
      <c r="J275" s="16">
        <v>1343</v>
      </c>
      <c r="K275" s="16">
        <v>5055</v>
      </c>
      <c r="N275" s="16"/>
    </row>
    <row r="276" spans="1:14" x14ac:dyDescent="0.35">
      <c r="A276" s="16" t="s">
        <v>157</v>
      </c>
      <c r="B276" s="16">
        <v>40057</v>
      </c>
      <c r="C276" s="16">
        <v>998</v>
      </c>
      <c r="D276" s="16">
        <v>686</v>
      </c>
      <c r="E276" s="16">
        <v>181</v>
      </c>
      <c r="F276" s="16">
        <v>-1345</v>
      </c>
      <c r="G276" s="16">
        <v>40577</v>
      </c>
      <c r="H276" s="16">
        <v>3416</v>
      </c>
      <c r="I276" s="16">
        <v>185</v>
      </c>
      <c r="J276" s="16">
        <v>1345</v>
      </c>
      <c r="K276" s="16">
        <v>4946</v>
      </c>
      <c r="N276" s="16"/>
    </row>
    <row r="277" spans="1:14" x14ac:dyDescent="0.35">
      <c r="A277" s="16" t="s">
        <v>158</v>
      </c>
      <c r="B277" s="16">
        <v>35284</v>
      </c>
      <c r="C277" s="16">
        <v>1059</v>
      </c>
      <c r="D277" s="16">
        <v>1713</v>
      </c>
      <c r="E277" s="16">
        <v>42</v>
      </c>
      <c r="F277" s="16">
        <v>-1358</v>
      </c>
      <c r="G277" s="16">
        <v>36740</v>
      </c>
      <c r="H277" s="16">
        <v>2036</v>
      </c>
      <c r="I277" s="16">
        <v>253</v>
      </c>
      <c r="J277" s="16">
        <v>1358</v>
      </c>
      <c r="K277" s="16">
        <v>3647</v>
      </c>
      <c r="N277" s="16"/>
    </row>
    <row r="278" spans="1:14" x14ac:dyDescent="0.35">
      <c r="A278" s="16" t="s">
        <v>159</v>
      </c>
      <c r="B278" s="16">
        <v>41860</v>
      </c>
      <c r="C278" s="16">
        <v>1082</v>
      </c>
      <c r="D278" s="16">
        <v>1598</v>
      </c>
      <c r="E278" s="16">
        <v>-18</v>
      </c>
      <c r="F278" s="16">
        <v>-1358</v>
      </c>
      <c r="G278" s="16">
        <v>43164</v>
      </c>
      <c r="H278" s="16">
        <v>1069</v>
      </c>
      <c r="I278" s="16">
        <v>103</v>
      </c>
      <c r="J278" s="16">
        <v>1358</v>
      </c>
      <c r="K278" s="16">
        <v>2530</v>
      </c>
      <c r="N278" s="16"/>
    </row>
    <row r="279" spans="1:14" x14ac:dyDescent="0.35">
      <c r="A279" s="16" t="s">
        <v>160</v>
      </c>
      <c r="B279" s="16">
        <v>37259</v>
      </c>
      <c r="C279" s="16">
        <v>1044</v>
      </c>
      <c r="D279" s="16">
        <v>1271</v>
      </c>
      <c r="E279" s="16">
        <v>-20</v>
      </c>
      <c r="F279" s="16">
        <v>-1359</v>
      </c>
      <c r="G279" s="16">
        <v>38195</v>
      </c>
      <c r="H279" s="16">
        <v>1028</v>
      </c>
      <c r="I279" s="16">
        <v>116</v>
      </c>
      <c r="J279" s="16">
        <v>1359</v>
      </c>
      <c r="K279" s="16">
        <v>2503</v>
      </c>
      <c r="N279" s="16"/>
    </row>
    <row r="280" spans="1:14" x14ac:dyDescent="0.35">
      <c r="A280" s="16" t="s">
        <v>161</v>
      </c>
      <c r="B280" s="16">
        <v>38083</v>
      </c>
      <c r="C280" s="16">
        <v>959</v>
      </c>
      <c r="D280" s="16">
        <v>1419</v>
      </c>
      <c r="E280" s="16">
        <v>21</v>
      </c>
      <c r="F280" s="16">
        <v>-1375</v>
      </c>
      <c r="G280" s="16">
        <v>39107</v>
      </c>
      <c r="H280" s="16">
        <v>1538</v>
      </c>
      <c r="I280" s="16">
        <v>94</v>
      </c>
      <c r="J280" s="16">
        <v>1375</v>
      </c>
      <c r="K280" s="16">
        <v>3007</v>
      </c>
      <c r="N280" s="16"/>
    </row>
    <row r="281" spans="1:14" x14ac:dyDescent="0.35">
      <c r="A281" s="16" t="s">
        <v>162</v>
      </c>
      <c r="B281" s="16">
        <v>38585</v>
      </c>
      <c r="C281" s="16">
        <v>935</v>
      </c>
      <c r="D281" s="16">
        <v>1718</v>
      </c>
      <c r="E281" s="16">
        <v>21</v>
      </c>
      <c r="F281" s="16">
        <v>-1375</v>
      </c>
      <c r="G281" s="16">
        <v>39884</v>
      </c>
      <c r="H281" s="16">
        <v>1753</v>
      </c>
      <c r="I281" s="16">
        <v>94</v>
      </c>
      <c r="J281" s="16">
        <v>1375</v>
      </c>
      <c r="K281" s="16">
        <v>3222</v>
      </c>
      <c r="N281" s="16"/>
    </row>
    <row r="282" spans="1:14" x14ac:dyDescent="0.35">
      <c r="A282" s="16" t="s">
        <v>163</v>
      </c>
      <c r="B282" s="16">
        <v>40195</v>
      </c>
      <c r="C282" s="16">
        <v>1015</v>
      </c>
      <c r="D282" s="16">
        <v>1476</v>
      </c>
      <c r="E282" s="16">
        <v>-40</v>
      </c>
      <c r="F282" s="16">
        <v>-1375</v>
      </c>
      <c r="G282" s="16">
        <v>41271</v>
      </c>
      <c r="H282" s="16">
        <v>1848</v>
      </c>
      <c r="I282" s="16">
        <v>101</v>
      </c>
      <c r="J282" s="16">
        <v>1375</v>
      </c>
      <c r="K282" s="16">
        <v>3324</v>
      </c>
      <c r="N282" s="16"/>
    </row>
    <row r="283" spans="1:14" x14ac:dyDescent="0.35">
      <c r="A283" s="16" t="s">
        <v>164</v>
      </c>
      <c r="B283" s="16">
        <v>37163</v>
      </c>
      <c r="C283" s="16">
        <v>1181</v>
      </c>
      <c r="D283" s="16">
        <v>1727</v>
      </c>
      <c r="E283" s="16">
        <v>46</v>
      </c>
      <c r="F283" s="16">
        <v>-1400</v>
      </c>
      <c r="G283" s="16">
        <v>38717</v>
      </c>
      <c r="H283" s="16">
        <v>2323</v>
      </c>
      <c r="I283" s="16">
        <v>253</v>
      </c>
      <c r="J283" s="16">
        <v>1400</v>
      </c>
      <c r="K283" s="16">
        <v>3976</v>
      </c>
      <c r="N283" s="16"/>
    </row>
    <row r="284" spans="1:14" x14ac:dyDescent="0.35">
      <c r="A284" s="16" t="s">
        <v>165</v>
      </c>
      <c r="B284" s="16">
        <v>40258</v>
      </c>
      <c r="C284" s="16">
        <v>1291</v>
      </c>
      <c r="D284" s="16">
        <v>1719</v>
      </c>
      <c r="E284" s="16">
        <v>13</v>
      </c>
      <c r="F284" s="16">
        <v>-1400</v>
      </c>
      <c r="G284" s="16">
        <v>41881</v>
      </c>
      <c r="H284" s="16">
        <v>2449</v>
      </c>
      <c r="I284" s="16">
        <v>82</v>
      </c>
      <c r="J284" s="16">
        <v>1400</v>
      </c>
      <c r="K284" s="16">
        <v>3931</v>
      </c>
      <c r="N284" s="16"/>
    </row>
    <row r="285" spans="1:14" x14ac:dyDescent="0.35">
      <c r="A285" s="16" t="s">
        <v>166</v>
      </c>
      <c r="B285" s="16">
        <v>40769</v>
      </c>
      <c r="C285" s="16">
        <v>1284</v>
      </c>
      <c r="D285" s="16">
        <v>1191</v>
      </c>
      <c r="E285" s="16">
        <v>-55</v>
      </c>
      <c r="F285" s="16">
        <v>-1401</v>
      </c>
      <c r="G285" s="16">
        <v>41788</v>
      </c>
      <c r="H285" s="16">
        <v>2282</v>
      </c>
      <c r="I285" s="16">
        <v>86</v>
      </c>
      <c r="J285" s="16">
        <v>1401</v>
      </c>
      <c r="K285" s="16">
        <v>3769</v>
      </c>
      <c r="N285" s="16"/>
    </row>
    <row r="286" spans="1:14" x14ac:dyDescent="0.35">
      <c r="A286" s="16" t="s">
        <v>167</v>
      </c>
      <c r="B286" s="16">
        <v>37896</v>
      </c>
      <c r="C286" s="16">
        <v>1158</v>
      </c>
      <c r="D286" s="16">
        <v>1944</v>
      </c>
      <c r="E286" s="16">
        <v>124</v>
      </c>
      <c r="F286" s="16">
        <v>-1429</v>
      </c>
      <c r="G286" s="16">
        <v>39693</v>
      </c>
      <c r="H286" s="16">
        <v>2661</v>
      </c>
      <c r="I286" s="16">
        <v>76</v>
      </c>
      <c r="J286" s="16">
        <v>1429</v>
      </c>
      <c r="K286" s="16">
        <v>4166</v>
      </c>
      <c r="N286" s="16"/>
    </row>
    <row r="287" spans="1:14" x14ac:dyDescent="0.35">
      <c r="A287" s="16" t="s">
        <v>168</v>
      </c>
      <c r="B287" s="16">
        <v>39902</v>
      </c>
      <c r="C287" s="16">
        <v>1028</v>
      </c>
      <c r="D287" s="16">
        <v>1719</v>
      </c>
      <c r="E287" s="16">
        <v>-338</v>
      </c>
      <c r="F287" s="16">
        <v>-1429</v>
      </c>
      <c r="G287" s="16">
        <v>40882</v>
      </c>
      <c r="H287" s="16">
        <v>2887</v>
      </c>
      <c r="I287" s="16">
        <v>76</v>
      </c>
      <c r="J287" s="16">
        <v>1429</v>
      </c>
      <c r="K287" s="16">
        <v>4392</v>
      </c>
      <c r="N287" s="16"/>
    </row>
    <row r="288" spans="1:14" x14ac:dyDescent="0.35">
      <c r="A288" s="16" t="s">
        <v>169</v>
      </c>
      <c r="B288" s="16">
        <v>42169</v>
      </c>
      <c r="C288" s="16">
        <v>965</v>
      </c>
      <c r="D288" s="16">
        <v>977</v>
      </c>
      <c r="E288" s="16">
        <v>219</v>
      </c>
      <c r="F288" s="16">
        <v>-1430</v>
      </c>
      <c r="G288" s="16">
        <v>42900</v>
      </c>
      <c r="H288" s="16">
        <v>2874</v>
      </c>
      <c r="I288" s="16">
        <v>196</v>
      </c>
      <c r="J288" s="16">
        <v>1430</v>
      </c>
      <c r="K288" s="16">
        <v>4500</v>
      </c>
      <c r="N288" s="16"/>
    </row>
    <row r="289" spans="1:14" x14ac:dyDescent="0.35">
      <c r="A289" s="16" t="s">
        <v>170</v>
      </c>
      <c r="B289" s="16">
        <v>41199</v>
      </c>
      <c r="C289" s="16">
        <v>995</v>
      </c>
      <c r="D289" s="16">
        <v>1537</v>
      </c>
      <c r="E289" s="16">
        <v>-21</v>
      </c>
      <c r="F289" s="16">
        <v>-1444</v>
      </c>
      <c r="G289" s="16">
        <v>42266</v>
      </c>
      <c r="H289" s="16">
        <v>2729</v>
      </c>
      <c r="I289" s="16">
        <v>4</v>
      </c>
      <c r="J289" s="16">
        <v>1444</v>
      </c>
      <c r="K289" s="16">
        <v>4177</v>
      </c>
      <c r="N289" s="16"/>
    </row>
    <row r="290" spans="1:14" x14ac:dyDescent="0.35">
      <c r="A290" s="16" t="s">
        <v>171</v>
      </c>
      <c r="B290" s="16">
        <v>41642</v>
      </c>
      <c r="C290" s="16">
        <v>1071</v>
      </c>
      <c r="D290" s="16">
        <v>1648</v>
      </c>
      <c r="E290" s="16">
        <v>-21</v>
      </c>
      <c r="F290" s="16">
        <v>-1444</v>
      </c>
      <c r="G290" s="16">
        <v>42896</v>
      </c>
      <c r="H290" s="16">
        <v>1926</v>
      </c>
      <c r="I290" s="16">
        <v>4</v>
      </c>
      <c r="J290" s="16">
        <v>1444</v>
      </c>
      <c r="K290" s="16">
        <v>3374</v>
      </c>
      <c r="N290" s="16"/>
    </row>
    <row r="291" spans="1:14" x14ac:dyDescent="0.35">
      <c r="A291" s="16" t="s">
        <v>172</v>
      </c>
      <c r="B291" s="16">
        <v>40998</v>
      </c>
      <c r="C291" s="16">
        <v>1153</v>
      </c>
      <c r="D291" s="16">
        <v>1193</v>
      </c>
      <c r="E291" s="16">
        <v>44</v>
      </c>
      <c r="F291" s="16">
        <v>-1440</v>
      </c>
      <c r="G291" s="16">
        <v>41948</v>
      </c>
      <c r="H291" s="16">
        <v>1699</v>
      </c>
      <c r="I291" s="16">
        <v>10</v>
      </c>
      <c r="J291" s="16">
        <v>1440</v>
      </c>
      <c r="K291" s="16">
        <v>3149</v>
      </c>
      <c r="N291" s="16"/>
    </row>
    <row r="292" spans="1:14" x14ac:dyDescent="0.35">
      <c r="A292" s="16" t="s">
        <v>173</v>
      </c>
      <c r="B292" s="16">
        <v>39900</v>
      </c>
      <c r="C292" s="16">
        <v>1212</v>
      </c>
      <c r="D292" s="16">
        <v>1497</v>
      </c>
      <c r="E292" s="16">
        <v>1</v>
      </c>
      <c r="F292" s="16">
        <v>-1457</v>
      </c>
      <c r="G292" s="16">
        <v>41153</v>
      </c>
      <c r="H292" s="16">
        <v>1732</v>
      </c>
      <c r="I292" s="16">
        <v>11</v>
      </c>
      <c r="J292" s="16">
        <v>1457</v>
      </c>
      <c r="K292" s="16">
        <v>3200</v>
      </c>
      <c r="N292" s="16"/>
    </row>
    <row r="293" spans="1:14" x14ac:dyDescent="0.35">
      <c r="A293" s="16" t="s">
        <v>174</v>
      </c>
      <c r="B293" s="16">
        <v>41054</v>
      </c>
      <c r="C293" s="16">
        <v>1249</v>
      </c>
      <c r="D293" s="16">
        <v>1650</v>
      </c>
      <c r="E293" s="16">
        <v>1</v>
      </c>
      <c r="F293" s="16">
        <v>-1457</v>
      </c>
      <c r="G293" s="16">
        <v>42497</v>
      </c>
      <c r="H293" s="16">
        <v>1360</v>
      </c>
      <c r="I293" s="16">
        <v>11</v>
      </c>
      <c r="J293" s="16">
        <v>1457</v>
      </c>
      <c r="K293" s="16">
        <v>2828</v>
      </c>
      <c r="N293" s="16"/>
    </row>
    <row r="294" spans="1:14" x14ac:dyDescent="0.35">
      <c r="A294" s="16" t="s">
        <v>175</v>
      </c>
      <c r="B294" s="16">
        <v>43142</v>
      </c>
      <c r="C294" s="16">
        <v>1270</v>
      </c>
      <c r="D294" s="16">
        <v>1524</v>
      </c>
      <c r="E294" s="16">
        <v>3</v>
      </c>
      <c r="F294" s="16">
        <v>-1457</v>
      </c>
      <c r="G294" s="16">
        <v>44482</v>
      </c>
      <c r="H294" s="16">
        <v>1939</v>
      </c>
      <c r="I294" s="16">
        <v>122</v>
      </c>
      <c r="J294" s="16">
        <v>1457</v>
      </c>
      <c r="K294" s="16">
        <v>3518</v>
      </c>
      <c r="N294" s="16"/>
    </row>
    <row r="295" spans="1:14" x14ac:dyDescent="0.35">
      <c r="A295" s="16" t="s">
        <v>176</v>
      </c>
      <c r="B295" s="16">
        <v>39276</v>
      </c>
      <c r="C295" s="16">
        <v>1282</v>
      </c>
      <c r="D295" s="16">
        <v>1884</v>
      </c>
      <c r="E295" s="16">
        <v>-190</v>
      </c>
      <c r="F295" s="16">
        <v>-1468</v>
      </c>
      <c r="G295" s="16">
        <v>40784</v>
      </c>
      <c r="H295" s="16">
        <v>1040</v>
      </c>
      <c r="I295" s="16">
        <v>120</v>
      </c>
      <c r="J295" s="16">
        <v>1468</v>
      </c>
      <c r="K295" s="16">
        <v>2628</v>
      </c>
      <c r="N295" s="16"/>
    </row>
    <row r="296" spans="1:14" x14ac:dyDescent="0.35">
      <c r="A296" s="16" t="s">
        <v>177</v>
      </c>
      <c r="B296" s="16">
        <v>40818</v>
      </c>
      <c r="C296" s="16">
        <v>1300</v>
      </c>
      <c r="D296" s="16">
        <v>1844</v>
      </c>
      <c r="E296" s="16">
        <v>343</v>
      </c>
      <c r="F296" s="16">
        <v>-1468</v>
      </c>
      <c r="G296" s="16">
        <v>42837</v>
      </c>
      <c r="H296" s="16">
        <v>2061</v>
      </c>
      <c r="I296" s="16">
        <v>120</v>
      </c>
      <c r="J296" s="16">
        <v>1468</v>
      </c>
      <c r="K296" s="16">
        <v>3649</v>
      </c>
      <c r="N296" s="16"/>
    </row>
    <row r="297" spans="1:14" x14ac:dyDescent="0.35">
      <c r="A297" s="16" t="s">
        <v>178</v>
      </c>
      <c r="B297" s="16">
        <v>42910</v>
      </c>
      <c r="C297" s="16">
        <v>1327</v>
      </c>
      <c r="D297" s="16">
        <v>1056</v>
      </c>
      <c r="E297" s="16">
        <v>-141</v>
      </c>
      <c r="F297" s="16">
        <v>-1469</v>
      </c>
      <c r="G297" s="16">
        <v>43683</v>
      </c>
      <c r="H297" s="16">
        <v>2726</v>
      </c>
      <c r="I297" s="16">
        <v>454</v>
      </c>
      <c r="J297" s="16">
        <v>1469</v>
      </c>
      <c r="K297" s="16">
        <v>4649</v>
      </c>
      <c r="N297" s="16"/>
    </row>
    <row r="298" spans="1:14" x14ac:dyDescent="0.35">
      <c r="A298" s="16" t="s">
        <v>179</v>
      </c>
      <c r="B298" s="16">
        <v>39888</v>
      </c>
      <c r="C298" s="16">
        <v>1358</v>
      </c>
      <c r="D298" s="16">
        <v>2891</v>
      </c>
      <c r="E298" s="16">
        <v>148</v>
      </c>
      <c r="F298" s="16">
        <v>-1494</v>
      </c>
      <c r="G298" s="16">
        <v>42791</v>
      </c>
      <c r="H298" s="16">
        <v>2494</v>
      </c>
      <c r="I298" s="16">
        <v>135</v>
      </c>
      <c r="J298" s="16">
        <v>1494</v>
      </c>
      <c r="K298" s="16">
        <v>4123</v>
      </c>
      <c r="N298" s="16"/>
    </row>
    <row r="299" spans="1:14" x14ac:dyDescent="0.35">
      <c r="A299" s="16" t="s">
        <v>180</v>
      </c>
      <c r="B299" s="16">
        <v>39995</v>
      </c>
      <c r="C299" s="16">
        <v>1374</v>
      </c>
      <c r="D299" s="16">
        <v>2067</v>
      </c>
      <c r="E299" s="16">
        <v>-410</v>
      </c>
      <c r="F299" s="16">
        <v>-1494</v>
      </c>
      <c r="G299" s="16">
        <v>41532</v>
      </c>
      <c r="H299" s="16">
        <v>2556</v>
      </c>
      <c r="I299" s="16">
        <v>135</v>
      </c>
      <c r="J299" s="16">
        <v>1494</v>
      </c>
      <c r="K299" s="16">
        <v>4185</v>
      </c>
      <c r="N299" s="16"/>
    </row>
    <row r="300" spans="1:14" x14ac:dyDescent="0.35">
      <c r="A300" s="16" t="s">
        <v>181</v>
      </c>
      <c r="B300" s="16">
        <v>42989</v>
      </c>
      <c r="C300" s="16">
        <v>1371</v>
      </c>
      <c r="D300" s="16">
        <v>252</v>
      </c>
      <c r="E300" s="16">
        <v>266</v>
      </c>
      <c r="F300" s="16">
        <v>-1492</v>
      </c>
      <c r="G300" s="16">
        <v>43386</v>
      </c>
      <c r="H300" s="16">
        <v>5125</v>
      </c>
      <c r="I300" s="16">
        <v>383</v>
      </c>
      <c r="J300" s="16">
        <v>1492</v>
      </c>
      <c r="K300" s="16">
        <v>7000</v>
      </c>
      <c r="N300" s="16"/>
    </row>
    <row r="301" spans="1:14" x14ac:dyDescent="0.35">
      <c r="A301" s="16" t="s">
        <v>182</v>
      </c>
      <c r="B301" s="16">
        <v>43041</v>
      </c>
      <c r="C301" s="16">
        <v>1349</v>
      </c>
      <c r="D301" s="16">
        <v>1696</v>
      </c>
      <c r="E301" s="16">
        <v>-68</v>
      </c>
      <c r="F301" s="16">
        <v>-1510</v>
      </c>
      <c r="G301" s="16">
        <v>44508</v>
      </c>
      <c r="H301" s="16">
        <v>795</v>
      </c>
      <c r="I301" s="16">
        <v>36</v>
      </c>
      <c r="J301" s="16">
        <v>1510</v>
      </c>
      <c r="K301" s="16">
        <v>2341</v>
      </c>
      <c r="N301" s="16"/>
    </row>
    <row r="302" spans="1:14" x14ac:dyDescent="0.35">
      <c r="A302" s="16" t="s">
        <v>183</v>
      </c>
      <c r="B302" s="16">
        <v>44684</v>
      </c>
      <c r="C302" s="16">
        <v>1316</v>
      </c>
      <c r="D302" s="16">
        <v>1724</v>
      </c>
      <c r="E302" s="16">
        <v>-9</v>
      </c>
      <c r="F302" s="16">
        <v>-1510</v>
      </c>
      <c r="G302" s="16">
        <v>46205</v>
      </c>
      <c r="H302" s="16">
        <v>2064</v>
      </c>
      <c r="I302" s="16">
        <v>36</v>
      </c>
      <c r="J302" s="16">
        <v>1510</v>
      </c>
      <c r="K302" s="16">
        <v>3610</v>
      </c>
      <c r="N302" s="16"/>
    </row>
    <row r="303" spans="1:14" x14ac:dyDescent="0.35">
      <c r="A303" s="16" t="s">
        <v>184</v>
      </c>
      <c r="B303" s="16">
        <v>42315</v>
      </c>
      <c r="C303" s="16">
        <v>1278</v>
      </c>
      <c r="D303" s="16">
        <v>1156</v>
      </c>
      <c r="E303" s="16">
        <v>79</v>
      </c>
      <c r="F303" s="16">
        <v>-1510</v>
      </c>
      <c r="G303" s="16">
        <v>43318</v>
      </c>
      <c r="H303" s="16">
        <v>1582</v>
      </c>
      <c r="I303" s="16">
        <v>43</v>
      </c>
      <c r="J303" s="16">
        <v>1510</v>
      </c>
      <c r="K303" s="16">
        <v>3135</v>
      </c>
      <c r="N303" s="16"/>
    </row>
    <row r="304" spans="1:14" x14ac:dyDescent="0.35">
      <c r="A304" s="16" t="s">
        <v>185</v>
      </c>
      <c r="B304" s="16">
        <v>42675</v>
      </c>
      <c r="C304" s="16">
        <v>1248</v>
      </c>
      <c r="D304" s="16">
        <v>1629</v>
      </c>
      <c r="E304" s="16">
        <v>62</v>
      </c>
      <c r="F304" s="16">
        <v>-1525</v>
      </c>
      <c r="G304" s="16">
        <v>44089</v>
      </c>
      <c r="H304" s="16">
        <v>1892</v>
      </c>
      <c r="I304" s="16">
        <v>229</v>
      </c>
      <c r="J304" s="16">
        <v>1525</v>
      </c>
      <c r="K304" s="16">
        <v>3646</v>
      </c>
      <c r="N304" s="16"/>
    </row>
    <row r="305" spans="1:14" x14ac:dyDescent="0.35">
      <c r="A305" s="16" t="s">
        <v>186</v>
      </c>
      <c r="B305" s="16">
        <v>43124</v>
      </c>
      <c r="C305" s="16">
        <v>1249</v>
      </c>
      <c r="D305" s="16">
        <v>1753</v>
      </c>
      <c r="E305" s="16">
        <v>3</v>
      </c>
      <c r="F305" s="16">
        <v>-1525</v>
      </c>
      <c r="G305" s="16">
        <v>44604</v>
      </c>
      <c r="H305" s="16">
        <v>1777</v>
      </c>
      <c r="I305" s="16">
        <v>58</v>
      </c>
      <c r="J305" s="16">
        <v>1525</v>
      </c>
      <c r="K305" s="16">
        <v>3360</v>
      </c>
      <c r="N305" s="16"/>
    </row>
    <row r="306" spans="1:14" x14ac:dyDescent="0.35">
      <c r="A306" s="16" t="s">
        <v>187</v>
      </c>
      <c r="B306" s="16">
        <v>45443</v>
      </c>
      <c r="C306" s="16">
        <v>1285</v>
      </c>
      <c r="D306" s="16">
        <v>1494</v>
      </c>
      <c r="E306" s="16">
        <v>3</v>
      </c>
      <c r="F306" s="16">
        <v>-1524</v>
      </c>
      <c r="G306" s="16">
        <v>46701</v>
      </c>
      <c r="H306" s="16">
        <v>2296</v>
      </c>
      <c r="I306" s="16">
        <v>65</v>
      </c>
      <c r="J306" s="16">
        <v>1524</v>
      </c>
      <c r="K306" s="16">
        <v>3885</v>
      </c>
      <c r="N306" s="16"/>
    </row>
    <row r="307" spans="1:14" x14ac:dyDescent="0.35">
      <c r="A307" s="16" t="s">
        <v>188</v>
      </c>
      <c r="B307" s="16">
        <v>42914</v>
      </c>
      <c r="C307" s="16">
        <v>1343</v>
      </c>
      <c r="D307" s="16">
        <v>1928</v>
      </c>
      <c r="E307" s="16">
        <v>3</v>
      </c>
      <c r="F307" s="16">
        <v>-1556</v>
      </c>
      <c r="G307" s="16">
        <v>44632</v>
      </c>
      <c r="H307" s="16">
        <v>1498</v>
      </c>
      <c r="I307" s="16">
        <v>101</v>
      </c>
      <c r="J307" s="16">
        <v>1556</v>
      </c>
      <c r="K307" s="16">
        <v>3155</v>
      </c>
      <c r="N307" s="16"/>
    </row>
    <row r="308" spans="1:14" x14ac:dyDescent="0.35">
      <c r="A308" s="16" t="s">
        <v>189</v>
      </c>
      <c r="B308" s="16">
        <v>43736</v>
      </c>
      <c r="C308" s="16">
        <v>1385</v>
      </c>
      <c r="D308" s="16">
        <v>1875</v>
      </c>
      <c r="E308" s="16">
        <v>0</v>
      </c>
      <c r="F308" s="16">
        <v>-1556</v>
      </c>
      <c r="G308" s="16">
        <v>45440</v>
      </c>
      <c r="H308" s="16">
        <v>2757</v>
      </c>
      <c r="I308" s="16">
        <v>102</v>
      </c>
      <c r="J308" s="16">
        <v>1556</v>
      </c>
      <c r="K308" s="16">
        <v>4415</v>
      </c>
      <c r="N308" s="16"/>
    </row>
    <row r="309" spans="1:14" x14ac:dyDescent="0.35">
      <c r="A309" s="16" t="s">
        <v>190</v>
      </c>
      <c r="B309" s="16">
        <v>44485</v>
      </c>
      <c r="C309" s="16">
        <v>1393</v>
      </c>
      <c r="D309" s="16">
        <v>1150</v>
      </c>
      <c r="E309" s="16">
        <v>0</v>
      </c>
      <c r="F309" s="16">
        <v>-1554</v>
      </c>
      <c r="G309" s="16">
        <v>45474</v>
      </c>
      <c r="H309" s="16">
        <v>3391</v>
      </c>
      <c r="I309" s="16">
        <v>246</v>
      </c>
      <c r="J309" s="16">
        <v>1554</v>
      </c>
      <c r="K309" s="16">
        <v>5191</v>
      </c>
      <c r="N309" s="16"/>
    </row>
    <row r="310" spans="1:14" x14ac:dyDescent="0.35">
      <c r="A310" s="16" t="s">
        <v>191</v>
      </c>
      <c r="B310" s="16">
        <v>43629</v>
      </c>
      <c r="C310" s="16">
        <v>1366</v>
      </c>
      <c r="D310" s="16">
        <v>2348</v>
      </c>
      <c r="E310" s="16">
        <v>-96</v>
      </c>
      <c r="F310" s="16">
        <v>-1608</v>
      </c>
      <c r="G310" s="16">
        <v>45639</v>
      </c>
      <c r="H310" s="16">
        <v>2176</v>
      </c>
      <c r="I310" s="16">
        <v>147</v>
      </c>
      <c r="J310" s="16">
        <v>1608</v>
      </c>
      <c r="K310" s="16">
        <v>3931</v>
      </c>
      <c r="N310" s="16"/>
    </row>
    <row r="311" spans="1:14" x14ac:dyDescent="0.35">
      <c r="A311" s="16" t="s">
        <v>192</v>
      </c>
      <c r="B311" s="16">
        <v>41579</v>
      </c>
      <c r="C311" s="16">
        <v>1328</v>
      </c>
      <c r="D311" s="16">
        <v>1810</v>
      </c>
      <c r="E311" s="16">
        <v>-134</v>
      </c>
      <c r="F311" s="16">
        <v>-1608</v>
      </c>
      <c r="G311" s="16">
        <v>42975</v>
      </c>
      <c r="H311" s="16">
        <v>4230</v>
      </c>
      <c r="I311" s="16">
        <v>147</v>
      </c>
      <c r="J311" s="16">
        <v>1608</v>
      </c>
      <c r="K311" s="16">
        <v>5985</v>
      </c>
      <c r="N311" s="16"/>
    </row>
    <row r="312" spans="1:14" x14ac:dyDescent="0.35">
      <c r="A312" s="16" t="s">
        <v>193</v>
      </c>
      <c r="B312" s="16">
        <v>46674</v>
      </c>
      <c r="C312" s="16">
        <v>1293</v>
      </c>
      <c r="D312" s="16">
        <v>1114</v>
      </c>
      <c r="E312" s="16">
        <v>237</v>
      </c>
      <c r="F312" s="16">
        <v>-1605</v>
      </c>
      <c r="G312" s="16">
        <v>47713</v>
      </c>
      <c r="H312" s="16">
        <v>9184</v>
      </c>
      <c r="I312" s="16">
        <v>299</v>
      </c>
      <c r="J312" s="16">
        <v>1605</v>
      </c>
      <c r="K312" s="16">
        <v>11088</v>
      </c>
      <c r="N312" s="16"/>
    </row>
    <row r="313" spans="1:14" x14ac:dyDescent="0.35">
      <c r="A313" s="16" t="s">
        <v>194</v>
      </c>
      <c r="B313" s="16">
        <v>46886</v>
      </c>
      <c r="C313" s="16">
        <v>1277</v>
      </c>
      <c r="D313" s="16">
        <v>1694</v>
      </c>
      <c r="E313" s="16">
        <v>-102</v>
      </c>
      <c r="F313" s="16">
        <v>-1626</v>
      </c>
      <c r="G313" s="16">
        <v>48129</v>
      </c>
      <c r="H313" s="16">
        <v>2127</v>
      </c>
      <c r="I313" s="16">
        <v>6</v>
      </c>
      <c r="J313" s="16">
        <v>1626</v>
      </c>
      <c r="K313" s="16">
        <v>3759</v>
      </c>
      <c r="N313" s="16"/>
    </row>
    <row r="314" spans="1:14" x14ac:dyDescent="0.35">
      <c r="A314" s="16" t="s">
        <v>195</v>
      </c>
      <c r="B314" s="16">
        <v>46244</v>
      </c>
      <c r="C314" s="16">
        <v>1292</v>
      </c>
      <c r="D314" s="16">
        <v>1661</v>
      </c>
      <c r="E314" s="16">
        <v>39</v>
      </c>
      <c r="F314" s="16">
        <v>-1626</v>
      </c>
      <c r="G314" s="16">
        <v>47610</v>
      </c>
      <c r="H314" s="16">
        <v>2517</v>
      </c>
      <c r="I314" s="16">
        <v>6</v>
      </c>
      <c r="J314" s="16">
        <v>1626</v>
      </c>
      <c r="K314" s="16">
        <v>4149</v>
      </c>
      <c r="N314" s="16"/>
    </row>
    <row r="315" spans="1:14" x14ac:dyDescent="0.35">
      <c r="A315" s="16" t="s">
        <v>196</v>
      </c>
      <c r="B315" s="16">
        <v>45226</v>
      </c>
      <c r="C315" s="16">
        <v>1344</v>
      </c>
      <c r="D315" s="16">
        <v>1328</v>
      </c>
      <c r="E315" s="16">
        <v>73</v>
      </c>
      <c r="F315" s="16">
        <v>-1627</v>
      </c>
      <c r="G315" s="16">
        <v>46344</v>
      </c>
      <c r="H315" s="16">
        <v>2120</v>
      </c>
      <c r="I315" s="16">
        <v>8</v>
      </c>
      <c r="J315" s="16">
        <v>1627</v>
      </c>
      <c r="K315" s="16">
        <v>3755</v>
      </c>
      <c r="N315" s="16"/>
    </row>
    <row r="316" spans="1:14" x14ac:dyDescent="0.35">
      <c r="A316" s="16" t="s">
        <v>197</v>
      </c>
      <c r="B316" s="16">
        <v>44246</v>
      </c>
      <c r="C316" s="16">
        <v>1423</v>
      </c>
      <c r="D316" s="16">
        <v>1667</v>
      </c>
      <c r="E316" s="16">
        <v>16</v>
      </c>
      <c r="F316" s="16">
        <v>-1645</v>
      </c>
      <c r="G316" s="16">
        <v>45707</v>
      </c>
      <c r="H316" s="16">
        <v>1774</v>
      </c>
      <c r="I316" s="16">
        <v>22</v>
      </c>
      <c r="J316" s="16">
        <v>1645</v>
      </c>
      <c r="K316" s="16">
        <v>3441</v>
      </c>
      <c r="N316" s="16"/>
    </row>
    <row r="317" spans="1:14" x14ac:dyDescent="0.35">
      <c r="A317" s="16" t="s">
        <v>198</v>
      </c>
      <c r="B317" s="16">
        <v>45232</v>
      </c>
      <c r="C317" s="16">
        <v>1465</v>
      </c>
      <c r="D317" s="16">
        <v>1829</v>
      </c>
      <c r="E317" s="16">
        <v>16</v>
      </c>
      <c r="F317" s="16">
        <v>-1645</v>
      </c>
      <c r="G317" s="16">
        <v>46897</v>
      </c>
      <c r="H317" s="16">
        <v>1423</v>
      </c>
      <c r="I317" s="16">
        <v>28</v>
      </c>
      <c r="J317" s="16">
        <v>1645</v>
      </c>
      <c r="K317" s="16">
        <v>3096</v>
      </c>
      <c r="N317" s="16"/>
    </row>
    <row r="318" spans="1:14" x14ac:dyDescent="0.35">
      <c r="A318" s="16" t="s">
        <v>199</v>
      </c>
      <c r="B318" s="16">
        <v>47930</v>
      </c>
      <c r="C318" s="16">
        <v>1434</v>
      </c>
      <c r="D318" s="16">
        <v>1577</v>
      </c>
      <c r="E318" s="16">
        <v>-20</v>
      </c>
      <c r="F318" s="16">
        <v>-1650</v>
      </c>
      <c r="G318" s="16">
        <v>49271</v>
      </c>
      <c r="H318" s="16">
        <v>5622</v>
      </c>
      <c r="I318" s="16">
        <v>15758</v>
      </c>
      <c r="J318" s="16">
        <v>1650</v>
      </c>
      <c r="K318" s="16">
        <v>23030</v>
      </c>
      <c r="N318" s="16"/>
    </row>
    <row r="319" spans="1:14" x14ac:dyDescent="0.35">
      <c r="A319" s="16" t="s">
        <v>200</v>
      </c>
      <c r="B319" s="16">
        <v>44729</v>
      </c>
      <c r="C319" s="16">
        <v>1352</v>
      </c>
      <c r="D319" s="16">
        <v>1839</v>
      </c>
      <c r="E319" s="16">
        <v>-317</v>
      </c>
      <c r="F319" s="16">
        <v>-1674</v>
      </c>
      <c r="G319" s="16">
        <v>45929</v>
      </c>
      <c r="H319" s="16">
        <v>2279</v>
      </c>
      <c r="I319" s="16">
        <v>4105</v>
      </c>
      <c r="J319" s="16">
        <v>1674</v>
      </c>
      <c r="K319" s="16">
        <v>8058</v>
      </c>
      <c r="N319" s="16"/>
    </row>
    <row r="320" spans="1:14" x14ac:dyDescent="0.35">
      <c r="A320" s="16" t="s">
        <v>201</v>
      </c>
      <c r="B320" s="16">
        <v>45281</v>
      </c>
      <c r="C320" s="16">
        <v>1374</v>
      </c>
      <c r="D320" s="16">
        <v>2006</v>
      </c>
      <c r="E320" s="16">
        <v>163</v>
      </c>
      <c r="F320" s="16">
        <v>-1674</v>
      </c>
      <c r="G320" s="16">
        <v>47150</v>
      </c>
      <c r="H320" s="16">
        <v>2245</v>
      </c>
      <c r="I320" s="16">
        <v>1086</v>
      </c>
      <c r="J320" s="16">
        <v>1674</v>
      </c>
      <c r="K320" s="16">
        <v>5005</v>
      </c>
      <c r="N320" s="16"/>
    </row>
    <row r="321" spans="1:14" x14ac:dyDescent="0.35">
      <c r="A321" s="16" t="s">
        <v>202</v>
      </c>
      <c r="B321" s="16">
        <v>47283</v>
      </c>
      <c r="C321" s="16">
        <v>1558</v>
      </c>
      <c r="D321" s="16">
        <v>1387</v>
      </c>
      <c r="E321" s="16">
        <v>164</v>
      </c>
      <c r="F321" s="16">
        <v>-1675</v>
      </c>
      <c r="G321" s="16">
        <v>48717</v>
      </c>
      <c r="H321" s="16">
        <v>5901</v>
      </c>
      <c r="I321" s="16">
        <v>1176</v>
      </c>
      <c r="J321" s="16">
        <v>1675</v>
      </c>
      <c r="K321" s="16">
        <v>8752</v>
      </c>
      <c r="N321" s="16"/>
    </row>
    <row r="322" spans="1:14" x14ac:dyDescent="0.35">
      <c r="A322" s="16" t="s">
        <v>203</v>
      </c>
      <c r="B322" s="16">
        <v>45872</v>
      </c>
      <c r="C322" s="16">
        <v>1859</v>
      </c>
      <c r="D322" s="16">
        <v>2268</v>
      </c>
      <c r="E322" s="16">
        <v>367</v>
      </c>
      <c r="F322" s="16">
        <v>-1742</v>
      </c>
      <c r="G322" s="16">
        <v>48624</v>
      </c>
      <c r="H322" s="16">
        <v>6200</v>
      </c>
      <c r="I322" s="16">
        <v>251</v>
      </c>
      <c r="J322" s="16">
        <v>1742</v>
      </c>
      <c r="K322" s="16">
        <v>8193</v>
      </c>
      <c r="N322" s="16"/>
    </row>
    <row r="323" spans="1:14" x14ac:dyDescent="0.35">
      <c r="A323" s="16" t="s">
        <v>204</v>
      </c>
      <c r="B323" s="16">
        <v>44014</v>
      </c>
      <c r="C323" s="16">
        <v>2020</v>
      </c>
      <c r="D323" s="16">
        <v>2131</v>
      </c>
      <c r="E323" s="16">
        <v>-691</v>
      </c>
      <c r="F323" s="16">
        <v>-1742</v>
      </c>
      <c r="G323" s="16">
        <v>45732</v>
      </c>
      <c r="H323" s="16">
        <v>4875</v>
      </c>
      <c r="I323" s="16">
        <v>-47</v>
      </c>
      <c r="J323" s="16">
        <v>1742</v>
      </c>
      <c r="K323" s="16">
        <v>6570</v>
      </c>
      <c r="N323" s="16"/>
    </row>
    <row r="324" spans="1:14" x14ac:dyDescent="0.35">
      <c r="A324" s="16" t="s">
        <v>205</v>
      </c>
      <c r="B324" s="16">
        <v>48778</v>
      </c>
      <c r="C324" s="16">
        <v>1935</v>
      </c>
      <c r="D324" s="16">
        <v>1202</v>
      </c>
      <c r="E324" s="16">
        <v>336</v>
      </c>
      <c r="F324" s="16">
        <v>-1742</v>
      </c>
      <c r="G324" s="16">
        <v>50509</v>
      </c>
      <c r="H324" s="16">
        <v>7487</v>
      </c>
      <c r="I324" s="16">
        <v>1723</v>
      </c>
      <c r="J324" s="16">
        <v>1742</v>
      </c>
      <c r="K324" s="16">
        <v>10952</v>
      </c>
      <c r="N324" s="16"/>
    </row>
    <row r="325" spans="1:14" x14ac:dyDescent="0.35">
      <c r="A325" s="16" t="s">
        <v>206</v>
      </c>
      <c r="B325" s="16">
        <v>50649</v>
      </c>
      <c r="C325" s="16">
        <v>1620</v>
      </c>
      <c r="D325" s="16">
        <v>1817</v>
      </c>
      <c r="E325" s="16">
        <v>-56</v>
      </c>
      <c r="F325" s="16">
        <v>-1759</v>
      </c>
      <c r="G325" s="16">
        <v>52271</v>
      </c>
      <c r="H325" s="16">
        <v>145</v>
      </c>
      <c r="I325" s="16">
        <v>7</v>
      </c>
      <c r="J325" s="16">
        <v>1759</v>
      </c>
      <c r="K325" s="16">
        <v>1911</v>
      </c>
      <c r="N325" s="16"/>
    </row>
    <row r="326" spans="1:14" x14ac:dyDescent="0.35">
      <c r="A326" s="16" t="s">
        <v>207</v>
      </c>
      <c r="B326" s="16">
        <v>48441</v>
      </c>
      <c r="C326" s="16">
        <v>1333</v>
      </c>
      <c r="D326" s="16">
        <v>1853</v>
      </c>
      <c r="E326" s="16">
        <v>143</v>
      </c>
      <c r="F326" s="16">
        <v>-1759</v>
      </c>
      <c r="G326" s="16">
        <v>50011</v>
      </c>
      <c r="H326" s="16">
        <v>1973</v>
      </c>
      <c r="I326" s="16">
        <v>8</v>
      </c>
      <c r="J326" s="16">
        <v>1759</v>
      </c>
      <c r="K326" s="16">
        <v>3740</v>
      </c>
      <c r="N326" s="16"/>
    </row>
    <row r="327" spans="1:14" x14ac:dyDescent="0.35">
      <c r="A327" s="16" t="s">
        <v>208</v>
      </c>
      <c r="B327" s="16">
        <v>48414</v>
      </c>
      <c r="C327" s="16">
        <v>1219</v>
      </c>
      <c r="D327" s="16">
        <v>1534</v>
      </c>
      <c r="E327" s="16">
        <v>-81</v>
      </c>
      <c r="F327" s="16">
        <v>-1761</v>
      </c>
      <c r="G327" s="16">
        <v>49325</v>
      </c>
      <c r="H327" s="16">
        <v>5175</v>
      </c>
      <c r="I327" s="16">
        <v>59</v>
      </c>
      <c r="J327" s="16">
        <v>1761</v>
      </c>
      <c r="K327" s="16">
        <v>6995</v>
      </c>
      <c r="N327" s="16"/>
    </row>
    <row r="328" spans="1:14" x14ac:dyDescent="0.35">
      <c r="A328" s="16" t="s">
        <v>209</v>
      </c>
      <c r="B328" s="16">
        <v>47492</v>
      </c>
      <c r="C328" s="16">
        <v>1318</v>
      </c>
      <c r="D328" s="16">
        <v>1797</v>
      </c>
      <c r="E328" s="16">
        <v>138</v>
      </c>
      <c r="F328" s="16">
        <v>-1768</v>
      </c>
      <c r="G328" s="16">
        <v>48977</v>
      </c>
      <c r="H328" s="16">
        <v>2516</v>
      </c>
      <c r="I328" s="16">
        <v>9</v>
      </c>
      <c r="J328" s="16">
        <v>1768</v>
      </c>
      <c r="K328" s="16">
        <v>4293</v>
      </c>
      <c r="N328" s="16"/>
    </row>
    <row r="329" spans="1:14" x14ac:dyDescent="0.35">
      <c r="A329" s="16" t="s">
        <v>210</v>
      </c>
      <c r="B329" s="16">
        <v>46201</v>
      </c>
      <c r="C329" s="16">
        <v>1455</v>
      </c>
      <c r="D329" s="16">
        <v>1913</v>
      </c>
      <c r="E329" s="16">
        <v>-114</v>
      </c>
      <c r="F329" s="16">
        <v>-1768</v>
      </c>
      <c r="G329" s="16">
        <v>47687</v>
      </c>
      <c r="H329" s="16">
        <v>2391</v>
      </c>
      <c r="I329" s="16">
        <v>9</v>
      </c>
      <c r="J329" s="16">
        <v>1768</v>
      </c>
      <c r="K329" s="16">
        <v>4168</v>
      </c>
      <c r="N329" s="16"/>
    </row>
    <row r="330" spans="1:14" x14ac:dyDescent="0.35">
      <c r="A330" s="16" t="s">
        <v>211</v>
      </c>
      <c r="B330" s="16">
        <v>50198</v>
      </c>
      <c r="C330" s="16">
        <v>1512</v>
      </c>
      <c r="D330" s="16">
        <v>1769</v>
      </c>
      <c r="E330" s="16">
        <v>-14</v>
      </c>
      <c r="F330" s="16">
        <v>-1766</v>
      </c>
      <c r="G330" s="16">
        <v>51699</v>
      </c>
      <c r="H330" s="16">
        <v>4030</v>
      </c>
      <c r="I330" s="16">
        <v>61</v>
      </c>
      <c r="J330" s="16">
        <v>1766</v>
      </c>
      <c r="K330" s="16">
        <v>5857</v>
      </c>
      <c r="N330" s="16"/>
    </row>
    <row r="331" spans="1:14" x14ac:dyDescent="0.35">
      <c r="A331" s="16" t="s">
        <v>212</v>
      </c>
      <c r="B331" s="16">
        <v>48525</v>
      </c>
      <c r="C331" s="16">
        <v>1455</v>
      </c>
      <c r="D331" s="16">
        <v>2046</v>
      </c>
      <c r="E331" s="16">
        <v>475</v>
      </c>
      <c r="F331" s="16">
        <v>-1774</v>
      </c>
      <c r="G331" s="16">
        <v>50727</v>
      </c>
      <c r="H331" s="16">
        <v>2436</v>
      </c>
      <c r="I331" s="16">
        <v>-38</v>
      </c>
      <c r="J331" s="16">
        <v>1774</v>
      </c>
      <c r="K331" s="16">
        <v>4172</v>
      </c>
      <c r="N331" s="16"/>
    </row>
    <row r="332" spans="1:14" x14ac:dyDescent="0.35">
      <c r="A332" s="16" t="s">
        <v>213</v>
      </c>
      <c r="B332" s="16">
        <v>47048</v>
      </c>
      <c r="C332" s="16">
        <v>1422</v>
      </c>
      <c r="D332" s="16">
        <v>2023</v>
      </c>
      <c r="E332" s="16">
        <v>-233</v>
      </c>
      <c r="F332" s="16">
        <v>-1774</v>
      </c>
      <c r="G332" s="16">
        <v>48486</v>
      </c>
      <c r="H332" s="16">
        <v>2797</v>
      </c>
      <c r="I332" s="16">
        <v>-38</v>
      </c>
      <c r="J332" s="16">
        <v>1774</v>
      </c>
      <c r="K332" s="16">
        <v>4533</v>
      </c>
      <c r="N332" s="16"/>
    </row>
    <row r="333" spans="1:14" x14ac:dyDescent="0.35">
      <c r="A333" s="16" t="s">
        <v>214</v>
      </c>
      <c r="B333" s="16">
        <v>50993</v>
      </c>
      <c r="C333" s="16">
        <v>1490</v>
      </c>
      <c r="D333" s="16">
        <v>1466</v>
      </c>
      <c r="E333" s="16">
        <v>-232</v>
      </c>
      <c r="F333" s="16">
        <v>-1773</v>
      </c>
      <c r="G333" s="16">
        <v>51944</v>
      </c>
      <c r="H333" s="16">
        <v>8623</v>
      </c>
      <c r="I333" s="16">
        <v>160</v>
      </c>
      <c r="J333" s="16">
        <v>1773</v>
      </c>
      <c r="K333" s="16">
        <v>10556</v>
      </c>
      <c r="N333" s="16"/>
    </row>
    <row r="334" spans="1:14" x14ac:dyDescent="0.35">
      <c r="A334" s="16" t="s">
        <v>215</v>
      </c>
      <c r="B334" s="16">
        <v>49288</v>
      </c>
      <c r="C334" s="16">
        <v>1656</v>
      </c>
      <c r="D334" s="16">
        <v>3171</v>
      </c>
      <c r="E334" s="16">
        <v>61</v>
      </c>
      <c r="F334" s="16">
        <v>-1822</v>
      </c>
      <c r="G334" s="16">
        <v>52354</v>
      </c>
      <c r="H334" s="16">
        <v>3191</v>
      </c>
      <c r="I334" s="16">
        <v>13</v>
      </c>
      <c r="J334" s="16">
        <v>1822</v>
      </c>
      <c r="K334" s="16">
        <v>5026</v>
      </c>
      <c r="N334" s="16"/>
    </row>
    <row r="335" spans="1:14" x14ac:dyDescent="0.35">
      <c r="A335" s="16" t="s">
        <v>216</v>
      </c>
      <c r="B335" s="16">
        <v>48583</v>
      </c>
      <c r="C335" s="16">
        <v>1756</v>
      </c>
      <c r="D335" s="16">
        <v>2366</v>
      </c>
      <c r="E335" s="16">
        <v>-348</v>
      </c>
      <c r="F335" s="16">
        <v>-1822</v>
      </c>
      <c r="G335" s="16">
        <v>50535</v>
      </c>
      <c r="H335" s="16">
        <v>4378</v>
      </c>
      <c r="I335" s="16">
        <v>13</v>
      </c>
      <c r="J335" s="16">
        <v>1822</v>
      </c>
      <c r="K335" s="16">
        <v>6213</v>
      </c>
      <c r="N335" s="16"/>
    </row>
    <row r="336" spans="1:14" x14ac:dyDescent="0.35">
      <c r="A336" s="16" t="s">
        <v>217</v>
      </c>
      <c r="B336" s="16">
        <v>53854</v>
      </c>
      <c r="C336" s="16">
        <v>1712</v>
      </c>
      <c r="D336" s="16">
        <v>375</v>
      </c>
      <c r="E336" s="16">
        <v>295</v>
      </c>
      <c r="F336" s="16">
        <v>-1818</v>
      </c>
      <c r="G336" s="16">
        <v>54418</v>
      </c>
      <c r="H336" s="16">
        <v>8610</v>
      </c>
      <c r="I336" s="16">
        <v>68</v>
      </c>
      <c r="J336" s="16">
        <v>1818</v>
      </c>
      <c r="K336" s="16">
        <v>10496</v>
      </c>
      <c r="N336" s="16"/>
    </row>
    <row r="337" spans="1:14" x14ac:dyDescent="0.35">
      <c r="A337" s="16" t="s">
        <v>218</v>
      </c>
      <c r="B337" s="16">
        <v>53010</v>
      </c>
      <c r="C337" s="16">
        <v>1530</v>
      </c>
      <c r="D337" s="16">
        <v>1942</v>
      </c>
      <c r="E337" s="16">
        <v>22</v>
      </c>
      <c r="F337" s="16">
        <v>-1828</v>
      </c>
      <c r="G337" s="16">
        <v>54676</v>
      </c>
      <c r="H337" s="16">
        <v>1613</v>
      </c>
      <c r="I337" s="16">
        <v>-9</v>
      </c>
      <c r="J337" s="16">
        <v>1828</v>
      </c>
      <c r="K337" s="16">
        <v>3432</v>
      </c>
      <c r="N337" s="16"/>
    </row>
    <row r="338" spans="1:14" x14ac:dyDescent="0.35">
      <c r="A338" s="16" t="s">
        <v>219</v>
      </c>
      <c r="B338" s="16">
        <v>51902</v>
      </c>
      <c r="C338" s="16">
        <v>1376</v>
      </c>
      <c r="D338" s="16">
        <v>1929</v>
      </c>
      <c r="E338" s="16">
        <v>-66</v>
      </c>
      <c r="F338" s="16">
        <v>-1828</v>
      </c>
      <c r="G338" s="16">
        <v>53313</v>
      </c>
      <c r="H338" s="16">
        <v>2707</v>
      </c>
      <c r="I338" s="16">
        <v>-9</v>
      </c>
      <c r="J338" s="16">
        <v>1828</v>
      </c>
      <c r="K338" s="16">
        <v>4526</v>
      </c>
      <c r="N338" s="16"/>
    </row>
    <row r="339" spans="1:14" x14ac:dyDescent="0.35">
      <c r="A339" s="16" t="s">
        <v>220</v>
      </c>
      <c r="B339" s="16">
        <v>51593</v>
      </c>
      <c r="C339" s="16">
        <v>1341</v>
      </c>
      <c r="D339" s="16">
        <v>1427</v>
      </c>
      <c r="E339" s="16">
        <v>50</v>
      </c>
      <c r="F339" s="16">
        <v>-1827</v>
      </c>
      <c r="G339" s="16">
        <v>52584</v>
      </c>
      <c r="H339" s="16">
        <v>2026</v>
      </c>
      <c r="I339" s="16">
        <v>43</v>
      </c>
      <c r="J339" s="16">
        <v>1827</v>
      </c>
      <c r="K339" s="16">
        <v>3896</v>
      </c>
      <c r="N339" s="16"/>
    </row>
    <row r="340" spans="1:14" x14ac:dyDescent="0.35">
      <c r="A340" s="16" t="s">
        <v>221</v>
      </c>
      <c r="B340" s="16">
        <v>50015</v>
      </c>
      <c r="C340" s="16">
        <v>1444</v>
      </c>
      <c r="D340" s="16">
        <v>1889</v>
      </c>
      <c r="E340" s="16">
        <v>41</v>
      </c>
      <c r="F340" s="16">
        <v>-1838</v>
      </c>
      <c r="G340" s="16">
        <v>51551</v>
      </c>
      <c r="H340" s="16">
        <v>2774</v>
      </c>
      <c r="I340" s="16">
        <v>20</v>
      </c>
      <c r="J340" s="16">
        <v>1838</v>
      </c>
      <c r="K340" s="16">
        <v>4632</v>
      </c>
      <c r="N340" s="16"/>
    </row>
    <row r="341" spans="1:14" x14ac:dyDescent="0.35">
      <c r="A341" s="16" t="s">
        <v>222</v>
      </c>
      <c r="B341" s="16">
        <v>49664</v>
      </c>
      <c r="C341" s="16">
        <v>1556</v>
      </c>
      <c r="D341" s="16">
        <v>1886</v>
      </c>
      <c r="E341" s="16">
        <v>-18</v>
      </c>
      <c r="F341" s="16">
        <v>-1838</v>
      </c>
      <c r="G341" s="16">
        <v>51250</v>
      </c>
      <c r="H341" s="16">
        <v>1930</v>
      </c>
      <c r="I341" s="16">
        <v>20</v>
      </c>
      <c r="J341" s="16">
        <v>1838</v>
      </c>
      <c r="K341" s="16">
        <v>3788</v>
      </c>
      <c r="N341" s="16"/>
    </row>
    <row r="342" spans="1:14" x14ac:dyDescent="0.35">
      <c r="A342" s="16" t="s">
        <v>223</v>
      </c>
      <c r="B342" s="16">
        <v>55046</v>
      </c>
      <c r="C342" s="16">
        <v>1595</v>
      </c>
      <c r="D342" s="16">
        <v>1836</v>
      </c>
      <c r="E342" s="16">
        <v>-17</v>
      </c>
      <c r="F342" s="16">
        <v>-1838</v>
      </c>
      <c r="G342" s="16">
        <v>56622</v>
      </c>
      <c r="H342" s="16">
        <v>3760</v>
      </c>
      <c r="I342" s="16">
        <v>23</v>
      </c>
      <c r="J342" s="16">
        <v>1838</v>
      </c>
      <c r="K342" s="16">
        <v>5621</v>
      </c>
      <c r="N342" s="16"/>
    </row>
    <row r="343" spans="1:14" x14ac:dyDescent="0.35">
      <c r="A343" s="16" t="s">
        <v>224</v>
      </c>
      <c r="B343" s="16">
        <v>50426</v>
      </c>
      <c r="C343" s="16">
        <v>1538</v>
      </c>
      <c r="D343" s="16">
        <v>2053</v>
      </c>
      <c r="E343" s="16">
        <v>-150</v>
      </c>
      <c r="F343" s="16">
        <v>-1858</v>
      </c>
      <c r="G343" s="16">
        <v>52009</v>
      </c>
      <c r="H343" s="16">
        <v>2372</v>
      </c>
      <c r="I343" s="16">
        <v>10</v>
      </c>
      <c r="J343" s="16">
        <v>1858</v>
      </c>
      <c r="K343" s="16">
        <v>4240</v>
      </c>
      <c r="N343" s="16"/>
    </row>
    <row r="344" spans="1:14" x14ac:dyDescent="0.35">
      <c r="A344" s="16" t="s">
        <v>225</v>
      </c>
      <c r="B344" s="16">
        <v>51481</v>
      </c>
      <c r="C344" s="16">
        <v>1504</v>
      </c>
      <c r="D344" s="16">
        <v>2038</v>
      </c>
      <c r="E344" s="16">
        <v>280</v>
      </c>
      <c r="F344" s="16">
        <v>-1858</v>
      </c>
      <c r="G344" s="16">
        <v>53445</v>
      </c>
      <c r="H344" s="16">
        <v>2279</v>
      </c>
      <c r="I344" s="16">
        <v>10</v>
      </c>
      <c r="J344" s="16">
        <v>1858</v>
      </c>
      <c r="K344" s="16">
        <v>4147</v>
      </c>
      <c r="N344" s="16"/>
    </row>
    <row r="345" spans="1:14" x14ac:dyDescent="0.35">
      <c r="A345" s="16" t="s">
        <v>226</v>
      </c>
      <c r="B345" s="16">
        <v>54767</v>
      </c>
      <c r="C345" s="16">
        <v>1556</v>
      </c>
      <c r="D345" s="16">
        <v>1494</v>
      </c>
      <c r="E345" s="16">
        <v>-112</v>
      </c>
      <c r="F345" s="16">
        <v>-1857</v>
      </c>
      <c r="G345" s="16">
        <v>55848</v>
      </c>
      <c r="H345" s="16">
        <v>3958</v>
      </c>
      <c r="I345" s="16">
        <v>13</v>
      </c>
      <c r="J345" s="16">
        <v>1857</v>
      </c>
      <c r="K345" s="16">
        <v>5828</v>
      </c>
      <c r="N345" s="16"/>
    </row>
    <row r="346" spans="1:14" x14ac:dyDescent="0.35">
      <c r="A346" s="16" t="s">
        <v>227</v>
      </c>
      <c r="B346" s="16">
        <v>50202</v>
      </c>
      <c r="C346" s="16">
        <v>1687</v>
      </c>
      <c r="D346" s="16">
        <v>2857</v>
      </c>
      <c r="E346" s="16">
        <v>101</v>
      </c>
      <c r="F346" s="16">
        <v>-1922</v>
      </c>
      <c r="G346" s="16">
        <v>52925</v>
      </c>
      <c r="H346" s="16">
        <v>2985</v>
      </c>
      <c r="I346" s="16">
        <v>-23</v>
      </c>
      <c r="J346" s="16">
        <v>1922</v>
      </c>
      <c r="K346" s="16">
        <v>4884</v>
      </c>
      <c r="N346" s="16"/>
    </row>
    <row r="347" spans="1:14" x14ac:dyDescent="0.35">
      <c r="A347" s="16" t="s">
        <v>228</v>
      </c>
      <c r="B347" s="16">
        <v>50003</v>
      </c>
      <c r="C347" s="16">
        <v>1748</v>
      </c>
      <c r="D347" s="16">
        <v>2183</v>
      </c>
      <c r="E347" s="16">
        <v>-281</v>
      </c>
      <c r="F347" s="16">
        <v>-1922</v>
      </c>
      <c r="G347" s="16">
        <v>51731</v>
      </c>
      <c r="H347" s="16">
        <v>3462</v>
      </c>
      <c r="I347" s="16">
        <v>-23</v>
      </c>
      <c r="J347" s="16">
        <v>1922</v>
      </c>
      <c r="K347" s="16">
        <v>5361</v>
      </c>
      <c r="N347" s="16"/>
    </row>
    <row r="348" spans="1:14" x14ac:dyDescent="0.35">
      <c r="A348" s="16" t="s">
        <v>229</v>
      </c>
      <c r="B348" s="16">
        <v>54468</v>
      </c>
      <c r="C348" s="16">
        <v>1670</v>
      </c>
      <c r="D348" s="16">
        <v>975</v>
      </c>
      <c r="E348" s="16">
        <v>188</v>
      </c>
      <c r="F348" s="16">
        <v>-1917</v>
      </c>
      <c r="G348" s="16">
        <v>55384</v>
      </c>
      <c r="H348" s="16">
        <v>8069</v>
      </c>
      <c r="I348" s="16">
        <v>114</v>
      </c>
      <c r="J348" s="16">
        <v>1917</v>
      </c>
      <c r="K348" s="16">
        <v>10100</v>
      </c>
      <c r="N348" s="16"/>
    </row>
    <row r="349" spans="1:14" x14ac:dyDescent="0.35">
      <c r="A349" s="16" t="s">
        <v>230</v>
      </c>
      <c r="B349" s="16">
        <v>55330</v>
      </c>
      <c r="C349" s="16">
        <v>1466</v>
      </c>
      <c r="D349" s="16">
        <v>2079</v>
      </c>
      <c r="E349" s="16">
        <v>26</v>
      </c>
      <c r="F349" s="16">
        <v>-1921</v>
      </c>
      <c r="G349" s="16">
        <v>56980</v>
      </c>
      <c r="H349" s="16">
        <v>1665</v>
      </c>
      <c r="I349" s="16">
        <v>20</v>
      </c>
      <c r="J349" s="16">
        <v>1921</v>
      </c>
      <c r="K349" s="16">
        <v>3606</v>
      </c>
      <c r="N349" s="16"/>
    </row>
    <row r="350" spans="1:14" x14ac:dyDescent="0.35">
      <c r="A350" s="16" t="s">
        <v>231</v>
      </c>
      <c r="B350" s="16">
        <v>52152</v>
      </c>
      <c r="C350" s="16">
        <v>1294</v>
      </c>
      <c r="D350" s="16">
        <v>1943</v>
      </c>
      <c r="E350" s="16">
        <v>-19</v>
      </c>
      <c r="F350" s="16">
        <v>-1921</v>
      </c>
      <c r="G350" s="16">
        <v>53449</v>
      </c>
      <c r="H350" s="16">
        <v>1330</v>
      </c>
      <c r="I350" s="16">
        <v>20</v>
      </c>
      <c r="J350" s="16">
        <v>1921</v>
      </c>
      <c r="K350" s="16">
        <v>3271</v>
      </c>
      <c r="N350" s="16"/>
    </row>
    <row r="351" spans="1:14" x14ac:dyDescent="0.35">
      <c r="A351" s="16" t="s">
        <v>232</v>
      </c>
      <c r="B351" s="16">
        <v>54291</v>
      </c>
      <c r="C351" s="16">
        <v>1244</v>
      </c>
      <c r="D351" s="16">
        <v>1427</v>
      </c>
      <c r="E351" s="16">
        <v>4</v>
      </c>
      <c r="F351" s="16">
        <v>-1920</v>
      </c>
      <c r="G351" s="16">
        <v>55046</v>
      </c>
      <c r="H351" s="16">
        <v>1630</v>
      </c>
      <c r="I351" s="16">
        <v>22</v>
      </c>
      <c r="J351" s="16">
        <v>1920</v>
      </c>
      <c r="K351" s="16">
        <v>3572</v>
      </c>
      <c r="N351" s="16"/>
    </row>
    <row r="352" spans="1:14" x14ac:dyDescent="0.35">
      <c r="A352" s="16" t="s">
        <v>233</v>
      </c>
      <c r="B352" s="16">
        <v>49329</v>
      </c>
      <c r="C352" s="16">
        <v>1332</v>
      </c>
      <c r="D352" s="16">
        <v>1698</v>
      </c>
      <c r="E352" s="16">
        <v>19</v>
      </c>
      <c r="F352" s="16">
        <v>-1945</v>
      </c>
      <c r="G352" s="16">
        <v>50433</v>
      </c>
      <c r="H352" s="16">
        <v>1879</v>
      </c>
      <c r="I352" s="16">
        <v>17</v>
      </c>
      <c r="J352" s="16">
        <v>1945</v>
      </c>
      <c r="K352" s="16">
        <v>3841</v>
      </c>
      <c r="N352" s="16"/>
    </row>
    <row r="353" spans="1:14" x14ac:dyDescent="0.35">
      <c r="A353" s="16" t="s">
        <v>234</v>
      </c>
      <c r="B353" s="16">
        <v>52626</v>
      </c>
      <c r="C353" s="16">
        <v>1429</v>
      </c>
      <c r="D353" s="16">
        <v>2032</v>
      </c>
      <c r="E353" s="16">
        <v>-3</v>
      </c>
      <c r="F353" s="16">
        <v>-1945</v>
      </c>
      <c r="G353" s="16">
        <v>54139</v>
      </c>
      <c r="H353" s="16">
        <v>1412</v>
      </c>
      <c r="I353" s="16">
        <v>17</v>
      </c>
      <c r="J353" s="16">
        <v>1945</v>
      </c>
      <c r="K353" s="16">
        <v>3374</v>
      </c>
      <c r="N353" s="16"/>
    </row>
    <row r="354" spans="1:14" x14ac:dyDescent="0.35">
      <c r="A354" s="16" t="s">
        <v>235</v>
      </c>
      <c r="B354" s="16">
        <v>54081</v>
      </c>
      <c r="C354" s="16">
        <v>1455</v>
      </c>
      <c r="D354" s="16">
        <v>1851</v>
      </c>
      <c r="E354" s="16">
        <v>-2</v>
      </c>
      <c r="F354" s="16">
        <v>-1944</v>
      </c>
      <c r="G354" s="16">
        <v>55441</v>
      </c>
      <c r="H354" s="16">
        <v>2621</v>
      </c>
      <c r="I354" s="16">
        <v>17</v>
      </c>
      <c r="J354" s="16">
        <v>1944</v>
      </c>
      <c r="K354" s="16">
        <v>4582</v>
      </c>
      <c r="N354" s="16"/>
    </row>
    <row r="355" spans="1:14" x14ac:dyDescent="0.35">
      <c r="A355" s="16" t="s">
        <v>236</v>
      </c>
      <c r="B355" s="16">
        <v>50683</v>
      </c>
      <c r="C355" s="16">
        <v>1390</v>
      </c>
      <c r="D355" s="16">
        <v>1994</v>
      </c>
      <c r="E355" s="16">
        <v>168</v>
      </c>
      <c r="F355" s="16">
        <v>-1959</v>
      </c>
      <c r="G355" s="16">
        <v>52276</v>
      </c>
      <c r="H355" s="16">
        <v>1530</v>
      </c>
      <c r="I355" s="16">
        <v>32</v>
      </c>
      <c r="J355" s="16">
        <v>1959</v>
      </c>
      <c r="K355" s="16">
        <v>3521</v>
      </c>
      <c r="N355" s="16"/>
    </row>
    <row r="356" spans="1:14" x14ac:dyDescent="0.35">
      <c r="A356" s="16" t="s">
        <v>237</v>
      </c>
      <c r="B356" s="16">
        <v>51149</v>
      </c>
      <c r="C356" s="16">
        <v>1350</v>
      </c>
      <c r="D356" s="16">
        <v>2131</v>
      </c>
      <c r="E356" s="16">
        <v>-284</v>
      </c>
      <c r="F356" s="16">
        <v>-1959</v>
      </c>
      <c r="G356" s="16">
        <v>52387</v>
      </c>
      <c r="H356" s="16">
        <v>1110</v>
      </c>
      <c r="I356" s="16">
        <v>32</v>
      </c>
      <c r="J356" s="16">
        <v>1959</v>
      </c>
      <c r="K356" s="16">
        <v>3101</v>
      </c>
      <c r="N356" s="16"/>
    </row>
    <row r="357" spans="1:14" x14ac:dyDescent="0.35">
      <c r="A357" s="16" t="s">
        <v>238</v>
      </c>
      <c r="B357" s="16">
        <v>54082</v>
      </c>
      <c r="C357" s="16">
        <v>1399</v>
      </c>
      <c r="D357" s="16">
        <v>1509</v>
      </c>
      <c r="E357" s="16">
        <v>128</v>
      </c>
      <c r="F357" s="16">
        <v>-1962</v>
      </c>
      <c r="G357" s="16">
        <v>55156</v>
      </c>
      <c r="H357" s="16">
        <v>4061</v>
      </c>
      <c r="I357" s="16">
        <v>31</v>
      </c>
      <c r="J357" s="16">
        <v>1962</v>
      </c>
      <c r="K357" s="16">
        <v>6054</v>
      </c>
      <c r="N357" s="16"/>
    </row>
    <row r="358" spans="1:14" x14ac:dyDescent="0.35">
      <c r="A358" s="16" t="s">
        <v>239</v>
      </c>
      <c r="B358" s="16">
        <v>51429</v>
      </c>
      <c r="C358" s="16">
        <v>1531</v>
      </c>
      <c r="D358" s="16">
        <v>2651</v>
      </c>
      <c r="E358" s="16">
        <v>186</v>
      </c>
      <c r="F358" s="16">
        <v>-2008</v>
      </c>
      <c r="G358" s="16">
        <v>53789</v>
      </c>
      <c r="H358" s="16">
        <v>2692</v>
      </c>
      <c r="I358" s="16">
        <v>49</v>
      </c>
      <c r="J358" s="16">
        <v>2008</v>
      </c>
      <c r="K358" s="16">
        <v>4749</v>
      </c>
      <c r="N358" s="16"/>
    </row>
    <row r="359" spans="1:14" x14ac:dyDescent="0.35">
      <c r="A359" s="16" t="s">
        <v>240</v>
      </c>
      <c r="B359" s="16">
        <v>52615</v>
      </c>
      <c r="C359" s="16">
        <v>1596</v>
      </c>
      <c r="D359" s="16">
        <v>2284</v>
      </c>
      <c r="E359" s="16">
        <v>-340</v>
      </c>
      <c r="F359" s="16">
        <v>-2008</v>
      </c>
      <c r="G359" s="16">
        <v>54147</v>
      </c>
      <c r="H359" s="16">
        <v>2538</v>
      </c>
      <c r="I359" s="16">
        <v>49</v>
      </c>
      <c r="J359" s="16">
        <v>2008</v>
      </c>
      <c r="K359" s="16">
        <v>4595</v>
      </c>
      <c r="N359" s="16"/>
    </row>
    <row r="360" spans="1:14" x14ac:dyDescent="0.35">
      <c r="A360" s="16" t="s">
        <v>241</v>
      </c>
      <c r="B360" s="16">
        <v>56977</v>
      </c>
      <c r="C360" s="16">
        <v>1526</v>
      </c>
      <c r="D360" s="16">
        <v>877</v>
      </c>
      <c r="E360" s="16">
        <v>188</v>
      </c>
      <c r="F360" s="16">
        <v>-2011</v>
      </c>
      <c r="G360" s="16">
        <v>57557</v>
      </c>
      <c r="H360" s="16">
        <v>-1122</v>
      </c>
      <c r="I360" s="16">
        <v>13405</v>
      </c>
      <c r="J360" s="16">
        <v>2011</v>
      </c>
      <c r="K360" s="16">
        <v>14294</v>
      </c>
      <c r="N360" s="16"/>
    </row>
    <row r="361" spans="1:14" x14ac:dyDescent="0.35">
      <c r="A361" s="16" t="s">
        <v>242</v>
      </c>
      <c r="B361" s="16">
        <v>54847</v>
      </c>
      <c r="C361" s="16">
        <v>1331</v>
      </c>
      <c r="D361" s="16">
        <v>1672</v>
      </c>
      <c r="E361" s="16">
        <v>-49</v>
      </c>
      <c r="F361" s="16">
        <v>-2048</v>
      </c>
      <c r="G361" s="16">
        <v>55753</v>
      </c>
      <c r="H361" s="16">
        <v>12270</v>
      </c>
      <c r="I361" s="16">
        <v>35</v>
      </c>
      <c r="J361" s="16">
        <v>2048</v>
      </c>
      <c r="K361" s="16">
        <v>14353</v>
      </c>
      <c r="N361" s="16"/>
    </row>
    <row r="362" spans="1:14" x14ac:dyDescent="0.35">
      <c r="A362" s="16" t="s">
        <v>243</v>
      </c>
      <c r="B362" s="16">
        <v>55597</v>
      </c>
      <c r="C362" s="16">
        <v>1176</v>
      </c>
      <c r="D362" s="16">
        <v>2192</v>
      </c>
      <c r="E362" s="16">
        <v>-23</v>
      </c>
      <c r="F362" s="16">
        <v>-2002</v>
      </c>
      <c r="G362" s="16">
        <v>56940</v>
      </c>
      <c r="H362" s="16">
        <v>1490</v>
      </c>
      <c r="I362" s="16">
        <v>36</v>
      </c>
      <c r="J362" s="16">
        <v>2002</v>
      </c>
      <c r="K362" s="16">
        <v>3528</v>
      </c>
      <c r="N362" s="16"/>
    </row>
    <row r="363" spans="1:14" x14ac:dyDescent="0.35">
      <c r="A363" s="16" t="s">
        <v>244</v>
      </c>
      <c r="B363" s="16">
        <v>53384</v>
      </c>
      <c r="C363" s="16">
        <v>1146</v>
      </c>
      <c r="D363" s="16">
        <v>1531</v>
      </c>
      <c r="E363" s="16">
        <v>82</v>
      </c>
      <c r="F363" s="16">
        <v>-2020</v>
      </c>
      <c r="G363" s="16">
        <v>54123</v>
      </c>
      <c r="H363" s="16">
        <v>1177</v>
      </c>
      <c r="I363" s="16">
        <v>38</v>
      </c>
      <c r="J363" s="16">
        <v>2020</v>
      </c>
      <c r="K363" s="16">
        <v>3235</v>
      </c>
      <c r="N363" s="16"/>
    </row>
    <row r="364" spans="1:14" x14ac:dyDescent="0.35">
      <c r="A364" s="16" t="s">
        <v>245</v>
      </c>
      <c r="B364" s="16">
        <v>50777</v>
      </c>
      <c r="C364" s="16">
        <v>1255</v>
      </c>
      <c r="D364" s="16">
        <v>1797</v>
      </c>
      <c r="E364" s="16">
        <v>92</v>
      </c>
      <c r="F364" s="16">
        <v>-2043</v>
      </c>
      <c r="G364" s="16">
        <v>51878</v>
      </c>
      <c r="H364" s="16">
        <v>1770</v>
      </c>
      <c r="I364" s="16">
        <v>35</v>
      </c>
      <c r="J364" s="16">
        <v>2043</v>
      </c>
      <c r="K364" s="16">
        <v>3848</v>
      </c>
      <c r="N364" s="16"/>
    </row>
    <row r="365" spans="1:14" x14ac:dyDescent="0.35">
      <c r="A365" s="16" t="s">
        <v>246</v>
      </c>
      <c r="B365" s="16">
        <v>53772</v>
      </c>
      <c r="C365" s="16">
        <v>1366</v>
      </c>
      <c r="D365" s="16">
        <v>2069</v>
      </c>
      <c r="E365" s="16">
        <v>-40</v>
      </c>
      <c r="F365" s="16">
        <v>-2039</v>
      </c>
      <c r="G365" s="16">
        <v>55128</v>
      </c>
      <c r="H365" s="16">
        <v>942</v>
      </c>
      <c r="I365" s="16">
        <v>35</v>
      </c>
      <c r="J365" s="16">
        <v>2039</v>
      </c>
      <c r="K365" s="16">
        <v>3016</v>
      </c>
      <c r="N365" s="16"/>
    </row>
    <row r="366" spans="1:14" x14ac:dyDescent="0.35">
      <c r="A366" s="16" t="s">
        <v>247</v>
      </c>
      <c r="B366" s="16">
        <v>55376</v>
      </c>
      <c r="C366" s="16">
        <v>1398</v>
      </c>
      <c r="D366" s="16">
        <v>1780</v>
      </c>
      <c r="E366" s="16">
        <v>-38</v>
      </c>
      <c r="F366" s="16">
        <v>-2024</v>
      </c>
      <c r="G366" s="16">
        <v>56492</v>
      </c>
      <c r="H366" s="16">
        <v>2185</v>
      </c>
      <c r="I366" s="16">
        <v>35</v>
      </c>
      <c r="J366" s="16">
        <v>2024</v>
      </c>
      <c r="K366" s="16">
        <v>4244</v>
      </c>
      <c r="N366" s="16"/>
    </row>
    <row r="367" spans="1:14" x14ac:dyDescent="0.35">
      <c r="A367" s="16" t="s">
        <v>248</v>
      </c>
      <c r="B367" s="16">
        <v>53928</v>
      </c>
      <c r="C367" s="16">
        <v>1333</v>
      </c>
      <c r="D367" s="16">
        <v>2129</v>
      </c>
      <c r="E367" s="16">
        <v>-26</v>
      </c>
      <c r="F367" s="16">
        <v>-2053</v>
      </c>
      <c r="G367" s="16">
        <v>55311</v>
      </c>
      <c r="H367" s="16">
        <v>1694</v>
      </c>
      <c r="I367" s="16">
        <v>57</v>
      </c>
      <c r="J367" s="16">
        <v>2053</v>
      </c>
      <c r="K367" s="16">
        <v>3804</v>
      </c>
      <c r="N367" s="16"/>
    </row>
    <row r="368" spans="1:14" x14ac:dyDescent="0.35">
      <c r="A368" s="16" t="s">
        <v>249</v>
      </c>
      <c r="B368" s="16">
        <v>53276</v>
      </c>
      <c r="C368" s="16">
        <v>1281</v>
      </c>
      <c r="D368" s="16">
        <v>2150</v>
      </c>
      <c r="E368" s="16">
        <v>26</v>
      </c>
      <c r="F368" s="16">
        <v>-2051</v>
      </c>
      <c r="G368" s="16">
        <v>54682</v>
      </c>
      <c r="H368" s="16">
        <v>1073</v>
      </c>
      <c r="I368" s="16">
        <v>57</v>
      </c>
      <c r="J368" s="16">
        <v>2051</v>
      </c>
      <c r="K368" s="16">
        <v>3181</v>
      </c>
      <c r="N368" s="16"/>
    </row>
    <row r="369" spans="1:14" x14ac:dyDescent="0.35">
      <c r="A369" s="16" t="s">
        <v>250</v>
      </c>
      <c r="B369" s="16">
        <v>57144</v>
      </c>
      <c r="C369" s="16">
        <v>1304</v>
      </c>
      <c r="D369" s="16">
        <v>1358</v>
      </c>
      <c r="E369" s="16">
        <v>63</v>
      </c>
      <c r="F369" s="16">
        <v>-2054</v>
      </c>
      <c r="G369" s="16">
        <v>57815</v>
      </c>
      <c r="H369" s="16">
        <v>2604</v>
      </c>
      <c r="I369" s="16">
        <v>57</v>
      </c>
      <c r="J369" s="16">
        <v>2054</v>
      </c>
      <c r="K369" s="16">
        <v>4715</v>
      </c>
      <c r="N369" s="16"/>
    </row>
    <row r="370" spans="1:14" x14ac:dyDescent="0.35">
      <c r="A370" s="16" t="s">
        <v>251</v>
      </c>
      <c r="B370" s="16">
        <v>52963</v>
      </c>
      <c r="C370" s="16">
        <v>1408</v>
      </c>
      <c r="D370" s="16">
        <v>2692</v>
      </c>
      <c r="E370" s="16">
        <v>107</v>
      </c>
      <c r="F370" s="16">
        <v>-2102</v>
      </c>
      <c r="G370" s="16">
        <v>55068</v>
      </c>
      <c r="H370" s="16">
        <v>3753</v>
      </c>
      <c r="I370" s="16">
        <v>212</v>
      </c>
      <c r="J370" s="16">
        <v>2102</v>
      </c>
      <c r="K370" s="16">
        <v>6067</v>
      </c>
      <c r="N370" s="16"/>
    </row>
    <row r="371" spans="1:14" x14ac:dyDescent="0.35">
      <c r="A371" s="16" t="s">
        <v>252</v>
      </c>
      <c r="B371" s="16">
        <v>50947</v>
      </c>
      <c r="C371" s="16">
        <v>1495</v>
      </c>
      <c r="D371" s="16">
        <v>2413</v>
      </c>
      <c r="E371" s="16">
        <v>-285</v>
      </c>
      <c r="F371" s="16">
        <v>-2101</v>
      </c>
      <c r="G371" s="16">
        <v>52469</v>
      </c>
      <c r="H371" s="16">
        <v>267</v>
      </c>
      <c r="I371" s="16">
        <v>213</v>
      </c>
      <c r="J371" s="16">
        <v>2101</v>
      </c>
      <c r="K371" s="16">
        <v>2581</v>
      </c>
      <c r="N371" s="16"/>
    </row>
    <row r="372" spans="1:14" x14ac:dyDescent="0.35">
      <c r="A372" s="16" t="s">
        <v>253</v>
      </c>
      <c r="B372" s="16">
        <v>55604</v>
      </c>
      <c r="C372" s="16">
        <v>1511</v>
      </c>
      <c r="D372" s="16">
        <v>689</v>
      </c>
      <c r="E372" s="16">
        <v>187</v>
      </c>
      <c r="F372" s="16">
        <v>-2032</v>
      </c>
      <c r="G372" s="16">
        <v>55959</v>
      </c>
      <c r="H372" s="16">
        <v>4313</v>
      </c>
      <c r="I372" s="16">
        <v>203</v>
      </c>
      <c r="J372" s="16">
        <v>2032</v>
      </c>
      <c r="K372" s="16">
        <v>6548</v>
      </c>
      <c r="N372" s="16"/>
    </row>
    <row r="373" spans="1:14" x14ac:dyDescent="0.35">
      <c r="A373" s="16" t="s">
        <v>254</v>
      </c>
      <c r="B373" s="16">
        <v>65188</v>
      </c>
      <c r="C373" s="16">
        <v>1448</v>
      </c>
      <c r="D373" s="16">
        <v>1691</v>
      </c>
      <c r="E373" s="16">
        <v>2</v>
      </c>
      <c r="F373" s="16">
        <v>-2122</v>
      </c>
      <c r="G373" s="16">
        <v>66207</v>
      </c>
      <c r="H373" s="16">
        <v>3104</v>
      </c>
      <c r="I373" s="16">
        <v>107</v>
      </c>
      <c r="J373" s="16">
        <v>2122</v>
      </c>
      <c r="K373" s="16">
        <v>5333</v>
      </c>
      <c r="N373" s="16"/>
    </row>
    <row r="374" spans="1:14" x14ac:dyDescent="0.35">
      <c r="A374" s="16" t="s">
        <v>255</v>
      </c>
      <c r="B374" s="16">
        <v>53224</v>
      </c>
      <c r="C374" s="16">
        <v>1389</v>
      </c>
      <c r="D374" s="16">
        <v>1985</v>
      </c>
      <c r="E374" s="16">
        <v>2</v>
      </c>
      <c r="F374" s="16">
        <v>-2076</v>
      </c>
      <c r="G374" s="16">
        <v>54524</v>
      </c>
      <c r="H374" s="16">
        <v>625</v>
      </c>
      <c r="I374" s="16">
        <v>93</v>
      </c>
      <c r="J374" s="16">
        <v>2076</v>
      </c>
      <c r="K374" s="16">
        <v>2794</v>
      </c>
      <c r="N374" s="16"/>
    </row>
    <row r="375" spans="1:14" x14ac:dyDescent="0.35">
      <c r="A375" s="16" t="s">
        <v>256</v>
      </c>
      <c r="B375" s="16">
        <v>53388</v>
      </c>
      <c r="C375" s="16">
        <v>1384</v>
      </c>
      <c r="D375" s="16">
        <v>1982</v>
      </c>
      <c r="E375" s="16">
        <v>4</v>
      </c>
      <c r="F375" s="16">
        <v>-2094</v>
      </c>
      <c r="G375" s="16">
        <v>54664</v>
      </c>
      <c r="H375" s="16">
        <v>925</v>
      </c>
      <c r="I375" s="16">
        <v>83</v>
      </c>
      <c r="J375" s="16">
        <v>2094</v>
      </c>
      <c r="K375" s="16">
        <v>3102</v>
      </c>
      <c r="N375" s="16"/>
    </row>
    <row r="376" spans="1:14" x14ac:dyDescent="0.35">
      <c r="A376" s="16" t="s">
        <v>257</v>
      </c>
      <c r="B376" s="16">
        <v>53021</v>
      </c>
      <c r="C376" s="16">
        <v>1446</v>
      </c>
      <c r="D376" s="16">
        <v>1978</v>
      </c>
      <c r="E376" s="16">
        <v>11</v>
      </c>
      <c r="F376" s="16">
        <v>-2113</v>
      </c>
      <c r="G376" s="16">
        <v>54343</v>
      </c>
      <c r="H376" s="16">
        <v>2397</v>
      </c>
      <c r="I376" s="16">
        <v>265</v>
      </c>
      <c r="J376" s="16">
        <v>2113</v>
      </c>
      <c r="K376" s="16">
        <v>4775</v>
      </c>
      <c r="N376" s="16"/>
    </row>
    <row r="377" spans="1:14" x14ac:dyDescent="0.35">
      <c r="A377" s="16" t="s">
        <v>258</v>
      </c>
      <c r="B377" s="16">
        <v>51514</v>
      </c>
      <c r="C377" s="16">
        <v>1509</v>
      </c>
      <c r="D377" s="16">
        <v>1979</v>
      </c>
      <c r="E377" s="16">
        <v>9</v>
      </c>
      <c r="F377" s="16">
        <v>-2113</v>
      </c>
      <c r="G377" s="16">
        <v>52898</v>
      </c>
      <c r="H377" s="16">
        <v>974</v>
      </c>
      <c r="I377" s="16">
        <v>290</v>
      </c>
      <c r="J377" s="16">
        <v>2113</v>
      </c>
      <c r="K377" s="16">
        <v>3377</v>
      </c>
      <c r="N377" s="16"/>
    </row>
    <row r="378" spans="1:14" x14ac:dyDescent="0.35">
      <c r="A378" s="16" t="s">
        <v>259</v>
      </c>
      <c r="B378" s="16">
        <v>54320</v>
      </c>
      <c r="C378" s="16">
        <v>1527</v>
      </c>
      <c r="D378" s="16">
        <v>1996</v>
      </c>
      <c r="E378" s="16">
        <v>11</v>
      </c>
      <c r="F378" s="16">
        <v>-2110</v>
      </c>
      <c r="G378" s="16">
        <v>55744</v>
      </c>
      <c r="H378" s="16">
        <v>2519</v>
      </c>
      <c r="I378" s="16">
        <v>264</v>
      </c>
      <c r="J378" s="16">
        <v>2110</v>
      </c>
      <c r="K378" s="16">
        <v>4893</v>
      </c>
      <c r="N378" s="16"/>
    </row>
    <row r="379" spans="1:14" x14ac:dyDescent="0.35">
      <c r="A379" s="16" t="s">
        <v>260</v>
      </c>
      <c r="B379" s="16">
        <v>54064</v>
      </c>
      <c r="C379" s="16">
        <v>1496</v>
      </c>
      <c r="D379" s="16">
        <v>2014</v>
      </c>
      <c r="E379" s="16">
        <v>16</v>
      </c>
      <c r="F379" s="16">
        <v>-2125</v>
      </c>
      <c r="G379" s="16">
        <v>55465</v>
      </c>
      <c r="H379" s="16">
        <v>1640</v>
      </c>
      <c r="I379" s="16">
        <v>122</v>
      </c>
      <c r="J379" s="16">
        <v>2125</v>
      </c>
      <c r="K379" s="16">
        <v>3887</v>
      </c>
      <c r="N379" s="16"/>
    </row>
    <row r="380" spans="1:14" x14ac:dyDescent="0.35">
      <c r="A380" s="16" t="s">
        <v>261</v>
      </c>
      <c r="B380" s="16">
        <v>52464</v>
      </c>
      <c r="C380" s="16">
        <v>1502</v>
      </c>
      <c r="D380" s="16">
        <v>2031</v>
      </c>
      <c r="E380" s="16">
        <v>20</v>
      </c>
      <c r="F380" s="16">
        <v>-2123</v>
      </c>
      <c r="G380" s="16">
        <v>53894</v>
      </c>
      <c r="H380" s="16">
        <v>1418</v>
      </c>
      <c r="I380" s="16">
        <v>81</v>
      </c>
      <c r="J380" s="16">
        <v>2123</v>
      </c>
      <c r="K380" s="16">
        <v>3622</v>
      </c>
      <c r="N380" s="16"/>
    </row>
    <row r="381" spans="1:14" x14ac:dyDescent="0.35">
      <c r="A381" s="16" t="s">
        <v>262</v>
      </c>
      <c r="B381" s="16">
        <v>55737</v>
      </c>
      <c r="C381" s="16">
        <v>1588</v>
      </c>
      <c r="D381" s="16">
        <v>2030</v>
      </c>
      <c r="E381" s="16">
        <v>21</v>
      </c>
      <c r="F381" s="16">
        <v>-2124</v>
      </c>
      <c r="G381" s="16">
        <v>57252</v>
      </c>
      <c r="H381" s="16">
        <v>2503</v>
      </c>
      <c r="I381" s="16">
        <v>92</v>
      </c>
      <c r="J381" s="16">
        <v>2124</v>
      </c>
      <c r="K381" s="16">
        <v>4719</v>
      </c>
      <c r="N381" s="16"/>
    </row>
    <row r="382" spans="1:14" x14ac:dyDescent="0.35">
      <c r="A382" s="16" t="s">
        <v>263</v>
      </c>
      <c r="B382" s="16">
        <v>53671</v>
      </c>
      <c r="C382" s="16">
        <v>1735</v>
      </c>
      <c r="D382" s="16">
        <v>1948</v>
      </c>
      <c r="E382" s="16">
        <v>7</v>
      </c>
      <c r="F382" s="16">
        <v>-2180</v>
      </c>
      <c r="G382" s="16">
        <v>55181</v>
      </c>
      <c r="H382" s="16">
        <v>3721</v>
      </c>
      <c r="I382" s="16">
        <v>837</v>
      </c>
      <c r="J382" s="16">
        <v>2180</v>
      </c>
      <c r="K382" s="16">
        <v>6738</v>
      </c>
      <c r="N382" s="16"/>
    </row>
    <row r="383" spans="1:14" x14ac:dyDescent="0.35">
      <c r="A383" s="16" t="s">
        <v>264</v>
      </c>
      <c r="B383" s="16">
        <v>56327</v>
      </c>
      <c r="C383" s="16">
        <v>1801</v>
      </c>
      <c r="D383" s="16">
        <v>1923</v>
      </c>
      <c r="E383" s="16">
        <v>4</v>
      </c>
      <c r="F383" s="16">
        <v>-2180</v>
      </c>
      <c r="G383" s="16">
        <v>57875</v>
      </c>
      <c r="H383" s="16">
        <v>2943</v>
      </c>
      <c r="I383" s="16">
        <v>159</v>
      </c>
      <c r="J383" s="16">
        <v>2180</v>
      </c>
      <c r="K383" s="16">
        <v>5282</v>
      </c>
      <c r="N383" s="16"/>
    </row>
    <row r="384" spans="1:14" x14ac:dyDescent="0.35">
      <c r="A384" s="16" t="s">
        <v>265</v>
      </c>
      <c r="B384" s="16">
        <v>55083</v>
      </c>
      <c r="C384" s="16">
        <v>1728</v>
      </c>
      <c r="D384" s="16">
        <v>2159</v>
      </c>
      <c r="E384" s="16">
        <v>4</v>
      </c>
      <c r="F384" s="16">
        <v>-2117</v>
      </c>
      <c r="G384" s="16">
        <v>56857</v>
      </c>
      <c r="H384" s="16">
        <v>4666</v>
      </c>
      <c r="I384" s="16">
        <v>318</v>
      </c>
      <c r="J384" s="16">
        <v>2117</v>
      </c>
      <c r="K384" s="16">
        <v>7101</v>
      </c>
      <c r="N384" s="16"/>
    </row>
    <row r="385" spans="1:14" x14ac:dyDescent="0.35">
      <c r="A385" s="16" t="s">
        <v>266</v>
      </c>
      <c r="B385" s="16">
        <v>64043</v>
      </c>
      <c r="C385" s="16">
        <v>1532</v>
      </c>
      <c r="D385" s="16">
        <v>1752</v>
      </c>
      <c r="E385" s="16">
        <v>3</v>
      </c>
      <c r="F385" s="16">
        <v>-2160</v>
      </c>
      <c r="G385" s="16">
        <v>65170</v>
      </c>
      <c r="H385" s="16">
        <v>4070</v>
      </c>
      <c r="I385" s="16">
        <v>180</v>
      </c>
      <c r="J385" s="16">
        <v>2160</v>
      </c>
      <c r="K385" s="16">
        <v>6410</v>
      </c>
      <c r="N385" s="16"/>
    </row>
    <row r="386" spans="1:14" x14ac:dyDescent="0.35">
      <c r="A386" s="16" t="s">
        <v>267</v>
      </c>
      <c r="B386" s="16">
        <v>53066</v>
      </c>
      <c r="C386" s="16">
        <v>1377</v>
      </c>
      <c r="D386" s="16">
        <v>2047</v>
      </c>
      <c r="E386" s="16">
        <v>3</v>
      </c>
      <c r="F386" s="16">
        <v>-2160</v>
      </c>
      <c r="G386" s="16">
        <v>54333</v>
      </c>
      <c r="H386" s="16">
        <v>1383</v>
      </c>
      <c r="I386" s="16">
        <v>205</v>
      </c>
      <c r="J386" s="16">
        <v>2160</v>
      </c>
      <c r="K386" s="16">
        <v>3748</v>
      </c>
      <c r="N386" s="16"/>
    </row>
    <row r="387" spans="1:14" x14ac:dyDescent="0.35">
      <c r="A387" s="16" t="s">
        <v>268</v>
      </c>
      <c r="B387" s="16">
        <v>54674</v>
      </c>
      <c r="C387" s="16">
        <v>1352</v>
      </c>
      <c r="D387" s="16">
        <v>2026</v>
      </c>
      <c r="E387" s="16">
        <v>4</v>
      </c>
      <c r="F387" s="16">
        <v>-2160</v>
      </c>
      <c r="G387" s="16">
        <v>55896</v>
      </c>
      <c r="H387" s="16">
        <v>1418</v>
      </c>
      <c r="I387" s="16">
        <v>182</v>
      </c>
      <c r="J387" s="16">
        <v>2160</v>
      </c>
      <c r="K387" s="16">
        <v>3760</v>
      </c>
      <c r="N387" s="16"/>
    </row>
    <row r="388" spans="1:14" x14ac:dyDescent="0.35">
      <c r="A388" s="16" t="s">
        <v>269</v>
      </c>
      <c r="B388" s="16">
        <v>54612</v>
      </c>
      <c r="C388" s="16">
        <v>1468</v>
      </c>
      <c r="D388" s="16">
        <v>2038</v>
      </c>
      <c r="E388" s="16">
        <v>19</v>
      </c>
      <c r="F388" s="16">
        <v>-2156</v>
      </c>
      <c r="G388" s="16">
        <v>55981</v>
      </c>
      <c r="H388" s="16">
        <v>2215</v>
      </c>
      <c r="I388" s="16">
        <v>209</v>
      </c>
      <c r="J388" s="16">
        <v>2156</v>
      </c>
      <c r="K388" s="16">
        <v>4580</v>
      </c>
      <c r="N388" s="16"/>
    </row>
    <row r="389" spans="1:14" x14ac:dyDescent="0.35">
      <c r="A389" s="16" t="s">
        <v>270</v>
      </c>
      <c r="B389" s="16">
        <v>53763</v>
      </c>
      <c r="C389" s="16">
        <v>1588</v>
      </c>
      <c r="D389" s="16">
        <v>1996</v>
      </c>
      <c r="E389" s="16">
        <v>21</v>
      </c>
      <c r="F389" s="16">
        <v>-2156</v>
      </c>
      <c r="G389" s="16">
        <v>55212</v>
      </c>
      <c r="H389" s="16">
        <v>1153</v>
      </c>
      <c r="I389" s="16">
        <v>214</v>
      </c>
      <c r="J389" s="16">
        <v>2156</v>
      </c>
      <c r="K389" s="16">
        <v>3523</v>
      </c>
      <c r="N389" s="16"/>
    </row>
    <row r="390" spans="1:14" x14ac:dyDescent="0.35">
      <c r="A390" s="16" t="s">
        <v>271</v>
      </c>
      <c r="B390" s="16">
        <v>55902</v>
      </c>
      <c r="C390" s="16">
        <v>1624</v>
      </c>
      <c r="D390" s="16">
        <v>2047</v>
      </c>
      <c r="E390" s="16">
        <v>23</v>
      </c>
      <c r="F390" s="16">
        <v>-2155</v>
      </c>
      <c r="G390" s="16">
        <v>57441</v>
      </c>
      <c r="H390" s="16">
        <v>3222</v>
      </c>
      <c r="I390" s="16">
        <v>198</v>
      </c>
      <c r="J390" s="16">
        <v>2155</v>
      </c>
      <c r="K390" s="16">
        <v>5575</v>
      </c>
      <c r="N390" s="16"/>
    </row>
    <row r="391" spans="1:14" x14ac:dyDescent="0.35">
      <c r="A391" s="16" t="s">
        <v>272</v>
      </c>
      <c r="B391" s="16">
        <v>55552</v>
      </c>
      <c r="C391" s="16">
        <v>1559</v>
      </c>
      <c r="D391" s="16">
        <v>2037</v>
      </c>
      <c r="E391" s="16">
        <v>-3</v>
      </c>
      <c r="F391" s="16">
        <v>-2169</v>
      </c>
      <c r="G391" s="16">
        <v>56976</v>
      </c>
      <c r="H391" s="16">
        <v>2541</v>
      </c>
      <c r="I391" s="16">
        <v>160</v>
      </c>
      <c r="J391" s="16">
        <v>2169</v>
      </c>
      <c r="K391" s="16">
        <v>4870</v>
      </c>
      <c r="N391" s="16"/>
    </row>
    <row r="392" spans="1:14" x14ac:dyDescent="0.35">
      <c r="A392" s="16" t="s">
        <v>273</v>
      </c>
      <c r="B392" s="16">
        <v>53106</v>
      </c>
      <c r="C392" s="16">
        <v>1524</v>
      </c>
      <c r="D392" s="16">
        <v>1989</v>
      </c>
      <c r="E392" s="16">
        <v>0</v>
      </c>
      <c r="F392" s="16">
        <v>-2169</v>
      </c>
      <c r="G392" s="16">
        <v>54450</v>
      </c>
      <c r="H392" s="16">
        <v>1883</v>
      </c>
      <c r="I392" s="16">
        <v>74</v>
      </c>
      <c r="J392" s="16">
        <v>2169</v>
      </c>
      <c r="K392" s="16">
        <v>4126</v>
      </c>
      <c r="N392" s="16"/>
    </row>
    <row r="393" spans="1:14" x14ac:dyDescent="0.35">
      <c r="A393" s="16" t="s">
        <v>274</v>
      </c>
      <c r="B393" s="16">
        <v>56990</v>
      </c>
      <c r="C393" s="16">
        <v>1587</v>
      </c>
      <c r="D393" s="16">
        <v>2090</v>
      </c>
      <c r="E393" s="16">
        <v>38</v>
      </c>
      <c r="F393" s="16">
        <v>-2166</v>
      </c>
      <c r="G393" s="16">
        <v>58539</v>
      </c>
      <c r="H393" s="16">
        <v>3296</v>
      </c>
      <c r="I393" s="16">
        <v>68</v>
      </c>
      <c r="J393" s="16">
        <v>2166</v>
      </c>
      <c r="K393" s="16">
        <v>5530</v>
      </c>
      <c r="N393" s="16"/>
    </row>
    <row r="394" spans="1:14" x14ac:dyDescent="0.35">
      <c r="A394" s="16" t="s">
        <v>275</v>
      </c>
      <c r="B394" s="16">
        <v>53230</v>
      </c>
      <c r="C394" s="16">
        <v>1744</v>
      </c>
      <c r="D394" s="16">
        <v>2069</v>
      </c>
      <c r="E394" s="16">
        <v>0</v>
      </c>
      <c r="F394" s="16">
        <v>-2199</v>
      </c>
      <c r="G394" s="16">
        <v>54844</v>
      </c>
      <c r="H394" s="16">
        <v>4306</v>
      </c>
      <c r="I394" s="16">
        <v>62</v>
      </c>
      <c r="J394" s="16">
        <v>2199</v>
      </c>
      <c r="K394" s="16">
        <v>6567</v>
      </c>
      <c r="N394" s="16"/>
    </row>
    <row r="395" spans="1:14" x14ac:dyDescent="0.35">
      <c r="A395" s="16" t="s">
        <v>276</v>
      </c>
      <c r="B395" s="16">
        <v>55608</v>
      </c>
      <c r="C395" s="16">
        <v>1835</v>
      </c>
      <c r="D395" s="16">
        <v>2025</v>
      </c>
      <c r="E395" s="16">
        <v>-5</v>
      </c>
      <c r="F395" s="16">
        <v>-2199</v>
      </c>
      <c r="G395" s="16">
        <v>57264</v>
      </c>
      <c r="H395" s="16">
        <v>2674</v>
      </c>
      <c r="I395" s="16">
        <v>93</v>
      </c>
      <c r="J395" s="16">
        <v>2199</v>
      </c>
      <c r="K395" s="16">
        <v>4966</v>
      </c>
      <c r="N395" s="16"/>
    </row>
    <row r="396" spans="1:14" x14ac:dyDescent="0.35">
      <c r="A396" s="16" t="s">
        <v>277</v>
      </c>
      <c r="B396" s="16">
        <v>53637</v>
      </c>
      <c r="C396" s="16">
        <v>1785</v>
      </c>
      <c r="D396" s="16">
        <v>2327</v>
      </c>
      <c r="E396" s="16">
        <v>27</v>
      </c>
      <c r="F396" s="16">
        <v>-2197</v>
      </c>
      <c r="G396" s="16">
        <v>55579</v>
      </c>
      <c r="H396" s="16">
        <v>5882</v>
      </c>
      <c r="I396" s="16">
        <v>542</v>
      </c>
      <c r="J396" s="16">
        <v>2197</v>
      </c>
      <c r="K396" s="16">
        <v>8621</v>
      </c>
      <c r="N396" s="16"/>
    </row>
    <row r="397" spans="1:14" x14ac:dyDescent="0.35">
      <c r="A397" s="16" t="s">
        <v>278</v>
      </c>
      <c r="B397" s="16">
        <v>61303</v>
      </c>
      <c r="C397" s="16">
        <v>1602</v>
      </c>
      <c r="D397" s="16">
        <v>1883</v>
      </c>
      <c r="E397" s="16">
        <v>17</v>
      </c>
      <c r="F397" s="16">
        <v>-2210</v>
      </c>
      <c r="G397" s="16">
        <v>62595</v>
      </c>
      <c r="H397" s="16">
        <v>4938</v>
      </c>
      <c r="I397" s="16">
        <v>1445</v>
      </c>
      <c r="J397" s="16">
        <v>2210</v>
      </c>
      <c r="K397" s="16">
        <v>8593</v>
      </c>
      <c r="N397" s="16"/>
    </row>
    <row r="398" spans="1:14" x14ac:dyDescent="0.35">
      <c r="A398" s="16" t="s">
        <v>279</v>
      </c>
      <c r="B398" s="16">
        <v>53914</v>
      </c>
      <c r="C398" s="16">
        <v>1457</v>
      </c>
      <c r="D398" s="16">
        <v>2181</v>
      </c>
      <c r="E398" s="16">
        <v>0</v>
      </c>
      <c r="F398" s="16">
        <v>-2210</v>
      </c>
      <c r="G398" s="16">
        <v>55342</v>
      </c>
      <c r="H398" s="16">
        <v>1917</v>
      </c>
      <c r="I398" s="16">
        <v>76</v>
      </c>
      <c r="J398" s="16">
        <v>2210</v>
      </c>
      <c r="K398" s="16">
        <v>4203</v>
      </c>
      <c r="N398" s="16"/>
    </row>
    <row r="399" spans="1:14" x14ac:dyDescent="0.35">
      <c r="A399" s="16" t="s">
        <v>280</v>
      </c>
      <c r="B399" s="16">
        <v>56381</v>
      </c>
      <c r="C399" s="16">
        <v>1442</v>
      </c>
      <c r="D399" s="16">
        <v>2155</v>
      </c>
      <c r="E399" s="16">
        <v>1</v>
      </c>
      <c r="F399" s="16">
        <v>-2210</v>
      </c>
      <c r="G399" s="16">
        <v>57769</v>
      </c>
      <c r="H399" s="16">
        <v>2406</v>
      </c>
      <c r="I399" s="16">
        <v>26</v>
      </c>
      <c r="J399" s="16">
        <v>2210</v>
      </c>
      <c r="K399" s="16">
        <v>4642</v>
      </c>
      <c r="N399" s="16"/>
    </row>
    <row r="400" spans="1:14" x14ac:dyDescent="0.35">
      <c r="A400" s="16" t="s">
        <v>281</v>
      </c>
      <c r="B400" s="16">
        <v>56167</v>
      </c>
      <c r="C400" s="16">
        <v>1568</v>
      </c>
      <c r="D400" s="16">
        <v>2307</v>
      </c>
      <c r="E400" s="16">
        <v>19</v>
      </c>
      <c r="F400" s="16">
        <v>-2207</v>
      </c>
      <c r="G400" s="16">
        <v>57854</v>
      </c>
      <c r="H400" s="16">
        <v>2315</v>
      </c>
      <c r="I400" s="16">
        <v>72</v>
      </c>
      <c r="J400" s="16">
        <v>2207</v>
      </c>
      <c r="K400" s="16">
        <v>4594</v>
      </c>
      <c r="N400" s="16"/>
    </row>
    <row r="401" spans="1:14" x14ac:dyDescent="0.35">
      <c r="A401" s="16" t="s">
        <v>282</v>
      </c>
      <c r="B401" s="16">
        <v>53935</v>
      </c>
      <c r="C401" s="16">
        <v>1691</v>
      </c>
      <c r="D401" s="16">
        <v>2142</v>
      </c>
      <c r="E401" s="16">
        <v>39</v>
      </c>
      <c r="F401" s="16">
        <v>-2207</v>
      </c>
      <c r="G401" s="16">
        <v>55600</v>
      </c>
      <c r="H401" s="16">
        <v>1592</v>
      </c>
      <c r="I401" s="16">
        <v>148</v>
      </c>
      <c r="J401" s="16">
        <v>2207</v>
      </c>
      <c r="K401" s="16">
        <v>3947</v>
      </c>
      <c r="N401" s="16"/>
    </row>
    <row r="402" spans="1:14" x14ac:dyDescent="0.35">
      <c r="A402" s="16" t="s">
        <v>283</v>
      </c>
      <c r="B402" s="16">
        <v>55696</v>
      </c>
      <c r="C402" s="16">
        <v>1725</v>
      </c>
      <c r="D402" s="16">
        <v>2166</v>
      </c>
      <c r="E402" s="16">
        <v>2</v>
      </c>
      <c r="F402" s="16">
        <v>-2208</v>
      </c>
      <c r="G402" s="16">
        <v>57381</v>
      </c>
      <c r="H402" s="16">
        <v>3418</v>
      </c>
      <c r="I402" s="16">
        <v>75</v>
      </c>
      <c r="J402" s="16">
        <v>2208</v>
      </c>
      <c r="K402" s="16">
        <v>5701</v>
      </c>
      <c r="N402" s="16"/>
    </row>
    <row r="403" spans="1:14" x14ac:dyDescent="0.35">
      <c r="A403" s="16" t="s">
        <v>284</v>
      </c>
      <c r="B403" s="16">
        <v>56602</v>
      </c>
      <c r="C403" s="16">
        <v>1653</v>
      </c>
      <c r="D403" s="16">
        <v>2306</v>
      </c>
      <c r="E403" s="16">
        <v>-1</v>
      </c>
      <c r="F403" s="16">
        <v>-2214</v>
      </c>
      <c r="G403" s="16">
        <v>58346</v>
      </c>
      <c r="H403" s="16">
        <v>2426</v>
      </c>
      <c r="I403" s="16">
        <v>167</v>
      </c>
      <c r="J403" s="16">
        <v>2214</v>
      </c>
      <c r="K403" s="16">
        <v>4807</v>
      </c>
      <c r="N403" s="16"/>
    </row>
    <row r="404" spans="1:14" x14ac:dyDescent="0.35">
      <c r="A404" s="16" t="s">
        <v>285</v>
      </c>
      <c r="B404" s="16">
        <v>53288</v>
      </c>
      <c r="C404" s="16">
        <v>1594</v>
      </c>
      <c r="D404" s="16">
        <v>2186</v>
      </c>
      <c r="E404" s="16">
        <v>14</v>
      </c>
      <c r="F404" s="16">
        <v>-2214</v>
      </c>
      <c r="G404" s="16">
        <v>54868</v>
      </c>
      <c r="H404" s="16">
        <v>2500</v>
      </c>
      <c r="I404" s="16">
        <v>102</v>
      </c>
      <c r="J404" s="16">
        <v>2214</v>
      </c>
      <c r="K404" s="16">
        <v>4816</v>
      </c>
      <c r="N404" s="16"/>
    </row>
    <row r="405" spans="1:14" x14ac:dyDescent="0.35">
      <c r="A405" s="16" t="s">
        <v>286</v>
      </c>
      <c r="B405" s="16">
        <v>56812</v>
      </c>
      <c r="C405" s="16">
        <v>1612</v>
      </c>
      <c r="D405" s="16">
        <v>2290</v>
      </c>
      <c r="E405" s="16">
        <v>-2</v>
      </c>
      <c r="F405" s="16">
        <v>-2212</v>
      </c>
      <c r="G405" s="16">
        <v>58500</v>
      </c>
      <c r="H405" s="16">
        <v>1170</v>
      </c>
      <c r="I405" s="16">
        <v>52</v>
      </c>
      <c r="J405" s="16">
        <v>2212</v>
      </c>
      <c r="K405" s="16">
        <v>3434</v>
      </c>
      <c r="N405" s="16"/>
    </row>
    <row r="406" spans="1:14" x14ac:dyDescent="0.35">
      <c r="A406" s="16" t="s">
        <v>287</v>
      </c>
      <c r="B406" s="16">
        <v>54630</v>
      </c>
      <c r="C406" s="16">
        <v>1719</v>
      </c>
      <c r="D406" s="16">
        <v>2101</v>
      </c>
      <c r="E406" s="16">
        <v>34</v>
      </c>
      <c r="F406" s="16">
        <v>-2239</v>
      </c>
      <c r="G406" s="16">
        <v>56245</v>
      </c>
      <c r="H406" s="16">
        <v>4477</v>
      </c>
      <c r="I406" s="16">
        <v>41</v>
      </c>
      <c r="J406" s="16">
        <v>2239</v>
      </c>
      <c r="K406" s="16">
        <v>6757</v>
      </c>
      <c r="N406" s="16"/>
    </row>
    <row r="407" spans="1:14" x14ac:dyDescent="0.35">
      <c r="A407" s="16" t="s">
        <v>288</v>
      </c>
      <c r="B407" s="16">
        <v>54880</v>
      </c>
      <c r="C407" s="16">
        <v>1818</v>
      </c>
      <c r="D407" s="16">
        <v>2098</v>
      </c>
      <c r="E407" s="16">
        <v>7</v>
      </c>
      <c r="F407" s="16">
        <v>-2239</v>
      </c>
      <c r="G407" s="16">
        <v>56564</v>
      </c>
      <c r="H407" s="16">
        <v>2661</v>
      </c>
      <c r="I407" s="16">
        <v>70</v>
      </c>
      <c r="J407" s="16">
        <v>2239</v>
      </c>
      <c r="K407" s="16">
        <v>4970</v>
      </c>
      <c r="N407" s="16"/>
    </row>
    <row r="408" spans="1:14" x14ac:dyDescent="0.35">
      <c r="A408" s="16" t="s">
        <v>289</v>
      </c>
      <c r="B408" s="16">
        <v>54539</v>
      </c>
      <c r="C408" s="16">
        <v>1854</v>
      </c>
      <c r="D408" s="16">
        <v>2494</v>
      </c>
      <c r="E408" s="16">
        <v>-2</v>
      </c>
      <c r="F408" s="16">
        <v>-2237</v>
      </c>
      <c r="G408" s="16">
        <v>56648</v>
      </c>
      <c r="H408" s="16">
        <v>4819</v>
      </c>
      <c r="I408" s="16">
        <v>415</v>
      </c>
      <c r="J408" s="16">
        <v>2237</v>
      </c>
      <c r="K408" s="16">
        <v>7471</v>
      </c>
      <c r="N408" s="16"/>
    </row>
    <row r="409" spans="1:14" x14ac:dyDescent="0.35">
      <c r="A409" s="16" t="s">
        <v>290</v>
      </c>
      <c r="B409" s="16">
        <v>59994</v>
      </c>
      <c r="C409" s="16">
        <v>1810</v>
      </c>
      <c r="D409" s="16">
        <v>1999</v>
      </c>
      <c r="E409" s="16">
        <v>39</v>
      </c>
      <c r="F409" s="16">
        <v>-2258</v>
      </c>
      <c r="G409" s="16">
        <v>61584</v>
      </c>
      <c r="H409" s="16">
        <v>6769</v>
      </c>
      <c r="I409" s="16">
        <v>45</v>
      </c>
      <c r="J409" s="16">
        <v>2258</v>
      </c>
      <c r="K409" s="16">
        <v>9072</v>
      </c>
      <c r="N409" s="16"/>
    </row>
    <row r="410" spans="1:14" x14ac:dyDescent="0.35">
      <c r="A410" s="16" t="s">
        <v>291</v>
      </c>
      <c r="B410" s="16">
        <v>55161</v>
      </c>
      <c r="C410" s="16">
        <v>1755</v>
      </c>
      <c r="D410" s="16">
        <v>2259</v>
      </c>
      <c r="E410" s="16">
        <v>-1</v>
      </c>
      <c r="F410" s="16">
        <v>-2258</v>
      </c>
      <c r="G410" s="16">
        <v>56916</v>
      </c>
      <c r="H410" s="16">
        <v>992</v>
      </c>
      <c r="I410" s="16">
        <v>94</v>
      </c>
      <c r="J410" s="16">
        <v>2258</v>
      </c>
      <c r="K410" s="16">
        <v>3344</v>
      </c>
      <c r="N410" s="16"/>
    </row>
    <row r="411" spans="1:14" x14ac:dyDescent="0.35">
      <c r="A411" s="16" t="s">
        <v>292</v>
      </c>
      <c r="B411" s="16">
        <v>56836</v>
      </c>
      <c r="C411" s="16">
        <v>1738</v>
      </c>
      <c r="D411" s="16">
        <v>2262</v>
      </c>
      <c r="E411" s="16">
        <v>4</v>
      </c>
      <c r="F411" s="16">
        <v>-2265</v>
      </c>
      <c r="G411" s="16">
        <v>58575</v>
      </c>
      <c r="H411" s="16">
        <v>1939</v>
      </c>
      <c r="I411" s="16">
        <v>41</v>
      </c>
      <c r="J411" s="16">
        <v>2265</v>
      </c>
      <c r="K411" s="16">
        <v>4245</v>
      </c>
      <c r="N411" s="16"/>
    </row>
    <row r="412" spans="1:14" x14ac:dyDescent="0.35">
      <c r="A412" s="16" t="s">
        <v>293</v>
      </c>
      <c r="B412" s="16">
        <v>57392</v>
      </c>
      <c r="C412" s="16">
        <v>1770</v>
      </c>
      <c r="D412" s="16">
        <v>2231</v>
      </c>
      <c r="E412" s="16">
        <v>30</v>
      </c>
      <c r="F412" s="16">
        <v>-2266</v>
      </c>
      <c r="G412" s="16">
        <v>59157</v>
      </c>
      <c r="H412" s="16">
        <v>1933</v>
      </c>
      <c r="I412" s="16">
        <v>58</v>
      </c>
      <c r="J412" s="16">
        <v>2266</v>
      </c>
      <c r="K412" s="16">
        <v>4257</v>
      </c>
      <c r="N412" s="16"/>
    </row>
    <row r="413" spans="1:14" x14ac:dyDescent="0.35">
      <c r="A413" s="16" t="s">
        <v>294</v>
      </c>
      <c r="B413" s="16">
        <v>56275</v>
      </c>
      <c r="C413" s="16">
        <v>1776</v>
      </c>
      <c r="D413" s="16">
        <v>2239</v>
      </c>
      <c r="E413" s="16">
        <v>9</v>
      </c>
      <c r="F413" s="16">
        <v>-2266</v>
      </c>
      <c r="G413" s="16">
        <v>58033</v>
      </c>
      <c r="H413" s="16">
        <v>1328</v>
      </c>
      <c r="I413" s="16">
        <v>75</v>
      </c>
      <c r="J413" s="16">
        <v>2266</v>
      </c>
      <c r="K413" s="16">
        <v>3669</v>
      </c>
      <c r="N413" s="16"/>
    </row>
    <row r="414" spans="1:14" x14ac:dyDescent="0.35">
      <c r="A414" s="16" t="s">
        <v>295</v>
      </c>
      <c r="B414" s="16">
        <v>57267</v>
      </c>
      <c r="C414" s="16">
        <v>1717</v>
      </c>
      <c r="D414" s="16">
        <v>2236</v>
      </c>
      <c r="E414" s="16">
        <v>1</v>
      </c>
      <c r="F414" s="16">
        <v>-2264</v>
      </c>
      <c r="G414" s="16">
        <v>58957</v>
      </c>
      <c r="H414" s="16">
        <v>3841</v>
      </c>
      <c r="I414" s="16">
        <v>78</v>
      </c>
      <c r="J414" s="16">
        <v>2264</v>
      </c>
      <c r="K414" s="16">
        <v>6183</v>
      </c>
      <c r="N414" s="16"/>
    </row>
    <row r="415" spans="1:14" x14ac:dyDescent="0.35">
      <c r="A415" s="16" t="s">
        <v>296</v>
      </c>
      <c r="B415" s="16">
        <v>57455</v>
      </c>
      <c r="C415" s="16">
        <v>1343</v>
      </c>
      <c r="D415" s="16">
        <v>2251</v>
      </c>
      <c r="E415" s="16">
        <v>83</v>
      </c>
      <c r="F415" s="16">
        <v>-2303</v>
      </c>
      <c r="G415" s="16">
        <v>58829</v>
      </c>
      <c r="H415" s="16">
        <v>1714</v>
      </c>
      <c r="I415" s="16">
        <v>123</v>
      </c>
      <c r="J415" s="16">
        <v>2303</v>
      </c>
      <c r="K415" s="16">
        <v>4140</v>
      </c>
      <c r="N415" s="16"/>
    </row>
    <row r="416" spans="1:14" x14ac:dyDescent="0.35">
      <c r="A416" s="16" t="s">
        <v>297</v>
      </c>
      <c r="B416" s="16">
        <v>54865</v>
      </c>
      <c r="C416" s="16">
        <v>1692</v>
      </c>
      <c r="D416" s="16">
        <v>2263</v>
      </c>
      <c r="E416" s="16">
        <v>48</v>
      </c>
      <c r="F416" s="16">
        <v>-2303</v>
      </c>
      <c r="G416" s="16">
        <v>56565</v>
      </c>
      <c r="H416" s="16">
        <v>1233</v>
      </c>
      <c r="I416" s="16">
        <v>93</v>
      </c>
      <c r="J416" s="16">
        <v>2303</v>
      </c>
      <c r="K416" s="16">
        <v>3629</v>
      </c>
      <c r="N416" s="16"/>
    </row>
    <row r="417" spans="1:14" x14ac:dyDescent="0.35">
      <c r="A417" s="16" t="s">
        <v>298</v>
      </c>
      <c r="B417" s="16">
        <v>55587</v>
      </c>
      <c r="C417" s="16">
        <v>1763</v>
      </c>
      <c r="D417" s="16">
        <v>2297</v>
      </c>
      <c r="E417" s="16">
        <v>45</v>
      </c>
      <c r="F417" s="16">
        <v>-2305</v>
      </c>
      <c r="G417" s="16">
        <v>57387</v>
      </c>
      <c r="H417" s="16">
        <v>2307</v>
      </c>
      <c r="I417" s="16">
        <v>105</v>
      </c>
      <c r="J417" s="16">
        <v>2305</v>
      </c>
      <c r="K417" s="16">
        <v>4717</v>
      </c>
      <c r="N417" s="16"/>
    </row>
    <row r="418" spans="1:14" x14ac:dyDescent="0.35">
      <c r="A418" s="16" t="s">
        <v>299</v>
      </c>
      <c r="B418" s="16">
        <v>56630</v>
      </c>
      <c r="C418" s="16">
        <v>1806</v>
      </c>
      <c r="D418" s="16">
        <v>2251</v>
      </c>
      <c r="E418" s="16">
        <v>50</v>
      </c>
      <c r="F418" s="16">
        <v>-2340</v>
      </c>
      <c r="G418" s="16">
        <v>58397</v>
      </c>
      <c r="H418" s="16">
        <v>4413</v>
      </c>
      <c r="I418" s="16">
        <v>118</v>
      </c>
      <c r="J418" s="16">
        <v>2340</v>
      </c>
      <c r="K418" s="16">
        <v>6871</v>
      </c>
      <c r="N418" s="16"/>
    </row>
    <row r="419" spans="1:14" x14ac:dyDescent="0.35">
      <c r="A419" s="16" t="s">
        <v>300</v>
      </c>
      <c r="B419" s="16">
        <v>54685</v>
      </c>
      <c r="C419" s="16">
        <v>1948</v>
      </c>
      <c r="D419" s="16">
        <v>2259</v>
      </c>
      <c r="E419" s="16">
        <v>1</v>
      </c>
      <c r="F419" s="16">
        <v>-2340</v>
      </c>
      <c r="G419" s="16">
        <v>56553</v>
      </c>
      <c r="H419" s="16">
        <v>1978</v>
      </c>
      <c r="I419" s="16">
        <v>108</v>
      </c>
      <c r="J419" s="16">
        <v>2340</v>
      </c>
      <c r="K419" s="16">
        <v>4426</v>
      </c>
      <c r="N419" s="16"/>
    </row>
    <row r="420" spans="1:14" x14ac:dyDescent="0.35">
      <c r="A420" s="16" t="s">
        <v>301</v>
      </c>
      <c r="B420" s="16">
        <v>55076</v>
      </c>
      <c r="C420" s="16">
        <v>1992</v>
      </c>
      <c r="D420" s="16">
        <v>2592</v>
      </c>
      <c r="E420" s="16">
        <v>9</v>
      </c>
      <c r="F420" s="16">
        <v>-2339</v>
      </c>
      <c r="G420" s="16">
        <v>57330</v>
      </c>
      <c r="H420" s="16">
        <v>5608</v>
      </c>
      <c r="I420" s="16">
        <v>197</v>
      </c>
      <c r="J420" s="16">
        <v>2339</v>
      </c>
      <c r="K420" s="16">
        <v>8144</v>
      </c>
      <c r="N420" s="16"/>
    </row>
    <row r="421" spans="1:14" x14ac:dyDescent="0.35">
      <c r="A421" s="16" t="s">
        <v>302</v>
      </c>
      <c r="B421" s="16">
        <v>62472</v>
      </c>
      <c r="C421" s="16">
        <v>1923</v>
      </c>
      <c r="D421" s="16">
        <v>1974</v>
      </c>
      <c r="E421" s="16">
        <v>13</v>
      </c>
      <c r="F421" s="16">
        <v>-2345</v>
      </c>
      <c r="G421" s="16">
        <v>64037</v>
      </c>
      <c r="H421" s="16">
        <v>6567</v>
      </c>
      <c r="I421" s="16">
        <v>82</v>
      </c>
      <c r="J421" s="16">
        <v>2345</v>
      </c>
      <c r="K421" s="16">
        <v>8994</v>
      </c>
      <c r="N421" s="16"/>
    </row>
    <row r="422" spans="1:14" x14ac:dyDescent="0.35">
      <c r="A422" s="16" t="s">
        <v>303</v>
      </c>
      <c r="B422" s="16">
        <v>56867</v>
      </c>
      <c r="C422" s="16">
        <v>1834</v>
      </c>
      <c r="D422" s="16">
        <v>2281</v>
      </c>
      <c r="E422" s="16">
        <v>36</v>
      </c>
      <c r="F422" s="16">
        <v>-2345</v>
      </c>
      <c r="G422" s="16">
        <v>58673</v>
      </c>
      <c r="H422" s="16">
        <v>2542</v>
      </c>
      <c r="I422" s="16">
        <v>122</v>
      </c>
      <c r="J422" s="16">
        <v>2345</v>
      </c>
      <c r="K422" s="16">
        <v>5009</v>
      </c>
      <c r="N422" s="16"/>
    </row>
    <row r="423" spans="1:14" x14ac:dyDescent="0.35">
      <c r="A423" s="16" t="s">
        <v>304</v>
      </c>
      <c r="B423" s="16">
        <v>60585</v>
      </c>
      <c r="C423" s="16">
        <v>1785</v>
      </c>
      <c r="D423" s="16">
        <v>2265</v>
      </c>
      <c r="E423" s="16">
        <v>2</v>
      </c>
      <c r="F423" s="16">
        <v>-2346</v>
      </c>
      <c r="G423" s="16">
        <v>62291</v>
      </c>
      <c r="H423" s="16">
        <v>2773</v>
      </c>
      <c r="I423" s="16">
        <v>90</v>
      </c>
      <c r="J423" s="16">
        <v>2346</v>
      </c>
      <c r="K423" s="16">
        <v>5209</v>
      </c>
      <c r="N423" s="16"/>
    </row>
    <row r="424" spans="1:14" x14ac:dyDescent="0.35">
      <c r="A424" s="16" t="s">
        <v>305</v>
      </c>
      <c r="B424" s="16">
        <v>57945</v>
      </c>
      <c r="C424" s="16">
        <v>1806</v>
      </c>
      <c r="D424" s="16">
        <v>2261</v>
      </c>
      <c r="E424" s="16">
        <v>10</v>
      </c>
      <c r="F424" s="16">
        <v>-2344</v>
      </c>
      <c r="G424" s="16">
        <v>59678</v>
      </c>
      <c r="H424" s="16">
        <v>2395</v>
      </c>
      <c r="I424" s="16">
        <v>37</v>
      </c>
      <c r="J424" s="16">
        <v>2344</v>
      </c>
      <c r="K424" s="16">
        <v>4776</v>
      </c>
      <c r="N424" s="16"/>
    </row>
    <row r="425" spans="1:14" x14ac:dyDescent="0.35">
      <c r="A425" s="16" t="s">
        <v>306</v>
      </c>
      <c r="B425" s="16">
        <v>55708</v>
      </c>
      <c r="C425" s="16">
        <v>1853</v>
      </c>
      <c r="D425" s="16">
        <v>2258</v>
      </c>
      <c r="E425" s="16">
        <v>10</v>
      </c>
      <c r="F425" s="16">
        <v>-2344</v>
      </c>
      <c r="G425" s="16">
        <v>57485</v>
      </c>
      <c r="H425" s="16">
        <v>1690</v>
      </c>
      <c r="I425" s="16">
        <v>83</v>
      </c>
      <c r="J425" s="16">
        <v>2344</v>
      </c>
      <c r="K425" s="16">
        <v>4117</v>
      </c>
      <c r="N425" s="16"/>
    </row>
    <row r="426" spans="1:14" x14ac:dyDescent="0.35">
      <c r="A426" s="16" t="s">
        <v>307</v>
      </c>
      <c r="B426" s="16">
        <v>58316</v>
      </c>
      <c r="C426" s="16">
        <v>1889</v>
      </c>
      <c r="D426" s="16">
        <v>2275</v>
      </c>
      <c r="E426" s="16">
        <v>11</v>
      </c>
      <c r="F426" s="16">
        <v>-2343</v>
      </c>
      <c r="G426" s="16">
        <v>60148</v>
      </c>
      <c r="H426" s="16">
        <v>4359</v>
      </c>
      <c r="I426" s="16">
        <v>149</v>
      </c>
      <c r="J426" s="16">
        <v>2343</v>
      </c>
      <c r="K426" s="16">
        <v>6851</v>
      </c>
      <c r="N426" s="16"/>
    </row>
    <row r="427" spans="1:14" x14ac:dyDescent="0.35">
      <c r="A427" s="16" t="s">
        <v>308</v>
      </c>
      <c r="B427" s="16">
        <v>59059</v>
      </c>
      <c r="C427" s="16">
        <v>1902</v>
      </c>
      <c r="D427" s="16">
        <v>2307</v>
      </c>
      <c r="E427" s="16">
        <v>85</v>
      </c>
      <c r="F427" s="16">
        <v>-2359</v>
      </c>
      <c r="G427" s="16">
        <v>60994</v>
      </c>
      <c r="H427" s="16">
        <v>2264</v>
      </c>
      <c r="I427" s="16">
        <v>60</v>
      </c>
      <c r="J427" s="16">
        <v>2359</v>
      </c>
      <c r="K427" s="16">
        <v>4683</v>
      </c>
      <c r="N427" s="16"/>
    </row>
    <row r="428" spans="1:14" x14ac:dyDescent="0.35">
      <c r="A428" s="16" t="s">
        <v>309</v>
      </c>
      <c r="B428" s="16">
        <v>56357</v>
      </c>
      <c r="C428" s="16">
        <v>1938</v>
      </c>
      <c r="D428" s="16">
        <v>2323</v>
      </c>
      <c r="E428" s="16">
        <v>77</v>
      </c>
      <c r="F428" s="16">
        <v>-2360</v>
      </c>
      <c r="G428" s="16">
        <v>58335</v>
      </c>
      <c r="H428" s="16">
        <v>1925</v>
      </c>
      <c r="I428" s="16">
        <v>103</v>
      </c>
      <c r="J428" s="16">
        <v>2360</v>
      </c>
      <c r="K428" s="16">
        <v>4388</v>
      </c>
      <c r="N428" s="16"/>
    </row>
    <row r="429" spans="1:14" x14ac:dyDescent="0.35">
      <c r="A429" s="16" t="s">
        <v>310</v>
      </c>
      <c r="B429" s="16">
        <v>55748</v>
      </c>
      <c r="C429" s="16">
        <v>2020</v>
      </c>
      <c r="D429" s="16">
        <v>2338</v>
      </c>
      <c r="E429" s="16">
        <v>75</v>
      </c>
      <c r="F429" s="16">
        <v>-2360</v>
      </c>
      <c r="G429" s="16">
        <v>57821</v>
      </c>
      <c r="H429" s="16">
        <v>4022</v>
      </c>
      <c r="I429" s="16">
        <v>153</v>
      </c>
      <c r="J429" s="16">
        <v>2360</v>
      </c>
      <c r="K429" s="16">
        <v>6535</v>
      </c>
      <c r="N429" s="16"/>
    </row>
    <row r="430" spans="1:14" x14ac:dyDescent="0.35">
      <c r="A430" s="16" t="s">
        <v>311</v>
      </c>
      <c r="B430" s="16">
        <v>58085</v>
      </c>
      <c r="C430" s="16">
        <v>2134</v>
      </c>
      <c r="D430" s="16">
        <v>2331</v>
      </c>
      <c r="E430" s="16">
        <v>7</v>
      </c>
      <c r="F430" s="16">
        <v>-2388</v>
      </c>
      <c r="G430" s="16">
        <v>60169</v>
      </c>
      <c r="H430" s="16">
        <v>5095</v>
      </c>
      <c r="I430" s="16">
        <v>28</v>
      </c>
      <c r="J430" s="16">
        <v>2388</v>
      </c>
      <c r="K430" s="16">
        <v>7511</v>
      </c>
      <c r="N430" s="16"/>
    </row>
    <row r="431" spans="1:14" x14ac:dyDescent="0.35">
      <c r="A431" s="16" t="s">
        <v>312</v>
      </c>
      <c r="B431" s="16">
        <v>57283</v>
      </c>
      <c r="C431" s="16">
        <v>2192</v>
      </c>
      <c r="D431" s="16">
        <v>2303</v>
      </c>
      <c r="E431" s="16">
        <v>7</v>
      </c>
      <c r="F431" s="16">
        <v>-2388</v>
      </c>
      <c r="G431" s="16">
        <v>59397</v>
      </c>
      <c r="H431" s="16">
        <v>2755</v>
      </c>
      <c r="I431" s="16">
        <v>159</v>
      </c>
      <c r="J431" s="16">
        <v>2388</v>
      </c>
      <c r="K431" s="16">
        <v>5302</v>
      </c>
      <c r="N431" s="16"/>
    </row>
    <row r="432" spans="1:14" x14ac:dyDescent="0.35">
      <c r="A432" s="16" t="s">
        <v>313</v>
      </c>
      <c r="B432" s="16">
        <v>56619</v>
      </c>
      <c r="C432" s="16">
        <v>2158</v>
      </c>
      <c r="D432" s="16">
        <v>2693</v>
      </c>
      <c r="E432" s="16">
        <v>31</v>
      </c>
      <c r="F432" s="16">
        <v>-2388</v>
      </c>
      <c r="G432" s="16">
        <v>59113</v>
      </c>
      <c r="H432" s="16">
        <v>6173</v>
      </c>
      <c r="I432" s="16">
        <v>175</v>
      </c>
      <c r="J432" s="16">
        <v>2388</v>
      </c>
      <c r="K432" s="16">
        <v>8736</v>
      </c>
      <c r="N432" s="16"/>
    </row>
    <row r="433" spans="1:14" x14ac:dyDescent="0.35">
      <c r="A433" s="16" t="s">
        <v>314</v>
      </c>
      <c r="B433" s="16">
        <v>61854</v>
      </c>
      <c r="C433" s="16">
        <v>2045</v>
      </c>
      <c r="D433" s="16">
        <v>2021</v>
      </c>
      <c r="E433" s="16">
        <v>10</v>
      </c>
      <c r="F433" s="16">
        <v>-2379</v>
      </c>
      <c r="G433" s="16">
        <v>63551</v>
      </c>
      <c r="H433" s="16">
        <v>6814</v>
      </c>
      <c r="I433" s="16">
        <v>165</v>
      </c>
      <c r="J433" s="16">
        <v>2379</v>
      </c>
      <c r="K433" s="16">
        <v>9358</v>
      </c>
      <c r="N433" s="16"/>
    </row>
    <row r="434" spans="1:14" x14ac:dyDescent="0.35">
      <c r="A434" s="16" t="s">
        <v>315</v>
      </c>
      <c r="B434" s="16">
        <v>57027</v>
      </c>
      <c r="C434" s="16">
        <v>1953</v>
      </c>
      <c r="D434" s="16">
        <v>2318</v>
      </c>
      <c r="E434" s="16">
        <v>28</v>
      </c>
      <c r="F434" s="16">
        <v>-2379</v>
      </c>
      <c r="G434" s="16">
        <v>58947</v>
      </c>
      <c r="H434" s="16">
        <v>1688</v>
      </c>
      <c r="I434" s="16">
        <v>159</v>
      </c>
      <c r="J434" s="16">
        <v>2379</v>
      </c>
      <c r="K434" s="16">
        <v>4226</v>
      </c>
      <c r="N434" s="16"/>
    </row>
    <row r="435" spans="1:14" x14ac:dyDescent="0.35">
      <c r="A435" s="16" t="s">
        <v>316</v>
      </c>
      <c r="B435" s="16">
        <v>58478</v>
      </c>
      <c r="C435" s="16">
        <v>1935</v>
      </c>
      <c r="D435" s="16">
        <v>2308</v>
      </c>
      <c r="E435" s="16">
        <v>17</v>
      </c>
      <c r="F435" s="16">
        <v>-2380</v>
      </c>
      <c r="G435" s="16">
        <v>60358</v>
      </c>
      <c r="H435" s="16">
        <v>2127</v>
      </c>
      <c r="I435" s="16">
        <v>298</v>
      </c>
      <c r="J435" s="16">
        <v>2380</v>
      </c>
      <c r="K435" s="16">
        <v>4805</v>
      </c>
      <c r="N435" s="16"/>
    </row>
    <row r="436" spans="1:14" x14ac:dyDescent="0.35">
      <c r="A436" s="16" t="s">
        <v>317</v>
      </c>
      <c r="B436" s="16">
        <v>62063</v>
      </c>
      <c r="C436" s="16">
        <v>2001</v>
      </c>
      <c r="D436" s="16">
        <v>2329</v>
      </c>
      <c r="E436" s="16">
        <v>6</v>
      </c>
      <c r="F436" s="16">
        <v>-2394</v>
      </c>
      <c r="G436" s="16">
        <v>64005</v>
      </c>
      <c r="H436" s="16">
        <v>1591</v>
      </c>
      <c r="I436" s="16">
        <v>613</v>
      </c>
      <c r="J436" s="16">
        <v>2394</v>
      </c>
      <c r="K436" s="16">
        <v>4598</v>
      </c>
      <c r="N436" s="16"/>
    </row>
    <row r="437" spans="1:14" x14ac:dyDescent="0.35">
      <c r="A437" s="16" t="s">
        <v>318</v>
      </c>
      <c r="B437" s="16">
        <v>58540</v>
      </c>
      <c r="C437" s="16">
        <v>2072</v>
      </c>
      <c r="D437" s="16">
        <v>2359</v>
      </c>
      <c r="E437" s="16">
        <v>-2</v>
      </c>
      <c r="F437" s="16">
        <v>-2394</v>
      </c>
      <c r="G437" s="16">
        <v>60575</v>
      </c>
      <c r="H437" s="16">
        <v>2304</v>
      </c>
      <c r="I437" s="16">
        <v>192</v>
      </c>
      <c r="J437" s="16">
        <v>2394</v>
      </c>
      <c r="K437" s="16">
        <v>4890</v>
      </c>
      <c r="N437" s="16"/>
    </row>
    <row r="438" spans="1:14" x14ac:dyDescent="0.35">
      <c r="A438" s="16" t="s">
        <v>319</v>
      </c>
      <c r="B438" s="16">
        <v>58322</v>
      </c>
      <c r="C438" s="16">
        <v>2098</v>
      </c>
      <c r="D438" s="16">
        <v>2377</v>
      </c>
      <c r="E438" s="16">
        <v>-1</v>
      </c>
      <c r="F438" s="16">
        <v>-2394</v>
      </c>
      <c r="G438" s="16">
        <v>60402</v>
      </c>
      <c r="H438" s="16">
        <v>5008</v>
      </c>
      <c r="I438" s="16">
        <v>177</v>
      </c>
      <c r="J438" s="16">
        <v>2394</v>
      </c>
      <c r="K438" s="16">
        <v>7579</v>
      </c>
      <c r="N438" s="16"/>
    </row>
    <row r="439" spans="1:14" x14ac:dyDescent="0.35">
      <c r="A439" s="16" t="s">
        <v>320</v>
      </c>
      <c r="B439" s="16">
        <v>62979</v>
      </c>
      <c r="C439" s="16">
        <v>2065</v>
      </c>
      <c r="D439" s="16">
        <v>2367</v>
      </c>
      <c r="E439" s="16">
        <v>17</v>
      </c>
      <c r="F439" s="16">
        <v>-2412</v>
      </c>
      <c r="G439" s="16">
        <v>65016</v>
      </c>
      <c r="H439" s="16">
        <v>2212</v>
      </c>
      <c r="I439" s="16">
        <v>319</v>
      </c>
      <c r="J439" s="16">
        <v>2412</v>
      </c>
      <c r="K439" s="16">
        <v>4943</v>
      </c>
      <c r="N439" s="16"/>
    </row>
    <row r="440" spans="1:14" x14ac:dyDescent="0.35">
      <c r="A440" s="16" t="s">
        <v>321</v>
      </c>
      <c r="B440" s="16">
        <v>57025</v>
      </c>
      <c r="C440" s="16">
        <v>2032</v>
      </c>
      <c r="D440" s="16">
        <v>2394</v>
      </c>
      <c r="E440" s="16">
        <v>15</v>
      </c>
      <c r="F440" s="16">
        <v>-2412</v>
      </c>
      <c r="G440" s="16">
        <v>59054</v>
      </c>
      <c r="H440" s="16">
        <v>2839</v>
      </c>
      <c r="I440" s="16">
        <v>204</v>
      </c>
      <c r="J440" s="16">
        <v>2412</v>
      </c>
      <c r="K440" s="16">
        <v>5455</v>
      </c>
      <c r="N440" s="16"/>
    </row>
    <row r="441" spans="1:14" x14ac:dyDescent="0.35">
      <c r="A441" s="16" t="s">
        <v>322</v>
      </c>
      <c r="B441" s="16">
        <v>57773</v>
      </c>
      <c r="C441" s="16">
        <v>2037</v>
      </c>
      <c r="D441" s="16">
        <v>2430</v>
      </c>
      <c r="E441" s="16">
        <v>12</v>
      </c>
      <c r="F441" s="16">
        <v>-2413</v>
      </c>
      <c r="G441" s="16">
        <v>59839</v>
      </c>
      <c r="H441" s="16">
        <v>4472</v>
      </c>
      <c r="I441" s="16">
        <v>119</v>
      </c>
      <c r="J441" s="16">
        <v>2413</v>
      </c>
      <c r="K441" s="16">
        <v>7004</v>
      </c>
      <c r="N441" s="16"/>
    </row>
    <row r="442" spans="1:14" x14ac:dyDescent="0.35">
      <c r="A442" s="16" t="s">
        <v>323</v>
      </c>
      <c r="B442" s="16">
        <v>59069</v>
      </c>
      <c r="C442" s="16">
        <v>2082</v>
      </c>
      <c r="D442" s="16">
        <v>2431</v>
      </c>
      <c r="E442" s="16">
        <v>15</v>
      </c>
      <c r="F442" s="16">
        <v>-2468</v>
      </c>
      <c r="G442" s="16">
        <v>61129</v>
      </c>
      <c r="H442" s="16">
        <v>5689</v>
      </c>
      <c r="I442" s="16">
        <v>177</v>
      </c>
      <c r="J442" s="16">
        <v>2468</v>
      </c>
      <c r="K442" s="16">
        <v>8334</v>
      </c>
      <c r="N442" s="16"/>
    </row>
    <row r="443" spans="1:14" x14ac:dyDescent="0.35">
      <c r="A443" s="16" t="s">
        <v>324</v>
      </c>
      <c r="B443" s="16">
        <v>58123</v>
      </c>
      <c r="C443" s="16">
        <v>2095</v>
      </c>
      <c r="D443" s="16">
        <v>2402</v>
      </c>
      <c r="E443" s="16">
        <v>5</v>
      </c>
      <c r="F443" s="16">
        <v>-2468</v>
      </c>
      <c r="G443" s="16">
        <v>60157</v>
      </c>
      <c r="H443" s="16">
        <v>2502</v>
      </c>
      <c r="I443" s="16">
        <v>199</v>
      </c>
      <c r="J443" s="16">
        <v>2468</v>
      </c>
      <c r="K443" s="16">
        <v>5169</v>
      </c>
      <c r="N443" s="16"/>
    </row>
    <row r="444" spans="1:14" x14ac:dyDescent="0.35">
      <c r="A444" s="16" t="s">
        <v>325</v>
      </c>
      <c r="B444" s="16">
        <v>57414</v>
      </c>
      <c r="C444" s="16">
        <v>2043</v>
      </c>
      <c r="D444" s="16">
        <v>2778</v>
      </c>
      <c r="E444" s="16">
        <v>21</v>
      </c>
      <c r="F444" s="16">
        <v>-2464</v>
      </c>
      <c r="G444" s="16">
        <v>59792</v>
      </c>
      <c r="H444" s="16">
        <v>7744</v>
      </c>
      <c r="I444" s="16">
        <v>240</v>
      </c>
      <c r="J444" s="16">
        <v>2464</v>
      </c>
      <c r="K444" s="16">
        <v>10448</v>
      </c>
      <c r="N444" s="16"/>
    </row>
    <row r="445" spans="1:14" x14ac:dyDescent="0.35">
      <c r="A445" s="16" t="s">
        <v>326</v>
      </c>
      <c r="B445" s="16">
        <v>64451</v>
      </c>
      <c r="C445" s="16">
        <v>1931</v>
      </c>
      <c r="D445" s="16">
        <v>2472</v>
      </c>
      <c r="E445" s="16">
        <v>26</v>
      </c>
      <c r="F445" s="16">
        <v>-2462</v>
      </c>
      <c r="G445" s="16">
        <v>66418</v>
      </c>
      <c r="H445" s="16">
        <v>6786</v>
      </c>
      <c r="I445" s="16">
        <v>94</v>
      </c>
      <c r="J445" s="16">
        <v>2462</v>
      </c>
      <c r="K445" s="16">
        <v>9342</v>
      </c>
      <c r="N445" s="16"/>
    </row>
    <row r="446" spans="1:14" x14ac:dyDescent="0.35">
      <c r="A446" s="16" t="s">
        <v>327</v>
      </c>
      <c r="B446" s="16">
        <v>58788</v>
      </c>
      <c r="C446" s="16">
        <v>1853</v>
      </c>
      <c r="D446" s="16">
        <v>2893</v>
      </c>
      <c r="E446" s="16">
        <v>39</v>
      </c>
      <c r="F446" s="16">
        <v>-2462</v>
      </c>
      <c r="G446" s="16">
        <v>61111</v>
      </c>
      <c r="H446" s="16">
        <v>2377</v>
      </c>
      <c r="I446" s="16">
        <v>168</v>
      </c>
      <c r="J446" s="16">
        <v>2462</v>
      </c>
      <c r="K446" s="16">
        <v>5007</v>
      </c>
      <c r="N446" s="16"/>
    </row>
    <row r="447" spans="1:14" x14ac:dyDescent="0.35">
      <c r="A447" s="16" t="s">
        <v>328</v>
      </c>
      <c r="B447" s="16">
        <v>62474</v>
      </c>
      <c r="C447" s="16">
        <v>1858</v>
      </c>
      <c r="D447" s="16">
        <v>2901</v>
      </c>
      <c r="E447" s="16">
        <v>-36</v>
      </c>
      <c r="F447" s="16">
        <v>-2464</v>
      </c>
      <c r="G447" s="16">
        <v>64733</v>
      </c>
      <c r="H447" s="16">
        <v>2076</v>
      </c>
      <c r="I447" s="16">
        <v>136</v>
      </c>
      <c r="J447" s="16">
        <v>2464</v>
      </c>
      <c r="K447" s="16">
        <v>4676</v>
      </c>
      <c r="N447" s="16"/>
    </row>
    <row r="448" spans="1:14" x14ac:dyDescent="0.35">
      <c r="A448" s="16" t="s">
        <v>329</v>
      </c>
      <c r="B448" s="16">
        <v>64201</v>
      </c>
      <c r="C448" s="16">
        <v>1947</v>
      </c>
      <c r="D448" s="16">
        <v>2941</v>
      </c>
      <c r="E448" s="16">
        <v>67</v>
      </c>
      <c r="F448" s="16">
        <v>-2476</v>
      </c>
      <c r="G448" s="16">
        <v>66680</v>
      </c>
      <c r="H448" s="16">
        <v>2579</v>
      </c>
      <c r="I448" s="16">
        <v>129</v>
      </c>
      <c r="J448" s="16">
        <v>2476</v>
      </c>
      <c r="K448" s="16">
        <v>5184</v>
      </c>
      <c r="N448" s="16"/>
    </row>
    <row r="449" spans="1:14" x14ac:dyDescent="0.35">
      <c r="A449" s="16" t="s">
        <v>330</v>
      </c>
      <c r="B449" s="16">
        <v>58651</v>
      </c>
      <c r="C449" s="16">
        <v>2002</v>
      </c>
      <c r="D449" s="16">
        <v>2879</v>
      </c>
      <c r="E449" s="16">
        <v>-24</v>
      </c>
      <c r="F449" s="16">
        <v>-2477</v>
      </c>
      <c r="G449" s="16">
        <v>61031</v>
      </c>
      <c r="H449" s="16">
        <v>2204</v>
      </c>
      <c r="I449" s="16">
        <v>162</v>
      </c>
      <c r="J449" s="16">
        <v>2477</v>
      </c>
      <c r="K449" s="16">
        <v>4843</v>
      </c>
      <c r="N449" s="16"/>
    </row>
    <row r="450" spans="1:14" x14ac:dyDescent="0.35">
      <c r="A450" s="16" t="s">
        <v>331</v>
      </c>
      <c r="B450" s="16">
        <v>59918</v>
      </c>
      <c r="C450" s="16">
        <v>1961</v>
      </c>
      <c r="D450" s="16">
        <v>3170</v>
      </c>
      <c r="E450" s="16">
        <v>-27</v>
      </c>
      <c r="F450" s="16">
        <v>-2474</v>
      </c>
      <c r="G450" s="16">
        <v>62548</v>
      </c>
      <c r="H450" s="16">
        <v>6379</v>
      </c>
      <c r="I450" s="16">
        <v>245</v>
      </c>
      <c r="J450" s="16">
        <v>2474</v>
      </c>
      <c r="K450" s="16">
        <v>9098</v>
      </c>
      <c r="N450" s="16"/>
    </row>
    <row r="451" spans="1:14" x14ac:dyDescent="0.35">
      <c r="A451" s="16" t="s">
        <v>332</v>
      </c>
      <c r="B451" s="16">
        <v>64896</v>
      </c>
      <c r="C451" s="16">
        <v>1829</v>
      </c>
      <c r="D451" s="16">
        <v>3114</v>
      </c>
      <c r="E451" s="16">
        <v>13</v>
      </c>
      <c r="F451" s="16">
        <v>-2506</v>
      </c>
      <c r="G451" s="16">
        <v>67346</v>
      </c>
      <c r="H451" s="16">
        <v>2054</v>
      </c>
      <c r="I451" s="16">
        <v>189</v>
      </c>
      <c r="J451" s="16">
        <v>2506</v>
      </c>
      <c r="K451" s="16">
        <v>4749</v>
      </c>
      <c r="N451" s="16"/>
    </row>
    <row r="452" spans="1:14" x14ac:dyDescent="0.35">
      <c r="A452" s="16" t="s">
        <v>333</v>
      </c>
      <c r="B452" s="16">
        <v>57101</v>
      </c>
      <c r="C452" s="16">
        <v>1781</v>
      </c>
      <c r="D452" s="16">
        <v>3043</v>
      </c>
      <c r="E452" s="16">
        <v>6</v>
      </c>
      <c r="F452" s="16">
        <v>-2506</v>
      </c>
      <c r="G452" s="16">
        <v>59425</v>
      </c>
      <c r="H452" s="16">
        <v>2012</v>
      </c>
      <c r="I452" s="16">
        <v>326</v>
      </c>
      <c r="J452" s="16">
        <v>2506</v>
      </c>
      <c r="K452" s="16">
        <v>4844</v>
      </c>
      <c r="N452" s="16"/>
    </row>
    <row r="453" spans="1:14" x14ac:dyDescent="0.35">
      <c r="A453" s="16" t="s">
        <v>334</v>
      </c>
      <c r="B453" s="16">
        <v>60086</v>
      </c>
      <c r="C453" s="16">
        <v>1892</v>
      </c>
      <c r="D453" s="16">
        <v>3152</v>
      </c>
      <c r="E453" s="16">
        <v>10</v>
      </c>
      <c r="F453" s="16">
        <v>-2502</v>
      </c>
      <c r="G453" s="16">
        <v>62638</v>
      </c>
      <c r="H453" s="16">
        <v>3666</v>
      </c>
      <c r="I453" s="16">
        <v>110</v>
      </c>
      <c r="J453" s="16">
        <v>2502</v>
      </c>
      <c r="K453" s="16">
        <v>6278</v>
      </c>
      <c r="N453" s="16"/>
    </row>
    <row r="454" spans="1:14" x14ac:dyDescent="0.35">
      <c r="A454" s="16" t="s">
        <v>335</v>
      </c>
      <c r="B454" s="16">
        <v>62298</v>
      </c>
      <c r="C454" s="16">
        <v>2133</v>
      </c>
      <c r="D454" s="16">
        <v>3137</v>
      </c>
      <c r="E454" s="16">
        <v>0</v>
      </c>
      <c r="F454" s="16">
        <v>-2511</v>
      </c>
      <c r="G454" s="16">
        <v>65057</v>
      </c>
      <c r="H454" s="16">
        <v>5795</v>
      </c>
      <c r="I454" s="16">
        <v>160</v>
      </c>
      <c r="J454" s="16">
        <v>2511</v>
      </c>
      <c r="K454" s="16">
        <v>8466</v>
      </c>
      <c r="N454" s="16"/>
    </row>
    <row r="455" spans="1:14" x14ac:dyDescent="0.35">
      <c r="A455" s="16" t="s">
        <v>336</v>
      </c>
      <c r="B455" s="16">
        <v>58436</v>
      </c>
      <c r="C455" s="16">
        <v>2256</v>
      </c>
      <c r="D455" s="16">
        <v>3141</v>
      </c>
      <c r="E455" s="16">
        <v>2</v>
      </c>
      <c r="F455" s="16">
        <v>-2511</v>
      </c>
      <c r="G455" s="16">
        <v>61324</v>
      </c>
      <c r="H455" s="16">
        <v>2479</v>
      </c>
      <c r="I455" s="16">
        <v>224</v>
      </c>
      <c r="J455" s="16">
        <v>2511</v>
      </c>
      <c r="K455" s="16">
        <v>5214</v>
      </c>
      <c r="N455" s="16"/>
    </row>
    <row r="456" spans="1:14" x14ac:dyDescent="0.35">
      <c r="A456" s="16" t="s">
        <v>337</v>
      </c>
      <c r="B456" s="16">
        <v>66840</v>
      </c>
      <c r="C456" s="16">
        <v>2164</v>
      </c>
      <c r="D456" s="16">
        <v>3481</v>
      </c>
      <c r="E456" s="16">
        <v>-2</v>
      </c>
      <c r="F456" s="16">
        <v>-2509</v>
      </c>
      <c r="G456" s="16">
        <v>69974</v>
      </c>
      <c r="H456" s="16">
        <v>7883</v>
      </c>
      <c r="I456" s="16">
        <v>146</v>
      </c>
      <c r="J456" s="16">
        <v>2509</v>
      </c>
      <c r="K456" s="16">
        <v>10538</v>
      </c>
      <c r="N456" s="16"/>
    </row>
    <row r="457" spans="1:14" x14ac:dyDescent="0.35">
      <c r="A457" s="16" t="s">
        <v>338</v>
      </c>
      <c r="B457" s="16">
        <v>98766</v>
      </c>
      <c r="C457" s="16">
        <v>1871</v>
      </c>
      <c r="D457" s="16">
        <v>2747</v>
      </c>
      <c r="E457" s="16">
        <v>15</v>
      </c>
      <c r="F457" s="16">
        <v>-2521</v>
      </c>
      <c r="G457" s="16">
        <v>100878</v>
      </c>
      <c r="H457" s="16">
        <v>7735</v>
      </c>
      <c r="I457" s="16">
        <v>44</v>
      </c>
      <c r="J457" s="16">
        <v>2521</v>
      </c>
      <c r="K457" s="16">
        <v>10300</v>
      </c>
      <c r="N457" s="16"/>
    </row>
    <row r="458" spans="1:14" x14ac:dyDescent="0.35">
      <c r="A458" s="16" t="s">
        <v>339</v>
      </c>
      <c r="B458" s="16">
        <v>85607</v>
      </c>
      <c r="C458" s="16">
        <v>1596</v>
      </c>
      <c r="D458" s="16">
        <v>3233</v>
      </c>
      <c r="E458" s="16">
        <v>11</v>
      </c>
      <c r="F458" s="16">
        <v>-2521</v>
      </c>
      <c r="G458" s="16">
        <v>87926</v>
      </c>
      <c r="H458" s="16">
        <v>11720</v>
      </c>
      <c r="I458" s="16">
        <v>172</v>
      </c>
      <c r="J458" s="16">
        <v>2521</v>
      </c>
      <c r="K458" s="16">
        <v>14413</v>
      </c>
      <c r="N458" s="16"/>
    </row>
    <row r="459" spans="1:14" x14ac:dyDescent="0.35">
      <c r="A459" s="16" t="s">
        <v>340</v>
      </c>
      <c r="B459" s="16">
        <v>75355</v>
      </c>
      <c r="C459" s="16">
        <v>1463</v>
      </c>
      <c r="D459" s="16">
        <v>3245</v>
      </c>
      <c r="E459" s="16">
        <v>3</v>
      </c>
      <c r="F459" s="16">
        <v>-2519</v>
      </c>
      <c r="G459" s="16">
        <v>77547</v>
      </c>
      <c r="H459" s="16">
        <v>6950</v>
      </c>
      <c r="I459" s="16">
        <v>124</v>
      </c>
      <c r="J459" s="16">
        <v>2519</v>
      </c>
      <c r="K459" s="16">
        <v>9593</v>
      </c>
      <c r="N459" s="16"/>
    </row>
    <row r="460" spans="1:14" x14ac:dyDescent="0.35">
      <c r="A460" s="16" t="s">
        <v>341</v>
      </c>
      <c r="B460" s="16">
        <v>76273</v>
      </c>
      <c r="C460" s="16">
        <v>1524</v>
      </c>
      <c r="D460" s="16">
        <v>3229</v>
      </c>
      <c r="E460" s="16">
        <v>5</v>
      </c>
      <c r="F460" s="16">
        <v>-2543</v>
      </c>
      <c r="G460" s="16">
        <v>78488</v>
      </c>
      <c r="H460" s="16">
        <v>5441</v>
      </c>
      <c r="I460" s="16">
        <v>119</v>
      </c>
      <c r="J460" s="16">
        <v>2543</v>
      </c>
      <c r="K460" s="16">
        <v>8103</v>
      </c>
      <c r="N460" s="16"/>
    </row>
    <row r="461" spans="1:14" x14ac:dyDescent="0.35">
      <c r="A461" s="16" t="s">
        <v>342</v>
      </c>
      <c r="B461" s="16">
        <v>72864</v>
      </c>
      <c r="C461" s="16">
        <v>1715</v>
      </c>
      <c r="D461" s="16">
        <v>3235</v>
      </c>
      <c r="E461" s="16">
        <v>8</v>
      </c>
      <c r="F461" s="16">
        <v>-2543</v>
      </c>
      <c r="G461" s="16">
        <v>75279</v>
      </c>
      <c r="H461" s="16">
        <v>4611</v>
      </c>
      <c r="I461" s="16">
        <v>158</v>
      </c>
      <c r="J461" s="16">
        <v>2543</v>
      </c>
      <c r="K461" s="16">
        <v>7312</v>
      </c>
      <c r="N461" s="16"/>
    </row>
    <row r="462" spans="1:14" x14ac:dyDescent="0.35">
      <c r="A462" s="16" t="s">
        <v>343</v>
      </c>
      <c r="B462" s="16">
        <v>73030</v>
      </c>
      <c r="C462" s="16">
        <v>1950</v>
      </c>
      <c r="D462" s="16">
        <v>3297</v>
      </c>
      <c r="E462" s="16">
        <v>3</v>
      </c>
      <c r="F462" s="16">
        <v>-2543</v>
      </c>
      <c r="G462" s="16">
        <v>75737</v>
      </c>
      <c r="H462" s="16">
        <v>9341</v>
      </c>
      <c r="I462" s="16">
        <v>126</v>
      </c>
      <c r="J462" s="16">
        <v>2543</v>
      </c>
      <c r="K462" s="16">
        <v>12010</v>
      </c>
      <c r="N462" s="16"/>
    </row>
    <row r="463" spans="1:14" x14ac:dyDescent="0.35">
      <c r="A463" s="16" t="s">
        <v>344</v>
      </c>
      <c r="B463" s="16">
        <v>69134</v>
      </c>
      <c r="C463" s="16">
        <v>2156</v>
      </c>
      <c r="D463" s="16">
        <v>3270</v>
      </c>
      <c r="E463" s="16">
        <v>3</v>
      </c>
      <c r="F463" s="16">
        <v>-2554</v>
      </c>
      <c r="G463" s="16">
        <v>72009</v>
      </c>
      <c r="H463" s="16">
        <v>4246</v>
      </c>
      <c r="I463" s="16">
        <v>263</v>
      </c>
      <c r="J463" s="16">
        <v>2554</v>
      </c>
      <c r="K463" s="16">
        <v>7063</v>
      </c>
      <c r="N463" s="16"/>
    </row>
    <row r="464" spans="1:14" x14ac:dyDescent="0.35">
      <c r="A464" s="16" t="s">
        <v>345</v>
      </c>
      <c r="B464" s="16">
        <v>75246</v>
      </c>
      <c r="C464" s="16">
        <v>2281</v>
      </c>
      <c r="D464" s="16">
        <v>3313</v>
      </c>
      <c r="E464" s="16">
        <v>18</v>
      </c>
      <c r="F464" s="16">
        <v>-2554</v>
      </c>
      <c r="G464" s="16">
        <v>78304</v>
      </c>
      <c r="H464" s="16">
        <v>3962</v>
      </c>
      <c r="I464" s="16">
        <v>171</v>
      </c>
      <c r="J464" s="16">
        <v>2554</v>
      </c>
      <c r="K464" s="16">
        <v>6687</v>
      </c>
      <c r="N464" s="16"/>
    </row>
    <row r="465" spans="1:14" x14ac:dyDescent="0.35">
      <c r="A465" s="16" t="s">
        <v>346</v>
      </c>
      <c r="B465" s="16">
        <v>76883</v>
      </c>
      <c r="C465" s="16">
        <v>2323</v>
      </c>
      <c r="D465" s="16">
        <v>3398</v>
      </c>
      <c r="E465" s="16">
        <v>8</v>
      </c>
      <c r="F465" s="16">
        <v>-2552</v>
      </c>
      <c r="G465" s="16">
        <v>80060</v>
      </c>
      <c r="H465" s="16">
        <v>5716</v>
      </c>
      <c r="I465" s="16">
        <v>124</v>
      </c>
      <c r="J465" s="16">
        <v>2552</v>
      </c>
      <c r="K465" s="16">
        <v>8392</v>
      </c>
      <c r="N465" s="16"/>
    </row>
    <row r="466" spans="1:14" x14ac:dyDescent="0.35">
      <c r="A466" s="16" t="s">
        <v>347</v>
      </c>
      <c r="B466" s="16">
        <v>75027</v>
      </c>
      <c r="C466" s="16">
        <v>2290</v>
      </c>
      <c r="D466" s="16">
        <v>3364</v>
      </c>
      <c r="E466" s="16">
        <v>-11</v>
      </c>
      <c r="F466" s="16">
        <v>-2590</v>
      </c>
      <c r="G466" s="16">
        <v>78080</v>
      </c>
      <c r="H466" s="16">
        <v>6515</v>
      </c>
      <c r="I466" s="16">
        <v>551</v>
      </c>
      <c r="J466" s="16">
        <v>2590</v>
      </c>
      <c r="K466" s="16">
        <v>9656</v>
      </c>
      <c r="N466" s="16"/>
    </row>
    <row r="467" spans="1:14" x14ac:dyDescent="0.35">
      <c r="A467" s="16" t="s">
        <v>348</v>
      </c>
      <c r="B467" s="16">
        <v>71408</v>
      </c>
      <c r="C467" s="16">
        <v>2204</v>
      </c>
      <c r="D467" s="16">
        <v>3360</v>
      </c>
      <c r="E467" s="16">
        <v>9</v>
      </c>
      <c r="F467" s="16">
        <v>-2590</v>
      </c>
      <c r="G467" s="16">
        <v>74391</v>
      </c>
      <c r="H467" s="16">
        <v>3313</v>
      </c>
      <c r="I467" s="16">
        <v>829</v>
      </c>
      <c r="J467" s="16">
        <v>2590</v>
      </c>
      <c r="K467" s="16">
        <v>6732</v>
      </c>
      <c r="N467" s="16"/>
    </row>
    <row r="468" spans="1:14" x14ac:dyDescent="0.35">
      <c r="A468" s="16" t="s">
        <v>349</v>
      </c>
      <c r="B468" s="16">
        <v>84844</v>
      </c>
      <c r="C468" s="16">
        <v>2090</v>
      </c>
      <c r="D468" s="16">
        <v>3676</v>
      </c>
      <c r="E468" s="16">
        <v>2</v>
      </c>
      <c r="F468" s="16">
        <v>-2591</v>
      </c>
      <c r="G468" s="16">
        <v>88021</v>
      </c>
      <c r="H468" s="16">
        <v>11693</v>
      </c>
      <c r="I468" s="16">
        <v>494</v>
      </c>
      <c r="J468" s="16">
        <v>2591</v>
      </c>
      <c r="K468" s="16">
        <v>14778</v>
      </c>
      <c r="N468" s="16"/>
    </row>
    <row r="469" spans="1:14" x14ac:dyDescent="0.35">
      <c r="A469" s="16" t="s">
        <v>350</v>
      </c>
      <c r="B469" s="16">
        <v>81751</v>
      </c>
      <c r="C469" s="16">
        <v>1983</v>
      </c>
      <c r="D469" s="16">
        <v>2912</v>
      </c>
      <c r="E469" s="16">
        <v>3</v>
      </c>
      <c r="F469" s="16">
        <v>-2580</v>
      </c>
      <c r="G469" s="16">
        <v>84069</v>
      </c>
      <c r="H469" s="16">
        <v>7913</v>
      </c>
      <c r="I469" s="16">
        <v>29</v>
      </c>
      <c r="J469" s="16">
        <v>2580</v>
      </c>
      <c r="K469" s="16">
        <v>10522</v>
      </c>
      <c r="N469" s="16"/>
    </row>
    <row r="470" spans="1:14" x14ac:dyDescent="0.35">
      <c r="A470" s="16" t="s">
        <v>351</v>
      </c>
      <c r="B470" s="16">
        <v>75299</v>
      </c>
      <c r="C470" s="16">
        <v>1944</v>
      </c>
      <c r="D470" s="16">
        <v>3412</v>
      </c>
      <c r="E470" s="16">
        <v>14</v>
      </c>
      <c r="F470" s="16">
        <v>-2580</v>
      </c>
      <c r="G470" s="16">
        <v>78089</v>
      </c>
      <c r="H470" s="16">
        <v>4202</v>
      </c>
      <c r="I470" s="16">
        <v>43</v>
      </c>
      <c r="J470" s="16">
        <v>2580</v>
      </c>
      <c r="K470" s="16">
        <v>6825</v>
      </c>
      <c r="N470" s="16"/>
    </row>
    <row r="471" spans="1:14" x14ac:dyDescent="0.35">
      <c r="A471" s="16" t="s">
        <v>352</v>
      </c>
      <c r="B471" s="16">
        <v>76096</v>
      </c>
      <c r="C471" s="16">
        <v>1990</v>
      </c>
      <c r="D471" s="16">
        <v>3371</v>
      </c>
      <c r="E471" s="16">
        <v>15</v>
      </c>
      <c r="F471" s="16">
        <v>-2577</v>
      </c>
      <c r="G471" s="16">
        <v>78895</v>
      </c>
      <c r="H471" s="16">
        <v>3705</v>
      </c>
      <c r="I471" s="16">
        <v>49</v>
      </c>
      <c r="J471" s="16">
        <v>2577</v>
      </c>
      <c r="K471" s="16">
        <v>6331</v>
      </c>
      <c r="N471" s="16"/>
    </row>
    <row r="472" spans="1:14" x14ac:dyDescent="0.35">
      <c r="A472" s="16" t="s">
        <v>353</v>
      </c>
      <c r="B472" s="16">
        <v>72580</v>
      </c>
      <c r="C472" s="16">
        <v>2103</v>
      </c>
      <c r="D472" s="16">
        <v>3402</v>
      </c>
      <c r="E472" s="16">
        <v>7</v>
      </c>
      <c r="F472" s="16">
        <v>-2575</v>
      </c>
      <c r="G472" s="16">
        <v>75517</v>
      </c>
      <c r="H472" s="16">
        <v>4156</v>
      </c>
      <c r="I472" s="16">
        <v>67</v>
      </c>
      <c r="J472" s="16">
        <v>2575</v>
      </c>
      <c r="K472" s="16">
        <v>6798</v>
      </c>
      <c r="N472" s="16"/>
    </row>
    <row r="473" spans="1:14" x14ac:dyDescent="0.35">
      <c r="A473" s="16" t="s">
        <v>354</v>
      </c>
      <c r="B473" s="16">
        <v>72319</v>
      </c>
      <c r="C473" s="16">
        <v>2185</v>
      </c>
      <c r="D473" s="16">
        <v>3506</v>
      </c>
      <c r="E473" s="16">
        <v>9</v>
      </c>
      <c r="F473" s="16">
        <v>-2575</v>
      </c>
      <c r="G473" s="16">
        <v>75444</v>
      </c>
      <c r="H473" s="16">
        <v>3285</v>
      </c>
      <c r="I473" s="16">
        <v>96</v>
      </c>
      <c r="J473" s="16">
        <v>2575</v>
      </c>
      <c r="K473" s="16">
        <v>5956</v>
      </c>
      <c r="N473" s="16"/>
    </row>
    <row r="474" spans="1:14" x14ac:dyDescent="0.35">
      <c r="A474" s="16" t="s">
        <v>355</v>
      </c>
      <c r="B474" s="16">
        <v>72830</v>
      </c>
      <c r="C474" s="16">
        <v>2183</v>
      </c>
      <c r="D474" s="16">
        <v>3626</v>
      </c>
      <c r="E474" s="16">
        <v>9</v>
      </c>
      <c r="F474" s="16">
        <v>-2574</v>
      </c>
      <c r="G474" s="16">
        <v>76074</v>
      </c>
      <c r="H474" s="16">
        <v>7685</v>
      </c>
      <c r="I474" s="16">
        <v>171</v>
      </c>
      <c r="J474" s="16">
        <v>2574</v>
      </c>
      <c r="K474" s="16">
        <v>10430</v>
      </c>
      <c r="N474" s="16"/>
    </row>
    <row r="475" spans="1:14" x14ac:dyDescent="0.35">
      <c r="A475" s="16" t="s">
        <v>356</v>
      </c>
      <c r="B475" s="16">
        <v>69370</v>
      </c>
      <c r="C475" s="16">
        <v>2101</v>
      </c>
      <c r="D475" s="16">
        <v>3500</v>
      </c>
      <c r="E475" s="16">
        <v>9</v>
      </c>
      <c r="F475" s="16">
        <v>-2608</v>
      </c>
      <c r="G475" s="16">
        <v>72372</v>
      </c>
      <c r="H475" s="16">
        <v>2882</v>
      </c>
      <c r="I475" s="16">
        <v>96</v>
      </c>
      <c r="J475" s="16">
        <v>2608</v>
      </c>
      <c r="K475" s="16">
        <v>5586</v>
      </c>
      <c r="N475" s="16"/>
    </row>
    <row r="476" spans="1:14" x14ac:dyDescent="0.35">
      <c r="A476" s="16" t="s">
        <v>357</v>
      </c>
      <c r="B476" s="16">
        <v>67746</v>
      </c>
      <c r="C476" s="16">
        <v>2061</v>
      </c>
      <c r="D476" s="16">
        <v>3511</v>
      </c>
      <c r="E476" s="16">
        <v>6</v>
      </c>
      <c r="F476" s="16">
        <v>-2608</v>
      </c>
      <c r="G476" s="16">
        <v>70716</v>
      </c>
      <c r="H476" s="16">
        <v>3304</v>
      </c>
      <c r="I476" s="16">
        <v>122</v>
      </c>
      <c r="J476" s="16">
        <v>2608</v>
      </c>
      <c r="K476" s="16">
        <v>6034</v>
      </c>
      <c r="N476" s="16"/>
    </row>
    <row r="477" spans="1:14" x14ac:dyDescent="0.35">
      <c r="A477" s="16" t="s">
        <v>358</v>
      </c>
      <c r="B477" s="16">
        <v>74059</v>
      </c>
      <c r="C477" s="16">
        <v>2125</v>
      </c>
      <c r="D477" s="16">
        <v>3531</v>
      </c>
      <c r="E477" s="16">
        <v>9</v>
      </c>
      <c r="F477" s="16">
        <v>-2612</v>
      </c>
      <c r="G477" s="16">
        <v>77112</v>
      </c>
      <c r="H477" s="16">
        <v>5023</v>
      </c>
      <c r="I477" s="16">
        <v>285</v>
      </c>
      <c r="J477" s="16">
        <v>2612</v>
      </c>
      <c r="K477" s="16">
        <v>7920</v>
      </c>
      <c r="N477" s="16"/>
    </row>
    <row r="478" spans="1:14" x14ac:dyDescent="0.35">
      <c r="A478" s="16" t="s">
        <v>359</v>
      </c>
      <c r="B478" s="16">
        <v>72734</v>
      </c>
      <c r="C478" s="16">
        <v>2283</v>
      </c>
      <c r="D478" s="16">
        <v>3530</v>
      </c>
      <c r="E478" s="16">
        <v>2</v>
      </c>
      <c r="F478" s="16">
        <v>-2791</v>
      </c>
      <c r="G478" s="16">
        <v>75758</v>
      </c>
      <c r="H478" s="16">
        <v>7762</v>
      </c>
      <c r="I478" s="16">
        <v>65</v>
      </c>
      <c r="J478" s="16">
        <v>2791</v>
      </c>
      <c r="K478" s="16">
        <v>10618</v>
      </c>
      <c r="N478" s="16"/>
    </row>
    <row r="479" spans="1:14" x14ac:dyDescent="0.35">
      <c r="A479" s="16" t="s">
        <v>360</v>
      </c>
      <c r="B479" s="16">
        <v>70760</v>
      </c>
      <c r="C479" s="16">
        <v>2367</v>
      </c>
      <c r="D479" s="16">
        <v>3545</v>
      </c>
      <c r="E479" s="16">
        <v>16</v>
      </c>
      <c r="F479" s="16">
        <v>-2791</v>
      </c>
      <c r="G479" s="16">
        <v>73897</v>
      </c>
      <c r="H479" s="16">
        <v>4548</v>
      </c>
      <c r="I479" s="16">
        <v>76</v>
      </c>
      <c r="J479" s="16">
        <v>2791</v>
      </c>
      <c r="K479" s="16">
        <v>7415</v>
      </c>
      <c r="N479" s="16"/>
    </row>
    <row r="480" spans="1:14" x14ac:dyDescent="0.35">
      <c r="A480" s="16" t="s">
        <v>361</v>
      </c>
      <c r="B480" s="16">
        <v>79238</v>
      </c>
      <c r="C480" s="16">
        <v>2296</v>
      </c>
      <c r="D480" s="16">
        <v>3973</v>
      </c>
      <c r="E480" s="16">
        <v>-2</v>
      </c>
      <c r="F480" s="16">
        <v>-2788</v>
      </c>
      <c r="G480" s="16">
        <v>82717</v>
      </c>
      <c r="H480" s="16">
        <v>6835</v>
      </c>
      <c r="I480" s="16">
        <v>7447</v>
      </c>
      <c r="J480" s="16">
        <v>2788</v>
      </c>
      <c r="K480" s="16">
        <v>17070</v>
      </c>
      <c r="N480" s="16"/>
    </row>
    <row r="481" spans="1:14" x14ac:dyDescent="0.35">
      <c r="A481" s="16" t="s">
        <v>362</v>
      </c>
      <c r="B481" s="16">
        <v>78540</v>
      </c>
      <c r="C481" s="16">
        <v>2085</v>
      </c>
      <c r="D481" s="16">
        <v>3052</v>
      </c>
      <c r="E481" s="16">
        <v>-6</v>
      </c>
      <c r="F481" s="16">
        <v>-2820</v>
      </c>
      <c r="G481" s="16">
        <v>80851</v>
      </c>
      <c r="H481" s="16">
        <v>5478</v>
      </c>
      <c r="I481" s="16">
        <v>468</v>
      </c>
      <c r="J481" s="16">
        <v>2820</v>
      </c>
      <c r="K481" s="16">
        <v>8766</v>
      </c>
      <c r="N481" s="16"/>
    </row>
    <row r="482" spans="1:14" x14ac:dyDescent="0.35">
      <c r="A482" s="16" t="s">
        <v>363</v>
      </c>
      <c r="B482" s="16">
        <v>73042</v>
      </c>
      <c r="C482" s="16">
        <v>1940</v>
      </c>
      <c r="D482" s="16">
        <v>3570</v>
      </c>
      <c r="E482" s="16">
        <v>5</v>
      </c>
      <c r="F482" s="16">
        <v>-2820</v>
      </c>
      <c r="G482" s="16">
        <v>75737</v>
      </c>
      <c r="H482" s="16">
        <v>3415</v>
      </c>
      <c r="I482" s="16">
        <v>166</v>
      </c>
      <c r="J482" s="16">
        <v>2820</v>
      </c>
      <c r="K482" s="16">
        <v>6401</v>
      </c>
      <c r="N482" s="16"/>
    </row>
    <row r="483" spans="1:14" x14ac:dyDescent="0.35">
      <c r="A483" s="16" t="s">
        <v>364</v>
      </c>
      <c r="B483" s="16">
        <v>85427</v>
      </c>
      <c r="C483" s="16">
        <v>1970</v>
      </c>
      <c r="D483" s="16">
        <v>3558</v>
      </c>
      <c r="E483" s="16">
        <v>18</v>
      </c>
      <c r="F483" s="16">
        <v>-2821</v>
      </c>
      <c r="G483" s="16">
        <v>88152</v>
      </c>
      <c r="H483" s="16">
        <v>3357</v>
      </c>
      <c r="I483" s="16">
        <v>166</v>
      </c>
      <c r="J483" s="16">
        <v>2821</v>
      </c>
      <c r="K483" s="16">
        <v>6344</v>
      </c>
      <c r="N483" s="16"/>
    </row>
    <row r="484" spans="1:14" x14ac:dyDescent="0.35">
      <c r="A484" s="16" t="s">
        <v>365</v>
      </c>
      <c r="B484" s="16">
        <v>76821</v>
      </c>
      <c r="C484" s="16">
        <v>2174</v>
      </c>
      <c r="D484" s="16">
        <v>3606</v>
      </c>
      <c r="E484" s="16">
        <v>7</v>
      </c>
      <c r="F484" s="16">
        <v>-2899</v>
      </c>
      <c r="G484" s="16">
        <v>79709</v>
      </c>
      <c r="H484" s="16">
        <v>4086</v>
      </c>
      <c r="I484" s="16">
        <v>166</v>
      </c>
      <c r="J484" s="16">
        <v>2899</v>
      </c>
      <c r="K484" s="16">
        <v>7151</v>
      </c>
      <c r="N484" s="16"/>
    </row>
    <row r="485" spans="1:14" x14ac:dyDescent="0.35">
      <c r="A485" s="16" t="s">
        <v>366</v>
      </c>
      <c r="B485" s="16">
        <v>74004</v>
      </c>
      <c r="C485" s="16">
        <v>2309</v>
      </c>
      <c r="D485" s="16">
        <v>3667</v>
      </c>
      <c r="E485" s="16">
        <v>10</v>
      </c>
      <c r="F485" s="16">
        <v>-2899</v>
      </c>
      <c r="G485" s="16">
        <v>77091</v>
      </c>
      <c r="H485" s="16">
        <v>3617</v>
      </c>
      <c r="I485" s="16">
        <v>165</v>
      </c>
      <c r="J485" s="16">
        <v>2899</v>
      </c>
      <c r="K485" s="16">
        <v>6681</v>
      </c>
      <c r="N485" s="16"/>
    </row>
    <row r="486" spans="1:14" x14ac:dyDescent="0.35">
      <c r="A486" s="16" t="s">
        <v>367</v>
      </c>
      <c r="B486" s="16">
        <v>78726</v>
      </c>
      <c r="C486" s="16">
        <v>2255</v>
      </c>
      <c r="D486" s="16">
        <v>3977</v>
      </c>
      <c r="E486" s="16">
        <v>6</v>
      </c>
      <c r="F486" s="16">
        <v>-2894</v>
      </c>
      <c r="G486" s="16">
        <v>82070</v>
      </c>
      <c r="H486" s="16">
        <v>6753</v>
      </c>
      <c r="I486" s="16">
        <v>275</v>
      </c>
      <c r="J486" s="16">
        <v>2894</v>
      </c>
      <c r="K486" s="16">
        <v>9922</v>
      </c>
      <c r="N486" s="16"/>
    </row>
    <row r="487" spans="1:14" x14ac:dyDescent="0.35">
      <c r="A487" s="16" t="s">
        <v>368</v>
      </c>
      <c r="B487" s="16">
        <v>79063</v>
      </c>
      <c r="C487" s="16">
        <v>2021</v>
      </c>
      <c r="D487" s="16">
        <v>3720</v>
      </c>
      <c r="E487" s="16">
        <v>6</v>
      </c>
      <c r="F487" s="16">
        <v>-2958</v>
      </c>
      <c r="G487" s="16">
        <v>81852</v>
      </c>
      <c r="H487" s="16">
        <v>4709</v>
      </c>
      <c r="I487" s="16">
        <v>329</v>
      </c>
      <c r="J487" s="16">
        <v>2958</v>
      </c>
      <c r="K487" s="16">
        <v>7996</v>
      </c>
      <c r="N487" s="16"/>
    </row>
    <row r="488" spans="1:14" x14ac:dyDescent="0.35">
      <c r="A488" s="16" t="s">
        <v>369</v>
      </c>
      <c r="B488" s="16">
        <v>80953</v>
      </c>
      <c r="C488" s="16">
        <v>1880</v>
      </c>
      <c r="D488" s="16">
        <v>3721</v>
      </c>
      <c r="E488" s="16">
        <v>12</v>
      </c>
      <c r="F488" s="16">
        <v>-2958</v>
      </c>
      <c r="G488" s="16">
        <v>83608</v>
      </c>
      <c r="H488" s="16">
        <v>3706</v>
      </c>
      <c r="I488" s="16">
        <v>111</v>
      </c>
      <c r="J488" s="16">
        <v>2958</v>
      </c>
      <c r="K488" s="16">
        <v>6775</v>
      </c>
      <c r="N488" s="16"/>
    </row>
    <row r="489" spans="1:14" x14ac:dyDescent="0.35">
      <c r="A489" s="16" t="s">
        <v>370</v>
      </c>
      <c r="B489" s="16">
        <v>93226</v>
      </c>
      <c r="C489" s="16">
        <v>1961</v>
      </c>
      <c r="D489" s="16">
        <v>3786</v>
      </c>
      <c r="E489" s="16">
        <v>4</v>
      </c>
      <c r="F489" s="16">
        <v>-2955</v>
      </c>
      <c r="G489" s="16">
        <v>96022</v>
      </c>
      <c r="H489" s="16">
        <v>-4767</v>
      </c>
      <c r="I489" s="16">
        <v>10181</v>
      </c>
      <c r="J489" s="16">
        <v>2955</v>
      </c>
      <c r="K489" s="16">
        <v>8369</v>
      </c>
      <c r="N489" s="16"/>
    </row>
    <row r="490" spans="1:14" x14ac:dyDescent="0.35">
      <c r="A490" s="16" t="s">
        <v>371</v>
      </c>
      <c r="B490" s="16">
        <v>83210</v>
      </c>
      <c r="C490" s="16">
        <v>2262</v>
      </c>
      <c r="D490" s="16">
        <v>3917</v>
      </c>
      <c r="E490" s="16">
        <v>-3</v>
      </c>
      <c r="F490" s="16">
        <v>-3109</v>
      </c>
      <c r="G490" s="16">
        <v>86277</v>
      </c>
      <c r="H490" s="16">
        <v>13654</v>
      </c>
      <c r="I490" s="16">
        <v>286</v>
      </c>
      <c r="J490" s="16">
        <v>3109</v>
      </c>
      <c r="K490" s="16">
        <v>17049</v>
      </c>
      <c r="N490" s="16"/>
    </row>
    <row r="491" spans="1:14" x14ac:dyDescent="0.35">
      <c r="A491" s="16" t="s">
        <v>372</v>
      </c>
      <c r="B491" s="16">
        <v>77805</v>
      </c>
      <c r="C491" s="16">
        <v>2533</v>
      </c>
      <c r="D491" s="16">
        <v>3794</v>
      </c>
      <c r="E491" s="16">
        <v>8</v>
      </c>
      <c r="F491" s="16">
        <v>-3109</v>
      </c>
      <c r="G491" s="16">
        <v>81031</v>
      </c>
      <c r="H491" s="16">
        <v>4896</v>
      </c>
      <c r="I491" s="16">
        <v>153</v>
      </c>
      <c r="J491" s="16">
        <v>3109</v>
      </c>
      <c r="K491" s="16">
        <v>8158</v>
      </c>
      <c r="N491" s="16"/>
    </row>
    <row r="492" spans="1:14" x14ac:dyDescent="0.35">
      <c r="A492" s="16" t="s">
        <v>373</v>
      </c>
      <c r="B492" s="16">
        <v>84377</v>
      </c>
      <c r="C492" s="16">
        <v>2638</v>
      </c>
      <c r="D492" s="16">
        <v>4331</v>
      </c>
      <c r="E492" s="16">
        <v>4</v>
      </c>
      <c r="F492" s="16">
        <v>-3107</v>
      </c>
      <c r="G492" s="16">
        <v>88243</v>
      </c>
      <c r="H492" s="16">
        <v>17404</v>
      </c>
      <c r="I492" s="16">
        <v>317</v>
      </c>
      <c r="J492" s="16">
        <v>3107</v>
      </c>
      <c r="K492" s="16">
        <v>20828</v>
      </c>
      <c r="N492" s="16"/>
    </row>
    <row r="493" spans="1:14" x14ac:dyDescent="0.35">
      <c r="A493" s="16" t="s">
        <v>374</v>
      </c>
      <c r="B493" s="16">
        <v>87646</v>
      </c>
      <c r="C493" s="16">
        <v>2538</v>
      </c>
      <c r="D493" s="16">
        <v>3194</v>
      </c>
      <c r="E493" s="16">
        <v>0</v>
      </c>
      <c r="F493" s="16">
        <v>-3141</v>
      </c>
      <c r="G493" s="16">
        <v>90237</v>
      </c>
      <c r="H493" s="16">
        <v>15940</v>
      </c>
      <c r="I493" s="16">
        <v>263</v>
      </c>
      <c r="J493" s="16">
        <v>3141</v>
      </c>
      <c r="K493" s="16">
        <v>19344</v>
      </c>
      <c r="N493" s="16"/>
    </row>
    <row r="494" spans="1:14" x14ac:dyDescent="0.35">
      <c r="A494" s="16" t="s">
        <v>375</v>
      </c>
      <c r="B494" s="16">
        <v>82607</v>
      </c>
      <c r="C494" s="16">
        <v>2380</v>
      </c>
      <c r="D494" s="16">
        <v>3790</v>
      </c>
      <c r="E494" s="16">
        <v>9</v>
      </c>
      <c r="F494" s="16">
        <v>-3141</v>
      </c>
      <c r="G494" s="16">
        <v>85645</v>
      </c>
      <c r="H494" s="16">
        <v>3582</v>
      </c>
      <c r="I494" s="16">
        <v>76</v>
      </c>
      <c r="J494" s="16">
        <v>3141</v>
      </c>
      <c r="K494" s="16">
        <v>6799</v>
      </c>
      <c r="N494" s="16"/>
    </row>
    <row r="495" spans="1:14" x14ac:dyDescent="0.35">
      <c r="A495" s="16" t="s">
        <v>376</v>
      </c>
      <c r="B495" s="16">
        <v>89144</v>
      </c>
      <c r="C495" s="16">
        <v>2269</v>
      </c>
      <c r="D495" s="16">
        <v>3931</v>
      </c>
      <c r="E495" s="16">
        <v>5</v>
      </c>
      <c r="F495" s="16">
        <v>-3142</v>
      </c>
      <c r="G495" s="16">
        <v>92207</v>
      </c>
      <c r="H495" s="16">
        <v>4719</v>
      </c>
      <c r="I495" s="16">
        <v>81</v>
      </c>
      <c r="J495" s="16">
        <v>3142</v>
      </c>
      <c r="K495" s="16">
        <v>7942</v>
      </c>
      <c r="N495" s="16"/>
    </row>
    <row r="496" spans="1:14" x14ac:dyDescent="0.35">
      <c r="A496" s="16" t="s">
        <v>377</v>
      </c>
      <c r="B496" s="16">
        <v>82273</v>
      </c>
      <c r="C496" s="16">
        <v>2260</v>
      </c>
      <c r="D496" s="16">
        <v>3813</v>
      </c>
      <c r="E496" s="16">
        <v>7</v>
      </c>
      <c r="F496" s="16">
        <v>-3168</v>
      </c>
      <c r="G496" s="16">
        <v>85185</v>
      </c>
      <c r="H496" s="16">
        <v>18783</v>
      </c>
      <c r="I496" s="16">
        <v>67</v>
      </c>
      <c r="J496" s="16">
        <v>3168</v>
      </c>
      <c r="K496" s="16">
        <v>22018</v>
      </c>
      <c r="N496" s="16"/>
    </row>
    <row r="497" spans="1:14" x14ac:dyDescent="0.35">
      <c r="A497" s="16" t="s">
        <v>378</v>
      </c>
      <c r="B497" s="16">
        <v>77505</v>
      </c>
      <c r="C497" s="16">
        <v>2309</v>
      </c>
      <c r="D497" s="16">
        <v>3972</v>
      </c>
      <c r="E497" s="16">
        <v>2</v>
      </c>
      <c r="F497" s="16">
        <v>-3168</v>
      </c>
      <c r="G497" s="16">
        <v>80620</v>
      </c>
      <c r="H497" s="16">
        <v>3751</v>
      </c>
      <c r="I497" s="16">
        <v>74</v>
      </c>
      <c r="J497" s="16">
        <v>3168</v>
      </c>
      <c r="K497" s="16">
        <v>6993</v>
      </c>
      <c r="N497" s="16"/>
    </row>
    <row r="498" spans="1:14" x14ac:dyDescent="0.35">
      <c r="A498" s="16" t="s">
        <v>379</v>
      </c>
      <c r="B498" s="16">
        <v>77342</v>
      </c>
      <c r="C498" s="16">
        <v>2368</v>
      </c>
      <c r="D498" s="16">
        <v>3914</v>
      </c>
      <c r="E498" s="16">
        <v>3</v>
      </c>
      <c r="F498" s="16">
        <v>-3167</v>
      </c>
      <c r="G498" s="16">
        <v>80460</v>
      </c>
      <c r="H498" s="16">
        <v>7736</v>
      </c>
      <c r="I498" s="16">
        <v>196</v>
      </c>
      <c r="J498" s="16">
        <v>3167</v>
      </c>
      <c r="K498" s="16">
        <v>11099</v>
      </c>
      <c r="N498" s="16"/>
    </row>
    <row r="499" spans="1:14" x14ac:dyDescent="0.35">
      <c r="A499" s="16" t="s">
        <v>380</v>
      </c>
      <c r="B499" s="16">
        <v>84548</v>
      </c>
      <c r="C499" s="16">
        <v>2407</v>
      </c>
      <c r="D499" s="16">
        <v>3989</v>
      </c>
      <c r="E499" s="16">
        <v>6</v>
      </c>
      <c r="F499" s="16">
        <v>-3197</v>
      </c>
      <c r="G499" s="16">
        <v>87753</v>
      </c>
      <c r="H499" s="16">
        <v>13714</v>
      </c>
      <c r="I499" s="16">
        <v>88</v>
      </c>
      <c r="J499" s="16">
        <v>3197</v>
      </c>
      <c r="K499" s="16">
        <v>16999</v>
      </c>
      <c r="N499" s="16"/>
    </row>
    <row r="500" spans="1:14" x14ac:dyDescent="0.35">
      <c r="A500" s="16" t="s">
        <v>381</v>
      </c>
      <c r="B500" s="16">
        <v>80479</v>
      </c>
      <c r="C500" s="16">
        <v>2451</v>
      </c>
      <c r="D500" s="16">
        <v>4011</v>
      </c>
      <c r="E500" s="16">
        <v>4</v>
      </c>
      <c r="F500" s="16">
        <v>-3197</v>
      </c>
      <c r="G500" s="16">
        <v>83748</v>
      </c>
      <c r="H500" s="16">
        <v>4808</v>
      </c>
      <c r="I500" s="16">
        <v>122</v>
      </c>
      <c r="J500" s="16">
        <v>3197</v>
      </c>
      <c r="K500" s="16">
        <v>8127</v>
      </c>
      <c r="N500" s="16"/>
    </row>
    <row r="501" spans="1:14" x14ac:dyDescent="0.35">
      <c r="A501" s="16" t="s">
        <v>382</v>
      </c>
      <c r="B501" s="16">
        <v>78896</v>
      </c>
      <c r="C501" s="16">
        <v>2514</v>
      </c>
      <c r="D501" s="16">
        <v>4109</v>
      </c>
      <c r="E501" s="16">
        <v>3</v>
      </c>
      <c r="F501" s="16">
        <v>-3198</v>
      </c>
      <c r="G501" s="16">
        <v>82324</v>
      </c>
      <c r="H501" s="16">
        <v>5295</v>
      </c>
      <c r="I501" s="16">
        <v>227</v>
      </c>
      <c r="J501" s="16">
        <v>3198</v>
      </c>
      <c r="K501" s="16">
        <v>8720</v>
      </c>
      <c r="N501" s="16"/>
    </row>
    <row r="502" spans="1:14" x14ac:dyDescent="0.35">
      <c r="A502" s="16" t="s">
        <v>383</v>
      </c>
      <c r="B502" s="16">
        <v>78717</v>
      </c>
      <c r="C502" s="16">
        <v>2587</v>
      </c>
      <c r="D502" s="16">
        <v>4111</v>
      </c>
      <c r="E502" s="16">
        <v>1</v>
      </c>
      <c r="F502" s="16">
        <v>-3298</v>
      </c>
      <c r="G502" s="16">
        <v>82118</v>
      </c>
      <c r="H502" s="16">
        <v>19506</v>
      </c>
      <c r="I502" s="16">
        <v>652</v>
      </c>
      <c r="J502" s="16">
        <v>3298</v>
      </c>
      <c r="K502" s="16">
        <v>23456</v>
      </c>
      <c r="N502" s="16"/>
    </row>
    <row r="503" spans="1:14" x14ac:dyDescent="0.35">
      <c r="A503" s="16" t="s">
        <v>384</v>
      </c>
      <c r="B503" s="16">
        <v>80601</v>
      </c>
      <c r="C503" s="16">
        <v>2599</v>
      </c>
      <c r="D503" s="16">
        <v>3997</v>
      </c>
      <c r="E503" s="16">
        <v>1</v>
      </c>
      <c r="F503" s="16">
        <v>-3298</v>
      </c>
      <c r="G503" s="16">
        <v>83900</v>
      </c>
      <c r="H503" s="16">
        <v>5345</v>
      </c>
      <c r="I503" s="16">
        <v>531</v>
      </c>
      <c r="J503" s="16">
        <v>3298</v>
      </c>
      <c r="K503" s="16">
        <v>9174</v>
      </c>
      <c r="N503" s="16"/>
    </row>
    <row r="504" spans="1:14" x14ac:dyDescent="0.35">
      <c r="A504" s="16" t="s">
        <v>385</v>
      </c>
      <c r="B504" s="16">
        <v>82774</v>
      </c>
      <c r="C504" s="16">
        <v>2531</v>
      </c>
      <c r="D504" s="16">
        <v>4714</v>
      </c>
      <c r="E504" s="16">
        <v>9</v>
      </c>
      <c r="F504" s="16">
        <v>-3299</v>
      </c>
      <c r="G504" s="16">
        <v>86729</v>
      </c>
      <c r="H504" s="16">
        <v>18347</v>
      </c>
      <c r="I504" s="16">
        <v>846</v>
      </c>
      <c r="J504" s="16">
        <v>3299</v>
      </c>
      <c r="K504" s="16">
        <v>22492</v>
      </c>
      <c r="N504" s="16"/>
    </row>
    <row r="505" spans="1:14" x14ac:dyDescent="0.35">
      <c r="A505" s="16" t="s">
        <v>386</v>
      </c>
      <c r="B505" s="16">
        <v>89542</v>
      </c>
      <c r="C505" s="16">
        <v>2401</v>
      </c>
      <c r="D505" s="16">
        <v>3826</v>
      </c>
      <c r="E505" s="16">
        <v>1</v>
      </c>
      <c r="F505" s="16">
        <v>-3334</v>
      </c>
      <c r="G505" s="16">
        <v>92436</v>
      </c>
      <c r="H505" s="16">
        <v>17283</v>
      </c>
      <c r="I505" s="16">
        <v>300</v>
      </c>
      <c r="J505" s="16">
        <v>3334</v>
      </c>
      <c r="K505" s="16">
        <v>20917</v>
      </c>
      <c r="N505" s="16"/>
    </row>
    <row r="506" spans="1:14" x14ac:dyDescent="0.35">
      <c r="A506" s="16" t="s">
        <v>387</v>
      </c>
      <c r="B506" s="16">
        <v>85015</v>
      </c>
      <c r="C506" s="16">
        <v>2304</v>
      </c>
      <c r="D506" s="16">
        <v>4596</v>
      </c>
      <c r="E506" s="16">
        <v>0</v>
      </c>
      <c r="F506" s="16">
        <v>-3334</v>
      </c>
      <c r="G506" s="16">
        <v>88581</v>
      </c>
      <c r="H506" s="16">
        <v>4168</v>
      </c>
      <c r="I506" s="16">
        <v>90</v>
      </c>
      <c r="J506" s="16">
        <v>3334</v>
      </c>
      <c r="K506" s="16">
        <v>7592</v>
      </c>
      <c r="N506" s="16"/>
    </row>
    <row r="507" spans="1:14" x14ac:dyDescent="0.35">
      <c r="A507" s="16" t="s">
        <v>388</v>
      </c>
      <c r="B507" s="16">
        <v>84628</v>
      </c>
      <c r="C507" s="16">
        <v>2296</v>
      </c>
      <c r="D507" s="16">
        <v>4399</v>
      </c>
      <c r="E507" s="16">
        <v>298</v>
      </c>
      <c r="F507" s="16">
        <v>-3331</v>
      </c>
      <c r="G507" s="16">
        <v>88290</v>
      </c>
      <c r="H507" s="16">
        <v>6117</v>
      </c>
      <c r="I507" s="16">
        <v>66</v>
      </c>
      <c r="J507" s="16">
        <v>3331</v>
      </c>
      <c r="K507" s="16">
        <v>9514</v>
      </c>
      <c r="N507" s="16"/>
    </row>
    <row r="508" spans="1:14" x14ac:dyDescent="0.35">
      <c r="A508" s="16" t="s">
        <v>389</v>
      </c>
      <c r="B508" s="16">
        <v>86888</v>
      </c>
      <c r="C508" s="16">
        <v>2387</v>
      </c>
      <c r="D508" s="16">
        <v>4519</v>
      </c>
      <c r="E508" s="16">
        <v>299</v>
      </c>
      <c r="F508" s="16">
        <v>-3383</v>
      </c>
      <c r="G508" s="16">
        <v>90710</v>
      </c>
      <c r="H508" s="16">
        <v>16940</v>
      </c>
      <c r="I508" s="16">
        <v>80</v>
      </c>
      <c r="J508" s="16">
        <v>3383</v>
      </c>
      <c r="K508" s="16">
        <v>20403</v>
      </c>
      <c r="N508" s="16"/>
    </row>
    <row r="509" spans="1:14" x14ac:dyDescent="0.35">
      <c r="A509" s="16" t="s">
        <v>390</v>
      </c>
      <c r="B509" s="16">
        <v>81230</v>
      </c>
      <c r="C509" s="16">
        <v>2480</v>
      </c>
      <c r="D509" s="16">
        <v>4397</v>
      </c>
      <c r="E509" s="16">
        <v>298</v>
      </c>
      <c r="F509" s="16">
        <v>-3383</v>
      </c>
      <c r="G509" s="16">
        <v>85022</v>
      </c>
      <c r="H509" s="16">
        <v>4563</v>
      </c>
      <c r="I509" s="16">
        <v>72</v>
      </c>
      <c r="J509" s="16">
        <v>3383</v>
      </c>
      <c r="K509" s="16">
        <v>8018</v>
      </c>
      <c r="N509" s="16"/>
    </row>
    <row r="510" spans="1:14" x14ac:dyDescent="0.35">
      <c r="A510" s="16" t="s">
        <v>391</v>
      </c>
      <c r="B510" s="16">
        <v>82574</v>
      </c>
      <c r="C510" s="16">
        <v>2508</v>
      </c>
      <c r="D510" s="16">
        <v>4695</v>
      </c>
      <c r="E510" s="16">
        <v>295</v>
      </c>
      <c r="F510" s="16">
        <v>-3382</v>
      </c>
      <c r="G510" s="16">
        <v>86690</v>
      </c>
      <c r="H510" s="16">
        <v>6869</v>
      </c>
      <c r="I510" s="16">
        <v>230</v>
      </c>
      <c r="J510" s="16">
        <v>3382</v>
      </c>
      <c r="K510" s="16">
        <v>10481</v>
      </c>
      <c r="N510" s="16"/>
    </row>
    <row r="511" spans="1:14" x14ac:dyDescent="0.35">
      <c r="A511" s="16" t="s">
        <v>392</v>
      </c>
      <c r="B511" s="16">
        <v>88821</v>
      </c>
      <c r="C511" s="16">
        <v>2469</v>
      </c>
      <c r="D511" s="16">
        <v>5121</v>
      </c>
      <c r="E511" s="16">
        <v>0</v>
      </c>
      <c r="F511" s="16">
        <v>-3438</v>
      </c>
      <c r="G511" s="16">
        <v>92973</v>
      </c>
      <c r="H511" s="16">
        <v>12441</v>
      </c>
      <c r="I511" s="16">
        <v>67</v>
      </c>
      <c r="J511" s="16">
        <v>3438</v>
      </c>
      <c r="K511" s="16">
        <v>15946</v>
      </c>
      <c r="N511" s="16"/>
    </row>
    <row r="512" spans="1:14" x14ac:dyDescent="0.35">
      <c r="A512" s="16" t="s">
        <v>393</v>
      </c>
      <c r="B512" s="16">
        <v>82113</v>
      </c>
      <c r="C512" s="16">
        <v>2537</v>
      </c>
      <c r="D512" s="16">
        <v>4925</v>
      </c>
      <c r="E512" s="16">
        <v>0</v>
      </c>
      <c r="F512" s="16">
        <v>-3438</v>
      </c>
      <c r="G512" s="16">
        <v>86137</v>
      </c>
      <c r="H512" s="16">
        <v>4072</v>
      </c>
      <c r="I512" s="16">
        <v>57</v>
      </c>
      <c r="J512" s="16">
        <v>3438</v>
      </c>
      <c r="K512" s="16">
        <v>7567</v>
      </c>
      <c r="N512" s="16"/>
    </row>
    <row r="513" spans="1:14" x14ac:dyDescent="0.35">
      <c r="A513" s="16" t="s">
        <v>394</v>
      </c>
      <c r="B513" s="16">
        <v>89686</v>
      </c>
      <c r="C513" s="16">
        <v>2782</v>
      </c>
      <c r="D513" s="16">
        <v>4936</v>
      </c>
      <c r="E513" s="16">
        <v>0</v>
      </c>
      <c r="F513" s="16">
        <v>-3438</v>
      </c>
      <c r="G513" s="16">
        <v>93966</v>
      </c>
      <c r="H513" s="16">
        <v>8104</v>
      </c>
      <c r="I513" s="16">
        <v>72</v>
      </c>
      <c r="J513" s="16">
        <v>3438</v>
      </c>
      <c r="K513" s="16">
        <v>11614</v>
      </c>
      <c r="N513" s="16"/>
    </row>
    <row r="514" spans="1:14" x14ac:dyDescent="0.35">
      <c r="A514" s="16" t="s">
        <v>395</v>
      </c>
      <c r="B514" s="16">
        <v>86702</v>
      </c>
      <c r="C514" s="16">
        <v>3151</v>
      </c>
      <c r="D514" s="16">
        <v>4906</v>
      </c>
      <c r="E514" s="16">
        <v>-1</v>
      </c>
      <c r="F514" s="16">
        <v>-3567</v>
      </c>
      <c r="G514" s="16">
        <v>91191</v>
      </c>
      <c r="H514" s="16">
        <v>12828</v>
      </c>
      <c r="I514" s="16">
        <v>532</v>
      </c>
      <c r="J514" s="16">
        <v>3567</v>
      </c>
      <c r="K514" s="16">
        <v>16927</v>
      </c>
      <c r="N514" s="16"/>
    </row>
    <row r="515" spans="1:14" x14ac:dyDescent="0.35">
      <c r="A515" s="16" t="s">
        <v>396</v>
      </c>
      <c r="B515" s="16">
        <v>84198</v>
      </c>
      <c r="C515" s="16">
        <v>3324</v>
      </c>
      <c r="D515" s="16">
        <v>4748</v>
      </c>
      <c r="E515" s="16">
        <v>-1</v>
      </c>
      <c r="F515" s="16">
        <v>-3567</v>
      </c>
      <c r="G515" s="16">
        <v>88702</v>
      </c>
      <c r="H515" s="16">
        <v>5165</v>
      </c>
      <c r="I515" s="16">
        <v>330</v>
      </c>
      <c r="J515" s="16">
        <v>3567</v>
      </c>
      <c r="K515" s="16">
        <v>9062</v>
      </c>
      <c r="N515" s="16"/>
    </row>
    <row r="516" spans="1:14" x14ac:dyDescent="0.35">
      <c r="A516" s="16" t="s">
        <v>397</v>
      </c>
      <c r="B516" s="16">
        <v>88655</v>
      </c>
      <c r="C516" s="16">
        <v>3177</v>
      </c>
      <c r="D516" s="16">
        <v>5389</v>
      </c>
      <c r="E516" s="16">
        <v>2</v>
      </c>
      <c r="F516" s="16">
        <v>-3565</v>
      </c>
      <c r="G516" s="16">
        <v>93658</v>
      </c>
      <c r="H516" s="16">
        <v>17931</v>
      </c>
      <c r="I516" s="16">
        <v>579</v>
      </c>
      <c r="J516" s="16">
        <v>3565</v>
      </c>
      <c r="K516" s="16">
        <v>22075</v>
      </c>
      <c r="N516" s="16"/>
    </row>
    <row r="517" spans="1:14" x14ac:dyDescent="0.35">
      <c r="A517" s="16" t="s">
        <v>398</v>
      </c>
      <c r="B517" s="16">
        <v>94727</v>
      </c>
      <c r="C517" s="16">
        <v>2752</v>
      </c>
      <c r="D517" s="16">
        <v>4145</v>
      </c>
      <c r="E517" s="16">
        <v>0</v>
      </c>
      <c r="F517" s="16">
        <v>-3594</v>
      </c>
      <c r="G517" s="16">
        <v>98030</v>
      </c>
      <c r="H517" s="16">
        <v>11835</v>
      </c>
      <c r="I517" s="16">
        <v>32</v>
      </c>
      <c r="J517" s="16">
        <v>3594</v>
      </c>
      <c r="K517" s="16">
        <v>15461</v>
      </c>
      <c r="N517" s="16"/>
    </row>
    <row r="518" spans="1:14" x14ac:dyDescent="0.35">
      <c r="A518" s="16" t="s">
        <v>399</v>
      </c>
      <c r="B518" s="16">
        <v>89284</v>
      </c>
      <c r="C518" s="16">
        <v>2412</v>
      </c>
      <c r="D518" s="16">
        <v>4829</v>
      </c>
      <c r="E518" s="16">
        <v>1</v>
      </c>
      <c r="F518" s="16">
        <v>-3594</v>
      </c>
      <c r="G518" s="16">
        <v>92932</v>
      </c>
      <c r="H518" s="16">
        <v>4966</v>
      </c>
      <c r="I518" s="16">
        <v>33</v>
      </c>
      <c r="J518" s="16">
        <v>3594</v>
      </c>
      <c r="K518" s="16">
        <v>8593</v>
      </c>
      <c r="N518" s="16"/>
    </row>
    <row r="519" spans="1:14" x14ac:dyDescent="0.35">
      <c r="A519" s="16" t="s">
        <v>400</v>
      </c>
      <c r="B519" s="16">
        <v>98919</v>
      </c>
      <c r="C519" s="16">
        <v>2347</v>
      </c>
      <c r="D519" s="16">
        <v>4858</v>
      </c>
      <c r="E519" s="16">
        <v>0</v>
      </c>
      <c r="F519" s="16">
        <v>-3593</v>
      </c>
      <c r="G519" s="16">
        <v>102531</v>
      </c>
      <c r="H519" s="16">
        <v>6000</v>
      </c>
      <c r="I519" s="16">
        <v>33</v>
      </c>
      <c r="J519" s="16">
        <v>3593</v>
      </c>
      <c r="K519" s="16">
        <v>9626</v>
      </c>
      <c r="N519" s="16"/>
    </row>
    <row r="520" spans="1:14" x14ac:dyDescent="0.35">
      <c r="A520" s="16" t="s">
        <v>401</v>
      </c>
      <c r="B520" s="16">
        <v>92048</v>
      </c>
      <c r="C520" s="16">
        <v>2595</v>
      </c>
      <c r="D520" s="16">
        <v>4881</v>
      </c>
      <c r="E520" s="16">
        <v>1</v>
      </c>
      <c r="F520" s="16">
        <v>-3612</v>
      </c>
      <c r="G520" s="16">
        <v>95913</v>
      </c>
      <c r="H520" s="16">
        <v>9350</v>
      </c>
      <c r="I520" s="16">
        <v>56</v>
      </c>
      <c r="J520" s="16">
        <v>3612</v>
      </c>
      <c r="K520" s="16">
        <v>13018</v>
      </c>
      <c r="N520" s="16"/>
    </row>
    <row r="521" spans="1:14" x14ac:dyDescent="0.35">
      <c r="A521" s="16" t="s">
        <v>402</v>
      </c>
      <c r="B521" s="16">
        <v>89779</v>
      </c>
      <c r="C521" s="16">
        <v>2895</v>
      </c>
      <c r="D521" s="16">
        <v>5234</v>
      </c>
      <c r="E521" s="16">
        <v>1</v>
      </c>
      <c r="F521" s="16">
        <v>-3612</v>
      </c>
      <c r="G521" s="16">
        <v>94297</v>
      </c>
      <c r="H521" s="16">
        <v>4539</v>
      </c>
      <c r="I521" s="16">
        <v>131</v>
      </c>
      <c r="J521" s="16">
        <v>3612</v>
      </c>
      <c r="K521" s="16">
        <v>8282</v>
      </c>
      <c r="N521" s="16"/>
    </row>
    <row r="522" spans="1:14" x14ac:dyDescent="0.35">
      <c r="A522" s="16" t="s">
        <v>403</v>
      </c>
      <c r="B522" s="16">
        <v>91885</v>
      </c>
      <c r="C522" s="16">
        <v>3088</v>
      </c>
      <c r="D522" s="16">
        <v>4892</v>
      </c>
      <c r="E522" s="16">
        <v>0</v>
      </c>
      <c r="F522" s="16">
        <v>-3614</v>
      </c>
      <c r="G522" s="16">
        <v>96251</v>
      </c>
      <c r="H522" s="16">
        <v>9433</v>
      </c>
      <c r="I522" s="16">
        <v>54</v>
      </c>
      <c r="J522" s="16">
        <v>3614</v>
      </c>
      <c r="K522" s="16">
        <v>13101</v>
      </c>
      <c r="N522" s="16"/>
    </row>
    <row r="523" spans="1:14" x14ac:dyDescent="0.35">
      <c r="A523" s="16" t="s">
        <v>404</v>
      </c>
      <c r="B523" s="16">
        <v>92117</v>
      </c>
      <c r="C523" s="16">
        <v>3111</v>
      </c>
      <c r="D523" s="16">
        <v>5021</v>
      </c>
      <c r="E523" s="16">
        <v>0</v>
      </c>
      <c r="F523" s="16">
        <v>-3690</v>
      </c>
      <c r="G523" s="16">
        <v>96559</v>
      </c>
      <c r="H523" s="16">
        <v>11792</v>
      </c>
      <c r="I523" s="16">
        <v>52</v>
      </c>
      <c r="J523" s="16">
        <v>3690</v>
      </c>
      <c r="K523" s="16">
        <v>15534</v>
      </c>
      <c r="N523" s="16"/>
    </row>
    <row r="524" spans="1:14" x14ac:dyDescent="0.35">
      <c r="A524" s="16" t="s">
        <v>405</v>
      </c>
      <c r="B524" s="16">
        <v>82632</v>
      </c>
      <c r="C524" s="16">
        <v>3082</v>
      </c>
      <c r="D524" s="16">
        <v>5020</v>
      </c>
      <c r="E524" s="16">
        <v>1</v>
      </c>
      <c r="F524" s="16">
        <v>-3690</v>
      </c>
      <c r="G524" s="16">
        <v>87045</v>
      </c>
      <c r="H524" s="16">
        <v>6673</v>
      </c>
      <c r="I524" s="16">
        <v>34</v>
      </c>
      <c r="J524" s="16">
        <v>3690</v>
      </c>
      <c r="K524" s="16">
        <v>10397</v>
      </c>
      <c r="N524" s="16"/>
    </row>
    <row r="525" spans="1:14" x14ac:dyDescent="0.35">
      <c r="A525" s="16" t="s">
        <v>406</v>
      </c>
      <c r="B525" s="16">
        <v>92589</v>
      </c>
      <c r="C525" s="16">
        <v>3094</v>
      </c>
      <c r="D525" s="16">
        <v>5044</v>
      </c>
      <c r="E525" s="16">
        <v>1</v>
      </c>
      <c r="F525" s="16">
        <v>-3690</v>
      </c>
      <c r="G525" s="16">
        <v>97038</v>
      </c>
      <c r="H525" s="16">
        <v>5979</v>
      </c>
      <c r="I525" s="16">
        <v>34</v>
      </c>
      <c r="J525" s="16">
        <v>3690</v>
      </c>
      <c r="K525" s="16">
        <v>9703</v>
      </c>
      <c r="N525" s="16"/>
    </row>
    <row r="526" spans="1:14" x14ac:dyDescent="0.35">
      <c r="A526" s="16" t="s">
        <v>407</v>
      </c>
      <c r="B526" s="16">
        <v>85365</v>
      </c>
      <c r="C526" s="16">
        <v>3196</v>
      </c>
      <c r="D526" s="16">
        <v>5082</v>
      </c>
      <c r="E526" s="16">
        <v>1</v>
      </c>
      <c r="F526" s="16">
        <v>-3812</v>
      </c>
      <c r="G526" s="16">
        <v>89832</v>
      </c>
      <c r="H526" s="16">
        <v>11216</v>
      </c>
      <c r="I526" s="16">
        <v>51</v>
      </c>
      <c r="J526" s="16">
        <v>3812</v>
      </c>
      <c r="K526" s="16">
        <v>15079</v>
      </c>
      <c r="N526" s="16"/>
    </row>
    <row r="527" spans="1:14" x14ac:dyDescent="0.35">
      <c r="A527" s="16" t="s">
        <v>408</v>
      </c>
      <c r="B527" s="16">
        <v>93127</v>
      </c>
      <c r="C527" s="16">
        <v>3361</v>
      </c>
      <c r="D527" s="16">
        <v>5075</v>
      </c>
      <c r="E527" s="16">
        <v>-3</v>
      </c>
      <c r="F527" s="16">
        <v>-3812</v>
      </c>
      <c r="G527" s="16">
        <v>97748</v>
      </c>
      <c r="H527" s="16">
        <v>7063</v>
      </c>
      <c r="I527" s="16">
        <v>150</v>
      </c>
      <c r="J527" s="16">
        <v>3812</v>
      </c>
      <c r="K527" s="16">
        <v>11025</v>
      </c>
      <c r="N527" s="16"/>
    </row>
    <row r="528" spans="1:14" x14ac:dyDescent="0.35">
      <c r="A528" s="16" t="s">
        <v>409</v>
      </c>
      <c r="B528" s="16">
        <v>91438</v>
      </c>
      <c r="C528" s="16">
        <v>3552</v>
      </c>
      <c r="D528" s="16">
        <v>5826</v>
      </c>
      <c r="E528" s="16">
        <v>2</v>
      </c>
      <c r="F528" s="16">
        <v>-3814</v>
      </c>
      <c r="G528" s="16">
        <v>97004</v>
      </c>
      <c r="H528" s="16">
        <v>19602</v>
      </c>
      <c r="I528" s="16">
        <v>192</v>
      </c>
      <c r="J528" s="16">
        <v>3814</v>
      </c>
      <c r="K528" s="16">
        <v>23608</v>
      </c>
      <c r="N528" s="16"/>
    </row>
    <row r="529" spans="1:14" x14ac:dyDescent="0.35">
      <c r="A529" s="16" t="s">
        <v>410</v>
      </c>
      <c r="B529" s="16">
        <v>101323</v>
      </c>
      <c r="C529" s="16">
        <v>2680</v>
      </c>
      <c r="D529" s="16">
        <v>4366</v>
      </c>
      <c r="E529" s="16">
        <v>0</v>
      </c>
      <c r="F529" s="16">
        <v>-3864</v>
      </c>
      <c r="G529" s="16">
        <v>104505</v>
      </c>
      <c r="H529" s="16">
        <v>13161</v>
      </c>
      <c r="I529" s="16">
        <v>43</v>
      </c>
      <c r="J529" s="16">
        <v>3864</v>
      </c>
      <c r="K529" s="16">
        <v>17068</v>
      </c>
      <c r="N529" s="16"/>
    </row>
    <row r="530" spans="1:14" x14ac:dyDescent="0.35">
      <c r="A530" s="16" t="s">
        <v>411</v>
      </c>
      <c r="B530" s="16">
        <v>95368</v>
      </c>
      <c r="C530" s="16">
        <v>2901</v>
      </c>
      <c r="D530" s="16">
        <v>5099</v>
      </c>
      <c r="E530" s="16">
        <v>1</v>
      </c>
      <c r="F530" s="16">
        <v>-3864</v>
      </c>
      <c r="G530" s="16">
        <v>99505</v>
      </c>
      <c r="H530" s="16">
        <v>6682</v>
      </c>
      <c r="I530" s="16">
        <v>48</v>
      </c>
      <c r="J530" s="16">
        <v>3864</v>
      </c>
      <c r="K530" s="16">
        <v>10594</v>
      </c>
      <c r="N530" s="16"/>
    </row>
    <row r="531" spans="1:14" x14ac:dyDescent="0.35">
      <c r="A531" s="16" t="s">
        <v>671</v>
      </c>
      <c r="B531" s="16">
        <v>97509</v>
      </c>
      <c r="C531" s="16">
        <v>2752</v>
      </c>
      <c r="D531" s="16">
        <v>5088</v>
      </c>
      <c r="E531" s="16">
        <v>1</v>
      </c>
      <c r="F531" s="16">
        <v>-3864</v>
      </c>
      <c r="G531" s="16">
        <v>101486</v>
      </c>
      <c r="H531" s="16">
        <v>6592</v>
      </c>
      <c r="I531" s="16">
        <v>38</v>
      </c>
      <c r="J531" s="16">
        <v>3864</v>
      </c>
      <c r="K531" s="16">
        <v>10494</v>
      </c>
      <c r="N531" s="16"/>
    </row>
  </sheetData>
  <pageMargins left="0.7" right="0.7" top="0.75" bottom="0.75" header="0.3" footer="0.3"/>
  <pageSetup paperSize="9" scale="10" orientation="portrait" horizontalDpi="4294967295" verticalDpi="4294967295" r:id="rId1"/>
  <tableParts count="1">
    <tablePart r:id="rId2"/>
  </tableParts>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24CF54-97EF-41EE-ACE0-B82BB56228AE}">
  <sheetPr codeName="Sheet35">
    <pageSetUpPr fitToPage="1"/>
  </sheetPr>
  <dimension ref="A1:U531"/>
  <sheetViews>
    <sheetView zoomScaleNormal="100" workbookViewId="0"/>
  </sheetViews>
  <sheetFormatPr defaultColWidth="9.453125" defaultRowHeight="15.5" x14ac:dyDescent="0.35"/>
  <cols>
    <col min="1" max="1" width="25.54296875" style="9" customWidth="1"/>
    <col min="2" max="4" width="23.453125" style="9" customWidth="1"/>
    <col min="5" max="5" width="22.453125" style="9" customWidth="1"/>
    <col min="6" max="6" width="17.453125" style="9" customWidth="1"/>
    <col min="7" max="16384" width="9.453125" style="9"/>
  </cols>
  <sheetData>
    <row r="1" spans="1:21" s="3" customFormat="1" ht="17.5" customHeight="1" x14ac:dyDescent="0.4">
      <c r="A1" s="2" t="s">
        <v>1359</v>
      </c>
      <c r="B1" s="2"/>
      <c r="K1" s="84"/>
    </row>
    <row r="2" spans="1:21" ht="17.5" customHeight="1" x14ac:dyDescent="0.35">
      <c r="A2" s="12" t="s">
        <v>1075</v>
      </c>
      <c r="B2" s="6"/>
      <c r="C2" s="5"/>
      <c r="K2" s="28"/>
    </row>
    <row r="3" spans="1:21" ht="17.5" customHeight="1" x14ac:dyDescent="0.35">
      <c r="A3" s="12" t="s">
        <v>1078</v>
      </c>
      <c r="B3" s="6"/>
      <c r="C3" s="5"/>
      <c r="K3" s="28"/>
    </row>
    <row r="4" spans="1:21" ht="17.5" customHeight="1" x14ac:dyDescent="0.35">
      <c r="A4" s="12" t="s">
        <v>1076</v>
      </c>
      <c r="B4" s="6"/>
      <c r="C4" s="5"/>
      <c r="K4" s="28"/>
    </row>
    <row r="5" spans="1:21" ht="105" customHeight="1" x14ac:dyDescent="0.35">
      <c r="A5" s="101" t="s">
        <v>1079</v>
      </c>
      <c r="B5" s="13" t="s">
        <v>1360</v>
      </c>
      <c r="C5" s="13" t="s">
        <v>1361</v>
      </c>
      <c r="D5" s="13" t="s">
        <v>1362</v>
      </c>
      <c r="E5" s="13" t="s">
        <v>1363</v>
      </c>
      <c r="F5" s="13" t="s">
        <v>1364</v>
      </c>
      <c r="G5" s="18"/>
      <c r="H5" s="13"/>
      <c r="I5" s="13"/>
      <c r="J5" s="13"/>
      <c r="K5" s="13"/>
      <c r="L5" s="13"/>
      <c r="M5" s="13"/>
      <c r="N5" s="13"/>
      <c r="O5" s="13"/>
      <c r="P5" s="18"/>
      <c r="Q5" s="13"/>
      <c r="R5" s="13"/>
      <c r="S5" s="13"/>
      <c r="T5" s="18"/>
      <c r="U5" s="13"/>
    </row>
    <row r="6" spans="1:21" ht="15" customHeight="1" x14ac:dyDescent="0.35">
      <c r="A6" s="6" t="s">
        <v>1094</v>
      </c>
      <c r="B6" s="14" t="s">
        <v>1343</v>
      </c>
      <c r="C6" s="14" t="s">
        <v>1365</v>
      </c>
      <c r="D6" s="14" t="s">
        <v>1357</v>
      </c>
      <c r="E6" s="14" t="s">
        <v>1358</v>
      </c>
      <c r="F6" s="14" t="s">
        <v>1120</v>
      </c>
    </row>
    <row r="7" spans="1:21" x14ac:dyDescent="0.35">
      <c r="A7" s="12">
        <v>1998</v>
      </c>
      <c r="B7" s="16">
        <v>326066</v>
      </c>
      <c r="C7" s="16">
        <v>324562</v>
      </c>
      <c r="D7" s="16">
        <v>303047</v>
      </c>
      <c r="E7" s="16">
        <v>21515</v>
      </c>
      <c r="F7" s="16">
        <v>-1504</v>
      </c>
      <c r="I7" s="16"/>
    </row>
    <row r="8" spans="1:21" x14ac:dyDescent="0.35">
      <c r="A8" s="12">
        <v>1999</v>
      </c>
      <c r="B8" s="16">
        <v>345573</v>
      </c>
      <c r="C8" s="16">
        <v>334877</v>
      </c>
      <c r="D8" s="16">
        <v>312806</v>
      </c>
      <c r="E8" s="16">
        <v>22071</v>
      </c>
      <c r="F8" s="16">
        <v>-10696</v>
      </c>
      <c r="I8" s="125"/>
    </row>
    <row r="9" spans="1:21" x14ac:dyDescent="0.35">
      <c r="A9" s="12">
        <v>2000</v>
      </c>
      <c r="B9" s="16">
        <v>371949</v>
      </c>
      <c r="C9" s="16">
        <v>358321</v>
      </c>
      <c r="D9" s="16">
        <v>329611</v>
      </c>
      <c r="E9" s="16">
        <v>28710</v>
      </c>
      <c r="F9" s="16">
        <v>-13628</v>
      </c>
      <c r="I9" s="125"/>
    </row>
    <row r="10" spans="1:21" x14ac:dyDescent="0.35">
      <c r="A10" s="12">
        <v>2001</v>
      </c>
      <c r="B10" s="16">
        <v>385329</v>
      </c>
      <c r="C10" s="16">
        <v>378459</v>
      </c>
      <c r="D10" s="16">
        <v>349981</v>
      </c>
      <c r="E10" s="16">
        <v>28478</v>
      </c>
      <c r="F10" s="16">
        <v>-6870</v>
      </c>
      <c r="I10" s="125"/>
    </row>
    <row r="11" spans="1:21" x14ac:dyDescent="0.35">
      <c r="A11" s="12">
        <v>2002</v>
      </c>
      <c r="B11" s="16">
        <v>388418</v>
      </c>
      <c r="C11" s="16">
        <v>410784</v>
      </c>
      <c r="D11" s="16">
        <v>377211</v>
      </c>
      <c r="E11" s="16">
        <v>33573</v>
      </c>
      <c r="F11" s="16">
        <v>22366</v>
      </c>
      <c r="I11" s="125"/>
    </row>
    <row r="12" spans="1:21" x14ac:dyDescent="0.35">
      <c r="A12" s="12">
        <v>2003</v>
      </c>
      <c r="B12" s="16">
        <v>409887</v>
      </c>
      <c r="C12" s="16">
        <v>451579</v>
      </c>
      <c r="D12" s="16">
        <v>412372</v>
      </c>
      <c r="E12" s="16">
        <v>39207</v>
      </c>
      <c r="F12" s="16">
        <v>41692</v>
      </c>
      <c r="I12" s="125"/>
    </row>
    <row r="13" spans="1:21" x14ac:dyDescent="0.35">
      <c r="A13" s="12">
        <v>2004</v>
      </c>
      <c r="B13" s="16">
        <v>447900</v>
      </c>
      <c r="C13" s="16">
        <v>486438</v>
      </c>
      <c r="D13" s="16">
        <v>446239</v>
      </c>
      <c r="E13" s="16">
        <v>40199</v>
      </c>
      <c r="F13" s="16">
        <v>38538</v>
      </c>
      <c r="I13" s="125"/>
    </row>
    <row r="14" spans="1:21" x14ac:dyDescent="0.35">
      <c r="A14" s="12">
        <v>2005</v>
      </c>
      <c r="B14" s="16">
        <v>482270</v>
      </c>
      <c r="C14" s="16">
        <v>521279</v>
      </c>
      <c r="D14" s="16">
        <v>476744</v>
      </c>
      <c r="E14" s="16">
        <v>44535</v>
      </c>
      <c r="F14" s="16">
        <v>39009</v>
      </c>
      <c r="I14" s="125"/>
    </row>
    <row r="15" spans="1:21" x14ac:dyDescent="0.35">
      <c r="A15" s="12">
        <v>2006</v>
      </c>
      <c r="B15" s="16">
        <v>510973</v>
      </c>
      <c r="C15" s="16">
        <v>550251</v>
      </c>
      <c r="D15" s="16">
        <v>506021</v>
      </c>
      <c r="E15" s="16">
        <v>44230</v>
      </c>
      <c r="F15" s="16">
        <v>39278</v>
      </c>
      <c r="I15" s="125"/>
    </row>
    <row r="16" spans="1:21" x14ac:dyDescent="0.35">
      <c r="A16" s="12">
        <v>2007</v>
      </c>
      <c r="B16" s="16">
        <v>541768</v>
      </c>
      <c r="C16" s="16">
        <v>580726</v>
      </c>
      <c r="D16" s="16">
        <v>532680</v>
      </c>
      <c r="E16" s="16">
        <v>48046</v>
      </c>
      <c r="F16" s="16">
        <v>38958</v>
      </c>
      <c r="I16" s="125"/>
    </row>
    <row r="17" spans="1:9" x14ac:dyDescent="0.35">
      <c r="A17" s="12">
        <v>2008</v>
      </c>
      <c r="B17" s="16">
        <v>569602</v>
      </c>
      <c r="C17" s="16">
        <v>646130</v>
      </c>
      <c r="D17" s="16">
        <v>562081</v>
      </c>
      <c r="E17" s="16">
        <v>84049</v>
      </c>
      <c r="F17" s="16">
        <v>76528</v>
      </c>
      <c r="I17" s="125"/>
    </row>
    <row r="18" spans="1:9" x14ac:dyDescent="0.35">
      <c r="A18" s="12">
        <v>2009</v>
      </c>
      <c r="B18" s="16">
        <v>519739</v>
      </c>
      <c r="C18" s="16">
        <v>667932</v>
      </c>
      <c r="D18" s="16">
        <v>595992</v>
      </c>
      <c r="E18" s="16">
        <v>71940</v>
      </c>
      <c r="F18" s="16">
        <v>148193</v>
      </c>
      <c r="I18" s="125"/>
    </row>
    <row r="19" spans="1:9" x14ac:dyDescent="0.35">
      <c r="A19" s="12">
        <v>2010</v>
      </c>
      <c r="B19" s="16">
        <v>554861</v>
      </c>
      <c r="C19" s="16">
        <v>700450</v>
      </c>
      <c r="D19" s="16">
        <v>638605</v>
      </c>
      <c r="E19" s="16">
        <v>61845</v>
      </c>
      <c r="F19" s="16">
        <v>145589</v>
      </c>
      <c r="I19" s="125"/>
    </row>
    <row r="20" spans="1:9" x14ac:dyDescent="0.35">
      <c r="A20" s="12">
        <v>2011</v>
      </c>
      <c r="B20" s="16">
        <v>581650</v>
      </c>
      <c r="C20" s="16">
        <v>700614</v>
      </c>
      <c r="D20" s="16">
        <v>645347</v>
      </c>
      <c r="E20" s="16">
        <v>55267</v>
      </c>
      <c r="F20" s="16">
        <v>118964</v>
      </c>
      <c r="I20" s="125"/>
    </row>
    <row r="21" spans="1:9" x14ac:dyDescent="0.35">
      <c r="A21" s="12">
        <v>2012</v>
      </c>
      <c r="B21" s="16">
        <v>602477</v>
      </c>
      <c r="C21" s="16">
        <v>731177</v>
      </c>
      <c r="D21" s="16">
        <v>663615</v>
      </c>
      <c r="E21" s="16">
        <v>67562</v>
      </c>
      <c r="F21" s="16">
        <v>128700</v>
      </c>
      <c r="I21" s="125"/>
    </row>
    <row r="22" spans="1:9" x14ac:dyDescent="0.35">
      <c r="A22" s="12">
        <v>2013</v>
      </c>
      <c r="B22" s="16">
        <v>627611</v>
      </c>
      <c r="C22" s="16">
        <v>720185</v>
      </c>
      <c r="D22" s="16">
        <v>668487</v>
      </c>
      <c r="E22" s="16">
        <v>51698</v>
      </c>
      <c r="F22" s="16">
        <v>92574</v>
      </c>
      <c r="I22" s="125"/>
    </row>
    <row r="23" spans="1:9" x14ac:dyDescent="0.35">
      <c r="A23" s="12">
        <v>2014</v>
      </c>
      <c r="B23" s="16">
        <v>640758</v>
      </c>
      <c r="C23" s="16">
        <v>745154</v>
      </c>
      <c r="D23" s="16">
        <v>683911</v>
      </c>
      <c r="E23" s="16">
        <v>61243</v>
      </c>
      <c r="F23" s="16">
        <v>104396</v>
      </c>
      <c r="I23" s="125"/>
    </row>
    <row r="24" spans="1:9" x14ac:dyDescent="0.35">
      <c r="A24" s="12">
        <v>2015</v>
      </c>
      <c r="B24" s="16">
        <v>665154</v>
      </c>
      <c r="C24" s="16">
        <v>750833</v>
      </c>
      <c r="D24" s="16">
        <v>685942</v>
      </c>
      <c r="E24" s="16">
        <v>64891</v>
      </c>
      <c r="F24" s="16">
        <v>85679</v>
      </c>
      <c r="I24" s="125"/>
    </row>
    <row r="25" spans="1:9" x14ac:dyDescent="0.35">
      <c r="A25" s="12">
        <v>2016</v>
      </c>
      <c r="B25" s="16">
        <v>699961</v>
      </c>
      <c r="C25" s="16">
        <v>757914</v>
      </c>
      <c r="D25" s="16">
        <v>695460</v>
      </c>
      <c r="E25" s="16">
        <v>62454</v>
      </c>
      <c r="F25" s="16">
        <v>57953</v>
      </c>
      <c r="I25" s="125"/>
    </row>
    <row r="26" spans="1:9" x14ac:dyDescent="0.35">
      <c r="A26" s="12">
        <v>2017</v>
      </c>
      <c r="B26" s="16">
        <v>739811</v>
      </c>
      <c r="C26" s="16">
        <v>781745</v>
      </c>
      <c r="D26" s="16">
        <v>711742</v>
      </c>
      <c r="E26" s="16">
        <v>70003</v>
      </c>
      <c r="F26" s="16">
        <v>41934</v>
      </c>
      <c r="I26" s="125"/>
    </row>
    <row r="27" spans="1:9" x14ac:dyDescent="0.35">
      <c r="A27" s="12">
        <v>2018</v>
      </c>
      <c r="B27" s="16">
        <v>763688</v>
      </c>
      <c r="C27" s="16">
        <v>804833</v>
      </c>
      <c r="D27" s="16">
        <v>730426</v>
      </c>
      <c r="E27" s="16">
        <v>74407</v>
      </c>
      <c r="F27" s="16">
        <v>41145</v>
      </c>
      <c r="I27" s="125"/>
    </row>
    <row r="28" spans="1:9" x14ac:dyDescent="0.35">
      <c r="A28" s="12">
        <v>2019</v>
      </c>
      <c r="B28" s="16">
        <v>787726</v>
      </c>
      <c r="C28" s="16">
        <v>830980</v>
      </c>
      <c r="D28" s="16">
        <v>753008</v>
      </c>
      <c r="E28" s="16">
        <v>77972</v>
      </c>
      <c r="F28" s="16">
        <v>43254</v>
      </c>
      <c r="I28" s="125"/>
    </row>
    <row r="29" spans="1:9" x14ac:dyDescent="0.35">
      <c r="A29" s="12">
        <v>2020</v>
      </c>
      <c r="B29" s="16">
        <v>752913</v>
      </c>
      <c r="C29" s="16">
        <v>1030674</v>
      </c>
      <c r="D29" s="16">
        <v>922583</v>
      </c>
      <c r="E29" s="16">
        <v>108091</v>
      </c>
      <c r="F29" s="16">
        <v>277761</v>
      </c>
      <c r="I29" s="125"/>
    </row>
    <row r="30" spans="1:9" x14ac:dyDescent="0.35">
      <c r="A30" s="12">
        <v>2021</v>
      </c>
      <c r="B30" s="16">
        <v>848518</v>
      </c>
      <c r="C30" s="16">
        <v>1026348</v>
      </c>
      <c r="D30" s="16">
        <v>928780</v>
      </c>
      <c r="E30" s="16">
        <v>97568</v>
      </c>
      <c r="F30" s="16">
        <v>177830</v>
      </c>
      <c r="I30" s="125"/>
    </row>
    <row r="31" spans="1:9" x14ac:dyDescent="0.35">
      <c r="A31" s="12">
        <v>2022</v>
      </c>
      <c r="B31" s="16">
        <v>973364</v>
      </c>
      <c r="C31" s="16">
        <v>1080972</v>
      </c>
      <c r="D31" s="16">
        <v>977464</v>
      </c>
      <c r="E31" s="16">
        <v>103508</v>
      </c>
      <c r="F31" s="16">
        <v>107608</v>
      </c>
      <c r="I31" s="125"/>
    </row>
    <row r="32" spans="1:9" x14ac:dyDescent="0.35">
      <c r="A32" s="12">
        <v>2023</v>
      </c>
      <c r="B32" s="16">
        <v>1023675</v>
      </c>
      <c r="C32" s="16">
        <v>1177806</v>
      </c>
      <c r="D32" s="16">
        <v>1023730</v>
      </c>
      <c r="E32" s="16">
        <v>154076</v>
      </c>
      <c r="F32" s="16">
        <v>154131</v>
      </c>
      <c r="I32" s="125"/>
    </row>
    <row r="33" spans="1:9" x14ac:dyDescent="0.35">
      <c r="A33" s="12">
        <v>2024</v>
      </c>
      <c r="B33" s="16">
        <v>1064973</v>
      </c>
      <c r="C33" s="16">
        <v>1224726</v>
      </c>
      <c r="D33" s="16">
        <v>1057552</v>
      </c>
      <c r="E33" s="16">
        <v>167174</v>
      </c>
      <c r="F33" s="16">
        <v>159753</v>
      </c>
      <c r="I33" s="125"/>
    </row>
    <row r="34" spans="1:9" x14ac:dyDescent="0.35">
      <c r="A34" s="12">
        <v>2025</v>
      </c>
      <c r="B34" s="16">
        <v>1143521</v>
      </c>
      <c r="C34" s="16">
        <v>1285926</v>
      </c>
      <c r="D34" s="16">
        <v>1134147</v>
      </c>
      <c r="E34" s="16">
        <v>151779</v>
      </c>
      <c r="F34" s="16">
        <v>142405</v>
      </c>
      <c r="I34" s="125"/>
    </row>
    <row r="35" spans="1:9" ht="36" customHeight="1" x14ac:dyDescent="0.35">
      <c r="A35" s="16" t="s">
        <v>42</v>
      </c>
      <c r="B35" s="16">
        <v>311020</v>
      </c>
      <c r="C35" s="16">
        <v>317990</v>
      </c>
      <c r="D35" s="16">
        <v>296505</v>
      </c>
      <c r="E35" s="16">
        <v>21485</v>
      </c>
      <c r="F35" s="16">
        <v>6970</v>
      </c>
      <c r="I35" s="125"/>
    </row>
    <row r="36" spans="1:9" x14ac:dyDescent="0.35">
      <c r="A36" s="16" t="s">
        <v>43</v>
      </c>
      <c r="B36" s="16">
        <v>330229</v>
      </c>
      <c r="C36" s="16">
        <v>325944</v>
      </c>
      <c r="D36" s="16">
        <v>304322</v>
      </c>
      <c r="E36" s="16">
        <v>21622</v>
      </c>
      <c r="F36" s="16">
        <v>-4285</v>
      </c>
      <c r="I36" s="125"/>
    </row>
    <row r="37" spans="1:9" x14ac:dyDescent="0.35">
      <c r="A37" s="16" t="s">
        <v>44</v>
      </c>
      <c r="B37" s="16">
        <v>352162</v>
      </c>
      <c r="C37" s="16">
        <v>336929</v>
      </c>
      <c r="D37" s="16">
        <v>314533</v>
      </c>
      <c r="E37" s="16">
        <v>22396</v>
      </c>
      <c r="F37" s="16">
        <v>-15233</v>
      </c>
      <c r="I37" s="125"/>
    </row>
    <row r="38" spans="1:9" x14ac:dyDescent="0.35">
      <c r="A38" s="16" t="s">
        <v>45</v>
      </c>
      <c r="B38" s="16">
        <v>377656</v>
      </c>
      <c r="C38" s="16">
        <v>364434</v>
      </c>
      <c r="D38" s="16">
        <v>336157</v>
      </c>
      <c r="E38" s="16">
        <v>28277</v>
      </c>
      <c r="F38" s="16">
        <v>-13222</v>
      </c>
      <c r="I38" s="125"/>
    </row>
    <row r="39" spans="1:9" x14ac:dyDescent="0.35">
      <c r="A39" s="16" t="s">
        <v>46</v>
      </c>
      <c r="B39" s="16">
        <v>384265</v>
      </c>
      <c r="C39" s="16">
        <v>386666</v>
      </c>
      <c r="D39" s="16">
        <v>356117</v>
      </c>
      <c r="E39" s="16">
        <v>30549</v>
      </c>
      <c r="F39" s="16">
        <v>2401</v>
      </c>
      <c r="I39" s="125"/>
    </row>
    <row r="40" spans="1:9" x14ac:dyDescent="0.35">
      <c r="A40" s="16" t="s">
        <v>47</v>
      </c>
      <c r="B40" s="16">
        <v>390226</v>
      </c>
      <c r="C40" s="16">
        <v>419887</v>
      </c>
      <c r="D40" s="16">
        <v>383196</v>
      </c>
      <c r="E40" s="16">
        <v>36691</v>
      </c>
      <c r="F40" s="16">
        <v>29661</v>
      </c>
      <c r="I40" s="125"/>
    </row>
    <row r="41" spans="1:9" x14ac:dyDescent="0.35">
      <c r="A41" s="16" t="s">
        <v>48</v>
      </c>
      <c r="B41" s="16">
        <v>421155</v>
      </c>
      <c r="C41" s="16">
        <v>458902</v>
      </c>
      <c r="D41" s="16">
        <v>421006</v>
      </c>
      <c r="E41" s="16">
        <v>37896</v>
      </c>
      <c r="F41" s="16">
        <v>37747</v>
      </c>
      <c r="I41" s="125"/>
    </row>
    <row r="42" spans="1:9" x14ac:dyDescent="0.35">
      <c r="A42" s="16" t="s">
        <v>49</v>
      </c>
      <c r="B42" s="16">
        <v>458288</v>
      </c>
      <c r="C42" s="16">
        <v>499224</v>
      </c>
      <c r="D42" s="16">
        <v>455386</v>
      </c>
      <c r="E42" s="16">
        <v>43838</v>
      </c>
      <c r="F42" s="16">
        <v>40936</v>
      </c>
      <c r="I42" s="125"/>
    </row>
    <row r="43" spans="1:9" x14ac:dyDescent="0.35">
      <c r="A43" s="16" t="s">
        <v>50</v>
      </c>
      <c r="B43" s="16">
        <v>491187</v>
      </c>
      <c r="C43" s="16">
        <v>527189</v>
      </c>
      <c r="D43" s="16">
        <v>484222</v>
      </c>
      <c r="E43" s="16">
        <v>42967</v>
      </c>
      <c r="F43" s="16">
        <v>36002</v>
      </c>
      <c r="I43" s="125"/>
    </row>
    <row r="44" spans="1:9" x14ac:dyDescent="0.35">
      <c r="A44" s="16" t="s">
        <v>51</v>
      </c>
      <c r="B44" s="16">
        <v>521819</v>
      </c>
      <c r="C44" s="16">
        <v>556735</v>
      </c>
      <c r="D44" s="16">
        <v>510255</v>
      </c>
      <c r="E44" s="16">
        <v>46480</v>
      </c>
      <c r="F44" s="16">
        <v>34916</v>
      </c>
      <c r="I44" s="125"/>
    </row>
    <row r="45" spans="1:9" x14ac:dyDescent="0.35">
      <c r="A45" s="16" t="s">
        <v>52</v>
      </c>
      <c r="B45" s="16">
        <v>550829</v>
      </c>
      <c r="C45" s="16">
        <v>595040</v>
      </c>
      <c r="D45" s="16">
        <v>541298</v>
      </c>
      <c r="E45" s="16">
        <v>53742</v>
      </c>
      <c r="F45" s="16">
        <v>44211</v>
      </c>
      <c r="I45" s="125"/>
    </row>
    <row r="46" spans="1:9" x14ac:dyDescent="0.35">
      <c r="A46" s="16" t="s">
        <v>53</v>
      </c>
      <c r="B46" s="16">
        <v>558058</v>
      </c>
      <c r="C46" s="16">
        <v>659379</v>
      </c>
      <c r="D46" s="16">
        <v>570619</v>
      </c>
      <c r="E46" s="16">
        <v>88760</v>
      </c>
      <c r="F46" s="16">
        <v>101321</v>
      </c>
      <c r="I46" s="125"/>
    </row>
    <row r="47" spans="1:9" x14ac:dyDescent="0.35">
      <c r="A47" s="16" t="s">
        <v>54</v>
      </c>
      <c r="B47" s="16">
        <v>526106</v>
      </c>
      <c r="C47" s="16">
        <v>676394</v>
      </c>
      <c r="D47" s="16">
        <v>608434</v>
      </c>
      <c r="E47" s="16">
        <v>67960</v>
      </c>
      <c r="F47" s="16">
        <v>150288</v>
      </c>
      <c r="I47" s="125"/>
    </row>
    <row r="48" spans="1:9" x14ac:dyDescent="0.35">
      <c r="A48" s="16" t="s">
        <v>55</v>
      </c>
      <c r="B48" s="16">
        <v>563574</v>
      </c>
      <c r="C48" s="16">
        <v>701793</v>
      </c>
      <c r="D48" s="16">
        <v>641338</v>
      </c>
      <c r="E48" s="16">
        <v>60455</v>
      </c>
      <c r="F48" s="16">
        <v>138219</v>
      </c>
      <c r="I48" s="125"/>
    </row>
    <row r="49" spans="1:9" x14ac:dyDescent="0.35">
      <c r="A49" s="16" t="s">
        <v>56</v>
      </c>
      <c r="B49" s="16">
        <v>596206</v>
      </c>
      <c r="C49" s="16">
        <v>709360</v>
      </c>
      <c r="D49" s="16">
        <v>650800</v>
      </c>
      <c r="E49" s="16">
        <v>58560</v>
      </c>
      <c r="F49" s="16">
        <v>113154</v>
      </c>
      <c r="I49" s="125"/>
    </row>
    <row r="50" spans="1:9" x14ac:dyDescent="0.35">
      <c r="A50" s="16" t="s">
        <v>57</v>
      </c>
      <c r="B50" s="16">
        <v>596814</v>
      </c>
      <c r="C50" s="16">
        <v>720738</v>
      </c>
      <c r="D50" s="16">
        <v>661618</v>
      </c>
      <c r="E50" s="16">
        <v>59120</v>
      </c>
      <c r="F50" s="16">
        <v>123924</v>
      </c>
      <c r="I50" s="125"/>
    </row>
    <row r="51" spans="1:9" x14ac:dyDescent="0.35">
      <c r="A51" s="16" t="s">
        <v>58</v>
      </c>
      <c r="B51" s="16">
        <v>629423</v>
      </c>
      <c r="C51" s="16">
        <v>730527</v>
      </c>
      <c r="D51" s="16">
        <v>674904</v>
      </c>
      <c r="E51" s="16">
        <v>55623</v>
      </c>
      <c r="F51" s="16">
        <v>101104</v>
      </c>
      <c r="I51" s="125"/>
    </row>
    <row r="52" spans="1:9" x14ac:dyDescent="0.35">
      <c r="A52" s="16" t="s">
        <v>59</v>
      </c>
      <c r="B52" s="16">
        <v>650822</v>
      </c>
      <c r="C52" s="16">
        <v>743961</v>
      </c>
      <c r="D52" s="16">
        <v>681685</v>
      </c>
      <c r="E52" s="16">
        <v>62276</v>
      </c>
      <c r="F52" s="16">
        <v>93139</v>
      </c>
      <c r="I52" s="125"/>
    </row>
    <row r="53" spans="1:9" x14ac:dyDescent="0.35">
      <c r="A53" s="16" t="s">
        <v>60</v>
      </c>
      <c r="B53" s="16">
        <v>672190</v>
      </c>
      <c r="C53" s="16">
        <v>751647</v>
      </c>
      <c r="D53" s="16">
        <v>687712</v>
      </c>
      <c r="E53" s="16">
        <v>63935</v>
      </c>
      <c r="F53" s="16">
        <v>79457</v>
      </c>
      <c r="I53" s="125"/>
    </row>
    <row r="54" spans="1:9" x14ac:dyDescent="0.35">
      <c r="A54" s="16" t="s">
        <v>61</v>
      </c>
      <c r="B54" s="16">
        <v>715578</v>
      </c>
      <c r="C54" s="16">
        <v>760980</v>
      </c>
      <c r="D54" s="16">
        <v>698283</v>
      </c>
      <c r="E54" s="16">
        <v>62697</v>
      </c>
      <c r="F54" s="16">
        <v>45402</v>
      </c>
      <c r="I54" s="125"/>
    </row>
    <row r="55" spans="1:9" x14ac:dyDescent="0.35">
      <c r="A55" s="16" t="s">
        <v>62</v>
      </c>
      <c r="B55" s="16">
        <v>740375</v>
      </c>
      <c r="C55" s="16">
        <v>790252</v>
      </c>
      <c r="D55" s="16">
        <v>718141</v>
      </c>
      <c r="E55" s="16">
        <v>72111</v>
      </c>
      <c r="F55" s="16">
        <v>49877</v>
      </c>
      <c r="I55" s="125"/>
    </row>
    <row r="56" spans="1:9" x14ac:dyDescent="0.35">
      <c r="A56" s="16" t="s">
        <v>63</v>
      </c>
      <c r="B56" s="16">
        <v>776472</v>
      </c>
      <c r="C56" s="16">
        <v>809634</v>
      </c>
      <c r="D56" s="16">
        <v>732825</v>
      </c>
      <c r="E56" s="16">
        <v>76809</v>
      </c>
      <c r="F56" s="16">
        <v>33162</v>
      </c>
      <c r="I56" s="125"/>
    </row>
    <row r="57" spans="1:9" x14ac:dyDescent="0.35">
      <c r="A57" s="16" t="s">
        <v>64</v>
      </c>
      <c r="B57" s="16">
        <v>789054</v>
      </c>
      <c r="C57" s="16">
        <v>846524</v>
      </c>
      <c r="D57" s="16">
        <v>768285</v>
      </c>
      <c r="E57" s="16">
        <v>78239</v>
      </c>
      <c r="F57" s="16">
        <v>57470</v>
      </c>
      <c r="I57" s="125"/>
    </row>
    <row r="58" spans="1:9" x14ac:dyDescent="0.35">
      <c r="A58" s="16" t="s">
        <v>65</v>
      </c>
      <c r="B58" s="16">
        <v>760484</v>
      </c>
      <c r="C58" s="16">
        <v>1081759</v>
      </c>
      <c r="D58" s="16">
        <v>966720</v>
      </c>
      <c r="E58" s="16">
        <v>115039</v>
      </c>
      <c r="F58" s="16">
        <v>321275</v>
      </c>
      <c r="I58" s="125"/>
    </row>
    <row r="59" spans="1:9" x14ac:dyDescent="0.35">
      <c r="A59" s="16" t="s">
        <v>66</v>
      </c>
      <c r="B59" s="16">
        <v>887155</v>
      </c>
      <c r="C59" s="16">
        <v>1022165</v>
      </c>
      <c r="D59" s="16">
        <v>920660</v>
      </c>
      <c r="E59" s="16">
        <v>101505</v>
      </c>
      <c r="F59" s="16">
        <v>135010</v>
      </c>
      <c r="I59" s="125"/>
    </row>
    <row r="60" spans="1:9" x14ac:dyDescent="0.35">
      <c r="A60" s="16" t="s">
        <v>67</v>
      </c>
      <c r="B60" s="16">
        <v>991151</v>
      </c>
      <c r="C60" s="16">
        <v>1115083</v>
      </c>
      <c r="D60" s="16">
        <v>1000643</v>
      </c>
      <c r="E60" s="16">
        <v>114440</v>
      </c>
      <c r="F60" s="16">
        <v>123932</v>
      </c>
      <c r="I60" s="125"/>
    </row>
    <row r="61" spans="1:9" x14ac:dyDescent="0.35">
      <c r="A61" s="16" t="s">
        <v>68</v>
      </c>
      <c r="B61" s="16">
        <v>1037157</v>
      </c>
      <c r="C61" s="16">
        <v>1184089</v>
      </c>
      <c r="D61" s="16">
        <v>1020926</v>
      </c>
      <c r="E61" s="16">
        <v>163163</v>
      </c>
      <c r="F61" s="16">
        <v>146932</v>
      </c>
      <c r="I61" s="125"/>
    </row>
    <row r="62" spans="1:9" x14ac:dyDescent="0.35">
      <c r="A62" s="16" t="s">
        <v>69</v>
      </c>
      <c r="B62" s="16">
        <v>1085174</v>
      </c>
      <c r="C62" s="16">
        <v>1238472</v>
      </c>
      <c r="D62" s="16">
        <v>1078356</v>
      </c>
      <c r="E62" s="16">
        <v>160116</v>
      </c>
      <c r="F62" s="16">
        <v>153298</v>
      </c>
      <c r="I62" s="125"/>
    </row>
    <row r="63" spans="1:9" x14ac:dyDescent="0.35">
      <c r="A63" s="16" t="s">
        <v>70</v>
      </c>
      <c r="B63" s="16">
        <v>1175478</v>
      </c>
      <c r="C63" s="16">
        <v>1298607</v>
      </c>
      <c r="D63" s="16">
        <v>1145180</v>
      </c>
      <c r="E63" s="16">
        <v>153427</v>
      </c>
      <c r="F63" s="16">
        <v>123129</v>
      </c>
      <c r="I63" s="125"/>
    </row>
    <row r="64" spans="1:9" ht="38.25" customHeight="1" x14ac:dyDescent="0.35">
      <c r="A64" s="16" t="s">
        <v>414</v>
      </c>
      <c r="B64" s="16">
        <v>65858</v>
      </c>
      <c r="C64" s="16">
        <v>76514</v>
      </c>
      <c r="D64" s="16">
        <v>72266</v>
      </c>
      <c r="E64" s="16">
        <v>4248</v>
      </c>
      <c r="F64" s="16">
        <v>10656</v>
      </c>
      <c r="I64" s="125"/>
    </row>
    <row r="65" spans="1:9" x14ac:dyDescent="0.35">
      <c r="A65" s="16" t="s">
        <v>415</v>
      </c>
      <c r="B65" s="16">
        <v>74126</v>
      </c>
      <c r="C65" s="16">
        <v>78316</v>
      </c>
      <c r="D65" s="16">
        <v>73394</v>
      </c>
      <c r="E65" s="16">
        <v>4922</v>
      </c>
      <c r="F65" s="16">
        <v>4190</v>
      </c>
      <c r="I65" s="125"/>
    </row>
    <row r="66" spans="1:9" x14ac:dyDescent="0.35">
      <c r="A66" s="16" t="s">
        <v>416</v>
      </c>
      <c r="B66" s="16">
        <v>81864</v>
      </c>
      <c r="C66" s="16">
        <v>79503</v>
      </c>
      <c r="D66" s="16">
        <v>74298</v>
      </c>
      <c r="E66" s="16">
        <v>5205</v>
      </c>
      <c r="F66" s="16">
        <v>-2361</v>
      </c>
      <c r="I66" s="125"/>
    </row>
    <row r="67" spans="1:9" x14ac:dyDescent="0.35">
      <c r="A67" s="16" t="s">
        <v>417</v>
      </c>
      <c r="B67" s="16">
        <v>89172</v>
      </c>
      <c r="C67" s="16">
        <v>83657</v>
      </c>
      <c r="D67" s="16">
        <v>76547</v>
      </c>
      <c r="E67" s="16">
        <v>7110</v>
      </c>
      <c r="F67" s="16">
        <v>-5515</v>
      </c>
      <c r="I67" s="125"/>
    </row>
    <row r="68" spans="1:9" x14ac:dyDescent="0.35">
      <c r="A68" s="16" t="s">
        <v>418</v>
      </c>
      <c r="B68" s="16">
        <v>69761</v>
      </c>
      <c r="C68" s="16">
        <v>78862</v>
      </c>
      <c r="D68" s="16">
        <v>74385</v>
      </c>
      <c r="E68" s="16">
        <v>4477</v>
      </c>
      <c r="F68" s="16">
        <v>9101</v>
      </c>
      <c r="I68" s="125"/>
    </row>
    <row r="69" spans="1:9" x14ac:dyDescent="0.35">
      <c r="A69" s="16" t="s">
        <v>419</v>
      </c>
      <c r="B69" s="16">
        <v>80490</v>
      </c>
      <c r="C69" s="16">
        <v>79566</v>
      </c>
      <c r="D69" s="16">
        <v>74867</v>
      </c>
      <c r="E69" s="16">
        <v>4699</v>
      </c>
      <c r="F69" s="16">
        <v>-924</v>
      </c>
      <c r="I69" s="125"/>
    </row>
    <row r="70" spans="1:9" x14ac:dyDescent="0.35">
      <c r="A70" s="16" t="s">
        <v>420</v>
      </c>
      <c r="B70" s="16">
        <v>86643</v>
      </c>
      <c r="C70" s="16">
        <v>82477</v>
      </c>
      <c r="D70" s="16">
        <v>77248</v>
      </c>
      <c r="E70" s="16">
        <v>5229</v>
      </c>
      <c r="F70" s="16">
        <v>-4166</v>
      </c>
      <c r="I70" s="125"/>
    </row>
    <row r="71" spans="1:9" x14ac:dyDescent="0.35">
      <c r="A71" s="16" t="s">
        <v>421</v>
      </c>
      <c r="B71" s="16">
        <v>93335</v>
      </c>
      <c r="C71" s="16">
        <v>85039</v>
      </c>
      <c r="D71" s="16">
        <v>77822</v>
      </c>
      <c r="E71" s="16">
        <v>7217</v>
      </c>
      <c r="F71" s="16">
        <v>-8296</v>
      </c>
      <c r="I71" s="125"/>
    </row>
    <row r="72" spans="1:9" x14ac:dyDescent="0.35">
      <c r="A72" s="16" t="s">
        <v>422</v>
      </c>
      <c r="B72" s="16">
        <v>75226</v>
      </c>
      <c r="C72" s="16">
        <v>80584</v>
      </c>
      <c r="D72" s="16">
        <v>75960</v>
      </c>
      <c r="E72" s="16">
        <v>4624</v>
      </c>
      <c r="F72" s="16">
        <v>5358</v>
      </c>
      <c r="I72" s="125"/>
    </row>
    <row r="73" spans="1:9" x14ac:dyDescent="0.35">
      <c r="A73" s="16" t="s">
        <v>423</v>
      </c>
      <c r="B73" s="16">
        <v>86474</v>
      </c>
      <c r="C73" s="16">
        <v>83440</v>
      </c>
      <c r="D73" s="16">
        <v>78356</v>
      </c>
      <c r="E73" s="16">
        <v>5084</v>
      </c>
      <c r="F73" s="16">
        <v>-3034</v>
      </c>
      <c r="I73" s="125"/>
    </row>
    <row r="74" spans="1:9" x14ac:dyDescent="0.35">
      <c r="A74" s="16" t="s">
        <v>424</v>
      </c>
      <c r="B74" s="16">
        <v>90538</v>
      </c>
      <c r="C74" s="16">
        <v>85814</v>
      </c>
      <c r="D74" s="16">
        <v>80668</v>
      </c>
      <c r="E74" s="16">
        <v>5146</v>
      </c>
      <c r="F74" s="16">
        <v>-4724</v>
      </c>
      <c r="I74" s="125"/>
    </row>
    <row r="75" spans="1:9" x14ac:dyDescent="0.35">
      <c r="A75" s="16" t="s">
        <v>425</v>
      </c>
      <c r="B75" s="16">
        <v>99924</v>
      </c>
      <c r="C75" s="16">
        <v>87091</v>
      </c>
      <c r="D75" s="16">
        <v>79549</v>
      </c>
      <c r="E75" s="16">
        <v>7542</v>
      </c>
      <c r="F75" s="16">
        <v>-12833</v>
      </c>
      <c r="I75" s="125"/>
    </row>
    <row r="76" spans="1:9" x14ac:dyDescent="0.35">
      <c r="A76" s="16" t="s">
        <v>426</v>
      </c>
      <c r="B76" s="16">
        <v>89567</v>
      </c>
      <c r="C76" s="16">
        <v>85344</v>
      </c>
      <c r="D76" s="16">
        <v>80806</v>
      </c>
      <c r="E76" s="16">
        <v>4538</v>
      </c>
      <c r="F76" s="16">
        <v>-4223</v>
      </c>
      <c r="I76" s="125"/>
    </row>
    <row r="77" spans="1:9" x14ac:dyDescent="0.35">
      <c r="A77" s="16" t="s">
        <v>427</v>
      </c>
      <c r="B77" s="16">
        <v>93972</v>
      </c>
      <c r="C77" s="16">
        <v>95011</v>
      </c>
      <c r="D77" s="16">
        <v>84039</v>
      </c>
      <c r="E77" s="16">
        <v>10972</v>
      </c>
      <c r="F77" s="16">
        <v>1039</v>
      </c>
      <c r="I77" s="125"/>
    </row>
    <row r="78" spans="1:9" x14ac:dyDescent="0.35">
      <c r="A78" s="16" t="s">
        <v>428</v>
      </c>
      <c r="B78" s="16">
        <v>88486</v>
      </c>
      <c r="C78" s="16">
        <v>90875</v>
      </c>
      <c r="D78" s="16">
        <v>85217</v>
      </c>
      <c r="E78" s="16">
        <v>5658</v>
      </c>
      <c r="F78" s="16">
        <v>2389</v>
      </c>
      <c r="I78" s="125"/>
    </row>
    <row r="79" spans="1:9" x14ac:dyDescent="0.35">
      <c r="A79" s="16" t="s">
        <v>429</v>
      </c>
      <c r="B79" s="16">
        <v>105631</v>
      </c>
      <c r="C79" s="16">
        <v>93204</v>
      </c>
      <c r="D79" s="16">
        <v>86095</v>
      </c>
      <c r="E79" s="16">
        <v>7109</v>
      </c>
      <c r="F79" s="16">
        <v>-12427</v>
      </c>
      <c r="I79" s="125"/>
    </row>
    <row r="80" spans="1:9" x14ac:dyDescent="0.35">
      <c r="A80" s="16" t="s">
        <v>430</v>
      </c>
      <c r="B80" s="16">
        <v>93082</v>
      </c>
      <c r="C80" s="16">
        <v>94120</v>
      </c>
      <c r="D80" s="16">
        <v>86593</v>
      </c>
      <c r="E80" s="16">
        <v>7527</v>
      </c>
      <c r="F80" s="16">
        <v>1038</v>
      </c>
      <c r="I80" s="125"/>
    </row>
    <row r="81" spans="1:9" x14ac:dyDescent="0.35">
      <c r="A81" s="16" t="s">
        <v>431</v>
      </c>
      <c r="B81" s="16">
        <v>96457</v>
      </c>
      <c r="C81" s="16">
        <v>92966</v>
      </c>
      <c r="D81" s="16">
        <v>86274</v>
      </c>
      <c r="E81" s="16">
        <v>6692</v>
      </c>
      <c r="F81" s="16">
        <v>-3491</v>
      </c>
      <c r="I81" s="125"/>
    </row>
    <row r="82" spans="1:9" x14ac:dyDescent="0.35">
      <c r="A82" s="16" t="s">
        <v>432</v>
      </c>
      <c r="B82" s="16">
        <v>90159</v>
      </c>
      <c r="C82" s="16">
        <v>98169</v>
      </c>
      <c r="D82" s="16">
        <v>91019</v>
      </c>
      <c r="E82" s="16">
        <v>7150</v>
      </c>
      <c r="F82" s="16">
        <v>8010</v>
      </c>
      <c r="I82" s="125"/>
    </row>
    <row r="83" spans="1:9" x14ac:dyDescent="0.35">
      <c r="A83" s="16" t="s">
        <v>433</v>
      </c>
      <c r="B83" s="16">
        <v>104567</v>
      </c>
      <c r="C83" s="16">
        <v>101411</v>
      </c>
      <c r="D83" s="16">
        <v>92231</v>
      </c>
      <c r="E83" s="16">
        <v>9180</v>
      </c>
      <c r="F83" s="16">
        <v>-3156</v>
      </c>
      <c r="I83" s="125"/>
    </row>
    <row r="84" spans="1:9" x14ac:dyDescent="0.35">
      <c r="A84" s="16" t="s">
        <v>434</v>
      </c>
      <c r="B84" s="16">
        <v>93052</v>
      </c>
      <c r="C84" s="16">
        <v>102712</v>
      </c>
      <c r="D84" s="16">
        <v>94321</v>
      </c>
      <c r="E84" s="16">
        <v>8391</v>
      </c>
      <c r="F84" s="16">
        <v>9660</v>
      </c>
      <c r="I84" s="125"/>
    </row>
    <row r="85" spans="1:9" x14ac:dyDescent="0.35">
      <c r="A85" s="16" t="s">
        <v>435</v>
      </c>
      <c r="B85" s="16">
        <v>97750</v>
      </c>
      <c r="C85" s="16">
        <v>102512</v>
      </c>
      <c r="D85" s="16">
        <v>94508</v>
      </c>
      <c r="E85" s="16">
        <v>8004</v>
      </c>
      <c r="F85" s="16">
        <v>4762</v>
      </c>
      <c r="I85" s="125"/>
    </row>
    <row r="86" spans="1:9" x14ac:dyDescent="0.35">
      <c r="A86" s="16" t="s">
        <v>436</v>
      </c>
      <c r="B86" s="16">
        <v>93049</v>
      </c>
      <c r="C86" s="16">
        <v>104149</v>
      </c>
      <c r="D86" s="16">
        <v>96151</v>
      </c>
      <c r="E86" s="16">
        <v>7998</v>
      </c>
      <c r="F86" s="16">
        <v>11100</v>
      </c>
      <c r="I86" s="125"/>
    </row>
    <row r="87" spans="1:9" x14ac:dyDescent="0.35">
      <c r="A87" s="16" t="s">
        <v>437</v>
      </c>
      <c r="B87" s="16">
        <v>106375</v>
      </c>
      <c r="C87" s="16">
        <v>110514</v>
      </c>
      <c r="D87" s="16">
        <v>98216</v>
      </c>
      <c r="E87" s="16">
        <v>12298</v>
      </c>
      <c r="F87" s="16">
        <v>4139</v>
      </c>
      <c r="I87" s="125"/>
    </row>
    <row r="88" spans="1:9" x14ac:dyDescent="0.35">
      <c r="A88" s="16" t="s">
        <v>438</v>
      </c>
      <c r="B88" s="16">
        <v>99304</v>
      </c>
      <c r="C88" s="16">
        <v>113982</v>
      </c>
      <c r="D88" s="16">
        <v>104368</v>
      </c>
      <c r="E88" s="16">
        <v>9614</v>
      </c>
      <c r="F88" s="16">
        <v>14678</v>
      </c>
      <c r="I88" s="125"/>
    </row>
    <row r="89" spans="1:9" x14ac:dyDescent="0.35">
      <c r="A89" s="16" t="s">
        <v>439</v>
      </c>
      <c r="B89" s="16">
        <v>103333</v>
      </c>
      <c r="C89" s="16">
        <v>112936</v>
      </c>
      <c r="D89" s="16">
        <v>104087</v>
      </c>
      <c r="E89" s="16">
        <v>8849</v>
      </c>
      <c r="F89" s="16">
        <v>9603</v>
      </c>
      <c r="I89" s="125"/>
    </row>
    <row r="90" spans="1:9" x14ac:dyDescent="0.35">
      <c r="A90" s="16" t="s">
        <v>440</v>
      </c>
      <c r="B90" s="16">
        <v>100875</v>
      </c>
      <c r="C90" s="16">
        <v>114147</v>
      </c>
      <c r="D90" s="16">
        <v>105701</v>
      </c>
      <c r="E90" s="16">
        <v>8446</v>
      </c>
      <c r="F90" s="16">
        <v>13272</v>
      </c>
      <c r="I90" s="125"/>
    </row>
    <row r="91" spans="1:9" x14ac:dyDescent="0.35">
      <c r="A91" s="16" t="s">
        <v>441</v>
      </c>
      <c r="B91" s="16">
        <v>117643</v>
      </c>
      <c r="C91" s="16">
        <v>117837</v>
      </c>
      <c r="D91" s="16">
        <v>106850</v>
      </c>
      <c r="E91" s="16">
        <v>10987</v>
      </c>
      <c r="F91" s="16">
        <v>194</v>
      </c>
      <c r="I91" s="125"/>
    </row>
    <row r="92" spans="1:9" x14ac:dyDescent="0.35">
      <c r="A92" s="16" t="s">
        <v>442</v>
      </c>
      <c r="B92" s="16">
        <v>105736</v>
      </c>
      <c r="C92" s="16">
        <v>121545</v>
      </c>
      <c r="D92" s="16">
        <v>111403</v>
      </c>
      <c r="E92" s="16">
        <v>10142</v>
      </c>
      <c r="F92" s="16">
        <v>15809</v>
      </c>
      <c r="I92" s="125"/>
    </row>
    <row r="93" spans="1:9" x14ac:dyDescent="0.35">
      <c r="A93" s="16" t="s">
        <v>443</v>
      </c>
      <c r="B93" s="16">
        <v>113210</v>
      </c>
      <c r="C93" s="16">
        <v>122755</v>
      </c>
      <c r="D93" s="16">
        <v>113352</v>
      </c>
      <c r="E93" s="16">
        <v>9403</v>
      </c>
      <c r="F93" s="16">
        <v>9545</v>
      </c>
      <c r="I93" s="125"/>
    </row>
    <row r="94" spans="1:9" x14ac:dyDescent="0.35">
      <c r="A94" s="16" t="s">
        <v>444</v>
      </c>
      <c r="B94" s="16">
        <v>111311</v>
      </c>
      <c r="C94" s="16">
        <v>124301</v>
      </c>
      <c r="D94" s="16">
        <v>114634</v>
      </c>
      <c r="E94" s="16">
        <v>9667</v>
      </c>
      <c r="F94" s="16">
        <v>12990</v>
      </c>
      <c r="I94" s="125"/>
    </row>
    <row r="95" spans="1:9" x14ac:dyDescent="0.35">
      <c r="A95" s="16" t="s">
        <v>445</v>
      </c>
      <c r="B95" s="16">
        <v>128031</v>
      </c>
      <c r="C95" s="16">
        <v>130623</v>
      </c>
      <c r="D95" s="16">
        <v>115997</v>
      </c>
      <c r="E95" s="16">
        <v>14626</v>
      </c>
      <c r="F95" s="16">
        <v>2592</v>
      </c>
      <c r="I95" s="125"/>
    </row>
    <row r="96" spans="1:9" x14ac:dyDescent="0.35">
      <c r="A96" s="16" t="s">
        <v>446</v>
      </c>
      <c r="B96" s="16">
        <v>113607</v>
      </c>
      <c r="C96" s="16">
        <v>126779</v>
      </c>
      <c r="D96" s="16">
        <v>118099</v>
      </c>
      <c r="E96" s="16">
        <v>8680</v>
      </c>
      <c r="F96" s="16">
        <v>13172</v>
      </c>
      <c r="I96" s="125"/>
    </row>
    <row r="97" spans="1:9" x14ac:dyDescent="0.35">
      <c r="A97" s="16" t="s">
        <v>447</v>
      </c>
      <c r="B97" s="16">
        <v>122325</v>
      </c>
      <c r="C97" s="16">
        <v>129815</v>
      </c>
      <c r="D97" s="16">
        <v>120262</v>
      </c>
      <c r="E97" s="16">
        <v>9553</v>
      </c>
      <c r="F97" s="16">
        <v>7490</v>
      </c>
      <c r="I97" s="125"/>
    </row>
    <row r="98" spans="1:9" x14ac:dyDescent="0.35">
      <c r="A98" s="16" t="s">
        <v>448</v>
      </c>
      <c r="B98" s="16">
        <v>118307</v>
      </c>
      <c r="C98" s="16">
        <v>134062</v>
      </c>
      <c r="D98" s="16">
        <v>122386</v>
      </c>
      <c r="E98" s="16">
        <v>11676</v>
      </c>
      <c r="F98" s="16">
        <v>15755</v>
      </c>
      <c r="I98" s="125"/>
    </row>
    <row r="99" spans="1:9" x14ac:dyDescent="0.35">
      <c r="A99" s="16" t="s">
        <v>449</v>
      </c>
      <c r="B99" s="16">
        <v>136948</v>
      </c>
      <c r="C99" s="16">
        <v>136533</v>
      </c>
      <c r="D99" s="16">
        <v>123475</v>
      </c>
      <c r="E99" s="16">
        <v>13058</v>
      </c>
      <c r="F99" s="16">
        <v>-415</v>
      </c>
      <c r="I99" s="125"/>
    </row>
    <row r="100" spans="1:9" x14ac:dyDescent="0.35">
      <c r="A100" s="16" t="s">
        <v>450</v>
      </c>
      <c r="B100" s="16">
        <v>120296</v>
      </c>
      <c r="C100" s="16">
        <v>137810</v>
      </c>
      <c r="D100" s="16">
        <v>127110</v>
      </c>
      <c r="E100" s="16">
        <v>10700</v>
      </c>
      <c r="F100" s="16">
        <v>17514</v>
      </c>
      <c r="I100" s="125"/>
    </row>
    <row r="101" spans="1:9" x14ac:dyDescent="0.35">
      <c r="A101" s="16" t="s">
        <v>451</v>
      </c>
      <c r="B101" s="16">
        <v>128688</v>
      </c>
      <c r="C101" s="16">
        <v>137678</v>
      </c>
      <c r="D101" s="16">
        <v>128132</v>
      </c>
      <c r="E101" s="16">
        <v>9546</v>
      </c>
      <c r="F101" s="16">
        <v>8990</v>
      </c>
      <c r="I101" s="125"/>
    </row>
    <row r="102" spans="1:9" x14ac:dyDescent="0.35">
      <c r="A102" s="16" t="s">
        <v>452</v>
      </c>
      <c r="B102" s="16">
        <v>125041</v>
      </c>
      <c r="C102" s="16">
        <v>138230</v>
      </c>
      <c r="D102" s="16">
        <v>127304</v>
      </c>
      <c r="E102" s="16">
        <v>10926</v>
      </c>
      <c r="F102" s="16">
        <v>13189</v>
      </c>
      <c r="I102" s="125"/>
    </row>
    <row r="103" spans="1:9" x14ac:dyDescent="0.35">
      <c r="A103" s="16" t="s">
        <v>453</v>
      </c>
      <c r="B103" s="16">
        <v>147794</v>
      </c>
      <c r="C103" s="16">
        <v>143017</v>
      </c>
      <c r="D103" s="16">
        <v>127709</v>
      </c>
      <c r="E103" s="16">
        <v>15308</v>
      </c>
      <c r="F103" s="16">
        <v>-4777</v>
      </c>
      <c r="I103" s="125"/>
    </row>
    <row r="104" spans="1:9" x14ac:dyDescent="0.35">
      <c r="A104" s="16" t="s">
        <v>454</v>
      </c>
      <c r="B104" s="16">
        <v>126965</v>
      </c>
      <c r="C104" s="16">
        <v>143117</v>
      </c>
      <c r="D104" s="16">
        <v>134031</v>
      </c>
      <c r="E104" s="16">
        <v>9086</v>
      </c>
      <c r="F104" s="16">
        <v>16152</v>
      </c>
      <c r="I104" s="125"/>
    </row>
    <row r="105" spans="1:9" x14ac:dyDescent="0.35">
      <c r="A105" s="16" t="s">
        <v>455</v>
      </c>
      <c r="B105" s="16">
        <v>135840</v>
      </c>
      <c r="C105" s="16">
        <v>146285</v>
      </c>
      <c r="D105" s="16">
        <v>135394</v>
      </c>
      <c r="E105" s="16">
        <v>10891</v>
      </c>
      <c r="F105" s="16">
        <v>10445</v>
      </c>
      <c r="I105" s="125"/>
    </row>
    <row r="106" spans="1:9" x14ac:dyDescent="0.35">
      <c r="A106" s="16" t="s">
        <v>456</v>
      </c>
      <c r="B106" s="16">
        <v>131169</v>
      </c>
      <c r="C106" s="16">
        <v>148307</v>
      </c>
      <c r="D106" s="16">
        <v>135546</v>
      </c>
      <c r="E106" s="16">
        <v>12761</v>
      </c>
      <c r="F106" s="16">
        <v>17138</v>
      </c>
      <c r="I106" s="125"/>
    </row>
    <row r="107" spans="1:9" x14ac:dyDescent="0.35">
      <c r="A107" s="16" t="s">
        <v>457</v>
      </c>
      <c r="B107" s="16">
        <v>156855</v>
      </c>
      <c r="C107" s="16">
        <v>157331</v>
      </c>
      <c r="D107" s="16">
        <v>136327</v>
      </c>
      <c r="E107" s="16">
        <v>21004</v>
      </c>
      <c r="F107" s="16">
        <v>476</v>
      </c>
      <c r="I107" s="125"/>
    </row>
    <row r="108" spans="1:9" x14ac:dyDescent="0.35">
      <c r="A108" s="16" t="s">
        <v>458</v>
      </c>
      <c r="B108" s="16">
        <v>129629</v>
      </c>
      <c r="C108" s="16">
        <v>153746</v>
      </c>
      <c r="D108" s="16">
        <v>142083</v>
      </c>
      <c r="E108" s="16">
        <v>11663</v>
      </c>
      <c r="F108" s="16">
        <v>24117</v>
      </c>
      <c r="I108" s="125"/>
    </row>
    <row r="109" spans="1:9" x14ac:dyDescent="0.35">
      <c r="A109" s="16" t="s">
        <v>459</v>
      </c>
      <c r="B109" s="16">
        <v>152143</v>
      </c>
      <c r="C109" s="16">
        <v>171442</v>
      </c>
      <c r="D109" s="16">
        <v>141875</v>
      </c>
      <c r="E109" s="16">
        <v>29567</v>
      </c>
      <c r="F109" s="16">
        <v>19299</v>
      </c>
      <c r="I109" s="125"/>
    </row>
    <row r="110" spans="1:9" x14ac:dyDescent="0.35">
      <c r="A110" s="16" t="s">
        <v>460</v>
      </c>
      <c r="B110" s="16">
        <v>130975</v>
      </c>
      <c r="C110" s="16">
        <v>163611</v>
      </c>
      <c r="D110" s="16">
        <v>141796</v>
      </c>
      <c r="E110" s="16">
        <v>21815</v>
      </c>
      <c r="F110" s="16">
        <v>32636</v>
      </c>
      <c r="I110" s="125"/>
    </row>
    <row r="111" spans="1:9" x14ac:dyDescent="0.35">
      <c r="A111" s="16" t="s">
        <v>461</v>
      </c>
      <c r="B111" s="16">
        <v>145311</v>
      </c>
      <c r="C111" s="16">
        <v>170580</v>
      </c>
      <c r="D111" s="16">
        <v>144865</v>
      </c>
      <c r="E111" s="16">
        <v>25715</v>
      </c>
      <c r="F111" s="16">
        <v>25269</v>
      </c>
      <c r="I111" s="125"/>
    </row>
    <row r="112" spans="1:9" x14ac:dyDescent="0.35">
      <c r="A112" s="16" t="s">
        <v>462</v>
      </c>
      <c r="B112" s="16">
        <v>121106</v>
      </c>
      <c r="C112" s="16">
        <v>164253</v>
      </c>
      <c r="D112" s="16">
        <v>151607</v>
      </c>
      <c r="E112" s="16">
        <v>12646</v>
      </c>
      <c r="F112" s="16">
        <v>43147</v>
      </c>
      <c r="I112" s="125"/>
    </row>
    <row r="113" spans="1:9" x14ac:dyDescent="0.35">
      <c r="A113" s="16" t="s">
        <v>463</v>
      </c>
      <c r="B113" s="16">
        <v>129254</v>
      </c>
      <c r="C113" s="16">
        <v>162681</v>
      </c>
      <c r="D113" s="16">
        <v>148363</v>
      </c>
      <c r="E113" s="16">
        <v>14318</v>
      </c>
      <c r="F113" s="16">
        <v>33427</v>
      </c>
      <c r="I113" s="125"/>
    </row>
    <row r="114" spans="1:9" x14ac:dyDescent="0.35">
      <c r="A114" s="16" t="s">
        <v>464</v>
      </c>
      <c r="B114" s="16">
        <v>124068</v>
      </c>
      <c r="C114" s="16">
        <v>170418</v>
      </c>
      <c r="D114" s="16">
        <v>151157</v>
      </c>
      <c r="E114" s="16">
        <v>19261</v>
      </c>
      <c r="F114" s="16">
        <v>46350</v>
      </c>
      <c r="I114" s="125"/>
    </row>
    <row r="115" spans="1:9" x14ac:dyDescent="0.35">
      <c r="A115" s="16" t="s">
        <v>465</v>
      </c>
      <c r="B115" s="16">
        <v>151678</v>
      </c>
      <c r="C115" s="16">
        <v>179042</v>
      </c>
      <c r="D115" s="16">
        <v>157307</v>
      </c>
      <c r="E115" s="16">
        <v>21735</v>
      </c>
      <c r="F115" s="16">
        <v>27364</v>
      </c>
      <c r="I115" s="125"/>
    </row>
    <row r="116" spans="1:9" x14ac:dyDescent="0.35">
      <c r="A116" s="16" t="s">
        <v>466</v>
      </c>
      <c r="B116" s="16">
        <v>133747</v>
      </c>
      <c r="C116" s="16">
        <v>172427</v>
      </c>
      <c r="D116" s="16">
        <v>160573</v>
      </c>
      <c r="E116" s="16">
        <v>11854</v>
      </c>
      <c r="F116" s="16">
        <v>38680</v>
      </c>
      <c r="I116" s="125"/>
    </row>
    <row r="117" spans="1:9" x14ac:dyDescent="0.35">
      <c r="A117" s="16" t="s">
        <v>467</v>
      </c>
      <c r="B117" s="16">
        <v>138241</v>
      </c>
      <c r="C117" s="16">
        <v>173464</v>
      </c>
      <c r="D117" s="16">
        <v>159423</v>
      </c>
      <c r="E117" s="16">
        <v>14041</v>
      </c>
      <c r="F117" s="16">
        <v>35223</v>
      </c>
      <c r="I117" s="125"/>
    </row>
    <row r="118" spans="1:9" x14ac:dyDescent="0.35">
      <c r="A118" s="16" t="s">
        <v>468</v>
      </c>
      <c r="B118" s="16">
        <v>131195</v>
      </c>
      <c r="C118" s="16">
        <v>175517</v>
      </c>
      <c r="D118" s="16">
        <v>161302</v>
      </c>
      <c r="E118" s="16">
        <v>14215</v>
      </c>
      <c r="F118" s="16">
        <v>44322</v>
      </c>
      <c r="I118" s="125"/>
    </row>
    <row r="119" spans="1:9" x14ac:dyDescent="0.35">
      <c r="A119" s="16" t="s">
        <v>469</v>
      </c>
      <c r="B119" s="16">
        <v>160391</v>
      </c>
      <c r="C119" s="16">
        <v>180385</v>
      </c>
      <c r="D119" s="16">
        <v>160040</v>
      </c>
      <c r="E119" s="16">
        <v>20345</v>
      </c>
      <c r="F119" s="16">
        <v>19994</v>
      </c>
      <c r="I119" s="125"/>
    </row>
    <row r="120" spans="1:9" x14ac:dyDescent="0.35">
      <c r="A120" s="16" t="s">
        <v>470</v>
      </c>
      <c r="B120" s="16">
        <v>137568</v>
      </c>
      <c r="C120" s="16">
        <v>175924</v>
      </c>
      <c r="D120" s="16">
        <v>165475</v>
      </c>
      <c r="E120" s="16">
        <v>10449</v>
      </c>
      <c r="F120" s="16">
        <v>38356</v>
      </c>
      <c r="I120" s="125"/>
    </row>
    <row r="121" spans="1:9" x14ac:dyDescent="0.35">
      <c r="A121" s="16" t="s">
        <v>471</v>
      </c>
      <c r="B121" s="16">
        <v>145822</v>
      </c>
      <c r="C121" s="16">
        <v>171810</v>
      </c>
      <c r="D121" s="16">
        <v>160013</v>
      </c>
      <c r="E121" s="16">
        <v>11797</v>
      </c>
      <c r="F121" s="16">
        <v>25988</v>
      </c>
      <c r="I121" s="125"/>
    </row>
    <row r="122" spans="1:9" x14ac:dyDescent="0.35">
      <c r="A122" s="16" t="s">
        <v>472</v>
      </c>
      <c r="B122" s="16">
        <v>137869</v>
      </c>
      <c r="C122" s="16">
        <v>172495</v>
      </c>
      <c r="D122" s="16">
        <v>159819</v>
      </c>
      <c r="E122" s="16">
        <v>12676</v>
      </c>
      <c r="F122" s="16">
        <v>34626</v>
      </c>
      <c r="I122" s="125"/>
    </row>
    <row r="123" spans="1:9" x14ac:dyDescent="0.35">
      <c r="A123" s="16" t="s">
        <v>473</v>
      </c>
      <c r="B123" s="16">
        <v>174947</v>
      </c>
      <c r="C123" s="16">
        <v>189131</v>
      </c>
      <c r="D123" s="16">
        <v>165493</v>
      </c>
      <c r="E123" s="16">
        <v>23638</v>
      </c>
      <c r="F123" s="16">
        <v>14184</v>
      </c>
      <c r="I123" s="125"/>
    </row>
    <row r="124" spans="1:9" x14ac:dyDescent="0.35">
      <c r="A124" s="16" t="s">
        <v>474</v>
      </c>
      <c r="B124" s="16">
        <v>140573</v>
      </c>
      <c r="C124" s="16">
        <v>187932</v>
      </c>
      <c r="D124" s="16">
        <v>166816</v>
      </c>
      <c r="E124" s="16">
        <v>21116</v>
      </c>
      <c r="F124" s="16">
        <v>47359</v>
      </c>
      <c r="I124" s="125"/>
    </row>
    <row r="125" spans="1:9" x14ac:dyDescent="0.35">
      <c r="A125" s="16" t="s">
        <v>475</v>
      </c>
      <c r="B125" s="16">
        <v>146911</v>
      </c>
      <c r="C125" s="16">
        <v>174606</v>
      </c>
      <c r="D125" s="16">
        <v>163498</v>
      </c>
      <c r="E125" s="16">
        <v>11108</v>
      </c>
      <c r="F125" s="16">
        <v>27695</v>
      </c>
      <c r="I125" s="125"/>
    </row>
    <row r="126" spans="1:9" x14ac:dyDescent="0.35">
      <c r="A126" s="16" t="s">
        <v>476</v>
      </c>
      <c r="B126" s="16">
        <v>140046</v>
      </c>
      <c r="C126" s="16">
        <v>179508</v>
      </c>
      <c r="D126" s="16">
        <v>167808</v>
      </c>
      <c r="E126" s="16">
        <v>11700</v>
      </c>
      <c r="F126" s="16">
        <v>39462</v>
      </c>
      <c r="I126" s="125"/>
    </row>
    <row r="127" spans="1:9" x14ac:dyDescent="0.35">
      <c r="A127" s="16" t="s">
        <v>477</v>
      </c>
      <c r="B127" s="16">
        <v>169284</v>
      </c>
      <c r="C127" s="16">
        <v>178692</v>
      </c>
      <c r="D127" s="16">
        <v>163496</v>
      </c>
      <c r="E127" s="16">
        <v>15196</v>
      </c>
      <c r="F127" s="16">
        <v>9408</v>
      </c>
      <c r="I127" s="125"/>
    </row>
    <row r="128" spans="1:9" x14ac:dyDescent="0.35">
      <c r="A128" s="16" t="s">
        <v>478</v>
      </c>
      <c r="B128" s="16">
        <v>158223</v>
      </c>
      <c r="C128" s="16">
        <v>186624</v>
      </c>
      <c r="D128" s="16">
        <v>175395</v>
      </c>
      <c r="E128" s="16">
        <v>11229</v>
      </c>
      <c r="F128" s="16">
        <v>28401</v>
      </c>
      <c r="I128" s="125"/>
    </row>
    <row r="129" spans="1:9" x14ac:dyDescent="0.35">
      <c r="A129" s="16" t="s">
        <v>479</v>
      </c>
      <c r="B129" s="16">
        <v>153157</v>
      </c>
      <c r="C129" s="16">
        <v>176030</v>
      </c>
      <c r="D129" s="16">
        <v>162985</v>
      </c>
      <c r="E129" s="16">
        <v>13045</v>
      </c>
      <c r="F129" s="16">
        <v>22873</v>
      </c>
      <c r="I129" s="125"/>
    </row>
    <row r="130" spans="1:9" x14ac:dyDescent="0.35">
      <c r="A130" s="16" t="s">
        <v>480</v>
      </c>
      <c r="B130" s="16">
        <v>146947</v>
      </c>
      <c r="C130" s="16">
        <v>178839</v>
      </c>
      <c r="D130" s="16">
        <v>166611</v>
      </c>
      <c r="E130" s="16">
        <v>12228</v>
      </c>
      <c r="F130" s="16">
        <v>31892</v>
      </c>
      <c r="I130" s="125"/>
    </row>
    <row r="131" spans="1:9" x14ac:dyDescent="0.35">
      <c r="A131" s="16" t="s">
        <v>481</v>
      </c>
      <c r="B131" s="16">
        <v>171096</v>
      </c>
      <c r="C131" s="16">
        <v>189034</v>
      </c>
      <c r="D131" s="16">
        <v>169913</v>
      </c>
      <c r="E131" s="16">
        <v>19121</v>
      </c>
      <c r="F131" s="16">
        <v>17938</v>
      </c>
      <c r="I131" s="125"/>
    </row>
    <row r="132" spans="1:9" x14ac:dyDescent="0.35">
      <c r="A132" s="16" t="s">
        <v>482</v>
      </c>
      <c r="B132" s="16">
        <v>152492</v>
      </c>
      <c r="C132" s="16">
        <v>189317</v>
      </c>
      <c r="D132" s="16">
        <v>175399</v>
      </c>
      <c r="E132" s="16">
        <v>13918</v>
      </c>
      <c r="F132" s="16">
        <v>36825</v>
      </c>
      <c r="I132" s="125"/>
    </row>
    <row r="133" spans="1:9" x14ac:dyDescent="0.35">
      <c r="A133" s="16" t="s">
        <v>483</v>
      </c>
      <c r="B133" s="16">
        <v>159083</v>
      </c>
      <c r="C133" s="16">
        <v>182312</v>
      </c>
      <c r="D133" s="16">
        <v>168634</v>
      </c>
      <c r="E133" s="16">
        <v>13678</v>
      </c>
      <c r="F133" s="16">
        <v>23229</v>
      </c>
      <c r="I133" s="125"/>
    </row>
    <row r="134" spans="1:9" x14ac:dyDescent="0.35">
      <c r="A134" s="16" t="s">
        <v>484</v>
      </c>
      <c r="B134" s="16">
        <v>158087</v>
      </c>
      <c r="C134" s="16">
        <v>184491</v>
      </c>
      <c r="D134" s="16">
        <v>169965</v>
      </c>
      <c r="E134" s="16">
        <v>14526</v>
      </c>
      <c r="F134" s="16">
        <v>26404</v>
      </c>
      <c r="I134" s="125"/>
    </row>
    <row r="135" spans="1:9" x14ac:dyDescent="0.35">
      <c r="A135" s="16" t="s">
        <v>485</v>
      </c>
      <c r="B135" s="16">
        <v>181160</v>
      </c>
      <c r="C135" s="16">
        <v>187841</v>
      </c>
      <c r="D135" s="16">
        <v>167687</v>
      </c>
      <c r="E135" s="16">
        <v>20154</v>
      </c>
      <c r="F135" s="16">
        <v>6681</v>
      </c>
      <c r="I135" s="125"/>
    </row>
    <row r="136" spans="1:9" x14ac:dyDescent="0.35">
      <c r="A136" s="16" t="s">
        <v>486</v>
      </c>
      <c r="B136" s="16">
        <v>160462</v>
      </c>
      <c r="C136" s="16">
        <v>193144</v>
      </c>
      <c r="D136" s="16">
        <v>175706</v>
      </c>
      <c r="E136" s="16">
        <v>17438</v>
      </c>
      <c r="F136" s="16">
        <v>32682</v>
      </c>
      <c r="I136" s="125"/>
    </row>
    <row r="137" spans="1:9" x14ac:dyDescent="0.35">
      <c r="A137" s="16" t="s">
        <v>487</v>
      </c>
      <c r="B137" s="16">
        <v>163932</v>
      </c>
      <c r="C137" s="16">
        <v>185077</v>
      </c>
      <c r="D137" s="16">
        <v>170835</v>
      </c>
      <c r="E137" s="16">
        <v>14242</v>
      </c>
      <c r="F137" s="16">
        <v>21145</v>
      </c>
      <c r="I137" s="125"/>
    </row>
    <row r="138" spans="1:9" x14ac:dyDescent="0.35">
      <c r="A138" s="16" t="s">
        <v>488</v>
      </c>
      <c r="B138" s="16">
        <v>159600</v>
      </c>
      <c r="C138" s="16">
        <v>184771</v>
      </c>
      <c r="D138" s="16">
        <v>171714</v>
      </c>
      <c r="E138" s="16">
        <v>13057</v>
      </c>
      <c r="F138" s="16">
        <v>25171</v>
      </c>
      <c r="I138" s="125"/>
    </row>
    <row r="139" spans="1:9" x14ac:dyDescent="0.35">
      <c r="A139" s="16" t="s">
        <v>489</v>
      </c>
      <c r="B139" s="16">
        <v>188196</v>
      </c>
      <c r="C139" s="16">
        <v>188655</v>
      </c>
      <c r="D139" s="16">
        <v>169457</v>
      </c>
      <c r="E139" s="16">
        <v>19198</v>
      </c>
      <c r="F139" s="16">
        <v>459</v>
      </c>
      <c r="I139" s="125"/>
    </row>
    <row r="140" spans="1:9" x14ac:dyDescent="0.35">
      <c r="A140" s="16" t="s">
        <v>490</v>
      </c>
      <c r="B140" s="16">
        <v>166976</v>
      </c>
      <c r="C140" s="16">
        <v>193736</v>
      </c>
      <c r="D140" s="16">
        <v>177075</v>
      </c>
      <c r="E140" s="16">
        <v>16661</v>
      </c>
      <c r="F140" s="16">
        <v>26760</v>
      </c>
      <c r="I140" s="125"/>
    </row>
    <row r="141" spans="1:9" x14ac:dyDescent="0.35">
      <c r="A141" s="16" t="s">
        <v>491</v>
      </c>
      <c r="B141" s="16">
        <v>174686</v>
      </c>
      <c r="C141" s="16">
        <v>190256</v>
      </c>
      <c r="D141" s="16">
        <v>176147</v>
      </c>
      <c r="E141" s="16">
        <v>14109</v>
      </c>
      <c r="F141" s="16">
        <v>15570</v>
      </c>
      <c r="I141" s="125"/>
    </row>
    <row r="142" spans="1:9" x14ac:dyDescent="0.35">
      <c r="A142" s="16" t="s">
        <v>492</v>
      </c>
      <c r="B142" s="16">
        <v>170103</v>
      </c>
      <c r="C142" s="16">
        <v>185267</v>
      </c>
      <c r="D142" s="16">
        <v>172781</v>
      </c>
      <c r="E142" s="16">
        <v>12486</v>
      </c>
      <c r="F142" s="16">
        <v>15164</v>
      </c>
      <c r="I142" s="125"/>
    </row>
    <row r="143" spans="1:9" x14ac:dyDescent="0.35">
      <c r="A143" s="16" t="s">
        <v>493</v>
      </c>
      <c r="B143" s="16">
        <v>203813</v>
      </c>
      <c r="C143" s="16">
        <v>191721</v>
      </c>
      <c r="D143" s="16">
        <v>172280</v>
      </c>
      <c r="E143" s="16">
        <v>19441</v>
      </c>
      <c r="F143" s="16">
        <v>-12092</v>
      </c>
      <c r="I143" s="125"/>
    </row>
    <row r="144" spans="1:9" x14ac:dyDescent="0.35">
      <c r="A144" s="16" t="s">
        <v>494</v>
      </c>
      <c r="B144" s="16">
        <v>174859</v>
      </c>
      <c r="C144" s="16">
        <v>204213</v>
      </c>
      <c r="D144" s="16">
        <v>185001</v>
      </c>
      <c r="E144" s="16">
        <v>19212</v>
      </c>
      <c r="F144" s="16">
        <v>29354</v>
      </c>
      <c r="I144" s="125"/>
    </row>
    <row r="145" spans="1:9" x14ac:dyDescent="0.35">
      <c r="A145" s="16" t="s">
        <v>495</v>
      </c>
      <c r="B145" s="16">
        <v>180428</v>
      </c>
      <c r="C145" s="16">
        <v>193055</v>
      </c>
      <c r="D145" s="16">
        <v>177311</v>
      </c>
      <c r="E145" s="16">
        <v>15744</v>
      </c>
      <c r="F145" s="16">
        <v>12627</v>
      </c>
      <c r="I145" s="125"/>
    </row>
    <row r="146" spans="1:9" ht="12.65" customHeight="1" x14ac:dyDescent="0.35">
      <c r="A146" s="16" t="s">
        <v>496</v>
      </c>
      <c r="B146" s="16">
        <v>180711</v>
      </c>
      <c r="C146" s="16">
        <v>192756</v>
      </c>
      <c r="D146" s="16">
        <v>177150</v>
      </c>
      <c r="E146" s="16">
        <v>15606</v>
      </c>
      <c r="F146" s="16">
        <v>12045</v>
      </c>
      <c r="I146" s="125"/>
    </row>
    <row r="147" spans="1:9" x14ac:dyDescent="0.35">
      <c r="A147" s="16" t="s">
        <v>497</v>
      </c>
      <c r="B147" s="16">
        <v>204377</v>
      </c>
      <c r="C147" s="16">
        <v>200228</v>
      </c>
      <c r="D147" s="16">
        <v>178679</v>
      </c>
      <c r="E147" s="16">
        <v>21549</v>
      </c>
      <c r="F147" s="16">
        <v>-4149</v>
      </c>
      <c r="I147" s="125"/>
    </row>
    <row r="148" spans="1:9" x14ac:dyDescent="0.35">
      <c r="A148" s="16" t="s">
        <v>498</v>
      </c>
      <c r="B148" s="16">
        <v>182227</v>
      </c>
      <c r="C148" s="16">
        <v>201245</v>
      </c>
      <c r="D148" s="16">
        <v>182856</v>
      </c>
      <c r="E148" s="16">
        <v>18389</v>
      </c>
      <c r="F148" s="16">
        <v>19018</v>
      </c>
      <c r="I148" s="125"/>
    </row>
    <row r="149" spans="1:9" x14ac:dyDescent="0.35">
      <c r="A149" s="16" t="s">
        <v>499</v>
      </c>
      <c r="B149" s="16">
        <v>191063</v>
      </c>
      <c r="C149" s="16">
        <v>202049</v>
      </c>
      <c r="D149" s="16">
        <v>184982</v>
      </c>
      <c r="E149" s="16">
        <v>17067</v>
      </c>
      <c r="F149" s="16">
        <v>10986</v>
      </c>
      <c r="I149" s="125"/>
    </row>
    <row r="150" spans="1:9" x14ac:dyDescent="0.35">
      <c r="A150" s="16" t="s">
        <v>500</v>
      </c>
      <c r="B150" s="16">
        <v>186021</v>
      </c>
      <c r="C150" s="16">
        <v>201311</v>
      </c>
      <c r="D150" s="16">
        <v>183909</v>
      </c>
      <c r="E150" s="16">
        <v>17402</v>
      </c>
      <c r="F150" s="16">
        <v>15290</v>
      </c>
      <c r="I150" s="125"/>
    </row>
    <row r="151" spans="1:9" x14ac:dyDescent="0.35">
      <c r="A151" s="16" t="s">
        <v>501</v>
      </c>
      <c r="B151" s="16">
        <v>217161</v>
      </c>
      <c r="C151" s="16">
        <v>205029</v>
      </c>
      <c r="D151" s="16">
        <v>181078</v>
      </c>
      <c r="E151" s="16">
        <v>23951</v>
      </c>
      <c r="F151" s="16">
        <v>-12132</v>
      </c>
      <c r="I151" s="125"/>
    </row>
    <row r="152" spans="1:9" ht="15" customHeight="1" x14ac:dyDescent="0.35">
      <c r="A152" s="16" t="s">
        <v>502</v>
      </c>
      <c r="B152" s="16">
        <v>186925</v>
      </c>
      <c r="C152" s="16">
        <v>211287</v>
      </c>
      <c r="D152" s="16">
        <v>192262</v>
      </c>
      <c r="E152" s="16">
        <v>19025</v>
      </c>
      <c r="F152" s="16">
        <v>24362</v>
      </c>
      <c r="I152" s="125"/>
    </row>
    <row r="153" spans="1:9" ht="15" customHeight="1" x14ac:dyDescent="0.35">
      <c r="A153" s="16" t="s">
        <v>503</v>
      </c>
      <c r="B153" s="16">
        <v>196206</v>
      </c>
      <c r="C153" s="16">
        <v>209384</v>
      </c>
      <c r="D153" s="16">
        <v>190259</v>
      </c>
      <c r="E153" s="16">
        <v>19125</v>
      </c>
      <c r="F153" s="16">
        <v>13178</v>
      </c>
      <c r="I153" s="125"/>
    </row>
    <row r="154" spans="1:9" ht="15" customHeight="1" x14ac:dyDescent="0.35">
      <c r="A154" s="16" t="s">
        <v>504</v>
      </c>
      <c r="B154" s="16">
        <v>187434</v>
      </c>
      <c r="C154" s="16">
        <v>205280</v>
      </c>
      <c r="D154" s="16">
        <v>189409</v>
      </c>
      <c r="E154" s="16">
        <v>15871</v>
      </c>
      <c r="F154" s="16">
        <v>17846</v>
      </c>
      <c r="I154" s="125"/>
    </row>
    <row r="155" spans="1:9" ht="15" customHeight="1" x14ac:dyDescent="0.35">
      <c r="A155" s="16" t="s">
        <v>505</v>
      </c>
      <c r="B155" s="16">
        <v>218489</v>
      </c>
      <c r="C155" s="16">
        <v>220573</v>
      </c>
      <c r="D155" s="16">
        <v>196355</v>
      </c>
      <c r="E155" s="16">
        <v>24218</v>
      </c>
      <c r="F155" s="16">
        <v>2084</v>
      </c>
      <c r="I155" s="125"/>
    </row>
    <row r="156" spans="1:9" ht="15" customHeight="1" x14ac:dyDescent="0.35">
      <c r="A156" s="16" t="s">
        <v>506</v>
      </c>
      <c r="B156" s="16">
        <v>160681</v>
      </c>
      <c r="C156" s="16">
        <v>300657</v>
      </c>
      <c r="D156" s="16">
        <v>266351</v>
      </c>
      <c r="E156" s="16">
        <v>34306</v>
      </c>
      <c r="F156" s="16">
        <v>139976</v>
      </c>
      <c r="I156" s="125"/>
    </row>
    <row r="157" spans="1:9" ht="15" customHeight="1" x14ac:dyDescent="0.35">
      <c r="A157" s="16" t="s">
        <v>507</v>
      </c>
      <c r="B157" s="16">
        <v>181116</v>
      </c>
      <c r="C157" s="16">
        <v>256929</v>
      </c>
      <c r="D157" s="16">
        <v>229504</v>
      </c>
      <c r="E157" s="16">
        <v>27425</v>
      </c>
      <c r="F157" s="16">
        <v>75813</v>
      </c>
      <c r="I157" s="125"/>
    </row>
    <row r="158" spans="1:9" ht="15" customHeight="1" x14ac:dyDescent="0.35">
      <c r="A158" s="16" t="s">
        <v>508</v>
      </c>
      <c r="B158" s="16">
        <v>192627</v>
      </c>
      <c r="C158" s="16">
        <v>252515</v>
      </c>
      <c r="D158" s="16">
        <v>230373</v>
      </c>
      <c r="E158" s="16">
        <v>22142</v>
      </c>
      <c r="F158" s="16">
        <v>59888</v>
      </c>
      <c r="I158" s="125"/>
    </row>
    <row r="159" spans="1:9" ht="15" customHeight="1" x14ac:dyDescent="0.35">
      <c r="A159" s="16" t="s">
        <v>509</v>
      </c>
      <c r="B159" s="16">
        <v>226060</v>
      </c>
      <c r="C159" s="16">
        <v>271658</v>
      </c>
      <c r="D159" s="16">
        <v>240492</v>
      </c>
      <c r="E159" s="16">
        <v>31166</v>
      </c>
      <c r="F159" s="16">
        <v>45598</v>
      </c>
      <c r="I159" s="125"/>
    </row>
    <row r="160" spans="1:9" ht="15" customHeight="1" x14ac:dyDescent="0.35">
      <c r="A160" s="16" t="s">
        <v>510</v>
      </c>
      <c r="B160" s="16">
        <v>191533</v>
      </c>
      <c r="C160" s="16">
        <v>264731</v>
      </c>
      <c r="D160" s="16">
        <v>241053</v>
      </c>
      <c r="E160" s="16">
        <v>23678</v>
      </c>
      <c r="F160" s="16">
        <v>73198</v>
      </c>
      <c r="I160" s="125"/>
    </row>
    <row r="161" spans="1:9" ht="15" customHeight="1" x14ac:dyDescent="0.35">
      <c r="A161" s="16" t="s">
        <v>511</v>
      </c>
      <c r="B161" s="16">
        <v>211804</v>
      </c>
      <c r="C161" s="16">
        <v>250219</v>
      </c>
      <c r="D161" s="16">
        <v>227035</v>
      </c>
      <c r="E161" s="16">
        <v>23184</v>
      </c>
      <c r="F161" s="16">
        <v>38415</v>
      </c>
      <c r="I161" s="125"/>
    </row>
    <row r="162" spans="1:9" ht="15" customHeight="1" x14ac:dyDescent="0.35">
      <c r="A162" s="16" t="s">
        <v>512</v>
      </c>
      <c r="B162" s="16">
        <v>219121</v>
      </c>
      <c r="C162" s="16">
        <v>239740</v>
      </c>
      <c r="D162" s="16">
        <v>220200</v>
      </c>
      <c r="E162" s="16">
        <v>19540</v>
      </c>
      <c r="F162" s="16">
        <v>20619</v>
      </c>
      <c r="I162" s="125"/>
    </row>
    <row r="163" spans="1:9" ht="15" customHeight="1" x14ac:dyDescent="0.35">
      <c r="A163" s="16" t="s">
        <v>513</v>
      </c>
      <c r="B163" s="16">
        <v>264697</v>
      </c>
      <c r="C163" s="16">
        <v>267475</v>
      </c>
      <c r="D163" s="16">
        <v>232372</v>
      </c>
      <c r="E163" s="16">
        <v>35103</v>
      </c>
      <c r="F163" s="16">
        <v>2778</v>
      </c>
      <c r="I163" s="125"/>
    </row>
    <row r="164" spans="1:9" ht="15" customHeight="1" x14ac:dyDescent="0.35">
      <c r="A164" s="16" t="s">
        <v>514</v>
      </c>
      <c r="B164" s="16">
        <v>223237</v>
      </c>
      <c r="C164" s="16">
        <v>266251</v>
      </c>
      <c r="D164" s="16">
        <v>244740</v>
      </c>
      <c r="E164" s="16">
        <v>21511</v>
      </c>
      <c r="F164" s="16">
        <v>43014</v>
      </c>
      <c r="I164" s="125"/>
    </row>
    <row r="165" spans="1:9" ht="15" customHeight="1" x14ac:dyDescent="0.35">
      <c r="A165" s="16" t="s">
        <v>515</v>
      </c>
      <c r="B165" s="16">
        <v>240452</v>
      </c>
      <c r="C165" s="16">
        <v>262624</v>
      </c>
      <c r="D165" s="16">
        <v>238870</v>
      </c>
      <c r="E165" s="16">
        <v>23754</v>
      </c>
      <c r="F165" s="16">
        <v>22172</v>
      </c>
      <c r="I165" s="125"/>
    </row>
    <row r="166" spans="1:9" ht="15" customHeight="1" x14ac:dyDescent="0.35">
      <c r="A166" s="16" t="s">
        <v>516</v>
      </c>
      <c r="B166" s="16">
        <v>244978</v>
      </c>
      <c r="C166" s="16">
        <v>284622</v>
      </c>
      <c r="D166" s="16">
        <v>261482</v>
      </c>
      <c r="E166" s="16">
        <v>23140</v>
      </c>
      <c r="F166" s="16">
        <v>39644</v>
      </c>
      <c r="I166" s="125"/>
    </row>
    <row r="167" spans="1:9" ht="15" customHeight="1" x14ac:dyDescent="0.35">
      <c r="A167" s="16" t="s">
        <v>517</v>
      </c>
      <c r="B167" s="16">
        <v>282484</v>
      </c>
      <c r="C167" s="16">
        <v>301586</v>
      </c>
      <c r="D167" s="16">
        <v>255551</v>
      </c>
      <c r="E167" s="16">
        <v>46035</v>
      </c>
      <c r="F167" s="16">
        <v>19102</v>
      </c>
      <c r="I167" s="125"/>
    </row>
    <row r="168" spans="1:9" ht="15" customHeight="1" x14ac:dyDescent="0.35">
      <c r="A168" s="16" t="s">
        <v>518</v>
      </c>
      <c r="B168" s="16">
        <v>238601</v>
      </c>
      <c r="C168" s="16">
        <v>302174</v>
      </c>
      <c r="D168" s="16">
        <v>268089</v>
      </c>
      <c r="E168" s="16">
        <v>34085</v>
      </c>
      <c r="F168" s="16">
        <v>63573</v>
      </c>
      <c r="I168" s="125"/>
    </row>
    <row r="169" spans="1:9" ht="15" customHeight="1" x14ac:dyDescent="0.35">
      <c r="A169" s="16" t="s">
        <v>519</v>
      </c>
      <c r="B169" s="16">
        <v>252623</v>
      </c>
      <c r="C169" s="16">
        <v>286375</v>
      </c>
      <c r="D169" s="16">
        <v>246265</v>
      </c>
      <c r="E169" s="16">
        <v>40110</v>
      </c>
      <c r="F169" s="16">
        <v>33752</v>
      </c>
      <c r="I169" s="125"/>
    </row>
    <row r="170" spans="1:9" ht="15" customHeight="1" x14ac:dyDescent="0.35">
      <c r="A170" s="16" t="s">
        <v>520</v>
      </c>
      <c r="B170" s="16">
        <v>249967</v>
      </c>
      <c r="C170" s="16">
        <v>287671</v>
      </c>
      <c r="D170" s="16">
        <v>253825</v>
      </c>
      <c r="E170" s="16">
        <v>33846</v>
      </c>
      <c r="F170" s="16">
        <v>37704</v>
      </c>
      <c r="I170" s="125"/>
    </row>
    <row r="171" spans="1:9" ht="15" customHeight="1" x14ac:dyDescent="0.35">
      <c r="A171" s="16" t="s">
        <v>521</v>
      </c>
      <c r="B171" s="16">
        <v>295966</v>
      </c>
      <c r="C171" s="16">
        <v>307869</v>
      </c>
      <c r="D171" s="16">
        <v>252747</v>
      </c>
      <c r="E171" s="16">
        <v>55122</v>
      </c>
      <c r="F171" s="16">
        <v>11903</v>
      </c>
      <c r="I171" s="125"/>
    </row>
    <row r="172" spans="1:9" ht="15" customHeight="1" x14ac:dyDescent="0.35">
      <c r="A172" s="16" t="s">
        <v>522</v>
      </c>
      <c r="B172" s="16">
        <v>246495</v>
      </c>
      <c r="C172" s="16">
        <v>307330</v>
      </c>
      <c r="D172" s="16">
        <v>269307</v>
      </c>
      <c r="E172" s="16">
        <v>38023</v>
      </c>
      <c r="F172" s="16">
        <v>60835</v>
      </c>
      <c r="I172" s="125"/>
    </row>
    <row r="173" spans="1:9" ht="15" customHeight="1" x14ac:dyDescent="0.35">
      <c r="A173" s="16" t="s">
        <v>523</v>
      </c>
      <c r="B173" s="16">
        <v>262421</v>
      </c>
      <c r="C173" s="16">
        <v>301324</v>
      </c>
      <c r="D173" s="16">
        <v>262422</v>
      </c>
      <c r="E173" s="16">
        <v>38902</v>
      </c>
      <c r="F173" s="16">
        <v>38903</v>
      </c>
      <c r="I173" s="125"/>
    </row>
    <row r="174" spans="1:9" ht="15" customHeight="1" x14ac:dyDescent="0.35">
      <c r="A174" s="16" t="s">
        <v>524</v>
      </c>
      <c r="B174" s="16">
        <v>260091</v>
      </c>
      <c r="C174" s="16">
        <v>308203</v>
      </c>
      <c r="D174" s="16">
        <v>273076</v>
      </c>
      <c r="E174" s="16">
        <v>35127</v>
      </c>
      <c r="F174" s="16">
        <v>48112</v>
      </c>
      <c r="I174" s="125"/>
    </row>
    <row r="175" spans="1:9" x14ac:dyDescent="0.35">
      <c r="A175" s="16" t="s">
        <v>525</v>
      </c>
      <c r="B175" s="16">
        <v>316167</v>
      </c>
      <c r="C175" s="16">
        <v>321615</v>
      </c>
      <c r="D175" s="16">
        <v>273551</v>
      </c>
      <c r="E175" s="16">
        <v>48064</v>
      </c>
      <c r="F175" s="16">
        <v>5448</v>
      </c>
      <c r="I175" s="125"/>
    </row>
    <row r="176" spans="1:9" x14ac:dyDescent="0.35">
      <c r="A176" s="16" t="s">
        <v>526</v>
      </c>
      <c r="B176" s="16">
        <v>261401</v>
      </c>
      <c r="C176" s="16">
        <v>327173</v>
      </c>
      <c r="D176" s="16">
        <v>293493</v>
      </c>
      <c r="E176" s="16">
        <v>33680</v>
      </c>
      <c r="F176" s="16">
        <v>65772</v>
      </c>
      <c r="I176" s="125"/>
    </row>
    <row r="177" spans="1:9" x14ac:dyDescent="0.35">
      <c r="A177" s="16" t="s">
        <v>527</v>
      </c>
      <c r="B177" s="16">
        <v>284985</v>
      </c>
      <c r="C177" s="16">
        <v>320862</v>
      </c>
      <c r="D177" s="16">
        <v>286461</v>
      </c>
      <c r="E177" s="16">
        <v>34401</v>
      </c>
      <c r="F177" s="16">
        <v>35877</v>
      </c>
      <c r="I177" s="125"/>
    </row>
    <row r="178" spans="1:9" x14ac:dyDescent="0.35">
      <c r="A178" s="16" t="s">
        <v>528</v>
      </c>
      <c r="B178" s="16">
        <v>280968</v>
      </c>
      <c r="C178" s="16">
        <v>316276</v>
      </c>
      <c r="D178" s="16">
        <v>280642</v>
      </c>
      <c r="E178" s="16">
        <v>35634</v>
      </c>
      <c r="F178" s="16">
        <v>35308</v>
      </c>
      <c r="I178" s="125"/>
    </row>
    <row r="179" spans="1:9" x14ac:dyDescent="0.35">
      <c r="A179" s="16" t="s">
        <v>529</v>
      </c>
      <c r="B179" s="16">
        <v>348124</v>
      </c>
      <c r="C179" s="16">
        <v>334296</v>
      </c>
      <c r="D179" s="16">
        <v>284584</v>
      </c>
      <c r="E179" s="16">
        <v>49712</v>
      </c>
      <c r="F179" s="16">
        <v>-13828</v>
      </c>
      <c r="I179" s="125"/>
    </row>
    <row r="180" spans="1:9" x14ac:dyDescent="0.35">
      <c r="A180" s="16" t="s">
        <v>1939</v>
      </c>
      <c r="B180" s="16">
        <v>278204</v>
      </c>
      <c r="C180" s="16">
        <v>343652</v>
      </c>
      <c r="D180" s="16">
        <v>305496</v>
      </c>
      <c r="E180" s="16">
        <v>38156</v>
      </c>
      <c r="F180" s="16">
        <v>65448</v>
      </c>
      <c r="I180" s="125"/>
    </row>
    <row r="181" spans="1:9" ht="33.75" customHeight="1" x14ac:dyDescent="0.35">
      <c r="A181" s="16" t="s">
        <v>530</v>
      </c>
      <c r="B181" s="16">
        <v>21955</v>
      </c>
      <c r="C181" s="16">
        <v>24807</v>
      </c>
      <c r="D181" s="16">
        <v>23395</v>
      </c>
      <c r="E181" s="16">
        <v>1412</v>
      </c>
      <c r="F181" s="16">
        <v>2852</v>
      </c>
      <c r="I181" s="125"/>
    </row>
    <row r="182" spans="1:9" x14ac:dyDescent="0.35">
      <c r="A182" s="16" t="s">
        <v>531</v>
      </c>
      <c r="B182" s="16">
        <v>22052</v>
      </c>
      <c r="C182" s="16">
        <v>24946</v>
      </c>
      <c r="D182" s="16">
        <v>23534</v>
      </c>
      <c r="E182" s="16">
        <v>1412</v>
      </c>
      <c r="F182" s="16">
        <v>2894</v>
      </c>
      <c r="I182" s="125"/>
    </row>
    <row r="183" spans="1:9" x14ac:dyDescent="0.35">
      <c r="A183" s="16" t="s">
        <v>532</v>
      </c>
      <c r="B183" s="16">
        <v>21851</v>
      </c>
      <c r="C183" s="16">
        <v>26761</v>
      </c>
      <c r="D183" s="16">
        <v>25337</v>
      </c>
      <c r="E183" s="16">
        <v>1424</v>
      </c>
      <c r="F183" s="16">
        <v>4910</v>
      </c>
      <c r="I183" s="125"/>
    </row>
    <row r="184" spans="1:9" x14ac:dyDescent="0.35">
      <c r="A184" s="16" t="s">
        <v>533</v>
      </c>
      <c r="B184" s="16">
        <v>25990</v>
      </c>
      <c r="C184" s="16">
        <v>25919</v>
      </c>
      <c r="D184" s="16">
        <v>24281</v>
      </c>
      <c r="E184" s="16">
        <v>1638</v>
      </c>
      <c r="F184" s="16">
        <v>-71</v>
      </c>
      <c r="I184" s="125"/>
    </row>
    <row r="185" spans="1:9" x14ac:dyDescent="0.35">
      <c r="A185" s="16" t="s">
        <v>534</v>
      </c>
      <c r="B185" s="16">
        <v>23832</v>
      </c>
      <c r="C185" s="16">
        <v>26056</v>
      </c>
      <c r="D185" s="16">
        <v>24418</v>
      </c>
      <c r="E185" s="16">
        <v>1638</v>
      </c>
      <c r="F185" s="16">
        <v>2224</v>
      </c>
      <c r="I185" s="125"/>
    </row>
    <row r="186" spans="1:9" x14ac:dyDescent="0.35">
      <c r="A186" s="16" t="s">
        <v>535</v>
      </c>
      <c r="B186" s="16">
        <v>24304</v>
      </c>
      <c r="C186" s="16">
        <v>26341</v>
      </c>
      <c r="D186" s="16">
        <v>24695</v>
      </c>
      <c r="E186" s="16">
        <v>1646</v>
      </c>
      <c r="F186" s="16">
        <v>2037</v>
      </c>
      <c r="I186" s="125"/>
    </row>
    <row r="187" spans="1:9" x14ac:dyDescent="0.35">
      <c r="A187" s="16" t="s">
        <v>536</v>
      </c>
      <c r="B187" s="16">
        <v>26992</v>
      </c>
      <c r="C187" s="16">
        <v>25372</v>
      </c>
      <c r="D187" s="16">
        <v>23637</v>
      </c>
      <c r="E187" s="16">
        <v>1735</v>
      </c>
      <c r="F187" s="16">
        <v>-1620</v>
      </c>
      <c r="I187" s="125"/>
    </row>
    <row r="188" spans="1:9" x14ac:dyDescent="0.35">
      <c r="A188" s="16" t="s">
        <v>537</v>
      </c>
      <c r="B188" s="16">
        <v>27770</v>
      </c>
      <c r="C188" s="16">
        <v>26052</v>
      </c>
      <c r="D188" s="16">
        <v>24317</v>
      </c>
      <c r="E188" s="16">
        <v>1735</v>
      </c>
      <c r="F188" s="16">
        <v>-1718</v>
      </c>
      <c r="I188" s="125"/>
    </row>
    <row r="189" spans="1:9" x14ac:dyDescent="0.35">
      <c r="A189" s="16" t="s">
        <v>538</v>
      </c>
      <c r="B189" s="16">
        <v>27102</v>
      </c>
      <c r="C189" s="16">
        <v>28079</v>
      </c>
      <c r="D189" s="16">
        <v>26344</v>
      </c>
      <c r="E189" s="16">
        <v>1735</v>
      </c>
      <c r="F189" s="16">
        <v>977</v>
      </c>
      <c r="I189" s="125"/>
    </row>
    <row r="190" spans="1:9" x14ac:dyDescent="0.35">
      <c r="A190" s="16" t="s">
        <v>71</v>
      </c>
      <c r="B190" s="16">
        <v>35820</v>
      </c>
      <c r="C190" s="16">
        <v>26717</v>
      </c>
      <c r="D190" s="16">
        <v>24346</v>
      </c>
      <c r="E190" s="16">
        <v>2371</v>
      </c>
      <c r="F190" s="16">
        <v>-9103</v>
      </c>
      <c r="I190" s="125"/>
    </row>
    <row r="191" spans="1:9" x14ac:dyDescent="0.35">
      <c r="A191" s="16" t="s">
        <v>72</v>
      </c>
      <c r="B191" s="16">
        <v>27919</v>
      </c>
      <c r="C191" s="16">
        <v>28034</v>
      </c>
      <c r="D191" s="16">
        <v>25672</v>
      </c>
      <c r="E191" s="16">
        <v>2362</v>
      </c>
      <c r="F191" s="16">
        <v>115</v>
      </c>
      <c r="I191" s="125"/>
    </row>
    <row r="192" spans="1:9" x14ac:dyDescent="0.35">
      <c r="A192" s="16" t="s">
        <v>73</v>
      </c>
      <c r="B192" s="16">
        <v>25433</v>
      </c>
      <c r="C192" s="16">
        <v>28906</v>
      </c>
      <c r="D192" s="16">
        <v>26529</v>
      </c>
      <c r="E192" s="16">
        <v>2377</v>
      </c>
      <c r="F192" s="16">
        <v>3473</v>
      </c>
      <c r="I192" s="125"/>
    </row>
    <row r="193" spans="1:9" x14ac:dyDescent="0.35">
      <c r="A193" s="16" t="s">
        <v>74</v>
      </c>
      <c r="B193" s="16">
        <v>24773</v>
      </c>
      <c r="C193" s="16">
        <v>26230</v>
      </c>
      <c r="D193" s="16">
        <v>24684</v>
      </c>
      <c r="E193" s="16">
        <v>1546</v>
      </c>
      <c r="F193" s="16">
        <v>1457</v>
      </c>
      <c r="I193" s="125"/>
    </row>
    <row r="194" spans="1:9" x14ac:dyDescent="0.35">
      <c r="A194" s="16" t="s">
        <v>75</v>
      </c>
      <c r="B194" s="16">
        <v>22079</v>
      </c>
      <c r="C194" s="16">
        <v>26407</v>
      </c>
      <c r="D194" s="16">
        <v>24987</v>
      </c>
      <c r="E194" s="16">
        <v>1420</v>
      </c>
      <c r="F194" s="16">
        <v>4328</v>
      </c>
      <c r="I194" s="125"/>
    </row>
    <row r="195" spans="1:9" x14ac:dyDescent="0.35">
      <c r="A195" s="16" t="s">
        <v>76</v>
      </c>
      <c r="B195" s="16">
        <v>22909</v>
      </c>
      <c r="C195" s="16">
        <v>26225</v>
      </c>
      <c r="D195" s="16">
        <v>24714</v>
      </c>
      <c r="E195" s="16">
        <v>1511</v>
      </c>
      <c r="F195" s="16">
        <v>3316</v>
      </c>
      <c r="I195" s="125"/>
    </row>
    <row r="196" spans="1:9" x14ac:dyDescent="0.35">
      <c r="A196" s="16" t="s">
        <v>77</v>
      </c>
      <c r="B196" s="16">
        <v>30317</v>
      </c>
      <c r="C196" s="16">
        <v>26329</v>
      </c>
      <c r="D196" s="16">
        <v>24727</v>
      </c>
      <c r="E196" s="16">
        <v>1602</v>
      </c>
      <c r="F196" s="16">
        <v>-3988</v>
      </c>
      <c r="I196" s="125"/>
    </row>
    <row r="197" spans="1:9" x14ac:dyDescent="0.35">
      <c r="A197" s="16" t="s">
        <v>78</v>
      </c>
      <c r="B197" s="16">
        <v>25017</v>
      </c>
      <c r="C197" s="16">
        <v>26682</v>
      </c>
      <c r="D197" s="16">
        <v>25093</v>
      </c>
      <c r="E197" s="16">
        <v>1589</v>
      </c>
      <c r="F197" s="16">
        <v>1665</v>
      </c>
      <c r="I197" s="125"/>
    </row>
    <row r="198" spans="1:9" x14ac:dyDescent="0.35">
      <c r="A198" s="16" t="s">
        <v>79</v>
      </c>
      <c r="B198" s="16">
        <v>25156</v>
      </c>
      <c r="C198" s="16">
        <v>26555</v>
      </c>
      <c r="D198" s="16">
        <v>25047</v>
      </c>
      <c r="E198" s="16">
        <v>1508</v>
      </c>
      <c r="F198" s="16">
        <v>1399</v>
      </c>
      <c r="I198" s="125"/>
    </row>
    <row r="199" spans="1:9" x14ac:dyDescent="0.35">
      <c r="A199" s="16" t="s">
        <v>80</v>
      </c>
      <c r="B199" s="16">
        <v>34111</v>
      </c>
      <c r="C199" s="16">
        <v>27432</v>
      </c>
      <c r="D199" s="16">
        <v>25708</v>
      </c>
      <c r="E199" s="16">
        <v>1724</v>
      </c>
      <c r="F199" s="16">
        <v>-6679</v>
      </c>
      <c r="I199" s="125"/>
    </row>
    <row r="200" spans="1:9" x14ac:dyDescent="0.35">
      <c r="A200" s="16" t="s">
        <v>81</v>
      </c>
      <c r="B200" s="16">
        <v>24096</v>
      </c>
      <c r="C200" s="16">
        <v>26769</v>
      </c>
      <c r="D200" s="16">
        <v>25053</v>
      </c>
      <c r="E200" s="16">
        <v>1716</v>
      </c>
      <c r="F200" s="16">
        <v>2673</v>
      </c>
      <c r="I200" s="125"/>
    </row>
    <row r="201" spans="1:9" x14ac:dyDescent="0.35">
      <c r="A201" s="16" t="s">
        <v>82</v>
      </c>
      <c r="B201" s="16">
        <v>28436</v>
      </c>
      <c r="C201" s="16">
        <v>28276</v>
      </c>
      <c r="D201" s="16">
        <v>26487</v>
      </c>
      <c r="E201" s="16">
        <v>1789</v>
      </c>
      <c r="F201" s="16">
        <v>-160</v>
      </c>
      <c r="I201" s="125"/>
    </row>
    <row r="202" spans="1:9" x14ac:dyDescent="0.35">
      <c r="A202" s="16" t="s">
        <v>83</v>
      </c>
      <c r="B202" s="16">
        <v>34661</v>
      </c>
      <c r="C202" s="16">
        <v>27063</v>
      </c>
      <c r="D202" s="16">
        <v>24724</v>
      </c>
      <c r="E202" s="16">
        <v>2339</v>
      </c>
      <c r="F202" s="16">
        <v>-7598</v>
      </c>
      <c r="I202" s="125"/>
    </row>
    <row r="203" spans="1:9" x14ac:dyDescent="0.35">
      <c r="A203" s="16" t="s">
        <v>84</v>
      </c>
      <c r="B203" s="16">
        <v>30933</v>
      </c>
      <c r="C203" s="16">
        <v>28583</v>
      </c>
      <c r="D203" s="16">
        <v>26227</v>
      </c>
      <c r="E203" s="16">
        <v>2356</v>
      </c>
      <c r="F203" s="16">
        <v>-2350</v>
      </c>
      <c r="I203" s="125"/>
    </row>
    <row r="204" spans="1:9" x14ac:dyDescent="0.35">
      <c r="A204" s="16" t="s">
        <v>85</v>
      </c>
      <c r="B204" s="16">
        <v>27741</v>
      </c>
      <c r="C204" s="16">
        <v>29393</v>
      </c>
      <c r="D204" s="16">
        <v>26871</v>
      </c>
      <c r="E204" s="16">
        <v>2522</v>
      </c>
      <c r="F204" s="16">
        <v>1652</v>
      </c>
      <c r="I204" s="125"/>
    </row>
    <row r="205" spans="1:9" x14ac:dyDescent="0.35">
      <c r="A205" s="16" t="s">
        <v>86</v>
      </c>
      <c r="B205" s="16">
        <v>27176</v>
      </c>
      <c r="C205" s="16">
        <v>26892</v>
      </c>
      <c r="D205" s="16">
        <v>25276</v>
      </c>
      <c r="E205" s="16">
        <v>1616</v>
      </c>
      <c r="F205" s="16">
        <v>-284</v>
      </c>
      <c r="I205" s="125"/>
    </row>
    <row r="206" spans="1:9" x14ac:dyDescent="0.35">
      <c r="A206" s="16" t="s">
        <v>87</v>
      </c>
      <c r="B206" s="16">
        <v>23686</v>
      </c>
      <c r="C206" s="16">
        <v>26688</v>
      </c>
      <c r="D206" s="16">
        <v>25214</v>
      </c>
      <c r="E206" s="16">
        <v>1474</v>
      </c>
      <c r="F206" s="16">
        <v>3002</v>
      </c>
      <c r="I206" s="125"/>
    </row>
    <row r="207" spans="1:9" x14ac:dyDescent="0.35">
      <c r="A207" s="16" t="s">
        <v>88</v>
      </c>
      <c r="B207" s="16">
        <v>24364</v>
      </c>
      <c r="C207" s="16">
        <v>27004</v>
      </c>
      <c r="D207" s="16">
        <v>25470</v>
      </c>
      <c r="E207" s="16">
        <v>1534</v>
      </c>
      <c r="F207" s="16">
        <v>2640</v>
      </c>
      <c r="I207" s="125"/>
    </row>
    <row r="208" spans="1:9" x14ac:dyDescent="0.35">
      <c r="A208" s="16" t="s">
        <v>89</v>
      </c>
      <c r="B208" s="16">
        <v>31893</v>
      </c>
      <c r="C208" s="16">
        <v>27504</v>
      </c>
      <c r="D208" s="16">
        <v>25856</v>
      </c>
      <c r="E208" s="16">
        <v>1648</v>
      </c>
      <c r="F208" s="16">
        <v>-4389</v>
      </c>
      <c r="I208" s="125"/>
    </row>
    <row r="209" spans="1:9" x14ac:dyDescent="0.35">
      <c r="A209" s="16" t="s">
        <v>90</v>
      </c>
      <c r="B209" s="16">
        <v>26573</v>
      </c>
      <c r="C209" s="16">
        <v>27982</v>
      </c>
      <c r="D209" s="16">
        <v>26289</v>
      </c>
      <c r="E209" s="16">
        <v>1693</v>
      </c>
      <c r="F209" s="16">
        <v>1409</v>
      </c>
      <c r="I209" s="125"/>
    </row>
    <row r="210" spans="1:9" x14ac:dyDescent="0.35">
      <c r="A210" s="16" t="s">
        <v>91</v>
      </c>
      <c r="B210" s="16">
        <v>28008</v>
      </c>
      <c r="C210" s="16">
        <v>27954</v>
      </c>
      <c r="D210" s="16">
        <v>26211</v>
      </c>
      <c r="E210" s="16">
        <v>1743</v>
      </c>
      <c r="F210" s="16">
        <v>-54</v>
      </c>
      <c r="I210" s="125"/>
    </row>
    <row r="211" spans="1:9" x14ac:dyDescent="0.35">
      <c r="A211" s="16" t="s">
        <v>92</v>
      </c>
      <c r="B211" s="16">
        <v>35953</v>
      </c>
      <c r="C211" s="16">
        <v>28647</v>
      </c>
      <c r="D211" s="16">
        <v>26914</v>
      </c>
      <c r="E211" s="16">
        <v>1733</v>
      </c>
      <c r="F211" s="16">
        <v>-7306</v>
      </c>
      <c r="I211" s="125"/>
    </row>
    <row r="212" spans="1:9" x14ac:dyDescent="0.35">
      <c r="A212" s="16" t="s">
        <v>93</v>
      </c>
      <c r="B212" s="16">
        <v>26195</v>
      </c>
      <c r="C212" s="16">
        <v>29001</v>
      </c>
      <c r="D212" s="16">
        <v>27283</v>
      </c>
      <c r="E212" s="16">
        <v>1718</v>
      </c>
      <c r="F212" s="16">
        <v>2806</v>
      </c>
      <c r="I212" s="125"/>
    </row>
    <row r="213" spans="1:9" x14ac:dyDescent="0.35">
      <c r="A213" s="16" t="s">
        <v>94</v>
      </c>
      <c r="B213" s="16">
        <v>28390</v>
      </c>
      <c r="C213" s="16">
        <v>28166</v>
      </c>
      <c r="D213" s="16">
        <v>26471</v>
      </c>
      <c r="E213" s="16">
        <v>1695</v>
      </c>
      <c r="F213" s="16">
        <v>-224</v>
      </c>
      <c r="I213" s="125"/>
    </row>
    <row r="214" spans="1:9" x14ac:dyDescent="0.35">
      <c r="A214" s="16" t="s">
        <v>95</v>
      </c>
      <c r="B214" s="16">
        <v>39331</v>
      </c>
      <c r="C214" s="16">
        <v>28723</v>
      </c>
      <c r="D214" s="16">
        <v>26267</v>
      </c>
      <c r="E214" s="16">
        <v>2456</v>
      </c>
      <c r="F214" s="16">
        <v>-10608</v>
      </c>
      <c r="I214" s="125"/>
    </row>
    <row r="215" spans="1:9" x14ac:dyDescent="0.35">
      <c r="A215" s="16" t="s">
        <v>96</v>
      </c>
      <c r="B215" s="16">
        <v>30859</v>
      </c>
      <c r="C215" s="16">
        <v>28938</v>
      </c>
      <c r="D215" s="16">
        <v>26358</v>
      </c>
      <c r="E215" s="16">
        <v>2580</v>
      </c>
      <c r="F215" s="16">
        <v>-1921</v>
      </c>
      <c r="I215" s="125"/>
    </row>
    <row r="216" spans="1:9" x14ac:dyDescent="0.35">
      <c r="A216" s="16" t="s">
        <v>97</v>
      </c>
      <c r="B216" s="16">
        <v>29734</v>
      </c>
      <c r="C216" s="16">
        <v>29430</v>
      </c>
      <c r="D216" s="16">
        <v>26924</v>
      </c>
      <c r="E216" s="16">
        <v>2506</v>
      </c>
      <c r="F216" s="16">
        <v>-304</v>
      </c>
      <c r="I216" s="125"/>
    </row>
    <row r="217" spans="1:9" x14ac:dyDescent="0.35">
      <c r="A217" s="16" t="s">
        <v>98</v>
      </c>
      <c r="B217" s="16">
        <v>29900</v>
      </c>
      <c r="C217" s="16">
        <v>32649</v>
      </c>
      <c r="D217" s="16">
        <v>26910</v>
      </c>
      <c r="E217" s="16">
        <v>5739</v>
      </c>
      <c r="F217" s="16">
        <v>2749</v>
      </c>
      <c r="I217" s="125"/>
    </row>
    <row r="218" spans="1:9" x14ac:dyDescent="0.35">
      <c r="A218" s="16" t="s">
        <v>99</v>
      </c>
      <c r="B218" s="16">
        <v>29534</v>
      </c>
      <c r="C218" s="16">
        <v>20342</v>
      </c>
      <c r="D218" s="16">
        <v>27262</v>
      </c>
      <c r="E218" s="16">
        <v>-6920</v>
      </c>
      <c r="F218" s="16">
        <v>-9192</v>
      </c>
      <c r="I218" s="125"/>
    </row>
    <row r="219" spans="1:9" x14ac:dyDescent="0.35">
      <c r="A219" s="16" t="s">
        <v>100</v>
      </c>
      <c r="B219" s="16">
        <v>30133</v>
      </c>
      <c r="C219" s="16">
        <v>32353</v>
      </c>
      <c r="D219" s="16">
        <v>26634</v>
      </c>
      <c r="E219" s="16">
        <v>5719</v>
      </c>
      <c r="F219" s="16">
        <v>2220</v>
      </c>
      <c r="I219" s="125"/>
    </row>
    <row r="220" spans="1:9" x14ac:dyDescent="0.35">
      <c r="A220" s="16" t="s">
        <v>101</v>
      </c>
      <c r="B220" s="16">
        <v>32761</v>
      </c>
      <c r="C220" s="16">
        <v>34167</v>
      </c>
      <c r="D220" s="16">
        <v>27201</v>
      </c>
      <c r="E220" s="16">
        <v>6966</v>
      </c>
      <c r="F220" s="16">
        <v>1406</v>
      </c>
      <c r="I220" s="125"/>
    </row>
    <row r="221" spans="1:9" x14ac:dyDescent="0.35">
      <c r="A221" s="16" t="s">
        <v>102</v>
      </c>
      <c r="B221" s="16">
        <v>31429</v>
      </c>
      <c r="C221" s="16">
        <v>35386</v>
      </c>
      <c r="D221" s="16">
        <v>28435</v>
      </c>
      <c r="E221" s="16">
        <v>6951</v>
      </c>
      <c r="F221" s="16">
        <v>3957</v>
      </c>
      <c r="I221" s="125"/>
    </row>
    <row r="222" spans="1:9" x14ac:dyDescent="0.35">
      <c r="A222" s="16" t="s">
        <v>103</v>
      </c>
      <c r="B222" s="16">
        <v>29782</v>
      </c>
      <c r="C222" s="16">
        <v>25458</v>
      </c>
      <c r="D222" s="16">
        <v>28403</v>
      </c>
      <c r="E222" s="16">
        <v>-2945</v>
      </c>
      <c r="F222" s="16">
        <v>-4324</v>
      </c>
      <c r="I222" s="125"/>
    </row>
    <row r="223" spans="1:9" x14ac:dyDescent="0.35">
      <c r="A223" s="16" t="s">
        <v>104</v>
      </c>
      <c r="B223" s="16">
        <v>29472</v>
      </c>
      <c r="C223" s="16">
        <v>29957</v>
      </c>
      <c r="D223" s="16">
        <v>28039</v>
      </c>
      <c r="E223" s="16">
        <v>1918</v>
      </c>
      <c r="F223" s="16">
        <v>485</v>
      </c>
      <c r="I223" s="125"/>
    </row>
    <row r="224" spans="1:9" x14ac:dyDescent="0.35">
      <c r="A224" s="16" t="s">
        <v>105</v>
      </c>
      <c r="B224" s="16">
        <v>29243</v>
      </c>
      <c r="C224" s="16">
        <v>29818</v>
      </c>
      <c r="D224" s="16">
        <v>27921</v>
      </c>
      <c r="E224" s="16">
        <v>1897</v>
      </c>
      <c r="F224" s="16">
        <v>575</v>
      </c>
      <c r="I224" s="125"/>
    </row>
    <row r="225" spans="1:9" x14ac:dyDescent="0.35">
      <c r="A225" s="16" t="s">
        <v>106</v>
      </c>
      <c r="B225" s="16">
        <v>29771</v>
      </c>
      <c r="C225" s="16">
        <v>31100</v>
      </c>
      <c r="D225" s="16">
        <v>29257</v>
      </c>
      <c r="E225" s="16">
        <v>1843</v>
      </c>
      <c r="F225" s="16">
        <v>1329</v>
      </c>
      <c r="I225" s="125"/>
    </row>
    <row r="226" spans="1:9" x14ac:dyDescent="0.35">
      <c r="A226" s="16" t="s">
        <v>107</v>
      </c>
      <c r="B226" s="16">
        <v>38440</v>
      </c>
      <c r="C226" s="16">
        <v>31308</v>
      </c>
      <c r="D226" s="16">
        <v>28905</v>
      </c>
      <c r="E226" s="16">
        <v>2403</v>
      </c>
      <c r="F226" s="16">
        <v>-7132</v>
      </c>
      <c r="I226" s="125"/>
    </row>
    <row r="227" spans="1:9" x14ac:dyDescent="0.35">
      <c r="A227" s="16" t="s">
        <v>108</v>
      </c>
      <c r="B227" s="16">
        <v>35446</v>
      </c>
      <c r="C227" s="16">
        <v>30914</v>
      </c>
      <c r="D227" s="16">
        <v>28565</v>
      </c>
      <c r="E227" s="16">
        <v>2349</v>
      </c>
      <c r="F227" s="16">
        <v>-4532</v>
      </c>
      <c r="I227" s="125"/>
    </row>
    <row r="228" spans="1:9" x14ac:dyDescent="0.35">
      <c r="A228" s="16" t="s">
        <v>109</v>
      </c>
      <c r="B228" s="16">
        <v>31745</v>
      </c>
      <c r="C228" s="16">
        <v>30982</v>
      </c>
      <c r="D228" s="16">
        <v>28625</v>
      </c>
      <c r="E228" s="16">
        <v>2357</v>
      </c>
      <c r="F228" s="16">
        <v>-763</v>
      </c>
      <c r="I228" s="125"/>
    </row>
    <row r="229" spans="1:9" x14ac:dyDescent="0.35">
      <c r="A229" s="16" t="s">
        <v>110</v>
      </c>
      <c r="B229" s="16">
        <v>31773</v>
      </c>
      <c r="C229" s="16">
        <v>31113</v>
      </c>
      <c r="D229" s="16">
        <v>28617</v>
      </c>
      <c r="E229" s="16">
        <v>2496</v>
      </c>
      <c r="F229" s="16">
        <v>-660</v>
      </c>
      <c r="I229" s="125"/>
    </row>
    <row r="230" spans="1:9" x14ac:dyDescent="0.35">
      <c r="A230" s="16" t="s">
        <v>111</v>
      </c>
      <c r="B230" s="16">
        <v>30496</v>
      </c>
      <c r="C230" s="16">
        <v>32215</v>
      </c>
      <c r="D230" s="16">
        <v>29560</v>
      </c>
      <c r="E230" s="16">
        <v>2655</v>
      </c>
      <c r="F230" s="16">
        <v>1719</v>
      </c>
      <c r="I230" s="125"/>
    </row>
    <row r="231" spans="1:9" x14ac:dyDescent="0.35">
      <c r="A231" s="16" t="s">
        <v>112</v>
      </c>
      <c r="B231" s="16">
        <v>30813</v>
      </c>
      <c r="C231" s="16">
        <v>30792</v>
      </c>
      <c r="D231" s="16">
        <v>28416</v>
      </c>
      <c r="E231" s="16">
        <v>2376</v>
      </c>
      <c r="F231" s="16">
        <v>-21</v>
      </c>
      <c r="I231" s="125"/>
    </row>
    <row r="232" spans="1:9" x14ac:dyDescent="0.35">
      <c r="A232" s="16" t="s">
        <v>113</v>
      </c>
      <c r="B232" s="16">
        <v>34299</v>
      </c>
      <c r="C232" s="16">
        <v>32091</v>
      </c>
      <c r="D232" s="16">
        <v>29811</v>
      </c>
      <c r="E232" s="16">
        <v>2280</v>
      </c>
      <c r="F232" s="16">
        <v>-2208</v>
      </c>
      <c r="I232" s="125"/>
    </row>
    <row r="233" spans="1:9" x14ac:dyDescent="0.35">
      <c r="A233" s="16" t="s">
        <v>114</v>
      </c>
      <c r="B233" s="16">
        <v>31229</v>
      </c>
      <c r="C233" s="16">
        <v>28901</v>
      </c>
      <c r="D233" s="16">
        <v>26743</v>
      </c>
      <c r="E233" s="16">
        <v>2158</v>
      </c>
      <c r="F233" s="16">
        <v>-2328</v>
      </c>
      <c r="I233" s="125"/>
    </row>
    <row r="234" spans="1:9" x14ac:dyDescent="0.35">
      <c r="A234" s="16" t="s">
        <v>115</v>
      </c>
      <c r="B234" s="16">
        <v>30929</v>
      </c>
      <c r="C234" s="16">
        <v>31974</v>
      </c>
      <c r="D234" s="16">
        <v>29720</v>
      </c>
      <c r="E234" s="16">
        <v>2254</v>
      </c>
      <c r="F234" s="16">
        <v>1045</v>
      </c>
      <c r="I234" s="125"/>
    </row>
    <row r="235" spans="1:9" x14ac:dyDescent="0.35">
      <c r="A235" s="16" t="s">
        <v>116</v>
      </c>
      <c r="B235" s="16">
        <v>30219</v>
      </c>
      <c r="C235" s="16">
        <v>32264</v>
      </c>
      <c r="D235" s="16">
        <v>29850</v>
      </c>
      <c r="E235" s="16">
        <v>2414</v>
      </c>
      <c r="F235" s="16">
        <v>2045</v>
      </c>
      <c r="I235" s="125"/>
    </row>
    <row r="236" spans="1:9" x14ac:dyDescent="0.35">
      <c r="A236" s="16" t="s">
        <v>117</v>
      </c>
      <c r="B236" s="16">
        <v>29555</v>
      </c>
      <c r="C236" s="16">
        <v>31120</v>
      </c>
      <c r="D236" s="16">
        <v>28770</v>
      </c>
      <c r="E236" s="16">
        <v>2350</v>
      </c>
      <c r="F236" s="16">
        <v>1565</v>
      </c>
      <c r="I236" s="125"/>
    </row>
    <row r="237" spans="1:9" x14ac:dyDescent="0.35">
      <c r="A237" s="16" t="s">
        <v>118</v>
      </c>
      <c r="B237" s="16">
        <v>30385</v>
      </c>
      <c r="C237" s="16">
        <v>34785</v>
      </c>
      <c r="D237" s="16">
        <v>32399</v>
      </c>
      <c r="E237" s="16">
        <v>2386</v>
      </c>
      <c r="F237" s="16">
        <v>4400</v>
      </c>
      <c r="I237" s="125"/>
    </row>
    <row r="238" spans="1:9" x14ac:dyDescent="0.35">
      <c r="A238" s="16" t="s">
        <v>119</v>
      </c>
      <c r="B238" s="16">
        <v>38119</v>
      </c>
      <c r="C238" s="16">
        <v>34714</v>
      </c>
      <c r="D238" s="16">
        <v>31768</v>
      </c>
      <c r="E238" s="16">
        <v>2946</v>
      </c>
      <c r="F238" s="16">
        <v>-3405</v>
      </c>
      <c r="I238" s="125"/>
    </row>
    <row r="239" spans="1:9" x14ac:dyDescent="0.35">
      <c r="A239" s="16" t="s">
        <v>120</v>
      </c>
      <c r="B239" s="16">
        <v>34153</v>
      </c>
      <c r="C239" s="16">
        <v>32921</v>
      </c>
      <c r="D239" s="16">
        <v>30045</v>
      </c>
      <c r="E239" s="16">
        <v>2876</v>
      </c>
      <c r="F239" s="16">
        <v>-1232</v>
      </c>
      <c r="I239" s="125"/>
    </row>
    <row r="240" spans="1:9" x14ac:dyDescent="0.35">
      <c r="A240" s="16" t="s">
        <v>121</v>
      </c>
      <c r="B240" s="16">
        <v>32295</v>
      </c>
      <c r="C240" s="16">
        <v>33776</v>
      </c>
      <c r="D240" s="16">
        <v>30418</v>
      </c>
      <c r="E240" s="16">
        <v>3358</v>
      </c>
      <c r="F240" s="16">
        <v>1481</v>
      </c>
      <c r="I240" s="125"/>
    </row>
    <row r="241" spans="1:9" x14ac:dyDescent="0.35">
      <c r="A241" s="16" t="s">
        <v>122</v>
      </c>
      <c r="B241" s="16">
        <v>32400</v>
      </c>
      <c r="C241" s="16">
        <v>34959</v>
      </c>
      <c r="D241" s="16">
        <v>32062</v>
      </c>
      <c r="E241" s="16">
        <v>2897</v>
      </c>
      <c r="F241" s="16">
        <v>2559</v>
      </c>
      <c r="I241" s="125"/>
    </row>
    <row r="242" spans="1:9" x14ac:dyDescent="0.35">
      <c r="A242" s="16" t="s">
        <v>123</v>
      </c>
      <c r="B242" s="16">
        <v>30142</v>
      </c>
      <c r="C242" s="16">
        <v>36502</v>
      </c>
      <c r="D242" s="16">
        <v>33748</v>
      </c>
      <c r="E242" s="16">
        <v>2754</v>
      </c>
      <c r="F242" s="16">
        <v>6360</v>
      </c>
      <c r="I242" s="125"/>
    </row>
    <row r="243" spans="1:9" x14ac:dyDescent="0.35">
      <c r="A243" s="16" t="s">
        <v>124</v>
      </c>
      <c r="B243" s="16">
        <v>30510</v>
      </c>
      <c r="C243" s="16">
        <v>31251</v>
      </c>
      <c r="D243" s="16">
        <v>28511</v>
      </c>
      <c r="E243" s="16">
        <v>2740</v>
      </c>
      <c r="F243" s="16">
        <v>741</v>
      </c>
      <c r="I243" s="125"/>
    </row>
    <row r="244" spans="1:9" x14ac:dyDescent="0.35">
      <c r="A244" s="16" t="s">
        <v>125</v>
      </c>
      <c r="B244" s="16">
        <v>34511</v>
      </c>
      <c r="C244" s="16">
        <v>34111</v>
      </c>
      <c r="D244" s="16">
        <v>31465</v>
      </c>
      <c r="E244" s="16">
        <v>2646</v>
      </c>
      <c r="F244" s="16">
        <v>-400</v>
      </c>
      <c r="I244" s="125"/>
    </row>
    <row r="245" spans="1:9" x14ac:dyDescent="0.35">
      <c r="A245" s="16" t="s">
        <v>126</v>
      </c>
      <c r="B245" s="16">
        <v>31996</v>
      </c>
      <c r="C245" s="16">
        <v>33001</v>
      </c>
      <c r="D245" s="16">
        <v>30378</v>
      </c>
      <c r="E245" s="16">
        <v>2623</v>
      </c>
      <c r="F245" s="16">
        <v>1005</v>
      </c>
      <c r="I245" s="125"/>
    </row>
    <row r="246" spans="1:9" x14ac:dyDescent="0.35">
      <c r="A246" s="16" t="s">
        <v>127</v>
      </c>
      <c r="B246" s="16">
        <v>31243</v>
      </c>
      <c r="C246" s="16">
        <v>35400</v>
      </c>
      <c r="D246" s="16">
        <v>32665</v>
      </c>
      <c r="E246" s="16">
        <v>2735</v>
      </c>
      <c r="F246" s="16">
        <v>4157</v>
      </c>
      <c r="I246" s="125"/>
    </row>
    <row r="247" spans="1:9" x14ac:dyDescent="0.35">
      <c r="A247" s="16" t="s">
        <v>128</v>
      </c>
      <c r="B247" s="16">
        <v>31340</v>
      </c>
      <c r="C247" s="16">
        <v>33319</v>
      </c>
      <c r="D247" s="16">
        <v>30649</v>
      </c>
      <c r="E247" s="16">
        <v>2670</v>
      </c>
      <c r="F247" s="16">
        <v>1979</v>
      </c>
      <c r="I247" s="125"/>
    </row>
    <row r="248" spans="1:9" x14ac:dyDescent="0.35">
      <c r="A248" s="16" t="s">
        <v>129</v>
      </c>
      <c r="B248" s="16">
        <v>30572</v>
      </c>
      <c r="C248" s="16">
        <v>35789</v>
      </c>
      <c r="D248" s="16">
        <v>33121</v>
      </c>
      <c r="E248" s="16">
        <v>2668</v>
      </c>
      <c r="F248" s="16">
        <v>5217</v>
      </c>
      <c r="I248" s="125"/>
    </row>
    <row r="249" spans="1:9" x14ac:dyDescent="0.35">
      <c r="A249" s="16" t="s">
        <v>130</v>
      </c>
      <c r="B249" s="16">
        <v>31137</v>
      </c>
      <c r="C249" s="16">
        <v>35041</v>
      </c>
      <c r="D249" s="16">
        <v>32381</v>
      </c>
      <c r="E249" s="16">
        <v>2660</v>
      </c>
      <c r="F249" s="16">
        <v>3904</v>
      </c>
      <c r="I249" s="125"/>
    </row>
    <row r="250" spans="1:9" x14ac:dyDescent="0.35">
      <c r="A250" s="16" t="s">
        <v>131</v>
      </c>
      <c r="B250" s="16">
        <v>37636</v>
      </c>
      <c r="C250" s="16">
        <v>36401</v>
      </c>
      <c r="D250" s="16">
        <v>32802</v>
      </c>
      <c r="E250" s="16">
        <v>3599</v>
      </c>
      <c r="F250" s="16">
        <v>-1235</v>
      </c>
      <c r="I250" s="125"/>
    </row>
    <row r="251" spans="1:9" x14ac:dyDescent="0.35">
      <c r="A251" s="16" t="s">
        <v>132</v>
      </c>
      <c r="B251" s="16">
        <v>34920</v>
      </c>
      <c r="C251" s="16">
        <v>35650</v>
      </c>
      <c r="D251" s="16">
        <v>31997</v>
      </c>
      <c r="E251" s="16">
        <v>3653</v>
      </c>
      <c r="F251" s="16">
        <v>730</v>
      </c>
      <c r="I251" s="125"/>
    </row>
    <row r="252" spans="1:9" x14ac:dyDescent="0.35">
      <c r="A252" s="16" t="s">
        <v>133</v>
      </c>
      <c r="B252" s="16">
        <v>33819</v>
      </c>
      <c r="C252" s="16">
        <v>38463</v>
      </c>
      <c r="D252" s="16">
        <v>33417</v>
      </c>
      <c r="E252" s="16">
        <v>5046</v>
      </c>
      <c r="F252" s="16">
        <v>4644</v>
      </c>
      <c r="I252" s="125"/>
    </row>
    <row r="253" spans="1:9" x14ac:dyDescent="0.35">
      <c r="A253" s="16" t="s">
        <v>134</v>
      </c>
      <c r="B253" s="16">
        <v>34396</v>
      </c>
      <c r="C253" s="16">
        <v>37158</v>
      </c>
      <c r="D253" s="16">
        <v>33690</v>
      </c>
      <c r="E253" s="16">
        <v>3468</v>
      </c>
      <c r="F253" s="16">
        <v>2762</v>
      </c>
      <c r="I253" s="125"/>
    </row>
    <row r="254" spans="1:9" x14ac:dyDescent="0.35">
      <c r="A254" s="16" t="s">
        <v>135</v>
      </c>
      <c r="B254" s="16">
        <v>31747</v>
      </c>
      <c r="C254" s="16">
        <v>39013</v>
      </c>
      <c r="D254" s="16">
        <v>35946</v>
      </c>
      <c r="E254" s="16">
        <v>3067</v>
      </c>
      <c r="F254" s="16">
        <v>7266</v>
      </c>
      <c r="I254" s="125"/>
    </row>
    <row r="255" spans="1:9" x14ac:dyDescent="0.35">
      <c r="A255" s="16" t="s">
        <v>136</v>
      </c>
      <c r="B255" s="16">
        <v>33161</v>
      </c>
      <c r="C255" s="16">
        <v>37811</v>
      </c>
      <c r="D255" s="16">
        <v>34732</v>
      </c>
      <c r="E255" s="16">
        <v>3079</v>
      </c>
      <c r="F255" s="16">
        <v>4650</v>
      </c>
      <c r="I255" s="125"/>
    </row>
    <row r="256" spans="1:9" x14ac:dyDescent="0.35">
      <c r="A256" s="16" t="s">
        <v>137</v>
      </c>
      <c r="B256" s="16">
        <v>36147</v>
      </c>
      <c r="C256" s="16">
        <v>37324</v>
      </c>
      <c r="D256" s="16">
        <v>34399</v>
      </c>
      <c r="E256" s="16">
        <v>2925</v>
      </c>
      <c r="F256" s="16">
        <v>1177</v>
      </c>
      <c r="I256" s="125"/>
    </row>
    <row r="257" spans="1:9" x14ac:dyDescent="0.35">
      <c r="A257" s="16" t="s">
        <v>138</v>
      </c>
      <c r="B257" s="16">
        <v>33792</v>
      </c>
      <c r="C257" s="16">
        <v>37320</v>
      </c>
      <c r="D257" s="16">
        <v>34404</v>
      </c>
      <c r="E257" s="16">
        <v>2916</v>
      </c>
      <c r="F257" s="16">
        <v>3528</v>
      </c>
      <c r="I257" s="125"/>
    </row>
    <row r="258" spans="1:9" x14ac:dyDescent="0.35">
      <c r="A258" s="16" t="s">
        <v>139</v>
      </c>
      <c r="B258" s="16">
        <v>33394</v>
      </c>
      <c r="C258" s="16">
        <v>38292</v>
      </c>
      <c r="D258" s="16">
        <v>35284</v>
      </c>
      <c r="E258" s="16">
        <v>3008</v>
      </c>
      <c r="F258" s="16">
        <v>4898</v>
      </c>
      <c r="I258" s="125"/>
    </row>
    <row r="259" spans="1:9" x14ac:dyDescent="0.35">
      <c r="A259" s="16" t="s">
        <v>140</v>
      </c>
      <c r="B259" s="16">
        <v>33956</v>
      </c>
      <c r="C259" s="16">
        <v>36727</v>
      </c>
      <c r="D259" s="16">
        <v>33895</v>
      </c>
      <c r="E259" s="16">
        <v>2832</v>
      </c>
      <c r="F259" s="16">
        <v>2771</v>
      </c>
      <c r="I259" s="125"/>
    </row>
    <row r="260" spans="1:9" x14ac:dyDescent="0.35">
      <c r="A260" s="16" t="s">
        <v>141</v>
      </c>
      <c r="B260" s="16">
        <v>32800</v>
      </c>
      <c r="C260" s="16">
        <v>36587</v>
      </c>
      <c r="D260" s="16">
        <v>33780</v>
      </c>
      <c r="E260" s="16">
        <v>2807</v>
      </c>
      <c r="F260" s="16">
        <v>3787</v>
      </c>
      <c r="I260" s="125"/>
    </row>
    <row r="261" spans="1:9" x14ac:dyDescent="0.35">
      <c r="A261" s="16" t="s">
        <v>142</v>
      </c>
      <c r="B261" s="16">
        <v>34119</v>
      </c>
      <c r="C261" s="16">
        <v>40833</v>
      </c>
      <c r="D261" s="16">
        <v>38026</v>
      </c>
      <c r="E261" s="16">
        <v>2807</v>
      </c>
      <c r="F261" s="16">
        <v>6714</v>
      </c>
      <c r="I261" s="125"/>
    </row>
    <row r="262" spans="1:9" x14ac:dyDescent="0.35">
      <c r="A262" s="16" t="s">
        <v>143</v>
      </c>
      <c r="B262" s="16">
        <v>39919</v>
      </c>
      <c r="C262" s="16">
        <v>39132</v>
      </c>
      <c r="D262" s="16">
        <v>35389</v>
      </c>
      <c r="E262" s="16">
        <v>3743</v>
      </c>
      <c r="F262" s="16">
        <v>-787</v>
      </c>
      <c r="I262" s="125"/>
    </row>
    <row r="263" spans="1:9" x14ac:dyDescent="0.35">
      <c r="A263" s="16" t="s">
        <v>144</v>
      </c>
      <c r="B263" s="16">
        <v>39434</v>
      </c>
      <c r="C263" s="16">
        <v>38217</v>
      </c>
      <c r="D263" s="16">
        <v>34669</v>
      </c>
      <c r="E263" s="16">
        <v>3548</v>
      </c>
      <c r="F263" s="16">
        <v>-1217</v>
      </c>
      <c r="I263" s="125"/>
    </row>
    <row r="264" spans="1:9" x14ac:dyDescent="0.35">
      <c r="A264" s="16" t="s">
        <v>145</v>
      </c>
      <c r="B264" s="16">
        <v>38290</v>
      </c>
      <c r="C264" s="16">
        <v>40488</v>
      </c>
      <c r="D264" s="16">
        <v>36792</v>
      </c>
      <c r="E264" s="16">
        <v>3696</v>
      </c>
      <c r="F264" s="16">
        <v>2198</v>
      </c>
      <c r="I264" s="125"/>
    </row>
    <row r="265" spans="1:9" x14ac:dyDescent="0.35">
      <c r="A265" s="16" t="s">
        <v>146</v>
      </c>
      <c r="B265" s="16">
        <v>34707</v>
      </c>
      <c r="C265" s="16">
        <v>41796</v>
      </c>
      <c r="D265" s="16">
        <v>35670</v>
      </c>
      <c r="E265" s="16">
        <v>6126</v>
      </c>
      <c r="F265" s="16">
        <v>7089</v>
      </c>
      <c r="I265" s="125"/>
    </row>
    <row r="266" spans="1:9" x14ac:dyDescent="0.35">
      <c r="A266" s="16" t="s">
        <v>147</v>
      </c>
      <c r="B266" s="16">
        <v>35387</v>
      </c>
      <c r="C266" s="16">
        <v>42562</v>
      </c>
      <c r="D266" s="16">
        <v>38938</v>
      </c>
      <c r="E266" s="16">
        <v>3624</v>
      </c>
      <c r="F266" s="16">
        <v>7175</v>
      </c>
      <c r="I266" s="125"/>
    </row>
    <row r="267" spans="1:9" x14ac:dyDescent="0.35">
      <c r="A267" s="16" t="s">
        <v>148</v>
      </c>
      <c r="B267" s="16">
        <v>35642</v>
      </c>
      <c r="C267" s="16">
        <v>37187</v>
      </c>
      <c r="D267" s="16">
        <v>36795</v>
      </c>
      <c r="E267" s="16">
        <v>392</v>
      </c>
      <c r="F267" s="16">
        <v>1545</v>
      </c>
      <c r="I267" s="125"/>
    </row>
    <row r="268" spans="1:9" x14ac:dyDescent="0.35">
      <c r="A268" s="16" t="s">
        <v>149</v>
      </c>
      <c r="B268" s="16">
        <v>39250</v>
      </c>
      <c r="C268" s="16">
        <v>38686</v>
      </c>
      <c r="D268" s="16">
        <v>35823</v>
      </c>
      <c r="E268" s="16">
        <v>2863</v>
      </c>
      <c r="F268" s="16">
        <v>-564</v>
      </c>
      <c r="I268" s="125"/>
    </row>
    <row r="269" spans="1:9" x14ac:dyDescent="0.35">
      <c r="A269" s="16" t="s">
        <v>150</v>
      </c>
      <c r="B269" s="16">
        <v>37365</v>
      </c>
      <c r="C269" s="16">
        <v>41801</v>
      </c>
      <c r="D269" s="16">
        <v>38564</v>
      </c>
      <c r="E269" s="16">
        <v>3237</v>
      </c>
      <c r="F269" s="16">
        <v>4436</v>
      </c>
      <c r="I269" s="125"/>
    </row>
    <row r="270" spans="1:9" x14ac:dyDescent="0.35">
      <c r="A270" s="16" t="s">
        <v>151</v>
      </c>
      <c r="B270" s="16">
        <v>36595</v>
      </c>
      <c r="C270" s="16">
        <v>42268</v>
      </c>
      <c r="D270" s="16">
        <v>38965</v>
      </c>
      <c r="E270" s="16">
        <v>3303</v>
      </c>
      <c r="F270" s="16">
        <v>5673</v>
      </c>
      <c r="I270" s="125"/>
    </row>
    <row r="271" spans="1:9" x14ac:dyDescent="0.35">
      <c r="A271" s="16" t="s">
        <v>152</v>
      </c>
      <c r="B271" s="16">
        <v>37079</v>
      </c>
      <c r="C271" s="16">
        <v>37943</v>
      </c>
      <c r="D271" s="16">
        <v>34955</v>
      </c>
      <c r="E271" s="16">
        <v>2988</v>
      </c>
      <c r="F271" s="16">
        <v>864</v>
      </c>
      <c r="I271" s="125"/>
    </row>
    <row r="272" spans="1:9" x14ac:dyDescent="0.35">
      <c r="A272" s="16" t="s">
        <v>153</v>
      </c>
      <c r="B272" s="16">
        <v>36638</v>
      </c>
      <c r="C272" s="16">
        <v>42983</v>
      </c>
      <c r="D272" s="16">
        <v>39600</v>
      </c>
      <c r="E272" s="16">
        <v>3383</v>
      </c>
      <c r="F272" s="16">
        <v>6345</v>
      </c>
      <c r="I272" s="125"/>
    </row>
    <row r="273" spans="1:9" x14ac:dyDescent="0.35">
      <c r="A273" s="16" t="s">
        <v>154</v>
      </c>
      <c r="B273" s="16">
        <v>37594</v>
      </c>
      <c r="C273" s="16">
        <v>43375</v>
      </c>
      <c r="D273" s="16">
        <v>40079</v>
      </c>
      <c r="E273" s="16">
        <v>3296</v>
      </c>
      <c r="F273" s="16">
        <v>5781</v>
      </c>
      <c r="I273" s="125"/>
    </row>
    <row r="274" spans="1:9" x14ac:dyDescent="0.35">
      <c r="A274" s="16" t="s">
        <v>155</v>
      </c>
      <c r="B274" s="16">
        <v>46481</v>
      </c>
      <c r="C274" s="16">
        <v>40723</v>
      </c>
      <c r="D274" s="16">
        <v>36098</v>
      </c>
      <c r="E274" s="16">
        <v>4625</v>
      </c>
      <c r="F274" s="16">
        <v>-5758</v>
      </c>
      <c r="I274" s="125"/>
    </row>
    <row r="275" spans="1:9" x14ac:dyDescent="0.35">
      <c r="A275" s="16" t="s">
        <v>156</v>
      </c>
      <c r="B275" s="16">
        <v>41664</v>
      </c>
      <c r="C275" s="16">
        <v>44377</v>
      </c>
      <c r="D275" s="16">
        <v>39322</v>
      </c>
      <c r="E275" s="16">
        <v>5055</v>
      </c>
      <c r="F275" s="16">
        <v>2713</v>
      </c>
      <c r="I275" s="125"/>
    </row>
    <row r="276" spans="1:9" x14ac:dyDescent="0.35">
      <c r="A276" s="16" t="s">
        <v>157</v>
      </c>
      <c r="B276" s="16">
        <v>39886</v>
      </c>
      <c r="C276" s="16">
        <v>45523</v>
      </c>
      <c r="D276" s="16">
        <v>40577</v>
      </c>
      <c r="E276" s="16">
        <v>4946</v>
      </c>
      <c r="F276" s="16">
        <v>5637</v>
      </c>
      <c r="I276" s="125"/>
    </row>
    <row r="277" spans="1:9" x14ac:dyDescent="0.35">
      <c r="A277" s="16" t="s">
        <v>158</v>
      </c>
      <c r="B277" s="16">
        <v>38414</v>
      </c>
      <c r="C277" s="16">
        <v>40387</v>
      </c>
      <c r="D277" s="16">
        <v>36740</v>
      </c>
      <c r="E277" s="16">
        <v>3647</v>
      </c>
      <c r="F277" s="16">
        <v>1973</v>
      </c>
      <c r="I277" s="125"/>
    </row>
    <row r="278" spans="1:9" x14ac:dyDescent="0.35">
      <c r="A278" s="16" t="s">
        <v>159</v>
      </c>
      <c r="B278" s="16">
        <v>37727</v>
      </c>
      <c r="C278" s="16">
        <v>45694</v>
      </c>
      <c r="D278" s="16">
        <v>43164</v>
      </c>
      <c r="E278" s="16">
        <v>2530</v>
      </c>
      <c r="F278" s="16">
        <v>7967</v>
      </c>
      <c r="I278" s="125"/>
    </row>
    <row r="279" spans="1:9" x14ac:dyDescent="0.35">
      <c r="A279" s="16" t="s">
        <v>160</v>
      </c>
      <c r="B279" s="16">
        <v>37466</v>
      </c>
      <c r="C279" s="16">
        <v>40698</v>
      </c>
      <c r="D279" s="16">
        <v>38195</v>
      </c>
      <c r="E279" s="16">
        <v>2503</v>
      </c>
      <c r="F279" s="16">
        <v>3232</v>
      </c>
      <c r="I279" s="125"/>
    </row>
    <row r="280" spans="1:9" x14ac:dyDescent="0.35">
      <c r="A280" s="16" t="s">
        <v>161</v>
      </c>
      <c r="B280" s="16">
        <v>42292</v>
      </c>
      <c r="C280" s="16">
        <v>42114</v>
      </c>
      <c r="D280" s="16">
        <v>39107</v>
      </c>
      <c r="E280" s="16">
        <v>3007</v>
      </c>
      <c r="F280" s="16">
        <v>-178</v>
      </c>
      <c r="I280" s="125"/>
    </row>
    <row r="281" spans="1:9" x14ac:dyDescent="0.35">
      <c r="A281" s="16" t="s">
        <v>162</v>
      </c>
      <c r="B281" s="16">
        <v>39929</v>
      </c>
      <c r="C281" s="16">
        <v>43106</v>
      </c>
      <c r="D281" s="16">
        <v>39884</v>
      </c>
      <c r="E281" s="16">
        <v>3222</v>
      </c>
      <c r="F281" s="16">
        <v>3177</v>
      </c>
      <c r="I281" s="125"/>
    </row>
    <row r="282" spans="1:9" x14ac:dyDescent="0.35">
      <c r="A282" s="16" t="s">
        <v>163</v>
      </c>
      <c r="B282" s="16">
        <v>40104</v>
      </c>
      <c r="C282" s="16">
        <v>44595</v>
      </c>
      <c r="D282" s="16">
        <v>41271</v>
      </c>
      <c r="E282" s="16">
        <v>3324</v>
      </c>
      <c r="F282" s="16">
        <v>4491</v>
      </c>
      <c r="I282" s="125"/>
    </row>
    <row r="283" spans="1:9" x14ac:dyDescent="0.35">
      <c r="A283" s="16" t="s">
        <v>164</v>
      </c>
      <c r="B283" s="16">
        <v>39690</v>
      </c>
      <c r="C283" s="16">
        <v>42693</v>
      </c>
      <c r="D283" s="16">
        <v>38717</v>
      </c>
      <c r="E283" s="16">
        <v>3976</v>
      </c>
      <c r="F283" s="16">
        <v>3003</v>
      </c>
      <c r="I283" s="125"/>
    </row>
    <row r="284" spans="1:9" x14ac:dyDescent="0.35">
      <c r="A284" s="16" t="s">
        <v>165</v>
      </c>
      <c r="B284" s="16">
        <v>38658</v>
      </c>
      <c r="C284" s="16">
        <v>45812</v>
      </c>
      <c r="D284" s="16">
        <v>41881</v>
      </c>
      <c r="E284" s="16">
        <v>3931</v>
      </c>
      <c r="F284" s="16">
        <v>7154</v>
      </c>
      <c r="I284" s="125"/>
    </row>
    <row r="285" spans="1:9" x14ac:dyDescent="0.35">
      <c r="A285" s="16" t="s">
        <v>166</v>
      </c>
      <c r="B285" s="16">
        <v>39959</v>
      </c>
      <c r="C285" s="16">
        <v>45557</v>
      </c>
      <c r="D285" s="16">
        <v>41788</v>
      </c>
      <c r="E285" s="16">
        <v>3769</v>
      </c>
      <c r="F285" s="16">
        <v>5598</v>
      </c>
      <c r="I285" s="125"/>
    </row>
    <row r="286" spans="1:9" x14ac:dyDescent="0.35">
      <c r="A286" s="16" t="s">
        <v>167</v>
      </c>
      <c r="B286" s="16">
        <v>49356</v>
      </c>
      <c r="C286" s="16">
        <v>43859</v>
      </c>
      <c r="D286" s="16">
        <v>39693</v>
      </c>
      <c r="E286" s="16">
        <v>4166</v>
      </c>
      <c r="F286" s="16">
        <v>-5497</v>
      </c>
      <c r="I286" s="125"/>
    </row>
    <row r="287" spans="1:9" x14ac:dyDescent="0.35">
      <c r="A287" s="16" t="s">
        <v>168</v>
      </c>
      <c r="B287" s="16">
        <v>43671</v>
      </c>
      <c r="C287" s="16">
        <v>45274</v>
      </c>
      <c r="D287" s="16">
        <v>40882</v>
      </c>
      <c r="E287" s="16">
        <v>4392</v>
      </c>
      <c r="F287" s="16">
        <v>1603</v>
      </c>
      <c r="I287" s="125"/>
    </row>
    <row r="288" spans="1:9" x14ac:dyDescent="0.35">
      <c r="A288" s="16" t="s">
        <v>169</v>
      </c>
      <c r="B288" s="16">
        <v>43921</v>
      </c>
      <c r="C288" s="16">
        <v>47400</v>
      </c>
      <c r="D288" s="16">
        <v>42900</v>
      </c>
      <c r="E288" s="16">
        <v>4500</v>
      </c>
      <c r="F288" s="16">
        <v>3479</v>
      </c>
      <c r="I288" s="125"/>
    </row>
    <row r="289" spans="1:9" x14ac:dyDescent="0.35">
      <c r="A289" s="16" t="s">
        <v>170</v>
      </c>
      <c r="B289" s="16">
        <v>40028</v>
      </c>
      <c r="C289" s="16">
        <v>46443</v>
      </c>
      <c r="D289" s="16">
        <v>42266</v>
      </c>
      <c r="E289" s="16">
        <v>4177</v>
      </c>
      <c r="F289" s="16">
        <v>6415</v>
      </c>
      <c r="I289" s="125"/>
    </row>
    <row r="290" spans="1:9" x14ac:dyDescent="0.35">
      <c r="A290" s="16" t="s">
        <v>171</v>
      </c>
      <c r="B290" s="16">
        <v>39855</v>
      </c>
      <c r="C290" s="16">
        <v>46270</v>
      </c>
      <c r="D290" s="16">
        <v>42896</v>
      </c>
      <c r="E290" s="16">
        <v>3374</v>
      </c>
      <c r="F290" s="16">
        <v>6415</v>
      </c>
      <c r="I290" s="125"/>
    </row>
    <row r="291" spans="1:9" x14ac:dyDescent="0.35">
      <c r="A291" s="16" t="s">
        <v>172</v>
      </c>
      <c r="B291" s="16">
        <v>40413</v>
      </c>
      <c r="C291" s="16">
        <v>45097</v>
      </c>
      <c r="D291" s="16">
        <v>41948</v>
      </c>
      <c r="E291" s="16">
        <v>3149</v>
      </c>
      <c r="F291" s="16">
        <v>4684</v>
      </c>
      <c r="I291" s="125"/>
    </row>
    <row r="292" spans="1:9" x14ac:dyDescent="0.35">
      <c r="A292" s="16" t="s">
        <v>173</v>
      </c>
      <c r="B292" s="16">
        <v>45115</v>
      </c>
      <c r="C292" s="16">
        <v>44353</v>
      </c>
      <c r="D292" s="16">
        <v>41153</v>
      </c>
      <c r="E292" s="16">
        <v>3200</v>
      </c>
      <c r="F292" s="16">
        <v>-762</v>
      </c>
      <c r="I292" s="125"/>
    </row>
    <row r="293" spans="1:9" x14ac:dyDescent="0.35">
      <c r="A293" s="16" t="s">
        <v>174</v>
      </c>
      <c r="B293" s="16">
        <v>42082</v>
      </c>
      <c r="C293" s="16">
        <v>45325</v>
      </c>
      <c r="D293" s="16">
        <v>42497</v>
      </c>
      <c r="E293" s="16">
        <v>2828</v>
      </c>
      <c r="F293" s="16">
        <v>3243</v>
      </c>
      <c r="I293" s="125"/>
    </row>
    <row r="294" spans="1:9" x14ac:dyDescent="0.35">
      <c r="A294" s="16" t="s">
        <v>175</v>
      </c>
      <c r="B294" s="16">
        <v>41491</v>
      </c>
      <c r="C294" s="16">
        <v>48000</v>
      </c>
      <c r="D294" s="16">
        <v>44482</v>
      </c>
      <c r="E294" s="16">
        <v>3518</v>
      </c>
      <c r="F294" s="16">
        <v>6509</v>
      </c>
      <c r="I294" s="125"/>
    </row>
    <row r="295" spans="1:9" x14ac:dyDescent="0.35">
      <c r="A295" s="16" t="s">
        <v>176</v>
      </c>
      <c r="B295" s="16">
        <v>41514</v>
      </c>
      <c r="C295" s="16">
        <v>43412</v>
      </c>
      <c r="D295" s="16">
        <v>40784</v>
      </c>
      <c r="E295" s="16">
        <v>2628</v>
      </c>
      <c r="F295" s="16">
        <v>1898</v>
      </c>
      <c r="I295" s="125"/>
    </row>
    <row r="296" spans="1:9" x14ac:dyDescent="0.35">
      <c r="A296" s="16" t="s">
        <v>177</v>
      </c>
      <c r="B296" s="16">
        <v>40670</v>
      </c>
      <c r="C296" s="16">
        <v>46486</v>
      </c>
      <c r="D296" s="16">
        <v>42837</v>
      </c>
      <c r="E296" s="16">
        <v>3649</v>
      </c>
      <c r="F296" s="16">
        <v>5816</v>
      </c>
      <c r="I296" s="125"/>
    </row>
    <row r="297" spans="1:9" x14ac:dyDescent="0.35">
      <c r="A297" s="16" t="s">
        <v>178</v>
      </c>
      <c r="B297" s="16">
        <v>42857</v>
      </c>
      <c r="C297" s="16">
        <v>48332</v>
      </c>
      <c r="D297" s="16">
        <v>43683</v>
      </c>
      <c r="E297" s="16">
        <v>4649</v>
      </c>
      <c r="F297" s="16">
        <v>5475</v>
      </c>
      <c r="I297" s="125"/>
    </row>
    <row r="298" spans="1:9" x14ac:dyDescent="0.35">
      <c r="A298" s="16" t="s">
        <v>179</v>
      </c>
      <c r="B298" s="16">
        <v>53933</v>
      </c>
      <c r="C298" s="16">
        <v>46914</v>
      </c>
      <c r="D298" s="16">
        <v>42791</v>
      </c>
      <c r="E298" s="16">
        <v>4123</v>
      </c>
      <c r="F298" s="16">
        <v>-7019</v>
      </c>
      <c r="I298" s="125"/>
    </row>
    <row r="299" spans="1:9" x14ac:dyDescent="0.35">
      <c r="A299" s="16" t="s">
        <v>180</v>
      </c>
      <c r="B299" s="16">
        <v>48323</v>
      </c>
      <c r="C299" s="16">
        <v>45717</v>
      </c>
      <c r="D299" s="16">
        <v>41532</v>
      </c>
      <c r="E299" s="16">
        <v>4185</v>
      </c>
      <c r="F299" s="16">
        <v>-2606</v>
      </c>
      <c r="I299" s="125"/>
    </row>
    <row r="300" spans="1:9" x14ac:dyDescent="0.35">
      <c r="A300" s="16" t="s">
        <v>181</v>
      </c>
      <c r="B300" s="16">
        <v>45538</v>
      </c>
      <c r="C300" s="16">
        <v>50386</v>
      </c>
      <c r="D300" s="16">
        <v>43386</v>
      </c>
      <c r="E300" s="16">
        <v>7000</v>
      </c>
      <c r="F300" s="16">
        <v>4848</v>
      </c>
      <c r="I300" s="125"/>
    </row>
    <row r="301" spans="1:9" x14ac:dyDescent="0.35">
      <c r="A301" s="16" t="s">
        <v>182</v>
      </c>
      <c r="B301" s="16">
        <v>42177</v>
      </c>
      <c r="C301" s="16">
        <v>46849</v>
      </c>
      <c r="D301" s="16">
        <v>44508</v>
      </c>
      <c r="E301" s="16">
        <v>2341</v>
      </c>
      <c r="F301" s="16">
        <v>4672</v>
      </c>
      <c r="I301" s="125"/>
    </row>
    <row r="302" spans="1:9" x14ac:dyDescent="0.35">
      <c r="A302" s="16" t="s">
        <v>183</v>
      </c>
      <c r="B302" s="16">
        <v>42306</v>
      </c>
      <c r="C302" s="16">
        <v>49815</v>
      </c>
      <c r="D302" s="16">
        <v>46205</v>
      </c>
      <c r="E302" s="16">
        <v>3610</v>
      </c>
      <c r="F302" s="16">
        <v>7509</v>
      </c>
      <c r="I302" s="125"/>
    </row>
    <row r="303" spans="1:9" x14ac:dyDescent="0.35">
      <c r="A303" s="16" t="s">
        <v>184</v>
      </c>
      <c r="B303" s="16">
        <v>42482</v>
      </c>
      <c r="C303" s="16">
        <v>46453</v>
      </c>
      <c r="D303" s="16">
        <v>43318</v>
      </c>
      <c r="E303" s="16">
        <v>3135</v>
      </c>
      <c r="F303" s="16">
        <v>3971</v>
      </c>
      <c r="I303" s="125"/>
    </row>
    <row r="304" spans="1:9" x14ac:dyDescent="0.35">
      <c r="A304" s="16" t="s">
        <v>185</v>
      </c>
      <c r="B304" s="16">
        <v>48316</v>
      </c>
      <c r="C304" s="16">
        <v>47735</v>
      </c>
      <c r="D304" s="16">
        <v>44089</v>
      </c>
      <c r="E304" s="16">
        <v>3646</v>
      </c>
      <c r="F304" s="16">
        <v>-581</v>
      </c>
      <c r="I304" s="125"/>
    </row>
    <row r="305" spans="1:9" x14ac:dyDescent="0.35">
      <c r="A305" s="16" t="s">
        <v>186</v>
      </c>
      <c r="B305" s="16">
        <v>43980</v>
      </c>
      <c r="C305" s="16">
        <v>47964</v>
      </c>
      <c r="D305" s="16">
        <v>44604</v>
      </c>
      <c r="E305" s="16">
        <v>3360</v>
      </c>
      <c r="F305" s="16">
        <v>3984</v>
      </c>
      <c r="I305" s="125"/>
    </row>
    <row r="306" spans="1:9" x14ac:dyDescent="0.35">
      <c r="A306" s="16" t="s">
        <v>187</v>
      </c>
      <c r="B306" s="16">
        <v>43544</v>
      </c>
      <c r="C306" s="16">
        <v>50586</v>
      </c>
      <c r="D306" s="16">
        <v>46701</v>
      </c>
      <c r="E306" s="16">
        <v>3885</v>
      </c>
      <c r="F306" s="16">
        <v>7042</v>
      </c>
      <c r="I306" s="125"/>
    </row>
    <row r="307" spans="1:9" x14ac:dyDescent="0.35">
      <c r="A307" s="16" t="s">
        <v>188</v>
      </c>
      <c r="B307" s="16">
        <v>43769</v>
      </c>
      <c r="C307" s="16">
        <v>47787</v>
      </c>
      <c r="D307" s="16">
        <v>44632</v>
      </c>
      <c r="E307" s="16">
        <v>3155</v>
      </c>
      <c r="F307" s="16">
        <v>4018</v>
      </c>
      <c r="I307" s="125"/>
    </row>
    <row r="308" spans="1:9" x14ac:dyDescent="0.35">
      <c r="A308" s="16" t="s">
        <v>189</v>
      </c>
      <c r="B308" s="16">
        <v>43159</v>
      </c>
      <c r="C308" s="16">
        <v>49855</v>
      </c>
      <c r="D308" s="16">
        <v>45440</v>
      </c>
      <c r="E308" s="16">
        <v>4415</v>
      </c>
      <c r="F308" s="16">
        <v>6696</v>
      </c>
      <c r="I308" s="125"/>
    </row>
    <row r="309" spans="1:9" x14ac:dyDescent="0.35">
      <c r="A309" s="16" t="s">
        <v>190</v>
      </c>
      <c r="B309" s="16">
        <v>44241</v>
      </c>
      <c r="C309" s="16">
        <v>50665</v>
      </c>
      <c r="D309" s="16">
        <v>45474</v>
      </c>
      <c r="E309" s="16">
        <v>5191</v>
      </c>
      <c r="F309" s="16">
        <v>6424</v>
      </c>
      <c r="I309" s="125"/>
    </row>
    <row r="310" spans="1:9" x14ac:dyDescent="0.35">
      <c r="A310" s="16" t="s">
        <v>191</v>
      </c>
      <c r="B310" s="16">
        <v>57963</v>
      </c>
      <c r="C310" s="16">
        <v>49570</v>
      </c>
      <c r="D310" s="16">
        <v>45639</v>
      </c>
      <c r="E310" s="16">
        <v>3931</v>
      </c>
      <c r="F310" s="16">
        <v>-8393</v>
      </c>
      <c r="I310" s="125"/>
    </row>
    <row r="311" spans="1:9" x14ac:dyDescent="0.35">
      <c r="A311" s="16" t="s">
        <v>192</v>
      </c>
      <c r="B311" s="16">
        <v>50604</v>
      </c>
      <c r="C311" s="16">
        <v>48960</v>
      </c>
      <c r="D311" s="16">
        <v>42975</v>
      </c>
      <c r="E311" s="16">
        <v>5985</v>
      </c>
      <c r="F311" s="16">
        <v>-1644</v>
      </c>
      <c r="I311" s="125"/>
    </row>
    <row r="312" spans="1:9" x14ac:dyDescent="0.35">
      <c r="A312" s="16" t="s">
        <v>193</v>
      </c>
      <c r="B312" s="16">
        <v>48288</v>
      </c>
      <c r="C312" s="16">
        <v>58801</v>
      </c>
      <c r="D312" s="16">
        <v>47713</v>
      </c>
      <c r="E312" s="16">
        <v>11088</v>
      </c>
      <c r="F312" s="16">
        <v>10513</v>
      </c>
      <c r="I312" s="125"/>
    </row>
    <row r="313" spans="1:9" x14ac:dyDescent="0.35">
      <c r="A313" s="16" t="s">
        <v>194</v>
      </c>
      <c r="B313" s="16">
        <v>43695</v>
      </c>
      <c r="C313" s="16">
        <v>51888</v>
      </c>
      <c r="D313" s="16">
        <v>48129</v>
      </c>
      <c r="E313" s="16">
        <v>3759</v>
      </c>
      <c r="F313" s="16">
        <v>8193</v>
      </c>
      <c r="I313" s="125"/>
    </row>
    <row r="314" spans="1:9" x14ac:dyDescent="0.35">
      <c r="A314" s="16" t="s">
        <v>195</v>
      </c>
      <c r="B314" s="16">
        <v>42630</v>
      </c>
      <c r="C314" s="16">
        <v>51759</v>
      </c>
      <c r="D314" s="16">
        <v>47610</v>
      </c>
      <c r="E314" s="16">
        <v>4149</v>
      </c>
      <c r="F314" s="16">
        <v>9129</v>
      </c>
      <c r="I314" s="125"/>
    </row>
    <row r="315" spans="1:9" x14ac:dyDescent="0.35">
      <c r="A315" s="16" t="s">
        <v>196</v>
      </c>
      <c r="B315" s="16">
        <v>43304</v>
      </c>
      <c r="C315" s="16">
        <v>50099</v>
      </c>
      <c r="D315" s="16">
        <v>46344</v>
      </c>
      <c r="E315" s="16">
        <v>3755</v>
      </c>
      <c r="F315" s="16">
        <v>6795</v>
      </c>
      <c r="I315" s="125"/>
    </row>
    <row r="316" spans="1:9" x14ac:dyDescent="0.35">
      <c r="A316" s="16" t="s">
        <v>197</v>
      </c>
      <c r="B316" s="16">
        <v>48908</v>
      </c>
      <c r="C316" s="16">
        <v>49148</v>
      </c>
      <c r="D316" s="16">
        <v>45707</v>
      </c>
      <c r="E316" s="16">
        <v>3441</v>
      </c>
      <c r="F316" s="16">
        <v>240</v>
      </c>
      <c r="I316" s="125"/>
    </row>
    <row r="317" spans="1:9" x14ac:dyDescent="0.35">
      <c r="A317" s="16" t="s">
        <v>198</v>
      </c>
      <c r="B317" s="16">
        <v>43823</v>
      </c>
      <c r="C317" s="16">
        <v>49993</v>
      </c>
      <c r="D317" s="16">
        <v>46897</v>
      </c>
      <c r="E317" s="16">
        <v>3096</v>
      </c>
      <c r="F317" s="16">
        <v>6170</v>
      </c>
      <c r="I317" s="125"/>
    </row>
    <row r="318" spans="1:9" x14ac:dyDescent="0.35">
      <c r="A318" s="16" t="s">
        <v>199</v>
      </c>
      <c r="B318" s="16">
        <v>59412</v>
      </c>
      <c r="C318" s="16">
        <v>72301</v>
      </c>
      <c r="D318" s="16">
        <v>49271</v>
      </c>
      <c r="E318" s="16">
        <v>23030</v>
      </c>
      <c r="F318" s="16">
        <v>12889</v>
      </c>
      <c r="I318" s="125"/>
    </row>
    <row r="319" spans="1:9" x14ac:dyDescent="0.35">
      <c r="A319" s="16" t="s">
        <v>200</v>
      </c>
      <c r="B319" s="16">
        <v>45899</v>
      </c>
      <c r="C319" s="16">
        <v>53987</v>
      </c>
      <c r="D319" s="16">
        <v>45929</v>
      </c>
      <c r="E319" s="16">
        <v>8058</v>
      </c>
      <c r="F319" s="16">
        <v>8088</v>
      </c>
      <c r="I319" s="125"/>
    </row>
    <row r="320" spans="1:9" x14ac:dyDescent="0.35">
      <c r="A320" s="16" t="s">
        <v>201</v>
      </c>
      <c r="B320" s="16">
        <v>42294</v>
      </c>
      <c r="C320" s="16">
        <v>52155</v>
      </c>
      <c r="D320" s="16">
        <v>47150</v>
      </c>
      <c r="E320" s="16">
        <v>5005</v>
      </c>
      <c r="F320" s="16">
        <v>9861</v>
      </c>
      <c r="I320" s="125"/>
    </row>
    <row r="321" spans="1:9" x14ac:dyDescent="0.35">
      <c r="A321" s="16" t="s">
        <v>202</v>
      </c>
      <c r="B321" s="16">
        <v>42782</v>
      </c>
      <c r="C321" s="16">
        <v>57469</v>
      </c>
      <c r="D321" s="16">
        <v>48717</v>
      </c>
      <c r="E321" s="16">
        <v>8752</v>
      </c>
      <c r="F321" s="16">
        <v>14687</v>
      </c>
      <c r="I321" s="125"/>
    </row>
    <row r="322" spans="1:9" x14ac:dyDescent="0.35">
      <c r="A322" s="16" t="s">
        <v>203</v>
      </c>
      <c r="B322" s="16">
        <v>54083</v>
      </c>
      <c r="C322" s="16">
        <v>56817</v>
      </c>
      <c r="D322" s="16">
        <v>48624</v>
      </c>
      <c r="E322" s="16">
        <v>8193</v>
      </c>
      <c r="F322" s="16">
        <v>2734</v>
      </c>
      <c r="I322" s="125"/>
    </row>
    <row r="323" spans="1:9" x14ac:dyDescent="0.35">
      <c r="A323" s="16" t="s">
        <v>204</v>
      </c>
      <c r="B323" s="16">
        <v>46148</v>
      </c>
      <c r="C323" s="16">
        <v>52302</v>
      </c>
      <c r="D323" s="16">
        <v>45732</v>
      </c>
      <c r="E323" s="16">
        <v>6570</v>
      </c>
      <c r="F323" s="16">
        <v>6154</v>
      </c>
      <c r="I323" s="125"/>
    </row>
    <row r="324" spans="1:9" x14ac:dyDescent="0.35">
      <c r="A324" s="16" t="s">
        <v>205</v>
      </c>
      <c r="B324" s="16">
        <v>45080</v>
      </c>
      <c r="C324" s="16">
        <v>61461</v>
      </c>
      <c r="D324" s="16">
        <v>50509</v>
      </c>
      <c r="E324" s="16">
        <v>10952</v>
      </c>
      <c r="F324" s="16">
        <v>16381</v>
      </c>
      <c r="I324" s="125"/>
    </row>
    <row r="325" spans="1:9" x14ac:dyDescent="0.35">
      <c r="A325" s="16" t="s">
        <v>206</v>
      </c>
      <c r="B325" s="16">
        <v>41807</v>
      </c>
      <c r="C325" s="16">
        <v>54182</v>
      </c>
      <c r="D325" s="16">
        <v>52271</v>
      </c>
      <c r="E325" s="16">
        <v>1911</v>
      </c>
      <c r="F325" s="16">
        <v>12375</v>
      </c>
      <c r="I325" s="125"/>
    </row>
    <row r="326" spans="1:9" x14ac:dyDescent="0.35">
      <c r="A326" s="16" t="s">
        <v>207</v>
      </c>
      <c r="B326" s="16">
        <v>38515</v>
      </c>
      <c r="C326" s="16">
        <v>53751</v>
      </c>
      <c r="D326" s="16">
        <v>50011</v>
      </c>
      <c r="E326" s="16">
        <v>3740</v>
      </c>
      <c r="F326" s="16">
        <v>15236</v>
      </c>
      <c r="I326" s="125"/>
    </row>
    <row r="327" spans="1:9" x14ac:dyDescent="0.35">
      <c r="A327" s="16" t="s">
        <v>208</v>
      </c>
      <c r="B327" s="16">
        <v>40784</v>
      </c>
      <c r="C327" s="16">
        <v>56320</v>
      </c>
      <c r="D327" s="16">
        <v>49325</v>
      </c>
      <c r="E327" s="16">
        <v>6995</v>
      </c>
      <c r="F327" s="16">
        <v>15536</v>
      </c>
      <c r="I327" s="125"/>
    </row>
    <row r="328" spans="1:9" x14ac:dyDescent="0.35">
      <c r="A328" s="16" t="s">
        <v>209</v>
      </c>
      <c r="B328" s="16">
        <v>46122</v>
      </c>
      <c r="C328" s="16">
        <v>53270</v>
      </c>
      <c r="D328" s="16">
        <v>48977</v>
      </c>
      <c r="E328" s="16">
        <v>4293</v>
      </c>
      <c r="F328" s="16">
        <v>7148</v>
      </c>
      <c r="I328" s="125"/>
    </row>
    <row r="329" spans="1:9" x14ac:dyDescent="0.35">
      <c r="A329" s="16" t="s">
        <v>210</v>
      </c>
      <c r="B329" s="16">
        <v>41842</v>
      </c>
      <c r="C329" s="16">
        <v>51855</v>
      </c>
      <c r="D329" s="16">
        <v>47687</v>
      </c>
      <c r="E329" s="16">
        <v>4168</v>
      </c>
      <c r="F329" s="16">
        <v>10013</v>
      </c>
      <c r="I329" s="125"/>
    </row>
    <row r="330" spans="1:9" x14ac:dyDescent="0.35">
      <c r="A330" s="16" t="s">
        <v>211</v>
      </c>
      <c r="B330" s="16">
        <v>41290</v>
      </c>
      <c r="C330" s="16">
        <v>57556</v>
      </c>
      <c r="D330" s="16">
        <v>51699</v>
      </c>
      <c r="E330" s="16">
        <v>5857</v>
      </c>
      <c r="F330" s="16">
        <v>16266</v>
      </c>
      <c r="I330" s="125"/>
    </row>
    <row r="331" spans="1:9" x14ac:dyDescent="0.35">
      <c r="A331" s="16" t="s">
        <v>212</v>
      </c>
      <c r="B331" s="16">
        <v>41803</v>
      </c>
      <c r="C331" s="16">
        <v>54899</v>
      </c>
      <c r="D331" s="16">
        <v>50727</v>
      </c>
      <c r="E331" s="16">
        <v>4172</v>
      </c>
      <c r="F331" s="16">
        <v>13096</v>
      </c>
      <c r="I331" s="125"/>
    </row>
    <row r="332" spans="1:9" x14ac:dyDescent="0.35">
      <c r="A332" s="16" t="s">
        <v>213</v>
      </c>
      <c r="B332" s="16">
        <v>40713</v>
      </c>
      <c r="C332" s="16">
        <v>53019</v>
      </c>
      <c r="D332" s="16">
        <v>48486</v>
      </c>
      <c r="E332" s="16">
        <v>4533</v>
      </c>
      <c r="F332" s="16">
        <v>12306</v>
      </c>
      <c r="I332" s="125"/>
    </row>
    <row r="333" spans="1:9" x14ac:dyDescent="0.35">
      <c r="A333" s="16" t="s">
        <v>214</v>
      </c>
      <c r="B333" s="16">
        <v>41552</v>
      </c>
      <c r="C333" s="16">
        <v>62500</v>
      </c>
      <c r="D333" s="16">
        <v>51944</v>
      </c>
      <c r="E333" s="16">
        <v>10556</v>
      </c>
      <c r="F333" s="16">
        <v>20948</v>
      </c>
      <c r="I333" s="125"/>
    </row>
    <row r="334" spans="1:9" x14ac:dyDescent="0.35">
      <c r="A334" s="16" t="s">
        <v>215</v>
      </c>
      <c r="B334" s="16">
        <v>52634</v>
      </c>
      <c r="C334" s="16">
        <v>57380</v>
      </c>
      <c r="D334" s="16">
        <v>52354</v>
      </c>
      <c r="E334" s="16">
        <v>5026</v>
      </c>
      <c r="F334" s="16">
        <v>4746</v>
      </c>
      <c r="I334" s="125"/>
    </row>
    <row r="335" spans="1:9" x14ac:dyDescent="0.35">
      <c r="A335" s="16" t="s">
        <v>216</v>
      </c>
      <c r="B335" s="16">
        <v>48965</v>
      </c>
      <c r="C335" s="16">
        <v>56748</v>
      </c>
      <c r="D335" s="16">
        <v>50535</v>
      </c>
      <c r="E335" s="16">
        <v>6213</v>
      </c>
      <c r="F335" s="16">
        <v>7783</v>
      </c>
      <c r="I335" s="125"/>
    </row>
    <row r="336" spans="1:9" x14ac:dyDescent="0.35">
      <c r="A336" s="16" t="s">
        <v>217</v>
      </c>
      <c r="B336" s="16">
        <v>50079</v>
      </c>
      <c r="C336" s="16">
        <v>64914</v>
      </c>
      <c r="D336" s="16">
        <v>54418</v>
      </c>
      <c r="E336" s="16">
        <v>10496</v>
      </c>
      <c r="F336" s="16">
        <v>14835</v>
      </c>
      <c r="I336" s="125"/>
    </row>
    <row r="337" spans="1:9" x14ac:dyDescent="0.35">
      <c r="A337" s="16" t="s">
        <v>218</v>
      </c>
      <c r="B337" s="16">
        <v>46045</v>
      </c>
      <c r="C337" s="16">
        <v>58108</v>
      </c>
      <c r="D337" s="16">
        <v>54676</v>
      </c>
      <c r="E337" s="16">
        <v>3432</v>
      </c>
      <c r="F337" s="16">
        <v>12063</v>
      </c>
      <c r="I337" s="125"/>
    </row>
    <row r="338" spans="1:9" x14ac:dyDescent="0.35">
      <c r="A338" s="16" t="s">
        <v>219</v>
      </c>
      <c r="B338" s="16">
        <v>42783</v>
      </c>
      <c r="C338" s="16">
        <v>57839</v>
      </c>
      <c r="D338" s="16">
        <v>53313</v>
      </c>
      <c r="E338" s="16">
        <v>4526</v>
      </c>
      <c r="F338" s="16">
        <v>15056</v>
      </c>
      <c r="I338" s="125"/>
    </row>
    <row r="339" spans="1:9" x14ac:dyDescent="0.35">
      <c r="A339" s="16" t="s">
        <v>220</v>
      </c>
      <c r="B339" s="16">
        <v>44919</v>
      </c>
      <c r="C339" s="16">
        <v>56480</v>
      </c>
      <c r="D339" s="16">
        <v>52584</v>
      </c>
      <c r="E339" s="16">
        <v>3896</v>
      </c>
      <c r="F339" s="16">
        <v>11561</v>
      </c>
      <c r="I339" s="125"/>
    </row>
    <row r="340" spans="1:9" x14ac:dyDescent="0.35">
      <c r="A340" s="16" t="s">
        <v>221</v>
      </c>
      <c r="B340" s="16">
        <v>48615</v>
      </c>
      <c r="C340" s="16">
        <v>56183</v>
      </c>
      <c r="D340" s="16">
        <v>51551</v>
      </c>
      <c r="E340" s="16">
        <v>4632</v>
      </c>
      <c r="F340" s="16">
        <v>7568</v>
      </c>
      <c r="I340" s="125"/>
    </row>
    <row r="341" spans="1:9" x14ac:dyDescent="0.35">
      <c r="A341" s="16" t="s">
        <v>222</v>
      </c>
      <c r="B341" s="16">
        <v>44756</v>
      </c>
      <c r="C341" s="16">
        <v>55038</v>
      </c>
      <c r="D341" s="16">
        <v>51250</v>
      </c>
      <c r="E341" s="16">
        <v>3788</v>
      </c>
      <c r="F341" s="16">
        <v>10282</v>
      </c>
      <c r="I341" s="125"/>
    </row>
    <row r="342" spans="1:9" x14ac:dyDescent="0.35">
      <c r="A342" s="16" t="s">
        <v>223</v>
      </c>
      <c r="B342" s="16">
        <v>44870</v>
      </c>
      <c r="C342" s="16">
        <v>62243</v>
      </c>
      <c r="D342" s="16">
        <v>56622</v>
      </c>
      <c r="E342" s="16">
        <v>5621</v>
      </c>
      <c r="F342" s="16">
        <v>17373</v>
      </c>
      <c r="I342" s="125"/>
    </row>
    <row r="343" spans="1:9" x14ac:dyDescent="0.35">
      <c r="A343" s="16" t="s">
        <v>224</v>
      </c>
      <c r="B343" s="16">
        <v>43219</v>
      </c>
      <c r="C343" s="16">
        <v>56249</v>
      </c>
      <c r="D343" s="16">
        <v>52009</v>
      </c>
      <c r="E343" s="16">
        <v>4240</v>
      </c>
      <c r="F343" s="16">
        <v>13030</v>
      </c>
      <c r="I343" s="125"/>
    </row>
    <row r="344" spans="1:9" x14ac:dyDescent="0.35">
      <c r="A344" s="16" t="s">
        <v>225</v>
      </c>
      <c r="B344" s="16">
        <v>43637</v>
      </c>
      <c r="C344" s="16">
        <v>57592</v>
      </c>
      <c r="D344" s="16">
        <v>53445</v>
      </c>
      <c r="E344" s="16">
        <v>4147</v>
      </c>
      <c r="F344" s="16">
        <v>13955</v>
      </c>
      <c r="I344" s="125"/>
    </row>
    <row r="345" spans="1:9" x14ac:dyDescent="0.35">
      <c r="A345" s="16" t="s">
        <v>226</v>
      </c>
      <c r="B345" s="16">
        <v>44339</v>
      </c>
      <c r="C345" s="16">
        <v>61676</v>
      </c>
      <c r="D345" s="16">
        <v>55848</v>
      </c>
      <c r="E345" s="16">
        <v>5828</v>
      </c>
      <c r="F345" s="16">
        <v>17337</v>
      </c>
      <c r="I345" s="125"/>
    </row>
    <row r="346" spans="1:9" x14ac:dyDescent="0.35">
      <c r="A346" s="16" t="s">
        <v>227</v>
      </c>
      <c r="B346" s="16">
        <v>58822</v>
      </c>
      <c r="C346" s="16">
        <v>57809</v>
      </c>
      <c r="D346" s="16">
        <v>52925</v>
      </c>
      <c r="E346" s="16">
        <v>4884</v>
      </c>
      <c r="F346" s="16">
        <v>-1013</v>
      </c>
      <c r="I346" s="125"/>
    </row>
    <row r="347" spans="1:9" x14ac:dyDescent="0.35">
      <c r="A347" s="16" t="s">
        <v>228</v>
      </c>
      <c r="B347" s="16">
        <v>50351</v>
      </c>
      <c r="C347" s="16">
        <v>57092</v>
      </c>
      <c r="D347" s="16">
        <v>51731</v>
      </c>
      <c r="E347" s="16">
        <v>5361</v>
      </c>
      <c r="F347" s="16">
        <v>6741</v>
      </c>
      <c r="I347" s="125"/>
    </row>
    <row r="348" spans="1:9" x14ac:dyDescent="0.35">
      <c r="A348" s="16" t="s">
        <v>229</v>
      </c>
      <c r="B348" s="16">
        <v>51218</v>
      </c>
      <c r="C348" s="16">
        <v>65484</v>
      </c>
      <c r="D348" s="16">
        <v>55384</v>
      </c>
      <c r="E348" s="16">
        <v>10100</v>
      </c>
      <c r="F348" s="16">
        <v>14266</v>
      </c>
      <c r="I348" s="125"/>
    </row>
    <row r="349" spans="1:9" x14ac:dyDescent="0.35">
      <c r="A349" s="16" t="s">
        <v>230</v>
      </c>
      <c r="B349" s="16">
        <v>45134</v>
      </c>
      <c r="C349" s="16">
        <v>60586</v>
      </c>
      <c r="D349" s="16">
        <v>56980</v>
      </c>
      <c r="E349" s="16">
        <v>3606</v>
      </c>
      <c r="F349" s="16">
        <v>15452</v>
      </c>
      <c r="I349" s="125"/>
    </row>
    <row r="350" spans="1:9" x14ac:dyDescent="0.35">
      <c r="A350" s="16" t="s">
        <v>231</v>
      </c>
      <c r="B350" s="16">
        <v>45449</v>
      </c>
      <c r="C350" s="16">
        <v>56720</v>
      </c>
      <c r="D350" s="16">
        <v>53449</v>
      </c>
      <c r="E350" s="16">
        <v>3271</v>
      </c>
      <c r="F350" s="16">
        <v>11271</v>
      </c>
      <c r="I350" s="125"/>
    </row>
    <row r="351" spans="1:9" x14ac:dyDescent="0.35">
      <c r="A351" s="16" t="s">
        <v>232</v>
      </c>
      <c r="B351" s="16">
        <v>46985</v>
      </c>
      <c r="C351" s="16">
        <v>58618</v>
      </c>
      <c r="D351" s="16">
        <v>55046</v>
      </c>
      <c r="E351" s="16">
        <v>3572</v>
      </c>
      <c r="F351" s="16">
        <v>11633</v>
      </c>
      <c r="I351" s="125"/>
    </row>
    <row r="352" spans="1:9" x14ac:dyDescent="0.35">
      <c r="A352" s="16" t="s">
        <v>233</v>
      </c>
      <c r="B352" s="16">
        <v>51786</v>
      </c>
      <c r="C352" s="16">
        <v>54274</v>
      </c>
      <c r="D352" s="16">
        <v>50433</v>
      </c>
      <c r="E352" s="16">
        <v>3841</v>
      </c>
      <c r="F352" s="16">
        <v>2488</v>
      </c>
      <c r="I352" s="125"/>
    </row>
    <row r="353" spans="1:9" x14ac:dyDescent="0.35">
      <c r="A353" s="16" t="s">
        <v>234</v>
      </c>
      <c r="B353" s="16">
        <v>47679</v>
      </c>
      <c r="C353" s="16">
        <v>57513</v>
      </c>
      <c r="D353" s="16">
        <v>54139</v>
      </c>
      <c r="E353" s="16">
        <v>3374</v>
      </c>
      <c r="F353" s="16">
        <v>9834</v>
      </c>
      <c r="I353" s="125"/>
    </row>
    <row r="354" spans="1:9" x14ac:dyDescent="0.35">
      <c r="A354" s="16" t="s">
        <v>235</v>
      </c>
      <c r="B354" s="16">
        <v>46357</v>
      </c>
      <c r="C354" s="16">
        <v>60023</v>
      </c>
      <c r="D354" s="16">
        <v>55441</v>
      </c>
      <c r="E354" s="16">
        <v>4582</v>
      </c>
      <c r="F354" s="16">
        <v>13666</v>
      </c>
      <c r="I354" s="125"/>
    </row>
    <row r="355" spans="1:9" x14ac:dyDescent="0.35">
      <c r="A355" s="16" t="s">
        <v>236</v>
      </c>
      <c r="B355" s="16">
        <v>45666</v>
      </c>
      <c r="C355" s="16">
        <v>55797</v>
      </c>
      <c r="D355" s="16">
        <v>52276</v>
      </c>
      <c r="E355" s="16">
        <v>3521</v>
      </c>
      <c r="F355" s="16">
        <v>10131</v>
      </c>
      <c r="I355" s="125"/>
    </row>
    <row r="356" spans="1:9" x14ac:dyDescent="0.35">
      <c r="A356" s="16" t="s">
        <v>237</v>
      </c>
      <c r="B356" s="16">
        <v>45275</v>
      </c>
      <c r="C356" s="16">
        <v>55488</v>
      </c>
      <c r="D356" s="16">
        <v>52387</v>
      </c>
      <c r="E356" s="16">
        <v>3101</v>
      </c>
      <c r="F356" s="16">
        <v>10213</v>
      </c>
      <c r="I356" s="125"/>
    </row>
    <row r="357" spans="1:9" x14ac:dyDescent="0.35">
      <c r="A357" s="16" t="s">
        <v>238</v>
      </c>
      <c r="B357" s="16">
        <v>46928</v>
      </c>
      <c r="C357" s="16">
        <v>61210</v>
      </c>
      <c r="D357" s="16">
        <v>55156</v>
      </c>
      <c r="E357" s="16">
        <v>6054</v>
      </c>
      <c r="F357" s="16">
        <v>14282</v>
      </c>
      <c r="I357" s="125"/>
    </row>
    <row r="358" spans="1:9" x14ac:dyDescent="0.35">
      <c r="A358" s="16" t="s">
        <v>239</v>
      </c>
      <c r="B358" s="16">
        <v>59541</v>
      </c>
      <c r="C358" s="16">
        <v>58538</v>
      </c>
      <c r="D358" s="16">
        <v>53789</v>
      </c>
      <c r="E358" s="16">
        <v>4749</v>
      </c>
      <c r="F358" s="16">
        <v>-1003</v>
      </c>
      <c r="I358" s="125"/>
    </row>
    <row r="359" spans="1:9" x14ac:dyDescent="0.35">
      <c r="A359" s="16" t="s">
        <v>240</v>
      </c>
      <c r="B359" s="16">
        <v>49199</v>
      </c>
      <c r="C359" s="16">
        <v>58742</v>
      </c>
      <c r="D359" s="16">
        <v>54147</v>
      </c>
      <c r="E359" s="16">
        <v>4595</v>
      </c>
      <c r="F359" s="16">
        <v>9543</v>
      </c>
      <c r="I359" s="125"/>
    </row>
    <row r="360" spans="1:9" x14ac:dyDescent="0.35">
      <c r="A360" s="16" t="s">
        <v>241</v>
      </c>
      <c r="B360" s="16">
        <v>66207</v>
      </c>
      <c r="C360" s="16">
        <v>71851</v>
      </c>
      <c r="D360" s="16">
        <v>57557</v>
      </c>
      <c r="E360" s="16">
        <v>14294</v>
      </c>
      <c r="F360" s="16">
        <v>5644</v>
      </c>
      <c r="I360" s="125"/>
    </row>
    <row r="361" spans="1:9" x14ac:dyDescent="0.35">
      <c r="A361" s="16" t="s">
        <v>242</v>
      </c>
      <c r="B361" s="16">
        <v>48232</v>
      </c>
      <c r="C361" s="16">
        <v>70106</v>
      </c>
      <c r="D361" s="16">
        <v>55753</v>
      </c>
      <c r="E361" s="16">
        <v>14353</v>
      </c>
      <c r="F361" s="16">
        <v>21874</v>
      </c>
      <c r="I361" s="125"/>
    </row>
    <row r="362" spans="1:9" x14ac:dyDescent="0.35">
      <c r="A362" s="16" t="s">
        <v>243</v>
      </c>
      <c r="B362" s="16">
        <v>45277</v>
      </c>
      <c r="C362" s="16">
        <v>60468</v>
      </c>
      <c r="D362" s="16">
        <v>56940</v>
      </c>
      <c r="E362" s="16">
        <v>3528</v>
      </c>
      <c r="F362" s="16">
        <v>15191</v>
      </c>
      <c r="I362" s="125"/>
    </row>
    <row r="363" spans="1:9" x14ac:dyDescent="0.35">
      <c r="A363" s="16" t="s">
        <v>244</v>
      </c>
      <c r="B363" s="16">
        <v>47064</v>
      </c>
      <c r="C363" s="16">
        <v>57358</v>
      </c>
      <c r="D363" s="16">
        <v>54123</v>
      </c>
      <c r="E363" s="16">
        <v>3235</v>
      </c>
      <c r="F363" s="16">
        <v>10294</v>
      </c>
      <c r="I363" s="125"/>
    </row>
    <row r="364" spans="1:9" x14ac:dyDescent="0.35">
      <c r="A364" s="16" t="s">
        <v>245</v>
      </c>
      <c r="B364" s="16">
        <v>52911</v>
      </c>
      <c r="C364" s="16">
        <v>55726</v>
      </c>
      <c r="D364" s="16">
        <v>51878</v>
      </c>
      <c r="E364" s="16">
        <v>3848</v>
      </c>
      <c r="F364" s="16">
        <v>2815</v>
      </c>
      <c r="I364" s="125"/>
    </row>
    <row r="365" spans="1:9" x14ac:dyDescent="0.35">
      <c r="A365" s="16" t="s">
        <v>246</v>
      </c>
      <c r="B365" s="16">
        <v>47203</v>
      </c>
      <c r="C365" s="16">
        <v>58144</v>
      </c>
      <c r="D365" s="16">
        <v>55128</v>
      </c>
      <c r="E365" s="16">
        <v>3016</v>
      </c>
      <c r="F365" s="16">
        <v>10941</v>
      </c>
      <c r="I365" s="125"/>
    </row>
    <row r="366" spans="1:9" x14ac:dyDescent="0.35">
      <c r="A366" s="16" t="s">
        <v>247</v>
      </c>
      <c r="B366" s="16">
        <v>46797</v>
      </c>
      <c r="C366" s="16">
        <v>60736</v>
      </c>
      <c r="D366" s="16">
        <v>56492</v>
      </c>
      <c r="E366" s="16">
        <v>4244</v>
      </c>
      <c r="F366" s="16">
        <v>13939</v>
      </c>
      <c r="I366" s="125"/>
    </row>
    <row r="367" spans="1:9" x14ac:dyDescent="0.35">
      <c r="A367" s="16" t="s">
        <v>248</v>
      </c>
      <c r="B367" s="16">
        <v>46722</v>
      </c>
      <c r="C367" s="16">
        <v>59115</v>
      </c>
      <c r="D367" s="16">
        <v>55311</v>
      </c>
      <c r="E367" s="16">
        <v>3804</v>
      </c>
      <c r="F367" s="16">
        <v>12393</v>
      </c>
      <c r="I367" s="125"/>
    </row>
    <row r="368" spans="1:9" x14ac:dyDescent="0.35">
      <c r="A368" s="16" t="s">
        <v>249</v>
      </c>
      <c r="B368" s="16">
        <v>45234</v>
      </c>
      <c r="C368" s="16">
        <v>57863</v>
      </c>
      <c r="D368" s="16">
        <v>54682</v>
      </c>
      <c r="E368" s="16">
        <v>3181</v>
      </c>
      <c r="F368" s="16">
        <v>12629</v>
      </c>
      <c r="I368" s="125"/>
    </row>
    <row r="369" spans="1:9" x14ac:dyDescent="0.35">
      <c r="A369" s="16" t="s">
        <v>250</v>
      </c>
      <c r="B369" s="16">
        <v>48090</v>
      </c>
      <c r="C369" s="16">
        <v>62530</v>
      </c>
      <c r="D369" s="16">
        <v>57815</v>
      </c>
      <c r="E369" s="16">
        <v>4715</v>
      </c>
      <c r="F369" s="16">
        <v>14440</v>
      </c>
      <c r="I369" s="125"/>
    </row>
    <row r="370" spans="1:9" x14ac:dyDescent="0.35">
      <c r="A370" s="16" t="s">
        <v>251</v>
      </c>
      <c r="B370" s="16">
        <v>65341</v>
      </c>
      <c r="C370" s="16">
        <v>61135</v>
      </c>
      <c r="D370" s="16">
        <v>55068</v>
      </c>
      <c r="E370" s="16">
        <v>6067</v>
      </c>
      <c r="F370" s="16">
        <v>-4206</v>
      </c>
      <c r="I370" s="125"/>
    </row>
    <row r="371" spans="1:9" x14ac:dyDescent="0.35">
      <c r="A371" s="16" t="s">
        <v>252</v>
      </c>
      <c r="B371" s="16">
        <v>52287</v>
      </c>
      <c r="C371" s="16">
        <v>55050</v>
      </c>
      <c r="D371" s="16">
        <v>52469</v>
      </c>
      <c r="E371" s="16">
        <v>2581</v>
      </c>
      <c r="F371" s="16">
        <v>2763</v>
      </c>
      <c r="I371" s="125"/>
    </row>
    <row r="372" spans="1:9" x14ac:dyDescent="0.35">
      <c r="A372" s="16" t="s">
        <v>253</v>
      </c>
      <c r="B372" s="16">
        <v>51656</v>
      </c>
      <c r="C372" s="16">
        <v>62507</v>
      </c>
      <c r="D372" s="16">
        <v>55959</v>
      </c>
      <c r="E372" s="16">
        <v>6548</v>
      </c>
      <c r="F372" s="16">
        <v>10851</v>
      </c>
      <c r="I372" s="125"/>
    </row>
    <row r="373" spans="1:9" x14ac:dyDescent="0.35">
      <c r="A373" s="16" t="s">
        <v>254</v>
      </c>
      <c r="B373" s="16">
        <v>53046</v>
      </c>
      <c r="C373" s="16">
        <v>71540</v>
      </c>
      <c r="D373" s="16">
        <v>66207</v>
      </c>
      <c r="E373" s="16">
        <v>5333</v>
      </c>
      <c r="F373" s="16">
        <v>18494</v>
      </c>
      <c r="I373" s="125"/>
    </row>
    <row r="374" spans="1:9" x14ac:dyDescent="0.35">
      <c r="A374" s="16" t="s">
        <v>255</v>
      </c>
      <c r="B374" s="16">
        <v>52412</v>
      </c>
      <c r="C374" s="16">
        <v>57318</v>
      </c>
      <c r="D374" s="16">
        <v>54524</v>
      </c>
      <c r="E374" s="16">
        <v>2794</v>
      </c>
      <c r="F374" s="16">
        <v>4906</v>
      </c>
      <c r="I374" s="125"/>
    </row>
    <row r="375" spans="1:9" x14ac:dyDescent="0.35">
      <c r="A375" s="16" t="s">
        <v>256</v>
      </c>
      <c r="B375" s="16">
        <v>52765</v>
      </c>
      <c r="C375" s="16">
        <v>57766</v>
      </c>
      <c r="D375" s="16">
        <v>54664</v>
      </c>
      <c r="E375" s="16">
        <v>3102</v>
      </c>
      <c r="F375" s="16">
        <v>5001</v>
      </c>
      <c r="I375" s="125"/>
    </row>
    <row r="376" spans="1:9" x14ac:dyDescent="0.35">
      <c r="A376" s="16" t="s">
        <v>257</v>
      </c>
      <c r="B376" s="16">
        <v>55192</v>
      </c>
      <c r="C376" s="16">
        <v>59118</v>
      </c>
      <c r="D376" s="16">
        <v>54343</v>
      </c>
      <c r="E376" s="16">
        <v>4775</v>
      </c>
      <c r="F376" s="16">
        <v>3926</v>
      </c>
      <c r="I376" s="125"/>
    </row>
    <row r="377" spans="1:9" x14ac:dyDescent="0.35">
      <c r="A377" s="16" t="s">
        <v>258</v>
      </c>
      <c r="B377" s="16">
        <v>48754</v>
      </c>
      <c r="C377" s="16">
        <v>56275</v>
      </c>
      <c r="D377" s="16">
        <v>52898</v>
      </c>
      <c r="E377" s="16">
        <v>3377</v>
      </c>
      <c r="F377" s="16">
        <v>7521</v>
      </c>
      <c r="I377" s="125"/>
    </row>
    <row r="378" spans="1:9" x14ac:dyDescent="0.35">
      <c r="A378" s="16" t="s">
        <v>259</v>
      </c>
      <c r="B378" s="16">
        <v>49211</v>
      </c>
      <c r="C378" s="16">
        <v>60637</v>
      </c>
      <c r="D378" s="16">
        <v>55744</v>
      </c>
      <c r="E378" s="16">
        <v>4893</v>
      </c>
      <c r="F378" s="16">
        <v>11426</v>
      </c>
      <c r="I378" s="125"/>
    </row>
    <row r="379" spans="1:9" x14ac:dyDescent="0.35">
      <c r="A379" s="16" t="s">
        <v>260</v>
      </c>
      <c r="B379" s="16">
        <v>48064</v>
      </c>
      <c r="C379" s="16">
        <v>59352</v>
      </c>
      <c r="D379" s="16">
        <v>55465</v>
      </c>
      <c r="E379" s="16">
        <v>3887</v>
      </c>
      <c r="F379" s="16">
        <v>11288</v>
      </c>
      <c r="I379" s="125"/>
    </row>
    <row r="380" spans="1:9" x14ac:dyDescent="0.35">
      <c r="A380" s="16" t="s">
        <v>261</v>
      </c>
      <c r="B380" s="16">
        <v>47856</v>
      </c>
      <c r="C380" s="16">
        <v>57516</v>
      </c>
      <c r="D380" s="16">
        <v>53894</v>
      </c>
      <c r="E380" s="16">
        <v>3622</v>
      </c>
      <c r="F380" s="16">
        <v>9660</v>
      </c>
      <c r="I380" s="125"/>
    </row>
    <row r="381" spans="1:9" x14ac:dyDescent="0.35">
      <c r="A381" s="16" t="s">
        <v>262</v>
      </c>
      <c r="B381" s="16">
        <v>51027</v>
      </c>
      <c r="C381" s="16">
        <v>61971</v>
      </c>
      <c r="D381" s="16">
        <v>57252</v>
      </c>
      <c r="E381" s="16">
        <v>4719</v>
      </c>
      <c r="F381" s="16">
        <v>10944</v>
      </c>
      <c r="I381" s="125"/>
    </row>
    <row r="382" spans="1:9" x14ac:dyDescent="0.35">
      <c r="A382" s="16" t="s">
        <v>263</v>
      </c>
      <c r="B382" s="16">
        <v>62321</v>
      </c>
      <c r="C382" s="16">
        <v>61919</v>
      </c>
      <c r="D382" s="16">
        <v>55181</v>
      </c>
      <c r="E382" s="16">
        <v>6738</v>
      </c>
      <c r="F382" s="16">
        <v>-402</v>
      </c>
      <c r="I382" s="125"/>
    </row>
    <row r="383" spans="1:9" x14ac:dyDescent="0.35">
      <c r="A383" s="16" t="s">
        <v>264</v>
      </c>
      <c r="B383" s="16">
        <v>52259</v>
      </c>
      <c r="C383" s="16">
        <v>63157</v>
      </c>
      <c r="D383" s="16">
        <v>57875</v>
      </c>
      <c r="E383" s="16">
        <v>5282</v>
      </c>
      <c r="F383" s="16">
        <v>10898</v>
      </c>
      <c r="I383" s="125"/>
    </row>
    <row r="384" spans="1:9" x14ac:dyDescent="0.35">
      <c r="A384" s="16" t="s">
        <v>265</v>
      </c>
      <c r="B384" s="16">
        <v>56516</v>
      </c>
      <c r="C384" s="16">
        <v>63958</v>
      </c>
      <c r="D384" s="16">
        <v>56857</v>
      </c>
      <c r="E384" s="16">
        <v>7101</v>
      </c>
      <c r="F384" s="16">
        <v>7442</v>
      </c>
      <c r="I384" s="125"/>
    </row>
    <row r="385" spans="1:9" x14ac:dyDescent="0.35">
      <c r="A385" s="16" t="s">
        <v>266</v>
      </c>
      <c r="B385" s="16">
        <v>53749</v>
      </c>
      <c r="C385" s="16">
        <v>71580</v>
      </c>
      <c r="D385" s="16">
        <v>65170</v>
      </c>
      <c r="E385" s="16">
        <v>6410</v>
      </c>
      <c r="F385" s="16">
        <v>17831</v>
      </c>
      <c r="I385" s="125"/>
    </row>
    <row r="386" spans="1:9" x14ac:dyDescent="0.35">
      <c r="A386" s="16" t="s">
        <v>267</v>
      </c>
      <c r="B386" s="16">
        <v>48579</v>
      </c>
      <c r="C386" s="16">
        <v>58081</v>
      </c>
      <c r="D386" s="16">
        <v>54333</v>
      </c>
      <c r="E386" s="16">
        <v>3748</v>
      </c>
      <c r="F386" s="16">
        <v>9502</v>
      </c>
      <c r="I386" s="125"/>
    </row>
    <row r="387" spans="1:9" x14ac:dyDescent="0.35">
      <c r="A387" s="16" t="s">
        <v>268</v>
      </c>
      <c r="B387" s="16">
        <v>50164</v>
      </c>
      <c r="C387" s="16">
        <v>59656</v>
      </c>
      <c r="D387" s="16">
        <v>55896</v>
      </c>
      <c r="E387" s="16">
        <v>3760</v>
      </c>
      <c r="F387" s="16">
        <v>9492</v>
      </c>
      <c r="I387" s="125"/>
    </row>
    <row r="388" spans="1:9" x14ac:dyDescent="0.35">
      <c r="A388" s="16" t="s">
        <v>269</v>
      </c>
      <c r="B388" s="16">
        <v>57071</v>
      </c>
      <c r="C388" s="16">
        <v>60561</v>
      </c>
      <c r="D388" s="16">
        <v>55981</v>
      </c>
      <c r="E388" s="16">
        <v>4580</v>
      </c>
      <c r="F388" s="16">
        <v>3490</v>
      </c>
      <c r="I388" s="125"/>
    </row>
    <row r="389" spans="1:9" x14ac:dyDescent="0.35">
      <c r="A389" s="16" t="s">
        <v>270</v>
      </c>
      <c r="B389" s="16">
        <v>51166</v>
      </c>
      <c r="C389" s="16">
        <v>58735</v>
      </c>
      <c r="D389" s="16">
        <v>55212</v>
      </c>
      <c r="E389" s="16">
        <v>3523</v>
      </c>
      <c r="F389" s="16">
        <v>7569</v>
      </c>
      <c r="I389" s="125"/>
    </row>
    <row r="390" spans="1:9" x14ac:dyDescent="0.35">
      <c r="A390" s="16" t="s">
        <v>271</v>
      </c>
      <c r="B390" s="16">
        <v>50846</v>
      </c>
      <c r="C390" s="16">
        <v>63016</v>
      </c>
      <c r="D390" s="16">
        <v>57441</v>
      </c>
      <c r="E390" s="16">
        <v>5575</v>
      </c>
      <c r="F390" s="16">
        <v>12170</v>
      </c>
      <c r="I390" s="125"/>
    </row>
    <row r="391" spans="1:9" x14ac:dyDescent="0.35">
      <c r="A391" s="16" t="s">
        <v>272</v>
      </c>
      <c r="B391" s="16">
        <v>54439</v>
      </c>
      <c r="C391" s="16">
        <v>61846</v>
      </c>
      <c r="D391" s="16">
        <v>56976</v>
      </c>
      <c r="E391" s="16">
        <v>4870</v>
      </c>
      <c r="F391" s="16">
        <v>7407</v>
      </c>
      <c r="I391" s="125"/>
    </row>
    <row r="392" spans="1:9" x14ac:dyDescent="0.35">
      <c r="A392" s="16" t="s">
        <v>273</v>
      </c>
      <c r="B392" s="16">
        <v>51003</v>
      </c>
      <c r="C392" s="16">
        <v>58576</v>
      </c>
      <c r="D392" s="16">
        <v>54450</v>
      </c>
      <c r="E392" s="16">
        <v>4126</v>
      </c>
      <c r="F392" s="16">
        <v>7573</v>
      </c>
      <c r="I392" s="125"/>
    </row>
    <row r="393" spans="1:9" x14ac:dyDescent="0.35">
      <c r="A393" s="16" t="s">
        <v>274</v>
      </c>
      <c r="B393" s="16">
        <v>52645</v>
      </c>
      <c r="C393" s="16">
        <v>64069</v>
      </c>
      <c r="D393" s="16">
        <v>58539</v>
      </c>
      <c r="E393" s="16">
        <v>5530</v>
      </c>
      <c r="F393" s="16">
        <v>11424</v>
      </c>
      <c r="I393" s="125"/>
    </row>
    <row r="394" spans="1:9" x14ac:dyDescent="0.35">
      <c r="A394" s="16" t="s">
        <v>275</v>
      </c>
      <c r="B394" s="16">
        <v>67924</v>
      </c>
      <c r="C394" s="16">
        <v>61411</v>
      </c>
      <c r="D394" s="16">
        <v>54844</v>
      </c>
      <c r="E394" s="16">
        <v>6567</v>
      </c>
      <c r="F394" s="16">
        <v>-6513</v>
      </c>
      <c r="I394" s="125"/>
    </row>
    <row r="395" spans="1:9" x14ac:dyDescent="0.35">
      <c r="A395" s="16" t="s">
        <v>276</v>
      </c>
      <c r="B395" s="16">
        <v>55124</v>
      </c>
      <c r="C395" s="16">
        <v>62230</v>
      </c>
      <c r="D395" s="16">
        <v>57264</v>
      </c>
      <c r="E395" s="16">
        <v>4966</v>
      </c>
      <c r="F395" s="16">
        <v>7106</v>
      </c>
      <c r="I395" s="125"/>
    </row>
    <row r="396" spans="1:9" x14ac:dyDescent="0.35">
      <c r="A396" s="16" t="s">
        <v>277</v>
      </c>
      <c r="B396" s="16">
        <v>58112</v>
      </c>
      <c r="C396" s="16">
        <v>64200</v>
      </c>
      <c r="D396" s="16">
        <v>55579</v>
      </c>
      <c r="E396" s="16">
        <v>8621</v>
      </c>
      <c r="F396" s="16">
        <v>6088</v>
      </c>
      <c r="I396" s="125"/>
    </row>
    <row r="397" spans="1:9" x14ac:dyDescent="0.35">
      <c r="A397" s="16" t="s">
        <v>278</v>
      </c>
      <c r="B397" s="16">
        <v>56946</v>
      </c>
      <c r="C397" s="16">
        <v>71188</v>
      </c>
      <c r="D397" s="16">
        <v>62595</v>
      </c>
      <c r="E397" s="16">
        <v>8593</v>
      </c>
      <c r="F397" s="16">
        <v>14242</v>
      </c>
      <c r="I397" s="125"/>
    </row>
    <row r="398" spans="1:9" x14ac:dyDescent="0.35">
      <c r="A398" s="16" t="s">
        <v>279</v>
      </c>
      <c r="B398" s="16">
        <v>51476</v>
      </c>
      <c r="C398" s="16">
        <v>59545</v>
      </c>
      <c r="D398" s="16">
        <v>55342</v>
      </c>
      <c r="E398" s="16">
        <v>4203</v>
      </c>
      <c r="F398" s="16">
        <v>8069</v>
      </c>
      <c r="I398" s="125"/>
    </row>
    <row r="399" spans="1:9" x14ac:dyDescent="0.35">
      <c r="A399" s="16" t="s">
        <v>280</v>
      </c>
      <c r="B399" s="16">
        <v>52040</v>
      </c>
      <c r="C399" s="16">
        <v>62411</v>
      </c>
      <c r="D399" s="16">
        <v>57769</v>
      </c>
      <c r="E399" s="16">
        <v>4642</v>
      </c>
      <c r="F399" s="16">
        <v>10371</v>
      </c>
      <c r="I399" s="125"/>
    </row>
    <row r="400" spans="1:9" x14ac:dyDescent="0.35">
      <c r="A400" s="16" t="s">
        <v>281</v>
      </c>
      <c r="B400" s="16">
        <v>59796</v>
      </c>
      <c r="C400" s="16">
        <v>62448</v>
      </c>
      <c r="D400" s="16">
        <v>57854</v>
      </c>
      <c r="E400" s="16">
        <v>4594</v>
      </c>
      <c r="F400" s="16">
        <v>2652</v>
      </c>
      <c r="I400" s="125"/>
    </row>
    <row r="401" spans="1:9" x14ac:dyDescent="0.35">
      <c r="A401" s="16" t="s">
        <v>282</v>
      </c>
      <c r="B401" s="16">
        <v>52158</v>
      </c>
      <c r="C401" s="16">
        <v>59547</v>
      </c>
      <c r="D401" s="16">
        <v>55600</v>
      </c>
      <c r="E401" s="16">
        <v>3947</v>
      </c>
      <c r="F401" s="16">
        <v>7389</v>
      </c>
      <c r="I401" s="125"/>
    </row>
    <row r="402" spans="1:9" x14ac:dyDescent="0.35">
      <c r="A402" s="16" t="s">
        <v>283</v>
      </c>
      <c r="B402" s="16">
        <v>51978</v>
      </c>
      <c r="C402" s="16">
        <v>63082</v>
      </c>
      <c r="D402" s="16">
        <v>57381</v>
      </c>
      <c r="E402" s="16">
        <v>5701</v>
      </c>
      <c r="F402" s="16">
        <v>11104</v>
      </c>
      <c r="I402" s="125"/>
    </row>
    <row r="403" spans="1:9" x14ac:dyDescent="0.35">
      <c r="A403" s="16" t="s">
        <v>284</v>
      </c>
      <c r="B403" s="16">
        <v>54574</v>
      </c>
      <c r="C403" s="16">
        <v>63153</v>
      </c>
      <c r="D403" s="16">
        <v>58346</v>
      </c>
      <c r="E403" s="16">
        <v>4807</v>
      </c>
      <c r="F403" s="16">
        <v>8579</v>
      </c>
      <c r="I403" s="125"/>
    </row>
    <row r="404" spans="1:9" x14ac:dyDescent="0.35">
      <c r="A404" s="16" t="s">
        <v>285</v>
      </c>
      <c r="B404" s="16">
        <v>51481</v>
      </c>
      <c r="C404" s="16">
        <v>59684</v>
      </c>
      <c r="D404" s="16">
        <v>54868</v>
      </c>
      <c r="E404" s="16">
        <v>4816</v>
      </c>
      <c r="F404" s="16">
        <v>8203</v>
      </c>
      <c r="I404" s="125"/>
    </row>
    <row r="405" spans="1:9" x14ac:dyDescent="0.35">
      <c r="A405" s="16" t="s">
        <v>286</v>
      </c>
      <c r="B405" s="16">
        <v>53545</v>
      </c>
      <c r="C405" s="16">
        <v>61934</v>
      </c>
      <c r="D405" s="16">
        <v>58500</v>
      </c>
      <c r="E405" s="16">
        <v>3434</v>
      </c>
      <c r="F405" s="16">
        <v>8389</v>
      </c>
      <c r="I405" s="125"/>
    </row>
    <row r="406" spans="1:9" x14ac:dyDescent="0.35">
      <c r="A406" s="16" t="s">
        <v>287</v>
      </c>
      <c r="B406" s="16">
        <v>71478</v>
      </c>
      <c r="C406" s="16">
        <v>63002</v>
      </c>
      <c r="D406" s="16">
        <v>56245</v>
      </c>
      <c r="E406" s="16">
        <v>6757</v>
      </c>
      <c r="F406" s="16">
        <v>-8476</v>
      </c>
      <c r="I406" s="125"/>
    </row>
    <row r="407" spans="1:9" x14ac:dyDescent="0.35">
      <c r="A407" s="16" t="s">
        <v>288</v>
      </c>
      <c r="B407" s="16">
        <v>57382</v>
      </c>
      <c r="C407" s="16">
        <v>61534</v>
      </c>
      <c r="D407" s="16">
        <v>56564</v>
      </c>
      <c r="E407" s="16">
        <v>4970</v>
      </c>
      <c r="F407" s="16">
        <v>4152</v>
      </c>
      <c r="I407" s="125"/>
    </row>
    <row r="408" spans="1:9" x14ac:dyDescent="0.35">
      <c r="A408" s="16" t="s">
        <v>289</v>
      </c>
      <c r="B408" s="16">
        <v>59336</v>
      </c>
      <c r="C408" s="16">
        <v>64119</v>
      </c>
      <c r="D408" s="16">
        <v>56648</v>
      </c>
      <c r="E408" s="16">
        <v>7471</v>
      </c>
      <c r="F408" s="16">
        <v>4783</v>
      </c>
      <c r="I408" s="125"/>
    </row>
    <row r="409" spans="1:9" x14ac:dyDescent="0.35">
      <c r="A409" s="16" t="s">
        <v>290</v>
      </c>
      <c r="B409" s="16">
        <v>58112</v>
      </c>
      <c r="C409" s="16">
        <v>70656</v>
      </c>
      <c r="D409" s="16">
        <v>61584</v>
      </c>
      <c r="E409" s="16">
        <v>9072</v>
      </c>
      <c r="F409" s="16">
        <v>12544</v>
      </c>
      <c r="I409" s="125"/>
    </row>
    <row r="410" spans="1:9" x14ac:dyDescent="0.35">
      <c r="A410" s="16" t="s">
        <v>291</v>
      </c>
      <c r="B410" s="16">
        <v>53532</v>
      </c>
      <c r="C410" s="16">
        <v>60260</v>
      </c>
      <c r="D410" s="16">
        <v>56916</v>
      </c>
      <c r="E410" s="16">
        <v>3344</v>
      </c>
      <c r="F410" s="16">
        <v>6728</v>
      </c>
      <c r="I410" s="125"/>
    </row>
    <row r="411" spans="1:9" x14ac:dyDescent="0.35">
      <c r="A411" s="16" t="s">
        <v>292</v>
      </c>
      <c r="B411" s="16">
        <v>55332</v>
      </c>
      <c r="C411" s="16">
        <v>62820</v>
      </c>
      <c r="D411" s="16">
        <v>58575</v>
      </c>
      <c r="E411" s="16">
        <v>4245</v>
      </c>
      <c r="F411" s="16">
        <v>7488</v>
      </c>
      <c r="I411" s="125"/>
    </row>
    <row r="412" spans="1:9" x14ac:dyDescent="0.35">
      <c r="A412" s="16" t="s">
        <v>293</v>
      </c>
      <c r="B412" s="16">
        <v>63471</v>
      </c>
      <c r="C412" s="16">
        <v>63414</v>
      </c>
      <c r="D412" s="16">
        <v>59157</v>
      </c>
      <c r="E412" s="16">
        <v>4257</v>
      </c>
      <c r="F412" s="16">
        <v>-57</v>
      </c>
      <c r="I412" s="125"/>
    </row>
    <row r="413" spans="1:9" x14ac:dyDescent="0.35">
      <c r="A413" s="16" t="s">
        <v>294</v>
      </c>
      <c r="B413" s="16">
        <v>55906</v>
      </c>
      <c r="C413" s="16">
        <v>61702</v>
      </c>
      <c r="D413" s="16">
        <v>58033</v>
      </c>
      <c r="E413" s="16">
        <v>3669</v>
      </c>
      <c r="F413" s="16">
        <v>5796</v>
      </c>
      <c r="I413" s="125"/>
    </row>
    <row r="414" spans="1:9" x14ac:dyDescent="0.35">
      <c r="A414" s="16" t="s">
        <v>295</v>
      </c>
      <c r="B414" s="16">
        <v>55309</v>
      </c>
      <c r="C414" s="16">
        <v>65140</v>
      </c>
      <c r="D414" s="16">
        <v>58957</v>
      </c>
      <c r="E414" s="16">
        <v>6183</v>
      </c>
      <c r="F414" s="16">
        <v>9831</v>
      </c>
      <c r="I414" s="125"/>
    </row>
    <row r="415" spans="1:9" x14ac:dyDescent="0.35">
      <c r="A415" s="16" t="s">
        <v>296</v>
      </c>
      <c r="B415" s="16">
        <v>58135</v>
      </c>
      <c r="C415" s="16">
        <v>62969</v>
      </c>
      <c r="D415" s="16">
        <v>58829</v>
      </c>
      <c r="E415" s="16">
        <v>4140</v>
      </c>
      <c r="F415" s="16">
        <v>4834</v>
      </c>
      <c r="I415" s="125"/>
    </row>
    <row r="416" spans="1:9" x14ac:dyDescent="0.35">
      <c r="A416" s="16" t="s">
        <v>297</v>
      </c>
      <c r="B416" s="16">
        <v>54506</v>
      </c>
      <c r="C416" s="16">
        <v>60194</v>
      </c>
      <c r="D416" s="16">
        <v>56565</v>
      </c>
      <c r="E416" s="16">
        <v>3629</v>
      </c>
      <c r="F416" s="16">
        <v>5688</v>
      </c>
      <c r="I416" s="125"/>
    </row>
    <row r="417" spans="1:9" x14ac:dyDescent="0.35">
      <c r="A417" s="16" t="s">
        <v>298</v>
      </c>
      <c r="B417" s="16">
        <v>57462</v>
      </c>
      <c r="C417" s="16">
        <v>62104</v>
      </c>
      <c r="D417" s="16">
        <v>57387</v>
      </c>
      <c r="E417" s="16">
        <v>4717</v>
      </c>
      <c r="F417" s="16">
        <v>4642</v>
      </c>
      <c r="G417" s="85"/>
      <c r="H417" s="85"/>
      <c r="I417" s="125"/>
    </row>
    <row r="418" spans="1:9" x14ac:dyDescent="0.35">
      <c r="A418" s="16" t="s">
        <v>299</v>
      </c>
      <c r="B418" s="16">
        <v>76983</v>
      </c>
      <c r="C418" s="16">
        <v>65268</v>
      </c>
      <c r="D418" s="16">
        <v>58397</v>
      </c>
      <c r="E418" s="16">
        <v>6871</v>
      </c>
      <c r="F418" s="16">
        <v>-11715</v>
      </c>
      <c r="G418" s="85"/>
      <c r="H418" s="85"/>
      <c r="I418" s="125"/>
    </row>
    <row r="419" spans="1:9" x14ac:dyDescent="0.35">
      <c r="A419" s="16" t="s">
        <v>300</v>
      </c>
      <c r="B419" s="16">
        <v>63795</v>
      </c>
      <c r="C419" s="16">
        <v>60979</v>
      </c>
      <c r="D419" s="16">
        <v>56553</v>
      </c>
      <c r="E419" s="16">
        <v>4426</v>
      </c>
      <c r="F419" s="16">
        <v>-2816</v>
      </c>
      <c r="G419" s="85"/>
      <c r="H419" s="85"/>
      <c r="I419" s="125"/>
    </row>
    <row r="420" spans="1:9" x14ac:dyDescent="0.35">
      <c r="A420" s="16" t="s">
        <v>301</v>
      </c>
      <c r="B420" s="16">
        <v>63035</v>
      </c>
      <c r="C420" s="16">
        <v>65474</v>
      </c>
      <c r="D420" s="16">
        <v>57330</v>
      </c>
      <c r="E420" s="16">
        <v>8144</v>
      </c>
      <c r="F420" s="16">
        <v>2439</v>
      </c>
      <c r="G420" s="85"/>
      <c r="H420" s="85"/>
      <c r="I420" s="125"/>
    </row>
    <row r="421" spans="1:9" x14ac:dyDescent="0.35">
      <c r="A421" s="16" t="s">
        <v>302</v>
      </c>
      <c r="B421" s="16">
        <v>60963</v>
      </c>
      <c r="C421" s="16">
        <v>73031</v>
      </c>
      <c r="D421" s="16">
        <v>64037</v>
      </c>
      <c r="E421" s="16">
        <v>8994</v>
      </c>
      <c r="F421" s="16">
        <v>12068</v>
      </c>
      <c r="G421" s="85"/>
      <c r="H421" s="85"/>
      <c r="I421" s="125"/>
    </row>
    <row r="422" spans="1:9" x14ac:dyDescent="0.35">
      <c r="A422" s="16" t="s">
        <v>303</v>
      </c>
      <c r="B422" s="16">
        <v>56004</v>
      </c>
      <c r="C422" s="16">
        <v>63682</v>
      </c>
      <c r="D422" s="16">
        <v>58673</v>
      </c>
      <c r="E422" s="16">
        <v>5009</v>
      </c>
      <c r="F422" s="16">
        <v>7678</v>
      </c>
      <c r="G422" s="85"/>
      <c r="H422" s="85"/>
      <c r="I422" s="125"/>
    </row>
    <row r="423" spans="1:9" x14ac:dyDescent="0.35">
      <c r="A423" s="16" t="s">
        <v>304</v>
      </c>
      <c r="B423" s="16">
        <v>57892</v>
      </c>
      <c r="C423" s="16">
        <v>67500</v>
      </c>
      <c r="D423" s="16">
        <v>62291</v>
      </c>
      <c r="E423" s="16">
        <v>5209</v>
      </c>
      <c r="F423" s="16">
        <v>9608</v>
      </c>
      <c r="G423" s="85"/>
      <c r="H423" s="85"/>
      <c r="I423" s="125"/>
    </row>
    <row r="424" spans="1:9" x14ac:dyDescent="0.35">
      <c r="A424" s="16" t="s">
        <v>305</v>
      </c>
      <c r="B424" s="16">
        <v>65172</v>
      </c>
      <c r="C424" s="16">
        <v>64454</v>
      </c>
      <c r="D424" s="16">
        <v>59678</v>
      </c>
      <c r="E424" s="16">
        <v>4776</v>
      </c>
      <c r="F424" s="16">
        <v>-718</v>
      </c>
      <c r="G424" s="85"/>
      <c r="H424" s="85"/>
      <c r="I424" s="125"/>
    </row>
    <row r="425" spans="1:9" x14ac:dyDescent="0.35">
      <c r="A425" s="16" t="s">
        <v>306</v>
      </c>
      <c r="B425" s="16">
        <v>57542</v>
      </c>
      <c r="C425" s="16">
        <v>61602</v>
      </c>
      <c r="D425" s="16">
        <v>57485</v>
      </c>
      <c r="E425" s="16">
        <v>4117</v>
      </c>
      <c r="F425" s="16">
        <v>4060</v>
      </c>
      <c r="G425" s="85"/>
      <c r="H425" s="85"/>
      <c r="I425" s="125"/>
    </row>
    <row r="426" spans="1:9" x14ac:dyDescent="0.35">
      <c r="A426" s="16" t="s">
        <v>307</v>
      </c>
      <c r="B426" s="16">
        <v>57714</v>
      </c>
      <c r="C426" s="16">
        <v>66999</v>
      </c>
      <c r="D426" s="16">
        <v>60148</v>
      </c>
      <c r="E426" s="16">
        <v>6851</v>
      </c>
      <c r="F426" s="16">
        <v>9285</v>
      </c>
      <c r="G426" s="85"/>
      <c r="H426" s="85"/>
      <c r="I426" s="125"/>
    </row>
    <row r="427" spans="1:9" x14ac:dyDescent="0.35">
      <c r="A427" s="16" t="s">
        <v>308</v>
      </c>
      <c r="B427" s="16">
        <v>62353</v>
      </c>
      <c r="C427" s="16">
        <v>65677</v>
      </c>
      <c r="D427" s="16">
        <v>60994</v>
      </c>
      <c r="E427" s="16">
        <v>4683</v>
      </c>
      <c r="F427" s="16">
        <v>3324</v>
      </c>
      <c r="G427" s="85"/>
      <c r="H427" s="85"/>
      <c r="I427" s="125"/>
    </row>
    <row r="428" spans="1:9" x14ac:dyDescent="0.35">
      <c r="A428" s="16" t="s">
        <v>309</v>
      </c>
      <c r="B428" s="16">
        <v>57734</v>
      </c>
      <c r="C428" s="16">
        <v>62723</v>
      </c>
      <c r="D428" s="16">
        <v>58335</v>
      </c>
      <c r="E428" s="16">
        <v>4388</v>
      </c>
      <c r="F428" s="16">
        <v>4989</v>
      </c>
      <c r="G428" s="85"/>
      <c r="H428" s="85"/>
      <c r="I428" s="125"/>
    </row>
    <row r="429" spans="1:9" x14ac:dyDescent="0.35">
      <c r="A429" s="16" t="s">
        <v>310</v>
      </c>
      <c r="B429" s="16">
        <v>60624</v>
      </c>
      <c r="C429" s="16">
        <v>64356</v>
      </c>
      <c r="D429" s="16">
        <v>57821</v>
      </c>
      <c r="E429" s="16">
        <v>6535</v>
      </c>
      <c r="F429" s="16">
        <v>3732</v>
      </c>
      <c r="G429" s="85"/>
      <c r="H429" s="85"/>
      <c r="I429" s="125"/>
    </row>
    <row r="430" spans="1:9" x14ac:dyDescent="0.35">
      <c r="A430" s="16" t="s">
        <v>311</v>
      </c>
      <c r="B430" s="16">
        <v>74780</v>
      </c>
      <c r="C430" s="16">
        <v>67680</v>
      </c>
      <c r="D430" s="16">
        <v>60169</v>
      </c>
      <c r="E430" s="16">
        <v>7511</v>
      </c>
      <c r="F430" s="16">
        <v>-7100</v>
      </c>
      <c r="G430" s="85"/>
      <c r="H430" s="85"/>
      <c r="I430" s="125"/>
    </row>
    <row r="431" spans="1:9" x14ac:dyDescent="0.35">
      <c r="A431" s="16" t="s">
        <v>312</v>
      </c>
      <c r="B431" s="16">
        <v>64437</v>
      </c>
      <c r="C431" s="16">
        <v>64699</v>
      </c>
      <c r="D431" s="16">
        <v>59397</v>
      </c>
      <c r="E431" s="16">
        <v>5302</v>
      </c>
      <c r="F431" s="16">
        <v>262</v>
      </c>
      <c r="G431" s="85"/>
      <c r="H431" s="85"/>
      <c r="I431" s="125"/>
    </row>
    <row r="432" spans="1:9" x14ac:dyDescent="0.35">
      <c r="A432" s="16" t="s">
        <v>313</v>
      </c>
      <c r="B432" s="16">
        <v>65160</v>
      </c>
      <c r="C432" s="16">
        <v>67849</v>
      </c>
      <c r="D432" s="16">
        <v>59113</v>
      </c>
      <c r="E432" s="16">
        <v>8736</v>
      </c>
      <c r="F432" s="16">
        <v>2689</v>
      </c>
      <c r="G432" s="85"/>
      <c r="H432" s="85"/>
      <c r="I432" s="125"/>
    </row>
    <row r="433" spans="1:9" x14ac:dyDescent="0.35">
      <c r="A433" s="16" t="s">
        <v>314</v>
      </c>
      <c r="B433" s="16">
        <v>63243</v>
      </c>
      <c r="C433" s="16">
        <v>72909</v>
      </c>
      <c r="D433" s="16">
        <v>63551</v>
      </c>
      <c r="E433" s="16">
        <v>9358</v>
      </c>
      <c r="F433" s="16">
        <v>9666</v>
      </c>
      <c r="G433" s="85"/>
      <c r="H433" s="85"/>
      <c r="I433" s="125"/>
    </row>
    <row r="434" spans="1:9" x14ac:dyDescent="0.35">
      <c r="A434" s="16" t="s">
        <v>315</v>
      </c>
      <c r="B434" s="16">
        <v>58124</v>
      </c>
      <c r="C434" s="16">
        <v>63173</v>
      </c>
      <c r="D434" s="16">
        <v>58947</v>
      </c>
      <c r="E434" s="16">
        <v>4226</v>
      </c>
      <c r="F434" s="16">
        <v>5049</v>
      </c>
      <c r="G434" s="85"/>
      <c r="H434" s="85"/>
      <c r="I434" s="125"/>
    </row>
    <row r="435" spans="1:9" x14ac:dyDescent="0.35">
      <c r="A435" s="16" t="s">
        <v>316</v>
      </c>
      <c r="B435" s="16">
        <v>60860</v>
      </c>
      <c r="C435" s="16">
        <v>65163</v>
      </c>
      <c r="D435" s="16">
        <v>60358</v>
      </c>
      <c r="E435" s="16">
        <v>4805</v>
      </c>
      <c r="F435" s="16">
        <v>4303</v>
      </c>
      <c r="G435" s="85"/>
      <c r="H435" s="85"/>
      <c r="I435" s="125"/>
    </row>
    <row r="436" spans="1:9" x14ac:dyDescent="0.35">
      <c r="A436" s="16" t="s">
        <v>317</v>
      </c>
      <c r="B436" s="16">
        <v>71360</v>
      </c>
      <c r="C436" s="16">
        <v>68603</v>
      </c>
      <c r="D436" s="16">
        <v>64005</v>
      </c>
      <c r="E436" s="16">
        <v>4598</v>
      </c>
      <c r="F436" s="16">
        <v>-2757</v>
      </c>
      <c r="G436" s="85"/>
      <c r="H436" s="85"/>
      <c r="I436" s="125"/>
    </row>
    <row r="437" spans="1:9" x14ac:dyDescent="0.35">
      <c r="A437" s="16" t="s">
        <v>318</v>
      </c>
      <c r="B437" s="16">
        <v>59884</v>
      </c>
      <c r="C437" s="16">
        <v>65465</v>
      </c>
      <c r="D437" s="16">
        <v>60575</v>
      </c>
      <c r="E437" s="16">
        <v>4890</v>
      </c>
      <c r="F437" s="16">
        <v>5581</v>
      </c>
      <c r="G437" s="85"/>
      <c r="H437" s="85"/>
      <c r="I437" s="125"/>
    </row>
    <row r="438" spans="1:9" x14ac:dyDescent="0.35">
      <c r="A438" s="16" t="s">
        <v>319</v>
      </c>
      <c r="B438" s="16">
        <v>59819</v>
      </c>
      <c r="C438" s="16">
        <v>67981</v>
      </c>
      <c r="D438" s="16">
        <v>60402</v>
      </c>
      <c r="E438" s="16">
        <v>7579</v>
      </c>
      <c r="F438" s="16">
        <v>8162</v>
      </c>
      <c r="G438" s="85"/>
      <c r="H438" s="85"/>
      <c r="I438" s="125"/>
    </row>
    <row r="439" spans="1:9" x14ac:dyDescent="0.35">
      <c r="A439" s="16" t="s">
        <v>320</v>
      </c>
      <c r="B439" s="16">
        <v>64014</v>
      </c>
      <c r="C439" s="16">
        <v>69959</v>
      </c>
      <c r="D439" s="16">
        <v>65016</v>
      </c>
      <c r="E439" s="16">
        <v>4943</v>
      </c>
      <c r="F439" s="16">
        <v>5945</v>
      </c>
      <c r="G439" s="85"/>
      <c r="H439" s="85"/>
      <c r="I439" s="125"/>
    </row>
    <row r="440" spans="1:9" x14ac:dyDescent="0.35">
      <c r="A440" s="16" t="s">
        <v>321</v>
      </c>
      <c r="B440" s="16">
        <v>59636</v>
      </c>
      <c r="C440" s="16">
        <v>64509</v>
      </c>
      <c r="D440" s="16">
        <v>59054</v>
      </c>
      <c r="E440" s="16">
        <v>5455</v>
      </c>
      <c r="F440" s="16">
        <v>4873</v>
      </c>
      <c r="G440" s="85"/>
      <c r="H440" s="85"/>
      <c r="I440" s="125"/>
    </row>
    <row r="441" spans="1:9" x14ac:dyDescent="0.35">
      <c r="A441" s="16" t="s">
        <v>322</v>
      </c>
      <c r="B441" s="16">
        <v>62371</v>
      </c>
      <c r="C441" s="16">
        <v>66843</v>
      </c>
      <c r="D441" s="16">
        <v>59839</v>
      </c>
      <c r="E441" s="16">
        <v>7004</v>
      </c>
      <c r="F441" s="16">
        <v>4472</v>
      </c>
      <c r="G441" s="85"/>
      <c r="H441" s="85"/>
      <c r="I441" s="125"/>
    </row>
    <row r="442" spans="1:9" x14ac:dyDescent="0.35">
      <c r="A442" s="16" t="s">
        <v>323</v>
      </c>
      <c r="B442" s="16">
        <v>81296</v>
      </c>
      <c r="C442" s="16">
        <v>69463</v>
      </c>
      <c r="D442" s="16">
        <v>61129</v>
      </c>
      <c r="E442" s="16">
        <v>8334</v>
      </c>
      <c r="F442" s="16">
        <v>-11833</v>
      </c>
      <c r="G442" s="85"/>
      <c r="H442" s="85"/>
      <c r="I442" s="125"/>
    </row>
    <row r="443" spans="1:9" x14ac:dyDescent="0.35">
      <c r="A443" s="16" t="s">
        <v>324</v>
      </c>
      <c r="B443" s="16">
        <v>65884</v>
      </c>
      <c r="C443" s="16">
        <v>65326</v>
      </c>
      <c r="D443" s="16">
        <v>60157</v>
      </c>
      <c r="E443" s="16">
        <v>5169</v>
      </c>
      <c r="F443" s="16">
        <v>-558</v>
      </c>
      <c r="G443" s="85"/>
      <c r="H443" s="85"/>
      <c r="I443" s="125"/>
    </row>
    <row r="444" spans="1:9" x14ac:dyDescent="0.35">
      <c r="A444" s="16" t="s">
        <v>325</v>
      </c>
      <c r="B444" s="16">
        <v>69981</v>
      </c>
      <c r="C444" s="16">
        <v>70240</v>
      </c>
      <c r="D444" s="16">
        <v>59792</v>
      </c>
      <c r="E444" s="16">
        <v>10448</v>
      </c>
      <c r="F444" s="16">
        <v>259</v>
      </c>
      <c r="G444" s="85"/>
      <c r="H444" s="85"/>
      <c r="I444" s="125"/>
    </row>
    <row r="445" spans="1:9" x14ac:dyDescent="0.35">
      <c r="A445" s="16" t="s">
        <v>326</v>
      </c>
      <c r="B445" s="16">
        <v>64299</v>
      </c>
      <c r="C445" s="16">
        <v>75760</v>
      </c>
      <c r="D445" s="16">
        <v>66418</v>
      </c>
      <c r="E445" s="16">
        <v>9342</v>
      </c>
      <c r="F445" s="16">
        <v>11461</v>
      </c>
      <c r="G445" s="85"/>
      <c r="H445" s="85"/>
      <c r="I445" s="125"/>
    </row>
    <row r="446" spans="1:9" x14ac:dyDescent="0.35">
      <c r="A446" s="16" t="s">
        <v>327</v>
      </c>
      <c r="B446" s="16">
        <v>60520</v>
      </c>
      <c r="C446" s="16">
        <v>66118</v>
      </c>
      <c r="D446" s="16">
        <v>61111</v>
      </c>
      <c r="E446" s="16">
        <v>5007</v>
      </c>
      <c r="F446" s="16">
        <v>5598</v>
      </c>
      <c r="G446" s="85"/>
      <c r="H446" s="85"/>
      <c r="I446" s="125"/>
    </row>
    <row r="447" spans="1:9" x14ac:dyDescent="0.35">
      <c r="A447" s="16" t="s">
        <v>328</v>
      </c>
      <c r="B447" s="16">
        <v>62106</v>
      </c>
      <c r="C447" s="16">
        <v>69409</v>
      </c>
      <c r="D447" s="16">
        <v>64733</v>
      </c>
      <c r="E447" s="16">
        <v>4676</v>
      </c>
      <c r="F447" s="16">
        <v>7303</v>
      </c>
      <c r="G447" s="85"/>
      <c r="H447" s="85"/>
      <c r="I447" s="125"/>
    </row>
    <row r="448" spans="1:9" x14ac:dyDescent="0.35">
      <c r="A448" s="16" t="s">
        <v>329</v>
      </c>
      <c r="B448" s="16">
        <v>70855</v>
      </c>
      <c r="C448" s="16">
        <v>71864</v>
      </c>
      <c r="D448" s="16">
        <v>66680</v>
      </c>
      <c r="E448" s="16">
        <v>5184</v>
      </c>
      <c r="F448" s="16">
        <v>1009</v>
      </c>
      <c r="G448" s="85"/>
      <c r="H448" s="85"/>
      <c r="I448" s="125"/>
    </row>
    <row r="449" spans="1:9" x14ac:dyDescent="0.35">
      <c r="A449" s="16" t="s">
        <v>330</v>
      </c>
      <c r="B449" s="16">
        <v>62311</v>
      </c>
      <c r="C449" s="16">
        <v>65874</v>
      </c>
      <c r="D449" s="16">
        <v>61031</v>
      </c>
      <c r="E449" s="16">
        <v>4843</v>
      </c>
      <c r="F449" s="16">
        <v>3563</v>
      </c>
      <c r="G449" s="85"/>
      <c r="H449" s="85"/>
      <c r="I449" s="125"/>
    </row>
    <row r="450" spans="1:9" x14ac:dyDescent="0.35">
      <c r="A450" s="16" t="s">
        <v>331</v>
      </c>
      <c r="B450" s="16">
        <v>63040</v>
      </c>
      <c r="C450" s="16">
        <v>71646</v>
      </c>
      <c r="D450" s="16">
        <v>62548</v>
      </c>
      <c r="E450" s="16">
        <v>9098</v>
      </c>
      <c r="F450" s="16">
        <v>8606</v>
      </c>
      <c r="G450" s="85"/>
      <c r="H450" s="85"/>
      <c r="I450" s="125"/>
    </row>
    <row r="451" spans="1:9" x14ac:dyDescent="0.35">
      <c r="A451" s="16" t="s">
        <v>332</v>
      </c>
      <c r="B451" s="16">
        <v>63636</v>
      </c>
      <c r="C451" s="16">
        <v>72095</v>
      </c>
      <c r="D451" s="16">
        <v>67346</v>
      </c>
      <c r="E451" s="16">
        <v>4749</v>
      </c>
      <c r="F451" s="16">
        <v>8459</v>
      </c>
      <c r="G451" s="85"/>
      <c r="H451" s="85"/>
      <c r="I451" s="125"/>
    </row>
    <row r="452" spans="1:9" x14ac:dyDescent="0.35">
      <c r="A452" s="16" t="s">
        <v>333</v>
      </c>
      <c r="B452" s="16">
        <v>60234</v>
      </c>
      <c r="C452" s="16">
        <v>64269</v>
      </c>
      <c r="D452" s="16">
        <v>59425</v>
      </c>
      <c r="E452" s="16">
        <v>4844</v>
      </c>
      <c r="F452" s="16">
        <v>4035</v>
      </c>
      <c r="G452" s="85"/>
      <c r="H452" s="85"/>
      <c r="I452" s="125"/>
    </row>
    <row r="453" spans="1:9" x14ac:dyDescent="0.35">
      <c r="A453" s="16" t="s">
        <v>334</v>
      </c>
      <c r="B453" s="16">
        <v>63564</v>
      </c>
      <c r="C453" s="16">
        <v>68916</v>
      </c>
      <c r="D453" s="16">
        <v>62638</v>
      </c>
      <c r="E453" s="16">
        <v>6278</v>
      </c>
      <c r="F453" s="16">
        <v>5352</v>
      </c>
      <c r="G453" s="85"/>
      <c r="H453" s="85"/>
      <c r="I453" s="125"/>
    </row>
    <row r="454" spans="1:9" x14ac:dyDescent="0.35">
      <c r="A454" s="16" t="s">
        <v>335</v>
      </c>
      <c r="B454" s="16">
        <v>83015</v>
      </c>
      <c r="C454" s="16">
        <v>73523</v>
      </c>
      <c r="D454" s="16">
        <v>65057</v>
      </c>
      <c r="E454" s="16">
        <v>8466</v>
      </c>
      <c r="F454" s="16">
        <v>-9492</v>
      </c>
      <c r="G454" s="85"/>
      <c r="H454" s="85"/>
      <c r="I454" s="125"/>
    </row>
    <row r="455" spans="1:9" x14ac:dyDescent="0.35">
      <c r="A455" s="16" t="s">
        <v>336</v>
      </c>
      <c r="B455" s="16">
        <v>66866</v>
      </c>
      <c r="C455" s="16">
        <v>66538</v>
      </c>
      <c r="D455" s="16">
        <v>61324</v>
      </c>
      <c r="E455" s="16">
        <v>5214</v>
      </c>
      <c r="F455" s="16">
        <v>-328</v>
      </c>
      <c r="G455" s="85"/>
      <c r="H455" s="85"/>
      <c r="I455" s="125"/>
    </row>
    <row r="456" spans="1:9" x14ac:dyDescent="0.35">
      <c r="A456" s="16" t="s">
        <v>337</v>
      </c>
      <c r="B456" s="16">
        <v>68608</v>
      </c>
      <c r="C456" s="16">
        <v>80512</v>
      </c>
      <c r="D456" s="16">
        <v>69974</v>
      </c>
      <c r="E456" s="16">
        <v>10538</v>
      </c>
      <c r="F456" s="16">
        <v>11904</v>
      </c>
      <c r="G456" s="85"/>
      <c r="H456" s="85"/>
      <c r="I456" s="125"/>
    </row>
    <row r="457" spans="1:9" x14ac:dyDescent="0.35">
      <c r="A457" s="16" t="s">
        <v>338</v>
      </c>
      <c r="B457" s="16">
        <v>54819</v>
      </c>
      <c r="C457" s="16">
        <v>111178</v>
      </c>
      <c r="D457" s="16">
        <v>100878</v>
      </c>
      <c r="E457" s="16">
        <v>10300</v>
      </c>
      <c r="F457" s="16">
        <v>56359</v>
      </c>
      <c r="G457" s="85"/>
      <c r="H457" s="85"/>
      <c r="I457" s="125"/>
    </row>
    <row r="458" spans="1:9" x14ac:dyDescent="0.35">
      <c r="A458" s="16" t="s">
        <v>339</v>
      </c>
      <c r="B458" s="16">
        <v>51616</v>
      </c>
      <c r="C458" s="16">
        <v>102339</v>
      </c>
      <c r="D458" s="16">
        <v>87926</v>
      </c>
      <c r="E458" s="16">
        <v>14413</v>
      </c>
      <c r="F458" s="16">
        <v>50723</v>
      </c>
      <c r="G458" s="85"/>
      <c r="H458" s="85"/>
      <c r="I458" s="125"/>
    </row>
    <row r="459" spans="1:9" x14ac:dyDescent="0.35">
      <c r="A459" s="16" t="s">
        <v>340</v>
      </c>
      <c r="B459" s="16">
        <v>54246</v>
      </c>
      <c r="C459" s="16">
        <v>87140</v>
      </c>
      <c r="D459" s="16">
        <v>77547</v>
      </c>
      <c r="E459" s="16">
        <v>9593</v>
      </c>
      <c r="F459" s="16">
        <v>32894</v>
      </c>
      <c r="G459" s="85"/>
      <c r="H459" s="85"/>
      <c r="I459" s="125"/>
    </row>
    <row r="460" spans="1:9" x14ac:dyDescent="0.35">
      <c r="A460" s="16" t="s">
        <v>341</v>
      </c>
      <c r="B460" s="16">
        <v>62766</v>
      </c>
      <c r="C460" s="16">
        <v>86591</v>
      </c>
      <c r="D460" s="16">
        <v>78488</v>
      </c>
      <c r="E460" s="16">
        <v>8103</v>
      </c>
      <c r="F460" s="16">
        <v>23825</v>
      </c>
      <c r="G460" s="85"/>
      <c r="H460" s="85"/>
      <c r="I460" s="125"/>
    </row>
    <row r="461" spans="1:9" x14ac:dyDescent="0.35">
      <c r="A461" s="16" t="s">
        <v>342</v>
      </c>
      <c r="B461" s="16">
        <v>59329</v>
      </c>
      <c r="C461" s="16">
        <v>82591</v>
      </c>
      <c r="D461" s="16">
        <v>75279</v>
      </c>
      <c r="E461" s="16">
        <v>7312</v>
      </c>
      <c r="F461" s="16">
        <v>23262</v>
      </c>
      <c r="G461" s="85"/>
      <c r="H461" s="85"/>
      <c r="I461" s="125"/>
    </row>
    <row r="462" spans="1:9" x14ac:dyDescent="0.35">
      <c r="A462" s="16" t="s">
        <v>343</v>
      </c>
      <c r="B462" s="16">
        <v>59021</v>
      </c>
      <c r="C462" s="16">
        <v>87747</v>
      </c>
      <c r="D462" s="16">
        <v>75737</v>
      </c>
      <c r="E462" s="16">
        <v>12010</v>
      </c>
      <c r="F462" s="16">
        <v>28726</v>
      </c>
      <c r="G462" s="85"/>
      <c r="H462" s="85"/>
      <c r="I462" s="125"/>
    </row>
    <row r="463" spans="1:9" x14ac:dyDescent="0.35">
      <c r="A463" s="16" t="s">
        <v>344</v>
      </c>
      <c r="B463" s="16">
        <v>65300</v>
      </c>
      <c r="C463" s="16">
        <v>79072</v>
      </c>
      <c r="D463" s="16">
        <v>72009</v>
      </c>
      <c r="E463" s="16">
        <v>7063</v>
      </c>
      <c r="F463" s="16">
        <v>13772</v>
      </c>
      <c r="G463" s="85"/>
      <c r="H463" s="85"/>
      <c r="I463" s="125"/>
    </row>
    <row r="464" spans="1:9" x14ac:dyDescent="0.35">
      <c r="A464" s="16" t="s">
        <v>345</v>
      </c>
      <c r="B464" s="16">
        <v>61958</v>
      </c>
      <c r="C464" s="16">
        <v>84991</v>
      </c>
      <c r="D464" s="16">
        <v>78304</v>
      </c>
      <c r="E464" s="16">
        <v>6687</v>
      </c>
      <c r="F464" s="16">
        <v>23033</v>
      </c>
      <c r="G464" s="85"/>
      <c r="H464" s="85"/>
      <c r="I464" s="125"/>
    </row>
    <row r="465" spans="1:9" x14ac:dyDescent="0.35">
      <c r="A465" s="16" t="s">
        <v>346</v>
      </c>
      <c r="B465" s="16">
        <v>65369</v>
      </c>
      <c r="C465" s="16">
        <v>88452</v>
      </c>
      <c r="D465" s="16">
        <v>80060</v>
      </c>
      <c r="E465" s="16">
        <v>8392</v>
      </c>
      <c r="F465" s="16">
        <v>23083</v>
      </c>
      <c r="G465" s="85"/>
      <c r="H465" s="85"/>
      <c r="I465" s="125"/>
    </row>
    <row r="466" spans="1:9" x14ac:dyDescent="0.35">
      <c r="A466" s="16" t="s">
        <v>347</v>
      </c>
      <c r="B466" s="16">
        <v>86635</v>
      </c>
      <c r="C466" s="16">
        <v>87736</v>
      </c>
      <c r="D466" s="16">
        <v>78080</v>
      </c>
      <c r="E466" s="16">
        <v>9656</v>
      </c>
      <c r="F466" s="16">
        <v>1101</v>
      </c>
      <c r="G466" s="85"/>
      <c r="H466" s="85"/>
      <c r="I466" s="125"/>
    </row>
    <row r="467" spans="1:9" x14ac:dyDescent="0.35">
      <c r="A467" s="16" t="s">
        <v>348</v>
      </c>
      <c r="B467" s="16">
        <v>68962</v>
      </c>
      <c r="C467" s="16">
        <v>81123</v>
      </c>
      <c r="D467" s="16">
        <v>74391</v>
      </c>
      <c r="E467" s="16">
        <v>6732</v>
      </c>
      <c r="F467" s="16">
        <v>12161</v>
      </c>
      <c r="G467" s="85"/>
      <c r="H467" s="85"/>
      <c r="I467" s="125"/>
    </row>
    <row r="468" spans="1:9" x14ac:dyDescent="0.35">
      <c r="A468" s="16" t="s">
        <v>349</v>
      </c>
      <c r="B468" s="16">
        <v>70463</v>
      </c>
      <c r="C468" s="16">
        <v>102799</v>
      </c>
      <c r="D468" s="16">
        <v>88021</v>
      </c>
      <c r="E468" s="16">
        <v>14778</v>
      </c>
      <c r="F468" s="16">
        <v>32336</v>
      </c>
      <c r="G468" s="85"/>
      <c r="H468" s="85"/>
      <c r="I468" s="125"/>
    </row>
    <row r="469" spans="1:9" x14ac:dyDescent="0.35">
      <c r="A469" s="16" t="s">
        <v>350</v>
      </c>
      <c r="B469" s="16">
        <v>62578</v>
      </c>
      <c r="C469" s="16">
        <v>94591</v>
      </c>
      <c r="D469" s="16">
        <v>84069</v>
      </c>
      <c r="E469" s="16">
        <v>10522</v>
      </c>
      <c r="F469" s="16">
        <v>32013</v>
      </c>
      <c r="G469" s="85"/>
      <c r="H469" s="85"/>
      <c r="I469" s="125"/>
    </row>
    <row r="470" spans="1:9" x14ac:dyDescent="0.35">
      <c r="A470" s="16" t="s">
        <v>351</v>
      </c>
      <c r="B470" s="16">
        <v>63951</v>
      </c>
      <c r="C470" s="16">
        <v>84914</v>
      </c>
      <c r="D470" s="16">
        <v>78089</v>
      </c>
      <c r="E470" s="16">
        <v>6825</v>
      </c>
      <c r="F470" s="16">
        <v>20963</v>
      </c>
      <c r="G470" s="85"/>
      <c r="H470" s="85"/>
      <c r="I470" s="125"/>
    </row>
    <row r="471" spans="1:9" x14ac:dyDescent="0.35">
      <c r="A471" s="16" t="s">
        <v>352</v>
      </c>
      <c r="B471" s="16">
        <v>65004</v>
      </c>
      <c r="C471" s="16">
        <v>85226</v>
      </c>
      <c r="D471" s="16">
        <v>78895</v>
      </c>
      <c r="E471" s="16">
        <v>6331</v>
      </c>
      <c r="F471" s="16">
        <v>20222</v>
      </c>
      <c r="G471" s="85"/>
      <c r="H471" s="85"/>
      <c r="I471" s="125"/>
    </row>
    <row r="472" spans="1:9" x14ac:dyDescent="0.35">
      <c r="A472" s="16" t="s">
        <v>353</v>
      </c>
      <c r="B472" s="16">
        <v>75872</v>
      </c>
      <c r="C472" s="16">
        <v>82315</v>
      </c>
      <c r="D472" s="16">
        <v>75517</v>
      </c>
      <c r="E472" s="16">
        <v>6798</v>
      </c>
      <c r="F472" s="16">
        <v>6443</v>
      </c>
      <c r="G472" s="85"/>
      <c r="H472" s="85"/>
      <c r="I472" s="125"/>
    </row>
    <row r="473" spans="1:9" x14ac:dyDescent="0.35">
      <c r="A473" s="16" t="s">
        <v>354</v>
      </c>
      <c r="B473" s="16">
        <v>67550</v>
      </c>
      <c r="C473" s="16">
        <v>81400</v>
      </c>
      <c r="D473" s="16">
        <v>75444</v>
      </c>
      <c r="E473" s="16">
        <v>5956</v>
      </c>
      <c r="F473" s="16">
        <v>13850</v>
      </c>
      <c r="G473" s="85"/>
      <c r="H473" s="85"/>
      <c r="I473" s="125"/>
    </row>
    <row r="474" spans="1:9" x14ac:dyDescent="0.35">
      <c r="A474" s="16" t="s">
        <v>355</v>
      </c>
      <c r="B474" s="16">
        <v>68382</v>
      </c>
      <c r="C474" s="16">
        <v>86504</v>
      </c>
      <c r="D474" s="16">
        <v>76074</v>
      </c>
      <c r="E474" s="16">
        <v>10430</v>
      </c>
      <c r="F474" s="16">
        <v>18122</v>
      </c>
      <c r="G474" s="85"/>
      <c r="H474" s="85"/>
      <c r="I474" s="125"/>
    </row>
    <row r="475" spans="1:9" x14ac:dyDescent="0.35">
      <c r="A475" s="16" t="s">
        <v>356</v>
      </c>
      <c r="B475" s="16">
        <v>74681</v>
      </c>
      <c r="C475" s="16">
        <v>77958</v>
      </c>
      <c r="D475" s="16">
        <v>72372</v>
      </c>
      <c r="E475" s="16">
        <v>5586</v>
      </c>
      <c r="F475" s="16">
        <v>3277</v>
      </c>
      <c r="G475" s="85"/>
      <c r="H475" s="85"/>
      <c r="I475" s="125"/>
    </row>
    <row r="476" spans="1:9" x14ac:dyDescent="0.35">
      <c r="A476" s="16" t="s">
        <v>357</v>
      </c>
      <c r="B476" s="16">
        <v>69766</v>
      </c>
      <c r="C476" s="16">
        <v>76750</v>
      </c>
      <c r="D476" s="16">
        <v>70716</v>
      </c>
      <c r="E476" s="16">
        <v>6034</v>
      </c>
      <c r="F476" s="16">
        <v>6984</v>
      </c>
      <c r="G476" s="85"/>
      <c r="H476" s="85"/>
      <c r="I476" s="125"/>
    </row>
    <row r="477" spans="1:9" x14ac:dyDescent="0.35">
      <c r="A477" s="16" t="s">
        <v>358</v>
      </c>
      <c r="B477" s="16">
        <v>74674</v>
      </c>
      <c r="C477" s="16">
        <v>85032</v>
      </c>
      <c r="D477" s="16">
        <v>77112</v>
      </c>
      <c r="E477" s="16">
        <v>7920</v>
      </c>
      <c r="F477" s="16">
        <v>10358</v>
      </c>
      <c r="G477" s="85"/>
      <c r="H477" s="85"/>
      <c r="I477" s="125"/>
    </row>
    <row r="478" spans="1:9" x14ac:dyDescent="0.35">
      <c r="A478" s="16" t="s">
        <v>359</v>
      </c>
      <c r="B478" s="16">
        <v>98211</v>
      </c>
      <c r="C478" s="16">
        <v>86376</v>
      </c>
      <c r="D478" s="16">
        <v>75758</v>
      </c>
      <c r="E478" s="16">
        <v>10618</v>
      </c>
      <c r="F478" s="16">
        <v>-11835</v>
      </c>
      <c r="G478" s="85"/>
      <c r="H478" s="85"/>
      <c r="I478" s="125"/>
    </row>
    <row r="479" spans="1:9" x14ac:dyDescent="0.35">
      <c r="A479" s="16" t="s">
        <v>360</v>
      </c>
      <c r="B479" s="16">
        <v>76360</v>
      </c>
      <c r="C479" s="16">
        <v>81312</v>
      </c>
      <c r="D479" s="16">
        <v>73897</v>
      </c>
      <c r="E479" s="16">
        <v>7415</v>
      </c>
      <c r="F479" s="16">
        <v>4952</v>
      </c>
      <c r="G479" s="85"/>
      <c r="H479" s="85"/>
      <c r="I479" s="125"/>
    </row>
    <row r="480" spans="1:9" x14ac:dyDescent="0.35">
      <c r="A480" s="16" t="s">
        <v>361</v>
      </c>
      <c r="B480" s="16">
        <v>90126</v>
      </c>
      <c r="C480" s="16">
        <v>99787</v>
      </c>
      <c r="D480" s="16">
        <v>82717</v>
      </c>
      <c r="E480" s="16">
        <v>17070</v>
      </c>
      <c r="F480" s="16">
        <v>9661</v>
      </c>
      <c r="G480" s="85"/>
      <c r="H480" s="85"/>
      <c r="I480" s="125"/>
    </row>
    <row r="481" spans="1:9" x14ac:dyDescent="0.35">
      <c r="A481" s="16" t="s">
        <v>362</v>
      </c>
      <c r="B481" s="16">
        <v>75554</v>
      </c>
      <c r="C481" s="16">
        <v>89617</v>
      </c>
      <c r="D481" s="16">
        <v>80851</v>
      </c>
      <c r="E481" s="16">
        <v>8766</v>
      </c>
      <c r="F481" s="16">
        <v>14063</v>
      </c>
      <c r="G481" s="85"/>
      <c r="H481" s="85"/>
      <c r="I481" s="125"/>
    </row>
    <row r="482" spans="1:9" x14ac:dyDescent="0.35">
      <c r="A482" s="16" t="s">
        <v>363</v>
      </c>
      <c r="B482" s="16">
        <v>72783</v>
      </c>
      <c r="C482" s="16">
        <v>82138</v>
      </c>
      <c r="D482" s="16">
        <v>75737</v>
      </c>
      <c r="E482" s="16">
        <v>6401</v>
      </c>
      <c r="F482" s="16">
        <v>9355</v>
      </c>
      <c r="G482" s="85"/>
      <c r="H482" s="85"/>
      <c r="I482" s="125"/>
    </row>
    <row r="483" spans="1:9" x14ac:dyDescent="0.35">
      <c r="A483" s="16" t="s">
        <v>364</v>
      </c>
      <c r="B483" s="16">
        <v>74900</v>
      </c>
      <c r="C483" s="16">
        <v>94496</v>
      </c>
      <c r="D483" s="16">
        <v>88152</v>
      </c>
      <c r="E483" s="16">
        <v>6344</v>
      </c>
      <c r="F483" s="16">
        <v>19596</v>
      </c>
      <c r="G483" s="85"/>
      <c r="H483" s="85"/>
      <c r="I483" s="125"/>
    </row>
    <row r="484" spans="1:9" x14ac:dyDescent="0.35">
      <c r="A484" s="16" t="s">
        <v>365</v>
      </c>
      <c r="B484" s="16">
        <v>85090</v>
      </c>
      <c r="C484" s="16">
        <v>86860</v>
      </c>
      <c r="D484" s="16">
        <v>79709</v>
      </c>
      <c r="E484" s="16">
        <v>7151</v>
      </c>
      <c r="F484" s="16">
        <v>1770</v>
      </c>
      <c r="G484" s="85"/>
      <c r="H484" s="85"/>
      <c r="I484" s="125"/>
    </row>
    <row r="485" spans="1:9" x14ac:dyDescent="0.35">
      <c r="A485" s="16" t="s">
        <v>366</v>
      </c>
      <c r="B485" s="16">
        <v>77142</v>
      </c>
      <c r="C485" s="16">
        <v>83772</v>
      </c>
      <c r="D485" s="16">
        <v>77091</v>
      </c>
      <c r="E485" s="16">
        <v>6681</v>
      </c>
      <c r="F485" s="16">
        <v>6630</v>
      </c>
      <c r="G485" s="85"/>
      <c r="H485" s="85"/>
      <c r="I485" s="125"/>
    </row>
    <row r="486" spans="1:9" x14ac:dyDescent="0.35">
      <c r="A486" s="16" t="s">
        <v>367</v>
      </c>
      <c r="B486" s="16">
        <v>78220</v>
      </c>
      <c r="C486" s="16">
        <v>91992</v>
      </c>
      <c r="D486" s="16">
        <v>82070</v>
      </c>
      <c r="E486" s="16">
        <v>9922</v>
      </c>
      <c r="F486" s="16">
        <v>13772</v>
      </c>
      <c r="G486" s="85"/>
      <c r="H486" s="85"/>
      <c r="I486" s="125"/>
    </row>
    <row r="487" spans="1:9" x14ac:dyDescent="0.35">
      <c r="A487" s="16" t="s">
        <v>368</v>
      </c>
      <c r="B487" s="16">
        <v>77870</v>
      </c>
      <c r="C487" s="16">
        <v>89848</v>
      </c>
      <c r="D487" s="16">
        <v>81852</v>
      </c>
      <c r="E487" s="16">
        <v>7996</v>
      </c>
      <c r="F487" s="16">
        <v>11978</v>
      </c>
      <c r="I487" s="125"/>
    </row>
    <row r="488" spans="1:9" x14ac:dyDescent="0.35">
      <c r="A488" s="16" t="s">
        <v>369</v>
      </c>
      <c r="B488" s="16">
        <v>77108</v>
      </c>
      <c r="C488" s="16">
        <v>90383</v>
      </c>
      <c r="D488" s="16">
        <v>83608</v>
      </c>
      <c r="E488" s="16">
        <v>6775</v>
      </c>
      <c r="F488" s="16">
        <v>13275</v>
      </c>
      <c r="I488" s="125"/>
    </row>
    <row r="489" spans="1:9" x14ac:dyDescent="0.35">
      <c r="A489" s="16" t="s">
        <v>370</v>
      </c>
      <c r="B489" s="16">
        <v>90000</v>
      </c>
      <c r="C489" s="16">
        <v>104391</v>
      </c>
      <c r="D489" s="16">
        <v>96022</v>
      </c>
      <c r="E489" s="16">
        <v>8369</v>
      </c>
      <c r="F489" s="16">
        <v>14391</v>
      </c>
      <c r="I489" s="125"/>
    </row>
    <row r="490" spans="1:9" x14ac:dyDescent="0.35">
      <c r="A490" s="16" t="s">
        <v>371</v>
      </c>
      <c r="B490" s="16">
        <v>110813</v>
      </c>
      <c r="C490" s="16">
        <v>103326</v>
      </c>
      <c r="D490" s="16">
        <v>86277</v>
      </c>
      <c r="E490" s="16">
        <v>17049</v>
      </c>
      <c r="F490" s="16">
        <v>-7487</v>
      </c>
      <c r="I490" s="125"/>
    </row>
    <row r="491" spans="1:9" x14ac:dyDescent="0.35">
      <c r="A491" s="16" t="s">
        <v>372</v>
      </c>
      <c r="B491" s="16">
        <v>82571</v>
      </c>
      <c r="C491" s="16">
        <v>89189</v>
      </c>
      <c r="D491" s="16">
        <v>81031</v>
      </c>
      <c r="E491" s="16">
        <v>8158</v>
      </c>
      <c r="F491" s="16">
        <v>6618</v>
      </c>
      <c r="I491" s="125"/>
    </row>
    <row r="492" spans="1:9" x14ac:dyDescent="0.35">
      <c r="A492" s="16" t="s">
        <v>373</v>
      </c>
      <c r="B492" s="16">
        <v>89100</v>
      </c>
      <c r="C492" s="16">
        <v>109071</v>
      </c>
      <c r="D492" s="16">
        <v>88243</v>
      </c>
      <c r="E492" s="16">
        <v>20828</v>
      </c>
      <c r="F492" s="16">
        <v>19971</v>
      </c>
      <c r="I492" s="125"/>
    </row>
    <row r="493" spans="1:9" x14ac:dyDescent="0.35">
      <c r="A493" s="16" t="s">
        <v>374</v>
      </c>
      <c r="B493" s="16">
        <v>78216</v>
      </c>
      <c r="C493" s="16">
        <v>109581</v>
      </c>
      <c r="D493" s="16">
        <v>90237</v>
      </c>
      <c r="E493" s="16">
        <v>19344</v>
      </c>
      <c r="F493" s="16">
        <v>31365</v>
      </c>
      <c r="I493" s="125"/>
    </row>
    <row r="494" spans="1:9" x14ac:dyDescent="0.35">
      <c r="A494" s="16" t="s">
        <v>375</v>
      </c>
      <c r="B494" s="16">
        <v>78824</v>
      </c>
      <c r="C494" s="16">
        <v>92444</v>
      </c>
      <c r="D494" s="16">
        <v>85645</v>
      </c>
      <c r="E494" s="16">
        <v>6799</v>
      </c>
      <c r="F494" s="16">
        <v>13620</v>
      </c>
      <c r="I494" s="125"/>
    </row>
    <row r="495" spans="1:9" x14ac:dyDescent="0.35">
      <c r="A495" s="16" t="s">
        <v>376</v>
      </c>
      <c r="B495" s="16">
        <v>81561</v>
      </c>
      <c r="C495" s="16">
        <v>100149</v>
      </c>
      <c r="D495" s="16">
        <v>92207</v>
      </c>
      <c r="E495" s="16">
        <v>7942</v>
      </c>
      <c r="F495" s="16">
        <v>18588</v>
      </c>
      <c r="I495" s="125"/>
    </row>
    <row r="496" spans="1:9" x14ac:dyDescent="0.35">
      <c r="A496" s="16" t="s">
        <v>377</v>
      </c>
      <c r="B496" s="16">
        <v>91810</v>
      </c>
      <c r="C496" s="16">
        <v>107203</v>
      </c>
      <c r="D496" s="16">
        <v>85185</v>
      </c>
      <c r="E496" s="16">
        <v>22018</v>
      </c>
      <c r="F496" s="16">
        <v>15393</v>
      </c>
      <c r="I496" s="125"/>
    </row>
    <row r="497" spans="1:9" x14ac:dyDescent="0.35">
      <c r="A497" s="16" t="s">
        <v>378</v>
      </c>
      <c r="B497" s="16">
        <v>80385</v>
      </c>
      <c r="C497" s="16">
        <v>87613</v>
      </c>
      <c r="D497" s="16">
        <v>80620</v>
      </c>
      <c r="E497" s="16">
        <v>6993</v>
      </c>
      <c r="F497" s="16">
        <v>7228</v>
      </c>
      <c r="I497" s="125"/>
    </row>
    <row r="498" spans="1:9" x14ac:dyDescent="0.35">
      <c r="A498" s="16" t="s">
        <v>379</v>
      </c>
      <c r="B498" s="16">
        <v>80428</v>
      </c>
      <c r="C498" s="16">
        <v>91559</v>
      </c>
      <c r="D498" s="16">
        <v>80460</v>
      </c>
      <c r="E498" s="16">
        <v>11099</v>
      </c>
      <c r="F498" s="16">
        <v>11131</v>
      </c>
      <c r="I498" s="125"/>
    </row>
    <row r="499" spans="1:9" x14ac:dyDescent="0.35">
      <c r="A499" s="16" t="s">
        <v>380</v>
      </c>
      <c r="B499" s="16">
        <v>81552</v>
      </c>
      <c r="C499" s="16">
        <v>104752</v>
      </c>
      <c r="D499" s="16">
        <v>87753</v>
      </c>
      <c r="E499" s="16">
        <v>16999</v>
      </c>
      <c r="F499" s="16">
        <v>23200</v>
      </c>
      <c r="I499" s="125"/>
    </row>
    <row r="500" spans="1:9" x14ac:dyDescent="0.35">
      <c r="A500" s="16" t="s">
        <v>381</v>
      </c>
      <c r="B500" s="16">
        <v>81714</v>
      </c>
      <c r="C500" s="16">
        <v>91875</v>
      </c>
      <c r="D500" s="16">
        <v>83748</v>
      </c>
      <c r="E500" s="16">
        <v>8127</v>
      </c>
      <c r="F500" s="16">
        <v>10161</v>
      </c>
      <c r="I500" s="125"/>
    </row>
    <row r="501" spans="1:9" x14ac:dyDescent="0.35">
      <c r="A501" s="16" t="s">
        <v>382</v>
      </c>
      <c r="B501" s="16">
        <v>86701</v>
      </c>
      <c r="C501" s="16">
        <v>91044</v>
      </c>
      <c r="D501" s="16">
        <v>82324</v>
      </c>
      <c r="E501" s="16">
        <v>8720</v>
      </c>
      <c r="F501" s="16">
        <v>4343</v>
      </c>
      <c r="I501" s="125"/>
    </row>
    <row r="502" spans="1:9" x14ac:dyDescent="0.35">
      <c r="A502" s="16" t="s">
        <v>383</v>
      </c>
      <c r="B502" s="16">
        <v>113143</v>
      </c>
      <c r="C502" s="16">
        <v>105574</v>
      </c>
      <c r="D502" s="16">
        <v>82118</v>
      </c>
      <c r="E502" s="16">
        <v>23456</v>
      </c>
      <c r="F502" s="16">
        <v>-7569</v>
      </c>
      <c r="I502" s="125"/>
    </row>
    <row r="503" spans="1:9" x14ac:dyDescent="0.35">
      <c r="A503" s="16" t="s">
        <v>384</v>
      </c>
      <c r="B503" s="16">
        <v>87603</v>
      </c>
      <c r="C503" s="16">
        <v>93074</v>
      </c>
      <c r="D503" s="16">
        <v>83900</v>
      </c>
      <c r="E503" s="16">
        <v>9174</v>
      </c>
      <c r="F503" s="16">
        <v>5471</v>
      </c>
      <c r="I503" s="125"/>
    </row>
    <row r="504" spans="1:9" x14ac:dyDescent="0.35">
      <c r="A504" s="16" t="s">
        <v>385</v>
      </c>
      <c r="B504" s="16">
        <v>95220</v>
      </c>
      <c r="C504" s="16">
        <v>109221</v>
      </c>
      <c r="D504" s="16">
        <v>86729</v>
      </c>
      <c r="E504" s="16">
        <v>22492</v>
      </c>
      <c r="F504" s="16">
        <v>14001</v>
      </c>
      <c r="I504" s="125"/>
    </row>
    <row r="505" spans="1:9" x14ac:dyDescent="0.35">
      <c r="A505" s="16" t="s">
        <v>386</v>
      </c>
      <c r="B505" s="16">
        <v>80913</v>
      </c>
      <c r="C505" s="16">
        <v>113353</v>
      </c>
      <c r="D505" s="16">
        <v>92436</v>
      </c>
      <c r="E505" s="16">
        <v>20917</v>
      </c>
      <c r="F505" s="16">
        <v>32440</v>
      </c>
      <c r="I505" s="125"/>
    </row>
    <row r="506" spans="1:9" x14ac:dyDescent="0.35">
      <c r="A506" s="16" t="s">
        <v>387</v>
      </c>
      <c r="B506" s="16">
        <v>80800</v>
      </c>
      <c r="C506" s="16">
        <v>96173</v>
      </c>
      <c r="D506" s="16">
        <v>88581</v>
      </c>
      <c r="E506" s="16">
        <v>7592</v>
      </c>
      <c r="F506" s="16">
        <v>15373</v>
      </c>
      <c r="I506" s="125"/>
    </row>
    <row r="507" spans="1:9" x14ac:dyDescent="0.35">
      <c r="A507" s="16" t="s">
        <v>388</v>
      </c>
      <c r="B507" s="16">
        <v>84782</v>
      </c>
      <c r="C507" s="16">
        <v>97804</v>
      </c>
      <c r="D507" s="16">
        <v>88290</v>
      </c>
      <c r="E507" s="16">
        <v>9514</v>
      </c>
      <c r="F507" s="16">
        <v>13022</v>
      </c>
      <c r="I507" s="125"/>
    </row>
    <row r="508" spans="1:9" x14ac:dyDescent="0.35">
      <c r="A508" s="16" t="s">
        <v>389</v>
      </c>
      <c r="B508" s="16">
        <v>95073</v>
      </c>
      <c r="C508" s="16">
        <v>111113</v>
      </c>
      <c r="D508" s="16">
        <v>90710</v>
      </c>
      <c r="E508" s="16">
        <v>20403</v>
      </c>
      <c r="F508" s="16">
        <v>16040</v>
      </c>
      <c r="I508" s="125"/>
    </row>
    <row r="509" spans="1:9" x14ac:dyDescent="0.35">
      <c r="A509" s="16" t="s">
        <v>390</v>
      </c>
      <c r="B509" s="16">
        <v>83736</v>
      </c>
      <c r="C509" s="16">
        <v>93040</v>
      </c>
      <c r="D509" s="16">
        <v>85022</v>
      </c>
      <c r="E509" s="16">
        <v>8018</v>
      </c>
      <c r="F509" s="16">
        <v>9304</v>
      </c>
      <c r="I509" s="125"/>
    </row>
    <row r="510" spans="1:9" x14ac:dyDescent="0.35">
      <c r="A510" s="16" t="s">
        <v>391</v>
      </c>
      <c r="B510" s="16">
        <v>83612</v>
      </c>
      <c r="C510" s="16">
        <v>97171</v>
      </c>
      <c r="D510" s="16">
        <v>86690</v>
      </c>
      <c r="E510" s="16">
        <v>10481</v>
      </c>
      <c r="F510" s="16">
        <v>13559</v>
      </c>
      <c r="I510" s="125"/>
    </row>
    <row r="511" spans="1:9" x14ac:dyDescent="0.35">
      <c r="A511" s="16" t="s">
        <v>392</v>
      </c>
      <c r="B511" s="16">
        <v>84649</v>
      </c>
      <c r="C511" s="16">
        <v>108919</v>
      </c>
      <c r="D511" s="16">
        <v>92973</v>
      </c>
      <c r="E511" s="16">
        <v>15946</v>
      </c>
      <c r="F511" s="16">
        <v>24270</v>
      </c>
      <c r="I511" s="125"/>
    </row>
    <row r="512" spans="1:9" x14ac:dyDescent="0.35">
      <c r="A512" s="16" t="s">
        <v>393</v>
      </c>
      <c r="B512" s="16">
        <v>84831</v>
      </c>
      <c r="C512" s="16">
        <v>93704</v>
      </c>
      <c r="D512" s="16">
        <v>86137</v>
      </c>
      <c r="E512" s="16">
        <v>7567</v>
      </c>
      <c r="F512" s="16">
        <v>8873</v>
      </c>
      <c r="I512" s="125"/>
    </row>
    <row r="513" spans="1:9" x14ac:dyDescent="0.35">
      <c r="A513" s="16" t="s">
        <v>394</v>
      </c>
      <c r="B513" s="16">
        <v>90611</v>
      </c>
      <c r="C513" s="16">
        <v>105580</v>
      </c>
      <c r="D513" s="16">
        <v>93966</v>
      </c>
      <c r="E513" s="16">
        <v>11614</v>
      </c>
      <c r="F513" s="16">
        <v>14969</v>
      </c>
      <c r="I513" s="125"/>
    </row>
    <row r="514" spans="1:9" x14ac:dyDescent="0.35">
      <c r="A514" s="16" t="s">
        <v>395</v>
      </c>
      <c r="B514" s="16">
        <v>122129</v>
      </c>
      <c r="C514" s="16">
        <v>108118</v>
      </c>
      <c r="D514" s="16">
        <v>91191</v>
      </c>
      <c r="E514" s="16">
        <v>16927</v>
      </c>
      <c r="F514" s="16">
        <v>-14011</v>
      </c>
      <c r="I514" s="125"/>
    </row>
    <row r="515" spans="1:9" x14ac:dyDescent="0.35">
      <c r="A515" s="16" t="s">
        <v>396</v>
      </c>
      <c r="B515" s="16">
        <v>91805</v>
      </c>
      <c r="C515" s="16">
        <v>97764</v>
      </c>
      <c r="D515" s="16">
        <v>88702</v>
      </c>
      <c r="E515" s="16">
        <v>9062</v>
      </c>
      <c r="F515" s="16">
        <v>5959</v>
      </c>
      <c r="I515" s="125"/>
    </row>
    <row r="516" spans="1:9" x14ac:dyDescent="0.35">
      <c r="A516" s="16" t="s">
        <v>397</v>
      </c>
      <c r="B516" s="16">
        <v>102233</v>
      </c>
      <c r="C516" s="16">
        <v>115733</v>
      </c>
      <c r="D516" s="16">
        <v>93658</v>
      </c>
      <c r="E516" s="16">
        <v>22075</v>
      </c>
      <c r="F516" s="16">
        <v>13500</v>
      </c>
      <c r="I516" s="125"/>
    </row>
    <row r="517" spans="1:9" x14ac:dyDescent="0.35">
      <c r="A517" s="16" t="s">
        <v>398</v>
      </c>
      <c r="B517" s="16">
        <v>86551</v>
      </c>
      <c r="C517" s="16">
        <v>113491</v>
      </c>
      <c r="D517" s="16">
        <v>98030</v>
      </c>
      <c r="E517" s="16">
        <v>15461</v>
      </c>
      <c r="F517" s="16">
        <v>26940</v>
      </c>
      <c r="I517" s="125"/>
    </row>
    <row r="518" spans="1:9" x14ac:dyDescent="0.35">
      <c r="A518" s="16" t="s">
        <v>399</v>
      </c>
      <c r="B518" s="16">
        <v>85814</v>
      </c>
      <c r="C518" s="16">
        <v>101525</v>
      </c>
      <c r="D518" s="16">
        <v>92932</v>
      </c>
      <c r="E518" s="16">
        <v>8593</v>
      </c>
      <c r="F518" s="16">
        <v>15711</v>
      </c>
      <c r="I518" s="125"/>
    </row>
    <row r="519" spans="1:9" x14ac:dyDescent="0.35">
      <c r="A519" s="16" t="s">
        <v>400</v>
      </c>
      <c r="B519" s="16">
        <v>89036</v>
      </c>
      <c r="C519" s="16">
        <v>112157</v>
      </c>
      <c r="D519" s="16">
        <v>102531</v>
      </c>
      <c r="E519" s="16">
        <v>9626</v>
      </c>
      <c r="F519" s="16">
        <v>23121</v>
      </c>
      <c r="I519" s="125"/>
    </row>
    <row r="520" spans="1:9" x14ac:dyDescent="0.35">
      <c r="A520" s="16" t="s">
        <v>401</v>
      </c>
      <c r="B520" s="16">
        <v>103798</v>
      </c>
      <c r="C520" s="16">
        <v>108931</v>
      </c>
      <c r="D520" s="16">
        <v>95913</v>
      </c>
      <c r="E520" s="16">
        <v>13018</v>
      </c>
      <c r="F520" s="16">
        <v>5133</v>
      </c>
      <c r="I520" s="125"/>
    </row>
    <row r="521" spans="1:9" x14ac:dyDescent="0.35">
      <c r="A521" s="16" t="s">
        <v>402</v>
      </c>
      <c r="B521" s="16">
        <v>91138</v>
      </c>
      <c r="C521" s="16">
        <v>102579</v>
      </c>
      <c r="D521" s="16">
        <v>94297</v>
      </c>
      <c r="E521" s="16">
        <v>8282</v>
      </c>
      <c r="F521" s="16">
        <v>11441</v>
      </c>
      <c r="I521" s="125"/>
    </row>
    <row r="522" spans="1:9" x14ac:dyDescent="0.35">
      <c r="A522" s="16" t="s">
        <v>403</v>
      </c>
      <c r="B522" s="16">
        <v>90049</v>
      </c>
      <c r="C522" s="16">
        <v>109352</v>
      </c>
      <c r="D522" s="16">
        <v>96251</v>
      </c>
      <c r="E522" s="16">
        <v>13101</v>
      </c>
      <c r="F522" s="16">
        <v>19303</v>
      </c>
      <c r="I522" s="125"/>
    </row>
    <row r="523" spans="1:9" x14ac:dyDescent="0.35">
      <c r="A523" s="16" t="s">
        <v>404</v>
      </c>
      <c r="B523" s="16">
        <v>91422</v>
      </c>
      <c r="C523" s="16">
        <v>112093</v>
      </c>
      <c r="D523" s="16">
        <v>96559</v>
      </c>
      <c r="E523" s="16">
        <v>15534</v>
      </c>
      <c r="F523" s="16">
        <v>20671</v>
      </c>
      <c r="I523" s="125"/>
    </row>
    <row r="524" spans="1:9" x14ac:dyDescent="0.35">
      <c r="A524" s="16" t="s">
        <v>405</v>
      </c>
      <c r="B524" s="16">
        <v>91990</v>
      </c>
      <c r="C524" s="16">
        <v>97442</v>
      </c>
      <c r="D524" s="16">
        <v>87045</v>
      </c>
      <c r="E524" s="16">
        <v>10397</v>
      </c>
      <c r="F524" s="16">
        <v>5452</v>
      </c>
      <c r="I524" s="125"/>
    </row>
    <row r="525" spans="1:9" x14ac:dyDescent="0.35">
      <c r="A525" s="16" t="s">
        <v>406</v>
      </c>
      <c r="B525" s="16">
        <v>97556</v>
      </c>
      <c r="C525" s="16">
        <v>106741</v>
      </c>
      <c r="D525" s="16">
        <v>97038</v>
      </c>
      <c r="E525" s="16">
        <v>9703</v>
      </c>
      <c r="F525" s="16">
        <v>9185</v>
      </c>
      <c r="I525" s="125"/>
    </row>
    <row r="526" spans="1:9" x14ac:dyDescent="0.35">
      <c r="A526" s="16" t="s">
        <v>407</v>
      </c>
      <c r="B526" s="16">
        <v>138816</v>
      </c>
      <c r="C526" s="16">
        <v>104911</v>
      </c>
      <c r="D526" s="16">
        <v>89832</v>
      </c>
      <c r="E526" s="16">
        <v>15079</v>
      </c>
      <c r="F526" s="16">
        <v>-33905</v>
      </c>
      <c r="I526" s="125"/>
    </row>
    <row r="527" spans="1:9" x14ac:dyDescent="0.35">
      <c r="A527" s="16" t="s">
        <v>408</v>
      </c>
      <c r="B527" s="16">
        <v>101178</v>
      </c>
      <c r="C527" s="16">
        <v>108773</v>
      </c>
      <c r="D527" s="16">
        <v>97748</v>
      </c>
      <c r="E527" s="16">
        <v>11025</v>
      </c>
      <c r="F527" s="16">
        <v>7595</v>
      </c>
      <c r="I527" s="125"/>
    </row>
    <row r="528" spans="1:9" x14ac:dyDescent="0.35">
      <c r="A528" s="16" t="s">
        <v>409</v>
      </c>
      <c r="B528" s="16">
        <v>108130</v>
      </c>
      <c r="C528" s="16">
        <v>120612</v>
      </c>
      <c r="D528" s="16">
        <v>97004</v>
      </c>
      <c r="E528" s="16">
        <v>23608</v>
      </c>
      <c r="F528" s="16">
        <v>12482</v>
      </c>
      <c r="I528" s="125"/>
    </row>
    <row r="529" spans="1:9" x14ac:dyDescent="0.35">
      <c r="A529" s="16" t="s">
        <v>410</v>
      </c>
      <c r="B529" s="16">
        <v>90594</v>
      </c>
      <c r="C529" s="16">
        <v>121573</v>
      </c>
      <c r="D529" s="16">
        <v>104505</v>
      </c>
      <c r="E529" s="16">
        <v>17068</v>
      </c>
      <c r="F529" s="16">
        <v>30979</v>
      </c>
      <c r="I529" s="125"/>
    </row>
    <row r="530" spans="1:9" x14ac:dyDescent="0.35">
      <c r="A530" s="16" t="s">
        <v>411</v>
      </c>
      <c r="B530" s="16">
        <v>92036</v>
      </c>
      <c r="C530" s="16">
        <v>110099</v>
      </c>
      <c r="D530" s="16">
        <v>99505</v>
      </c>
      <c r="E530" s="16">
        <v>10594</v>
      </c>
      <c r="F530" s="16">
        <v>18063</v>
      </c>
      <c r="I530" s="125"/>
    </row>
    <row r="531" spans="1:9" x14ac:dyDescent="0.35">
      <c r="A531" s="16" t="s">
        <v>671</v>
      </c>
      <c r="B531" s="16">
        <v>95574</v>
      </c>
      <c r="C531" s="16">
        <v>111980</v>
      </c>
      <c r="D531" s="16">
        <v>101486</v>
      </c>
      <c r="E531" s="16">
        <v>10494</v>
      </c>
      <c r="F531" s="16">
        <v>16406</v>
      </c>
      <c r="I531" s="125"/>
    </row>
  </sheetData>
  <pageMargins left="0.7" right="0.7" top="0.75" bottom="0.75" header="0.3" footer="0.3"/>
  <pageSetup paperSize="9" scale="10" orientation="portrait" r:id="rId1"/>
  <tableParts count="1">
    <tablePart r:id="rId2"/>
  </tablePart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D57EB9-E21B-44AF-A448-B24B38DD327D}">
  <sheetPr codeName="Sheet36">
    <pageSetUpPr fitToPage="1"/>
  </sheetPr>
  <dimension ref="A1:U531"/>
  <sheetViews>
    <sheetView zoomScaleNormal="100" workbookViewId="0"/>
  </sheetViews>
  <sheetFormatPr defaultColWidth="9.453125" defaultRowHeight="15.5" x14ac:dyDescent="0.35"/>
  <cols>
    <col min="1" max="1" width="26.453125" style="9" customWidth="1"/>
    <col min="2" max="13" width="16.453125" style="9" customWidth="1"/>
    <col min="14" max="16384" width="9.453125" style="9"/>
  </cols>
  <sheetData>
    <row r="1" spans="1:21" s="3" customFormat="1" ht="17.5" customHeight="1" x14ac:dyDescent="0.4">
      <c r="A1" s="2" t="s">
        <v>1366</v>
      </c>
      <c r="B1" s="2"/>
      <c r="K1" s="84"/>
    </row>
    <row r="2" spans="1:21" ht="17.5" customHeight="1" x14ac:dyDescent="0.35">
      <c r="A2" s="12" t="s">
        <v>1075</v>
      </c>
      <c r="B2" s="6"/>
      <c r="C2" s="5"/>
      <c r="K2" s="28"/>
    </row>
    <row r="3" spans="1:21" ht="17.5" customHeight="1" x14ac:dyDescent="0.35">
      <c r="A3" s="12" t="s">
        <v>1078</v>
      </c>
      <c r="B3" s="6"/>
      <c r="C3" s="5"/>
      <c r="K3" s="28"/>
    </row>
    <row r="4" spans="1:21" ht="17.5" customHeight="1" x14ac:dyDescent="0.35">
      <c r="A4" s="12" t="s">
        <v>1076</v>
      </c>
      <c r="B4" s="6"/>
      <c r="C4" s="5"/>
      <c r="K4" s="28"/>
    </row>
    <row r="5" spans="1:21" ht="119.9" customHeight="1" x14ac:dyDescent="0.35">
      <c r="A5" s="101" t="s">
        <v>1079</v>
      </c>
      <c r="B5" s="13" t="s">
        <v>1367</v>
      </c>
      <c r="C5" s="13" t="s">
        <v>1368</v>
      </c>
      <c r="D5" s="13" t="s">
        <v>1369</v>
      </c>
      <c r="E5" s="13" t="s">
        <v>1370</v>
      </c>
      <c r="F5" s="13" t="s">
        <v>1371</v>
      </c>
      <c r="G5" s="18" t="s">
        <v>1372</v>
      </c>
      <c r="H5" s="13" t="s">
        <v>1373</v>
      </c>
      <c r="I5" s="13" t="s">
        <v>1374</v>
      </c>
      <c r="J5" s="13" t="s">
        <v>1375</v>
      </c>
      <c r="K5" s="13" t="s">
        <v>1376</v>
      </c>
      <c r="L5" s="13" t="s">
        <v>1377</v>
      </c>
      <c r="M5" s="13" t="s">
        <v>1378</v>
      </c>
      <c r="N5" s="13"/>
      <c r="O5" s="13"/>
      <c r="P5" s="18"/>
      <c r="Q5" s="13"/>
      <c r="R5" s="13"/>
      <c r="S5" s="13"/>
      <c r="T5" s="18"/>
      <c r="U5" s="13"/>
    </row>
    <row r="6" spans="1:21" ht="15" customHeight="1" x14ac:dyDescent="0.35">
      <c r="A6" s="6" t="s">
        <v>1094</v>
      </c>
      <c r="B6" s="14" t="s">
        <v>1296</v>
      </c>
      <c r="C6" s="14" t="s">
        <v>1297</v>
      </c>
      <c r="D6" s="14" t="s">
        <v>1379</v>
      </c>
      <c r="E6" s="14" t="s">
        <v>1380</v>
      </c>
      <c r="F6" s="14" t="s">
        <v>1381</v>
      </c>
      <c r="G6" s="14" t="s">
        <v>1382</v>
      </c>
      <c r="H6" s="14" t="s">
        <v>1383</v>
      </c>
      <c r="I6" s="14" t="s">
        <v>1384</v>
      </c>
      <c r="J6" s="14" t="s">
        <v>1385</v>
      </c>
      <c r="K6" s="14" t="s">
        <v>1386</v>
      </c>
      <c r="L6" s="14" t="s">
        <v>1387</v>
      </c>
      <c r="M6" s="14" t="s">
        <v>1388</v>
      </c>
    </row>
    <row r="7" spans="1:21" x14ac:dyDescent="0.35">
      <c r="A7" s="12">
        <v>1998</v>
      </c>
      <c r="B7" s="16">
        <v>117192</v>
      </c>
      <c r="C7" s="16">
        <v>57069</v>
      </c>
      <c r="D7" s="16">
        <v>5901</v>
      </c>
      <c r="E7" s="16">
        <v>7590</v>
      </c>
      <c r="F7" s="16">
        <v>20996</v>
      </c>
      <c r="G7" s="16">
        <v>13183</v>
      </c>
      <c r="H7" s="16">
        <v>1780</v>
      </c>
      <c r="I7" s="16">
        <v>2671</v>
      </c>
      <c r="J7" s="16">
        <v>1194</v>
      </c>
      <c r="K7" s="16">
        <v>0</v>
      </c>
      <c r="L7" s="16">
        <v>6808</v>
      </c>
      <c r="M7" s="16">
        <v>0</v>
      </c>
    </row>
    <row r="8" spans="1:21" x14ac:dyDescent="0.35">
      <c r="A8" s="12">
        <v>1999</v>
      </c>
      <c r="B8" s="16">
        <v>126704</v>
      </c>
      <c r="C8" s="16">
        <v>62182</v>
      </c>
      <c r="D8" s="16">
        <v>6387</v>
      </c>
      <c r="E8" s="16">
        <v>7693</v>
      </c>
      <c r="F8" s="16">
        <v>22394</v>
      </c>
      <c r="G8" s="16">
        <v>13909</v>
      </c>
      <c r="H8" s="16">
        <v>2963</v>
      </c>
      <c r="I8" s="16">
        <v>3037</v>
      </c>
      <c r="J8" s="16">
        <v>1195</v>
      </c>
      <c r="K8" s="16">
        <v>0</v>
      </c>
      <c r="L8" s="16">
        <v>6944</v>
      </c>
      <c r="M8" s="16">
        <v>0</v>
      </c>
    </row>
    <row r="9" spans="1:21" x14ac:dyDescent="0.35">
      <c r="A9" s="12">
        <v>2000</v>
      </c>
      <c r="B9" s="16">
        <v>134652</v>
      </c>
      <c r="C9" s="16">
        <v>64918</v>
      </c>
      <c r="D9" s="16">
        <v>6564</v>
      </c>
      <c r="E9" s="16">
        <v>7666</v>
      </c>
      <c r="F9" s="16">
        <v>23043</v>
      </c>
      <c r="G9" s="16">
        <v>15173</v>
      </c>
      <c r="H9" s="16">
        <v>4744</v>
      </c>
      <c r="I9" s="16">
        <v>3623</v>
      </c>
      <c r="J9" s="16">
        <v>1614</v>
      </c>
      <c r="K9" s="16">
        <v>0</v>
      </c>
      <c r="L9" s="16">
        <v>7307</v>
      </c>
      <c r="M9" s="16">
        <v>0</v>
      </c>
    </row>
    <row r="10" spans="1:21" x14ac:dyDescent="0.35">
      <c r="A10" s="12">
        <v>2001</v>
      </c>
      <c r="B10" s="16">
        <v>139255</v>
      </c>
      <c r="C10" s="16">
        <v>67908</v>
      </c>
      <c r="D10" s="16">
        <v>6913</v>
      </c>
      <c r="E10" s="16">
        <v>7638</v>
      </c>
      <c r="F10" s="16">
        <v>22046</v>
      </c>
      <c r="G10" s="16">
        <v>17780</v>
      </c>
      <c r="H10" s="16">
        <v>3209</v>
      </c>
      <c r="I10" s="16">
        <v>4135</v>
      </c>
      <c r="J10" s="16">
        <v>1527</v>
      </c>
      <c r="K10" s="16">
        <v>0</v>
      </c>
      <c r="L10" s="16">
        <v>8099</v>
      </c>
      <c r="M10" s="16">
        <v>0</v>
      </c>
    </row>
    <row r="11" spans="1:21" x14ac:dyDescent="0.35">
      <c r="A11" s="12">
        <v>2002</v>
      </c>
      <c r="B11" s="16">
        <v>143918</v>
      </c>
      <c r="C11" s="16">
        <v>72048</v>
      </c>
      <c r="D11" s="16">
        <v>7267</v>
      </c>
      <c r="E11" s="16">
        <v>8107</v>
      </c>
      <c r="F11" s="16">
        <v>22070</v>
      </c>
      <c r="G11" s="16">
        <v>16978</v>
      </c>
      <c r="H11" s="16">
        <v>2647</v>
      </c>
      <c r="I11" s="16">
        <v>4784</v>
      </c>
      <c r="J11" s="16">
        <v>1357</v>
      </c>
      <c r="K11" s="16">
        <v>0</v>
      </c>
      <c r="L11" s="16">
        <v>8660</v>
      </c>
      <c r="M11" s="16">
        <v>0</v>
      </c>
    </row>
    <row r="12" spans="1:21" x14ac:dyDescent="0.35">
      <c r="A12" s="12">
        <v>2003</v>
      </c>
      <c r="B12" s="16">
        <v>150509</v>
      </c>
      <c r="C12" s="16">
        <v>78391</v>
      </c>
      <c r="D12" s="16">
        <v>7526</v>
      </c>
      <c r="E12" s="16">
        <v>8045</v>
      </c>
      <c r="F12" s="16">
        <v>22476</v>
      </c>
      <c r="G12" s="16">
        <v>16535</v>
      </c>
      <c r="H12" s="16">
        <v>2383</v>
      </c>
      <c r="I12" s="16">
        <v>4873</v>
      </c>
      <c r="J12" s="16">
        <v>1315</v>
      </c>
      <c r="K12" s="16">
        <v>0</v>
      </c>
      <c r="L12" s="16">
        <v>8965</v>
      </c>
      <c r="M12" s="16">
        <v>0</v>
      </c>
    </row>
    <row r="13" spans="1:21" x14ac:dyDescent="0.35">
      <c r="A13" s="12">
        <v>2004</v>
      </c>
      <c r="B13" s="16">
        <v>158580</v>
      </c>
      <c r="C13" s="16">
        <v>82666</v>
      </c>
      <c r="D13" s="16">
        <v>7872</v>
      </c>
      <c r="E13" s="16">
        <v>8132</v>
      </c>
      <c r="F13" s="16">
        <v>23412</v>
      </c>
      <c r="G13" s="16">
        <v>16953</v>
      </c>
      <c r="H13" s="16">
        <v>2701</v>
      </c>
      <c r="I13" s="16">
        <v>6183</v>
      </c>
      <c r="J13" s="16">
        <v>1227</v>
      </c>
      <c r="K13" s="16">
        <v>0</v>
      </c>
      <c r="L13" s="16">
        <v>9434</v>
      </c>
      <c r="M13" s="16">
        <v>0</v>
      </c>
    </row>
    <row r="14" spans="1:21" x14ac:dyDescent="0.35">
      <c r="A14" s="12">
        <v>2005</v>
      </c>
      <c r="B14" s="16">
        <v>162263</v>
      </c>
      <c r="C14" s="16">
        <v>84630</v>
      </c>
      <c r="D14" s="16">
        <v>7874</v>
      </c>
      <c r="E14" s="16">
        <v>8036</v>
      </c>
      <c r="F14" s="16">
        <v>23346</v>
      </c>
      <c r="G14" s="16">
        <v>17757</v>
      </c>
      <c r="H14" s="16">
        <v>3084</v>
      </c>
      <c r="I14" s="16">
        <v>6826</v>
      </c>
      <c r="J14" s="16">
        <v>1204</v>
      </c>
      <c r="K14" s="16">
        <v>0</v>
      </c>
      <c r="L14" s="16">
        <v>9506</v>
      </c>
      <c r="M14" s="16">
        <v>0</v>
      </c>
    </row>
    <row r="15" spans="1:21" x14ac:dyDescent="0.35">
      <c r="A15" s="12">
        <v>2006</v>
      </c>
      <c r="B15" s="16">
        <v>171613</v>
      </c>
      <c r="C15" s="16">
        <v>89014</v>
      </c>
      <c r="D15" s="16">
        <v>7844</v>
      </c>
      <c r="E15" s="16">
        <v>8072</v>
      </c>
      <c r="F15" s="16">
        <v>23448</v>
      </c>
      <c r="G15" s="16">
        <v>18892</v>
      </c>
      <c r="H15" s="16">
        <v>3801</v>
      </c>
      <c r="I15" s="16">
        <v>9273</v>
      </c>
      <c r="J15" s="16">
        <v>1245</v>
      </c>
      <c r="K15" s="16">
        <v>0</v>
      </c>
      <c r="L15" s="16">
        <v>10024</v>
      </c>
      <c r="M15" s="16">
        <v>0</v>
      </c>
    </row>
    <row r="16" spans="1:21" x14ac:dyDescent="0.35">
      <c r="A16" s="12">
        <v>2007</v>
      </c>
      <c r="B16" s="16">
        <v>180787</v>
      </c>
      <c r="C16" s="16">
        <v>93348</v>
      </c>
      <c r="D16" s="16">
        <v>8050</v>
      </c>
      <c r="E16" s="16">
        <v>7862</v>
      </c>
      <c r="F16" s="16">
        <v>24512</v>
      </c>
      <c r="G16" s="16">
        <v>19579</v>
      </c>
      <c r="H16" s="16">
        <v>4214</v>
      </c>
      <c r="I16" s="16">
        <v>10420</v>
      </c>
      <c r="J16" s="16">
        <v>1288</v>
      </c>
      <c r="K16" s="16">
        <v>0</v>
      </c>
      <c r="L16" s="16">
        <v>11514</v>
      </c>
      <c r="M16" s="16">
        <v>0</v>
      </c>
    </row>
    <row r="17" spans="1:13" x14ac:dyDescent="0.35">
      <c r="A17" s="12">
        <v>2008</v>
      </c>
      <c r="B17" s="16">
        <v>178696</v>
      </c>
      <c r="C17" s="16">
        <v>93419</v>
      </c>
      <c r="D17" s="16">
        <v>8673</v>
      </c>
      <c r="E17" s="16">
        <v>8203</v>
      </c>
      <c r="F17" s="16">
        <v>24790</v>
      </c>
      <c r="G17" s="16">
        <v>20686</v>
      </c>
      <c r="H17" s="16">
        <v>3553</v>
      </c>
      <c r="I17" s="16">
        <v>5946</v>
      </c>
      <c r="J17" s="16">
        <v>1259</v>
      </c>
      <c r="K17" s="16">
        <v>0</v>
      </c>
      <c r="L17" s="16">
        <v>12167</v>
      </c>
      <c r="M17" s="16">
        <v>0</v>
      </c>
    </row>
    <row r="18" spans="1:13" x14ac:dyDescent="0.35">
      <c r="A18" s="12">
        <v>2009</v>
      </c>
      <c r="B18" s="16">
        <v>167677</v>
      </c>
      <c r="C18" s="16">
        <v>81262</v>
      </c>
      <c r="D18" s="16">
        <v>8917</v>
      </c>
      <c r="E18" s="16">
        <v>9056</v>
      </c>
      <c r="F18" s="16">
        <v>25894</v>
      </c>
      <c r="G18" s="16">
        <v>21278</v>
      </c>
      <c r="H18" s="16">
        <v>2918</v>
      </c>
      <c r="I18" s="16">
        <v>4223</v>
      </c>
      <c r="J18" s="16">
        <v>1266</v>
      </c>
      <c r="K18" s="16">
        <v>0</v>
      </c>
      <c r="L18" s="16">
        <v>12863</v>
      </c>
      <c r="M18" s="16">
        <v>0</v>
      </c>
    </row>
    <row r="19" spans="1:13" x14ac:dyDescent="0.35">
      <c r="A19" s="12">
        <v>2010</v>
      </c>
      <c r="B19" s="16">
        <v>192783</v>
      </c>
      <c r="C19" s="16">
        <v>97565</v>
      </c>
      <c r="D19" s="16">
        <v>9353</v>
      </c>
      <c r="E19" s="16">
        <v>9076</v>
      </c>
      <c r="F19" s="16">
        <v>27013</v>
      </c>
      <c r="G19" s="16">
        <v>21467</v>
      </c>
      <c r="H19" s="16">
        <v>3040</v>
      </c>
      <c r="I19" s="16">
        <v>6058</v>
      </c>
      <c r="J19" s="16">
        <v>1279</v>
      </c>
      <c r="K19" s="16">
        <v>0</v>
      </c>
      <c r="L19" s="16">
        <v>17932</v>
      </c>
      <c r="M19" s="16">
        <v>0</v>
      </c>
    </row>
    <row r="20" spans="1:13" x14ac:dyDescent="0.35">
      <c r="A20" s="12">
        <v>2011</v>
      </c>
      <c r="B20" s="16">
        <v>208796</v>
      </c>
      <c r="C20" s="16">
        <v>113461</v>
      </c>
      <c r="D20" s="16">
        <v>9868</v>
      </c>
      <c r="E20" s="16">
        <v>9361</v>
      </c>
      <c r="F20" s="16">
        <v>26923</v>
      </c>
      <c r="G20" s="16">
        <v>22524</v>
      </c>
      <c r="H20" s="16">
        <v>2822</v>
      </c>
      <c r="I20" s="16">
        <v>6009</v>
      </c>
      <c r="J20" s="16">
        <v>1539</v>
      </c>
      <c r="K20" s="16">
        <v>0</v>
      </c>
      <c r="L20" s="16">
        <v>16289</v>
      </c>
      <c r="M20" s="16">
        <v>0</v>
      </c>
    </row>
    <row r="21" spans="1:13" x14ac:dyDescent="0.35">
      <c r="A21" s="12">
        <v>2012</v>
      </c>
      <c r="B21" s="16">
        <v>215409</v>
      </c>
      <c r="C21" s="16">
        <v>116459</v>
      </c>
      <c r="D21" s="16">
        <v>10200</v>
      </c>
      <c r="E21" s="16">
        <v>9897</v>
      </c>
      <c r="F21" s="16">
        <v>26703</v>
      </c>
      <c r="G21" s="16">
        <v>23960</v>
      </c>
      <c r="H21" s="16">
        <v>2263</v>
      </c>
      <c r="I21" s="16">
        <v>6655</v>
      </c>
      <c r="J21" s="16">
        <v>1679</v>
      </c>
      <c r="K21" s="16">
        <v>0</v>
      </c>
      <c r="L21" s="16">
        <v>17593</v>
      </c>
      <c r="M21" s="16">
        <v>0</v>
      </c>
    </row>
    <row r="22" spans="1:13" x14ac:dyDescent="0.35">
      <c r="A22" s="12">
        <v>2013</v>
      </c>
      <c r="B22" s="16">
        <v>225498</v>
      </c>
      <c r="C22" s="16">
        <v>121650</v>
      </c>
      <c r="D22" s="16">
        <v>10400</v>
      </c>
      <c r="E22" s="16">
        <v>9479</v>
      </c>
      <c r="F22" s="16">
        <v>26698</v>
      </c>
      <c r="G22" s="16">
        <v>24567</v>
      </c>
      <c r="H22" s="16">
        <v>2864</v>
      </c>
      <c r="I22" s="16">
        <v>8678</v>
      </c>
      <c r="J22" s="16">
        <v>1789</v>
      </c>
      <c r="K22" s="16">
        <v>0</v>
      </c>
      <c r="L22" s="16">
        <v>19373</v>
      </c>
      <c r="M22" s="16">
        <v>0</v>
      </c>
    </row>
    <row r="23" spans="1:13" x14ac:dyDescent="0.35">
      <c r="A23" s="12">
        <v>2014</v>
      </c>
      <c r="B23" s="16">
        <v>235918</v>
      </c>
      <c r="C23" s="16">
        <v>127647</v>
      </c>
      <c r="D23" s="16">
        <v>10583</v>
      </c>
      <c r="E23" s="16">
        <v>9436</v>
      </c>
      <c r="F23" s="16">
        <v>27095</v>
      </c>
      <c r="G23" s="16">
        <v>24272</v>
      </c>
      <c r="H23" s="16">
        <v>3012</v>
      </c>
      <c r="I23" s="16">
        <v>11057</v>
      </c>
      <c r="J23" s="16">
        <v>1865</v>
      </c>
      <c r="K23" s="16">
        <v>0</v>
      </c>
      <c r="L23" s="16">
        <v>20951</v>
      </c>
      <c r="M23" s="16">
        <v>0</v>
      </c>
    </row>
    <row r="24" spans="1:13" x14ac:dyDescent="0.35">
      <c r="A24" s="12">
        <v>2015</v>
      </c>
      <c r="B24" s="16">
        <v>243912</v>
      </c>
      <c r="C24" s="16">
        <v>132790</v>
      </c>
      <c r="D24" s="16">
        <v>10679</v>
      </c>
      <c r="E24" s="16">
        <v>9190</v>
      </c>
      <c r="F24" s="16">
        <v>27416</v>
      </c>
      <c r="G24" s="16">
        <v>25404</v>
      </c>
      <c r="H24" s="16">
        <v>3024</v>
      </c>
      <c r="I24" s="16">
        <v>10767</v>
      </c>
      <c r="J24" s="16">
        <v>1929</v>
      </c>
      <c r="K24" s="16">
        <v>0</v>
      </c>
      <c r="L24" s="16">
        <v>22713</v>
      </c>
      <c r="M24" s="16">
        <v>0</v>
      </c>
    </row>
    <row r="25" spans="1:13" x14ac:dyDescent="0.35">
      <c r="A25" s="12">
        <v>2016</v>
      </c>
      <c r="B25" s="16">
        <v>254603</v>
      </c>
      <c r="C25" s="16">
        <v>137215</v>
      </c>
      <c r="D25" s="16">
        <v>10866</v>
      </c>
      <c r="E25" s="16">
        <v>9087</v>
      </c>
      <c r="F25" s="16">
        <v>27989</v>
      </c>
      <c r="G25" s="16">
        <v>26118</v>
      </c>
      <c r="H25" s="16">
        <v>3938</v>
      </c>
      <c r="I25" s="16">
        <v>12087</v>
      </c>
      <c r="J25" s="16">
        <v>1945</v>
      </c>
      <c r="K25" s="16">
        <v>0</v>
      </c>
      <c r="L25" s="16">
        <v>25358</v>
      </c>
      <c r="M25" s="16">
        <v>0</v>
      </c>
    </row>
    <row r="26" spans="1:13" x14ac:dyDescent="0.35">
      <c r="A26" s="12">
        <v>2017</v>
      </c>
      <c r="B26" s="16">
        <v>267018</v>
      </c>
      <c r="C26" s="16">
        <v>143636</v>
      </c>
      <c r="D26" s="16">
        <v>11594</v>
      </c>
      <c r="E26" s="16">
        <v>9122</v>
      </c>
      <c r="F26" s="16">
        <v>27973</v>
      </c>
      <c r="G26" s="16">
        <v>26740</v>
      </c>
      <c r="H26" s="16">
        <v>3470</v>
      </c>
      <c r="I26" s="16">
        <v>13631</v>
      </c>
      <c r="J26" s="16">
        <v>2019</v>
      </c>
      <c r="K26" s="16">
        <v>0</v>
      </c>
      <c r="L26" s="16">
        <v>28833</v>
      </c>
      <c r="M26" s="16">
        <v>1842</v>
      </c>
    </row>
    <row r="27" spans="1:13" x14ac:dyDescent="0.35">
      <c r="A27" s="12">
        <v>2018</v>
      </c>
      <c r="B27" s="16">
        <v>275751</v>
      </c>
      <c r="C27" s="16">
        <v>149454</v>
      </c>
      <c r="D27" s="16">
        <v>11993</v>
      </c>
      <c r="E27" s="16">
        <v>8976</v>
      </c>
      <c r="F27" s="16">
        <v>28035</v>
      </c>
      <c r="G27" s="16">
        <v>27347</v>
      </c>
      <c r="H27" s="16">
        <v>3732</v>
      </c>
      <c r="I27" s="16">
        <v>12922</v>
      </c>
      <c r="J27" s="16">
        <v>2001</v>
      </c>
      <c r="K27" s="16">
        <v>0</v>
      </c>
      <c r="L27" s="16">
        <v>31291</v>
      </c>
      <c r="M27" s="16">
        <v>2604</v>
      </c>
    </row>
    <row r="28" spans="1:13" x14ac:dyDescent="0.35">
      <c r="A28" s="12">
        <v>2019</v>
      </c>
      <c r="B28" s="16">
        <v>284209</v>
      </c>
      <c r="C28" s="16">
        <v>155148</v>
      </c>
      <c r="D28" s="16">
        <v>12116</v>
      </c>
      <c r="E28" s="16">
        <v>9038</v>
      </c>
      <c r="F28" s="16">
        <v>27778</v>
      </c>
      <c r="G28" s="16">
        <v>27765</v>
      </c>
      <c r="H28" s="16">
        <v>3284</v>
      </c>
      <c r="I28" s="16">
        <v>12678</v>
      </c>
      <c r="J28" s="16">
        <v>2109</v>
      </c>
      <c r="K28" s="16">
        <v>0</v>
      </c>
      <c r="L28" s="16">
        <v>34293</v>
      </c>
      <c r="M28" s="16">
        <v>2764</v>
      </c>
    </row>
    <row r="29" spans="1:13" x14ac:dyDescent="0.35">
      <c r="A29" s="12">
        <v>2020</v>
      </c>
      <c r="B29" s="16">
        <v>247594</v>
      </c>
      <c r="C29" s="16">
        <v>139872</v>
      </c>
      <c r="D29" s="16">
        <v>12146</v>
      </c>
      <c r="E29" s="16">
        <v>9790</v>
      </c>
      <c r="F29" s="16">
        <v>22818</v>
      </c>
      <c r="G29" s="16">
        <v>17278</v>
      </c>
      <c r="H29" s="16">
        <v>3698</v>
      </c>
      <c r="I29" s="16">
        <v>9489</v>
      </c>
      <c r="J29" s="16">
        <v>2247</v>
      </c>
      <c r="K29" s="16">
        <v>0</v>
      </c>
      <c r="L29" s="16">
        <v>30256</v>
      </c>
      <c r="M29" s="16">
        <v>2898</v>
      </c>
    </row>
    <row r="30" spans="1:13" x14ac:dyDescent="0.35">
      <c r="A30" s="12">
        <v>2021</v>
      </c>
      <c r="B30" s="16">
        <v>282889</v>
      </c>
      <c r="C30" s="16">
        <v>158121</v>
      </c>
      <c r="D30" s="16">
        <v>12886</v>
      </c>
      <c r="E30" s="16">
        <v>10254</v>
      </c>
      <c r="F30" s="16">
        <v>24905</v>
      </c>
      <c r="G30" s="16">
        <v>20836</v>
      </c>
      <c r="H30" s="16">
        <v>4212</v>
      </c>
      <c r="I30" s="16">
        <v>14442</v>
      </c>
      <c r="J30" s="16">
        <v>2607</v>
      </c>
      <c r="K30" s="16">
        <v>4533</v>
      </c>
      <c r="L30" s="16">
        <v>30093</v>
      </c>
      <c r="M30" s="16">
        <v>3148</v>
      </c>
    </row>
    <row r="31" spans="1:13" x14ac:dyDescent="0.35">
      <c r="A31" s="12">
        <v>2022</v>
      </c>
      <c r="B31" s="16">
        <v>322753</v>
      </c>
      <c r="C31" s="16">
        <v>182084</v>
      </c>
      <c r="D31" s="16">
        <v>12546</v>
      </c>
      <c r="E31" s="16">
        <v>10079</v>
      </c>
      <c r="F31" s="16">
        <v>24859</v>
      </c>
      <c r="G31" s="16">
        <v>25697</v>
      </c>
      <c r="H31" s="16">
        <v>4153</v>
      </c>
      <c r="I31" s="16">
        <v>17517</v>
      </c>
      <c r="J31" s="16">
        <v>3104</v>
      </c>
      <c r="K31" s="16">
        <v>5490</v>
      </c>
      <c r="L31" s="16">
        <v>37224</v>
      </c>
      <c r="M31" s="16">
        <v>3520</v>
      </c>
    </row>
    <row r="32" spans="1:13" x14ac:dyDescent="0.35">
      <c r="A32" s="12">
        <v>2023</v>
      </c>
      <c r="B32" s="16">
        <v>334192</v>
      </c>
      <c r="C32" s="16">
        <v>194875</v>
      </c>
      <c r="D32" s="16">
        <v>12540</v>
      </c>
      <c r="E32" s="16">
        <v>8858</v>
      </c>
      <c r="F32" s="16">
        <v>24980</v>
      </c>
      <c r="G32" s="16">
        <v>26198</v>
      </c>
      <c r="H32" s="16">
        <v>3261</v>
      </c>
      <c r="I32" s="16">
        <v>13052</v>
      </c>
      <c r="J32" s="16">
        <v>3200</v>
      </c>
      <c r="K32" s="16">
        <v>5042</v>
      </c>
      <c r="L32" s="16">
        <v>42186</v>
      </c>
      <c r="M32" s="16">
        <v>3794</v>
      </c>
    </row>
    <row r="33" spans="1:13" x14ac:dyDescent="0.35">
      <c r="A33" s="12">
        <v>2024</v>
      </c>
      <c r="B33" s="16">
        <v>342288</v>
      </c>
      <c r="C33" s="16">
        <v>199414</v>
      </c>
      <c r="D33" s="16">
        <v>12369</v>
      </c>
      <c r="E33" s="16">
        <v>8125</v>
      </c>
      <c r="F33" s="16">
        <v>24369</v>
      </c>
      <c r="G33" s="16">
        <v>27999</v>
      </c>
      <c r="H33" s="16">
        <v>4064</v>
      </c>
      <c r="I33" s="16">
        <v>14334</v>
      </c>
      <c r="J33" s="16">
        <v>3253</v>
      </c>
      <c r="K33" s="16">
        <v>4815</v>
      </c>
      <c r="L33" s="16">
        <v>43546</v>
      </c>
      <c r="M33" s="16">
        <v>4020</v>
      </c>
    </row>
    <row r="34" spans="1:13" x14ac:dyDescent="0.35">
      <c r="A34" s="12">
        <v>2025</v>
      </c>
      <c r="B34" s="16">
        <v>359777</v>
      </c>
      <c r="C34" s="16">
        <v>210702</v>
      </c>
      <c r="D34" s="16">
        <v>12333</v>
      </c>
      <c r="E34" s="16">
        <v>7676</v>
      </c>
      <c r="F34" s="16">
        <v>24485</v>
      </c>
      <c r="G34" s="16">
        <v>30423</v>
      </c>
      <c r="H34" s="16">
        <v>4528</v>
      </c>
      <c r="I34" s="16">
        <v>16838</v>
      </c>
      <c r="J34" s="16">
        <v>3501</v>
      </c>
      <c r="K34" s="16">
        <v>4865</v>
      </c>
      <c r="L34" s="16">
        <v>44426</v>
      </c>
      <c r="M34" s="16">
        <v>4285</v>
      </c>
    </row>
    <row r="35" spans="1:13" ht="40.75" customHeight="1" x14ac:dyDescent="0.35">
      <c r="A35" s="16" t="s">
        <v>42</v>
      </c>
      <c r="B35" s="16">
        <v>112616</v>
      </c>
      <c r="C35" s="16">
        <v>55586</v>
      </c>
      <c r="D35" s="16">
        <v>5756</v>
      </c>
      <c r="E35" s="16">
        <v>7622</v>
      </c>
      <c r="F35" s="16">
        <v>19454</v>
      </c>
      <c r="G35" s="16">
        <v>12982</v>
      </c>
      <c r="H35" s="16">
        <v>1383</v>
      </c>
      <c r="I35" s="16">
        <v>2073</v>
      </c>
      <c r="J35" s="16">
        <v>1204</v>
      </c>
      <c r="K35" s="16">
        <v>0</v>
      </c>
      <c r="L35" s="16">
        <v>6556</v>
      </c>
      <c r="M35" s="16">
        <v>0</v>
      </c>
    </row>
    <row r="36" spans="1:13" x14ac:dyDescent="0.35">
      <c r="A36" s="16" t="s">
        <v>43</v>
      </c>
      <c r="B36" s="16">
        <v>119340</v>
      </c>
      <c r="C36" s="16">
        <v>58411</v>
      </c>
      <c r="D36" s="16">
        <v>6034</v>
      </c>
      <c r="E36" s="16">
        <v>7551</v>
      </c>
      <c r="F36" s="16">
        <v>21553</v>
      </c>
      <c r="G36" s="16">
        <v>13328</v>
      </c>
      <c r="H36" s="16">
        <v>1849</v>
      </c>
      <c r="I36" s="16">
        <v>2774</v>
      </c>
      <c r="J36" s="16">
        <v>1175</v>
      </c>
      <c r="K36" s="16">
        <v>0</v>
      </c>
      <c r="L36" s="16">
        <v>6665</v>
      </c>
      <c r="M36" s="16">
        <v>0</v>
      </c>
    </row>
    <row r="37" spans="1:13" x14ac:dyDescent="0.35">
      <c r="A37" s="16" t="s">
        <v>44</v>
      </c>
      <c r="B37" s="16">
        <v>128985</v>
      </c>
      <c r="C37" s="16">
        <v>62807</v>
      </c>
      <c r="D37" s="16">
        <v>6500</v>
      </c>
      <c r="E37" s="16">
        <v>7796</v>
      </c>
      <c r="F37" s="16">
        <v>22515</v>
      </c>
      <c r="G37" s="16">
        <v>14090</v>
      </c>
      <c r="H37" s="16">
        <v>3712</v>
      </c>
      <c r="I37" s="16">
        <v>3186</v>
      </c>
      <c r="J37" s="16">
        <v>1319</v>
      </c>
      <c r="K37" s="16">
        <v>0</v>
      </c>
      <c r="L37" s="16">
        <v>7060</v>
      </c>
      <c r="M37" s="16">
        <v>0</v>
      </c>
    </row>
    <row r="38" spans="1:13" x14ac:dyDescent="0.35">
      <c r="A38" s="16" t="s">
        <v>45</v>
      </c>
      <c r="B38" s="16">
        <v>134693</v>
      </c>
      <c r="C38" s="16">
        <v>65479</v>
      </c>
      <c r="D38" s="16">
        <v>6612</v>
      </c>
      <c r="E38" s="16">
        <v>7638</v>
      </c>
      <c r="F38" s="16">
        <v>22630</v>
      </c>
      <c r="G38" s="16">
        <v>15258</v>
      </c>
      <c r="H38" s="16">
        <v>4479</v>
      </c>
      <c r="I38" s="16">
        <v>3686</v>
      </c>
      <c r="J38" s="16">
        <v>1514</v>
      </c>
      <c r="K38" s="16">
        <v>0</v>
      </c>
      <c r="L38" s="16">
        <v>7397</v>
      </c>
      <c r="M38" s="16">
        <v>0</v>
      </c>
    </row>
    <row r="39" spans="1:13" x14ac:dyDescent="0.35">
      <c r="A39" s="16" t="s">
        <v>46</v>
      </c>
      <c r="B39" s="16">
        <v>139140</v>
      </c>
      <c r="C39" s="16">
        <v>69349</v>
      </c>
      <c r="D39" s="16">
        <v>6975</v>
      </c>
      <c r="E39" s="16">
        <v>7639</v>
      </c>
      <c r="F39" s="16">
        <v>21916</v>
      </c>
      <c r="G39" s="16">
        <v>16403</v>
      </c>
      <c r="H39" s="16">
        <v>2852</v>
      </c>
      <c r="I39" s="16">
        <v>4131</v>
      </c>
      <c r="J39" s="16">
        <v>1538</v>
      </c>
      <c r="K39" s="16">
        <v>0</v>
      </c>
      <c r="L39" s="16">
        <v>8337</v>
      </c>
      <c r="M39" s="16">
        <v>0</v>
      </c>
    </row>
    <row r="40" spans="1:13" x14ac:dyDescent="0.35">
      <c r="A40" s="16" t="s">
        <v>47</v>
      </c>
      <c r="B40" s="16">
        <v>144511</v>
      </c>
      <c r="C40" s="16">
        <v>72604</v>
      </c>
      <c r="D40" s="16">
        <v>7382</v>
      </c>
      <c r="E40" s="16">
        <v>8020</v>
      </c>
      <c r="F40" s="16">
        <v>22147</v>
      </c>
      <c r="G40" s="16">
        <v>16718</v>
      </c>
      <c r="H40" s="16">
        <v>2539</v>
      </c>
      <c r="I40" s="16">
        <v>5010</v>
      </c>
      <c r="J40" s="16">
        <v>1329</v>
      </c>
      <c r="K40" s="16">
        <v>0</v>
      </c>
      <c r="L40" s="16">
        <v>8762</v>
      </c>
      <c r="M40" s="16">
        <v>0</v>
      </c>
    </row>
    <row r="41" spans="1:13" x14ac:dyDescent="0.35">
      <c r="A41" s="16" t="s">
        <v>48</v>
      </c>
      <c r="B41" s="16">
        <v>153705</v>
      </c>
      <c r="C41" s="16">
        <v>80290</v>
      </c>
      <c r="D41" s="16">
        <v>7610</v>
      </c>
      <c r="E41" s="16">
        <v>8595</v>
      </c>
      <c r="F41" s="16">
        <v>22786</v>
      </c>
      <c r="G41" s="16">
        <v>16555</v>
      </c>
      <c r="H41" s="16">
        <v>2558</v>
      </c>
      <c r="I41" s="16">
        <v>4986</v>
      </c>
      <c r="J41" s="16">
        <v>1284</v>
      </c>
      <c r="K41" s="16">
        <v>0</v>
      </c>
      <c r="L41" s="16">
        <v>9041</v>
      </c>
      <c r="M41" s="16">
        <v>0</v>
      </c>
    </row>
    <row r="42" spans="1:13" x14ac:dyDescent="0.35">
      <c r="A42" s="16" t="s">
        <v>49</v>
      </c>
      <c r="B42" s="16">
        <v>158742</v>
      </c>
      <c r="C42" s="16">
        <v>82791</v>
      </c>
      <c r="D42" s="16">
        <v>7889</v>
      </c>
      <c r="E42" s="16">
        <v>8071</v>
      </c>
      <c r="F42" s="16">
        <v>23313</v>
      </c>
      <c r="G42" s="16">
        <v>16941</v>
      </c>
      <c r="H42" s="16">
        <v>2716</v>
      </c>
      <c r="I42" s="16">
        <v>6250</v>
      </c>
      <c r="J42" s="16">
        <v>1215</v>
      </c>
      <c r="K42" s="16">
        <v>0</v>
      </c>
      <c r="L42" s="16">
        <v>9556</v>
      </c>
      <c r="M42" s="16">
        <v>0</v>
      </c>
    </row>
    <row r="43" spans="1:13" x14ac:dyDescent="0.35">
      <c r="A43" s="16" t="s">
        <v>50</v>
      </c>
      <c r="B43" s="16">
        <v>164375</v>
      </c>
      <c r="C43" s="16">
        <v>84903</v>
      </c>
      <c r="D43" s="16">
        <v>7876</v>
      </c>
      <c r="E43" s="16">
        <v>8438</v>
      </c>
      <c r="F43" s="16">
        <v>23438</v>
      </c>
      <c r="G43" s="16">
        <v>18000</v>
      </c>
      <c r="H43" s="16">
        <v>3464</v>
      </c>
      <c r="I43" s="16">
        <v>7454</v>
      </c>
      <c r="J43" s="16">
        <v>1246</v>
      </c>
      <c r="K43" s="16">
        <v>0</v>
      </c>
      <c r="L43" s="16">
        <v>9556</v>
      </c>
      <c r="M43" s="16">
        <v>0</v>
      </c>
    </row>
    <row r="44" spans="1:13" x14ac:dyDescent="0.35">
      <c r="A44" s="16" t="s">
        <v>51</v>
      </c>
      <c r="B44" s="16">
        <v>174485</v>
      </c>
      <c r="C44" s="16">
        <v>91329</v>
      </c>
      <c r="D44" s="16">
        <v>7914</v>
      </c>
      <c r="E44" s="16">
        <v>7641</v>
      </c>
      <c r="F44" s="16">
        <v>23585</v>
      </c>
      <c r="G44" s="16">
        <v>19111</v>
      </c>
      <c r="H44" s="16">
        <v>3756</v>
      </c>
      <c r="I44" s="16">
        <v>9637</v>
      </c>
      <c r="J44" s="16">
        <v>1265</v>
      </c>
      <c r="K44" s="16">
        <v>0</v>
      </c>
      <c r="L44" s="16">
        <v>10247</v>
      </c>
      <c r="M44" s="16">
        <v>0</v>
      </c>
    </row>
    <row r="45" spans="1:13" x14ac:dyDescent="0.35">
      <c r="A45" s="16" t="s">
        <v>52</v>
      </c>
      <c r="B45" s="16">
        <v>181579</v>
      </c>
      <c r="C45" s="16">
        <v>93800</v>
      </c>
      <c r="D45" s="16">
        <v>8215</v>
      </c>
      <c r="E45" s="16">
        <v>7982</v>
      </c>
      <c r="F45" s="16">
        <v>24905</v>
      </c>
      <c r="G45" s="16">
        <v>19522</v>
      </c>
      <c r="H45" s="16">
        <v>4165</v>
      </c>
      <c r="I45" s="16">
        <v>9958</v>
      </c>
      <c r="J45" s="16">
        <v>1274</v>
      </c>
      <c r="K45" s="16">
        <v>0</v>
      </c>
      <c r="L45" s="16">
        <v>11758</v>
      </c>
      <c r="M45" s="16">
        <v>0</v>
      </c>
    </row>
    <row r="46" spans="1:13" x14ac:dyDescent="0.35">
      <c r="A46" s="16" t="s">
        <v>53</v>
      </c>
      <c r="B46" s="16">
        <v>172610</v>
      </c>
      <c r="C46" s="16">
        <v>89227</v>
      </c>
      <c r="D46" s="16">
        <v>8598</v>
      </c>
      <c r="E46" s="16">
        <v>7896</v>
      </c>
      <c r="F46" s="16">
        <v>24615</v>
      </c>
      <c r="G46" s="16">
        <v>20853</v>
      </c>
      <c r="H46" s="16">
        <v>3204</v>
      </c>
      <c r="I46" s="16">
        <v>4798</v>
      </c>
      <c r="J46" s="16">
        <v>1268</v>
      </c>
      <c r="K46" s="16">
        <v>0</v>
      </c>
      <c r="L46" s="16">
        <v>12151</v>
      </c>
      <c r="M46" s="16">
        <v>0</v>
      </c>
    </row>
    <row r="47" spans="1:13" x14ac:dyDescent="0.35">
      <c r="A47" s="16" t="s">
        <v>54</v>
      </c>
      <c r="B47" s="16">
        <v>174908</v>
      </c>
      <c r="C47" s="16">
        <v>86244</v>
      </c>
      <c r="D47" s="16">
        <v>9246</v>
      </c>
      <c r="E47" s="16">
        <v>9462</v>
      </c>
      <c r="F47" s="16">
        <v>26197</v>
      </c>
      <c r="G47" s="16">
        <v>21317</v>
      </c>
      <c r="H47" s="16">
        <v>3016</v>
      </c>
      <c r="I47" s="16">
        <v>4888</v>
      </c>
      <c r="J47" s="16">
        <v>1268</v>
      </c>
      <c r="K47" s="16">
        <v>0</v>
      </c>
      <c r="L47" s="16">
        <v>13270</v>
      </c>
      <c r="M47" s="16">
        <v>0</v>
      </c>
    </row>
    <row r="48" spans="1:13" x14ac:dyDescent="0.35">
      <c r="A48" s="16" t="s">
        <v>55</v>
      </c>
      <c r="B48" s="16">
        <v>197294</v>
      </c>
      <c r="C48" s="16">
        <v>101286</v>
      </c>
      <c r="D48" s="16">
        <v>9434</v>
      </c>
      <c r="E48" s="16">
        <v>9305</v>
      </c>
      <c r="F48" s="16">
        <v>27256</v>
      </c>
      <c r="G48" s="16">
        <v>21325</v>
      </c>
      <c r="H48" s="16">
        <v>2970</v>
      </c>
      <c r="I48" s="16">
        <v>5961</v>
      </c>
      <c r="J48" s="16">
        <v>1328</v>
      </c>
      <c r="K48" s="16">
        <v>0</v>
      </c>
      <c r="L48" s="16">
        <v>18429</v>
      </c>
      <c r="M48" s="16">
        <v>0</v>
      </c>
    </row>
    <row r="49" spans="1:13" x14ac:dyDescent="0.35">
      <c r="A49" s="16" t="s">
        <v>56</v>
      </c>
      <c r="B49" s="16">
        <v>210987</v>
      </c>
      <c r="C49" s="16">
        <v>114204</v>
      </c>
      <c r="D49" s="16">
        <v>10180</v>
      </c>
      <c r="E49" s="16">
        <v>9878</v>
      </c>
      <c r="F49" s="16">
        <v>26798</v>
      </c>
      <c r="G49" s="16">
        <v>22985</v>
      </c>
      <c r="H49" s="16">
        <v>2794</v>
      </c>
      <c r="I49" s="16">
        <v>6125</v>
      </c>
      <c r="J49" s="16">
        <v>1597</v>
      </c>
      <c r="K49" s="16">
        <v>0</v>
      </c>
      <c r="L49" s="16">
        <v>16426</v>
      </c>
      <c r="M49" s="16">
        <v>0</v>
      </c>
    </row>
    <row r="50" spans="1:13" x14ac:dyDescent="0.35">
      <c r="A50" s="16" t="s">
        <v>57</v>
      </c>
      <c r="B50" s="16">
        <v>216461</v>
      </c>
      <c r="C50" s="16">
        <v>117312</v>
      </c>
      <c r="D50" s="16">
        <v>10139</v>
      </c>
      <c r="E50" s="16">
        <v>9590</v>
      </c>
      <c r="F50" s="16">
        <v>26571</v>
      </c>
      <c r="G50" s="16">
        <v>23936</v>
      </c>
      <c r="H50" s="16">
        <v>2233</v>
      </c>
      <c r="I50" s="16">
        <v>6907</v>
      </c>
      <c r="J50" s="16">
        <v>1722</v>
      </c>
      <c r="K50" s="16">
        <v>0</v>
      </c>
      <c r="L50" s="16">
        <v>18051</v>
      </c>
      <c r="M50" s="16">
        <v>0</v>
      </c>
    </row>
    <row r="51" spans="1:13" x14ac:dyDescent="0.35">
      <c r="A51" s="16" t="s">
        <v>58</v>
      </c>
      <c r="B51" s="16">
        <v>229280</v>
      </c>
      <c r="C51" s="16">
        <v>123592</v>
      </c>
      <c r="D51" s="16">
        <v>10308</v>
      </c>
      <c r="E51" s="16">
        <v>9556</v>
      </c>
      <c r="F51" s="16">
        <v>26882</v>
      </c>
      <c r="G51" s="16">
        <v>24849</v>
      </c>
      <c r="H51" s="16">
        <v>3108</v>
      </c>
      <c r="I51" s="16">
        <v>9373</v>
      </c>
      <c r="J51" s="16">
        <v>1794</v>
      </c>
      <c r="K51" s="16">
        <v>0</v>
      </c>
      <c r="L51" s="16">
        <v>19818</v>
      </c>
      <c r="M51" s="16">
        <v>0</v>
      </c>
    </row>
    <row r="52" spans="1:13" x14ac:dyDescent="0.35">
      <c r="A52" s="16" t="s">
        <v>59</v>
      </c>
      <c r="B52" s="16">
        <v>237413</v>
      </c>
      <c r="C52" s="16">
        <v>128316</v>
      </c>
      <c r="D52" s="16">
        <v>10449</v>
      </c>
      <c r="E52" s="16">
        <v>9251</v>
      </c>
      <c r="F52" s="16">
        <v>27156</v>
      </c>
      <c r="G52" s="16">
        <v>25105</v>
      </c>
      <c r="H52" s="16">
        <v>2925</v>
      </c>
      <c r="I52" s="16">
        <v>10854</v>
      </c>
      <c r="J52" s="16">
        <v>1885</v>
      </c>
      <c r="K52" s="16">
        <v>0</v>
      </c>
      <c r="L52" s="16">
        <v>21472</v>
      </c>
      <c r="M52" s="16">
        <v>0</v>
      </c>
    </row>
    <row r="53" spans="1:13" x14ac:dyDescent="0.35">
      <c r="A53" s="16" t="s">
        <v>60</v>
      </c>
      <c r="B53" s="16">
        <v>246832</v>
      </c>
      <c r="C53" s="16">
        <v>133953</v>
      </c>
      <c r="D53" s="16">
        <v>10697</v>
      </c>
      <c r="E53" s="16">
        <v>9106</v>
      </c>
      <c r="F53" s="16">
        <v>27622</v>
      </c>
      <c r="G53" s="16">
        <v>25584</v>
      </c>
      <c r="H53" s="16">
        <v>3323</v>
      </c>
      <c r="I53" s="16">
        <v>11274</v>
      </c>
      <c r="J53" s="16">
        <v>1926</v>
      </c>
      <c r="K53" s="16">
        <v>0</v>
      </c>
      <c r="L53" s="16">
        <v>23347</v>
      </c>
      <c r="M53" s="16">
        <v>0</v>
      </c>
    </row>
    <row r="54" spans="1:13" x14ac:dyDescent="0.35">
      <c r="A54" s="16" t="s">
        <v>61</v>
      </c>
      <c r="B54" s="16">
        <v>257219</v>
      </c>
      <c r="C54" s="16">
        <v>139483</v>
      </c>
      <c r="D54" s="16">
        <v>11117</v>
      </c>
      <c r="E54" s="16">
        <v>8681</v>
      </c>
      <c r="F54" s="16">
        <v>27937</v>
      </c>
      <c r="G54" s="16">
        <v>26393</v>
      </c>
      <c r="H54" s="16">
        <v>3715</v>
      </c>
      <c r="I54" s="16">
        <v>12408</v>
      </c>
      <c r="J54" s="16">
        <v>1947</v>
      </c>
      <c r="K54" s="16">
        <v>0</v>
      </c>
      <c r="L54" s="16">
        <v>25538</v>
      </c>
      <c r="M54" s="16">
        <v>0</v>
      </c>
    </row>
    <row r="55" spans="1:13" x14ac:dyDescent="0.35">
      <c r="A55" s="16" t="s">
        <v>62</v>
      </c>
      <c r="B55" s="16">
        <v>267724</v>
      </c>
      <c r="C55" s="16">
        <v>143646</v>
      </c>
      <c r="D55" s="16">
        <v>11585</v>
      </c>
      <c r="E55" s="16">
        <v>8766</v>
      </c>
      <c r="F55" s="16">
        <v>27878</v>
      </c>
      <c r="G55" s="16">
        <v>26653</v>
      </c>
      <c r="H55" s="16">
        <v>3519</v>
      </c>
      <c r="I55" s="16">
        <v>13595</v>
      </c>
      <c r="J55" s="16">
        <v>2032</v>
      </c>
      <c r="K55" s="16">
        <v>0</v>
      </c>
      <c r="L55" s="16">
        <v>30050</v>
      </c>
      <c r="M55" s="16">
        <v>2567</v>
      </c>
    </row>
    <row r="56" spans="1:13" x14ac:dyDescent="0.35">
      <c r="A56" s="16" t="s">
        <v>63</v>
      </c>
      <c r="B56" s="16">
        <v>279215</v>
      </c>
      <c r="C56" s="16">
        <v>151803</v>
      </c>
      <c r="D56" s="16">
        <v>12097</v>
      </c>
      <c r="E56" s="16">
        <v>9152</v>
      </c>
      <c r="F56" s="16">
        <v>28146</v>
      </c>
      <c r="G56" s="16">
        <v>27624</v>
      </c>
      <c r="H56" s="16">
        <v>3619</v>
      </c>
      <c r="I56" s="16">
        <v>12888</v>
      </c>
      <c r="J56" s="16">
        <v>2032</v>
      </c>
      <c r="K56" s="16">
        <v>0</v>
      </c>
      <c r="L56" s="16">
        <v>31854</v>
      </c>
      <c r="M56" s="16">
        <v>2567</v>
      </c>
    </row>
    <row r="57" spans="1:13" x14ac:dyDescent="0.35">
      <c r="A57" s="16" t="s">
        <v>64</v>
      </c>
      <c r="B57" s="16">
        <v>283503</v>
      </c>
      <c r="C57" s="16">
        <v>153971</v>
      </c>
      <c r="D57" s="16">
        <v>12024</v>
      </c>
      <c r="E57" s="16">
        <v>9693</v>
      </c>
      <c r="F57" s="16">
        <v>27502</v>
      </c>
      <c r="G57" s="16">
        <v>27827</v>
      </c>
      <c r="H57" s="16">
        <v>3617</v>
      </c>
      <c r="I57" s="16">
        <v>12549</v>
      </c>
      <c r="J57" s="16">
        <v>2160</v>
      </c>
      <c r="K57" s="16">
        <v>0</v>
      </c>
      <c r="L57" s="16">
        <v>34160</v>
      </c>
      <c r="M57" s="16">
        <v>2836</v>
      </c>
    </row>
    <row r="58" spans="1:13" x14ac:dyDescent="0.35">
      <c r="A58" s="16" t="s">
        <v>65</v>
      </c>
      <c r="B58" s="16">
        <v>243828</v>
      </c>
      <c r="C58" s="16">
        <v>138168</v>
      </c>
      <c r="D58" s="16">
        <v>12156</v>
      </c>
      <c r="E58" s="16">
        <v>9788</v>
      </c>
      <c r="F58" s="16">
        <v>21175</v>
      </c>
      <c r="G58" s="16">
        <v>15887</v>
      </c>
      <c r="H58" s="16">
        <v>3679</v>
      </c>
      <c r="I58" s="16">
        <v>9525</v>
      </c>
      <c r="J58" s="16">
        <v>2291</v>
      </c>
      <c r="K58" s="16">
        <v>993</v>
      </c>
      <c r="L58" s="16">
        <v>30166</v>
      </c>
      <c r="M58" s="16">
        <v>2958</v>
      </c>
    </row>
    <row r="59" spans="1:13" x14ac:dyDescent="0.35">
      <c r="A59" s="16" t="s">
        <v>66</v>
      </c>
      <c r="B59" s="16">
        <v>295788</v>
      </c>
      <c r="C59" s="16">
        <v>166637</v>
      </c>
      <c r="D59" s="16">
        <v>13179</v>
      </c>
      <c r="E59" s="16">
        <v>10191</v>
      </c>
      <c r="F59" s="16">
        <v>25972</v>
      </c>
      <c r="G59" s="16">
        <v>21898</v>
      </c>
      <c r="H59" s="16">
        <v>4371</v>
      </c>
      <c r="I59" s="16">
        <v>15417</v>
      </c>
      <c r="J59" s="16">
        <v>2739</v>
      </c>
      <c r="K59" s="16">
        <v>4904</v>
      </c>
      <c r="L59" s="16">
        <v>30480</v>
      </c>
      <c r="M59" s="16">
        <v>3280</v>
      </c>
    </row>
    <row r="60" spans="1:13" x14ac:dyDescent="0.35">
      <c r="A60" s="16" t="s">
        <v>67</v>
      </c>
      <c r="B60" s="16">
        <v>325927</v>
      </c>
      <c r="C60" s="16">
        <v>185322</v>
      </c>
      <c r="D60" s="16">
        <v>12384</v>
      </c>
      <c r="E60" s="16">
        <v>9375</v>
      </c>
      <c r="F60" s="16">
        <v>25105</v>
      </c>
      <c r="G60" s="16">
        <v>25768</v>
      </c>
      <c r="H60" s="16">
        <v>3782</v>
      </c>
      <c r="I60" s="16">
        <v>16695</v>
      </c>
      <c r="J60" s="16">
        <v>3073</v>
      </c>
      <c r="K60" s="16">
        <v>5446</v>
      </c>
      <c r="L60" s="16">
        <v>38977</v>
      </c>
      <c r="M60" s="16">
        <v>3604</v>
      </c>
    </row>
    <row r="61" spans="1:13" x14ac:dyDescent="0.35">
      <c r="A61" s="16" t="s">
        <v>68</v>
      </c>
      <c r="B61" s="16">
        <v>336426</v>
      </c>
      <c r="C61" s="16">
        <v>196388</v>
      </c>
      <c r="D61" s="16">
        <v>12515</v>
      </c>
      <c r="E61" s="16">
        <v>8969</v>
      </c>
      <c r="F61" s="16">
        <v>24922</v>
      </c>
      <c r="G61" s="16">
        <v>26241</v>
      </c>
      <c r="H61" s="16">
        <v>3197</v>
      </c>
      <c r="I61" s="16">
        <v>12799</v>
      </c>
      <c r="J61" s="16">
        <v>3220</v>
      </c>
      <c r="K61" s="16">
        <v>4814</v>
      </c>
      <c r="L61" s="16">
        <v>43361</v>
      </c>
      <c r="M61" s="16">
        <v>3839</v>
      </c>
    </row>
    <row r="62" spans="1:13" x14ac:dyDescent="0.35">
      <c r="A62" s="16" t="s">
        <v>69</v>
      </c>
      <c r="B62" s="16">
        <v>347785</v>
      </c>
      <c r="C62" s="16">
        <v>202726</v>
      </c>
      <c r="D62" s="16">
        <v>12545</v>
      </c>
      <c r="E62" s="16">
        <v>7909</v>
      </c>
      <c r="F62" s="16">
        <v>24359</v>
      </c>
      <c r="G62" s="16">
        <v>28874</v>
      </c>
      <c r="H62" s="16">
        <v>4322</v>
      </c>
      <c r="I62" s="16">
        <v>15227</v>
      </c>
      <c r="J62" s="16">
        <v>3322</v>
      </c>
      <c r="K62" s="16">
        <v>4870</v>
      </c>
      <c r="L62" s="16">
        <v>43631</v>
      </c>
      <c r="M62" s="16">
        <v>4135</v>
      </c>
    </row>
    <row r="63" spans="1:13" x14ac:dyDescent="0.35">
      <c r="A63" s="16" t="s">
        <v>70</v>
      </c>
      <c r="B63" s="16">
        <v>361269</v>
      </c>
      <c r="C63" s="16">
        <v>212774</v>
      </c>
      <c r="D63" s="16">
        <v>12432</v>
      </c>
      <c r="E63" s="16">
        <v>7468</v>
      </c>
      <c r="F63" s="16">
        <v>24249</v>
      </c>
      <c r="G63" s="16">
        <v>29982</v>
      </c>
      <c r="H63" s="16">
        <v>4730</v>
      </c>
      <c r="I63" s="16">
        <v>16627</v>
      </c>
      <c r="J63" s="16">
        <v>3502</v>
      </c>
      <c r="K63" s="16">
        <v>5010</v>
      </c>
      <c r="L63" s="16">
        <v>44495</v>
      </c>
      <c r="M63" s="16">
        <v>4324</v>
      </c>
    </row>
    <row r="64" spans="1:13" ht="40.75" customHeight="1" x14ac:dyDescent="0.35">
      <c r="A64" s="16" t="s">
        <v>414</v>
      </c>
      <c r="B64" s="16">
        <v>27527</v>
      </c>
      <c r="C64" s="16">
        <v>13609</v>
      </c>
      <c r="D64" s="16">
        <v>1415</v>
      </c>
      <c r="E64" s="16">
        <v>1936</v>
      </c>
      <c r="F64" s="16">
        <v>4696</v>
      </c>
      <c r="G64" s="16">
        <v>3291</v>
      </c>
      <c r="H64" s="16">
        <v>288</v>
      </c>
      <c r="I64" s="16">
        <v>431</v>
      </c>
      <c r="J64" s="16">
        <v>298</v>
      </c>
      <c r="K64" s="16">
        <v>0</v>
      </c>
      <c r="L64" s="16">
        <v>1563</v>
      </c>
      <c r="M64" s="16">
        <v>0</v>
      </c>
    </row>
    <row r="65" spans="1:13" x14ac:dyDescent="0.35">
      <c r="A65" s="16" t="s">
        <v>415</v>
      </c>
      <c r="B65" s="16">
        <v>27957</v>
      </c>
      <c r="C65" s="16">
        <v>13878</v>
      </c>
      <c r="D65" s="16">
        <v>1418</v>
      </c>
      <c r="E65" s="16">
        <v>1908</v>
      </c>
      <c r="F65" s="16">
        <v>4683</v>
      </c>
      <c r="G65" s="16">
        <v>3293</v>
      </c>
      <c r="H65" s="16">
        <v>352</v>
      </c>
      <c r="I65" s="16">
        <v>527</v>
      </c>
      <c r="J65" s="16">
        <v>300</v>
      </c>
      <c r="K65" s="16">
        <v>0</v>
      </c>
      <c r="L65" s="16">
        <v>1598</v>
      </c>
      <c r="M65" s="16">
        <v>0</v>
      </c>
    </row>
    <row r="66" spans="1:13" x14ac:dyDescent="0.35">
      <c r="A66" s="16" t="s">
        <v>416</v>
      </c>
      <c r="B66" s="16">
        <v>29196</v>
      </c>
      <c r="C66" s="16">
        <v>14324</v>
      </c>
      <c r="D66" s="16">
        <v>1866</v>
      </c>
      <c r="E66" s="16">
        <v>1907</v>
      </c>
      <c r="F66" s="16">
        <v>4999</v>
      </c>
      <c r="G66" s="16">
        <v>3292</v>
      </c>
      <c r="H66" s="16">
        <v>353</v>
      </c>
      <c r="I66" s="16">
        <v>529</v>
      </c>
      <c r="J66" s="16">
        <v>287</v>
      </c>
      <c r="K66" s="16">
        <v>0</v>
      </c>
      <c r="L66" s="16">
        <v>1639</v>
      </c>
      <c r="M66" s="16">
        <v>0</v>
      </c>
    </row>
    <row r="67" spans="1:13" x14ac:dyDescent="0.35">
      <c r="A67" s="16" t="s">
        <v>417</v>
      </c>
      <c r="B67" s="16">
        <v>27936</v>
      </c>
      <c r="C67" s="16">
        <v>13775</v>
      </c>
      <c r="D67" s="16">
        <v>1057</v>
      </c>
      <c r="E67" s="16">
        <v>1871</v>
      </c>
      <c r="F67" s="16">
        <v>5076</v>
      </c>
      <c r="G67" s="16">
        <v>3106</v>
      </c>
      <c r="H67" s="16">
        <v>390</v>
      </c>
      <c r="I67" s="16">
        <v>586</v>
      </c>
      <c r="J67" s="16">
        <v>319</v>
      </c>
      <c r="K67" s="16">
        <v>0</v>
      </c>
      <c r="L67" s="16">
        <v>1756</v>
      </c>
      <c r="M67" s="16">
        <v>0</v>
      </c>
    </row>
    <row r="68" spans="1:13" x14ac:dyDescent="0.35">
      <c r="A68" s="16" t="s">
        <v>418</v>
      </c>
      <c r="B68" s="16">
        <v>28916</v>
      </c>
      <c r="C68" s="16">
        <v>14101</v>
      </c>
      <c r="D68" s="16">
        <v>1505</v>
      </c>
      <c r="E68" s="16">
        <v>1934</v>
      </c>
      <c r="F68" s="16">
        <v>5015</v>
      </c>
      <c r="G68" s="16">
        <v>3359</v>
      </c>
      <c r="H68" s="16">
        <v>444</v>
      </c>
      <c r="I68" s="16">
        <v>666</v>
      </c>
      <c r="J68" s="16">
        <v>290</v>
      </c>
      <c r="K68" s="16">
        <v>0</v>
      </c>
      <c r="L68" s="16">
        <v>1602</v>
      </c>
      <c r="M68" s="16">
        <v>0</v>
      </c>
    </row>
    <row r="69" spans="1:13" x14ac:dyDescent="0.35">
      <c r="A69" s="16" t="s">
        <v>419</v>
      </c>
      <c r="B69" s="16">
        <v>29941</v>
      </c>
      <c r="C69" s="16">
        <v>14477</v>
      </c>
      <c r="D69" s="16">
        <v>1468</v>
      </c>
      <c r="E69" s="16">
        <v>1932</v>
      </c>
      <c r="F69" s="16">
        <v>5365</v>
      </c>
      <c r="G69" s="16">
        <v>3360</v>
      </c>
      <c r="H69" s="16">
        <v>479</v>
      </c>
      <c r="I69" s="16">
        <v>718</v>
      </c>
      <c r="J69" s="16">
        <v>314</v>
      </c>
      <c r="K69" s="16">
        <v>0</v>
      </c>
      <c r="L69" s="16">
        <v>1828</v>
      </c>
      <c r="M69" s="16">
        <v>0</v>
      </c>
    </row>
    <row r="70" spans="1:13" x14ac:dyDescent="0.35">
      <c r="A70" s="16" t="s">
        <v>420</v>
      </c>
      <c r="B70" s="16">
        <v>30399</v>
      </c>
      <c r="C70" s="16">
        <v>14716</v>
      </c>
      <c r="D70" s="16">
        <v>1871</v>
      </c>
      <c r="E70" s="16">
        <v>1853</v>
      </c>
      <c r="F70" s="16">
        <v>5540</v>
      </c>
      <c r="G70" s="16">
        <v>3358</v>
      </c>
      <c r="H70" s="16">
        <v>467</v>
      </c>
      <c r="I70" s="16">
        <v>701</v>
      </c>
      <c r="J70" s="16">
        <v>271</v>
      </c>
      <c r="K70" s="16">
        <v>0</v>
      </c>
      <c r="L70" s="16">
        <v>1622</v>
      </c>
      <c r="M70" s="16">
        <v>0</v>
      </c>
    </row>
    <row r="71" spans="1:13" x14ac:dyDescent="0.35">
      <c r="A71" s="16" t="s">
        <v>421</v>
      </c>
      <c r="B71" s="16">
        <v>30084</v>
      </c>
      <c r="C71" s="16">
        <v>15117</v>
      </c>
      <c r="D71" s="16">
        <v>1190</v>
      </c>
      <c r="E71" s="16">
        <v>1832</v>
      </c>
      <c r="F71" s="16">
        <v>5633</v>
      </c>
      <c r="G71" s="16">
        <v>3251</v>
      </c>
      <c r="H71" s="16">
        <v>459</v>
      </c>
      <c r="I71" s="16">
        <v>689</v>
      </c>
      <c r="J71" s="16">
        <v>300</v>
      </c>
      <c r="K71" s="16">
        <v>0</v>
      </c>
      <c r="L71" s="16">
        <v>1613</v>
      </c>
      <c r="M71" s="16">
        <v>0</v>
      </c>
    </row>
    <row r="72" spans="1:13" x14ac:dyDescent="0.35">
      <c r="A72" s="16" t="s">
        <v>422</v>
      </c>
      <c r="B72" s="16">
        <v>30904</v>
      </c>
      <c r="C72" s="16">
        <v>15131</v>
      </c>
      <c r="D72" s="16">
        <v>1544</v>
      </c>
      <c r="E72" s="16">
        <v>1883</v>
      </c>
      <c r="F72" s="16">
        <v>5303</v>
      </c>
      <c r="G72" s="16">
        <v>3551</v>
      </c>
      <c r="H72" s="16">
        <v>812</v>
      </c>
      <c r="I72" s="16">
        <v>644</v>
      </c>
      <c r="J72" s="16">
        <v>299</v>
      </c>
      <c r="K72" s="16">
        <v>0</v>
      </c>
      <c r="L72" s="16">
        <v>1737</v>
      </c>
      <c r="M72" s="16">
        <v>0</v>
      </c>
    </row>
    <row r="73" spans="1:13" x14ac:dyDescent="0.35">
      <c r="A73" s="16" t="s">
        <v>423</v>
      </c>
      <c r="B73" s="16">
        <v>32125</v>
      </c>
      <c r="C73" s="16">
        <v>15591</v>
      </c>
      <c r="D73" s="16">
        <v>1616</v>
      </c>
      <c r="E73" s="16">
        <v>2014</v>
      </c>
      <c r="F73" s="16">
        <v>5581</v>
      </c>
      <c r="G73" s="16">
        <v>3554</v>
      </c>
      <c r="H73" s="16">
        <v>717</v>
      </c>
      <c r="I73" s="16">
        <v>872</v>
      </c>
      <c r="J73" s="16">
        <v>318</v>
      </c>
      <c r="K73" s="16">
        <v>0</v>
      </c>
      <c r="L73" s="16">
        <v>1862</v>
      </c>
      <c r="M73" s="16">
        <v>0</v>
      </c>
    </row>
    <row r="74" spans="1:13" x14ac:dyDescent="0.35">
      <c r="A74" s="16" t="s">
        <v>424</v>
      </c>
      <c r="B74" s="16">
        <v>33591</v>
      </c>
      <c r="C74" s="16">
        <v>16343</v>
      </c>
      <c r="D74" s="16">
        <v>2037</v>
      </c>
      <c r="E74" s="16">
        <v>1964</v>
      </c>
      <c r="F74" s="16">
        <v>5877</v>
      </c>
      <c r="G74" s="16">
        <v>3553</v>
      </c>
      <c r="H74" s="16">
        <v>975</v>
      </c>
      <c r="I74" s="16">
        <v>832</v>
      </c>
      <c r="J74" s="16">
        <v>278</v>
      </c>
      <c r="K74" s="16">
        <v>0</v>
      </c>
      <c r="L74" s="16">
        <v>1732</v>
      </c>
      <c r="M74" s="16">
        <v>0</v>
      </c>
    </row>
    <row r="75" spans="1:13" x14ac:dyDescent="0.35">
      <c r="A75" s="16" t="s">
        <v>425</v>
      </c>
      <c r="B75" s="16">
        <v>32365</v>
      </c>
      <c r="C75" s="16">
        <v>15742</v>
      </c>
      <c r="D75" s="16">
        <v>1303</v>
      </c>
      <c r="E75" s="16">
        <v>1935</v>
      </c>
      <c r="F75" s="16">
        <v>5754</v>
      </c>
      <c r="G75" s="16">
        <v>3432</v>
      </c>
      <c r="H75" s="16">
        <v>1208</v>
      </c>
      <c r="I75" s="16">
        <v>838</v>
      </c>
      <c r="J75" s="16">
        <v>424</v>
      </c>
      <c r="K75" s="16">
        <v>0</v>
      </c>
      <c r="L75" s="16">
        <v>1729</v>
      </c>
      <c r="M75" s="16">
        <v>0</v>
      </c>
    </row>
    <row r="76" spans="1:13" x14ac:dyDescent="0.35">
      <c r="A76" s="16" t="s">
        <v>426</v>
      </c>
      <c r="B76" s="16">
        <v>33841</v>
      </c>
      <c r="C76" s="16">
        <v>16041</v>
      </c>
      <c r="D76" s="16">
        <v>1574</v>
      </c>
      <c r="E76" s="16">
        <v>1945</v>
      </c>
      <c r="F76" s="16">
        <v>5653</v>
      </c>
      <c r="G76" s="16">
        <v>3913</v>
      </c>
      <c r="H76" s="16">
        <v>1446</v>
      </c>
      <c r="I76" s="16">
        <v>1012</v>
      </c>
      <c r="J76" s="16">
        <v>388</v>
      </c>
      <c r="K76" s="16">
        <v>0</v>
      </c>
      <c r="L76" s="16">
        <v>1869</v>
      </c>
      <c r="M76" s="16">
        <v>0</v>
      </c>
    </row>
    <row r="77" spans="1:13" x14ac:dyDescent="0.35">
      <c r="A77" s="16" t="s">
        <v>427</v>
      </c>
      <c r="B77" s="16">
        <v>33891</v>
      </c>
      <c r="C77" s="16">
        <v>16472</v>
      </c>
      <c r="D77" s="16">
        <v>1638</v>
      </c>
      <c r="E77" s="16">
        <v>1887</v>
      </c>
      <c r="F77" s="16">
        <v>5673</v>
      </c>
      <c r="G77" s="16">
        <v>3915</v>
      </c>
      <c r="H77" s="16">
        <v>1032</v>
      </c>
      <c r="I77" s="16">
        <v>909</v>
      </c>
      <c r="J77" s="16">
        <v>427</v>
      </c>
      <c r="K77" s="16">
        <v>0</v>
      </c>
      <c r="L77" s="16">
        <v>1938</v>
      </c>
      <c r="M77" s="16">
        <v>0</v>
      </c>
    </row>
    <row r="78" spans="1:13" x14ac:dyDescent="0.35">
      <c r="A78" s="16" t="s">
        <v>428</v>
      </c>
      <c r="B78" s="16">
        <v>34555</v>
      </c>
      <c r="C78" s="16">
        <v>16663</v>
      </c>
      <c r="D78" s="16">
        <v>2049</v>
      </c>
      <c r="E78" s="16">
        <v>1899</v>
      </c>
      <c r="F78" s="16">
        <v>5963</v>
      </c>
      <c r="G78" s="16">
        <v>3913</v>
      </c>
      <c r="H78" s="16">
        <v>1058</v>
      </c>
      <c r="I78" s="16">
        <v>864</v>
      </c>
      <c r="J78" s="16">
        <v>375</v>
      </c>
      <c r="K78" s="16">
        <v>0</v>
      </c>
      <c r="L78" s="16">
        <v>1771</v>
      </c>
      <c r="M78" s="16">
        <v>0</v>
      </c>
    </row>
    <row r="79" spans="1:13" x14ac:dyDescent="0.35">
      <c r="A79" s="16" t="s">
        <v>429</v>
      </c>
      <c r="B79" s="16">
        <v>32406</v>
      </c>
      <c r="C79" s="16">
        <v>16303</v>
      </c>
      <c r="D79" s="16">
        <v>1351</v>
      </c>
      <c r="E79" s="16">
        <v>1907</v>
      </c>
      <c r="F79" s="16">
        <v>5341</v>
      </c>
      <c r="G79" s="16">
        <v>3517</v>
      </c>
      <c r="H79" s="16">
        <v>943</v>
      </c>
      <c r="I79" s="16">
        <v>901</v>
      </c>
      <c r="J79" s="16">
        <v>324</v>
      </c>
      <c r="K79" s="16">
        <v>0</v>
      </c>
      <c r="L79" s="16">
        <v>1819</v>
      </c>
      <c r="M79" s="16">
        <v>0</v>
      </c>
    </row>
    <row r="80" spans="1:13" x14ac:dyDescent="0.35">
      <c r="A80" s="16" t="s">
        <v>430</v>
      </c>
      <c r="B80" s="16">
        <v>35502</v>
      </c>
      <c r="C80" s="16">
        <v>16923</v>
      </c>
      <c r="D80" s="16">
        <v>1703</v>
      </c>
      <c r="E80" s="16">
        <v>1945</v>
      </c>
      <c r="F80" s="16">
        <v>5557</v>
      </c>
      <c r="G80" s="16">
        <v>5037</v>
      </c>
      <c r="H80" s="16">
        <v>798</v>
      </c>
      <c r="I80" s="16">
        <v>1010</v>
      </c>
      <c r="J80" s="16">
        <v>426</v>
      </c>
      <c r="K80" s="16">
        <v>0</v>
      </c>
      <c r="L80" s="16">
        <v>2103</v>
      </c>
      <c r="M80" s="16">
        <v>0</v>
      </c>
    </row>
    <row r="81" spans="1:13" x14ac:dyDescent="0.35">
      <c r="A81" s="16" t="s">
        <v>431</v>
      </c>
      <c r="B81" s="16">
        <v>35516</v>
      </c>
      <c r="C81" s="16">
        <v>17134</v>
      </c>
      <c r="D81" s="16">
        <v>1713</v>
      </c>
      <c r="E81" s="16">
        <v>1887</v>
      </c>
      <c r="F81" s="16">
        <v>5547</v>
      </c>
      <c r="G81" s="16">
        <v>4674</v>
      </c>
      <c r="H81" s="16">
        <v>693</v>
      </c>
      <c r="I81" s="16">
        <v>1221</v>
      </c>
      <c r="J81" s="16">
        <v>408</v>
      </c>
      <c r="K81" s="16">
        <v>0</v>
      </c>
      <c r="L81" s="16">
        <v>2239</v>
      </c>
      <c r="M81" s="16">
        <v>0</v>
      </c>
    </row>
    <row r="82" spans="1:13" x14ac:dyDescent="0.35">
      <c r="A82" s="16" t="s">
        <v>432</v>
      </c>
      <c r="B82" s="16">
        <v>35831</v>
      </c>
      <c r="C82" s="16">
        <v>17548</v>
      </c>
      <c r="D82" s="16">
        <v>2146</v>
      </c>
      <c r="E82" s="16">
        <v>1899</v>
      </c>
      <c r="F82" s="16">
        <v>5601</v>
      </c>
      <c r="G82" s="16">
        <v>4552</v>
      </c>
      <c r="H82" s="16">
        <v>775</v>
      </c>
      <c r="I82" s="16">
        <v>1003</v>
      </c>
      <c r="J82" s="16">
        <v>369</v>
      </c>
      <c r="K82" s="16">
        <v>0</v>
      </c>
      <c r="L82" s="16">
        <v>1938</v>
      </c>
      <c r="M82" s="16">
        <v>0</v>
      </c>
    </row>
    <row r="83" spans="1:13" x14ac:dyDescent="0.35">
      <c r="A83" s="16" t="s">
        <v>433</v>
      </c>
      <c r="B83" s="16">
        <v>32291</v>
      </c>
      <c r="C83" s="16">
        <v>17744</v>
      </c>
      <c r="D83" s="16">
        <v>1413</v>
      </c>
      <c r="E83" s="16">
        <v>1908</v>
      </c>
      <c r="F83" s="16">
        <v>5211</v>
      </c>
      <c r="G83" s="16">
        <v>2140</v>
      </c>
      <c r="H83" s="16">
        <v>586</v>
      </c>
      <c r="I83" s="16">
        <v>897</v>
      </c>
      <c r="J83" s="16">
        <v>335</v>
      </c>
      <c r="K83" s="16">
        <v>0</v>
      </c>
      <c r="L83" s="16">
        <v>2057</v>
      </c>
      <c r="M83" s="16">
        <v>0</v>
      </c>
    </row>
    <row r="84" spans="1:13" x14ac:dyDescent="0.35">
      <c r="A84" s="16" t="s">
        <v>434</v>
      </c>
      <c r="B84" s="16">
        <v>37117</v>
      </c>
      <c r="C84" s="16">
        <v>17584</v>
      </c>
      <c r="D84" s="16">
        <v>1809</v>
      </c>
      <c r="E84" s="16">
        <v>2251</v>
      </c>
      <c r="F84" s="16">
        <v>5601</v>
      </c>
      <c r="G84" s="16">
        <v>5472</v>
      </c>
      <c r="H84" s="16">
        <v>780</v>
      </c>
      <c r="I84" s="16">
        <v>1076</v>
      </c>
      <c r="J84" s="16">
        <v>334</v>
      </c>
      <c r="K84" s="16">
        <v>0</v>
      </c>
      <c r="L84" s="16">
        <v>2210</v>
      </c>
      <c r="M84" s="16">
        <v>0</v>
      </c>
    </row>
    <row r="85" spans="1:13" x14ac:dyDescent="0.35">
      <c r="A85" s="16" t="s">
        <v>435</v>
      </c>
      <c r="B85" s="16">
        <v>36883</v>
      </c>
      <c r="C85" s="16">
        <v>18130</v>
      </c>
      <c r="D85" s="16">
        <v>1798</v>
      </c>
      <c r="E85" s="16">
        <v>1959</v>
      </c>
      <c r="F85" s="16">
        <v>5551</v>
      </c>
      <c r="G85" s="16">
        <v>4821</v>
      </c>
      <c r="H85" s="16">
        <v>653</v>
      </c>
      <c r="I85" s="16">
        <v>1442</v>
      </c>
      <c r="J85" s="16">
        <v>352</v>
      </c>
      <c r="K85" s="16">
        <v>0</v>
      </c>
      <c r="L85" s="16">
        <v>2177</v>
      </c>
      <c r="M85" s="16">
        <v>0</v>
      </c>
    </row>
    <row r="86" spans="1:13" x14ac:dyDescent="0.35">
      <c r="A86" s="16" t="s">
        <v>436</v>
      </c>
      <c r="B86" s="16">
        <v>37627</v>
      </c>
      <c r="C86" s="16">
        <v>18590</v>
      </c>
      <c r="D86" s="16">
        <v>2247</v>
      </c>
      <c r="E86" s="16">
        <v>1989</v>
      </c>
      <c r="F86" s="16">
        <v>5707</v>
      </c>
      <c r="G86" s="16">
        <v>4545</v>
      </c>
      <c r="H86" s="16">
        <v>628</v>
      </c>
      <c r="I86" s="16">
        <v>1369</v>
      </c>
      <c r="J86" s="16">
        <v>336</v>
      </c>
      <c r="K86" s="16">
        <v>0</v>
      </c>
      <c r="L86" s="16">
        <v>2216</v>
      </c>
      <c r="M86" s="16">
        <v>0</v>
      </c>
    </row>
    <row r="87" spans="1:13" x14ac:dyDescent="0.35">
      <c r="A87" s="16" t="s">
        <v>437</v>
      </c>
      <c r="B87" s="16">
        <v>32884</v>
      </c>
      <c r="C87" s="16">
        <v>18300</v>
      </c>
      <c r="D87" s="16">
        <v>1528</v>
      </c>
      <c r="E87" s="16">
        <v>1821</v>
      </c>
      <c r="F87" s="16">
        <v>5288</v>
      </c>
      <c r="G87" s="16">
        <v>1880</v>
      </c>
      <c r="H87" s="16">
        <v>478</v>
      </c>
      <c r="I87" s="16">
        <v>1123</v>
      </c>
      <c r="J87" s="16">
        <v>307</v>
      </c>
      <c r="K87" s="16">
        <v>0</v>
      </c>
      <c r="L87" s="16">
        <v>2159</v>
      </c>
      <c r="M87" s="16">
        <v>0</v>
      </c>
    </row>
    <row r="88" spans="1:13" x14ac:dyDescent="0.35">
      <c r="A88" s="16" t="s">
        <v>438</v>
      </c>
      <c r="B88" s="16">
        <v>39643</v>
      </c>
      <c r="C88" s="16">
        <v>19934</v>
      </c>
      <c r="D88" s="16">
        <v>1783</v>
      </c>
      <c r="E88" s="16">
        <v>2562</v>
      </c>
      <c r="F88" s="16">
        <v>5676</v>
      </c>
      <c r="G88" s="16">
        <v>5422</v>
      </c>
      <c r="H88" s="16">
        <v>640</v>
      </c>
      <c r="I88" s="16">
        <v>1016</v>
      </c>
      <c r="J88" s="16">
        <v>330</v>
      </c>
      <c r="K88" s="16">
        <v>0</v>
      </c>
      <c r="L88" s="16">
        <v>2280</v>
      </c>
      <c r="M88" s="16">
        <v>0</v>
      </c>
    </row>
    <row r="89" spans="1:13" x14ac:dyDescent="0.35">
      <c r="A89" s="16" t="s">
        <v>439</v>
      </c>
      <c r="B89" s="16">
        <v>37766</v>
      </c>
      <c r="C89" s="16">
        <v>19298</v>
      </c>
      <c r="D89" s="16">
        <v>1893</v>
      </c>
      <c r="E89" s="16">
        <v>1581</v>
      </c>
      <c r="F89" s="16">
        <v>5620</v>
      </c>
      <c r="G89" s="16">
        <v>4775</v>
      </c>
      <c r="H89" s="16">
        <v>593</v>
      </c>
      <c r="I89" s="16">
        <v>1375</v>
      </c>
      <c r="J89" s="16">
        <v>338</v>
      </c>
      <c r="K89" s="16">
        <v>0</v>
      </c>
      <c r="L89" s="16">
        <v>2293</v>
      </c>
      <c r="M89" s="16">
        <v>0</v>
      </c>
    </row>
    <row r="90" spans="1:13" x14ac:dyDescent="0.35">
      <c r="A90" s="16" t="s">
        <v>440</v>
      </c>
      <c r="B90" s="16">
        <v>40216</v>
      </c>
      <c r="C90" s="16">
        <v>20859</v>
      </c>
      <c r="D90" s="16">
        <v>2322</v>
      </c>
      <c r="E90" s="16">
        <v>2081</v>
      </c>
      <c r="F90" s="16">
        <v>5892</v>
      </c>
      <c r="G90" s="16">
        <v>4458</v>
      </c>
      <c r="H90" s="16">
        <v>672</v>
      </c>
      <c r="I90" s="16">
        <v>1359</v>
      </c>
      <c r="J90" s="16">
        <v>340</v>
      </c>
      <c r="K90" s="16">
        <v>0</v>
      </c>
      <c r="L90" s="16">
        <v>2233</v>
      </c>
      <c r="M90" s="16">
        <v>0</v>
      </c>
    </row>
    <row r="91" spans="1:13" x14ac:dyDescent="0.35">
      <c r="A91" s="16" t="s">
        <v>441</v>
      </c>
      <c r="B91" s="16">
        <v>36080</v>
      </c>
      <c r="C91" s="16">
        <v>20199</v>
      </c>
      <c r="D91" s="16">
        <v>1612</v>
      </c>
      <c r="E91" s="16">
        <v>2371</v>
      </c>
      <c r="F91" s="16">
        <v>5598</v>
      </c>
      <c r="G91" s="16">
        <v>1900</v>
      </c>
      <c r="H91" s="16">
        <v>653</v>
      </c>
      <c r="I91" s="16">
        <v>1236</v>
      </c>
      <c r="J91" s="16">
        <v>276</v>
      </c>
      <c r="K91" s="16">
        <v>0</v>
      </c>
      <c r="L91" s="16">
        <v>2235</v>
      </c>
      <c r="M91" s="16">
        <v>0</v>
      </c>
    </row>
    <row r="92" spans="1:13" x14ac:dyDescent="0.35">
      <c r="A92" s="16" t="s">
        <v>442</v>
      </c>
      <c r="B92" s="16">
        <v>40664</v>
      </c>
      <c r="C92" s="16">
        <v>20399</v>
      </c>
      <c r="D92" s="16">
        <v>1910</v>
      </c>
      <c r="E92" s="16">
        <v>2015</v>
      </c>
      <c r="F92" s="16">
        <v>5933</v>
      </c>
      <c r="G92" s="16">
        <v>5525</v>
      </c>
      <c r="H92" s="16">
        <v>660</v>
      </c>
      <c r="I92" s="16">
        <v>1482</v>
      </c>
      <c r="J92" s="16">
        <v>308</v>
      </c>
      <c r="K92" s="16">
        <v>0</v>
      </c>
      <c r="L92" s="16">
        <v>2432</v>
      </c>
      <c r="M92" s="16">
        <v>0</v>
      </c>
    </row>
    <row r="93" spans="1:13" x14ac:dyDescent="0.35">
      <c r="A93" s="16" t="s">
        <v>443</v>
      </c>
      <c r="B93" s="16">
        <v>40076</v>
      </c>
      <c r="C93" s="16">
        <v>20547</v>
      </c>
      <c r="D93" s="16">
        <v>1942</v>
      </c>
      <c r="E93" s="16">
        <v>1682</v>
      </c>
      <c r="F93" s="16">
        <v>5851</v>
      </c>
      <c r="G93" s="16">
        <v>4902</v>
      </c>
      <c r="H93" s="16">
        <v>617</v>
      </c>
      <c r="I93" s="16">
        <v>1832</v>
      </c>
      <c r="J93" s="16">
        <v>324</v>
      </c>
      <c r="K93" s="16">
        <v>0</v>
      </c>
      <c r="L93" s="16">
        <v>2379</v>
      </c>
      <c r="M93" s="16">
        <v>0</v>
      </c>
    </row>
    <row r="94" spans="1:13" x14ac:dyDescent="0.35">
      <c r="A94" s="16" t="s">
        <v>444</v>
      </c>
      <c r="B94" s="16">
        <v>41760</v>
      </c>
      <c r="C94" s="16">
        <v>21521</v>
      </c>
      <c r="D94" s="16">
        <v>2408</v>
      </c>
      <c r="E94" s="16">
        <v>2064</v>
      </c>
      <c r="F94" s="16">
        <v>6030</v>
      </c>
      <c r="G94" s="16">
        <v>4626</v>
      </c>
      <c r="H94" s="16">
        <v>771</v>
      </c>
      <c r="I94" s="16">
        <v>1633</v>
      </c>
      <c r="J94" s="16">
        <v>319</v>
      </c>
      <c r="K94" s="16">
        <v>0</v>
      </c>
      <c r="L94" s="16">
        <v>2388</v>
      </c>
      <c r="M94" s="16">
        <v>0</v>
      </c>
    </row>
    <row r="95" spans="1:13" x14ac:dyDescent="0.35">
      <c r="A95" s="16" t="s">
        <v>445</v>
      </c>
      <c r="B95" s="16">
        <v>36242</v>
      </c>
      <c r="C95" s="16">
        <v>20324</v>
      </c>
      <c r="D95" s="16">
        <v>1629</v>
      </c>
      <c r="E95" s="16">
        <v>2310</v>
      </c>
      <c r="F95" s="16">
        <v>5499</v>
      </c>
      <c r="G95" s="16">
        <v>1888</v>
      </c>
      <c r="H95" s="16">
        <v>668</v>
      </c>
      <c r="I95" s="16">
        <v>1303</v>
      </c>
      <c r="J95" s="16">
        <v>264</v>
      </c>
      <c r="K95" s="16">
        <v>0</v>
      </c>
      <c r="L95" s="16">
        <v>2357</v>
      </c>
      <c r="M95" s="16">
        <v>0</v>
      </c>
    </row>
    <row r="96" spans="1:13" x14ac:dyDescent="0.35">
      <c r="A96" s="16" t="s">
        <v>446</v>
      </c>
      <c r="B96" s="16">
        <v>41302</v>
      </c>
      <c r="C96" s="16">
        <v>21118</v>
      </c>
      <c r="D96" s="16">
        <v>1922</v>
      </c>
      <c r="E96" s="16">
        <v>1620</v>
      </c>
      <c r="F96" s="16">
        <v>5958</v>
      </c>
      <c r="G96" s="16">
        <v>5684</v>
      </c>
      <c r="H96" s="16">
        <v>704</v>
      </c>
      <c r="I96" s="16">
        <v>1581</v>
      </c>
      <c r="J96" s="16">
        <v>317</v>
      </c>
      <c r="K96" s="16">
        <v>0</v>
      </c>
      <c r="L96" s="16">
        <v>2398</v>
      </c>
      <c r="M96" s="16">
        <v>0</v>
      </c>
    </row>
    <row r="97" spans="1:13" x14ac:dyDescent="0.35">
      <c r="A97" s="16" t="s">
        <v>447</v>
      </c>
      <c r="B97" s="16">
        <v>42358</v>
      </c>
      <c r="C97" s="16">
        <v>21462</v>
      </c>
      <c r="D97" s="16">
        <v>1947</v>
      </c>
      <c r="E97" s="16">
        <v>2064</v>
      </c>
      <c r="F97" s="16">
        <v>5971</v>
      </c>
      <c r="G97" s="16">
        <v>5257</v>
      </c>
      <c r="H97" s="16">
        <v>845</v>
      </c>
      <c r="I97" s="16">
        <v>2013</v>
      </c>
      <c r="J97" s="16">
        <v>380</v>
      </c>
      <c r="K97" s="16">
        <v>0</v>
      </c>
      <c r="L97" s="16">
        <v>2419</v>
      </c>
      <c r="M97" s="16">
        <v>0</v>
      </c>
    </row>
    <row r="98" spans="1:13" x14ac:dyDescent="0.35">
      <c r="A98" s="16" t="s">
        <v>448</v>
      </c>
      <c r="B98" s="16">
        <v>42361</v>
      </c>
      <c r="C98" s="16">
        <v>21726</v>
      </c>
      <c r="D98" s="16">
        <v>2376</v>
      </c>
      <c r="E98" s="16">
        <v>2042</v>
      </c>
      <c r="F98" s="16">
        <v>5918</v>
      </c>
      <c r="G98" s="16">
        <v>4928</v>
      </c>
      <c r="H98" s="16">
        <v>867</v>
      </c>
      <c r="I98" s="16">
        <v>1929</v>
      </c>
      <c r="J98" s="16">
        <v>243</v>
      </c>
      <c r="K98" s="16">
        <v>0</v>
      </c>
      <c r="L98" s="16">
        <v>2332</v>
      </c>
      <c r="M98" s="16">
        <v>0</v>
      </c>
    </row>
    <row r="99" spans="1:13" x14ac:dyDescent="0.35">
      <c r="A99" s="16" t="s">
        <v>449</v>
      </c>
      <c r="B99" s="16">
        <v>38354</v>
      </c>
      <c r="C99" s="16">
        <v>20597</v>
      </c>
      <c r="D99" s="16">
        <v>1631</v>
      </c>
      <c r="E99" s="16">
        <v>2712</v>
      </c>
      <c r="F99" s="16">
        <v>5591</v>
      </c>
      <c r="G99" s="16">
        <v>2131</v>
      </c>
      <c r="H99" s="16">
        <v>1048</v>
      </c>
      <c r="I99" s="16">
        <v>1931</v>
      </c>
      <c r="J99" s="16">
        <v>306</v>
      </c>
      <c r="K99" s="16">
        <v>0</v>
      </c>
      <c r="L99" s="16">
        <v>2407</v>
      </c>
      <c r="M99" s="16">
        <v>0</v>
      </c>
    </row>
    <row r="100" spans="1:13" x14ac:dyDescent="0.35">
      <c r="A100" s="16" t="s">
        <v>450</v>
      </c>
      <c r="B100" s="16">
        <v>43076</v>
      </c>
      <c r="C100" s="16">
        <v>21982</v>
      </c>
      <c r="D100" s="16">
        <v>1942</v>
      </c>
      <c r="E100" s="16">
        <v>1223</v>
      </c>
      <c r="F100" s="16">
        <v>5964</v>
      </c>
      <c r="G100" s="16">
        <v>6024</v>
      </c>
      <c r="H100" s="16">
        <v>966</v>
      </c>
      <c r="I100" s="16">
        <v>2123</v>
      </c>
      <c r="J100" s="16">
        <v>326</v>
      </c>
      <c r="K100" s="16">
        <v>0</v>
      </c>
      <c r="L100" s="16">
        <v>2526</v>
      </c>
      <c r="M100" s="16">
        <v>0</v>
      </c>
    </row>
    <row r="101" spans="1:13" x14ac:dyDescent="0.35">
      <c r="A101" s="16" t="s">
        <v>451</v>
      </c>
      <c r="B101" s="16">
        <v>44603</v>
      </c>
      <c r="C101" s="16">
        <v>22962</v>
      </c>
      <c r="D101" s="16">
        <v>1927</v>
      </c>
      <c r="E101" s="16">
        <v>2014</v>
      </c>
      <c r="F101" s="16">
        <v>5906</v>
      </c>
      <c r="G101" s="16">
        <v>5493</v>
      </c>
      <c r="H101" s="16">
        <v>805</v>
      </c>
      <c r="I101" s="16">
        <v>2614</v>
      </c>
      <c r="J101" s="16">
        <v>336</v>
      </c>
      <c r="K101" s="16">
        <v>0</v>
      </c>
      <c r="L101" s="16">
        <v>2546</v>
      </c>
      <c r="M101" s="16">
        <v>0</v>
      </c>
    </row>
    <row r="102" spans="1:13" x14ac:dyDescent="0.35">
      <c r="A102" s="16" t="s">
        <v>452</v>
      </c>
      <c r="B102" s="16">
        <v>45580</v>
      </c>
      <c r="C102" s="16">
        <v>23473</v>
      </c>
      <c r="D102" s="16">
        <v>2344</v>
      </c>
      <c r="E102" s="16">
        <v>2123</v>
      </c>
      <c r="F102" s="16">
        <v>5987</v>
      </c>
      <c r="G102" s="16">
        <v>5244</v>
      </c>
      <c r="H102" s="16">
        <v>982</v>
      </c>
      <c r="I102" s="16">
        <v>2605</v>
      </c>
      <c r="J102" s="16">
        <v>277</v>
      </c>
      <c r="K102" s="16">
        <v>0</v>
      </c>
      <c r="L102" s="16">
        <v>2545</v>
      </c>
      <c r="M102" s="16">
        <v>0</v>
      </c>
    </row>
    <row r="103" spans="1:13" x14ac:dyDescent="0.35">
      <c r="A103" s="16" t="s">
        <v>453</v>
      </c>
      <c r="B103" s="16">
        <v>41226</v>
      </c>
      <c r="C103" s="16">
        <v>22912</v>
      </c>
      <c r="D103" s="16">
        <v>1701</v>
      </c>
      <c r="E103" s="16">
        <v>2281</v>
      </c>
      <c r="F103" s="16">
        <v>5728</v>
      </c>
      <c r="G103" s="16">
        <v>2350</v>
      </c>
      <c r="H103" s="16">
        <v>1003</v>
      </c>
      <c r="I103" s="16">
        <v>2295</v>
      </c>
      <c r="J103" s="16">
        <v>326</v>
      </c>
      <c r="K103" s="16">
        <v>0</v>
      </c>
      <c r="L103" s="16">
        <v>2630</v>
      </c>
      <c r="M103" s="16">
        <v>0</v>
      </c>
    </row>
    <row r="104" spans="1:13" x14ac:dyDescent="0.35">
      <c r="A104" s="16" t="s">
        <v>454</v>
      </c>
      <c r="B104" s="16">
        <v>46111</v>
      </c>
      <c r="C104" s="16">
        <v>23025</v>
      </c>
      <c r="D104" s="16">
        <v>2001</v>
      </c>
      <c r="E104" s="16">
        <v>1676</v>
      </c>
      <c r="F104" s="16">
        <v>6193</v>
      </c>
      <c r="G104" s="16">
        <v>6255</v>
      </c>
      <c r="H104" s="16">
        <v>1067</v>
      </c>
      <c r="I104" s="16">
        <v>2660</v>
      </c>
      <c r="J104" s="16">
        <v>330</v>
      </c>
      <c r="K104" s="16">
        <v>0</v>
      </c>
      <c r="L104" s="16">
        <v>2904</v>
      </c>
      <c r="M104" s="16">
        <v>0</v>
      </c>
    </row>
    <row r="105" spans="1:13" x14ac:dyDescent="0.35">
      <c r="A105" s="16" t="s">
        <v>455</v>
      </c>
      <c r="B105" s="16">
        <v>46867</v>
      </c>
      <c r="C105" s="16">
        <v>23693</v>
      </c>
      <c r="D105" s="16">
        <v>1995</v>
      </c>
      <c r="E105" s="16">
        <v>2002</v>
      </c>
      <c r="F105" s="16">
        <v>6121</v>
      </c>
      <c r="G105" s="16">
        <v>5664</v>
      </c>
      <c r="H105" s="16">
        <v>1022</v>
      </c>
      <c r="I105" s="16">
        <v>2976</v>
      </c>
      <c r="J105" s="16">
        <v>341</v>
      </c>
      <c r="K105" s="16">
        <v>0</v>
      </c>
      <c r="L105" s="16">
        <v>3053</v>
      </c>
      <c r="M105" s="16">
        <v>0</v>
      </c>
    </row>
    <row r="106" spans="1:13" x14ac:dyDescent="0.35">
      <c r="A106" s="16" t="s">
        <v>456</v>
      </c>
      <c r="B106" s="16">
        <v>46583</v>
      </c>
      <c r="C106" s="16">
        <v>23718</v>
      </c>
      <c r="D106" s="16">
        <v>2353</v>
      </c>
      <c r="E106" s="16">
        <v>1903</v>
      </c>
      <c r="F106" s="16">
        <v>6470</v>
      </c>
      <c r="G106" s="16">
        <v>5310</v>
      </c>
      <c r="H106" s="16">
        <v>1122</v>
      </c>
      <c r="I106" s="16">
        <v>2489</v>
      </c>
      <c r="J106" s="16">
        <v>291</v>
      </c>
      <c r="K106" s="16">
        <v>0</v>
      </c>
      <c r="L106" s="16">
        <v>2927</v>
      </c>
      <c r="M106" s="16">
        <v>0</v>
      </c>
    </row>
    <row r="107" spans="1:13" x14ac:dyDescent="0.35">
      <c r="A107" s="16" t="s">
        <v>457</v>
      </c>
      <c r="B107" s="16">
        <v>42018</v>
      </c>
      <c r="C107" s="16">
        <v>23364</v>
      </c>
      <c r="D107" s="16">
        <v>1866</v>
      </c>
      <c r="E107" s="16">
        <v>2401</v>
      </c>
      <c r="F107" s="16">
        <v>6121</v>
      </c>
      <c r="G107" s="16">
        <v>2293</v>
      </c>
      <c r="H107" s="16">
        <v>954</v>
      </c>
      <c r="I107" s="16">
        <v>1833</v>
      </c>
      <c r="J107" s="16">
        <v>312</v>
      </c>
      <c r="K107" s="16">
        <v>0</v>
      </c>
      <c r="L107" s="16">
        <v>2874</v>
      </c>
      <c r="M107" s="16">
        <v>0</v>
      </c>
    </row>
    <row r="108" spans="1:13" x14ac:dyDescent="0.35">
      <c r="A108" s="16" t="s">
        <v>458</v>
      </c>
      <c r="B108" s="16">
        <v>47799</v>
      </c>
      <c r="C108" s="16">
        <v>25039</v>
      </c>
      <c r="D108" s="16">
        <v>2047</v>
      </c>
      <c r="E108" s="16">
        <v>1605</v>
      </c>
      <c r="F108" s="16">
        <v>6344</v>
      </c>
      <c r="G108" s="16">
        <v>6669</v>
      </c>
      <c r="H108" s="16">
        <v>878</v>
      </c>
      <c r="I108" s="16">
        <v>1695</v>
      </c>
      <c r="J108" s="16">
        <v>335</v>
      </c>
      <c r="K108" s="16">
        <v>0</v>
      </c>
      <c r="L108" s="16">
        <v>3187</v>
      </c>
      <c r="M108" s="16">
        <v>0</v>
      </c>
    </row>
    <row r="109" spans="1:13" x14ac:dyDescent="0.35">
      <c r="A109" s="16" t="s">
        <v>459</v>
      </c>
      <c r="B109" s="16">
        <v>45434</v>
      </c>
      <c r="C109" s="16">
        <v>23304</v>
      </c>
      <c r="D109" s="16">
        <v>2132</v>
      </c>
      <c r="E109" s="16">
        <v>2165</v>
      </c>
      <c r="F109" s="16">
        <v>6070</v>
      </c>
      <c r="G109" s="16">
        <v>6055</v>
      </c>
      <c r="H109" s="16">
        <v>799</v>
      </c>
      <c r="I109" s="16">
        <v>1441</v>
      </c>
      <c r="J109" s="16">
        <v>329</v>
      </c>
      <c r="K109" s="16">
        <v>0</v>
      </c>
      <c r="L109" s="16">
        <v>3139</v>
      </c>
      <c r="M109" s="16">
        <v>0</v>
      </c>
    </row>
    <row r="110" spans="1:13" x14ac:dyDescent="0.35">
      <c r="A110" s="16" t="s">
        <v>460</v>
      </c>
      <c r="B110" s="16">
        <v>43445</v>
      </c>
      <c r="C110" s="16">
        <v>21712</v>
      </c>
      <c r="D110" s="16">
        <v>2628</v>
      </c>
      <c r="E110" s="16">
        <v>2032</v>
      </c>
      <c r="F110" s="16">
        <v>6255</v>
      </c>
      <c r="G110" s="16">
        <v>5669</v>
      </c>
      <c r="H110" s="16">
        <v>922</v>
      </c>
      <c r="I110" s="16">
        <v>977</v>
      </c>
      <c r="J110" s="16">
        <v>283</v>
      </c>
      <c r="K110" s="16">
        <v>0</v>
      </c>
      <c r="L110" s="16">
        <v>2967</v>
      </c>
      <c r="M110" s="16">
        <v>0</v>
      </c>
    </row>
    <row r="111" spans="1:13" x14ac:dyDescent="0.35">
      <c r="A111" s="16" t="s">
        <v>461</v>
      </c>
      <c r="B111" s="16">
        <v>35932</v>
      </c>
      <c r="C111" s="16">
        <v>19172</v>
      </c>
      <c r="D111" s="16">
        <v>1791</v>
      </c>
      <c r="E111" s="16">
        <v>2094</v>
      </c>
      <c r="F111" s="16">
        <v>5946</v>
      </c>
      <c r="G111" s="16">
        <v>2460</v>
      </c>
      <c r="H111" s="16">
        <v>605</v>
      </c>
      <c r="I111" s="16">
        <v>685</v>
      </c>
      <c r="J111" s="16">
        <v>321</v>
      </c>
      <c r="K111" s="16">
        <v>0</v>
      </c>
      <c r="L111" s="16">
        <v>2858</v>
      </c>
      <c r="M111" s="16">
        <v>0</v>
      </c>
    </row>
    <row r="112" spans="1:13" x14ac:dyDescent="0.35">
      <c r="A112" s="16" t="s">
        <v>462</v>
      </c>
      <c r="B112" s="16">
        <v>42567</v>
      </c>
      <c r="C112" s="16">
        <v>19450</v>
      </c>
      <c r="D112" s="16">
        <v>2232</v>
      </c>
      <c r="E112" s="16">
        <v>2206</v>
      </c>
      <c r="F112" s="16">
        <v>6542</v>
      </c>
      <c r="G112" s="16">
        <v>6827</v>
      </c>
      <c r="H112" s="16">
        <v>723</v>
      </c>
      <c r="I112" s="16">
        <v>898</v>
      </c>
      <c r="J112" s="16">
        <v>328</v>
      </c>
      <c r="K112" s="16">
        <v>0</v>
      </c>
      <c r="L112" s="16">
        <v>3361</v>
      </c>
      <c r="M112" s="16">
        <v>0</v>
      </c>
    </row>
    <row r="113" spans="1:13" x14ac:dyDescent="0.35">
      <c r="A113" s="16" t="s">
        <v>463</v>
      </c>
      <c r="B113" s="16">
        <v>44132</v>
      </c>
      <c r="C113" s="16">
        <v>20988</v>
      </c>
      <c r="D113" s="16">
        <v>2237</v>
      </c>
      <c r="E113" s="16">
        <v>2340</v>
      </c>
      <c r="F113" s="16">
        <v>6662</v>
      </c>
      <c r="G113" s="16">
        <v>6228</v>
      </c>
      <c r="H113" s="16">
        <v>701</v>
      </c>
      <c r="I113" s="16">
        <v>1278</v>
      </c>
      <c r="J113" s="16">
        <v>346</v>
      </c>
      <c r="K113" s="16">
        <v>0</v>
      </c>
      <c r="L113" s="16">
        <v>3352</v>
      </c>
      <c r="M113" s="16">
        <v>0</v>
      </c>
    </row>
    <row r="114" spans="1:13" x14ac:dyDescent="0.35">
      <c r="A114" s="16" t="s">
        <v>464</v>
      </c>
      <c r="B114" s="16">
        <v>45046</v>
      </c>
      <c r="C114" s="16">
        <v>21652</v>
      </c>
      <c r="D114" s="16">
        <v>2657</v>
      </c>
      <c r="E114" s="16">
        <v>2416</v>
      </c>
      <c r="F114" s="16">
        <v>6744</v>
      </c>
      <c r="G114" s="16">
        <v>5763</v>
      </c>
      <c r="H114" s="16">
        <v>889</v>
      </c>
      <c r="I114" s="16">
        <v>1362</v>
      </c>
      <c r="J114" s="16">
        <v>271</v>
      </c>
      <c r="K114" s="16">
        <v>0</v>
      </c>
      <c r="L114" s="16">
        <v>3292</v>
      </c>
      <c r="M114" s="16">
        <v>0</v>
      </c>
    </row>
    <row r="115" spans="1:13" x14ac:dyDescent="0.35">
      <c r="A115" s="16" t="s">
        <v>465</v>
      </c>
      <c r="B115" s="16">
        <v>43163</v>
      </c>
      <c r="C115" s="16">
        <v>24154</v>
      </c>
      <c r="D115" s="16">
        <v>2120</v>
      </c>
      <c r="E115" s="16">
        <v>2500</v>
      </c>
      <c r="F115" s="16">
        <v>6249</v>
      </c>
      <c r="G115" s="16">
        <v>2499</v>
      </c>
      <c r="H115" s="16">
        <v>703</v>
      </c>
      <c r="I115" s="16">
        <v>1350</v>
      </c>
      <c r="J115" s="16">
        <v>323</v>
      </c>
      <c r="K115" s="16">
        <v>0</v>
      </c>
      <c r="L115" s="16">
        <v>3265</v>
      </c>
      <c r="M115" s="16">
        <v>0</v>
      </c>
    </row>
    <row r="116" spans="1:13" x14ac:dyDescent="0.35">
      <c r="A116" s="16" t="s">
        <v>466</v>
      </c>
      <c r="B116" s="16">
        <v>52075</v>
      </c>
      <c r="C116" s="16">
        <v>24299</v>
      </c>
      <c r="D116" s="16">
        <v>2283</v>
      </c>
      <c r="E116" s="16">
        <v>2154</v>
      </c>
      <c r="F116" s="16">
        <v>6856</v>
      </c>
      <c r="G116" s="16">
        <v>6912</v>
      </c>
      <c r="H116" s="16">
        <v>798</v>
      </c>
      <c r="I116" s="16">
        <v>1335</v>
      </c>
      <c r="J116" s="16">
        <v>325</v>
      </c>
      <c r="K116" s="16">
        <v>0</v>
      </c>
      <c r="L116" s="16">
        <v>7113</v>
      </c>
      <c r="M116" s="16">
        <v>0</v>
      </c>
    </row>
    <row r="117" spans="1:13" x14ac:dyDescent="0.35">
      <c r="A117" s="16" t="s">
        <v>467</v>
      </c>
      <c r="B117" s="16">
        <v>48593</v>
      </c>
      <c r="C117" s="16">
        <v>24497</v>
      </c>
      <c r="D117" s="16">
        <v>2214</v>
      </c>
      <c r="E117" s="16">
        <v>2152</v>
      </c>
      <c r="F117" s="16">
        <v>6917</v>
      </c>
      <c r="G117" s="16">
        <v>6198</v>
      </c>
      <c r="H117" s="16">
        <v>733</v>
      </c>
      <c r="I117" s="16">
        <v>1788</v>
      </c>
      <c r="J117" s="16">
        <v>348</v>
      </c>
      <c r="K117" s="16">
        <v>0</v>
      </c>
      <c r="L117" s="16">
        <v>3746</v>
      </c>
      <c r="M117" s="16">
        <v>0</v>
      </c>
    </row>
    <row r="118" spans="1:13" x14ac:dyDescent="0.35">
      <c r="A118" s="16" t="s">
        <v>468</v>
      </c>
      <c r="B118" s="16">
        <v>48952</v>
      </c>
      <c r="C118" s="16">
        <v>24615</v>
      </c>
      <c r="D118" s="16">
        <v>2736</v>
      </c>
      <c r="E118" s="16">
        <v>2270</v>
      </c>
      <c r="F118" s="16">
        <v>6991</v>
      </c>
      <c r="G118" s="16">
        <v>5858</v>
      </c>
      <c r="H118" s="16">
        <v>806</v>
      </c>
      <c r="I118" s="16">
        <v>1585</v>
      </c>
      <c r="J118" s="16">
        <v>283</v>
      </c>
      <c r="K118" s="16">
        <v>0</v>
      </c>
      <c r="L118" s="16">
        <v>3808</v>
      </c>
      <c r="M118" s="16">
        <v>0</v>
      </c>
    </row>
    <row r="119" spans="1:13" x14ac:dyDescent="0.35">
      <c r="A119" s="16" t="s">
        <v>469</v>
      </c>
      <c r="B119" s="16">
        <v>47674</v>
      </c>
      <c r="C119" s="16">
        <v>27875</v>
      </c>
      <c r="D119" s="16">
        <v>2201</v>
      </c>
      <c r="E119" s="16">
        <v>2729</v>
      </c>
      <c r="F119" s="16">
        <v>6492</v>
      </c>
      <c r="G119" s="16">
        <v>2357</v>
      </c>
      <c r="H119" s="16">
        <v>633</v>
      </c>
      <c r="I119" s="16">
        <v>1253</v>
      </c>
      <c r="J119" s="16">
        <v>372</v>
      </c>
      <c r="K119" s="16">
        <v>0</v>
      </c>
      <c r="L119" s="16">
        <v>3762</v>
      </c>
      <c r="M119" s="16">
        <v>0</v>
      </c>
    </row>
    <row r="120" spans="1:13" x14ac:dyDescent="0.35">
      <c r="A120" s="16" t="s">
        <v>470</v>
      </c>
      <c r="B120" s="16">
        <v>52562</v>
      </c>
      <c r="C120" s="16">
        <v>27892</v>
      </c>
      <c r="D120" s="16">
        <v>2281</v>
      </c>
      <c r="E120" s="16">
        <v>1641</v>
      </c>
      <c r="F120" s="16">
        <v>6810</v>
      </c>
      <c r="G120" s="16">
        <v>7255</v>
      </c>
      <c r="H120" s="16">
        <v>729</v>
      </c>
      <c r="I120" s="16">
        <v>1344</v>
      </c>
      <c r="J120" s="16">
        <v>409</v>
      </c>
      <c r="K120" s="16">
        <v>0</v>
      </c>
      <c r="L120" s="16">
        <v>4201</v>
      </c>
      <c r="M120" s="16">
        <v>0</v>
      </c>
    </row>
    <row r="121" spans="1:13" x14ac:dyDescent="0.35">
      <c r="A121" s="16" t="s">
        <v>471</v>
      </c>
      <c r="B121" s="16">
        <v>54594</v>
      </c>
      <c r="C121" s="16">
        <v>28917</v>
      </c>
      <c r="D121" s="16">
        <v>2461</v>
      </c>
      <c r="E121" s="16">
        <v>2621</v>
      </c>
      <c r="F121" s="16">
        <v>6752</v>
      </c>
      <c r="G121" s="16">
        <v>6645</v>
      </c>
      <c r="H121" s="16">
        <v>782</v>
      </c>
      <c r="I121" s="16">
        <v>1725</v>
      </c>
      <c r="J121" s="16">
        <v>413</v>
      </c>
      <c r="K121" s="16">
        <v>0</v>
      </c>
      <c r="L121" s="16">
        <v>4278</v>
      </c>
      <c r="M121" s="16">
        <v>0</v>
      </c>
    </row>
    <row r="122" spans="1:13" x14ac:dyDescent="0.35">
      <c r="A122" s="16" t="s">
        <v>472</v>
      </c>
      <c r="B122" s="16">
        <v>53966</v>
      </c>
      <c r="C122" s="16">
        <v>28777</v>
      </c>
      <c r="D122" s="16">
        <v>2925</v>
      </c>
      <c r="E122" s="16">
        <v>2370</v>
      </c>
      <c r="F122" s="16">
        <v>6869</v>
      </c>
      <c r="G122" s="16">
        <v>6267</v>
      </c>
      <c r="H122" s="16">
        <v>678</v>
      </c>
      <c r="I122" s="16">
        <v>1687</v>
      </c>
      <c r="J122" s="16">
        <v>345</v>
      </c>
      <c r="K122" s="16">
        <v>0</v>
      </c>
      <c r="L122" s="16">
        <v>4048</v>
      </c>
      <c r="M122" s="16">
        <v>0</v>
      </c>
    </row>
    <row r="123" spans="1:13" x14ac:dyDescent="0.35">
      <c r="A123" s="16" t="s">
        <v>473</v>
      </c>
      <c r="B123" s="16">
        <v>49865</v>
      </c>
      <c r="C123" s="16">
        <v>28618</v>
      </c>
      <c r="D123" s="16">
        <v>2513</v>
      </c>
      <c r="E123" s="16">
        <v>3246</v>
      </c>
      <c r="F123" s="16">
        <v>6367</v>
      </c>
      <c r="G123" s="16">
        <v>2818</v>
      </c>
      <c r="H123" s="16">
        <v>605</v>
      </c>
      <c r="I123" s="16">
        <v>1369</v>
      </c>
      <c r="J123" s="16">
        <v>430</v>
      </c>
      <c r="K123" s="16">
        <v>0</v>
      </c>
      <c r="L123" s="16">
        <v>3899</v>
      </c>
      <c r="M123" s="16">
        <v>0</v>
      </c>
    </row>
    <row r="124" spans="1:13" x14ac:dyDescent="0.35">
      <c r="A124" s="16" t="s">
        <v>474</v>
      </c>
      <c r="B124" s="16">
        <v>53931</v>
      </c>
      <c r="C124" s="16">
        <v>28740</v>
      </c>
      <c r="D124" s="16">
        <v>2225</v>
      </c>
      <c r="E124" s="16">
        <v>1495</v>
      </c>
      <c r="F124" s="16">
        <v>6752</v>
      </c>
      <c r="G124" s="16">
        <v>7785</v>
      </c>
      <c r="H124" s="16">
        <v>492</v>
      </c>
      <c r="I124" s="16">
        <v>1523</v>
      </c>
      <c r="J124" s="16">
        <v>414</v>
      </c>
      <c r="K124" s="16">
        <v>0</v>
      </c>
      <c r="L124" s="16">
        <v>4505</v>
      </c>
      <c r="M124" s="16">
        <v>0</v>
      </c>
    </row>
    <row r="125" spans="1:13" x14ac:dyDescent="0.35">
      <c r="A125" s="16" t="s">
        <v>475</v>
      </c>
      <c r="B125" s="16">
        <v>54942</v>
      </c>
      <c r="C125" s="16">
        <v>28625</v>
      </c>
      <c r="D125" s="16">
        <v>2399</v>
      </c>
      <c r="E125" s="16">
        <v>2713</v>
      </c>
      <c r="F125" s="16">
        <v>6709</v>
      </c>
      <c r="G125" s="16">
        <v>6839</v>
      </c>
      <c r="H125" s="16">
        <v>573</v>
      </c>
      <c r="I125" s="16">
        <v>1937</v>
      </c>
      <c r="J125" s="16">
        <v>434</v>
      </c>
      <c r="K125" s="16">
        <v>0</v>
      </c>
      <c r="L125" s="16">
        <v>4713</v>
      </c>
      <c r="M125" s="16">
        <v>0</v>
      </c>
    </row>
    <row r="126" spans="1:13" x14ac:dyDescent="0.35">
      <c r="A126" s="16" t="s">
        <v>476</v>
      </c>
      <c r="B126" s="16">
        <v>56671</v>
      </c>
      <c r="C126" s="16">
        <v>30476</v>
      </c>
      <c r="D126" s="16">
        <v>3063</v>
      </c>
      <c r="E126" s="16">
        <v>2443</v>
      </c>
      <c r="F126" s="16">
        <v>6875</v>
      </c>
      <c r="G126" s="16">
        <v>6518</v>
      </c>
      <c r="H126" s="16">
        <v>593</v>
      </c>
      <c r="I126" s="16">
        <v>1826</v>
      </c>
      <c r="J126" s="16">
        <v>401</v>
      </c>
      <c r="K126" s="16">
        <v>0</v>
      </c>
      <c r="L126" s="16">
        <v>4476</v>
      </c>
      <c r="M126" s="16">
        <v>0</v>
      </c>
    </row>
    <row r="127" spans="1:13" x14ac:dyDescent="0.35">
      <c r="A127" s="16" t="s">
        <v>477</v>
      </c>
      <c r="B127" s="16">
        <v>50917</v>
      </c>
      <c r="C127" s="16">
        <v>29471</v>
      </c>
      <c r="D127" s="16">
        <v>2452</v>
      </c>
      <c r="E127" s="16">
        <v>2939</v>
      </c>
      <c r="F127" s="16">
        <v>6235</v>
      </c>
      <c r="G127" s="16">
        <v>2794</v>
      </c>
      <c r="H127" s="16">
        <v>575</v>
      </c>
      <c r="I127" s="16">
        <v>1621</v>
      </c>
      <c r="J127" s="16">
        <v>473</v>
      </c>
      <c r="K127" s="16">
        <v>0</v>
      </c>
      <c r="L127" s="16">
        <v>4357</v>
      </c>
      <c r="M127" s="16">
        <v>0</v>
      </c>
    </row>
    <row r="128" spans="1:13" x14ac:dyDescent="0.35">
      <c r="A128" s="16" t="s">
        <v>478</v>
      </c>
      <c r="B128" s="16">
        <v>56618</v>
      </c>
      <c r="C128" s="16">
        <v>29941</v>
      </c>
      <c r="D128" s="16">
        <v>2249</v>
      </c>
      <c r="E128" s="16">
        <v>1485</v>
      </c>
      <c r="F128" s="16">
        <v>6844</v>
      </c>
      <c r="G128" s="16">
        <v>7989</v>
      </c>
      <c r="H128" s="16">
        <v>770</v>
      </c>
      <c r="I128" s="16">
        <v>1866</v>
      </c>
      <c r="J128" s="16">
        <v>428</v>
      </c>
      <c r="K128" s="16">
        <v>0</v>
      </c>
      <c r="L128" s="16">
        <v>5046</v>
      </c>
      <c r="M128" s="16">
        <v>0</v>
      </c>
    </row>
    <row r="129" spans="1:13" x14ac:dyDescent="0.35">
      <c r="A129" s="16" t="s">
        <v>479</v>
      </c>
      <c r="B129" s="16">
        <v>58698</v>
      </c>
      <c r="C129" s="16">
        <v>30908</v>
      </c>
      <c r="D129" s="16">
        <v>2549</v>
      </c>
      <c r="E129" s="16">
        <v>2666</v>
      </c>
      <c r="F129" s="16">
        <v>6764</v>
      </c>
      <c r="G129" s="16">
        <v>7036</v>
      </c>
      <c r="H129" s="16">
        <v>702</v>
      </c>
      <c r="I129" s="16">
        <v>2508</v>
      </c>
      <c r="J129" s="16">
        <v>471</v>
      </c>
      <c r="K129" s="16">
        <v>0</v>
      </c>
      <c r="L129" s="16">
        <v>5094</v>
      </c>
      <c r="M129" s="16">
        <v>0</v>
      </c>
    </row>
    <row r="130" spans="1:13" x14ac:dyDescent="0.35">
      <c r="A130" s="16" t="s">
        <v>480</v>
      </c>
      <c r="B130" s="16">
        <v>59265</v>
      </c>
      <c r="C130" s="16">
        <v>31330</v>
      </c>
      <c r="D130" s="16">
        <v>3150</v>
      </c>
      <c r="E130" s="16">
        <v>2389</v>
      </c>
      <c r="F130" s="16">
        <v>6855</v>
      </c>
      <c r="G130" s="16">
        <v>6748</v>
      </c>
      <c r="H130" s="16">
        <v>817</v>
      </c>
      <c r="I130" s="16">
        <v>2683</v>
      </c>
      <c r="J130" s="16">
        <v>417</v>
      </c>
      <c r="K130" s="16">
        <v>0</v>
      </c>
      <c r="L130" s="16">
        <v>4876</v>
      </c>
      <c r="M130" s="16">
        <v>0</v>
      </c>
    </row>
    <row r="131" spans="1:13" x14ac:dyDescent="0.35">
      <c r="A131" s="16" t="s">
        <v>481</v>
      </c>
      <c r="B131" s="16">
        <v>54699</v>
      </c>
      <c r="C131" s="16">
        <v>31413</v>
      </c>
      <c r="D131" s="16">
        <v>2360</v>
      </c>
      <c r="E131" s="16">
        <v>3016</v>
      </c>
      <c r="F131" s="16">
        <v>6419</v>
      </c>
      <c r="G131" s="16">
        <v>3076</v>
      </c>
      <c r="H131" s="16">
        <v>819</v>
      </c>
      <c r="I131" s="16">
        <v>2316</v>
      </c>
      <c r="J131" s="16">
        <v>478</v>
      </c>
      <c r="K131" s="16">
        <v>0</v>
      </c>
      <c r="L131" s="16">
        <v>4802</v>
      </c>
      <c r="M131" s="16">
        <v>0</v>
      </c>
    </row>
    <row r="132" spans="1:13" x14ac:dyDescent="0.35">
      <c r="A132" s="16" t="s">
        <v>482</v>
      </c>
      <c r="B132" s="16">
        <v>59397</v>
      </c>
      <c r="C132" s="16">
        <v>31383</v>
      </c>
      <c r="D132" s="16">
        <v>2503</v>
      </c>
      <c r="E132" s="16">
        <v>1472</v>
      </c>
      <c r="F132" s="16">
        <v>6851</v>
      </c>
      <c r="G132" s="16">
        <v>7773</v>
      </c>
      <c r="H132" s="16">
        <v>815</v>
      </c>
      <c r="I132" s="16">
        <v>2695</v>
      </c>
      <c r="J132" s="16">
        <v>483</v>
      </c>
      <c r="K132" s="16">
        <v>0</v>
      </c>
      <c r="L132" s="16">
        <v>5422</v>
      </c>
      <c r="M132" s="16">
        <v>0</v>
      </c>
    </row>
    <row r="133" spans="1:13" x14ac:dyDescent="0.35">
      <c r="A133" s="16" t="s">
        <v>483</v>
      </c>
      <c r="B133" s="16">
        <v>60068</v>
      </c>
      <c r="C133" s="16">
        <v>31476</v>
      </c>
      <c r="D133" s="16">
        <v>2561</v>
      </c>
      <c r="E133" s="16">
        <v>2530</v>
      </c>
      <c r="F133" s="16">
        <v>6858</v>
      </c>
      <c r="G133" s="16">
        <v>6842</v>
      </c>
      <c r="H133" s="16">
        <v>642</v>
      </c>
      <c r="I133" s="16">
        <v>3166</v>
      </c>
      <c r="J133" s="16">
        <v>514</v>
      </c>
      <c r="K133" s="16">
        <v>0</v>
      </c>
      <c r="L133" s="16">
        <v>5479</v>
      </c>
      <c r="M133" s="16">
        <v>0</v>
      </c>
    </row>
    <row r="134" spans="1:13" x14ac:dyDescent="0.35">
      <c r="A134" s="16" t="s">
        <v>484</v>
      </c>
      <c r="B134" s="16">
        <v>61754</v>
      </c>
      <c r="C134" s="16">
        <v>33375</v>
      </c>
      <c r="D134" s="16">
        <v>3159</v>
      </c>
      <c r="E134" s="16">
        <v>2418</v>
      </c>
      <c r="F134" s="16">
        <v>6967</v>
      </c>
      <c r="G134" s="16">
        <v>6581</v>
      </c>
      <c r="H134" s="16">
        <v>736</v>
      </c>
      <c r="I134" s="16">
        <v>2880</v>
      </c>
      <c r="J134" s="16">
        <v>390</v>
      </c>
      <c r="K134" s="16">
        <v>0</v>
      </c>
      <c r="L134" s="16">
        <v>5248</v>
      </c>
      <c r="M134" s="16">
        <v>0</v>
      </c>
    </row>
    <row r="135" spans="1:13" x14ac:dyDescent="0.35">
      <c r="A135" s="16" t="s">
        <v>485</v>
      </c>
      <c r="B135" s="16">
        <v>56194</v>
      </c>
      <c r="C135" s="16">
        <v>32082</v>
      </c>
      <c r="D135" s="16">
        <v>2226</v>
      </c>
      <c r="E135" s="16">
        <v>2831</v>
      </c>
      <c r="F135" s="16">
        <v>6480</v>
      </c>
      <c r="G135" s="16">
        <v>3909</v>
      </c>
      <c r="H135" s="16">
        <v>732</v>
      </c>
      <c r="I135" s="16">
        <v>2113</v>
      </c>
      <c r="J135" s="16">
        <v>498</v>
      </c>
      <c r="K135" s="16">
        <v>0</v>
      </c>
      <c r="L135" s="16">
        <v>5323</v>
      </c>
      <c r="M135" s="16">
        <v>0</v>
      </c>
    </row>
    <row r="136" spans="1:13" x14ac:dyDescent="0.35">
      <c r="A136" s="16" t="s">
        <v>486</v>
      </c>
      <c r="B136" s="16">
        <v>61342</v>
      </c>
      <c r="C136" s="16">
        <v>32631</v>
      </c>
      <c r="D136" s="16">
        <v>2644</v>
      </c>
      <c r="E136" s="16">
        <v>1566</v>
      </c>
      <c r="F136" s="16">
        <v>6942</v>
      </c>
      <c r="G136" s="16">
        <v>7887</v>
      </c>
      <c r="H136" s="16">
        <v>817</v>
      </c>
      <c r="I136" s="16">
        <v>2566</v>
      </c>
      <c r="J136" s="16">
        <v>459</v>
      </c>
      <c r="K136" s="16">
        <v>0</v>
      </c>
      <c r="L136" s="16">
        <v>5830</v>
      </c>
      <c r="M136" s="16">
        <v>0</v>
      </c>
    </row>
    <row r="137" spans="1:13" x14ac:dyDescent="0.35">
      <c r="A137" s="16" t="s">
        <v>487</v>
      </c>
      <c r="B137" s="16">
        <v>62711</v>
      </c>
      <c r="C137" s="16">
        <v>33674</v>
      </c>
      <c r="D137" s="16">
        <v>2611</v>
      </c>
      <c r="E137" s="16">
        <v>2530</v>
      </c>
      <c r="F137" s="16">
        <v>6960</v>
      </c>
      <c r="G137" s="16">
        <v>6922</v>
      </c>
      <c r="H137" s="16">
        <v>738</v>
      </c>
      <c r="I137" s="16">
        <v>3037</v>
      </c>
      <c r="J137" s="16">
        <v>510</v>
      </c>
      <c r="K137" s="16">
        <v>0</v>
      </c>
      <c r="L137" s="16">
        <v>5729</v>
      </c>
      <c r="M137" s="16">
        <v>0</v>
      </c>
    </row>
    <row r="138" spans="1:13" x14ac:dyDescent="0.35">
      <c r="A138" s="16" t="s">
        <v>488</v>
      </c>
      <c r="B138" s="16">
        <v>63665</v>
      </c>
      <c r="C138" s="16">
        <v>34403</v>
      </c>
      <c r="D138" s="16">
        <v>3198</v>
      </c>
      <c r="E138" s="16">
        <v>2263</v>
      </c>
      <c r="F138" s="16">
        <v>7034</v>
      </c>
      <c r="G138" s="16">
        <v>6686</v>
      </c>
      <c r="H138" s="16">
        <v>737</v>
      </c>
      <c r="I138" s="16">
        <v>3051</v>
      </c>
      <c r="J138" s="16">
        <v>462</v>
      </c>
      <c r="K138" s="16">
        <v>0</v>
      </c>
      <c r="L138" s="16">
        <v>5831</v>
      </c>
      <c r="M138" s="16">
        <v>0</v>
      </c>
    </row>
    <row r="139" spans="1:13" x14ac:dyDescent="0.35">
      <c r="A139" s="16" t="s">
        <v>489</v>
      </c>
      <c r="B139" s="16">
        <v>59114</v>
      </c>
      <c r="C139" s="16">
        <v>33245</v>
      </c>
      <c r="D139" s="16">
        <v>2244</v>
      </c>
      <c r="E139" s="16">
        <v>2747</v>
      </c>
      <c r="F139" s="16">
        <v>6686</v>
      </c>
      <c r="G139" s="16">
        <v>4089</v>
      </c>
      <c r="H139" s="16">
        <v>1031</v>
      </c>
      <c r="I139" s="16">
        <v>2620</v>
      </c>
      <c r="J139" s="16">
        <v>495</v>
      </c>
      <c r="K139" s="16">
        <v>0</v>
      </c>
      <c r="L139" s="16">
        <v>5957</v>
      </c>
      <c r="M139" s="16">
        <v>0</v>
      </c>
    </row>
    <row r="140" spans="1:13" x14ac:dyDescent="0.35">
      <c r="A140" s="16" t="s">
        <v>490</v>
      </c>
      <c r="B140" s="16">
        <v>63940</v>
      </c>
      <c r="C140" s="16">
        <v>33826</v>
      </c>
      <c r="D140" s="16">
        <v>2728</v>
      </c>
      <c r="E140" s="16">
        <v>1620</v>
      </c>
      <c r="F140" s="16">
        <v>7105</v>
      </c>
      <c r="G140" s="16">
        <v>7992</v>
      </c>
      <c r="H140" s="16">
        <v>765</v>
      </c>
      <c r="I140" s="16">
        <v>2952</v>
      </c>
      <c r="J140" s="16">
        <v>487</v>
      </c>
      <c r="K140" s="16">
        <v>0</v>
      </c>
      <c r="L140" s="16">
        <v>6465</v>
      </c>
      <c r="M140" s="16">
        <v>0</v>
      </c>
    </row>
    <row r="141" spans="1:13" x14ac:dyDescent="0.35">
      <c r="A141" s="16" t="s">
        <v>491</v>
      </c>
      <c r="B141" s="16">
        <v>64723</v>
      </c>
      <c r="C141" s="16">
        <v>34281</v>
      </c>
      <c r="D141" s="16">
        <v>2681</v>
      </c>
      <c r="E141" s="16">
        <v>2460</v>
      </c>
      <c r="F141" s="16">
        <v>7043</v>
      </c>
      <c r="G141" s="16">
        <v>7221</v>
      </c>
      <c r="H141" s="16">
        <v>976</v>
      </c>
      <c r="I141" s="16">
        <v>3048</v>
      </c>
      <c r="J141" s="16">
        <v>511</v>
      </c>
      <c r="K141" s="16">
        <v>0</v>
      </c>
      <c r="L141" s="16">
        <v>6502</v>
      </c>
      <c r="M141" s="16">
        <v>0</v>
      </c>
    </row>
    <row r="142" spans="1:13" x14ac:dyDescent="0.35">
      <c r="A142" s="16" t="s">
        <v>492</v>
      </c>
      <c r="B142" s="16">
        <v>66826</v>
      </c>
      <c r="C142" s="16">
        <v>35863</v>
      </c>
      <c r="D142" s="16">
        <v>3213</v>
      </c>
      <c r="E142" s="16">
        <v>2260</v>
      </c>
      <c r="F142" s="16">
        <v>7155</v>
      </c>
      <c r="G142" s="16">
        <v>6816</v>
      </c>
      <c r="H142" s="16">
        <v>1166</v>
      </c>
      <c r="I142" s="16">
        <v>3467</v>
      </c>
      <c r="J142" s="16">
        <v>452</v>
      </c>
      <c r="K142" s="16">
        <v>0</v>
      </c>
      <c r="L142" s="16">
        <v>6434</v>
      </c>
      <c r="M142" s="16">
        <v>0</v>
      </c>
    </row>
    <row r="143" spans="1:13" x14ac:dyDescent="0.35">
      <c r="A143" s="16" t="s">
        <v>493</v>
      </c>
      <c r="B143" s="16">
        <v>61730</v>
      </c>
      <c r="C143" s="16">
        <v>35513</v>
      </c>
      <c r="D143" s="16">
        <v>2495</v>
      </c>
      <c r="E143" s="16">
        <v>2341</v>
      </c>
      <c r="F143" s="16">
        <v>6634</v>
      </c>
      <c r="G143" s="16">
        <v>4364</v>
      </c>
      <c r="H143" s="16">
        <v>808</v>
      </c>
      <c r="I143" s="16">
        <v>2941</v>
      </c>
      <c r="J143" s="16">
        <v>497</v>
      </c>
      <c r="K143" s="16">
        <v>0</v>
      </c>
      <c r="L143" s="16">
        <v>6137</v>
      </c>
      <c r="M143" s="16">
        <v>0</v>
      </c>
    </row>
    <row r="144" spans="1:13" x14ac:dyDescent="0.35">
      <c r="A144" s="16" t="s">
        <v>494</v>
      </c>
      <c r="B144" s="16">
        <v>67012</v>
      </c>
      <c r="C144" s="16">
        <v>34584</v>
      </c>
      <c r="D144" s="16">
        <v>2780</v>
      </c>
      <c r="E144" s="16">
        <v>2043</v>
      </c>
      <c r="F144" s="16">
        <v>7121</v>
      </c>
      <c r="G144" s="16">
        <v>8210</v>
      </c>
      <c r="H144" s="16">
        <v>869</v>
      </c>
      <c r="I144" s="16">
        <v>3367</v>
      </c>
      <c r="J144" s="16">
        <v>522</v>
      </c>
      <c r="K144" s="16">
        <v>0</v>
      </c>
      <c r="L144" s="16">
        <v>7516</v>
      </c>
      <c r="M144" s="16">
        <v>574</v>
      </c>
    </row>
    <row r="145" spans="1:13" x14ac:dyDescent="0.35">
      <c r="A145" s="16" t="s">
        <v>495</v>
      </c>
      <c r="B145" s="16">
        <v>68600</v>
      </c>
      <c r="C145" s="16">
        <v>36375</v>
      </c>
      <c r="D145" s="16">
        <v>2861</v>
      </c>
      <c r="E145" s="16">
        <v>2361</v>
      </c>
      <c r="F145" s="16">
        <v>7060</v>
      </c>
      <c r="G145" s="16">
        <v>7229</v>
      </c>
      <c r="H145" s="16">
        <v>872</v>
      </c>
      <c r="I145" s="16">
        <v>3680</v>
      </c>
      <c r="J145" s="16">
        <v>525</v>
      </c>
      <c r="K145" s="16">
        <v>0</v>
      </c>
      <c r="L145" s="16">
        <v>7637</v>
      </c>
      <c r="M145" s="16">
        <v>627</v>
      </c>
    </row>
    <row r="146" spans="1:13" x14ac:dyDescent="0.35">
      <c r="A146" s="16" t="s">
        <v>496</v>
      </c>
      <c r="B146" s="16">
        <v>69676</v>
      </c>
      <c r="C146" s="16">
        <v>37164</v>
      </c>
      <c r="D146" s="16">
        <v>3458</v>
      </c>
      <c r="E146" s="16">
        <v>2377</v>
      </c>
      <c r="F146" s="16">
        <v>7158</v>
      </c>
      <c r="G146" s="16">
        <v>6937</v>
      </c>
      <c r="H146" s="16">
        <v>921</v>
      </c>
      <c r="I146" s="16">
        <v>3643</v>
      </c>
      <c r="J146" s="16">
        <v>475</v>
      </c>
      <c r="K146" s="16">
        <v>0</v>
      </c>
      <c r="L146" s="16">
        <v>7543</v>
      </c>
      <c r="M146" s="16">
        <v>641</v>
      </c>
    </row>
    <row r="147" spans="1:13" x14ac:dyDescent="0.35">
      <c r="A147" s="16" t="s">
        <v>497</v>
      </c>
      <c r="B147" s="16">
        <v>62436</v>
      </c>
      <c r="C147" s="16">
        <v>35523</v>
      </c>
      <c r="D147" s="16">
        <v>2486</v>
      </c>
      <c r="E147" s="16">
        <v>1985</v>
      </c>
      <c r="F147" s="16">
        <v>6539</v>
      </c>
      <c r="G147" s="16">
        <v>4277</v>
      </c>
      <c r="H147" s="16">
        <v>857</v>
      </c>
      <c r="I147" s="16">
        <v>2905</v>
      </c>
      <c r="J147" s="16">
        <v>510</v>
      </c>
      <c r="K147" s="16">
        <v>0</v>
      </c>
      <c r="L147" s="16">
        <v>7354</v>
      </c>
      <c r="M147" s="16">
        <v>725</v>
      </c>
    </row>
    <row r="148" spans="1:13" x14ac:dyDescent="0.35">
      <c r="A148" s="16" t="s">
        <v>498</v>
      </c>
      <c r="B148" s="16">
        <v>71052</v>
      </c>
      <c r="C148" s="16">
        <v>37162</v>
      </c>
      <c r="D148" s="16">
        <v>3058</v>
      </c>
      <c r="E148" s="16">
        <v>2424</v>
      </c>
      <c r="F148" s="16">
        <v>7203</v>
      </c>
      <c r="G148" s="16">
        <v>8498</v>
      </c>
      <c r="H148" s="16">
        <v>952</v>
      </c>
      <c r="I148" s="16">
        <v>3076</v>
      </c>
      <c r="J148" s="16">
        <v>515</v>
      </c>
      <c r="K148" s="16">
        <v>0</v>
      </c>
      <c r="L148" s="16">
        <v>8164</v>
      </c>
      <c r="M148" s="16">
        <v>625</v>
      </c>
    </row>
    <row r="149" spans="1:13" x14ac:dyDescent="0.35">
      <c r="A149" s="16" t="s">
        <v>499</v>
      </c>
      <c r="B149" s="16">
        <v>70307</v>
      </c>
      <c r="C149" s="16">
        <v>37646</v>
      </c>
      <c r="D149" s="16">
        <v>2953</v>
      </c>
      <c r="E149" s="16">
        <v>2370</v>
      </c>
      <c r="F149" s="16">
        <v>7143</v>
      </c>
      <c r="G149" s="16">
        <v>7362</v>
      </c>
      <c r="H149" s="16">
        <v>818</v>
      </c>
      <c r="I149" s="16">
        <v>3420</v>
      </c>
      <c r="J149" s="16">
        <v>529</v>
      </c>
      <c r="K149" s="16">
        <v>0</v>
      </c>
      <c r="L149" s="16">
        <v>8066</v>
      </c>
      <c r="M149" s="16">
        <v>623</v>
      </c>
    </row>
    <row r="150" spans="1:13" x14ac:dyDescent="0.35">
      <c r="A150" s="16" t="s">
        <v>500</v>
      </c>
      <c r="B150" s="16">
        <v>71956</v>
      </c>
      <c r="C150" s="16">
        <v>39123</v>
      </c>
      <c r="D150" s="16">
        <v>3496</v>
      </c>
      <c r="E150" s="16">
        <v>2197</v>
      </c>
      <c r="F150" s="16">
        <v>7150</v>
      </c>
      <c r="G150" s="16">
        <v>7210</v>
      </c>
      <c r="H150" s="16">
        <v>1105</v>
      </c>
      <c r="I150" s="16">
        <v>3521</v>
      </c>
      <c r="J150" s="16">
        <v>447</v>
      </c>
      <c r="K150" s="16">
        <v>0</v>
      </c>
      <c r="L150" s="16">
        <v>7707</v>
      </c>
      <c r="M150" s="16">
        <v>631</v>
      </c>
    </row>
    <row r="151" spans="1:13" x14ac:dyDescent="0.35">
      <c r="A151" s="16" t="s">
        <v>501</v>
      </c>
      <c r="B151" s="16">
        <v>65900</v>
      </c>
      <c r="C151" s="16">
        <v>37872</v>
      </c>
      <c r="D151" s="16">
        <v>2590</v>
      </c>
      <c r="E151" s="16">
        <v>2161</v>
      </c>
      <c r="F151" s="16">
        <v>6650</v>
      </c>
      <c r="G151" s="16">
        <v>4554</v>
      </c>
      <c r="H151" s="16">
        <v>744</v>
      </c>
      <c r="I151" s="16">
        <v>2871</v>
      </c>
      <c r="J151" s="16">
        <v>541</v>
      </c>
      <c r="K151" s="16">
        <v>0</v>
      </c>
      <c r="L151" s="16">
        <v>7917</v>
      </c>
      <c r="M151" s="16">
        <v>688</v>
      </c>
    </row>
    <row r="152" spans="1:13" x14ac:dyDescent="0.35">
      <c r="A152" s="16" t="s">
        <v>502</v>
      </c>
      <c r="B152" s="16">
        <v>72294</v>
      </c>
      <c r="C152" s="16">
        <v>38462</v>
      </c>
      <c r="D152" s="16">
        <v>2990</v>
      </c>
      <c r="E152" s="16">
        <v>2139</v>
      </c>
      <c r="F152" s="16">
        <v>7032</v>
      </c>
      <c r="G152" s="16">
        <v>8546</v>
      </c>
      <c r="H152" s="16">
        <v>762</v>
      </c>
      <c r="I152" s="16">
        <v>2903</v>
      </c>
      <c r="J152" s="16">
        <v>533</v>
      </c>
      <c r="K152" s="16">
        <v>0</v>
      </c>
      <c r="L152" s="16">
        <v>8927</v>
      </c>
      <c r="M152" s="16">
        <v>706</v>
      </c>
    </row>
    <row r="153" spans="1:13" x14ac:dyDescent="0.35">
      <c r="A153" s="16" t="s">
        <v>503</v>
      </c>
      <c r="B153" s="16">
        <v>72738</v>
      </c>
      <c r="C153" s="16">
        <v>39271</v>
      </c>
      <c r="D153" s="16">
        <v>2999</v>
      </c>
      <c r="E153" s="16">
        <v>2472</v>
      </c>
      <c r="F153" s="16">
        <v>7011</v>
      </c>
      <c r="G153" s="16">
        <v>7452</v>
      </c>
      <c r="H153" s="16">
        <v>822</v>
      </c>
      <c r="I153" s="16">
        <v>3369</v>
      </c>
      <c r="J153" s="16">
        <v>536</v>
      </c>
      <c r="K153" s="16">
        <v>0</v>
      </c>
      <c r="L153" s="16">
        <v>8806</v>
      </c>
      <c r="M153" s="16">
        <v>683</v>
      </c>
    </row>
    <row r="154" spans="1:13" x14ac:dyDescent="0.35">
      <c r="A154" s="16" t="s">
        <v>504</v>
      </c>
      <c r="B154" s="16">
        <v>73277</v>
      </c>
      <c r="C154" s="16">
        <v>39543</v>
      </c>
      <c r="D154" s="16">
        <v>3537</v>
      </c>
      <c r="E154" s="16">
        <v>2266</v>
      </c>
      <c r="F154" s="16">
        <v>7085</v>
      </c>
      <c r="G154" s="16">
        <v>7213</v>
      </c>
      <c r="H154" s="16">
        <v>956</v>
      </c>
      <c r="I154" s="16">
        <v>3535</v>
      </c>
      <c r="J154" s="16">
        <v>499</v>
      </c>
      <c r="K154" s="16">
        <v>0</v>
      </c>
      <c r="L154" s="16">
        <v>8643</v>
      </c>
      <c r="M154" s="16">
        <v>687</v>
      </c>
    </row>
    <row r="155" spans="1:13" x14ac:dyDescent="0.35">
      <c r="A155" s="16" t="s">
        <v>505</v>
      </c>
      <c r="B155" s="16">
        <v>65194</v>
      </c>
      <c r="C155" s="16">
        <v>36695</v>
      </c>
      <c r="D155" s="16">
        <v>2498</v>
      </c>
      <c r="E155" s="16">
        <v>2816</v>
      </c>
      <c r="F155" s="16">
        <v>6374</v>
      </c>
      <c r="G155" s="16">
        <v>4616</v>
      </c>
      <c r="H155" s="16">
        <v>1077</v>
      </c>
      <c r="I155" s="16">
        <v>2742</v>
      </c>
      <c r="J155" s="16">
        <v>592</v>
      </c>
      <c r="K155" s="16">
        <v>0</v>
      </c>
      <c r="L155" s="16">
        <v>7784</v>
      </c>
      <c r="M155" s="16">
        <v>760</v>
      </c>
    </row>
    <row r="156" spans="1:13" x14ac:dyDescent="0.35">
      <c r="A156" s="16" t="s">
        <v>506</v>
      </c>
      <c r="B156" s="16">
        <v>53339</v>
      </c>
      <c r="C156" s="16">
        <v>29700</v>
      </c>
      <c r="D156" s="16">
        <v>3061</v>
      </c>
      <c r="E156" s="16">
        <v>1641</v>
      </c>
      <c r="F156" s="16">
        <v>4028</v>
      </c>
      <c r="G156" s="16">
        <v>4444</v>
      </c>
      <c r="H156" s="16">
        <v>994</v>
      </c>
      <c r="I156" s="16">
        <v>1679</v>
      </c>
      <c r="J156" s="16">
        <v>526</v>
      </c>
      <c r="K156" s="16">
        <v>0</v>
      </c>
      <c r="L156" s="16">
        <v>7266</v>
      </c>
      <c r="M156" s="16">
        <v>690</v>
      </c>
    </row>
    <row r="157" spans="1:13" x14ac:dyDescent="0.35">
      <c r="A157" s="16" t="s">
        <v>507</v>
      </c>
      <c r="B157" s="16">
        <v>62284</v>
      </c>
      <c r="C157" s="16">
        <v>35080</v>
      </c>
      <c r="D157" s="16">
        <v>3297</v>
      </c>
      <c r="E157" s="16">
        <v>2768</v>
      </c>
      <c r="F157" s="16">
        <v>6158</v>
      </c>
      <c r="G157" s="16">
        <v>3986</v>
      </c>
      <c r="H157" s="16">
        <v>652</v>
      </c>
      <c r="I157" s="16">
        <v>2038</v>
      </c>
      <c r="J157" s="16">
        <v>611</v>
      </c>
      <c r="K157" s="16">
        <v>0</v>
      </c>
      <c r="L157" s="16">
        <v>7694</v>
      </c>
      <c r="M157" s="16">
        <v>719</v>
      </c>
    </row>
    <row r="158" spans="1:13" x14ac:dyDescent="0.35">
      <c r="A158" s="16" t="s">
        <v>508</v>
      </c>
      <c r="B158" s="16">
        <v>66777</v>
      </c>
      <c r="C158" s="16">
        <v>38397</v>
      </c>
      <c r="D158" s="16">
        <v>3290</v>
      </c>
      <c r="E158" s="16">
        <v>2565</v>
      </c>
      <c r="F158" s="16">
        <v>6258</v>
      </c>
      <c r="G158" s="16">
        <v>4232</v>
      </c>
      <c r="H158" s="16">
        <v>975</v>
      </c>
      <c r="I158" s="16">
        <v>3030</v>
      </c>
      <c r="J158" s="16">
        <v>518</v>
      </c>
      <c r="K158" s="16">
        <v>0</v>
      </c>
      <c r="L158" s="16">
        <v>7512</v>
      </c>
      <c r="M158" s="16">
        <v>729</v>
      </c>
    </row>
    <row r="159" spans="1:13" x14ac:dyDescent="0.35">
      <c r="A159" s="16" t="s">
        <v>509</v>
      </c>
      <c r="B159" s="16">
        <v>61428</v>
      </c>
      <c r="C159" s="16">
        <v>34991</v>
      </c>
      <c r="D159" s="16">
        <v>2508</v>
      </c>
      <c r="E159" s="16">
        <v>2814</v>
      </c>
      <c r="F159" s="16">
        <v>4731</v>
      </c>
      <c r="G159" s="16">
        <v>3225</v>
      </c>
      <c r="H159" s="16">
        <v>1058</v>
      </c>
      <c r="I159" s="16">
        <v>2778</v>
      </c>
      <c r="J159" s="16">
        <v>636</v>
      </c>
      <c r="K159" s="16">
        <v>993</v>
      </c>
      <c r="L159" s="16">
        <v>7694</v>
      </c>
      <c r="M159" s="16">
        <v>820</v>
      </c>
    </row>
    <row r="160" spans="1:13" x14ac:dyDescent="0.35">
      <c r="A160" s="16" t="s">
        <v>510</v>
      </c>
      <c r="B160" s="16">
        <v>69033</v>
      </c>
      <c r="C160" s="16">
        <v>38221</v>
      </c>
      <c r="D160" s="16">
        <v>3376</v>
      </c>
      <c r="E160" s="16">
        <v>2273</v>
      </c>
      <c r="F160" s="16">
        <v>6578</v>
      </c>
      <c r="G160" s="16">
        <v>5308</v>
      </c>
      <c r="H160" s="16">
        <v>1127</v>
      </c>
      <c r="I160" s="16">
        <v>3197</v>
      </c>
      <c r="J160" s="16">
        <v>671</v>
      </c>
      <c r="K160" s="16">
        <v>1022</v>
      </c>
      <c r="L160" s="16">
        <v>7260</v>
      </c>
      <c r="M160" s="16">
        <v>774</v>
      </c>
    </row>
    <row r="161" spans="1:13" x14ac:dyDescent="0.35">
      <c r="A161" s="16" t="s">
        <v>511</v>
      </c>
      <c r="B161" s="16">
        <v>73704</v>
      </c>
      <c r="C161" s="16">
        <v>40719</v>
      </c>
      <c r="D161" s="16">
        <v>3405</v>
      </c>
      <c r="E161" s="16">
        <v>2638</v>
      </c>
      <c r="F161" s="16">
        <v>6809</v>
      </c>
      <c r="G161" s="16">
        <v>6053</v>
      </c>
      <c r="H161" s="16">
        <v>902</v>
      </c>
      <c r="I161" s="16">
        <v>3819</v>
      </c>
      <c r="J161" s="16">
        <v>698</v>
      </c>
      <c r="K161" s="16">
        <v>1218</v>
      </c>
      <c r="L161" s="16">
        <v>7443</v>
      </c>
      <c r="M161" s="16">
        <v>767</v>
      </c>
    </row>
    <row r="162" spans="1:13" x14ac:dyDescent="0.35">
      <c r="A162" s="16" t="s">
        <v>512</v>
      </c>
      <c r="B162" s="16">
        <v>78724</v>
      </c>
      <c r="C162" s="16">
        <v>44190</v>
      </c>
      <c r="D162" s="16">
        <v>3597</v>
      </c>
      <c r="E162" s="16">
        <v>2529</v>
      </c>
      <c r="F162" s="16">
        <v>6787</v>
      </c>
      <c r="G162" s="16">
        <v>6250</v>
      </c>
      <c r="H162" s="16">
        <v>1125</v>
      </c>
      <c r="I162" s="16">
        <v>4648</v>
      </c>
      <c r="J162" s="16">
        <v>602</v>
      </c>
      <c r="K162" s="16">
        <v>1300</v>
      </c>
      <c r="L162" s="16">
        <v>7696</v>
      </c>
      <c r="M162" s="16">
        <v>787</v>
      </c>
    </row>
    <row r="163" spans="1:13" x14ac:dyDescent="0.35">
      <c r="A163" s="16" t="s">
        <v>513</v>
      </c>
      <c r="B163" s="16">
        <v>74327</v>
      </c>
      <c r="C163" s="16">
        <v>43507</v>
      </c>
      <c r="D163" s="16">
        <v>2801</v>
      </c>
      <c r="E163" s="16">
        <v>2751</v>
      </c>
      <c r="F163" s="16">
        <v>5798</v>
      </c>
      <c r="G163" s="16">
        <v>4287</v>
      </c>
      <c r="H163" s="16">
        <v>1217</v>
      </c>
      <c r="I163" s="16">
        <v>3753</v>
      </c>
      <c r="J163" s="16">
        <v>768</v>
      </c>
      <c r="K163" s="16">
        <v>1364</v>
      </c>
      <c r="L163" s="16">
        <v>8081</v>
      </c>
      <c r="M163" s="16">
        <v>952</v>
      </c>
    </row>
    <row r="164" spans="1:13" x14ac:dyDescent="0.35">
      <c r="A164" s="16" t="s">
        <v>514</v>
      </c>
      <c r="B164" s="16">
        <v>80876</v>
      </c>
      <c r="C164" s="16">
        <v>44010</v>
      </c>
      <c r="D164" s="16">
        <v>3145</v>
      </c>
      <c r="E164" s="16">
        <v>2208</v>
      </c>
      <c r="F164" s="16">
        <v>6543</v>
      </c>
      <c r="G164" s="16">
        <v>7863</v>
      </c>
      <c r="H164" s="16">
        <v>1016</v>
      </c>
      <c r="I164" s="16">
        <v>4449</v>
      </c>
      <c r="J164" s="16">
        <v>785</v>
      </c>
      <c r="K164" s="16">
        <v>1276</v>
      </c>
      <c r="L164" s="16">
        <v>9581</v>
      </c>
      <c r="M164" s="16">
        <v>848</v>
      </c>
    </row>
    <row r="165" spans="1:13" x14ac:dyDescent="0.35">
      <c r="A165" s="16" t="s">
        <v>515</v>
      </c>
      <c r="B165" s="16">
        <v>82918</v>
      </c>
      <c r="C165" s="16">
        <v>45979</v>
      </c>
      <c r="D165" s="16">
        <v>3154</v>
      </c>
      <c r="E165" s="16">
        <v>2671</v>
      </c>
      <c r="F165" s="16">
        <v>6201</v>
      </c>
      <c r="G165" s="16">
        <v>7016</v>
      </c>
      <c r="H165" s="16">
        <v>975</v>
      </c>
      <c r="I165" s="16">
        <v>4886</v>
      </c>
      <c r="J165" s="16">
        <v>824</v>
      </c>
      <c r="K165" s="16">
        <v>1430</v>
      </c>
      <c r="L165" s="16">
        <v>9782</v>
      </c>
      <c r="M165" s="16">
        <v>837</v>
      </c>
    </row>
    <row r="166" spans="1:13" x14ac:dyDescent="0.35">
      <c r="A166" s="16" t="s">
        <v>516</v>
      </c>
      <c r="B166" s="16">
        <v>84632</v>
      </c>
      <c r="C166" s="16">
        <v>48588</v>
      </c>
      <c r="D166" s="16">
        <v>3446</v>
      </c>
      <c r="E166" s="16">
        <v>2449</v>
      </c>
      <c r="F166" s="16">
        <v>6317</v>
      </c>
      <c r="G166" s="16">
        <v>6531</v>
      </c>
      <c r="H166" s="16">
        <v>945</v>
      </c>
      <c r="I166" s="16">
        <v>4429</v>
      </c>
      <c r="J166" s="16">
        <v>727</v>
      </c>
      <c r="K166" s="16">
        <v>1420</v>
      </c>
      <c r="L166" s="16">
        <v>9780</v>
      </c>
      <c r="M166" s="16">
        <v>883</v>
      </c>
    </row>
    <row r="167" spans="1:13" x14ac:dyDescent="0.35">
      <c r="A167" s="16" t="s">
        <v>517</v>
      </c>
      <c r="B167" s="16">
        <v>77501</v>
      </c>
      <c r="C167" s="16">
        <v>46745</v>
      </c>
      <c r="D167" s="16">
        <v>2639</v>
      </c>
      <c r="E167" s="16">
        <v>2047</v>
      </c>
      <c r="F167" s="16">
        <v>6044</v>
      </c>
      <c r="G167" s="16">
        <v>4358</v>
      </c>
      <c r="H167" s="16">
        <v>846</v>
      </c>
      <c r="I167" s="16">
        <v>2931</v>
      </c>
      <c r="J167" s="16">
        <v>737</v>
      </c>
      <c r="K167" s="16">
        <v>1320</v>
      </c>
      <c r="L167" s="16">
        <v>9834</v>
      </c>
      <c r="M167" s="16">
        <v>1036</v>
      </c>
    </row>
    <row r="168" spans="1:13" x14ac:dyDescent="0.35">
      <c r="A168" s="16" t="s">
        <v>518</v>
      </c>
      <c r="B168" s="16">
        <v>85711</v>
      </c>
      <c r="C168" s="16">
        <v>49251</v>
      </c>
      <c r="D168" s="16">
        <v>3329</v>
      </c>
      <c r="E168" s="16">
        <v>1981</v>
      </c>
      <c r="F168" s="16">
        <v>6280</v>
      </c>
      <c r="G168" s="16">
        <v>8126</v>
      </c>
      <c r="H168" s="16">
        <v>840</v>
      </c>
      <c r="I168" s="16">
        <v>3083</v>
      </c>
      <c r="J168" s="16">
        <v>827</v>
      </c>
      <c r="K168" s="16">
        <v>1208</v>
      </c>
      <c r="L168" s="16">
        <v>10786</v>
      </c>
      <c r="M168" s="16">
        <v>910</v>
      </c>
    </row>
    <row r="169" spans="1:13" x14ac:dyDescent="0.35">
      <c r="A169" s="16" t="s">
        <v>519</v>
      </c>
      <c r="B169" s="16">
        <v>84665</v>
      </c>
      <c r="C169" s="16">
        <v>48365</v>
      </c>
      <c r="D169" s="16">
        <v>3240</v>
      </c>
      <c r="E169" s="16">
        <v>2507</v>
      </c>
      <c r="F169" s="16">
        <v>6198</v>
      </c>
      <c r="G169" s="16">
        <v>7088</v>
      </c>
      <c r="H169" s="16">
        <v>745</v>
      </c>
      <c r="I169" s="16">
        <v>3527</v>
      </c>
      <c r="J169" s="16">
        <v>854</v>
      </c>
      <c r="K169" s="16">
        <v>1285</v>
      </c>
      <c r="L169" s="16">
        <v>10856</v>
      </c>
      <c r="M169" s="16">
        <v>908</v>
      </c>
    </row>
    <row r="170" spans="1:13" x14ac:dyDescent="0.35">
      <c r="A170" s="16" t="s">
        <v>520</v>
      </c>
      <c r="B170" s="16">
        <v>86315</v>
      </c>
      <c r="C170" s="16">
        <v>50514</v>
      </c>
      <c r="D170" s="16">
        <v>3332</v>
      </c>
      <c r="E170" s="16">
        <v>2323</v>
      </c>
      <c r="F170" s="16">
        <v>6458</v>
      </c>
      <c r="G170" s="16">
        <v>6626</v>
      </c>
      <c r="H170" s="16">
        <v>830</v>
      </c>
      <c r="I170" s="16">
        <v>3511</v>
      </c>
      <c r="J170" s="16">
        <v>782</v>
      </c>
      <c r="K170" s="16">
        <v>1229</v>
      </c>
      <c r="L170" s="16">
        <v>10710</v>
      </c>
      <c r="M170" s="16">
        <v>940</v>
      </c>
    </row>
    <row r="171" spans="1:13" x14ac:dyDescent="0.35">
      <c r="A171" s="16" t="s">
        <v>521</v>
      </c>
      <c r="B171" s="16">
        <v>79735</v>
      </c>
      <c r="C171" s="16">
        <v>48258</v>
      </c>
      <c r="D171" s="16">
        <v>2614</v>
      </c>
      <c r="E171" s="16">
        <v>2158</v>
      </c>
      <c r="F171" s="16">
        <v>5986</v>
      </c>
      <c r="G171" s="16">
        <v>4401</v>
      </c>
      <c r="H171" s="16">
        <v>782</v>
      </c>
      <c r="I171" s="16">
        <v>2678</v>
      </c>
      <c r="J171" s="16">
        <v>757</v>
      </c>
      <c r="K171" s="16">
        <v>1092</v>
      </c>
      <c r="L171" s="16">
        <v>11009</v>
      </c>
      <c r="M171" s="16">
        <v>1081</v>
      </c>
    </row>
    <row r="172" spans="1:13" x14ac:dyDescent="0.35">
      <c r="A172" s="16" t="s">
        <v>522</v>
      </c>
      <c r="B172" s="16">
        <v>86818</v>
      </c>
      <c r="C172" s="16">
        <v>49818</v>
      </c>
      <c r="D172" s="16">
        <v>3197</v>
      </c>
      <c r="E172" s="16">
        <v>1861</v>
      </c>
      <c r="F172" s="16">
        <v>6014</v>
      </c>
      <c r="G172" s="16">
        <v>8578</v>
      </c>
      <c r="H172" s="16">
        <v>1107</v>
      </c>
      <c r="I172" s="16">
        <v>3393</v>
      </c>
      <c r="J172" s="16">
        <v>850</v>
      </c>
      <c r="K172" s="16">
        <v>1173</v>
      </c>
      <c r="L172" s="16">
        <v>10827</v>
      </c>
      <c r="M172" s="16">
        <v>956</v>
      </c>
    </row>
    <row r="173" spans="1:13" x14ac:dyDescent="0.35">
      <c r="A173" s="16" t="s">
        <v>523</v>
      </c>
      <c r="B173" s="16">
        <v>87331</v>
      </c>
      <c r="C173" s="16">
        <v>50318</v>
      </c>
      <c r="D173" s="16">
        <v>3106</v>
      </c>
      <c r="E173" s="16">
        <v>2248</v>
      </c>
      <c r="F173" s="16">
        <v>6229</v>
      </c>
      <c r="G173" s="16">
        <v>7757</v>
      </c>
      <c r="H173" s="16">
        <v>982</v>
      </c>
      <c r="I173" s="16">
        <v>3720</v>
      </c>
      <c r="J173" s="16">
        <v>861</v>
      </c>
      <c r="K173" s="16">
        <v>1253</v>
      </c>
      <c r="L173" s="16">
        <v>10857</v>
      </c>
      <c r="M173" s="16">
        <v>965</v>
      </c>
    </row>
    <row r="174" spans="1:13" x14ac:dyDescent="0.35">
      <c r="A174" s="16" t="s">
        <v>524</v>
      </c>
      <c r="B174" s="16">
        <v>88404</v>
      </c>
      <c r="C174" s="16">
        <v>51020</v>
      </c>
      <c r="D174" s="16">
        <v>3452</v>
      </c>
      <c r="E174" s="16">
        <v>1858</v>
      </c>
      <c r="F174" s="16">
        <v>6140</v>
      </c>
      <c r="G174" s="16">
        <v>7263</v>
      </c>
      <c r="H174" s="16">
        <v>1193</v>
      </c>
      <c r="I174" s="16">
        <v>4543</v>
      </c>
      <c r="J174" s="16">
        <v>785</v>
      </c>
      <c r="K174" s="16">
        <v>1297</v>
      </c>
      <c r="L174" s="16">
        <v>10853</v>
      </c>
      <c r="M174" s="16">
        <v>1018</v>
      </c>
    </row>
    <row r="175" spans="1:13" x14ac:dyDescent="0.35">
      <c r="A175" s="16" t="s">
        <v>525</v>
      </c>
      <c r="B175" s="16">
        <v>85232</v>
      </c>
      <c r="C175" s="16">
        <v>51570</v>
      </c>
      <c r="D175" s="16">
        <v>2790</v>
      </c>
      <c r="E175" s="16">
        <v>1942</v>
      </c>
      <c r="F175" s="16">
        <v>5976</v>
      </c>
      <c r="G175" s="16">
        <v>5276</v>
      </c>
      <c r="H175" s="16">
        <v>1040</v>
      </c>
      <c r="I175" s="16">
        <v>3571</v>
      </c>
      <c r="J175" s="16">
        <v>826</v>
      </c>
      <c r="K175" s="16">
        <v>1147</v>
      </c>
      <c r="L175" s="16">
        <v>11094</v>
      </c>
      <c r="M175" s="16">
        <v>1196</v>
      </c>
    </row>
    <row r="176" spans="1:13" x14ac:dyDescent="0.35">
      <c r="A176" s="16" t="s">
        <v>526</v>
      </c>
      <c r="B176" s="16">
        <v>89783</v>
      </c>
      <c r="C176" s="16">
        <v>51444</v>
      </c>
      <c r="D176" s="16">
        <v>2965</v>
      </c>
      <c r="E176" s="16">
        <v>2041</v>
      </c>
      <c r="F176" s="16">
        <v>6003</v>
      </c>
      <c r="G176" s="16">
        <v>9230</v>
      </c>
      <c r="H176" s="16">
        <v>1191</v>
      </c>
      <c r="I176" s="16">
        <v>3709</v>
      </c>
      <c r="J176" s="16">
        <v>898</v>
      </c>
      <c r="K176" s="16">
        <v>1166</v>
      </c>
      <c r="L176" s="16">
        <v>11136</v>
      </c>
      <c r="M176" s="16">
        <v>1010</v>
      </c>
    </row>
    <row r="177" spans="1:13" x14ac:dyDescent="0.35">
      <c r="A177" s="16" t="s">
        <v>527</v>
      </c>
      <c r="B177" s="16">
        <v>91102</v>
      </c>
      <c r="C177" s="16">
        <v>52623</v>
      </c>
      <c r="D177" s="16">
        <v>3124</v>
      </c>
      <c r="E177" s="16">
        <v>2022</v>
      </c>
      <c r="F177" s="16">
        <v>6214</v>
      </c>
      <c r="G177" s="16">
        <v>8169</v>
      </c>
      <c r="H177" s="16">
        <v>1041</v>
      </c>
      <c r="I177" s="16">
        <v>4573</v>
      </c>
      <c r="J177" s="16">
        <v>924</v>
      </c>
      <c r="K177" s="16">
        <v>1350</v>
      </c>
      <c r="L177" s="16">
        <v>11062</v>
      </c>
      <c r="M177" s="16">
        <v>1036</v>
      </c>
    </row>
    <row r="178" spans="1:13" x14ac:dyDescent="0.35">
      <c r="A178" s="16" t="s">
        <v>528</v>
      </c>
      <c r="B178" s="16">
        <v>93660</v>
      </c>
      <c r="C178" s="16">
        <v>55065</v>
      </c>
      <c r="D178" s="16">
        <v>3454</v>
      </c>
      <c r="E178" s="16">
        <v>1671</v>
      </c>
      <c r="F178" s="16">
        <v>6292</v>
      </c>
      <c r="G178" s="16">
        <v>7748</v>
      </c>
      <c r="H178" s="16">
        <v>1256</v>
      </c>
      <c r="I178" s="16">
        <v>4985</v>
      </c>
      <c r="J178" s="16">
        <v>853</v>
      </c>
      <c r="K178" s="16">
        <v>1202</v>
      </c>
      <c r="L178" s="16">
        <v>11134</v>
      </c>
      <c r="M178" s="16">
        <v>1043</v>
      </c>
    </row>
    <row r="179" spans="1:13" x14ac:dyDescent="0.35">
      <c r="A179" s="16" t="s">
        <v>529</v>
      </c>
      <c r="B179" s="16">
        <v>86724</v>
      </c>
      <c r="C179" s="16">
        <v>53642</v>
      </c>
      <c r="D179" s="16">
        <v>2889</v>
      </c>
      <c r="E179" s="16">
        <v>1734</v>
      </c>
      <c r="F179" s="16">
        <v>5740</v>
      </c>
      <c r="G179" s="16">
        <v>4835</v>
      </c>
      <c r="H179" s="16">
        <v>1242</v>
      </c>
      <c r="I179" s="16">
        <v>3360</v>
      </c>
      <c r="J179" s="16">
        <v>827</v>
      </c>
      <c r="K179" s="16">
        <v>1292</v>
      </c>
      <c r="L179" s="16">
        <v>11163</v>
      </c>
      <c r="M179" s="16">
        <v>1235</v>
      </c>
    </row>
    <row r="180" spans="1:13" x14ac:dyDescent="0.35">
      <c r="A180" s="16" t="s">
        <v>1939</v>
      </c>
      <c r="B180" s="16">
        <v>93310</v>
      </c>
      <c r="C180" s="16">
        <v>53358</v>
      </c>
      <c r="D180" s="16">
        <v>3046</v>
      </c>
      <c r="E180" s="16">
        <v>2224</v>
      </c>
      <c r="F180" s="16">
        <v>6367</v>
      </c>
      <c r="G180" s="16">
        <v>9230</v>
      </c>
      <c r="H180" s="16">
        <v>1383</v>
      </c>
      <c r="I180" s="16">
        <v>4044</v>
      </c>
      <c r="J180" s="16">
        <v>942</v>
      </c>
      <c r="K180" s="16">
        <v>1208</v>
      </c>
      <c r="L180" s="16">
        <v>11508</v>
      </c>
      <c r="M180" s="16">
        <v>1064</v>
      </c>
    </row>
    <row r="181" spans="1:13" ht="35.5" customHeight="1" x14ac:dyDescent="0.35">
      <c r="A181" s="16" t="s">
        <v>530</v>
      </c>
      <c r="B181" s="16">
        <v>9099</v>
      </c>
      <c r="C181" s="16">
        <v>4555</v>
      </c>
      <c r="D181" s="16">
        <v>468</v>
      </c>
      <c r="E181" s="16">
        <v>649</v>
      </c>
      <c r="F181" s="16">
        <v>1480</v>
      </c>
      <c r="G181" s="16">
        <v>1098</v>
      </c>
      <c r="H181" s="16">
        <v>96</v>
      </c>
      <c r="I181" s="16">
        <v>153</v>
      </c>
      <c r="J181" s="16">
        <v>99</v>
      </c>
      <c r="K181" s="16">
        <v>0</v>
      </c>
      <c r="L181" s="16">
        <v>501</v>
      </c>
      <c r="M181" s="16">
        <v>0</v>
      </c>
    </row>
    <row r="182" spans="1:13" x14ac:dyDescent="0.35">
      <c r="A182" s="16" t="s">
        <v>531</v>
      </c>
      <c r="B182" s="16">
        <v>9131</v>
      </c>
      <c r="C182" s="16">
        <v>4511</v>
      </c>
      <c r="D182" s="16">
        <v>480</v>
      </c>
      <c r="E182" s="16">
        <v>645</v>
      </c>
      <c r="F182" s="16">
        <v>1546</v>
      </c>
      <c r="G182" s="16">
        <v>1098</v>
      </c>
      <c r="H182" s="16">
        <v>96</v>
      </c>
      <c r="I182" s="16">
        <v>134</v>
      </c>
      <c r="J182" s="16">
        <v>99</v>
      </c>
      <c r="K182" s="16">
        <v>0</v>
      </c>
      <c r="L182" s="16">
        <v>522</v>
      </c>
      <c r="M182" s="16">
        <v>0</v>
      </c>
    </row>
    <row r="183" spans="1:13" x14ac:dyDescent="0.35">
      <c r="A183" s="16" t="s">
        <v>532</v>
      </c>
      <c r="B183" s="16">
        <v>9297</v>
      </c>
      <c r="C183" s="16">
        <v>4543</v>
      </c>
      <c r="D183" s="16">
        <v>467</v>
      </c>
      <c r="E183" s="16">
        <v>642</v>
      </c>
      <c r="F183" s="16">
        <v>1670</v>
      </c>
      <c r="G183" s="16">
        <v>1095</v>
      </c>
      <c r="H183" s="16">
        <v>96</v>
      </c>
      <c r="I183" s="16">
        <v>144</v>
      </c>
      <c r="J183" s="16">
        <v>100</v>
      </c>
      <c r="K183" s="16">
        <v>0</v>
      </c>
      <c r="L183" s="16">
        <v>540</v>
      </c>
      <c r="M183" s="16">
        <v>0</v>
      </c>
    </row>
    <row r="184" spans="1:13" x14ac:dyDescent="0.35">
      <c r="A184" s="16" t="s">
        <v>533</v>
      </c>
      <c r="B184" s="16">
        <v>9057</v>
      </c>
      <c r="C184" s="16">
        <v>4492</v>
      </c>
      <c r="D184" s="16">
        <v>495</v>
      </c>
      <c r="E184" s="16">
        <v>639</v>
      </c>
      <c r="F184" s="16">
        <v>1356</v>
      </c>
      <c r="G184" s="16">
        <v>1096</v>
      </c>
      <c r="H184" s="16">
        <v>117</v>
      </c>
      <c r="I184" s="16">
        <v>244</v>
      </c>
      <c r="J184" s="16">
        <v>100</v>
      </c>
      <c r="K184" s="16">
        <v>0</v>
      </c>
      <c r="L184" s="16">
        <v>518</v>
      </c>
      <c r="M184" s="16">
        <v>0</v>
      </c>
    </row>
    <row r="185" spans="1:13" x14ac:dyDescent="0.35">
      <c r="A185" s="16" t="s">
        <v>534</v>
      </c>
      <c r="B185" s="16">
        <v>9430</v>
      </c>
      <c r="C185" s="16">
        <v>4587</v>
      </c>
      <c r="D185" s="16">
        <v>466</v>
      </c>
      <c r="E185" s="16">
        <v>636</v>
      </c>
      <c r="F185" s="16">
        <v>1767</v>
      </c>
      <c r="G185" s="16">
        <v>1096</v>
      </c>
      <c r="H185" s="16">
        <v>117</v>
      </c>
      <c r="I185" s="16">
        <v>128</v>
      </c>
      <c r="J185" s="16">
        <v>100</v>
      </c>
      <c r="K185" s="16">
        <v>0</v>
      </c>
      <c r="L185" s="16">
        <v>533</v>
      </c>
      <c r="M185" s="16">
        <v>0</v>
      </c>
    </row>
    <row r="186" spans="1:13" x14ac:dyDescent="0.35">
      <c r="A186" s="16" t="s">
        <v>535</v>
      </c>
      <c r="B186" s="16">
        <v>9470</v>
      </c>
      <c r="C186" s="16">
        <v>4799</v>
      </c>
      <c r="D186" s="16">
        <v>457</v>
      </c>
      <c r="E186" s="16">
        <v>633</v>
      </c>
      <c r="F186" s="16">
        <v>1560</v>
      </c>
      <c r="G186" s="16">
        <v>1101</v>
      </c>
      <c r="H186" s="16">
        <v>118</v>
      </c>
      <c r="I186" s="16">
        <v>155</v>
      </c>
      <c r="J186" s="16">
        <v>100</v>
      </c>
      <c r="K186" s="16">
        <v>0</v>
      </c>
      <c r="L186" s="16">
        <v>547</v>
      </c>
      <c r="M186" s="16">
        <v>0</v>
      </c>
    </row>
    <row r="187" spans="1:13" x14ac:dyDescent="0.35">
      <c r="A187" s="16" t="s">
        <v>536</v>
      </c>
      <c r="B187" s="16">
        <v>9544</v>
      </c>
      <c r="C187" s="16">
        <v>4695</v>
      </c>
      <c r="D187" s="16">
        <v>592</v>
      </c>
      <c r="E187" s="16">
        <v>630</v>
      </c>
      <c r="F187" s="16">
        <v>1600</v>
      </c>
      <c r="G187" s="16">
        <v>1097</v>
      </c>
      <c r="H187" s="16">
        <v>118</v>
      </c>
      <c r="I187" s="16">
        <v>188</v>
      </c>
      <c r="J187" s="16">
        <v>96</v>
      </c>
      <c r="K187" s="16">
        <v>0</v>
      </c>
      <c r="L187" s="16">
        <v>528</v>
      </c>
      <c r="M187" s="16">
        <v>0</v>
      </c>
    </row>
    <row r="188" spans="1:13" x14ac:dyDescent="0.35">
      <c r="A188" s="16" t="s">
        <v>537</v>
      </c>
      <c r="B188" s="16">
        <v>10096</v>
      </c>
      <c r="C188" s="16">
        <v>4997</v>
      </c>
      <c r="D188" s="16">
        <v>684</v>
      </c>
      <c r="E188" s="16">
        <v>617</v>
      </c>
      <c r="F188" s="16">
        <v>1774</v>
      </c>
      <c r="G188" s="16">
        <v>1097</v>
      </c>
      <c r="H188" s="16">
        <v>118</v>
      </c>
      <c r="I188" s="16">
        <v>154</v>
      </c>
      <c r="J188" s="16">
        <v>96</v>
      </c>
      <c r="K188" s="16">
        <v>0</v>
      </c>
      <c r="L188" s="16">
        <v>559</v>
      </c>
      <c r="M188" s="16">
        <v>0</v>
      </c>
    </row>
    <row r="189" spans="1:13" x14ac:dyDescent="0.35">
      <c r="A189" s="16" t="s">
        <v>538</v>
      </c>
      <c r="B189" s="16">
        <v>9556</v>
      </c>
      <c r="C189" s="16">
        <v>4632</v>
      </c>
      <c r="D189" s="16">
        <v>590</v>
      </c>
      <c r="E189" s="16">
        <v>660</v>
      </c>
      <c r="F189" s="16">
        <v>1625</v>
      </c>
      <c r="G189" s="16">
        <v>1098</v>
      </c>
      <c r="H189" s="16">
        <v>117</v>
      </c>
      <c r="I189" s="16">
        <v>187</v>
      </c>
      <c r="J189" s="16">
        <v>95</v>
      </c>
      <c r="K189" s="16">
        <v>0</v>
      </c>
      <c r="L189" s="16">
        <v>552</v>
      </c>
      <c r="M189" s="16">
        <v>0</v>
      </c>
    </row>
    <row r="190" spans="1:13" x14ac:dyDescent="0.35">
      <c r="A190" s="16" t="s">
        <v>71</v>
      </c>
      <c r="B190" s="16">
        <v>9327</v>
      </c>
      <c r="C190" s="16">
        <v>4831</v>
      </c>
      <c r="D190" s="16">
        <v>284</v>
      </c>
      <c r="E190" s="16">
        <v>628</v>
      </c>
      <c r="F190" s="16">
        <v>1527</v>
      </c>
      <c r="G190" s="16">
        <v>1097</v>
      </c>
      <c r="H190" s="16">
        <v>119</v>
      </c>
      <c r="I190" s="16">
        <v>179</v>
      </c>
      <c r="J190" s="16">
        <v>97</v>
      </c>
      <c r="K190" s="16">
        <v>0</v>
      </c>
      <c r="L190" s="16">
        <v>565</v>
      </c>
      <c r="M190" s="16">
        <v>0</v>
      </c>
    </row>
    <row r="191" spans="1:13" x14ac:dyDescent="0.35">
      <c r="A191" s="16" t="s">
        <v>72</v>
      </c>
      <c r="B191" s="16">
        <v>9090</v>
      </c>
      <c r="C191" s="16">
        <v>4314</v>
      </c>
      <c r="D191" s="16">
        <v>337</v>
      </c>
      <c r="E191" s="16">
        <v>624</v>
      </c>
      <c r="F191" s="16">
        <v>1683</v>
      </c>
      <c r="G191" s="16">
        <v>1096</v>
      </c>
      <c r="H191" s="16">
        <v>105</v>
      </c>
      <c r="I191" s="16">
        <v>157</v>
      </c>
      <c r="J191" s="16">
        <v>104</v>
      </c>
      <c r="K191" s="16">
        <v>0</v>
      </c>
      <c r="L191" s="16">
        <v>670</v>
      </c>
      <c r="M191" s="16">
        <v>0</v>
      </c>
    </row>
    <row r="192" spans="1:13" x14ac:dyDescent="0.35">
      <c r="A192" s="16" t="s">
        <v>73</v>
      </c>
      <c r="B192" s="16">
        <v>9519</v>
      </c>
      <c r="C192" s="16">
        <v>4630</v>
      </c>
      <c r="D192" s="16">
        <v>436</v>
      </c>
      <c r="E192" s="16">
        <v>619</v>
      </c>
      <c r="F192" s="16">
        <v>1866</v>
      </c>
      <c r="G192" s="16">
        <v>913</v>
      </c>
      <c r="H192" s="16">
        <v>166</v>
      </c>
      <c r="I192" s="16">
        <v>250</v>
      </c>
      <c r="J192" s="16">
        <v>118</v>
      </c>
      <c r="K192" s="16">
        <v>0</v>
      </c>
      <c r="L192" s="16">
        <v>521</v>
      </c>
      <c r="M192" s="16">
        <v>0</v>
      </c>
    </row>
    <row r="193" spans="1:13" x14ac:dyDescent="0.35">
      <c r="A193" s="16" t="s">
        <v>74</v>
      </c>
      <c r="B193" s="16">
        <v>9545</v>
      </c>
      <c r="C193" s="16">
        <v>4682</v>
      </c>
      <c r="D193" s="16">
        <v>488</v>
      </c>
      <c r="E193" s="16">
        <v>623</v>
      </c>
      <c r="F193" s="16">
        <v>1628</v>
      </c>
      <c r="G193" s="16">
        <v>1120</v>
      </c>
      <c r="H193" s="16">
        <v>160</v>
      </c>
      <c r="I193" s="16">
        <v>241</v>
      </c>
      <c r="J193" s="16">
        <v>77</v>
      </c>
      <c r="K193" s="16">
        <v>0</v>
      </c>
      <c r="L193" s="16">
        <v>526</v>
      </c>
      <c r="M193" s="16">
        <v>0</v>
      </c>
    </row>
    <row r="194" spans="1:13" x14ac:dyDescent="0.35">
      <c r="A194" s="16" t="s">
        <v>75</v>
      </c>
      <c r="B194" s="16">
        <v>9614</v>
      </c>
      <c r="C194" s="16">
        <v>4728</v>
      </c>
      <c r="D194" s="16">
        <v>501</v>
      </c>
      <c r="E194" s="16">
        <v>658</v>
      </c>
      <c r="F194" s="16">
        <v>1620</v>
      </c>
      <c r="G194" s="16">
        <v>1119</v>
      </c>
      <c r="H194" s="16">
        <v>131</v>
      </c>
      <c r="I194" s="16">
        <v>197</v>
      </c>
      <c r="J194" s="16">
        <v>86</v>
      </c>
      <c r="K194" s="16">
        <v>0</v>
      </c>
      <c r="L194" s="16">
        <v>574</v>
      </c>
      <c r="M194" s="16">
        <v>0</v>
      </c>
    </row>
    <row r="195" spans="1:13" x14ac:dyDescent="0.35">
      <c r="A195" s="16" t="s">
        <v>76</v>
      </c>
      <c r="B195" s="16">
        <v>9757</v>
      </c>
      <c r="C195" s="16">
        <v>4691</v>
      </c>
      <c r="D195" s="16">
        <v>516</v>
      </c>
      <c r="E195" s="16">
        <v>653</v>
      </c>
      <c r="F195" s="16">
        <v>1767</v>
      </c>
      <c r="G195" s="16">
        <v>1120</v>
      </c>
      <c r="H195" s="16">
        <v>153</v>
      </c>
      <c r="I195" s="16">
        <v>228</v>
      </c>
      <c r="J195" s="16">
        <v>127</v>
      </c>
      <c r="K195" s="16">
        <v>0</v>
      </c>
      <c r="L195" s="16">
        <v>502</v>
      </c>
      <c r="M195" s="16">
        <v>0</v>
      </c>
    </row>
    <row r="196" spans="1:13" x14ac:dyDescent="0.35">
      <c r="A196" s="16" t="s">
        <v>77</v>
      </c>
      <c r="B196" s="16">
        <v>9755</v>
      </c>
      <c r="C196" s="16">
        <v>4563</v>
      </c>
      <c r="D196" s="16">
        <v>509</v>
      </c>
      <c r="E196" s="16">
        <v>649</v>
      </c>
      <c r="F196" s="16">
        <v>1771</v>
      </c>
      <c r="G196" s="16">
        <v>1120</v>
      </c>
      <c r="H196" s="16">
        <v>160</v>
      </c>
      <c r="I196" s="16">
        <v>240</v>
      </c>
      <c r="J196" s="16">
        <v>93</v>
      </c>
      <c r="K196" s="16">
        <v>0</v>
      </c>
      <c r="L196" s="16">
        <v>650</v>
      </c>
      <c r="M196" s="16">
        <v>0</v>
      </c>
    </row>
    <row r="197" spans="1:13" x14ac:dyDescent="0.35">
      <c r="A197" s="16" t="s">
        <v>78</v>
      </c>
      <c r="B197" s="16">
        <v>10107</v>
      </c>
      <c r="C197" s="16">
        <v>4963</v>
      </c>
      <c r="D197" s="16">
        <v>475</v>
      </c>
      <c r="E197" s="16">
        <v>644</v>
      </c>
      <c r="F197" s="16">
        <v>1841</v>
      </c>
      <c r="G197" s="16">
        <v>1119</v>
      </c>
      <c r="H197" s="16">
        <v>158</v>
      </c>
      <c r="I197" s="16">
        <v>236</v>
      </c>
      <c r="J197" s="16">
        <v>115</v>
      </c>
      <c r="K197" s="16">
        <v>0</v>
      </c>
      <c r="L197" s="16">
        <v>556</v>
      </c>
      <c r="M197" s="16">
        <v>0</v>
      </c>
    </row>
    <row r="198" spans="1:13" x14ac:dyDescent="0.35">
      <c r="A198" s="16" t="s">
        <v>79</v>
      </c>
      <c r="B198" s="16">
        <v>10079</v>
      </c>
      <c r="C198" s="16">
        <v>4951</v>
      </c>
      <c r="D198" s="16">
        <v>484</v>
      </c>
      <c r="E198" s="16">
        <v>639</v>
      </c>
      <c r="F198" s="16">
        <v>1753</v>
      </c>
      <c r="G198" s="16">
        <v>1121</v>
      </c>
      <c r="H198" s="16">
        <v>161</v>
      </c>
      <c r="I198" s="16">
        <v>242</v>
      </c>
      <c r="J198" s="16">
        <v>106</v>
      </c>
      <c r="K198" s="16">
        <v>0</v>
      </c>
      <c r="L198" s="16">
        <v>622</v>
      </c>
      <c r="M198" s="16">
        <v>0</v>
      </c>
    </row>
    <row r="199" spans="1:13" x14ac:dyDescent="0.35">
      <c r="A199" s="16" t="s">
        <v>80</v>
      </c>
      <c r="B199" s="16">
        <v>10183</v>
      </c>
      <c r="C199" s="16">
        <v>4949</v>
      </c>
      <c r="D199" s="16">
        <v>591</v>
      </c>
      <c r="E199" s="16">
        <v>635</v>
      </c>
      <c r="F199" s="16">
        <v>1802</v>
      </c>
      <c r="G199" s="16">
        <v>1120</v>
      </c>
      <c r="H199" s="16">
        <v>166</v>
      </c>
      <c r="I199" s="16">
        <v>248</v>
      </c>
      <c r="J199" s="16">
        <v>104</v>
      </c>
      <c r="K199" s="16">
        <v>0</v>
      </c>
      <c r="L199" s="16">
        <v>568</v>
      </c>
      <c r="M199" s="16">
        <v>0</v>
      </c>
    </row>
    <row r="200" spans="1:13" x14ac:dyDescent="0.35">
      <c r="A200" s="16" t="s">
        <v>81</v>
      </c>
      <c r="B200" s="16">
        <v>10166</v>
      </c>
      <c r="C200" s="16">
        <v>4863</v>
      </c>
      <c r="D200" s="16">
        <v>695</v>
      </c>
      <c r="E200" s="16">
        <v>611</v>
      </c>
      <c r="F200" s="16">
        <v>1869</v>
      </c>
      <c r="G200" s="16">
        <v>1119</v>
      </c>
      <c r="H200" s="16">
        <v>159</v>
      </c>
      <c r="I200" s="16">
        <v>239</v>
      </c>
      <c r="J200" s="16">
        <v>100</v>
      </c>
      <c r="K200" s="16">
        <v>0</v>
      </c>
      <c r="L200" s="16">
        <v>511</v>
      </c>
      <c r="M200" s="16">
        <v>0</v>
      </c>
    </row>
    <row r="201" spans="1:13" x14ac:dyDescent="0.35">
      <c r="A201" s="16" t="s">
        <v>82</v>
      </c>
      <c r="B201" s="16">
        <v>10050</v>
      </c>
      <c r="C201" s="16">
        <v>4904</v>
      </c>
      <c r="D201" s="16">
        <v>585</v>
      </c>
      <c r="E201" s="16">
        <v>607</v>
      </c>
      <c r="F201" s="16">
        <v>1869</v>
      </c>
      <c r="G201" s="16">
        <v>1119</v>
      </c>
      <c r="H201" s="16">
        <v>142</v>
      </c>
      <c r="I201" s="16">
        <v>214</v>
      </c>
      <c r="J201" s="16">
        <v>67</v>
      </c>
      <c r="K201" s="16">
        <v>0</v>
      </c>
      <c r="L201" s="16">
        <v>543</v>
      </c>
      <c r="M201" s="16">
        <v>0</v>
      </c>
    </row>
    <row r="202" spans="1:13" x14ac:dyDescent="0.35">
      <c r="A202" s="16" t="s">
        <v>83</v>
      </c>
      <c r="B202" s="16">
        <v>9896</v>
      </c>
      <c r="C202" s="16">
        <v>5171</v>
      </c>
      <c r="D202" s="16">
        <v>297</v>
      </c>
      <c r="E202" s="16">
        <v>618</v>
      </c>
      <c r="F202" s="16">
        <v>1698</v>
      </c>
      <c r="G202" s="16">
        <v>1119</v>
      </c>
      <c r="H202" s="16">
        <v>145</v>
      </c>
      <c r="I202" s="16">
        <v>217</v>
      </c>
      <c r="J202" s="16">
        <v>88</v>
      </c>
      <c r="K202" s="16">
        <v>0</v>
      </c>
      <c r="L202" s="16">
        <v>543</v>
      </c>
      <c r="M202" s="16">
        <v>0</v>
      </c>
    </row>
    <row r="203" spans="1:13" x14ac:dyDescent="0.35">
      <c r="A203" s="16" t="s">
        <v>84</v>
      </c>
      <c r="B203" s="16">
        <v>9785</v>
      </c>
      <c r="C203" s="16">
        <v>4910</v>
      </c>
      <c r="D203" s="16">
        <v>389</v>
      </c>
      <c r="E203" s="16">
        <v>608</v>
      </c>
      <c r="F203" s="16">
        <v>1793</v>
      </c>
      <c r="G203" s="16">
        <v>1119</v>
      </c>
      <c r="H203" s="16">
        <v>148</v>
      </c>
      <c r="I203" s="16">
        <v>221</v>
      </c>
      <c r="J203" s="16">
        <v>95</v>
      </c>
      <c r="K203" s="16">
        <v>0</v>
      </c>
      <c r="L203" s="16">
        <v>502</v>
      </c>
      <c r="M203" s="16">
        <v>0</v>
      </c>
    </row>
    <row r="204" spans="1:13" x14ac:dyDescent="0.35">
      <c r="A204" s="16" t="s">
        <v>85</v>
      </c>
      <c r="B204" s="16">
        <v>10403</v>
      </c>
      <c r="C204" s="16">
        <v>5036</v>
      </c>
      <c r="D204" s="16">
        <v>504</v>
      </c>
      <c r="E204" s="16">
        <v>606</v>
      </c>
      <c r="F204" s="16">
        <v>2142</v>
      </c>
      <c r="G204" s="16">
        <v>1013</v>
      </c>
      <c r="H204" s="16">
        <v>166</v>
      </c>
      <c r="I204" s="16">
        <v>251</v>
      </c>
      <c r="J204" s="16">
        <v>117</v>
      </c>
      <c r="K204" s="16">
        <v>0</v>
      </c>
      <c r="L204" s="16">
        <v>568</v>
      </c>
      <c r="M204" s="16">
        <v>0</v>
      </c>
    </row>
    <row r="205" spans="1:13" x14ac:dyDescent="0.35">
      <c r="A205" s="16" t="s">
        <v>86</v>
      </c>
      <c r="B205" s="16">
        <v>10235</v>
      </c>
      <c r="C205" s="16">
        <v>5007</v>
      </c>
      <c r="D205" s="16">
        <v>521</v>
      </c>
      <c r="E205" s="16">
        <v>603</v>
      </c>
      <c r="F205" s="16">
        <v>1737</v>
      </c>
      <c r="G205" s="16">
        <v>1183</v>
      </c>
      <c r="H205" s="16">
        <v>303</v>
      </c>
      <c r="I205" s="16">
        <v>244</v>
      </c>
      <c r="J205" s="16">
        <v>89</v>
      </c>
      <c r="K205" s="16">
        <v>0</v>
      </c>
      <c r="L205" s="16">
        <v>548</v>
      </c>
      <c r="M205" s="16">
        <v>0</v>
      </c>
    </row>
    <row r="206" spans="1:13" x14ac:dyDescent="0.35">
      <c r="A206" s="16" t="s">
        <v>87</v>
      </c>
      <c r="B206" s="16">
        <v>10283</v>
      </c>
      <c r="C206" s="16">
        <v>5101</v>
      </c>
      <c r="D206" s="16">
        <v>504</v>
      </c>
      <c r="E206" s="16">
        <v>601</v>
      </c>
      <c r="F206" s="16">
        <v>1749</v>
      </c>
      <c r="G206" s="16">
        <v>1184</v>
      </c>
      <c r="H206" s="16">
        <v>268</v>
      </c>
      <c r="I206" s="16">
        <v>183</v>
      </c>
      <c r="J206" s="16">
        <v>112</v>
      </c>
      <c r="K206" s="16">
        <v>0</v>
      </c>
      <c r="L206" s="16">
        <v>581</v>
      </c>
      <c r="M206" s="16">
        <v>0</v>
      </c>
    </row>
    <row r="207" spans="1:13" x14ac:dyDescent="0.35">
      <c r="A207" s="16" t="s">
        <v>88</v>
      </c>
      <c r="B207" s="16">
        <v>10386</v>
      </c>
      <c r="C207" s="16">
        <v>5023</v>
      </c>
      <c r="D207" s="16">
        <v>519</v>
      </c>
      <c r="E207" s="16">
        <v>679</v>
      </c>
      <c r="F207" s="16">
        <v>1817</v>
      </c>
      <c r="G207" s="16">
        <v>1184</v>
      </c>
      <c r="H207" s="16">
        <v>241</v>
      </c>
      <c r="I207" s="16">
        <v>217</v>
      </c>
      <c r="J207" s="16">
        <v>98</v>
      </c>
      <c r="K207" s="16">
        <v>0</v>
      </c>
      <c r="L207" s="16">
        <v>608</v>
      </c>
      <c r="M207" s="16">
        <v>0</v>
      </c>
    </row>
    <row r="208" spans="1:13" x14ac:dyDescent="0.35">
      <c r="A208" s="16" t="s">
        <v>89</v>
      </c>
      <c r="B208" s="16">
        <v>10777</v>
      </c>
      <c r="C208" s="16">
        <v>5124</v>
      </c>
      <c r="D208" s="16">
        <v>538</v>
      </c>
      <c r="E208" s="16">
        <v>676</v>
      </c>
      <c r="F208" s="16">
        <v>1870</v>
      </c>
      <c r="G208" s="16">
        <v>1185</v>
      </c>
      <c r="H208" s="16">
        <v>295</v>
      </c>
      <c r="I208" s="16">
        <v>301</v>
      </c>
      <c r="J208" s="16">
        <v>96</v>
      </c>
      <c r="K208" s="16">
        <v>0</v>
      </c>
      <c r="L208" s="16">
        <v>692</v>
      </c>
      <c r="M208" s="16">
        <v>0</v>
      </c>
    </row>
    <row r="209" spans="1:13" x14ac:dyDescent="0.35">
      <c r="A209" s="16" t="s">
        <v>90</v>
      </c>
      <c r="B209" s="16">
        <v>10639</v>
      </c>
      <c r="C209" s="16">
        <v>5214</v>
      </c>
      <c r="D209" s="16">
        <v>533</v>
      </c>
      <c r="E209" s="16">
        <v>672</v>
      </c>
      <c r="F209" s="16">
        <v>1858</v>
      </c>
      <c r="G209" s="16">
        <v>1186</v>
      </c>
      <c r="H209" s="16">
        <v>239</v>
      </c>
      <c r="I209" s="16">
        <v>262</v>
      </c>
      <c r="J209" s="16">
        <v>102</v>
      </c>
      <c r="K209" s="16">
        <v>0</v>
      </c>
      <c r="L209" s="16">
        <v>573</v>
      </c>
      <c r="M209" s="16">
        <v>0</v>
      </c>
    </row>
    <row r="210" spans="1:13" x14ac:dyDescent="0.35">
      <c r="A210" s="16" t="s">
        <v>91</v>
      </c>
      <c r="B210" s="16">
        <v>10709</v>
      </c>
      <c r="C210" s="16">
        <v>5253</v>
      </c>
      <c r="D210" s="16">
        <v>545</v>
      </c>
      <c r="E210" s="16">
        <v>666</v>
      </c>
      <c r="F210" s="16">
        <v>1853</v>
      </c>
      <c r="G210" s="16">
        <v>1183</v>
      </c>
      <c r="H210" s="16">
        <v>183</v>
      </c>
      <c r="I210" s="16">
        <v>309</v>
      </c>
      <c r="J210" s="16">
        <v>120</v>
      </c>
      <c r="K210" s="16">
        <v>0</v>
      </c>
      <c r="L210" s="16">
        <v>597</v>
      </c>
      <c r="M210" s="16">
        <v>0</v>
      </c>
    </row>
    <row r="211" spans="1:13" x14ac:dyDescent="0.35">
      <c r="A211" s="16" t="s">
        <v>92</v>
      </c>
      <c r="B211" s="16">
        <v>11267</v>
      </c>
      <c r="C211" s="16">
        <v>5573</v>
      </c>
      <c r="D211" s="16">
        <v>643</v>
      </c>
      <c r="E211" s="16">
        <v>615</v>
      </c>
      <c r="F211" s="16">
        <v>1892</v>
      </c>
      <c r="G211" s="16">
        <v>1185</v>
      </c>
      <c r="H211" s="16">
        <v>313</v>
      </c>
      <c r="I211" s="16">
        <v>339</v>
      </c>
      <c r="J211" s="16">
        <v>105</v>
      </c>
      <c r="K211" s="16">
        <v>0</v>
      </c>
      <c r="L211" s="16">
        <v>602</v>
      </c>
      <c r="M211" s="16">
        <v>0</v>
      </c>
    </row>
    <row r="212" spans="1:13" x14ac:dyDescent="0.35">
      <c r="A212" s="16" t="s">
        <v>93</v>
      </c>
      <c r="B212" s="16">
        <v>11177</v>
      </c>
      <c r="C212" s="16">
        <v>5366</v>
      </c>
      <c r="D212" s="16">
        <v>809</v>
      </c>
      <c r="E212" s="16">
        <v>678</v>
      </c>
      <c r="F212" s="16">
        <v>2000</v>
      </c>
      <c r="G212" s="16">
        <v>1186</v>
      </c>
      <c r="H212" s="16">
        <v>231</v>
      </c>
      <c r="I212" s="16">
        <v>264</v>
      </c>
      <c r="J212" s="16">
        <v>89</v>
      </c>
      <c r="K212" s="16">
        <v>0</v>
      </c>
      <c r="L212" s="16">
        <v>554</v>
      </c>
      <c r="M212" s="16">
        <v>0</v>
      </c>
    </row>
    <row r="213" spans="1:13" x14ac:dyDescent="0.35">
      <c r="A213" s="16" t="s">
        <v>94</v>
      </c>
      <c r="B213" s="16">
        <v>11147</v>
      </c>
      <c r="C213" s="16">
        <v>5404</v>
      </c>
      <c r="D213" s="16">
        <v>585</v>
      </c>
      <c r="E213" s="16">
        <v>671</v>
      </c>
      <c r="F213" s="16">
        <v>1985</v>
      </c>
      <c r="G213" s="16">
        <v>1182</v>
      </c>
      <c r="H213" s="16">
        <v>431</v>
      </c>
      <c r="I213" s="16">
        <v>229</v>
      </c>
      <c r="J213" s="16">
        <v>84</v>
      </c>
      <c r="K213" s="16">
        <v>0</v>
      </c>
      <c r="L213" s="16">
        <v>576</v>
      </c>
      <c r="M213" s="16">
        <v>0</v>
      </c>
    </row>
    <row r="214" spans="1:13" x14ac:dyDescent="0.35">
      <c r="A214" s="16" t="s">
        <v>95</v>
      </c>
      <c r="B214" s="16">
        <v>10443</v>
      </c>
      <c r="C214" s="16">
        <v>5229</v>
      </c>
      <c r="D214" s="16">
        <v>301</v>
      </c>
      <c r="E214" s="16">
        <v>653</v>
      </c>
      <c r="F214" s="16">
        <v>1761</v>
      </c>
      <c r="G214" s="16">
        <v>1184</v>
      </c>
      <c r="H214" s="16">
        <v>275</v>
      </c>
      <c r="I214" s="16">
        <v>311</v>
      </c>
      <c r="J214" s="16">
        <v>123</v>
      </c>
      <c r="K214" s="16">
        <v>0</v>
      </c>
      <c r="L214" s="16">
        <v>606</v>
      </c>
      <c r="M214" s="16">
        <v>0</v>
      </c>
    </row>
    <row r="215" spans="1:13" x14ac:dyDescent="0.35">
      <c r="A215" s="16" t="s">
        <v>96</v>
      </c>
      <c r="B215" s="16">
        <v>10669</v>
      </c>
      <c r="C215" s="16">
        <v>5170</v>
      </c>
      <c r="D215" s="16">
        <v>427</v>
      </c>
      <c r="E215" s="16">
        <v>645</v>
      </c>
      <c r="F215" s="16">
        <v>1946</v>
      </c>
      <c r="G215" s="16">
        <v>1184</v>
      </c>
      <c r="H215" s="16">
        <v>379</v>
      </c>
      <c r="I215" s="16">
        <v>217</v>
      </c>
      <c r="J215" s="16">
        <v>135</v>
      </c>
      <c r="K215" s="16">
        <v>0</v>
      </c>
      <c r="L215" s="16">
        <v>566</v>
      </c>
      <c r="M215" s="16">
        <v>0</v>
      </c>
    </row>
    <row r="216" spans="1:13" x14ac:dyDescent="0.35">
      <c r="A216" s="16" t="s">
        <v>97</v>
      </c>
      <c r="B216" s="16">
        <v>11253</v>
      </c>
      <c r="C216" s="16">
        <v>5343</v>
      </c>
      <c r="D216" s="16">
        <v>575</v>
      </c>
      <c r="E216" s="16">
        <v>637</v>
      </c>
      <c r="F216" s="16">
        <v>2047</v>
      </c>
      <c r="G216" s="16">
        <v>1064</v>
      </c>
      <c r="H216" s="16">
        <v>554</v>
      </c>
      <c r="I216" s="16">
        <v>310</v>
      </c>
      <c r="J216" s="16">
        <v>166</v>
      </c>
      <c r="K216" s="16">
        <v>0</v>
      </c>
      <c r="L216" s="16">
        <v>557</v>
      </c>
      <c r="M216" s="16">
        <v>0</v>
      </c>
    </row>
    <row r="217" spans="1:13" x14ac:dyDescent="0.35">
      <c r="A217" s="16" t="s">
        <v>98</v>
      </c>
      <c r="B217" s="16">
        <v>11435</v>
      </c>
      <c r="C217" s="16">
        <v>5407</v>
      </c>
      <c r="D217" s="16">
        <v>464</v>
      </c>
      <c r="E217" s="16">
        <v>656</v>
      </c>
      <c r="F217" s="16">
        <v>1989</v>
      </c>
      <c r="G217" s="16">
        <v>1303</v>
      </c>
      <c r="H217" s="16">
        <v>559</v>
      </c>
      <c r="I217" s="16">
        <v>325</v>
      </c>
      <c r="J217" s="16">
        <v>94</v>
      </c>
      <c r="K217" s="16">
        <v>0</v>
      </c>
      <c r="L217" s="16">
        <v>638</v>
      </c>
      <c r="M217" s="16">
        <v>0</v>
      </c>
    </row>
    <row r="218" spans="1:13" x14ac:dyDescent="0.35">
      <c r="A218" s="16" t="s">
        <v>99</v>
      </c>
      <c r="B218" s="16">
        <v>11192</v>
      </c>
      <c r="C218" s="16">
        <v>5369</v>
      </c>
      <c r="D218" s="16">
        <v>554</v>
      </c>
      <c r="E218" s="16">
        <v>648</v>
      </c>
      <c r="F218" s="16">
        <v>1722</v>
      </c>
      <c r="G218" s="16">
        <v>1303</v>
      </c>
      <c r="H218" s="16">
        <v>506</v>
      </c>
      <c r="I218" s="16">
        <v>325</v>
      </c>
      <c r="J218" s="16">
        <v>147</v>
      </c>
      <c r="K218" s="16">
        <v>0</v>
      </c>
      <c r="L218" s="16">
        <v>618</v>
      </c>
      <c r="M218" s="16">
        <v>0</v>
      </c>
    </row>
    <row r="219" spans="1:13" x14ac:dyDescent="0.35">
      <c r="A219" s="16" t="s">
        <v>100</v>
      </c>
      <c r="B219" s="16">
        <v>11214</v>
      </c>
      <c r="C219" s="16">
        <v>5265</v>
      </c>
      <c r="D219" s="16">
        <v>556</v>
      </c>
      <c r="E219" s="16">
        <v>641</v>
      </c>
      <c r="F219" s="16">
        <v>1942</v>
      </c>
      <c r="G219" s="16">
        <v>1307</v>
      </c>
      <c r="H219" s="16">
        <v>381</v>
      </c>
      <c r="I219" s="16">
        <v>362</v>
      </c>
      <c r="J219" s="16">
        <v>147</v>
      </c>
      <c r="K219" s="16">
        <v>0</v>
      </c>
      <c r="L219" s="16">
        <v>613</v>
      </c>
      <c r="M219" s="16">
        <v>0</v>
      </c>
    </row>
    <row r="220" spans="1:13" x14ac:dyDescent="0.35">
      <c r="A220" s="16" t="s">
        <v>101</v>
      </c>
      <c r="B220" s="16">
        <v>11229</v>
      </c>
      <c r="C220" s="16">
        <v>5441</v>
      </c>
      <c r="D220" s="16">
        <v>519</v>
      </c>
      <c r="E220" s="16">
        <v>634</v>
      </c>
      <c r="F220" s="16">
        <v>1892</v>
      </c>
      <c r="G220" s="16">
        <v>1303</v>
      </c>
      <c r="H220" s="16">
        <v>292</v>
      </c>
      <c r="I220" s="16">
        <v>296</v>
      </c>
      <c r="J220" s="16">
        <v>134</v>
      </c>
      <c r="K220" s="16">
        <v>0</v>
      </c>
      <c r="L220" s="16">
        <v>718</v>
      </c>
      <c r="M220" s="16">
        <v>0</v>
      </c>
    </row>
    <row r="221" spans="1:13" x14ac:dyDescent="0.35">
      <c r="A221" s="16" t="s">
        <v>102</v>
      </c>
      <c r="B221" s="16">
        <v>11275</v>
      </c>
      <c r="C221" s="16">
        <v>5346</v>
      </c>
      <c r="D221" s="16">
        <v>585</v>
      </c>
      <c r="E221" s="16">
        <v>611</v>
      </c>
      <c r="F221" s="16">
        <v>1957</v>
      </c>
      <c r="G221" s="16">
        <v>1303</v>
      </c>
      <c r="H221" s="16">
        <v>349</v>
      </c>
      <c r="I221" s="16">
        <v>362</v>
      </c>
      <c r="J221" s="16">
        <v>148</v>
      </c>
      <c r="K221" s="16">
        <v>0</v>
      </c>
      <c r="L221" s="16">
        <v>614</v>
      </c>
      <c r="M221" s="16">
        <v>0</v>
      </c>
    </row>
    <row r="222" spans="1:13" x14ac:dyDescent="0.35">
      <c r="A222" s="16" t="s">
        <v>103</v>
      </c>
      <c r="B222" s="16">
        <v>11387</v>
      </c>
      <c r="C222" s="16">
        <v>5685</v>
      </c>
      <c r="D222" s="16">
        <v>534</v>
      </c>
      <c r="E222" s="16">
        <v>642</v>
      </c>
      <c r="F222" s="16">
        <v>1824</v>
      </c>
      <c r="G222" s="16">
        <v>1309</v>
      </c>
      <c r="H222" s="16">
        <v>391</v>
      </c>
      <c r="I222" s="16">
        <v>251</v>
      </c>
      <c r="J222" s="16">
        <v>145</v>
      </c>
      <c r="K222" s="16">
        <v>0</v>
      </c>
      <c r="L222" s="16">
        <v>606</v>
      </c>
      <c r="M222" s="16">
        <v>0</v>
      </c>
    </row>
    <row r="223" spans="1:13" x14ac:dyDescent="0.35">
      <c r="A223" s="16" t="s">
        <v>104</v>
      </c>
      <c r="B223" s="16">
        <v>11772</v>
      </c>
      <c r="C223" s="16">
        <v>5755</v>
      </c>
      <c r="D223" s="16">
        <v>678</v>
      </c>
      <c r="E223" s="16">
        <v>635</v>
      </c>
      <c r="F223" s="16">
        <v>1988</v>
      </c>
      <c r="G223" s="16">
        <v>1302</v>
      </c>
      <c r="H223" s="16">
        <v>306</v>
      </c>
      <c r="I223" s="16">
        <v>321</v>
      </c>
      <c r="J223" s="16">
        <v>158</v>
      </c>
      <c r="K223" s="16">
        <v>0</v>
      </c>
      <c r="L223" s="16">
        <v>629</v>
      </c>
      <c r="M223" s="16">
        <v>0</v>
      </c>
    </row>
    <row r="224" spans="1:13" x14ac:dyDescent="0.35">
      <c r="A224" s="16" t="s">
        <v>105</v>
      </c>
      <c r="B224" s="16">
        <v>11683</v>
      </c>
      <c r="C224" s="16">
        <v>5503</v>
      </c>
      <c r="D224" s="16">
        <v>816</v>
      </c>
      <c r="E224" s="16">
        <v>633</v>
      </c>
      <c r="F224" s="16">
        <v>2093</v>
      </c>
      <c r="G224" s="16">
        <v>1302</v>
      </c>
      <c r="H224" s="16">
        <v>390</v>
      </c>
      <c r="I224" s="16">
        <v>268</v>
      </c>
      <c r="J224" s="16">
        <v>129</v>
      </c>
      <c r="K224" s="16">
        <v>0</v>
      </c>
      <c r="L224" s="16">
        <v>549</v>
      </c>
      <c r="M224" s="16">
        <v>0</v>
      </c>
    </row>
    <row r="225" spans="1:13" x14ac:dyDescent="0.35">
      <c r="A225" s="16" t="s">
        <v>106</v>
      </c>
      <c r="B225" s="16">
        <v>11100</v>
      </c>
      <c r="C225" s="16">
        <v>5405</v>
      </c>
      <c r="D225" s="16">
        <v>555</v>
      </c>
      <c r="E225" s="16">
        <v>631</v>
      </c>
      <c r="F225" s="16">
        <v>1882</v>
      </c>
      <c r="G225" s="16">
        <v>1309</v>
      </c>
      <c r="H225" s="16">
        <v>362</v>
      </c>
      <c r="I225" s="16">
        <v>275</v>
      </c>
      <c r="J225" s="16">
        <v>88</v>
      </c>
      <c r="K225" s="16">
        <v>0</v>
      </c>
      <c r="L225" s="16">
        <v>593</v>
      </c>
      <c r="M225" s="16">
        <v>0</v>
      </c>
    </row>
    <row r="226" spans="1:13" x14ac:dyDescent="0.35">
      <c r="A226" s="16" t="s">
        <v>107</v>
      </c>
      <c r="B226" s="16">
        <v>10775</v>
      </c>
      <c r="C226" s="16">
        <v>5386</v>
      </c>
      <c r="D226" s="16">
        <v>384</v>
      </c>
      <c r="E226" s="16">
        <v>629</v>
      </c>
      <c r="F226" s="16">
        <v>1751</v>
      </c>
      <c r="G226" s="16">
        <v>1302</v>
      </c>
      <c r="H226" s="16">
        <v>249</v>
      </c>
      <c r="I226" s="16">
        <v>387</v>
      </c>
      <c r="J226" s="16">
        <v>86</v>
      </c>
      <c r="K226" s="16">
        <v>0</v>
      </c>
      <c r="L226" s="16">
        <v>601</v>
      </c>
      <c r="M226" s="16">
        <v>0</v>
      </c>
    </row>
    <row r="227" spans="1:13" x14ac:dyDescent="0.35">
      <c r="A227" s="16" t="s">
        <v>108</v>
      </c>
      <c r="B227" s="16">
        <v>10962</v>
      </c>
      <c r="C227" s="16">
        <v>5398</v>
      </c>
      <c r="D227" s="16">
        <v>444</v>
      </c>
      <c r="E227" s="16">
        <v>627</v>
      </c>
      <c r="F227" s="16">
        <v>1894</v>
      </c>
      <c r="G227" s="16">
        <v>1303</v>
      </c>
      <c r="H227" s="16">
        <v>336</v>
      </c>
      <c r="I227" s="16">
        <v>239</v>
      </c>
      <c r="J227" s="16">
        <v>112</v>
      </c>
      <c r="K227" s="16">
        <v>0</v>
      </c>
      <c r="L227" s="16">
        <v>609</v>
      </c>
      <c r="M227" s="16">
        <v>0</v>
      </c>
    </row>
    <row r="228" spans="1:13" x14ac:dyDescent="0.35">
      <c r="A228" s="16" t="s">
        <v>109</v>
      </c>
      <c r="B228" s="16">
        <v>10669</v>
      </c>
      <c r="C228" s="16">
        <v>5519</v>
      </c>
      <c r="D228" s="16">
        <v>523</v>
      </c>
      <c r="E228" s="16">
        <v>651</v>
      </c>
      <c r="F228" s="16">
        <v>1696</v>
      </c>
      <c r="G228" s="16">
        <v>912</v>
      </c>
      <c r="H228" s="16">
        <v>358</v>
      </c>
      <c r="I228" s="16">
        <v>275</v>
      </c>
      <c r="J228" s="16">
        <v>126</v>
      </c>
      <c r="K228" s="16">
        <v>0</v>
      </c>
      <c r="L228" s="16">
        <v>609</v>
      </c>
      <c r="M228" s="16">
        <v>0</v>
      </c>
    </row>
    <row r="229" spans="1:13" x14ac:dyDescent="0.35">
      <c r="A229" s="16" t="s">
        <v>110</v>
      </c>
      <c r="B229" s="16">
        <v>12097</v>
      </c>
      <c r="C229" s="16">
        <v>5921</v>
      </c>
      <c r="D229" s="16">
        <v>552</v>
      </c>
      <c r="E229" s="16">
        <v>656</v>
      </c>
      <c r="F229" s="16">
        <v>1925</v>
      </c>
      <c r="G229" s="16">
        <v>1661</v>
      </c>
      <c r="H229" s="16">
        <v>255</v>
      </c>
      <c r="I229" s="16">
        <v>321</v>
      </c>
      <c r="J229" s="16">
        <v>123</v>
      </c>
      <c r="K229" s="16">
        <v>0</v>
      </c>
      <c r="L229" s="16">
        <v>683</v>
      </c>
      <c r="M229" s="16">
        <v>0</v>
      </c>
    </row>
    <row r="230" spans="1:13" x14ac:dyDescent="0.35">
      <c r="A230" s="16" t="s">
        <v>111</v>
      </c>
      <c r="B230" s="16">
        <v>11683</v>
      </c>
      <c r="C230" s="16">
        <v>5573</v>
      </c>
      <c r="D230" s="16">
        <v>600</v>
      </c>
      <c r="E230" s="16">
        <v>648</v>
      </c>
      <c r="F230" s="16">
        <v>1725</v>
      </c>
      <c r="G230" s="16">
        <v>1697</v>
      </c>
      <c r="H230" s="16">
        <v>250</v>
      </c>
      <c r="I230" s="16">
        <v>336</v>
      </c>
      <c r="J230" s="16">
        <v>145</v>
      </c>
      <c r="K230" s="16">
        <v>0</v>
      </c>
      <c r="L230" s="16">
        <v>709</v>
      </c>
      <c r="M230" s="16">
        <v>0</v>
      </c>
    </row>
    <row r="231" spans="1:13" x14ac:dyDescent="0.35">
      <c r="A231" s="16" t="s">
        <v>112</v>
      </c>
      <c r="B231" s="16">
        <v>11722</v>
      </c>
      <c r="C231" s="16">
        <v>5429</v>
      </c>
      <c r="D231" s="16">
        <v>551</v>
      </c>
      <c r="E231" s="16">
        <v>641</v>
      </c>
      <c r="F231" s="16">
        <v>1907</v>
      </c>
      <c r="G231" s="16">
        <v>1679</v>
      </c>
      <c r="H231" s="16">
        <v>293</v>
      </c>
      <c r="I231" s="16">
        <v>353</v>
      </c>
      <c r="J231" s="16">
        <v>158</v>
      </c>
      <c r="K231" s="16">
        <v>0</v>
      </c>
      <c r="L231" s="16">
        <v>711</v>
      </c>
      <c r="M231" s="16">
        <v>0</v>
      </c>
    </row>
    <row r="232" spans="1:13" x14ac:dyDescent="0.35">
      <c r="A232" s="16" t="s">
        <v>113</v>
      </c>
      <c r="B232" s="16">
        <v>11787</v>
      </c>
      <c r="C232" s="16">
        <v>5651</v>
      </c>
      <c r="D232" s="16">
        <v>576</v>
      </c>
      <c r="E232" s="16">
        <v>634</v>
      </c>
      <c r="F232" s="16">
        <v>1793</v>
      </c>
      <c r="G232" s="16">
        <v>1568</v>
      </c>
      <c r="H232" s="16">
        <v>245</v>
      </c>
      <c r="I232" s="16">
        <v>374</v>
      </c>
      <c r="J232" s="16">
        <v>126</v>
      </c>
      <c r="K232" s="16">
        <v>0</v>
      </c>
      <c r="L232" s="16">
        <v>820</v>
      </c>
      <c r="M232" s="16">
        <v>0</v>
      </c>
    </row>
    <row r="233" spans="1:13" x14ac:dyDescent="0.35">
      <c r="A233" s="16" t="s">
        <v>114</v>
      </c>
      <c r="B233" s="16">
        <v>11654</v>
      </c>
      <c r="C233" s="16">
        <v>5547</v>
      </c>
      <c r="D233" s="16">
        <v>589</v>
      </c>
      <c r="E233" s="16">
        <v>611</v>
      </c>
      <c r="F233" s="16">
        <v>1828</v>
      </c>
      <c r="G233" s="16">
        <v>1561</v>
      </c>
      <c r="H233" s="16">
        <v>260</v>
      </c>
      <c r="I233" s="16">
        <v>420</v>
      </c>
      <c r="J233" s="16">
        <v>149</v>
      </c>
      <c r="K233" s="16">
        <v>0</v>
      </c>
      <c r="L233" s="16">
        <v>689</v>
      </c>
      <c r="M233" s="16">
        <v>0</v>
      </c>
    </row>
    <row r="234" spans="1:13" x14ac:dyDescent="0.35">
      <c r="A234" s="16" t="s">
        <v>115</v>
      </c>
      <c r="B234" s="16">
        <v>12075</v>
      </c>
      <c r="C234" s="16">
        <v>5936</v>
      </c>
      <c r="D234" s="16">
        <v>548</v>
      </c>
      <c r="E234" s="16">
        <v>642</v>
      </c>
      <c r="F234" s="16">
        <v>1926</v>
      </c>
      <c r="G234" s="16">
        <v>1545</v>
      </c>
      <c r="H234" s="16">
        <v>188</v>
      </c>
      <c r="I234" s="16">
        <v>427</v>
      </c>
      <c r="J234" s="16">
        <v>133</v>
      </c>
      <c r="K234" s="16">
        <v>0</v>
      </c>
      <c r="L234" s="16">
        <v>730</v>
      </c>
      <c r="M234" s="16">
        <v>0</v>
      </c>
    </row>
    <row r="235" spans="1:13" x14ac:dyDescent="0.35">
      <c r="A235" s="16" t="s">
        <v>116</v>
      </c>
      <c r="B235" s="16">
        <v>12050</v>
      </c>
      <c r="C235" s="16">
        <v>5916</v>
      </c>
      <c r="D235" s="16">
        <v>718</v>
      </c>
      <c r="E235" s="16">
        <v>635</v>
      </c>
      <c r="F235" s="16">
        <v>1788</v>
      </c>
      <c r="G235" s="16">
        <v>1539</v>
      </c>
      <c r="H235" s="16">
        <v>253</v>
      </c>
      <c r="I235" s="16">
        <v>380</v>
      </c>
      <c r="J235" s="16">
        <v>145</v>
      </c>
      <c r="K235" s="16">
        <v>0</v>
      </c>
      <c r="L235" s="16">
        <v>676</v>
      </c>
      <c r="M235" s="16">
        <v>0</v>
      </c>
    </row>
    <row r="236" spans="1:13" x14ac:dyDescent="0.35">
      <c r="A236" s="16" t="s">
        <v>117</v>
      </c>
      <c r="B236" s="16">
        <v>12089</v>
      </c>
      <c r="C236" s="16">
        <v>5859</v>
      </c>
      <c r="D236" s="16">
        <v>856</v>
      </c>
      <c r="E236" s="16">
        <v>633</v>
      </c>
      <c r="F236" s="16">
        <v>1896</v>
      </c>
      <c r="G236" s="16">
        <v>1537</v>
      </c>
      <c r="H236" s="16">
        <v>260</v>
      </c>
      <c r="I236" s="16">
        <v>316</v>
      </c>
      <c r="J236" s="16">
        <v>123</v>
      </c>
      <c r="K236" s="16">
        <v>0</v>
      </c>
      <c r="L236" s="16">
        <v>609</v>
      </c>
      <c r="M236" s="16">
        <v>0</v>
      </c>
    </row>
    <row r="237" spans="1:13" x14ac:dyDescent="0.35">
      <c r="A237" s="16" t="s">
        <v>118</v>
      </c>
      <c r="B237" s="16">
        <v>11692</v>
      </c>
      <c r="C237" s="16">
        <v>5773</v>
      </c>
      <c r="D237" s="16">
        <v>572</v>
      </c>
      <c r="E237" s="16">
        <v>631</v>
      </c>
      <c r="F237" s="16">
        <v>1917</v>
      </c>
      <c r="G237" s="16">
        <v>1476</v>
      </c>
      <c r="H237" s="16">
        <v>262</v>
      </c>
      <c r="I237" s="16">
        <v>307</v>
      </c>
      <c r="J237" s="16">
        <v>101</v>
      </c>
      <c r="K237" s="16">
        <v>0</v>
      </c>
      <c r="L237" s="16">
        <v>653</v>
      </c>
      <c r="M237" s="16">
        <v>0</v>
      </c>
    </row>
    <row r="238" spans="1:13" x14ac:dyDescent="0.35">
      <c r="A238" s="16" t="s">
        <v>119</v>
      </c>
      <c r="B238" s="16">
        <v>10638</v>
      </c>
      <c r="C238" s="16">
        <v>5913</v>
      </c>
      <c r="D238" s="16">
        <v>408</v>
      </c>
      <c r="E238" s="16">
        <v>629</v>
      </c>
      <c r="F238" s="16">
        <v>1664</v>
      </c>
      <c r="G238" s="16">
        <v>692</v>
      </c>
      <c r="H238" s="16">
        <v>142</v>
      </c>
      <c r="I238" s="16">
        <v>372</v>
      </c>
      <c r="J238" s="16">
        <v>105</v>
      </c>
      <c r="K238" s="16">
        <v>0</v>
      </c>
      <c r="L238" s="16">
        <v>713</v>
      </c>
      <c r="M238" s="16">
        <v>0</v>
      </c>
    </row>
    <row r="239" spans="1:13" x14ac:dyDescent="0.35">
      <c r="A239" s="16" t="s">
        <v>120</v>
      </c>
      <c r="B239" s="16">
        <v>10696</v>
      </c>
      <c r="C239" s="16">
        <v>5846</v>
      </c>
      <c r="D239" s="16">
        <v>462</v>
      </c>
      <c r="E239" s="16">
        <v>627</v>
      </c>
      <c r="F239" s="16">
        <v>1839</v>
      </c>
      <c r="G239" s="16">
        <v>665</v>
      </c>
      <c r="H239" s="16">
        <v>206</v>
      </c>
      <c r="I239" s="16">
        <v>274</v>
      </c>
      <c r="J239" s="16">
        <v>113</v>
      </c>
      <c r="K239" s="16">
        <v>0</v>
      </c>
      <c r="L239" s="16">
        <v>664</v>
      </c>
      <c r="M239" s="16">
        <v>0</v>
      </c>
    </row>
    <row r="240" spans="1:13" x14ac:dyDescent="0.35">
      <c r="A240" s="16" t="s">
        <v>121</v>
      </c>
      <c r="B240" s="16">
        <v>10957</v>
      </c>
      <c r="C240" s="16">
        <v>5985</v>
      </c>
      <c r="D240" s="16">
        <v>543</v>
      </c>
      <c r="E240" s="16">
        <v>652</v>
      </c>
      <c r="F240" s="16">
        <v>1708</v>
      </c>
      <c r="G240" s="16">
        <v>783</v>
      </c>
      <c r="H240" s="16">
        <v>238</v>
      </c>
      <c r="I240" s="16">
        <v>251</v>
      </c>
      <c r="J240" s="16">
        <v>117</v>
      </c>
      <c r="K240" s="16">
        <v>0</v>
      </c>
      <c r="L240" s="16">
        <v>680</v>
      </c>
      <c r="M240" s="16">
        <v>0</v>
      </c>
    </row>
    <row r="241" spans="1:13" x14ac:dyDescent="0.35">
      <c r="A241" s="16" t="s">
        <v>122</v>
      </c>
      <c r="B241" s="16">
        <v>13517</v>
      </c>
      <c r="C241" s="16">
        <v>6104</v>
      </c>
      <c r="D241" s="16">
        <v>613</v>
      </c>
      <c r="E241" s="16">
        <v>1599</v>
      </c>
      <c r="F241" s="16">
        <v>1899</v>
      </c>
      <c r="G241" s="16">
        <v>1803</v>
      </c>
      <c r="H241" s="16">
        <v>268</v>
      </c>
      <c r="I241" s="16">
        <v>357</v>
      </c>
      <c r="J241" s="16">
        <v>122</v>
      </c>
      <c r="K241" s="16">
        <v>0</v>
      </c>
      <c r="L241" s="16">
        <v>752</v>
      </c>
      <c r="M241" s="16">
        <v>0</v>
      </c>
    </row>
    <row r="242" spans="1:13" x14ac:dyDescent="0.35">
      <c r="A242" s="16" t="s">
        <v>123</v>
      </c>
      <c r="B242" s="16">
        <v>11719</v>
      </c>
      <c r="C242" s="16">
        <v>5776</v>
      </c>
      <c r="D242" s="16">
        <v>625</v>
      </c>
      <c r="E242" s="16">
        <v>143</v>
      </c>
      <c r="F242" s="16">
        <v>1833</v>
      </c>
      <c r="G242" s="16">
        <v>1847</v>
      </c>
      <c r="H242" s="16">
        <v>292</v>
      </c>
      <c r="I242" s="16">
        <v>395</v>
      </c>
      <c r="J242" s="16">
        <v>107</v>
      </c>
      <c r="K242" s="16">
        <v>0</v>
      </c>
      <c r="L242" s="16">
        <v>701</v>
      </c>
      <c r="M242" s="16">
        <v>0</v>
      </c>
    </row>
    <row r="243" spans="1:13" x14ac:dyDescent="0.35">
      <c r="A243" s="16" t="s">
        <v>124</v>
      </c>
      <c r="B243" s="16">
        <v>11881</v>
      </c>
      <c r="C243" s="16">
        <v>5704</v>
      </c>
      <c r="D243" s="16">
        <v>571</v>
      </c>
      <c r="E243" s="16">
        <v>509</v>
      </c>
      <c r="F243" s="16">
        <v>1869</v>
      </c>
      <c r="G243" s="16">
        <v>1822</v>
      </c>
      <c r="H243" s="16">
        <v>220</v>
      </c>
      <c r="I243" s="16">
        <v>324</v>
      </c>
      <c r="J243" s="16">
        <v>105</v>
      </c>
      <c r="K243" s="16">
        <v>0</v>
      </c>
      <c r="L243" s="16">
        <v>757</v>
      </c>
      <c r="M243" s="16">
        <v>0</v>
      </c>
    </row>
    <row r="244" spans="1:13" x14ac:dyDescent="0.35">
      <c r="A244" s="16" t="s">
        <v>125</v>
      </c>
      <c r="B244" s="16">
        <v>12261</v>
      </c>
      <c r="C244" s="16">
        <v>6009</v>
      </c>
      <c r="D244" s="16">
        <v>605</v>
      </c>
      <c r="E244" s="16">
        <v>620</v>
      </c>
      <c r="F244" s="16">
        <v>1808</v>
      </c>
      <c r="G244" s="16">
        <v>1617</v>
      </c>
      <c r="H244" s="16">
        <v>267</v>
      </c>
      <c r="I244" s="16">
        <v>492</v>
      </c>
      <c r="J244" s="16">
        <v>115</v>
      </c>
      <c r="K244" s="16">
        <v>0</v>
      </c>
      <c r="L244" s="16">
        <v>728</v>
      </c>
      <c r="M244" s="16">
        <v>0</v>
      </c>
    </row>
    <row r="245" spans="1:13" x14ac:dyDescent="0.35">
      <c r="A245" s="16" t="s">
        <v>126</v>
      </c>
      <c r="B245" s="16">
        <v>12233</v>
      </c>
      <c r="C245" s="16">
        <v>5849</v>
      </c>
      <c r="D245" s="16">
        <v>597</v>
      </c>
      <c r="E245" s="16">
        <v>670</v>
      </c>
      <c r="F245" s="16">
        <v>1911</v>
      </c>
      <c r="G245" s="16">
        <v>1609</v>
      </c>
      <c r="H245" s="16">
        <v>222</v>
      </c>
      <c r="I245" s="16">
        <v>523</v>
      </c>
      <c r="J245" s="16">
        <v>127</v>
      </c>
      <c r="K245" s="16">
        <v>0</v>
      </c>
      <c r="L245" s="16">
        <v>725</v>
      </c>
      <c r="M245" s="16">
        <v>0</v>
      </c>
    </row>
    <row r="246" spans="1:13" x14ac:dyDescent="0.35">
      <c r="A246" s="16" t="s">
        <v>127</v>
      </c>
      <c r="B246" s="16">
        <v>12389</v>
      </c>
      <c r="C246" s="16">
        <v>6272</v>
      </c>
      <c r="D246" s="16">
        <v>596</v>
      </c>
      <c r="E246" s="16">
        <v>669</v>
      </c>
      <c r="F246" s="16">
        <v>1832</v>
      </c>
      <c r="G246" s="16">
        <v>1595</v>
      </c>
      <c r="H246" s="16">
        <v>164</v>
      </c>
      <c r="I246" s="16">
        <v>427</v>
      </c>
      <c r="J246" s="16">
        <v>110</v>
      </c>
      <c r="K246" s="16">
        <v>0</v>
      </c>
      <c r="L246" s="16">
        <v>724</v>
      </c>
      <c r="M246" s="16">
        <v>0</v>
      </c>
    </row>
    <row r="247" spans="1:13" x14ac:dyDescent="0.35">
      <c r="A247" s="16" t="s">
        <v>128</v>
      </c>
      <c r="B247" s="16">
        <v>12786</v>
      </c>
      <c r="C247" s="16">
        <v>6350</v>
      </c>
      <c r="D247" s="16">
        <v>736</v>
      </c>
      <c r="E247" s="16">
        <v>727</v>
      </c>
      <c r="F247" s="16">
        <v>1851</v>
      </c>
      <c r="G247" s="16">
        <v>1538</v>
      </c>
      <c r="H247" s="16">
        <v>203</v>
      </c>
      <c r="I247" s="16">
        <v>519</v>
      </c>
      <c r="J247" s="16">
        <v>108</v>
      </c>
      <c r="K247" s="16">
        <v>0</v>
      </c>
      <c r="L247" s="16">
        <v>754</v>
      </c>
      <c r="M247" s="16">
        <v>0</v>
      </c>
    </row>
    <row r="248" spans="1:13" x14ac:dyDescent="0.35">
      <c r="A248" s="16" t="s">
        <v>129</v>
      </c>
      <c r="B248" s="16">
        <v>12640</v>
      </c>
      <c r="C248" s="16">
        <v>6314</v>
      </c>
      <c r="D248" s="16">
        <v>883</v>
      </c>
      <c r="E248" s="16">
        <v>483</v>
      </c>
      <c r="F248" s="16">
        <v>1962</v>
      </c>
      <c r="G248" s="16">
        <v>1535</v>
      </c>
      <c r="H248" s="16">
        <v>226</v>
      </c>
      <c r="I248" s="16">
        <v>421</v>
      </c>
      <c r="J248" s="16">
        <v>116</v>
      </c>
      <c r="K248" s="16">
        <v>0</v>
      </c>
      <c r="L248" s="16">
        <v>700</v>
      </c>
      <c r="M248" s="16">
        <v>0</v>
      </c>
    </row>
    <row r="249" spans="1:13" x14ac:dyDescent="0.35">
      <c r="A249" s="16" t="s">
        <v>130</v>
      </c>
      <c r="B249" s="16">
        <v>12201</v>
      </c>
      <c r="C249" s="16">
        <v>5926</v>
      </c>
      <c r="D249" s="16">
        <v>628</v>
      </c>
      <c r="E249" s="16">
        <v>779</v>
      </c>
      <c r="F249" s="16">
        <v>1894</v>
      </c>
      <c r="G249" s="16">
        <v>1472</v>
      </c>
      <c r="H249" s="16">
        <v>199</v>
      </c>
      <c r="I249" s="16">
        <v>429</v>
      </c>
      <c r="J249" s="16">
        <v>112</v>
      </c>
      <c r="K249" s="16">
        <v>0</v>
      </c>
      <c r="L249" s="16">
        <v>762</v>
      </c>
      <c r="M249" s="16">
        <v>0</v>
      </c>
    </row>
    <row r="250" spans="1:13" x14ac:dyDescent="0.35">
      <c r="A250" s="16" t="s">
        <v>131</v>
      </c>
      <c r="B250" s="16">
        <v>10826</v>
      </c>
      <c r="C250" s="16">
        <v>6133</v>
      </c>
      <c r="D250" s="16">
        <v>420</v>
      </c>
      <c r="E250" s="16">
        <v>545</v>
      </c>
      <c r="F250" s="16">
        <v>1702</v>
      </c>
      <c r="G250" s="16">
        <v>630</v>
      </c>
      <c r="H250" s="16">
        <v>147</v>
      </c>
      <c r="I250" s="16">
        <v>436</v>
      </c>
      <c r="J250" s="16">
        <v>97</v>
      </c>
      <c r="K250" s="16">
        <v>0</v>
      </c>
      <c r="L250" s="16">
        <v>716</v>
      </c>
      <c r="M250" s="16">
        <v>0</v>
      </c>
    </row>
    <row r="251" spans="1:13" x14ac:dyDescent="0.35">
      <c r="A251" s="16" t="s">
        <v>132</v>
      </c>
      <c r="B251" s="16">
        <v>10762</v>
      </c>
      <c r="C251" s="16">
        <v>5895</v>
      </c>
      <c r="D251" s="16">
        <v>480</v>
      </c>
      <c r="E251" s="16">
        <v>605</v>
      </c>
      <c r="F251" s="16">
        <v>1878</v>
      </c>
      <c r="G251" s="16">
        <v>600</v>
      </c>
      <c r="H251" s="16">
        <v>176</v>
      </c>
      <c r="I251" s="16">
        <v>331</v>
      </c>
      <c r="J251" s="16">
        <v>101</v>
      </c>
      <c r="K251" s="16">
        <v>0</v>
      </c>
      <c r="L251" s="16">
        <v>696</v>
      </c>
      <c r="M251" s="16">
        <v>0</v>
      </c>
    </row>
    <row r="252" spans="1:13" x14ac:dyDescent="0.35">
      <c r="A252" s="16" t="s">
        <v>133</v>
      </c>
      <c r="B252" s="16">
        <v>11296</v>
      </c>
      <c r="C252" s="16">
        <v>6272</v>
      </c>
      <c r="D252" s="16">
        <v>628</v>
      </c>
      <c r="E252" s="16">
        <v>671</v>
      </c>
      <c r="F252" s="16">
        <v>1708</v>
      </c>
      <c r="G252" s="16">
        <v>650</v>
      </c>
      <c r="H252" s="16">
        <v>155</v>
      </c>
      <c r="I252" s="16">
        <v>356</v>
      </c>
      <c r="J252" s="16">
        <v>109</v>
      </c>
      <c r="K252" s="16">
        <v>0</v>
      </c>
      <c r="L252" s="16">
        <v>747</v>
      </c>
      <c r="M252" s="16">
        <v>0</v>
      </c>
    </row>
    <row r="253" spans="1:13" x14ac:dyDescent="0.35">
      <c r="A253" s="16" t="s">
        <v>134</v>
      </c>
      <c r="B253" s="16">
        <v>14247</v>
      </c>
      <c r="C253" s="16">
        <v>6975</v>
      </c>
      <c r="D253" s="16">
        <v>585</v>
      </c>
      <c r="E253" s="16">
        <v>1508</v>
      </c>
      <c r="F253" s="16">
        <v>1968</v>
      </c>
      <c r="G253" s="16">
        <v>1787</v>
      </c>
      <c r="H253" s="16">
        <v>209</v>
      </c>
      <c r="I253" s="16">
        <v>362</v>
      </c>
      <c r="J253" s="16">
        <v>96</v>
      </c>
      <c r="K253" s="16">
        <v>0</v>
      </c>
      <c r="L253" s="16">
        <v>757</v>
      </c>
      <c r="M253" s="16">
        <v>0</v>
      </c>
    </row>
    <row r="254" spans="1:13" x14ac:dyDescent="0.35">
      <c r="A254" s="16" t="s">
        <v>135</v>
      </c>
      <c r="B254" s="16">
        <v>12247</v>
      </c>
      <c r="C254" s="16">
        <v>6434</v>
      </c>
      <c r="D254" s="16">
        <v>595</v>
      </c>
      <c r="E254" s="16">
        <v>150</v>
      </c>
      <c r="F254" s="16">
        <v>1796</v>
      </c>
      <c r="G254" s="16">
        <v>1830</v>
      </c>
      <c r="H254" s="16">
        <v>249</v>
      </c>
      <c r="I254" s="16">
        <v>314</v>
      </c>
      <c r="J254" s="16">
        <v>132</v>
      </c>
      <c r="K254" s="16">
        <v>0</v>
      </c>
      <c r="L254" s="16">
        <v>747</v>
      </c>
      <c r="M254" s="16">
        <v>0</v>
      </c>
    </row>
    <row r="255" spans="1:13" x14ac:dyDescent="0.35">
      <c r="A255" s="16" t="s">
        <v>136</v>
      </c>
      <c r="B255" s="16">
        <v>13149</v>
      </c>
      <c r="C255" s="16">
        <v>6525</v>
      </c>
      <c r="D255" s="16">
        <v>603</v>
      </c>
      <c r="E255" s="16">
        <v>904</v>
      </c>
      <c r="F255" s="16">
        <v>1912</v>
      </c>
      <c r="G255" s="16">
        <v>1805</v>
      </c>
      <c r="H255" s="16">
        <v>182</v>
      </c>
      <c r="I255" s="16">
        <v>340</v>
      </c>
      <c r="J255" s="16">
        <v>102</v>
      </c>
      <c r="K255" s="16">
        <v>0</v>
      </c>
      <c r="L255" s="16">
        <v>776</v>
      </c>
      <c r="M255" s="16">
        <v>0</v>
      </c>
    </row>
    <row r="256" spans="1:13" x14ac:dyDescent="0.35">
      <c r="A256" s="16" t="s">
        <v>137</v>
      </c>
      <c r="B256" s="16">
        <v>12401</v>
      </c>
      <c r="C256" s="16">
        <v>6425</v>
      </c>
      <c r="D256" s="16">
        <v>642</v>
      </c>
      <c r="E256" s="16">
        <v>312</v>
      </c>
      <c r="F256" s="16">
        <v>1846</v>
      </c>
      <c r="G256" s="16">
        <v>1601</v>
      </c>
      <c r="H256" s="16">
        <v>185</v>
      </c>
      <c r="I256" s="16">
        <v>530</v>
      </c>
      <c r="J256" s="16">
        <v>99</v>
      </c>
      <c r="K256" s="16">
        <v>0</v>
      </c>
      <c r="L256" s="16">
        <v>761</v>
      </c>
      <c r="M256" s="16">
        <v>0</v>
      </c>
    </row>
    <row r="257" spans="1:13" x14ac:dyDescent="0.35">
      <c r="A257" s="16" t="s">
        <v>138</v>
      </c>
      <c r="B257" s="16">
        <v>12553</v>
      </c>
      <c r="C257" s="16">
        <v>6326</v>
      </c>
      <c r="D257" s="16">
        <v>618</v>
      </c>
      <c r="E257" s="16">
        <v>604</v>
      </c>
      <c r="F257" s="16">
        <v>1908</v>
      </c>
      <c r="G257" s="16">
        <v>1593</v>
      </c>
      <c r="H257" s="16">
        <v>216</v>
      </c>
      <c r="I257" s="16">
        <v>411</v>
      </c>
      <c r="J257" s="16">
        <v>117</v>
      </c>
      <c r="K257" s="16">
        <v>0</v>
      </c>
      <c r="L257" s="16">
        <v>760</v>
      </c>
      <c r="M257" s="16">
        <v>0</v>
      </c>
    </row>
    <row r="258" spans="1:13" x14ac:dyDescent="0.35">
      <c r="A258" s="16" t="s">
        <v>139</v>
      </c>
      <c r="B258" s="16">
        <v>12812</v>
      </c>
      <c r="C258" s="16">
        <v>6547</v>
      </c>
      <c r="D258" s="16">
        <v>633</v>
      </c>
      <c r="E258" s="16">
        <v>665</v>
      </c>
      <c r="F258" s="16">
        <v>1866</v>
      </c>
      <c r="G258" s="16">
        <v>1581</v>
      </c>
      <c r="H258" s="16">
        <v>192</v>
      </c>
      <c r="I258" s="16">
        <v>434</v>
      </c>
      <c r="J258" s="16">
        <v>122</v>
      </c>
      <c r="K258" s="16">
        <v>0</v>
      </c>
      <c r="L258" s="16">
        <v>772</v>
      </c>
      <c r="M258" s="16">
        <v>0</v>
      </c>
    </row>
    <row r="259" spans="1:13" x14ac:dyDescent="0.35">
      <c r="A259" s="16" t="s">
        <v>140</v>
      </c>
      <c r="B259" s="16">
        <v>13916</v>
      </c>
      <c r="C259" s="16">
        <v>7209</v>
      </c>
      <c r="D259" s="16">
        <v>794</v>
      </c>
      <c r="E259" s="16">
        <v>760</v>
      </c>
      <c r="F259" s="16">
        <v>2018</v>
      </c>
      <c r="G259" s="16">
        <v>1508</v>
      </c>
      <c r="H259" s="16">
        <v>267</v>
      </c>
      <c r="I259" s="16">
        <v>480</v>
      </c>
      <c r="J259" s="16">
        <v>132</v>
      </c>
      <c r="K259" s="16">
        <v>0</v>
      </c>
      <c r="L259" s="16">
        <v>748</v>
      </c>
      <c r="M259" s="16">
        <v>0</v>
      </c>
    </row>
    <row r="260" spans="1:13" x14ac:dyDescent="0.35">
      <c r="A260" s="16" t="s">
        <v>141</v>
      </c>
      <c r="B260" s="16">
        <v>13349</v>
      </c>
      <c r="C260" s="16">
        <v>7113</v>
      </c>
      <c r="D260" s="16">
        <v>847</v>
      </c>
      <c r="E260" s="16">
        <v>516</v>
      </c>
      <c r="F260" s="16">
        <v>1940</v>
      </c>
      <c r="G260" s="16">
        <v>1507</v>
      </c>
      <c r="H260" s="16">
        <v>187</v>
      </c>
      <c r="I260" s="16">
        <v>417</v>
      </c>
      <c r="J260" s="16">
        <v>108</v>
      </c>
      <c r="K260" s="16">
        <v>0</v>
      </c>
      <c r="L260" s="16">
        <v>714</v>
      </c>
      <c r="M260" s="16">
        <v>0</v>
      </c>
    </row>
    <row r="261" spans="1:13" x14ac:dyDescent="0.35">
      <c r="A261" s="16" t="s">
        <v>142</v>
      </c>
      <c r="B261" s="16">
        <v>12951</v>
      </c>
      <c r="C261" s="16">
        <v>6537</v>
      </c>
      <c r="D261" s="16">
        <v>681</v>
      </c>
      <c r="E261" s="16">
        <v>805</v>
      </c>
      <c r="F261" s="16">
        <v>1934</v>
      </c>
      <c r="G261" s="16">
        <v>1443</v>
      </c>
      <c r="H261" s="16">
        <v>218</v>
      </c>
      <c r="I261" s="16">
        <v>462</v>
      </c>
      <c r="J261" s="16">
        <v>100</v>
      </c>
      <c r="K261" s="16">
        <v>0</v>
      </c>
      <c r="L261" s="16">
        <v>771</v>
      </c>
      <c r="M261" s="16">
        <v>0</v>
      </c>
    </row>
    <row r="262" spans="1:13" x14ac:dyDescent="0.35">
      <c r="A262" s="16" t="s">
        <v>143</v>
      </c>
      <c r="B262" s="16">
        <v>11643</v>
      </c>
      <c r="C262" s="16">
        <v>6766</v>
      </c>
      <c r="D262" s="16">
        <v>424</v>
      </c>
      <c r="E262" s="16">
        <v>554</v>
      </c>
      <c r="F262" s="16">
        <v>1808</v>
      </c>
      <c r="G262" s="16">
        <v>632</v>
      </c>
      <c r="H262" s="16">
        <v>201</v>
      </c>
      <c r="I262" s="16">
        <v>411</v>
      </c>
      <c r="J262" s="16">
        <v>98</v>
      </c>
      <c r="K262" s="16">
        <v>0</v>
      </c>
      <c r="L262" s="16">
        <v>749</v>
      </c>
      <c r="M262" s="16">
        <v>0</v>
      </c>
    </row>
    <row r="263" spans="1:13" x14ac:dyDescent="0.35">
      <c r="A263" s="16" t="s">
        <v>144</v>
      </c>
      <c r="B263" s="16">
        <v>11708</v>
      </c>
      <c r="C263" s="16">
        <v>6560</v>
      </c>
      <c r="D263" s="16">
        <v>515</v>
      </c>
      <c r="E263" s="16">
        <v>642</v>
      </c>
      <c r="F263" s="16">
        <v>1915</v>
      </c>
      <c r="G263" s="16">
        <v>598</v>
      </c>
      <c r="H263" s="16">
        <v>252</v>
      </c>
      <c r="I263" s="16">
        <v>404</v>
      </c>
      <c r="J263" s="16">
        <v>104</v>
      </c>
      <c r="K263" s="16">
        <v>0</v>
      </c>
      <c r="L263" s="16">
        <v>718</v>
      </c>
      <c r="M263" s="16">
        <v>0</v>
      </c>
    </row>
    <row r="264" spans="1:13" x14ac:dyDescent="0.35">
      <c r="A264" s="16" t="s">
        <v>145</v>
      </c>
      <c r="B264" s="16">
        <v>12729</v>
      </c>
      <c r="C264" s="16">
        <v>6873</v>
      </c>
      <c r="D264" s="16">
        <v>673</v>
      </c>
      <c r="E264" s="16">
        <v>1175</v>
      </c>
      <c r="F264" s="16">
        <v>1875</v>
      </c>
      <c r="G264" s="16">
        <v>670</v>
      </c>
      <c r="H264" s="16">
        <v>200</v>
      </c>
      <c r="I264" s="16">
        <v>421</v>
      </c>
      <c r="J264" s="16">
        <v>74</v>
      </c>
      <c r="K264" s="16">
        <v>0</v>
      </c>
      <c r="L264" s="16">
        <v>768</v>
      </c>
      <c r="M264" s="16">
        <v>0</v>
      </c>
    </row>
    <row r="265" spans="1:13" x14ac:dyDescent="0.35">
      <c r="A265" s="16" t="s">
        <v>146</v>
      </c>
      <c r="B265" s="16">
        <v>13141</v>
      </c>
      <c r="C265" s="16">
        <v>6867</v>
      </c>
      <c r="D265" s="16">
        <v>603</v>
      </c>
      <c r="E265" s="16">
        <v>254</v>
      </c>
      <c r="F265" s="16">
        <v>1995</v>
      </c>
      <c r="G265" s="16">
        <v>1820</v>
      </c>
      <c r="H265" s="16">
        <v>245</v>
      </c>
      <c r="I265" s="16">
        <v>462</v>
      </c>
      <c r="J265" s="16">
        <v>105</v>
      </c>
      <c r="K265" s="16">
        <v>0</v>
      </c>
      <c r="L265" s="16">
        <v>790</v>
      </c>
      <c r="M265" s="16">
        <v>0</v>
      </c>
    </row>
    <row r="266" spans="1:13" x14ac:dyDescent="0.35">
      <c r="A266" s="16" t="s">
        <v>147</v>
      </c>
      <c r="B266" s="16">
        <v>13501</v>
      </c>
      <c r="C266" s="16">
        <v>6834</v>
      </c>
      <c r="D266" s="16">
        <v>643</v>
      </c>
      <c r="E266" s="16">
        <v>656</v>
      </c>
      <c r="F266" s="16">
        <v>1934</v>
      </c>
      <c r="G266" s="16">
        <v>1858</v>
      </c>
      <c r="H266" s="16">
        <v>220</v>
      </c>
      <c r="I266" s="16">
        <v>464</v>
      </c>
      <c r="J266" s="16">
        <v>97</v>
      </c>
      <c r="K266" s="16">
        <v>0</v>
      </c>
      <c r="L266" s="16">
        <v>795</v>
      </c>
      <c r="M266" s="16">
        <v>0</v>
      </c>
    </row>
    <row r="267" spans="1:13" x14ac:dyDescent="0.35">
      <c r="A267" s="16" t="s">
        <v>148</v>
      </c>
      <c r="B267" s="16">
        <v>14022</v>
      </c>
      <c r="C267" s="16">
        <v>6698</v>
      </c>
      <c r="D267" s="16">
        <v>664</v>
      </c>
      <c r="E267" s="16">
        <v>1105</v>
      </c>
      <c r="F267" s="16">
        <v>2004</v>
      </c>
      <c r="G267" s="16">
        <v>1847</v>
      </c>
      <c r="H267" s="16">
        <v>195</v>
      </c>
      <c r="I267" s="16">
        <v>556</v>
      </c>
      <c r="J267" s="16">
        <v>106</v>
      </c>
      <c r="K267" s="16">
        <v>0</v>
      </c>
      <c r="L267" s="16">
        <v>847</v>
      </c>
      <c r="M267" s="16">
        <v>0</v>
      </c>
    </row>
    <row r="268" spans="1:13" x14ac:dyDescent="0.35">
      <c r="A268" s="16" t="s">
        <v>149</v>
      </c>
      <c r="B268" s="16">
        <v>13117</v>
      </c>
      <c r="C268" s="16">
        <v>6778</v>
      </c>
      <c r="D268" s="16">
        <v>632</v>
      </c>
      <c r="E268" s="16">
        <v>349</v>
      </c>
      <c r="F268" s="16">
        <v>1927</v>
      </c>
      <c r="G268" s="16">
        <v>1641</v>
      </c>
      <c r="H268" s="16">
        <v>242</v>
      </c>
      <c r="I268" s="16">
        <v>617</v>
      </c>
      <c r="J268" s="16">
        <v>105</v>
      </c>
      <c r="K268" s="16">
        <v>0</v>
      </c>
      <c r="L268" s="16">
        <v>826</v>
      </c>
      <c r="M268" s="16">
        <v>0</v>
      </c>
    </row>
    <row r="269" spans="1:13" x14ac:dyDescent="0.35">
      <c r="A269" s="16" t="s">
        <v>150</v>
      </c>
      <c r="B269" s="16">
        <v>13336</v>
      </c>
      <c r="C269" s="16">
        <v>6723</v>
      </c>
      <c r="D269" s="16">
        <v>652</v>
      </c>
      <c r="E269" s="16">
        <v>643</v>
      </c>
      <c r="F269" s="16">
        <v>2002</v>
      </c>
      <c r="G269" s="16">
        <v>1635</v>
      </c>
      <c r="H269" s="16">
        <v>206</v>
      </c>
      <c r="I269" s="16">
        <v>593</v>
      </c>
      <c r="J269" s="16">
        <v>104</v>
      </c>
      <c r="K269" s="16">
        <v>0</v>
      </c>
      <c r="L269" s="16">
        <v>778</v>
      </c>
      <c r="M269" s="16">
        <v>0</v>
      </c>
    </row>
    <row r="270" spans="1:13" x14ac:dyDescent="0.35">
      <c r="A270" s="16" t="s">
        <v>151</v>
      </c>
      <c r="B270" s="16">
        <v>13623</v>
      </c>
      <c r="C270" s="16">
        <v>7046</v>
      </c>
      <c r="D270" s="16">
        <v>658</v>
      </c>
      <c r="E270" s="16">
        <v>690</v>
      </c>
      <c r="F270" s="16">
        <v>1922</v>
      </c>
      <c r="G270" s="16">
        <v>1626</v>
      </c>
      <c r="H270" s="16">
        <v>169</v>
      </c>
      <c r="I270" s="16">
        <v>622</v>
      </c>
      <c r="J270" s="16">
        <v>115</v>
      </c>
      <c r="K270" s="16">
        <v>0</v>
      </c>
      <c r="L270" s="16">
        <v>775</v>
      </c>
      <c r="M270" s="16">
        <v>0</v>
      </c>
    </row>
    <row r="271" spans="1:13" x14ac:dyDescent="0.35">
      <c r="A271" s="16" t="s">
        <v>152</v>
      </c>
      <c r="B271" s="16">
        <v>14115</v>
      </c>
      <c r="C271" s="16">
        <v>7326</v>
      </c>
      <c r="D271" s="16">
        <v>773</v>
      </c>
      <c r="E271" s="16">
        <v>671</v>
      </c>
      <c r="F271" s="16">
        <v>1991</v>
      </c>
      <c r="G271" s="16">
        <v>1564</v>
      </c>
      <c r="H271" s="16">
        <v>262</v>
      </c>
      <c r="I271" s="16">
        <v>576</v>
      </c>
      <c r="J271" s="16">
        <v>98</v>
      </c>
      <c r="K271" s="16">
        <v>0</v>
      </c>
      <c r="L271" s="16">
        <v>854</v>
      </c>
      <c r="M271" s="16">
        <v>0</v>
      </c>
    </row>
    <row r="272" spans="1:13" x14ac:dyDescent="0.35">
      <c r="A272" s="16" t="s">
        <v>153</v>
      </c>
      <c r="B272" s="16">
        <v>13665</v>
      </c>
      <c r="C272" s="16">
        <v>7030</v>
      </c>
      <c r="D272" s="16">
        <v>881</v>
      </c>
      <c r="E272" s="16">
        <v>551</v>
      </c>
      <c r="F272" s="16">
        <v>1991</v>
      </c>
      <c r="G272" s="16">
        <v>1563</v>
      </c>
      <c r="H272" s="16">
        <v>228</v>
      </c>
      <c r="I272" s="16">
        <v>509</v>
      </c>
      <c r="J272" s="16">
        <v>136</v>
      </c>
      <c r="K272" s="16">
        <v>0</v>
      </c>
      <c r="L272" s="16">
        <v>776</v>
      </c>
      <c r="M272" s="16">
        <v>0</v>
      </c>
    </row>
    <row r="273" spans="1:13" x14ac:dyDescent="0.35">
      <c r="A273" s="16" t="s">
        <v>154</v>
      </c>
      <c r="B273" s="16">
        <v>13980</v>
      </c>
      <c r="C273" s="16">
        <v>7165</v>
      </c>
      <c r="D273" s="16">
        <v>754</v>
      </c>
      <c r="E273" s="16">
        <v>842</v>
      </c>
      <c r="F273" s="16">
        <v>2048</v>
      </c>
      <c r="G273" s="16">
        <v>1499</v>
      </c>
      <c r="H273" s="16">
        <v>281</v>
      </c>
      <c r="I273" s="16">
        <v>548</v>
      </c>
      <c r="J273" s="16">
        <v>85</v>
      </c>
      <c r="K273" s="16">
        <v>0</v>
      </c>
      <c r="L273" s="16">
        <v>758</v>
      </c>
      <c r="M273" s="16">
        <v>0</v>
      </c>
    </row>
    <row r="274" spans="1:13" x14ac:dyDescent="0.35">
      <c r="A274" s="16" t="s">
        <v>155</v>
      </c>
      <c r="B274" s="16">
        <v>11857</v>
      </c>
      <c r="C274" s="16">
        <v>6796</v>
      </c>
      <c r="D274" s="16">
        <v>417</v>
      </c>
      <c r="E274" s="16">
        <v>765</v>
      </c>
      <c r="F274" s="16">
        <v>1788</v>
      </c>
      <c r="G274" s="16">
        <v>608</v>
      </c>
      <c r="H274" s="16">
        <v>170</v>
      </c>
      <c r="I274" s="16">
        <v>469</v>
      </c>
      <c r="J274" s="16">
        <v>89</v>
      </c>
      <c r="K274" s="16">
        <v>0</v>
      </c>
      <c r="L274" s="16">
        <v>755</v>
      </c>
      <c r="M274" s="16">
        <v>0</v>
      </c>
    </row>
    <row r="275" spans="1:13" x14ac:dyDescent="0.35">
      <c r="A275" s="16" t="s">
        <v>156</v>
      </c>
      <c r="B275" s="16">
        <v>11845</v>
      </c>
      <c r="C275" s="16">
        <v>6792</v>
      </c>
      <c r="D275" s="16">
        <v>526</v>
      </c>
      <c r="E275" s="16">
        <v>399</v>
      </c>
      <c r="F275" s="16">
        <v>1985</v>
      </c>
      <c r="G275" s="16">
        <v>579</v>
      </c>
      <c r="H275" s="16">
        <v>250</v>
      </c>
      <c r="I275" s="16">
        <v>409</v>
      </c>
      <c r="J275" s="16">
        <v>105</v>
      </c>
      <c r="K275" s="16">
        <v>0</v>
      </c>
      <c r="L275" s="16">
        <v>800</v>
      </c>
      <c r="M275" s="16">
        <v>0</v>
      </c>
    </row>
    <row r="276" spans="1:13" x14ac:dyDescent="0.35">
      <c r="A276" s="16" t="s">
        <v>157</v>
      </c>
      <c r="B276" s="16">
        <v>12540</v>
      </c>
      <c r="C276" s="16">
        <v>6736</v>
      </c>
      <c r="D276" s="16">
        <v>686</v>
      </c>
      <c r="E276" s="16">
        <v>1146</v>
      </c>
      <c r="F276" s="16">
        <v>1726</v>
      </c>
      <c r="G276" s="16">
        <v>701</v>
      </c>
      <c r="H276" s="16">
        <v>248</v>
      </c>
      <c r="I276" s="16">
        <v>425</v>
      </c>
      <c r="J276" s="16">
        <v>70</v>
      </c>
      <c r="K276" s="16">
        <v>0</v>
      </c>
      <c r="L276" s="16">
        <v>802</v>
      </c>
      <c r="M276" s="16">
        <v>0</v>
      </c>
    </row>
    <row r="277" spans="1:13" x14ac:dyDescent="0.35">
      <c r="A277" s="16" t="s">
        <v>158</v>
      </c>
      <c r="B277" s="16">
        <v>13736</v>
      </c>
      <c r="C277" s="16">
        <v>7268</v>
      </c>
      <c r="D277" s="16">
        <v>587</v>
      </c>
      <c r="E277" s="16">
        <v>239</v>
      </c>
      <c r="F277" s="16">
        <v>2047</v>
      </c>
      <c r="G277" s="16">
        <v>1874</v>
      </c>
      <c r="H277" s="16">
        <v>256</v>
      </c>
      <c r="I277" s="16">
        <v>520</v>
      </c>
      <c r="J277" s="16">
        <v>138</v>
      </c>
      <c r="K277" s="16">
        <v>0</v>
      </c>
      <c r="L277" s="16">
        <v>807</v>
      </c>
      <c r="M277" s="16">
        <v>0</v>
      </c>
    </row>
    <row r="278" spans="1:13" x14ac:dyDescent="0.35">
      <c r="A278" s="16" t="s">
        <v>159</v>
      </c>
      <c r="B278" s="16">
        <v>13796</v>
      </c>
      <c r="C278" s="16">
        <v>6959</v>
      </c>
      <c r="D278" s="16">
        <v>658</v>
      </c>
      <c r="E278" s="16">
        <v>652</v>
      </c>
      <c r="F278" s="16">
        <v>1936</v>
      </c>
      <c r="G278" s="16">
        <v>1921</v>
      </c>
      <c r="H278" s="16">
        <v>248</v>
      </c>
      <c r="I278" s="16">
        <v>531</v>
      </c>
      <c r="J278" s="16">
        <v>101</v>
      </c>
      <c r="K278" s="16">
        <v>0</v>
      </c>
      <c r="L278" s="16">
        <v>790</v>
      </c>
      <c r="M278" s="16">
        <v>0</v>
      </c>
    </row>
    <row r="279" spans="1:13" x14ac:dyDescent="0.35">
      <c r="A279" s="16" t="s">
        <v>160</v>
      </c>
      <c r="B279" s="16">
        <v>13770</v>
      </c>
      <c r="C279" s="16">
        <v>6891</v>
      </c>
      <c r="D279" s="16">
        <v>677</v>
      </c>
      <c r="E279" s="16">
        <v>729</v>
      </c>
      <c r="F279" s="16">
        <v>1975</v>
      </c>
      <c r="G279" s="16">
        <v>1889</v>
      </c>
      <c r="H279" s="16">
        <v>200</v>
      </c>
      <c r="I279" s="16">
        <v>530</v>
      </c>
      <c r="J279" s="16">
        <v>78</v>
      </c>
      <c r="K279" s="16">
        <v>0</v>
      </c>
      <c r="L279" s="16">
        <v>801</v>
      </c>
      <c r="M279" s="16">
        <v>0</v>
      </c>
    </row>
    <row r="280" spans="1:13" x14ac:dyDescent="0.35">
      <c r="A280" s="16" t="s">
        <v>161</v>
      </c>
      <c r="B280" s="16">
        <v>14081</v>
      </c>
      <c r="C280" s="16">
        <v>7199</v>
      </c>
      <c r="D280" s="16">
        <v>647</v>
      </c>
      <c r="E280" s="16">
        <v>643</v>
      </c>
      <c r="F280" s="16">
        <v>1987</v>
      </c>
      <c r="G280" s="16">
        <v>1759</v>
      </c>
      <c r="H280" s="16">
        <v>298</v>
      </c>
      <c r="I280" s="16">
        <v>586</v>
      </c>
      <c r="J280" s="16">
        <v>130</v>
      </c>
      <c r="K280" s="16">
        <v>0</v>
      </c>
      <c r="L280" s="16">
        <v>832</v>
      </c>
      <c r="M280" s="16">
        <v>0</v>
      </c>
    </row>
    <row r="281" spans="1:13" x14ac:dyDescent="0.35">
      <c r="A281" s="16" t="s">
        <v>162</v>
      </c>
      <c r="B281" s="16">
        <v>13890</v>
      </c>
      <c r="C281" s="16">
        <v>6913</v>
      </c>
      <c r="D281" s="16">
        <v>679</v>
      </c>
      <c r="E281" s="16">
        <v>682</v>
      </c>
      <c r="F281" s="16">
        <v>1945</v>
      </c>
      <c r="G281" s="16">
        <v>1754</v>
      </c>
      <c r="H281" s="16">
        <v>273</v>
      </c>
      <c r="I281" s="16">
        <v>724</v>
      </c>
      <c r="J281" s="16">
        <v>115</v>
      </c>
      <c r="K281" s="16">
        <v>0</v>
      </c>
      <c r="L281" s="16">
        <v>805</v>
      </c>
      <c r="M281" s="16">
        <v>0</v>
      </c>
    </row>
    <row r="282" spans="1:13" x14ac:dyDescent="0.35">
      <c r="A282" s="16" t="s">
        <v>163</v>
      </c>
      <c r="B282" s="16">
        <v>14387</v>
      </c>
      <c r="C282" s="16">
        <v>7350</v>
      </c>
      <c r="D282" s="16">
        <v>621</v>
      </c>
      <c r="E282" s="16">
        <v>739</v>
      </c>
      <c r="F282" s="16">
        <v>2039</v>
      </c>
      <c r="G282" s="16">
        <v>1744</v>
      </c>
      <c r="H282" s="16">
        <v>274</v>
      </c>
      <c r="I282" s="16">
        <v>703</v>
      </c>
      <c r="J282" s="16">
        <v>135</v>
      </c>
      <c r="K282" s="16">
        <v>0</v>
      </c>
      <c r="L282" s="16">
        <v>782</v>
      </c>
      <c r="M282" s="16">
        <v>0</v>
      </c>
    </row>
    <row r="283" spans="1:13" x14ac:dyDescent="0.35">
      <c r="A283" s="16" t="s">
        <v>164</v>
      </c>
      <c r="B283" s="16">
        <v>14447</v>
      </c>
      <c r="C283" s="16">
        <v>7370</v>
      </c>
      <c r="D283" s="16">
        <v>765</v>
      </c>
      <c r="E283" s="16">
        <v>920</v>
      </c>
      <c r="F283" s="16">
        <v>1930</v>
      </c>
      <c r="G283" s="16">
        <v>1665</v>
      </c>
      <c r="H283" s="16">
        <v>267</v>
      </c>
      <c r="I283" s="16">
        <v>637</v>
      </c>
      <c r="J283" s="16">
        <v>99</v>
      </c>
      <c r="K283" s="16">
        <v>0</v>
      </c>
      <c r="L283" s="16">
        <v>794</v>
      </c>
      <c r="M283" s="16">
        <v>0</v>
      </c>
    </row>
    <row r="284" spans="1:13" x14ac:dyDescent="0.35">
      <c r="A284" s="16" t="s">
        <v>165</v>
      </c>
      <c r="B284" s="16">
        <v>13845</v>
      </c>
      <c r="C284" s="16">
        <v>7222</v>
      </c>
      <c r="D284" s="16">
        <v>952</v>
      </c>
      <c r="E284" s="16">
        <v>324</v>
      </c>
      <c r="F284" s="16">
        <v>1953</v>
      </c>
      <c r="G284" s="16">
        <v>1663</v>
      </c>
      <c r="H284" s="16">
        <v>269</v>
      </c>
      <c r="I284" s="16">
        <v>632</v>
      </c>
      <c r="J284" s="16">
        <v>60</v>
      </c>
      <c r="K284" s="16">
        <v>0</v>
      </c>
      <c r="L284" s="16">
        <v>770</v>
      </c>
      <c r="M284" s="16">
        <v>0</v>
      </c>
    </row>
    <row r="285" spans="1:13" x14ac:dyDescent="0.35">
      <c r="A285" s="16" t="s">
        <v>166</v>
      </c>
      <c r="B285" s="16">
        <v>14069</v>
      </c>
      <c r="C285" s="16">
        <v>7134</v>
      </c>
      <c r="D285" s="16">
        <v>659</v>
      </c>
      <c r="E285" s="16">
        <v>798</v>
      </c>
      <c r="F285" s="16">
        <v>2035</v>
      </c>
      <c r="G285" s="16">
        <v>1600</v>
      </c>
      <c r="H285" s="16">
        <v>331</v>
      </c>
      <c r="I285" s="16">
        <v>660</v>
      </c>
      <c r="J285" s="16">
        <v>84</v>
      </c>
      <c r="K285" s="16">
        <v>0</v>
      </c>
      <c r="L285" s="16">
        <v>768</v>
      </c>
      <c r="M285" s="16">
        <v>0</v>
      </c>
    </row>
    <row r="286" spans="1:13" x14ac:dyDescent="0.35">
      <c r="A286" s="16" t="s">
        <v>167</v>
      </c>
      <c r="B286" s="16">
        <v>12246</v>
      </c>
      <c r="C286" s="16">
        <v>6832</v>
      </c>
      <c r="D286" s="16">
        <v>420</v>
      </c>
      <c r="E286" s="16">
        <v>504</v>
      </c>
      <c r="F286" s="16">
        <v>1867</v>
      </c>
      <c r="G286" s="16">
        <v>719</v>
      </c>
      <c r="H286" s="16">
        <v>225</v>
      </c>
      <c r="I286" s="16">
        <v>744</v>
      </c>
      <c r="J286" s="16">
        <v>95</v>
      </c>
      <c r="K286" s="16">
        <v>0</v>
      </c>
      <c r="L286" s="16">
        <v>840</v>
      </c>
      <c r="M286" s="16">
        <v>0</v>
      </c>
    </row>
    <row r="287" spans="1:13" x14ac:dyDescent="0.35">
      <c r="A287" s="16" t="s">
        <v>168</v>
      </c>
      <c r="B287" s="16">
        <v>12351</v>
      </c>
      <c r="C287" s="16">
        <v>6734</v>
      </c>
      <c r="D287" s="16">
        <v>510</v>
      </c>
      <c r="E287" s="16">
        <v>583</v>
      </c>
      <c r="F287" s="16">
        <v>1960</v>
      </c>
      <c r="G287" s="16">
        <v>685</v>
      </c>
      <c r="H287" s="16">
        <v>413</v>
      </c>
      <c r="I287" s="16">
        <v>568</v>
      </c>
      <c r="J287" s="16">
        <v>97</v>
      </c>
      <c r="K287" s="16">
        <v>0</v>
      </c>
      <c r="L287" s="16">
        <v>801</v>
      </c>
      <c r="M287" s="16">
        <v>0</v>
      </c>
    </row>
    <row r="288" spans="1:13" x14ac:dyDescent="0.35">
      <c r="A288" s="16" t="s">
        <v>169</v>
      </c>
      <c r="B288" s="16">
        <v>13757</v>
      </c>
      <c r="C288" s="16">
        <v>7031</v>
      </c>
      <c r="D288" s="16">
        <v>701</v>
      </c>
      <c r="E288" s="16">
        <v>1625</v>
      </c>
      <c r="F288" s="16">
        <v>1764</v>
      </c>
      <c r="G288" s="16">
        <v>727</v>
      </c>
      <c r="H288" s="16">
        <v>410</v>
      </c>
      <c r="I288" s="16">
        <v>619</v>
      </c>
      <c r="J288" s="16">
        <v>114</v>
      </c>
      <c r="K288" s="16">
        <v>0</v>
      </c>
      <c r="L288" s="16">
        <v>766</v>
      </c>
      <c r="M288" s="16">
        <v>0</v>
      </c>
    </row>
    <row r="289" spans="1:13" x14ac:dyDescent="0.35">
      <c r="A289" s="16" t="s">
        <v>170</v>
      </c>
      <c r="B289" s="16">
        <v>14001</v>
      </c>
      <c r="C289" s="16">
        <v>7421</v>
      </c>
      <c r="D289" s="16">
        <v>561</v>
      </c>
      <c r="E289" s="16">
        <v>53</v>
      </c>
      <c r="F289" s="16">
        <v>2071</v>
      </c>
      <c r="G289" s="16">
        <v>1986</v>
      </c>
      <c r="H289" s="16">
        <v>305</v>
      </c>
      <c r="I289" s="16">
        <v>646</v>
      </c>
      <c r="J289" s="16">
        <v>110</v>
      </c>
      <c r="K289" s="16">
        <v>0</v>
      </c>
      <c r="L289" s="16">
        <v>848</v>
      </c>
      <c r="M289" s="16">
        <v>0</v>
      </c>
    </row>
    <row r="290" spans="1:13" x14ac:dyDescent="0.35">
      <c r="A290" s="16" t="s">
        <v>171</v>
      </c>
      <c r="B290" s="16">
        <v>14699</v>
      </c>
      <c r="C290" s="16">
        <v>7298</v>
      </c>
      <c r="D290" s="16">
        <v>696</v>
      </c>
      <c r="E290" s="16">
        <v>841</v>
      </c>
      <c r="F290" s="16">
        <v>1891</v>
      </c>
      <c r="G290" s="16">
        <v>2037</v>
      </c>
      <c r="H290" s="16">
        <v>271</v>
      </c>
      <c r="I290" s="16">
        <v>741</v>
      </c>
      <c r="J290" s="16">
        <v>95</v>
      </c>
      <c r="K290" s="16">
        <v>0</v>
      </c>
      <c r="L290" s="16">
        <v>829</v>
      </c>
      <c r="M290" s="16">
        <v>0</v>
      </c>
    </row>
    <row r="291" spans="1:13" x14ac:dyDescent="0.35">
      <c r="A291" s="16" t="s">
        <v>172</v>
      </c>
      <c r="B291" s="16">
        <v>14376</v>
      </c>
      <c r="C291" s="16">
        <v>7263</v>
      </c>
      <c r="D291" s="16">
        <v>685</v>
      </c>
      <c r="E291" s="16">
        <v>329</v>
      </c>
      <c r="F291" s="16">
        <v>2002</v>
      </c>
      <c r="G291" s="16">
        <v>2001</v>
      </c>
      <c r="H291" s="16">
        <v>390</v>
      </c>
      <c r="I291" s="16">
        <v>736</v>
      </c>
      <c r="J291" s="16">
        <v>121</v>
      </c>
      <c r="K291" s="16">
        <v>0</v>
      </c>
      <c r="L291" s="16">
        <v>849</v>
      </c>
      <c r="M291" s="16">
        <v>0</v>
      </c>
    </row>
    <row r="292" spans="1:13" x14ac:dyDescent="0.35">
      <c r="A292" s="16" t="s">
        <v>173</v>
      </c>
      <c r="B292" s="16">
        <v>14490</v>
      </c>
      <c r="C292" s="16">
        <v>7496</v>
      </c>
      <c r="D292" s="16">
        <v>622</v>
      </c>
      <c r="E292" s="16">
        <v>579</v>
      </c>
      <c r="F292" s="16">
        <v>1913</v>
      </c>
      <c r="G292" s="16">
        <v>1839</v>
      </c>
      <c r="H292" s="16">
        <v>298</v>
      </c>
      <c r="I292" s="16">
        <v>764</v>
      </c>
      <c r="J292" s="16">
        <v>94</v>
      </c>
      <c r="K292" s="16">
        <v>0</v>
      </c>
      <c r="L292" s="16">
        <v>885</v>
      </c>
      <c r="M292" s="16">
        <v>0</v>
      </c>
    </row>
    <row r="293" spans="1:13" x14ac:dyDescent="0.35">
      <c r="A293" s="16" t="s">
        <v>174</v>
      </c>
      <c r="B293" s="16">
        <v>14807</v>
      </c>
      <c r="C293" s="16">
        <v>7385</v>
      </c>
      <c r="D293" s="16">
        <v>673</v>
      </c>
      <c r="E293" s="16">
        <v>723</v>
      </c>
      <c r="F293" s="16">
        <v>2003</v>
      </c>
      <c r="G293" s="16">
        <v>1831</v>
      </c>
      <c r="H293" s="16">
        <v>232</v>
      </c>
      <c r="I293" s="16">
        <v>1000</v>
      </c>
      <c r="J293" s="16">
        <v>122</v>
      </c>
      <c r="K293" s="16">
        <v>0</v>
      </c>
      <c r="L293" s="16">
        <v>838</v>
      </c>
      <c r="M293" s="16">
        <v>0</v>
      </c>
    </row>
    <row r="294" spans="1:13" x14ac:dyDescent="0.35">
      <c r="A294" s="16" t="s">
        <v>175</v>
      </c>
      <c r="B294" s="16">
        <v>15306</v>
      </c>
      <c r="C294" s="16">
        <v>8081</v>
      </c>
      <c r="D294" s="16">
        <v>632</v>
      </c>
      <c r="E294" s="16">
        <v>712</v>
      </c>
      <c r="F294" s="16">
        <v>1990</v>
      </c>
      <c r="G294" s="16">
        <v>1823</v>
      </c>
      <c r="H294" s="16">
        <v>275</v>
      </c>
      <c r="I294" s="16">
        <v>850</v>
      </c>
      <c r="J294" s="16">
        <v>120</v>
      </c>
      <c r="K294" s="16">
        <v>0</v>
      </c>
      <c r="L294" s="16">
        <v>823</v>
      </c>
      <c r="M294" s="16">
        <v>0</v>
      </c>
    </row>
    <row r="295" spans="1:13" x14ac:dyDescent="0.35">
      <c r="A295" s="16" t="s">
        <v>176</v>
      </c>
      <c r="B295" s="16">
        <v>15377</v>
      </c>
      <c r="C295" s="16">
        <v>8050</v>
      </c>
      <c r="D295" s="16">
        <v>753</v>
      </c>
      <c r="E295" s="16">
        <v>705</v>
      </c>
      <c r="F295" s="16">
        <v>1936</v>
      </c>
      <c r="G295" s="16">
        <v>1772</v>
      </c>
      <c r="H295" s="16">
        <v>286</v>
      </c>
      <c r="I295" s="16">
        <v>903</v>
      </c>
      <c r="J295" s="16">
        <v>103</v>
      </c>
      <c r="K295" s="16">
        <v>0</v>
      </c>
      <c r="L295" s="16">
        <v>869</v>
      </c>
      <c r="M295" s="16">
        <v>0</v>
      </c>
    </row>
    <row r="296" spans="1:13" x14ac:dyDescent="0.35">
      <c r="A296" s="16" t="s">
        <v>177</v>
      </c>
      <c r="B296" s="16">
        <v>15008</v>
      </c>
      <c r="C296" s="16">
        <v>7782</v>
      </c>
      <c r="D296" s="16">
        <v>901</v>
      </c>
      <c r="E296" s="16">
        <v>557</v>
      </c>
      <c r="F296" s="16">
        <v>2032</v>
      </c>
      <c r="G296" s="16">
        <v>1770</v>
      </c>
      <c r="H296" s="16">
        <v>260</v>
      </c>
      <c r="I296" s="16">
        <v>805</v>
      </c>
      <c r="J296" s="16">
        <v>81</v>
      </c>
      <c r="K296" s="16">
        <v>0</v>
      </c>
      <c r="L296" s="16">
        <v>820</v>
      </c>
      <c r="M296" s="16">
        <v>0</v>
      </c>
    </row>
    <row r="297" spans="1:13" x14ac:dyDescent="0.35">
      <c r="A297" s="16" t="s">
        <v>178</v>
      </c>
      <c r="B297" s="16">
        <v>15195</v>
      </c>
      <c r="C297" s="16">
        <v>7641</v>
      </c>
      <c r="D297" s="16">
        <v>690</v>
      </c>
      <c r="E297" s="16">
        <v>861</v>
      </c>
      <c r="F297" s="16">
        <v>2019</v>
      </c>
      <c r="G297" s="16">
        <v>1702</v>
      </c>
      <c r="H297" s="16">
        <v>436</v>
      </c>
      <c r="I297" s="16">
        <v>897</v>
      </c>
      <c r="J297" s="16">
        <v>93</v>
      </c>
      <c r="K297" s="16">
        <v>0</v>
      </c>
      <c r="L297" s="16">
        <v>856</v>
      </c>
      <c r="M297" s="16">
        <v>0</v>
      </c>
    </row>
    <row r="298" spans="1:13" x14ac:dyDescent="0.35">
      <c r="A298" s="16" t="s">
        <v>179</v>
      </c>
      <c r="B298" s="16">
        <v>13345</v>
      </c>
      <c r="C298" s="16">
        <v>7445</v>
      </c>
      <c r="D298" s="16">
        <v>480</v>
      </c>
      <c r="E298" s="16">
        <v>792</v>
      </c>
      <c r="F298" s="16">
        <v>1884</v>
      </c>
      <c r="G298" s="16">
        <v>787</v>
      </c>
      <c r="H298" s="16">
        <v>252</v>
      </c>
      <c r="I298" s="16">
        <v>799</v>
      </c>
      <c r="J298" s="16">
        <v>88</v>
      </c>
      <c r="K298" s="16">
        <v>0</v>
      </c>
      <c r="L298" s="16">
        <v>818</v>
      </c>
      <c r="M298" s="16">
        <v>0</v>
      </c>
    </row>
    <row r="299" spans="1:13" x14ac:dyDescent="0.35">
      <c r="A299" s="16" t="s">
        <v>180</v>
      </c>
      <c r="B299" s="16">
        <v>13094</v>
      </c>
      <c r="C299" s="16">
        <v>7417</v>
      </c>
      <c r="D299" s="16">
        <v>519</v>
      </c>
      <c r="E299" s="16">
        <v>372</v>
      </c>
      <c r="F299" s="16">
        <v>2004</v>
      </c>
      <c r="G299" s="16">
        <v>749</v>
      </c>
      <c r="H299" s="16">
        <v>336</v>
      </c>
      <c r="I299" s="16">
        <v>751</v>
      </c>
      <c r="J299" s="16">
        <v>103</v>
      </c>
      <c r="K299" s="16">
        <v>0</v>
      </c>
      <c r="L299" s="16">
        <v>843</v>
      </c>
      <c r="M299" s="16">
        <v>0</v>
      </c>
    </row>
    <row r="300" spans="1:13" x14ac:dyDescent="0.35">
      <c r="A300" s="16" t="s">
        <v>181</v>
      </c>
      <c r="B300" s="16">
        <v>14787</v>
      </c>
      <c r="C300" s="16">
        <v>8050</v>
      </c>
      <c r="D300" s="16">
        <v>702</v>
      </c>
      <c r="E300" s="16">
        <v>1117</v>
      </c>
      <c r="F300" s="16">
        <v>1840</v>
      </c>
      <c r="G300" s="16">
        <v>814</v>
      </c>
      <c r="H300" s="16">
        <v>415</v>
      </c>
      <c r="I300" s="16">
        <v>745</v>
      </c>
      <c r="J300" s="16">
        <v>135</v>
      </c>
      <c r="K300" s="16">
        <v>0</v>
      </c>
      <c r="L300" s="16">
        <v>969</v>
      </c>
      <c r="M300" s="16">
        <v>0</v>
      </c>
    </row>
    <row r="301" spans="1:13" x14ac:dyDescent="0.35">
      <c r="A301" s="16" t="s">
        <v>182</v>
      </c>
      <c r="B301" s="16">
        <v>15267</v>
      </c>
      <c r="C301" s="16">
        <v>7975</v>
      </c>
      <c r="D301" s="16">
        <v>626</v>
      </c>
      <c r="E301" s="16">
        <v>289</v>
      </c>
      <c r="F301" s="16">
        <v>2100</v>
      </c>
      <c r="G301" s="16">
        <v>2060</v>
      </c>
      <c r="H301" s="16">
        <v>273</v>
      </c>
      <c r="I301" s="16">
        <v>888</v>
      </c>
      <c r="J301" s="16">
        <v>111</v>
      </c>
      <c r="K301" s="16">
        <v>0</v>
      </c>
      <c r="L301" s="16">
        <v>945</v>
      </c>
      <c r="M301" s="16">
        <v>0</v>
      </c>
    </row>
    <row r="302" spans="1:13" x14ac:dyDescent="0.35">
      <c r="A302" s="16" t="s">
        <v>183</v>
      </c>
      <c r="B302" s="16">
        <v>15333</v>
      </c>
      <c r="C302" s="16">
        <v>7598</v>
      </c>
      <c r="D302" s="16">
        <v>723</v>
      </c>
      <c r="E302" s="16">
        <v>674</v>
      </c>
      <c r="F302" s="16">
        <v>2031</v>
      </c>
      <c r="G302" s="16">
        <v>2109</v>
      </c>
      <c r="H302" s="16">
        <v>343</v>
      </c>
      <c r="I302" s="16">
        <v>768</v>
      </c>
      <c r="J302" s="16">
        <v>109</v>
      </c>
      <c r="K302" s="16">
        <v>0</v>
      </c>
      <c r="L302" s="16">
        <v>978</v>
      </c>
      <c r="M302" s="16">
        <v>0</v>
      </c>
    </row>
    <row r="303" spans="1:13" x14ac:dyDescent="0.35">
      <c r="A303" s="16" t="s">
        <v>184</v>
      </c>
      <c r="B303" s="16">
        <v>15511</v>
      </c>
      <c r="C303" s="16">
        <v>7452</v>
      </c>
      <c r="D303" s="16">
        <v>652</v>
      </c>
      <c r="E303" s="16">
        <v>713</v>
      </c>
      <c r="F303" s="16">
        <v>2062</v>
      </c>
      <c r="G303" s="16">
        <v>2086</v>
      </c>
      <c r="H303" s="16">
        <v>451</v>
      </c>
      <c r="I303" s="16">
        <v>1004</v>
      </c>
      <c r="J303" s="16">
        <v>110</v>
      </c>
      <c r="K303" s="16">
        <v>0</v>
      </c>
      <c r="L303" s="16">
        <v>981</v>
      </c>
      <c r="M303" s="16">
        <v>0</v>
      </c>
    </row>
    <row r="304" spans="1:13" x14ac:dyDescent="0.35">
      <c r="A304" s="16" t="s">
        <v>185</v>
      </c>
      <c r="B304" s="16">
        <v>15568</v>
      </c>
      <c r="C304" s="16">
        <v>7857</v>
      </c>
      <c r="D304" s="16">
        <v>658</v>
      </c>
      <c r="E304" s="16">
        <v>602</v>
      </c>
      <c r="F304" s="16">
        <v>1997</v>
      </c>
      <c r="G304" s="16">
        <v>1894</v>
      </c>
      <c r="H304" s="16">
        <v>353</v>
      </c>
      <c r="I304" s="16">
        <v>1036</v>
      </c>
      <c r="J304" s="16">
        <v>106</v>
      </c>
      <c r="K304" s="16">
        <v>0</v>
      </c>
      <c r="L304" s="16">
        <v>1065</v>
      </c>
      <c r="M304" s="16">
        <v>0</v>
      </c>
    </row>
    <row r="305" spans="1:13" x14ac:dyDescent="0.35">
      <c r="A305" s="16" t="s">
        <v>186</v>
      </c>
      <c r="B305" s="16">
        <v>15526</v>
      </c>
      <c r="C305" s="16">
        <v>7545</v>
      </c>
      <c r="D305" s="16">
        <v>733</v>
      </c>
      <c r="E305" s="16">
        <v>698</v>
      </c>
      <c r="F305" s="16">
        <v>2049</v>
      </c>
      <c r="G305" s="16">
        <v>1886</v>
      </c>
      <c r="H305" s="16">
        <v>400</v>
      </c>
      <c r="I305" s="16">
        <v>1100</v>
      </c>
      <c r="J305" s="16">
        <v>126</v>
      </c>
      <c r="K305" s="16">
        <v>0</v>
      </c>
      <c r="L305" s="16">
        <v>989</v>
      </c>
      <c r="M305" s="16">
        <v>0</v>
      </c>
    </row>
    <row r="306" spans="1:13" x14ac:dyDescent="0.35">
      <c r="A306" s="16" t="s">
        <v>187</v>
      </c>
      <c r="B306" s="16">
        <v>15773</v>
      </c>
      <c r="C306" s="16">
        <v>8291</v>
      </c>
      <c r="D306" s="16">
        <v>604</v>
      </c>
      <c r="E306" s="16">
        <v>702</v>
      </c>
      <c r="F306" s="16">
        <v>2075</v>
      </c>
      <c r="G306" s="16">
        <v>1884</v>
      </c>
      <c r="H306" s="16">
        <v>269</v>
      </c>
      <c r="I306" s="16">
        <v>840</v>
      </c>
      <c r="J306" s="16">
        <v>109</v>
      </c>
      <c r="K306" s="16">
        <v>0</v>
      </c>
      <c r="L306" s="16">
        <v>999</v>
      </c>
      <c r="M306" s="16">
        <v>0</v>
      </c>
    </row>
    <row r="307" spans="1:13" x14ac:dyDescent="0.35">
      <c r="A307" s="16" t="s">
        <v>188</v>
      </c>
      <c r="B307" s="16">
        <v>15858</v>
      </c>
      <c r="C307" s="16">
        <v>7971</v>
      </c>
      <c r="D307" s="16">
        <v>825</v>
      </c>
      <c r="E307" s="16">
        <v>661</v>
      </c>
      <c r="F307" s="16">
        <v>2154</v>
      </c>
      <c r="G307" s="16">
        <v>1797</v>
      </c>
      <c r="H307" s="16">
        <v>370</v>
      </c>
      <c r="I307" s="16">
        <v>946</v>
      </c>
      <c r="J307" s="16">
        <v>106</v>
      </c>
      <c r="K307" s="16">
        <v>0</v>
      </c>
      <c r="L307" s="16">
        <v>1028</v>
      </c>
      <c r="M307" s="16">
        <v>0</v>
      </c>
    </row>
    <row r="308" spans="1:13" x14ac:dyDescent="0.35">
      <c r="A308" s="16" t="s">
        <v>189</v>
      </c>
      <c r="B308" s="16">
        <v>15460</v>
      </c>
      <c r="C308" s="16">
        <v>7818</v>
      </c>
      <c r="D308" s="16">
        <v>891</v>
      </c>
      <c r="E308" s="16">
        <v>564</v>
      </c>
      <c r="F308" s="16">
        <v>2146</v>
      </c>
      <c r="G308" s="16">
        <v>1794</v>
      </c>
      <c r="H308" s="16">
        <v>425</v>
      </c>
      <c r="I308" s="16">
        <v>784</v>
      </c>
      <c r="J308" s="16">
        <v>102</v>
      </c>
      <c r="K308" s="16">
        <v>0</v>
      </c>
      <c r="L308" s="16">
        <v>936</v>
      </c>
      <c r="M308" s="16">
        <v>0</v>
      </c>
    </row>
    <row r="309" spans="1:13" x14ac:dyDescent="0.35">
      <c r="A309" s="16" t="s">
        <v>190</v>
      </c>
      <c r="B309" s="16">
        <v>15265</v>
      </c>
      <c r="C309" s="16">
        <v>7929</v>
      </c>
      <c r="D309" s="16">
        <v>637</v>
      </c>
      <c r="E309" s="16">
        <v>678</v>
      </c>
      <c r="F309" s="16">
        <v>2170</v>
      </c>
      <c r="G309" s="16">
        <v>1719</v>
      </c>
      <c r="H309" s="16">
        <v>327</v>
      </c>
      <c r="I309" s="16">
        <v>759</v>
      </c>
      <c r="J309" s="16">
        <v>83</v>
      </c>
      <c r="K309" s="16">
        <v>0</v>
      </c>
      <c r="L309" s="16">
        <v>963</v>
      </c>
      <c r="M309" s="16">
        <v>0</v>
      </c>
    </row>
    <row r="310" spans="1:13" x14ac:dyDescent="0.35">
      <c r="A310" s="16" t="s">
        <v>191</v>
      </c>
      <c r="B310" s="16">
        <v>13877</v>
      </c>
      <c r="C310" s="16">
        <v>7741</v>
      </c>
      <c r="D310" s="16">
        <v>521</v>
      </c>
      <c r="E310" s="16">
        <v>910</v>
      </c>
      <c r="F310" s="16">
        <v>1954</v>
      </c>
      <c r="G310" s="16">
        <v>751</v>
      </c>
      <c r="H310" s="16">
        <v>249</v>
      </c>
      <c r="I310" s="16">
        <v>695</v>
      </c>
      <c r="J310" s="16">
        <v>85</v>
      </c>
      <c r="K310" s="16">
        <v>0</v>
      </c>
      <c r="L310" s="16">
        <v>971</v>
      </c>
      <c r="M310" s="16">
        <v>0</v>
      </c>
    </row>
    <row r="311" spans="1:13" x14ac:dyDescent="0.35">
      <c r="A311" s="16" t="s">
        <v>192</v>
      </c>
      <c r="B311" s="16">
        <v>13693</v>
      </c>
      <c r="C311" s="16">
        <v>7598</v>
      </c>
      <c r="D311" s="16">
        <v>730</v>
      </c>
      <c r="E311" s="16">
        <v>486</v>
      </c>
      <c r="F311" s="16">
        <v>2119</v>
      </c>
      <c r="G311" s="16">
        <v>714</v>
      </c>
      <c r="H311" s="16">
        <v>431</v>
      </c>
      <c r="I311" s="16">
        <v>573</v>
      </c>
      <c r="J311" s="16">
        <v>126</v>
      </c>
      <c r="K311" s="16">
        <v>0</v>
      </c>
      <c r="L311" s="16">
        <v>916</v>
      </c>
      <c r="M311" s="16">
        <v>0</v>
      </c>
    </row>
    <row r="312" spans="1:13" x14ac:dyDescent="0.35">
      <c r="A312" s="16" t="s">
        <v>193</v>
      </c>
      <c r="B312" s="16">
        <v>14448</v>
      </c>
      <c r="C312" s="16">
        <v>8025</v>
      </c>
      <c r="D312" s="16">
        <v>615</v>
      </c>
      <c r="E312" s="16">
        <v>1005</v>
      </c>
      <c r="F312" s="16">
        <v>2048</v>
      </c>
      <c r="G312" s="16">
        <v>828</v>
      </c>
      <c r="H312" s="16">
        <v>274</v>
      </c>
      <c r="I312" s="16">
        <v>565</v>
      </c>
      <c r="J312" s="16">
        <v>101</v>
      </c>
      <c r="K312" s="16">
        <v>0</v>
      </c>
      <c r="L312" s="16">
        <v>987</v>
      </c>
      <c r="M312" s="16">
        <v>0</v>
      </c>
    </row>
    <row r="313" spans="1:13" x14ac:dyDescent="0.35">
      <c r="A313" s="16" t="s">
        <v>194</v>
      </c>
      <c r="B313" s="16">
        <v>16085</v>
      </c>
      <c r="C313" s="16">
        <v>8656</v>
      </c>
      <c r="D313" s="16">
        <v>645</v>
      </c>
      <c r="E313" s="16">
        <v>283</v>
      </c>
      <c r="F313" s="16">
        <v>2131</v>
      </c>
      <c r="G313" s="16">
        <v>2200</v>
      </c>
      <c r="H313" s="16">
        <v>282</v>
      </c>
      <c r="I313" s="16">
        <v>691</v>
      </c>
      <c r="J313" s="16">
        <v>133</v>
      </c>
      <c r="K313" s="16">
        <v>0</v>
      </c>
      <c r="L313" s="16">
        <v>1064</v>
      </c>
      <c r="M313" s="16">
        <v>0</v>
      </c>
    </row>
    <row r="314" spans="1:13" x14ac:dyDescent="0.35">
      <c r="A314" s="16" t="s">
        <v>195</v>
      </c>
      <c r="B314" s="16">
        <v>15802</v>
      </c>
      <c r="C314" s="16">
        <v>8103</v>
      </c>
      <c r="D314" s="16">
        <v>711</v>
      </c>
      <c r="E314" s="16">
        <v>641</v>
      </c>
      <c r="F314" s="16">
        <v>2081</v>
      </c>
      <c r="G314" s="16">
        <v>2257</v>
      </c>
      <c r="H314" s="16">
        <v>339</v>
      </c>
      <c r="I314" s="16">
        <v>535</v>
      </c>
      <c r="J314" s="16">
        <v>101</v>
      </c>
      <c r="K314" s="16">
        <v>0</v>
      </c>
      <c r="L314" s="16">
        <v>1034</v>
      </c>
      <c r="M314" s="16">
        <v>0</v>
      </c>
    </row>
    <row r="315" spans="1:13" x14ac:dyDescent="0.35">
      <c r="A315" s="16" t="s">
        <v>196</v>
      </c>
      <c r="B315" s="16">
        <v>15912</v>
      </c>
      <c r="C315" s="16">
        <v>8280</v>
      </c>
      <c r="D315" s="16">
        <v>691</v>
      </c>
      <c r="E315" s="16">
        <v>681</v>
      </c>
      <c r="F315" s="16">
        <v>2132</v>
      </c>
      <c r="G315" s="16">
        <v>2212</v>
      </c>
      <c r="H315" s="16">
        <v>257</v>
      </c>
      <c r="I315" s="16">
        <v>469</v>
      </c>
      <c r="J315" s="16">
        <v>101</v>
      </c>
      <c r="K315" s="16">
        <v>0</v>
      </c>
      <c r="L315" s="16">
        <v>1089</v>
      </c>
      <c r="M315" s="16">
        <v>0</v>
      </c>
    </row>
    <row r="316" spans="1:13" x14ac:dyDescent="0.35">
      <c r="A316" s="16" t="s">
        <v>197</v>
      </c>
      <c r="B316" s="16">
        <v>15505</v>
      </c>
      <c r="C316" s="16">
        <v>7951</v>
      </c>
      <c r="D316" s="16">
        <v>714</v>
      </c>
      <c r="E316" s="16">
        <v>724</v>
      </c>
      <c r="F316" s="16">
        <v>2041</v>
      </c>
      <c r="G316" s="16">
        <v>2030</v>
      </c>
      <c r="H316" s="16">
        <v>282</v>
      </c>
      <c r="I316" s="16">
        <v>589</v>
      </c>
      <c r="J316" s="16">
        <v>115</v>
      </c>
      <c r="K316" s="16">
        <v>0</v>
      </c>
      <c r="L316" s="16">
        <v>1059</v>
      </c>
      <c r="M316" s="16">
        <v>0</v>
      </c>
    </row>
    <row r="317" spans="1:13" x14ac:dyDescent="0.35">
      <c r="A317" s="16" t="s">
        <v>198</v>
      </c>
      <c r="B317" s="16">
        <v>14736</v>
      </c>
      <c r="C317" s="16">
        <v>7451</v>
      </c>
      <c r="D317" s="16">
        <v>681</v>
      </c>
      <c r="E317" s="16">
        <v>684</v>
      </c>
      <c r="F317" s="16">
        <v>2030</v>
      </c>
      <c r="G317" s="16">
        <v>2022</v>
      </c>
      <c r="H317" s="16">
        <v>318</v>
      </c>
      <c r="I317" s="16">
        <v>422</v>
      </c>
      <c r="J317" s="16">
        <v>104</v>
      </c>
      <c r="K317" s="16">
        <v>0</v>
      </c>
      <c r="L317" s="16">
        <v>1024</v>
      </c>
      <c r="M317" s="16">
        <v>0</v>
      </c>
    </row>
    <row r="318" spans="1:13" x14ac:dyDescent="0.35">
      <c r="A318" s="16" t="s">
        <v>199</v>
      </c>
      <c r="B318" s="16">
        <v>15193</v>
      </c>
      <c r="C318" s="16">
        <v>7902</v>
      </c>
      <c r="D318" s="16">
        <v>737</v>
      </c>
      <c r="E318" s="16">
        <v>757</v>
      </c>
      <c r="F318" s="16">
        <v>1999</v>
      </c>
      <c r="G318" s="16">
        <v>2003</v>
      </c>
      <c r="H318" s="16">
        <v>199</v>
      </c>
      <c r="I318" s="16">
        <v>430</v>
      </c>
      <c r="J318" s="16">
        <v>110</v>
      </c>
      <c r="K318" s="16">
        <v>0</v>
      </c>
      <c r="L318" s="16">
        <v>1056</v>
      </c>
      <c r="M318" s="16">
        <v>0</v>
      </c>
    </row>
    <row r="319" spans="1:13" x14ac:dyDescent="0.35">
      <c r="A319" s="16" t="s">
        <v>200</v>
      </c>
      <c r="B319" s="16">
        <v>14860</v>
      </c>
      <c r="C319" s="16">
        <v>7418</v>
      </c>
      <c r="D319" s="16">
        <v>842</v>
      </c>
      <c r="E319" s="16">
        <v>703</v>
      </c>
      <c r="F319" s="16">
        <v>2053</v>
      </c>
      <c r="G319" s="16">
        <v>1919</v>
      </c>
      <c r="H319" s="16">
        <v>430</v>
      </c>
      <c r="I319" s="16">
        <v>366</v>
      </c>
      <c r="J319" s="16">
        <v>116</v>
      </c>
      <c r="K319" s="16">
        <v>0</v>
      </c>
      <c r="L319" s="16">
        <v>1013</v>
      </c>
      <c r="M319" s="16">
        <v>0</v>
      </c>
    </row>
    <row r="320" spans="1:13" x14ac:dyDescent="0.35">
      <c r="A320" s="16" t="s">
        <v>201</v>
      </c>
      <c r="B320" s="16">
        <v>14963</v>
      </c>
      <c r="C320" s="16">
        <v>7563</v>
      </c>
      <c r="D320" s="16">
        <v>1165</v>
      </c>
      <c r="E320" s="16">
        <v>619</v>
      </c>
      <c r="F320" s="16">
        <v>2140</v>
      </c>
      <c r="G320" s="16">
        <v>1915</v>
      </c>
      <c r="H320" s="16">
        <v>266</v>
      </c>
      <c r="I320" s="16">
        <v>256</v>
      </c>
      <c r="J320" s="16">
        <v>86</v>
      </c>
      <c r="K320" s="16">
        <v>0</v>
      </c>
      <c r="L320" s="16">
        <v>953</v>
      </c>
      <c r="M320" s="16">
        <v>0</v>
      </c>
    </row>
    <row r="321" spans="1:13" x14ac:dyDescent="0.35">
      <c r="A321" s="16" t="s">
        <v>202</v>
      </c>
      <c r="B321" s="16">
        <v>13622</v>
      </c>
      <c r="C321" s="16">
        <v>6731</v>
      </c>
      <c r="D321" s="16">
        <v>621</v>
      </c>
      <c r="E321" s="16">
        <v>710</v>
      </c>
      <c r="F321" s="16">
        <v>2062</v>
      </c>
      <c r="G321" s="16">
        <v>1835</v>
      </c>
      <c r="H321" s="16">
        <v>226</v>
      </c>
      <c r="I321" s="16">
        <v>355</v>
      </c>
      <c r="J321" s="16">
        <v>81</v>
      </c>
      <c r="K321" s="16">
        <v>0</v>
      </c>
      <c r="L321" s="16">
        <v>1001</v>
      </c>
      <c r="M321" s="16">
        <v>0</v>
      </c>
    </row>
    <row r="322" spans="1:13" x14ac:dyDescent="0.35">
      <c r="A322" s="16" t="s">
        <v>203</v>
      </c>
      <c r="B322" s="16">
        <v>11882</v>
      </c>
      <c r="C322" s="16">
        <v>6295</v>
      </c>
      <c r="D322" s="16">
        <v>482</v>
      </c>
      <c r="E322" s="16">
        <v>824</v>
      </c>
      <c r="F322" s="16">
        <v>1978</v>
      </c>
      <c r="G322" s="16">
        <v>807</v>
      </c>
      <c r="H322" s="16">
        <v>189</v>
      </c>
      <c r="I322" s="16">
        <v>252</v>
      </c>
      <c r="J322" s="16">
        <v>97</v>
      </c>
      <c r="K322" s="16">
        <v>0</v>
      </c>
      <c r="L322" s="16">
        <v>958</v>
      </c>
      <c r="M322" s="16">
        <v>0</v>
      </c>
    </row>
    <row r="323" spans="1:13" x14ac:dyDescent="0.35">
      <c r="A323" s="16" t="s">
        <v>204</v>
      </c>
      <c r="B323" s="16">
        <v>11621</v>
      </c>
      <c r="C323" s="16">
        <v>6167</v>
      </c>
      <c r="D323" s="16">
        <v>566</v>
      </c>
      <c r="E323" s="16">
        <v>588</v>
      </c>
      <c r="F323" s="16">
        <v>2084</v>
      </c>
      <c r="G323" s="16">
        <v>766</v>
      </c>
      <c r="H323" s="16">
        <v>221</v>
      </c>
      <c r="I323" s="16">
        <v>220</v>
      </c>
      <c r="J323" s="16">
        <v>86</v>
      </c>
      <c r="K323" s="16">
        <v>0</v>
      </c>
      <c r="L323" s="16">
        <v>923</v>
      </c>
      <c r="M323" s="16">
        <v>0</v>
      </c>
    </row>
    <row r="324" spans="1:13" x14ac:dyDescent="0.35">
      <c r="A324" s="16" t="s">
        <v>205</v>
      </c>
      <c r="B324" s="16">
        <v>12429</v>
      </c>
      <c r="C324" s="16">
        <v>6710</v>
      </c>
      <c r="D324" s="16">
        <v>743</v>
      </c>
      <c r="E324" s="16">
        <v>682</v>
      </c>
      <c r="F324" s="16">
        <v>1884</v>
      </c>
      <c r="G324" s="16">
        <v>887</v>
      </c>
      <c r="H324" s="16">
        <v>195</v>
      </c>
      <c r="I324" s="16">
        <v>213</v>
      </c>
      <c r="J324" s="16">
        <v>138</v>
      </c>
      <c r="K324" s="16">
        <v>0</v>
      </c>
      <c r="L324" s="16">
        <v>977</v>
      </c>
      <c r="M324" s="16">
        <v>0</v>
      </c>
    </row>
    <row r="325" spans="1:13" x14ac:dyDescent="0.35">
      <c r="A325" s="16" t="s">
        <v>206</v>
      </c>
      <c r="B325" s="16">
        <v>14915</v>
      </c>
      <c r="C325" s="16">
        <v>6471</v>
      </c>
      <c r="D325" s="16">
        <v>833</v>
      </c>
      <c r="E325" s="16">
        <v>1427</v>
      </c>
      <c r="F325" s="16">
        <v>2235</v>
      </c>
      <c r="G325" s="16">
        <v>2247</v>
      </c>
      <c r="H325" s="16">
        <v>231</v>
      </c>
      <c r="I325" s="16">
        <v>253</v>
      </c>
      <c r="J325" s="16">
        <v>123</v>
      </c>
      <c r="K325" s="16">
        <v>0</v>
      </c>
      <c r="L325" s="16">
        <v>1095</v>
      </c>
      <c r="M325" s="16">
        <v>0</v>
      </c>
    </row>
    <row r="326" spans="1:13" x14ac:dyDescent="0.35">
      <c r="A326" s="16" t="s">
        <v>207</v>
      </c>
      <c r="B326" s="16">
        <v>13463</v>
      </c>
      <c r="C326" s="16">
        <v>6416</v>
      </c>
      <c r="D326" s="16">
        <v>657</v>
      </c>
      <c r="E326" s="16">
        <v>205</v>
      </c>
      <c r="F326" s="16">
        <v>2112</v>
      </c>
      <c r="G326" s="16">
        <v>2298</v>
      </c>
      <c r="H326" s="16">
        <v>262</v>
      </c>
      <c r="I326" s="16">
        <v>312</v>
      </c>
      <c r="J326" s="16">
        <v>98</v>
      </c>
      <c r="K326" s="16">
        <v>0</v>
      </c>
      <c r="L326" s="16">
        <v>1103</v>
      </c>
      <c r="M326" s="16">
        <v>0</v>
      </c>
    </row>
    <row r="327" spans="1:13" x14ac:dyDescent="0.35">
      <c r="A327" s="16" t="s">
        <v>208</v>
      </c>
      <c r="B327" s="16">
        <v>14189</v>
      </c>
      <c r="C327" s="16">
        <v>6563</v>
      </c>
      <c r="D327" s="16">
        <v>742</v>
      </c>
      <c r="E327" s="16">
        <v>574</v>
      </c>
      <c r="F327" s="16">
        <v>2195</v>
      </c>
      <c r="G327" s="16">
        <v>2282</v>
      </c>
      <c r="H327" s="16">
        <v>230</v>
      </c>
      <c r="I327" s="16">
        <v>333</v>
      </c>
      <c r="J327" s="16">
        <v>107</v>
      </c>
      <c r="K327" s="16">
        <v>0</v>
      </c>
      <c r="L327" s="16">
        <v>1163</v>
      </c>
      <c r="M327" s="16">
        <v>0</v>
      </c>
    </row>
    <row r="328" spans="1:13" x14ac:dyDescent="0.35">
      <c r="A328" s="16" t="s">
        <v>209</v>
      </c>
      <c r="B328" s="16">
        <v>14837</v>
      </c>
      <c r="C328" s="16">
        <v>7143</v>
      </c>
      <c r="D328" s="16">
        <v>762</v>
      </c>
      <c r="E328" s="16">
        <v>771</v>
      </c>
      <c r="F328" s="16">
        <v>2146</v>
      </c>
      <c r="G328" s="16">
        <v>2085</v>
      </c>
      <c r="H328" s="16">
        <v>264</v>
      </c>
      <c r="I328" s="16">
        <v>402</v>
      </c>
      <c r="J328" s="16">
        <v>114</v>
      </c>
      <c r="K328" s="16">
        <v>0</v>
      </c>
      <c r="L328" s="16">
        <v>1150</v>
      </c>
      <c r="M328" s="16">
        <v>0</v>
      </c>
    </row>
    <row r="329" spans="1:13" x14ac:dyDescent="0.35">
      <c r="A329" s="16" t="s">
        <v>210</v>
      </c>
      <c r="B329" s="16">
        <v>14454</v>
      </c>
      <c r="C329" s="16">
        <v>6868</v>
      </c>
      <c r="D329" s="16">
        <v>736</v>
      </c>
      <c r="E329" s="16">
        <v>726</v>
      </c>
      <c r="F329" s="16">
        <v>2247</v>
      </c>
      <c r="G329" s="16">
        <v>2075</v>
      </c>
      <c r="H329" s="16">
        <v>212</v>
      </c>
      <c r="I329" s="16">
        <v>400</v>
      </c>
      <c r="J329" s="16">
        <v>103</v>
      </c>
      <c r="K329" s="16">
        <v>0</v>
      </c>
      <c r="L329" s="16">
        <v>1087</v>
      </c>
      <c r="M329" s="16">
        <v>0</v>
      </c>
    </row>
    <row r="330" spans="1:13" x14ac:dyDescent="0.35">
      <c r="A330" s="16" t="s">
        <v>211</v>
      </c>
      <c r="B330" s="16">
        <v>14841</v>
      </c>
      <c r="C330" s="16">
        <v>6977</v>
      </c>
      <c r="D330" s="16">
        <v>739</v>
      </c>
      <c r="E330" s="16">
        <v>843</v>
      </c>
      <c r="F330" s="16">
        <v>2269</v>
      </c>
      <c r="G330" s="16">
        <v>2068</v>
      </c>
      <c r="H330" s="16">
        <v>225</v>
      </c>
      <c r="I330" s="16">
        <v>476</v>
      </c>
      <c r="J330" s="16">
        <v>129</v>
      </c>
      <c r="K330" s="16">
        <v>0</v>
      </c>
      <c r="L330" s="16">
        <v>1115</v>
      </c>
      <c r="M330" s="16">
        <v>0</v>
      </c>
    </row>
    <row r="331" spans="1:13" x14ac:dyDescent="0.35">
      <c r="A331" s="16" t="s">
        <v>212</v>
      </c>
      <c r="B331" s="16">
        <v>14956</v>
      </c>
      <c r="C331" s="16">
        <v>7292</v>
      </c>
      <c r="D331" s="16">
        <v>890</v>
      </c>
      <c r="E331" s="16">
        <v>714</v>
      </c>
      <c r="F331" s="16">
        <v>2198</v>
      </c>
      <c r="G331" s="16">
        <v>1952</v>
      </c>
      <c r="H331" s="16">
        <v>292</v>
      </c>
      <c r="I331" s="16">
        <v>413</v>
      </c>
      <c r="J331" s="16">
        <v>98</v>
      </c>
      <c r="K331" s="16">
        <v>0</v>
      </c>
      <c r="L331" s="16">
        <v>1107</v>
      </c>
      <c r="M331" s="16">
        <v>0</v>
      </c>
    </row>
    <row r="332" spans="1:13" x14ac:dyDescent="0.35">
      <c r="A332" s="16" t="s">
        <v>213</v>
      </c>
      <c r="B332" s="16">
        <v>15112</v>
      </c>
      <c r="C332" s="16">
        <v>7349</v>
      </c>
      <c r="D332" s="16">
        <v>975</v>
      </c>
      <c r="E332" s="16">
        <v>715</v>
      </c>
      <c r="F332" s="16">
        <v>2261</v>
      </c>
      <c r="G332" s="16">
        <v>1947</v>
      </c>
      <c r="H332" s="16">
        <v>243</v>
      </c>
      <c r="I332" s="16">
        <v>462</v>
      </c>
      <c r="J332" s="16">
        <v>85</v>
      </c>
      <c r="K332" s="16">
        <v>0</v>
      </c>
      <c r="L332" s="16">
        <v>1075</v>
      </c>
      <c r="M332" s="16">
        <v>0</v>
      </c>
    </row>
    <row r="333" spans="1:13" x14ac:dyDescent="0.35">
      <c r="A333" s="16" t="s">
        <v>214</v>
      </c>
      <c r="B333" s="16">
        <v>14978</v>
      </c>
      <c r="C333" s="16">
        <v>7011</v>
      </c>
      <c r="D333" s="16">
        <v>792</v>
      </c>
      <c r="E333" s="16">
        <v>987</v>
      </c>
      <c r="F333" s="16">
        <v>2285</v>
      </c>
      <c r="G333" s="16">
        <v>1864</v>
      </c>
      <c r="H333" s="16">
        <v>354</v>
      </c>
      <c r="I333" s="16">
        <v>487</v>
      </c>
      <c r="J333" s="16">
        <v>88</v>
      </c>
      <c r="K333" s="16">
        <v>0</v>
      </c>
      <c r="L333" s="16">
        <v>1110</v>
      </c>
      <c r="M333" s="16">
        <v>0</v>
      </c>
    </row>
    <row r="334" spans="1:13" x14ac:dyDescent="0.35">
      <c r="A334" s="16" t="s">
        <v>215</v>
      </c>
      <c r="B334" s="16">
        <v>14053</v>
      </c>
      <c r="C334" s="16">
        <v>8206</v>
      </c>
      <c r="D334" s="16">
        <v>518</v>
      </c>
      <c r="E334" s="16">
        <v>723</v>
      </c>
      <c r="F334" s="16">
        <v>1949</v>
      </c>
      <c r="G334" s="16">
        <v>801</v>
      </c>
      <c r="H334" s="16">
        <v>240</v>
      </c>
      <c r="I334" s="16">
        <v>497</v>
      </c>
      <c r="J334" s="16">
        <v>87</v>
      </c>
      <c r="K334" s="16">
        <v>0</v>
      </c>
      <c r="L334" s="16">
        <v>1032</v>
      </c>
      <c r="M334" s="16">
        <v>0</v>
      </c>
    </row>
    <row r="335" spans="1:13" x14ac:dyDescent="0.35">
      <c r="A335" s="16" t="s">
        <v>216</v>
      </c>
      <c r="B335" s="16">
        <v>13523</v>
      </c>
      <c r="C335" s="16">
        <v>7687</v>
      </c>
      <c r="D335" s="16">
        <v>625</v>
      </c>
      <c r="E335" s="16">
        <v>446</v>
      </c>
      <c r="F335" s="16">
        <v>2193</v>
      </c>
      <c r="G335" s="16">
        <v>761</v>
      </c>
      <c r="H335" s="16">
        <v>194</v>
      </c>
      <c r="I335" s="16">
        <v>384</v>
      </c>
      <c r="J335" s="16">
        <v>105</v>
      </c>
      <c r="K335" s="16">
        <v>0</v>
      </c>
      <c r="L335" s="16">
        <v>1128</v>
      </c>
      <c r="M335" s="16">
        <v>0</v>
      </c>
    </row>
    <row r="336" spans="1:13" x14ac:dyDescent="0.35">
      <c r="A336" s="16" t="s">
        <v>217</v>
      </c>
      <c r="B336" s="16">
        <v>15587</v>
      </c>
      <c r="C336" s="16">
        <v>8261</v>
      </c>
      <c r="D336" s="16">
        <v>977</v>
      </c>
      <c r="E336" s="16">
        <v>1331</v>
      </c>
      <c r="F336" s="16">
        <v>2107</v>
      </c>
      <c r="G336" s="16">
        <v>937</v>
      </c>
      <c r="H336" s="16">
        <v>269</v>
      </c>
      <c r="I336" s="16">
        <v>469</v>
      </c>
      <c r="J336" s="16">
        <v>131</v>
      </c>
      <c r="K336" s="16">
        <v>0</v>
      </c>
      <c r="L336" s="16">
        <v>1105</v>
      </c>
      <c r="M336" s="16">
        <v>0</v>
      </c>
    </row>
    <row r="337" spans="1:13" x14ac:dyDescent="0.35">
      <c r="A337" s="16" t="s">
        <v>218</v>
      </c>
      <c r="B337" s="16">
        <v>19077</v>
      </c>
      <c r="C337" s="16">
        <v>8132</v>
      </c>
      <c r="D337" s="16">
        <v>634</v>
      </c>
      <c r="E337" s="16">
        <v>234</v>
      </c>
      <c r="F337" s="16">
        <v>2378</v>
      </c>
      <c r="G337" s="16">
        <v>2274</v>
      </c>
      <c r="H337" s="16">
        <v>265</v>
      </c>
      <c r="I337" s="16">
        <v>464</v>
      </c>
      <c r="J337" s="16">
        <v>118</v>
      </c>
      <c r="K337" s="16">
        <v>0</v>
      </c>
      <c r="L337" s="16">
        <v>4578</v>
      </c>
      <c r="M337" s="16">
        <v>0</v>
      </c>
    </row>
    <row r="338" spans="1:13" x14ac:dyDescent="0.35">
      <c r="A338" s="16" t="s">
        <v>219</v>
      </c>
      <c r="B338" s="16">
        <v>15922</v>
      </c>
      <c r="C338" s="16">
        <v>7832</v>
      </c>
      <c r="D338" s="16">
        <v>847</v>
      </c>
      <c r="E338" s="16">
        <v>645</v>
      </c>
      <c r="F338" s="16">
        <v>2233</v>
      </c>
      <c r="G338" s="16">
        <v>2333</v>
      </c>
      <c r="H338" s="16">
        <v>282</v>
      </c>
      <c r="I338" s="16">
        <v>386</v>
      </c>
      <c r="J338" s="16">
        <v>104</v>
      </c>
      <c r="K338" s="16">
        <v>0</v>
      </c>
      <c r="L338" s="16">
        <v>1260</v>
      </c>
      <c r="M338" s="16">
        <v>0</v>
      </c>
    </row>
    <row r="339" spans="1:13" x14ac:dyDescent="0.35">
      <c r="A339" s="16" t="s">
        <v>220</v>
      </c>
      <c r="B339" s="16">
        <v>17076</v>
      </c>
      <c r="C339" s="16">
        <v>8335</v>
      </c>
      <c r="D339" s="16">
        <v>802</v>
      </c>
      <c r="E339" s="16">
        <v>1275</v>
      </c>
      <c r="F339" s="16">
        <v>2245</v>
      </c>
      <c r="G339" s="16">
        <v>2305</v>
      </c>
      <c r="H339" s="16">
        <v>251</v>
      </c>
      <c r="I339" s="16">
        <v>485</v>
      </c>
      <c r="J339" s="16">
        <v>103</v>
      </c>
      <c r="K339" s="16">
        <v>0</v>
      </c>
      <c r="L339" s="16">
        <v>1275</v>
      </c>
      <c r="M339" s="16">
        <v>0</v>
      </c>
    </row>
    <row r="340" spans="1:13" x14ac:dyDescent="0.35">
      <c r="A340" s="16" t="s">
        <v>221</v>
      </c>
      <c r="B340" s="16">
        <v>15815</v>
      </c>
      <c r="C340" s="16">
        <v>8025</v>
      </c>
      <c r="D340" s="16">
        <v>708</v>
      </c>
      <c r="E340" s="16">
        <v>386</v>
      </c>
      <c r="F340" s="16">
        <v>2304</v>
      </c>
      <c r="G340" s="16">
        <v>2072</v>
      </c>
      <c r="H340" s="16">
        <v>276</v>
      </c>
      <c r="I340" s="16">
        <v>647</v>
      </c>
      <c r="J340" s="16">
        <v>112</v>
      </c>
      <c r="K340" s="16">
        <v>0</v>
      </c>
      <c r="L340" s="16">
        <v>1285</v>
      </c>
      <c r="M340" s="16">
        <v>0</v>
      </c>
    </row>
    <row r="341" spans="1:13" x14ac:dyDescent="0.35">
      <c r="A341" s="16" t="s">
        <v>222</v>
      </c>
      <c r="B341" s="16">
        <v>16058</v>
      </c>
      <c r="C341" s="16">
        <v>7972</v>
      </c>
      <c r="D341" s="16">
        <v>748</v>
      </c>
      <c r="E341" s="16">
        <v>731</v>
      </c>
      <c r="F341" s="16">
        <v>2306</v>
      </c>
      <c r="G341" s="16">
        <v>2063</v>
      </c>
      <c r="H341" s="16">
        <v>294</v>
      </c>
      <c r="I341" s="16">
        <v>616</v>
      </c>
      <c r="J341" s="16">
        <v>108</v>
      </c>
      <c r="K341" s="16">
        <v>0</v>
      </c>
      <c r="L341" s="16">
        <v>1220</v>
      </c>
      <c r="M341" s="16">
        <v>0</v>
      </c>
    </row>
    <row r="342" spans="1:13" x14ac:dyDescent="0.35">
      <c r="A342" s="16" t="s">
        <v>223</v>
      </c>
      <c r="B342" s="16">
        <v>16720</v>
      </c>
      <c r="C342" s="16">
        <v>8500</v>
      </c>
      <c r="D342" s="16">
        <v>758</v>
      </c>
      <c r="E342" s="16">
        <v>1035</v>
      </c>
      <c r="F342" s="16">
        <v>2307</v>
      </c>
      <c r="G342" s="16">
        <v>2063</v>
      </c>
      <c r="H342" s="16">
        <v>163</v>
      </c>
      <c r="I342" s="16">
        <v>525</v>
      </c>
      <c r="J342" s="16">
        <v>128</v>
      </c>
      <c r="K342" s="16">
        <v>0</v>
      </c>
      <c r="L342" s="16">
        <v>1241</v>
      </c>
      <c r="M342" s="16">
        <v>0</v>
      </c>
    </row>
    <row r="343" spans="1:13" x14ac:dyDescent="0.35">
      <c r="A343" s="16" t="s">
        <v>224</v>
      </c>
      <c r="B343" s="16">
        <v>15949</v>
      </c>
      <c r="C343" s="16">
        <v>7955</v>
      </c>
      <c r="D343" s="16">
        <v>887</v>
      </c>
      <c r="E343" s="16">
        <v>581</v>
      </c>
      <c r="F343" s="16">
        <v>2367</v>
      </c>
      <c r="G343" s="16">
        <v>1984</v>
      </c>
      <c r="H343" s="16">
        <v>268</v>
      </c>
      <c r="I343" s="16">
        <v>527</v>
      </c>
      <c r="J343" s="16">
        <v>97</v>
      </c>
      <c r="K343" s="16">
        <v>0</v>
      </c>
      <c r="L343" s="16">
        <v>1283</v>
      </c>
      <c r="M343" s="16">
        <v>0</v>
      </c>
    </row>
    <row r="344" spans="1:13" x14ac:dyDescent="0.35">
      <c r="A344" s="16" t="s">
        <v>225</v>
      </c>
      <c r="B344" s="16">
        <v>16592</v>
      </c>
      <c r="C344" s="16">
        <v>8399</v>
      </c>
      <c r="D344" s="16">
        <v>1023</v>
      </c>
      <c r="E344" s="16">
        <v>677</v>
      </c>
      <c r="F344" s="16">
        <v>2381</v>
      </c>
      <c r="G344" s="16">
        <v>1979</v>
      </c>
      <c r="H344" s="16">
        <v>256</v>
      </c>
      <c r="I344" s="16">
        <v>519</v>
      </c>
      <c r="J344" s="16">
        <v>91</v>
      </c>
      <c r="K344" s="16">
        <v>0</v>
      </c>
      <c r="L344" s="16">
        <v>1267</v>
      </c>
      <c r="M344" s="16">
        <v>0</v>
      </c>
    </row>
    <row r="345" spans="1:13" x14ac:dyDescent="0.35">
      <c r="A345" s="16" t="s">
        <v>226</v>
      </c>
      <c r="B345" s="16">
        <v>16411</v>
      </c>
      <c r="C345" s="16">
        <v>8261</v>
      </c>
      <c r="D345" s="16">
        <v>826</v>
      </c>
      <c r="E345" s="16">
        <v>1012</v>
      </c>
      <c r="F345" s="16">
        <v>2243</v>
      </c>
      <c r="G345" s="16">
        <v>1895</v>
      </c>
      <c r="H345" s="16">
        <v>282</v>
      </c>
      <c r="I345" s="16">
        <v>539</v>
      </c>
      <c r="J345" s="16">
        <v>95</v>
      </c>
      <c r="K345" s="16">
        <v>0</v>
      </c>
      <c r="L345" s="16">
        <v>1258</v>
      </c>
      <c r="M345" s="16">
        <v>0</v>
      </c>
    </row>
    <row r="346" spans="1:13" x14ac:dyDescent="0.35">
      <c r="A346" s="16" t="s">
        <v>227</v>
      </c>
      <c r="B346" s="16">
        <v>15217</v>
      </c>
      <c r="C346" s="16">
        <v>9087</v>
      </c>
      <c r="D346" s="16">
        <v>537</v>
      </c>
      <c r="E346" s="16">
        <v>797</v>
      </c>
      <c r="F346" s="16">
        <v>2141</v>
      </c>
      <c r="G346" s="16">
        <v>792</v>
      </c>
      <c r="H346" s="16">
        <v>163</v>
      </c>
      <c r="I346" s="16">
        <v>444</v>
      </c>
      <c r="J346" s="16">
        <v>99</v>
      </c>
      <c r="K346" s="16">
        <v>0</v>
      </c>
      <c r="L346" s="16">
        <v>1157</v>
      </c>
      <c r="M346" s="16">
        <v>0</v>
      </c>
    </row>
    <row r="347" spans="1:13" x14ac:dyDescent="0.35">
      <c r="A347" s="16" t="s">
        <v>228</v>
      </c>
      <c r="B347" s="16">
        <v>15047</v>
      </c>
      <c r="C347" s="16">
        <v>8975</v>
      </c>
      <c r="D347" s="16">
        <v>652</v>
      </c>
      <c r="E347" s="16">
        <v>440</v>
      </c>
      <c r="F347" s="16">
        <v>2203</v>
      </c>
      <c r="G347" s="16">
        <v>751</v>
      </c>
      <c r="H347" s="16">
        <v>217</v>
      </c>
      <c r="I347" s="16">
        <v>374</v>
      </c>
      <c r="J347" s="16">
        <v>122</v>
      </c>
      <c r="K347" s="16">
        <v>0</v>
      </c>
      <c r="L347" s="16">
        <v>1313</v>
      </c>
      <c r="M347" s="16">
        <v>0</v>
      </c>
    </row>
    <row r="348" spans="1:13" x14ac:dyDescent="0.35">
      <c r="A348" s="16" t="s">
        <v>229</v>
      </c>
      <c r="B348" s="16">
        <v>17410</v>
      </c>
      <c r="C348" s="16">
        <v>9813</v>
      </c>
      <c r="D348" s="16">
        <v>1012</v>
      </c>
      <c r="E348" s="16">
        <v>1492</v>
      </c>
      <c r="F348" s="16">
        <v>2148</v>
      </c>
      <c r="G348" s="16">
        <v>814</v>
      </c>
      <c r="H348" s="16">
        <v>253</v>
      </c>
      <c r="I348" s="16">
        <v>435</v>
      </c>
      <c r="J348" s="16">
        <v>151</v>
      </c>
      <c r="K348" s="16">
        <v>0</v>
      </c>
      <c r="L348" s="16">
        <v>1292</v>
      </c>
      <c r="M348" s="16">
        <v>0</v>
      </c>
    </row>
    <row r="349" spans="1:13" x14ac:dyDescent="0.35">
      <c r="A349" s="16" t="s">
        <v>230</v>
      </c>
      <c r="B349" s="16">
        <v>17229</v>
      </c>
      <c r="C349" s="16">
        <v>9196</v>
      </c>
      <c r="D349" s="16">
        <v>674</v>
      </c>
      <c r="E349" s="16">
        <v>185</v>
      </c>
      <c r="F349" s="16">
        <v>2384</v>
      </c>
      <c r="G349" s="16">
        <v>2392</v>
      </c>
      <c r="H349" s="16">
        <v>267</v>
      </c>
      <c r="I349" s="16">
        <v>552</v>
      </c>
      <c r="J349" s="16">
        <v>175</v>
      </c>
      <c r="K349" s="16">
        <v>0</v>
      </c>
      <c r="L349" s="16">
        <v>1404</v>
      </c>
      <c r="M349" s="16">
        <v>0</v>
      </c>
    </row>
    <row r="350" spans="1:13" x14ac:dyDescent="0.35">
      <c r="A350" s="16" t="s">
        <v>231</v>
      </c>
      <c r="B350" s="16">
        <v>17241</v>
      </c>
      <c r="C350" s="16">
        <v>9104</v>
      </c>
      <c r="D350" s="16">
        <v>784</v>
      </c>
      <c r="E350" s="16">
        <v>651</v>
      </c>
      <c r="F350" s="16">
        <v>2157</v>
      </c>
      <c r="G350" s="16">
        <v>2449</v>
      </c>
      <c r="H350" s="16">
        <v>244</v>
      </c>
      <c r="I350" s="16">
        <v>415</v>
      </c>
      <c r="J350" s="16">
        <v>85</v>
      </c>
      <c r="K350" s="16">
        <v>0</v>
      </c>
      <c r="L350" s="16">
        <v>1352</v>
      </c>
      <c r="M350" s="16">
        <v>0</v>
      </c>
    </row>
    <row r="351" spans="1:13" x14ac:dyDescent="0.35">
      <c r="A351" s="16" t="s">
        <v>232</v>
      </c>
      <c r="B351" s="16">
        <v>18092</v>
      </c>
      <c r="C351" s="16">
        <v>9592</v>
      </c>
      <c r="D351" s="16">
        <v>823</v>
      </c>
      <c r="E351" s="16">
        <v>805</v>
      </c>
      <c r="F351" s="16">
        <v>2269</v>
      </c>
      <c r="G351" s="16">
        <v>2414</v>
      </c>
      <c r="H351" s="16">
        <v>218</v>
      </c>
      <c r="I351" s="16">
        <v>377</v>
      </c>
      <c r="J351" s="16">
        <v>149</v>
      </c>
      <c r="K351" s="16">
        <v>0</v>
      </c>
      <c r="L351" s="16">
        <v>1445</v>
      </c>
      <c r="M351" s="16">
        <v>0</v>
      </c>
    </row>
    <row r="352" spans="1:13" x14ac:dyDescent="0.35">
      <c r="A352" s="16" t="s">
        <v>233</v>
      </c>
      <c r="B352" s="16">
        <v>18002</v>
      </c>
      <c r="C352" s="16">
        <v>9457</v>
      </c>
      <c r="D352" s="16">
        <v>781</v>
      </c>
      <c r="E352" s="16">
        <v>808</v>
      </c>
      <c r="F352" s="16">
        <v>2254</v>
      </c>
      <c r="G352" s="16">
        <v>2225</v>
      </c>
      <c r="H352" s="16">
        <v>289</v>
      </c>
      <c r="I352" s="16">
        <v>573</v>
      </c>
      <c r="J352" s="16">
        <v>120</v>
      </c>
      <c r="K352" s="16">
        <v>0</v>
      </c>
      <c r="L352" s="16">
        <v>1495</v>
      </c>
      <c r="M352" s="16">
        <v>0</v>
      </c>
    </row>
    <row r="353" spans="1:13" x14ac:dyDescent="0.35">
      <c r="A353" s="16" t="s">
        <v>234</v>
      </c>
      <c r="B353" s="16">
        <v>18150</v>
      </c>
      <c r="C353" s="16">
        <v>9638</v>
      </c>
      <c r="D353" s="16">
        <v>863</v>
      </c>
      <c r="E353" s="16">
        <v>878</v>
      </c>
      <c r="F353" s="16">
        <v>2187</v>
      </c>
      <c r="G353" s="16">
        <v>2215</v>
      </c>
      <c r="H353" s="16">
        <v>241</v>
      </c>
      <c r="I353" s="16">
        <v>571</v>
      </c>
      <c r="J353" s="16">
        <v>163</v>
      </c>
      <c r="K353" s="16">
        <v>0</v>
      </c>
      <c r="L353" s="16">
        <v>1394</v>
      </c>
      <c r="M353" s="16">
        <v>0</v>
      </c>
    </row>
    <row r="354" spans="1:13" x14ac:dyDescent="0.35">
      <c r="A354" s="16" t="s">
        <v>235</v>
      </c>
      <c r="B354" s="16">
        <v>18442</v>
      </c>
      <c r="C354" s="16">
        <v>9822</v>
      </c>
      <c r="D354" s="16">
        <v>817</v>
      </c>
      <c r="E354" s="16">
        <v>935</v>
      </c>
      <c r="F354" s="16">
        <v>2311</v>
      </c>
      <c r="G354" s="16">
        <v>2205</v>
      </c>
      <c r="H354" s="16">
        <v>252</v>
      </c>
      <c r="I354" s="16">
        <v>581</v>
      </c>
      <c r="J354" s="16">
        <v>130</v>
      </c>
      <c r="K354" s="16">
        <v>0</v>
      </c>
      <c r="L354" s="16">
        <v>1389</v>
      </c>
      <c r="M354" s="16">
        <v>0</v>
      </c>
    </row>
    <row r="355" spans="1:13" x14ac:dyDescent="0.35">
      <c r="A355" s="16" t="s">
        <v>236</v>
      </c>
      <c r="B355" s="16">
        <v>18432</v>
      </c>
      <c r="C355" s="16">
        <v>9720</v>
      </c>
      <c r="D355" s="16">
        <v>944</v>
      </c>
      <c r="E355" s="16">
        <v>1037</v>
      </c>
      <c r="F355" s="16">
        <v>2305</v>
      </c>
      <c r="G355" s="16">
        <v>2115</v>
      </c>
      <c r="H355" s="16">
        <v>244</v>
      </c>
      <c r="I355" s="16">
        <v>566</v>
      </c>
      <c r="J355" s="16">
        <v>123</v>
      </c>
      <c r="K355" s="16">
        <v>0</v>
      </c>
      <c r="L355" s="16">
        <v>1378</v>
      </c>
      <c r="M355" s="16">
        <v>0</v>
      </c>
    </row>
    <row r="356" spans="1:13" x14ac:dyDescent="0.35">
      <c r="A356" s="16" t="s">
        <v>237</v>
      </c>
      <c r="B356" s="16">
        <v>17545</v>
      </c>
      <c r="C356" s="16">
        <v>9329</v>
      </c>
      <c r="D356" s="16">
        <v>1155</v>
      </c>
      <c r="E356" s="16">
        <v>478</v>
      </c>
      <c r="F356" s="16">
        <v>2302</v>
      </c>
      <c r="G356" s="16">
        <v>2114</v>
      </c>
      <c r="H356" s="16">
        <v>201</v>
      </c>
      <c r="I356" s="16">
        <v>548</v>
      </c>
      <c r="J356" s="16">
        <v>126</v>
      </c>
      <c r="K356" s="16">
        <v>0</v>
      </c>
      <c r="L356" s="16">
        <v>1292</v>
      </c>
      <c r="M356" s="16">
        <v>0</v>
      </c>
    </row>
    <row r="357" spans="1:13" x14ac:dyDescent="0.35">
      <c r="A357" s="16" t="s">
        <v>238</v>
      </c>
      <c r="B357" s="16">
        <v>17989</v>
      </c>
      <c r="C357" s="16">
        <v>9728</v>
      </c>
      <c r="D357" s="16">
        <v>826</v>
      </c>
      <c r="E357" s="16">
        <v>855</v>
      </c>
      <c r="F357" s="16">
        <v>2262</v>
      </c>
      <c r="G357" s="16">
        <v>2038</v>
      </c>
      <c r="H357" s="16">
        <v>233</v>
      </c>
      <c r="I357" s="16">
        <v>573</v>
      </c>
      <c r="J357" s="16">
        <v>96</v>
      </c>
      <c r="K357" s="16">
        <v>0</v>
      </c>
      <c r="L357" s="16">
        <v>1378</v>
      </c>
      <c r="M357" s="16">
        <v>0</v>
      </c>
    </row>
    <row r="358" spans="1:13" x14ac:dyDescent="0.35">
      <c r="A358" s="16" t="s">
        <v>239</v>
      </c>
      <c r="B358" s="16">
        <v>15701</v>
      </c>
      <c r="C358" s="16">
        <v>9436</v>
      </c>
      <c r="D358" s="16">
        <v>579</v>
      </c>
      <c r="E358" s="16">
        <v>668</v>
      </c>
      <c r="F358" s="16">
        <v>2100</v>
      </c>
      <c r="G358" s="16">
        <v>926</v>
      </c>
      <c r="H358" s="16">
        <v>140</v>
      </c>
      <c r="I358" s="16">
        <v>460</v>
      </c>
      <c r="J358" s="16">
        <v>120</v>
      </c>
      <c r="K358" s="16">
        <v>0</v>
      </c>
      <c r="L358" s="16">
        <v>1272</v>
      </c>
      <c r="M358" s="16">
        <v>0</v>
      </c>
    </row>
    <row r="359" spans="1:13" x14ac:dyDescent="0.35">
      <c r="A359" s="16" t="s">
        <v>240</v>
      </c>
      <c r="B359" s="16">
        <v>16048</v>
      </c>
      <c r="C359" s="16">
        <v>9292</v>
      </c>
      <c r="D359" s="16">
        <v>779</v>
      </c>
      <c r="E359" s="16">
        <v>760</v>
      </c>
      <c r="F359" s="16">
        <v>2197</v>
      </c>
      <c r="G359" s="16">
        <v>884</v>
      </c>
      <c r="H359" s="16">
        <v>208</v>
      </c>
      <c r="I359" s="16">
        <v>431</v>
      </c>
      <c r="J359" s="16">
        <v>212</v>
      </c>
      <c r="K359" s="16">
        <v>0</v>
      </c>
      <c r="L359" s="16">
        <v>1285</v>
      </c>
      <c r="M359" s="16">
        <v>0</v>
      </c>
    </row>
    <row r="360" spans="1:13" x14ac:dyDescent="0.35">
      <c r="A360" s="16" t="s">
        <v>241</v>
      </c>
      <c r="B360" s="16">
        <v>18116</v>
      </c>
      <c r="C360" s="16">
        <v>9890</v>
      </c>
      <c r="D360" s="16">
        <v>1155</v>
      </c>
      <c r="E360" s="16">
        <v>1818</v>
      </c>
      <c r="F360" s="16">
        <v>2070</v>
      </c>
      <c r="G360" s="16">
        <v>1008</v>
      </c>
      <c r="H360" s="16">
        <v>257</v>
      </c>
      <c r="I360" s="16">
        <v>478</v>
      </c>
      <c r="J360" s="16">
        <v>98</v>
      </c>
      <c r="K360" s="16">
        <v>0</v>
      </c>
      <c r="L360" s="16">
        <v>1342</v>
      </c>
      <c r="M360" s="16">
        <v>0</v>
      </c>
    </row>
    <row r="361" spans="1:13" x14ac:dyDescent="0.35">
      <c r="A361" s="16" t="s">
        <v>242</v>
      </c>
      <c r="B361" s="16">
        <v>17444</v>
      </c>
      <c r="C361" s="16">
        <v>9477</v>
      </c>
      <c r="D361" s="16">
        <v>591</v>
      </c>
      <c r="E361" s="16">
        <v>136</v>
      </c>
      <c r="F361" s="16">
        <v>2386</v>
      </c>
      <c r="G361" s="16">
        <v>2564</v>
      </c>
      <c r="H361" s="16">
        <v>204</v>
      </c>
      <c r="I361" s="16">
        <v>479</v>
      </c>
      <c r="J361" s="16">
        <v>141</v>
      </c>
      <c r="K361" s="16">
        <v>0</v>
      </c>
      <c r="L361" s="16">
        <v>1466</v>
      </c>
      <c r="M361" s="16">
        <v>0</v>
      </c>
    </row>
    <row r="362" spans="1:13" x14ac:dyDescent="0.35">
      <c r="A362" s="16" t="s">
        <v>243</v>
      </c>
      <c r="B362" s="16">
        <v>17935</v>
      </c>
      <c r="C362" s="16">
        <v>9516</v>
      </c>
      <c r="D362" s="16">
        <v>858</v>
      </c>
      <c r="E362" s="16">
        <v>600</v>
      </c>
      <c r="F362" s="16">
        <v>2119</v>
      </c>
      <c r="G362" s="16">
        <v>2623</v>
      </c>
      <c r="H362" s="16">
        <v>75</v>
      </c>
      <c r="I362" s="16">
        <v>534</v>
      </c>
      <c r="J362" s="16">
        <v>138</v>
      </c>
      <c r="K362" s="16">
        <v>0</v>
      </c>
      <c r="L362" s="16">
        <v>1472</v>
      </c>
      <c r="M362" s="16">
        <v>0</v>
      </c>
    </row>
    <row r="363" spans="1:13" x14ac:dyDescent="0.35">
      <c r="A363" s="16" t="s">
        <v>244</v>
      </c>
      <c r="B363" s="16">
        <v>18552</v>
      </c>
      <c r="C363" s="16">
        <v>9747</v>
      </c>
      <c r="D363" s="16">
        <v>776</v>
      </c>
      <c r="E363" s="16">
        <v>759</v>
      </c>
      <c r="F363" s="16">
        <v>2247</v>
      </c>
      <c r="G363" s="16">
        <v>2598</v>
      </c>
      <c r="H363" s="16">
        <v>213</v>
      </c>
      <c r="I363" s="16">
        <v>510</v>
      </c>
      <c r="J363" s="16">
        <v>135</v>
      </c>
      <c r="K363" s="16">
        <v>0</v>
      </c>
      <c r="L363" s="16">
        <v>1567</v>
      </c>
      <c r="M363" s="16">
        <v>0</v>
      </c>
    </row>
    <row r="364" spans="1:13" x14ac:dyDescent="0.35">
      <c r="A364" s="16" t="s">
        <v>245</v>
      </c>
      <c r="B364" s="16">
        <v>18545</v>
      </c>
      <c r="C364" s="16">
        <v>9573</v>
      </c>
      <c r="D364" s="16">
        <v>793</v>
      </c>
      <c r="E364" s="16">
        <v>1054</v>
      </c>
      <c r="F364" s="16">
        <v>2212</v>
      </c>
      <c r="G364" s="16">
        <v>2290</v>
      </c>
      <c r="H364" s="16">
        <v>189</v>
      </c>
      <c r="I364" s="16">
        <v>666</v>
      </c>
      <c r="J364" s="16">
        <v>162</v>
      </c>
      <c r="K364" s="16">
        <v>0</v>
      </c>
      <c r="L364" s="16">
        <v>1606</v>
      </c>
      <c r="M364" s="16">
        <v>0</v>
      </c>
    </row>
    <row r="365" spans="1:13" x14ac:dyDescent="0.35">
      <c r="A365" s="16" t="s">
        <v>246</v>
      </c>
      <c r="B365" s="16">
        <v>18043</v>
      </c>
      <c r="C365" s="16">
        <v>9345</v>
      </c>
      <c r="D365" s="16">
        <v>849</v>
      </c>
      <c r="E365" s="16">
        <v>680</v>
      </c>
      <c r="F365" s="16">
        <v>2237</v>
      </c>
      <c r="G365" s="16">
        <v>2278</v>
      </c>
      <c r="H365" s="16">
        <v>218</v>
      </c>
      <c r="I365" s="16">
        <v>683</v>
      </c>
      <c r="J365" s="16">
        <v>159</v>
      </c>
      <c r="K365" s="16">
        <v>0</v>
      </c>
      <c r="L365" s="16">
        <v>1594</v>
      </c>
      <c r="M365" s="16">
        <v>0</v>
      </c>
    </row>
    <row r="366" spans="1:13" x14ac:dyDescent="0.35">
      <c r="A366" s="16" t="s">
        <v>247</v>
      </c>
      <c r="B366" s="16">
        <v>18354</v>
      </c>
      <c r="C366" s="16">
        <v>9707</v>
      </c>
      <c r="D366" s="16">
        <v>757</v>
      </c>
      <c r="E366" s="16">
        <v>979</v>
      </c>
      <c r="F366" s="16">
        <v>2260</v>
      </c>
      <c r="G366" s="16">
        <v>2271</v>
      </c>
      <c r="H366" s="16">
        <v>166</v>
      </c>
      <c r="I366" s="16">
        <v>588</v>
      </c>
      <c r="J366" s="16">
        <v>113</v>
      </c>
      <c r="K366" s="16">
        <v>0</v>
      </c>
      <c r="L366" s="16">
        <v>1513</v>
      </c>
      <c r="M366" s="16">
        <v>0</v>
      </c>
    </row>
    <row r="367" spans="1:13" x14ac:dyDescent="0.35">
      <c r="A367" s="16" t="s">
        <v>248</v>
      </c>
      <c r="B367" s="16">
        <v>18818</v>
      </c>
      <c r="C367" s="16">
        <v>10046</v>
      </c>
      <c r="D367" s="16">
        <v>1036</v>
      </c>
      <c r="E367" s="16">
        <v>769</v>
      </c>
      <c r="F367" s="16">
        <v>2220</v>
      </c>
      <c r="G367" s="16">
        <v>2202</v>
      </c>
      <c r="H367" s="16">
        <v>174</v>
      </c>
      <c r="I367" s="16">
        <v>624</v>
      </c>
      <c r="J367" s="16">
        <v>182</v>
      </c>
      <c r="K367" s="16">
        <v>0</v>
      </c>
      <c r="L367" s="16">
        <v>1565</v>
      </c>
      <c r="M367" s="16">
        <v>0</v>
      </c>
    </row>
    <row r="368" spans="1:13" x14ac:dyDescent="0.35">
      <c r="A368" s="16" t="s">
        <v>249</v>
      </c>
      <c r="B368" s="16">
        <v>18695</v>
      </c>
      <c r="C368" s="16">
        <v>10036</v>
      </c>
      <c r="D368" s="16">
        <v>1203</v>
      </c>
      <c r="E368" s="16">
        <v>622</v>
      </c>
      <c r="F368" s="16">
        <v>2324</v>
      </c>
      <c r="G368" s="16">
        <v>2199</v>
      </c>
      <c r="H368" s="16">
        <v>231</v>
      </c>
      <c r="I368" s="16">
        <v>611</v>
      </c>
      <c r="J368" s="16">
        <v>106</v>
      </c>
      <c r="K368" s="16">
        <v>0</v>
      </c>
      <c r="L368" s="16">
        <v>1363</v>
      </c>
      <c r="M368" s="16">
        <v>0</v>
      </c>
    </row>
    <row r="369" spans="1:13" x14ac:dyDescent="0.35">
      <c r="A369" s="16" t="s">
        <v>250</v>
      </c>
      <c r="B369" s="16">
        <v>19158</v>
      </c>
      <c r="C369" s="16">
        <v>10394</v>
      </c>
      <c r="D369" s="16">
        <v>824</v>
      </c>
      <c r="E369" s="16">
        <v>1052</v>
      </c>
      <c r="F369" s="16">
        <v>2331</v>
      </c>
      <c r="G369" s="16">
        <v>2117</v>
      </c>
      <c r="H369" s="16">
        <v>188</v>
      </c>
      <c r="I369" s="16">
        <v>591</v>
      </c>
      <c r="J369" s="16">
        <v>113</v>
      </c>
      <c r="K369" s="16">
        <v>0</v>
      </c>
      <c r="L369" s="16">
        <v>1548</v>
      </c>
      <c r="M369" s="16">
        <v>0</v>
      </c>
    </row>
    <row r="370" spans="1:13" x14ac:dyDescent="0.35">
      <c r="A370" s="16" t="s">
        <v>251</v>
      </c>
      <c r="B370" s="16">
        <v>16340</v>
      </c>
      <c r="C370" s="16">
        <v>9886</v>
      </c>
      <c r="D370" s="16">
        <v>613</v>
      </c>
      <c r="E370" s="16">
        <v>566</v>
      </c>
      <c r="F370" s="16">
        <v>2008</v>
      </c>
      <c r="G370" s="16">
        <v>915</v>
      </c>
      <c r="H370" s="16">
        <v>159</v>
      </c>
      <c r="I370" s="16">
        <v>623</v>
      </c>
      <c r="J370" s="16">
        <v>131</v>
      </c>
      <c r="K370" s="16">
        <v>0</v>
      </c>
      <c r="L370" s="16">
        <v>1439</v>
      </c>
      <c r="M370" s="16">
        <v>0</v>
      </c>
    </row>
    <row r="371" spans="1:13" x14ac:dyDescent="0.35">
      <c r="A371" s="16" t="s">
        <v>252</v>
      </c>
      <c r="B371" s="16">
        <v>16197</v>
      </c>
      <c r="C371" s="16">
        <v>9551</v>
      </c>
      <c r="D371" s="16">
        <v>765</v>
      </c>
      <c r="E371" s="16">
        <v>648</v>
      </c>
      <c r="F371" s="16">
        <v>2155</v>
      </c>
      <c r="G371" s="16">
        <v>871</v>
      </c>
      <c r="H371" s="16">
        <v>145</v>
      </c>
      <c r="I371" s="16">
        <v>502</v>
      </c>
      <c r="J371" s="16">
        <v>160</v>
      </c>
      <c r="K371" s="16">
        <v>0</v>
      </c>
      <c r="L371" s="16">
        <v>1400</v>
      </c>
      <c r="M371" s="16">
        <v>0</v>
      </c>
    </row>
    <row r="372" spans="1:13" x14ac:dyDescent="0.35">
      <c r="A372" s="16" t="s">
        <v>253</v>
      </c>
      <c r="B372" s="16">
        <v>18380</v>
      </c>
      <c r="C372" s="16">
        <v>10034</v>
      </c>
      <c r="D372" s="16">
        <v>1074</v>
      </c>
      <c r="E372" s="16">
        <v>1725</v>
      </c>
      <c r="F372" s="16">
        <v>2072</v>
      </c>
      <c r="G372" s="16">
        <v>1008</v>
      </c>
      <c r="H372" s="16">
        <v>271</v>
      </c>
      <c r="I372" s="16">
        <v>496</v>
      </c>
      <c r="J372" s="16">
        <v>182</v>
      </c>
      <c r="K372" s="16">
        <v>0</v>
      </c>
      <c r="L372" s="16">
        <v>1518</v>
      </c>
      <c r="M372" s="16">
        <v>0</v>
      </c>
    </row>
    <row r="373" spans="1:13" x14ac:dyDescent="0.35">
      <c r="A373" s="16" t="s">
        <v>254</v>
      </c>
      <c r="B373" s="16">
        <v>18314</v>
      </c>
      <c r="C373" s="16">
        <v>9894</v>
      </c>
      <c r="D373" s="16">
        <v>644</v>
      </c>
      <c r="E373" s="16">
        <v>201</v>
      </c>
      <c r="F373" s="16">
        <v>2258</v>
      </c>
      <c r="G373" s="16">
        <v>2636</v>
      </c>
      <c r="H373" s="16">
        <v>222</v>
      </c>
      <c r="I373" s="16">
        <v>660</v>
      </c>
      <c r="J373" s="16">
        <v>143</v>
      </c>
      <c r="K373" s="16">
        <v>0</v>
      </c>
      <c r="L373" s="16">
        <v>1656</v>
      </c>
      <c r="M373" s="16">
        <v>0</v>
      </c>
    </row>
    <row r="374" spans="1:13" x14ac:dyDescent="0.35">
      <c r="A374" s="16" t="s">
        <v>255</v>
      </c>
      <c r="B374" s="16">
        <v>18957</v>
      </c>
      <c r="C374" s="16">
        <v>9879</v>
      </c>
      <c r="D374" s="16">
        <v>822</v>
      </c>
      <c r="E374" s="16">
        <v>560</v>
      </c>
      <c r="F374" s="16">
        <v>2267</v>
      </c>
      <c r="G374" s="16">
        <v>2705</v>
      </c>
      <c r="H374" s="16">
        <v>323</v>
      </c>
      <c r="I374" s="16">
        <v>646</v>
      </c>
      <c r="J374" s="16">
        <v>154</v>
      </c>
      <c r="K374" s="16">
        <v>0</v>
      </c>
      <c r="L374" s="16">
        <v>1601</v>
      </c>
      <c r="M374" s="16">
        <v>0</v>
      </c>
    </row>
    <row r="375" spans="1:13" x14ac:dyDescent="0.35">
      <c r="A375" s="16" t="s">
        <v>256</v>
      </c>
      <c r="B375" s="16">
        <v>19347</v>
      </c>
      <c r="C375" s="16">
        <v>10168</v>
      </c>
      <c r="D375" s="16">
        <v>783</v>
      </c>
      <c r="E375" s="16">
        <v>724</v>
      </c>
      <c r="F375" s="16">
        <v>2319</v>
      </c>
      <c r="G375" s="16">
        <v>2648</v>
      </c>
      <c r="H375" s="16">
        <v>225</v>
      </c>
      <c r="I375" s="16">
        <v>560</v>
      </c>
      <c r="J375" s="16">
        <v>131</v>
      </c>
      <c r="K375" s="16">
        <v>0</v>
      </c>
      <c r="L375" s="16">
        <v>1789</v>
      </c>
      <c r="M375" s="16">
        <v>0</v>
      </c>
    </row>
    <row r="376" spans="1:13" x14ac:dyDescent="0.35">
      <c r="A376" s="16" t="s">
        <v>257</v>
      </c>
      <c r="B376" s="16">
        <v>19841</v>
      </c>
      <c r="C376" s="16">
        <v>10399</v>
      </c>
      <c r="D376" s="16">
        <v>892</v>
      </c>
      <c r="E376" s="16">
        <v>880</v>
      </c>
      <c r="F376" s="16">
        <v>2187</v>
      </c>
      <c r="G376" s="16">
        <v>2364</v>
      </c>
      <c r="H376" s="16">
        <v>304</v>
      </c>
      <c r="I376" s="16">
        <v>886</v>
      </c>
      <c r="J376" s="16">
        <v>149</v>
      </c>
      <c r="K376" s="16">
        <v>0</v>
      </c>
      <c r="L376" s="16">
        <v>1780</v>
      </c>
      <c r="M376" s="16">
        <v>0</v>
      </c>
    </row>
    <row r="377" spans="1:13" x14ac:dyDescent="0.35">
      <c r="A377" s="16" t="s">
        <v>258</v>
      </c>
      <c r="B377" s="16">
        <v>19342</v>
      </c>
      <c r="C377" s="16">
        <v>10166</v>
      </c>
      <c r="D377" s="16">
        <v>856</v>
      </c>
      <c r="E377" s="16">
        <v>822</v>
      </c>
      <c r="F377" s="16">
        <v>2317</v>
      </c>
      <c r="G377" s="16">
        <v>2349</v>
      </c>
      <c r="H377" s="16">
        <v>207</v>
      </c>
      <c r="I377" s="16">
        <v>803</v>
      </c>
      <c r="J377" s="16">
        <v>176</v>
      </c>
      <c r="K377" s="16">
        <v>0</v>
      </c>
      <c r="L377" s="16">
        <v>1646</v>
      </c>
      <c r="M377" s="16">
        <v>0</v>
      </c>
    </row>
    <row r="378" spans="1:13" x14ac:dyDescent="0.35">
      <c r="A378" s="16" t="s">
        <v>259</v>
      </c>
      <c r="B378" s="16">
        <v>19515</v>
      </c>
      <c r="C378" s="16">
        <v>10343</v>
      </c>
      <c r="D378" s="16">
        <v>801</v>
      </c>
      <c r="E378" s="16">
        <v>964</v>
      </c>
      <c r="F378" s="16">
        <v>2260</v>
      </c>
      <c r="G378" s="16">
        <v>2323</v>
      </c>
      <c r="H378" s="16">
        <v>191</v>
      </c>
      <c r="I378" s="16">
        <v>819</v>
      </c>
      <c r="J378" s="16">
        <v>146</v>
      </c>
      <c r="K378" s="16">
        <v>0</v>
      </c>
      <c r="L378" s="16">
        <v>1668</v>
      </c>
      <c r="M378" s="16">
        <v>0</v>
      </c>
    </row>
    <row r="379" spans="1:13" x14ac:dyDescent="0.35">
      <c r="A379" s="16" t="s">
        <v>260</v>
      </c>
      <c r="B379" s="16">
        <v>19601</v>
      </c>
      <c r="C379" s="16">
        <v>10078</v>
      </c>
      <c r="D379" s="16">
        <v>1082</v>
      </c>
      <c r="E379" s="16">
        <v>858</v>
      </c>
      <c r="F379" s="16">
        <v>2226</v>
      </c>
      <c r="G379" s="16">
        <v>2286</v>
      </c>
      <c r="H379" s="16">
        <v>312</v>
      </c>
      <c r="I379" s="16">
        <v>928</v>
      </c>
      <c r="J379" s="16">
        <v>165</v>
      </c>
      <c r="K379" s="16">
        <v>0</v>
      </c>
      <c r="L379" s="16">
        <v>1666</v>
      </c>
      <c r="M379" s="16">
        <v>0</v>
      </c>
    </row>
    <row r="380" spans="1:13" x14ac:dyDescent="0.35">
      <c r="A380" s="16" t="s">
        <v>261</v>
      </c>
      <c r="B380" s="16">
        <v>19469</v>
      </c>
      <c r="C380" s="16">
        <v>10405</v>
      </c>
      <c r="D380" s="16">
        <v>1201</v>
      </c>
      <c r="E380" s="16">
        <v>530</v>
      </c>
      <c r="F380" s="16">
        <v>2347</v>
      </c>
      <c r="G380" s="16">
        <v>2283</v>
      </c>
      <c r="H380" s="16">
        <v>249</v>
      </c>
      <c r="I380" s="16">
        <v>787</v>
      </c>
      <c r="J380" s="16">
        <v>115</v>
      </c>
      <c r="K380" s="16">
        <v>0</v>
      </c>
      <c r="L380" s="16">
        <v>1552</v>
      </c>
      <c r="M380" s="16">
        <v>0</v>
      </c>
    </row>
    <row r="381" spans="1:13" x14ac:dyDescent="0.35">
      <c r="A381" s="16" t="s">
        <v>262</v>
      </c>
      <c r="B381" s="16">
        <v>20195</v>
      </c>
      <c r="C381" s="16">
        <v>10847</v>
      </c>
      <c r="D381" s="16">
        <v>867</v>
      </c>
      <c r="E381" s="16">
        <v>1001</v>
      </c>
      <c r="F381" s="16">
        <v>2282</v>
      </c>
      <c r="G381" s="16">
        <v>2179</v>
      </c>
      <c r="H381" s="16">
        <v>256</v>
      </c>
      <c r="I381" s="16">
        <v>968</v>
      </c>
      <c r="J381" s="16">
        <v>137</v>
      </c>
      <c r="K381" s="16">
        <v>0</v>
      </c>
      <c r="L381" s="16">
        <v>1658</v>
      </c>
      <c r="M381" s="16">
        <v>0</v>
      </c>
    </row>
    <row r="382" spans="1:13" x14ac:dyDescent="0.35">
      <c r="A382" s="16" t="s">
        <v>263</v>
      </c>
      <c r="B382" s="16">
        <v>17846</v>
      </c>
      <c r="C382" s="16">
        <v>10638</v>
      </c>
      <c r="D382" s="16">
        <v>628</v>
      </c>
      <c r="E382" s="16">
        <v>625</v>
      </c>
      <c r="F382" s="16">
        <v>2070</v>
      </c>
      <c r="G382" s="16">
        <v>1006</v>
      </c>
      <c r="H382" s="16">
        <v>244</v>
      </c>
      <c r="I382" s="16">
        <v>845</v>
      </c>
      <c r="J382" s="16">
        <v>121</v>
      </c>
      <c r="K382" s="16">
        <v>0</v>
      </c>
      <c r="L382" s="16">
        <v>1669</v>
      </c>
      <c r="M382" s="16">
        <v>0</v>
      </c>
    </row>
    <row r="383" spans="1:13" x14ac:dyDescent="0.35">
      <c r="A383" s="16" t="s">
        <v>264</v>
      </c>
      <c r="B383" s="16">
        <v>17500</v>
      </c>
      <c r="C383" s="16">
        <v>10191</v>
      </c>
      <c r="D383" s="16">
        <v>805</v>
      </c>
      <c r="E383" s="16">
        <v>640</v>
      </c>
      <c r="F383" s="16">
        <v>2215</v>
      </c>
      <c r="G383" s="16">
        <v>964</v>
      </c>
      <c r="H383" s="16">
        <v>276</v>
      </c>
      <c r="I383" s="16">
        <v>723</v>
      </c>
      <c r="J383" s="16">
        <v>167</v>
      </c>
      <c r="K383" s="16">
        <v>0</v>
      </c>
      <c r="L383" s="16">
        <v>1519</v>
      </c>
      <c r="M383" s="16">
        <v>0</v>
      </c>
    </row>
    <row r="384" spans="1:13" x14ac:dyDescent="0.35">
      <c r="A384" s="16" t="s">
        <v>265</v>
      </c>
      <c r="B384" s="16">
        <v>19353</v>
      </c>
      <c r="C384" s="16">
        <v>10584</v>
      </c>
      <c r="D384" s="16">
        <v>927</v>
      </c>
      <c r="E384" s="16">
        <v>1751</v>
      </c>
      <c r="F384" s="16">
        <v>2134</v>
      </c>
      <c r="G384" s="16">
        <v>1106</v>
      </c>
      <c r="H384" s="16">
        <v>299</v>
      </c>
      <c r="I384" s="16">
        <v>748</v>
      </c>
      <c r="J384" s="16">
        <v>190</v>
      </c>
      <c r="K384" s="16">
        <v>0</v>
      </c>
      <c r="L384" s="16">
        <v>1614</v>
      </c>
      <c r="M384" s="16">
        <v>0</v>
      </c>
    </row>
    <row r="385" spans="1:13" x14ac:dyDescent="0.35">
      <c r="A385" s="16" t="s">
        <v>266</v>
      </c>
      <c r="B385" s="16">
        <v>19437</v>
      </c>
      <c r="C385" s="16">
        <v>10490</v>
      </c>
      <c r="D385" s="16">
        <v>762</v>
      </c>
      <c r="E385" s="16">
        <v>229</v>
      </c>
      <c r="F385" s="16">
        <v>2303</v>
      </c>
      <c r="G385" s="16">
        <v>2565</v>
      </c>
      <c r="H385" s="16">
        <v>233</v>
      </c>
      <c r="I385" s="16">
        <v>912</v>
      </c>
      <c r="J385" s="16">
        <v>129</v>
      </c>
      <c r="K385" s="16">
        <v>0</v>
      </c>
      <c r="L385" s="16">
        <v>1814</v>
      </c>
      <c r="M385" s="16">
        <v>0</v>
      </c>
    </row>
    <row r="386" spans="1:13" x14ac:dyDescent="0.35">
      <c r="A386" s="16" t="s">
        <v>267</v>
      </c>
      <c r="B386" s="16">
        <v>19911</v>
      </c>
      <c r="C386" s="16">
        <v>10399</v>
      </c>
      <c r="D386" s="16">
        <v>886</v>
      </c>
      <c r="E386" s="16">
        <v>576</v>
      </c>
      <c r="F386" s="16">
        <v>2231</v>
      </c>
      <c r="G386" s="16">
        <v>2618</v>
      </c>
      <c r="H386" s="16">
        <v>363</v>
      </c>
      <c r="I386" s="16">
        <v>879</v>
      </c>
      <c r="J386" s="16">
        <v>197</v>
      </c>
      <c r="K386" s="16">
        <v>0</v>
      </c>
      <c r="L386" s="16">
        <v>1762</v>
      </c>
      <c r="M386" s="16">
        <v>0</v>
      </c>
    </row>
    <row r="387" spans="1:13" x14ac:dyDescent="0.35">
      <c r="A387" s="16" t="s">
        <v>268</v>
      </c>
      <c r="B387" s="16">
        <v>20049</v>
      </c>
      <c r="C387" s="16">
        <v>10494</v>
      </c>
      <c r="D387" s="16">
        <v>855</v>
      </c>
      <c r="E387" s="16">
        <v>667</v>
      </c>
      <c r="F387" s="16">
        <v>2317</v>
      </c>
      <c r="G387" s="16">
        <v>2590</v>
      </c>
      <c r="H387" s="16">
        <v>219</v>
      </c>
      <c r="I387" s="16">
        <v>904</v>
      </c>
      <c r="J387" s="16">
        <v>157</v>
      </c>
      <c r="K387" s="16">
        <v>0</v>
      </c>
      <c r="L387" s="16">
        <v>1846</v>
      </c>
      <c r="M387" s="16">
        <v>0</v>
      </c>
    </row>
    <row r="388" spans="1:13" x14ac:dyDescent="0.35">
      <c r="A388" s="16" t="s">
        <v>269</v>
      </c>
      <c r="B388" s="16">
        <v>20185</v>
      </c>
      <c r="C388" s="16">
        <v>10496</v>
      </c>
      <c r="D388" s="16">
        <v>871</v>
      </c>
      <c r="E388" s="16">
        <v>933</v>
      </c>
      <c r="F388" s="16">
        <v>2245</v>
      </c>
      <c r="G388" s="16">
        <v>2287</v>
      </c>
      <c r="H388" s="16">
        <v>235</v>
      </c>
      <c r="I388" s="16">
        <v>1094</v>
      </c>
      <c r="J388" s="16">
        <v>157</v>
      </c>
      <c r="K388" s="16">
        <v>0</v>
      </c>
      <c r="L388" s="16">
        <v>1867</v>
      </c>
      <c r="M388" s="16">
        <v>0</v>
      </c>
    </row>
    <row r="389" spans="1:13" x14ac:dyDescent="0.35">
      <c r="A389" s="16" t="s">
        <v>270</v>
      </c>
      <c r="B389" s="16">
        <v>19661</v>
      </c>
      <c r="C389" s="16">
        <v>10330</v>
      </c>
      <c r="D389" s="16">
        <v>813</v>
      </c>
      <c r="E389" s="16">
        <v>657</v>
      </c>
      <c r="F389" s="16">
        <v>2375</v>
      </c>
      <c r="G389" s="16">
        <v>2272</v>
      </c>
      <c r="H389" s="16">
        <v>256</v>
      </c>
      <c r="I389" s="16">
        <v>996</v>
      </c>
      <c r="J389" s="16">
        <v>187</v>
      </c>
      <c r="K389" s="16">
        <v>0</v>
      </c>
      <c r="L389" s="16">
        <v>1775</v>
      </c>
      <c r="M389" s="16">
        <v>0</v>
      </c>
    </row>
    <row r="390" spans="1:13" x14ac:dyDescent="0.35">
      <c r="A390" s="16" t="s">
        <v>271</v>
      </c>
      <c r="B390" s="16">
        <v>20222</v>
      </c>
      <c r="C390" s="16">
        <v>10650</v>
      </c>
      <c r="D390" s="16">
        <v>877</v>
      </c>
      <c r="E390" s="16">
        <v>940</v>
      </c>
      <c r="F390" s="16">
        <v>2238</v>
      </c>
      <c r="G390" s="16">
        <v>2283</v>
      </c>
      <c r="H390" s="16">
        <v>151</v>
      </c>
      <c r="I390" s="16">
        <v>1076</v>
      </c>
      <c r="J390" s="16">
        <v>170</v>
      </c>
      <c r="K390" s="16">
        <v>0</v>
      </c>
      <c r="L390" s="16">
        <v>1837</v>
      </c>
      <c r="M390" s="16">
        <v>0</v>
      </c>
    </row>
    <row r="391" spans="1:13" x14ac:dyDescent="0.35">
      <c r="A391" s="16" t="s">
        <v>272</v>
      </c>
      <c r="B391" s="16">
        <v>20763</v>
      </c>
      <c r="C391" s="16">
        <v>11099</v>
      </c>
      <c r="D391" s="16">
        <v>1083</v>
      </c>
      <c r="E391" s="16">
        <v>835</v>
      </c>
      <c r="F391" s="16">
        <v>2271</v>
      </c>
      <c r="G391" s="16">
        <v>2214</v>
      </c>
      <c r="H391" s="16">
        <v>319</v>
      </c>
      <c r="I391" s="16">
        <v>967</v>
      </c>
      <c r="J391" s="16">
        <v>149</v>
      </c>
      <c r="K391" s="16">
        <v>0</v>
      </c>
      <c r="L391" s="16">
        <v>1826</v>
      </c>
      <c r="M391" s="16">
        <v>0</v>
      </c>
    </row>
    <row r="392" spans="1:13" x14ac:dyDescent="0.35">
      <c r="A392" s="16" t="s">
        <v>273</v>
      </c>
      <c r="B392" s="16">
        <v>20274</v>
      </c>
      <c r="C392" s="16">
        <v>11028</v>
      </c>
      <c r="D392" s="16">
        <v>1184</v>
      </c>
      <c r="E392" s="16">
        <v>589</v>
      </c>
      <c r="F392" s="16">
        <v>2374</v>
      </c>
      <c r="G392" s="16">
        <v>2211</v>
      </c>
      <c r="H392" s="16">
        <v>192</v>
      </c>
      <c r="I392" s="16">
        <v>895</v>
      </c>
      <c r="J392" s="16">
        <v>127</v>
      </c>
      <c r="K392" s="16">
        <v>0</v>
      </c>
      <c r="L392" s="16">
        <v>1674</v>
      </c>
      <c r="M392" s="16">
        <v>0</v>
      </c>
    </row>
    <row r="393" spans="1:13" x14ac:dyDescent="0.35">
      <c r="A393" s="16" t="s">
        <v>274</v>
      </c>
      <c r="B393" s="16">
        <v>20717</v>
      </c>
      <c r="C393" s="16">
        <v>11248</v>
      </c>
      <c r="D393" s="16">
        <v>892</v>
      </c>
      <c r="E393" s="16">
        <v>994</v>
      </c>
      <c r="F393" s="16">
        <v>2322</v>
      </c>
      <c r="G393" s="16">
        <v>2156</v>
      </c>
      <c r="H393" s="16">
        <v>225</v>
      </c>
      <c r="I393" s="16">
        <v>1018</v>
      </c>
      <c r="J393" s="16">
        <v>114</v>
      </c>
      <c r="K393" s="16">
        <v>0</v>
      </c>
      <c r="L393" s="16">
        <v>1748</v>
      </c>
      <c r="M393" s="16">
        <v>0</v>
      </c>
    </row>
    <row r="394" spans="1:13" x14ac:dyDescent="0.35">
      <c r="A394" s="16" t="s">
        <v>275</v>
      </c>
      <c r="B394" s="16">
        <v>18449</v>
      </c>
      <c r="C394" s="16">
        <v>10889</v>
      </c>
      <c r="D394" s="16">
        <v>618</v>
      </c>
      <c r="E394" s="16">
        <v>600</v>
      </c>
      <c r="F394" s="16">
        <v>2064</v>
      </c>
      <c r="G394" s="16">
        <v>1305</v>
      </c>
      <c r="H394" s="16">
        <v>247</v>
      </c>
      <c r="I394" s="16">
        <v>718</v>
      </c>
      <c r="J394" s="16">
        <v>141</v>
      </c>
      <c r="K394" s="16">
        <v>0</v>
      </c>
      <c r="L394" s="16">
        <v>1867</v>
      </c>
      <c r="M394" s="16">
        <v>0</v>
      </c>
    </row>
    <row r="395" spans="1:13" x14ac:dyDescent="0.35">
      <c r="A395" s="16" t="s">
        <v>276</v>
      </c>
      <c r="B395" s="16">
        <v>18293</v>
      </c>
      <c r="C395" s="16">
        <v>10510</v>
      </c>
      <c r="D395" s="16">
        <v>721</v>
      </c>
      <c r="E395" s="16">
        <v>778</v>
      </c>
      <c r="F395" s="16">
        <v>2297</v>
      </c>
      <c r="G395" s="16">
        <v>1271</v>
      </c>
      <c r="H395" s="16">
        <v>236</v>
      </c>
      <c r="I395" s="16">
        <v>667</v>
      </c>
      <c r="J395" s="16">
        <v>160</v>
      </c>
      <c r="K395" s="16">
        <v>0</v>
      </c>
      <c r="L395" s="16">
        <v>1653</v>
      </c>
      <c r="M395" s="16">
        <v>0</v>
      </c>
    </row>
    <row r="396" spans="1:13" x14ac:dyDescent="0.35">
      <c r="A396" s="16" t="s">
        <v>277</v>
      </c>
      <c r="B396" s="16">
        <v>19452</v>
      </c>
      <c r="C396" s="16">
        <v>10683</v>
      </c>
      <c r="D396" s="16">
        <v>887</v>
      </c>
      <c r="E396" s="16">
        <v>1453</v>
      </c>
      <c r="F396" s="16">
        <v>2119</v>
      </c>
      <c r="G396" s="16">
        <v>1333</v>
      </c>
      <c r="H396" s="16">
        <v>249</v>
      </c>
      <c r="I396" s="16">
        <v>728</v>
      </c>
      <c r="J396" s="16">
        <v>197</v>
      </c>
      <c r="K396" s="16">
        <v>0</v>
      </c>
      <c r="L396" s="16">
        <v>1803</v>
      </c>
      <c r="M396" s="16">
        <v>0</v>
      </c>
    </row>
    <row r="397" spans="1:13" x14ac:dyDescent="0.35">
      <c r="A397" s="16" t="s">
        <v>278</v>
      </c>
      <c r="B397" s="16">
        <v>20143</v>
      </c>
      <c r="C397" s="16">
        <v>10882</v>
      </c>
      <c r="D397" s="16">
        <v>864</v>
      </c>
      <c r="E397" s="16">
        <v>237</v>
      </c>
      <c r="F397" s="16">
        <v>2300</v>
      </c>
      <c r="G397" s="16">
        <v>2606</v>
      </c>
      <c r="H397" s="16">
        <v>274</v>
      </c>
      <c r="I397" s="16">
        <v>887</v>
      </c>
      <c r="J397" s="16">
        <v>147</v>
      </c>
      <c r="K397" s="16">
        <v>0</v>
      </c>
      <c r="L397" s="16">
        <v>1946</v>
      </c>
      <c r="M397" s="16">
        <v>0</v>
      </c>
    </row>
    <row r="398" spans="1:13" x14ac:dyDescent="0.35">
      <c r="A398" s="16" t="s">
        <v>279</v>
      </c>
      <c r="B398" s="16">
        <v>20316</v>
      </c>
      <c r="C398" s="16">
        <v>10724</v>
      </c>
      <c r="D398" s="16">
        <v>857</v>
      </c>
      <c r="E398" s="16">
        <v>572</v>
      </c>
      <c r="F398" s="16">
        <v>2301</v>
      </c>
      <c r="G398" s="16">
        <v>2652</v>
      </c>
      <c r="H398" s="16">
        <v>367</v>
      </c>
      <c r="I398" s="16">
        <v>835</v>
      </c>
      <c r="J398" s="16">
        <v>156</v>
      </c>
      <c r="K398" s="16">
        <v>0</v>
      </c>
      <c r="L398" s="16">
        <v>1852</v>
      </c>
      <c r="M398" s="16">
        <v>0</v>
      </c>
    </row>
    <row r="399" spans="1:13" x14ac:dyDescent="0.35">
      <c r="A399" s="16" t="s">
        <v>280</v>
      </c>
      <c r="B399" s="16">
        <v>20883</v>
      </c>
      <c r="C399" s="16">
        <v>11025</v>
      </c>
      <c r="D399" s="16">
        <v>923</v>
      </c>
      <c r="E399" s="16">
        <v>757</v>
      </c>
      <c r="F399" s="16">
        <v>2341</v>
      </c>
      <c r="G399" s="16">
        <v>2629</v>
      </c>
      <c r="H399" s="16">
        <v>176</v>
      </c>
      <c r="I399" s="16">
        <v>844</v>
      </c>
      <c r="J399" s="16">
        <v>156</v>
      </c>
      <c r="K399" s="16">
        <v>0</v>
      </c>
      <c r="L399" s="16">
        <v>2032</v>
      </c>
      <c r="M399" s="16">
        <v>0</v>
      </c>
    </row>
    <row r="400" spans="1:13" x14ac:dyDescent="0.35">
      <c r="A400" s="16" t="s">
        <v>281</v>
      </c>
      <c r="B400" s="16">
        <v>21412</v>
      </c>
      <c r="C400" s="16">
        <v>11150</v>
      </c>
      <c r="D400" s="16">
        <v>893</v>
      </c>
      <c r="E400" s="16">
        <v>1217</v>
      </c>
      <c r="F400" s="16">
        <v>2322</v>
      </c>
      <c r="G400" s="16">
        <v>2314</v>
      </c>
      <c r="H400" s="16">
        <v>280</v>
      </c>
      <c r="I400" s="16">
        <v>1113</v>
      </c>
      <c r="J400" s="16">
        <v>167</v>
      </c>
      <c r="K400" s="16">
        <v>0</v>
      </c>
      <c r="L400" s="16">
        <v>1956</v>
      </c>
      <c r="M400" s="16">
        <v>0</v>
      </c>
    </row>
    <row r="401" spans="1:13" x14ac:dyDescent="0.35">
      <c r="A401" s="16" t="s">
        <v>282</v>
      </c>
      <c r="B401" s="16">
        <v>20368</v>
      </c>
      <c r="C401" s="16">
        <v>11213</v>
      </c>
      <c r="D401" s="16">
        <v>836</v>
      </c>
      <c r="E401" s="16">
        <v>467</v>
      </c>
      <c r="F401" s="16">
        <v>2360</v>
      </c>
      <c r="G401" s="16">
        <v>2305</v>
      </c>
      <c r="H401" s="16">
        <v>248</v>
      </c>
      <c r="I401" s="16">
        <v>926</v>
      </c>
      <c r="J401" s="16">
        <v>171</v>
      </c>
      <c r="K401" s="16">
        <v>0</v>
      </c>
      <c r="L401" s="16">
        <v>1842</v>
      </c>
      <c r="M401" s="16">
        <v>0</v>
      </c>
    </row>
    <row r="402" spans="1:13" x14ac:dyDescent="0.35">
      <c r="A402" s="16" t="s">
        <v>283</v>
      </c>
      <c r="B402" s="16">
        <v>20931</v>
      </c>
      <c r="C402" s="16">
        <v>11311</v>
      </c>
      <c r="D402" s="16">
        <v>882</v>
      </c>
      <c r="E402" s="16">
        <v>846</v>
      </c>
      <c r="F402" s="16">
        <v>2278</v>
      </c>
      <c r="G402" s="16">
        <v>2303</v>
      </c>
      <c r="H402" s="16">
        <v>210</v>
      </c>
      <c r="I402" s="16">
        <v>998</v>
      </c>
      <c r="J402" s="16">
        <v>172</v>
      </c>
      <c r="K402" s="16">
        <v>0</v>
      </c>
      <c r="L402" s="16">
        <v>1931</v>
      </c>
      <c r="M402" s="16">
        <v>0</v>
      </c>
    </row>
    <row r="403" spans="1:13" x14ac:dyDescent="0.35">
      <c r="A403" s="16" t="s">
        <v>284</v>
      </c>
      <c r="B403" s="16">
        <v>21392</v>
      </c>
      <c r="C403" s="16">
        <v>11496</v>
      </c>
      <c r="D403" s="16">
        <v>1074</v>
      </c>
      <c r="E403" s="16">
        <v>840</v>
      </c>
      <c r="F403" s="16">
        <v>2324</v>
      </c>
      <c r="G403" s="16">
        <v>2248</v>
      </c>
      <c r="H403" s="16">
        <v>270</v>
      </c>
      <c r="I403" s="16">
        <v>945</v>
      </c>
      <c r="J403" s="16">
        <v>166</v>
      </c>
      <c r="K403" s="16">
        <v>0</v>
      </c>
      <c r="L403" s="16">
        <v>2029</v>
      </c>
      <c r="M403" s="16">
        <v>0</v>
      </c>
    </row>
    <row r="404" spans="1:13" x14ac:dyDescent="0.35">
      <c r="A404" s="16" t="s">
        <v>285</v>
      </c>
      <c r="B404" s="16">
        <v>20773</v>
      </c>
      <c r="C404" s="16">
        <v>11275</v>
      </c>
      <c r="D404" s="16">
        <v>1212</v>
      </c>
      <c r="E404" s="16">
        <v>508</v>
      </c>
      <c r="F404" s="16">
        <v>2383</v>
      </c>
      <c r="G404" s="16">
        <v>2245</v>
      </c>
      <c r="H404" s="16">
        <v>214</v>
      </c>
      <c r="I404" s="16">
        <v>956</v>
      </c>
      <c r="J404" s="16">
        <v>153</v>
      </c>
      <c r="K404" s="16">
        <v>0</v>
      </c>
      <c r="L404" s="16">
        <v>1827</v>
      </c>
      <c r="M404" s="16">
        <v>0</v>
      </c>
    </row>
    <row r="405" spans="1:13" x14ac:dyDescent="0.35">
      <c r="A405" s="16" t="s">
        <v>286</v>
      </c>
      <c r="B405" s="16">
        <v>21500</v>
      </c>
      <c r="C405" s="16">
        <v>11632</v>
      </c>
      <c r="D405" s="16">
        <v>912</v>
      </c>
      <c r="E405" s="16">
        <v>915</v>
      </c>
      <c r="F405" s="16">
        <v>2327</v>
      </c>
      <c r="G405" s="16">
        <v>2193</v>
      </c>
      <c r="H405" s="16">
        <v>253</v>
      </c>
      <c r="I405" s="16">
        <v>1150</v>
      </c>
      <c r="J405" s="16">
        <v>143</v>
      </c>
      <c r="K405" s="16">
        <v>0</v>
      </c>
      <c r="L405" s="16">
        <v>1975</v>
      </c>
      <c r="M405" s="16">
        <v>0</v>
      </c>
    </row>
    <row r="406" spans="1:13" x14ac:dyDescent="0.35">
      <c r="A406" s="16" t="s">
        <v>287</v>
      </c>
      <c r="B406" s="16">
        <v>19225</v>
      </c>
      <c r="C406" s="16">
        <v>11166</v>
      </c>
      <c r="D406" s="16">
        <v>570</v>
      </c>
      <c r="E406" s="16">
        <v>634</v>
      </c>
      <c r="F406" s="16">
        <v>2140</v>
      </c>
      <c r="G406" s="16">
        <v>1351</v>
      </c>
      <c r="H406" s="16">
        <v>298</v>
      </c>
      <c r="I406" s="16">
        <v>831</v>
      </c>
      <c r="J406" s="16">
        <v>132</v>
      </c>
      <c r="K406" s="16">
        <v>0</v>
      </c>
      <c r="L406" s="16">
        <v>2103</v>
      </c>
      <c r="M406" s="16">
        <v>0</v>
      </c>
    </row>
    <row r="407" spans="1:13" x14ac:dyDescent="0.35">
      <c r="A407" s="16" t="s">
        <v>288</v>
      </c>
      <c r="B407" s="16">
        <v>19778</v>
      </c>
      <c r="C407" s="16">
        <v>11038</v>
      </c>
      <c r="D407" s="16">
        <v>777</v>
      </c>
      <c r="E407" s="16">
        <v>1039</v>
      </c>
      <c r="F407" s="16">
        <v>2279</v>
      </c>
      <c r="G407" s="16">
        <v>1319</v>
      </c>
      <c r="H407" s="16">
        <v>495</v>
      </c>
      <c r="I407" s="16">
        <v>824</v>
      </c>
      <c r="J407" s="16">
        <v>152</v>
      </c>
      <c r="K407" s="16">
        <v>0</v>
      </c>
      <c r="L407" s="16">
        <v>1855</v>
      </c>
      <c r="M407" s="16">
        <v>0</v>
      </c>
    </row>
    <row r="408" spans="1:13" x14ac:dyDescent="0.35">
      <c r="A408" s="16" t="s">
        <v>289</v>
      </c>
      <c r="B408" s="16">
        <v>20111</v>
      </c>
      <c r="C408" s="16">
        <v>11041</v>
      </c>
      <c r="D408" s="16">
        <v>897</v>
      </c>
      <c r="E408" s="16">
        <v>1074</v>
      </c>
      <c r="F408" s="16">
        <v>2267</v>
      </c>
      <c r="G408" s="16">
        <v>1419</v>
      </c>
      <c r="H408" s="16">
        <v>238</v>
      </c>
      <c r="I408" s="16">
        <v>965</v>
      </c>
      <c r="J408" s="16">
        <v>211</v>
      </c>
      <c r="K408" s="16">
        <v>0</v>
      </c>
      <c r="L408" s="16">
        <v>1999</v>
      </c>
      <c r="M408" s="16">
        <v>0</v>
      </c>
    </row>
    <row r="409" spans="1:13" x14ac:dyDescent="0.35">
      <c r="A409" s="16" t="s">
        <v>290</v>
      </c>
      <c r="B409" s="16">
        <v>21394</v>
      </c>
      <c r="C409" s="16">
        <v>11362</v>
      </c>
      <c r="D409" s="16">
        <v>852</v>
      </c>
      <c r="E409" s="16">
        <v>269</v>
      </c>
      <c r="F409" s="16">
        <v>2366</v>
      </c>
      <c r="G409" s="16">
        <v>2643</v>
      </c>
      <c r="H409" s="16">
        <v>246</v>
      </c>
      <c r="I409" s="16">
        <v>1294</v>
      </c>
      <c r="J409" s="16">
        <v>159</v>
      </c>
      <c r="K409" s="16">
        <v>0</v>
      </c>
      <c r="L409" s="16">
        <v>2203</v>
      </c>
      <c r="M409" s="16">
        <v>0</v>
      </c>
    </row>
    <row r="410" spans="1:13" x14ac:dyDescent="0.35">
      <c r="A410" s="16" t="s">
        <v>291</v>
      </c>
      <c r="B410" s="16">
        <v>20878</v>
      </c>
      <c r="C410" s="16">
        <v>11029</v>
      </c>
      <c r="D410" s="16">
        <v>969</v>
      </c>
      <c r="E410" s="16">
        <v>625</v>
      </c>
      <c r="F410" s="16">
        <v>2314</v>
      </c>
      <c r="G410" s="16">
        <v>2705</v>
      </c>
      <c r="H410" s="16">
        <v>241</v>
      </c>
      <c r="I410" s="16">
        <v>789</v>
      </c>
      <c r="J410" s="16">
        <v>164</v>
      </c>
      <c r="K410" s="16">
        <v>0</v>
      </c>
      <c r="L410" s="16">
        <v>2042</v>
      </c>
      <c r="M410" s="16">
        <v>0</v>
      </c>
    </row>
    <row r="411" spans="1:13" x14ac:dyDescent="0.35">
      <c r="A411" s="16" t="s">
        <v>292</v>
      </c>
      <c r="B411" s="16">
        <v>21668</v>
      </c>
      <c r="C411" s="16">
        <v>11435</v>
      </c>
      <c r="D411" s="16">
        <v>907</v>
      </c>
      <c r="E411" s="16">
        <v>726</v>
      </c>
      <c r="F411" s="16">
        <v>2425</v>
      </c>
      <c r="G411" s="16">
        <v>2644</v>
      </c>
      <c r="H411" s="16">
        <v>278</v>
      </c>
      <c r="I411" s="16">
        <v>869</v>
      </c>
      <c r="J411" s="16">
        <v>164</v>
      </c>
      <c r="K411" s="16">
        <v>0</v>
      </c>
      <c r="L411" s="16">
        <v>2220</v>
      </c>
      <c r="M411" s="16">
        <v>0</v>
      </c>
    </row>
    <row r="412" spans="1:13" x14ac:dyDescent="0.35">
      <c r="A412" s="16" t="s">
        <v>293</v>
      </c>
      <c r="B412" s="16">
        <v>21531</v>
      </c>
      <c r="C412" s="16">
        <v>11394</v>
      </c>
      <c r="D412" s="16">
        <v>859</v>
      </c>
      <c r="E412" s="16">
        <v>760</v>
      </c>
      <c r="F412" s="16">
        <v>2339</v>
      </c>
      <c r="G412" s="16">
        <v>2426</v>
      </c>
      <c r="H412" s="16">
        <v>380</v>
      </c>
      <c r="I412" s="16">
        <v>1020</v>
      </c>
      <c r="J412" s="16">
        <v>158</v>
      </c>
      <c r="K412" s="16">
        <v>0</v>
      </c>
      <c r="L412" s="16">
        <v>2195</v>
      </c>
      <c r="M412" s="16">
        <v>0</v>
      </c>
    </row>
    <row r="413" spans="1:13" x14ac:dyDescent="0.35">
      <c r="A413" s="16" t="s">
        <v>294</v>
      </c>
      <c r="B413" s="16">
        <v>21348</v>
      </c>
      <c r="C413" s="16">
        <v>11238</v>
      </c>
      <c r="D413" s="16">
        <v>925</v>
      </c>
      <c r="E413" s="16">
        <v>843</v>
      </c>
      <c r="F413" s="16">
        <v>2354</v>
      </c>
      <c r="G413" s="16">
        <v>2411</v>
      </c>
      <c r="H413" s="16">
        <v>247</v>
      </c>
      <c r="I413" s="16">
        <v>1058</v>
      </c>
      <c r="J413" s="16">
        <v>177</v>
      </c>
      <c r="K413" s="16">
        <v>0</v>
      </c>
      <c r="L413" s="16">
        <v>2095</v>
      </c>
      <c r="M413" s="16">
        <v>0</v>
      </c>
    </row>
    <row r="414" spans="1:13" x14ac:dyDescent="0.35">
      <c r="A414" s="16" t="s">
        <v>295</v>
      </c>
      <c r="B414" s="16">
        <v>21844</v>
      </c>
      <c r="C414" s="16">
        <v>11649</v>
      </c>
      <c r="D414" s="16">
        <v>897</v>
      </c>
      <c r="E414" s="16">
        <v>857</v>
      </c>
      <c r="F414" s="16">
        <v>2350</v>
      </c>
      <c r="G414" s="16">
        <v>2384</v>
      </c>
      <c r="H414" s="16">
        <v>349</v>
      </c>
      <c r="I414" s="16">
        <v>970</v>
      </c>
      <c r="J414" s="16">
        <v>176</v>
      </c>
      <c r="K414" s="16">
        <v>0</v>
      </c>
      <c r="L414" s="16">
        <v>2212</v>
      </c>
      <c r="M414" s="16">
        <v>0</v>
      </c>
    </row>
    <row r="415" spans="1:13" x14ac:dyDescent="0.35">
      <c r="A415" s="16" t="s">
        <v>296</v>
      </c>
      <c r="B415" s="16">
        <v>22394</v>
      </c>
      <c r="C415" s="16">
        <v>12019</v>
      </c>
      <c r="D415" s="16">
        <v>1011</v>
      </c>
      <c r="E415" s="16">
        <v>717</v>
      </c>
      <c r="F415" s="16">
        <v>2361</v>
      </c>
      <c r="G415" s="16">
        <v>2301</v>
      </c>
      <c r="H415" s="16">
        <v>557</v>
      </c>
      <c r="I415" s="16">
        <v>1074</v>
      </c>
      <c r="J415" s="16">
        <v>161</v>
      </c>
      <c r="K415" s="16">
        <v>0</v>
      </c>
      <c r="L415" s="16">
        <v>2193</v>
      </c>
      <c r="M415" s="16">
        <v>0</v>
      </c>
    </row>
    <row r="416" spans="1:13" x14ac:dyDescent="0.35">
      <c r="A416" s="16" t="s">
        <v>297</v>
      </c>
      <c r="B416" s="16">
        <v>22043</v>
      </c>
      <c r="C416" s="16">
        <v>11902</v>
      </c>
      <c r="D416" s="16">
        <v>1319</v>
      </c>
      <c r="E416" s="16">
        <v>633</v>
      </c>
      <c r="F416" s="16">
        <v>2398</v>
      </c>
      <c r="G416" s="16">
        <v>2297</v>
      </c>
      <c r="H416" s="16">
        <v>239</v>
      </c>
      <c r="I416" s="16">
        <v>1123</v>
      </c>
      <c r="J416" s="16">
        <v>146</v>
      </c>
      <c r="K416" s="16">
        <v>0</v>
      </c>
      <c r="L416" s="16">
        <v>1986</v>
      </c>
      <c r="M416" s="16">
        <v>0</v>
      </c>
    </row>
    <row r="417" spans="1:13" x14ac:dyDescent="0.35">
      <c r="A417" s="16" t="s">
        <v>298</v>
      </c>
      <c r="B417" s="16">
        <v>22389</v>
      </c>
      <c r="C417" s="16">
        <v>11942</v>
      </c>
      <c r="D417" s="16">
        <v>883</v>
      </c>
      <c r="E417" s="16">
        <v>910</v>
      </c>
      <c r="F417" s="16">
        <v>2396</v>
      </c>
      <c r="G417" s="16">
        <v>2218</v>
      </c>
      <c r="H417" s="16">
        <v>370</v>
      </c>
      <c r="I417" s="16">
        <v>1270</v>
      </c>
      <c r="J417" s="16">
        <v>145</v>
      </c>
      <c r="K417" s="16">
        <v>0</v>
      </c>
      <c r="L417" s="16">
        <v>2255</v>
      </c>
      <c r="M417" s="16">
        <v>0</v>
      </c>
    </row>
    <row r="418" spans="1:13" x14ac:dyDescent="0.35">
      <c r="A418" s="16" t="s">
        <v>299</v>
      </c>
      <c r="B418" s="16">
        <v>20284</v>
      </c>
      <c r="C418" s="16">
        <v>12076</v>
      </c>
      <c r="D418" s="16">
        <v>631</v>
      </c>
      <c r="E418" s="16">
        <v>716</v>
      </c>
      <c r="F418" s="16">
        <v>2050</v>
      </c>
      <c r="G418" s="16">
        <v>1447</v>
      </c>
      <c r="H418" s="16">
        <v>221</v>
      </c>
      <c r="I418" s="16">
        <v>968</v>
      </c>
      <c r="J418" s="16">
        <v>140</v>
      </c>
      <c r="K418" s="16">
        <v>0</v>
      </c>
      <c r="L418" s="16">
        <v>2035</v>
      </c>
      <c r="M418" s="16">
        <v>0</v>
      </c>
    </row>
    <row r="419" spans="1:13" x14ac:dyDescent="0.35">
      <c r="A419" s="16" t="s">
        <v>300</v>
      </c>
      <c r="B419" s="16">
        <v>20653</v>
      </c>
      <c r="C419" s="16">
        <v>11750</v>
      </c>
      <c r="D419" s="16">
        <v>1005</v>
      </c>
      <c r="E419" s="16">
        <v>780</v>
      </c>
      <c r="F419" s="16">
        <v>2426</v>
      </c>
      <c r="G419" s="16">
        <v>1411</v>
      </c>
      <c r="H419" s="16">
        <v>267</v>
      </c>
      <c r="I419" s="16">
        <v>920</v>
      </c>
      <c r="J419" s="16">
        <v>166</v>
      </c>
      <c r="K419" s="16">
        <v>0</v>
      </c>
      <c r="L419" s="16">
        <v>1928</v>
      </c>
      <c r="M419" s="16">
        <v>0</v>
      </c>
    </row>
    <row r="420" spans="1:13" x14ac:dyDescent="0.35">
      <c r="A420" s="16" t="s">
        <v>301</v>
      </c>
      <c r="B420" s="16">
        <v>20793</v>
      </c>
      <c r="C420" s="16">
        <v>11687</v>
      </c>
      <c r="D420" s="16">
        <v>859</v>
      </c>
      <c r="E420" s="16">
        <v>845</v>
      </c>
      <c r="F420" s="16">
        <v>2158</v>
      </c>
      <c r="G420" s="16">
        <v>1506</v>
      </c>
      <c r="H420" s="16">
        <v>320</v>
      </c>
      <c r="I420" s="16">
        <v>1053</v>
      </c>
      <c r="J420" s="16">
        <v>191</v>
      </c>
      <c r="K420" s="16">
        <v>0</v>
      </c>
      <c r="L420" s="16">
        <v>2174</v>
      </c>
      <c r="M420" s="16">
        <v>0</v>
      </c>
    </row>
    <row r="421" spans="1:13" x14ac:dyDescent="0.35">
      <c r="A421" s="16" t="s">
        <v>302</v>
      </c>
      <c r="B421" s="16">
        <v>21942</v>
      </c>
      <c r="C421" s="16">
        <v>11578</v>
      </c>
      <c r="D421" s="16">
        <v>812</v>
      </c>
      <c r="E421" s="16">
        <v>488</v>
      </c>
      <c r="F421" s="16">
        <v>2451</v>
      </c>
      <c r="G421" s="16">
        <v>2712</v>
      </c>
      <c r="H421" s="16">
        <v>217</v>
      </c>
      <c r="I421" s="16">
        <v>1113</v>
      </c>
      <c r="J421" s="16">
        <v>167</v>
      </c>
      <c r="K421" s="16">
        <v>0</v>
      </c>
      <c r="L421" s="16">
        <v>2404</v>
      </c>
      <c r="M421" s="16">
        <v>163</v>
      </c>
    </row>
    <row r="422" spans="1:13" x14ac:dyDescent="0.35">
      <c r="A422" s="16" t="s">
        <v>303</v>
      </c>
      <c r="B422" s="16">
        <v>22144</v>
      </c>
      <c r="C422" s="16">
        <v>11235</v>
      </c>
      <c r="D422" s="16">
        <v>993</v>
      </c>
      <c r="E422" s="16">
        <v>755</v>
      </c>
      <c r="F422" s="16">
        <v>2279</v>
      </c>
      <c r="G422" s="16">
        <v>2777</v>
      </c>
      <c r="H422" s="16">
        <v>318</v>
      </c>
      <c r="I422" s="16">
        <v>1122</v>
      </c>
      <c r="J422" s="16">
        <v>176</v>
      </c>
      <c r="K422" s="16">
        <v>0</v>
      </c>
      <c r="L422" s="16">
        <v>2489</v>
      </c>
      <c r="M422" s="16">
        <v>199</v>
      </c>
    </row>
    <row r="423" spans="1:13" x14ac:dyDescent="0.35">
      <c r="A423" s="16" t="s">
        <v>304</v>
      </c>
      <c r="B423" s="16">
        <v>22926</v>
      </c>
      <c r="C423" s="16">
        <v>11771</v>
      </c>
      <c r="D423" s="16">
        <v>975</v>
      </c>
      <c r="E423" s="16">
        <v>800</v>
      </c>
      <c r="F423" s="16">
        <v>2391</v>
      </c>
      <c r="G423" s="16">
        <v>2721</v>
      </c>
      <c r="H423" s="16">
        <v>334</v>
      </c>
      <c r="I423" s="16">
        <v>1132</v>
      </c>
      <c r="J423" s="16">
        <v>179</v>
      </c>
      <c r="K423" s="16">
        <v>0</v>
      </c>
      <c r="L423" s="16">
        <v>2623</v>
      </c>
      <c r="M423" s="16">
        <v>212</v>
      </c>
    </row>
    <row r="424" spans="1:13" x14ac:dyDescent="0.35">
      <c r="A424" s="16" t="s">
        <v>305</v>
      </c>
      <c r="B424" s="16">
        <v>22824</v>
      </c>
      <c r="C424" s="16">
        <v>12294</v>
      </c>
      <c r="D424" s="16">
        <v>926</v>
      </c>
      <c r="E424" s="16">
        <v>757</v>
      </c>
      <c r="F424" s="16">
        <v>2353</v>
      </c>
      <c r="G424" s="16">
        <v>2417</v>
      </c>
      <c r="H424" s="16">
        <v>272</v>
      </c>
      <c r="I424" s="16">
        <v>1268</v>
      </c>
      <c r="J424" s="16">
        <v>159</v>
      </c>
      <c r="K424" s="16">
        <v>0</v>
      </c>
      <c r="L424" s="16">
        <v>2378</v>
      </c>
      <c r="M424" s="16">
        <v>211</v>
      </c>
    </row>
    <row r="425" spans="1:13" x14ac:dyDescent="0.35">
      <c r="A425" s="16" t="s">
        <v>306</v>
      </c>
      <c r="B425" s="16">
        <v>22889</v>
      </c>
      <c r="C425" s="16">
        <v>12069</v>
      </c>
      <c r="D425" s="16">
        <v>998</v>
      </c>
      <c r="E425" s="16">
        <v>851</v>
      </c>
      <c r="F425" s="16">
        <v>2358</v>
      </c>
      <c r="G425" s="16">
        <v>2400</v>
      </c>
      <c r="H425" s="16">
        <v>309</v>
      </c>
      <c r="I425" s="16">
        <v>1249</v>
      </c>
      <c r="J425" s="16">
        <v>181</v>
      </c>
      <c r="K425" s="16">
        <v>0</v>
      </c>
      <c r="L425" s="16">
        <v>2474</v>
      </c>
      <c r="M425" s="16">
        <v>208</v>
      </c>
    </row>
    <row r="426" spans="1:13" x14ac:dyDescent="0.35">
      <c r="A426" s="16" t="s">
        <v>307</v>
      </c>
      <c r="B426" s="16">
        <v>22887</v>
      </c>
      <c r="C426" s="16">
        <v>12012</v>
      </c>
      <c r="D426" s="16">
        <v>937</v>
      </c>
      <c r="E426" s="16">
        <v>753</v>
      </c>
      <c r="F426" s="16">
        <v>2349</v>
      </c>
      <c r="G426" s="16">
        <v>2412</v>
      </c>
      <c r="H426" s="16">
        <v>291</v>
      </c>
      <c r="I426" s="16">
        <v>1163</v>
      </c>
      <c r="J426" s="16">
        <v>185</v>
      </c>
      <c r="K426" s="16">
        <v>0</v>
      </c>
      <c r="L426" s="16">
        <v>2785</v>
      </c>
      <c r="M426" s="16">
        <v>208</v>
      </c>
    </row>
    <row r="427" spans="1:13" x14ac:dyDescent="0.35">
      <c r="A427" s="16" t="s">
        <v>308</v>
      </c>
      <c r="B427" s="16">
        <v>23012</v>
      </c>
      <c r="C427" s="16">
        <v>12356</v>
      </c>
      <c r="D427" s="16">
        <v>1162</v>
      </c>
      <c r="E427" s="16">
        <v>653</v>
      </c>
      <c r="F427" s="16">
        <v>2311</v>
      </c>
      <c r="G427" s="16">
        <v>2333</v>
      </c>
      <c r="H427" s="16">
        <v>297</v>
      </c>
      <c r="I427" s="16">
        <v>1213</v>
      </c>
      <c r="J427" s="16">
        <v>169</v>
      </c>
      <c r="K427" s="16">
        <v>0</v>
      </c>
      <c r="L427" s="16">
        <v>2518</v>
      </c>
      <c r="M427" s="16">
        <v>210</v>
      </c>
    </row>
    <row r="428" spans="1:13" x14ac:dyDescent="0.35">
      <c r="A428" s="16" t="s">
        <v>309</v>
      </c>
      <c r="B428" s="16">
        <v>23517</v>
      </c>
      <c r="C428" s="16">
        <v>12217</v>
      </c>
      <c r="D428" s="16">
        <v>1409</v>
      </c>
      <c r="E428" s="16">
        <v>1170</v>
      </c>
      <c r="F428" s="16">
        <v>2440</v>
      </c>
      <c r="G428" s="16">
        <v>2331</v>
      </c>
      <c r="H428" s="16">
        <v>291</v>
      </c>
      <c r="I428" s="16">
        <v>1172</v>
      </c>
      <c r="J428" s="16">
        <v>162</v>
      </c>
      <c r="K428" s="16">
        <v>0</v>
      </c>
      <c r="L428" s="16">
        <v>2325</v>
      </c>
      <c r="M428" s="16">
        <v>178</v>
      </c>
    </row>
    <row r="429" spans="1:13" x14ac:dyDescent="0.35">
      <c r="A429" s="16" t="s">
        <v>310</v>
      </c>
      <c r="B429" s="16">
        <v>23147</v>
      </c>
      <c r="C429" s="16">
        <v>12591</v>
      </c>
      <c r="D429" s="16">
        <v>887</v>
      </c>
      <c r="E429" s="16">
        <v>554</v>
      </c>
      <c r="F429" s="16">
        <v>2407</v>
      </c>
      <c r="G429" s="16">
        <v>2273</v>
      </c>
      <c r="H429" s="16">
        <v>333</v>
      </c>
      <c r="I429" s="16">
        <v>1258</v>
      </c>
      <c r="J429" s="16">
        <v>144</v>
      </c>
      <c r="K429" s="16">
        <v>0</v>
      </c>
      <c r="L429" s="16">
        <v>2700</v>
      </c>
      <c r="M429" s="16">
        <v>253</v>
      </c>
    </row>
    <row r="430" spans="1:13" x14ac:dyDescent="0.35">
      <c r="A430" s="16" t="s">
        <v>311</v>
      </c>
      <c r="B430" s="16">
        <v>20536</v>
      </c>
      <c r="C430" s="16">
        <v>12026</v>
      </c>
      <c r="D430" s="16">
        <v>689</v>
      </c>
      <c r="E430" s="16">
        <v>524</v>
      </c>
      <c r="F430" s="16">
        <v>2126</v>
      </c>
      <c r="G430" s="16">
        <v>1455</v>
      </c>
      <c r="H430" s="16">
        <v>259</v>
      </c>
      <c r="I430" s="16">
        <v>1061</v>
      </c>
      <c r="J430" s="16">
        <v>140</v>
      </c>
      <c r="K430" s="16">
        <v>0</v>
      </c>
      <c r="L430" s="16">
        <v>2256</v>
      </c>
      <c r="M430" s="16">
        <v>220</v>
      </c>
    </row>
    <row r="431" spans="1:13" x14ac:dyDescent="0.35">
      <c r="A431" s="16" t="s">
        <v>312</v>
      </c>
      <c r="B431" s="16">
        <v>20742</v>
      </c>
      <c r="C431" s="16">
        <v>11712</v>
      </c>
      <c r="D431" s="16">
        <v>793</v>
      </c>
      <c r="E431" s="16">
        <v>677</v>
      </c>
      <c r="F431" s="16">
        <v>2360</v>
      </c>
      <c r="G431" s="16">
        <v>1415</v>
      </c>
      <c r="H431" s="16">
        <v>289</v>
      </c>
      <c r="I431" s="16">
        <v>884</v>
      </c>
      <c r="J431" s="16">
        <v>169</v>
      </c>
      <c r="K431" s="16">
        <v>0</v>
      </c>
      <c r="L431" s="16">
        <v>2443</v>
      </c>
      <c r="M431" s="16">
        <v>226</v>
      </c>
    </row>
    <row r="432" spans="1:13" x14ac:dyDescent="0.35">
      <c r="A432" s="16" t="s">
        <v>313</v>
      </c>
      <c r="B432" s="16">
        <v>21158</v>
      </c>
      <c r="C432" s="16">
        <v>11785</v>
      </c>
      <c r="D432" s="16">
        <v>1004</v>
      </c>
      <c r="E432" s="16">
        <v>784</v>
      </c>
      <c r="F432" s="16">
        <v>2053</v>
      </c>
      <c r="G432" s="16">
        <v>1407</v>
      </c>
      <c r="H432" s="16">
        <v>309</v>
      </c>
      <c r="I432" s="16">
        <v>960</v>
      </c>
      <c r="J432" s="16">
        <v>201</v>
      </c>
      <c r="K432" s="16">
        <v>0</v>
      </c>
      <c r="L432" s="16">
        <v>2655</v>
      </c>
      <c r="M432" s="16">
        <v>279</v>
      </c>
    </row>
    <row r="433" spans="1:13" x14ac:dyDescent="0.35">
      <c r="A433" s="16" t="s">
        <v>314</v>
      </c>
      <c r="B433" s="16">
        <v>24036</v>
      </c>
      <c r="C433" s="16">
        <v>12493</v>
      </c>
      <c r="D433" s="16">
        <v>958</v>
      </c>
      <c r="E433" s="16">
        <v>970</v>
      </c>
      <c r="F433" s="16">
        <v>2417</v>
      </c>
      <c r="G433" s="16">
        <v>2811</v>
      </c>
      <c r="H433" s="16">
        <v>415</v>
      </c>
      <c r="I433" s="16">
        <v>1085</v>
      </c>
      <c r="J433" s="16">
        <v>164</v>
      </c>
      <c r="K433" s="16">
        <v>0</v>
      </c>
      <c r="L433" s="16">
        <v>2723</v>
      </c>
      <c r="M433" s="16">
        <v>216</v>
      </c>
    </row>
    <row r="434" spans="1:13" x14ac:dyDescent="0.35">
      <c r="A434" s="16" t="s">
        <v>315</v>
      </c>
      <c r="B434" s="16">
        <v>22991</v>
      </c>
      <c r="C434" s="16">
        <v>12120</v>
      </c>
      <c r="D434" s="16">
        <v>1073</v>
      </c>
      <c r="E434" s="16">
        <v>651</v>
      </c>
      <c r="F434" s="16">
        <v>2314</v>
      </c>
      <c r="G434" s="16">
        <v>2856</v>
      </c>
      <c r="H434" s="16">
        <v>236</v>
      </c>
      <c r="I434" s="16">
        <v>976</v>
      </c>
      <c r="J434" s="16">
        <v>183</v>
      </c>
      <c r="K434" s="16">
        <v>0</v>
      </c>
      <c r="L434" s="16">
        <v>2582</v>
      </c>
      <c r="M434" s="16">
        <v>200</v>
      </c>
    </row>
    <row r="435" spans="1:13" x14ac:dyDescent="0.35">
      <c r="A435" s="16" t="s">
        <v>316</v>
      </c>
      <c r="B435" s="16">
        <v>24025</v>
      </c>
      <c r="C435" s="16">
        <v>12549</v>
      </c>
      <c r="D435" s="16">
        <v>1027</v>
      </c>
      <c r="E435" s="16">
        <v>803</v>
      </c>
      <c r="F435" s="16">
        <v>2472</v>
      </c>
      <c r="G435" s="16">
        <v>2831</v>
      </c>
      <c r="H435" s="16">
        <v>301</v>
      </c>
      <c r="I435" s="16">
        <v>1015</v>
      </c>
      <c r="J435" s="16">
        <v>168</v>
      </c>
      <c r="K435" s="16">
        <v>0</v>
      </c>
      <c r="L435" s="16">
        <v>2859</v>
      </c>
      <c r="M435" s="16">
        <v>209</v>
      </c>
    </row>
    <row r="436" spans="1:13" x14ac:dyDescent="0.35">
      <c r="A436" s="16" t="s">
        <v>317</v>
      </c>
      <c r="B436" s="16">
        <v>23709</v>
      </c>
      <c r="C436" s="16">
        <v>12823</v>
      </c>
      <c r="D436" s="16">
        <v>1034</v>
      </c>
      <c r="E436" s="16">
        <v>744</v>
      </c>
      <c r="F436" s="16">
        <v>2351</v>
      </c>
      <c r="G436" s="16">
        <v>2457</v>
      </c>
      <c r="H436" s="16">
        <v>288</v>
      </c>
      <c r="I436" s="16">
        <v>1194</v>
      </c>
      <c r="J436" s="16">
        <v>161</v>
      </c>
      <c r="K436" s="16">
        <v>0</v>
      </c>
      <c r="L436" s="16">
        <v>2657</v>
      </c>
      <c r="M436" s="16">
        <v>216</v>
      </c>
    </row>
    <row r="437" spans="1:13" x14ac:dyDescent="0.35">
      <c r="A437" s="16" t="s">
        <v>318</v>
      </c>
      <c r="B437" s="16">
        <v>23426</v>
      </c>
      <c r="C437" s="16">
        <v>12431</v>
      </c>
      <c r="D437" s="16">
        <v>1003</v>
      </c>
      <c r="E437" s="16">
        <v>921</v>
      </c>
      <c r="F437" s="16">
        <v>2377</v>
      </c>
      <c r="G437" s="16">
        <v>2441</v>
      </c>
      <c r="H437" s="16">
        <v>296</v>
      </c>
      <c r="I437" s="16">
        <v>1240</v>
      </c>
      <c r="J437" s="16">
        <v>179</v>
      </c>
      <c r="K437" s="16">
        <v>0</v>
      </c>
      <c r="L437" s="16">
        <v>2538</v>
      </c>
      <c r="M437" s="16">
        <v>201</v>
      </c>
    </row>
    <row r="438" spans="1:13" x14ac:dyDescent="0.35">
      <c r="A438" s="16" t="s">
        <v>319</v>
      </c>
      <c r="B438" s="16">
        <v>23172</v>
      </c>
      <c r="C438" s="16">
        <v>12392</v>
      </c>
      <c r="D438" s="16">
        <v>916</v>
      </c>
      <c r="E438" s="16">
        <v>705</v>
      </c>
      <c r="F438" s="16">
        <v>2415</v>
      </c>
      <c r="G438" s="16">
        <v>2464</v>
      </c>
      <c r="H438" s="16">
        <v>234</v>
      </c>
      <c r="I438" s="16">
        <v>986</v>
      </c>
      <c r="J438" s="16">
        <v>189</v>
      </c>
      <c r="K438" s="16">
        <v>0</v>
      </c>
      <c r="L438" s="16">
        <v>2871</v>
      </c>
      <c r="M438" s="16">
        <v>206</v>
      </c>
    </row>
    <row r="439" spans="1:13" x14ac:dyDescent="0.35">
      <c r="A439" s="16" t="s">
        <v>320</v>
      </c>
      <c r="B439" s="16">
        <v>24396</v>
      </c>
      <c r="C439" s="16">
        <v>12891</v>
      </c>
      <c r="D439" s="16">
        <v>1228</v>
      </c>
      <c r="E439" s="16">
        <v>1242</v>
      </c>
      <c r="F439" s="16">
        <v>2241</v>
      </c>
      <c r="G439" s="16">
        <v>2419</v>
      </c>
      <c r="H439" s="16">
        <v>421</v>
      </c>
      <c r="I439" s="16">
        <v>1196</v>
      </c>
      <c r="J439" s="16">
        <v>179</v>
      </c>
      <c r="K439" s="16">
        <v>0</v>
      </c>
      <c r="L439" s="16">
        <v>2579</v>
      </c>
      <c r="M439" s="16">
        <v>208</v>
      </c>
    </row>
    <row r="440" spans="1:13" x14ac:dyDescent="0.35">
      <c r="A440" s="16" t="s">
        <v>321</v>
      </c>
      <c r="B440" s="16">
        <v>23773</v>
      </c>
      <c r="C440" s="16">
        <v>13040</v>
      </c>
      <c r="D440" s="16">
        <v>1369</v>
      </c>
      <c r="E440" s="16">
        <v>269</v>
      </c>
      <c r="F440" s="16">
        <v>2532</v>
      </c>
      <c r="G440" s="16">
        <v>2418</v>
      </c>
      <c r="H440" s="16">
        <v>406</v>
      </c>
      <c r="I440" s="16">
        <v>1141</v>
      </c>
      <c r="J440" s="16">
        <v>159</v>
      </c>
      <c r="K440" s="16">
        <v>0</v>
      </c>
      <c r="L440" s="16">
        <v>2439</v>
      </c>
      <c r="M440" s="16">
        <v>202</v>
      </c>
    </row>
    <row r="441" spans="1:13" x14ac:dyDescent="0.35">
      <c r="A441" s="16" t="s">
        <v>322</v>
      </c>
      <c r="B441" s="16">
        <v>23787</v>
      </c>
      <c r="C441" s="16">
        <v>13192</v>
      </c>
      <c r="D441" s="16">
        <v>899</v>
      </c>
      <c r="E441" s="16">
        <v>686</v>
      </c>
      <c r="F441" s="16">
        <v>2377</v>
      </c>
      <c r="G441" s="16">
        <v>2373</v>
      </c>
      <c r="H441" s="16">
        <v>278</v>
      </c>
      <c r="I441" s="16">
        <v>1184</v>
      </c>
      <c r="J441" s="16">
        <v>109</v>
      </c>
      <c r="K441" s="16">
        <v>0</v>
      </c>
      <c r="L441" s="16">
        <v>2689</v>
      </c>
      <c r="M441" s="16">
        <v>221</v>
      </c>
    </row>
    <row r="442" spans="1:13" x14ac:dyDescent="0.35">
      <c r="A442" s="16" t="s">
        <v>323</v>
      </c>
      <c r="B442" s="16">
        <v>22551</v>
      </c>
      <c r="C442" s="16">
        <v>13276</v>
      </c>
      <c r="D442" s="16">
        <v>852</v>
      </c>
      <c r="E442" s="16">
        <v>648</v>
      </c>
      <c r="F442" s="16">
        <v>2242</v>
      </c>
      <c r="G442" s="16">
        <v>1514</v>
      </c>
      <c r="H442" s="16">
        <v>238</v>
      </c>
      <c r="I442" s="16">
        <v>911</v>
      </c>
      <c r="J442" s="16">
        <v>187</v>
      </c>
      <c r="K442" s="16">
        <v>0</v>
      </c>
      <c r="L442" s="16">
        <v>2683</v>
      </c>
      <c r="M442" s="16">
        <v>214</v>
      </c>
    </row>
    <row r="443" spans="1:13" x14ac:dyDescent="0.35">
      <c r="A443" s="16" t="s">
        <v>324</v>
      </c>
      <c r="B443" s="16">
        <v>21327</v>
      </c>
      <c r="C443" s="16">
        <v>12178</v>
      </c>
      <c r="D443" s="16">
        <v>747</v>
      </c>
      <c r="E443" s="16">
        <v>866</v>
      </c>
      <c r="F443" s="16">
        <v>2254</v>
      </c>
      <c r="G443" s="16">
        <v>1479</v>
      </c>
      <c r="H443" s="16">
        <v>225</v>
      </c>
      <c r="I443" s="16">
        <v>921</v>
      </c>
      <c r="J443" s="16">
        <v>173</v>
      </c>
      <c r="K443" s="16">
        <v>0</v>
      </c>
      <c r="L443" s="16">
        <v>2484</v>
      </c>
      <c r="M443" s="16">
        <v>218</v>
      </c>
    </row>
    <row r="444" spans="1:13" x14ac:dyDescent="0.35">
      <c r="A444" s="16" t="s">
        <v>325</v>
      </c>
      <c r="B444" s="16">
        <v>22022</v>
      </c>
      <c r="C444" s="16">
        <v>12418</v>
      </c>
      <c r="D444" s="16">
        <v>991</v>
      </c>
      <c r="E444" s="16">
        <v>647</v>
      </c>
      <c r="F444" s="16">
        <v>2154</v>
      </c>
      <c r="G444" s="16">
        <v>1561</v>
      </c>
      <c r="H444" s="16">
        <v>281</v>
      </c>
      <c r="I444" s="16">
        <v>1039</v>
      </c>
      <c r="J444" s="16">
        <v>181</v>
      </c>
      <c r="K444" s="16">
        <v>0</v>
      </c>
      <c r="L444" s="16">
        <v>2750</v>
      </c>
      <c r="M444" s="16">
        <v>256</v>
      </c>
    </row>
    <row r="445" spans="1:13" x14ac:dyDescent="0.35">
      <c r="A445" s="16" t="s">
        <v>326</v>
      </c>
      <c r="B445" s="16">
        <v>24082</v>
      </c>
      <c r="C445" s="16">
        <v>12758</v>
      </c>
      <c r="D445" s="16">
        <v>987</v>
      </c>
      <c r="E445" s="16">
        <v>648</v>
      </c>
      <c r="F445" s="16">
        <v>2374</v>
      </c>
      <c r="G445" s="16">
        <v>2829</v>
      </c>
      <c r="H445" s="16">
        <v>276</v>
      </c>
      <c r="I445" s="16">
        <v>1097</v>
      </c>
      <c r="J445" s="16">
        <v>164</v>
      </c>
      <c r="K445" s="16">
        <v>0</v>
      </c>
      <c r="L445" s="16">
        <v>2949</v>
      </c>
      <c r="M445" s="16">
        <v>225</v>
      </c>
    </row>
    <row r="446" spans="1:13" x14ac:dyDescent="0.35">
      <c r="A446" s="16" t="s">
        <v>327</v>
      </c>
      <c r="B446" s="16">
        <v>23981</v>
      </c>
      <c r="C446" s="16">
        <v>12824</v>
      </c>
      <c r="D446" s="16">
        <v>1063</v>
      </c>
      <c r="E446" s="16">
        <v>767</v>
      </c>
      <c r="F446" s="16">
        <v>2271</v>
      </c>
      <c r="G446" s="16">
        <v>2863</v>
      </c>
      <c r="H446" s="16">
        <v>259</v>
      </c>
      <c r="I446" s="16">
        <v>902</v>
      </c>
      <c r="J446" s="16">
        <v>190</v>
      </c>
      <c r="K446" s="16">
        <v>0</v>
      </c>
      <c r="L446" s="16">
        <v>2842</v>
      </c>
      <c r="M446" s="16">
        <v>233</v>
      </c>
    </row>
    <row r="447" spans="1:13" x14ac:dyDescent="0.35">
      <c r="A447" s="16" t="s">
        <v>328</v>
      </c>
      <c r="B447" s="16">
        <v>24231</v>
      </c>
      <c r="C447" s="16">
        <v>12880</v>
      </c>
      <c r="D447" s="16">
        <v>940</v>
      </c>
      <c r="E447" s="16">
        <v>724</v>
      </c>
      <c r="F447" s="16">
        <v>2387</v>
      </c>
      <c r="G447" s="16">
        <v>2854</v>
      </c>
      <c r="H447" s="16">
        <v>227</v>
      </c>
      <c r="I447" s="16">
        <v>904</v>
      </c>
      <c r="J447" s="16">
        <v>179</v>
      </c>
      <c r="K447" s="16">
        <v>0</v>
      </c>
      <c r="L447" s="16">
        <v>3136</v>
      </c>
      <c r="M447" s="16">
        <v>248</v>
      </c>
    </row>
    <row r="448" spans="1:13" x14ac:dyDescent="0.35">
      <c r="A448" s="16" t="s">
        <v>329</v>
      </c>
      <c r="B448" s="16">
        <v>24531</v>
      </c>
      <c r="C448" s="16">
        <v>13324</v>
      </c>
      <c r="D448" s="16">
        <v>1014</v>
      </c>
      <c r="E448" s="16">
        <v>889</v>
      </c>
      <c r="F448" s="16">
        <v>2273</v>
      </c>
      <c r="G448" s="16">
        <v>2486</v>
      </c>
      <c r="H448" s="16">
        <v>279</v>
      </c>
      <c r="I448" s="16">
        <v>1190</v>
      </c>
      <c r="J448" s="16">
        <v>167</v>
      </c>
      <c r="K448" s="16">
        <v>0</v>
      </c>
      <c r="L448" s="16">
        <v>2909</v>
      </c>
      <c r="M448" s="16">
        <v>227</v>
      </c>
    </row>
    <row r="449" spans="1:13" x14ac:dyDescent="0.35">
      <c r="A449" s="16" t="s">
        <v>330</v>
      </c>
      <c r="B449" s="16">
        <v>24197</v>
      </c>
      <c r="C449" s="16">
        <v>12964</v>
      </c>
      <c r="D449" s="16">
        <v>1039</v>
      </c>
      <c r="E449" s="16">
        <v>914</v>
      </c>
      <c r="F449" s="16">
        <v>2388</v>
      </c>
      <c r="G449" s="16">
        <v>2475</v>
      </c>
      <c r="H449" s="16">
        <v>312</v>
      </c>
      <c r="I449" s="16">
        <v>1111</v>
      </c>
      <c r="J449" s="16">
        <v>183</v>
      </c>
      <c r="K449" s="16">
        <v>0</v>
      </c>
      <c r="L449" s="16">
        <v>2811</v>
      </c>
      <c r="M449" s="16">
        <v>220</v>
      </c>
    </row>
    <row r="450" spans="1:13" x14ac:dyDescent="0.35">
      <c r="A450" s="16" t="s">
        <v>331</v>
      </c>
      <c r="B450" s="16">
        <v>24010</v>
      </c>
      <c r="C450" s="16">
        <v>12983</v>
      </c>
      <c r="D450" s="16">
        <v>946</v>
      </c>
      <c r="E450" s="16">
        <v>669</v>
      </c>
      <c r="F450" s="16">
        <v>2350</v>
      </c>
      <c r="G450" s="16">
        <v>2491</v>
      </c>
      <c r="H450" s="16">
        <v>231</v>
      </c>
      <c r="I450" s="16">
        <v>1068</v>
      </c>
      <c r="J450" s="16">
        <v>186</v>
      </c>
      <c r="K450" s="16">
        <v>0</v>
      </c>
      <c r="L450" s="16">
        <v>3086</v>
      </c>
      <c r="M450" s="16">
        <v>236</v>
      </c>
    </row>
    <row r="451" spans="1:13" x14ac:dyDescent="0.35">
      <c r="A451" s="16" t="s">
        <v>332</v>
      </c>
      <c r="B451" s="16">
        <v>24605</v>
      </c>
      <c r="C451" s="16">
        <v>13562</v>
      </c>
      <c r="D451" s="16">
        <v>1200</v>
      </c>
      <c r="E451" s="16">
        <v>637</v>
      </c>
      <c r="F451" s="16">
        <v>2302</v>
      </c>
      <c r="G451" s="16">
        <v>2416</v>
      </c>
      <c r="H451" s="16">
        <v>287</v>
      </c>
      <c r="I451" s="16">
        <v>1133</v>
      </c>
      <c r="J451" s="16">
        <v>178</v>
      </c>
      <c r="K451" s="16">
        <v>0</v>
      </c>
      <c r="L451" s="16">
        <v>2890</v>
      </c>
      <c r="M451" s="16">
        <v>222</v>
      </c>
    </row>
    <row r="452" spans="1:13" x14ac:dyDescent="0.35">
      <c r="A452" s="16" t="s">
        <v>333</v>
      </c>
      <c r="B452" s="16">
        <v>24103</v>
      </c>
      <c r="C452" s="16">
        <v>13043</v>
      </c>
      <c r="D452" s="16">
        <v>1397</v>
      </c>
      <c r="E452" s="16">
        <v>590</v>
      </c>
      <c r="F452" s="16">
        <v>2356</v>
      </c>
      <c r="G452" s="16">
        <v>2420</v>
      </c>
      <c r="H452" s="16">
        <v>365</v>
      </c>
      <c r="I452" s="16">
        <v>1017</v>
      </c>
      <c r="J452" s="16">
        <v>168</v>
      </c>
      <c r="K452" s="16">
        <v>0</v>
      </c>
      <c r="L452" s="16">
        <v>2747</v>
      </c>
      <c r="M452" s="16">
        <v>225</v>
      </c>
    </row>
    <row r="453" spans="1:13" x14ac:dyDescent="0.35">
      <c r="A453" s="16" t="s">
        <v>334</v>
      </c>
      <c r="B453" s="16">
        <v>24569</v>
      </c>
      <c r="C453" s="16">
        <v>12938</v>
      </c>
      <c r="D453" s="16">
        <v>940</v>
      </c>
      <c r="E453" s="16">
        <v>1039</v>
      </c>
      <c r="F453" s="16">
        <v>2427</v>
      </c>
      <c r="G453" s="16">
        <v>2377</v>
      </c>
      <c r="H453" s="16">
        <v>304</v>
      </c>
      <c r="I453" s="16">
        <v>1385</v>
      </c>
      <c r="J453" s="16">
        <v>153</v>
      </c>
      <c r="K453" s="16">
        <v>0</v>
      </c>
      <c r="L453" s="16">
        <v>3006</v>
      </c>
      <c r="M453" s="16">
        <v>240</v>
      </c>
    </row>
    <row r="454" spans="1:13" x14ac:dyDescent="0.35">
      <c r="A454" s="16" t="s">
        <v>335</v>
      </c>
      <c r="B454" s="16">
        <v>21561</v>
      </c>
      <c r="C454" s="16">
        <v>12569</v>
      </c>
      <c r="D454" s="16">
        <v>748</v>
      </c>
      <c r="E454" s="16">
        <v>473</v>
      </c>
      <c r="F454" s="16">
        <v>2128</v>
      </c>
      <c r="G454" s="16">
        <v>1521</v>
      </c>
      <c r="H454" s="16">
        <v>312</v>
      </c>
      <c r="I454" s="16">
        <v>834</v>
      </c>
      <c r="J454" s="16">
        <v>174</v>
      </c>
      <c r="K454" s="16">
        <v>0</v>
      </c>
      <c r="L454" s="16">
        <v>2802</v>
      </c>
      <c r="M454" s="16">
        <v>245</v>
      </c>
    </row>
    <row r="455" spans="1:13" x14ac:dyDescent="0.35">
      <c r="A455" s="16" t="s">
        <v>336</v>
      </c>
      <c r="B455" s="16">
        <v>21607</v>
      </c>
      <c r="C455" s="16">
        <v>12304</v>
      </c>
      <c r="D455" s="16">
        <v>856</v>
      </c>
      <c r="E455" s="16">
        <v>805</v>
      </c>
      <c r="F455" s="16">
        <v>2296</v>
      </c>
      <c r="G455" s="16">
        <v>1489</v>
      </c>
      <c r="H455" s="16">
        <v>299</v>
      </c>
      <c r="I455" s="16">
        <v>871</v>
      </c>
      <c r="J455" s="16">
        <v>201</v>
      </c>
      <c r="K455" s="16">
        <v>0</v>
      </c>
      <c r="L455" s="16">
        <v>2486</v>
      </c>
      <c r="M455" s="16">
        <v>224</v>
      </c>
    </row>
    <row r="456" spans="1:13" x14ac:dyDescent="0.35">
      <c r="A456" s="16" t="s">
        <v>337</v>
      </c>
      <c r="B456" s="16">
        <v>22026</v>
      </c>
      <c r="C456" s="16">
        <v>11822</v>
      </c>
      <c r="D456" s="16">
        <v>894</v>
      </c>
      <c r="E456" s="16">
        <v>1538</v>
      </c>
      <c r="F456" s="16">
        <v>1950</v>
      </c>
      <c r="G456" s="16">
        <v>1606</v>
      </c>
      <c r="H456" s="16">
        <v>466</v>
      </c>
      <c r="I456" s="16">
        <v>1037</v>
      </c>
      <c r="J456" s="16">
        <v>217</v>
      </c>
      <c r="K456" s="16">
        <v>0</v>
      </c>
      <c r="L456" s="16">
        <v>2496</v>
      </c>
      <c r="M456" s="16">
        <v>291</v>
      </c>
    </row>
    <row r="457" spans="1:13" x14ac:dyDescent="0.35">
      <c r="A457" s="16" t="s">
        <v>338</v>
      </c>
      <c r="B457" s="16">
        <v>17599</v>
      </c>
      <c r="C457" s="16">
        <v>9971</v>
      </c>
      <c r="D457" s="16">
        <v>974</v>
      </c>
      <c r="E457" s="16">
        <v>230</v>
      </c>
      <c r="F457" s="16">
        <v>1389</v>
      </c>
      <c r="G457" s="16">
        <v>1467</v>
      </c>
      <c r="H457" s="16">
        <v>439</v>
      </c>
      <c r="I457" s="16">
        <v>654</v>
      </c>
      <c r="J457" s="16">
        <v>145</v>
      </c>
      <c r="K457" s="16">
        <v>0</v>
      </c>
      <c r="L457" s="16">
        <v>2330</v>
      </c>
      <c r="M457" s="16">
        <v>196</v>
      </c>
    </row>
    <row r="458" spans="1:13" x14ac:dyDescent="0.35">
      <c r="A458" s="16" t="s">
        <v>339</v>
      </c>
      <c r="B458" s="16">
        <v>16866</v>
      </c>
      <c r="C458" s="16">
        <v>9348</v>
      </c>
      <c r="D458" s="16">
        <v>1088</v>
      </c>
      <c r="E458" s="16">
        <v>541</v>
      </c>
      <c r="F458" s="16">
        <v>1002</v>
      </c>
      <c r="G458" s="16">
        <v>1543</v>
      </c>
      <c r="H458" s="16">
        <v>298</v>
      </c>
      <c r="I458" s="16">
        <v>390</v>
      </c>
      <c r="J458" s="16">
        <v>179</v>
      </c>
      <c r="K458" s="16">
        <v>0</v>
      </c>
      <c r="L458" s="16">
        <v>2477</v>
      </c>
      <c r="M458" s="16">
        <v>234</v>
      </c>
    </row>
    <row r="459" spans="1:13" x14ac:dyDescent="0.35">
      <c r="A459" s="16" t="s">
        <v>340</v>
      </c>
      <c r="B459" s="16">
        <v>18874</v>
      </c>
      <c r="C459" s="16">
        <v>10381</v>
      </c>
      <c r="D459" s="16">
        <v>999</v>
      </c>
      <c r="E459" s="16">
        <v>870</v>
      </c>
      <c r="F459" s="16">
        <v>1637</v>
      </c>
      <c r="G459" s="16">
        <v>1434</v>
      </c>
      <c r="H459" s="16">
        <v>257</v>
      </c>
      <c r="I459" s="16">
        <v>635</v>
      </c>
      <c r="J459" s="16">
        <v>202</v>
      </c>
      <c r="K459" s="16">
        <v>0</v>
      </c>
      <c r="L459" s="16">
        <v>2459</v>
      </c>
      <c r="M459" s="16">
        <v>260</v>
      </c>
    </row>
    <row r="460" spans="1:13" x14ac:dyDescent="0.35">
      <c r="A460" s="16" t="s">
        <v>341</v>
      </c>
      <c r="B460" s="16">
        <v>20409</v>
      </c>
      <c r="C460" s="16">
        <v>11422</v>
      </c>
      <c r="D460" s="16">
        <v>1149</v>
      </c>
      <c r="E460" s="16">
        <v>888</v>
      </c>
      <c r="F460" s="16">
        <v>1861</v>
      </c>
      <c r="G460" s="16">
        <v>1368</v>
      </c>
      <c r="H460" s="16">
        <v>283</v>
      </c>
      <c r="I460" s="16">
        <v>705</v>
      </c>
      <c r="J460" s="16">
        <v>212</v>
      </c>
      <c r="K460" s="16">
        <v>0</v>
      </c>
      <c r="L460" s="16">
        <v>2521</v>
      </c>
      <c r="M460" s="16">
        <v>234</v>
      </c>
    </row>
    <row r="461" spans="1:13" x14ac:dyDescent="0.35">
      <c r="A461" s="16" t="s">
        <v>342</v>
      </c>
      <c r="B461" s="16">
        <v>20868</v>
      </c>
      <c r="C461" s="16">
        <v>11631</v>
      </c>
      <c r="D461" s="16">
        <v>1069</v>
      </c>
      <c r="E461" s="16">
        <v>1053</v>
      </c>
      <c r="F461" s="16">
        <v>2149</v>
      </c>
      <c r="G461" s="16">
        <v>1375</v>
      </c>
      <c r="H461" s="16">
        <v>213</v>
      </c>
      <c r="I461" s="16">
        <v>577</v>
      </c>
      <c r="J461" s="16">
        <v>194</v>
      </c>
      <c r="K461" s="16">
        <v>0</v>
      </c>
      <c r="L461" s="16">
        <v>2607</v>
      </c>
      <c r="M461" s="16">
        <v>244</v>
      </c>
    </row>
    <row r="462" spans="1:13" x14ac:dyDescent="0.35">
      <c r="A462" s="16" t="s">
        <v>343</v>
      </c>
      <c r="B462" s="16">
        <v>21007</v>
      </c>
      <c r="C462" s="16">
        <v>12027</v>
      </c>
      <c r="D462" s="16">
        <v>1079</v>
      </c>
      <c r="E462" s="16">
        <v>827</v>
      </c>
      <c r="F462" s="16">
        <v>2148</v>
      </c>
      <c r="G462" s="16">
        <v>1243</v>
      </c>
      <c r="H462" s="16">
        <v>156</v>
      </c>
      <c r="I462" s="16">
        <v>756</v>
      </c>
      <c r="J462" s="16">
        <v>205</v>
      </c>
      <c r="K462" s="16">
        <v>0</v>
      </c>
      <c r="L462" s="16">
        <v>2566</v>
      </c>
      <c r="M462" s="16">
        <v>241</v>
      </c>
    </row>
    <row r="463" spans="1:13" x14ac:dyDescent="0.35">
      <c r="A463" s="16" t="s">
        <v>344</v>
      </c>
      <c r="B463" s="16">
        <v>22297</v>
      </c>
      <c r="C463" s="16">
        <v>12737</v>
      </c>
      <c r="D463" s="16">
        <v>1158</v>
      </c>
      <c r="E463" s="16">
        <v>885</v>
      </c>
      <c r="F463" s="16">
        <v>2187</v>
      </c>
      <c r="G463" s="16">
        <v>1479</v>
      </c>
      <c r="H463" s="16">
        <v>287</v>
      </c>
      <c r="I463" s="16">
        <v>833</v>
      </c>
      <c r="J463" s="16">
        <v>196</v>
      </c>
      <c r="K463" s="16">
        <v>0</v>
      </c>
      <c r="L463" s="16">
        <v>2535</v>
      </c>
      <c r="M463" s="16">
        <v>243</v>
      </c>
    </row>
    <row r="464" spans="1:13" x14ac:dyDescent="0.35">
      <c r="A464" s="16" t="s">
        <v>345</v>
      </c>
      <c r="B464" s="16">
        <v>22070</v>
      </c>
      <c r="C464" s="16">
        <v>12641</v>
      </c>
      <c r="D464" s="16">
        <v>1236</v>
      </c>
      <c r="E464" s="16">
        <v>699</v>
      </c>
      <c r="F464" s="16">
        <v>2135</v>
      </c>
      <c r="G464" s="16">
        <v>1487</v>
      </c>
      <c r="H464" s="16">
        <v>249</v>
      </c>
      <c r="I464" s="16">
        <v>908</v>
      </c>
      <c r="J464" s="16">
        <v>159</v>
      </c>
      <c r="K464" s="16">
        <v>0</v>
      </c>
      <c r="L464" s="16">
        <v>2556</v>
      </c>
      <c r="M464" s="16">
        <v>235</v>
      </c>
    </row>
    <row r="465" spans="1:13" x14ac:dyDescent="0.35">
      <c r="A465" s="16" t="s">
        <v>346</v>
      </c>
      <c r="B465" s="16">
        <v>22410</v>
      </c>
      <c r="C465" s="16">
        <v>13019</v>
      </c>
      <c r="D465" s="16">
        <v>896</v>
      </c>
      <c r="E465" s="16">
        <v>981</v>
      </c>
      <c r="F465" s="16">
        <v>1936</v>
      </c>
      <c r="G465" s="16">
        <v>1266</v>
      </c>
      <c r="H465" s="16">
        <v>439</v>
      </c>
      <c r="I465" s="16">
        <v>1289</v>
      </c>
      <c r="J465" s="16">
        <v>163</v>
      </c>
      <c r="K465" s="16">
        <v>0</v>
      </c>
      <c r="L465" s="16">
        <v>2421</v>
      </c>
      <c r="M465" s="16">
        <v>251</v>
      </c>
    </row>
    <row r="466" spans="1:13" x14ac:dyDescent="0.35">
      <c r="A466" s="16" t="s">
        <v>347</v>
      </c>
      <c r="B466" s="16">
        <v>20132</v>
      </c>
      <c r="C466" s="16">
        <v>12218</v>
      </c>
      <c r="D466" s="16">
        <v>699</v>
      </c>
      <c r="E466" s="16">
        <v>588</v>
      </c>
      <c r="F466" s="16">
        <v>1714</v>
      </c>
      <c r="G466" s="16">
        <v>927</v>
      </c>
      <c r="H466" s="16">
        <v>313</v>
      </c>
      <c r="I466" s="16">
        <v>632</v>
      </c>
      <c r="J466" s="16">
        <v>192</v>
      </c>
      <c r="K466" s="16">
        <v>280</v>
      </c>
      <c r="L466" s="16">
        <v>2569</v>
      </c>
      <c r="M466" s="16">
        <v>259</v>
      </c>
    </row>
    <row r="467" spans="1:13" x14ac:dyDescent="0.35">
      <c r="A467" s="16" t="s">
        <v>348</v>
      </c>
      <c r="B467" s="16">
        <v>19711</v>
      </c>
      <c r="C467" s="16">
        <v>11414</v>
      </c>
      <c r="D467" s="16">
        <v>795</v>
      </c>
      <c r="E467" s="16">
        <v>864</v>
      </c>
      <c r="F467" s="16">
        <v>1599</v>
      </c>
      <c r="G467" s="16">
        <v>886</v>
      </c>
      <c r="H467" s="16">
        <v>279</v>
      </c>
      <c r="I467" s="16">
        <v>834</v>
      </c>
      <c r="J467" s="16">
        <v>213</v>
      </c>
      <c r="K467" s="16">
        <v>334</v>
      </c>
      <c r="L467" s="16">
        <v>2493</v>
      </c>
      <c r="M467" s="16">
        <v>267</v>
      </c>
    </row>
    <row r="468" spans="1:13" x14ac:dyDescent="0.35">
      <c r="A468" s="16" t="s">
        <v>349</v>
      </c>
      <c r="B468" s="16">
        <v>21585</v>
      </c>
      <c r="C468" s="16">
        <v>11359</v>
      </c>
      <c r="D468" s="16">
        <v>1014</v>
      </c>
      <c r="E468" s="16">
        <v>1362</v>
      </c>
      <c r="F468" s="16">
        <v>1418</v>
      </c>
      <c r="G468" s="16">
        <v>1412</v>
      </c>
      <c r="H468" s="16">
        <v>466</v>
      </c>
      <c r="I468" s="16">
        <v>1312</v>
      </c>
      <c r="J468" s="16">
        <v>231</v>
      </c>
      <c r="K468" s="16">
        <v>379</v>
      </c>
      <c r="L468" s="16">
        <v>2632</v>
      </c>
      <c r="M468" s="16">
        <v>294</v>
      </c>
    </row>
    <row r="469" spans="1:13" x14ac:dyDescent="0.35">
      <c r="A469" s="16" t="s">
        <v>350</v>
      </c>
      <c r="B469" s="16">
        <v>22199</v>
      </c>
      <c r="C469" s="16">
        <v>12403</v>
      </c>
      <c r="D469" s="16">
        <v>1094</v>
      </c>
      <c r="E469" s="16">
        <v>450</v>
      </c>
      <c r="F469" s="16">
        <v>2013</v>
      </c>
      <c r="G469" s="16">
        <v>1747</v>
      </c>
      <c r="H469" s="16">
        <v>386</v>
      </c>
      <c r="I469" s="16">
        <v>1153</v>
      </c>
      <c r="J469" s="16">
        <v>205</v>
      </c>
      <c r="K469" s="16">
        <v>328</v>
      </c>
      <c r="L469" s="16">
        <v>2420</v>
      </c>
      <c r="M469" s="16">
        <v>259</v>
      </c>
    </row>
    <row r="470" spans="1:13" x14ac:dyDescent="0.35">
      <c r="A470" s="16" t="s">
        <v>351</v>
      </c>
      <c r="B470" s="16">
        <v>22775</v>
      </c>
      <c r="C470" s="16">
        <v>12846</v>
      </c>
      <c r="D470" s="16">
        <v>1132</v>
      </c>
      <c r="E470" s="16">
        <v>612</v>
      </c>
      <c r="F470" s="16">
        <v>2313</v>
      </c>
      <c r="G470" s="16">
        <v>1783</v>
      </c>
      <c r="H470" s="16">
        <v>331</v>
      </c>
      <c r="I470" s="16">
        <v>748</v>
      </c>
      <c r="J470" s="16">
        <v>233</v>
      </c>
      <c r="K470" s="16">
        <v>317</v>
      </c>
      <c r="L470" s="16">
        <v>2460</v>
      </c>
      <c r="M470" s="16">
        <v>260</v>
      </c>
    </row>
    <row r="471" spans="1:13" x14ac:dyDescent="0.35">
      <c r="A471" s="16" t="s">
        <v>352</v>
      </c>
      <c r="B471" s="16">
        <v>24059</v>
      </c>
      <c r="C471" s="16">
        <v>12972</v>
      </c>
      <c r="D471" s="16">
        <v>1150</v>
      </c>
      <c r="E471" s="16">
        <v>1211</v>
      </c>
      <c r="F471" s="16">
        <v>2252</v>
      </c>
      <c r="G471" s="16">
        <v>1778</v>
      </c>
      <c r="H471" s="16">
        <v>410</v>
      </c>
      <c r="I471" s="16">
        <v>1296</v>
      </c>
      <c r="J471" s="16">
        <v>233</v>
      </c>
      <c r="K471" s="16">
        <v>377</v>
      </c>
      <c r="L471" s="16">
        <v>2380</v>
      </c>
      <c r="M471" s="16">
        <v>255</v>
      </c>
    </row>
    <row r="472" spans="1:13" x14ac:dyDescent="0.35">
      <c r="A472" s="16" t="s">
        <v>353</v>
      </c>
      <c r="B472" s="16">
        <v>24718</v>
      </c>
      <c r="C472" s="16">
        <v>13782</v>
      </c>
      <c r="D472" s="16">
        <v>1120</v>
      </c>
      <c r="E472" s="16">
        <v>709</v>
      </c>
      <c r="F472" s="16">
        <v>2269</v>
      </c>
      <c r="G472" s="16">
        <v>1990</v>
      </c>
      <c r="H472" s="16">
        <v>325</v>
      </c>
      <c r="I472" s="16">
        <v>1413</v>
      </c>
      <c r="J472" s="16">
        <v>233</v>
      </c>
      <c r="K472" s="16">
        <v>375</v>
      </c>
      <c r="L472" s="16">
        <v>2502</v>
      </c>
      <c r="M472" s="16">
        <v>253</v>
      </c>
    </row>
    <row r="473" spans="1:13" x14ac:dyDescent="0.35">
      <c r="A473" s="16" t="s">
        <v>354</v>
      </c>
      <c r="B473" s="16">
        <v>24196</v>
      </c>
      <c r="C473" s="16">
        <v>13227</v>
      </c>
      <c r="D473" s="16">
        <v>1084</v>
      </c>
      <c r="E473" s="16">
        <v>1171</v>
      </c>
      <c r="F473" s="16">
        <v>2288</v>
      </c>
      <c r="G473" s="16">
        <v>1989</v>
      </c>
      <c r="H473" s="16">
        <v>284</v>
      </c>
      <c r="I473" s="16">
        <v>1019</v>
      </c>
      <c r="J473" s="16">
        <v>235</v>
      </c>
      <c r="K473" s="16">
        <v>406</v>
      </c>
      <c r="L473" s="16">
        <v>2493</v>
      </c>
      <c r="M473" s="16">
        <v>254</v>
      </c>
    </row>
    <row r="474" spans="1:13" ht="15.75" customHeight="1" x14ac:dyDescent="0.35">
      <c r="A474" s="16" t="s">
        <v>355</v>
      </c>
      <c r="B474" s="16">
        <v>24790</v>
      </c>
      <c r="C474" s="16">
        <v>13710</v>
      </c>
      <c r="D474" s="16">
        <v>1201</v>
      </c>
      <c r="E474" s="16">
        <v>758</v>
      </c>
      <c r="F474" s="16">
        <v>2252</v>
      </c>
      <c r="G474" s="16">
        <v>2074</v>
      </c>
      <c r="H474" s="16">
        <v>293</v>
      </c>
      <c r="I474" s="16">
        <v>1387</v>
      </c>
      <c r="J474" s="16">
        <v>230</v>
      </c>
      <c r="K474" s="16">
        <v>437</v>
      </c>
      <c r="L474" s="16">
        <v>2448</v>
      </c>
      <c r="M474" s="16">
        <v>260</v>
      </c>
    </row>
    <row r="475" spans="1:13" ht="15.75" customHeight="1" x14ac:dyDescent="0.35">
      <c r="A475" s="16" t="s">
        <v>356</v>
      </c>
      <c r="B475" s="16">
        <v>26292</v>
      </c>
      <c r="C475" s="16">
        <v>14621</v>
      </c>
      <c r="D475" s="16">
        <v>1318</v>
      </c>
      <c r="E475" s="16">
        <v>915</v>
      </c>
      <c r="F475" s="16">
        <v>2269</v>
      </c>
      <c r="G475" s="16">
        <v>2076</v>
      </c>
      <c r="H475" s="16">
        <v>396</v>
      </c>
      <c r="I475" s="16">
        <v>1440</v>
      </c>
      <c r="J475" s="16">
        <v>219</v>
      </c>
      <c r="K475" s="16">
        <v>428</v>
      </c>
      <c r="L475" s="16">
        <v>2610</v>
      </c>
      <c r="M475" s="16">
        <v>253</v>
      </c>
    </row>
    <row r="476" spans="1:13" ht="15.75" customHeight="1" x14ac:dyDescent="0.35">
      <c r="A476" s="16" t="s">
        <v>357</v>
      </c>
      <c r="B476" s="16">
        <v>26171</v>
      </c>
      <c r="C476" s="16">
        <v>14841</v>
      </c>
      <c r="D476" s="16">
        <v>1412</v>
      </c>
      <c r="E476" s="16">
        <v>738</v>
      </c>
      <c r="F476" s="16">
        <v>2233</v>
      </c>
      <c r="G476" s="16">
        <v>2074</v>
      </c>
      <c r="H476" s="16">
        <v>328</v>
      </c>
      <c r="I476" s="16">
        <v>1324</v>
      </c>
      <c r="J476" s="16">
        <v>188</v>
      </c>
      <c r="K476" s="16">
        <v>458</v>
      </c>
      <c r="L476" s="16">
        <v>2575</v>
      </c>
      <c r="M476" s="16">
        <v>247</v>
      </c>
    </row>
    <row r="477" spans="1:13" ht="15.75" customHeight="1" x14ac:dyDescent="0.35">
      <c r="A477" s="16" t="s">
        <v>358</v>
      </c>
      <c r="B477" s="16">
        <v>26261</v>
      </c>
      <c r="C477" s="16">
        <v>14728</v>
      </c>
      <c r="D477" s="16">
        <v>867</v>
      </c>
      <c r="E477" s="16">
        <v>876</v>
      </c>
      <c r="F477" s="16">
        <v>2285</v>
      </c>
      <c r="G477" s="16">
        <v>2100</v>
      </c>
      <c r="H477" s="16">
        <v>401</v>
      </c>
      <c r="I477" s="16">
        <v>1884</v>
      </c>
      <c r="J477" s="16">
        <v>195</v>
      </c>
      <c r="K477" s="16">
        <v>414</v>
      </c>
      <c r="L477" s="16">
        <v>2511</v>
      </c>
      <c r="M477" s="16">
        <v>287</v>
      </c>
    </row>
    <row r="478" spans="1:13" ht="15.75" customHeight="1" x14ac:dyDescent="0.35">
      <c r="A478" s="16" t="s">
        <v>359</v>
      </c>
      <c r="B478" s="16">
        <v>24643</v>
      </c>
      <c r="C478" s="16">
        <v>15059</v>
      </c>
      <c r="D478" s="16">
        <v>832</v>
      </c>
      <c r="E478" s="16">
        <v>695</v>
      </c>
      <c r="F478" s="16">
        <v>1841</v>
      </c>
      <c r="G478" s="16">
        <v>1604</v>
      </c>
      <c r="H478" s="16">
        <v>252</v>
      </c>
      <c r="I478" s="16">
        <v>1020</v>
      </c>
      <c r="J478" s="16">
        <v>220</v>
      </c>
      <c r="K478" s="16">
        <v>429</v>
      </c>
      <c r="L478" s="16">
        <v>2691</v>
      </c>
      <c r="M478" s="16">
        <v>288</v>
      </c>
    </row>
    <row r="479" spans="1:13" ht="15.75" customHeight="1" x14ac:dyDescent="0.35">
      <c r="A479" s="16" t="s">
        <v>360</v>
      </c>
      <c r="B479" s="16">
        <v>24166</v>
      </c>
      <c r="C479" s="16">
        <v>13705</v>
      </c>
      <c r="D479" s="16">
        <v>846</v>
      </c>
      <c r="E479" s="16">
        <v>780</v>
      </c>
      <c r="F479" s="16">
        <v>2041</v>
      </c>
      <c r="G479" s="16">
        <v>1566</v>
      </c>
      <c r="H479" s="16">
        <v>592</v>
      </c>
      <c r="I479" s="16">
        <v>1275</v>
      </c>
      <c r="J479" s="16">
        <v>254</v>
      </c>
      <c r="K479" s="16">
        <v>429</v>
      </c>
      <c r="L479" s="16">
        <v>2678</v>
      </c>
      <c r="M479" s="16">
        <v>305</v>
      </c>
    </row>
    <row r="480" spans="1:13" ht="15.75" customHeight="1" x14ac:dyDescent="0.35">
      <c r="A480" s="16" t="s">
        <v>361</v>
      </c>
      <c r="B480" s="16">
        <v>25518</v>
      </c>
      <c r="C480" s="16">
        <v>14743</v>
      </c>
      <c r="D480" s="16">
        <v>1123</v>
      </c>
      <c r="E480" s="16">
        <v>1276</v>
      </c>
      <c r="F480" s="16">
        <v>1916</v>
      </c>
      <c r="G480" s="16">
        <v>1117</v>
      </c>
      <c r="H480" s="16">
        <v>373</v>
      </c>
      <c r="I480" s="16">
        <v>1458</v>
      </c>
      <c r="J480" s="16">
        <v>294</v>
      </c>
      <c r="K480" s="16">
        <v>506</v>
      </c>
      <c r="L480" s="16">
        <v>2712</v>
      </c>
      <c r="M480" s="16">
        <v>359</v>
      </c>
    </row>
    <row r="481" spans="1:13" x14ac:dyDescent="0.35">
      <c r="A481" s="16" t="s">
        <v>362</v>
      </c>
      <c r="B481" s="16">
        <v>26616</v>
      </c>
      <c r="C481" s="16">
        <v>14479</v>
      </c>
      <c r="D481" s="16">
        <v>978</v>
      </c>
      <c r="E481" s="16">
        <v>613</v>
      </c>
      <c r="F481" s="16">
        <v>2095</v>
      </c>
      <c r="G481" s="16">
        <v>2623</v>
      </c>
      <c r="H481" s="16">
        <v>403</v>
      </c>
      <c r="I481" s="16">
        <v>1619</v>
      </c>
      <c r="J481" s="16">
        <v>245</v>
      </c>
      <c r="K481" s="16">
        <v>412</v>
      </c>
      <c r="L481" s="16">
        <v>3149</v>
      </c>
      <c r="M481" s="16">
        <v>265</v>
      </c>
    </row>
    <row r="482" spans="1:13" x14ac:dyDescent="0.35">
      <c r="A482" s="16" t="s">
        <v>363</v>
      </c>
      <c r="B482" s="16">
        <v>27003</v>
      </c>
      <c r="C482" s="16">
        <v>14661</v>
      </c>
      <c r="D482" s="16">
        <v>1132</v>
      </c>
      <c r="E482" s="16">
        <v>695</v>
      </c>
      <c r="F482" s="16">
        <v>2278</v>
      </c>
      <c r="G482" s="16">
        <v>2623</v>
      </c>
      <c r="H482" s="16">
        <v>307</v>
      </c>
      <c r="I482" s="16">
        <v>1351</v>
      </c>
      <c r="J482" s="16">
        <v>273</v>
      </c>
      <c r="K482" s="16">
        <v>416</v>
      </c>
      <c r="L482" s="16">
        <v>3267</v>
      </c>
      <c r="M482" s="16">
        <v>291</v>
      </c>
    </row>
    <row r="483" spans="1:13" x14ac:dyDescent="0.35">
      <c r="A483" s="16" t="s">
        <v>364</v>
      </c>
      <c r="B483" s="16">
        <v>27257</v>
      </c>
      <c r="C483" s="16">
        <v>14870</v>
      </c>
      <c r="D483" s="16">
        <v>1035</v>
      </c>
      <c r="E483" s="16">
        <v>900</v>
      </c>
      <c r="F483" s="16">
        <v>2170</v>
      </c>
      <c r="G483" s="16">
        <v>2617</v>
      </c>
      <c r="H483" s="16">
        <v>306</v>
      </c>
      <c r="I483" s="16">
        <v>1479</v>
      </c>
      <c r="J483" s="16">
        <v>267</v>
      </c>
      <c r="K483" s="16">
        <v>448</v>
      </c>
      <c r="L483" s="16">
        <v>3165</v>
      </c>
      <c r="M483" s="16">
        <v>292</v>
      </c>
    </row>
    <row r="484" spans="1:13" x14ac:dyDescent="0.35">
      <c r="A484" s="16" t="s">
        <v>365</v>
      </c>
      <c r="B484" s="16">
        <v>27364</v>
      </c>
      <c r="C484" s="16">
        <v>15218</v>
      </c>
      <c r="D484" s="16">
        <v>1026</v>
      </c>
      <c r="E484" s="16">
        <v>773</v>
      </c>
      <c r="F484" s="16">
        <v>2063</v>
      </c>
      <c r="G484" s="16">
        <v>2340</v>
      </c>
      <c r="H484" s="16">
        <v>315</v>
      </c>
      <c r="I484" s="16">
        <v>1610</v>
      </c>
      <c r="J484" s="16">
        <v>270</v>
      </c>
      <c r="K484" s="16">
        <v>433</v>
      </c>
      <c r="L484" s="16">
        <v>3316</v>
      </c>
      <c r="M484" s="16">
        <v>286</v>
      </c>
    </row>
    <row r="485" spans="1:13" x14ac:dyDescent="0.35">
      <c r="A485" s="16" t="s">
        <v>366</v>
      </c>
      <c r="B485" s="16">
        <v>28144</v>
      </c>
      <c r="C485" s="16">
        <v>15395</v>
      </c>
      <c r="D485" s="16">
        <v>1067</v>
      </c>
      <c r="E485" s="16">
        <v>1221</v>
      </c>
      <c r="F485" s="16">
        <v>2127</v>
      </c>
      <c r="G485" s="16">
        <v>2340</v>
      </c>
      <c r="H485" s="16">
        <v>291</v>
      </c>
      <c r="I485" s="16">
        <v>1697</v>
      </c>
      <c r="J485" s="16">
        <v>274</v>
      </c>
      <c r="K485" s="16">
        <v>472</v>
      </c>
      <c r="L485" s="16">
        <v>3260</v>
      </c>
      <c r="M485" s="16">
        <v>268</v>
      </c>
    </row>
    <row r="486" spans="1:13" x14ac:dyDescent="0.35">
      <c r="A486" s="16" t="s">
        <v>367</v>
      </c>
      <c r="B486" s="16">
        <v>27410</v>
      </c>
      <c r="C486" s="16">
        <v>15366</v>
      </c>
      <c r="D486" s="16">
        <v>1061</v>
      </c>
      <c r="E486" s="16">
        <v>677</v>
      </c>
      <c r="F486" s="16">
        <v>2011</v>
      </c>
      <c r="G486" s="16">
        <v>2336</v>
      </c>
      <c r="H486" s="16">
        <v>369</v>
      </c>
      <c r="I486" s="16">
        <v>1579</v>
      </c>
      <c r="J486" s="16">
        <v>280</v>
      </c>
      <c r="K486" s="16">
        <v>525</v>
      </c>
      <c r="L486" s="16">
        <v>3206</v>
      </c>
      <c r="M486" s="16">
        <v>283</v>
      </c>
    </row>
    <row r="487" spans="1:13" x14ac:dyDescent="0.35">
      <c r="A487" s="16" t="s">
        <v>368</v>
      </c>
      <c r="B487" s="16">
        <v>28550</v>
      </c>
      <c r="C487" s="16">
        <v>16465</v>
      </c>
      <c r="D487" s="16">
        <v>1141</v>
      </c>
      <c r="E487" s="16">
        <v>713</v>
      </c>
      <c r="F487" s="16">
        <v>2131</v>
      </c>
      <c r="G487" s="16">
        <v>2180</v>
      </c>
      <c r="H487" s="16">
        <v>367</v>
      </c>
      <c r="I487" s="16">
        <v>1439</v>
      </c>
      <c r="J487" s="16">
        <v>257</v>
      </c>
      <c r="K487" s="16">
        <v>503</v>
      </c>
      <c r="L487" s="16">
        <v>3354</v>
      </c>
      <c r="M487" s="16">
        <v>293</v>
      </c>
    </row>
    <row r="488" spans="1:13" x14ac:dyDescent="0.35">
      <c r="A488" s="16" t="s">
        <v>369</v>
      </c>
      <c r="B488" s="16">
        <v>28472</v>
      </c>
      <c r="C488" s="16">
        <v>16192</v>
      </c>
      <c r="D488" s="16">
        <v>1387</v>
      </c>
      <c r="E488" s="16">
        <v>988</v>
      </c>
      <c r="F488" s="16">
        <v>2118</v>
      </c>
      <c r="G488" s="16">
        <v>2180</v>
      </c>
      <c r="H488" s="16">
        <v>246</v>
      </c>
      <c r="I488" s="16">
        <v>1457</v>
      </c>
      <c r="J488" s="16">
        <v>235</v>
      </c>
      <c r="K488" s="16">
        <v>428</v>
      </c>
      <c r="L488" s="16">
        <v>3241</v>
      </c>
      <c r="M488" s="16">
        <v>283</v>
      </c>
    </row>
    <row r="489" spans="1:13" x14ac:dyDescent="0.35">
      <c r="A489" s="16" t="s">
        <v>370</v>
      </c>
      <c r="B489" s="16">
        <v>27610</v>
      </c>
      <c r="C489" s="16">
        <v>15931</v>
      </c>
      <c r="D489" s="16">
        <v>918</v>
      </c>
      <c r="E489" s="16">
        <v>748</v>
      </c>
      <c r="F489" s="16">
        <v>2068</v>
      </c>
      <c r="G489" s="16">
        <v>2171</v>
      </c>
      <c r="H489" s="16">
        <v>332</v>
      </c>
      <c r="I489" s="16">
        <v>1533</v>
      </c>
      <c r="J489" s="16">
        <v>235</v>
      </c>
      <c r="K489" s="16">
        <v>489</v>
      </c>
      <c r="L489" s="16">
        <v>3185</v>
      </c>
      <c r="M489" s="16">
        <v>307</v>
      </c>
    </row>
    <row r="490" spans="1:13" x14ac:dyDescent="0.35">
      <c r="A490" s="16" t="s">
        <v>371</v>
      </c>
      <c r="B490" s="16">
        <v>25483</v>
      </c>
      <c r="C490" s="16">
        <v>15662</v>
      </c>
      <c r="D490" s="16">
        <v>734</v>
      </c>
      <c r="E490" s="16">
        <v>581</v>
      </c>
      <c r="F490" s="16">
        <v>1965</v>
      </c>
      <c r="G490" s="16">
        <v>1453</v>
      </c>
      <c r="H490" s="16">
        <v>248</v>
      </c>
      <c r="I490" s="16">
        <v>900</v>
      </c>
      <c r="J490" s="16">
        <v>230</v>
      </c>
      <c r="K490" s="16">
        <v>380</v>
      </c>
      <c r="L490" s="16">
        <v>3330</v>
      </c>
      <c r="M490" s="16">
        <v>302</v>
      </c>
    </row>
    <row r="491" spans="1:13" x14ac:dyDescent="0.35">
      <c r="A491" s="16" t="s">
        <v>372</v>
      </c>
      <c r="B491" s="16">
        <v>25866</v>
      </c>
      <c r="C491" s="16">
        <v>15318</v>
      </c>
      <c r="D491" s="16">
        <v>841</v>
      </c>
      <c r="E491" s="16">
        <v>818</v>
      </c>
      <c r="F491" s="16">
        <v>2177</v>
      </c>
      <c r="G491" s="16">
        <v>1453</v>
      </c>
      <c r="H491" s="16">
        <v>299</v>
      </c>
      <c r="I491" s="16">
        <v>917</v>
      </c>
      <c r="J491" s="16">
        <v>264</v>
      </c>
      <c r="K491" s="16">
        <v>514</v>
      </c>
      <c r="L491" s="16">
        <v>3265</v>
      </c>
      <c r="M491" s="16">
        <v>354</v>
      </c>
    </row>
    <row r="492" spans="1:13" x14ac:dyDescent="0.35">
      <c r="A492" s="16" t="s">
        <v>373</v>
      </c>
      <c r="B492" s="16">
        <v>26152</v>
      </c>
      <c r="C492" s="16">
        <v>15765</v>
      </c>
      <c r="D492" s="16">
        <v>1064</v>
      </c>
      <c r="E492" s="16">
        <v>648</v>
      </c>
      <c r="F492" s="16">
        <v>1902</v>
      </c>
      <c r="G492" s="16">
        <v>1452</v>
      </c>
      <c r="H492" s="16">
        <v>299</v>
      </c>
      <c r="I492" s="16">
        <v>1114</v>
      </c>
      <c r="J492" s="16">
        <v>243</v>
      </c>
      <c r="K492" s="16">
        <v>426</v>
      </c>
      <c r="L492" s="16">
        <v>3239</v>
      </c>
      <c r="M492" s="16">
        <v>380</v>
      </c>
    </row>
    <row r="493" spans="1:13" x14ac:dyDescent="0.35">
      <c r="A493" s="16" t="s">
        <v>374</v>
      </c>
      <c r="B493" s="16">
        <v>28448</v>
      </c>
      <c r="C493" s="16">
        <v>16596</v>
      </c>
      <c r="D493" s="16">
        <v>992</v>
      </c>
      <c r="E493" s="16">
        <v>503</v>
      </c>
      <c r="F493" s="16">
        <v>2086</v>
      </c>
      <c r="G493" s="16">
        <v>2714</v>
      </c>
      <c r="H493" s="16">
        <v>252</v>
      </c>
      <c r="I493" s="16">
        <v>1060</v>
      </c>
      <c r="J493" s="16">
        <v>255</v>
      </c>
      <c r="K493" s="16">
        <v>383</v>
      </c>
      <c r="L493" s="16">
        <v>3607</v>
      </c>
      <c r="M493" s="16">
        <v>283</v>
      </c>
    </row>
    <row r="494" spans="1:13" x14ac:dyDescent="0.35">
      <c r="A494" s="16" t="s">
        <v>375</v>
      </c>
      <c r="B494" s="16">
        <v>28529</v>
      </c>
      <c r="C494" s="16">
        <v>16658</v>
      </c>
      <c r="D494" s="16">
        <v>1024</v>
      </c>
      <c r="E494" s="16">
        <v>555</v>
      </c>
      <c r="F494" s="16">
        <v>2058</v>
      </c>
      <c r="G494" s="16">
        <v>2714</v>
      </c>
      <c r="H494" s="16">
        <v>250</v>
      </c>
      <c r="I494" s="16">
        <v>962</v>
      </c>
      <c r="J494" s="16">
        <v>278</v>
      </c>
      <c r="K494" s="16">
        <v>431</v>
      </c>
      <c r="L494" s="16">
        <v>3599</v>
      </c>
      <c r="M494" s="16">
        <v>296</v>
      </c>
    </row>
    <row r="495" spans="1:13" x14ac:dyDescent="0.35">
      <c r="A495" s="16" t="s">
        <v>376</v>
      </c>
      <c r="B495" s="16">
        <v>28734</v>
      </c>
      <c r="C495" s="16">
        <v>15997</v>
      </c>
      <c r="D495" s="16">
        <v>1313</v>
      </c>
      <c r="E495" s="16">
        <v>923</v>
      </c>
      <c r="F495" s="16">
        <v>2136</v>
      </c>
      <c r="G495" s="16">
        <v>2698</v>
      </c>
      <c r="H495" s="16">
        <v>338</v>
      </c>
      <c r="I495" s="16">
        <v>1061</v>
      </c>
      <c r="J495" s="16">
        <v>294</v>
      </c>
      <c r="K495" s="16">
        <v>394</v>
      </c>
      <c r="L495" s="16">
        <v>3580</v>
      </c>
      <c r="M495" s="16">
        <v>331</v>
      </c>
    </row>
    <row r="496" spans="1:13" x14ac:dyDescent="0.35">
      <c r="A496" s="16" t="s">
        <v>377</v>
      </c>
      <c r="B496" s="16">
        <v>28925</v>
      </c>
      <c r="C496" s="16">
        <v>16635</v>
      </c>
      <c r="D496" s="16">
        <v>1579</v>
      </c>
      <c r="E496" s="16">
        <v>865</v>
      </c>
      <c r="F496" s="16">
        <v>1681</v>
      </c>
      <c r="G496" s="16">
        <v>2364</v>
      </c>
      <c r="H496" s="16">
        <v>239</v>
      </c>
      <c r="I496" s="16">
        <v>1178</v>
      </c>
      <c r="J496" s="16">
        <v>245</v>
      </c>
      <c r="K496" s="16">
        <v>420</v>
      </c>
      <c r="L496" s="16">
        <v>3719</v>
      </c>
      <c r="M496" s="16">
        <v>308</v>
      </c>
    </row>
    <row r="497" spans="1:13" x14ac:dyDescent="0.35">
      <c r="A497" s="16" t="s">
        <v>378</v>
      </c>
      <c r="B497" s="16">
        <v>27976</v>
      </c>
      <c r="C497" s="16">
        <v>15544</v>
      </c>
      <c r="D497" s="16">
        <v>715</v>
      </c>
      <c r="E497" s="16">
        <v>927</v>
      </c>
      <c r="F497" s="16">
        <v>2555</v>
      </c>
      <c r="G497" s="16">
        <v>2364</v>
      </c>
      <c r="H497" s="16">
        <v>283</v>
      </c>
      <c r="I497" s="16">
        <v>1234</v>
      </c>
      <c r="J497" s="16">
        <v>306</v>
      </c>
      <c r="K497" s="16">
        <v>455</v>
      </c>
      <c r="L497" s="16">
        <v>3593</v>
      </c>
      <c r="M497" s="16">
        <v>295</v>
      </c>
    </row>
    <row r="498" spans="1:13" x14ac:dyDescent="0.35">
      <c r="A498" s="16" t="s">
        <v>379</v>
      </c>
      <c r="B498" s="16">
        <v>27764</v>
      </c>
      <c r="C498" s="16">
        <v>16186</v>
      </c>
      <c r="D498" s="16">
        <v>946</v>
      </c>
      <c r="E498" s="16">
        <v>715</v>
      </c>
      <c r="F498" s="16">
        <v>1962</v>
      </c>
      <c r="G498" s="16">
        <v>2360</v>
      </c>
      <c r="H498" s="16">
        <v>223</v>
      </c>
      <c r="I498" s="16">
        <v>1115</v>
      </c>
      <c r="J498" s="16">
        <v>303</v>
      </c>
      <c r="K498" s="16">
        <v>410</v>
      </c>
      <c r="L498" s="16">
        <v>3544</v>
      </c>
      <c r="M498" s="16">
        <v>305</v>
      </c>
    </row>
    <row r="499" spans="1:13" x14ac:dyDescent="0.35">
      <c r="A499" s="16" t="s">
        <v>380</v>
      </c>
      <c r="B499" s="16">
        <v>28883</v>
      </c>
      <c r="C499" s="16">
        <v>16881</v>
      </c>
      <c r="D499" s="16">
        <v>1112</v>
      </c>
      <c r="E499" s="16">
        <v>671</v>
      </c>
      <c r="F499" s="16">
        <v>2122</v>
      </c>
      <c r="G499" s="16">
        <v>2210</v>
      </c>
      <c r="H499" s="16">
        <v>266</v>
      </c>
      <c r="I499" s="16">
        <v>1219</v>
      </c>
      <c r="J499" s="16">
        <v>274</v>
      </c>
      <c r="K499" s="16">
        <v>480</v>
      </c>
      <c r="L499" s="16">
        <v>3648</v>
      </c>
      <c r="M499" s="16">
        <v>310</v>
      </c>
    </row>
    <row r="500" spans="1:13" x14ac:dyDescent="0.35">
      <c r="A500" s="16" t="s">
        <v>381</v>
      </c>
      <c r="B500" s="16">
        <v>28717</v>
      </c>
      <c r="C500" s="16">
        <v>16764</v>
      </c>
      <c r="D500" s="16">
        <v>1297</v>
      </c>
      <c r="E500" s="16">
        <v>751</v>
      </c>
      <c r="F500" s="16">
        <v>2234</v>
      </c>
      <c r="G500" s="16">
        <v>2210</v>
      </c>
      <c r="H500" s="16">
        <v>242</v>
      </c>
      <c r="I500" s="16">
        <v>1071</v>
      </c>
      <c r="J500" s="16">
        <v>251</v>
      </c>
      <c r="K500" s="16">
        <v>378</v>
      </c>
      <c r="L500" s="16">
        <v>3519</v>
      </c>
      <c r="M500" s="16">
        <v>292</v>
      </c>
    </row>
    <row r="501" spans="1:13" x14ac:dyDescent="0.35">
      <c r="A501" s="16" t="s">
        <v>382</v>
      </c>
      <c r="B501" s="16">
        <v>28715</v>
      </c>
      <c r="C501" s="16">
        <v>16869</v>
      </c>
      <c r="D501" s="16">
        <v>923</v>
      </c>
      <c r="E501" s="16">
        <v>901</v>
      </c>
      <c r="F501" s="16">
        <v>2102</v>
      </c>
      <c r="G501" s="16">
        <v>2206</v>
      </c>
      <c r="H501" s="16">
        <v>322</v>
      </c>
      <c r="I501" s="16">
        <v>1221</v>
      </c>
      <c r="J501" s="16">
        <v>257</v>
      </c>
      <c r="K501" s="16">
        <v>371</v>
      </c>
      <c r="L501" s="16">
        <v>3543</v>
      </c>
      <c r="M501" s="16">
        <v>338</v>
      </c>
    </row>
    <row r="502" spans="1:13" x14ac:dyDescent="0.35">
      <c r="A502" s="16" t="s">
        <v>383</v>
      </c>
      <c r="B502" s="16">
        <v>26553</v>
      </c>
      <c r="C502" s="16">
        <v>16450</v>
      </c>
      <c r="D502" s="16">
        <v>773</v>
      </c>
      <c r="E502" s="16">
        <v>657</v>
      </c>
      <c r="F502" s="16">
        <v>1841</v>
      </c>
      <c r="G502" s="16">
        <v>1465</v>
      </c>
      <c r="H502" s="16">
        <v>203</v>
      </c>
      <c r="I502" s="16">
        <v>872</v>
      </c>
      <c r="J502" s="16">
        <v>243</v>
      </c>
      <c r="K502" s="16">
        <v>353</v>
      </c>
      <c r="L502" s="16">
        <v>3696</v>
      </c>
      <c r="M502" s="16">
        <v>326</v>
      </c>
    </row>
    <row r="503" spans="1:13" x14ac:dyDescent="0.35">
      <c r="A503" s="16" t="s">
        <v>384</v>
      </c>
      <c r="B503" s="16">
        <v>25965</v>
      </c>
      <c r="C503" s="16">
        <v>15511</v>
      </c>
      <c r="D503" s="16">
        <v>851</v>
      </c>
      <c r="E503" s="16">
        <v>687</v>
      </c>
      <c r="F503" s="16">
        <v>2115</v>
      </c>
      <c r="G503" s="16">
        <v>1465</v>
      </c>
      <c r="H503" s="16">
        <v>292</v>
      </c>
      <c r="I503" s="16">
        <v>850</v>
      </c>
      <c r="J503" s="16">
        <v>284</v>
      </c>
      <c r="K503" s="16">
        <v>304</v>
      </c>
      <c r="L503" s="16">
        <v>3606</v>
      </c>
      <c r="M503" s="16">
        <v>339</v>
      </c>
    </row>
    <row r="504" spans="1:13" x14ac:dyDescent="0.35">
      <c r="A504" s="16" t="s">
        <v>385</v>
      </c>
      <c r="B504" s="16">
        <v>27217</v>
      </c>
      <c r="C504" s="16">
        <v>16297</v>
      </c>
      <c r="D504" s="16">
        <v>990</v>
      </c>
      <c r="E504" s="16">
        <v>814</v>
      </c>
      <c r="F504" s="16">
        <v>2030</v>
      </c>
      <c r="G504" s="16">
        <v>1471</v>
      </c>
      <c r="H504" s="16">
        <v>287</v>
      </c>
      <c r="I504" s="16">
        <v>956</v>
      </c>
      <c r="J504" s="16">
        <v>230</v>
      </c>
      <c r="K504" s="16">
        <v>435</v>
      </c>
      <c r="L504" s="16">
        <v>3707</v>
      </c>
      <c r="M504" s="16">
        <v>416</v>
      </c>
    </row>
    <row r="505" spans="1:13" x14ac:dyDescent="0.35">
      <c r="A505" s="16" t="s">
        <v>386</v>
      </c>
      <c r="B505" s="16">
        <v>28610</v>
      </c>
      <c r="C505" s="16">
        <v>16632</v>
      </c>
      <c r="D505" s="16">
        <v>1038</v>
      </c>
      <c r="E505" s="16">
        <v>459</v>
      </c>
      <c r="F505" s="16">
        <v>1903</v>
      </c>
      <c r="G505" s="16">
        <v>2858</v>
      </c>
      <c r="H505" s="16">
        <v>368</v>
      </c>
      <c r="I505" s="16">
        <v>1136</v>
      </c>
      <c r="J505" s="16">
        <v>267</v>
      </c>
      <c r="K505" s="16">
        <v>357</v>
      </c>
      <c r="L505" s="16">
        <v>3592</v>
      </c>
      <c r="M505" s="16">
        <v>310</v>
      </c>
    </row>
    <row r="506" spans="1:13" x14ac:dyDescent="0.35">
      <c r="A506" s="16" t="s">
        <v>387</v>
      </c>
      <c r="B506" s="16">
        <v>29081</v>
      </c>
      <c r="C506" s="16">
        <v>16556</v>
      </c>
      <c r="D506" s="16">
        <v>1115</v>
      </c>
      <c r="E506" s="16">
        <v>619</v>
      </c>
      <c r="F506" s="16">
        <v>2044</v>
      </c>
      <c r="G506" s="16">
        <v>2858</v>
      </c>
      <c r="H506" s="16">
        <v>389</v>
      </c>
      <c r="I506" s="16">
        <v>1142</v>
      </c>
      <c r="J506" s="16">
        <v>293</v>
      </c>
      <c r="K506" s="16">
        <v>433</v>
      </c>
      <c r="L506" s="16">
        <v>3632</v>
      </c>
      <c r="M506" s="16">
        <v>314</v>
      </c>
    </row>
    <row r="507" spans="1:13" x14ac:dyDescent="0.35">
      <c r="A507" s="16" t="s">
        <v>388</v>
      </c>
      <c r="B507" s="16">
        <v>29127</v>
      </c>
      <c r="C507" s="16">
        <v>16630</v>
      </c>
      <c r="D507" s="16">
        <v>1044</v>
      </c>
      <c r="E507" s="16">
        <v>783</v>
      </c>
      <c r="F507" s="16">
        <v>2067</v>
      </c>
      <c r="G507" s="16">
        <v>2862</v>
      </c>
      <c r="H507" s="16">
        <v>350</v>
      </c>
      <c r="I507" s="16">
        <v>1115</v>
      </c>
      <c r="J507" s="16">
        <v>290</v>
      </c>
      <c r="K507" s="16">
        <v>383</v>
      </c>
      <c r="L507" s="16">
        <v>3603</v>
      </c>
      <c r="M507" s="16">
        <v>332</v>
      </c>
    </row>
    <row r="508" spans="1:13" x14ac:dyDescent="0.35">
      <c r="A508" s="16" t="s">
        <v>389</v>
      </c>
      <c r="B508" s="16">
        <v>29421</v>
      </c>
      <c r="C508" s="16">
        <v>16879</v>
      </c>
      <c r="D508" s="16">
        <v>1042</v>
      </c>
      <c r="E508" s="16">
        <v>797</v>
      </c>
      <c r="F508" s="16">
        <v>2116</v>
      </c>
      <c r="G508" s="16">
        <v>2585</v>
      </c>
      <c r="H508" s="16">
        <v>335</v>
      </c>
      <c r="I508" s="16">
        <v>1301</v>
      </c>
      <c r="J508" s="16">
        <v>275</v>
      </c>
      <c r="K508" s="16">
        <v>395</v>
      </c>
      <c r="L508" s="16">
        <v>3696</v>
      </c>
      <c r="M508" s="16">
        <v>320</v>
      </c>
    </row>
    <row r="509" spans="1:13" x14ac:dyDescent="0.35">
      <c r="A509" s="16" t="s">
        <v>390</v>
      </c>
      <c r="B509" s="16">
        <v>29138</v>
      </c>
      <c r="C509" s="16">
        <v>16779</v>
      </c>
      <c r="D509" s="16">
        <v>1003</v>
      </c>
      <c r="E509" s="16">
        <v>798</v>
      </c>
      <c r="F509" s="16">
        <v>2054</v>
      </c>
      <c r="G509" s="16">
        <v>2585</v>
      </c>
      <c r="H509" s="16">
        <v>384</v>
      </c>
      <c r="I509" s="16">
        <v>1215</v>
      </c>
      <c r="J509" s="16">
        <v>292</v>
      </c>
      <c r="K509" s="16">
        <v>424</v>
      </c>
      <c r="L509" s="16">
        <v>3604</v>
      </c>
      <c r="M509" s="16">
        <v>315</v>
      </c>
    </row>
    <row r="510" spans="1:13" x14ac:dyDescent="0.35">
      <c r="A510" s="16" t="s">
        <v>391</v>
      </c>
      <c r="B510" s="16">
        <v>28772</v>
      </c>
      <c r="C510" s="16">
        <v>16660</v>
      </c>
      <c r="D510" s="16">
        <v>1061</v>
      </c>
      <c r="E510" s="16">
        <v>653</v>
      </c>
      <c r="F510" s="16">
        <v>2059</v>
      </c>
      <c r="G510" s="16">
        <v>2587</v>
      </c>
      <c r="H510" s="16">
        <v>263</v>
      </c>
      <c r="I510" s="16">
        <v>1204</v>
      </c>
      <c r="J510" s="16">
        <v>294</v>
      </c>
      <c r="K510" s="16">
        <v>434</v>
      </c>
      <c r="L510" s="16">
        <v>3557</v>
      </c>
      <c r="M510" s="16">
        <v>330</v>
      </c>
    </row>
    <row r="511" spans="1:13" x14ac:dyDescent="0.35">
      <c r="A511" s="16" t="s">
        <v>392</v>
      </c>
      <c r="B511" s="16">
        <v>29364</v>
      </c>
      <c r="C511" s="16">
        <v>16865</v>
      </c>
      <c r="D511" s="16">
        <v>1031</v>
      </c>
      <c r="E511" s="16">
        <v>755</v>
      </c>
      <c r="F511" s="16">
        <v>1983</v>
      </c>
      <c r="G511" s="16">
        <v>2419</v>
      </c>
      <c r="H511" s="16">
        <v>391</v>
      </c>
      <c r="I511" s="16">
        <v>1479</v>
      </c>
      <c r="J511" s="16">
        <v>275</v>
      </c>
      <c r="K511" s="16">
        <v>468</v>
      </c>
      <c r="L511" s="16">
        <v>3698</v>
      </c>
      <c r="M511" s="16">
        <v>331</v>
      </c>
    </row>
    <row r="512" spans="1:13" x14ac:dyDescent="0.35">
      <c r="A512" s="16" t="s">
        <v>393</v>
      </c>
      <c r="B512" s="16">
        <v>29589</v>
      </c>
      <c r="C512" s="16">
        <v>16733</v>
      </c>
      <c r="D512" s="16">
        <v>1509</v>
      </c>
      <c r="E512" s="16">
        <v>493</v>
      </c>
      <c r="F512" s="16">
        <v>2253</v>
      </c>
      <c r="G512" s="16">
        <v>2419</v>
      </c>
      <c r="H512" s="16">
        <v>455</v>
      </c>
      <c r="I512" s="16">
        <v>1426</v>
      </c>
      <c r="J512" s="16">
        <v>259</v>
      </c>
      <c r="K512" s="16">
        <v>436</v>
      </c>
      <c r="L512" s="16">
        <v>3606</v>
      </c>
      <c r="M512" s="16">
        <v>329</v>
      </c>
    </row>
    <row r="513" spans="1:13" x14ac:dyDescent="0.35">
      <c r="A513" s="16" t="s">
        <v>394</v>
      </c>
      <c r="B513" s="16">
        <v>29451</v>
      </c>
      <c r="C513" s="16">
        <v>17422</v>
      </c>
      <c r="D513" s="16">
        <v>912</v>
      </c>
      <c r="E513" s="16">
        <v>610</v>
      </c>
      <c r="F513" s="16">
        <v>1904</v>
      </c>
      <c r="G513" s="16">
        <v>2425</v>
      </c>
      <c r="H513" s="16">
        <v>347</v>
      </c>
      <c r="I513" s="16">
        <v>1638</v>
      </c>
      <c r="J513" s="16">
        <v>251</v>
      </c>
      <c r="K513" s="16">
        <v>393</v>
      </c>
      <c r="L513" s="16">
        <v>3549</v>
      </c>
      <c r="M513" s="16">
        <v>358</v>
      </c>
    </row>
    <row r="514" spans="1:13" x14ac:dyDescent="0.35">
      <c r="A514" s="16" t="s">
        <v>395</v>
      </c>
      <c r="B514" s="16">
        <v>28309</v>
      </c>
      <c r="C514" s="16">
        <v>17431</v>
      </c>
      <c r="D514" s="16">
        <v>1097</v>
      </c>
      <c r="E514" s="16">
        <v>668</v>
      </c>
      <c r="F514" s="16">
        <v>1780</v>
      </c>
      <c r="G514" s="16">
        <v>1757</v>
      </c>
      <c r="H514" s="16">
        <v>287</v>
      </c>
      <c r="I514" s="16">
        <v>931</v>
      </c>
      <c r="J514" s="16">
        <v>256</v>
      </c>
      <c r="K514" s="16">
        <v>370</v>
      </c>
      <c r="L514" s="16">
        <v>3732</v>
      </c>
      <c r="M514" s="16">
        <v>351</v>
      </c>
    </row>
    <row r="515" spans="1:13" x14ac:dyDescent="0.35">
      <c r="A515" s="16" t="s">
        <v>396</v>
      </c>
      <c r="B515" s="16">
        <v>27490</v>
      </c>
      <c r="C515" s="16">
        <v>16566</v>
      </c>
      <c r="D515" s="16">
        <v>771</v>
      </c>
      <c r="E515" s="16">
        <v>478</v>
      </c>
      <c r="F515" s="16">
        <v>2155</v>
      </c>
      <c r="G515" s="16">
        <v>1757</v>
      </c>
      <c r="H515" s="16">
        <v>330</v>
      </c>
      <c r="I515" s="16">
        <v>1142</v>
      </c>
      <c r="J515" s="16">
        <v>289</v>
      </c>
      <c r="K515" s="16">
        <v>368</v>
      </c>
      <c r="L515" s="16">
        <v>3634</v>
      </c>
      <c r="M515" s="16">
        <v>366</v>
      </c>
    </row>
    <row r="516" spans="1:13" x14ac:dyDescent="0.35">
      <c r="A516" s="16" t="s">
        <v>397</v>
      </c>
      <c r="B516" s="16">
        <v>29433</v>
      </c>
      <c r="C516" s="16">
        <v>17573</v>
      </c>
      <c r="D516" s="16">
        <v>922</v>
      </c>
      <c r="E516" s="16">
        <v>796</v>
      </c>
      <c r="F516" s="16">
        <v>2041</v>
      </c>
      <c r="G516" s="16">
        <v>1762</v>
      </c>
      <c r="H516" s="16">
        <v>423</v>
      </c>
      <c r="I516" s="16">
        <v>1498</v>
      </c>
      <c r="J516" s="16">
        <v>281</v>
      </c>
      <c r="K516" s="16">
        <v>409</v>
      </c>
      <c r="L516" s="16">
        <v>3728</v>
      </c>
      <c r="M516" s="16">
        <v>479</v>
      </c>
    </row>
    <row r="517" spans="1:13" x14ac:dyDescent="0.35">
      <c r="A517" s="16" t="s">
        <v>398</v>
      </c>
      <c r="B517" s="16">
        <v>30584</v>
      </c>
      <c r="C517" s="16">
        <v>17766</v>
      </c>
      <c r="D517" s="16">
        <v>814</v>
      </c>
      <c r="E517" s="16">
        <v>599</v>
      </c>
      <c r="F517" s="16">
        <v>2006</v>
      </c>
      <c r="G517" s="16">
        <v>3075</v>
      </c>
      <c r="H517" s="16">
        <v>459</v>
      </c>
      <c r="I517" s="16">
        <v>1495</v>
      </c>
      <c r="J517" s="16">
        <v>273</v>
      </c>
      <c r="K517" s="16">
        <v>375</v>
      </c>
      <c r="L517" s="16">
        <v>3722</v>
      </c>
      <c r="M517" s="16">
        <v>320</v>
      </c>
    </row>
    <row r="518" spans="1:13" x14ac:dyDescent="0.35">
      <c r="A518" s="16" t="s">
        <v>399</v>
      </c>
      <c r="B518" s="16">
        <v>29675</v>
      </c>
      <c r="C518" s="16">
        <v>16780</v>
      </c>
      <c r="D518" s="16">
        <v>1179</v>
      </c>
      <c r="E518" s="16">
        <v>669</v>
      </c>
      <c r="F518" s="16">
        <v>2095</v>
      </c>
      <c r="G518" s="16">
        <v>3075</v>
      </c>
      <c r="H518" s="16">
        <v>399</v>
      </c>
      <c r="I518" s="16">
        <v>1041</v>
      </c>
      <c r="J518" s="16">
        <v>317</v>
      </c>
      <c r="K518" s="16">
        <v>382</v>
      </c>
      <c r="L518" s="16">
        <v>3738</v>
      </c>
      <c r="M518" s="16">
        <v>336</v>
      </c>
    </row>
    <row r="519" spans="1:13" x14ac:dyDescent="0.35">
      <c r="A519" s="16" t="s">
        <v>400</v>
      </c>
      <c r="B519" s="16">
        <v>29524</v>
      </c>
      <c r="C519" s="16">
        <v>16898</v>
      </c>
      <c r="D519" s="16">
        <v>972</v>
      </c>
      <c r="E519" s="16">
        <v>773</v>
      </c>
      <c r="F519" s="16">
        <v>1902</v>
      </c>
      <c r="G519" s="16">
        <v>3080</v>
      </c>
      <c r="H519" s="16">
        <v>333</v>
      </c>
      <c r="I519" s="16">
        <v>1173</v>
      </c>
      <c r="J519" s="16">
        <v>308</v>
      </c>
      <c r="K519" s="16">
        <v>409</v>
      </c>
      <c r="L519" s="16">
        <v>3676</v>
      </c>
      <c r="M519" s="16">
        <v>354</v>
      </c>
    </row>
    <row r="520" spans="1:13" x14ac:dyDescent="0.35">
      <c r="A520" s="16" t="s">
        <v>401</v>
      </c>
      <c r="B520" s="16">
        <v>30492</v>
      </c>
      <c r="C520" s="16">
        <v>17539</v>
      </c>
      <c r="D520" s="16">
        <v>1118</v>
      </c>
      <c r="E520" s="16">
        <v>646</v>
      </c>
      <c r="F520" s="16">
        <v>2029</v>
      </c>
      <c r="G520" s="16">
        <v>2722</v>
      </c>
      <c r="H520" s="16">
        <v>366</v>
      </c>
      <c r="I520" s="16">
        <v>1564</v>
      </c>
      <c r="J520" s="16">
        <v>297</v>
      </c>
      <c r="K520" s="16">
        <v>433</v>
      </c>
      <c r="L520" s="16">
        <v>3778</v>
      </c>
      <c r="M520" s="16">
        <v>338</v>
      </c>
    </row>
    <row r="521" spans="1:13" x14ac:dyDescent="0.35">
      <c r="A521" s="16" t="s">
        <v>402</v>
      </c>
      <c r="B521" s="16">
        <v>30062</v>
      </c>
      <c r="C521" s="16">
        <v>17370</v>
      </c>
      <c r="D521" s="16">
        <v>930</v>
      </c>
      <c r="E521" s="16">
        <v>732</v>
      </c>
      <c r="F521" s="16">
        <v>2005</v>
      </c>
      <c r="G521" s="16">
        <v>2722</v>
      </c>
      <c r="H521" s="16">
        <v>373</v>
      </c>
      <c r="I521" s="16">
        <v>1437</v>
      </c>
      <c r="J521" s="16">
        <v>310</v>
      </c>
      <c r="K521" s="16">
        <v>464</v>
      </c>
      <c r="L521" s="16">
        <v>3719</v>
      </c>
      <c r="M521" s="16">
        <v>345</v>
      </c>
    </row>
    <row r="522" spans="1:13" x14ac:dyDescent="0.35">
      <c r="A522" s="16" t="s">
        <v>403</v>
      </c>
      <c r="B522" s="16">
        <v>30548</v>
      </c>
      <c r="C522" s="16">
        <v>17714</v>
      </c>
      <c r="D522" s="16">
        <v>1076</v>
      </c>
      <c r="E522" s="16">
        <v>644</v>
      </c>
      <c r="F522" s="16">
        <v>2180</v>
      </c>
      <c r="G522" s="16">
        <v>2725</v>
      </c>
      <c r="H522" s="16">
        <v>302</v>
      </c>
      <c r="I522" s="16">
        <v>1572</v>
      </c>
      <c r="J522" s="16">
        <v>317</v>
      </c>
      <c r="K522" s="16">
        <v>453</v>
      </c>
      <c r="L522" s="16">
        <v>3565</v>
      </c>
      <c r="M522" s="16">
        <v>353</v>
      </c>
    </row>
    <row r="523" spans="1:13" x14ac:dyDescent="0.35">
      <c r="A523" s="16" t="s">
        <v>404</v>
      </c>
      <c r="B523" s="16">
        <v>31375</v>
      </c>
      <c r="C523" s="16">
        <v>18218</v>
      </c>
      <c r="D523" s="16">
        <v>1349</v>
      </c>
      <c r="E523" s="16">
        <v>593</v>
      </c>
      <c r="F523" s="16">
        <v>1992</v>
      </c>
      <c r="G523" s="16">
        <v>2581</v>
      </c>
      <c r="H523" s="16">
        <v>457</v>
      </c>
      <c r="I523" s="16">
        <v>1649</v>
      </c>
      <c r="J523" s="16">
        <v>311</v>
      </c>
      <c r="K523" s="16">
        <v>429</v>
      </c>
      <c r="L523" s="16">
        <v>3796</v>
      </c>
      <c r="M523" s="16">
        <v>341</v>
      </c>
    </row>
    <row r="524" spans="1:13" x14ac:dyDescent="0.35">
      <c r="A524" s="16" t="s">
        <v>405</v>
      </c>
      <c r="B524" s="16">
        <v>31204</v>
      </c>
      <c r="C524" s="16">
        <v>18190</v>
      </c>
      <c r="D524" s="16">
        <v>1338</v>
      </c>
      <c r="E524" s="16">
        <v>647</v>
      </c>
      <c r="F524" s="16">
        <v>2228</v>
      </c>
      <c r="G524" s="16">
        <v>2582</v>
      </c>
      <c r="H524" s="16">
        <v>358</v>
      </c>
      <c r="I524" s="16">
        <v>1487</v>
      </c>
      <c r="J524" s="16">
        <v>272</v>
      </c>
      <c r="K524" s="16">
        <v>406</v>
      </c>
      <c r="L524" s="16">
        <v>3696</v>
      </c>
      <c r="M524" s="16">
        <v>346</v>
      </c>
    </row>
    <row r="525" spans="1:13" x14ac:dyDescent="0.35">
      <c r="A525" s="16" t="s">
        <v>406</v>
      </c>
      <c r="B525" s="16">
        <v>31081</v>
      </c>
      <c r="C525" s="16">
        <v>18657</v>
      </c>
      <c r="D525" s="16">
        <v>767</v>
      </c>
      <c r="E525" s="16">
        <v>431</v>
      </c>
      <c r="F525" s="16">
        <v>2072</v>
      </c>
      <c r="G525" s="16">
        <v>2585</v>
      </c>
      <c r="H525" s="16">
        <v>441</v>
      </c>
      <c r="I525" s="16">
        <v>1849</v>
      </c>
      <c r="J525" s="16">
        <v>270</v>
      </c>
      <c r="K525" s="16">
        <v>367</v>
      </c>
      <c r="L525" s="16">
        <v>3642</v>
      </c>
      <c r="M525" s="16">
        <v>356</v>
      </c>
    </row>
    <row r="526" spans="1:13" x14ac:dyDescent="0.35">
      <c r="A526" s="16" t="s">
        <v>407</v>
      </c>
      <c r="B526" s="16">
        <v>28947</v>
      </c>
      <c r="C526" s="16">
        <v>17962</v>
      </c>
      <c r="D526" s="16">
        <v>1127</v>
      </c>
      <c r="E526" s="16">
        <v>461</v>
      </c>
      <c r="F526" s="16">
        <v>1960</v>
      </c>
      <c r="G526" s="16">
        <v>1612</v>
      </c>
      <c r="H526" s="16">
        <v>353</v>
      </c>
      <c r="I526" s="16">
        <v>998</v>
      </c>
      <c r="J526" s="16">
        <v>287</v>
      </c>
      <c r="K526" s="16">
        <v>381</v>
      </c>
      <c r="L526" s="16">
        <v>3806</v>
      </c>
      <c r="M526" s="16">
        <v>384</v>
      </c>
    </row>
    <row r="527" spans="1:13" x14ac:dyDescent="0.35">
      <c r="A527" s="16" t="s">
        <v>408</v>
      </c>
      <c r="B527" s="16">
        <v>28338</v>
      </c>
      <c r="C527" s="16">
        <v>17339</v>
      </c>
      <c r="D527" s="16">
        <v>844</v>
      </c>
      <c r="E527" s="16">
        <v>577</v>
      </c>
      <c r="F527" s="16">
        <v>2017</v>
      </c>
      <c r="G527" s="16">
        <v>1612</v>
      </c>
      <c r="H527" s="16">
        <v>412</v>
      </c>
      <c r="I527" s="16">
        <v>1098</v>
      </c>
      <c r="J527" s="16">
        <v>332</v>
      </c>
      <c r="K527" s="16">
        <v>463</v>
      </c>
      <c r="L527" s="16">
        <v>3644</v>
      </c>
      <c r="M527" s="16">
        <v>388</v>
      </c>
    </row>
    <row r="528" spans="1:13" x14ac:dyDescent="0.35">
      <c r="A528" s="16" t="s">
        <v>409</v>
      </c>
      <c r="B528" s="16">
        <v>29439</v>
      </c>
      <c r="C528" s="16">
        <v>18341</v>
      </c>
      <c r="D528" s="16">
        <v>918</v>
      </c>
      <c r="E528" s="16">
        <v>696</v>
      </c>
      <c r="F528" s="16">
        <v>1763</v>
      </c>
      <c r="G528" s="16">
        <v>1611</v>
      </c>
      <c r="H528" s="16">
        <v>477</v>
      </c>
      <c r="I528" s="16">
        <v>1264</v>
      </c>
      <c r="J528" s="16">
        <v>208</v>
      </c>
      <c r="K528" s="16">
        <v>448</v>
      </c>
      <c r="L528" s="16">
        <v>3713</v>
      </c>
      <c r="M528" s="16">
        <v>463</v>
      </c>
    </row>
    <row r="529" spans="1:13" x14ac:dyDescent="0.35">
      <c r="A529" s="16" t="s">
        <v>410</v>
      </c>
      <c r="B529" s="16">
        <v>31181</v>
      </c>
      <c r="C529" s="16">
        <v>17683</v>
      </c>
      <c r="D529" s="16">
        <v>1070</v>
      </c>
      <c r="E529" s="16">
        <v>587</v>
      </c>
      <c r="F529" s="16">
        <v>2335</v>
      </c>
      <c r="G529" s="16">
        <v>3075</v>
      </c>
      <c r="H529" s="16">
        <v>467</v>
      </c>
      <c r="I529" s="16">
        <v>1488</v>
      </c>
      <c r="J529" s="16">
        <v>293</v>
      </c>
      <c r="K529" s="16">
        <v>370</v>
      </c>
      <c r="L529" s="16">
        <v>3813</v>
      </c>
      <c r="M529" s="16">
        <v>344</v>
      </c>
    </row>
    <row r="530" spans="1:13" x14ac:dyDescent="0.35">
      <c r="A530" s="16" t="s">
        <v>411</v>
      </c>
      <c r="B530" s="16">
        <v>30711</v>
      </c>
      <c r="C530" s="16">
        <v>17686</v>
      </c>
      <c r="D530" s="16">
        <v>947</v>
      </c>
      <c r="E530" s="16">
        <v>652</v>
      </c>
      <c r="F530" s="16">
        <v>2006</v>
      </c>
      <c r="G530" s="16">
        <v>3075</v>
      </c>
      <c r="H530" s="16">
        <v>495</v>
      </c>
      <c r="I530" s="16">
        <v>1197</v>
      </c>
      <c r="J530" s="16">
        <v>333</v>
      </c>
      <c r="K530" s="16">
        <v>438</v>
      </c>
      <c r="L530" s="16">
        <v>3882</v>
      </c>
      <c r="M530" s="16">
        <v>358</v>
      </c>
    </row>
    <row r="531" spans="1:13" x14ac:dyDescent="0.35">
      <c r="A531" s="16" t="s">
        <v>671</v>
      </c>
      <c r="B531" s="16">
        <v>31418</v>
      </c>
      <c r="C531" s="16">
        <v>17989</v>
      </c>
      <c r="D531" s="16">
        <v>1029</v>
      </c>
      <c r="E531" s="16">
        <v>985</v>
      </c>
      <c r="F531" s="16">
        <v>2026</v>
      </c>
      <c r="G531" s="16">
        <v>3080</v>
      </c>
      <c r="H531" s="16">
        <v>421</v>
      </c>
      <c r="I531" s="16">
        <v>1359</v>
      </c>
      <c r="J531" s="16">
        <v>316</v>
      </c>
      <c r="K531" s="16">
        <v>400</v>
      </c>
      <c r="L531" s="16">
        <v>3813</v>
      </c>
      <c r="M531" s="16">
        <v>362</v>
      </c>
    </row>
  </sheetData>
  <pageMargins left="0.7" right="0.7" top="0.75" bottom="0.75" header="0.3" footer="0.3"/>
  <pageSetup paperSize="9" scale="10" orientation="portrait" horizontalDpi="4294967295" verticalDpi="4294967295" r:id="rId1"/>
  <tableParts count="1">
    <tablePart r:id="rId2"/>
  </tableParts>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2CE49E-4F92-4628-82C0-274EC913C7F6}">
  <sheetPr codeName="Sheet37">
    <pageSetUpPr fitToPage="1"/>
  </sheetPr>
  <dimension ref="A1:P531"/>
  <sheetViews>
    <sheetView zoomScaleNormal="100" workbookViewId="0"/>
  </sheetViews>
  <sheetFormatPr defaultColWidth="9.453125" defaultRowHeight="15.5" x14ac:dyDescent="0.35"/>
  <cols>
    <col min="1" max="1" width="25.54296875" style="83" customWidth="1"/>
    <col min="2" max="7" width="15.453125" style="83" customWidth="1"/>
    <col min="8" max="8" width="16.453125" style="83" customWidth="1"/>
    <col min="9" max="9" width="19.453125" style="83" customWidth="1"/>
    <col min="10" max="10" width="15.453125" style="83" customWidth="1"/>
    <col min="11" max="16384" width="9.453125" style="83"/>
  </cols>
  <sheetData>
    <row r="1" spans="1:16" s="5" customFormat="1" ht="17.5" customHeight="1" x14ac:dyDescent="0.4">
      <c r="A1" s="2" t="s">
        <v>1389</v>
      </c>
    </row>
    <row r="2" spans="1:16" s="9" customFormat="1" ht="17.5" customHeight="1" x14ac:dyDescent="0.35">
      <c r="A2" s="12" t="s">
        <v>1075</v>
      </c>
      <c r="B2" s="5"/>
    </row>
    <row r="3" spans="1:16" s="9" customFormat="1" ht="17.5" customHeight="1" x14ac:dyDescent="0.35">
      <c r="A3" s="12" t="s">
        <v>1078</v>
      </c>
      <c r="B3" s="5"/>
    </row>
    <row r="4" spans="1:16" s="9" customFormat="1" ht="17.5" customHeight="1" x14ac:dyDescent="0.35">
      <c r="A4" s="12" t="s">
        <v>1076</v>
      </c>
      <c r="B4" s="5"/>
    </row>
    <row r="5" spans="1:16" s="9" customFormat="1" ht="137.15" customHeight="1" x14ac:dyDescent="0.35">
      <c r="A5" s="101" t="s">
        <v>1079</v>
      </c>
      <c r="B5" s="13" t="s">
        <v>1287</v>
      </c>
      <c r="C5" s="13" t="s">
        <v>1390</v>
      </c>
      <c r="D5" s="13" t="s">
        <v>1391</v>
      </c>
      <c r="E5" s="13" t="s">
        <v>1392</v>
      </c>
      <c r="F5" s="13" t="s">
        <v>1393</v>
      </c>
      <c r="G5" s="18" t="s">
        <v>1394</v>
      </c>
      <c r="H5" s="18" t="s">
        <v>1395</v>
      </c>
      <c r="I5" s="13" t="s">
        <v>1396</v>
      </c>
      <c r="J5" s="13" t="s">
        <v>1397</v>
      </c>
      <c r="K5" s="18"/>
      <c r="L5" s="13"/>
      <c r="M5" s="13"/>
      <c r="N5" s="13"/>
      <c r="O5" s="18"/>
      <c r="P5" s="13"/>
    </row>
    <row r="6" spans="1:16" s="80" customFormat="1" ht="15" customHeight="1" x14ac:dyDescent="0.35">
      <c r="A6" s="6" t="s">
        <v>1094</v>
      </c>
      <c r="B6" s="79" t="s">
        <v>1298</v>
      </c>
      <c r="C6" s="79" t="s">
        <v>1398</v>
      </c>
      <c r="D6" s="79" t="s">
        <v>1399</v>
      </c>
      <c r="E6" s="79" t="s">
        <v>1400</v>
      </c>
      <c r="F6" s="79" t="s">
        <v>1401</v>
      </c>
      <c r="G6" s="79" t="s">
        <v>1402</v>
      </c>
      <c r="H6" s="79" t="s">
        <v>1403</v>
      </c>
      <c r="I6" s="79" t="s">
        <v>1404</v>
      </c>
      <c r="J6" s="79" t="s">
        <v>1405</v>
      </c>
    </row>
    <row r="7" spans="1:16" x14ac:dyDescent="0.35">
      <c r="A7" s="81">
        <v>1998</v>
      </c>
      <c r="B7" s="82">
        <v>123656</v>
      </c>
      <c r="C7" s="82">
        <v>0</v>
      </c>
      <c r="D7" s="82">
        <v>137</v>
      </c>
      <c r="E7" s="82">
        <v>71310</v>
      </c>
      <c r="F7" s="82">
        <v>17728</v>
      </c>
      <c r="G7" s="82">
        <v>31232</v>
      </c>
      <c r="H7" s="82">
        <v>0</v>
      </c>
      <c r="I7" s="82">
        <v>662</v>
      </c>
      <c r="J7" s="82">
        <v>2587</v>
      </c>
    </row>
    <row r="8" spans="1:16" x14ac:dyDescent="0.35">
      <c r="A8" s="81">
        <v>1999</v>
      </c>
      <c r="B8" s="82">
        <v>129541</v>
      </c>
      <c r="C8" s="82">
        <v>4844</v>
      </c>
      <c r="D8" s="82">
        <v>1971</v>
      </c>
      <c r="E8" s="82">
        <v>77694</v>
      </c>
      <c r="F8" s="82">
        <v>11647</v>
      </c>
      <c r="G8" s="82">
        <v>32924</v>
      </c>
      <c r="H8" s="82">
        <v>0</v>
      </c>
      <c r="I8" s="82">
        <v>472</v>
      </c>
      <c r="J8" s="82">
        <v>-11</v>
      </c>
    </row>
    <row r="9" spans="1:16" x14ac:dyDescent="0.35">
      <c r="A9" s="81">
        <v>2000</v>
      </c>
      <c r="B9" s="82">
        <v>143582</v>
      </c>
      <c r="C9" s="82">
        <v>14921</v>
      </c>
      <c r="D9" s="82">
        <v>2205</v>
      </c>
      <c r="E9" s="82">
        <v>87018</v>
      </c>
      <c r="F9" s="82">
        <v>1315</v>
      </c>
      <c r="G9" s="82">
        <v>36609</v>
      </c>
      <c r="H9" s="82">
        <v>0</v>
      </c>
      <c r="I9" s="82">
        <v>1540</v>
      </c>
      <c r="J9" s="82">
        <v>-26</v>
      </c>
    </row>
    <row r="10" spans="1:16" x14ac:dyDescent="0.35">
      <c r="A10" s="81">
        <v>2001</v>
      </c>
      <c r="B10" s="82">
        <v>146396</v>
      </c>
      <c r="C10" s="82">
        <v>15387</v>
      </c>
      <c r="D10" s="82">
        <v>3400</v>
      </c>
      <c r="E10" s="82">
        <v>91960</v>
      </c>
      <c r="F10" s="82">
        <v>1418</v>
      </c>
      <c r="G10" s="82">
        <v>32673</v>
      </c>
      <c r="H10" s="82">
        <v>0</v>
      </c>
      <c r="I10" s="82">
        <v>1526</v>
      </c>
      <c r="J10" s="82">
        <v>32</v>
      </c>
    </row>
    <row r="11" spans="1:16" x14ac:dyDescent="0.35">
      <c r="A11" s="81">
        <v>2002</v>
      </c>
      <c r="B11" s="82">
        <v>143720</v>
      </c>
      <c r="C11" s="82">
        <v>15323</v>
      </c>
      <c r="D11" s="82">
        <v>2806</v>
      </c>
      <c r="E11" s="82">
        <v>94109</v>
      </c>
      <c r="F11" s="82">
        <v>202</v>
      </c>
      <c r="G11" s="82">
        <v>29963</v>
      </c>
      <c r="H11" s="82">
        <v>0</v>
      </c>
      <c r="I11" s="82">
        <v>946</v>
      </c>
      <c r="J11" s="82">
        <v>371</v>
      </c>
    </row>
    <row r="12" spans="1:16" x14ac:dyDescent="0.35">
      <c r="A12" s="81">
        <v>2003</v>
      </c>
      <c r="B12" s="82">
        <v>148073</v>
      </c>
      <c r="C12" s="82">
        <v>16033</v>
      </c>
      <c r="D12" s="82">
        <v>1526</v>
      </c>
      <c r="E12" s="82">
        <v>98106</v>
      </c>
      <c r="F12" s="82">
        <v>844</v>
      </c>
      <c r="G12" s="82">
        <v>29883</v>
      </c>
      <c r="H12" s="82">
        <v>0</v>
      </c>
      <c r="I12" s="82">
        <v>1146</v>
      </c>
      <c r="J12" s="82">
        <v>535</v>
      </c>
    </row>
    <row r="13" spans="1:16" x14ac:dyDescent="0.35">
      <c r="A13" s="81">
        <v>2004</v>
      </c>
      <c r="B13" s="82">
        <v>162858</v>
      </c>
      <c r="C13" s="82">
        <v>15917</v>
      </c>
      <c r="D13" s="82">
        <v>2296</v>
      </c>
      <c r="E13" s="82">
        <v>105513</v>
      </c>
      <c r="F13" s="82">
        <v>1306</v>
      </c>
      <c r="G13" s="82">
        <v>35978</v>
      </c>
      <c r="H13" s="82">
        <v>0</v>
      </c>
      <c r="I13" s="82">
        <v>1166</v>
      </c>
      <c r="J13" s="82">
        <v>682</v>
      </c>
    </row>
    <row r="14" spans="1:16" x14ac:dyDescent="0.35">
      <c r="A14" s="81">
        <v>2005</v>
      </c>
      <c r="B14" s="82">
        <v>182412</v>
      </c>
      <c r="C14" s="82">
        <v>17773</v>
      </c>
      <c r="D14" s="82">
        <v>2336</v>
      </c>
      <c r="E14" s="82">
        <v>112742</v>
      </c>
      <c r="F14" s="82">
        <v>3016</v>
      </c>
      <c r="G14" s="82">
        <v>44040</v>
      </c>
      <c r="H14" s="82">
        <v>0</v>
      </c>
      <c r="I14" s="82">
        <v>1799</v>
      </c>
      <c r="J14" s="82">
        <v>706</v>
      </c>
    </row>
    <row r="15" spans="1:16" x14ac:dyDescent="0.35">
      <c r="A15" s="81">
        <v>2006</v>
      </c>
      <c r="B15" s="82">
        <v>195054</v>
      </c>
      <c r="C15" s="82">
        <v>19083</v>
      </c>
      <c r="D15" s="82">
        <v>2875</v>
      </c>
      <c r="E15" s="82">
        <v>120011</v>
      </c>
      <c r="F15" s="82">
        <v>3639</v>
      </c>
      <c r="G15" s="82">
        <v>46205</v>
      </c>
      <c r="H15" s="82">
        <v>0</v>
      </c>
      <c r="I15" s="82">
        <v>2546</v>
      </c>
      <c r="J15" s="82">
        <v>695</v>
      </c>
    </row>
    <row r="16" spans="1:16" x14ac:dyDescent="0.35">
      <c r="A16" s="81">
        <v>2007</v>
      </c>
      <c r="B16" s="82">
        <v>206714</v>
      </c>
      <c r="C16" s="82">
        <v>21107</v>
      </c>
      <c r="D16" s="82">
        <v>3866</v>
      </c>
      <c r="E16" s="82">
        <v>130228</v>
      </c>
      <c r="F16" s="82">
        <v>1886</v>
      </c>
      <c r="G16" s="82">
        <v>47575</v>
      </c>
      <c r="H16" s="82">
        <v>0</v>
      </c>
      <c r="I16" s="82">
        <v>1387</v>
      </c>
      <c r="J16" s="82">
        <v>665</v>
      </c>
    </row>
    <row r="17" spans="1:10" x14ac:dyDescent="0.35">
      <c r="A17" s="81">
        <v>2008</v>
      </c>
      <c r="B17" s="82">
        <v>207145</v>
      </c>
      <c r="C17" s="82">
        <v>23033</v>
      </c>
      <c r="D17" s="82">
        <v>5289</v>
      </c>
      <c r="E17" s="82">
        <v>130934</v>
      </c>
      <c r="F17" s="82">
        <v>2375</v>
      </c>
      <c r="G17" s="82">
        <v>42089</v>
      </c>
      <c r="H17" s="82">
        <v>0</v>
      </c>
      <c r="I17" s="82">
        <v>2663</v>
      </c>
      <c r="J17" s="82">
        <v>762</v>
      </c>
    </row>
    <row r="18" spans="1:10" x14ac:dyDescent="0.35">
      <c r="A18" s="81">
        <v>2009</v>
      </c>
      <c r="B18" s="82">
        <v>191382</v>
      </c>
      <c r="C18" s="82">
        <v>21973</v>
      </c>
      <c r="D18" s="82">
        <v>7808</v>
      </c>
      <c r="E18" s="82">
        <v>122482</v>
      </c>
      <c r="F18" s="82">
        <v>290</v>
      </c>
      <c r="G18" s="82">
        <v>37129</v>
      </c>
      <c r="H18" s="82">
        <v>0</v>
      </c>
      <c r="I18" s="82">
        <v>1047</v>
      </c>
      <c r="J18" s="82">
        <v>653</v>
      </c>
    </row>
    <row r="19" spans="1:10" x14ac:dyDescent="0.35">
      <c r="A19" s="81">
        <v>2010</v>
      </c>
      <c r="B19" s="82">
        <v>199576</v>
      </c>
      <c r="C19" s="82">
        <v>21374</v>
      </c>
      <c r="D19" s="82">
        <v>2522</v>
      </c>
      <c r="E19" s="82">
        <v>130019</v>
      </c>
      <c r="F19" s="82">
        <v>-412</v>
      </c>
      <c r="G19" s="82">
        <v>44102</v>
      </c>
      <c r="H19" s="82">
        <v>0</v>
      </c>
      <c r="I19" s="82">
        <v>1349</v>
      </c>
      <c r="J19" s="82">
        <v>622</v>
      </c>
    </row>
    <row r="20" spans="1:10" x14ac:dyDescent="0.35">
      <c r="A20" s="81">
        <v>2011</v>
      </c>
      <c r="B20" s="82">
        <v>204207</v>
      </c>
      <c r="C20" s="82">
        <v>21582</v>
      </c>
      <c r="D20" s="82">
        <v>3601</v>
      </c>
      <c r="E20" s="82">
        <v>134827</v>
      </c>
      <c r="F20" s="82">
        <v>-944</v>
      </c>
      <c r="G20" s="82">
        <v>42755</v>
      </c>
      <c r="H20" s="82">
        <v>0</v>
      </c>
      <c r="I20" s="82">
        <v>1775</v>
      </c>
      <c r="J20" s="82">
        <v>611</v>
      </c>
    </row>
    <row r="21" spans="1:10" x14ac:dyDescent="0.35">
      <c r="A21" s="81">
        <v>2012</v>
      </c>
      <c r="B21" s="82">
        <v>198380</v>
      </c>
      <c r="C21" s="82">
        <v>20445</v>
      </c>
      <c r="D21" s="82">
        <v>4335</v>
      </c>
      <c r="E21" s="82">
        <v>133614</v>
      </c>
      <c r="F21" s="82">
        <v>-3120</v>
      </c>
      <c r="G21" s="82">
        <v>40384</v>
      </c>
      <c r="H21" s="82">
        <v>0</v>
      </c>
      <c r="I21" s="82">
        <v>2106</v>
      </c>
      <c r="J21" s="82">
        <v>616</v>
      </c>
    </row>
    <row r="22" spans="1:10" x14ac:dyDescent="0.35">
      <c r="A22" s="81">
        <v>2013</v>
      </c>
      <c r="B22" s="82">
        <v>203277</v>
      </c>
      <c r="C22" s="82">
        <v>20740</v>
      </c>
      <c r="D22" s="82">
        <v>3905</v>
      </c>
      <c r="E22" s="82">
        <v>134062</v>
      </c>
      <c r="F22" s="82">
        <v>1986</v>
      </c>
      <c r="G22" s="82">
        <v>40630</v>
      </c>
      <c r="H22" s="82">
        <v>0</v>
      </c>
      <c r="I22" s="82">
        <v>1296</v>
      </c>
      <c r="J22" s="82">
        <v>658</v>
      </c>
    </row>
    <row r="23" spans="1:10" x14ac:dyDescent="0.35">
      <c r="A23" s="81">
        <v>2014</v>
      </c>
      <c r="B23" s="82">
        <v>208849</v>
      </c>
      <c r="C23" s="82">
        <v>21621</v>
      </c>
      <c r="D23" s="82">
        <v>3912</v>
      </c>
      <c r="E23" s="82">
        <v>138308</v>
      </c>
      <c r="F23" s="82">
        <v>312</v>
      </c>
      <c r="G23" s="82">
        <v>43557</v>
      </c>
      <c r="H23" s="82">
        <v>0</v>
      </c>
      <c r="I23" s="82">
        <v>568</v>
      </c>
      <c r="J23" s="82">
        <v>571</v>
      </c>
    </row>
    <row r="24" spans="1:10" x14ac:dyDescent="0.35">
      <c r="A24" s="81">
        <v>2015</v>
      </c>
      <c r="B24" s="82">
        <v>216730</v>
      </c>
      <c r="C24" s="82">
        <v>23756</v>
      </c>
      <c r="D24" s="82">
        <v>5583</v>
      </c>
      <c r="E24" s="82">
        <v>144703</v>
      </c>
      <c r="F24" s="82">
        <v>-1248</v>
      </c>
      <c r="G24" s="82">
        <v>43879</v>
      </c>
      <c r="H24" s="82">
        <v>0</v>
      </c>
      <c r="I24" s="82">
        <v>-552</v>
      </c>
      <c r="J24" s="82">
        <v>609</v>
      </c>
    </row>
    <row r="25" spans="1:10" x14ac:dyDescent="0.35">
      <c r="A25" s="81">
        <v>2016</v>
      </c>
      <c r="B25" s="82">
        <v>231998</v>
      </c>
      <c r="C25" s="82">
        <v>26134</v>
      </c>
      <c r="D25" s="82">
        <v>7060</v>
      </c>
      <c r="E25" s="82">
        <v>148761</v>
      </c>
      <c r="F25" s="82">
        <v>-1922</v>
      </c>
      <c r="G25" s="82">
        <v>52070</v>
      </c>
      <c r="H25" s="82">
        <v>0</v>
      </c>
      <c r="I25" s="82">
        <v>-768</v>
      </c>
      <c r="J25" s="82">
        <v>663</v>
      </c>
    </row>
    <row r="26" spans="1:10" x14ac:dyDescent="0.35">
      <c r="A26" s="81">
        <v>2017</v>
      </c>
      <c r="B26" s="82">
        <v>244953</v>
      </c>
      <c r="C26" s="82">
        <v>29751</v>
      </c>
      <c r="D26" s="82">
        <v>8559</v>
      </c>
      <c r="E26" s="82">
        <v>153457</v>
      </c>
      <c r="F26" s="82">
        <v>-2395</v>
      </c>
      <c r="G26" s="82">
        <v>55496</v>
      </c>
      <c r="H26" s="82">
        <v>0</v>
      </c>
      <c r="I26" s="82">
        <v>-634</v>
      </c>
      <c r="J26" s="82">
        <v>719</v>
      </c>
    </row>
    <row r="27" spans="1:10" x14ac:dyDescent="0.35">
      <c r="A27" s="81">
        <v>2018</v>
      </c>
      <c r="B27" s="82">
        <v>252195</v>
      </c>
      <c r="C27" s="82">
        <v>29916</v>
      </c>
      <c r="D27" s="82">
        <v>7799</v>
      </c>
      <c r="E27" s="82">
        <v>160354</v>
      </c>
      <c r="F27" s="82">
        <v>-2285</v>
      </c>
      <c r="G27" s="82">
        <v>56546</v>
      </c>
      <c r="H27" s="82">
        <v>0</v>
      </c>
      <c r="I27" s="82">
        <v>-817</v>
      </c>
      <c r="J27" s="82">
        <v>682</v>
      </c>
    </row>
    <row r="28" spans="1:10" x14ac:dyDescent="0.35">
      <c r="A28" s="81">
        <v>2019</v>
      </c>
      <c r="B28" s="82">
        <v>254613</v>
      </c>
      <c r="C28" s="82">
        <v>31913</v>
      </c>
      <c r="D28" s="82">
        <v>9181</v>
      </c>
      <c r="E28" s="82">
        <v>163535</v>
      </c>
      <c r="F28" s="82">
        <v>-3522</v>
      </c>
      <c r="G28" s="82">
        <v>53040</v>
      </c>
      <c r="H28" s="82">
        <v>0</v>
      </c>
      <c r="I28" s="82">
        <v>-319</v>
      </c>
      <c r="J28" s="82">
        <v>785</v>
      </c>
    </row>
    <row r="29" spans="1:10" x14ac:dyDescent="0.35">
      <c r="A29" s="81">
        <v>2020</v>
      </c>
      <c r="B29" s="82">
        <v>252224</v>
      </c>
      <c r="C29" s="82">
        <v>28469</v>
      </c>
      <c r="D29" s="82">
        <v>10252</v>
      </c>
      <c r="E29" s="82">
        <v>166031</v>
      </c>
      <c r="F29" s="82">
        <v>-4344</v>
      </c>
      <c r="G29" s="82">
        <v>51577</v>
      </c>
      <c r="H29" s="82">
        <v>0</v>
      </c>
      <c r="I29" s="82">
        <v>-431</v>
      </c>
      <c r="J29" s="82">
        <v>670</v>
      </c>
    </row>
    <row r="30" spans="1:10" x14ac:dyDescent="0.35">
      <c r="A30" s="81">
        <v>2021</v>
      </c>
      <c r="B30" s="82">
        <v>298833</v>
      </c>
      <c r="C30" s="82">
        <v>38068</v>
      </c>
      <c r="D30" s="82">
        <v>12116</v>
      </c>
      <c r="E30" s="82">
        <v>183988</v>
      </c>
      <c r="F30" s="82">
        <v>-4316</v>
      </c>
      <c r="G30" s="82">
        <v>68719</v>
      </c>
      <c r="H30" s="82">
        <v>0</v>
      </c>
      <c r="I30" s="82">
        <v>-360</v>
      </c>
      <c r="J30" s="82">
        <v>618</v>
      </c>
    </row>
    <row r="31" spans="1:10" x14ac:dyDescent="0.35">
      <c r="A31" s="81">
        <v>2022</v>
      </c>
      <c r="B31" s="82">
        <v>339345</v>
      </c>
      <c r="C31" s="82">
        <v>37973</v>
      </c>
      <c r="D31" s="82">
        <v>15425</v>
      </c>
      <c r="E31" s="82">
        <v>208140</v>
      </c>
      <c r="F31" s="82">
        <v>-5408</v>
      </c>
      <c r="G31" s="82">
        <v>82849</v>
      </c>
      <c r="H31" s="82">
        <v>3395</v>
      </c>
      <c r="I31" s="82">
        <v>-391</v>
      </c>
      <c r="J31" s="82">
        <v>757</v>
      </c>
    </row>
    <row r="32" spans="1:10" x14ac:dyDescent="0.35">
      <c r="A32" s="81">
        <v>2023</v>
      </c>
      <c r="B32" s="82">
        <v>380394</v>
      </c>
      <c r="C32" s="82">
        <v>41912</v>
      </c>
      <c r="D32" s="82">
        <v>16763</v>
      </c>
      <c r="E32" s="82">
        <v>233623</v>
      </c>
      <c r="F32" s="82">
        <v>-5063</v>
      </c>
      <c r="G32" s="82">
        <v>92721</v>
      </c>
      <c r="H32" s="82">
        <v>3385</v>
      </c>
      <c r="I32" s="82">
        <v>-332</v>
      </c>
      <c r="J32" s="82">
        <v>770</v>
      </c>
    </row>
    <row r="33" spans="1:10" x14ac:dyDescent="0.35">
      <c r="A33" s="81">
        <v>2024</v>
      </c>
      <c r="B33" s="82">
        <v>406967</v>
      </c>
      <c r="C33" s="82">
        <v>44619</v>
      </c>
      <c r="D33" s="82">
        <v>14899</v>
      </c>
      <c r="E33" s="82">
        <v>254881</v>
      </c>
      <c r="F33" s="82">
        <v>-4334</v>
      </c>
      <c r="G33" s="82">
        <v>96483</v>
      </c>
      <c r="H33" s="82">
        <v>2388</v>
      </c>
      <c r="I33" s="82">
        <v>-340</v>
      </c>
      <c r="J33" s="82">
        <v>759</v>
      </c>
    </row>
    <row r="34" spans="1:10" x14ac:dyDescent="0.35">
      <c r="A34" s="81">
        <v>2025</v>
      </c>
      <c r="B34" s="82">
        <v>437137</v>
      </c>
      <c r="C34" s="82">
        <v>51431</v>
      </c>
      <c r="D34" s="82">
        <v>13646</v>
      </c>
      <c r="E34" s="82">
        <v>275206</v>
      </c>
      <c r="F34" s="82">
        <v>-4482</v>
      </c>
      <c r="G34" s="82">
        <v>100959</v>
      </c>
      <c r="H34" s="82">
        <v>2792</v>
      </c>
      <c r="I34" s="82">
        <v>-456</v>
      </c>
      <c r="J34" s="82">
        <v>833</v>
      </c>
    </row>
    <row r="35" spans="1:10" ht="35.5" customHeight="1" x14ac:dyDescent="0.35">
      <c r="A35" s="82" t="s">
        <v>42</v>
      </c>
      <c r="B35" s="82">
        <v>115297</v>
      </c>
      <c r="C35" s="82">
        <v>0</v>
      </c>
      <c r="D35" s="82">
        <v>10</v>
      </c>
      <c r="E35" s="82">
        <v>66956</v>
      </c>
      <c r="F35" s="82">
        <v>14342</v>
      </c>
      <c r="G35" s="82">
        <v>30437</v>
      </c>
      <c r="H35" s="82">
        <v>0</v>
      </c>
      <c r="I35" s="82">
        <v>963</v>
      </c>
      <c r="J35" s="82">
        <v>2589</v>
      </c>
    </row>
    <row r="36" spans="1:10" x14ac:dyDescent="0.35">
      <c r="A36" s="82" t="s">
        <v>43</v>
      </c>
      <c r="B36" s="82">
        <v>124084</v>
      </c>
      <c r="C36" s="82">
        <v>0</v>
      </c>
      <c r="D36" s="82">
        <v>2002</v>
      </c>
      <c r="E36" s="82">
        <v>73219</v>
      </c>
      <c r="F36" s="82">
        <v>15738</v>
      </c>
      <c r="G36" s="82">
        <v>30032</v>
      </c>
      <c r="H36" s="82">
        <v>0</v>
      </c>
      <c r="I36" s="82">
        <v>502</v>
      </c>
      <c r="J36" s="82">
        <v>2591</v>
      </c>
    </row>
    <row r="37" spans="1:10" x14ac:dyDescent="0.35">
      <c r="A37" s="82" t="s">
        <v>44</v>
      </c>
      <c r="B37" s="82">
        <v>133978</v>
      </c>
      <c r="C37" s="82">
        <v>14432</v>
      </c>
      <c r="D37" s="82">
        <v>2122</v>
      </c>
      <c r="E37" s="82">
        <v>80320</v>
      </c>
      <c r="F37" s="82">
        <v>1944</v>
      </c>
      <c r="G37" s="82">
        <v>34322</v>
      </c>
      <c r="H37" s="82">
        <v>0</v>
      </c>
      <c r="I37" s="82">
        <v>853</v>
      </c>
      <c r="J37" s="82">
        <v>-15</v>
      </c>
    </row>
    <row r="38" spans="1:10" x14ac:dyDescent="0.35">
      <c r="A38" s="82" t="s">
        <v>45</v>
      </c>
      <c r="B38" s="82">
        <v>146685</v>
      </c>
      <c r="C38" s="82">
        <v>15273</v>
      </c>
      <c r="D38" s="82">
        <v>3236</v>
      </c>
      <c r="E38" s="82">
        <v>89778</v>
      </c>
      <c r="F38" s="82">
        <v>2037</v>
      </c>
      <c r="G38" s="82">
        <v>34868</v>
      </c>
      <c r="H38" s="82">
        <v>0</v>
      </c>
      <c r="I38" s="82">
        <v>1518</v>
      </c>
      <c r="J38" s="82">
        <v>-25</v>
      </c>
    </row>
    <row r="39" spans="1:10" x14ac:dyDescent="0.35">
      <c r="A39" s="82" t="s">
        <v>46</v>
      </c>
      <c r="B39" s="82">
        <v>145709</v>
      </c>
      <c r="C39" s="82">
        <v>15281</v>
      </c>
      <c r="D39" s="82">
        <v>3034</v>
      </c>
      <c r="E39" s="82">
        <v>92128</v>
      </c>
      <c r="F39" s="82">
        <v>1245</v>
      </c>
      <c r="G39" s="82">
        <v>32608</v>
      </c>
      <c r="H39" s="82">
        <v>0</v>
      </c>
      <c r="I39" s="82">
        <v>1310</v>
      </c>
      <c r="J39" s="82">
        <v>103</v>
      </c>
    </row>
    <row r="40" spans="1:10" x14ac:dyDescent="0.35">
      <c r="A40" s="82" t="s">
        <v>47</v>
      </c>
      <c r="B40" s="82">
        <v>143873</v>
      </c>
      <c r="C40" s="82">
        <v>16060</v>
      </c>
      <c r="D40" s="82">
        <v>1596</v>
      </c>
      <c r="E40" s="82">
        <v>94681</v>
      </c>
      <c r="F40" s="82">
        <v>36</v>
      </c>
      <c r="G40" s="82">
        <v>30122</v>
      </c>
      <c r="H40" s="82">
        <v>0</v>
      </c>
      <c r="I40" s="82">
        <v>958</v>
      </c>
      <c r="J40" s="82">
        <v>420</v>
      </c>
    </row>
    <row r="41" spans="1:10" x14ac:dyDescent="0.35">
      <c r="A41" s="82" t="s">
        <v>48</v>
      </c>
      <c r="B41" s="82">
        <v>151661</v>
      </c>
      <c r="C41" s="82">
        <v>15773</v>
      </c>
      <c r="D41" s="82">
        <v>2225</v>
      </c>
      <c r="E41" s="82">
        <v>100323</v>
      </c>
      <c r="F41" s="82">
        <v>825</v>
      </c>
      <c r="G41" s="82">
        <v>30737</v>
      </c>
      <c r="H41" s="82">
        <v>0</v>
      </c>
      <c r="I41" s="82">
        <v>1179</v>
      </c>
      <c r="J41" s="82">
        <v>599</v>
      </c>
    </row>
    <row r="42" spans="1:10" x14ac:dyDescent="0.35">
      <c r="A42" s="82" t="s">
        <v>49</v>
      </c>
      <c r="B42" s="82">
        <v>169152</v>
      </c>
      <c r="C42" s="82">
        <v>17141</v>
      </c>
      <c r="D42" s="82">
        <v>2282</v>
      </c>
      <c r="E42" s="82">
        <v>107546</v>
      </c>
      <c r="F42" s="82">
        <v>1745</v>
      </c>
      <c r="G42" s="82">
        <v>38466</v>
      </c>
      <c r="H42" s="82">
        <v>0</v>
      </c>
      <c r="I42" s="82">
        <v>1284</v>
      </c>
      <c r="J42" s="82">
        <v>688</v>
      </c>
    </row>
    <row r="43" spans="1:10" x14ac:dyDescent="0.35">
      <c r="A43" s="82" t="s">
        <v>50</v>
      </c>
      <c r="B43" s="82">
        <v>187846</v>
      </c>
      <c r="C43" s="82">
        <v>18077</v>
      </c>
      <c r="D43" s="82">
        <v>3042</v>
      </c>
      <c r="E43" s="82">
        <v>114908</v>
      </c>
      <c r="F43" s="82">
        <v>3089</v>
      </c>
      <c r="G43" s="82">
        <v>46020</v>
      </c>
      <c r="H43" s="82">
        <v>0</v>
      </c>
      <c r="I43" s="82">
        <v>2016</v>
      </c>
      <c r="J43" s="82">
        <v>694</v>
      </c>
    </row>
    <row r="44" spans="1:10" x14ac:dyDescent="0.35">
      <c r="A44" s="82" t="s">
        <v>51</v>
      </c>
      <c r="B44" s="82">
        <v>199522</v>
      </c>
      <c r="C44" s="82">
        <v>20306</v>
      </c>
      <c r="D44" s="82">
        <v>3830</v>
      </c>
      <c r="E44" s="82">
        <v>123424</v>
      </c>
      <c r="F44" s="82">
        <v>2765</v>
      </c>
      <c r="G44" s="82">
        <v>46338</v>
      </c>
      <c r="H44" s="82">
        <v>0</v>
      </c>
      <c r="I44" s="82">
        <v>2155</v>
      </c>
      <c r="J44" s="82">
        <v>704</v>
      </c>
    </row>
    <row r="45" spans="1:10" x14ac:dyDescent="0.35">
      <c r="A45" s="82" t="s">
        <v>52</v>
      </c>
      <c r="B45" s="82">
        <v>211822</v>
      </c>
      <c r="C45" s="82">
        <v>22443</v>
      </c>
      <c r="D45" s="82">
        <v>5268</v>
      </c>
      <c r="E45" s="82">
        <v>131866</v>
      </c>
      <c r="F45" s="82">
        <v>2783</v>
      </c>
      <c r="G45" s="82">
        <v>47103</v>
      </c>
      <c r="H45" s="82">
        <v>0</v>
      </c>
      <c r="I45" s="82">
        <v>1680</v>
      </c>
      <c r="J45" s="82">
        <v>679</v>
      </c>
    </row>
    <row r="46" spans="1:10" x14ac:dyDescent="0.35">
      <c r="A46" s="82" t="s">
        <v>53</v>
      </c>
      <c r="B46" s="82">
        <v>200173</v>
      </c>
      <c r="C46" s="82">
        <v>22532</v>
      </c>
      <c r="D46" s="82">
        <v>7852</v>
      </c>
      <c r="E46" s="82">
        <v>126418</v>
      </c>
      <c r="F46" s="82">
        <v>1889</v>
      </c>
      <c r="G46" s="82">
        <v>38141</v>
      </c>
      <c r="H46" s="82">
        <v>0</v>
      </c>
      <c r="I46" s="82">
        <v>2567</v>
      </c>
      <c r="J46" s="82">
        <v>774</v>
      </c>
    </row>
    <row r="47" spans="1:10" x14ac:dyDescent="0.35">
      <c r="A47" s="82" t="s">
        <v>54</v>
      </c>
      <c r="B47" s="82">
        <v>191198</v>
      </c>
      <c r="C47" s="82">
        <v>21707</v>
      </c>
      <c r="D47" s="82">
        <v>2491</v>
      </c>
      <c r="E47" s="82">
        <v>125349</v>
      </c>
      <c r="F47" s="82">
        <v>92</v>
      </c>
      <c r="G47" s="82">
        <v>40035</v>
      </c>
      <c r="H47" s="82">
        <v>0</v>
      </c>
      <c r="I47" s="82">
        <v>923</v>
      </c>
      <c r="J47" s="82">
        <v>601</v>
      </c>
    </row>
    <row r="48" spans="1:10" x14ac:dyDescent="0.35">
      <c r="A48" s="82" t="s">
        <v>55</v>
      </c>
      <c r="B48" s="82">
        <v>202862</v>
      </c>
      <c r="C48" s="82">
        <v>22107</v>
      </c>
      <c r="D48" s="82">
        <v>3601</v>
      </c>
      <c r="E48" s="82">
        <v>132006</v>
      </c>
      <c r="F48" s="82">
        <v>-867</v>
      </c>
      <c r="G48" s="82">
        <v>43931</v>
      </c>
      <c r="H48" s="82">
        <v>0</v>
      </c>
      <c r="I48" s="82">
        <v>1458</v>
      </c>
      <c r="J48" s="82">
        <v>626</v>
      </c>
    </row>
    <row r="49" spans="1:11" x14ac:dyDescent="0.35">
      <c r="A49" s="82" t="s">
        <v>56</v>
      </c>
      <c r="B49" s="82">
        <v>201432</v>
      </c>
      <c r="C49" s="82">
        <v>20333</v>
      </c>
      <c r="D49" s="82">
        <v>4337</v>
      </c>
      <c r="E49" s="82">
        <v>133915</v>
      </c>
      <c r="F49" s="82">
        <v>-1546</v>
      </c>
      <c r="G49" s="82">
        <v>41737</v>
      </c>
      <c r="H49" s="82">
        <v>0</v>
      </c>
      <c r="I49" s="82">
        <v>2032</v>
      </c>
      <c r="J49" s="82">
        <v>624</v>
      </c>
    </row>
    <row r="50" spans="1:11" x14ac:dyDescent="0.35">
      <c r="A50" s="82" t="s">
        <v>57</v>
      </c>
      <c r="B50" s="82">
        <v>199320</v>
      </c>
      <c r="C50" s="82">
        <v>20551</v>
      </c>
      <c r="D50" s="82">
        <v>3927</v>
      </c>
      <c r="E50" s="82">
        <v>132559</v>
      </c>
      <c r="F50" s="82">
        <v>-819</v>
      </c>
      <c r="G50" s="82">
        <v>40748</v>
      </c>
      <c r="H50" s="82">
        <v>0</v>
      </c>
      <c r="I50" s="82">
        <v>1737</v>
      </c>
      <c r="J50" s="82">
        <v>617</v>
      </c>
    </row>
    <row r="51" spans="1:11" x14ac:dyDescent="0.35">
      <c r="A51" s="82" t="s">
        <v>58</v>
      </c>
      <c r="B51" s="82">
        <v>203964</v>
      </c>
      <c r="C51" s="82">
        <v>20854</v>
      </c>
      <c r="D51" s="82">
        <v>3908</v>
      </c>
      <c r="E51" s="82">
        <v>135481</v>
      </c>
      <c r="F51" s="82">
        <v>1283</v>
      </c>
      <c r="G51" s="82">
        <v>40671</v>
      </c>
      <c r="H51" s="82">
        <v>0</v>
      </c>
      <c r="I51" s="82">
        <v>1118</v>
      </c>
      <c r="J51" s="82">
        <v>649</v>
      </c>
    </row>
    <row r="52" spans="1:11" x14ac:dyDescent="0.35">
      <c r="A52" s="82" t="s">
        <v>59</v>
      </c>
      <c r="B52" s="82">
        <v>213986</v>
      </c>
      <c r="C52" s="82">
        <v>23644</v>
      </c>
      <c r="D52" s="82">
        <v>5559</v>
      </c>
      <c r="E52" s="82">
        <v>140001</v>
      </c>
      <c r="F52" s="82">
        <v>-26</v>
      </c>
      <c r="G52" s="82">
        <v>44271</v>
      </c>
      <c r="H52" s="82">
        <v>0</v>
      </c>
      <c r="I52" s="82">
        <v>77</v>
      </c>
      <c r="J52" s="82">
        <v>460</v>
      </c>
    </row>
    <row r="53" spans="1:11" x14ac:dyDescent="0.35">
      <c r="A53" s="82" t="s">
        <v>60</v>
      </c>
      <c r="B53" s="82">
        <v>220899</v>
      </c>
      <c r="C53" s="82">
        <v>24328</v>
      </c>
      <c r="D53" s="82">
        <v>7060</v>
      </c>
      <c r="E53" s="82">
        <v>146159</v>
      </c>
      <c r="F53" s="82">
        <v>-1613</v>
      </c>
      <c r="G53" s="82">
        <v>44801</v>
      </c>
      <c r="H53" s="82">
        <v>0</v>
      </c>
      <c r="I53" s="82">
        <v>-562</v>
      </c>
      <c r="J53" s="82">
        <v>726</v>
      </c>
    </row>
    <row r="54" spans="1:11" x14ac:dyDescent="0.35">
      <c r="A54" s="82" t="s">
        <v>61</v>
      </c>
      <c r="B54" s="82">
        <v>239257</v>
      </c>
      <c r="C54" s="82">
        <v>29292</v>
      </c>
      <c r="D54" s="82">
        <v>8561</v>
      </c>
      <c r="E54" s="82">
        <v>149735</v>
      </c>
      <c r="F54" s="82">
        <v>-2076</v>
      </c>
      <c r="G54" s="82">
        <v>53802</v>
      </c>
      <c r="H54" s="82">
        <v>0</v>
      </c>
      <c r="I54" s="82">
        <v>-653</v>
      </c>
      <c r="J54" s="82">
        <v>596</v>
      </c>
    </row>
    <row r="55" spans="1:11" x14ac:dyDescent="0.35">
      <c r="A55" s="82" t="s">
        <v>62</v>
      </c>
      <c r="B55" s="82">
        <v>244369</v>
      </c>
      <c r="C55" s="82">
        <v>28295</v>
      </c>
      <c r="D55" s="82">
        <v>7793</v>
      </c>
      <c r="E55" s="82">
        <v>154926</v>
      </c>
      <c r="F55" s="82">
        <v>-2612</v>
      </c>
      <c r="G55" s="82">
        <v>55759</v>
      </c>
      <c r="H55" s="82">
        <v>0</v>
      </c>
      <c r="I55" s="82">
        <v>-568</v>
      </c>
      <c r="J55" s="82">
        <v>776</v>
      </c>
    </row>
    <row r="56" spans="1:11" x14ac:dyDescent="0.35">
      <c r="A56" s="82" t="s">
        <v>63</v>
      </c>
      <c r="B56" s="82">
        <v>258545</v>
      </c>
      <c r="C56" s="82">
        <v>31355</v>
      </c>
      <c r="D56" s="82">
        <v>9191</v>
      </c>
      <c r="E56" s="82">
        <v>163470</v>
      </c>
      <c r="F56" s="82">
        <v>-2320</v>
      </c>
      <c r="G56" s="82">
        <v>56849</v>
      </c>
      <c r="H56" s="82">
        <v>0</v>
      </c>
      <c r="I56" s="82">
        <v>-744</v>
      </c>
      <c r="J56" s="82">
        <v>744</v>
      </c>
    </row>
    <row r="57" spans="1:11" x14ac:dyDescent="0.35">
      <c r="A57" s="82" t="s">
        <v>64</v>
      </c>
      <c r="B57" s="82">
        <v>253749</v>
      </c>
      <c r="C57" s="82">
        <v>32009</v>
      </c>
      <c r="D57" s="82">
        <v>9827</v>
      </c>
      <c r="E57" s="82">
        <v>164204</v>
      </c>
      <c r="F57" s="82">
        <v>-3676</v>
      </c>
      <c r="G57" s="82">
        <v>51137</v>
      </c>
      <c r="H57" s="82">
        <v>0</v>
      </c>
      <c r="I57" s="82">
        <v>-409</v>
      </c>
      <c r="J57" s="82">
        <v>657</v>
      </c>
    </row>
    <row r="58" spans="1:11" x14ac:dyDescent="0.35">
      <c r="A58" s="82" t="s">
        <v>65</v>
      </c>
      <c r="B58" s="82">
        <v>262090</v>
      </c>
      <c r="C58" s="82">
        <v>31188</v>
      </c>
      <c r="D58" s="82">
        <v>11131</v>
      </c>
      <c r="E58" s="82">
        <v>168235</v>
      </c>
      <c r="F58" s="82">
        <v>-4160</v>
      </c>
      <c r="G58" s="82">
        <v>55191</v>
      </c>
      <c r="H58" s="82">
        <v>0</v>
      </c>
      <c r="I58" s="82">
        <v>-241</v>
      </c>
      <c r="J58" s="82">
        <v>746</v>
      </c>
    </row>
    <row r="59" spans="1:11" x14ac:dyDescent="0.35">
      <c r="A59" s="82" t="s">
        <v>66</v>
      </c>
      <c r="B59" s="82">
        <v>312154</v>
      </c>
      <c r="C59" s="82">
        <v>37028</v>
      </c>
      <c r="D59" s="82">
        <v>15267</v>
      </c>
      <c r="E59" s="82">
        <v>192554</v>
      </c>
      <c r="F59" s="82">
        <v>-4803</v>
      </c>
      <c r="G59" s="82">
        <v>72061</v>
      </c>
      <c r="H59" s="82">
        <v>0</v>
      </c>
      <c r="I59" s="82">
        <v>-552</v>
      </c>
      <c r="J59" s="82">
        <v>599</v>
      </c>
    </row>
    <row r="60" spans="1:11" x14ac:dyDescent="0.35">
      <c r="A60" s="82" t="s">
        <v>67</v>
      </c>
      <c r="B60" s="82">
        <v>354408</v>
      </c>
      <c r="C60" s="82">
        <v>42939</v>
      </c>
      <c r="D60" s="82">
        <v>16928</v>
      </c>
      <c r="E60" s="82">
        <v>214814</v>
      </c>
      <c r="F60" s="82">
        <v>-5766</v>
      </c>
      <c r="G60" s="82">
        <v>84916</v>
      </c>
      <c r="H60" s="82">
        <v>4256</v>
      </c>
      <c r="I60" s="82">
        <v>-234</v>
      </c>
      <c r="J60" s="82">
        <v>811</v>
      </c>
    </row>
    <row r="61" spans="1:11" x14ac:dyDescent="0.35">
      <c r="A61" s="82" t="s">
        <v>68</v>
      </c>
      <c r="B61" s="82">
        <v>387231</v>
      </c>
      <c r="C61" s="82">
        <v>42257</v>
      </c>
      <c r="D61" s="82">
        <v>14493</v>
      </c>
      <c r="E61" s="82">
        <v>238968</v>
      </c>
      <c r="F61" s="82">
        <v>-4227</v>
      </c>
      <c r="G61" s="82">
        <v>95441</v>
      </c>
      <c r="H61" s="82">
        <v>3169</v>
      </c>
      <c r="I61" s="82">
        <v>-427</v>
      </c>
      <c r="J61" s="82">
        <v>726</v>
      </c>
    </row>
    <row r="62" spans="1:11" x14ac:dyDescent="0.35">
      <c r="A62" s="82" t="s">
        <v>69</v>
      </c>
      <c r="B62" s="82">
        <v>417710</v>
      </c>
      <c r="C62" s="82">
        <v>48165</v>
      </c>
      <c r="D62" s="82">
        <v>13686</v>
      </c>
      <c r="E62" s="82">
        <v>262131</v>
      </c>
      <c r="F62" s="82">
        <v>-4391</v>
      </c>
      <c r="G62" s="82">
        <v>97653</v>
      </c>
      <c r="H62" s="82">
        <v>2520</v>
      </c>
      <c r="I62" s="82">
        <v>-350</v>
      </c>
      <c r="J62" s="82">
        <v>816</v>
      </c>
      <c r="K62" s="82"/>
    </row>
    <row r="63" spans="1:11" x14ac:dyDescent="0.35">
      <c r="A63" s="82" t="s">
        <v>70</v>
      </c>
      <c r="B63" s="82">
        <v>458190</v>
      </c>
      <c r="C63" s="82">
        <v>54033</v>
      </c>
      <c r="D63" s="82">
        <v>24294</v>
      </c>
      <c r="E63" s="82">
        <v>280513</v>
      </c>
      <c r="F63" s="82">
        <v>-4300</v>
      </c>
      <c r="G63" s="82">
        <v>103251</v>
      </c>
      <c r="H63" s="82">
        <v>2519</v>
      </c>
      <c r="I63" s="82">
        <v>-459</v>
      </c>
      <c r="J63" s="82">
        <v>858</v>
      </c>
      <c r="K63" s="82"/>
    </row>
    <row r="64" spans="1:11" ht="39" customHeight="1" x14ac:dyDescent="0.35">
      <c r="A64" s="82" t="s">
        <v>414</v>
      </c>
      <c r="B64" s="82">
        <v>18929</v>
      </c>
      <c r="C64" s="82">
        <v>0</v>
      </c>
      <c r="D64" s="82">
        <v>0</v>
      </c>
      <c r="E64" s="82">
        <v>15786</v>
      </c>
      <c r="F64" s="82">
        <v>-302</v>
      </c>
      <c r="G64" s="82">
        <v>3128</v>
      </c>
      <c r="H64" s="82">
        <v>0</v>
      </c>
      <c r="I64" s="82">
        <v>322</v>
      </c>
      <c r="J64" s="82">
        <v>-5</v>
      </c>
      <c r="K64" s="82"/>
    </row>
    <row r="65" spans="1:11" x14ac:dyDescent="0.35">
      <c r="A65" s="82" t="s">
        <v>415</v>
      </c>
      <c r="B65" s="82">
        <v>25035</v>
      </c>
      <c r="C65" s="82">
        <v>0</v>
      </c>
      <c r="D65" s="82">
        <v>0</v>
      </c>
      <c r="E65" s="82">
        <v>16024</v>
      </c>
      <c r="F65" s="82">
        <v>2524</v>
      </c>
      <c r="G65" s="82">
        <v>6283</v>
      </c>
      <c r="H65" s="82">
        <v>0</v>
      </c>
      <c r="I65" s="82">
        <v>209</v>
      </c>
      <c r="J65" s="82">
        <v>-5</v>
      </c>
      <c r="K65" s="82"/>
    </row>
    <row r="66" spans="1:11" x14ac:dyDescent="0.35">
      <c r="A66" s="82" t="s">
        <v>416</v>
      </c>
      <c r="B66" s="82">
        <v>32561</v>
      </c>
      <c r="C66" s="82">
        <v>0</v>
      </c>
      <c r="D66" s="82">
        <v>0</v>
      </c>
      <c r="E66" s="82">
        <v>16803</v>
      </c>
      <c r="F66" s="82">
        <v>601</v>
      </c>
      <c r="G66" s="82">
        <v>12368</v>
      </c>
      <c r="H66" s="82">
        <v>0</v>
      </c>
      <c r="I66" s="82">
        <v>183</v>
      </c>
      <c r="J66" s="82">
        <v>2606</v>
      </c>
      <c r="K66" s="82"/>
    </row>
    <row r="67" spans="1:11" x14ac:dyDescent="0.35">
      <c r="A67" s="82" t="s">
        <v>417</v>
      </c>
      <c r="B67" s="82">
        <v>38772</v>
      </c>
      <c r="C67" s="82">
        <v>0</v>
      </c>
      <c r="D67" s="82">
        <v>10</v>
      </c>
      <c r="E67" s="82">
        <v>18343</v>
      </c>
      <c r="F67" s="82">
        <v>11519</v>
      </c>
      <c r="G67" s="82">
        <v>8658</v>
      </c>
      <c r="H67" s="82">
        <v>0</v>
      </c>
      <c r="I67" s="82">
        <v>249</v>
      </c>
      <c r="J67" s="82">
        <v>-7</v>
      </c>
      <c r="K67" s="82"/>
    </row>
    <row r="68" spans="1:11" x14ac:dyDescent="0.35">
      <c r="A68" s="82" t="s">
        <v>418</v>
      </c>
      <c r="B68" s="82">
        <v>21213</v>
      </c>
      <c r="C68" s="82">
        <v>0</v>
      </c>
      <c r="D68" s="82">
        <v>57</v>
      </c>
      <c r="E68" s="82">
        <v>17384</v>
      </c>
      <c r="F68" s="82">
        <v>195</v>
      </c>
      <c r="G68" s="82">
        <v>3422</v>
      </c>
      <c r="H68" s="82">
        <v>0</v>
      </c>
      <c r="I68" s="82">
        <v>162</v>
      </c>
      <c r="J68" s="82">
        <v>-7</v>
      </c>
      <c r="K68" s="82"/>
    </row>
    <row r="69" spans="1:11" x14ac:dyDescent="0.35">
      <c r="A69" s="82" t="s">
        <v>419</v>
      </c>
      <c r="B69" s="82">
        <v>28643</v>
      </c>
      <c r="C69" s="82">
        <v>0</v>
      </c>
      <c r="D69" s="82">
        <v>42</v>
      </c>
      <c r="E69" s="82">
        <v>17418</v>
      </c>
      <c r="F69" s="82">
        <v>4668</v>
      </c>
      <c r="G69" s="82">
        <v>6360</v>
      </c>
      <c r="H69" s="82">
        <v>0</v>
      </c>
      <c r="I69" s="82">
        <v>162</v>
      </c>
      <c r="J69" s="82">
        <v>-7</v>
      </c>
      <c r="K69" s="82"/>
    </row>
    <row r="70" spans="1:11" x14ac:dyDescent="0.35">
      <c r="A70" s="82" t="s">
        <v>420</v>
      </c>
      <c r="B70" s="82">
        <v>35028</v>
      </c>
      <c r="C70" s="82">
        <v>0</v>
      </c>
      <c r="D70" s="82">
        <v>28</v>
      </c>
      <c r="E70" s="82">
        <v>18165</v>
      </c>
      <c r="F70" s="82">
        <v>1346</v>
      </c>
      <c r="G70" s="82">
        <v>12792</v>
      </c>
      <c r="H70" s="82">
        <v>0</v>
      </c>
      <c r="I70" s="82">
        <v>89</v>
      </c>
      <c r="J70" s="82">
        <v>2608</v>
      </c>
      <c r="K70" s="82"/>
    </row>
    <row r="71" spans="1:11" x14ac:dyDescent="0.35">
      <c r="A71" s="82" t="s">
        <v>421</v>
      </c>
      <c r="B71" s="82">
        <v>39200</v>
      </c>
      <c r="C71" s="82">
        <v>0</v>
      </c>
      <c r="D71" s="82">
        <v>1875</v>
      </c>
      <c r="E71" s="82">
        <v>20252</v>
      </c>
      <c r="F71" s="82">
        <v>9529</v>
      </c>
      <c r="G71" s="82">
        <v>7458</v>
      </c>
      <c r="H71" s="82">
        <v>0</v>
      </c>
      <c r="I71" s="82">
        <v>89</v>
      </c>
      <c r="J71" s="82">
        <v>-3</v>
      </c>
      <c r="K71" s="82"/>
    </row>
    <row r="72" spans="1:11" x14ac:dyDescent="0.35">
      <c r="A72" s="82" t="s">
        <v>422</v>
      </c>
      <c r="B72" s="82">
        <v>23545</v>
      </c>
      <c r="C72" s="82">
        <v>398</v>
      </c>
      <c r="D72" s="82">
        <v>29</v>
      </c>
      <c r="E72" s="82">
        <v>18661</v>
      </c>
      <c r="F72" s="82">
        <v>293</v>
      </c>
      <c r="G72" s="82">
        <v>4099</v>
      </c>
      <c r="H72" s="82">
        <v>0</v>
      </c>
      <c r="I72" s="82">
        <v>68</v>
      </c>
      <c r="J72" s="82">
        <v>-3</v>
      </c>
      <c r="K72" s="82"/>
    </row>
    <row r="73" spans="1:11" x14ac:dyDescent="0.35">
      <c r="A73" s="82" t="s">
        <v>423</v>
      </c>
      <c r="B73" s="82">
        <v>32275</v>
      </c>
      <c r="C73" s="82">
        <v>4452</v>
      </c>
      <c r="D73" s="82">
        <v>34</v>
      </c>
      <c r="E73" s="82">
        <v>18891</v>
      </c>
      <c r="F73" s="82">
        <v>1514</v>
      </c>
      <c r="G73" s="82">
        <v>7186</v>
      </c>
      <c r="H73" s="82">
        <v>0</v>
      </c>
      <c r="I73" s="82">
        <v>201</v>
      </c>
      <c r="J73" s="82">
        <v>-3</v>
      </c>
      <c r="K73" s="82"/>
    </row>
    <row r="74" spans="1:11" x14ac:dyDescent="0.35">
      <c r="A74" s="82" t="s">
        <v>424</v>
      </c>
      <c r="B74" s="82">
        <v>34521</v>
      </c>
      <c r="C74" s="82">
        <v>-6</v>
      </c>
      <c r="D74" s="82">
        <v>33</v>
      </c>
      <c r="E74" s="82">
        <v>19890</v>
      </c>
      <c r="F74" s="82">
        <v>311</v>
      </c>
      <c r="G74" s="82">
        <v>14181</v>
      </c>
      <c r="H74" s="82">
        <v>0</v>
      </c>
      <c r="I74" s="82">
        <v>114</v>
      </c>
      <c r="J74" s="82">
        <v>-2</v>
      </c>
      <c r="K74" s="82"/>
    </row>
    <row r="75" spans="1:11" x14ac:dyDescent="0.35">
      <c r="A75" s="82" t="s">
        <v>425</v>
      </c>
      <c r="B75" s="82">
        <v>43637</v>
      </c>
      <c r="C75" s="82">
        <v>9588</v>
      </c>
      <c r="D75" s="82">
        <v>2026</v>
      </c>
      <c r="E75" s="82">
        <v>22878</v>
      </c>
      <c r="F75" s="82">
        <v>-174</v>
      </c>
      <c r="G75" s="82">
        <v>8856</v>
      </c>
      <c r="H75" s="82">
        <v>0</v>
      </c>
      <c r="I75" s="82">
        <v>470</v>
      </c>
      <c r="J75" s="82">
        <v>-7</v>
      </c>
      <c r="K75" s="82"/>
    </row>
    <row r="76" spans="1:11" x14ac:dyDescent="0.35">
      <c r="A76" s="82" t="s">
        <v>426</v>
      </c>
      <c r="B76" s="82">
        <v>33229</v>
      </c>
      <c r="C76" s="82">
        <v>340</v>
      </c>
      <c r="D76" s="82">
        <v>61</v>
      </c>
      <c r="E76" s="82">
        <v>20786</v>
      </c>
      <c r="F76" s="82">
        <v>214</v>
      </c>
      <c r="G76" s="82">
        <v>11627</v>
      </c>
      <c r="H76" s="82">
        <v>0</v>
      </c>
      <c r="I76" s="82">
        <v>208</v>
      </c>
      <c r="J76" s="82">
        <v>-7</v>
      </c>
      <c r="K76" s="82"/>
    </row>
    <row r="77" spans="1:11" x14ac:dyDescent="0.35">
      <c r="A77" s="82" t="s">
        <v>427</v>
      </c>
      <c r="B77" s="82">
        <v>36825</v>
      </c>
      <c r="C77" s="82">
        <v>4921</v>
      </c>
      <c r="D77" s="82">
        <v>58</v>
      </c>
      <c r="E77" s="82">
        <v>21181</v>
      </c>
      <c r="F77" s="82">
        <v>585</v>
      </c>
      <c r="G77" s="82">
        <v>9516</v>
      </c>
      <c r="H77" s="82">
        <v>0</v>
      </c>
      <c r="I77" s="82">
        <v>571</v>
      </c>
      <c r="J77" s="82">
        <v>-7</v>
      </c>
      <c r="K77" s="82"/>
    </row>
    <row r="78" spans="1:11" x14ac:dyDescent="0.35">
      <c r="A78" s="82" t="s">
        <v>428</v>
      </c>
      <c r="B78" s="82">
        <v>29891</v>
      </c>
      <c r="C78" s="82">
        <v>72</v>
      </c>
      <c r="D78" s="82">
        <v>60</v>
      </c>
      <c r="E78" s="82">
        <v>22173</v>
      </c>
      <c r="F78" s="82">
        <v>690</v>
      </c>
      <c r="G78" s="82">
        <v>6610</v>
      </c>
      <c r="H78" s="82">
        <v>0</v>
      </c>
      <c r="I78" s="82">
        <v>291</v>
      </c>
      <c r="J78" s="82">
        <v>-5</v>
      </c>
      <c r="K78" s="82"/>
    </row>
    <row r="79" spans="1:11" x14ac:dyDescent="0.35">
      <c r="A79" s="82" t="s">
        <v>429</v>
      </c>
      <c r="B79" s="82">
        <v>46740</v>
      </c>
      <c r="C79" s="82">
        <v>9940</v>
      </c>
      <c r="D79" s="82">
        <v>3057</v>
      </c>
      <c r="E79" s="82">
        <v>25638</v>
      </c>
      <c r="F79" s="82">
        <v>548</v>
      </c>
      <c r="G79" s="82">
        <v>7115</v>
      </c>
      <c r="H79" s="82">
        <v>0</v>
      </c>
      <c r="I79" s="82">
        <v>448</v>
      </c>
      <c r="J79" s="82">
        <v>-6</v>
      </c>
      <c r="K79" s="82"/>
    </row>
    <row r="80" spans="1:11" x14ac:dyDescent="0.35">
      <c r="A80" s="82" t="s">
        <v>430</v>
      </c>
      <c r="B80" s="82">
        <v>33525</v>
      </c>
      <c r="C80" s="82">
        <v>287</v>
      </c>
      <c r="D80" s="82">
        <v>109</v>
      </c>
      <c r="E80" s="82">
        <v>21868</v>
      </c>
      <c r="F80" s="82">
        <v>356</v>
      </c>
      <c r="G80" s="82">
        <v>10656</v>
      </c>
      <c r="H80" s="82">
        <v>0</v>
      </c>
      <c r="I80" s="82">
        <v>255</v>
      </c>
      <c r="J80" s="82">
        <v>-6</v>
      </c>
      <c r="K80" s="82"/>
    </row>
    <row r="81" spans="1:11" x14ac:dyDescent="0.35">
      <c r="A81" s="82" t="s">
        <v>431</v>
      </c>
      <c r="B81" s="82">
        <v>36520</v>
      </c>
      <c r="C81" s="82">
        <v>5210</v>
      </c>
      <c r="D81" s="82">
        <v>116</v>
      </c>
      <c r="E81" s="82">
        <v>21934</v>
      </c>
      <c r="F81" s="82">
        <v>-17</v>
      </c>
      <c r="G81" s="82">
        <v>8760</v>
      </c>
      <c r="H81" s="82">
        <v>0</v>
      </c>
      <c r="I81" s="82">
        <v>523</v>
      </c>
      <c r="J81" s="82">
        <v>-6</v>
      </c>
      <c r="K81" s="82"/>
    </row>
    <row r="82" spans="1:11" x14ac:dyDescent="0.35">
      <c r="A82" s="82" t="s">
        <v>432</v>
      </c>
      <c r="B82" s="82">
        <v>29611</v>
      </c>
      <c r="C82" s="82">
        <v>-50</v>
      </c>
      <c r="D82" s="82">
        <v>118</v>
      </c>
      <c r="E82" s="82">
        <v>22520</v>
      </c>
      <c r="F82" s="82">
        <v>531</v>
      </c>
      <c r="G82" s="82">
        <v>6142</v>
      </c>
      <c r="H82" s="82">
        <v>0</v>
      </c>
      <c r="I82" s="82">
        <v>300</v>
      </c>
      <c r="J82" s="82">
        <v>50</v>
      </c>
      <c r="K82" s="82"/>
    </row>
    <row r="83" spans="1:11" x14ac:dyDescent="0.35">
      <c r="A83" s="82" t="s">
        <v>433</v>
      </c>
      <c r="B83" s="82">
        <v>46053</v>
      </c>
      <c r="C83" s="82">
        <v>9834</v>
      </c>
      <c r="D83" s="82">
        <v>2691</v>
      </c>
      <c r="E83" s="82">
        <v>25806</v>
      </c>
      <c r="F83" s="82">
        <v>375</v>
      </c>
      <c r="G83" s="82">
        <v>7050</v>
      </c>
      <c r="H83" s="82">
        <v>0</v>
      </c>
      <c r="I83" s="82">
        <v>232</v>
      </c>
      <c r="J83" s="82">
        <v>65</v>
      </c>
      <c r="K83" s="82"/>
    </row>
    <row r="84" spans="1:11" x14ac:dyDescent="0.35">
      <c r="A84" s="82" t="s">
        <v>434</v>
      </c>
      <c r="B84" s="82">
        <v>31265</v>
      </c>
      <c r="C84" s="82">
        <v>205</v>
      </c>
      <c r="D84" s="82">
        <v>37</v>
      </c>
      <c r="E84" s="82">
        <v>22485</v>
      </c>
      <c r="F84" s="82">
        <v>-296</v>
      </c>
      <c r="G84" s="82">
        <v>8545</v>
      </c>
      <c r="H84" s="82">
        <v>0</v>
      </c>
      <c r="I84" s="82">
        <v>189</v>
      </c>
      <c r="J84" s="82">
        <v>100</v>
      </c>
      <c r="K84" s="82"/>
    </row>
    <row r="85" spans="1:11" x14ac:dyDescent="0.35">
      <c r="A85" s="82" t="s">
        <v>435</v>
      </c>
      <c r="B85" s="82">
        <v>36217</v>
      </c>
      <c r="C85" s="82">
        <v>5445</v>
      </c>
      <c r="D85" s="82">
        <v>39</v>
      </c>
      <c r="E85" s="82">
        <v>22658</v>
      </c>
      <c r="F85" s="82">
        <v>-232</v>
      </c>
      <c r="G85" s="82">
        <v>7888</v>
      </c>
      <c r="H85" s="82">
        <v>0</v>
      </c>
      <c r="I85" s="82">
        <v>316</v>
      </c>
      <c r="J85" s="82">
        <v>103</v>
      </c>
      <c r="K85" s="82"/>
    </row>
    <row r="86" spans="1:11" x14ac:dyDescent="0.35">
      <c r="A86" s="82" t="s">
        <v>436</v>
      </c>
      <c r="B86" s="82">
        <v>30185</v>
      </c>
      <c r="C86" s="82">
        <v>-161</v>
      </c>
      <c r="D86" s="82">
        <v>39</v>
      </c>
      <c r="E86" s="82">
        <v>23160</v>
      </c>
      <c r="F86" s="82">
        <v>355</v>
      </c>
      <c r="G86" s="82">
        <v>6480</v>
      </c>
      <c r="H86" s="82">
        <v>0</v>
      </c>
      <c r="I86" s="82">
        <v>209</v>
      </c>
      <c r="J86" s="82">
        <v>103</v>
      </c>
      <c r="K86" s="82"/>
    </row>
    <row r="87" spans="1:11" x14ac:dyDescent="0.35">
      <c r="A87" s="82" t="s">
        <v>437</v>
      </c>
      <c r="B87" s="82">
        <v>46206</v>
      </c>
      <c r="C87" s="82">
        <v>10571</v>
      </c>
      <c r="D87" s="82">
        <v>1481</v>
      </c>
      <c r="E87" s="82">
        <v>26378</v>
      </c>
      <c r="F87" s="82">
        <v>209</v>
      </c>
      <c r="G87" s="82">
        <v>7209</v>
      </c>
      <c r="H87" s="82">
        <v>0</v>
      </c>
      <c r="I87" s="82">
        <v>244</v>
      </c>
      <c r="J87" s="82">
        <v>114</v>
      </c>
      <c r="K87" s="82"/>
    </row>
    <row r="88" spans="1:11" x14ac:dyDescent="0.35">
      <c r="A88" s="82" t="s">
        <v>438</v>
      </c>
      <c r="B88" s="82">
        <v>32165</v>
      </c>
      <c r="C88" s="82">
        <v>128</v>
      </c>
      <c r="D88" s="82">
        <v>9</v>
      </c>
      <c r="E88" s="82">
        <v>23467</v>
      </c>
      <c r="F88" s="82">
        <v>355</v>
      </c>
      <c r="G88" s="82">
        <v>7947</v>
      </c>
      <c r="H88" s="82">
        <v>0</v>
      </c>
      <c r="I88" s="82">
        <v>122</v>
      </c>
      <c r="J88" s="82">
        <v>137</v>
      </c>
      <c r="K88" s="82"/>
    </row>
    <row r="89" spans="1:11" x14ac:dyDescent="0.35">
      <c r="A89" s="82" t="s">
        <v>439</v>
      </c>
      <c r="B89" s="82">
        <v>37528</v>
      </c>
      <c r="C89" s="82">
        <v>5654</v>
      </c>
      <c r="D89" s="82">
        <v>18</v>
      </c>
      <c r="E89" s="82">
        <v>23800</v>
      </c>
      <c r="F89" s="82">
        <v>-294</v>
      </c>
      <c r="G89" s="82">
        <v>7670</v>
      </c>
      <c r="H89" s="82">
        <v>0</v>
      </c>
      <c r="I89" s="82">
        <v>546</v>
      </c>
      <c r="J89" s="82">
        <v>134</v>
      </c>
      <c r="K89" s="82"/>
    </row>
    <row r="90" spans="1:11" x14ac:dyDescent="0.35">
      <c r="A90" s="82" t="s">
        <v>440</v>
      </c>
      <c r="B90" s="82">
        <v>32174</v>
      </c>
      <c r="C90" s="82">
        <v>-320</v>
      </c>
      <c r="D90" s="82">
        <v>18</v>
      </c>
      <c r="E90" s="82">
        <v>24461</v>
      </c>
      <c r="F90" s="82">
        <v>574</v>
      </c>
      <c r="G90" s="82">
        <v>7057</v>
      </c>
      <c r="H90" s="82">
        <v>0</v>
      </c>
      <c r="I90" s="82">
        <v>234</v>
      </c>
      <c r="J90" s="82">
        <v>150</v>
      </c>
      <c r="K90" s="82"/>
    </row>
    <row r="91" spans="1:11" x14ac:dyDescent="0.35">
      <c r="A91" s="82" t="s">
        <v>441</v>
      </c>
      <c r="B91" s="82">
        <v>49794</v>
      </c>
      <c r="C91" s="82">
        <v>10311</v>
      </c>
      <c r="D91" s="82">
        <v>2180</v>
      </c>
      <c r="E91" s="82">
        <v>28595</v>
      </c>
      <c r="F91" s="82">
        <v>190</v>
      </c>
      <c r="G91" s="82">
        <v>8063</v>
      </c>
      <c r="H91" s="82">
        <v>0</v>
      </c>
      <c r="I91" s="82">
        <v>277</v>
      </c>
      <c r="J91" s="82">
        <v>178</v>
      </c>
      <c r="K91" s="82"/>
    </row>
    <row r="92" spans="1:11" x14ac:dyDescent="0.35">
      <c r="A92" s="82" t="s">
        <v>442</v>
      </c>
      <c r="B92" s="82">
        <v>34375</v>
      </c>
      <c r="C92" s="82">
        <v>-25</v>
      </c>
      <c r="D92" s="82">
        <v>39</v>
      </c>
      <c r="E92" s="82">
        <v>25076</v>
      </c>
      <c r="F92" s="82">
        <v>-118</v>
      </c>
      <c r="G92" s="82">
        <v>9002</v>
      </c>
      <c r="H92" s="82">
        <v>0</v>
      </c>
      <c r="I92" s="82">
        <v>222</v>
      </c>
      <c r="J92" s="82">
        <v>179</v>
      </c>
      <c r="K92" s="82"/>
    </row>
    <row r="93" spans="1:11" x14ac:dyDescent="0.35">
      <c r="A93" s="82" t="s">
        <v>443</v>
      </c>
      <c r="B93" s="82">
        <v>41800</v>
      </c>
      <c r="C93" s="82">
        <v>5754</v>
      </c>
      <c r="D93" s="82">
        <v>37</v>
      </c>
      <c r="E93" s="82">
        <v>25250</v>
      </c>
      <c r="F93" s="82">
        <v>376</v>
      </c>
      <c r="G93" s="82">
        <v>9782</v>
      </c>
      <c r="H93" s="82">
        <v>0</v>
      </c>
      <c r="I93" s="82">
        <v>441</v>
      </c>
      <c r="J93" s="82">
        <v>160</v>
      </c>
      <c r="K93" s="82"/>
    </row>
    <row r="94" spans="1:11" x14ac:dyDescent="0.35">
      <c r="A94" s="82" t="s">
        <v>444</v>
      </c>
      <c r="B94" s="82">
        <v>36889</v>
      </c>
      <c r="C94" s="82">
        <v>-123</v>
      </c>
      <c r="D94" s="82">
        <v>40</v>
      </c>
      <c r="E94" s="82">
        <v>26592</v>
      </c>
      <c r="F94" s="82">
        <v>858</v>
      </c>
      <c r="G94" s="82">
        <v>9131</v>
      </c>
      <c r="H94" s="82">
        <v>0</v>
      </c>
      <c r="I94" s="82">
        <v>226</v>
      </c>
      <c r="J94" s="82">
        <v>165</v>
      </c>
      <c r="K94" s="82"/>
    </row>
    <row r="95" spans="1:11" x14ac:dyDescent="0.35">
      <c r="A95" s="82" t="s">
        <v>445</v>
      </c>
      <c r="B95" s="82">
        <v>56088</v>
      </c>
      <c r="C95" s="82">
        <v>11535</v>
      </c>
      <c r="D95" s="82">
        <v>2166</v>
      </c>
      <c r="E95" s="82">
        <v>30628</v>
      </c>
      <c r="F95" s="82">
        <v>629</v>
      </c>
      <c r="G95" s="82">
        <v>10551</v>
      </c>
      <c r="H95" s="82">
        <v>0</v>
      </c>
      <c r="I95" s="82">
        <v>395</v>
      </c>
      <c r="J95" s="82">
        <v>184</v>
      </c>
      <c r="K95" s="82"/>
    </row>
    <row r="96" spans="1:11" x14ac:dyDescent="0.35">
      <c r="A96" s="82" t="s">
        <v>446</v>
      </c>
      <c r="B96" s="82">
        <v>38919</v>
      </c>
      <c r="C96" s="82">
        <v>105</v>
      </c>
      <c r="D96" s="82">
        <v>56</v>
      </c>
      <c r="E96" s="82">
        <v>27178</v>
      </c>
      <c r="F96" s="82">
        <v>454</v>
      </c>
      <c r="G96" s="82">
        <v>10721</v>
      </c>
      <c r="H96" s="82">
        <v>0</v>
      </c>
      <c r="I96" s="82">
        <v>231</v>
      </c>
      <c r="J96" s="82">
        <v>174</v>
      </c>
      <c r="K96" s="82"/>
    </row>
    <row r="97" spans="1:11" x14ac:dyDescent="0.35">
      <c r="A97" s="82" t="s">
        <v>447</v>
      </c>
      <c r="B97" s="82">
        <v>46231</v>
      </c>
      <c r="C97" s="82">
        <v>6245</v>
      </c>
      <c r="D97" s="82">
        <v>57</v>
      </c>
      <c r="E97" s="82">
        <v>26996</v>
      </c>
      <c r="F97" s="82">
        <v>574</v>
      </c>
      <c r="G97" s="82">
        <v>11395</v>
      </c>
      <c r="H97" s="82">
        <v>0</v>
      </c>
      <c r="I97" s="82">
        <v>784</v>
      </c>
      <c r="J97" s="82">
        <v>180</v>
      </c>
      <c r="K97" s="82"/>
    </row>
    <row r="98" spans="1:11" x14ac:dyDescent="0.35">
      <c r="A98" s="82" t="s">
        <v>448</v>
      </c>
      <c r="B98" s="82">
        <v>41174</v>
      </c>
      <c r="C98" s="82">
        <v>-112</v>
      </c>
      <c r="D98" s="82">
        <v>57</v>
      </c>
      <c r="E98" s="82">
        <v>27940</v>
      </c>
      <c r="F98" s="82">
        <v>1359</v>
      </c>
      <c r="G98" s="82">
        <v>11373</v>
      </c>
      <c r="H98" s="82">
        <v>0</v>
      </c>
      <c r="I98" s="82">
        <v>389</v>
      </c>
      <c r="J98" s="82">
        <v>168</v>
      </c>
      <c r="K98" s="82"/>
    </row>
    <row r="99" spans="1:11" x14ac:dyDescent="0.35">
      <c r="A99" s="82" t="s">
        <v>449</v>
      </c>
      <c r="B99" s="82">
        <v>61522</v>
      </c>
      <c r="C99" s="82">
        <v>11839</v>
      </c>
      <c r="D99" s="82">
        <v>2872</v>
      </c>
      <c r="E99" s="82">
        <v>32794</v>
      </c>
      <c r="F99" s="82">
        <v>702</v>
      </c>
      <c r="G99" s="82">
        <v>12531</v>
      </c>
      <c r="H99" s="82">
        <v>0</v>
      </c>
      <c r="I99" s="82">
        <v>612</v>
      </c>
      <c r="J99" s="82">
        <v>172</v>
      </c>
      <c r="K99" s="82"/>
    </row>
    <row r="100" spans="1:11" x14ac:dyDescent="0.35">
      <c r="A100" s="82" t="s">
        <v>450</v>
      </c>
      <c r="B100" s="82">
        <v>42767</v>
      </c>
      <c r="C100" s="82">
        <v>226</v>
      </c>
      <c r="D100" s="82">
        <v>-2</v>
      </c>
      <c r="E100" s="82">
        <v>28708</v>
      </c>
      <c r="F100" s="82">
        <v>805</v>
      </c>
      <c r="G100" s="82">
        <v>12485</v>
      </c>
      <c r="H100" s="82">
        <v>0</v>
      </c>
      <c r="I100" s="82">
        <v>365</v>
      </c>
      <c r="J100" s="82">
        <v>180</v>
      </c>
      <c r="K100" s="82"/>
    </row>
    <row r="101" spans="1:11" x14ac:dyDescent="0.35">
      <c r="A101" s="82" t="s">
        <v>451</v>
      </c>
      <c r="B101" s="82">
        <v>48830</v>
      </c>
      <c r="C101" s="82">
        <v>6924</v>
      </c>
      <c r="D101" s="82">
        <v>0</v>
      </c>
      <c r="E101" s="82">
        <v>28595</v>
      </c>
      <c r="F101" s="82">
        <v>1111</v>
      </c>
      <c r="G101" s="82">
        <v>11252</v>
      </c>
      <c r="H101" s="82">
        <v>0</v>
      </c>
      <c r="I101" s="82">
        <v>789</v>
      </c>
      <c r="J101" s="82">
        <v>159</v>
      </c>
      <c r="K101" s="82"/>
    </row>
    <row r="102" spans="1:11" x14ac:dyDescent="0.35">
      <c r="A102" s="82" t="s">
        <v>452</v>
      </c>
      <c r="B102" s="82">
        <v>41935</v>
      </c>
      <c r="C102" s="82">
        <v>94</v>
      </c>
      <c r="D102" s="82">
        <v>5</v>
      </c>
      <c r="E102" s="82">
        <v>29914</v>
      </c>
      <c r="F102" s="82">
        <v>1021</v>
      </c>
      <c r="G102" s="82">
        <v>9937</v>
      </c>
      <c r="H102" s="82">
        <v>0</v>
      </c>
      <c r="I102" s="82">
        <v>780</v>
      </c>
      <c r="J102" s="82">
        <v>184</v>
      </c>
      <c r="K102" s="82"/>
    </row>
    <row r="103" spans="1:11" x14ac:dyDescent="0.35">
      <c r="A103" s="82" t="s">
        <v>453</v>
      </c>
      <c r="B103" s="82">
        <v>65990</v>
      </c>
      <c r="C103" s="82">
        <v>13062</v>
      </c>
      <c r="D103" s="82">
        <v>3827</v>
      </c>
      <c r="E103" s="82">
        <v>36207</v>
      </c>
      <c r="F103" s="82">
        <v>-172</v>
      </c>
      <c r="G103" s="82">
        <v>12664</v>
      </c>
      <c r="H103" s="82">
        <v>0</v>
      </c>
      <c r="I103" s="82">
        <v>221</v>
      </c>
      <c r="J103" s="82">
        <v>181</v>
      </c>
      <c r="K103" s="82"/>
    </row>
    <row r="104" spans="1:11" x14ac:dyDescent="0.35">
      <c r="A104" s="82" t="s">
        <v>454</v>
      </c>
      <c r="B104" s="82">
        <v>43888</v>
      </c>
      <c r="C104" s="82">
        <v>279</v>
      </c>
      <c r="D104" s="82">
        <v>23</v>
      </c>
      <c r="E104" s="82">
        <v>30835</v>
      </c>
      <c r="F104" s="82">
        <v>428</v>
      </c>
      <c r="G104" s="82">
        <v>11902</v>
      </c>
      <c r="H104" s="82">
        <v>0</v>
      </c>
      <c r="I104" s="82">
        <v>256</v>
      </c>
      <c r="J104" s="82">
        <v>165</v>
      </c>
      <c r="K104" s="82"/>
    </row>
    <row r="105" spans="1:11" x14ac:dyDescent="0.35">
      <c r="A105" s="82" t="s">
        <v>455</v>
      </c>
      <c r="B105" s="82">
        <v>51449</v>
      </c>
      <c r="C105" s="82">
        <v>7565</v>
      </c>
      <c r="D105" s="82">
        <v>8</v>
      </c>
      <c r="E105" s="82">
        <v>31166</v>
      </c>
      <c r="F105" s="82">
        <v>121</v>
      </c>
      <c r="G105" s="82">
        <v>11997</v>
      </c>
      <c r="H105" s="82">
        <v>0</v>
      </c>
      <c r="I105" s="82">
        <v>455</v>
      </c>
      <c r="J105" s="82">
        <v>137</v>
      </c>
      <c r="K105" s="82"/>
    </row>
    <row r="106" spans="1:11" x14ac:dyDescent="0.35">
      <c r="A106" s="82" t="s">
        <v>456</v>
      </c>
      <c r="B106" s="82">
        <v>45387</v>
      </c>
      <c r="C106" s="82">
        <v>201</v>
      </c>
      <c r="D106" s="82">
        <v>8</v>
      </c>
      <c r="E106" s="82">
        <v>32020</v>
      </c>
      <c r="F106" s="82">
        <v>1509</v>
      </c>
      <c r="G106" s="82">
        <v>11012</v>
      </c>
      <c r="H106" s="82">
        <v>0</v>
      </c>
      <c r="I106" s="82">
        <v>455</v>
      </c>
      <c r="J106" s="82">
        <v>182</v>
      </c>
      <c r="K106" s="82"/>
    </row>
    <row r="107" spans="1:11" x14ac:dyDescent="0.35">
      <c r="A107" s="82" t="s">
        <v>457</v>
      </c>
      <c r="B107" s="82">
        <v>71098</v>
      </c>
      <c r="C107" s="82">
        <v>14398</v>
      </c>
      <c r="D107" s="82">
        <v>5229</v>
      </c>
      <c r="E107" s="82">
        <v>37845</v>
      </c>
      <c r="F107" s="82">
        <v>725</v>
      </c>
      <c r="G107" s="82">
        <v>12192</v>
      </c>
      <c r="H107" s="82">
        <v>0</v>
      </c>
      <c r="I107" s="82">
        <v>514</v>
      </c>
      <c r="J107" s="82">
        <v>195</v>
      </c>
      <c r="K107" s="82"/>
    </row>
    <row r="108" spans="1:11" x14ac:dyDescent="0.35">
      <c r="A108" s="82" t="s">
        <v>458</v>
      </c>
      <c r="B108" s="82">
        <v>43131</v>
      </c>
      <c r="C108" s="82">
        <v>451</v>
      </c>
      <c r="D108" s="82">
        <v>30</v>
      </c>
      <c r="E108" s="82">
        <v>31231</v>
      </c>
      <c r="F108" s="82">
        <v>-197</v>
      </c>
      <c r="G108" s="82">
        <v>11168</v>
      </c>
      <c r="H108" s="82">
        <v>0</v>
      </c>
      <c r="I108" s="82">
        <v>267</v>
      </c>
      <c r="J108" s="82">
        <v>181</v>
      </c>
      <c r="K108" s="82"/>
    </row>
    <row r="109" spans="1:11" x14ac:dyDescent="0.35">
      <c r="A109" s="82" t="s">
        <v>459</v>
      </c>
      <c r="B109" s="82">
        <v>51509</v>
      </c>
      <c r="C109" s="82">
        <v>8052</v>
      </c>
      <c r="D109" s="82">
        <v>19</v>
      </c>
      <c r="E109" s="82">
        <v>30932</v>
      </c>
      <c r="F109" s="82">
        <v>1018</v>
      </c>
      <c r="G109" s="82">
        <v>10001</v>
      </c>
      <c r="H109" s="82">
        <v>0</v>
      </c>
      <c r="I109" s="82">
        <v>1320</v>
      </c>
      <c r="J109" s="82">
        <v>167</v>
      </c>
      <c r="K109" s="82"/>
    </row>
    <row r="110" spans="1:11" x14ac:dyDescent="0.35">
      <c r="A110" s="82" t="s">
        <v>460</v>
      </c>
      <c r="B110" s="82">
        <v>41407</v>
      </c>
      <c r="C110" s="82">
        <v>132</v>
      </c>
      <c r="D110" s="82">
        <v>11</v>
      </c>
      <c r="E110" s="82">
        <v>30926</v>
      </c>
      <c r="F110" s="82">
        <v>829</v>
      </c>
      <c r="G110" s="82">
        <v>8728</v>
      </c>
      <c r="H110" s="82">
        <v>0</v>
      </c>
      <c r="I110" s="82">
        <v>562</v>
      </c>
      <c r="J110" s="82">
        <v>219</v>
      </c>
      <c r="K110" s="82"/>
    </row>
    <row r="111" spans="1:11" x14ac:dyDescent="0.35">
      <c r="A111" s="82" t="s">
        <v>461</v>
      </c>
      <c r="B111" s="82">
        <v>64126</v>
      </c>
      <c r="C111" s="82">
        <v>13897</v>
      </c>
      <c r="D111" s="82">
        <v>7792</v>
      </c>
      <c r="E111" s="82">
        <v>33329</v>
      </c>
      <c r="F111" s="82">
        <v>239</v>
      </c>
      <c r="G111" s="82">
        <v>8244</v>
      </c>
      <c r="H111" s="82">
        <v>0</v>
      </c>
      <c r="I111" s="82">
        <v>418</v>
      </c>
      <c r="J111" s="82">
        <v>207</v>
      </c>
      <c r="K111" s="82"/>
    </row>
    <row r="112" spans="1:11" x14ac:dyDescent="0.35">
      <c r="A112" s="82" t="s">
        <v>462</v>
      </c>
      <c r="B112" s="82">
        <v>40028</v>
      </c>
      <c r="C112" s="82">
        <v>526</v>
      </c>
      <c r="D112" s="82">
        <v>6</v>
      </c>
      <c r="E112" s="82">
        <v>29794</v>
      </c>
      <c r="F112" s="82">
        <v>-166</v>
      </c>
      <c r="G112" s="82">
        <v>9343</v>
      </c>
      <c r="H112" s="82">
        <v>0</v>
      </c>
      <c r="I112" s="82">
        <v>367</v>
      </c>
      <c r="J112" s="82">
        <v>158</v>
      </c>
      <c r="K112" s="82"/>
    </row>
    <row r="113" spans="1:11" x14ac:dyDescent="0.35">
      <c r="A113" s="82" t="s">
        <v>463</v>
      </c>
      <c r="B113" s="82">
        <v>46992</v>
      </c>
      <c r="C113" s="82">
        <v>7399</v>
      </c>
      <c r="D113" s="82">
        <v>4</v>
      </c>
      <c r="E113" s="82">
        <v>29231</v>
      </c>
      <c r="F113" s="82">
        <v>152</v>
      </c>
      <c r="G113" s="82">
        <v>10009</v>
      </c>
      <c r="H113" s="82">
        <v>0</v>
      </c>
      <c r="I113" s="82">
        <v>66</v>
      </c>
      <c r="J113" s="82">
        <v>131</v>
      </c>
      <c r="K113" s="82"/>
    </row>
    <row r="114" spans="1:11" x14ac:dyDescent="0.35">
      <c r="A114" s="82" t="s">
        <v>464</v>
      </c>
      <c r="B114" s="82">
        <v>40236</v>
      </c>
      <c r="C114" s="82">
        <v>151</v>
      </c>
      <c r="D114" s="82">
        <v>6</v>
      </c>
      <c r="E114" s="82">
        <v>30128</v>
      </c>
      <c r="F114" s="82">
        <v>65</v>
      </c>
      <c r="G114" s="82">
        <v>9533</v>
      </c>
      <c r="H114" s="82">
        <v>0</v>
      </c>
      <c r="I114" s="82">
        <v>196</v>
      </c>
      <c r="J114" s="82">
        <v>157</v>
      </c>
      <c r="K114" s="82"/>
    </row>
    <row r="115" spans="1:11" x14ac:dyDescent="0.35">
      <c r="A115" s="82" t="s">
        <v>465</v>
      </c>
      <c r="B115" s="82">
        <v>63942</v>
      </c>
      <c r="C115" s="82">
        <v>13631</v>
      </c>
      <c r="D115" s="82">
        <v>2475</v>
      </c>
      <c r="E115" s="82">
        <v>36196</v>
      </c>
      <c r="F115" s="82">
        <v>41</v>
      </c>
      <c r="G115" s="82">
        <v>11150</v>
      </c>
      <c r="H115" s="82">
        <v>0</v>
      </c>
      <c r="I115" s="82">
        <v>294</v>
      </c>
      <c r="J115" s="82">
        <v>155</v>
      </c>
      <c r="K115" s="82"/>
    </row>
    <row r="116" spans="1:11" x14ac:dyDescent="0.35">
      <c r="A116" s="82" t="s">
        <v>466</v>
      </c>
      <c r="B116" s="82">
        <v>43270</v>
      </c>
      <c r="C116" s="82">
        <v>97</v>
      </c>
      <c r="D116" s="82">
        <v>11</v>
      </c>
      <c r="E116" s="82">
        <v>31150</v>
      </c>
      <c r="F116" s="82">
        <v>-272</v>
      </c>
      <c r="G116" s="82">
        <v>12019</v>
      </c>
      <c r="H116" s="82">
        <v>0</v>
      </c>
      <c r="I116" s="82">
        <v>101</v>
      </c>
      <c r="J116" s="82">
        <v>164</v>
      </c>
      <c r="K116" s="82"/>
    </row>
    <row r="117" spans="1:11" x14ac:dyDescent="0.35">
      <c r="A117" s="82" t="s">
        <v>467</v>
      </c>
      <c r="B117" s="82">
        <v>49849</v>
      </c>
      <c r="C117" s="82">
        <v>7440</v>
      </c>
      <c r="D117" s="82">
        <v>11</v>
      </c>
      <c r="E117" s="82">
        <v>30967</v>
      </c>
      <c r="F117" s="82">
        <v>32</v>
      </c>
      <c r="G117" s="82">
        <v>10610</v>
      </c>
      <c r="H117" s="82">
        <v>0</v>
      </c>
      <c r="I117" s="82">
        <v>634</v>
      </c>
      <c r="J117" s="82">
        <v>155</v>
      </c>
      <c r="K117" s="82"/>
    </row>
    <row r="118" spans="1:11" x14ac:dyDescent="0.35">
      <c r="A118" s="82" t="s">
        <v>468</v>
      </c>
      <c r="B118" s="82">
        <v>42515</v>
      </c>
      <c r="C118" s="82">
        <v>206</v>
      </c>
      <c r="D118" s="82">
        <v>25</v>
      </c>
      <c r="E118" s="82">
        <v>31706</v>
      </c>
      <c r="F118" s="82">
        <v>-213</v>
      </c>
      <c r="G118" s="82">
        <v>10323</v>
      </c>
      <c r="H118" s="82">
        <v>0</v>
      </c>
      <c r="I118" s="82">
        <v>320</v>
      </c>
      <c r="J118" s="82">
        <v>148</v>
      </c>
      <c r="K118" s="82"/>
    </row>
    <row r="119" spans="1:11" x14ac:dyDescent="0.35">
      <c r="A119" s="82" t="s">
        <v>469</v>
      </c>
      <c r="B119" s="82">
        <v>67228</v>
      </c>
      <c r="C119" s="82">
        <v>14364</v>
      </c>
      <c r="D119" s="82">
        <v>3554</v>
      </c>
      <c r="E119" s="82">
        <v>38183</v>
      </c>
      <c r="F119" s="82">
        <v>-414</v>
      </c>
      <c r="G119" s="82">
        <v>10979</v>
      </c>
      <c r="H119" s="82">
        <v>0</v>
      </c>
      <c r="I119" s="82">
        <v>403</v>
      </c>
      <c r="J119" s="82">
        <v>159</v>
      </c>
      <c r="K119" s="82"/>
    </row>
    <row r="120" spans="1:11" x14ac:dyDescent="0.35">
      <c r="A120" s="82" t="s">
        <v>470</v>
      </c>
      <c r="B120" s="82">
        <v>43718</v>
      </c>
      <c r="C120" s="82">
        <v>-48</v>
      </c>
      <c r="D120" s="82">
        <v>21</v>
      </c>
      <c r="E120" s="82">
        <v>32339</v>
      </c>
      <c r="F120" s="82">
        <v>-258</v>
      </c>
      <c r="G120" s="82">
        <v>11225</v>
      </c>
      <c r="H120" s="82">
        <v>0</v>
      </c>
      <c r="I120" s="82">
        <v>306</v>
      </c>
      <c r="J120" s="82">
        <v>133</v>
      </c>
      <c r="K120" s="82"/>
    </row>
    <row r="121" spans="1:11" x14ac:dyDescent="0.35">
      <c r="A121" s="82" t="s">
        <v>471</v>
      </c>
      <c r="B121" s="82">
        <v>50006</v>
      </c>
      <c r="C121" s="82">
        <v>6913</v>
      </c>
      <c r="D121" s="82">
        <v>14</v>
      </c>
      <c r="E121" s="82">
        <v>32050</v>
      </c>
      <c r="F121" s="82">
        <v>-341</v>
      </c>
      <c r="G121" s="82">
        <v>10499</v>
      </c>
      <c r="H121" s="82">
        <v>0</v>
      </c>
      <c r="I121" s="82">
        <v>710</v>
      </c>
      <c r="J121" s="82">
        <v>161</v>
      </c>
      <c r="K121" s="82"/>
    </row>
    <row r="122" spans="1:11" x14ac:dyDescent="0.35">
      <c r="A122" s="82" t="s">
        <v>472</v>
      </c>
      <c r="B122" s="82">
        <v>43255</v>
      </c>
      <c r="C122" s="82">
        <v>353</v>
      </c>
      <c r="D122" s="82">
        <v>12</v>
      </c>
      <c r="E122" s="82">
        <v>32255</v>
      </c>
      <c r="F122" s="82">
        <v>69</v>
      </c>
      <c r="G122" s="82">
        <v>10052</v>
      </c>
      <c r="H122" s="82">
        <v>0</v>
      </c>
      <c r="I122" s="82">
        <v>356</v>
      </c>
      <c r="J122" s="82">
        <v>158</v>
      </c>
      <c r="K122" s="82"/>
    </row>
    <row r="123" spans="1:11" x14ac:dyDescent="0.35">
      <c r="A123" s="82" t="s">
        <v>473</v>
      </c>
      <c r="B123" s="82">
        <v>64453</v>
      </c>
      <c r="C123" s="82">
        <v>13115</v>
      </c>
      <c r="D123" s="82">
        <v>4290</v>
      </c>
      <c r="E123" s="82">
        <v>37271</v>
      </c>
      <c r="F123" s="82">
        <v>-1016</v>
      </c>
      <c r="G123" s="82">
        <v>9961</v>
      </c>
      <c r="H123" s="82">
        <v>0</v>
      </c>
      <c r="I123" s="82">
        <v>660</v>
      </c>
      <c r="J123" s="82">
        <v>172</v>
      </c>
      <c r="K123" s="82"/>
    </row>
    <row r="124" spans="1:11" x14ac:dyDescent="0.35">
      <c r="A124" s="82" t="s">
        <v>474</v>
      </c>
      <c r="B124" s="82">
        <v>42738</v>
      </c>
      <c r="C124" s="82">
        <v>-151</v>
      </c>
      <c r="D124" s="82">
        <v>18</v>
      </c>
      <c r="E124" s="82">
        <v>32488</v>
      </c>
      <c r="F124" s="82">
        <v>-875</v>
      </c>
      <c r="G124" s="82">
        <v>10779</v>
      </c>
      <c r="H124" s="82">
        <v>0</v>
      </c>
      <c r="I124" s="82">
        <v>330</v>
      </c>
      <c r="J124" s="82">
        <v>149</v>
      </c>
      <c r="K124" s="82"/>
    </row>
    <row r="125" spans="1:11" x14ac:dyDescent="0.35">
      <c r="A125" s="82" t="s">
        <v>475</v>
      </c>
      <c r="B125" s="82">
        <v>49727</v>
      </c>
      <c r="C125" s="82">
        <v>7151</v>
      </c>
      <c r="D125" s="82">
        <v>10</v>
      </c>
      <c r="E125" s="82">
        <v>31915</v>
      </c>
      <c r="F125" s="82">
        <v>-763</v>
      </c>
      <c r="G125" s="82">
        <v>10533</v>
      </c>
      <c r="H125" s="82">
        <v>0</v>
      </c>
      <c r="I125" s="82">
        <v>742</v>
      </c>
      <c r="J125" s="82">
        <v>139</v>
      </c>
      <c r="K125" s="82"/>
    </row>
    <row r="126" spans="1:11" x14ac:dyDescent="0.35">
      <c r="A126" s="82" t="s">
        <v>476</v>
      </c>
      <c r="B126" s="82">
        <v>41462</v>
      </c>
      <c r="C126" s="82">
        <v>330</v>
      </c>
      <c r="D126" s="82">
        <v>17</v>
      </c>
      <c r="E126" s="82">
        <v>31940</v>
      </c>
      <c r="F126" s="82">
        <v>-466</v>
      </c>
      <c r="G126" s="82">
        <v>9111</v>
      </c>
      <c r="H126" s="82">
        <v>0</v>
      </c>
      <c r="I126" s="82">
        <v>374</v>
      </c>
      <c r="J126" s="82">
        <v>156</v>
      </c>
      <c r="K126" s="82"/>
    </row>
    <row r="127" spans="1:11" x14ac:dyDescent="0.35">
      <c r="A127" s="82" t="s">
        <v>477</v>
      </c>
      <c r="B127" s="82">
        <v>65393</v>
      </c>
      <c r="C127" s="82">
        <v>13221</v>
      </c>
      <c r="D127" s="82">
        <v>3882</v>
      </c>
      <c r="E127" s="82">
        <v>36216</v>
      </c>
      <c r="F127" s="82">
        <v>1285</v>
      </c>
      <c r="G127" s="82">
        <v>10325</v>
      </c>
      <c r="H127" s="82">
        <v>0</v>
      </c>
      <c r="I127" s="82">
        <v>291</v>
      </c>
      <c r="J127" s="82">
        <v>173</v>
      </c>
      <c r="K127" s="82"/>
    </row>
    <row r="128" spans="1:11" x14ac:dyDescent="0.35">
      <c r="A128" s="82" t="s">
        <v>478</v>
      </c>
      <c r="B128" s="82">
        <v>44794</v>
      </c>
      <c r="C128" s="82">
        <v>-159</v>
      </c>
      <c r="D128" s="82">
        <v>8</v>
      </c>
      <c r="E128" s="82">
        <v>33510</v>
      </c>
      <c r="F128" s="82">
        <v>668</v>
      </c>
      <c r="G128" s="82">
        <v>10388</v>
      </c>
      <c r="H128" s="82">
        <v>0</v>
      </c>
      <c r="I128" s="82">
        <v>213</v>
      </c>
      <c r="J128" s="82">
        <v>166</v>
      </c>
      <c r="K128" s="82"/>
    </row>
    <row r="129" spans="1:11" x14ac:dyDescent="0.35">
      <c r="A129" s="82" t="s">
        <v>479</v>
      </c>
      <c r="B129" s="82">
        <v>49626</v>
      </c>
      <c r="C129" s="82">
        <v>7422</v>
      </c>
      <c r="D129" s="82">
        <v>8</v>
      </c>
      <c r="E129" s="82">
        <v>31756</v>
      </c>
      <c r="F129" s="82">
        <v>-422</v>
      </c>
      <c r="G129" s="82">
        <v>10226</v>
      </c>
      <c r="H129" s="82">
        <v>0</v>
      </c>
      <c r="I129" s="82">
        <v>489</v>
      </c>
      <c r="J129" s="82">
        <v>147</v>
      </c>
      <c r="K129" s="82"/>
    </row>
    <row r="130" spans="1:11" x14ac:dyDescent="0.35">
      <c r="A130" s="82" t="s">
        <v>480</v>
      </c>
      <c r="B130" s="82">
        <v>43464</v>
      </c>
      <c r="C130" s="82">
        <v>256</v>
      </c>
      <c r="D130" s="82">
        <v>7</v>
      </c>
      <c r="E130" s="82">
        <v>32580</v>
      </c>
      <c r="F130" s="82">
        <v>455</v>
      </c>
      <c r="G130" s="82">
        <v>9691</v>
      </c>
      <c r="H130" s="82">
        <v>0</v>
      </c>
      <c r="I130" s="82">
        <v>303</v>
      </c>
      <c r="J130" s="82">
        <v>172</v>
      </c>
      <c r="K130" s="82"/>
    </row>
    <row r="131" spans="1:11" x14ac:dyDescent="0.35">
      <c r="A131" s="82" t="s">
        <v>481</v>
      </c>
      <c r="B131" s="82">
        <v>66080</v>
      </c>
      <c r="C131" s="82">
        <v>13335</v>
      </c>
      <c r="D131" s="82">
        <v>3885</v>
      </c>
      <c r="E131" s="82">
        <v>37635</v>
      </c>
      <c r="F131" s="82">
        <v>582</v>
      </c>
      <c r="G131" s="82">
        <v>10366</v>
      </c>
      <c r="H131" s="82">
        <v>0</v>
      </c>
      <c r="I131" s="82">
        <v>113</v>
      </c>
      <c r="J131" s="82">
        <v>164</v>
      </c>
      <c r="K131" s="82"/>
    </row>
    <row r="132" spans="1:11" x14ac:dyDescent="0.35">
      <c r="A132" s="82" t="s">
        <v>482</v>
      </c>
      <c r="B132" s="82">
        <v>44246</v>
      </c>
      <c r="C132" s="82">
        <v>-138</v>
      </c>
      <c r="D132" s="82">
        <v>13</v>
      </c>
      <c r="E132" s="82">
        <v>33480</v>
      </c>
      <c r="F132" s="82">
        <v>-416</v>
      </c>
      <c r="G132" s="82">
        <v>10909</v>
      </c>
      <c r="H132" s="82">
        <v>0</v>
      </c>
      <c r="I132" s="82">
        <v>233</v>
      </c>
      <c r="J132" s="82">
        <v>165</v>
      </c>
      <c r="K132" s="82"/>
    </row>
    <row r="133" spans="1:11" x14ac:dyDescent="0.35">
      <c r="A133" s="82" t="s">
        <v>483</v>
      </c>
      <c r="B133" s="82">
        <v>52464</v>
      </c>
      <c r="C133" s="82">
        <v>8063</v>
      </c>
      <c r="D133" s="82">
        <v>10</v>
      </c>
      <c r="E133" s="82">
        <v>33276</v>
      </c>
      <c r="F133" s="82">
        <v>-459</v>
      </c>
      <c r="G133" s="82">
        <v>11408</v>
      </c>
      <c r="H133" s="82">
        <v>0</v>
      </c>
      <c r="I133" s="82">
        <v>17</v>
      </c>
      <c r="J133" s="82">
        <v>149</v>
      </c>
      <c r="K133" s="82"/>
    </row>
    <row r="134" spans="1:11" x14ac:dyDescent="0.35">
      <c r="A134" s="82" t="s">
        <v>484</v>
      </c>
      <c r="B134" s="82">
        <v>46059</v>
      </c>
      <c r="C134" s="82">
        <v>361</v>
      </c>
      <c r="D134" s="82">
        <v>4</v>
      </c>
      <c r="E134" s="82">
        <v>33917</v>
      </c>
      <c r="F134" s="82">
        <v>605</v>
      </c>
      <c r="G134" s="82">
        <v>10874</v>
      </c>
      <c r="H134" s="82">
        <v>0</v>
      </c>
      <c r="I134" s="82">
        <v>205</v>
      </c>
      <c r="J134" s="82">
        <v>93</v>
      </c>
      <c r="K134" s="82"/>
    </row>
    <row r="135" spans="1:11" x14ac:dyDescent="0.35">
      <c r="A135" s="82" t="s">
        <v>485</v>
      </c>
      <c r="B135" s="82">
        <v>71217</v>
      </c>
      <c r="C135" s="82">
        <v>15358</v>
      </c>
      <c r="D135" s="82">
        <v>5532</v>
      </c>
      <c r="E135" s="82">
        <v>39328</v>
      </c>
      <c r="F135" s="82">
        <v>244</v>
      </c>
      <c r="G135" s="82">
        <v>11080</v>
      </c>
      <c r="H135" s="82">
        <v>0</v>
      </c>
      <c r="I135" s="82">
        <v>-378</v>
      </c>
      <c r="J135" s="82">
        <v>53</v>
      </c>
      <c r="K135" s="82"/>
    </row>
    <row r="136" spans="1:11" x14ac:dyDescent="0.35">
      <c r="A136" s="82" t="s">
        <v>486</v>
      </c>
      <c r="B136" s="82">
        <v>46223</v>
      </c>
      <c r="C136" s="82">
        <v>-360</v>
      </c>
      <c r="D136" s="82">
        <v>8</v>
      </c>
      <c r="E136" s="82">
        <v>35457</v>
      </c>
      <c r="F136" s="82">
        <v>-418</v>
      </c>
      <c r="G136" s="82">
        <v>11360</v>
      </c>
      <c r="H136" s="82">
        <v>0</v>
      </c>
      <c r="I136" s="82">
        <v>-66</v>
      </c>
      <c r="J136" s="82">
        <v>242</v>
      </c>
      <c r="K136" s="82"/>
    </row>
    <row r="137" spans="1:11" x14ac:dyDescent="0.35">
      <c r="A137" s="82" t="s">
        <v>487</v>
      </c>
      <c r="B137" s="82">
        <v>53060</v>
      </c>
      <c r="C137" s="82">
        <v>8235</v>
      </c>
      <c r="D137" s="82">
        <v>10</v>
      </c>
      <c r="E137" s="82">
        <v>34643</v>
      </c>
      <c r="F137" s="82">
        <v>-935</v>
      </c>
      <c r="G137" s="82">
        <v>11145</v>
      </c>
      <c r="H137" s="82">
        <v>0</v>
      </c>
      <c r="I137" s="82">
        <v>-176</v>
      </c>
      <c r="J137" s="82">
        <v>138</v>
      </c>
      <c r="K137" s="82"/>
    </row>
    <row r="138" spans="1:11" x14ac:dyDescent="0.35">
      <c r="A138" s="82" t="s">
        <v>488</v>
      </c>
      <c r="B138" s="82">
        <v>46230</v>
      </c>
      <c r="C138" s="82">
        <v>523</v>
      </c>
      <c r="D138" s="82">
        <v>33</v>
      </c>
      <c r="E138" s="82">
        <v>35275</v>
      </c>
      <c r="F138" s="82">
        <v>-139</v>
      </c>
      <c r="G138" s="82">
        <v>10294</v>
      </c>
      <c r="H138" s="82">
        <v>0</v>
      </c>
      <c r="I138" s="82">
        <v>68</v>
      </c>
      <c r="J138" s="82">
        <v>176</v>
      </c>
      <c r="K138" s="82"/>
    </row>
    <row r="139" spans="1:11" x14ac:dyDescent="0.35">
      <c r="A139" s="82" t="s">
        <v>489</v>
      </c>
      <c r="B139" s="82">
        <v>75386</v>
      </c>
      <c r="C139" s="82">
        <v>15930</v>
      </c>
      <c r="D139" s="82">
        <v>7009</v>
      </c>
      <c r="E139" s="82">
        <v>40784</v>
      </c>
      <c r="F139" s="82">
        <v>-121</v>
      </c>
      <c r="G139" s="82">
        <v>12002</v>
      </c>
      <c r="H139" s="82">
        <v>0</v>
      </c>
      <c r="I139" s="82">
        <v>-388</v>
      </c>
      <c r="J139" s="82">
        <v>170</v>
      </c>
      <c r="K139" s="82"/>
    </row>
    <row r="140" spans="1:11" x14ac:dyDescent="0.35">
      <c r="A140" s="82" t="s">
        <v>490</v>
      </c>
      <c r="B140" s="82">
        <v>49003</v>
      </c>
      <c r="C140" s="82">
        <v>-273</v>
      </c>
      <c r="D140" s="82">
        <v>27</v>
      </c>
      <c r="E140" s="82">
        <v>35933</v>
      </c>
      <c r="F140" s="82">
        <v>-334</v>
      </c>
      <c r="G140" s="82">
        <v>13471</v>
      </c>
      <c r="H140" s="82">
        <v>0</v>
      </c>
      <c r="I140" s="82">
        <v>-15</v>
      </c>
      <c r="J140" s="82">
        <v>194</v>
      </c>
      <c r="K140" s="82"/>
    </row>
    <row r="141" spans="1:11" x14ac:dyDescent="0.35">
      <c r="A141" s="82" t="s">
        <v>491</v>
      </c>
      <c r="B141" s="82">
        <v>57973</v>
      </c>
      <c r="C141" s="82">
        <v>9395</v>
      </c>
      <c r="D141" s="82">
        <v>6</v>
      </c>
      <c r="E141" s="82">
        <v>35557</v>
      </c>
      <c r="F141" s="82">
        <v>-871</v>
      </c>
      <c r="G141" s="82">
        <v>14067</v>
      </c>
      <c r="H141" s="82">
        <v>0</v>
      </c>
      <c r="I141" s="82">
        <v>-354</v>
      </c>
      <c r="J141" s="82">
        <v>173</v>
      </c>
      <c r="K141" s="82"/>
    </row>
    <row r="142" spans="1:11" x14ac:dyDescent="0.35">
      <c r="A142" s="82" t="s">
        <v>492</v>
      </c>
      <c r="B142" s="82">
        <v>49636</v>
      </c>
      <c r="C142" s="82">
        <v>1082</v>
      </c>
      <c r="D142" s="82">
        <v>18</v>
      </c>
      <c r="E142" s="82">
        <v>36487</v>
      </c>
      <c r="F142" s="82">
        <v>-596</v>
      </c>
      <c r="G142" s="82">
        <v>12530</v>
      </c>
      <c r="H142" s="82">
        <v>0</v>
      </c>
      <c r="I142" s="82">
        <v>-11</v>
      </c>
      <c r="J142" s="82">
        <v>126</v>
      </c>
      <c r="K142" s="82"/>
    </row>
    <row r="143" spans="1:11" x14ac:dyDescent="0.35">
      <c r="A143" s="82" t="s">
        <v>493</v>
      </c>
      <c r="B143" s="82">
        <v>82645</v>
      </c>
      <c r="C143" s="82">
        <v>19088</v>
      </c>
      <c r="D143" s="82">
        <v>8510</v>
      </c>
      <c r="E143" s="82">
        <v>41758</v>
      </c>
      <c r="F143" s="82">
        <v>-275</v>
      </c>
      <c r="G143" s="82">
        <v>13734</v>
      </c>
      <c r="H143" s="82">
        <v>0</v>
      </c>
      <c r="I143" s="82">
        <v>-273</v>
      </c>
      <c r="J143" s="82">
        <v>103</v>
      </c>
      <c r="K143" s="82"/>
    </row>
    <row r="144" spans="1:11" x14ac:dyDescent="0.35">
      <c r="A144" s="82" t="s">
        <v>494</v>
      </c>
      <c r="B144" s="82">
        <v>50601</v>
      </c>
      <c r="C144" s="82">
        <v>-157</v>
      </c>
      <c r="D144" s="82">
        <v>11</v>
      </c>
      <c r="E144" s="82">
        <v>37178</v>
      </c>
      <c r="F144" s="82">
        <v>-791</v>
      </c>
      <c r="G144" s="82">
        <v>14180</v>
      </c>
      <c r="H144" s="82">
        <v>0</v>
      </c>
      <c r="I144" s="82">
        <v>-94</v>
      </c>
      <c r="J144" s="82">
        <v>274</v>
      </c>
    </row>
    <row r="145" spans="1:10" x14ac:dyDescent="0.35">
      <c r="A145" s="82" t="s">
        <v>495</v>
      </c>
      <c r="B145" s="82">
        <v>58669</v>
      </c>
      <c r="C145" s="82">
        <v>9534</v>
      </c>
      <c r="D145" s="82">
        <v>17</v>
      </c>
      <c r="E145" s="82">
        <v>36674</v>
      </c>
      <c r="F145" s="82">
        <v>-1489</v>
      </c>
      <c r="G145" s="82">
        <v>13999</v>
      </c>
      <c r="H145" s="82">
        <v>0</v>
      </c>
      <c r="I145" s="82">
        <v>-224</v>
      </c>
      <c r="J145" s="82">
        <v>158</v>
      </c>
    </row>
    <row r="146" spans="1:10" x14ac:dyDescent="0.35">
      <c r="A146" s="82" t="s">
        <v>496</v>
      </c>
      <c r="B146" s="82">
        <v>53038</v>
      </c>
      <c r="C146" s="82">
        <v>1286</v>
      </c>
      <c r="D146" s="82">
        <v>21</v>
      </c>
      <c r="E146" s="82">
        <v>37847</v>
      </c>
      <c r="F146" s="82">
        <v>160</v>
      </c>
      <c r="G146" s="82">
        <v>13583</v>
      </c>
      <c r="H146" s="82">
        <v>0</v>
      </c>
      <c r="I146" s="82">
        <v>-43</v>
      </c>
      <c r="J146" s="82">
        <v>184</v>
      </c>
    </row>
    <row r="147" spans="1:10" x14ac:dyDescent="0.35">
      <c r="A147" s="82" t="s">
        <v>497</v>
      </c>
      <c r="B147" s="82">
        <v>82061</v>
      </c>
      <c r="C147" s="82">
        <v>17632</v>
      </c>
      <c r="D147" s="82">
        <v>7744</v>
      </c>
      <c r="E147" s="82">
        <v>43227</v>
      </c>
      <c r="F147" s="82">
        <v>-492</v>
      </c>
      <c r="G147" s="82">
        <v>13997</v>
      </c>
      <c r="H147" s="82">
        <v>0</v>
      </c>
      <c r="I147" s="82">
        <v>-207</v>
      </c>
      <c r="J147" s="82">
        <v>160</v>
      </c>
    </row>
    <row r="148" spans="1:10" x14ac:dyDescent="0.35">
      <c r="A148" s="82" t="s">
        <v>498</v>
      </c>
      <c r="B148" s="82">
        <v>53053</v>
      </c>
      <c r="C148" s="82">
        <v>49</v>
      </c>
      <c r="D148" s="82">
        <v>14</v>
      </c>
      <c r="E148" s="82">
        <v>38741</v>
      </c>
      <c r="F148" s="82">
        <v>-857</v>
      </c>
      <c r="G148" s="82">
        <v>14942</v>
      </c>
      <c r="H148" s="82">
        <v>0</v>
      </c>
      <c r="I148" s="82">
        <v>-80</v>
      </c>
      <c r="J148" s="82">
        <v>244</v>
      </c>
    </row>
    <row r="149" spans="1:10" x14ac:dyDescent="0.35">
      <c r="A149" s="82" t="s">
        <v>499</v>
      </c>
      <c r="B149" s="82">
        <v>62277</v>
      </c>
      <c r="C149" s="82">
        <v>10567</v>
      </c>
      <c r="D149" s="82">
        <v>16</v>
      </c>
      <c r="E149" s="82">
        <v>38691</v>
      </c>
      <c r="F149" s="82">
        <v>-1159</v>
      </c>
      <c r="G149" s="82">
        <v>14191</v>
      </c>
      <c r="H149" s="82">
        <v>0</v>
      </c>
      <c r="I149" s="82">
        <v>-206</v>
      </c>
      <c r="J149" s="82">
        <v>177</v>
      </c>
    </row>
    <row r="150" spans="1:10" x14ac:dyDescent="0.35">
      <c r="A150" s="82" t="s">
        <v>500</v>
      </c>
      <c r="B150" s="82">
        <v>54804</v>
      </c>
      <c r="C150" s="82">
        <v>1668</v>
      </c>
      <c r="D150" s="82">
        <v>25</v>
      </c>
      <c r="E150" s="82">
        <v>39695</v>
      </c>
      <c r="F150" s="82">
        <v>223</v>
      </c>
      <c r="G150" s="82">
        <v>13416</v>
      </c>
      <c r="H150" s="82">
        <v>0</v>
      </c>
      <c r="I150" s="82">
        <v>-324</v>
      </c>
      <c r="J150" s="82">
        <v>101</v>
      </c>
    </row>
    <row r="151" spans="1:10" x14ac:dyDescent="0.35">
      <c r="A151" s="82" t="s">
        <v>501</v>
      </c>
      <c r="B151" s="82">
        <v>88411</v>
      </c>
      <c r="C151" s="82">
        <v>19071</v>
      </c>
      <c r="D151" s="82">
        <v>9136</v>
      </c>
      <c r="E151" s="82">
        <v>46343</v>
      </c>
      <c r="F151" s="82">
        <v>-527</v>
      </c>
      <c r="G151" s="82">
        <v>14300</v>
      </c>
      <c r="H151" s="82">
        <v>0</v>
      </c>
      <c r="I151" s="82">
        <v>-134</v>
      </c>
      <c r="J151" s="82">
        <v>222</v>
      </c>
    </row>
    <row r="152" spans="1:10" x14ac:dyDescent="0.35">
      <c r="A152" s="82" t="s">
        <v>502</v>
      </c>
      <c r="B152" s="82">
        <v>53209</v>
      </c>
      <c r="C152" s="82">
        <v>-268</v>
      </c>
      <c r="D152" s="82">
        <v>14</v>
      </c>
      <c r="E152" s="82">
        <v>40221</v>
      </c>
      <c r="F152" s="82">
        <v>-451</v>
      </c>
      <c r="G152" s="82">
        <v>13477</v>
      </c>
      <c r="H152" s="82">
        <v>0</v>
      </c>
      <c r="I152" s="82">
        <v>0</v>
      </c>
      <c r="J152" s="82">
        <v>216</v>
      </c>
    </row>
    <row r="153" spans="1:10" x14ac:dyDescent="0.35">
      <c r="A153" s="82" t="s">
        <v>503</v>
      </c>
      <c r="B153" s="82">
        <v>62329</v>
      </c>
      <c r="C153" s="82">
        <v>11350</v>
      </c>
      <c r="D153" s="82">
        <v>16</v>
      </c>
      <c r="E153" s="82">
        <v>38041</v>
      </c>
      <c r="F153" s="82">
        <v>-1253</v>
      </c>
      <c r="G153" s="82">
        <v>14167</v>
      </c>
      <c r="H153" s="82">
        <v>0</v>
      </c>
      <c r="I153" s="82">
        <v>-170</v>
      </c>
      <c r="J153" s="82">
        <v>178</v>
      </c>
    </row>
    <row r="154" spans="1:10" x14ac:dyDescent="0.35">
      <c r="A154" s="82" t="s">
        <v>504</v>
      </c>
      <c r="B154" s="82">
        <v>50664</v>
      </c>
      <c r="C154" s="82">
        <v>1760</v>
      </c>
      <c r="D154" s="82">
        <v>15</v>
      </c>
      <c r="E154" s="82">
        <v>38930</v>
      </c>
      <c r="F154" s="82">
        <v>-1291</v>
      </c>
      <c r="G154" s="82">
        <v>11096</v>
      </c>
      <c r="H154" s="82">
        <v>0</v>
      </c>
      <c r="I154" s="82">
        <v>-15</v>
      </c>
      <c r="J154" s="82">
        <v>169</v>
      </c>
    </row>
    <row r="155" spans="1:10" x14ac:dyDescent="0.35">
      <c r="A155" s="82" t="s">
        <v>505</v>
      </c>
      <c r="B155" s="82">
        <v>87547</v>
      </c>
      <c r="C155" s="82">
        <v>19167</v>
      </c>
      <c r="D155" s="82">
        <v>9782</v>
      </c>
      <c r="E155" s="82">
        <v>47012</v>
      </c>
      <c r="F155" s="82">
        <v>-681</v>
      </c>
      <c r="G155" s="82">
        <v>12397</v>
      </c>
      <c r="H155" s="82">
        <v>0</v>
      </c>
      <c r="I155" s="82">
        <v>-224</v>
      </c>
      <c r="J155" s="82">
        <v>94</v>
      </c>
    </row>
    <row r="156" spans="1:10" x14ac:dyDescent="0.35">
      <c r="A156" s="82" t="s">
        <v>506</v>
      </c>
      <c r="B156" s="82">
        <v>48070</v>
      </c>
      <c r="C156" s="82">
        <v>-859</v>
      </c>
      <c r="D156" s="82">
        <v>38</v>
      </c>
      <c r="E156" s="82">
        <v>38625</v>
      </c>
      <c r="F156" s="82">
        <v>-1624</v>
      </c>
      <c r="G156" s="82">
        <v>11702</v>
      </c>
      <c r="H156" s="82">
        <v>0</v>
      </c>
      <c r="I156" s="82">
        <v>-4</v>
      </c>
      <c r="J156" s="82">
        <v>192</v>
      </c>
    </row>
    <row r="157" spans="1:10" x14ac:dyDescent="0.35">
      <c r="A157" s="82" t="s">
        <v>507</v>
      </c>
      <c r="B157" s="82">
        <v>57728</v>
      </c>
      <c r="C157" s="82">
        <v>6909</v>
      </c>
      <c r="D157" s="82">
        <v>154</v>
      </c>
      <c r="E157" s="82">
        <v>39189</v>
      </c>
      <c r="F157" s="82">
        <v>-1595</v>
      </c>
      <c r="G157" s="82">
        <v>13104</v>
      </c>
      <c r="H157" s="82">
        <v>0</v>
      </c>
      <c r="I157" s="82">
        <v>-140</v>
      </c>
      <c r="J157" s="82">
        <v>107</v>
      </c>
    </row>
    <row r="158" spans="1:10" x14ac:dyDescent="0.35">
      <c r="A158" s="82" t="s">
        <v>508</v>
      </c>
      <c r="B158" s="82">
        <v>58879</v>
      </c>
      <c r="C158" s="82">
        <v>3252</v>
      </c>
      <c r="D158" s="82">
        <v>278</v>
      </c>
      <c r="E158" s="82">
        <v>41205</v>
      </c>
      <c r="F158" s="82">
        <v>-444</v>
      </c>
      <c r="G158" s="82">
        <v>14374</v>
      </c>
      <c r="H158" s="82">
        <v>0</v>
      </c>
      <c r="I158" s="82">
        <v>-63</v>
      </c>
      <c r="J158" s="82">
        <v>277</v>
      </c>
    </row>
    <row r="159" spans="1:10" x14ac:dyDescent="0.35">
      <c r="A159" s="82" t="s">
        <v>509</v>
      </c>
      <c r="B159" s="82">
        <v>97413</v>
      </c>
      <c r="C159" s="82">
        <v>21886</v>
      </c>
      <c r="D159" s="82">
        <v>10661</v>
      </c>
      <c r="E159" s="82">
        <v>49216</v>
      </c>
      <c r="F159" s="82">
        <v>-497</v>
      </c>
      <c r="G159" s="82">
        <v>16011</v>
      </c>
      <c r="H159" s="82">
        <v>0</v>
      </c>
      <c r="I159" s="82">
        <v>-34</v>
      </c>
      <c r="J159" s="82">
        <v>170</v>
      </c>
    </row>
    <row r="160" spans="1:10" x14ac:dyDescent="0.35">
      <c r="A160" s="82" t="s">
        <v>510</v>
      </c>
      <c r="B160" s="82">
        <v>61426</v>
      </c>
      <c r="C160" s="82">
        <v>1354</v>
      </c>
      <c r="D160" s="82">
        <v>460</v>
      </c>
      <c r="E160" s="82">
        <v>44814</v>
      </c>
      <c r="F160" s="82">
        <v>-1032</v>
      </c>
      <c r="G160" s="82">
        <v>15819</v>
      </c>
      <c r="H160" s="82">
        <v>0</v>
      </c>
      <c r="I160" s="82">
        <v>-130</v>
      </c>
      <c r="J160" s="82">
        <v>141</v>
      </c>
    </row>
    <row r="161" spans="1:10" x14ac:dyDescent="0.35">
      <c r="A161" s="82" t="s">
        <v>511</v>
      </c>
      <c r="B161" s="82">
        <v>70969</v>
      </c>
      <c r="C161" s="82">
        <v>11467</v>
      </c>
      <c r="D161" s="82">
        <v>522</v>
      </c>
      <c r="E161" s="82">
        <v>43690</v>
      </c>
      <c r="F161" s="82">
        <v>-1506</v>
      </c>
      <c r="G161" s="82">
        <v>16782</v>
      </c>
      <c r="H161" s="82">
        <v>0</v>
      </c>
      <c r="I161" s="82">
        <v>-93</v>
      </c>
      <c r="J161" s="82">
        <v>107</v>
      </c>
    </row>
    <row r="162" spans="1:10" x14ac:dyDescent="0.35">
      <c r="A162" s="82" t="s">
        <v>512</v>
      </c>
      <c r="B162" s="82">
        <v>69025</v>
      </c>
      <c r="C162" s="82">
        <v>3361</v>
      </c>
      <c r="D162" s="82">
        <v>473</v>
      </c>
      <c r="E162" s="82">
        <v>46268</v>
      </c>
      <c r="F162" s="82">
        <v>-1281</v>
      </c>
      <c r="G162" s="82">
        <v>20107</v>
      </c>
      <c r="H162" s="82">
        <v>0</v>
      </c>
      <c r="I162" s="82">
        <v>-103</v>
      </c>
      <c r="J162" s="82">
        <v>200</v>
      </c>
    </row>
    <row r="163" spans="1:10" x14ac:dyDescent="0.35">
      <c r="A163" s="82" t="s">
        <v>513</v>
      </c>
      <c r="B163" s="82">
        <v>110734</v>
      </c>
      <c r="C163" s="82">
        <v>20846</v>
      </c>
      <c r="D163" s="82">
        <v>13812</v>
      </c>
      <c r="E163" s="82">
        <v>57782</v>
      </c>
      <c r="F163" s="82">
        <v>-984</v>
      </c>
      <c r="G163" s="82">
        <v>19353</v>
      </c>
      <c r="H163" s="82">
        <v>0</v>
      </c>
      <c r="I163" s="82">
        <v>-226</v>
      </c>
      <c r="J163" s="82">
        <v>151</v>
      </c>
    </row>
    <row r="164" spans="1:10" x14ac:dyDescent="0.35">
      <c r="A164" s="82" t="s">
        <v>514</v>
      </c>
      <c r="B164" s="82">
        <v>68455</v>
      </c>
      <c r="C164" s="82">
        <v>1327</v>
      </c>
      <c r="D164" s="82">
        <v>477</v>
      </c>
      <c r="E164" s="82">
        <v>49354</v>
      </c>
      <c r="F164" s="82">
        <v>-1476</v>
      </c>
      <c r="G164" s="82">
        <v>18650</v>
      </c>
      <c r="H164" s="82">
        <v>485</v>
      </c>
      <c r="I164" s="82">
        <v>-41</v>
      </c>
      <c r="J164" s="82">
        <v>164</v>
      </c>
    </row>
    <row r="165" spans="1:10" x14ac:dyDescent="0.35">
      <c r="A165" s="82" t="s">
        <v>515</v>
      </c>
      <c r="B165" s="82">
        <v>82109</v>
      </c>
      <c r="C165" s="82">
        <v>12262</v>
      </c>
      <c r="D165" s="82">
        <v>527</v>
      </c>
      <c r="E165" s="82">
        <v>48939</v>
      </c>
      <c r="F165" s="82">
        <v>-1740</v>
      </c>
      <c r="G165" s="82">
        <v>22053</v>
      </c>
      <c r="H165" s="82">
        <v>1455</v>
      </c>
      <c r="I165" s="82">
        <v>-124</v>
      </c>
      <c r="J165" s="82">
        <v>192</v>
      </c>
    </row>
    <row r="166" spans="1:10" x14ac:dyDescent="0.35">
      <c r="A166" s="82" t="s">
        <v>516</v>
      </c>
      <c r="B166" s="82">
        <v>78047</v>
      </c>
      <c r="C166" s="82">
        <v>3538</v>
      </c>
      <c r="D166" s="82">
        <v>609</v>
      </c>
      <c r="E166" s="82">
        <v>52065</v>
      </c>
      <c r="F166" s="82">
        <v>-1208</v>
      </c>
      <c r="G166" s="82">
        <v>22793</v>
      </c>
      <c r="H166" s="82">
        <v>1455</v>
      </c>
      <c r="I166" s="82">
        <v>0</v>
      </c>
      <c r="J166" s="82">
        <v>250</v>
      </c>
    </row>
    <row r="167" spans="1:10" x14ac:dyDescent="0.35">
      <c r="A167" s="82" t="s">
        <v>517</v>
      </c>
      <c r="B167" s="82">
        <v>125797</v>
      </c>
      <c r="C167" s="82">
        <v>25812</v>
      </c>
      <c r="D167" s="82">
        <v>15315</v>
      </c>
      <c r="E167" s="82">
        <v>64456</v>
      </c>
      <c r="F167" s="82">
        <v>-1342</v>
      </c>
      <c r="G167" s="82">
        <v>21420</v>
      </c>
      <c r="H167" s="82">
        <v>861</v>
      </c>
      <c r="I167" s="82">
        <v>-69</v>
      </c>
      <c r="J167" s="82">
        <v>205</v>
      </c>
    </row>
    <row r="168" spans="1:10" x14ac:dyDescent="0.35">
      <c r="A168" s="82" t="s">
        <v>518</v>
      </c>
      <c r="B168" s="82">
        <v>78911</v>
      </c>
      <c r="C168" s="82">
        <v>507</v>
      </c>
      <c r="D168" s="82">
        <v>451</v>
      </c>
      <c r="E168" s="82">
        <v>56979</v>
      </c>
      <c r="F168" s="82">
        <v>-1608</v>
      </c>
      <c r="G168" s="82">
        <v>22396</v>
      </c>
      <c r="H168" s="82">
        <v>884</v>
      </c>
      <c r="I168" s="82">
        <v>-20</v>
      </c>
      <c r="J168" s="82">
        <v>206</v>
      </c>
    </row>
    <row r="169" spans="1:10" x14ac:dyDescent="0.35">
      <c r="A169" s="82" t="s">
        <v>519</v>
      </c>
      <c r="B169" s="82">
        <v>90771</v>
      </c>
      <c r="C169" s="82">
        <v>13002</v>
      </c>
      <c r="D169" s="82">
        <v>492</v>
      </c>
      <c r="E169" s="82">
        <v>55035</v>
      </c>
      <c r="F169" s="82">
        <v>-2060</v>
      </c>
      <c r="G169" s="82">
        <v>24346</v>
      </c>
      <c r="H169" s="82">
        <v>830</v>
      </c>
      <c r="I169" s="82">
        <v>-237</v>
      </c>
      <c r="J169" s="82">
        <v>193</v>
      </c>
    </row>
    <row r="170" spans="1:10" x14ac:dyDescent="0.35">
      <c r="A170" s="82" t="s">
        <v>520</v>
      </c>
      <c r="B170" s="82">
        <v>84915</v>
      </c>
      <c r="C170" s="82">
        <v>2591</v>
      </c>
      <c r="D170" s="82">
        <v>505</v>
      </c>
      <c r="E170" s="82">
        <v>57153</v>
      </c>
      <c r="F170" s="82">
        <v>-53</v>
      </c>
      <c r="G170" s="82">
        <v>24559</v>
      </c>
      <c r="H170" s="82">
        <v>810</v>
      </c>
      <c r="I170" s="82">
        <v>-6</v>
      </c>
      <c r="J170" s="82">
        <v>166</v>
      </c>
    </row>
    <row r="171" spans="1:10" x14ac:dyDescent="0.35">
      <c r="A171" s="82" t="s">
        <v>521</v>
      </c>
      <c r="B171" s="82">
        <v>132634</v>
      </c>
      <c r="C171" s="82">
        <v>26157</v>
      </c>
      <c r="D171" s="82">
        <v>13045</v>
      </c>
      <c r="E171" s="82">
        <v>69801</v>
      </c>
      <c r="F171" s="82">
        <v>-506</v>
      </c>
      <c r="G171" s="82">
        <v>24140</v>
      </c>
      <c r="H171" s="82">
        <v>645</v>
      </c>
      <c r="I171" s="82">
        <v>-164</v>
      </c>
      <c r="J171" s="82">
        <v>161</v>
      </c>
    </row>
    <row r="172" spans="1:10" x14ac:dyDescent="0.35">
      <c r="A172" s="82" t="s">
        <v>522</v>
      </c>
      <c r="B172" s="82">
        <v>84736</v>
      </c>
      <c r="C172" s="82">
        <v>283</v>
      </c>
      <c r="D172" s="82">
        <v>474</v>
      </c>
      <c r="E172" s="82">
        <v>62121</v>
      </c>
      <c r="F172" s="82">
        <v>-1513</v>
      </c>
      <c r="G172" s="82">
        <v>23187</v>
      </c>
      <c r="H172" s="82">
        <v>505</v>
      </c>
      <c r="I172" s="82">
        <v>0</v>
      </c>
      <c r="J172" s="82">
        <v>184</v>
      </c>
    </row>
    <row r="173" spans="1:10" x14ac:dyDescent="0.35">
      <c r="A173" s="82" t="s">
        <v>523</v>
      </c>
      <c r="B173" s="82">
        <v>97281</v>
      </c>
      <c r="C173" s="82">
        <v>14715</v>
      </c>
      <c r="D173" s="82">
        <v>572</v>
      </c>
      <c r="E173" s="82">
        <v>59548</v>
      </c>
      <c r="F173" s="82">
        <v>-1777</v>
      </c>
      <c r="G173" s="82">
        <v>24212</v>
      </c>
      <c r="H173" s="82">
        <v>527</v>
      </c>
      <c r="I173" s="82">
        <v>-176</v>
      </c>
      <c r="J173" s="82">
        <v>187</v>
      </c>
    </row>
    <row r="174" spans="1:10" x14ac:dyDescent="0.35">
      <c r="A174" s="82" t="s">
        <v>524</v>
      </c>
      <c r="B174" s="82">
        <v>92316</v>
      </c>
      <c r="C174" s="82">
        <v>3464</v>
      </c>
      <c r="D174" s="82">
        <v>808</v>
      </c>
      <c r="E174" s="82">
        <v>63411</v>
      </c>
      <c r="F174" s="82">
        <v>-538</v>
      </c>
      <c r="G174" s="82">
        <v>24944</v>
      </c>
      <c r="H174" s="82">
        <v>711</v>
      </c>
      <c r="I174" s="82">
        <v>0</v>
      </c>
      <c r="J174" s="82">
        <v>227</v>
      </c>
    </row>
    <row r="175" spans="1:10" x14ac:dyDescent="0.35">
      <c r="A175" s="82" t="s">
        <v>525</v>
      </c>
      <c r="B175" s="82">
        <v>143377</v>
      </c>
      <c r="C175" s="82">
        <v>29703</v>
      </c>
      <c r="D175" s="82">
        <v>11832</v>
      </c>
      <c r="E175" s="82">
        <v>77051</v>
      </c>
      <c r="F175" s="82">
        <v>-563</v>
      </c>
      <c r="G175" s="82">
        <v>25310</v>
      </c>
      <c r="H175" s="82">
        <v>777</v>
      </c>
      <c r="I175" s="82">
        <v>-174</v>
      </c>
      <c r="J175" s="82">
        <v>218</v>
      </c>
    </row>
    <row r="176" spans="1:10" x14ac:dyDescent="0.35">
      <c r="A176" s="82" t="s">
        <v>526</v>
      </c>
      <c r="B176" s="82">
        <v>89166</v>
      </c>
      <c r="C176" s="82">
        <v>402</v>
      </c>
      <c r="D176" s="82">
        <v>567</v>
      </c>
      <c r="E176" s="82">
        <v>65838</v>
      </c>
      <c r="F176" s="82">
        <v>-2155</v>
      </c>
      <c r="G176" s="82">
        <v>24294</v>
      </c>
      <c r="H176" s="82">
        <v>709</v>
      </c>
      <c r="I176" s="82">
        <v>0</v>
      </c>
      <c r="J176" s="82">
        <v>220</v>
      </c>
    </row>
    <row r="177" spans="1:10" x14ac:dyDescent="0.35">
      <c r="A177" s="82" t="s">
        <v>527</v>
      </c>
      <c r="B177" s="82">
        <v>105991</v>
      </c>
      <c r="C177" s="82">
        <v>17242</v>
      </c>
      <c r="D177" s="82">
        <v>562</v>
      </c>
      <c r="E177" s="82">
        <v>65046</v>
      </c>
      <c r="F177" s="82">
        <v>-1451</v>
      </c>
      <c r="G177" s="82">
        <v>24671</v>
      </c>
      <c r="H177" s="82">
        <v>664</v>
      </c>
      <c r="I177" s="82">
        <v>-282</v>
      </c>
      <c r="J177" s="82">
        <v>203</v>
      </c>
    </row>
    <row r="178" spans="1:10" x14ac:dyDescent="0.35">
      <c r="A178" s="82" t="s">
        <v>528</v>
      </c>
      <c r="B178" s="82">
        <v>98603</v>
      </c>
      <c r="C178" s="82">
        <v>4084</v>
      </c>
      <c r="D178" s="82">
        <v>685</v>
      </c>
      <c r="E178" s="82">
        <v>67271</v>
      </c>
      <c r="F178" s="82">
        <v>-313</v>
      </c>
      <c r="G178" s="82">
        <v>26684</v>
      </c>
      <c r="H178" s="82">
        <v>642</v>
      </c>
      <c r="I178" s="82">
        <v>0</v>
      </c>
      <c r="J178" s="82">
        <v>192</v>
      </c>
    </row>
    <row r="179" spans="1:10" x14ac:dyDescent="0.35">
      <c r="A179" s="82" t="s">
        <v>529</v>
      </c>
      <c r="B179" s="82">
        <v>164430</v>
      </c>
      <c r="C179" s="82">
        <v>32305</v>
      </c>
      <c r="D179" s="82">
        <v>22480</v>
      </c>
      <c r="E179" s="82">
        <v>82358</v>
      </c>
      <c r="F179" s="82">
        <v>-381</v>
      </c>
      <c r="G179" s="82">
        <v>27602</v>
      </c>
      <c r="H179" s="82">
        <v>504</v>
      </c>
      <c r="I179" s="82">
        <v>-177</v>
      </c>
      <c r="J179" s="82">
        <v>243</v>
      </c>
    </row>
    <row r="180" spans="1:10" x14ac:dyDescent="0.35">
      <c r="A180" s="82" t="s">
        <v>1939</v>
      </c>
      <c r="B180" s="82">
        <v>97924</v>
      </c>
      <c r="C180" s="82">
        <v>452</v>
      </c>
      <c r="D180" s="82">
        <v>522</v>
      </c>
      <c r="E180" s="82">
        <v>71398</v>
      </c>
      <c r="F180" s="82">
        <v>-2342</v>
      </c>
      <c r="G180" s="82">
        <v>27699</v>
      </c>
      <c r="H180" s="82">
        <v>480</v>
      </c>
      <c r="I180" s="82">
        <v>0</v>
      </c>
      <c r="J180" s="82">
        <v>195</v>
      </c>
    </row>
    <row r="181" spans="1:10" ht="33" customHeight="1" x14ac:dyDescent="0.35">
      <c r="A181" s="82" t="s">
        <v>530</v>
      </c>
      <c r="B181" s="82">
        <v>6327</v>
      </c>
      <c r="C181" s="82">
        <v>0</v>
      </c>
      <c r="D181" s="82">
        <v>0</v>
      </c>
      <c r="E181" s="82">
        <v>5157</v>
      </c>
      <c r="F181" s="82">
        <v>23</v>
      </c>
      <c r="G181" s="82">
        <v>1043</v>
      </c>
      <c r="H181" s="82">
        <v>0</v>
      </c>
      <c r="I181" s="82">
        <v>106</v>
      </c>
      <c r="J181" s="82">
        <v>-2</v>
      </c>
    </row>
    <row r="182" spans="1:10" x14ac:dyDescent="0.35">
      <c r="A182" s="82" t="s">
        <v>531</v>
      </c>
      <c r="B182" s="82">
        <v>6478</v>
      </c>
      <c r="C182" s="82">
        <v>0</v>
      </c>
      <c r="D182" s="82">
        <v>0</v>
      </c>
      <c r="E182" s="82">
        <v>5199</v>
      </c>
      <c r="F182" s="82">
        <v>131</v>
      </c>
      <c r="G182" s="82">
        <v>1043</v>
      </c>
      <c r="H182" s="82">
        <v>0</v>
      </c>
      <c r="I182" s="82">
        <v>107</v>
      </c>
      <c r="J182" s="82">
        <v>-2</v>
      </c>
    </row>
    <row r="183" spans="1:10" x14ac:dyDescent="0.35">
      <c r="A183" s="82" t="s">
        <v>532</v>
      </c>
      <c r="B183" s="82">
        <v>6124</v>
      </c>
      <c r="C183" s="82">
        <v>0</v>
      </c>
      <c r="D183" s="82">
        <v>0</v>
      </c>
      <c r="E183" s="82">
        <v>5430</v>
      </c>
      <c r="F183" s="82">
        <v>-456</v>
      </c>
      <c r="G183" s="82">
        <v>1042</v>
      </c>
      <c r="H183" s="82">
        <v>0</v>
      </c>
      <c r="I183" s="82">
        <v>109</v>
      </c>
      <c r="J183" s="82">
        <v>-1</v>
      </c>
    </row>
    <row r="184" spans="1:10" x14ac:dyDescent="0.35">
      <c r="A184" s="82" t="s">
        <v>533</v>
      </c>
      <c r="B184" s="82">
        <v>9868</v>
      </c>
      <c r="C184" s="82">
        <v>0</v>
      </c>
      <c r="D184" s="82">
        <v>0</v>
      </c>
      <c r="E184" s="82">
        <v>5324</v>
      </c>
      <c r="F184" s="82">
        <v>2347</v>
      </c>
      <c r="G184" s="82">
        <v>2094</v>
      </c>
      <c r="H184" s="82">
        <v>0</v>
      </c>
      <c r="I184" s="82">
        <v>105</v>
      </c>
      <c r="J184" s="82">
        <v>-2</v>
      </c>
    </row>
    <row r="185" spans="1:10" x14ac:dyDescent="0.35">
      <c r="A185" s="82" t="s">
        <v>534</v>
      </c>
      <c r="B185" s="82">
        <v>7376</v>
      </c>
      <c r="C185" s="82">
        <v>0</v>
      </c>
      <c r="D185" s="82">
        <v>0</v>
      </c>
      <c r="E185" s="82">
        <v>5225</v>
      </c>
      <c r="F185" s="82">
        <v>-32</v>
      </c>
      <c r="G185" s="82">
        <v>2094</v>
      </c>
      <c r="H185" s="82">
        <v>0</v>
      </c>
      <c r="I185" s="82">
        <v>91</v>
      </c>
      <c r="J185" s="82">
        <v>-2</v>
      </c>
    </row>
    <row r="186" spans="1:10" x14ac:dyDescent="0.35">
      <c r="A186" s="82" t="s">
        <v>535</v>
      </c>
      <c r="B186" s="82">
        <v>7791</v>
      </c>
      <c r="C186" s="82">
        <v>0</v>
      </c>
      <c r="D186" s="82">
        <v>0</v>
      </c>
      <c r="E186" s="82">
        <v>5475</v>
      </c>
      <c r="F186" s="82">
        <v>209</v>
      </c>
      <c r="G186" s="82">
        <v>2095</v>
      </c>
      <c r="H186" s="82">
        <v>0</v>
      </c>
      <c r="I186" s="82">
        <v>13</v>
      </c>
      <c r="J186" s="82">
        <v>-1</v>
      </c>
    </row>
    <row r="187" spans="1:10" x14ac:dyDescent="0.35">
      <c r="A187" s="82" t="s">
        <v>536</v>
      </c>
      <c r="B187" s="82">
        <v>10711</v>
      </c>
      <c r="C187" s="82">
        <v>0</v>
      </c>
      <c r="D187" s="82">
        <v>0</v>
      </c>
      <c r="E187" s="82">
        <v>5378</v>
      </c>
      <c r="F187" s="82">
        <v>1141</v>
      </c>
      <c r="G187" s="82">
        <v>4123</v>
      </c>
      <c r="H187" s="82">
        <v>0</v>
      </c>
      <c r="I187" s="82">
        <v>70</v>
      </c>
      <c r="J187" s="82">
        <v>-1</v>
      </c>
    </row>
    <row r="188" spans="1:10" x14ac:dyDescent="0.35">
      <c r="A188" s="82" t="s">
        <v>537</v>
      </c>
      <c r="B188" s="82">
        <v>10980</v>
      </c>
      <c r="C188" s="82">
        <v>0</v>
      </c>
      <c r="D188" s="82">
        <v>0</v>
      </c>
      <c r="E188" s="82">
        <v>5479</v>
      </c>
      <c r="F188" s="82">
        <v>1310</v>
      </c>
      <c r="G188" s="82">
        <v>4123</v>
      </c>
      <c r="H188" s="82">
        <v>0</v>
      </c>
      <c r="I188" s="82">
        <v>69</v>
      </c>
      <c r="J188" s="82">
        <v>-1</v>
      </c>
    </row>
    <row r="189" spans="1:10" x14ac:dyDescent="0.35">
      <c r="A189" s="82" t="s">
        <v>538</v>
      </c>
      <c r="B189" s="82">
        <v>10870</v>
      </c>
      <c r="C189" s="82">
        <v>0</v>
      </c>
      <c r="D189" s="82">
        <v>0</v>
      </c>
      <c r="E189" s="82">
        <v>5946</v>
      </c>
      <c r="F189" s="82">
        <v>-1850</v>
      </c>
      <c r="G189" s="82">
        <v>4122</v>
      </c>
      <c r="H189" s="82">
        <v>0</v>
      </c>
      <c r="I189" s="82">
        <v>44</v>
      </c>
      <c r="J189" s="82">
        <v>2608</v>
      </c>
    </row>
    <row r="190" spans="1:10" x14ac:dyDescent="0.35">
      <c r="A190" s="82" t="s">
        <v>71</v>
      </c>
      <c r="B190" s="82">
        <v>19162</v>
      </c>
      <c r="C190" s="82">
        <v>0</v>
      </c>
      <c r="D190" s="82">
        <v>4</v>
      </c>
      <c r="E190" s="82">
        <v>5747</v>
      </c>
      <c r="F190" s="82">
        <v>6099</v>
      </c>
      <c r="G190" s="82">
        <v>7263</v>
      </c>
      <c r="H190" s="82">
        <v>0</v>
      </c>
      <c r="I190" s="82">
        <v>51</v>
      </c>
      <c r="J190" s="82">
        <v>-2</v>
      </c>
    </row>
    <row r="191" spans="1:10" x14ac:dyDescent="0.35">
      <c r="A191" s="82" t="s">
        <v>72</v>
      </c>
      <c r="B191" s="82">
        <v>11180</v>
      </c>
      <c r="C191" s="82">
        <v>0</v>
      </c>
      <c r="D191" s="82">
        <v>4</v>
      </c>
      <c r="E191" s="82">
        <v>5547</v>
      </c>
      <c r="F191" s="82">
        <v>5023</v>
      </c>
      <c r="G191" s="82">
        <v>540</v>
      </c>
      <c r="H191" s="82">
        <v>0</v>
      </c>
      <c r="I191" s="82">
        <v>68</v>
      </c>
      <c r="J191" s="82">
        <v>-2</v>
      </c>
    </row>
    <row r="192" spans="1:10" x14ac:dyDescent="0.35">
      <c r="A192" s="82" t="s">
        <v>73</v>
      </c>
      <c r="B192" s="82">
        <v>8430</v>
      </c>
      <c r="C192" s="82">
        <v>0</v>
      </c>
      <c r="D192" s="82">
        <v>2</v>
      </c>
      <c r="E192" s="82">
        <v>7049</v>
      </c>
      <c r="F192" s="82">
        <v>397</v>
      </c>
      <c r="G192" s="82">
        <v>855</v>
      </c>
      <c r="H192" s="82">
        <v>0</v>
      </c>
      <c r="I192" s="82">
        <v>130</v>
      </c>
      <c r="J192" s="82">
        <v>-3</v>
      </c>
    </row>
    <row r="193" spans="1:10" x14ac:dyDescent="0.35">
      <c r="A193" s="82" t="s">
        <v>74</v>
      </c>
      <c r="B193" s="82">
        <v>8775</v>
      </c>
      <c r="C193" s="82">
        <v>0</v>
      </c>
      <c r="D193" s="82">
        <v>19</v>
      </c>
      <c r="E193" s="82">
        <v>5881</v>
      </c>
      <c r="F193" s="82">
        <v>302</v>
      </c>
      <c r="G193" s="82">
        <v>2508</v>
      </c>
      <c r="H193" s="82">
        <v>0</v>
      </c>
      <c r="I193" s="82">
        <v>67</v>
      </c>
      <c r="J193" s="82">
        <v>-2</v>
      </c>
    </row>
    <row r="194" spans="1:10" x14ac:dyDescent="0.35">
      <c r="A194" s="82" t="s">
        <v>75</v>
      </c>
      <c r="B194" s="82">
        <v>6007</v>
      </c>
      <c r="C194" s="82">
        <v>0</v>
      </c>
      <c r="D194" s="82">
        <v>19</v>
      </c>
      <c r="E194" s="82">
        <v>5684</v>
      </c>
      <c r="F194" s="82">
        <v>-44</v>
      </c>
      <c r="G194" s="82">
        <v>293</v>
      </c>
      <c r="H194" s="82">
        <v>0</v>
      </c>
      <c r="I194" s="82">
        <v>57</v>
      </c>
      <c r="J194" s="82">
        <v>-2</v>
      </c>
    </row>
    <row r="195" spans="1:10" x14ac:dyDescent="0.35">
      <c r="A195" s="82" t="s">
        <v>76</v>
      </c>
      <c r="B195" s="82">
        <v>6431</v>
      </c>
      <c r="C195" s="82">
        <v>0</v>
      </c>
      <c r="D195" s="82">
        <v>19</v>
      </c>
      <c r="E195" s="82">
        <v>5819</v>
      </c>
      <c r="F195" s="82">
        <v>-63</v>
      </c>
      <c r="G195" s="82">
        <v>621</v>
      </c>
      <c r="H195" s="82">
        <v>0</v>
      </c>
      <c r="I195" s="82">
        <v>38</v>
      </c>
      <c r="J195" s="82">
        <v>-3</v>
      </c>
    </row>
    <row r="196" spans="1:10" x14ac:dyDescent="0.35">
      <c r="A196" s="82" t="s">
        <v>77</v>
      </c>
      <c r="B196" s="82">
        <v>13262</v>
      </c>
      <c r="C196" s="82">
        <v>0</v>
      </c>
      <c r="D196" s="82">
        <v>14</v>
      </c>
      <c r="E196" s="82">
        <v>5858</v>
      </c>
      <c r="F196" s="82">
        <v>3282</v>
      </c>
      <c r="G196" s="82">
        <v>4028</v>
      </c>
      <c r="H196" s="82">
        <v>0</v>
      </c>
      <c r="I196" s="82">
        <v>82</v>
      </c>
      <c r="J196" s="82">
        <v>-2</v>
      </c>
    </row>
    <row r="197" spans="1:10" x14ac:dyDescent="0.35">
      <c r="A197" s="82" t="s">
        <v>78</v>
      </c>
      <c r="B197" s="82">
        <v>7512</v>
      </c>
      <c r="C197" s="82">
        <v>0</v>
      </c>
      <c r="D197" s="82">
        <v>14</v>
      </c>
      <c r="E197" s="82">
        <v>5733</v>
      </c>
      <c r="F197" s="82">
        <v>1398</v>
      </c>
      <c r="G197" s="82">
        <v>320</v>
      </c>
      <c r="H197" s="82">
        <v>0</v>
      </c>
      <c r="I197" s="82">
        <v>49</v>
      </c>
      <c r="J197" s="82">
        <v>-2</v>
      </c>
    </row>
    <row r="198" spans="1:10" x14ac:dyDescent="0.35">
      <c r="A198" s="82" t="s">
        <v>79</v>
      </c>
      <c r="B198" s="82">
        <v>7869</v>
      </c>
      <c r="C198" s="82">
        <v>0</v>
      </c>
      <c r="D198" s="82">
        <v>14</v>
      </c>
      <c r="E198" s="82">
        <v>5827</v>
      </c>
      <c r="F198" s="82">
        <v>-12</v>
      </c>
      <c r="G198" s="82">
        <v>2012</v>
      </c>
      <c r="H198" s="82">
        <v>0</v>
      </c>
      <c r="I198" s="82">
        <v>31</v>
      </c>
      <c r="J198" s="82">
        <v>-3</v>
      </c>
    </row>
    <row r="199" spans="1:10" x14ac:dyDescent="0.35">
      <c r="A199" s="82" t="s">
        <v>80</v>
      </c>
      <c r="B199" s="82">
        <v>16822</v>
      </c>
      <c r="C199" s="82">
        <v>0</v>
      </c>
      <c r="D199" s="82">
        <v>9</v>
      </c>
      <c r="E199" s="82">
        <v>5816</v>
      </c>
      <c r="F199" s="82">
        <v>674</v>
      </c>
      <c r="G199" s="82">
        <v>10296</v>
      </c>
      <c r="H199" s="82">
        <v>0</v>
      </c>
      <c r="I199" s="82">
        <v>29</v>
      </c>
      <c r="J199" s="82">
        <v>-2</v>
      </c>
    </row>
    <row r="200" spans="1:10" x14ac:dyDescent="0.35">
      <c r="A200" s="82" t="s">
        <v>81</v>
      </c>
      <c r="B200" s="82">
        <v>6769</v>
      </c>
      <c r="C200" s="82">
        <v>0</v>
      </c>
      <c r="D200" s="82">
        <v>10</v>
      </c>
      <c r="E200" s="82">
        <v>5932</v>
      </c>
      <c r="F200" s="82">
        <v>-55</v>
      </c>
      <c r="G200" s="82">
        <v>827</v>
      </c>
      <c r="H200" s="82">
        <v>0</v>
      </c>
      <c r="I200" s="82">
        <v>57</v>
      </c>
      <c r="J200" s="82">
        <v>-2</v>
      </c>
    </row>
    <row r="201" spans="1:10" x14ac:dyDescent="0.35">
      <c r="A201" s="82" t="s">
        <v>82</v>
      </c>
      <c r="B201" s="82">
        <v>11437</v>
      </c>
      <c r="C201" s="82">
        <v>0</v>
      </c>
      <c r="D201" s="82">
        <v>9</v>
      </c>
      <c r="E201" s="82">
        <v>6417</v>
      </c>
      <c r="F201" s="82">
        <v>727</v>
      </c>
      <c r="G201" s="82">
        <v>1669</v>
      </c>
      <c r="H201" s="82">
        <v>0</v>
      </c>
      <c r="I201" s="82">
        <v>3</v>
      </c>
      <c r="J201" s="82">
        <v>2612</v>
      </c>
    </row>
    <row r="202" spans="1:10" x14ac:dyDescent="0.35">
      <c r="A202" s="82" t="s">
        <v>83</v>
      </c>
      <c r="B202" s="82">
        <v>17785</v>
      </c>
      <c r="C202" s="82">
        <v>0</v>
      </c>
      <c r="D202" s="82">
        <v>931</v>
      </c>
      <c r="E202" s="82">
        <v>6286</v>
      </c>
      <c r="F202" s="82">
        <v>4617</v>
      </c>
      <c r="G202" s="82">
        <v>5898</v>
      </c>
      <c r="H202" s="82">
        <v>0</v>
      </c>
      <c r="I202" s="82">
        <v>54</v>
      </c>
      <c r="J202" s="82">
        <v>-1</v>
      </c>
    </row>
    <row r="203" spans="1:10" x14ac:dyDescent="0.35">
      <c r="A203" s="82" t="s">
        <v>84</v>
      </c>
      <c r="B203" s="82">
        <v>12489</v>
      </c>
      <c r="C203" s="82">
        <v>0</v>
      </c>
      <c r="D203" s="82">
        <v>849</v>
      </c>
      <c r="E203" s="82">
        <v>6237</v>
      </c>
      <c r="F203" s="82">
        <v>4603</v>
      </c>
      <c r="G203" s="82">
        <v>756</v>
      </c>
      <c r="H203" s="82">
        <v>0</v>
      </c>
      <c r="I203" s="82">
        <v>45</v>
      </c>
      <c r="J203" s="82">
        <v>-1</v>
      </c>
    </row>
    <row r="204" spans="1:10" x14ac:dyDescent="0.35">
      <c r="A204" s="82" t="s">
        <v>85</v>
      </c>
      <c r="B204" s="82">
        <v>8926</v>
      </c>
      <c r="C204" s="82">
        <v>0</v>
      </c>
      <c r="D204" s="82">
        <v>95</v>
      </c>
      <c r="E204" s="82">
        <v>7729</v>
      </c>
      <c r="F204" s="82">
        <v>309</v>
      </c>
      <c r="G204" s="82">
        <v>804</v>
      </c>
      <c r="H204" s="82">
        <v>0</v>
      </c>
      <c r="I204" s="82">
        <v>-10</v>
      </c>
      <c r="J204" s="82">
        <v>-1</v>
      </c>
    </row>
    <row r="205" spans="1:10" x14ac:dyDescent="0.35">
      <c r="A205" s="82" t="s">
        <v>86</v>
      </c>
      <c r="B205" s="82">
        <v>10068</v>
      </c>
      <c r="C205" s="82">
        <v>219</v>
      </c>
      <c r="D205" s="82">
        <v>9</v>
      </c>
      <c r="E205" s="82">
        <v>6324</v>
      </c>
      <c r="F205" s="82">
        <v>443</v>
      </c>
      <c r="G205" s="82">
        <v>3046</v>
      </c>
      <c r="H205" s="82">
        <v>0</v>
      </c>
      <c r="I205" s="82">
        <v>28</v>
      </c>
      <c r="J205" s="82">
        <v>-1</v>
      </c>
    </row>
    <row r="206" spans="1:10" x14ac:dyDescent="0.35">
      <c r="A206" s="82" t="s">
        <v>87</v>
      </c>
      <c r="B206" s="82">
        <v>6485</v>
      </c>
      <c r="C206" s="82">
        <v>145</v>
      </c>
      <c r="D206" s="82">
        <v>10</v>
      </c>
      <c r="E206" s="82">
        <v>5976</v>
      </c>
      <c r="F206" s="82">
        <v>-9</v>
      </c>
      <c r="G206" s="82">
        <v>337</v>
      </c>
      <c r="H206" s="82">
        <v>0</v>
      </c>
      <c r="I206" s="82">
        <v>27</v>
      </c>
      <c r="J206" s="82">
        <v>-1</v>
      </c>
    </row>
    <row r="207" spans="1:10" x14ac:dyDescent="0.35">
      <c r="A207" s="82" t="s">
        <v>88</v>
      </c>
      <c r="B207" s="82">
        <v>6992</v>
      </c>
      <c r="C207" s="82">
        <v>34</v>
      </c>
      <c r="D207" s="82">
        <v>10</v>
      </c>
      <c r="E207" s="82">
        <v>6361</v>
      </c>
      <c r="F207" s="82">
        <v>-141</v>
      </c>
      <c r="G207" s="82">
        <v>716</v>
      </c>
      <c r="H207" s="82">
        <v>0</v>
      </c>
      <c r="I207" s="82">
        <v>13</v>
      </c>
      <c r="J207" s="82">
        <v>-1</v>
      </c>
    </row>
    <row r="208" spans="1:10" x14ac:dyDescent="0.35">
      <c r="A208" s="82" t="s">
        <v>89</v>
      </c>
      <c r="B208" s="82">
        <v>13803</v>
      </c>
      <c r="C208" s="82">
        <v>2673</v>
      </c>
      <c r="D208" s="82">
        <v>12</v>
      </c>
      <c r="E208" s="82">
        <v>6353</v>
      </c>
      <c r="F208" s="82">
        <v>552</v>
      </c>
      <c r="G208" s="82">
        <v>4196</v>
      </c>
      <c r="H208" s="82">
        <v>0</v>
      </c>
      <c r="I208" s="82">
        <v>18</v>
      </c>
      <c r="J208" s="82">
        <v>-1</v>
      </c>
    </row>
    <row r="209" spans="1:10" x14ac:dyDescent="0.35">
      <c r="A209" s="82" t="s">
        <v>90</v>
      </c>
      <c r="B209" s="82">
        <v>8522</v>
      </c>
      <c r="C209" s="82">
        <v>1685</v>
      </c>
      <c r="D209" s="82">
        <v>11</v>
      </c>
      <c r="E209" s="82">
        <v>6210</v>
      </c>
      <c r="F209" s="82">
        <v>31</v>
      </c>
      <c r="G209" s="82">
        <v>557</v>
      </c>
      <c r="H209" s="82">
        <v>0</v>
      </c>
      <c r="I209" s="82">
        <v>29</v>
      </c>
      <c r="J209" s="82">
        <v>-1</v>
      </c>
    </row>
    <row r="210" spans="1:10" x14ac:dyDescent="0.35">
      <c r="A210" s="82" t="s">
        <v>91</v>
      </c>
      <c r="B210" s="82">
        <v>9950</v>
      </c>
      <c r="C210" s="82">
        <v>94</v>
      </c>
      <c r="D210" s="82">
        <v>11</v>
      </c>
      <c r="E210" s="82">
        <v>6328</v>
      </c>
      <c r="F210" s="82">
        <v>931</v>
      </c>
      <c r="G210" s="82">
        <v>2433</v>
      </c>
      <c r="H210" s="82">
        <v>0</v>
      </c>
      <c r="I210" s="82">
        <v>154</v>
      </c>
      <c r="J210" s="82">
        <v>-1</v>
      </c>
    </row>
    <row r="211" spans="1:10" x14ac:dyDescent="0.35">
      <c r="A211" s="82" t="s">
        <v>92</v>
      </c>
      <c r="B211" s="82">
        <v>17301</v>
      </c>
      <c r="C211" s="82">
        <v>-53</v>
      </c>
      <c r="D211" s="82">
        <v>11</v>
      </c>
      <c r="E211" s="82">
        <v>6354</v>
      </c>
      <c r="F211" s="82">
        <v>-454</v>
      </c>
      <c r="G211" s="82">
        <v>11406</v>
      </c>
      <c r="H211" s="82">
        <v>0</v>
      </c>
      <c r="I211" s="82">
        <v>38</v>
      </c>
      <c r="J211" s="82">
        <v>-1</v>
      </c>
    </row>
    <row r="212" spans="1:10" x14ac:dyDescent="0.35">
      <c r="A212" s="82" t="s">
        <v>93</v>
      </c>
      <c r="B212" s="82">
        <v>7358</v>
      </c>
      <c r="C212" s="82">
        <v>-81</v>
      </c>
      <c r="D212" s="82">
        <v>11</v>
      </c>
      <c r="E212" s="82">
        <v>6462</v>
      </c>
      <c r="F212" s="82">
        <v>-126</v>
      </c>
      <c r="G212" s="82">
        <v>1056</v>
      </c>
      <c r="H212" s="82">
        <v>0</v>
      </c>
      <c r="I212" s="82">
        <v>37</v>
      </c>
      <c r="J212" s="82">
        <v>-1</v>
      </c>
    </row>
    <row r="213" spans="1:10" x14ac:dyDescent="0.35">
      <c r="A213" s="82" t="s">
        <v>94</v>
      </c>
      <c r="B213" s="82">
        <v>9862</v>
      </c>
      <c r="C213" s="82">
        <v>128</v>
      </c>
      <c r="D213" s="82">
        <v>11</v>
      </c>
      <c r="E213" s="82">
        <v>7074</v>
      </c>
      <c r="F213" s="82">
        <v>891</v>
      </c>
      <c r="G213" s="82">
        <v>1719</v>
      </c>
      <c r="H213" s="82">
        <v>0</v>
      </c>
      <c r="I213" s="82">
        <v>39</v>
      </c>
      <c r="J213" s="82">
        <v>0</v>
      </c>
    </row>
    <row r="214" spans="1:10" x14ac:dyDescent="0.35">
      <c r="A214" s="82" t="s">
        <v>95</v>
      </c>
      <c r="B214" s="82">
        <v>21383</v>
      </c>
      <c r="C214" s="82">
        <v>6716</v>
      </c>
      <c r="D214" s="82">
        <v>858</v>
      </c>
      <c r="E214" s="82">
        <v>7166</v>
      </c>
      <c r="F214" s="82">
        <v>-171</v>
      </c>
      <c r="G214" s="82">
        <v>6821</v>
      </c>
      <c r="H214" s="82">
        <v>0</v>
      </c>
      <c r="I214" s="82">
        <v>-5</v>
      </c>
      <c r="J214" s="82">
        <v>-2</v>
      </c>
    </row>
    <row r="215" spans="1:10" x14ac:dyDescent="0.35">
      <c r="A215" s="82" t="s">
        <v>96</v>
      </c>
      <c r="B215" s="82">
        <v>11903</v>
      </c>
      <c r="C215" s="82">
        <v>2949</v>
      </c>
      <c r="D215" s="82">
        <v>715</v>
      </c>
      <c r="E215" s="82">
        <v>7002</v>
      </c>
      <c r="F215" s="82">
        <v>-6</v>
      </c>
      <c r="G215" s="82">
        <v>1208</v>
      </c>
      <c r="H215" s="82">
        <v>0</v>
      </c>
      <c r="I215" s="82">
        <v>37</v>
      </c>
      <c r="J215" s="82">
        <v>-2</v>
      </c>
    </row>
    <row r="216" spans="1:10" x14ac:dyDescent="0.35">
      <c r="A216" s="82" t="s">
        <v>97</v>
      </c>
      <c r="B216" s="82">
        <v>10351</v>
      </c>
      <c r="C216" s="82">
        <v>-77</v>
      </c>
      <c r="D216" s="82">
        <v>453</v>
      </c>
      <c r="E216" s="82">
        <v>8710</v>
      </c>
      <c r="F216" s="82">
        <v>3</v>
      </c>
      <c r="G216" s="82">
        <v>827</v>
      </c>
      <c r="H216" s="82">
        <v>0</v>
      </c>
      <c r="I216" s="82">
        <v>438</v>
      </c>
      <c r="J216" s="82">
        <v>-3</v>
      </c>
    </row>
    <row r="217" spans="1:10" x14ac:dyDescent="0.35">
      <c r="A217" s="82" t="s">
        <v>98</v>
      </c>
      <c r="B217" s="82">
        <v>11062</v>
      </c>
      <c r="C217" s="82">
        <v>172</v>
      </c>
      <c r="D217" s="82">
        <v>21</v>
      </c>
      <c r="E217" s="82">
        <v>6923</v>
      </c>
      <c r="F217" s="82">
        <v>31</v>
      </c>
      <c r="G217" s="82">
        <v>3845</v>
      </c>
      <c r="H217" s="82">
        <v>0</v>
      </c>
      <c r="I217" s="82">
        <v>72</v>
      </c>
      <c r="J217" s="82">
        <v>-2</v>
      </c>
    </row>
    <row r="218" spans="1:10" x14ac:dyDescent="0.35">
      <c r="A218" s="82" t="s">
        <v>99</v>
      </c>
      <c r="B218" s="82">
        <v>10856</v>
      </c>
      <c r="C218" s="82">
        <v>150</v>
      </c>
      <c r="D218" s="82">
        <v>21</v>
      </c>
      <c r="E218" s="82">
        <v>6747</v>
      </c>
      <c r="F218" s="82">
        <v>-43</v>
      </c>
      <c r="G218" s="82">
        <v>3918</v>
      </c>
      <c r="H218" s="82">
        <v>0</v>
      </c>
      <c r="I218" s="82">
        <v>65</v>
      </c>
      <c r="J218" s="82">
        <v>-2</v>
      </c>
    </row>
    <row r="219" spans="1:10" x14ac:dyDescent="0.35">
      <c r="A219" s="82" t="s">
        <v>100</v>
      </c>
      <c r="B219" s="82">
        <v>11311</v>
      </c>
      <c r="C219" s="82">
        <v>18</v>
      </c>
      <c r="D219" s="82">
        <v>19</v>
      </c>
      <c r="E219" s="82">
        <v>7116</v>
      </c>
      <c r="F219" s="82">
        <v>226</v>
      </c>
      <c r="G219" s="82">
        <v>3864</v>
      </c>
      <c r="H219" s="82">
        <v>0</v>
      </c>
      <c r="I219" s="82">
        <v>71</v>
      </c>
      <c r="J219" s="82">
        <v>-3</v>
      </c>
    </row>
    <row r="220" spans="1:10" x14ac:dyDescent="0.35">
      <c r="A220" s="82" t="s">
        <v>101</v>
      </c>
      <c r="B220" s="82">
        <v>13966</v>
      </c>
      <c r="C220" s="82">
        <v>3389</v>
      </c>
      <c r="D220" s="82">
        <v>19</v>
      </c>
      <c r="E220" s="82">
        <v>7149</v>
      </c>
      <c r="F220" s="82">
        <v>54</v>
      </c>
      <c r="G220" s="82">
        <v>3277</v>
      </c>
      <c r="H220" s="82">
        <v>0</v>
      </c>
      <c r="I220" s="82">
        <v>80</v>
      </c>
      <c r="J220" s="82">
        <v>-2</v>
      </c>
    </row>
    <row r="221" spans="1:10" x14ac:dyDescent="0.35">
      <c r="A221" s="82" t="s">
        <v>102</v>
      </c>
      <c r="B221" s="82">
        <v>12199</v>
      </c>
      <c r="C221" s="82">
        <v>1483</v>
      </c>
      <c r="D221" s="82">
        <v>20</v>
      </c>
      <c r="E221" s="82">
        <v>6933</v>
      </c>
      <c r="F221" s="82">
        <v>501</v>
      </c>
      <c r="G221" s="82">
        <v>3223</v>
      </c>
      <c r="H221" s="82">
        <v>0</v>
      </c>
      <c r="I221" s="82">
        <v>41</v>
      </c>
      <c r="J221" s="82">
        <v>-2</v>
      </c>
    </row>
    <row r="222" spans="1:10" x14ac:dyDescent="0.35">
      <c r="A222" s="82" t="s">
        <v>103</v>
      </c>
      <c r="B222" s="82">
        <v>10660</v>
      </c>
      <c r="C222" s="82">
        <v>49</v>
      </c>
      <c r="D222" s="82">
        <v>19</v>
      </c>
      <c r="E222" s="82">
        <v>7099</v>
      </c>
      <c r="F222" s="82">
        <v>30</v>
      </c>
      <c r="G222" s="82">
        <v>3016</v>
      </c>
      <c r="H222" s="82">
        <v>0</v>
      </c>
      <c r="I222" s="82">
        <v>450</v>
      </c>
      <c r="J222" s="82">
        <v>-3</v>
      </c>
    </row>
    <row r="223" spans="1:10" x14ac:dyDescent="0.35">
      <c r="A223" s="82" t="s">
        <v>104</v>
      </c>
      <c r="B223" s="82">
        <v>9614</v>
      </c>
      <c r="C223" s="82">
        <v>165</v>
      </c>
      <c r="D223" s="82">
        <v>21</v>
      </c>
      <c r="E223" s="82">
        <v>7068</v>
      </c>
      <c r="F223" s="82">
        <v>44</v>
      </c>
      <c r="G223" s="82">
        <v>2225</v>
      </c>
      <c r="H223" s="82">
        <v>0</v>
      </c>
      <c r="I223" s="82">
        <v>93</v>
      </c>
      <c r="J223" s="82">
        <v>-2</v>
      </c>
    </row>
    <row r="224" spans="1:10" x14ac:dyDescent="0.35">
      <c r="A224" s="82" t="s">
        <v>105</v>
      </c>
      <c r="B224" s="82">
        <v>9544</v>
      </c>
      <c r="C224" s="82">
        <v>-142</v>
      </c>
      <c r="D224" s="82">
        <v>20</v>
      </c>
      <c r="E224" s="82">
        <v>7082</v>
      </c>
      <c r="F224" s="82">
        <v>278</v>
      </c>
      <c r="G224" s="82">
        <v>2213</v>
      </c>
      <c r="H224" s="82">
        <v>0</v>
      </c>
      <c r="I224" s="82">
        <v>95</v>
      </c>
      <c r="J224" s="82">
        <v>-2</v>
      </c>
    </row>
    <row r="225" spans="1:10" x14ac:dyDescent="0.35">
      <c r="A225" s="82" t="s">
        <v>106</v>
      </c>
      <c r="B225" s="82">
        <v>10733</v>
      </c>
      <c r="C225" s="82">
        <v>49</v>
      </c>
      <c r="D225" s="82">
        <v>19</v>
      </c>
      <c r="E225" s="82">
        <v>8023</v>
      </c>
      <c r="F225" s="82">
        <v>368</v>
      </c>
      <c r="G225" s="82">
        <v>2172</v>
      </c>
      <c r="H225" s="82">
        <v>0</v>
      </c>
      <c r="I225" s="82">
        <v>103</v>
      </c>
      <c r="J225" s="82">
        <v>-1</v>
      </c>
    </row>
    <row r="226" spans="1:10" x14ac:dyDescent="0.35">
      <c r="A226" s="82" t="s">
        <v>107</v>
      </c>
      <c r="B226" s="82">
        <v>19254</v>
      </c>
      <c r="C226" s="82">
        <v>6392</v>
      </c>
      <c r="D226" s="82">
        <v>1966</v>
      </c>
      <c r="E226" s="82">
        <v>7967</v>
      </c>
      <c r="F226" s="82">
        <v>476</v>
      </c>
      <c r="G226" s="82">
        <v>2339</v>
      </c>
      <c r="H226" s="82">
        <v>0</v>
      </c>
      <c r="I226" s="82">
        <v>116</v>
      </c>
      <c r="J226" s="82">
        <v>-2</v>
      </c>
    </row>
    <row r="227" spans="1:10" x14ac:dyDescent="0.35">
      <c r="A227" s="82" t="s">
        <v>108</v>
      </c>
      <c r="B227" s="82">
        <v>15212</v>
      </c>
      <c r="C227" s="82">
        <v>3435</v>
      </c>
      <c r="D227" s="82">
        <v>1056</v>
      </c>
      <c r="E227" s="82">
        <v>8308</v>
      </c>
      <c r="F227" s="82">
        <v>19</v>
      </c>
      <c r="G227" s="82">
        <v>2310</v>
      </c>
      <c r="H227" s="82">
        <v>0</v>
      </c>
      <c r="I227" s="82">
        <v>86</v>
      </c>
      <c r="J227" s="82">
        <v>-2</v>
      </c>
    </row>
    <row r="228" spans="1:10" x14ac:dyDescent="0.35">
      <c r="A228" s="82" t="s">
        <v>109</v>
      </c>
      <c r="B228" s="82">
        <v>12274</v>
      </c>
      <c r="C228" s="82">
        <v>113</v>
      </c>
      <c r="D228" s="82">
        <v>35</v>
      </c>
      <c r="E228" s="82">
        <v>9363</v>
      </c>
      <c r="F228" s="82">
        <v>53</v>
      </c>
      <c r="G228" s="82">
        <v>2466</v>
      </c>
      <c r="H228" s="82">
        <v>0</v>
      </c>
      <c r="I228" s="82">
        <v>246</v>
      </c>
      <c r="J228" s="82">
        <v>-2</v>
      </c>
    </row>
    <row r="229" spans="1:10" x14ac:dyDescent="0.35">
      <c r="A229" s="82" t="s">
        <v>110</v>
      </c>
      <c r="B229" s="82">
        <v>11510</v>
      </c>
      <c r="C229" s="82">
        <v>182</v>
      </c>
      <c r="D229" s="82">
        <v>36</v>
      </c>
      <c r="E229" s="82">
        <v>7401</v>
      </c>
      <c r="F229" s="82">
        <v>340</v>
      </c>
      <c r="G229" s="82">
        <v>3477</v>
      </c>
      <c r="H229" s="82">
        <v>0</v>
      </c>
      <c r="I229" s="82">
        <v>76</v>
      </c>
      <c r="J229" s="82">
        <v>-2</v>
      </c>
    </row>
    <row r="230" spans="1:10" x14ac:dyDescent="0.35">
      <c r="A230" s="82" t="s">
        <v>111</v>
      </c>
      <c r="B230" s="82">
        <v>10890</v>
      </c>
      <c r="C230" s="82">
        <v>80</v>
      </c>
      <c r="D230" s="82">
        <v>37</v>
      </c>
      <c r="E230" s="82">
        <v>7023</v>
      </c>
      <c r="F230" s="82">
        <v>103</v>
      </c>
      <c r="G230" s="82">
        <v>3560</v>
      </c>
      <c r="H230" s="82">
        <v>0</v>
      </c>
      <c r="I230" s="82">
        <v>89</v>
      </c>
      <c r="J230" s="82">
        <v>-2</v>
      </c>
    </row>
    <row r="231" spans="1:10" x14ac:dyDescent="0.35">
      <c r="A231" s="82" t="s">
        <v>112</v>
      </c>
      <c r="B231" s="82">
        <v>11125</v>
      </c>
      <c r="C231" s="82">
        <v>25</v>
      </c>
      <c r="D231" s="82">
        <v>36</v>
      </c>
      <c r="E231" s="82">
        <v>7444</v>
      </c>
      <c r="F231" s="82">
        <v>-87</v>
      </c>
      <c r="G231" s="82">
        <v>3619</v>
      </c>
      <c r="H231" s="82">
        <v>0</v>
      </c>
      <c r="I231" s="82">
        <v>90</v>
      </c>
      <c r="J231" s="82">
        <v>-2</v>
      </c>
    </row>
    <row r="232" spans="1:10" x14ac:dyDescent="0.35">
      <c r="A232" s="82" t="s">
        <v>113</v>
      </c>
      <c r="B232" s="82">
        <v>14191</v>
      </c>
      <c r="C232" s="82">
        <v>3575</v>
      </c>
      <c r="D232" s="82">
        <v>39</v>
      </c>
      <c r="E232" s="82">
        <v>7525</v>
      </c>
      <c r="F232" s="82">
        <v>-52</v>
      </c>
      <c r="G232" s="82">
        <v>3020</v>
      </c>
      <c r="H232" s="82">
        <v>0</v>
      </c>
      <c r="I232" s="82">
        <v>86</v>
      </c>
      <c r="J232" s="82">
        <v>-2</v>
      </c>
    </row>
    <row r="233" spans="1:10" x14ac:dyDescent="0.35">
      <c r="A233" s="82" t="s">
        <v>114</v>
      </c>
      <c r="B233" s="82">
        <v>11746</v>
      </c>
      <c r="C233" s="82">
        <v>1579</v>
      </c>
      <c r="D233" s="82">
        <v>39</v>
      </c>
      <c r="E233" s="82">
        <v>7112</v>
      </c>
      <c r="F233" s="82">
        <v>-19</v>
      </c>
      <c r="G233" s="82">
        <v>2963</v>
      </c>
      <c r="H233" s="82">
        <v>0</v>
      </c>
      <c r="I233" s="82">
        <v>74</v>
      </c>
      <c r="J233" s="82">
        <v>-2</v>
      </c>
    </row>
    <row r="234" spans="1:10" x14ac:dyDescent="0.35">
      <c r="A234" s="82" t="s">
        <v>115</v>
      </c>
      <c r="B234" s="82">
        <v>10583</v>
      </c>
      <c r="C234" s="82">
        <v>56</v>
      </c>
      <c r="D234" s="82">
        <v>38</v>
      </c>
      <c r="E234" s="82">
        <v>7297</v>
      </c>
      <c r="F234" s="82">
        <v>54</v>
      </c>
      <c r="G234" s="82">
        <v>2777</v>
      </c>
      <c r="H234" s="82">
        <v>0</v>
      </c>
      <c r="I234" s="82">
        <v>363</v>
      </c>
      <c r="J234" s="82">
        <v>-2</v>
      </c>
    </row>
    <row r="235" spans="1:10" x14ac:dyDescent="0.35">
      <c r="A235" s="82" t="s">
        <v>116</v>
      </c>
      <c r="B235" s="82">
        <v>9709</v>
      </c>
      <c r="C235" s="82">
        <v>-46</v>
      </c>
      <c r="D235" s="82">
        <v>39</v>
      </c>
      <c r="E235" s="82">
        <v>7208</v>
      </c>
      <c r="F235" s="82">
        <v>345</v>
      </c>
      <c r="G235" s="82">
        <v>2060</v>
      </c>
      <c r="H235" s="82">
        <v>0</v>
      </c>
      <c r="I235" s="82">
        <v>103</v>
      </c>
      <c r="J235" s="82">
        <v>0</v>
      </c>
    </row>
    <row r="236" spans="1:10" x14ac:dyDescent="0.35">
      <c r="A236" s="82" t="s">
        <v>117</v>
      </c>
      <c r="B236" s="82">
        <v>9275</v>
      </c>
      <c r="C236" s="82">
        <v>-115</v>
      </c>
      <c r="D236" s="82">
        <v>40</v>
      </c>
      <c r="E236" s="82">
        <v>7232</v>
      </c>
      <c r="F236" s="82">
        <v>-69</v>
      </c>
      <c r="G236" s="82">
        <v>2042</v>
      </c>
      <c r="H236" s="82">
        <v>0</v>
      </c>
      <c r="I236" s="82">
        <v>111</v>
      </c>
      <c r="J236" s="82">
        <v>34</v>
      </c>
    </row>
    <row r="237" spans="1:10" x14ac:dyDescent="0.35">
      <c r="A237" s="82" t="s">
        <v>118</v>
      </c>
      <c r="B237" s="82">
        <v>10627</v>
      </c>
      <c r="C237" s="82">
        <v>111</v>
      </c>
      <c r="D237" s="82">
        <v>39</v>
      </c>
      <c r="E237" s="82">
        <v>8080</v>
      </c>
      <c r="F237" s="82">
        <v>255</v>
      </c>
      <c r="G237" s="82">
        <v>2040</v>
      </c>
      <c r="H237" s="82">
        <v>0</v>
      </c>
      <c r="I237" s="82">
        <v>86</v>
      </c>
      <c r="J237" s="82">
        <v>16</v>
      </c>
    </row>
    <row r="238" spans="1:10" x14ac:dyDescent="0.35">
      <c r="A238" s="82" t="s">
        <v>119</v>
      </c>
      <c r="B238" s="82">
        <v>18886</v>
      </c>
      <c r="C238" s="82">
        <v>6447</v>
      </c>
      <c r="D238" s="82">
        <v>1773</v>
      </c>
      <c r="E238" s="82">
        <v>7849</v>
      </c>
      <c r="F238" s="82">
        <v>337</v>
      </c>
      <c r="G238" s="82">
        <v>2357</v>
      </c>
      <c r="H238" s="82">
        <v>0</v>
      </c>
      <c r="I238" s="82">
        <v>103</v>
      </c>
      <c r="J238" s="82">
        <v>20</v>
      </c>
    </row>
    <row r="239" spans="1:10" x14ac:dyDescent="0.35">
      <c r="A239" s="82" t="s">
        <v>120</v>
      </c>
      <c r="B239" s="82">
        <v>14544</v>
      </c>
      <c r="C239" s="82">
        <v>3279</v>
      </c>
      <c r="D239" s="82">
        <v>903</v>
      </c>
      <c r="E239" s="82">
        <v>8057</v>
      </c>
      <c r="F239" s="82">
        <v>-136</v>
      </c>
      <c r="G239" s="82">
        <v>2324</v>
      </c>
      <c r="H239" s="82">
        <v>0</v>
      </c>
      <c r="I239" s="82">
        <v>96</v>
      </c>
      <c r="J239" s="82">
        <v>21</v>
      </c>
    </row>
    <row r="240" spans="1:10" x14ac:dyDescent="0.35">
      <c r="A240" s="82" t="s">
        <v>121</v>
      </c>
      <c r="B240" s="82">
        <v>12623</v>
      </c>
      <c r="C240" s="82">
        <v>108</v>
      </c>
      <c r="D240" s="82">
        <v>15</v>
      </c>
      <c r="E240" s="82">
        <v>9900</v>
      </c>
      <c r="F240" s="82">
        <v>174</v>
      </c>
      <c r="G240" s="82">
        <v>2369</v>
      </c>
      <c r="H240" s="82">
        <v>0</v>
      </c>
      <c r="I240" s="82">
        <v>33</v>
      </c>
      <c r="J240" s="82">
        <v>24</v>
      </c>
    </row>
    <row r="241" spans="1:10" x14ac:dyDescent="0.35">
      <c r="A241" s="82" t="s">
        <v>122</v>
      </c>
      <c r="B241" s="82">
        <v>10336</v>
      </c>
      <c r="C241" s="82">
        <v>132</v>
      </c>
      <c r="D241" s="82">
        <v>13</v>
      </c>
      <c r="E241" s="82">
        <v>7361</v>
      </c>
      <c r="F241" s="82">
        <v>-30</v>
      </c>
      <c r="G241" s="82">
        <v>2773</v>
      </c>
      <c r="H241" s="82">
        <v>0</v>
      </c>
      <c r="I241" s="82">
        <v>54</v>
      </c>
      <c r="J241" s="82">
        <v>33</v>
      </c>
    </row>
    <row r="242" spans="1:10" x14ac:dyDescent="0.35">
      <c r="A242" s="82" t="s">
        <v>123</v>
      </c>
      <c r="B242" s="82">
        <v>10226</v>
      </c>
      <c r="C242" s="82">
        <v>59</v>
      </c>
      <c r="D242" s="82">
        <v>11</v>
      </c>
      <c r="E242" s="82">
        <v>7425</v>
      </c>
      <c r="F242" s="82">
        <v>-213</v>
      </c>
      <c r="G242" s="82">
        <v>2847</v>
      </c>
      <c r="H242" s="82">
        <v>0</v>
      </c>
      <c r="I242" s="82">
        <v>68</v>
      </c>
      <c r="J242" s="82">
        <v>29</v>
      </c>
    </row>
    <row r="243" spans="1:10" x14ac:dyDescent="0.35">
      <c r="A243" s="82" t="s">
        <v>124</v>
      </c>
      <c r="B243" s="82">
        <v>10703</v>
      </c>
      <c r="C243" s="82">
        <v>14</v>
      </c>
      <c r="D243" s="82">
        <v>13</v>
      </c>
      <c r="E243" s="82">
        <v>7699</v>
      </c>
      <c r="F243" s="82">
        <v>-53</v>
      </c>
      <c r="G243" s="82">
        <v>2925</v>
      </c>
      <c r="H243" s="82">
        <v>0</v>
      </c>
      <c r="I243" s="82">
        <v>67</v>
      </c>
      <c r="J243" s="82">
        <v>38</v>
      </c>
    </row>
    <row r="244" spans="1:10" x14ac:dyDescent="0.35">
      <c r="A244" s="82" t="s">
        <v>125</v>
      </c>
      <c r="B244" s="82">
        <v>14033</v>
      </c>
      <c r="C244" s="82">
        <v>3765</v>
      </c>
      <c r="D244" s="82">
        <v>13</v>
      </c>
      <c r="E244" s="82">
        <v>7532</v>
      </c>
      <c r="F244" s="82">
        <v>-28</v>
      </c>
      <c r="G244" s="82">
        <v>2694</v>
      </c>
      <c r="H244" s="82">
        <v>0</v>
      </c>
      <c r="I244" s="82">
        <v>28</v>
      </c>
      <c r="J244" s="82">
        <v>29</v>
      </c>
    </row>
    <row r="245" spans="1:10" x14ac:dyDescent="0.35">
      <c r="A245" s="82" t="s">
        <v>126</v>
      </c>
      <c r="B245" s="82">
        <v>11637</v>
      </c>
      <c r="C245" s="82">
        <v>1578</v>
      </c>
      <c r="D245" s="82">
        <v>13</v>
      </c>
      <c r="E245" s="82">
        <v>7440</v>
      </c>
      <c r="F245" s="82">
        <v>-147</v>
      </c>
      <c r="G245" s="82">
        <v>2656</v>
      </c>
      <c r="H245" s="82">
        <v>0</v>
      </c>
      <c r="I245" s="82">
        <v>57</v>
      </c>
      <c r="J245" s="82">
        <v>40</v>
      </c>
    </row>
    <row r="246" spans="1:10" x14ac:dyDescent="0.35">
      <c r="A246" s="82" t="s">
        <v>127</v>
      </c>
      <c r="B246" s="82">
        <v>10547</v>
      </c>
      <c r="C246" s="82">
        <v>102</v>
      </c>
      <c r="D246" s="82">
        <v>13</v>
      </c>
      <c r="E246" s="82">
        <v>7686</v>
      </c>
      <c r="F246" s="82">
        <v>-57</v>
      </c>
      <c r="G246" s="82">
        <v>2538</v>
      </c>
      <c r="H246" s="82">
        <v>0</v>
      </c>
      <c r="I246" s="82">
        <v>231</v>
      </c>
      <c r="J246" s="82">
        <v>34</v>
      </c>
    </row>
    <row r="247" spans="1:10" x14ac:dyDescent="0.35">
      <c r="A247" s="82" t="s">
        <v>128</v>
      </c>
      <c r="B247" s="82">
        <v>10096</v>
      </c>
      <c r="C247" s="82">
        <v>-92</v>
      </c>
      <c r="D247" s="82">
        <v>13</v>
      </c>
      <c r="E247" s="82">
        <v>7533</v>
      </c>
      <c r="F247" s="82">
        <v>344</v>
      </c>
      <c r="G247" s="82">
        <v>2192</v>
      </c>
      <c r="H247" s="82">
        <v>0</v>
      </c>
      <c r="I247" s="82">
        <v>68</v>
      </c>
      <c r="J247" s="82">
        <v>38</v>
      </c>
    </row>
    <row r="248" spans="1:10" x14ac:dyDescent="0.35">
      <c r="A248" s="82" t="s">
        <v>129</v>
      </c>
      <c r="B248" s="82">
        <v>9544</v>
      </c>
      <c r="C248" s="82">
        <v>-98</v>
      </c>
      <c r="D248" s="82">
        <v>13</v>
      </c>
      <c r="E248" s="82">
        <v>7503</v>
      </c>
      <c r="F248" s="82">
        <v>-147</v>
      </c>
      <c r="G248" s="82">
        <v>2165</v>
      </c>
      <c r="H248" s="82">
        <v>0</v>
      </c>
      <c r="I248" s="82">
        <v>74</v>
      </c>
      <c r="J248" s="82">
        <v>34</v>
      </c>
    </row>
    <row r="249" spans="1:10" x14ac:dyDescent="0.35">
      <c r="A249" s="82" t="s">
        <v>130</v>
      </c>
      <c r="B249" s="82">
        <v>10545</v>
      </c>
      <c r="C249" s="82">
        <v>29</v>
      </c>
      <c r="D249" s="82">
        <v>13</v>
      </c>
      <c r="E249" s="82">
        <v>8124</v>
      </c>
      <c r="F249" s="82">
        <v>158</v>
      </c>
      <c r="G249" s="82">
        <v>2123</v>
      </c>
      <c r="H249" s="82">
        <v>0</v>
      </c>
      <c r="I249" s="82">
        <v>67</v>
      </c>
      <c r="J249" s="82">
        <v>31</v>
      </c>
    </row>
    <row r="250" spans="1:10" x14ac:dyDescent="0.35">
      <c r="A250" s="82" t="s">
        <v>131</v>
      </c>
      <c r="B250" s="82">
        <v>18185</v>
      </c>
      <c r="C250" s="82">
        <v>6829</v>
      </c>
      <c r="D250" s="82">
        <v>955</v>
      </c>
      <c r="E250" s="82">
        <v>7897</v>
      </c>
      <c r="F250" s="82">
        <v>58</v>
      </c>
      <c r="G250" s="82">
        <v>2328</v>
      </c>
      <c r="H250" s="82">
        <v>0</v>
      </c>
      <c r="I250" s="82">
        <v>85</v>
      </c>
      <c r="J250" s="82">
        <v>33</v>
      </c>
    </row>
    <row r="251" spans="1:10" x14ac:dyDescent="0.35">
      <c r="A251" s="82" t="s">
        <v>132</v>
      </c>
      <c r="B251" s="82">
        <v>15014</v>
      </c>
      <c r="C251" s="82">
        <v>3648</v>
      </c>
      <c r="D251" s="82">
        <v>511</v>
      </c>
      <c r="E251" s="82">
        <v>8077</v>
      </c>
      <c r="F251" s="82">
        <v>306</v>
      </c>
      <c r="G251" s="82">
        <v>2374</v>
      </c>
      <c r="H251" s="82">
        <v>0</v>
      </c>
      <c r="I251" s="82">
        <v>58</v>
      </c>
      <c r="J251" s="82">
        <v>40</v>
      </c>
    </row>
    <row r="252" spans="1:10" x14ac:dyDescent="0.35">
      <c r="A252" s="82" t="s">
        <v>133</v>
      </c>
      <c r="B252" s="82">
        <v>13007</v>
      </c>
      <c r="C252" s="82">
        <v>94</v>
      </c>
      <c r="D252" s="82">
        <v>15</v>
      </c>
      <c r="E252" s="82">
        <v>10404</v>
      </c>
      <c r="F252" s="82">
        <v>-155</v>
      </c>
      <c r="G252" s="82">
        <v>2507</v>
      </c>
      <c r="H252" s="82">
        <v>0</v>
      </c>
      <c r="I252" s="82">
        <v>101</v>
      </c>
      <c r="J252" s="82">
        <v>41</v>
      </c>
    </row>
    <row r="253" spans="1:10" x14ac:dyDescent="0.35">
      <c r="A253" s="82" t="s">
        <v>134</v>
      </c>
      <c r="B253" s="82">
        <v>10886</v>
      </c>
      <c r="C253" s="82">
        <v>93</v>
      </c>
      <c r="D253" s="82">
        <v>3</v>
      </c>
      <c r="E253" s="82">
        <v>7562</v>
      </c>
      <c r="F253" s="82">
        <v>513</v>
      </c>
      <c r="G253" s="82">
        <v>2615</v>
      </c>
      <c r="H253" s="82">
        <v>0</v>
      </c>
      <c r="I253" s="82">
        <v>52</v>
      </c>
      <c r="J253" s="82">
        <v>48</v>
      </c>
    </row>
    <row r="254" spans="1:10" x14ac:dyDescent="0.35">
      <c r="A254" s="82" t="s">
        <v>135</v>
      </c>
      <c r="B254" s="82">
        <v>10307</v>
      </c>
      <c r="C254" s="82">
        <v>67</v>
      </c>
      <c r="D254" s="82">
        <v>3</v>
      </c>
      <c r="E254" s="82">
        <v>7630</v>
      </c>
      <c r="F254" s="82">
        <v>-100</v>
      </c>
      <c r="G254" s="82">
        <v>2622</v>
      </c>
      <c r="H254" s="82">
        <v>0</v>
      </c>
      <c r="I254" s="82">
        <v>43</v>
      </c>
      <c r="J254" s="82">
        <v>42</v>
      </c>
    </row>
    <row r="255" spans="1:10" x14ac:dyDescent="0.35">
      <c r="A255" s="82" t="s">
        <v>136</v>
      </c>
      <c r="B255" s="82">
        <v>10972</v>
      </c>
      <c r="C255" s="82">
        <v>-32</v>
      </c>
      <c r="D255" s="82">
        <v>3</v>
      </c>
      <c r="E255" s="82">
        <v>8275</v>
      </c>
      <c r="F255" s="82">
        <v>-58</v>
      </c>
      <c r="G255" s="82">
        <v>2710</v>
      </c>
      <c r="H255" s="82">
        <v>0</v>
      </c>
      <c r="I255" s="82">
        <v>27</v>
      </c>
      <c r="J255" s="82">
        <v>47</v>
      </c>
    </row>
    <row r="256" spans="1:10" x14ac:dyDescent="0.35">
      <c r="A256" s="82" t="s">
        <v>137</v>
      </c>
      <c r="B256" s="82">
        <v>14458</v>
      </c>
      <c r="C256" s="82">
        <v>3869</v>
      </c>
      <c r="D256" s="82">
        <v>6</v>
      </c>
      <c r="E256" s="82">
        <v>7908</v>
      </c>
      <c r="F256" s="82">
        <v>16</v>
      </c>
      <c r="G256" s="82">
        <v>2574</v>
      </c>
      <c r="H256" s="82">
        <v>0</v>
      </c>
      <c r="I256" s="82">
        <v>42</v>
      </c>
      <c r="J256" s="82">
        <v>43</v>
      </c>
    </row>
    <row r="257" spans="1:10" x14ac:dyDescent="0.35">
      <c r="A257" s="82" t="s">
        <v>138</v>
      </c>
      <c r="B257" s="82">
        <v>12018</v>
      </c>
      <c r="C257" s="82">
        <v>1688</v>
      </c>
      <c r="D257" s="82">
        <v>6</v>
      </c>
      <c r="E257" s="82">
        <v>7782</v>
      </c>
      <c r="F257" s="82">
        <v>-152</v>
      </c>
      <c r="G257" s="82">
        <v>2621</v>
      </c>
      <c r="H257" s="82">
        <v>0</v>
      </c>
      <c r="I257" s="82">
        <v>26</v>
      </c>
      <c r="J257" s="82">
        <v>47</v>
      </c>
    </row>
    <row r="258" spans="1:10" x14ac:dyDescent="0.35">
      <c r="A258" s="82" t="s">
        <v>139</v>
      </c>
      <c r="B258" s="82">
        <v>11052</v>
      </c>
      <c r="C258" s="82">
        <v>97</v>
      </c>
      <c r="D258" s="82">
        <v>6</v>
      </c>
      <c r="E258" s="82">
        <v>8110</v>
      </c>
      <c r="F258" s="82">
        <v>-158</v>
      </c>
      <c r="G258" s="82">
        <v>2475</v>
      </c>
      <c r="H258" s="82">
        <v>0</v>
      </c>
      <c r="I258" s="82">
        <v>478</v>
      </c>
      <c r="J258" s="82">
        <v>44</v>
      </c>
    </row>
    <row r="259" spans="1:10" x14ac:dyDescent="0.35">
      <c r="A259" s="82" t="s">
        <v>140</v>
      </c>
      <c r="B259" s="82">
        <v>10371</v>
      </c>
      <c r="C259" s="82">
        <v>-146</v>
      </c>
      <c r="D259" s="82">
        <v>6</v>
      </c>
      <c r="E259" s="82">
        <v>7803</v>
      </c>
      <c r="F259" s="82">
        <v>272</v>
      </c>
      <c r="G259" s="82">
        <v>2310</v>
      </c>
      <c r="H259" s="82">
        <v>0</v>
      </c>
      <c r="I259" s="82">
        <v>77</v>
      </c>
      <c r="J259" s="82">
        <v>49</v>
      </c>
    </row>
    <row r="260" spans="1:10" x14ac:dyDescent="0.35">
      <c r="A260" s="82" t="s">
        <v>141</v>
      </c>
      <c r="B260" s="82">
        <v>10210</v>
      </c>
      <c r="C260" s="82">
        <v>-149</v>
      </c>
      <c r="D260" s="82">
        <v>6</v>
      </c>
      <c r="E260" s="82">
        <v>7920</v>
      </c>
      <c r="F260" s="82">
        <v>8</v>
      </c>
      <c r="G260" s="82">
        <v>2298</v>
      </c>
      <c r="H260" s="82">
        <v>0</v>
      </c>
      <c r="I260" s="82">
        <v>80</v>
      </c>
      <c r="J260" s="82">
        <v>47</v>
      </c>
    </row>
    <row r="261" spans="1:10" x14ac:dyDescent="0.35">
      <c r="A261" s="82" t="s">
        <v>142</v>
      </c>
      <c r="B261" s="82">
        <v>11593</v>
      </c>
      <c r="C261" s="82">
        <v>-25</v>
      </c>
      <c r="D261" s="82">
        <v>6</v>
      </c>
      <c r="E261" s="82">
        <v>8738</v>
      </c>
      <c r="F261" s="82">
        <v>294</v>
      </c>
      <c r="G261" s="82">
        <v>2449</v>
      </c>
      <c r="H261" s="82">
        <v>0</v>
      </c>
      <c r="I261" s="82">
        <v>77</v>
      </c>
      <c r="J261" s="82">
        <v>54</v>
      </c>
    </row>
    <row r="262" spans="1:10" x14ac:dyDescent="0.35">
      <c r="A262" s="82" t="s">
        <v>143</v>
      </c>
      <c r="B262" s="82">
        <v>18223</v>
      </c>
      <c r="C262" s="82">
        <v>5824</v>
      </c>
      <c r="D262" s="82">
        <v>1230</v>
      </c>
      <c r="E262" s="82">
        <v>8666</v>
      </c>
      <c r="F262" s="82">
        <v>-244</v>
      </c>
      <c r="G262" s="82">
        <v>2605</v>
      </c>
      <c r="H262" s="82">
        <v>0</v>
      </c>
      <c r="I262" s="82">
        <v>90</v>
      </c>
      <c r="J262" s="82">
        <v>52</v>
      </c>
    </row>
    <row r="263" spans="1:10" x14ac:dyDescent="0.35">
      <c r="A263" s="82" t="s">
        <v>144</v>
      </c>
      <c r="B263" s="82">
        <v>17151</v>
      </c>
      <c r="C263" s="82">
        <v>4343</v>
      </c>
      <c r="D263" s="82">
        <v>920</v>
      </c>
      <c r="E263" s="82">
        <v>8954</v>
      </c>
      <c r="F263" s="82">
        <v>162</v>
      </c>
      <c r="G263" s="82">
        <v>2643</v>
      </c>
      <c r="H263" s="82">
        <v>0</v>
      </c>
      <c r="I263" s="82">
        <v>72</v>
      </c>
      <c r="J263" s="82">
        <v>57</v>
      </c>
    </row>
    <row r="264" spans="1:10" x14ac:dyDescent="0.35">
      <c r="A264" s="82" t="s">
        <v>145</v>
      </c>
      <c r="B264" s="82">
        <v>14420</v>
      </c>
      <c r="C264" s="82">
        <v>144</v>
      </c>
      <c r="D264" s="82">
        <v>30</v>
      </c>
      <c r="E264" s="82">
        <v>10975</v>
      </c>
      <c r="F264" s="82">
        <v>272</v>
      </c>
      <c r="G264" s="82">
        <v>2815</v>
      </c>
      <c r="H264" s="82">
        <v>0</v>
      </c>
      <c r="I264" s="82">
        <v>115</v>
      </c>
      <c r="J264" s="82">
        <v>69</v>
      </c>
    </row>
    <row r="265" spans="1:10" x14ac:dyDescent="0.35">
      <c r="A265" s="82" t="s">
        <v>146</v>
      </c>
      <c r="B265" s="82">
        <v>11243</v>
      </c>
      <c r="C265" s="82">
        <v>104</v>
      </c>
      <c r="D265" s="82">
        <v>13</v>
      </c>
      <c r="E265" s="82">
        <v>8137</v>
      </c>
      <c r="F265" s="82">
        <v>-59</v>
      </c>
      <c r="G265" s="82">
        <v>2907</v>
      </c>
      <c r="H265" s="82">
        <v>0</v>
      </c>
      <c r="I265" s="82">
        <v>80</v>
      </c>
      <c r="J265" s="82">
        <v>61</v>
      </c>
    </row>
    <row r="266" spans="1:10" x14ac:dyDescent="0.35">
      <c r="A266" s="82" t="s">
        <v>147</v>
      </c>
      <c r="B266" s="82">
        <v>11734</v>
      </c>
      <c r="C266" s="82">
        <v>4</v>
      </c>
      <c r="D266" s="82">
        <v>13</v>
      </c>
      <c r="E266" s="82">
        <v>8396</v>
      </c>
      <c r="F266" s="82">
        <v>218</v>
      </c>
      <c r="G266" s="82">
        <v>2981</v>
      </c>
      <c r="H266" s="82">
        <v>0</v>
      </c>
      <c r="I266" s="82">
        <v>68</v>
      </c>
      <c r="J266" s="82">
        <v>54</v>
      </c>
    </row>
    <row r="267" spans="1:10" x14ac:dyDescent="0.35">
      <c r="A267" s="82" t="s">
        <v>148</v>
      </c>
      <c r="B267" s="82">
        <v>11398</v>
      </c>
      <c r="C267" s="82">
        <v>-133</v>
      </c>
      <c r="D267" s="82">
        <v>13</v>
      </c>
      <c r="E267" s="82">
        <v>8543</v>
      </c>
      <c r="F267" s="82">
        <v>-277</v>
      </c>
      <c r="G267" s="82">
        <v>3114</v>
      </c>
      <c r="H267" s="82">
        <v>0</v>
      </c>
      <c r="I267" s="82">
        <v>74</v>
      </c>
      <c r="J267" s="82">
        <v>64</v>
      </c>
    </row>
    <row r="268" spans="1:10" x14ac:dyDescent="0.35">
      <c r="A268" s="82" t="s">
        <v>149</v>
      </c>
      <c r="B268" s="82">
        <v>15748</v>
      </c>
      <c r="C268" s="82">
        <v>3743</v>
      </c>
      <c r="D268" s="82">
        <v>12</v>
      </c>
      <c r="E268" s="82">
        <v>8443</v>
      </c>
      <c r="F268" s="82">
        <v>160</v>
      </c>
      <c r="G268" s="82">
        <v>3263</v>
      </c>
      <c r="H268" s="82">
        <v>0</v>
      </c>
      <c r="I268" s="82">
        <v>72</v>
      </c>
      <c r="J268" s="82">
        <v>55</v>
      </c>
    </row>
    <row r="269" spans="1:10" x14ac:dyDescent="0.35">
      <c r="A269" s="82" t="s">
        <v>150</v>
      </c>
      <c r="B269" s="82">
        <v>13670</v>
      </c>
      <c r="C269" s="82">
        <v>1924</v>
      </c>
      <c r="D269" s="82">
        <v>13</v>
      </c>
      <c r="E269" s="82">
        <v>8257</v>
      </c>
      <c r="F269" s="82">
        <v>22</v>
      </c>
      <c r="G269" s="82">
        <v>3359</v>
      </c>
      <c r="H269" s="82">
        <v>0</v>
      </c>
      <c r="I269" s="82">
        <v>44</v>
      </c>
      <c r="J269" s="82">
        <v>51</v>
      </c>
    </row>
    <row r="270" spans="1:10" x14ac:dyDescent="0.35">
      <c r="A270" s="82" t="s">
        <v>151</v>
      </c>
      <c r="B270" s="82">
        <v>12382</v>
      </c>
      <c r="C270" s="82">
        <v>87</v>
      </c>
      <c r="D270" s="82">
        <v>12</v>
      </c>
      <c r="E270" s="82">
        <v>8550</v>
      </c>
      <c r="F270" s="82">
        <v>194</v>
      </c>
      <c r="G270" s="82">
        <v>3160</v>
      </c>
      <c r="H270" s="82">
        <v>0</v>
      </c>
      <c r="I270" s="82">
        <v>325</v>
      </c>
      <c r="J270" s="82">
        <v>54</v>
      </c>
    </row>
    <row r="271" spans="1:10" x14ac:dyDescent="0.35">
      <c r="A271" s="82" t="s">
        <v>152</v>
      </c>
      <c r="B271" s="82">
        <v>12069</v>
      </c>
      <c r="C271" s="82">
        <v>-108</v>
      </c>
      <c r="D271" s="82">
        <v>13</v>
      </c>
      <c r="E271" s="82">
        <v>8471</v>
      </c>
      <c r="F271" s="82">
        <v>350</v>
      </c>
      <c r="G271" s="82">
        <v>3206</v>
      </c>
      <c r="H271" s="82">
        <v>0</v>
      </c>
      <c r="I271" s="82">
        <v>80</v>
      </c>
      <c r="J271" s="82">
        <v>57</v>
      </c>
    </row>
    <row r="272" spans="1:10" x14ac:dyDescent="0.35">
      <c r="A272" s="82" t="s">
        <v>153</v>
      </c>
      <c r="B272" s="82">
        <v>11966</v>
      </c>
      <c r="C272" s="82">
        <v>-86</v>
      </c>
      <c r="D272" s="82">
        <v>14</v>
      </c>
      <c r="E272" s="82">
        <v>8759</v>
      </c>
      <c r="F272" s="82">
        <v>158</v>
      </c>
      <c r="G272" s="82">
        <v>2986</v>
      </c>
      <c r="H272" s="82">
        <v>0</v>
      </c>
      <c r="I272" s="82">
        <v>84</v>
      </c>
      <c r="J272" s="82">
        <v>51</v>
      </c>
    </row>
    <row r="273" spans="1:10" x14ac:dyDescent="0.35">
      <c r="A273" s="82" t="s">
        <v>154</v>
      </c>
      <c r="B273" s="82">
        <v>12854</v>
      </c>
      <c r="C273" s="82">
        <v>71</v>
      </c>
      <c r="D273" s="82">
        <v>13</v>
      </c>
      <c r="E273" s="82">
        <v>9362</v>
      </c>
      <c r="F273" s="82">
        <v>350</v>
      </c>
      <c r="G273" s="82">
        <v>2939</v>
      </c>
      <c r="H273" s="82">
        <v>0</v>
      </c>
      <c r="I273" s="82">
        <v>62</v>
      </c>
      <c r="J273" s="82">
        <v>57</v>
      </c>
    </row>
    <row r="274" spans="1:10" x14ac:dyDescent="0.35">
      <c r="A274" s="82" t="s">
        <v>155</v>
      </c>
      <c r="B274" s="82">
        <v>22725</v>
      </c>
      <c r="C274" s="82">
        <v>7412</v>
      </c>
      <c r="D274" s="82">
        <v>1391</v>
      </c>
      <c r="E274" s="82">
        <v>9855</v>
      </c>
      <c r="F274" s="82">
        <v>445</v>
      </c>
      <c r="G274" s="82">
        <v>3465</v>
      </c>
      <c r="H274" s="82">
        <v>0</v>
      </c>
      <c r="I274" s="82">
        <v>93</v>
      </c>
      <c r="J274" s="82">
        <v>64</v>
      </c>
    </row>
    <row r="275" spans="1:10" x14ac:dyDescent="0.35">
      <c r="A275" s="82" t="s">
        <v>156</v>
      </c>
      <c r="B275" s="82">
        <v>18040</v>
      </c>
      <c r="C275" s="82">
        <v>3985</v>
      </c>
      <c r="D275" s="82">
        <v>745</v>
      </c>
      <c r="E275" s="82">
        <v>9749</v>
      </c>
      <c r="F275" s="82">
        <v>-107</v>
      </c>
      <c r="G275" s="82">
        <v>3532</v>
      </c>
      <c r="H275" s="82">
        <v>0</v>
      </c>
      <c r="I275" s="82">
        <v>79</v>
      </c>
      <c r="J275" s="82">
        <v>57</v>
      </c>
    </row>
    <row r="276" spans="1:10" x14ac:dyDescent="0.35">
      <c r="A276" s="82" t="s">
        <v>157</v>
      </c>
      <c r="B276" s="82">
        <v>15323</v>
      </c>
      <c r="C276" s="82">
        <v>138</v>
      </c>
      <c r="D276" s="82">
        <v>30</v>
      </c>
      <c r="E276" s="82">
        <v>11024</v>
      </c>
      <c r="F276" s="82">
        <v>291</v>
      </c>
      <c r="G276" s="82">
        <v>3554</v>
      </c>
      <c r="H276" s="82">
        <v>0</v>
      </c>
      <c r="I276" s="82">
        <v>223</v>
      </c>
      <c r="J276" s="82">
        <v>63</v>
      </c>
    </row>
    <row r="277" spans="1:10" x14ac:dyDescent="0.35">
      <c r="A277" s="82" t="s">
        <v>158</v>
      </c>
      <c r="B277" s="82">
        <v>13386</v>
      </c>
      <c r="C277" s="82">
        <v>190</v>
      </c>
      <c r="D277" s="82">
        <v>18</v>
      </c>
      <c r="E277" s="82">
        <v>9026</v>
      </c>
      <c r="F277" s="82">
        <v>296</v>
      </c>
      <c r="G277" s="82">
        <v>3713</v>
      </c>
      <c r="H277" s="82">
        <v>0</v>
      </c>
      <c r="I277" s="82">
        <v>80</v>
      </c>
      <c r="J277" s="82">
        <v>63</v>
      </c>
    </row>
    <row r="278" spans="1:10" x14ac:dyDescent="0.35">
      <c r="A278" s="82" t="s">
        <v>159</v>
      </c>
      <c r="B278" s="82">
        <v>12799</v>
      </c>
      <c r="C278" s="82">
        <v>12</v>
      </c>
      <c r="D278" s="82">
        <v>19</v>
      </c>
      <c r="E278" s="82">
        <v>8887</v>
      </c>
      <c r="F278" s="82">
        <v>207</v>
      </c>
      <c r="G278" s="82">
        <v>3532</v>
      </c>
      <c r="H278" s="82">
        <v>0</v>
      </c>
      <c r="I278" s="82">
        <v>81</v>
      </c>
      <c r="J278" s="82">
        <v>61</v>
      </c>
    </row>
    <row r="279" spans="1:10" x14ac:dyDescent="0.35">
      <c r="A279" s="82" t="s">
        <v>160</v>
      </c>
      <c r="B279" s="82">
        <v>12734</v>
      </c>
      <c r="C279" s="82">
        <v>-97</v>
      </c>
      <c r="D279" s="82">
        <v>19</v>
      </c>
      <c r="E279" s="82">
        <v>9265</v>
      </c>
      <c r="F279" s="82">
        <v>-49</v>
      </c>
      <c r="G279" s="82">
        <v>3476</v>
      </c>
      <c r="H279" s="82">
        <v>0</v>
      </c>
      <c r="I279" s="82">
        <v>70</v>
      </c>
      <c r="J279" s="82">
        <v>50</v>
      </c>
    </row>
    <row r="280" spans="1:10" x14ac:dyDescent="0.35">
      <c r="A280" s="82" t="s">
        <v>161</v>
      </c>
      <c r="B280" s="82">
        <v>17088</v>
      </c>
      <c r="C280" s="82">
        <v>3730</v>
      </c>
      <c r="D280" s="82">
        <v>19</v>
      </c>
      <c r="E280" s="82">
        <v>9096</v>
      </c>
      <c r="F280" s="82">
        <v>507</v>
      </c>
      <c r="G280" s="82">
        <v>3587</v>
      </c>
      <c r="H280" s="82">
        <v>0</v>
      </c>
      <c r="I280" s="82">
        <v>80</v>
      </c>
      <c r="J280" s="82">
        <v>69</v>
      </c>
    </row>
    <row r="281" spans="1:10" x14ac:dyDescent="0.35">
      <c r="A281" s="82" t="s">
        <v>162</v>
      </c>
      <c r="B281" s="82">
        <v>14873</v>
      </c>
      <c r="C281" s="82">
        <v>2468</v>
      </c>
      <c r="D281" s="82">
        <v>19</v>
      </c>
      <c r="E281" s="82">
        <v>8811</v>
      </c>
      <c r="F281" s="82">
        <v>-159</v>
      </c>
      <c r="G281" s="82">
        <v>3606</v>
      </c>
      <c r="H281" s="82">
        <v>0</v>
      </c>
      <c r="I281" s="82">
        <v>73</v>
      </c>
      <c r="J281" s="82">
        <v>55</v>
      </c>
    </row>
    <row r="282" spans="1:10" x14ac:dyDescent="0.35">
      <c r="A282" s="82" t="s">
        <v>163</v>
      </c>
      <c r="B282" s="82">
        <v>14270</v>
      </c>
      <c r="C282" s="82">
        <v>47</v>
      </c>
      <c r="D282" s="82">
        <v>19</v>
      </c>
      <c r="E282" s="82">
        <v>9089</v>
      </c>
      <c r="F282" s="82">
        <v>226</v>
      </c>
      <c r="G282" s="82">
        <v>4202</v>
      </c>
      <c r="H282" s="82">
        <v>0</v>
      </c>
      <c r="I282" s="82">
        <v>631</v>
      </c>
      <c r="J282" s="82">
        <v>56</v>
      </c>
    </row>
    <row r="283" spans="1:10" x14ac:dyDescent="0.35">
      <c r="A283" s="82" t="s">
        <v>164</v>
      </c>
      <c r="B283" s="82">
        <v>13562</v>
      </c>
      <c r="C283" s="82">
        <v>-64</v>
      </c>
      <c r="D283" s="82">
        <v>19</v>
      </c>
      <c r="E283" s="82">
        <v>8994</v>
      </c>
      <c r="F283" s="82">
        <v>666</v>
      </c>
      <c r="G283" s="82">
        <v>3764</v>
      </c>
      <c r="H283" s="82">
        <v>0</v>
      </c>
      <c r="I283" s="82">
        <v>128</v>
      </c>
      <c r="J283" s="82">
        <v>55</v>
      </c>
    </row>
    <row r="284" spans="1:10" x14ac:dyDescent="0.35">
      <c r="A284" s="82" t="s">
        <v>165</v>
      </c>
      <c r="B284" s="82">
        <v>13207</v>
      </c>
      <c r="C284" s="82">
        <v>-85</v>
      </c>
      <c r="D284" s="82">
        <v>19</v>
      </c>
      <c r="E284" s="82">
        <v>9008</v>
      </c>
      <c r="F284" s="82">
        <v>240</v>
      </c>
      <c r="G284" s="82">
        <v>3830</v>
      </c>
      <c r="H284" s="82">
        <v>0</v>
      </c>
      <c r="I284" s="82">
        <v>138</v>
      </c>
      <c r="J284" s="82">
        <v>57</v>
      </c>
    </row>
    <row r="285" spans="1:10" x14ac:dyDescent="0.35">
      <c r="A285" s="82" t="s">
        <v>166</v>
      </c>
      <c r="B285" s="82">
        <v>14405</v>
      </c>
      <c r="C285" s="82">
        <v>37</v>
      </c>
      <c r="D285" s="82">
        <v>19</v>
      </c>
      <c r="E285" s="82">
        <v>9938</v>
      </c>
      <c r="F285" s="82">
        <v>453</v>
      </c>
      <c r="G285" s="82">
        <v>3779</v>
      </c>
      <c r="H285" s="82">
        <v>0</v>
      </c>
      <c r="I285" s="82">
        <v>123</v>
      </c>
      <c r="J285" s="82">
        <v>56</v>
      </c>
    </row>
    <row r="286" spans="1:10" x14ac:dyDescent="0.35">
      <c r="A286" s="82" t="s">
        <v>167</v>
      </c>
      <c r="B286" s="82">
        <v>24714</v>
      </c>
      <c r="C286" s="82">
        <v>7879</v>
      </c>
      <c r="D286" s="82">
        <v>1911</v>
      </c>
      <c r="E286" s="82">
        <v>10304</v>
      </c>
      <c r="F286" s="82">
        <v>325</v>
      </c>
      <c r="G286" s="82">
        <v>4122</v>
      </c>
      <c r="H286" s="82">
        <v>0</v>
      </c>
      <c r="I286" s="82">
        <v>114</v>
      </c>
      <c r="J286" s="82">
        <v>59</v>
      </c>
    </row>
    <row r="287" spans="1:10" x14ac:dyDescent="0.35">
      <c r="A287" s="82" t="s">
        <v>168</v>
      </c>
      <c r="B287" s="82">
        <v>19620</v>
      </c>
      <c r="C287" s="82">
        <v>3717</v>
      </c>
      <c r="D287" s="82">
        <v>904</v>
      </c>
      <c r="E287" s="82">
        <v>10548</v>
      </c>
      <c r="F287" s="82">
        <v>97</v>
      </c>
      <c r="G287" s="82">
        <v>4173</v>
      </c>
      <c r="H287" s="82">
        <v>0</v>
      </c>
      <c r="I287" s="82">
        <v>122</v>
      </c>
      <c r="J287" s="82">
        <v>59</v>
      </c>
    </row>
    <row r="288" spans="1:10" x14ac:dyDescent="0.35">
      <c r="A288" s="82" t="s">
        <v>169</v>
      </c>
      <c r="B288" s="82">
        <v>17188</v>
      </c>
      <c r="C288" s="82">
        <v>243</v>
      </c>
      <c r="D288" s="82">
        <v>57</v>
      </c>
      <c r="E288" s="82">
        <v>11942</v>
      </c>
      <c r="F288" s="82">
        <v>280</v>
      </c>
      <c r="G288" s="82">
        <v>4236</v>
      </c>
      <c r="H288" s="82">
        <v>0</v>
      </c>
      <c r="I288" s="82">
        <v>376</v>
      </c>
      <c r="J288" s="82">
        <v>54</v>
      </c>
    </row>
    <row r="289" spans="1:10" x14ac:dyDescent="0.35">
      <c r="A289" s="82" t="s">
        <v>170</v>
      </c>
      <c r="B289" s="82">
        <v>14767</v>
      </c>
      <c r="C289" s="82">
        <v>227</v>
      </c>
      <c r="D289" s="82">
        <v>-1</v>
      </c>
      <c r="E289" s="82">
        <v>9491</v>
      </c>
      <c r="F289" s="82">
        <v>539</v>
      </c>
      <c r="G289" s="82">
        <v>4331</v>
      </c>
      <c r="H289" s="82">
        <v>0</v>
      </c>
      <c r="I289" s="82">
        <v>114</v>
      </c>
      <c r="J289" s="82">
        <v>66</v>
      </c>
    </row>
    <row r="290" spans="1:10" x14ac:dyDescent="0.35">
      <c r="A290" s="82" t="s">
        <v>171</v>
      </c>
      <c r="B290" s="82">
        <v>13622</v>
      </c>
      <c r="C290" s="82">
        <v>46</v>
      </c>
      <c r="D290" s="82">
        <v>-1</v>
      </c>
      <c r="E290" s="82">
        <v>9348</v>
      </c>
      <c r="F290" s="82">
        <v>-3</v>
      </c>
      <c r="G290" s="82">
        <v>4047</v>
      </c>
      <c r="H290" s="82">
        <v>0</v>
      </c>
      <c r="I290" s="82">
        <v>131</v>
      </c>
      <c r="J290" s="82">
        <v>54</v>
      </c>
    </row>
    <row r="291" spans="1:10" x14ac:dyDescent="0.35">
      <c r="A291" s="82" t="s">
        <v>172</v>
      </c>
      <c r="B291" s="82">
        <v>14378</v>
      </c>
      <c r="C291" s="82">
        <v>-47</v>
      </c>
      <c r="D291" s="82">
        <v>0</v>
      </c>
      <c r="E291" s="82">
        <v>9869</v>
      </c>
      <c r="F291" s="82">
        <v>269</v>
      </c>
      <c r="G291" s="82">
        <v>4107</v>
      </c>
      <c r="H291" s="82">
        <v>0</v>
      </c>
      <c r="I291" s="82">
        <v>120</v>
      </c>
      <c r="J291" s="82">
        <v>60</v>
      </c>
    </row>
    <row r="292" spans="1:10" x14ac:dyDescent="0.35">
      <c r="A292" s="82" t="s">
        <v>173</v>
      </c>
      <c r="B292" s="82">
        <v>18998</v>
      </c>
      <c r="C292" s="82">
        <v>4814</v>
      </c>
      <c r="D292" s="82">
        <v>0</v>
      </c>
      <c r="E292" s="82">
        <v>9623</v>
      </c>
      <c r="F292" s="82">
        <v>496</v>
      </c>
      <c r="G292" s="82">
        <v>3880</v>
      </c>
      <c r="H292" s="82">
        <v>0</v>
      </c>
      <c r="I292" s="82">
        <v>134</v>
      </c>
      <c r="J292" s="82">
        <v>51</v>
      </c>
    </row>
    <row r="293" spans="1:10" x14ac:dyDescent="0.35">
      <c r="A293" s="82" t="s">
        <v>174</v>
      </c>
      <c r="B293" s="82">
        <v>15559</v>
      </c>
      <c r="C293" s="82">
        <v>1934</v>
      </c>
      <c r="D293" s="82">
        <v>0</v>
      </c>
      <c r="E293" s="82">
        <v>9286</v>
      </c>
      <c r="F293" s="82">
        <v>318</v>
      </c>
      <c r="G293" s="82">
        <v>3846</v>
      </c>
      <c r="H293" s="82">
        <v>0</v>
      </c>
      <c r="I293" s="82">
        <v>122</v>
      </c>
      <c r="J293" s="82">
        <v>53</v>
      </c>
    </row>
    <row r="294" spans="1:10" x14ac:dyDescent="0.35">
      <c r="A294" s="82" t="s">
        <v>175</v>
      </c>
      <c r="B294" s="82">
        <v>14273</v>
      </c>
      <c r="C294" s="82">
        <v>176</v>
      </c>
      <c r="D294" s="82">
        <v>0</v>
      </c>
      <c r="E294" s="82">
        <v>9686</v>
      </c>
      <c r="F294" s="82">
        <v>297</v>
      </c>
      <c r="G294" s="82">
        <v>3526</v>
      </c>
      <c r="H294" s="82">
        <v>0</v>
      </c>
      <c r="I294" s="82">
        <v>533</v>
      </c>
      <c r="J294" s="82">
        <v>55</v>
      </c>
    </row>
    <row r="295" spans="1:10" x14ac:dyDescent="0.35">
      <c r="A295" s="82" t="s">
        <v>176</v>
      </c>
      <c r="B295" s="82">
        <v>13830</v>
      </c>
      <c r="C295" s="82">
        <v>8</v>
      </c>
      <c r="D295" s="82">
        <v>1</v>
      </c>
      <c r="E295" s="82">
        <v>9531</v>
      </c>
      <c r="F295" s="82">
        <v>475</v>
      </c>
      <c r="G295" s="82">
        <v>3326</v>
      </c>
      <c r="H295" s="82">
        <v>0</v>
      </c>
      <c r="I295" s="82">
        <v>428</v>
      </c>
      <c r="J295" s="82">
        <v>61</v>
      </c>
    </row>
    <row r="296" spans="1:10" x14ac:dyDescent="0.35">
      <c r="A296" s="82" t="s">
        <v>177</v>
      </c>
      <c r="B296" s="82">
        <v>12922</v>
      </c>
      <c r="C296" s="82">
        <v>-49</v>
      </c>
      <c r="D296" s="82">
        <v>2</v>
      </c>
      <c r="E296" s="82">
        <v>9477</v>
      </c>
      <c r="F296" s="82">
        <v>-4</v>
      </c>
      <c r="G296" s="82">
        <v>3245</v>
      </c>
      <c r="H296" s="82">
        <v>0</v>
      </c>
      <c r="I296" s="82">
        <v>197</v>
      </c>
      <c r="J296" s="82">
        <v>54</v>
      </c>
    </row>
    <row r="297" spans="1:10" x14ac:dyDescent="0.35">
      <c r="A297" s="82" t="s">
        <v>178</v>
      </c>
      <c r="B297" s="82">
        <v>15183</v>
      </c>
      <c r="C297" s="82">
        <v>135</v>
      </c>
      <c r="D297" s="82">
        <v>2</v>
      </c>
      <c r="E297" s="82">
        <v>10906</v>
      </c>
      <c r="F297" s="82">
        <v>550</v>
      </c>
      <c r="G297" s="82">
        <v>3366</v>
      </c>
      <c r="H297" s="82">
        <v>0</v>
      </c>
      <c r="I297" s="82">
        <v>155</v>
      </c>
      <c r="J297" s="82">
        <v>69</v>
      </c>
    </row>
    <row r="298" spans="1:10" x14ac:dyDescent="0.35">
      <c r="A298" s="82" t="s">
        <v>179</v>
      </c>
      <c r="B298" s="82">
        <v>27107</v>
      </c>
      <c r="C298" s="82">
        <v>8318</v>
      </c>
      <c r="D298" s="82">
        <v>2570</v>
      </c>
      <c r="E298" s="82">
        <v>11645</v>
      </c>
      <c r="F298" s="82">
        <v>142</v>
      </c>
      <c r="G298" s="82">
        <v>4200</v>
      </c>
      <c r="H298" s="82">
        <v>0</v>
      </c>
      <c r="I298" s="82">
        <v>173</v>
      </c>
      <c r="J298" s="82">
        <v>59</v>
      </c>
    </row>
    <row r="299" spans="1:10" x14ac:dyDescent="0.35">
      <c r="A299" s="82" t="s">
        <v>180</v>
      </c>
      <c r="B299" s="82">
        <v>22375</v>
      </c>
      <c r="C299" s="82">
        <v>4550</v>
      </c>
      <c r="D299" s="82">
        <v>1195</v>
      </c>
      <c r="E299" s="82">
        <v>12095</v>
      </c>
      <c r="F299" s="82">
        <v>141</v>
      </c>
      <c r="G299" s="82">
        <v>4177</v>
      </c>
      <c r="H299" s="82">
        <v>0</v>
      </c>
      <c r="I299" s="82">
        <v>159</v>
      </c>
      <c r="J299" s="82">
        <v>58</v>
      </c>
    </row>
    <row r="300" spans="1:10" x14ac:dyDescent="0.35">
      <c r="A300" s="82" t="s">
        <v>181</v>
      </c>
      <c r="B300" s="82">
        <v>16508</v>
      </c>
      <c r="C300" s="82">
        <v>194</v>
      </c>
      <c r="D300" s="82">
        <v>62</v>
      </c>
      <c r="E300" s="82">
        <v>12467</v>
      </c>
      <c r="F300" s="82">
        <v>-455</v>
      </c>
      <c r="G300" s="82">
        <v>4287</v>
      </c>
      <c r="H300" s="82">
        <v>0</v>
      </c>
      <c r="I300" s="82">
        <v>-111</v>
      </c>
      <c r="J300" s="82">
        <v>64</v>
      </c>
    </row>
    <row r="301" spans="1:10" x14ac:dyDescent="0.35">
      <c r="A301" s="82" t="s">
        <v>182</v>
      </c>
      <c r="B301" s="82">
        <v>14523</v>
      </c>
      <c r="C301" s="82">
        <v>209</v>
      </c>
      <c r="D301" s="82">
        <v>8</v>
      </c>
      <c r="E301" s="82">
        <v>10032</v>
      </c>
      <c r="F301" s="82">
        <v>190</v>
      </c>
      <c r="G301" s="82">
        <v>3935</v>
      </c>
      <c r="H301" s="82">
        <v>0</v>
      </c>
      <c r="I301" s="82">
        <v>95</v>
      </c>
      <c r="J301" s="82">
        <v>54</v>
      </c>
    </row>
    <row r="302" spans="1:10" x14ac:dyDescent="0.35">
      <c r="A302" s="82" t="s">
        <v>183</v>
      </c>
      <c r="B302" s="82">
        <v>14663</v>
      </c>
      <c r="C302" s="82">
        <v>88</v>
      </c>
      <c r="D302" s="82">
        <v>7</v>
      </c>
      <c r="E302" s="82">
        <v>9993</v>
      </c>
      <c r="F302" s="82">
        <v>386</v>
      </c>
      <c r="G302" s="82">
        <v>4050</v>
      </c>
      <c r="H302" s="82">
        <v>0</v>
      </c>
      <c r="I302" s="82">
        <v>89</v>
      </c>
      <c r="J302" s="82">
        <v>50</v>
      </c>
    </row>
    <row r="303" spans="1:10" x14ac:dyDescent="0.35">
      <c r="A303" s="82" t="s">
        <v>184</v>
      </c>
      <c r="B303" s="82">
        <v>14702</v>
      </c>
      <c r="C303" s="82">
        <v>-18</v>
      </c>
      <c r="D303" s="82">
        <v>8</v>
      </c>
      <c r="E303" s="82">
        <v>10810</v>
      </c>
      <c r="F303" s="82">
        <v>-148</v>
      </c>
      <c r="G303" s="82">
        <v>3917</v>
      </c>
      <c r="H303" s="82">
        <v>0</v>
      </c>
      <c r="I303" s="82">
        <v>72</v>
      </c>
      <c r="J303" s="82">
        <v>61</v>
      </c>
    </row>
    <row r="304" spans="1:10" x14ac:dyDescent="0.35">
      <c r="A304" s="82" t="s">
        <v>185</v>
      </c>
      <c r="B304" s="82">
        <v>20091</v>
      </c>
      <c r="C304" s="82">
        <v>5459</v>
      </c>
      <c r="D304" s="82">
        <v>3</v>
      </c>
      <c r="E304" s="82">
        <v>10368</v>
      </c>
      <c r="F304" s="82">
        <v>133</v>
      </c>
      <c r="G304" s="82">
        <v>3974</v>
      </c>
      <c r="H304" s="82">
        <v>0</v>
      </c>
      <c r="I304" s="82">
        <v>111</v>
      </c>
      <c r="J304" s="82">
        <v>43</v>
      </c>
    </row>
    <row r="305" spans="1:10" x14ac:dyDescent="0.35">
      <c r="A305" s="82" t="s">
        <v>186</v>
      </c>
      <c r="B305" s="82">
        <v>16020</v>
      </c>
      <c r="C305" s="82">
        <v>1973</v>
      </c>
      <c r="D305" s="82">
        <v>2</v>
      </c>
      <c r="E305" s="82">
        <v>10221</v>
      </c>
      <c r="F305" s="82">
        <v>-156</v>
      </c>
      <c r="G305" s="82">
        <v>3885</v>
      </c>
      <c r="H305" s="82">
        <v>0</v>
      </c>
      <c r="I305" s="82">
        <v>47</v>
      </c>
      <c r="J305" s="82">
        <v>48</v>
      </c>
    </row>
    <row r="306" spans="1:10" x14ac:dyDescent="0.35">
      <c r="A306" s="82" t="s">
        <v>187</v>
      </c>
      <c r="B306" s="82">
        <v>15338</v>
      </c>
      <c r="C306" s="82">
        <v>133</v>
      </c>
      <c r="D306" s="82">
        <v>3</v>
      </c>
      <c r="E306" s="82">
        <v>10577</v>
      </c>
      <c r="F306" s="82">
        <v>144</v>
      </c>
      <c r="G306" s="82">
        <v>4138</v>
      </c>
      <c r="H306" s="82">
        <v>0</v>
      </c>
      <c r="I306" s="82">
        <v>297</v>
      </c>
      <c r="J306" s="82">
        <v>46</v>
      </c>
    </row>
    <row r="307" spans="1:10" x14ac:dyDescent="0.35">
      <c r="A307" s="82" t="s">
        <v>188</v>
      </c>
      <c r="B307" s="82">
        <v>14799</v>
      </c>
      <c r="C307" s="82">
        <v>-19</v>
      </c>
      <c r="D307" s="82">
        <v>3</v>
      </c>
      <c r="E307" s="82">
        <v>10165</v>
      </c>
      <c r="F307" s="82">
        <v>772</v>
      </c>
      <c r="G307" s="82">
        <v>3718</v>
      </c>
      <c r="H307" s="82">
        <v>0</v>
      </c>
      <c r="I307" s="82">
        <v>103</v>
      </c>
      <c r="J307" s="82">
        <v>57</v>
      </c>
    </row>
    <row r="308" spans="1:10" x14ac:dyDescent="0.35">
      <c r="A308" s="82" t="s">
        <v>189</v>
      </c>
      <c r="B308" s="82">
        <v>14694</v>
      </c>
      <c r="C308" s="82">
        <v>-29</v>
      </c>
      <c r="D308" s="82">
        <v>2</v>
      </c>
      <c r="E308" s="82">
        <v>10388</v>
      </c>
      <c r="F308" s="82">
        <v>327</v>
      </c>
      <c r="G308" s="82">
        <v>3684</v>
      </c>
      <c r="H308" s="82">
        <v>0</v>
      </c>
      <c r="I308" s="82">
        <v>258</v>
      </c>
      <c r="J308" s="82">
        <v>64</v>
      </c>
    </row>
    <row r="309" spans="1:10" x14ac:dyDescent="0.35">
      <c r="A309" s="82" t="s">
        <v>190</v>
      </c>
      <c r="B309" s="82">
        <v>15894</v>
      </c>
      <c r="C309" s="82">
        <v>249</v>
      </c>
      <c r="D309" s="82">
        <v>3</v>
      </c>
      <c r="E309" s="82">
        <v>11467</v>
      </c>
      <c r="F309" s="82">
        <v>410</v>
      </c>
      <c r="G309" s="82">
        <v>3610</v>
      </c>
      <c r="H309" s="82">
        <v>0</v>
      </c>
      <c r="I309" s="82">
        <v>94</v>
      </c>
      <c r="J309" s="82">
        <v>61</v>
      </c>
    </row>
    <row r="310" spans="1:10" x14ac:dyDescent="0.35">
      <c r="A310" s="82" t="s">
        <v>191</v>
      </c>
      <c r="B310" s="82">
        <v>29807</v>
      </c>
      <c r="C310" s="82">
        <v>10065</v>
      </c>
      <c r="D310" s="82">
        <v>3383</v>
      </c>
      <c r="E310" s="82">
        <v>11746</v>
      </c>
      <c r="F310" s="82">
        <v>458</v>
      </c>
      <c r="G310" s="82">
        <v>4014</v>
      </c>
      <c r="H310" s="82">
        <v>0</v>
      </c>
      <c r="I310" s="82">
        <v>79</v>
      </c>
      <c r="J310" s="82">
        <v>62</v>
      </c>
    </row>
    <row r="311" spans="1:10" x14ac:dyDescent="0.35">
      <c r="A311" s="82" t="s">
        <v>192</v>
      </c>
      <c r="B311" s="82">
        <v>22611</v>
      </c>
      <c r="C311" s="82">
        <v>4124</v>
      </c>
      <c r="D311" s="82">
        <v>1780</v>
      </c>
      <c r="E311" s="82">
        <v>12555</v>
      </c>
      <c r="F311" s="82">
        <v>-97</v>
      </c>
      <c r="G311" s="82">
        <v>4082</v>
      </c>
      <c r="H311" s="82">
        <v>0</v>
      </c>
      <c r="I311" s="82">
        <v>104</v>
      </c>
      <c r="J311" s="82">
        <v>63</v>
      </c>
    </row>
    <row r="312" spans="1:10" x14ac:dyDescent="0.35">
      <c r="A312" s="82" t="s">
        <v>193</v>
      </c>
      <c r="B312" s="82">
        <v>18680</v>
      </c>
      <c r="C312" s="82">
        <v>209</v>
      </c>
      <c r="D312" s="82">
        <v>66</v>
      </c>
      <c r="E312" s="82">
        <v>13544</v>
      </c>
      <c r="F312" s="82">
        <v>364</v>
      </c>
      <c r="G312" s="82">
        <v>4096</v>
      </c>
      <c r="H312" s="82">
        <v>0</v>
      </c>
      <c r="I312" s="82">
        <v>331</v>
      </c>
      <c r="J312" s="82">
        <v>70</v>
      </c>
    </row>
    <row r="313" spans="1:10" x14ac:dyDescent="0.35">
      <c r="A313" s="82" t="s">
        <v>194</v>
      </c>
      <c r="B313" s="82">
        <v>14660</v>
      </c>
      <c r="C313" s="82">
        <v>363</v>
      </c>
      <c r="D313" s="82">
        <v>21</v>
      </c>
      <c r="E313" s="82">
        <v>10206</v>
      </c>
      <c r="F313" s="82">
        <v>0</v>
      </c>
      <c r="G313" s="82">
        <v>3905</v>
      </c>
      <c r="H313" s="82">
        <v>0</v>
      </c>
      <c r="I313" s="82">
        <v>98</v>
      </c>
      <c r="J313" s="82">
        <v>67</v>
      </c>
    </row>
    <row r="314" spans="1:10" x14ac:dyDescent="0.35">
      <c r="A314" s="82" t="s">
        <v>195</v>
      </c>
      <c r="B314" s="82">
        <v>14011</v>
      </c>
      <c r="C314" s="82">
        <v>56</v>
      </c>
      <c r="D314" s="82">
        <v>4</v>
      </c>
      <c r="E314" s="82">
        <v>10260</v>
      </c>
      <c r="F314" s="82">
        <v>-150</v>
      </c>
      <c r="G314" s="82">
        <v>3699</v>
      </c>
      <c r="H314" s="82">
        <v>0</v>
      </c>
      <c r="I314" s="82">
        <v>86</v>
      </c>
      <c r="J314" s="82">
        <v>56</v>
      </c>
    </row>
    <row r="315" spans="1:10" x14ac:dyDescent="0.35">
      <c r="A315" s="82" t="s">
        <v>196</v>
      </c>
      <c r="B315" s="82">
        <v>14460</v>
      </c>
      <c r="C315" s="82">
        <v>32</v>
      </c>
      <c r="D315" s="82">
        <v>5</v>
      </c>
      <c r="E315" s="82">
        <v>10765</v>
      </c>
      <c r="F315" s="82">
        <v>-47</v>
      </c>
      <c r="G315" s="82">
        <v>3564</v>
      </c>
      <c r="H315" s="82">
        <v>0</v>
      </c>
      <c r="I315" s="82">
        <v>83</v>
      </c>
      <c r="J315" s="82">
        <v>58</v>
      </c>
    </row>
    <row r="316" spans="1:10" x14ac:dyDescent="0.35">
      <c r="A316" s="82" t="s">
        <v>197</v>
      </c>
      <c r="B316" s="82">
        <v>20268</v>
      </c>
      <c r="C316" s="82">
        <v>6075</v>
      </c>
      <c r="D316" s="82">
        <v>11</v>
      </c>
      <c r="E316" s="82">
        <v>10329</v>
      </c>
      <c r="F316" s="82">
        <v>286</v>
      </c>
      <c r="G316" s="82">
        <v>3409</v>
      </c>
      <c r="H316" s="82">
        <v>0</v>
      </c>
      <c r="I316" s="82">
        <v>102</v>
      </c>
      <c r="J316" s="82">
        <v>56</v>
      </c>
    </row>
    <row r="317" spans="1:10" x14ac:dyDescent="0.35">
      <c r="A317" s="82" t="s">
        <v>198</v>
      </c>
      <c r="B317" s="82">
        <v>16058</v>
      </c>
      <c r="C317" s="82">
        <v>1852</v>
      </c>
      <c r="D317" s="82">
        <v>4</v>
      </c>
      <c r="E317" s="82">
        <v>10130</v>
      </c>
      <c r="F317" s="82">
        <v>417</v>
      </c>
      <c r="G317" s="82">
        <v>3520</v>
      </c>
      <c r="H317" s="82">
        <v>0</v>
      </c>
      <c r="I317" s="82">
        <v>78</v>
      </c>
      <c r="J317" s="82">
        <v>57</v>
      </c>
    </row>
    <row r="318" spans="1:10" x14ac:dyDescent="0.35">
      <c r="A318" s="82" t="s">
        <v>199</v>
      </c>
      <c r="B318" s="82">
        <v>15183</v>
      </c>
      <c r="C318" s="82">
        <v>125</v>
      </c>
      <c r="D318" s="82">
        <v>4</v>
      </c>
      <c r="E318" s="82">
        <v>10473</v>
      </c>
      <c r="F318" s="82">
        <v>315</v>
      </c>
      <c r="G318" s="82">
        <v>3072</v>
      </c>
      <c r="H318" s="82">
        <v>0</v>
      </c>
      <c r="I318" s="82">
        <v>1140</v>
      </c>
      <c r="J318" s="82">
        <v>54</v>
      </c>
    </row>
    <row r="319" spans="1:10" x14ac:dyDescent="0.35">
      <c r="A319" s="82" t="s">
        <v>200</v>
      </c>
      <c r="B319" s="82">
        <v>13927</v>
      </c>
      <c r="C319" s="82">
        <v>68</v>
      </c>
      <c r="D319" s="82">
        <v>5</v>
      </c>
      <c r="E319" s="82">
        <v>10032</v>
      </c>
      <c r="F319" s="82">
        <v>607</v>
      </c>
      <c r="G319" s="82">
        <v>2934</v>
      </c>
      <c r="H319" s="82">
        <v>0</v>
      </c>
      <c r="I319" s="82">
        <v>210</v>
      </c>
      <c r="J319" s="82">
        <v>71</v>
      </c>
    </row>
    <row r="320" spans="1:10" x14ac:dyDescent="0.35">
      <c r="A320" s="82" t="s">
        <v>201</v>
      </c>
      <c r="B320" s="82">
        <v>12993</v>
      </c>
      <c r="C320" s="82">
        <v>-125</v>
      </c>
      <c r="D320" s="82">
        <v>3</v>
      </c>
      <c r="E320" s="82">
        <v>10013</v>
      </c>
      <c r="F320" s="82">
        <v>-4</v>
      </c>
      <c r="G320" s="82">
        <v>2838</v>
      </c>
      <c r="H320" s="82">
        <v>0</v>
      </c>
      <c r="I320" s="82">
        <v>195</v>
      </c>
      <c r="J320" s="82">
        <v>73</v>
      </c>
    </row>
    <row r="321" spans="1:10" x14ac:dyDescent="0.35">
      <c r="A321" s="82" t="s">
        <v>202</v>
      </c>
      <c r="B321" s="82">
        <v>14487</v>
      </c>
      <c r="C321" s="82">
        <v>189</v>
      </c>
      <c r="D321" s="82">
        <v>3</v>
      </c>
      <c r="E321" s="82">
        <v>10881</v>
      </c>
      <c r="F321" s="82">
        <v>226</v>
      </c>
      <c r="G321" s="82">
        <v>2956</v>
      </c>
      <c r="H321" s="82">
        <v>0</v>
      </c>
      <c r="I321" s="82">
        <v>157</v>
      </c>
      <c r="J321" s="82">
        <v>75</v>
      </c>
    </row>
    <row r="322" spans="1:10" x14ac:dyDescent="0.35">
      <c r="A322" s="82" t="s">
        <v>203</v>
      </c>
      <c r="B322" s="82">
        <v>27469</v>
      </c>
      <c r="C322" s="82">
        <v>8235</v>
      </c>
      <c r="D322" s="82">
        <v>4921</v>
      </c>
      <c r="E322" s="82">
        <v>10546</v>
      </c>
      <c r="F322" s="82">
        <v>746</v>
      </c>
      <c r="G322" s="82">
        <v>2777</v>
      </c>
      <c r="H322" s="82">
        <v>0</v>
      </c>
      <c r="I322" s="82">
        <v>176</v>
      </c>
      <c r="J322" s="82">
        <v>68</v>
      </c>
    </row>
    <row r="323" spans="1:10" x14ac:dyDescent="0.35">
      <c r="A323" s="82" t="s">
        <v>204</v>
      </c>
      <c r="B323" s="82">
        <v>20992</v>
      </c>
      <c r="C323" s="82">
        <v>4937</v>
      </c>
      <c r="D323" s="82">
        <v>2749</v>
      </c>
      <c r="E323" s="82">
        <v>10705</v>
      </c>
      <c r="F323" s="82">
        <v>-441</v>
      </c>
      <c r="G323" s="82">
        <v>2787</v>
      </c>
      <c r="H323" s="82">
        <v>0</v>
      </c>
      <c r="I323" s="82">
        <v>180</v>
      </c>
      <c r="J323" s="82">
        <v>75</v>
      </c>
    </row>
    <row r="324" spans="1:10" x14ac:dyDescent="0.35">
      <c r="A324" s="82" t="s">
        <v>205</v>
      </c>
      <c r="B324" s="82">
        <v>15665</v>
      </c>
      <c r="C324" s="82">
        <v>725</v>
      </c>
      <c r="D324" s="82">
        <v>122</v>
      </c>
      <c r="E324" s="82">
        <v>12078</v>
      </c>
      <c r="F324" s="82">
        <v>-66</v>
      </c>
      <c r="G324" s="82">
        <v>2680</v>
      </c>
      <c r="H324" s="82">
        <v>0</v>
      </c>
      <c r="I324" s="82">
        <v>62</v>
      </c>
      <c r="J324" s="82">
        <v>64</v>
      </c>
    </row>
    <row r="325" spans="1:10" x14ac:dyDescent="0.35">
      <c r="A325" s="82" t="s">
        <v>206</v>
      </c>
      <c r="B325" s="82">
        <v>13677</v>
      </c>
      <c r="C325" s="82">
        <v>253</v>
      </c>
      <c r="D325" s="82">
        <v>2</v>
      </c>
      <c r="E325" s="82">
        <v>9834</v>
      </c>
      <c r="F325" s="82">
        <v>497</v>
      </c>
      <c r="G325" s="82">
        <v>2894</v>
      </c>
      <c r="H325" s="82">
        <v>0</v>
      </c>
      <c r="I325" s="82">
        <v>140</v>
      </c>
      <c r="J325" s="82">
        <v>57</v>
      </c>
    </row>
    <row r="326" spans="1:10" x14ac:dyDescent="0.35">
      <c r="A326" s="82" t="s">
        <v>207</v>
      </c>
      <c r="B326" s="82">
        <v>12270</v>
      </c>
      <c r="C326" s="82">
        <v>18</v>
      </c>
      <c r="D326" s="82">
        <v>2</v>
      </c>
      <c r="E326" s="82">
        <v>9800</v>
      </c>
      <c r="F326" s="82">
        <v>-830</v>
      </c>
      <c r="G326" s="82">
        <v>3110</v>
      </c>
      <c r="H326" s="82">
        <v>0</v>
      </c>
      <c r="I326" s="82">
        <v>119</v>
      </c>
      <c r="J326" s="82">
        <v>51</v>
      </c>
    </row>
    <row r="327" spans="1:10" x14ac:dyDescent="0.35">
      <c r="A327" s="82" t="s">
        <v>208</v>
      </c>
      <c r="B327" s="82">
        <v>14081</v>
      </c>
      <c r="C327" s="82">
        <v>255</v>
      </c>
      <c r="D327" s="82">
        <v>2</v>
      </c>
      <c r="E327" s="82">
        <v>10160</v>
      </c>
      <c r="F327" s="82">
        <v>167</v>
      </c>
      <c r="G327" s="82">
        <v>3339</v>
      </c>
      <c r="H327" s="82">
        <v>0</v>
      </c>
      <c r="I327" s="82">
        <v>108</v>
      </c>
      <c r="J327" s="82">
        <v>50</v>
      </c>
    </row>
    <row r="328" spans="1:10" x14ac:dyDescent="0.35">
      <c r="A328" s="82" t="s">
        <v>209</v>
      </c>
      <c r="B328" s="82">
        <v>18660</v>
      </c>
      <c r="C328" s="82">
        <v>5455</v>
      </c>
      <c r="D328" s="82">
        <v>1</v>
      </c>
      <c r="E328" s="82">
        <v>9755</v>
      </c>
      <c r="F328" s="82">
        <v>1</v>
      </c>
      <c r="G328" s="82">
        <v>3320</v>
      </c>
      <c r="H328" s="82">
        <v>0</v>
      </c>
      <c r="I328" s="82">
        <v>87</v>
      </c>
      <c r="J328" s="82">
        <v>41</v>
      </c>
    </row>
    <row r="329" spans="1:10" x14ac:dyDescent="0.35">
      <c r="A329" s="82" t="s">
        <v>210</v>
      </c>
      <c r="B329" s="82">
        <v>14960</v>
      </c>
      <c r="C329" s="82">
        <v>1832</v>
      </c>
      <c r="D329" s="82">
        <v>1</v>
      </c>
      <c r="E329" s="82">
        <v>9648</v>
      </c>
      <c r="F329" s="82">
        <v>-116</v>
      </c>
      <c r="G329" s="82">
        <v>3409</v>
      </c>
      <c r="H329" s="82">
        <v>0</v>
      </c>
      <c r="I329" s="82">
        <v>144</v>
      </c>
      <c r="J329" s="82">
        <v>42</v>
      </c>
    </row>
    <row r="330" spans="1:10" x14ac:dyDescent="0.35">
      <c r="A330" s="82" t="s">
        <v>211</v>
      </c>
      <c r="B330" s="82">
        <v>13372</v>
      </c>
      <c r="C330" s="82">
        <v>112</v>
      </c>
      <c r="D330" s="82">
        <v>2</v>
      </c>
      <c r="E330" s="82">
        <v>9828</v>
      </c>
      <c r="F330" s="82">
        <v>267</v>
      </c>
      <c r="G330" s="82">
        <v>3280</v>
      </c>
      <c r="H330" s="82">
        <v>0</v>
      </c>
      <c r="I330" s="82">
        <v>-165</v>
      </c>
      <c r="J330" s="82">
        <v>48</v>
      </c>
    </row>
    <row r="331" spans="1:10" x14ac:dyDescent="0.35">
      <c r="A331" s="82" t="s">
        <v>212</v>
      </c>
      <c r="B331" s="82">
        <v>13384</v>
      </c>
      <c r="C331" s="82">
        <v>-23</v>
      </c>
      <c r="D331" s="82">
        <v>2</v>
      </c>
      <c r="E331" s="82">
        <v>9692</v>
      </c>
      <c r="F331" s="82">
        <v>298</v>
      </c>
      <c r="G331" s="82">
        <v>3300</v>
      </c>
      <c r="H331" s="82">
        <v>0</v>
      </c>
      <c r="I331" s="82">
        <v>57</v>
      </c>
      <c r="J331" s="82">
        <v>58</v>
      </c>
    </row>
    <row r="332" spans="1:10" x14ac:dyDescent="0.35">
      <c r="A332" s="82" t="s">
        <v>213</v>
      </c>
      <c r="B332" s="82">
        <v>13014</v>
      </c>
      <c r="C332" s="82">
        <v>-123</v>
      </c>
      <c r="D332" s="82">
        <v>2</v>
      </c>
      <c r="E332" s="82">
        <v>9863</v>
      </c>
      <c r="F332" s="82">
        <v>40</v>
      </c>
      <c r="G332" s="82">
        <v>3101</v>
      </c>
      <c r="H332" s="82">
        <v>0</v>
      </c>
      <c r="I332" s="82">
        <v>81</v>
      </c>
      <c r="J332" s="82">
        <v>50</v>
      </c>
    </row>
    <row r="333" spans="1:10" x14ac:dyDescent="0.35">
      <c r="A333" s="82" t="s">
        <v>214</v>
      </c>
      <c r="B333" s="82">
        <v>13838</v>
      </c>
      <c r="C333" s="82">
        <v>297</v>
      </c>
      <c r="D333" s="82">
        <v>2</v>
      </c>
      <c r="E333" s="82">
        <v>10573</v>
      </c>
      <c r="F333" s="82">
        <v>-273</v>
      </c>
      <c r="G333" s="82">
        <v>3132</v>
      </c>
      <c r="H333" s="82">
        <v>0</v>
      </c>
      <c r="I333" s="82">
        <v>58</v>
      </c>
      <c r="J333" s="82">
        <v>49</v>
      </c>
    </row>
    <row r="334" spans="1:10" x14ac:dyDescent="0.35">
      <c r="A334" s="82" t="s">
        <v>215</v>
      </c>
      <c r="B334" s="82">
        <v>24048</v>
      </c>
      <c r="C334" s="82">
        <v>7976</v>
      </c>
      <c r="D334" s="82">
        <v>1558</v>
      </c>
      <c r="E334" s="82">
        <v>10428</v>
      </c>
      <c r="F334" s="82">
        <v>332</v>
      </c>
      <c r="G334" s="82">
        <v>3645</v>
      </c>
      <c r="H334" s="82">
        <v>0</v>
      </c>
      <c r="I334" s="82">
        <v>59</v>
      </c>
      <c r="J334" s="82">
        <v>50</v>
      </c>
    </row>
    <row r="335" spans="1:10" x14ac:dyDescent="0.35">
      <c r="A335" s="82" t="s">
        <v>216</v>
      </c>
      <c r="B335" s="82">
        <v>21087</v>
      </c>
      <c r="C335" s="82">
        <v>5124</v>
      </c>
      <c r="D335" s="82">
        <v>877</v>
      </c>
      <c r="E335" s="82">
        <v>11531</v>
      </c>
      <c r="F335" s="82">
        <v>-251</v>
      </c>
      <c r="G335" s="82">
        <v>3747</v>
      </c>
      <c r="H335" s="82">
        <v>0</v>
      </c>
      <c r="I335" s="82">
        <v>11</v>
      </c>
      <c r="J335" s="82">
        <v>48</v>
      </c>
    </row>
    <row r="336" spans="1:10" x14ac:dyDescent="0.35">
      <c r="A336" s="82" t="s">
        <v>217</v>
      </c>
      <c r="B336" s="82">
        <v>18807</v>
      </c>
      <c r="C336" s="82">
        <v>531</v>
      </c>
      <c r="D336" s="82">
        <v>40</v>
      </c>
      <c r="E336" s="82">
        <v>14237</v>
      </c>
      <c r="F336" s="82">
        <v>-40</v>
      </c>
      <c r="G336" s="82">
        <v>3758</v>
      </c>
      <c r="H336" s="82">
        <v>0</v>
      </c>
      <c r="I336" s="82">
        <v>224</v>
      </c>
      <c r="J336" s="82">
        <v>57</v>
      </c>
    </row>
    <row r="337" spans="1:10" x14ac:dyDescent="0.35">
      <c r="A337" s="82" t="s">
        <v>218</v>
      </c>
      <c r="B337" s="82">
        <v>14040</v>
      </c>
      <c r="C337" s="82">
        <v>97</v>
      </c>
      <c r="D337" s="82">
        <v>4</v>
      </c>
      <c r="E337" s="82">
        <v>10134</v>
      </c>
      <c r="F337" s="82">
        <v>-250</v>
      </c>
      <c r="G337" s="82">
        <v>3997</v>
      </c>
      <c r="H337" s="82">
        <v>0</v>
      </c>
      <c r="I337" s="82">
        <v>-4</v>
      </c>
      <c r="J337" s="82">
        <v>62</v>
      </c>
    </row>
    <row r="338" spans="1:10" x14ac:dyDescent="0.35">
      <c r="A338" s="82" t="s">
        <v>219</v>
      </c>
      <c r="B338" s="82">
        <v>14218</v>
      </c>
      <c r="C338" s="82">
        <v>8</v>
      </c>
      <c r="D338" s="82">
        <v>3</v>
      </c>
      <c r="E338" s="82">
        <v>10156</v>
      </c>
      <c r="F338" s="82">
        <v>-87</v>
      </c>
      <c r="G338" s="82">
        <v>4031</v>
      </c>
      <c r="H338" s="82">
        <v>0</v>
      </c>
      <c r="I338" s="82">
        <v>57</v>
      </c>
      <c r="J338" s="82">
        <v>50</v>
      </c>
    </row>
    <row r="339" spans="1:10" x14ac:dyDescent="0.35">
      <c r="A339" s="82" t="s">
        <v>220</v>
      </c>
      <c r="B339" s="82">
        <v>15012</v>
      </c>
      <c r="C339" s="82">
        <v>-8</v>
      </c>
      <c r="D339" s="82">
        <v>4</v>
      </c>
      <c r="E339" s="82">
        <v>10860</v>
      </c>
      <c r="F339" s="82">
        <v>65</v>
      </c>
      <c r="G339" s="82">
        <v>3991</v>
      </c>
      <c r="H339" s="82">
        <v>0</v>
      </c>
      <c r="I339" s="82">
        <v>48</v>
      </c>
      <c r="J339" s="82">
        <v>52</v>
      </c>
    </row>
    <row r="340" spans="1:10" x14ac:dyDescent="0.35">
      <c r="A340" s="82" t="s">
        <v>221</v>
      </c>
      <c r="B340" s="82">
        <v>19661</v>
      </c>
      <c r="C340" s="82">
        <v>5898</v>
      </c>
      <c r="D340" s="82">
        <v>3</v>
      </c>
      <c r="E340" s="82">
        <v>10344</v>
      </c>
      <c r="F340" s="82">
        <v>-211</v>
      </c>
      <c r="G340" s="82">
        <v>3550</v>
      </c>
      <c r="H340" s="82">
        <v>0</v>
      </c>
      <c r="I340" s="82">
        <v>30</v>
      </c>
      <c r="J340" s="82">
        <v>47</v>
      </c>
    </row>
    <row r="341" spans="1:10" x14ac:dyDescent="0.35">
      <c r="A341" s="82" t="s">
        <v>222</v>
      </c>
      <c r="B341" s="82">
        <v>15551</v>
      </c>
      <c r="C341" s="82">
        <v>1503</v>
      </c>
      <c r="D341" s="82">
        <v>3</v>
      </c>
      <c r="E341" s="82">
        <v>10292</v>
      </c>
      <c r="F341" s="82">
        <v>167</v>
      </c>
      <c r="G341" s="82">
        <v>3496</v>
      </c>
      <c r="H341" s="82">
        <v>0</v>
      </c>
      <c r="I341" s="82">
        <v>44</v>
      </c>
      <c r="J341" s="82">
        <v>46</v>
      </c>
    </row>
    <row r="342" spans="1:10" x14ac:dyDescent="0.35">
      <c r="A342" s="82" t="s">
        <v>223</v>
      </c>
      <c r="B342" s="82">
        <v>14637</v>
      </c>
      <c r="C342" s="82">
        <v>39</v>
      </c>
      <c r="D342" s="82">
        <v>5</v>
      </c>
      <c r="E342" s="82">
        <v>10331</v>
      </c>
      <c r="F342" s="82">
        <v>76</v>
      </c>
      <c r="G342" s="82">
        <v>3564</v>
      </c>
      <c r="H342" s="82">
        <v>0</v>
      </c>
      <c r="I342" s="82">
        <v>560</v>
      </c>
      <c r="J342" s="82">
        <v>62</v>
      </c>
    </row>
    <row r="343" spans="1:10" x14ac:dyDescent="0.35">
      <c r="A343" s="82" t="s">
        <v>224</v>
      </c>
      <c r="B343" s="82">
        <v>14176</v>
      </c>
      <c r="C343" s="82">
        <v>-25</v>
      </c>
      <c r="D343" s="82">
        <v>10</v>
      </c>
      <c r="E343" s="82">
        <v>10265</v>
      </c>
      <c r="F343" s="82">
        <v>250</v>
      </c>
      <c r="G343" s="82">
        <v>3544</v>
      </c>
      <c r="H343" s="82">
        <v>0</v>
      </c>
      <c r="I343" s="82">
        <v>82</v>
      </c>
      <c r="J343" s="82">
        <v>50</v>
      </c>
    </row>
    <row r="344" spans="1:10" x14ac:dyDescent="0.35">
      <c r="A344" s="82" t="s">
        <v>225</v>
      </c>
      <c r="B344" s="82">
        <v>13541</v>
      </c>
      <c r="C344" s="82">
        <v>-74</v>
      </c>
      <c r="D344" s="82">
        <v>11</v>
      </c>
      <c r="E344" s="82">
        <v>10330</v>
      </c>
      <c r="F344" s="82">
        <v>-429</v>
      </c>
      <c r="G344" s="82">
        <v>3537</v>
      </c>
      <c r="H344" s="82">
        <v>0</v>
      </c>
      <c r="I344" s="82">
        <v>115</v>
      </c>
      <c r="J344" s="82">
        <v>51</v>
      </c>
    </row>
    <row r="345" spans="1:10" x14ac:dyDescent="0.35">
      <c r="A345" s="82" t="s">
        <v>226</v>
      </c>
      <c r="B345" s="82">
        <v>14798</v>
      </c>
      <c r="C345" s="82">
        <v>305</v>
      </c>
      <c r="D345" s="82">
        <v>4</v>
      </c>
      <c r="E345" s="82">
        <v>11111</v>
      </c>
      <c r="F345" s="82">
        <v>-34</v>
      </c>
      <c r="G345" s="82">
        <v>3242</v>
      </c>
      <c r="H345" s="82">
        <v>0</v>
      </c>
      <c r="I345" s="82">
        <v>123</v>
      </c>
      <c r="J345" s="82">
        <v>47</v>
      </c>
    </row>
    <row r="346" spans="1:10" x14ac:dyDescent="0.35">
      <c r="A346" s="82" t="s">
        <v>227</v>
      </c>
      <c r="B346" s="82">
        <v>28700</v>
      </c>
      <c r="C346" s="82">
        <v>10860</v>
      </c>
      <c r="D346" s="82">
        <v>2696</v>
      </c>
      <c r="E346" s="82">
        <v>11684</v>
      </c>
      <c r="F346" s="82">
        <v>-228</v>
      </c>
      <c r="G346" s="82">
        <v>3550</v>
      </c>
      <c r="H346" s="82">
        <v>0</v>
      </c>
      <c r="I346" s="82">
        <v>86</v>
      </c>
      <c r="J346" s="82">
        <v>52</v>
      </c>
    </row>
    <row r="347" spans="1:10" x14ac:dyDescent="0.35">
      <c r="A347" s="82" t="s">
        <v>228</v>
      </c>
      <c r="B347" s="82">
        <v>20583</v>
      </c>
      <c r="C347" s="82">
        <v>3152</v>
      </c>
      <c r="D347" s="82">
        <v>786</v>
      </c>
      <c r="E347" s="82">
        <v>12481</v>
      </c>
      <c r="F347" s="82">
        <v>440</v>
      </c>
      <c r="G347" s="82">
        <v>3609</v>
      </c>
      <c r="H347" s="82">
        <v>0</v>
      </c>
      <c r="I347" s="82">
        <v>64</v>
      </c>
      <c r="J347" s="82">
        <v>51</v>
      </c>
    </row>
    <row r="348" spans="1:10" x14ac:dyDescent="0.35">
      <c r="A348" s="82" t="s">
        <v>229</v>
      </c>
      <c r="B348" s="82">
        <v>17945</v>
      </c>
      <c r="C348" s="82">
        <v>352</v>
      </c>
      <c r="D348" s="82">
        <v>72</v>
      </c>
      <c r="E348" s="82">
        <v>14018</v>
      </c>
      <c r="F348" s="82">
        <v>-626</v>
      </c>
      <c r="G348" s="82">
        <v>3820</v>
      </c>
      <c r="H348" s="82">
        <v>0</v>
      </c>
      <c r="I348" s="82">
        <v>253</v>
      </c>
      <c r="J348" s="82">
        <v>56</v>
      </c>
    </row>
    <row r="349" spans="1:10" x14ac:dyDescent="0.35">
      <c r="A349" s="82" t="s">
        <v>230</v>
      </c>
      <c r="B349" s="82">
        <v>13966</v>
      </c>
      <c r="C349" s="82">
        <v>85</v>
      </c>
      <c r="D349" s="82">
        <v>7</v>
      </c>
      <c r="E349" s="82">
        <v>10337</v>
      </c>
      <c r="F349" s="82">
        <v>-471</v>
      </c>
      <c r="G349" s="82">
        <v>3840</v>
      </c>
      <c r="H349" s="82">
        <v>0</v>
      </c>
      <c r="I349" s="82">
        <v>124</v>
      </c>
      <c r="J349" s="82">
        <v>44</v>
      </c>
    </row>
    <row r="350" spans="1:10" x14ac:dyDescent="0.35">
      <c r="A350" s="82" t="s">
        <v>231</v>
      </c>
      <c r="B350" s="82">
        <v>14585</v>
      </c>
      <c r="C350" s="82">
        <v>-61</v>
      </c>
      <c r="D350" s="82">
        <v>5</v>
      </c>
      <c r="E350" s="82">
        <v>10663</v>
      </c>
      <c r="F350" s="82">
        <v>197</v>
      </c>
      <c r="G350" s="82">
        <v>3654</v>
      </c>
      <c r="H350" s="82">
        <v>0</v>
      </c>
      <c r="I350" s="82">
        <v>83</v>
      </c>
      <c r="J350" s="82">
        <v>44</v>
      </c>
    </row>
    <row r="351" spans="1:10" x14ac:dyDescent="0.35">
      <c r="A351" s="82" t="s">
        <v>232</v>
      </c>
      <c r="B351" s="82">
        <v>15167</v>
      </c>
      <c r="C351" s="82">
        <v>-72</v>
      </c>
      <c r="D351" s="82">
        <v>9</v>
      </c>
      <c r="E351" s="82">
        <v>11339</v>
      </c>
      <c r="F351" s="82">
        <v>16</v>
      </c>
      <c r="G351" s="82">
        <v>3731</v>
      </c>
      <c r="H351" s="82">
        <v>0</v>
      </c>
      <c r="I351" s="82">
        <v>99</v>
      </c>
      <c r="J351" s="82">
        <v>45</v>
      </c>
    </row>
    <row r="352" spans="1:10" x14ac:dyDescent="0.35">
      <c r="A352" s="82" t="s">
        <v>233</v>
      </c>
      <c r="B352" s="82">
        <v>20286</v>
      </c>
      <c r="C352" s="82">
        <v>5104</v>
      </c>
      <c r="D352" s="82">
        <v>6</v>
      </c>
      <c r="E352" s="82">
        <v>10933</v>
      </c>
      <c r="F352" s="82">
        <v>488</v>
      </c>
      <c r="G352" s="82">
        <v>3630</v>
      </c>
      <c r="H352" s="82">
        <v>0</v>
      </c>
      <c r="I352" s="82">
        <v>63</v>
      </c>
      <c r="J352" s="82">
        <v>62</v>
      </c>
    </row>
    <row r="353" spans="1:10" x14ac:dyDescent="0.35">
      <c r="A353" s="82" t="s">
        <v>234</v>
      </c>
      <c r="B353" s="82">
        <v>15743</v>
      </c>
      <c r="C353" s="82">
        <v>1723</v>
      </c>
      <c r="D353" s="82">
        <v>6</v>
      </c>
      <c r="E353" s="82">
        <v>10453</v>
      </c>
      <c r="F353" s="82">
        <v>-130</v>
      </c>
      <c r="G353" s="82">
        <v>3570</v>
      </c>
      <c r="H353" s="82">
        <v>0</v>
      </c>
      <c r="I353" s="82">
        <v>70</v>
      </c>
      <c r="J353" s="82">
        <v>51</v>
      </c>
    </row>
    <row r="354" spans="1:10" x14ac:dyDescent="0.35">
      <c r="A354" s="82" t="s">
        <v>235</v>
      </c>
      <c r="B354" s="82">
        <v>13977</v>
      </c>
      <c r="C354" s="82">
        <v>86</v>
      </c>
      <c r="D354" s="82">
        <v>2</v>
      </c>
      <c r="E354" s="82">
        <v>10664</v>
      </c>
      <c r="F354" s="82">
        <v>-699</v>
      </c>
      <c r="G354" s="82">
        <v>3299</v>
      </c>
      <c r="H354" s="82">
        <v>0</v>
      </c>
      <c r="I354" s="82">
        <v>577</v>
      </c>
      <c r="J354" s="82">
        <v>48</v>
      </c>
    </row>
    <row r="355" spans="1:10" x14ac:dyDescent="0.35">
      <c r="A355" s="82" t="s">
        <v>236</v>
      </c>
      <c r="B355" s="82">
        <v>13464</v>
      </c>
      <c r="C355" s="82">
        <v>-24</v>
      </c>
      <c r="D355" s="82">
        <v>2</v>
      </c>
      <c r="E355" s="82">
        <v>10557</v>
      </c>
      <c r="F355" s="82">
        <v>-458</v>
      </c>
      <c r="G355" s="82">
        <v>3223</v>
      </c>
      <c r="H355" s="82">
        <v>0</v>
      </c>
      <c r="I355" s="82">
        <v>114</v>
      </c>
      <c r="J355" s="82">
        <v>50</v>
      </c>
    </row>
    <row r="356" spans="1:10" x14ac:dyDescent="0.35">
      <c r="A356" s="82" t="s">
        <v>237</v>
      </c>
      <c r="B356" s="82">
        <v>14391</v>
      </c>
      <c r="C356" s="82">
        <v>-64</v>
      </c>
      <c r="D356" s="82">
        <v>6</v>
      </c>
      <c r="E356" s="82">
        <v>10394</v>
      </c>
      <c r="F356" s="82">
        <v>558</v>
      </c>
      <c r="G356" s="82">
        <v>3328</v>
      </c>
      <c r="H356" s="82">
        <v>0</v>
      </c>
      <c r="I356" s="82">
        <v>117</v>
      </c>
      <c r="J356" s="82">
        <v>52</v>
      </c>
    </row>
    <row r="357" spans="1:10" x14ac:dyDescent="0.35">
      <c r="A357" s="82" t="s">
        <v>238</v>
      </c>
      <c r="B357" s="82">
        <v>15400</v>
      </c>
      <c r="C357" s="82">
        <v>441</v>
      </c>
      <c r="D357" s="82">
        <v>4</v>
      </c>
      <c r="E357" s="82">
        <v>11304</v>
      </c>
      <c r="F357" s="82">
        <v>-31</v>
      </c>
      <c r="G357" s="82">
        <v>3501</v>
      </c>
      <c r="H357" s="82">
        <v>0</v>
      </c>
      <c r="I357" s="82">
        <v>125</v>
      </c>
      <c r="J357" s="82">
        <v>56</v>
      </c>
    </row>
    <row r="358" spans="1:10" x14ac:dyDescent="0.35">
      <c r="A358" s="82" t="s">
        <v>239</v>
      </c>
      <c r="B358" s="82">
        <v>28696</v>
      </c>
      <c r="C358" s="82">
        <v>10184</v>
      </c>
      <c r="D358" s="82">
        <v>3324</v>
      </c>
      <c r="E358" s="82">
        <v>11515</v>
      </c>
      <c r="F358" s="82">
        <v>277</v>
      </c>
      <c r="G358" s="82">
        <v>3274</v>
      </c>
      <c r="H358" s="82">
        <v>0</v>
      </c>
      <c r="I358" s="82">
        <v>67</v>
      </c>
      <c r="J358" s="82">
        <v>55</v>
      </c>
    </row>
    <row r="359" spans="1:10" x14ac:dyDescent="0.35">
      <c r="A359" s="82" t="s">
        <v>240</v>
      </c>
      <c r="B359" s="82">
        <v>18215</v>
      </c>
      <c r="C359" s="82">
        <v>2650</v>
      </c>
      <c r="D359" s="82">
        <v>868</v>
      </c>
      <c r="E359" s="82">
        <v>11896</v>
      </c>
      <c r="F359" s="82">
        <v>-619</v>
      </c>
      <c r="G359" s="82">
        <v>3296</v>
      </c>
      <c r="H359" s="82">
        <v>0</v>
      </c>
      <c r="I359" s="82">
        <v>72</v>
      </c>
      <c r="J359" s="82">
        <v>52</v>
      </c>
    </row>
    <row r="360" spans="1:10" x14ac:dyDescent="0.35">
      <c r="A360" s="82" t="s">
        <v>241</v>
      </c>
      <c r="B360" s="82">
        <v>17542</v>
      </c>
      <c r="C360" s="82">
        <v>281</v>
      </c>
      <c r="D360" s="82">
        <v>98</v>
      </c>
      <c r="E360" s="82">
        <v>13860</v>
      </c>
      <c r="F360" s="82">
        <v>-674</v>
      </c>
      <c r="G360" s="82">
        <v>3391</v>
      </c>
      <c r="H360" s="82">
        <v>0</v>
      </c>
      <c r="I360" s="82">
        <v>521</v>
      </c>
      <c r="J360" s="82">
        <v>65</v>
      </c>
    </row>
    <row r="361" spans="1:10" x14ac:dyDescent="0.35">
      <c r="A361" s="82" t="s">
        <v>242</v>
      </c>
      <c r="B361" s="82">
        <v>14465</v>
      </c>
      <c r="C361" s="82">
        <v>19</v>
      </c>
      <c r="D361" s="82">
        <v>11</v>
      </c>
      <c r="E361" s="82">
        <v>10997</v>
      </c>
      <c r="F361" s="82">
        <v>-345</v>
      </c>
      <c r="G361" s="82">
        <v>3578</v>
      </c>
      <c r="H361" s="82">
        <v>0</v>
      </c>
      <c r="I361" s="82">
        <v>150</v>
      </c>
      <c r="J361" s="82">
        <v>55</v>
      </c>
    </row>
    <row r="362" spans="1:10" x14ac:dyDescent="0.35">
      <c r="A362" s="82" t="s">
        <v>243</v>
      </c>
      <c r="B362" s="82">
        <v>13531</v>
      </c>
      <c r="C362" s="82">
        <v>-103</v>
      </c>
      <c r="D362" s="82">
        <v>4</v>
      </c>
      <c r="E362" s="82">
        <v>10306</v>
      </c>
      <c r="F362" s="82">
        <v>-429</v>
      </c>
      <c r="G362" s="82">
        <v>3583</v>
      </c>
      <c r="H362" s="82">
        <v>0</v>
      </c>
      <c r="I362" s="82">
        <v>127</v>
      </c>
      <c r="J362" s="82">
        <v>43</v>
      </c>
    </row>
    <row r="363" spans="1:10" x14ac:dyDescent="0.35">
      <c r="A363" s="82" t="s">
        <v>244</v>
      </c>
      <c r="B363" s="82">
        <v>14742</v>
      </c>
      <c r="C363" s="82">
        <v>-67</v>
      </c>
      <c r="D363" s="82">
        <v>3</v>
      </c>
      <c r="E363" s="82">
        <v>11185</v>
      </c>
      <c r="F363" s="82">
        <v>-101</v>
      </c>
      <c r="G363" s="82">
        <v>3618</v>
      </c>
      <c r="H363" s="82">
        <v>0</v>
      </c>
      <c r="I363" s="82">
        <v>53</v>
      </c>
      <c r="J363" s="82">
        <v>51</v>
      </c>
    </row>
    <row r="364" spans="1:10" x14ac:dyDescent="0.35">
      <c r="A364" s="82" t="s">
        <v>245</v>
      </c>
      <c r="B364" s="82">
        <v>20274</v>
      </c>
      <c r="C364" s="82">
        <v>6146</v>
      </c>
      <c r="D364" s="82">
        <v>4</v>
      </c>
      <c r="E364" s="82">
        <v>10752</v>
      </c>
      <c r="F364" s="82">
        <v>-339</v>
      </c>
      <c r="G364" s="82">
        <v>3563</v>
      </c>
      <c r="H364" s="82">
        <v>0</v>
      </c>
      <c r="I364" s="82">
        <v>101</v>
      </c>
      <c r="J364" s="82">
        <v>47</v>
      </c>
    </row>
    <row r="365" spans="1:10" x14ac:dyDescent="0.35">
      <c r="A365" s="82" t="s">
        <v>246</v>
      </c>
      <c r="B365" s="82">
        <v>15081</v>
      </c>
      <c r="C365" s="82">
        <v>977</v>
      </c>
      <c r="D365" s="82">
        <v>4</v>
      </c>
      <c r="E365" s="82">
        <v>10391</v>
      </c>
      <c r="F365" s="82">
        <v>26</v>
      </c>
      <c r="G365" s="82">
        <v>3526</v>
      </c>
      <c r="H365" s="82">
        <v>0</v>
      </c>
      <c r="I365" s="82">
        <v>108</v>
      </c>
      <c r="J365" s="82">
        <v>49</v>
      </c>
    </row>
    <row r="366" spans="1:10" x14ac:dyDescent="0.35">
      <c r="A366" s="82" t="s">
        <v>247</v>
      </c>
      <c r="B366" s="82">
        <v>14372</v>
      </c>
      <c r="C366" s="82">
        <v>28</v>
      </c>
      <c r="D366" s="82">
        <v>2</v>
      </c>
      <c r="E366" s="82">
        <v>10772</v>
      </c>
      <c r="F366" s="82">
        <v>-450</v>
      </c>
      <c r="G366" s="82">
        <v>3444</v>
      </c>
      <c r="H366" s="82">
        <v>0</v>
      </c>
      <c r="I366" s="82">
        <v>533</v>
      </c>
      <c r="J366" s="82">
        <v>43</v>
      </c>
    </row>
    <row r="367" spans="1:10" x14ac:dyDescent="0.35">
      <c r="A367" s="82" t="s">
        <v>248</v>
      </c>
      <c r="B367" s="82">
        <v>13611</v>
      </c>
      <c r="C367" s="82">
        <v>-12</v>
      </c>
      <c r="D367" s="82">
        <v>9</v>
      </c>
      <c r="E367" s="82">
        <v>10314</v>
      </c>
      <c r="F367" s="82">
        <v>57</v>
      </c>
      <c r="G367" s="82">
        <v>3068</v>
      </c>
      <c r="H367" s="82">
        <v>0</v>
      </c>
      <c r="I367" s="82">
        <v>126</v>
      </c>
      <c r="J367" s="82">
        <v>49</v>
      </c>
    </row>
    <row r="368" spans="1:10" x14ac:dyDescent="0.35">
      <c r="A368" s="82" t="s">
        <v>249</v>
      </c>
      <c r="B368" s="82">
        <v>12722</v>
      </c>
      <c r="C368" s="82">
        <v>-67</v>
      </c>
      <c r="D368" s="82">
        <v>4</v>
      </c>
      <c r="E368" s="82">
        <v>10286</v>
      </c>
      <c r="F368" s="82">
        <v>-713</v>
      </c>
      <c r="G368" s="82">
        <v>3016</v>
      </c>
      <c r="H368" s="82">
        <v>0</v>
      </c>
      <c r="I368" s="82">
        <v>141</v>
      </c>
      <c r="J368" s="82">
        <v>55</v>
      </c>
    </row>
    <row r="369" spans="1:10" x14ac:dyDescent="0.35">
      <c r="A369" s="82" t="s">
        <v>250</v>
      </c>
      <c r="B369" s="82">
        <v>15129</v>
      </c>
      <c r="C369" s="82">
        <v>409</v>
      </c>
      <c r="D369" s="82">
        <v>4</v>
      </c>
      <c r="E369" s="82">
        <v>11340</v>
      </c>
      <c r="F369" s="82">
        <v>190</v>
      </c>
      <c r="G369" s="82">
        <v>3027</v>
      </c>
      <c r="H369" s="82">
        <v>0</v>
      </c>
      <c r="I369" s="82">
        <v>107</v>
      </c>
      <c r="J369" s="82">
        <v>52</v>
      </c>
    </row>
    <row r="370" spans="1:10" x14ac:dyDescent="0.35">
      <c r="A370" s="82" t="s">
        <v>251</v>
      </c>
      <c r="B370" s="82">
        <v>29944</v>
      </c>
      <c r="C370" s="82">
        <v>10685</v>
      </c>
      <c r="D370" s="82">
        <v>2971</v>
      </c>
      <c r="E370" s="82">
        <v>11058</v>
      </c>
      <c r="F370" s="82">
        <v>1743</v>
      </c>
      <c r="G370" s="82">
        <v>3355</v>
      </c>
      <c r="H370" s="82">
        <v>0</v>
      </c>
      <c r="I370" s="82">
        <v>75</v>
      </c>
      <c r="J370" s="82">
        <v>57</v>
      </c>
    </row>
    <row r="371" spans="1:10" x14ac:dyDescent="0.35">
      <c r="A371" s="82" t="s">
        <v>252</v>
      </c>
      <c r="B371" s="82">
        <v>18372</v>
      </c>
      <c r="C371" s="82">
        <v>2347</v>
      </c>
      <c r="D371" s="82">
        <v>820</v>
      </c>
      <c r="E371" s="82">
        <v>11430</v>
      </c>
      <c r="F371" s="82">
        <v>184</v>
      </c>
      <c r="G371" s="82">
        <v>3429</v>
      </c>
      <c r="H371" s="82">
        <v>0</v>
      </c>
      <c r="I371" s="82">
        <v>115</v>
      </c>
      <c r="J371" s="82">
        <v>47</v>
      </c>
    </row>
    <row r="372" spans="1:10" x14ac:dyDescent="0.35">
      <c r="A372" s="82" t="s">
        <v>253</v>
      </c>
      <c r="B372" s="82">
        <v>17077</v>
      </c>
      <c r="C372" s="82">
        <v>189</v>
      </c>
      <c r="D372" s="82">
        <v>91</v>
      </c>
      <c r="E372" s="82">
        <v>13728</v>
      </c>
      <c r="F372" s="82">
        <v>-642</v>
      </c>
      <c r="G372" s="82">
        <v>3541</v>
      </c>
      <c r="H372" s="82">
        <v>0</v>
      </c>
      <c r="I372" s="82">
        <v>101</v>
      </c>
      <c r="J372" s="82">
        <v>69</v>
      </c>
    </row>
    <row r="373" spans="1:10" x14ac:dyDescent="0.35">
      <c r="A373" s="82" t="s">
        <v>254</v>
      </c>
      <c r="B373" s="82">
        <v>15771</v>
      </c>
      <c r="C373" s="82">
        <v>52</v>
      </c>
      <c r="D373" s="82">
        <v>2</v>
      </c>
      <c r="E373" s="82">
        <v>11600</v>
      </c>
      <c r="F373" s="82">
        <v>470</v>
      </c>
      <c r="G373" s="82">
        <v>3505</v>
      </c>
      <c r="H373" s="82">
        <v>0</v>
      </c>
      <c r="I373" s="82">
        <v>77</v>
      </c>
      <c r="J373" s="82">
        <v>65</v>
      </c>
    </row>
    <row r="374" spans="1:10" x14ac:dyDescent="0.35">
      <c r="A374" s="82" t="s">
        <v>255</v>
      </c>
      <c r="B374" s="82">
        <v>14218</v>
      </c>
      <c r="C374" s="82">
        <v>-132</v>
      </c>
      <c r="D374" s="82">
        <v>3</v>
      </c>
      <c r="E374" s="82">
        <v>10705</v>
      </c>
      <c r="F374" s="82">
        <v>51</v>
      </c>
      <c r="G374" s="82">
        <v>3445</v>
      </c>
      <c r="H374" s="82">
        <v>0</v>
      </c>
      <c r="I374" s="82">
        <v>91</v>
      </c>
      <c r="J374" s="82">
        <v>55</v>
      </c>
    </row>
    <row r="375" spans="1:10" x14ac:dyDescent="0.35">
      <c r="A375" s="82" t="s">
        <v>256</v>
      </c>
      <c r="B375" s="82">
        <v>14805</v>
      </c>
      <c r="C375" s="82">
        <v>-79</v>
      </c>
      <c r="D375" s="82">
        <v>3</v>
      </c>
      <c r="E375" s="82">
        <v>11205</v>
      </c>
      <c r="F375" s="82">
        <v>147</v>
      </c>
      <c r="G375" s="82">
        <v>3438</v>
      </c>
      <c r="H375" s="82">
        <v>0</v>
      </c>
      <c r="I375" s="82">
        <v>45</v>
      </c>
      <c r="J375" s="82">
        <v>46</v>
      </c>
    </row>
    <row r="376" spans="1:10" x14ac:dyDescent="0.35">
      <c r="A376" s="82" t="s">
        <v>257</v>
      </c>
      <c r="B376" s="82">
        <v>20279</v>
      </c>
      <c r="C376" s="82">
        <v>6548</v>
      </c>
      <c r="D376" s="82">
        <v>3</v>
      </c>
      <c r="E376" s="82">
        <v>10477</v>
      </c>
      <c r="F376" s="82">
        <v>-208</v>
      </c>
      <c r="G376" s="82">
        <v>3420</v>
      </c>
      <c r="H376" s="82">
        <v>0</v>
      </c>
      <c r="I376" s="82">
        <v>-1</v>
      </c>
      <c r="J376" s="82">
        <v>40</v>
      </c>
    </row>
    <row r="377" spans="1:10" x14ac:dyDescent="0.35">
      <c r="A377" s="82" t="s">
        <v>258</v>
      </c>
      <c r="B377" s="82">
        <v>14819</v>
      </c>
      <c r="C377" s="82">
        <v>862</v>
      </c>
      <c r="D377" s="82">
        <v>2</v>
      </c>
      <c r="E377" s="82">
        <v>10502</v>
      </c>
      <c r="F377" s="82">
        <v>-137</v>
      </c>
      <c r="G377" s="82">
        <v>3458</v>
      </c>
      <c r="H377" s="82">
        <v>0</v>
      </c>
      <c r="I377" s="82">
        <v>80</v>
      </c>
      <c r="J377" s="82">
        <v>52</v>
      </c>
    </row>
    <row r="378" spans="1:10" x14ac:dyDescent="0.35">
      <c r="A378" s="82" t="s">
        <v>259</v>
      </c>
      <c r="B378" s="82">
        <v>14528</v>
      </c>
      <c r="C378" s="82">
        <v>12</v>
      </c>
      <c r="D378" s="82">
        <v>3</v>
      </c>
      <c r="E378" s="82">
        <v>10777</v>
      </c>
      <c r="F378" s="82">
        <v>-77</v>
      </c>
      <c r="G378" s="82">
        <v>3348</v>
      </c>
      <c r="H378" s="82">
        <v>0</v>
      </c>
      <c r="I378" s="82">
        <v>410</v>
      </c>
      <c r="J378" s="82">
        <v>55</v>
      </c>
    </row>
    <row r="379" spans="1:10" x14ac:dyDescent="0.35">
      <c r="A379" s="82" t="s">
        <v>260</v>
      </c>
      <c r="B379" s="82">
        <v>13997</v>
      </c>
      <c r="C379" s="82">
        <v>-77</v>
      </c>
      <c r="D379" s="82">
        <v>3</v>
      </c>
      <c r="E379" s="82">
        <v>10342</v>
      </c>
      <c r="F379" s="82">
        <v>355</v>
      </c>
      <c r="G379" s="82">
        <v>3223</v>
      </c>
      <c r="H379" s="82">
        <v>0</v>
      </c>
      <c r="I379" s="82">
        <v>98</v>
      </c>
      <c r="J379" s="82">
        <v>53</v>
      </c>
    </row>
    <row r="380" spans="1:10" x14ac:dyDescent="0.35">
      <c r="A380" s="82" t="s">
        <v>261</v>
      </c>
      <c r="B380" s="82">
        <v>13869</v>
      </c>
      <c r="C380" s="82">
        <v>-81</v>
      </c>
      <c r="D380" s="82">
        <v>2</v>
      </c>
      <c r="E380" s="82">
        <v>10567</v>
      </c>
      <c r="F380" s="82">
        <v>7</v>
      </c>
      <c r="G380" s="82">
        <v>3231</v>
      </c>
      <c r="H380" s="82">
        <v>0</v>
      </c>
      <c r="I380" s="82">
        <v>84</v>
      </c>
      <c r="J380" s="82">
        <v>59</v>
      </c>
    </row>
    <row r="381" spans="1:10" x14ac:dyDescent="0.35">
      <c r="A381" s="82" t="s">
        <v>262</v>
      </c>
      <c r="B381" s="82">
        <v>15598</v>
      </c>
      <c r="C381" s="82">
        <v>414</v>
      </c>
      <c r="D381" s="82">
        <v>2</v>
      </c>
      <c r="E381" s="82">
        <v>11671</v>
      </c>
      <c r="F381" s="82">
        <v>93</v>
      </c>
      <c r="G381" s="82">
        <v>3237</v>
      </c>
      <c r="H381" s="82">
        <v>0</v>
      </c>
      <c r="I381" s="82">
        <v>121</v>
      </c>
      <c r="J381" s="82">
        <v>60</v>
      </c>
    </row>
    <row r="382" spans="1:10" x14ac:dyDescent="0.35">
      <c r="A382" s="82" t="s">
        <v>263</v>
      </c>
      <c r="B382" s="82">
        <v>28581</v>
      </c>
      <c r="C382" s="82">
        <v>10673</v>
      </c>
      <c r="D382" s="82">
        <v>3006</v>
      </c>
      <c r="E382" s="82">
        <v>11327</v>
      </c>
      <c r="F382" s="82">
        <v>157</v>
      </c>
      <c r="G382" s="82">
        <v>3368</v>
      </c>
      <c r="H382" s="82">
        <v>0</v>
      </c>
      <c r="I382" s="82">
        <v>-1</v>
      </c>
      <c r="J382" s="82">
        <v>51</v>
      </c>
    </row>
    <row r="383" spans="1:10" x14ac:dyDescent="0.35">
      <c r="A383" s="82" t="s">
        <v>264</v>
      </c>
      <c r="B383" s="82">
        <v>19019</v>
      </c>
      <c r="C383" s="82">
        <v>2427</v>
      </c>
      <c r="D383" s="82">
        <v>732</v>
      </c>
      <c r="E383" s="82">
        <v>12019</v>
      </c>
      <c r="F383" s="82">
        <v>284</v>
      </c>
      <c r="G383" s="82">
        <v>3434</v>
      </c>
      <c r="H383" s="82">
        <v>0</v>
      </c>
      <c r="I383" s="82">
        <v>69</v>
      </c>
      <c r="J383" s="82">
        <v>54</v>
      </c>
    </row>
    <row r="384" spans="1:10" x14ac:dyDescent="0.35">
      <c r="A384" s="82" t="s">
        <v>265</v>
      </c>
      <c r="B384" s="82">
        <v>18480</v>
      </c>
      <c r="C384" s="82">
        <v>235</v>
      </c>
      <c r="D384" s="82">
        <v>147</v>
      </c>
      <c r="E384" s="82">
        <v>14289</v>
      </c>
      <c r="F384" s="82">
        <v>141</v>
      </c>
      <c r="G384" s="82">
        <v>3564</v>
      </c>
      <c r="H384" s="82">
        <v>0</v>
      </c>
      <c r="I384" s="82">
        <v>45</v>
      </c>
      <c r="J384" s="82">
        <v>59</v>
      </c>
    </row>
    <row r="385" spans="1:10" x14ac:dyDescent="0.35">
      <c r="A385" s="82" t="s">
        <v>266</v>
      </c>
      <c r="B385" s="82">
        <v>15370</v>
      </c>
      <c r="C385" s="82">
        <v>103</v>
      </c>
      <c r="D385" s="82">
        <v>2</v>
      </c>
      <c r="E385" s="82">
        <v>11216</v>
      </c>
      <c r="F385" s="82">
        <v>148</v>
      </c>
      <c r="G385" s="82">
        <v>3761</v>
      </c>
      <c r="H385" s="82">
        <v>0</v>
      </c>
      <c r="I385" s="82">
        <v>83</v>
      </c>
      <c r="J385" s="82">
        <v>57</v>
      </c>
    </row>
    <row r="386" spans="1:10" x14ac:dyDescent="0.35">
      <c r="A386" s="82" t="s">
        <v>267</v>
      </c>
      <c r="B386" s="82">
        <v>13924</v>
      </c>
      <c r="C386" s="82">
        <v>-128</v>
      </c>
      <c r="D386" s="82">
        <v>5</v>
      </c>
      <c r="E386" s="82">
        <v>10759</v>
      </c>
      <c r="F386" s="82">
        <v>-414</v>
      </c>
      <c r="G386" s="82">
        <v>3578</v>
      </c>
      <c r="H386" s="82">
        <v>0</v>
      </c>
      <c r="I386" s="82">
        <v>70</v>
      </c>
      <c r="J386" s="82">
        <v>54</v>
      </c>
    </row>
    <row r="387" spans="1:10" x14ac:dyDescent="0.35">
      <c r="A387" s="82" t="s">
        <v>268</v>
      </c>
      <c r="B387" s="82">
        <v>14952</v>
      </c>
      <c r="C387" s="82">
        <v>-113</v>
      </c>
      <c r="D387" s="82">
        <v>6</v>
      </c>
      <c r="E387" s="82">
        <v>11505</v>
      </c>
      <c r="F387" s="82">
        <v>-150</v>
      </c>
      <c r="G387" s="82">
        <v>3570</v>
      </c>
      <c r="H387" s="82">
        <v>0</v>
      </c>
      <c r="I387" s="82">
        <v>80</v>
      </c>
      <c r="J387" s="82">
        <v>54</v>
      </c>
    </row>
    <row r="388" spans="1:10" x14ac:dyDescent="0.35">
      <c r="A388" s="82" t="s">
        <v>269</v>
      </c>
      <c r="B388" s="82">
        <v>21339</v>
      </c>
      <c r="C388" s="82">
        <v>6666</v>
      </c>
      <c r="D388" s="82">
        <v>5</v>
      </c>
      <c r="E388" s="82">
        <v>11083</v>
      </c>
      <c r="F388" s="82">
        <v>-168</v>
      </c>
      <c r="G388" s="82">
        <v>3764</v>
      </c>
      <c r="H388" s="82">
        <v>0</v>
      </c>
      <c r="I388" s="82">
        <v>-52</v>
      </c>
      <c r="J388" s="82">
        <v>41</v>
      </c>
    </row>
    <row r="389" spans="1:10" x14ac:dyDescent="0.35">
      <c r="A389" s="82" t="s">
        <v>270</v>
      </c>
      <c r="B389" s="82">
        <v>16203</v>
      </c>
      <c r="C389" s="82">
        <v>1349</v>
      </c>
      <c r="D389" s="82">
        <v>2</v>
      </c>
      <c r="E389" s="82">
        <v>11112</v>
      </c>
      <c r="F389" s="82">
        <v>-123</v>
      </c>
      <c r="G389" s="82">
        <v>3820</v>
      </c>
      <c r="H389" s="82">
        <v>0</v>
      </c>
      <c r="I389" s="82">
        <v>-13</v>
      </c>
      <c r="J389" s="82">
        <v>56</v>
      </c>
    </row>
    <row r="390" spans="1:10" x14ac:dyDescent="0.35">
      <c r="A390" s="82" t="s">
        <v>271</v>
      </c>
      <c r="B390" s="82">
        <v>14922</v>
      </c>
      <c r="C390" s="82">
        <v>48</v>
      </c>
      <c r="D390" s="82">
        <v>3</v>
      </c>
      <c r="E390" s="82">
        <v>11081</v>
      </c>
      <c r="F390" s="82">
        <v>-168</v>
      </c>
      <c r="G390" s="82">
        <v>3824</v>
      </c>
      <c r="H390" s="82">
        <v>0</v>
      </c>
      <c r="I390" s="82">
        <v>82</v>
      </c>
      <c r="J390" s="82">
        <v>52</v>
      </c>
    </row>
    <row r="391" spans="1:10" x14ac:dyDescent="0.35">
      <c r="A391" s="82" t="s">
        <v>272</v>
      </c>
      <c r="B391" s="82">
        <v>14826</v>
      </c>
      <c r="C391" s="82">
        <v>-50</v>
      </c>
      <c r="D391" s="82">
        <v>2</v>
      </c>
      <c r="E391" s="82">
        <v>10789</v>
      </c>
      <c r="F391" s="82">
        <v>379</v>
      </c>
      <c r="G391" s="82">
        <v>3612</v>
      </c>
      <c r="H391" s="82">
        <v>0</v>
      </c>
      <c r="I391" s="82">
        <v>54</v>
      </c>
      <c r="J391" s="82">
        <v>40</v>
      </c>
    </row>
    <row r="392" spans="1:10" x14ac:dyDescent="0.35">
      <c r="A392" s="82" t="s">
        <v>273</v>
      </c>
      <c r="B392" s="82">
        <v>14901</v>
      </c>
      <c r="C392" s="82">
        <v>-84</v>
      </c>
      <c r="D392" s="82">
        <v>4</v>
      </c>
      <c r="E392" s="82">
        <v>11093</v>
      </c>
      <c r="F392" s="82">
        <v>126</v>
      </c>
      <c r="G392" s="82">
        <v>3660</v>
      </c>
      <c r="H392" s="82">
        <v>0</v>
      </c>
      <c r="I392" s="82">
        <v>66</v>
      </c>
      <c r="J392" s="82">
        <v>36</v>
      </c>
    </row>
    <row r="393" spans="1:10" x14ac:dyDescent="0.35">
      <c r="A393" s="82" t="s">
        <v>274</v>
      </c>
      <c r="B393" s="82">
        <v>16332</v>
      </c>
      <c r="C393" s="82">
        <v>495</v>
      </c>
      <c r="D393" s="82">
        <v>-2</v>
      </c>
      <c r="E393" s="82">
        <v>12035</v>
      </c>
      <c r="F393" s="82">
        <v>100</v>
      </c>
      <c r="G393" s="82">
        <v>3602</v>
      </c>
      <c r="H393" s="82">
        <v>0</v>
      </c>
      <c r="I393" s="82">
        <v>85</v>
      </c>
      <c r="J393" s="82">
        <v>17</v>
      </c>
    </row>
    <row r="394" spans="1:10" x14ac:dyDescent="0.35">
      <c r="A394" s="82" t="s">
        <v>275</v>
      </c>
      <c r="B394" s="82">
        <v>31957</v>
      </c>
      <c r="C394" s="82">
        <v>12213</v>
      </c>
      <c r="D394" s="82">
        <v>4258</v>
      </c>
      <c r="E394" s="82">
        <v>11702</v>
      </c>
      <c r="F394" s="82">
        <v>285</v>
      </c>
      <c r="G394" s="82">
        <v>3686</v>
      </c>
      <c r="H394" s="82">
        <v>0</v>
      </c>
      <c r="I394" s="82">
        <v>-201</v>
      </c>
      <c r="J394" s="82">
        <v>14</v>
      </c>
    </row>
    <row r="395" spans="1:10" x14ac:dyDescent="0.35">
      <c r="A395" s="82" t="s">
        <v>276</v>
      </c>
      <c r="B395" s="82">
        <v>20270</v>
      </c>
      <c r="C395" s="82">
        <v>2819</v>
      </c>
      <c r="D395" s="82">
        <v>1101</v>
      </c>
      <c r="E395" s="82">
        <v>12732</v>
      </c>
      <c r="F395" s="82">
        <v>-95</v>
      </c>
      <c r="G395" s="82">
        <v>3660</v>
      </c>
      <c r="H395" s="82">
        <v>0</v>
      </c>
      <c r="I395" s="82">
        <v>39</v>
      </c>
      <c r="J395" s="82">
        <v>14</v>
      </c>
    </row>
    <row r="396" spans="1:10" x14ac:dyDescent="0.35">
      <c r="A396" s="82" t="s">
        <v>277</v>
      </c>
      <c r="B396" s="82">
        <v>18990</v>
      </c>
      <c r="C396" s="82">
        <v>326</v>
      </c>
      <c r="D396" s="82">
        <v>173</v>
      </c>
      <c r="E396" s="82">
        <v>14894</v>
      </c>
      <c r="F396" s="82">
        <v>54</v>
      </c>
      <c r="G396" s="82">
        <v>3734</v>
      </c>
      <c r="H396" s="82">
        <v>0</v>
      </c>
      <c r="I396" s="82">
        <v>-216</v>
      </c>
      <c r="J396" s="82">
        <v>25</v>
      </c>
    </row>
    <row r="397" spans="1:10" x14ac:dyDescent="0.35">
      <c r="A397" s="82" t="s">
        <v>278</v>
      </c>
      <c r="B397" s="82">
        <v>15690</v>
      </c>
      <c r="C397" s="82">
        <v>-90</v>
      </c>
      <c r="D397" s="82">
        <v>2</v>
      </c>
      <c r="E397" s="82">
        <v>11637</v>
      </c>
      <c r="F397" s="82">
        <v>228</v>
      </c>
      <c r="G397" s="82">
        <v>3768</v>
      </c>
      <c r="H397" s="82">
        <v>0</v>
      </c>
      <c r="I397" s="82">
        <v>19</v>
      </c>
      <c r="J397" s="82">
        <v>126</v>
      </c>
    </row>
    <row r="398" spans="1:10" x14ac:dyDescent="0.35">
      <c r="A398" s="82" t="s">
        <v>279</v>
      </c>
      <c r="B398" s="82">
        <v>15219</v>
      </c>
      <c r="C398" s="82">
        <v>-219</v>
      </c>
      <c r="D398" s="82">
        <v>4</v>
      </c>
      <c r="E398" s="82">
        <v>11854</v>
      </c>
      <c r="F398" s="82">
        <v>-254</v>
      </c>
      <c r="G398" s="82">
        <v>3798</v>
      </c>
      <c r="H398" s="82">
        <v>0</v>
      </c>
      <c r="I398" s="82">
        <v>18</v>
      </c>
      <c r="J398" s="82">
        <v>18</v>
      </c>
    </row>
    <row r="399" spans="1:10" x14ac:dyDescent="0.35">
      <c r="A399" s="82" t="s">
        <v>280</v>
      </c>
      <c r="B399" s="82">
        <v>15314</v>
      </c>
      <c r="C399" s="82">
        <v>-51</v>
      </c>
      <c r="D399" s="82">
        <v>2</v>
      </c>
      <c r="E399" s="82">
        <v>11966</v>
      </c>
      <c r="F399" s="82">
        <v>-392</v>
      </c>
      <c r="G399" s="82">
        <v>3794</v>
      </c>
      <c r="H399" s="82">
        <v>0</v>
      </c>
      <c r="I399" s="82">
        <v>-103</v>
      </c>
      <c r="J399" s="82">
        <v>98</v>
      </c>
    </row>
    <row r="400" spans="1:10" x14ac:dyDescent="0.35">
      <c r="A400" s="82" t="s">
        <v>281</v>
      </c>
      <c r="B400" s="82">
        <v>22217</v>
      </c>
      <c r="C400" s="82">
        <v>7586</v>
      </c>
      <c r="D400" s="82">
        <v>4</v>
      </c>
      <c r="E400" s="82">
        <v>11509</v>
      </c>
      <c r="F400" s="82">
        <v>-561</v>
      </c>
      <c r="G400" s="82">
        <v>3767</v>
      </c>
      <c r="H400" s="82">
        <v>0</v>
      </c>
      <c r="I400" s="82">
        <v>-136</v>
      </c>
      <c r="J400" s="82">
        <v>48</v>
      </c>
    </row>
    <row r="401" spans="1:10" x14ac:dyDescent="0.35">
      <c r="A401" s="82" t="s">
        <v>282</v>
      </c>
      <c r="B401" s="82">
        <v>15871</v>
      </c>
      <c r="C401" s="82">
        <v>629</v>
      </c>
      <c r="D401" s="82">
        <v>2</v>
      </c>
      <c r="E401" s="82">
        <v>11704</v>
      </c>
      <c r="F401" s="82">
        <v>-170</v>
      </c>
      <c r="G401" s="82">
        <v>3734</v>
      </c>
      <c r="H401" s="82">
        <v>0</v>
      </c>
      <c r="I401" s="82">
        <v>-47</v>
      </c>
      <c r="J401" s="82">
        <v>19</v>
      </c>
    </row>
    <row r="402" spans="1:10" x14ac:dyDescent="0.35">
      <c r="A402" s="82" t="s">
        <v>283</v>
      </c>
      <c r="B402" s="82">
        <v>14972</v>
      </c>
      <c r="C402" s="82">
        <v>20</v>
      </c>
      <c r="D402" s="82">
        <v>4</v>
      </c>
      <c r="E402" s="82">
        <v>11430</v>
      </c>
      <c r="F402" s="82">
        <v>-204</v>
      </c>
      <c r="G402" s="82">
        <v>3644</v>
      </c>
      <c r="H402" s="82">
        <v>0</v>
      </c>
      <c r="I402" s="82">
        <v>7</v>
      </c>
      <c r="J402" s="82">
        <v>71</v>
      </c>
    </row>
    <row r="403" spans="1:10" x14ac:dyDescent="0.35">
      <c r="A403" s="82" t="s">
        <v>284</v>
      </c>
      <c r="B403" s="82">
        <v>15105</v>
      </c>
      <c r="C403" s="82">
        <v>-72</v>
      </c>
      <c r="D403" s="82">
        <v>21</v>
      </c>
      <c r="E403" s="82">
        <v>11456</v>
      </c>
      <c r="F403" s="82">
        <v>230</v>
      </c>
      <c r="G403" s="82">
        <v>3384</v>
      </c>
      <c r="H403" s="82">
        <v>0</v>
      </c>
      <c r="I403" s="82">
        <v>20</v>
      </c>
      <c r="J403" s="82">
        <v>66</v>
      </c>
    </row>
    <row r="404" spans="1:10" x14ac:dyDescent="0.35">
      <c r="A404" s="82" t="s">
        <v>285</v>
      </c>
      <c r="B404" s="82">
        <v>15034</v>
      </c>
      <c r="C404" s="82">
        <v>-30</v>
      </c>
      <c r="D404" s="82">
        <v>9</v>
      </c>
      <c r="E404" s="82">
        <v>11559</v>
      </c>
      <c r="F404" s="82">
        <v>-10</v>
      </c>
      <c r="G404" s="82">
        <v>3451</v>
      </c>
      <c r="H404" s="82">
        <v>0</v>
      </c>
      <c r="I404" s="82">
        <v>30</v>
      </c>
      <c r="J404" s="82">
        <v>25</v>
      </c>
    </row>
    <row r="405" spans="1:10" x14ac:dyDescent="0.35">
      <c r="A405" s="82" t="s">
        <v>286</v>
      </c>
      <c r="B405" s="82">
        <v>16091</v>
      </c>
      <c r="C405" s="82">
        <v>625</v>
      </c>
      <c r="D405" s="82">
        <v>3</v>
      </c>
      <c r="E405" s="82">
        <v>12260</v>
      </c>
      <c r="F405" s="82">
        <v>-359</v>
      </c>
      <c r="G405" s="82">
        <v>3459</v>
      </c>
      <c r="H405" s="82">
        <v>0</v>
      </c>
      <c r="I405" s="82">
        <v>18</v>
      </c>
      <c r="J405" s="82">
        <v>85</v>
      </c>
    </row>
    <row r="406" spans="1:10" x14ac:dyDescent="0.35">
      <c r="A406" s="82" t="s">
        <v>287</v>
      </c>
      <c r="B406" s="82">
        <v>34334</v>
      </c>
      <c r="C406" s="82">
        <v>12447</v>
      </c>
      <c r="D406" s="82">
        <v>5397</v>
      </c>
      <c r="E406" s="82">
        <v>12444</v>
      </c>
      <c r="F406" s="82">
        <v>22</v>
      </c>
      <c r="G406" s="82">
        <v>4045</v>
      </c>
      <c r="H406" s="82">
        <v>0</v>
      </c>
      <c r="I406" s="82">
        <v>-80</v>
      </c>
      <c r="J406" s="82">
        <v>59</v>
      </c>
    </row>
    <row r="407" spans="1:10" x14ac:dyDescent="0.35">
      <c r="A407" s="82" t="s">
        <v>288</v>
      </c>
      <c r="B407" s="82">
        <v>20993</v>
      </c>
      <c r="C407" s="82">
        <v>3150</v>
      </c>
      <c r="D407" s="82">
        <v>1371</v>
      </c>
      <c r="E407" s="82">
        <v>12713</v>
      </c>
      <c r="F407" s="82">
        <v>20</v>
      </c>
      <c r="G407" s="82">
        <v>3984</v>
      </c>
      <c r="H407" s="82">
        <v>0</v>
      </c>
      <c r="I407" s="82">
        <v>-269</v>
      </c>
      <c r="J407" s="82">
        <v>24</v>
      </c>
    </row>
    <row r="408" spans="1:10" x14ac:dyDescent="0.35">
      <c r="A408" s="82" t="s">
        <v>289</v>
      </c>
      <c r="B408" s="82">
        <v>20059</v>
      </c>
      <c r="C408" s="82">
        <v>333</v>
      </c>
      <c r="D408" s="82">
        <v>241</v>
      </c>
      <c r="E408" s="82">
        <v>15627</v>
      </c>
      <c r="F408" s="82">
        <v>-163</v>
      </c>
      <c r="G408" s="82">
        <v>3973</v>
      </c>
      <c r="H408" s="82">
        <v>0</v>
      </c>
      <c r="I408" s="82">
        <v>-39</v>
      </c>
      <c r="J408" s="82">
        <v>87</v>
      </c>
    </row>
    <row r="409" spans="1:10" x14ac:dyDescent="0.35">
      <c r="A409" s="82" t="s">
        <v>290</v>
      </c>
      <c r="B409" s="82">
        <v>16359</v>
      </c>
      <c r="C409" s="82">
        <v>-115</v>
      </c>
      <c r="D409" s="82">
        <v>7</v>
      </c>
      <c r="E409" s="82">
        <v>11894</v>
      </c>
      <c r="F409" s="82">
        <v>203</v>
      </c>
      <c r="G409" s="82">
        <v>4334</v>
      </c>
      <c r="H409" s="82">
        <v>0</v>
      </c>
      <c r="I409" s="82">
        <v>-15</v>
      </c>
      <c r="J409" s="82">
        <v>51</v>
      </c>
    </row>
    <row r="410" spans="1:10" x14ac:dyDescent="0.35">
      <c r="A410" s="82" t="s">
        <v>291</v>
      </c>
      <c r="B410" s="82">
        <v>15940</v>
      </c>
      <c r="C410" s="82">
        <v>-180</v>
      </c>
      <c r="D410" s="82">
        <v>2</v>
      </c>
      <c r="E410" s="82">
        <v>11869</v>
      </c>
      <c r="F410" s="82">
        <v>-233</v>
      </c>
      <c r="G410" s="82">
        <v>4469</v>
      </c>
      <c r="H410" s="82">
        <v>0</v>
      </c>
      <c r="I410" s="82">
        <v>0</v>
      </c>
      <c r="J410" s="82">
        <v>13</v>
      </c>
    </row>
    <row r="411" spans="1:10" x14ac:dyDescent="0.35">
      <c r="A411" s="82" t="s">
        <v>292</v>
      </c>
      <c r="B411" s="82">
        <v>16704</v>
      </c>
      <c r="C411" s="82">
        <v>22</v>
      </c>
      <c r="D411" s="82">
        <v>18</v>
      </c>
      <c r="E411" s="82">
        <v>12170</v>
      </c>
      <c r="F411" s="82">
        <v>-304</v>
      </c>
      <c r="G411" s="82">
        <v>4668</v>
      </c>
      <c r="H411" s="82">
        <v>0</v>
      </c>
      <c r="I411" s="82">
        <v>0</v>
      </c>
      <c r="J411" s="82">
        <v>130</v>
      </c>
    </row>
    <row r="412" spans="1:10" x14ac:dyDescent="0.35">
      <c r="A412" s="82" t="s">
        <v>293</v>
      </c>
      <c r="B412" s="82">
        <v>23768</v>
      </c>
      <c r="C412" s="82">
        <v>7478</v>
      </c>
      <c r="D412" s="82">
        <v>6</v>
      </c>
      <c r="E412" s="82">
        <v>12135</v>
      </c>
      <c r="F412" s="82">
        <v>-342</v>
      </c>
      <c r="G412" s="82">
        <v>4710</v>
      </c>
      <c r="H412" s="82">
        <v>0</v>
      </c>
      <c r="I412" s="82">
        <v>-259</v>
      </c>
      <c r="J412" s="82">
        <v>40</v>
      </c>
    </row>
    <row r="413" spans="1:10" x14ac:dyDescent="0.35">
      <c r="A413" s="82" t="s">
        <v>294</v>
      </c>
      <c r="B413" s="82">
        <v>17874</v>
      </c>
      <c r="C413" s="82">
        <v>1770</v>
      </c>
      <c r="D413" s="82">
        <v>2</v>
      </c>
      <c r="E413" s="82">
        <v>11589</v>
      </c>
      <c r="F413" s="82">
        <v>-122</v>
      </c>
      <c r="G413" s="82">
        <v>4726</v>
      </c>
      <c r="H413" s="82">
        <v>0</v>
      </c>
      <c r="I413" s="82">
        <v>-95</v>
      </c>
      <c r="J413" s="82">
        <v>4</v>
      </c>
    </row>
    <row r="414" spans="1:10" x14ac:dyDescent="0.35">
      <c r="A414" s="82" t="s">
        <v>295</v>
      </c>
      <c r="B414" s="82">
        <v>16331</v>
      </c>
      <c r="C414" s="82">
        <v>147</v>
      </c>
      <c r="D414" s="82">
        <v>-2</v>
      </c>
      <c r="E414" s="82">
        <v>11833</v>
      </c>
      <c r="F414" s="82">
        <v>-407</v>
      </c>
      <c r="G414" s="82">
        <v>4631</v>
      </c>
      <c r="H414" s="82">
        <v>0</v>
      </c>
      <c r="I414" s="82">
        <v>0</v>
      </c>
      <c r="J414" s="82">
        <v>129</v>
      </c>
    </row>
    <row r="415" spans="1:10" x14ac:dyDescent="0.35">
      <c r="A415" s="82" t="s">
        <v>296</v>
      </c>
      <c r="B415" s="82">
        <v>16081</v>
      </c>
      <c r="C415" s="82">
        <v>30</v>
      </c>
      <c r="D415" s="82">
        <v>2</v>
      </c>
      <c r="E415" s="82">
        <v>11950</v>
      </c>
      <c r="F415" s="82">
        <v>-117</v>
      </c>
      <c r="G415" s="82">
        <v>4203</v>
      </c>
      <c r="H415" s="82">
        <v>0</v>
      </c>
      <c r="I415" s="82">
        <v>0</v>
      </c>
      <c r="J415" s="82">
        <v>13</v>
      </c>
    </row>
    <row r="416" spans="1:10" x14ac:dyDescent="0.35">
      <c r="A416" s="82" t="s">
        <v>297</v>
      </c>
      <c r="B416" s="82">
        <v>15847</v>
      </c>
      <c r="C416" s="82">
        <v>40</v>
      </c>
      <c r="D416" s="82">
        <v>14</v>
      </c>
      <c r="E416" s="82">
        <v>11758</v>
      </c>
      <c r="F416" s="82">
        <v>-159</v>
      </c>
      <c r="G416" s="82">
        <v>4168</v>
      </c>
      <c r="H416" s="82">
        <v>0</v>
      </c>
      <c r="I416" s="82">
        <v>-4</v>
      </c>
      <c r="J416" s="82">
        <v>30</v>
      </c>
    </row>
    <row r="417" spans="1:10" x14ac:dyDescent="0.35">
      <c r="A417" s="82" t="s">
        <v>298</v>
      </c>
      <c r="B417" s="82">
        <v>17708</v>
      </c>
      <c r="C417" s="82">
        <v>1012</v>
      </c>
      <c r="D417" s="82">
        <v>2</v>
      </c>
      <c r="E417" s="82">
        <v>12779</v>
      </c>
      <c r="F417" s="82">
        <v>-320</v>
      </c>
      <c r="G417" s="82">
        <v>4159</v>
      </c>
      <c r="H417" s="82">
        <v>0</v>
      </c>
      <c r="I417" s="82">
        <v>-7</v>
      </c>
      <c r="J417" s="82">
        <v>83</v>
      </c>
    </row>
    <row r="418" spans="1:10" x14ac:dyDescent="0.35">
      <c r="A418" s="82" t="s">
        <v>299</v>
      </c>
      <c r="B418" s="82">
        <v>36466</v>
      </c>
      <c r="C418" s="82">
        <v>13691</v>
      </c>
      <c r="D418" s="82">
        <v>6094</v>
      </c>
      <c r="E418" s="82">
        <v>12646</v>
      </c>
      <c r="F418" s="82">
        <v>-338</v>
      </c>
      <c r="G418" s="82">
        <v>4476</v>
      </c>
      <c r="H418" s="82">
        <v>0</v>
      </c>
      <c r="I418" s="82">
        <v>-141</v>
      </c>
      <c r="J418" s="82">
        <v>38</v>
      </c>
    </row>
    <row r="419" spans="1:10" x14ac:dyDescent="0.35">
      <c r="A419" s="82" t="s">
        <v>300</v>
      </c>
      <c r="B419" s="82">
        <v>24974</v>
      </c>
      <c r="C419" s="82">
        <v>4785</v>
      </c>
      <c r="D419" s="82">
        <v>2142</v>
      </c>
      <c r="E419" s="82">
        <v>13550</v>
      </c>
      <c r="F419" s="82">
        <v>47</v>
      </c>
      <c r="G419" s="82">
        <v>4517</v>
      </c>
      <c r="H419" s="82">
        <v>0</v>
      </c>
      <c r="I419" s="82">
        <v>-109</v>
      </c>
      <c r="J419" s="82">
        <v>42</v>
      </c>
    </row>
    <row r="420" spans="1:10" x14ac:dyDescent="0.35">
      <c r="A420" s="82" t="s">
        <v>301</v>
      </c>
      <c r="B420" s="82">
        <v>21205</v>
      </c>
      <c r="C420" s="82">
        <v>612</v>
      </c>
      <c r="D420" s="82">
        <v>274</v>
      </c>
      <c r="E420" s="82">
        <v>15562</v>
      </c>
      <c r="F420" s="82">
        <v>16</v>
      </c>
      <c r="G420" s="82">
        <v>4741</v>
      </c>
      <c r="H420" s="82">
        <v>0</v>
      </c>
      <c r="I420" s="82">
        <v>-23</v>
      </c>
      <c r="J420" s="82">
        <v>23</v>
      </c>
    </row>
    <row r="421" spans="1:10" x14ac:dyDescent="0.35">
      <c r="A421" s="82" t="s">
        <v>302</v>
      </c>
      <c r="B421" s="82">
        <v>17054</v>
      </c>
      <c r="C421" s="82">
        <v>-106</v>
      </c>
      <c r="D421" s="82">
        <v>3</v>
      </c>
      <c r="E421" s="82">
        <v>12392</v>
      </c>
      <c r="F421" s="82">
        <v>-228</v>
      </c>
      <c r="G421" s="82">
        <v>4865</v>
      </c>
      <c r="H421" s="82">
        <v>0</v>
      </c>
      <c r="I421" s="82">
        <v>-1</v>
      </c>
      <c r="J421" s="82">
        <v>129</v>
      </c>
    </row>
    <row r="422" spans="1:10" x14ac:dyDescent="0.35">
      <c r="A422" s="82" t="s">
        <v>303</v>
      </c>
      <c r="B422" s="82">
        <v>16277</v>
      </c>
      <c r="C422" s="82">
        <v>-190</v>
      </c>
      <c r="D422" s="82">
        <v>3</v>
      </c>
      <c r="E422" s="82">
        <v>12150</v>
      </c>
      <c r="F422" s="82">
        <v>-379</v>
      </c>
      <c r="G422" s="82">
        <v>4665</v>
      </c>
      <c r="H422" s="82">
        <v>0</v>
      </c>
      <c r="I422" s="82">
        <v>-8</v>
      </c>
      <c r="J422" s="82">
        <v>36</v>
      </c>
    </row>
    <row r="423" spans="1:10" x14ac:dyDescent="0.35">
      <c r="A423" s="82" t="s">
        <v>304</v>
      </c>
      <c r="B423" s="82">
        <v>17270</v>
      </c>
      <c r="C423" s="82">
        <v>139</v>
      </c>
      <c r="D423" s="82">
        <v>5</v>
      </c>
      <c r="E423" s="82">
        <v>12636</v>
      </c>
      <c r="F423" s="82">
        <v>-184</v>
      </c>
      <c r="G423" s="82">
        <v>4650</v>
      </c>
      <c r="H423" s="82">
        <v>0</v>
      </c>
      <c r="I423" s="82">
        <v>-85</v>
      </c>
      <c r="J423" s="82">
        <v>109</v>
      </c>
    </row>
    <row r="424" spans="1:10" x14ac:dyDescent="0.35">
      <c r="A424" s="82" t="s">
        <v>305</v>
      </c>
      <c r="B424" s="82">
        <v>24187</v>
      </c>
      <c r="C424" s="82">
        <v>8046</v>
      </c>
      <c r="D424" s="82">
        <v>5</v>
      </c>
      <c r="E424" s="82">
        <v>12365</v>
      </c>
      <c r="F424" s="82">
        <v>-546</v>
      </c>
      <c r="G424" s="82">
        <v>4504</v>
      </c>
      <c r="H424" s="82">
        <v>0</v>
      </c>
      <c r="I424" s="82">
        <v>-200</v>
      </c>
      <c r="J424" s="82">
        <v>13</v>
      </c>
    </row>
    <row r="425" spans="1:10" x14ac:dyDescent="0.35">
      <c r="A425" s="82" t="s">
        <v>306</v>
      </c>
      <c r="B425" s="82">
        <v>17497</v>
      </c>
      <c r="C425" s="82">
        <v>1344</v>
      </c>
      <c r="D425" s="82">
        <v>7</v>
      </c>
      <c r="E425" s="82">
        <v>11942</v>
      </c>
      <c r="F425" s="82">
        <v>-570</v>
      </c>
      <c r="G425" s="82">
        <v>4783</v>
      </c>
      <c r="H425" s="82">
        <v>0</v>
      </c>
      <c r="I425" s="82">
        <v>-24</v>
      </c>
      <c r="J425" s="82">
        <v>15</v>
      </c>
    </row>
    <row r="426" spans="1:10" x14ac:dyDescent="0.35">
      <c r="A426" s="82" t="s">
        <v>307</v>
      </c>
      <c r="B426" s="82">
        <v>16985</v>
      </c>
      <c r="C426" s="82">
        <v>144</v>
      </c>
      <c r="D426" s="82">
        <v>5</v>
      </c>
      <c r="E426" s="82">
        <v>12367</v>
      </c>
      <c r="F426" s="82">
        <v>-373</v>
      </c>
      <c r="G426" s="82">
        <v>4712</v>
      </c>
      <c r="H426" s="82">
        <v>0</v>
      </c>
      <c r="I426" s="82">
        <v>0</v>
      </c>
      <c r="J426" s="82">
        <v>130</v>
      </c>
    </row>
    <row r="427" spans="1:10" x14ac:dyDescent="0.35">
      <c r="A427" s="82" t="s">
        <v>308</v>
      </c>
      <c r="B427" s="82">
        <v>17244</v>
      </c>
      <c r="C427" s="82">
        <v>81</v>
      </c>
      <c r="D427" s="82">
        <v>5</v>
      </c>
      <c r="E427" s="82">
        <v>12306</v>
      </c>
      <c r="F427" s="82">
        <v>283</v>
      </c>
      <c r="G427" s="82">
        <v>4554</v>
      </c>
      <c r="H427" s="82">
        <v>0</v>
      </c>
      <c r="I427" s="82">
        <v>0</v>
      </c>
      <c r="J427" s="82">
        <v>15</v>
      </c>
    </row>
    <row r="428" spans="1:10" x14ac:dyDescent="0.35">
      <c r="A428" s="82" t="s">
        <v>309</v>
      </c>
      <c r="B428" s="82">
        <v>16807</v>
      </c>
      <c r="C428" s="82">
        <v>97</v>
      </c>
      <c r="D428" s="82">
        <v>6</v>
      </c>
      <c r="E428" s="82">
        <v>12098</v>
      </c>
      <c r="F428" s="82">
        <v>17</v>
      </c>
      <c r="G428" s="82">
        <v>4548</v>
      </c>
      <c r="H428" s="82">
        <v>0</v>
      </c>
      <c r="I428" s="82">
        <v>9</v>
      </c>
      <c r="J428" s="82">
        <v>32</v>
      </c>
    </row>
    <row r="429" spans="1:10" x14ac:dyDescent="0.35">
      <c r="A429" s="82" t="s">
        <v>310</v>
      </c>
      <c r="B429" s="82">
        <v>18987</v>
      </c>
      <c r="C429" s="82">
        <v>1108</v>
      </c>
      <c r="D429" s="82">
        <v>10</v>
      </c>
      <c r="E429" s="82">
        <v>13443</v>
      </c>
      <c r="F429" s="82">
        <v>-140</v>
      </c>
      <c r="G429" s="82">
        <v>4481</v>
      </c>
      <c r="H429" s="82">
        <v>0</v>
      </c>
      <c r="I429" s="82">
        <v>-52</v>
      </c>
      <c r="J429" s="82">
        <v>137</v>
      </c>
    </row>
    <row r="430" spans="1:10" x14ac:dyDescent="0.35">
      <c r="A430" s="82" t="s">
        <v>311</v>
      </c>
      <c r="B430" s="82">
        <v>35563</v>
      </c>
      <c r="C430" s="82">
        <v>12756</v>
      </c>
      <c r="D430" s="82">
        <v>5599</v>
      </c>
      <c r="E430" s="82">
        <v>12906</v>
      </c>
      <c r="F430" s="82">
        <v>-159</v>
      </c>
      <c r="G430" s="82">
        <v>4572</v>
      </c>
      <c r="H430" s="82">
        <v>0</v>
      </c>
      <c r="I430" s="82">
        <v>-140</v>
      </c>
      <c r="J430" s="82">
        <v>29</v>
      </c>
    </row>
    <row r="431" spans="1:10" x14ac:dyDescent="0.35">
      <c r="A431" s="82" t="s">
        <v>312</v>
      </c>
      <c r="B431" s="82">
        <v>24481</v>
      </c>
      <c r="C431" s="82">
        <v>4271</v>
      </c>
      <c r="D431" s="82">
        <v>1876</v>
      </c>
      <c r="E431" s="82">
        <v>14010</v>
      </c>
      <c r="F431" s="82">
        <v>-154</v>
      </c>
      <c r="G431" s="82">
        <v>4511</v>
      </c>
      <c r="H431" s="82">
        <v>0</v>
      </c>
      <c r="I431" s="82">
        <v>-67</v>
      </c>
      <c r="J431" s="82">
        <v>34</v>
      </c>
    </row>
    <row r="432" spans="1:10" x14ac:dyDescent="0.35">
      <c r="A432" s="82" t="s">
        <v>313</v>
      </c>
      <c r="B432" s="82">
        <v>22017</v>
      </c>
      <c r="C432" s="82">
        <v>605</v>
      </c>
      <c r="D432" s="82">
        <v>269</v>
      </c>
      <c r="E432" s="82">
        <v>16311</v>
      </c>
      <c r="F432" s="82">
        <v>-179</v>
      </c>
      <c r="G432" s="82">
        <v>4914</v>
      </c>
      <c r="H432" s="82">
        <v>0</v>
      </c>
      <c r="I432" s="82">
        <v>0</v>
      </c>
      <c r="J432" s="82">
        <v>97</v>
      </c>
    </row>
    <row r="433" spans="1:10" x14ac:dyDescent="0.35">
      <c r="A433" s="82" t="s">
        <v>314</v>
      </c>
      <c r="B433" s="82">
        <v>17712</v>
      </c>
      <c r="C433" s="82">
        <v>-65</v>
      </c>
      <c r="D433" s="82">
        <v>5</v>
      </c>
      <c r="E433" s="82">
        <v>12924</v>
      </c>
      <c r="F433" s="82">
        <v>-77</v>
      </c>
      <c r="G433" s="82">
        <v>4894</v>
      </c>
      <c r="H433" s="82">
        <v>0</v>
      </c>
      <c r="I433" s="82">
        <v>-13</v>
      </c>
      <c r="J433" s="82">
        <v>44</v>
      </c>
    </row>
    <row r="434" spans="1:10" x14ac:dyDescent="0.35">
      <c r="A434" s="82" t="s">
        <v>315</v>
      </c>
      <c r="B434" s="82">
        <v>17121</v>
      </c>
      <c r="C434" s="82">
        <v>-102</v>
      </c>
      <c r="D434" s="82">
        <v>4</v>
      </c>
      <c r="E434" s="82">
        <v>12546</v>
      </c>
      <c r="F434" s="82">
        <v>-417</v>
      </c>
      <c r="G434" s="82">
        <v>5029</v>
      </c>
      <c r="H434" s="82">
        <v>0</v>
      </c>
      <c r="I434" s="82">
        <v>0</v>
      </c>
      <c r="J434" s="82">
        <v>61</v>
      </c>
    </row>
    <row r="435" spans="1:10" x14ac:dyDescent="0.35">
      <c r="A435" s="82" t="s">
        <v>316</v>
      </c>
      <c r="B435" s="82">
        <v>18220</v>
      </c>
      <c r="C435" s="82">
        <v>216</v>
      </c>
      <c r="D435" s="82">
        <v>5</v>
      </c>
      <c r="E435" s="82">
        <v>13271</v>
      </c>
      <c r="F435" s="82">
        <v>-363</v>
      </c>
      <c r="G435" s="82">
        <v>5019</v>
      </c>
      <c r="H435" s="82">
        <v>0</v>
      </c>
      <c r="I435" s="82">
        <v>-67</v>
      </c>
      <c r="J435" s="82">
        <v>139</v>
      </c>
    </row>
    <row r="436" spans="1:10" x14ac:dyDescent="0.35">
      <c r="A436" s="82" t="s">
        <v>317</v>
      </c>
      <c r="B436" s="82">
        <v>26261</v>
      </c>
      <c r="C436" s="82">
        <v>9004</v>
      </c>
      <c r="D436" s="82">
        <v>5</v>
      </c>
      <c r="E436" s="82">
        <v>12975</v>
      </c>
      <c r="F436" s="82">
        <v>-428</v>
      </c>
      <c r="G436" s="82">
        <v>4823</v>
      </c>
      <c r="H436" s="82">
        <v>0</v>
      </c>
      <c r="I436" s="82">
        <v>-138</v>
      </c>
      <c r="J436" s="82">
        <v>20</v>
      </c>
    </row>
    <row r="437" spans="1:10" x14ac:dyDescent="0.35">
      <c r="A437" s="82" t="s">
        <v>318</v>
      </c>
      <c r="B437" s="82">
        <v>18235</v>
      </c>
      <c r="C437" s="82">
        <v>1338</v>
      </c>
      <c r="D437" s="82">
        <v>8</v>
      </c>
      <c r="E437" s="82">
        <v>12584</v>
      </c>
      <c r="F437" s="82">
        <v>-355</v>
      </c>
      <c r="G437" s="82">
        <v>4709</v>
      </c>
      <c r="H437" s="82">
        <v>0</v>
      </c>
      <c r="I437" s="82">
        <v>-62</v>
      </c>
      <c r="J437" s="82">
        <v>13</v>
      </c>
    </row>
    <row r="438" spans="1:10" x14ac:dyDescent="0.35">
      <c r="A438" s="82" t="s">
        <v>319</v>
      </c>
      <c r="B438" s="82">
        <v>17781</v>
      </c>
      <c r="C438" s="82">
        <v>225</v>
      </c>
      <c r="D438" s="82">
        <v>3</v>
      </c>
      <c r="E438" s="82">
        <v>13132</v>
      </c>
      <c r="F438" s="82">
        <v>-376</v>
      </c>
      <c r="G438" s="82">
        <v>4659</v>
      </c>
      <c r="H438" s="82">
        <v>0</v>
      </c>
      <c r="I438" s="82">
        <v>-6</v>
      </c>
      <c r="J438" s="82">
        <v>144</v>
      </c>
    </row>
    <row r="439" spans="1:10" x14ac:dyDescent="0.35">
      <c r="A439" s="82" t="s">
        <v>320</v>
      </c>
      <c r="B439" s="82">
        <v>17617</v>
      </c>
      <c r="C439" s="82">
        <v>154</v>
      </c>
      <c r="D439" s="82">
        <v>5</v>
      </c>
      <c r="E439" s="82">
        <v>12865</v>
      </c>
      <c r="F439" s="82">
        <v>113</v>
      </c>
      <c r="G439" s="82">
        <v>4461</v>
      </c>
      <c r="H439" s="82">
        <v>0</v>
      </c>
      <c r="I439" s="82">
        <v>0</v>
      </c>
      <c r="J439" s="82">
        <v>19</v>
      </c>
    </row>
    <row r="440" spans="1:10" x14ac:dyDescent="0.35">
      <c r="A440" s="82" t="s">
        <v>321</v>
      </c>
      <c r="B440" s="82">
        <v>17653</v>
      </c>
      <c r="C440" s="82">
        <v>130</v>
      </c>
      <c r="D440" s="82">
        <v>6</v>
      </c>
      <c r="E440" s="82">
        <v>12764</v>
      </c>
      <c r="F440" s="82">
        <v>250</v>
      </c>
      <c r="G440" s="82">
        <v>4470</v>
      </c>
      <c r="H440" s="82">
        <v>0</v>
      </c>
      <c r="I440" s="82">
        <v>0</v>
      </c>
      <c r="J440" s="82">
        <v>33</v>
      </c>
    </row>
    <row r="441" spans="1:10" x14ac:dyDescent="0.35">
      <c r="A441" s="82" t="s">
        <v>322</v>
      </c>
      <c r="B441" s="82">
        <v>19534</v>
      </c>
      <c r="C441" s="82">
        <v>1384</v>
      </c>
      <c r="D441" s="82">
        <v>14</v>
      </c>
      <c r="E441" s="82">
        <v>14066</v>
      </c>
      <c r="F441" s="82">
        <v>-140</v>
      </c>
      <c r="G441" s="82">
        <v>4485</v>
      </c>
      <c r="H441" s="82">
        <v>0</v>
      </c>
      <c r="I441" s="82">
        <v>-324</v>
      </c>
      <c r="J441" s="82">
        <v>49</v>
      </c>
    </row>
    <row r="442" spans="1:10" x14ac:dyDescent="0.35">
      <c r="A442" s="82" t="s">
        <v>323</v>
      </c>
      <c r="B442" s="82">
        <v>39282</v>
      </c>
      <c r="C442" s="82">
        <v>14690</v>
      </c>
      <c r="D442" s="82">
        <v>6666</v>
      </c>
      <c r="E442" s="82">
        <v>13601</v>
      </c>
      <c r="F442" s="82">
        <v>-418</v>
      </c>
      <c r="G442" s="82">
        <v>4768</v>
      </c>
      <c r="H442" s="82">
        <v>0</v>
      </c>
      <c r="I442" s="82">
        <v>-125</v>
      </c>
      <c r="J442" s="82">
        <v>100</v>
      </c>
    </row>
    <row r="443" spans="1:10" x14ac:dyDescent="0.35">
      <c r="A443" s="82" t="s">
        <v>324</v>
      </c>
      <c r="B443" s="82">
        <v>25061</v>
      </c>
      <c r="C443" s="82">
        <v>3838</v>
      </c>
      <c r="D443" s="82">
        <v>2192</v>
      </c>
      <c r="E443" s="82">
        <v>14355</v>
      </c>
      <c r="F443" s="82">
        <v>-165</v>
      </c>
      <c r="G443" s="82">
        <v>4804</v>
      </c>
      <c r="H443" s="82">
        <v>0</v>
      </c>
      <c r="I443" s="82">
        <v>4</v>
      </c>
      <c r="J443" s="82">
        <v>33</v>
      </c>
    </row>
    <row r="444" spans="1:10" x14ac:dyDescent="0.35">
      <c r="A444" s="82" t="s">
        <v>325</v>
      </c>
      <c r="B444" s="82">
        <v>24068</v>
      </c>
      <c r="C444" s="82">
        <v>543</v>
      </c>
      <c r="D444" s="82">
        <v>278</v>
      </c>
      <c r="E444" s="82">
        <v>18387</v>
      </c>
      <c r="F444" s="82">
        <v>56</v>
      </c>
      <c r="G444" s="82">
        <v>4728</v>
      </c>
      <c r="H444" s="82">
        <v>0</v>
      </c>
      <c r="I444" s="82">
        <v>-13</v>
      </c>
      <c r="J444" s="82">
        <v>89</v>
      </c>
    </row>
    <row r="445" spans="1:10" x14ac:dyDescent="0.35">
      <c r="A445" s="82" t="s">
        <v>326</v>
      </c>
      <c r="B445" s="82">
        <v>17831</v>
      </c>
      <c r="C445" s="82">
        <v>-183</v>
      </c>
      <c r="D445" s="82">
        <v>5</v>
      </c>
      <c r="E445" s="82">
        <v>13473</v>
      </c>
      <c r="F445" s="82">
        <v>51</v>
      </c>
      <c r="G445" s="82">
        <v>4442</v>
      </c>
      <c r="H445" s="82">
        <v>0</v>
      </c>
      <c r="I445" s="82">
        <v>0</v>
      </c>
      <c r="J445" s="82">
        <v>43</v>
      </c>
    </row>
    <row r="446" spans="1:10" x14ac:dyDescent="0.35">
      <c r="A446" s="82" t="s">
        <v>327</v>
      </c>
      <c r="B446" s="82">
        <v>17134</v>
      </c>
      <c r="C446" s="82">
        <v>-245</v>
      </c>
      <c r="D446" s="82">
        <v>4</v>
      </c>
      <c r="E446" s="82">
        <v>13172</v>
      </c>
      <c r="F446" s="82">
        <v>-218</v>
      </c>
      <c r="G446" s="82">
        <v>4411</v>
      </c>
      <c r="H446" s="82">
        <v>0</v>
      </c>
      <c r="I446" s="82">
        <v>0</v>
      </c>
      <c r="J446" s="82">
        <v>10</v>
      </c>
    </row>
    <row r="447" spans="1:10" x14ac:dyDescent="0.35">
      <c r="A447" s="82" t="s">
        <v>328</v>
      </c>
      <c r="B447" s="82">
        <v>18244</v>
      </c>
      <c r="C447" s="82">
        <v>160</v>
      </c>
      <c r="D447" s="82">
        <v>5</v>
      </c>
      <c r="E447" s="82">
        <v>13576</v>
      </c>
      <c r="F447" s="82">
        <v>-284</v>
      </c>
      <c r="G447" s="82">
        <v>4624</v>
      </c>
      <c r="H447" s="82">
        <v>0</v>
      </c>
      <c r="I447" s="82">
        <v>0</v>
      </c>
      <c r="J447" s="82">
        <v>163</v>
      </c>
    </row>
    <row r="448" spans="1:10" x14ac:dyDescent="0.35">
      <c r="A448" s="82" t="s">
        <v>329</v>
      </c>
      <c r="B448" s="82">
        <v>26250</v>
      </c>
      <c r="C448" s="82">
        <v>9356</v>
      </c>
      <c r="D448" s="82">
        <v>4</v>
      </c>
      <c r="E448" s="82">
        <v>12802</v>
      </c>
      <c r="F448" s="82">
        <v>-540</v>
      </c>
      <c r="G448" s="82">
        <v>4751</v>
      </c>
      <c r="H448" s="82">
        <v>0</v>
      </c>
      <c r="I448" s="82">
        <v>-137</v>
      </c>
      <c r="J448" s="82">
        <v>14</v>
      </c>
    </row>
    <row r="449" spans="1:10" x14ac:dyDescent="0.35">
      <c r="A449" s="82" t="s">
        <v>330</v>
      </c>
      <c r="B449" s="82">
        <v>18644</v>
      </c>
      <c r="C449" s="82">
        <v>1697</v>
      </c>
      <c r="D449" s="82">
        <v>8</v>
      </c>
      <c r="E449" s="82">
        <v>12596</v>
      </c>
      <c r="F449" s="82">
        <v>-331</v>
      </c>
      <c r="G449" s="82">
        <v>4691</v>
      </c>
      <c r="H449" s="82">
        <v>0</v>
      </c>
      <c r="I449" s="82">
        <v>-26</v>
      </c>
      <c r="J449" s="82">
        <v>9</v>
      </c>
    </row>
    <row r="450" spans="1:10" x14ac:dyDescent="0.35">
      <c r="A450" s="82" t="s">
        <v>331</v>
      </c>
      <c r="B450" s="82">
        <v>17435</v>
      </c>
      <c r="C450" s="82">
        <v>297</v>
      </c>
      <c r="D450" s="82">
        <v>4</v>
      </c>
      <c r="E450" s="82">
        <v>12643</v>
      </c>
      <c r="F450" s="82">
        <v>-382</v>
      </c>
      <c r="G450" s="82">
        <v>4725</v>
      </c>
      <c r="H450" s="82">
        <v>0</v>
      </c>
      <c r="I450" s="82">
        <v>-7</v>
      </c>
      <c r="J450" s="82">
        <v>155</v>
      </c>
    </row>
    <row r="451" spans="1:10" x14ac:dyDescent="0.35">
      <c r="A451" s="82" t="s">
        <v>332</v>
      </c>
      <c r="B451" s="82">
        <v>15931</v>
      </c>
      <c r="C451" s="82">
        <v>117</v>
      </c>
      <c r="D451" s="82">
        <v>4</v>
      </c>
      <c r="E451" s="82">
        <v>12518</v>
      </c>
      <c r="F451" s="82">
        <v>-519</v>
      </c>
      <c r="G451" s="82">
        <v>3796</v>
      </c>
      <c r="H451" s="82">
        <v>0</v>
      </c>
      <c r="I451" s="82">
        <v>-1</v>
      </c>
      <c r="J451" s="82">
        <v>16</v>
      </c>
    </row>
    <row r="452" spans="1:10" x14ac:dyDescent="0.35">
      <c r="A452" s="82" t="s">
        <v>333</v>
      </c>
      <c r="B452" s="82">
        <v>16151</v>
      </c>
      <c r="C452" s="82">
        <v>234</v>
      </c>
      <c r="D452" s="82">
        <v>5</v>
      </c>
      <c r="E452" s="82">
        <v>12564</v>
      </c>
      <c r="F452" s="82">
        <v>-374</v>
      </c>
      <c r="G452" s="82">
        <v>3701</v>
      </c>
      <c r="H452" s="82">
        <v>0</v>
      </c>
      <c r="I452" s="82">
        <v>-14</v>
      </c>
      <c r="J452" s="82">
        <v>35</v>
      </c>
    </row>
    <row r="453" spans="1:10" x14ac:dyDescent="0.35">
      <c r="A453" s="82" t="s">
        <v>334</v>
      </c>
      <c r="B453" s="82">
        <v>18582</v>
      </c>
      <c r="C453" s="82">
        <v>1409</v>
      </c>
      <c r="D453" s="82">
        <v>6</v>
      </c>
      <c r="E453" s="82">
        <v>13848</v>
      </c>
      <c r="F453" s="82">
        <v>-398</v>
      </c>
      <c r="G453" s="82">
        <v>3599</v>
      </c>
      <c r="H453" s="82">
        <v>0</v>
      </c>
      <c r="I453" s="82">
        <v>0</v>
      </c>
      <c r="J453" s="82">
        <v>118</v>
      </c>
    </row>
    <row r="454" spans="1:10" x14ac:dyDescent="0.35">
      <c r="A454" s="82" t="s">
        <v>335</v>
      </c>
      <c r="B454" s="82">
        <v>39937</v>
      </c>
      <c r="C454" s="82">
        <v>15295</v>
      </c>
      <c r="D454" s="82">
        <v>7048</v>
      </c>
      <c r="E454" s="82">
        <v>13939</v>
      </c>
      <c r="F454" s="82">
        <v>-244</v>
      </c>
      <c r="G454" s="82">
        <v>4044</v>
      </c>
      <c r="H454" s="82">
        <v>0</v>
      </c>
      <c r="I454" s="82">
        <v>-162</v>
      </c>
      <c r="J454" s="82">
        <v>17</v>
      </c>
    </row>
    <row r="455" spans="1:10" x14ac:dyDescent="0.35">
      <c r="A455" s="82" t="s">
        <v>336</v>
      </c>
      <c r="B455" s="82">
        <v>24354</v>
      </c>
      <c r="C455" s="82">
        <v>3296</v>
      </c>
      <c r="D455" s="82">
        <v>2408</v>
      </c>
      <c r="E455" s="82">
        <v>14625</v>
      </c>
      <c r="F455" s="82">
        <v>-147</v>
      </c>
      <c r="G455" s="82">
        <v>4167</v>
      </c>
      <c r="H455" s="82">
        <v>0</v>
      </c>
      <c r="I455" s="82">
        <v>-28</v>
      </c>
      <c r="J455" s="82">
        <v>33</v>
      </c>
    </row>
    <row r="456" spans="1:10" x14ac:dyDescent="0.35">
      <c r="A456" s="82" t="s">
        <v>337</v>
      </c>
      <c r="B456" s="82">
        <v>23256</v>
      </c>
      <c r="C456" s="82">
        <v>576</v>
      </c>
      <c r="D456" s="82">
        <v>326</v>
      </c>
      <c r="E456" s="82">
        <v>18448</v>
      </c>
      <c r="F456" s="82">
        <v>-290</v>
      </c>
      <c r="G456" s="82">
        <v>4186</v>
      </c>
      <c r="H456" s="82">
        <v>0</v>
      </c>
      <c r="I456" s="82">
        <v>-34</v>
      </c>
      <c r="J456" s="82">
        <v>44</v>
      </c>
    </row>
    <row r="457" spans="1:10" x14ac:dyDescent="0.35">
      <c r="A457" s="82" t="s">
        <v>338</v>
      </c>
      <c r="B457" s="82">
        <v>15621</v>
      </c>
      <c r="C457" s="82">
        <v>-749</v>
      </c>
      <c r="D457" s="82">
        <v>7</v>
      </c>
      <c r="E457" s="82">
        <v>12848</v>
      </c>
      <c r="F457" s="82">
        <v>-364</v>
      </c>
      <c r="G457" s="82">
        <v>3794</v>
      </c>
      <c r="H457" s="82">
        <v>0</v>
      </c>
      <c r="I457" s="82">
        <v>0</v>
      </c>
      <c r="J457" s="82">
        <v>85</v>
      </c>
    </row>
    <row r="458" spans="1:10" x14ac:dyDescent="0.35">
      <c r="A458" s="82" t="s">
        <v>339</v>
      </c>
      <c r="B458" s="82">
        <v>16104</v>
      </c>
      <c r="C458" s="82">
        <v>-215</v>
      </c>
      <c r="D458" s="82">
        <v>10</v>
      </c>
      <c r="E458" s="82">
        <v>12833</v>
      </c>
      <c r="F458" s="82">
        <v>-493</v>
      </c>
      <c r="G458" s="82">
        <v>3949</v>
      </c>
      <c r="H458" s="82">
        <v>0</v>
      </c>
      <c r="I458" s="82">
        <v>-3</v>
      </c>
      <c r="J458" s="82">
        <v>23</v>
      </c>
    </row>
    <row r="459" spans="1:10" x14ac:dyDescent="0.35">
      <c r="A459" s="82" t="s">
        <v>340</v>
      </c>
      <c r="B459" s="82">
        <v>16345</v>
      </c>
      <c r="C459" s="82">
        <v>105</v>
      </c>
      <c r="D459" s="82">
        <v>21</v>
      </c>
      <c r="E459" s="82">
        <v>12944</v>
      </c>
      <c r="F459" s="82">
        <v>-767</v>
      </c>
      <c r="G459" s="82">
        <v>3959</v>
      </c>
      <c r="H459" s="82">
        <v>0</v>
      </c>
      <c r="I459" s="82">
        <v>-1</v>
      </c>
      <c r="J459" s="82">
        <v>84</v>
      </c>
    </row>
    <row r="460" spans="1:10" x14ac:dyDescent="0.35">
      <c r="A460" s="82" t="s">
        <v>341</v>
      </c>
      <c r="B460" s="82">
        <v>21132</v>
      </c>
      <c r="C460" s="82">
        <v>4705</v>
      </c>
      <c r="D460" s="82">
        <v>41</v>
      </c>
      <c r="E460" s="82">
        <v>12972</v>
      </c>
      <c r="F460" s="82">
        <v>-890</v>
      </c>
      <c r="G460" s="82">
        <v>4346</v>
      </c>
      <c r="H460" s="82">
        <v>0</v>
      </c>
      <c r="I460" s="82">
        <v>-60</v>
      </c>
      <c r="J460" s="82">
        <v>18</v>
      </c>
    </row>
    <row r="461" spans="1:10" x14ac:dyDescent="0.35">
      <c r="A461" s="82" t="s">
        <v>342</v>
      </c>
      <c r="B461" s="82">
        <v>18983</v>
      </c>
      <c r="C461" s="82">
        <v>1842</v>
      </c>
      <c r="D461" s="82">
        <v>44</v>
      </c>
      <c r="E461" s="82">
        <v>13073</v>
      </c>
      <c r="F461" s="82">
        <v>-300</v>
      </c>
      <c r="G461" s="82">
        <v>4362</v>
      </c>
      <c r="H461" s="82">
        <v>0</v>
      </c>
      <c r="I461" s="82">
        <v>-72</v>
      </c>
      <c r="J461" s="82">
        <v>34</v>
      </c>
    </row>
    <row r="462" spans="1:10" x14ac:dyDescent="0.35">
      <c r="A462" s="82" t="s">
        <v>343</v>
      </c>
      <c r="B462" s="82">
        <v>17613</v>
      </c>
      <c r="C462" s="82">
        <v>362</v>
      </c>
      <c r="D462" s="82">
        <v>69</v>
      </c>
      <c r="E462" s="82">
        <v>13144</v>
      </c>
      <c r="F462" s="82">
        <v>-405</v>
      </c>
      <c r="G462" s="82">
        <v>4396</v>
      </c>
      <c r="H462" s="82">
        <v>0</v>
      </c>
      <c r="I462" s="82">
        <v>-8</v>
      </c>
      <c r="J462" s="82">
        <v>55</v>
      </c>
    </row>
    <row r="463" spans="1:10" x14ac:dyDescent="0.35">
      <c r="A463" s="82" t="s">
        <v>344</v>
      </c>
      <c r="B463" s="82">
        <v>17992</v>
      </c>
      <c r="C463" s="82">
        <v>369</v>
      </c>
      <c r="D463" s="82">
        <v>72</v>
      </c>
      <c r="E463" s="82">
        <v>13142</v>
      </c>
      <c r="F463" s="82">
        <v>-305</v>
      </c>
      <c r="G463" s="82">
        <v>4617</v>
      </c>
      <c r="H463" s="82">
        <v>0</v>
      </c>
      <c r="I463" s="82">
        <v>0</v>
      </c>
      <c r="J463" s="82">
        <v>97</v>
      </c>
    </row>
    <row r="464" spans="1:10" x14ac:dyDescent="0.35">
      <c r="A464" s="82" t="s">
        <v>345</v>
      </c>
      <c r="B464" s="82">
        <v>19173</v>
      </c>
      <c r="C464" s="82">
        <v>643</v>
      </c>
      <c r="D464" s="82">
        <v>92</v>
      </c>
      <c r="E464" s="82">
        <v>13406</v>
      </c>
      <c r="F464" s="82">
        <v>272</v>
      </c>
      <c r="G464" s="82">
        <v>4790</v>
      </c>
      <c r="H464" s="82">
        <v>0</v>
      </c>
      <c r="I464" s="82">
        <v>-63</v>
      </c>
      <c r="J464" s="82">
        <v>33</v>
      </c>
    </row>
    <row r="465" spans="1:10" x14ac:dyDescent="0.35">
      <c r="A465" s="82" t="s">
        <v>346</v>
      </c>
      <c r="B465" s="82">
        <v>21714</v>
      </c>
      <c r="C465" s="82">
        <v>2240</v>
      </c>
      <c r="D465" s="82">
        <v>114</v>
      </c>
      <c r="E465" s="82">
        <v>14657</v>
      </c>
      <c r="F465" s="82">
        <v>-411</v>
      </c>
      <c r="G465" s="82">
        <v>4967</v>
      </c>
      <c r="H465" s="82">
        <v>0</v>
      </c>
      <c r="I465" s="82">
        <v>0</v>
      </c>
      <c r="J465" s="82">
        <v>147</v>
      </c>
    </row>
    <row r="466" spans="1:10" x14ac:dyDescent="0.35">
      <c r="A466" s="82" t="s">
        <v>347</v>
      </c>
      <c r="B466" s="82">
        <v>44381</v>
      </c>
      <c r="C466" s="82">
        <v>16465</v>
      </c>
      <c r="D466" s="82">
        <v>7576</v>
      </c>
      <c r="E466" s="82">
        <v>15086</v>
      </c>
      <c r="F466" s="82">
        <v>-108</v>
      </c>
      <c r="G466" s="82">
        <v>5350</v>
      </c>
      <c r="H466" s="82">
        <v>0</v>
      </c>
      <c r="I466" s="82">
        <v>-1</v>
      </c>
      <c r="J466" s="82">
        <v>13</v>
      </c>
    </row>
    <row r="467" spans="1:10" x14ac:dyDescent="0.35">
      <c r="A467" s="82" t="s">
        <v>348</v>
      </c>
      <c r="B467" s="82">
        <v>27541</v>
      </c>
      <c r="C467" s="82">
        <v>4282</v>
      </c>
      <c r="D467" s="82">
        <v>2363</v>
      </c>
      <c r="E467" s="82">
        <v>15587</v>
      </c>
      <c r="F467" s="82">
        <v>-38</v>
      </c>
      <c r="G467" s="82">
        <v>5361</v>
      </c>
      <c r="H467" s="82">
        <v>0</v>
      </c>
      <c r="I467" s="82">
        <v>-30</v>
      </c>
      <c r="J467" s="82">
        <v>16</v>
      </c>
    </row>
    <row r="468" spans="1:10" x14ac:dyDescent="0.35">
      <c r="A468" s="82" t="s">
        <v>349</v>
      </c>
      <c r="B468" s="82">
        <v>25491</v>
      </c>
      <c r="C468" s="82">
        <v>1139</v>
      </c>
      <c r="D468" s="82">
        <v>722</v>
      </c>
      <c r="E468" s="82">
        <v>18543</v>
      </c>
      <c r="F468" s="82">
        <v>-351</v>
      </c>
      <c r="G468" s="82">
        <v>5300</v>
      </c>
      <c r="H468" s="82">
        <v>0</v>
      </c>
      <c r="I468" s="82">
        <v>-3</v>
      </c>
      <c r="J468" s="82">
        <v>141</v>
      </c>
    </row>
    <row r="469" spans="1:10" x14ac:dyDescent="0.35">
      <c r="A469" s="82" t="s">
        <v>350</v>
      </c>
      <c r="B469" s="82">
        <v>20777</v>
      </c>
      <c r="C469" s="82">
        <v>289</v>
      </c>
      <c r="D469" s="82">
        <v>175</v>
      </c>
      <c r="E469" s="82">
        <v>15129</v>
      </c>
      <c r="F469" s="82">
        <v>-69</v>
      </c>
      <c r="G469" s="82">
        <v>5315</v>
      </c>
      <c r="H469" s="82">
        <v>0</v>
      </c>
      <c r="I469" s="82">
        <v>-66</v>
      </c>
      <c r="J469" s="82">
        <v>4</v>
      </c>
    </row>
    <row r="470" spans="1:10" x14ac:dyDescent="0.35">
      <c r="A470" s="82" t="s">
        <v>351</v>
      </c>
      <c r="B470" s="82">
        <v>20500</v>
      </c>
      <c r="C470" s="82">
        <v>303</v>
      </c>
      <c r="D470" s="82">
        <v>124</v>
      </c>
      <c r="E470" s="82">
        <v>14983</v>
      </c>
      <c r="F470" s="82">
        <v>-193</v>
      </c>
      <c r="G470" s="82">
        <v>5304</v>
      </c>
      <c r="H470" s="82">
        <v>0</v>
      </c>
      <c r="I470" s="82">
        <v>-46</v>
      </c>
      <c r="J470" s="82">
        <v>25</v>
      </c>
    </row>
    <row r="471" spans="1:10" x14ac:dyDescent="0.35">
      <c r="A471" s="82" t="s">
        <v>352</v>
      </c>
      <c r="B471" s="82">
        <v>20149</v>
      </c>
      <c r="C471" s="82">
        <v>762</v>
      </c>
      <c r="D471" s="82">
        <v>161</v>
      </c>
      <c r="E471" s="82">
        <v>14702</v>
      </c>
      <c r="F471" s="82">
        <v>-770</v>
      </c>
      <c r="G471" s="82">
        <v>5200</v>
      </c>
      <c r="H471" s="82">
        <v>0</v>
      </c>
      <c r="I471" s="82">
        <v>-18</v>
      </c>
      <c r="J471" s="82">
        <v>112</v>
      </c>
    </row>
    <row r="472" spans="1:10" x14ac:dyDescent="0.35">
      <c r="A472" s="82" t="s">
        <v>353</v>
      </c>
      <c r="B472" s="82">
        <v>28111</v>
      </c>
      <c r="C472" s="82">
        <v>8554</v>
      </c>
      <c r="D472" s="82">
        <v>267</v>
      </c>
      <c r="E472" s="82">
        <v>14613</v>
      </c>
      <c r="F472" s="82">
        <v>-800</v>
      </c>
      <c r="G472" s="82">
        <v>5455</v>
      </c>
      <c r="H472" s="82">
        <v>0</v>
      </c>
      <c r="I472" s="82">
        <v>-13</v>
      </c>
      <c r="J472" s="82">
        <v>35</v>
      </c>
    </row>
    <row r="473" spans="1:10" x14ac:dyDescent="0.35">
      <c r="A473" s="82" t="s">
        <v>354</v>
      </c>
      <c r="B473" s="82">
        <v>21755</v>
      </c>
      <c r="C473" s="82">
        <v>2218</v>
      </c>
      <c r="D473" s="82">
        <v>122</v>
      </c>
      <c r="E473" s="82">
        <v>14526</v>
      </c>
      <c r="F473" s="82">
        <v>-502</v>
      </c>
      <c r="G473" s="82">
        <v>5439</v>
      </c>
      <c r="H473" s="82">
        <v>0</v>
      </c>
      <c r="I473" s="82">
        <v>-53</v>
      </c>
      <c r="J473" s="82">
        <v>5</v>
      </c>
    </row>
    <row r="474" spans="1:10" x14ac:dyDescent="0.35">
      <c r="A474" s="82" t="s">
        <v>355</v>
      </c>
      <c r="B474" s="82">
        <v>21103</v>
      </c>
      <c r="C474" s="82">
        <v>695</v>
      </c>
      <c r="D474" s="82">
        <v>133</v>
      </c>
      <c r="E474" s="82">
        <v>14551</v>
      </c>
      <c r="F474" s="82">
        <v>-204</v>
      </c>
      <c r="G474" s="82">
        <v>5888</v>
      </c>
      <c r="H474" s="82">
        <v>0</v>
      </c>
      <c r="I474" s="82">
        <v>-27</v>
      </c>
      <c r="J474" s="82">
        <v>67</v>
      </c>
    </row>
    <row r="475" spans="1:10" x14ac:dyDescent="0.35">
      <c r="A475" s="82" t="s">
        <v>356</v>
      </c>
      <c r="B475" s="82">
        <v>21627</v>
      </c>
      <c r="C475" s="82">
        <v>362</v>
      </c>
      <c r="D475" s="82">
        <v>200</v>
      </c>
      <c r="E475" s="82">
        <v>14963</v>
      </c>
      <c r="F475" s="82">
        <v>-378</v>
      </c>
      <c r="G475" s="82">
        <v>6515</v>
      </c>
      <c r="H475" s="82">
        <v>0</v>
      </c>
      <c r="I475" s="82">
        <v>-103</v>
      </c>
      <c r="J475" s="82">
        <v>68</v>
      </c>
    </row>
    <row r="476" spans="1:10" x14ac:dyDescent="0.35">
      <c r="A476" s="82" t="s">
        <v>357</v>
      </c>
      <c r="B476" s="82">
        <v>22011</v>
      </c>
      <c r="C476" s="82">
        <v>597</v>
      </c>
      <c r="D476" s="82">
        <v>153</v>
      </c>
      <c r="E476" s="82">
        <v>14696</v>
      </c>
      <c r="F476" s="82">
        <v>-250</v>
      </c>
      <c r="G476" s="82">
        <v>6814</v>
      </c>
      <c r="H476" s="82">
        <v>0</v>
      </c>
      <c r="I476" s="82">
        <v>0</v>
      </c>
      <c r="J476" s="82">
        <v>1</v>
      </c>
    </row>
    <row r="477" spans="1:10" x14ac:dyDescent="0.35">
      <c r="A477" s="82" t="s">
        <v>358</v>
      </c>
      <c r="B477" s="82">
        <v>25387</v>
      </c>
      <c r="C477" s="82">
        <v>2402</v>
      </c>
      <c r="D477" s="82">
        <v>120</v>
      </c>
      <c r="E477" s="82">
        <v>16609</v>
      </c>
      <c r="F477" s="82">
        <v>-653</v>
      </c>
      <c r="G477" s="82">
        <v>6778</v>
      </c>
      <c r="H477" s="82">
        <v>0</v>
      </c>
      <c r="I477" s="82">
        <v>0</v>
      </c>
      <c r="J477" s="82">
        <v>131</v>
      </c>
    </row>
    <row r="478" spans="1:10" x14ac:dyDescent="0.35">
      <c r="A478" s="82" t="s">
        <v>359</v>
      </c>
      <c r="B478" s="82">
        <v>50230</v>
      </c>
      <c r="C478" s="82">
        <v>16424</v>
      </c>
      <c r="D478" s="82">
        <v>10669</v>
      </c>
      <c r="E478" s="82">
        <v>16989</v>
      </c>
      <c r="F478" s="82">
        <v>-369</v>
      </c>
      <c r="G478" s="82">
        <v>6553</v>
      </c>
      <c r="H478" s="82">
        <v>0</v>
      </c>
      <c r="I478" s="82">
        <v>-53</v>
      </c>
      <c r="J478" s="82">
        <v>17</v>
      </c>
    </row>
    <row r="479" spans="1:10" x14ac:dyDescent="0.35">
      <c r="A479" s="82" t="s">
        <v>360</v>
      </c>
      <c r="B479" s="82">
        <v>29211</v>
      </c>
      <c r="C479" s="82">
        <v>3040</v>
      </c>
      <c r="D479" s="82">
        <v>2091</v>
      </c>
      <c r="E479" s="82">
        <v>17945</v>
      </c>
      <c r="F479" s="82">
        <v>-183</v>
      </c>
      <c r="G479" s="82">
        <v>6390</v>
      </c>
      <c r="H479" s="82">
        <v>0</v>
      </c>
      <c r="I479" s="82">
        <v>-96</v>
      </c>
      <c r="J479" s="82">
        <v>24</v>
      </c>
    </row>
    <row r="480" spans="1:10" x14ac:dyDescent="0.35">
      <c r="A480" s="82" t="s">
        <v>361</v>
      </c>
      <c r="B480" s="82">
        <v>31293</v>
      </c>
      <c r="C480" s="82">
        <v>1382</v>
      </c>
      <c r="D480" s="82">
        <v>1052</v>
      </c>
      <c r="E480" s="82">
        <v>22848</v>
      </c>
      <c r="F480" s="82">
        <v>-432</v>
      </c>
      <c r="G480" s="82">
        <v>6410</v>
      </c>
      <c r="H480" s="82">
        <v>0</v>
      </c>
      <c r="I480" s="82">
        <v>-77</v>
      </c>
      <c r="J480" s="82">
        <v>110</v>
      </c>
    </row>
    <row r="481" spans="1:10" x14ac:dyDescent="0.35">
      <c r="A481" s="82" t="s">
        <v>362</v>
      </c>
      <c r="B481" s="82">
        <v>23111</v>
      </c>
      <c r="C481" s="82">
        <v>338</v>
      </c>
      <c r="D481" s="82">
        <v>145</v>
      </c>
      <c r="E481" s="82">
        <v>16608</v>
      </c>
      <c r="F481" s="82">
        <v>-56</v>
      </c>
      <c r="G481" s="82">
        <v>6067</v>
      </c>
      <c r="H481" s="82">
        <v>0</v>
      </c>
      <c r="I481" s="82">
        <v>-29</v>
      </c>
      <c r="J481" s="82">
        <v>38</v>
      </c>
    </row>
    <row r="482" spans="1:10" x14ac:dyDescent="0.35">
      <c r="A482" s="82" t="s">
        <v>363</v>
      </c>
      <c r="B482" s="82">
        <v>21815</v>
      </c>
      <c r="C482" s="82">
        <v>176</v>
      </c>
      <c r="D482" s="82">
        <v>178</v>
      </c>
      <c r="E482" s="82">
        <v>16030</v>
      </c>
      <c r="F482" s="82">
        <v>-673</v>
      </c>
      <c r="G482" s="82">
        <v>6075</v>
      </c>
      <c r="H482" s="82">
        <v>0</v>
      </c>
      <c r="I482" s="82">
        <v>-8</v>
      </c>
      <c r="J482" s="82">
        <v>37</v>
      </c>
    </row>
    <row r="483" spans="1:10" x14ac:dyDescent="0.35">
      <c r="A483" s="82" t="s">
        <v>364</v>
      </c>
      <c r="B483" s="82">
        <v>23529</v>
      </c>
      <c r="C483" s="82">
        <v>813</v>
      </c>
      <c r="D483" s="82">
        <v>154</v>
      </c>
      <c r="E483" s="82">
        <v>16716</v>
      </c>
      <c r="F483" s="82">
        <v>-747</v>
      </c>
      <c r="G483" s="82">
        <v>6508</v>
      </c>
      <c r="H483" s="82">
        <v>485</v>
      </c>
      <c r="I483" s="82">
        <v>-4</v>
      </c>
      <c r="J483" s="82">
        <v>89</v>
      </c>
    </row>
    <row r="484" spans="1:10" x14ac:dyDescent="0.35">
      <c r="A484" s="82" t="s">
        <v>365</v>
      </c>
      <c r="B484" s="82">
        <v>32650</v>
      </c>
      <c r="C484" s="82">
        <v>9297</v>
      </c>
      <c r="D484" s="82">
        <v>153</v>
      </c>
      <c r="E484" s="82">
        <v>16737</v>
      </c>
      <c r="F484" s="82">
        <v>-632</v>
      </c>
      <c r="G484" s="82">
        <v>7034</v>
      </c>
      <c r="H484" s="82">
        <v>485</v>
      </c>
      <c r="I484" s="82">
        <v>-18</v>
      </c>
      <c r="J484" s="82">
        <v>79</v>
      </c>
    </row>
    <row r="485" spans="1:10" x14ac:dyDescent="0.35">
      <c r="A485" s="82" t="s">
        <v>366</v>
      </c>
      <c r="B485" s="82">
        <v>24982</v>
      </c>
      <c r="C485" s="82">
        <v>2312</v>
      </c>
      <c r="D485" s="82">
        <v>189</v>
      </c>
      <c r="E485" s="82">
        <v>15808</v>
      </c>
      <c r="F485" s="82">
        <v>-657</v>
      </c>
      <c r="G485" s="82">
        <v>7415</v>
      </c>
      <c r="H485" s="82">
        <v>485</v>
      </c>
      <c r="I485" s="82">
        <v>-104</v>
      </c>
      <c r="J485" s="82">
        <v>19</v>
      </c>
    </row>
    <row r="486" spans="1:10" x14ac:dyDescent="0.35">
      <c r="A486" s="82" t="s">
        <v>367</v>
      </c>
      <c r="B486" s="82">
        <v>24477</v>
      </c>
      <c r="C486" s="82">
        <v>653</v>
      </c>
      <c r="D486" s="82">
        <v>185</v>
      </c>
      <c r="E486" s="82">
        <v>16394</v>
      </c>
      <c r="F486" s="82">
        <v>-451</v>
      </c>
      <c r="G486" s="82">
        <v>7604</v>
      </c>
      <c r="H486" s="82">
        <v>485</v>
      </c>
      <c r="I486" s="82">
        <v>-2</v>
      </c>
      <c r="J486" s="82">
        <v>94</v>
      </c>
    </row>
    <row r="487" spans="1:10" x14ac:dyDescent="0.35">
      <c r="A487" s="82" t="s">
        <v>368</v>
      </c>
      <c r="B487" s="82">
        <v>24695</v>
      </c>
      <c r="C487" s="82">
        <v>476</v>
      </c>
      <c r="D487" s="82">
        <v>190</v>
      </c>
      <c r="E487" s="82">
        <v>16674</v>
      </c>
      <c r="F487" s="82">
        <v>-365</v>
      </c>
      <c r="G487" s="82">
        <v>7644</v>
      </c>
      <c r="H487" s="82">
        <v>485</v>
      </c>
      <c r="I487" s="82">
        <v>0</v>
      </c>
      <c r="J487" s="82">
        <v>76</v>
      </c>
    </row>
    <row r="488" spans="1:10" x14ac:dyDescent="0.35">
      <c r="A488" s="82" t="s">
        <v>369</v>
      </c>
      <c r="B488" s="82">
        <v>25180</v>
      </c>
      <c r="C488" s="82">
        <v>692</v>
      </c>
      <c r="D488" s="82">
        <v>231</v>
      </c>
      <c r="E488" s="82">
        <v>17014</v>
      </c>
      <c r="F488" s="82">
        <v>-401</v>
      </c>
      <c r="G488" s="82">
        <v>7624</v>
      </c>
      <c r="H488" s="82">
        <v>485</v>
      </c>
      <c r="I488" s="82">
        <v>0</v>
      </c>
      <c r="J488" s="82">
        <v>20</v>
      </c>
    </row>
    <row r="489" spans="1:10" x14ac:dyDescent="0.35">
      <c r="A489" s="82" t="s">
        <v>370</v>
      </c>
      <c r="B489" s="82">
        <v>28172</v>
      </c>
      <c r="C489" s="82">
        <v>2370</v>
      </c>
      <c r="D489" s="82">
        <v>188</v>
      </c>
      <c r="E489" s="82">
        <v>18377</v>
      </c>
      <c r="F489" s="82">
        <v>-442</v>
      </c>
      <c r="G489" s="82">
        <v>7525</v>
      </c>
      <c r="H489" s="82">
        <v>485</v>
      </c>
      <c r="I489" s="82">
        <v>0</v>
      </c>
      <c r="J489" s="82">
        <v>154</v>
      </c>
    </row>
    <row r="490" spans="1:10" x14ac:dyDescent="0.35">
      <c r="A490" s="82" t="s">
        <v>371</v>
      </c>
      <c r="B490" s="82">
        <v>60350</v>
      </c>
      <c r="C490" s="82">
        <v>21997</v>
      </c>
      <c r="D490" s="82">
        <v>12796</v>
      </c>
      <c r="E490" s="82">
        <v>18608</v>
      </c>
      <c r="F490" s="82">
        <v>-434</v>
      </c>
      <c r="G490" s="82">
        <v>7390</v>
      </c>
      <c r="H490" s="82">
        <v>287</v>
      </c>
      <c r="I490" s="82">
        <v>-26</v>
      </c>
      <c r="J490" s="82">
        <v>19</v>
      </c>
    </row>
    <row r="491" spans="1:10" x14ac:dyDescent="0.35">
      <c r="A491" s="82" t="s">
        <v>372</v>
      </c>
      <c r="B491" s="82">
        <v>31623</v>
      </c>
      <c r="C491" s="82">
        <v>3080</v>
      </c>
      <c r="D491" s="82">
        <v>1920</v>
      </c>
      <c r="E491" s="82">
        <v>20251</v>
      </c>
      <c r="F491" s="82">
        <v>-508</v>
      </c>
      <c r="G491" s="82">
        <v>6883</v>
      </c>
      <c r="H491" s="82">
        <v>287</v>
      </c>
      <c r="I491" s="82">
        <v>-41</v>
      </c>
      <c r="J491" s="82">
        <v>38</v>
      </c>
    </row>
    <row r="492" spans="1:10" x14ac:dyDescent="0.35">
      <c r="A492" s="82" t="s">
        <v>373</v>
      </c>
      <c r="B492" s="82">
        <v>33824</v>
      </c>
      <c r="C492" s="82">
        <v>735</v>
      </c>
      <c r="D492" s="82">
        <v>599</v>
      </c>
      <c r="E492" s="82">
        <v>25597</v>
      </c>
      <c r="F492" s="82">
        <v>-400</v>
      </c>
      <c r="G492" s="82">
        <v>7147</v>
      </c>
      <c r="H492" s="82">
        <v>287</v>
      </c>
      <c r="I492" s="82">
        <v>-2</v>
      </c>
      <c r="J492" s="82">
        <v>148</v>
      </c>
    </row>
    <row r="493" spans="1:10" x14ac:dyDescent="0.35">
      <c r="A493" s="82" t="s">
        <v>374</v>
      </c>
      <c r="B493" s="82">
        <v>26051</v>
      </c>
      <c r="C493" s="82">
        <v>-206</v>
      </c>
      <c r="D493" s="82">
        <v>134</v>
      </c>
      <c r="E493" s="82">
        <v>19151</v>
      </c>
      <c r="F493" s="82">
        <v>-261</v>
      </c>
      <c r="G493" s="82">
        <v>7238</v>
      </c>
      <c r="H493" s="82">
        <v>324</v>
      </c>
      <c r="I493" s="82">
        <v>-20</v>
      </c>
      <c r="J493" s="82">
        <v>15</v>
      </c>
    </row>
    <row r="494" spans="1:10" x14ac:dyDescent="0.35">
      <c r="A494" s="82" t="s">
        <v>375</v>
      </c>
      <c r="B494" s="82">
        <v>25637</v>
      </c>
      <c r="C494" s="82">
        <v>-30</v>
      </c>
      <c r="D494" s="82">
        <v>177</v>
      </c>
      <c r="E494" s="82">
        <v>18245</v>
      </c>
      <c r="F494" s="82">
        <v>-399</v>
      </c>
      <c r="G494" s="82">
        <v>7598</v>
      </c>
      <c r="H494" s="82">
        <v>280</v>
      </c>
      <c r="I494" s="82">
        <v>0</v>
      </c>
      <c r="J494" s="82">
        <v>46</v>
      </c>
    </row>
    <row r="495" spans="1:10" x14ac:dyDescent="0.35">
      <c r="A495" s="82" t="s">
        <v>376</v>
      </c>
      <c r="B495" s="82">
        <v>27223</v>
      </c>
      <c r="C495" s="82">
        <v>743</v>
      </c>
      <c r="D495" s="82">
        <v>140</v>
      </c>
      <c r="E495" s="82">
        <v>19583</v>
      </c>
      <c r="F495" s="82">
        <v>-948</v>
      </c>
      <c r="G495" s="82">
        <v>7560</v>
      </c>
      <c r="H495" s="82">
        <v>280</v>
      </c>
      <c r="I495" s="82">
        <v>0</v>
      </c>
      <c r="J495" s="82">
        <v>145</v>
      </c>
    </row>
    <row r="496" spans="1:10" x14ac:dyDescent="0.35">
      <c r="A496" s="82" t="s">
        <v>377</v>
      </c>
      <c r="B496" s="82">
        <v>37275</v>
      </c>
      <c r="C496" s="82">
        <v>11349</v>
      </c>
      <c r="D496" s="82">
        <v>157</v>
      </c>
      <c r="E496" s="82">
        <v>18860</v>
      </c>
      <c r="F496" s="82">
        <v>-1214</v>
      </c>
      <c r="G496" s="82">
        <v>8109</v>
      </c>
      <c r="H496" s="82">
        <v>280</v>
      </c>
      <c r="I496" s="82">
        <v>0</v>
      </c>
      <c r="J496" s="82">
        <v>14</v>
      </c>
    </row>
    <row r="497" spans="1:10" x14ac:dyDescent="0.35">
      <c r="A497" s="82" t="s">
        <v>378</v>
      </c>
      <c r="B497" s="82">
        <v>27016</v>
      </c>
      <c r="C497" s="82">
        <v>1512</v>
      </c>
      <c r="D497" s="82">
        <v>170</v>
      </c>
      <c r="E497" s="82">
        <v>17881</v>
      </c>
      <c r="F497" s="82">
        <v>-504</v>
      </c>
      <c r="G497" s="82">
        <v>8036</v>
      </c>
      <c r="H497" s="82">
        <v>280</v>
      </c>
      <c r="I497" s="82">
        <v>-118</v>
      </c>
      <c r="J497" s="82">
        <v>39</v>
      </c>
    </row>
    <row r="498" spans="1:10" x14ac:dyDescent="0.35">
      <c r="A498" s="82" t="s">
        <v>379</v>
      </c>
      <c r="B498" s="82">
        <v>26480</v>
      </c>
      <c r="C498" s="82">
        <v>141</v>
      </c>
      <c r="D498" s="82">
        <v>165</v>
      </c>
      <c r="E498" s="82">
        <v>18294</v>
      </c>
      <c r="F498" s="82">
        <v>-342</v>
      </c>
      <c r="G498" s="82">
        <v>8201</v>
      </c>
      <c r="H498" s="82">
        <v>270</v>
      </c>
      <c r="I498" s="82">
        <v>-119</v>
      </c>
      <c r="J498" s="82">
        <v>140</v>
      </c>
    </row>
    <row r="499" spans="1:10" x14ac:dyDescent="0.35">
      <c r="A499" s="82" t="s">
        <v>380</v>
      </c>
      <c r="B499" s="82">
        <v>26644</v>
      </c>
      <c r="C499" s="82">
        <v>300</v>
      </c>
      <c r="D499" s="82">
        <v>174</v>
      </c>
      <c r="E499" s="82">
        <v>18336</v>
      </c>
      <c r="F499" s="82">
        <v>-152</v>
      </c>
      <c r="G499" s="82">
        <v>7975</v>
      </c>
      <c r="H499" s="82">
        <v>270</v>
      </c>
      <c r="I499" s="82">
        <v>-3</v>
      </c>
      <c r="J499" s="82">
        <v>14</v>
      </c>
    </row>
    <row r="500" spans="1:10" x14ac:dyDescent="0.35">
      <c r="A500" s="82" t="s">
        <v>381</v>
      </c>
      <c r="B500" s="82">
        <v>27480</v>
      </c>
      <c r="C500" s="82">
        <v>553</v>
      </c>
      <c r="D500" s="82">
        <v>172</v>
      </c>
      <c r="E500" s="82">
        <v>18113</v>
      </c>
      <c r="F500" s="82">
        <v>281</v>
      </c>
      <c r="G500" s="82">
        <v>8329</v>
      </c>
      <c r="H500" s="82">
        <v>270</v>
      </c>
      <c r="I500" s="82">
        <v>-3</v>
      </c>
      <c r="J500" s="82">
        <v>35</v>
      </c>
    </row>
    <row r="501" spans="1:10" x14ac:dyDescent="0.35">
      <c r="A501" s="82" t="s">
        <v>382</v>
      </c>
      <c r="B501" s="82">
        <v>30791</v>
      </c>
      <c r="C501" s="82">
        <v>1738</v>
      </c>
      <c r="D501" s="82">
        <v>159</v>
      </c>
      <c r="E501" s="82">
        <v>20704</v>
      </c>
      <c r="F501" s="82">
        <v>-182</v>
      </c>
      <c r="G501" s="82">
        <v>8255</v>
      </c>
      <c r="H501" s="82">
        <v>270</v>
      </c>
      <c r="I501" s="82">
        <v>0</v>
      </c>
      <c r="J501" s="82">
        <v>117</v>
      </c>
    </row>
    <row r="502" spans="1:10" x14ac:dyDescent="0.35">
      <c r="A502" s="82" t="s">
        <v>383</v>
      </c>
      <c r="B502" s="82">
        <v>60174</v>
      </c>
      <c r="C502" s="82">
        <v>21723</v>
      </c>
      <c r="D502" s="82">
        <v>10619</v>
      </c>
      <c r="E502" s="82">
        <v>19944</v>
      </c>
      <c r="F502" s="82">
        <v>-134</v>
      </c>
      <c r="G502" s="82">
        <v>8176</v>
      </c>
      <c r="H502" s="82">
        <v>215</v>
      </c>
      <c r="I502" s="82">
        <v>-153</v>
      </c>
      <c r="J502" s="82">
        <v>-1</v>
      </c>
    </row>
    <row r="503" spans="1:10" x14ac:dyDescent="0.35">
      <c r="A503" s="82" t="s">
        <v>384</v>
      </c>
      <c r="B503" s="82">
        <v>35003</v>
      </c>
      <c r="C503" s="82">
        <v>3704</v>
      </c>
      <c r="D503" s="82">
        <v>1926</v>
      </c>
      <c r="E503" s="82">
        <v>21557</v>
      </c>
      <c r="F503" s="82">
        <v>-106</v>
      </c>
      <c r="G503" s="82">
        <v>7910</v>
      </c>
      <c r="H503" s="82">
        <v>215</v>
      </c>
      <c r="I503" s="82">
        <v>-11</v>
      </c>
      <c r="J503" s="82">
        <v>23</v>
      </c>
    </row>
    <row r="504" spans="1:10" x14ac:dyDescent="0.35">
      <c r="A504" s="82" t="s">
        <v>385</v>
      </c>
      <c r="B504" s="82">
        <v>37457</v>
      </c>
      <c r="C504" s="82">
        <v>730</v>
      </c>
      <c r="D504" s="82">
        <v>500</v>
      </c>
      <c r="E504" s="82">
        <v>28300</v>
      </c>
      <c r="F504" s="82">
        <v>-266</v>
      </c>
      <c r="G504" s="82">
        <v>8054</v>
      </c>
      <c r="H504" s="82">
        <v>215</v>
      </c>
      <c r="I504" s="82">
        <v>0</v>
      </c>
      <c r="J504" s="82">
        <v>139</v>
      </c>
    </row>
    <row r="505" spans="1:10" x14ac:dyDescent="0.35">
      <c r="A505" s="82" t="s">
        <v>386</v>
      </c>
      <c r="B505" s="82">
        <v>27782</v>
      </c>
      <c r="C505" s="82">
        <v>-373</v>
      </c>
      <c r="D505" s="82">
        <v>156</v>
      </c>
      <c r="E505" s="82">
        <v>20551</v>
      </c>
      <c r="F505" s="82">
        <v>-252</v>
      </c>
      <c r="G505" s="82">
        <v>7699</v>
      </c>
      <c r="H505" s="82">
        <v>215</v>
      </c>
      <c r="I505" s="82">
        <v>0</v>
      </c>
      <c r="J505" s="82">
        <v>1</v>
      </c>
    </row>
    <row r="506" spans="1:10" x14ac:dyDescent="0.35">
      <c r="A506" s="82" t="s">
        <v>387</v>
      </c>
      <c r="B506" s="82">
        <v>26948</v>
      </c>
      <c r="C506" s="82">
        <v>-49</v>
      </c>
      <c r="D506" s="82">
        <v>161</v>
      </c>
      <c r="E506" s="82">
        <v>20034</v>
      </c>
      <c r="F506" s="82">
        <v>-782</v>
      </c>
      <c r="G506" s="82">
        <v>7558</v>
      </c>
      <c r="H506" s="82">
        <v>145</v>
      </c>
      <c r="I506" s="82">
        <v>0</v>
      </c>
      <c r="J506" s="82">
        <v>26</v>
      </c>
    </row>
    <row r="507" spans="1:10" x14ac:dyDescent="0.35">
      <c r="A507" s="82" t="s">
        <v>388</v>
      </c>
      <c r="B507" s="82">
        <v>30006</v>
      </c>
      <c r="C507" s="82">
        <v>705</v>
      </c>
      <c r="D507" s="82">
        <v>157</v>
      </c>
      <c r="E507" s="82">
        <v>21536</v>
      </c>
      <c r="F507" s="82">
        <v>-479</v>
      </c>
      <c r="G507" s="82">
        <v>7930</v>
      </c>
      <c r="H507" s="82">
        <v>145</v>
      </c>
      <c r="I507" s="82">
        <v>0</v>
      </c>
      <c r="J507" s="82">
        <v>157</v>
      </c>
    </row>
    <row r="508" spans="1:10" x14ac:dyDescent="0.35">
      <c r="A508" s="82" t="s">
        <v>389</v>
      </c>
      <c r="B508" s="82">
        <v>39770</v>
      </c>
      <c r="C508" s="82">
        <v>12764</v>
      </c>
      <c r="D508" s="82">
        <v>183</v>
      </c>
      <c r="E508" s="82">
        <v>19832</v>
      </c>
      <c r="F508" s="82">
        <v>-1006</v>
      </c>
      <c r="G508" s="82">
        <v>8114</v>
      </c>
      <c r="H508" s="82">
        <v>145</v>
      </c>
      <c r="I508" s="82">
        <v>-132</v>
      </c>
      <c r="J508" s="82">
        <v>15</v>
      </c>
    </row>
    <row r="509" spans="1:10" x14ac:dyDescent="0.35">
      <c r="A509" s="82" t="s">
        <v>390</v>
      </c>
      <c r="B509" s="82">
        <v>29129</v>
      </c>
      <c r="C509" s="82">
        <v>1503</v>
      </c>
      <c r="D509" s="82">
        <v>197</v>
      </c>
      <c r="E509" s="82">
        <v>19559</v>
      </c>
      <c r="F509" s="82">
        <v>-310</v>
      </c>
      <c r="G509" s="82">
        <v>8184</v>
      </c>
      <c r="H509" s="82">
        <v>145</v>
      </c>
      <c r="I509" s="82">
        <v>-44</v>
      </c>
      <c r="J509" s="82">
        <v>40</v>
      </c>
    </row>
    <row r="510" spans="1:10" x14ac:dyDescent="0.35">
      <c r="A510" s="82" t="s">
        <v>391</v>
      </c>
      <c r="B510" s="82">
        <v>28382</v>
      </c>
      <c r="C510" s="82">
        <v>448</v>
      </c>
      <c r="D510" s="82">
        <v>192</v>
      </c>
      <c r="E510" s="82">
        <v>20157</v>
      </c>
      <c r="F510" s="82">
        <v>-461</v>
      </c>
      <c r="G510" s="82">
        <v>7914</v>
      </c>
      <c r="H510" s="82">
        <v>237</v>
      </c>
      <c r="I510" s="82">
        <v>0</v>
      </c>
      <c r="J510" s="82">
        <v>132</v>
      </c>
    </row>
    <row r="511" spans="1:10" x14ac:dyDescent="0.35">
      <c r="A511" s="82" t="s">
        <v>392</v>
      </c>
      <c r="B511" s="82">
        <v>28984</v>
      </c>
      <c r="C511" s="82">
        <v>430</v>
      </c>
      <c r="D511" s="82">
        <v>251</v>
      </c>
      <c r="E511" s="82">
        <v>20279</v>
      </c>
      <c r="F511" s="82">
        <v>-166</v>
      </c>
      <c r="G511" s="82">
        <v>8176</v>
      </c>
      <c r="H511" s="82">
        <v>237</v>
      </c>
      <c r="I511" s="82">
        <v>0</v>
      </c>
      <c r="J511" s="82">
        <v>14</v>
      </c>
    </row>
    <row r="512" spans="1:10" x14ac:dyDescent="0.35">
      <c r="A512" s="82" t="s">
        <v>393</v>
      </c>
      <c r="B512" s="82">
        <v>29406</v>
      </c>
      <c r="C512" s="82">
        <v>585</v>
      </c>
      <c r="D512" s="82">
        <v>222</v>
      </c>
      <c r="E512" s="82">
        <v>20360</v>
      </c>
      <c r="F512" s="82">
        <v>-113</v>
      </c>
      <c r="G512" s="82">
        <v>8307</v>
      </c>
      <c r="H512" s="82">
        <v>237</v>
      </c>
      <c r="I512" s="82">
        <v>0</v>
      </c>
      <c r="J512" s="82">
        <v>45</v>
      </c>
    </row>
    <row r="513" spans="1:10" x14ac:dyDescent="0.35">
      <c r="A513" s="82" t="s">
        <v>394</v>
      </c>
      <c r="B513" s="82">
        <v>33926</v>
      </c>
      <c r="C513" s="82">
        <v>2449</v>
      </c>
      <c r="D513" s="82">
        <v>335</v>
      </c>
      <c r="E513" s="82">
        <v>22772</v>
      </c>
      <c r="F513" s="82">
        <v>-259</v>
      </c>
      <c r="G513" s="82">
        <v>8461</v>
      </c>
      <c r="H513" s="82">
        <v>237</v>
      </c>
      <c r="I513" s="82">
        <v>0</v>
      </c>
      <c r="J513" s="82">
        <v>168</v>
      </c>
    </row>
    <row r="514" spans="1:10" x14ac:dyDescent="0.35">
      <c r="A514" s="82" t="s">
        <v>395</v>
      </c>
      <c r="B514" s="82">
        <v>66042</v>
      </c>
      <c r="C514" s="82">
        <v>25860</v>
      </c>
      <c r="D514" s="82">
        <v>10033</v>
      </c>
      <c r="E514" s="82">
        <v>22166</v>
      </c>
      <c r="F514" s="82">
        <v>-162</v>
      </c>
      <c r="G514" s="82">
        <v>8192</v>
      </c>
      <c r="H514" s="82">
        <v>259</v>
      </c>
      <c r="I514" s="82">
        <v>-62</v>
      </c>
      <c r="J514" s="82">
        <v>15</v>
      </c>
    </row>
    <row r="515" spans="1:10" x14ac:dyDescent="0.35">
      <c r="A515" s="82" t="s">
        <v>396</v>
      </c>
      <c r="B515" s="82">
        <v>36506</v>
      </c>
      <c r="C515" s="82">
        <v>3242</v>
      </c>
      <c r="D515" s="82">
        <v>1387</v>
      </c>
      <c r="E515" s="82">
        <v>23903</v>
      </c>
      <c r="F515" s="82">
        <v>-90</v>
      </c>
      <c r="G515" s="82">
        <v>8131</v>
      </c>
      <c r="H515" s="82">
        <v>259</v>
      </c>
      <c r="I515" s="82">
        <v>-112</v>
      </c>
      <c r="J515" s="82">
        <v>45</v>
      </c>
    </row>
    <row r="516" spans="1:10" x14ac:dyDescent="0.35">
      <c r="A516" s="82" t="s">
        <v>397</v>
      </c>
      <c r="B516" s="82">
        <v>40829</v>
      </c>
      <c r="C516" s="82">
        <v>601</v>
      </c>
      <c r="D516" s="82">
        <v>412</v>
      </c>
      <c r="E516" s="82">
        <v>30982</v>
      </c>
      <c r="F516" s="82">
        <v>-311</v>
      </c>
      <c r="G516" s="82">
        <v>8987</v>
      </c>
      <c r="H516" s="82">
        <v>259</v>
      </c>
      <c r="I516" s="82">
        <v>0</v>
      </c>
      <c r="J516" s="82">
        <v>158</v>
      </c>
    </row>
    <row r="517" spans="1:10" x14ac:dyDescent="0.35">
      <c r="A517" s="82" t="s">
        <v>398</v>
      </c>
      <c r="B517" s="82">
        <v>29440</v>
      </c>
      <c r="C517" s="82">
        <v>-549</v>
      </c>
      <c r="D517" s="82">
        <v>191</v>
      </c>
      <c r="E517" s="82">
        <v>21804</v>
      </c>
      <c r="F517" s="82">
        <v>-232</v>
      </c>
      <c r="G517" s="82">
        <v>8208</v>
      </c>
      <c r="H517" s="82">
        <v>259</v>
      </c>
      <c r="I517" s="82">
        <v>0</v>
      </c>
      <c r="J517" s="82">
        <v>18</v>
      </c>
    </row>
    <row r="518" spans="1:10" x14ac:dyDescent="0.35">
      <c r="A518" s="82" t="s">
        <v>399</v>
      </c>
      <c r="B518" s="82">
        <v>28835</v>
      </c>
      <c r="C518" s="82">
        <v>77</v>
      </c>
      <c r="D518" s="82">
        <v>232</v>
      </c>
      <c r="E518" s="82">
        <v>21495</v>
      </c>
      <c r="F518" s="82">
        <v>-964</v>
      </c>
      <c r="G518" s="82">
        <v>7945</v>
      </c>
      <c r="H518" s="82">
        <v>225</v>
      </c>
      <c r="I518" s="82">
        <v>0</v>
      </c>
      <c r="J518" s="82">
        <v>50</v>
      </c>
    </row>
    <row r="519" spans="1:10" x14ac:dyDescent="0.35">
      <c r="A519" s="82" t="s">
        <v>400</v>
      </c>
      <c r="B519" s="82">
        <v>30891</v>
      </c>
      <c r="C519" s="82">
        <v>874</v>
      </c>
      <c r="D519" s="82">
        <v>144</v>
      </c>
      <c r="E519" s="82">
        <v>22539</v>
      </c>
      <c r="F519" s="82">
        <v>-959</v>
      </c>
      <c r="G519" s="82">
        <v>8141</v>
      </c>
      <c r="H519" s="82">
        <v>225</v>
      </c>
      <c r="I519" s="82">
        <v>0</v>
      </c>
      <c r="J519" s="82">
        <v>152</v>
      </c>
    </row>
    <row r="520" spans="1:10" x14ac:dyDescent="0.35">
      <c r="A520" s="82" t="s">
        <v>401</v>
      </c>
      <c r="B520" s="82">
        <v>44534</v>
      </c>
      <c r="C520" s="82">
        <v>15442</v>
      </c>
      <c r="D520" s="82">
        <v>165</v>
      </c>
      <c r="E520" s="82">
        <v>21462</v>
      </c>
      <c r="F520" s="82">
        <v>-508</v>
      </c>
      <c r="G520" s="82">
        <v>8235</v>
      </c>
      <c r="H520" s="82">
        <v>225</v>
      </c>
      <c r="I520" s="82">
        <v>-282</v>
      </c>
      <c r="J520" s="82">
        <v>20</v>
      </c>
    </row>
    <row r="521" spans="1:10" x14ac:dyDescent="0.35">
      <c r="A521" s="82" t="s">
        <v>402</v>
      </c>
      <c r="B521" s="82">
        <v>31490</v>
      </c>
      <c r="C521" s="82">
        <v>1303</v>
      </c>
      <c r="D521" s="82">
        <v>190</v>
      </c>
      <c r="E521" s="82">
        <v>22082</v>
      </c>
      <c r="F521" s="82">
        <v>-395</v>
      </c>
      <c r="G521" s="82">
        <v>8271</v>
      </c>
      <c r="H521" s="82">
        <v>225</v>
      </c>
      <c r="I521" s="82">
        <v>0</v>
      </c>
      <c r="J521" s="82">
        <v>39</v>
      </c>
    </row>
    <row r="522" spans="1:10" x14ac:dyDescent="0.35">
      <c r="A522" s="82" t="s">
        <v>403</v>
      </c>
      <c r="B522" s="82">
        <v>29967</v>
      </c>
      <c r="C522" s="82">
        <v>497</v>
      </c>
      <c r="D522" s="82">
        <v>207</v>
      </c>
      <c r="E522" s="82">
        <v>21502</v>
      </c>
      <c r="F522" s="82">
        <v>-548</v>
      </c>
      <c r="G522" s="82">
        <v>8165</v>
      </c>
      <c r="H522" s="82">
        <v>214</v>
      </c>
      <c r="I522" s="82">
        <v>0</v>
      </c>
      <c r="J522" s="82">
        <v>144</v>
      </c>
    </row>
    <row r="523" spans="1:10" x14ac:dyDescent="0.35">
      <c r="A523" s="82" t="s">
        <v>404</v>
      </c>
      <c r="B523" s="82">
        <v>30792</v>
      </c>
      <c r="C523" s="82">
        <v>446</v>
      </c>
      <c r="D523" s="82">
        <v>230</v>
      </c>
      <c r="E523" s="82">
        <v>21531</v>
      </c>
      <c r="F523" s="82">
        <v>-357</v>
      </c>
      <c r="G523" s="82">
        <v>8924</v>
      </c>
      <c r="H523" s="82">
        <v>214</v>
      </c>
      <c r="I523" s="82">
        <v>0</v>
      </c>
      <c r="J523" s="82">
        <v>18</v>
      </c>
    </row>
    <row r="524" spans="1:10" x14ac:dyDescent="0.35">
      <c r="A524" s="82" t="s">
        <v>405</v>
      </c>
      <c r="B524" s="82">
        <v>31654</v>
      </c>
      <c r="C524" s="82">
        <v>586</v>
      </c>
      <c r="D524" s="82">
        <v>224</v>
      </c>
      <c r="E524" s="82">
        <v>21976</v>
      </c>
      <c r="F524" s="82">
        <v>-221</v>
      </c>
      <c r="G524" s="82">
        <v>9067</v>
      </c>
      <c r="H524" s="82">
        <v>214</v>
      </c>
      <c r="I524" s="82">
        <v>0</v>
      </c>
      <c r="J524" s="82">
        <v>22</v>
      </c>
    </row>
    <row r="525" spans="1:10" x14ac:dyDescent="0.35">
      <c r="A525" s="82" t="s">
        <v>406</v>
      </c>
      <c r="B525" s="82">
        <v>36157</v>
      </c>
      <c r="C525" s="82">
        <v>3052</v>
      </c>
      <c r="D525" s="82">
        <v>231</v>
      </c>
      <c r="E525" s="82">
        <v>23764</v>
      </c>
      <c r="F525" s="82">
        <v>265</v>
      </c>
      <c r="G525" s="82">
        <v>8693</v>
      </c>
      <c r="H525" s="82">
        <v>214</v>
      </c>
      <c r="I525" s="82">
        <v>0</v>
      </c>
      <c r="J525" s="82">
        <v>152</v>
      </c>
    </row>
    <row r="526" spans="1:10" x14ac:dyDescent="0.35">
      <c r="A526" s="82" t="s">
        <v>407</v>
      </c>
      <c r="B526" s="82">
        <v>79365</v>
      </c>
      <c r="C526" s="82">
        <v>27569</v>
      </c>
      <c r="D526" s="82">
        <v>18935</v>
      </c>
      <c r="E526" s="82">
        <v>24041</v>
      </c>
      <c r="F526" s="82">
        <v>5</v>
      </c>
      <c r="G526" s="82">
        <v>8795</v>
      </c>
      <c r="H526" s="82">
        <v>168</v>
      </c>
      <c r="I526" s="82">
        <v>0</v>
      </c>
      <c r="J526" s="82">
        <v>20</v>
      </c>
    </row>
    <row r="527" spans="1:10" x14ac:dyDescent="0.35">
      <c r="A527" s="82" t="s">
        <v>408</v>
      </c>
      <c r="B527" s="82">
        <v>41852</v>
      </c>
      <c r="C527" s="82">
        <v>4215</v>
      </c>
      <c r="D527" s="82">
        <v>3015</v>
      </c>
      <c r="E527" s="82">
        <v>25683</v>
      </c>
      <c r="F527" s="82">
        <v>-64</v>
      </c>
      <c r="G527" s="82">
        <v>8942</v>
      </c>
      <c r="H527" s="82">
        <v>168</v>
      </c>
      <c r="I527" s="82">
        <v>0</v>
      </c>
      <c r="J527" s="82">
        <v>61</v>
      </c>
    </row>
    <row r="528" spans="1:10" x14ac:dyDescent="0.35">
      <c r="A528" s="82" t="s">
        <v>409</v>
      </c>
      <c r="B528" s="82">
        <v>43213</v>
      </c>
      <c r="C528" s="82">
        <v>521</v>
      </c>
      <c r="D528" s="82">
        <v>530</v>
      </c>
      <c r="E528" s="82">
        <v>32634</v>
      </c>
      <c r="F528" s="82">
        <v>-322</v>
      </c>
      <c r="G528" s="82">
        <v>9865</v>
      </c>
      <c r="H528" s="82">
        <v>168</v>
      </c>
      <c r="I528" s="82">
        <v>-177</v>
      </c>
      <c r="J528" s="82">
        <v>162</v>
      </c>
    </row>
    <row r="529" spans="1:10" x14ac:dyDescent="0.35">
      <c r="A529" s="82" t="s">
        <v>410</v>
      </c>
      <c r="B529" s="82">
        <v>31980</v>
      </c>
      <c r="C529" s="82">
        <v>-653</v>
      </c>
      <c r="D529" s="82">
        <v>162</v>
      </c>
      <c r="E529" s="82">
        <v>23719</v>
      </c>
      <c r="F529" s="82">
        <v>-441</v>
      </c>
      <c r="G529" s="82">
        <v>9176</v>
      </c>
      <c r="H529" s="82">
        <v>168</v>
      </c>
      <c r="I529" s="82">
        <v>0</v>
      </c>
      <c r="J529" s="82">
        <v>17</v>
      </c>
    </row>
    <row r="530" spans="1:10" x14ac:dyDescent="0.35">
      <c r="A530" s="82" t="s">
        <v>411</v>
      </c>
      <c r="B530" s="82">
        <v>31945</v>
      </c>
      <c r="C530" s="82">
        <v>9</v>
      </c>
      <c r="D530" s="82">
        <v>168</v>
      </c>
      <c r="E530" s="82">
        <v>23555</v>
      </c>
      <c r="F530" s="82">
        <v>-864</v>
      </c>
      <c r="G530" s="82">
        <v>9055</v>
      </c>
      <c r="H530" s="82">
        <v>156</v>
      </c>
      <c r="I530" s="82">
        <v>0</v>
      </c>
      <c r="J530" s="82">
        <v>22</v>
      </c>
    </row>
    <row r="531" spans="1:10" x14ac:dyDescent="0.35">
      <c r="A531" s="82" t="s">
        <v>671</v>
      </c>
      <c r="B531" s="82">
        <v>33999</v>
      </c>
      <c r="C531" s="82">
        <v>1096</v>
      </c>
      <c r="D531" s="82">
        <v>192</v>
      </c>
      <c r="E531" s="82">
        <v>24124</v>
      </c>
      <c r="F531" s="82">
        <v>-1037</v>
      </c>
      <c r="G531" s="82">
        <v>9468</v>
      </c>
      <c r="H531" s="82">
        <v>156</v>
      </c>
      <c r="I531" s="82">
        <v>0</v>
      </c>
      <c r="J531" s="82">
        <v>156</v>
      </c>
    </row>
  </sheetData>
  <pageMargins left="0.7" right="0.7" top="0.75" bottom="0.75" header="0.3" footer="0.3"/>
  <pageSetup paperSize="9" scale="10" orientation="portrait" horizontalDpi="4294967295" verticalDpi="4294967295" r:id="rId1"/>
  <tableParts count="1">
    <tablePart r:id="rId2"/>
  </tableParts>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6C0FBA-FFDB-42BF-A652-BEB70212976E}">
  <sheetPr codeName="Sheet72">
    <pageSetUpPr fitToPage="1"/>
  </sheetPr>
  <dimension ref="A1:M531"/>
  <sheetViews>
    <sheetView zoomScaleNormal="100" workbookViewId="0"/>
  </sheetViews>
  <sheetFormatPr defaultColWidth="9.453125" defaultRowHeight="15.5" x14ac:dyDescent="0.35"/>
  <cols>
    <col min="1" max="1" width="25.54296875" style="83" customWidth="1"/>
    <col min="2" max="7" width="15.453125" style="83" customWidth="1"/>
    <col min="8" max="16384" width="9.453125" style="83"/>
  </cols>
  <sheetData>
    <row r="1" spans="1:13" s="5" customFormat="1" ht="17.5" customHeight="1" x14ac:dyDescent="0.4">
      <c r="A1" s="2" t="s">
        <v>1406</v>
      </c>
    </row>
    <row r="2" spans="1:13" s="9" customFormat="1" ht="17.5" customHeight="1" x14ac:dyDescent="0.35">
      <c r="A2" s="12" t="s">
        <v>1075</v>
      </c>
    </row>
    <row r="3" spans="1:13" s="9" customFormat="1" ht="17.5" customHeight="1" x14ac:dyDescent="0.35">
      <c r="A3" s="12" t="s">
        <v>1078</v>
      </c>
    </row>
    <row r="4" spans="1:13" s="9" customFormat="1" ht="17.5" customHeight="1" x14ac:dyDescent="0.35">
      <c r="A4" s="12" t="s">
        <v>1076</v>
      </c>
    </row>
    <row r="5" spans="1:13" s="9" customFormat="1" ht="137.15" customHeight="1" x14ac:dyDescent="0.35">
      <c r="A5" s="101" t="s">
        <v>1079</v>
      </c>
      <c r="B5" s="13" t="s">
        <v>1407</v>
      </c>
      <c r="C5" s="13" t="s">
        <v>1408</v>
      </c>
      <c r="D5" s="13" t="s">
        <v>1409</v>
      </c>
      <c r="E5" s="13" t="s">
        <v>1410</v>
      </c>
      <c r="F5" s="13" t="s">
        <v>1411</v>
      </c>
      <c r="G5" s="13" t="s">
        <v>1412</v>
      </c>
      <c r="H5" s="18"/>
      <c r="I5" s="13"/>
      <c r="J5" s="13"/>
      <c r="K5" s="13"/>
      <c r="L5" s="18"/>
      <c r="M5" s="13"/>
    </row>
    <row r="6" spans="1:13" s="80" customFormat="1" ht="15" customHeight="1" x14ac:dyDescent="0.35">
      <c r="A6" s="6" t="s">
        <v>1094</v>
      </c>
      <c r="B6" s="79" t="s">
        <v>1301</v>
      </c>
      <c r="C6" s="79" t="s">
        <v>1413</v>
      </c>
      <c r="D6" s="79" t="s">
        <v>1414</v>
      </c>
      <c r="E6" s="79" t="s">
        <v>1415</v>
      </c>
      <c r="F6" s="79" t="s">
        <v>1416</v>
      </c>
      <c r="G6" s="79" t="s">
        <v>1417</v>
      </c>
    </row>
    <row r="7" spans="1:13" x14ac:dyDescent="0.35">
      <c r="A7" s="81">
        <v>1998</v>
      </c>
      <c r="B7" s="82">
        <v>8527</v>
      </c>
      <c r="C7" s="82">
        <v>2140</v>
      </c>
      <c r="D7" s="82">
        <v>3437</v>
      </c>
      <c r="E7" s="82">
        <v>0</v>
      </c>
      <c r="F7" s="82">
        <v>2950</v>
      </c>
      <c r="G7" s="82">
        <v>249375</v>
      </c>
    </row>
    <row r="8" spans="1:13" x14ac:dyDescent="0.35">
      <c r="A8" s="81">
        <v>1999</v>
      </c>
      <c r="B8" s="82">
        <v>9120</v>
      </c>
      <c r="C8" s="82">
        <v>2251</v>
      </c>
      <c r="D8" s="82">
        <v>3678</v>
      </c>
      <c r="E8" s="82">
        <v>0</v>
      </c>
      <c r="F8" s="82">
        <v>3191</v>
      </c>
      <c r="G8" s="82">
        <v>265365</v>
      </c>
    </row>
    <row r="9" spans="1:13" x14ac:dyDescent="0.35">
      <c r="A9" s="81">
        <v>2000</v>
      </c>
      <c r="B9" s="82">
        <v>8490</v>
      </c>
      <c r="C9" s="82">
        <v>1955</v>
      </c>
      <c r="D9" s="82">
        <v>2992</v>
      </c>
      <c r="E9" s="82">
        <v>0</v>
      </c>
      <c r="F9" s="82">
        <v>3543</v>
      </c>
      <c r="G9" s="82">
        <v>286724</v>
      </c>
    </row>
    <row r="10" spans="1:13" x14ac:dyDescent="0.35">
      <c r="A10" s="81">
        <v>2001</v>
      </c>
      <c r="B10" s="82">
        <v>8887</v>
      </c>
      <c r="C10" s="82">
        <v>2302</v>
      </c>
      <c r="D10" s="82">
        <v>2575</v>
      </c>
      <c r="E10" s="82">
        <v>0</v>
      </c>
      <c r="F10" s="82">
        <v>4010</v>
      </c>
      <c r="G10" s="82">
        <v>294538</v>
      </c>
    </row>
    <row r="11" spans="1:13" x14ac:dyDescent="0.35">
      <c r="A11" s="81">
        <v>2002</v>
      </c>
      <c r="B11" s="82">
        <v>9218</v>
      </c>
      <c r="C11" s="82">
        <v>2280</v>
      </c>
      <c r="D11" s="82">
        <v>2937</v>
      </c>
      <c r="E11" s="82">
        <v>0</v>
      </c>
      <c r="F11" s="82">
        <v>4001</v>
      </c>
      <c r="G11" s="82">
        <v>296856</v>
      </c>
    </row>
    <row r="12" spans="1:13" x14ac:dyDescent="0.35">
      <c r="A12" s="81">
        <v>2003</v>
      </c>
      <c r="B12" s="82">
        <v>9864</v>
      </c>
      <c r="C12" s="82">
        <v>2329</v>
      </c>
      <c r="D12" s="82">
        <v>3405</v>
      </c>
      <c r="E12" s="82">
        <v>0</v>
      </c>
      <c r="F12" s="82">
        <v>4130</v>
      </c>
      <c r="G12" s="82">
        <v>308446</v>
      </c>
    </row>
    <row r="13" spans="1:13" x14ac:dyDescent="0.35">
      <c r="A13" s="81">
        <v>2004</v>
      </c>
      <c r="B13" s="82">
        <v>10703</v>
      </c>
      <c r="C13" s="82">
        <v>2490</v>
      </c>
      <c r="D13" s="82">
        <v>3536</v>
      </c>
      <c r="E13" s="82">
        <v>0</v>
      </c>
      <c r="F13" s="82">
        <v>4677</v>
      </c>
      <c r="G13" s="82">
        <v>332141</v>
      </c>
    </row>
    <row r="14" spans="1:13" x14ac:dyDescent="0.35">
      <c r="A14" s="81">
        <v>2005</v>
      </c>
      <c r="B14" s="82">
        <v>11312</v>
      </c>
      <c r="C14" s="82">
        <v>2655</v>
      </c>
      <c r="D14" s="82">
        <v>3558</v>
      </c>
      <c r="E14" s="82">
        <v>0</v>
      </c>
      <c r="F14" s="82">
        <v>5099</v>
      </c>
      <c r="G14" s="82">
        <v>355987</v>
      </c>
    </row>
    <row r="15" spans="1:13" x14ac:dyDescent="0.35">
      <c r="A15" s="81">
        <v>2006</v>
      </c>
      <c r="B15" s="82">
        <v>12134</v>
      </c>
      <c r="C15" s="82">
        <v>2696</v>
      </c>
      <c r="D15" s="82">
        <v>3765</v>
      </c>
      <c r="E15" s="82">
        <v>0</v>
      </c>
      <c r="F15" s="82">
        <v>5673</v>
      </c>
      <c r="G15" s="82">
        <v>378801</v>
      </c>
    </row>
    <row r="16" spans="1:13" x14ac:dyDescent="0.35">
      <c r="A16" s="81">
        <v>2007</v>
      </c>
      <c r="B16" s="82">
        <v>13427</v>
      </c>
      <c r="C16" s="82">
        <v>2862</v>
      </c>
      <c r="D16" s="82">
        <v>4096</v>
      </c>
      <c r="E16" s="82">
        <v>0</v>
      </c>
      <c r="F16" s="82">
        <v>6469</v>
      </c>
      <c r="G16" s="82">
        <v>400928</v>
      </c>
    </row>
    <row r="17" spans="1:7" x14ac:dyDescent="0.35">
      <c r="A17" s="81">
        <v>2008</v>
      </c>
      <c r="B17" s="82">
        <v>13405</v>
      </c>
      <c r="C17" s="82">
        <v>2949</v>
      </c>
      <c r="D17" s="82">
        <v>4265</v>
      </c>
      <c r="E17" s="82">
        <v>0</v>
      </c>
      <c r="F17" s="82">
        <v>6191</v>
      </c>
      <c r="G17" s="82">
        <v>399246</v>
      </c>
    </row>
    <row r="18" spans="1:7" x14ac:dyDescent="0.35">
      <c r="A18" s="81">
        <v>2009</v>
      </c>
      <c r="B18" s="82">
        <v>12869</v>
      </c>
      <c r="C18" s="82">
        <v>3009</v>
      </c>
      <c r="D18" s="82">
        <v>4364</v>
      </c>
      <c r="E18" s="82">
        <v>0</v>
      </c>
      <c r="F18" s="82">
        <v>5496</v>
      </c>
      <c r="G18" s="82">
        <v>371928</v>
      </c>
    </row>
    <row r="19" spans="1:7" x14ac:dyDescent="0.35">
      <c r="A19" s="81">
        <v>2010</v>
      </c>
      <c r="B19" s="82">
        <v>13636</v>
      </c>
      <c r="C19" s="82">
        <v>3088</v>
      </c>
      <c r="D19" s="82">
        <v>4561</v>
      </c>
      <c r="E19" s="82">
        <v>0</v>
      </c>
      <c r="F19" s="82">
        <v>5987</v>
      </c>
      <c r="G19" s="82">
        <v>405995</v>
      </c>
    </row>
    <row r="20" spans="1:7" x14ac:dyDescent="0.35">
      <c r="A20" s="81">
        <v>2011</v>
      </c>
      <c r="B20" s="82">
        <v>15939</v>
      </c>
      <c r="C20" s="82">
        <v>3088</v>
      </c>
      <c r="D20" s="82">
        <v>4281</v>
      </c>
      <c r="E20" s="82">
        <v>1899</v>
      </c>
      <c r="F20" s="82">
        <v>6671</v>
      </c>
      <c r="G20" s="82">
        <v>428942</v>
      </c>
    </row>
    <row r="21" spans="1:7" x14ac:dyDescent="0.35">
      <c r="A21" s="81">
        <v>2012</v>
      </c>
      <c r="B21" s="82">
        <v>15933</v>
      </c>
      <c r="C21" s="82">
        <v>3117</v>
      </c>
      <c r="D21" s="82">
        <v>4201</v>
      </c>
      <c r="E21" s="82">
        <v>1641</v>
      </c>
      <c r="F21" s="82">
        <v>6974</v>
      </c>
      <c r="G21" s="82">
        <v>429722</v>
      </c>
    </row>
    <row r="22" spans="1:7" x14ac:dyDescent="0.35">
      <c r="A22" s="81">
        <v>2013</v>
      </c>
      <c r="B22" s="82">
        <v>18190</v>
      </c>
      <c r="C22" s="82">
        <v>3082</v>
      </c>
      <c r="D22" s="82">
        <v>4312</v>
      </c>
      <c r="E22" s="82">
        <v>2352</v>
      </c>
      <c r="F22" s="82">
        <v>8444</v>
      </c>
      <c r="G22" s="82">
        <v>446965</v>
      </c>
    </row>
    <row r="23" spans="1:7" x14ac:dyDescent="0.35">
      <c r="A23" s="81">
        <v>2014</v>
      </c>
      <c r="B23" s="82">
        <v>17984</v>
      </c>
      <c r="C23" s="82">
        <v>3124</v>
      </c>
      <c r="D23" s="82">
        <v>4110</v>
      </c>
      <c r="E23" s="82">
        <v>2853</v>
      </c>
      <c r="F23" s="82">
        <v>7897</v>
      </c>
      <c r="G23" s="82">
        <v>462751</v>
      </c>
    </row>
    <row r="24" spans="1:7" x14ac:dyDescent="0.35">
      <c r="A24" s="81">
        <v>2015</v>
      </c>
      <c r="B24" s="82">
        <v>19098</v>
      </c>
      <c r="C24" s="82">
        <v>3131</v>
      </c>
      <c r="D24" s="82">
        <v>3970</v>
      </c>
      <c r="E24" s="82">
        <v>3369</v>
      </c>
      <c r="F24" s="82">
        <v>8628</v>
      </c>
      <c r="G24" s="82">
        <v>479740</v>
      </c>
    </row>
    <row r="25" spans="1:7" x14ac:dyDescent="0.35">
      <c r="A25" s="81">
        <v>2016</v>
      </c>
      <c r="B25" s="82">
        <v>19484</v>
      </c>
      <c r="C25" s="82">
        <v>3156</v>
      </c>
      <c r="D25" s="82">
        <v>4044</v>
      </c>
      <c r="E25" s="82">
        <v>3120</v>
      </c>
      <c r="F25" s="82">
        <v>9164</v>
      </c>
      <c r="G25" s="82">
        <v>506085</v>
      </c>
    </row>
    <row r="26" spans="1:7" x14ac:dyDescent="0.35">
      <c r="A26" s="81">
        <v>2017</v>
      </c>
      <c r="B26" s="82">
        <v>20041</v>
      </c>
      <c r="C26" s="82">
        <v>3184</v>
      </c>
      <c r="D26" s="82">
        <v>4207</v>
      </c>
      <c r="E26" s="82">
        <v>2568</v>
      </c>
      <c r="F26" s="82">
        <v>10082</v>
      </c>
      <c r="G26" s="82">
        <v>532012</v>
      </c>
    </row>
    <row r="27" spans="1:7" x14ac:dyDescent="0.35">
      <c r="A27" s="81">
        <v>2018</v>
      </c>
      <c r="B27" s="82">
        <v>20834</v>
      </c>
      <c r="C27" s="82">
        <v>3206</v>
      </c>
      <c r="D27" s="82">
        <v>4512</v>
      </c>
      <c r="E27" s="82">
        <v>2640</v>
      </c>
      <c r="F27" s="82">
        <v>10476</v>
      </c>
      <c r="G27" s="82">
        <v>548780</v>
      </c>
    </row>
    <row r="28" spans="1:7" x14ac:dyDescent="0.35">
      <c r="A28" s="81">
        <v>2019</v>
      </c>
      <c r="B28" s="82">
        <v>21202</v>
      </c>
      <c r="C28" s="82">
        <v>3265</v>
      </c>
      <c r="D28" s="82">
        <v>4896</v>
      </c>
      <c r="E28" s="82">
        <v>2523</v>
      </c>
      <c r="F28" s="82">
        <v>10518</v>
      </c>
      <c r="G28" s="82">
        <v>560024</v>
      </c>
    </row>
    <row r="29" spans="1:7" x14ac:dyDescent="0.35">
      <c r="A29" s="81">
        <v>2020</v>
      </c>
      <c r="B29" s="82">
        <v>20387</v>
      </c>
      <c r="C29" s="82">
        <v>3595</v>
      </c>
      <c r="D29" s="82">
        <v>4714</v>
      </c>
      <c r="E29" s="82">
        <v>2214</v>
      </c>
      <c r="F29" s="82">
        <v>9864</v>
      </c>
      <c r="G29" s="82">
        <v>520205</v>
      </c>
    </row>
    <row r="30" spans="1:7" x14ac:dyDescent="0.35">
      <c r="A30" s="81">
        <v>2021</v>
      </c>
      <c r="B30" s="82">
        <v>20627</v>
      </c>
      <c r="C30" s="82">
        <v>3802</v>
      </c>
      <c r="D30" s="82">
        <v>4439</v>
      </c>
      <c r="E30" s="82">
        <v>1266</v>
      </c>
      <c r="F30" s="82">
        <v>11120</v>
      </c>
      <c r="G30" s="82">
        <v>602349</v>
      </c>
    </row>
    <row r="31" spans="1:7" x14ac:dyDescent="0.35">
      <c r="A31" s="81">
        <v>2022</v>
      </c>
      <c r="B31" s="82">
        <v>21985</v>
      </c>
      <c r="C31" s="82">
        <v>3731</v>
      </c>
      <c r="D31" s="82">
        <v>4225</v>
      </c>
      <c r="E31" s="82">
        <v>1308</v>
      </c>
      <c r="F31" s="82">
        <v>12721</v>
      </c>
      <c r="G31" s="82">
        <v>684083</v>
      </c>
    </row>
    <row r="32" spans="1:7" x14ac:dyDescent="0.35">
      <c r="A32" s="81">
        <v>2023</v>
      </c>
      <c r="B32" s="82">
        <v>23620</v>
      </c>
      <c r="C32" s="82">
        <v>3695</v>
      </c>
      <c r="D32" s="82">
        <v>4554</v>
      </c>
      <c r="E32" s="82">
        <v>1464</v>
      </c>
      <c r="F32" s="82">
        <v>13907</v>
      </c>
      <c r="G32" s="82">
        <v>738206</v>
      </c>
    </row>
    <row r="33" spans="1:7" ht="15" customHeight="1" x14ac:dyDescent="0.35">
      <c r="A33" s="81">
        <v>2024</v>
      </c>
      <c r="B33" s="82">
        <v>24945</v>
      </c>
      <c r="C33" s="82">
        <v>3774</v>
      </c>
      <c r="D33" s="82">
        <v>4872</v>
      </c>
      <c r="E33" s="82">
        <v>1344</v>
      </c>
      <c r="F33" s="82">
        <v>14955</v>
      </c>
      <c r="G33" s="82">
        <v>774200</v>
      </c>
    </row>
    <row r="34" spans="1:7" ht="15" customHeight="1" x14ac:dyDescent="0.35">
      <c r="A34" s="81">
        <v>2025</v>
      </c>
      <c r="B34" s="82">
        <v>27119</v>
      </c>
      <c r="C34" s="82">
        <v>3891</v>
      </c>
      <c r="D34" s="82">
        <v>5535</v>
      </c>
      <c r="E34" s="82">
        <v>1425</v>
      </c>
      <c r="F34" s="82">
        <v>16268</v>
      </c>
      <c r="G34" s="82">
        <v>824033</v>
      </c>
    </row>
    <row r="35" spans="1:7" ht="30.75" customHeight="1" x14ac:dyDescent="0.35">
      <c r="A35" s="82" t="s">
        <v>42</v>
      </c>
      <c r="B35" s="82">
        <v>8038</v>
      </c>
      <c r="C35" s="82">
        <v>2009</v>
      </c>
      <c r="D35" s="82">
        <v>3246</v>
      </c>
      <c r="E35" s="82">
        <v>0</v>
      </c>
      <c r="F35" s="82">
        <v>2783</v>
      </c>
      <c r="G35" s="82">
        <v>235951</v>
      </c>
    </row>
    <row r="36" spans="1:7" x14ac:dyDescent="0.35">
      <c r="A36" s="82" t="s">
        <v>43</v>
      </c>
      <c r="B36" s="82">
        <v>8605</v>
      </c>
      <c r="C36" s="82">
        <v>2179</v>
      </c>
      <c r="D36" s="82">
        <v>3444</v>
      </c>
      <c r="E36" s="82">
        <v>0</v>
      </c>
      <c r="F36" s="82">
        <v>2982</v>
      </c>
      <c r="G36" s="82">
        <v>252029</v>
      </c>
    </row>
    <row r="37" spans="1:7" x14ac:dyDescent="0.35">
      <c r="A37" s="82" t="s">
        <v>44</v>
      </c>
      <c r="B37" s="82">
        <v>9139</v>
      </c>
      <c r="C37" s="82">
        <v>2286</v>
      </c>
      <c r="D37" s="82">
        <v>3536</v>
      </c>
      <c r="E37" s="82">
        <v>0</v>
      </c>
      <c r="F37" s="82">
        <v>3317</v>
      </c>
      <c r="G37" s="82">
        <v>272102</v>
      </c>
    </row>
    <row r="38" spans="1:7" x14ac:dyDescent="0.35">
      <c r="A38" s="82" t="s">
        <v>45</v>
      </c>
      <c r="B38" s="82">
        <v>8401</v>
      </c>
      <c r="C38" s="82">
        <v>2064</v>
      </c>
      <c r="D38" s="82">
        <v>2755</v>
      </c>
      <c r="E38" s="82">
        <v>0</v>
      </c>
      <c r="F38" s="82">
        <v>3582</v>
      </c>
      <c r="G38" s="82">
        <v>289779</v>
      </c>
    </row>
    <row r="39" spans="1:7" x14ac:dyDescent="0.35">
      <c r="A39" s="82" t="s">
        <v>46</v>
      </c>
      <c r="B39" s="82">
        <v>8844</v>
      </c>
      <c r="C39" s="82">
        <v>2183</v>
      </c>
      <c r="D39" s="82">
        <v>2753</v>
      </c>
      <c r="E39" s="82">
        <v>0</v>
      </c>
      <c r="F39" s="82">
        <v>3908</v>
      </c>
      <c r="G39" s="82">
        <v>293693</v>
      </c>
    </row>
    <row r="40" spans="1:7" x14ac:dyDescent="0.35">
      <c r="A40" s="82" t="s">
        <v>47</v>
      </c>
      <c r="B40" s="82">
        <v>9286</v>
      </c>
      <c r="C40" s="82">
        <v>2287</v>
      </c>
      <c r="D40" s="82">
        <v>3007</v>
      </c>
      <c r="E40" s="82">
        <v>0</v>
      </c>
      <c r="F40" s="82">
        <v>3992</v>
      </c>
      <c r="G40" s="82">
        <v>297670</v>
      </c>
    </row>
    <row r="41" spans="1:7" x14ac:dyDescent="0.35">
      <c r="A41" s="82" t="s">
        <v>48</v>
      </c>
      <c r="B41" s="82">
        <v>10065</v>
      </c>
      <c r="C41" s="82">
        <v>2391</v>
      </c>
      <c r="D41" s="82">
        <v>3405</v>
      </c>
      <c r="E41" s="82">
        <v>0</v>
      </c>
      <c r="F41" s="82">
        <v>4269</v>
      </c>
      <c r="G41" s="82">
        <v>315431</v>
      </c>
    </row>
    <row r="42" spans="1:7" x14ac:dyDescent="0.35">
      <c r="A42" s="82" t="s">
        <v>49</v>
      </c>
      <c r="B42" s="82">
        <v>10796</v>
      </c>
      <c r="C42" s="82">
        <v>2508</v>
      </c>
      <c r="D42" s="82">
        <v>3522</v>
      </c>
      <c r="E42" s="82">
        <v>0</v>
      </c>
      <c r="F42" s="82">
        <v>4766</v>
      </c>
      <c r="G42" s="82">
        <v>338690</v>
      </c>
    </row>
    <row r="43" spans="1:7" x14ac:dyDescent="0.35">
      <c r="A43" s="82" t="s">
        <v>50</v>
      </c>
      <c r="B43" s="82">
        <v>11577</v>
      </c>
      <c r="C43" s="82">
        <v>2623</v>
      </c>
      <c r="D43" s="82">
        <v>3704</v>
      </c>
      <c r="E43" s="82">
        <v>0</v>
      </c>
      <c r="F43" s="82">
        <v>5250</v>
      </c>
      <c r="G43" s="82">
        <v>363798</v>
      </c>
    </row>
    <row r="44" spans="1:7" x14ac:dyDescent="0.35">
      <c r="A44" s="82" t="s">
        <v>51</v>
      </c>
      <c r="B44" s="82">
        <v>12383</v>
      </c>
      <c r="C44" s="82">
        <v>2745</v>
      </c>
      <c r="D44" s="82">
        <v>3874</v>
      </c>
      <c r="E44" s="82">
        <v>0</v>
      </c>
      <c r="F44" s="82">
        <v>5764</v>
      </c>
      <c r="G44" s="82">
        <v>386390</v>
      </c>
    </row>
    <row r="45" spans="1:7" x14ac:dyDescent="0.35">
      <c r="A45" s="82" t="s">
        <v>52</v>
      </c>
      <c r="B45" s="82">
        <v>13633</v>
      </c>
      <c r="C45" s="82">
        <v>2858</v>
      </c>
      <c r="D45" s="82">
        <v>4119</v>
      </c>
      <c r="E45" s="82">
        <v>0</v>
      </c>
      <c r="F45" s="82">
        <v>6656</v>
      </c>
      <c r="G45" s="82">
        <v>407034</v>
      </c>
    </row>
    <row r="46" spans="1:7" x14ac:dyDescent="0.35">
      <c r="A46" s="82" t="s">
        <v>53</v>
      </c>
      <c r="B46" s="82">
        <v>13193</v>
      </c>
      <c r="C46" s="82">
        <v>2977</v>
      </c>
      <c r="D46" s="82">
        <v>4314</v>
      </c>
      <c r="E46" s="82">
        <v>0</v>
      </c>
      <c r="F46" s="82">
        <v>5902</v>
      </c>
      <c r="G46" s="82">
        <v>385976</v>
      </c>
    </row>
    <row r="47" spans="1:7" x14ac:dyDescent="0.35">
      <c r="A47" s="82" t="s">
        <v>54</v>
      </c>
      <c r="B47" s="82">
        <v>12956</v>
      </c>
      <c r="C47" s="82">
        <v>3028</v>
      </c>
      <c r="D47" s="82">
        <v>4407</v>
      </c>
      <c r="E47" s="82">
        <v>0</v>
      </c>
      <c r="F47" s="82">
        <v>5521</v>
      </c>
      <c r="G47" s="82">
        <v>379062</v>
      </c>
    </row>
    <row r="48" spans="1:7" x14ac:dyDescent="0.35">
      <c r="A48" s="82" t="s">
        <v>55</v>
      </c>
      <c r="B48" s="82">
        <v>13676</v>
      </c>
      <c r="C48" s="82">
        <v>3064</v>
      </c>
      <c r="D48" s="82">
        <v>4445</v>
      </c>
      <c r="E48" s="82">
        <v>42</v>
      </c>
      <c r="F48" s="82">
        <v>6125</v>
      </c>
      <c r="G48" s="82">
        <v>413832</v>
      </c>
    </row>
    <row r="49" spans="1:8" x14ac:dyDescent="0.35">
      <c r="A49" s="82" t="s">
        <v>56</v>
      </c>
      <c r="B49" s="82">
        <v>16547</v>
      </c>
      <c r="C49" s="82">
        <v>3113</v>
      </c>
      <c r="D49" s="82">
        <v>4324</v>
      </c>
      <c r="E49" s="82">
        <v>2382</v>
      </c>
      <c r="F49" s="82">
        <v>6728</v>
      </c>
      <c r="G49" s="82">
        <v>428966</v>
      </c>
    </row>
    <row r="50" spans="1:8" x14ac:dyDescent="0.35">
      <c r="A50" s="82" t="s">
        <v>57</v>
      </c>
      <c r="B50" s="82">
        <v>16270</v>
      </c>
      <c r="C50" s="82">
        <v>3085</v>
      </c>
      <c r="D50" s="82">
        <v>4265</v>
      </c>
      <c r="E50" s="82">
        <v>1773</v>
      </c>
      <c r="F50" s="82">
        <v>7147</v>
      </c>
      <c r="G50" s="82">
        <v>432051</v>
      </c>
    </row>
    <row r="51" spans="1:8" x14ac:dyDescent="0.35">
      <c r="A51" s="82" t="s">
        <v>58</v>
      </c>
      <c r="B51" s="82">
        <v>18364</v>
      </c>
      <c r="C51" s="82">
        <v>3120</v>
      </c>
      <c r="D51" s="82">
        <v>4311</v>
      </c>
      <c r="E51" s="82">
        <v>2430</v>
      </c>
      <c r="F51" s="82">
        <v>8503</v>
      </c>
      <c r="G51" s="82">
        <v>451608</v>
      </c>
    </row>
    <row r="52" spans="1:8" x14ac:dyDescent="0.35">
      <c r="A52" s="82" t="s">
        <v>59</v>
      </c>
      <c r="B52" s="82">
        <v>18336</v>
      </c>
      <c r="C52" s="82">
        <v>3137</v>
      </c>
      <c r="D52" s="82">
        <v>4009</v>
      </c>
      <c r="E52" s="82">
        <v>3117</v>
      </c>
      <c r="F52" s="82">
        <v>8073</v>
      </c>
      <c r="G52" s="82">
        <v>469735</v>
      </c>
    </row>
    <row r="53" spans="1:8" x14ac:dyDescent="0.35">
      <c r="A53" s="82" t="s">
        <v>60</v>
      </c>
      <c r="B53" s="82">
        <v>19182</v>
      </c>
      <c r="C53" s="82">
        <v>3115</v>
      </c>
      <c r="D53" s="82">
        <v>3980</v>
      </c>
      <c r="E53" s="82">
        <v>3198</v>
      </c>
      <c r="F53" s="82">
        <v>8889</v>
      </c>
      <c r="G53" s="82">
        <v>486913</v>
      </c>
    </row>
    <row r="54" spans="1:8" x14ac:dyDescent="0.35">
      <c r="A54" s="82" t="s">
        <v>61</v>
      </c>
      <c r="B54" s="82">
        <v>19533</v>
      </c>
      <c r="C54" s="82">
        <v>3163</v>
      </c>
      <c r="D54" s="82">
        <v>4034</v>
      </c>
      <c r="E54" s="82">
        <v>3000</v>
      </c>
      <c r="F54" s="82">
        <v>9336</v>
      </c>
      <c r="G54" s="82">
        <v>516009</v>
      </c>
    </row>
    <row r="55" spans="1:8" x14ac:dyDescent="0.35">
      <c r="A55" s="82" t="s">
        <v>62</v>
      </c>
      <c r="B55" s="82">
        <v>20261</v>
      </c>
      <c r="C55" s="82">
        <v>3181</v>
      </c>
      <c r="D55" s="82">
        <v>4330</v>
      </c>
      <c r="E55" s="82">
        <v>2604</v>
      </c>
      <c r="F55" s="82">
        <v>10146</v>
      </c>
      <c r="G55" s="82">
        <v>532354</v>
      </c>
    </row>
    <row r="56" spans="1:8" x14ac:dyDescent="0.35">
      <c r="A56" s="82" t="s">
        <v>63</v>
      </c>
      <c r="B56" s="82">
        <v>20927</v>
      </c>
      <c r="C56" s="82">
        <v>3227</v>
      </c>
      <c r="D56" s="82">
        <v>4619</v>
      </c>
      <c r="E56" s="82">
        <v>2523</v>
      </c>
      <c r="F56" s="82">
        <v>10558</v>
      </c>
      <c r="G56" s="82">
        <v>558687</v>
      </c>
    </row>
    <row r="57" spans="1:8" x14ac:dyDescent="0.35">
      <c r="A57" s="82" t="s">
        <v>64</v>
      </c>
      <c r="B57" s="82">
        <v>21286</v>
      </c>
      <c r="C57" s="82">
        <v>3259</v>
      </c>
      <c r="D57" s="82">
        <v>4824</v>
      </c>
      <c r="E57" s="82">
        <v>2523</v>
      </c>
      <c r="F57" s="82">
        <v>10680</v>
      </c>
      <c r="G57" s="82">
        <v>558538</v>
      </c>
    </row>
    <row r="58" spans="1:8" x14ac:dyDescent="0.35">
      <c r="A58" s="82" t="s">
        <v>65</v>
      </c>
      <c r="B58" s="82">
        <v>20037</v>
      </c>
      <c r="C58" s="82">
        <v>3667</v>
      </c>
      <c r="D58" s="82">
        <v>4607</v>
      </c>
      <c r="E58" s="82">
        <v>1902</v>
      </c>
      <c r="F58" s="82">
        <v>9861</v>
      </c>
      <c r="G58" s="82">
        <v>525955</v>
      </c>
    </row>
    <row r="59" spans="1:8" x14ac:dyDescent="0.35">
      <c r="A59" s="82" t="s">
        <v>66</v>
      </c>
      <c r="B59" s="82">
        <v>20848</v>
      </c>
      <c r="C59" s="82">
        <v>3832</v>
      </c>
      <c r="D59" s="82">
        <v>4394</v>
      </c>
      <c r="E59" s="82">
        <v>1290</v>
      </c>
      <c r="F59" s="82">
        <v>11332</v>
      </c>
      <c r="G59" s="82">
        <v>628790</v>
      </c>
    </row>
    <row r="60" spans="1:8" x14ac:dyDescent="0.35">
      <c r="A60" s="82" t="s">
        <v>67</v>
      </c>
      <c r="B60" s="82">
        <v>22509</v>
      </c>
      <c r="C60" s="82">
        <v>3749</v>
      </c>
      <c r="D60" s="82">
        <v>4252</v>
      </c>
      <c r="E60" s="82">
        <v>1284</v>
      </c>
      <c r="F60" s="82">
        <v>13224</v>
      </c>
      <c r="G60" s="82">
        <v>702844</v>
      </c>
    </row>
    <row r="61" spans="1:8" x14ac:dyDescent="0.35">
      <c r="A61" s="82" t="s">
        <v>68</v>
      </c>
      <c r="B61" s="82">
        <v>23816</v>
      </c>
      <c r="C61" s="82">
        <v>3666</v>
      </c>
      <c r="D61" s="82">
        <v>4617</v>
      </c>
      <c r="E61" s="82">
        <v>1509</v>
      </c>
      <c r="F61" s="82">
        <v>14024</v>
      </c>
      <c r="G61" s="82">
        <v>747473</v>
      </c>
    </row>
    <row r="62" spans="1:8" x14ac:dyDescent="0.35">
      <c r="A62" s="82" t="s">
        <v>69</v>
      </c>
      <c r="B62" s="82">
        <v>25305</v>
      </c>
      <c r="C62" s="82">
        <v>3819</v>
      </c>
      <c r="D62" s="82">
        <v>5040</v>
      </c>
      <c r="E62" s="82">
        <v>1329</v>
      </c>
      <c r="F62" s="82">
        <v>15117</v>
      </c>
      <c r="G62" s="82">
        <v>790800</v>
      </c>
      <c r="H62" s="82"/>
    </row>
    <row r="63" spans="1:8" x14ac:dyDescent="0.35">
      <c r="A63" s="82" t="s">
        <v>70</v>
      </c>
      <c r="B63" s="82">
        <v>27304</v>
      </c>
      <c r="C63" s="82">
        <v>3910</v>
      </c>
      <c r="D63" s="82">
        <v>5529</v>
      </c>
      <c r="E63" s="82">
        <v>1443</v>
      </c>
      <c r="F63" s="82">
        <v>16422</v>
      </c>
      <c r="G63" s="82">
        <v>846763</v>
      </c>
      <c r="H63" s="82"/>
    </row>
    <row r="64" spans="1:8" ht="32.25" customHeight="1" x14ac:dyDescent="0.35">
      <c r="A64" s="82" t="s">
        <v>414</v>
      </c>
      <c r="B64" s="82">
        <v>1833</v>
      </c>
      <c r="C64" s="82">
        <v>362</v>
      </c>
      <c r="D64" s="82">
        <v>783</v>
      </c>
      <c r="E64" s="82">
        <v>0</v>
      </c>
      <c r="F64" s="82">
        <v>688</v>
      </c>
      <c r="G64" s="82">
        <v>48289</v>
      </c>
      <c r="H64" s="82"/>
    </row>
    <row r="65" spans="1:8" x14ac:dyDescent="0.35">
      <c r="A65" s="82" t="s">
        <v>415</v>
      </c>
      <c r="B65" s="82">
        <v>1951</v>
      </c>
      <c r="C65" s="82">
        <v>452</v>
      </c>
      <c r="D65" s="82">
        <v>792</v>
      </c>
      <c r="E65" s="82">
        <v>0</v>
      </c>
      <c r="F65" s="82">
        <v>707</v>
      </c>
      <c r="G65" s="82">
        <v>54943</v>
      </c>
      <c r="H65" s="82"/>
    </row>
    <row r="66" spans="1:8" x14ac:dyDescent="0.35">
      <c r="A66" s="82" t="s">
        <v>416</v>
      </c>
      <c r="B66" s="82">
        <v>2037</v>
      </c>
      <c r="C66" s="82">
        <v>608</v>
      </c>
      <c r="D66" s="82">
        <v>753</v>
      </c>
      <c r="E66" s="82">
        <v>0</v>
      </c>
      <c r="F66" s="82">
        <v>676</v>
      </c>
      <c r="G66" s="82">
        <v>63794</v>
      </c>
      <c r="H66" s="82"/>
    </row>
    <row r="67" spans="1:8" x14ac:dyDescent="0.35">
      <c r="A67" s="82" t="s">
        <v>417</v>
      </c>
      <c r="B67" s="82">
        <v>2217</v>
      </c>
      <c r="C67" s="82">
        <v>587</v>
      </c>
      <c r="D67" s="82">
        <v>918</v>
      </c>
      <c r="E67" s="82">
        <v>0</v>
      </c>
      <c r="F67" s="82">
        <v>712</v>
      </c>
      <c r="G67" s="82">
        <v>68925</v>
      </c>
      <c r="H67" s="82"/>
    </row>
    <row r="68" spans="1:8" x14ac:dyDescent="0.35">
      <c r="A68" s="82" t="s">
        <v>418</v>
      </c>
      <c r="B68" s="82">
        <v>1977</v>
      </c>
      <c r="C68" s="82">
        <v>409</v>
      </c>
      <c r="D68" s="82">
        <v>838</v>
      </c>
      <c r="E68" s="82">
        <v>0</v>
      </c>
      <c r="F68" s="82">
        <v>730</v>
      </c>
      <c r="G68" s="82">
        <v>52106</v>
      </c>
      <c r="H68" s="82"/>
    </row>
    <row r="69" spans="1:8" x14ac:dyDescent="0.35">
      <c r="A69" s="82" t="s">
        <v>419</v>
      </c>
      <c r="B69" s="82">
        <v>2181</v>
      </c>
      <c r="C69" s="82">
        <v>506</v>
      </c>
      <c r="D69" s="82">
        <v>900</v>
      </c>
      <c r="E69" s="82">
        <v>0</v>
      </c>
      <c r="F69" s="82">
        <v>775</v>
      </c>
      <c r="G69" s="82">
        <v>60765</v>
      </c>
      <c r="H69" s="82"/>
    </row>
    <row r="70" spans="1:8" x14ac:dyDescent="0.35">
      <c r="A70" s="82" t="s">
        <v>420</v>
      </c>
      <c r="B70" s="82">
        <v>2152</v>
      </c>
      <c r="C70" s="82">
        <v>638</v>
      </c>
      <c r="D70" s="82">
        <v>781</v>
      </c>
      <c r="E70" s="82">
        <v>0</v>
      </c>
      <c r="F70" s="82">
        <v>733</v>
      </c>
      <c r="G70" s="82">
        <v>67579</v>
      </c>
      <c r="H70" s="82"/>
    </row>
    <row r="71" spans="1:8" x14ac:dyDescent="0.35">
      <c r="A71" s="82" t="s">
        <v>421</v>
      </c>
      <c r="B71" s="82">
        <v>2295</v>
      </c>
      <c r="C71" s="82">
        <v>626</v>
      </c>
      <c r="D71" s="82">
        <v>925</v>
      </c>
      <c r="E71" s="82">
        <v>0</v>
      </c>
      <c r="F71" s="82">
        <v>744</v>
      </c>
      <c r="G71" s="82">
        <v>71579</v>
      </c>
      <c r="H71" s="82"/>
    </row>
    <row r="72" spans="1:8" x14ac:dyDescent="0.35">
      <c r="A72" s="82" t="s">
        <v>422</v>
      </c>
      <c r="B72" s="82">
        <v>2129</v>
      </c>
      <c r="C72" s="82">
        <v>427</v>
      </c>
      <c r="D72" s="82">
        <v>921</v>
      </c>
      <c r="E72" s="82">
        <v>0</v>
      </c>
      <c r="F72" s="82">
        <v>781</v>
      </c>
      <c r="G72" s="82">
        <v>56578</v>
      </c>
      <c r="H72" s="82"/>
    </row>
    <row r="73" spans="1:8" x14ac:dyDescent="0.35">
      <c r="A73" s="82" t="s">
        <v>423</v>
      </c>
      <c r="B73" s="82">
        <v>2393</v>
      </c>
      <c r="C73" s="82">
        <v>534</v>
      </c>
      <c r="D73" s="82">
        <v>978</v>
      </c>
      <c r="E73" s="82">
        <v>0</v>
      </c>
      <c r="F73" s="82">
        <v>881</v>
      </c>
      <c r="G73" s="82">
        <v>66793</v>
      </c>
      <c r="H73" s="82"/>
    </row>
    <row r="74" spans="1:8" x14ac:dyDescent="0.35">
      <c r="A74" s="82" t="s">
        <v>424</v>
      </c>
      <c r="B74" s="82">
        <v>2303</v>
      </c>
      <c r="C74" s="82">
        <v>664</v>
      </c>
      <c r="D74" s="82">
        <v>854</v>
      </c>
      <c r="E74" s="82">
        <v>0</v>
      </c>
      <c r="F74" s="82">
        <v>785</v>
      </c>
      <c r="G74" s="82">
        <v>70415</v>
      </c>
      <c r="H74" s="82"/>
    </row>
    <row r="75" spans="1:8" x14ac:dyDescent="0.35">
      <c r="A75" s="82" t="s">
        <v>425</v>
      </c>
      <c r="B75" s="82">
        <v>2314</v>
      </c>
      <c r="C75" s="82">
        <v>661</v>
      </c>
      <c r="D75" s="82">
        <v>783</v>
      </c>
      <c r="E75" s="82">
        <v>0</v>
      </c>
      <c r="F75" s="82">
        <v>870</v>
      </c>
      <c r="G75" s="82">
        <v>78316</v>
      </c>
      <c r="H75" s="82"/>
    </row>
    <row r="76" spans="1:8" x14ac:dyDescent="0.35">
      <c r="A76" s="82" t="s">
        <v>426</v>
      </c>
      <c r="B76" s="82">
        <v>2045</v>
      </c>
      <c r="C76" s="82">
        <v>424</v>
      </c>
      <c r="D76" s="82">
        <v>720</v>
      </c>
      <c r="E76" s="82">
        <v>0</v>
      </c>
      <c r="F76" s="82">
        <v>901</v>
      </c>
      <c r="G76" s="82">
        <v>69115</v>
      </c>
      <c r="H76" s="82"/>
    </row>
    <row r="77" spans="1:8" x14ac:dyDescent="0.35">
      <c r="A77" s="82" t="s">
        <v>427</v>
      </c>
      <c r="B77" s="82">
        <v>2204</v>
      </c>
      <c r="C77" s="82">
        <v>495</v>
      </c>
      <c r="D77" s="82">
        <v>794</v>
      </c>
      <c r="E77" s="82">
        <v>0</v>
      </c>
      <c r="F77" s="82">
        <v>915</v>
      </c>
      <c r="G77" s="82">
        <v>72920</v>
      </c>
      <c r="H77" s="82"/>
    </row>
    <row r="78" spans="1:8" x14ac:dyDescent="0.35">
      <c r="A78" s="82" t="s">
        <v>428</v>
      </c>
      <c r="B78" s="82">
        <v>1927</v>
      </c>
      <c r="C78" s="82">
        <v>375</v>
      </c>
      <c r="D78" s="82">
        <v>695</v>
      </c>
      <c r="E78" s="82">
        <v>0</v>
      </c>
      <c r="F78" s="82">
        <v>857</v>
      </c>
      <c r="G78" s="82">
        <v>66373</v>
      </c>
      <c r="H78" s="82"/>
    </row>
    <row r="79" spans="1:8" x14ac:dyDescent="0.35">
      <c r="A79" s="82" t="s">
        <v>429</v>
      </c>
      <c r="B79" s="82">
        <v>2225</v>
      </c>
      <c r="C79" s="82">
        <v>770</v>
      </c>
      <c r="D79" s="82">
        <v>546</v>
      </c>
      <c r="E79" s="82">
        <v>0</v>
      </c>
      <c r="F79" s="82">
        <v>909</v>
      </c>
      <c r="G79" s="82">
        <v>81371</v>
      </c>
      <c r="H79" s="82"/>
    </row>
    <row r="80" spans="1:8" x14ac:dyDescent="0.35">
      <c r="A80" s="82" t="s">
        <v>430</v>
      </c>
      <c r="B80" s="82">
        <v>2195</v>
      </c>
      <c r="C80" s="82">
        <v>423</v>
      </c>
      <c r="D80" s="82">
        <v>719</v>
      </c>
      <c r="E80" s="82">
        <v>0</v>
      </c>
      <c r="F80" s="82">
        <v>1053</v>
      </c>
      <c r="G80" s="82">
        <v>71222</v>
      </c>
      <c r="H80" s="82"/>
    </row>
    <row r="81" spans="1:8" x14ac:dyDescent="0.35">
      <c r="A81" s="82" t="s">
        <v>431</v>
      </c>
      <c r="B81" s="82">
        <v>2246</v>
      </c>
      <c r="C81" s="82">
        <v>523</v>
      </c>
      <c r="D81" s="82">
        <v>687</v>
      </c>
      <c r="E81" s="82">
        <v>0</v>
      </c>
      <c r="F81" s="82">
        <v>1036</v>
      </c>
      <c r="G81" s="82">
        <v>74282</v>
      </c>
      <c r="H81" s="82"/>
    </row>
    <row r="82" spans="1:8" x14ac:dyDescent="0.35">
      <c r="A82" s="82" t="s">
        <v>432</v>
      </c>
      <c r="B82" s="82">
        <v>2221</v>
      </c>
      <c r="C82" s="82">
        <v>586</v>
      </c>
      <c r="D82" s="82">
        <v>623</v>
      </c>
      <c r="E82" s="82">
        <v>0</v>
      </c>
      <c r="F82" s="82">
        <v>1012</v>
      </c>
      <c r="G82" s="82">
        <v>67663</v>
      </c>
      <c r="H82" s="82"/>
    </row>
    <row r="83" spans="1:8" x14ac:dyDescent="0.35">
      <c r="A83" s="82" t="s">
        <v>433</v>
      </c>
      <c r="B83" s="82">
        <v>2182</v>
      </c>
      <c r="C83" s="82">
        <v>651</v>
      </c>
      <c r="D83" s="82">
        <v>724</v>
      </c>
      <c r="E83" s="82">
        <v>0</v>
      </c>
      <c r="F83" s="82">
        <v>807</v>
      </c>
      <c r="G83" s="82">
        <v>80526</v>
      </c>
      <c r="H83" s="82"/>
    </row>
    <row r="84" spans="1:8" x14ac:dyDescent="0.35">
      <c r="A84" s="82" t="s">
        <v>434</v>
      </c>
      <c r="B84" s="82">
        <v>2291</v>
      </c>
      <c r="C84" s="82">
        <v>468</v>
      </c>
      <c r="D84" s="82">
        <v>726</v>
      </c>
      <c r="E84" s="82">
        <v>0</v>
      </c>
      <c r="F84" s="82">
        <v>1097</v>
      </c>
      <c r="G84" s="82">
        <v>70673</v>
      </c>
      <c r="H84" s="82"/>
    </row>
    <row r="85" spans="1:8" x14ac:dyDescent="0.35">
      <c r="A85" s="82" t="s">
        <v>435</v>
      </c>
      <c r="B85" s="82">
        <v>2393</v>
      </c>
      <c r="C85" s="82">
        <v>565</v>
      </c>
      <c r="D85" s="82">
        <v>761</v>
      </c>
      <c r="E85" s="82">
        <v>0</v>
      </c>
      <c r="F85" s="82">
        <v>1067</v>
      </c>
      <c r="G85" s="82">
        <v>75493</v>
      </c>
      <c r="H85" s="82"/>
    </row>
    <row r="86" spans="1:8" x14ac:dyDescent="0.35">
      <c r="A86" s="82" t="s">
        <v>436</v>
      </c>
      <c r="B86" s="82">
        <v>2352</v>
      </c>
      <c r="C86" s="82">
        <v>596</v>
      </c>
      <c r="D86" s="82">
        <v>726</v>
      </c>
      <c r="E86" s="82">
        <v>0</v>
      </c>
      <c r="F86" s="82">
        <v>1030</v>
      </c>
      <c r="G86" s="82">
        <v>70164</v>
      </c>
      <c r="H86" s="82"/>
    </row>
    <row r="87" spans="1:8" x14ac:dyDescent="0.35">
      <c r="A87" s="82" t="s">
        <v>437</v>
      </c>
      <c r="B87" s="82">
        <v>2250</v>
      </c>
      <c r="C87" s="82">
        <v>658</v>
      </c>
      <c r="D87" s="82">
        <v>794</v>
      </c>
      <c r="E87" s="82">
        <v>0</v>
      </c>
      <c r="F87" s="82">
        <v>798</v>
      </c>
      <c r="G87" s="82">
        <v>81340</v>
      </c>
      <c r="H87" s="82"/>
    </row>
    <row r="88" spans="1:8" x14ac:dyDescent="0.35">
      <c r="A88" s="82" t="s">
        <v>438</v>
      </c>
      <c r="B88" s="82">
        <v>2480</v>
      </c>
      <c r="C88" s="82">
        <v>499</v>
      </c>
      <c r="D88" s="82">
        <v>856</v>
      </c>
      <c r="E88" s="82">
        <v>0</v>
      </c>
      <c r="F88" s="82">
        <v>1125</v>
      </c>
      <c r="G88" s="82">
        <v>74288</v>
      </c>
      <c r="H88" s="82"/>
    </row>
    <row r="89" spans="1:8" x14ac:dyDescent="0.35">
      <c r="A89" s="82" t="s">
        <v>439</v>
      </c>
      <c r="B89" s="82">
        <v>2577</v>
      </c>
      <c r="C89" s="82">
        <v>590</v>
      </c>
      <c r="D89" s="82">
        <v>874</v>
      </c>
      <c r="E89" s="82">
        <v>0</v>
      </c>
      <c r="F89" s="82">
        <v>1113</v>
      </c>
      <c r="G89" s="82">
        <v>77871</v>
      </c>
      <c r="H89" s="82"/>
    </row>
    <row r="90" spans="1:8" x14ac:dyDescent="0.35">
      <c r="A90" s="82" t="s">
        <v>440</v>
      </c>
      <c r="B90" s="82">
        <v>2557</v>
      </c>
      <c r="C90" s="82">
        <v>582</v>
      </c>
      <c r="D90" s="82">
        <v>881</v>
      </c>
      <c r="E90" s="82">
        <v>0</v>
      </c>
      <c r="F90" s="82">
        <v>1094</v>
      </c>
      <c r="G90" s="82">
        <v>74947</v>
      </c>
      <c r="H90" s="82"/>
    </row>
    <row r="91" spans="1:8" x14ac:dyDescent="0.35">
      <c r="A91" s="82" t="s">
        <v>441</v>
      </c>
      <c r="B91" s="82">
        <v>2451</v>
      </c>
      <c r="C91" s="82">
        <v>720</v>
      </c>
      <c r="D91" s="82">
        <v>794</v>
      </c>
      <c r="E91" s="82">
        <v>0</v>
      </c>
      <c r="F91" s="82">
        <v>937</v>
      </c>
      <c r="G91" s="82">
        <v>88325</v>
      </c>
      <c r="H91" s="82"/>
    </row>
    <row r="92" spans="1:8" x14ac:dyDescent="0.35">
      <c r="A92" s="82" t="s">
        <v>442</v>
      </c>
      <c r="B92" s="82">
        <v>2696</v>
      </c>
      <c r="C92" s="82">
        <v>538</v>
      </c>
      <c r="D92" s="82">
        <v>891</v>
      </c>
      <c r="E92" s="82">
        <v>0</v>
      </c>
      <c r="F92" s="82">
        <v>1267</v>
      </c>
      <c r="G92" s="82">
        <v>77735</v>
      </c>
      <c r="H92" s="82"/>
    </row>
    <row r="93" spans="1:8" x14ac:dyDescent="0.35">
      <c r="A93" s="82" t="s">
        <v>443</v>
      </c>
      <c r="B93" s="82">
        <v>2821</v>
      </c>
      <c r="C93" s="82">
        <v>635</v>
      </c>
      <c r="D93" s="82">
        <v>931</v>
      </c>
      <c r="E93" s="82">
        <v>0</v>
      </c>
      <c r="F93" s="82">
        <v>1255</v>
      </c>
      <c r="G93" s="82">
        <v>84697</v>
      </c>
      <c r="H93" s="82"/>
    </row>
    <row r="94" spans="1:8" x14ac:dyDescent="0.35">
      <c r="A94" s="82" t="s">
        <v>444</v>
      </c>
      <c r="B94" s="82">
        <v>2735</v>
      </c>
      <c r="C94" s="82">
        <v>597</v>
      </c>
      <c r="D94" s="82">
        <v>920</v>
      </c>
      <c r="E94" s="82">
        <v>0</v>
      </c>
      <c r="F94" s="82">
        <v>1218</v>
      </c>
      <c r="G94" s="82">
        <v>81384</v>
      </c>
      <c r="H94" s="82"/>
    </row>
    <row r="95" spans="1:8" x14ac:dyDescent="0.35">
      <c r="A95" s="82" t="s">
        <v>445</v>
      </c>
      <c r="B95" s="82">
        <v>2544</v>
      </c>
      <c r="C95" s="82">
        <v>738</v>
      </c>
      <c r="D95" s="82">
        <v>780</v>
      </c>
      <c r="E95" s="82">
        <v>0</v>
      </c>
      <c r="F95" s="82">
        <v>1026</v>
      </c>
      <c r="G95" s="82">
        <v>94874</v>
      </c>
      <c r="H95" s="82"/>
    </row>
    <row r="96" spans="1:8" x14ac:dyDescent="0.35">
      <c r="A96" s="82" t="s">
        <v>446</v>
      </c>
      <c r="B96" s="82">
        <v>2883</v>
      </c>
      <c r="C96" s="82">
        <v>573</v>
      </c>
      <c r="D96" s="82">
        <v>937</v>
      </c>
      <c r="E96" s="82">
        <v>0</v>
      </c>
      <c r="F96" s="82">
        <v>1373</v>
      </c>
      <c r="G96" s="82">
        <v>83104</v>
      </c>
      <c r="H96" s="82"/>
    </row>
    <row r="97" spans="1:8" x14ac:dyDescent="0.35">
      <c r="A97" s="82" t="s">
        <v>447</v>
      </c>
      <c r="B97" s="82">
        <v>3139</v>
      </c>
      <c r="C97" s="82">
        <v>633</v>
      </c>
      <c r="D97" s="82">
        <v>1121</v>
      </c>
      <c r="E97" s="82">
        <v>0</v>
      </c>
      <c r="F97" s="82">
        <v>1385</v>
      </c>
      <c r="G97" s="82">
        <v>91728</v>
      </c>
      <c r="H97" s="82"/>
    </row>
    <row r="98" spans="1:8" x14ac:dyDescent="0.35">
      <c r="A98" s="82" t="s">
        <v>448</v>
      </c>
      <c r="B98" s="82">
        <v>2746</v>
      </c>
      <c r="C98" s="82">
        <v>711</v>
      </c>
      <c r="D98" s="82">
        <v>720</v>
      </c>
      <c r="E98" s="82">
        <v>0</v>
      </c>
      <c r="F98" s="82">
        <v>1315</v>
      </c>
      <c r="G98" s="82">
        <v>86281</v>
      </c>
      <c r="H98" s="82"/>
    </row>
    <row r="99" spans="1:8" x14ac:dyDescent="0.35">
      <c r="A99" s="82" t="s">
        <v>449</v>
      </c>
      <c r="B99" s="82">
        <v>2809</v>
      </c>
      <c r="C99" s="82">
        <v>706</v>
      </c>
      <c r="D99" s="82">
        <v>926</v>
      </c>
      <c r="E99" s="82">
        <v>0</v>
      </c>
      <c r="F99" s="82">
        <v>1177</v>
      </c>
      <c r="G99" s="82">
        <v>102685</v>
      </c>
      <c r="H99" s="82"/>
    </row>
    <row r="100" spans="1:8" x14ac:dyDescent="0.35">
      <c r="A100" s="82" t="s">
        <v>450</v>
      </c>
      <c r="B100" s="82">
        <v>3165</v>
      </c>
      <c r="C100" s="82">
        <v>641</v>
      </c>
      <c r="D100" s="82">
        <v>987</v>
      </c>
      <c r="E100" s="82">
        <v>0</v>
      </c>
      <c r="F100" s="82">
        <v>1537</v>
      </c>
      <c r="G100" s="82">
        <v>89008</v>
      </c>
      <c r="H100" s="82"/>
    </row>
    <row r="101" spans="1:8" x14ac:dyDescent="0.35">
      <c r="A101" s="82" t="s">
        <v>451</v>
      </c>
      <c r="B101" s="82">
        <v>3072</v>
      </c>
      <c r="C101" s="82">
        <v>617</v>
      </c>
      <c r="D101" s="82">
        <v>1016</v>
      </c>
      <c r="E101" s="82">
        <v>0</v>
      </c>
      <c r="F101" s="82">
        <v>1439</v>
      </c>
      <c r="G101" s="82">
        <v>96505</v>
      </c>
      <c r="H101" s="82"/>
    </row>
    <row r="102" spans="1:8" x14ac:dyDescent="0.35">
      <c r="A102" s="82" t="s">
        <v>452</v>
      </c>
      <c r="B102" s="82">
        <v>3088</v>
      </c>
      <c r="C102" s="82">
        <v>732</v>
      </c>
      <c r="D102" s="82">
        <v>836</v>
      </c>
      <c r="E102" s="82">
        <v>0</v>
      </c>
      <c r="F102" s="82">
        <v>1520</v>
      </c>
      <c r="G102" s="82">
        <v>90603</v>
      </c>
      <c r="H102" s="82"/>
    </row>
    <row r="103" spans="1:8" x14ac:dyDescent="0.35">
      <c r="A103" s="82" t="s">
        <v>453</v>
      </c>
      <c r="B103" s="82">
        <v>3058</v>
      </c>
      <c r="C103" s="82">
        <v>755</v>
      </c>
      <c r="D103" s="82">
        <v>1035</v>
      </c>
      <c r="E103" s="82">
        <v>0</v>
      </c>
      <c r="F103" s="82">
        <v>1268</v>
      </c>
      <c r="G103" s="82">
        <v>110274</v>
      </c>
      <c r="H103" s="82"/>
    </row>
    <row r="104" spans="1:8" x14ac:dyDescent="0.35">
      <c r="A104" s="82" t="s">
        <v>454</v>
      </c>
      <c r="B104" s="82">
        <v>3539</v>
      </c>
      <c r="C104" s="82">
        <v>659</v>
      </c>
      <c r="D104" s="82">
        <v>1049</v>
      </c>
      <c r="E104" s="82">
        <v>0</v>
      </c>
      <c r="F104" s="82">
        <v>1831</v>
      </c>
      <c r="G104" s="82">
        <v>93538</v>
      </c>
      <c r="H104" s="82"/>
    </row>
    <row r="105" spans="1:8" x14ac:dyDescent="0.35">
      <c r="A105" s="82" t="s">
        <v>455</v>
      </c>
      <c r="B105" s="82">
        <v>3467</v>
      </c>
      <c r="C105" s="82">
        <v>701</v>
      </c>
      <c r="D105" s="82">
        <v>1086</v>
      </c>
      <c r="E105" s="82">
        <v>0</v>
      </c>
      <c r="F105" s="82">
        <v>1680</v>
      </c>
      <c r="G105" s="82">
        <v>101783</v>
      </c>
      <c r="H105" s="82"/>
    </row>
    <row r="106" spans="1:8" x14ac:dyDescent="0.35">
      <c r="A106" s="82" t="s">
        <v>456</v>
      </c>
      <c r="B106" s="82">
        <v>3363</v>
      </c>
      <c r="C106" s="82">
        <v>747</v>
      </c>
      <c r="D106" s="82">
        <v>926</v>
      </c>
      <c r="E106" s="82">
        <v>0</v>
      </c>
      <c r="F106" s="82">
        <v>1690</v>
      </c>
      <c r="G106" s="82">
        <v>95333</v>
      </c>
      <c r="H106" s="82"/>
    </row>
    <row r="107" spans="1:8" x14ac:dyDescent="0.35">
      <c r="A107" s="82" t="s">
        <v>457</v>
      </c>
      <c r="B107" s="82">
        <v>3264</v>
      </c>
      <c r="C107" s="82">
        <v>751</v>
      </c>
      <c r="D107" s="82">
        <v>1058</v>
      </c>
      <c r="E107" s="82">
        <v>0</v>
      </c>
      <c r="F107" s="82">
        <v>1455</v>
      </c>
      <c r="G107" s="82">
        <v>116380</v>
      </c>
      <c r="H107" s="82"/>
    </row>
    <row r="108" spans="1:8" x14ac:dyDescent="0.35">
      <c r="A108" s="82" t="s">
        <v>458</v>
      </c>
      <c r="B108" s="82">
        <v>3499</v>
      </c>
      <c r="C108" s="82">
        <v>683</v>
      </c>
      <c r="D108" s="82">
        <v>1134</v>
      </c>
      <c r="E108" s="82">
        <v>0</v>
      </c>
      <c r="F108" s="82">
        <v>1682</v>
      </c>
      <c r="G108" s="82">
        <v>94429</v>
      </c>
      <c r="H108" s="82"/>
    </row>
    <row r="109" spans="1:8" x14ac:dyDescent="0.35">
      <c r="A109" s="82" t="s">
        <v>459</v>
      </c>
      <c r="B109" s="82">
        <v>3462</v>
      </c>
      <c r="C109" s="82">
        <v>723</v>
      </c>
      <c r="D109" s="82">
        <v>1115</v>
      </c>
      <c r="E109" s="82">
        <v>0</v>
      </c>
      <c r="F109" s="82">
        <v>1624</v>
      </c>
      <c r="G109" s="82">
        <v>100405</v>
      </c>
      <c r="H109" s="82"/>
    </row>
    <row r="110" spans="1:8" x14ac:dyDescent="0.35">
      <c r="A110" s="82" t="s">
        <v>460</v>
      </c>
      <c r="B110" s="82">
        <v>3180</v>
      </c>
      <c r="C110" s="82">
        <v>792</v>
      </c>
      <c r="D110" s="82">
        <v>958</v>
      </c>
      <c r="E110" s="82">
        <v>0</v>
      </c>
      <c r="F110" s="82">
        <v>1430</v>
      </c>
      <c r="G110" s="82">
        <v>88032</v>
      </c>
      <c r="H110" s="82"/>
    </row>
    <row r="111" spans="1:8" x14ac:dyDescent="0.35">
      <c r="A111" s="82" t="s">
        <v>461</v>
      </c>
      <c r="B111" s="82">
        <v>3052</v>
      </c>
      <c r="C111" s="82">
        <v>779</v>
      </c>
      <c r="D111" s="82">
        <v>1107</v>
      </c>
      <c r="E111" s="82">
        <v>0</v>
      </c>
      <c r="F111" s="82">
        <v>1166</v>
      </c>
      <c r="G111" s="82">
        <v>103110</v>
      </c>
      <c r="H111" s="82"/>
    </row>
    <row r="112" spans="1:8" x14ac:dyDescent="0.35">
      <c r="A112" s="82" t="s">
        <v>462</v>
      </c>
      <c r="B112" s="82">
        <v>3186</v>
      </c>
      <c r="C112" s="82">
        <v>687</v>
      </c>
      <c r="D112" s="82">
        <v>1129</v>
      </c>
      <c r="E112" s="82">
        <v>0</v>
      </c>
      <c r="F112" s="82">
        <v>1370</v>
      </c>
      <c r="G112" s="82">
        <v>85781</v>
      </c>
      <c r="H112" s="82"/>
    </row>
    <row r="113" spans="1:8" x14ac:dyDescent="0.35">
      <c r="A113" s="82" t="s">
        <v>463</v>
      </c>
      <c r="B113" s="82">
        <v>3533</v>
      </c>
      <c r="C113" s="82">
        <v>761</v>
      </c>
      <c r="D113" s="82">
        <v>1195</v>
      </c>
      <c r="E113" s="82">
        <v>0</v>
      </c>
      <c r="F113" s="82">
        <v>1577</v>
      </c>
      <c r="G113" s="82">
        <v>94657</v>
      </c>
      <c r="H113" s="82"/>
    </row>
    <row r="114" spans="1:8" x14ac:dyDescent="0.35">
      <c r="A114" s="82" t="s">
        <v>464</v>
      </c>
      <c r="B114" s="82">
        <v>3098</v>
      </c>
      <c r="C114" s="82">
        <v>782</v>
      </c>
      <c r="D114" s="82">
        <v>933</v>
      </c>
      <c r="E114" s="82">
        <v>0</v>
      </c>
      <c r="F114" s="82">
        <v>1383</v>
      </c>
      <c r="G114" s="82">
        <v>88380</v>
      </c>
      <c r="H114" s="82"/>
    </row>
    <row r="115" spans="1:8" x14ac:dyDescent="0.35">
      <c r="A115" s="82" t="s">
        <v>465</v>
      </c>
      <c r="B115" s="82">
        <v>3139</v>
      </c>
      <c r="C115" s="82">
        <v>798</v>
      </c>
      <c r="D115" s="82">
        <v>1150</v>
      </c>
      <c r="E115" s="82">
        <v>0</v>
      </c>
      <c r="F115" s="82">
        <v>1191</v>
      </c>
      <c r="G115" s="82">
        <v>110244</v>
      </c>
      <c r="H115" s="82"/>
    </row>
    <row r="116" spans="1:8" x14ac:dyDescent="0.35">
      <c r="A116" s="82" t="s">
        <v>466</v>
      </c>
      <c r="B116" s="82">
        <v>3505</v>
      </c>
      <c r="C116" s="82">
        <v>714</v>
      </c>
      <c r="D116" s="82">
        <v>1158</v>
      </c>
      <c r="E116" s="82">
        <v>0</v>
      </c>
      <c r="F116" s="82">
        <v>1633</v>
      </c>
      <c r="G116" s="82">
        <v>98850</v>
      </c>
      <c r="H116" s="82"/>
    </row>
    <row r="117" spans="1:8" x14ac:dyDescent="0.35">
      <c r="A117" s="82" t="s">
        <v>467</v>
      </c>
      <c r="B117" s="82">
        <v>3663</v>
      </c>
      <c r="C117" s="82">
        <v>763</v>
      </c>
      <c r="D117" s="82">
        <v>1244</v>
      </c>
      <c r="E117" s="82">
        <v>0</v>
      </c>
      <c r="F117" s="82">
        <v>1656</v>
      </c>
      <c r="G117" s="82">
        <v>102105</v>
      </c>
      <c r="H117" s="82"/>
    </row>
    <row r="118" spans="1:8" x14ac:dyDescent="0.35">
      <c r="A118" s="82" t="s">
        <v>468</v>
      </c>
      <c r="B118" s="82">
        <v>3329</v>
      </c>
      <c r="C118" s="82">
        <v>813</v>
      </c>
      <c r="D118" s="82">
        <v>1009</v>
      </c>
      <c r="E118" s="82">
        <v>0</v>
      </c>
      <c r="F118" s="82">
        <v>1507</v>
      </c>
      <c r="G118" s="82">
        <v>94796</v>
      </c>
      <c r="H118" s="82"/>
    </row>
    <row r="119" spans="1:8" x14ac:dyDescent="0.35">
      <c r="A119" s="82" t="s">
        <v>469</v>
      </c>
      <c r="B119" s="82">
        <v>3179</v>
      </c>
      <c r="C119" s="82">
        <v>774</v>
      </c>
      <c r="D119" s="82">
        <v>1034</v>
      </c>
      <c r="E119" s="82">
        <v>42</v>
      </c>
      <c r="F119" s="82">
        <v>1329</v>
      </c>
      <c r="G119" s="82">
        <v>118081</v>
      </c>
      <c r="H119" s="82"/>
    </row>
    <row r="120" spans="1:8" x14ac:dyDescent="0.35">
      <c r="A120" s="82" t="s">
        <v>470</v>
      </c>
      <c r="B120" s="82">
        <v>4770</v>
      </c>
      <c r="C120" s="82">
        <v>722</v>
      </c>
      <c r="D120" s="82">
        <v>1139</v>
      </c>
      <c r="E120" s="82">
        <v>1098</v>
      </c>
      <c r="F120" s="82">
        <v>1811</v>
      </c>
      <c r="G120" s="82">
        <v>101050</v>
      </c>
      <c r="H120" s="82"/>
    </row>
    <row r="121" spans="1:8" x14ac:dyDescent="0.35">
      <c r="A121" s="82" t="s">
        <v>471</v>
      </c>
      <c r="B121" s="82">
        <v>4262</v>
      </c>
      <c r="C121" s="82">
        <v>782</v>
      </c>
      <c r="D121" s="82">
        <v>1148</v>
      </c>
      <c r="E121" s="82">
        <v>471</v>
      </c>
      <c r="F121" s="82">
        <v>1861</v>
      </c>
      <c r="G121" s="82">
        <v>108862</v>
      </c>
      <c r="H121" s="82"/>
    </row>
    <row r="122" spans="1:8" x14ac:dyDescent="0.35">
      <c r="A122" s="82" t="s">
        <v>472</v>
      </c>
      <c r="B122" s="82">
        <v>3728</v>
      </c>
      <c r="C122" s="82">
        <v>810</v>
      </c>
      <c r="D122" s="82">
        <v>960</v>
      </c>
      <c r="E122" s="82">
        <v>288</v>
      </c>
      <c r="F122" s="82">
        <v>1670</v>
      </c>
      <c r="G122" s="82">
        <v>100949</v>
      </c>
      <c r="H122" s="82"/>
    </row>
    <row r="123" spans="1:8" x14ac:dyDescent="0.35">
      <c r="A123" s="82" t="s">
        <v>473</v>
      </c>
      <c r="B123" s="82">
        <v>3787</v>
      </c>
      <c r="C123" s="82">
        <v>799</v>
      </c>
      <c r="D123" s="82">
        <v>1077</v>
      </c>
      <c r="E123" s="82">
        <v>525</v>
      </c>
      <c r="F123" s="82">
        <v>1386</v>
      </c>
      <c r="G123" s="82">
        <v>118105</v>
      </c>
      <c r="H123" s="82"/>
    </row>
    <row r="124" spans="1:8" x14ac:dyDescent="0.35">
      <c r="A124" s="82" t="s">
        <v>474</v>
      </c>
      <c r="B124" s="82">
        <v>3892</v>
      </c>
      <c r="C124" s="82">
        <v>732</v>
      </c>
      <c r="D124" s="82">
        <v>1036</v>
      </c>
      <c r="E124" s="82">
        <v>366</v>
      </c>
      <c r="F124" s="82">
        <v>1758</v>
      </c>
      <c r="G124" s="82">
        <v>100561</v>
      </c>
      <c r="H124" s="82"/>
    </row>
    <row r="125" spans="1:8" x14ac:dyDescent="0.35">
      <c r="A125" s="82" t="s">
        <v>475</v>
      </c>
      <c r="B125" s="82">
        <v>4299</v>
      </c>
      <c r="C125" s="82">
        <v>762</v>
      </c>
      <c r="D125" s="82">
        <v>1084</v>
      </c>
      <c r="E125" s="82">
        <v>417</v>
      </c>
      <c r="F125" s="82">
        <v>2036</v>
      </c>
      <c r="G125" s="82">
        <v>108968</v>
      </c>
      <c r="H125" s="82"/>
    </row>
    <row r="126" spans="1:8" x14ac:dyDescent="0.35">
      <c r="A126" s="82" t="s">
        <v>476</v>
      </c>
      <c r="B126" s="82">
        <v>3955</v>
      </c>
      <c r="C126" s="82">
        <v>824</v>
      </c>
      <c r="D126" s="82">
        <v>1004</v>
      </c>
      <c r="E126" s="82">
        <v>333</v>
      </c>
      <c r="F126" s="82">
        <v>1794</v>
      </c>
      <c r="G126" s="82">
        <v>102088</v>
      </c>
      <c r="H126" s="82"/>
    </row>
    <row r="127" spans="1:8" x14ac:dyDescent="0.35">
      <c r="A127" s="82" t="s">
        <v>477</v>
      </c>
      <c r="B127" s="82">
        <v>4124</v>
      </c>
      <c r="C127" s="82">
        <v>767</v>
      </c>
      <c r="D127" s="82">
        <v>1141</v>
      </c>
      <c r="E127" s="82">
        <v>657</v>
      </c>
      <c r="F127" s="82">
        <v>1559</v>
      </c>
      <c r="G127" s="82">
        <v>120434</v>
      </c>
      <c r="H127" s="82"/>
    </row>
    <row r="128" spans="1:8" x14ac:dyDescent="0.35">
      <c r="A128" s="82" t="s">
        <v>478</v>
      </c>
      <c r="B128" s="82">
        <v>5387</v>
      </c>
      <c r="C128" s="82">
        <v>729</v>
      </c>
      <c r="D128" s="82">
        <v>1031</v>
      </c>
      <c r="E128" s="82">
        <v>624</v>
      </c>
      <c r="F128" s="82">
        <v>3003</v>
      </c>
      <c r="G128" s="82">
        <v>106799</v>
      </c>
      <c r="H128" s="82"/>
    </row>
    <row r="129" spans="1:8" x14ac:dyDescent="0.35">
      <c r="A129" s="82" t="s">
        <v>479</v>
      </c>
      <c r="B129" s="82">
        <v>4502</v>
      </c>
      <c r="C129" s="82">
        <v>772</v>
      </c>
      <c r="D129" s="82">
        <v>1135</v>
      </c>
      <c r="E129" s="82">
        <v>585</v>
      </c>
      <c r="F129" s="82">
        <v>2010</v>
      </c>
      <c r="G129" s="82">
        <v>112826</v>
      </c>
      <c r="H129" s="82"/>
    </row>
    <row r="130" spans="1:8" x14ac:dyDescent="0.35">
      <c r="A130" s="82" t="s">
        <v>480</v>
      </c>
      <c r="B130" s="82">
        <v>4177</v>
      </c>
      <c r="C130" s="82">
        <v>814</v>
      </c>
      <c r="D130" s="82">
        <v>1005</v>
      </c>
      <c r="E130" s="82">
        <v>486</v>
      </c>
      <c r="F130" s="82">
        <v>1872</v>
      </c>
      <c r="G130" s="82">
        <v>106906</v>
      </c>
      <c r="H130" s="82"/>
    </row>
    <row r="131" spans="1:8" x14ac:dyDescent="0.35">
      <c r="A131" s="82" t="s">
        <v>481</v>
      </c>
      <c r="B131" s="82">
        <v>4298</v>
      </c>
      <c r="C131" s="82">
        <v>805</v>
      </c>
      <c r="D131" s="82">
        <v>1140</v>
      </c>
      <c r="E131" s="82">
        <v>735</v>
      </c>
      <c r="F131" s="82">
        <v>1618</v>
      </c>
      <c r="G131" s="82">
        <v>125077</v>
      </c>
      <c r="H131" s="82"/>
    </row>
    <row r="132" spans="1:8" x14ac:dyDescent="0.35">
      <c r="A132" s="82" t="s">
        <v>482</v>
      </c>
      <c r="B132" s="82">
        <v>4687</v>
      </c>
      <c r="C132" s="82">
        <v>726</v>
      </c>
      <c r="D132" s="82">
        <v>1038</v>
      </c>
      <c r="E132" s="82">
        <v>783</v>
      </c>
      <c r="F132" s="82">
        <v>2140</v>
      </c>
      <c r="G132" s="82">
        <v>108330</v>
      </c>
      <c r="H132" s="82"/>
    </row>
    <row r="133" spans="1:8" x14ac:dyDescent="0.35">
      <c r="A133" s="82" t="s">
        <v>483</v>
      </c>
      <c r="B133" s="82">
        <v>4765</v>
      </c>
      <c r="C133" s="82">
        <v>785</v>
      </c>
      <c r="D133" s="82">
        <v>1116</v>
      </c>
      <c r="E133" s="82">
        <v>747</v>
      </c>
      <c r="F133" s="82">
        <v>2117</v>
      </c>
      <c r="G133" s="82">
        <v>117297</v>
      </c>
      <c r="H133" s="82"/>
    </row>
    <row r="134" spans="1:8" x14ac:dyDescent="0.35">
      <c r="A134" s="82" t="s">
        <v>484</v>
      </c>
      <c r="B134" s="82">
        <v>4234</v>
      </c>
      <c r="C134" s="82">
        <v>808</v>
      </c>
      <c r="D134" s="82">
        <v>816</v>
      </c>
      <c r="E134" s="82">
        <v>588</v>
      </c>
      <c r="F134" s="82">
        <v>2022</v>
      </c>
      <c r="G134" s="82">
        <v>112047</v>
      </c>
      <c r="H134" s="82"/>
    </row>
    <row r="135" spans="1:8" x14ac:dyDescent="0.35">
      <c r="A135" s="82" t="s">
        <v>485</v>
      </c>
      <c r="B135" s="82">
        <v>4650</v>
      </c>
      <c r="C135" s="82">
        <v>818</v>
      </c>
      <c r="D135" s="82">
        <v>1039</v>
      </c>
      <c r="E135" s="82">
        <v>999</v>
      </c>
      <c r="F135" s="82">
        <v>1794</v>
      </c>
      <c r="G135" s="82">
        <v>132061</v>
      </c>
      <c r="H135" s="82"/>
    </row>
    <row r="136" spans="1:8" x14ac:dyDescent="0.35">
      <c r="A136" s="82" t="s">
        <v>486</v>
      </c>
      <c r="B136" s="82">
        <v>4976</v>
      </c>
      <c r="C136" s="82">
        <v>725</v>
      </c>
      <c r="D136" s="82">
        <v>941</v>
      </c>
      <c r="E136" s="82">
        <v>963</v>
      </c>
      <c r="F136" s="82">
        <v>2347</v>
      </c>
      <c r="G136" s="82">
        <v>112541</v>
      </c>
      <c r="H136" s="82"/>
    </row>
    <row r="137" spans="1:8" x14ac:dyDescent="0.35">
      <c r="A137" s="82" t="s">
        <v>487</v>
      </c>
      <c r="B137" s="82">
        <v>4998</v>
      </c>
      <c r="C137" s="82">
        <v>782</v>
      </c>
      <c r="D137" s="82">
        <v>1053</v>
      </c>
      <c r="E137" s="82">
        <v>843</v>
      </c>
      <c r="F137" s="82">
        <v>2320</v>
      </c>
      <c r="G137" s="82">
        <v>120769</v>
      </c>
      <c r="H137" s="82"/>
    </row>
    <row r="138" spans="1:8" x14ac:dyDescent="0.35">
      <c r="A138" s="82" t="s">
        <v>488</v>
      </c>
      <c r="B138" s="82">
        <v>4474</v>
      </c>
      <c r="C138" s="82">
        <v>806</v>
      </c>
      <c r="D138" s="82">
        <v>937</v>
      </c>
      <c r="E138" s="82">
        <v>564</v>
      </c>
      <c r="F138" s="82">
        <v>2167</v>
      </c>
      <c r="G138" s="82">
        <v>114369</v>
      </c>
      <c r="H138" s="82"/>
    </row>
    <row r="139" spans="1:8" x14ac:dyDescent="0.35">
      <c r="A139" s="82" t="s">
        <v>489</v>
      </c>
      <c r="B139" s="82">
        <v>4734</v>
      </c>
      <c r="C139" s="82">
        <v>802</v>
      </c>
      <c r="D139" s="82">
        <v>1049</v>
      </c>
      <c r="E139" s="82">
        <v>828</v>
      </c>
      <c r="F139" s="82">
        <v>2055</v>
      </c>
      <c r="G139" s="82">
        <v>139234</v>
      </c>
      <c r="H139" s="82"/>
    </row>
    <row r="140" spans="1:8" x14ac:dyDescent="0.35">
      <c r="A140" s="82" t="s">
        <v>490</v>
      </c>
      <c r="B140" s="82">
        <v>5053</v>
      </c>
      <c r="C140" s="82">
        <v>744</v>
      </c>
      <c r="D140" s="82">
        <v>1007</v>
      </c>
      <c r="E140" s="82">
        <v>786</v>
      </c>
      <c r="F140" s="82">
        <v>2516</v>
      </c>
      <c r="G140" s="82">
        <v>117996</v>
      </c>
      <c r="H140" s="82"/>
    </row>
    <row r="141" spans="1:8" x14ac:dyDescent="0.35">
      <c r="A141" s="82" t="s">
        <v>491</v>
      </c>
      <c r="B141" s="82">
        <v>5045</v>
      </c>
      <c r="C141" s="82">
        <v>784</v>
      </c>
      <c r="D141" s="82">
        <v>1063</v>
      </c>
      <c r="E141" s="82">
        <v>795</v>
      </c>
      <c r="F141" s="82">
        <v>2403</v>
      </c>
      <c r="G141" s="82">
        <v>127741</v>
      </c>
      <c r="H141" s="82"/>
    </row>
    <row r="142" spans="1:8" x14ac:dyDescent="0.35">
      <c r="A142" s="82" t="s">
        <v>492</v>
      </c>
      <c r="B142" s="82">
        <v>4652</v>
      </c>
      <c r="C142" s="82">
        <v>826</v>
      </c>
      <c r="D142" s="82">
        <v>925</v>
      </c>
      <c r="E142" s="82">
        <v>711</v>
      </c>
      <c r="F142" s="82">
        <v>2190</v>
      </c>
      <c r="G142" s="82">
        <v>121114</v>
      </c>
      <c r="H142" s="82"/>
    </row>
    <row r="143" spans="1:8" x14ac:dyDescent="0.35">
      <c r="A143" s="82" t="s">
        <v>493</v>
      </c>
      <c r="B143" s="82">
        <v>4783</v>
      </c>
      <c r="C143" s="82">
        <v>809</v>
      </c>
      <c r="D143" s="82">
        <v>1039</v>
      </c>
      <c r="E143" s="82">
        <v>708</v>
      </c>
      <c r="F143" s="82">
        <v>2227</v>
      </c>
      <c r="G143" s="82">
        <v>149158</v>
      </c>
      <c r="H143" s="82"/>
    </row>
    <row r="144" spans="1:8" x14ac:dyDescent="0.35">
      <c r="A144" s="82" t="s">
        <v>494</v>
      </c>
      <c r="B144" s="82">
        <v>5401</v>
      </c>
      <c r="C144" s="82">
        <v>754</v>
      </c>
      <c r="D144" s="82">
        <v>1087</v>
      </c>
      <c r="E144" s="82">
        <v>684</v>
      </c>
      <c r="F144" s="82">
        <v>2876</v>
      </c>
      <c r="G144" s="82">
        <v>123014</v>
      </c>
    </row>
    <row r="145" spans="1:7" x14ac:dyDescent="0.35">
      <c r="A145" s="82" t="s">
        <v>495</v>
      </c>
      <c r="B145" s="82">
        <v>5134</v>
      </c>
      <c r="C145" s="82">
        <v>799</v>
      </c>
      <c r="D145" s="82">
        <v>1105</v>
      </c>
      <c r="E145" s="82">
        <v>663</v>
      </c>
      <c r="F145" s="82">
        <v>2567</v>
      </c>
      <c r="G145" s="82">
        <v>132403</v>
      </c>
    </row>
    <row r="146" spans="1:7" x14ac:dyDescent="0.35">
      <c r="A146" s="82" t="s">
        <v>496</v>
      </c>
      <c r="B146" s="82">
        <v>4723</v>
      </c>
      <c r="C146" s="82">
        <v>822</v>
      </c>
      <c r="D146" s="82">
        <v>976</v>
      </c>
      <c r="E146" s="82">
        <v>513</v>
      </c>
      <c r="F146" s="82">
        <v>2412</v>
      </c>
      <c r="G146" s="82">
        <v>127437</v>
      </c>
    </row>
    <row r="147" spans="1:7" x14ac:dyDescent="0.35">
      <c r="A147" s="82" t="s">
        <v>497</v>
      </c>
      <c r="B147" s="82">
        <v>5003</v>
      </c>
      <c r="C147" s="82">
        <v>806</v>
      </c>
      <c r="D147" s="82">
        <v>1162</v>
      </c>
      <c r="E147" s="82">
        <v>744</v>
      </c>
      <c r="F147" s="82">
        <v>2291</v>
      </c>
      <c r="G147" s="82">
        <v>149500</v>
      </c>
    </row>
    <row r="148" spans="1:7" x14ac:dyDescent="0.35">
      <c r="A148" s="82" t="s">
        <v>498</v>
      </c>
      <c r="B148" s="82">
        <v>5460</v>
      </c>
      <c r="C148" s="82">
        <v>771</v>
      </c>
      <c r="D148" s="82">
        <v>1164</v>
      </c>
      <c r="E148" s="82">
        <v>648</v>
      </c>
      <c r="F148" s="82">
        <v>2877</v>
      </c>
      <c r="G148" s="82">
        <v>129565</v>
      </c>
    </row>
    <row r="149" spans="1:7" x14ac:dyDescent="0.35">
      <c r="A149" s="82" t="s">
        <v>499</v>
      </c>
      <c r="B149" s="82">
        <v>5472</v>
      </c>
      <c r="C149" s="82">
        <v>804</v>
      </c>
      <c r="D149" s="82">
        <v>1202</v>
      </c>
      <c r="E149" s="82">
        <v>687</v>
      </c>
      <c r="F149" s="82">
        <v>2779</v>
      </c>
      <c r="G149" s="82">
        <v>138056</v>
      </c>
    </row>
    <row r="150" spans="1:7" x14ac:dyDescent="0.35">
      <c r="A150" s="82" t="s">
        <v>500</v>
      </c>
      <c r="B150" s="82">
        <v>4899</v>
      </c>
      <c r="C150" s="82">
        <v>825</v>
      </c>
      <c r="D150" s="82">
        <v>984</v>
      </c>
      <c r="E150" s="82">
        <v>561</v>
      </c>
      <c r="F150" s="82">
        <v>2529</v>
      </c>
      <c r="G150" s="82">
        <v>131659</v>
      </c>
    </row>
    <row r="151" spans="1:7" x14ac:dyDescent="0.35">
      <c r="A151" s="82" t="s">
        <v>501</v>
      </c>
      <c r="B151" s="82">
        <v>5096</v>
      </c>
      <c r="C151" s="82">
        <v>827</v>
      </c>
      <c r="D151" s="82">
        <v>1269</v>
      </c>
      <c r="E151" s="82">
        <v>627</v>
      </c>
      <c r="F151" s="82">
        <v>2373</v>
      </c>
      <c r="G151" s="82">
        <v>159407</v>
      </c>
    </row>
    <row r="152" spans="1:7" x14ac:dyDescent="0.35">
      <c r="A152" s="82" t="s">
        <v>502</v>
      </c>
      <c r="B152" s="82">
        <v>5366</v>
      </c>
      <c r="C152" s="82">
        <v>773</v>
      </c>
      <c r="D152" s="82">
        <v>1228</v>
      </c>
      <c r="E152" s="82">
        <v>666</v>
      </c>
      <c r="F152" s="82">
        <v>2699</v>
      </c>
      <c r="G152" s="82">
        <v>130869</v>
      </c>
    </row>
    <row r="153" spans="1:7" x14ac:dyDescent="0.35">
      <c r="A153" s="82" t="s">
        <v>503</v>
      </c>
      <c r="B153" s="82">
        <v>5451</v>
      </c>
      <c r="C153" s="82">
        <v>812</v>
      </c>
      <c r="D153" s="82">
        <v>1248</v>
      </c>
      <c r="E153" s="82">
        <v>618</v>
      </c>
      <c r="F153" s="82">
        <v>2773</v>
      </c>
      <c r="G153" s="82">
        <v>140518</v>
      </c>
    </row>
    <row r="154" spans="1:7" x14ac:dyDescent="0.35">
      <c r="A154" s="82" t="s">
        <v>504</v>
      </c>
      <c r="B154" s="82">
        <v>5289</v>
      </c>
      <c r="C154" s="82">
        <v>853</v>
      </c>
      <c r="D154" s="82">
        <v>1151</v>
      </c>
      <c r="E154" s="82">
        <v>612</v>
      </c>
      <c r="F154" s="82">
        <v>2673</v>
      </c>
      <c r="G154" s="82">
        <v>129230</v>
      </c>
    </row>
    <row r="155" spans="1:7" x14ac:dyDescent="0.35">
      <c r="A155" s="82" t="s">
        <v>505</v>
      </c>
      <c r="B155" s="82">
        <v>5180</v>
      </c>
      <c r="C155" s="82">
        <v>821</v>
      </c>
      <c r="D155" s="82">
        <v>1197</v>
      </c>
      <c r="E155" s="82">
        <v>627</v>
      </c>
      <c r="F155" s="82">
        <v>2535</v>
      </c>
      <c r="G155" s="82">
        <v>157921</v>
      </c>
    </row>
    <row r="156" spans="1:7" x14ac:dyDescent="0.35">
      <c r="A156" s="82" t="s">
        <v>506</v>
      </c>
      <c r="B156" s="82">
        <v>4532</v>
      </c>
      <c r="C156" s="82">
        <v>754</v>
      </c>
      <c r="D156" s="82">
        <v>1059</v>
      </c>
      <c r="E156" s="82">
        <v>585</v>
      </c>
      <c r="F156" s="82">
        <v>2134</v>
      </c>
      <c r="G156" s="82">
        <v>105941</v>
      </c>
    </row>
    <row r="157" spans="1:7" x14ac:dyDescent="0.35">
      <c r="A157" s="82" t="s">
        <v>507</v>
      </c>
      <c r="B157" s="82">
        <v>5207</v>
      </c>
      <c r="C157" s="82">
        <v>941</v>
      </c>
      <c r="D157" s="82">
        <v>1317</v>
      </c>
      <c r="E157" s="82">
        <v>519</v>
      </c>
      <c r="F157" s="82">
        <v>2430</v>
      </c>
      <c r="G157" s="82">
        <v>125219</v>
      </c>
    </row>
    <row r="158" spans="1:7" x14ac:dyDescent="0.35">
      <c r="A158" s="82" t="s">
        <v>508</v>
      </c>
      <c r="B158" s="82">
        <v>5468</v>
      </c>
      <c r="C158" s="82">
        <v>1079</v>
      </c>
      <c r="D158" s="82">
        <v>1141</v>
      </c>
      <c r="E158" s="82">
        <v>483</v>
      </c>
      <c r="F158" s="82">
        <v>2765</v>
      </c>
      <c r="G158" s="82">
        <v>131124</v>
      </c>
    </row>
    <row r="159" spans="1:7" x14ac:dyDescent="0.35">
      <c r="A159" s="82" t="s">
        <v>509</v>
      </c>
      <c r="B159" s="82">
        <v>4830</v>
      </c>
      <c r="C159" s="82">
        <v>893</v>
      </c>
      <c r="D159" s="82">
        <v>1090</v>
      </c>
      <c r="E159" s="82">
        <v>315</v>
      </c>
      <c r="F159" s="82">
        <v>2532</v>
      </c>
      <c r="G159" s="82">
        <v>163671</v>
      </c>
    </row>
    <row r="160" spans="1:7" x14ac:dyDescent="0.35">
      <c r="A160" s="82" t="s">
        <v>510</v>
      </c>
      <c r="B160" s="82">
        <v>5037</v>
      </c>
      <c r="C160" s="82">
        <v>851</v>
      </c>
      <c r="D160" s="82">
        <v>1141</v>
      </c>
      <c r="E160" s="82">
        <v>351</v>
      </c>
      <c r="F160" s="82">
        <v>2694</v>
      </c>
      <c r="G160" s="82">
        <v>135496</v>
      </c>
    </row>
    <row r="161" spans="1:7" x14ac:dyDescent="0.35">
      <c r="A161" s="82" t="s">
        <v>511</v>
      </c>
      <c r="B161" s="82">
        <v>5658</v>
      </c>
      <c r="C161" s="82">
        <v>1083</v>
      </c>
      <c r="D161" s="82">
        <v>1187</v>
      </c>
      <c r="E161" s="82">
        <v>336</v>
      </c>
      <c r="F161" s="82">
        <v>3052</v>
      </c>
      <c r="G161" s="82">
        <v>150331</v>
      </c>
    </row>
    <row r="162" spans="1:7" x14ac:dyDescent="0.35">
      <c r="A162" s="82" t="s">
        <v>512</v>
      </c>
      <c r="B162" s="82">
        <v>5102</v>
      </c>
      <c r="C162" s="82">
        <v>975</v>
      </c>
      <c r="D162" s="82">
        <v>1021</v>
      </c>
      <c r="E162" s="82">
        <v>264</v>
      </c>
      <c r="F162" s="82">
        <v>2842</v>
      </c>
      <c r="G162" s="82">
        <v>152851</v>
      </c>
    </row>
    <row r="163" spans="1:7" x14ac:dyDescent="0.35">
      <c r="A163" s="82" t="s">
        <v>513</v>
      </c>
      <c r="B163" s="82">
        <v>5051</v>
      </c>
      <c r="C163" s="82">
        <v>923</v>
      </c>
      <c r="D163" s="82">
        <v>1045</v>
      </c>
      <c r="E163" s="82">
        <v>339</v>
      </c>
      <c r="F163" s="82">
        <v>2744</v>
      </c>
      <c r="G163" s="82">
        <v>190112</v>
      </c>
    </row>
    <row r="164" spans="1:7" x14ac:dyDescent="0.35">
      <c r="A164" s="82" t="s">
        <v>514</v>
      </c>
      <c r="B164" s="82">
        <v>5703</v>
      </c>
      <c r="C164" s="82">
        <v>936</v>
      </c>
      <c r="D164" s="82">
        <v>1068</v>
      </c>
      <c r="E164" s="82">
        <v>366</v>
      </c>
      <c r="F164" s="82">
        <v>3333</v>
      </c>
      <c r="G164" s="82">
        <v>155034</v>
      </c>
    </row>
    <row r="165" spans="1:7" x14ac:dyDescent="0.35">
      <c r="A165" s="82" t="s">
        <v>515</v>
      </c>
      <c r="B165" s="82">
        <v>5755</v>
      </c>
      <c r="C165" s="82">
        <v>936</v>
      </c>
      <c r="D165" s="82">
        <v>1123</v>
      </c>
      <c r="E165" s="82">
        <v>366</v>
      </c>
      <c r="F165" s="82">
        <v>3330</v>
      </c>
      <c r="G165" s="82">
        <v>170782</v>
      </c>
    </row>
    <row r="166" spans="1:7" x14ac:dyDescent="0.35">
      <c r="A166" s="82" t="s">
        <v>516</v>
      </c>
      <c r="B166" s="82">
        <v>5476</v>
      </c>
      <c r="C166" s="82">
        <v>936</v>
      </c>
      <c r="D166" s="82">
        <v>989</v>
      </c>
      <c r="E166" s="82">
        <v>237</v>
      </c>
      <c r="F166" s="82">
        <v>3314</v>
      </c>
      <c r="G166" s="82">
        <v>168155</v>
      </c>
    </row>
    <row r="167" spans="1:7" x14ac:dyDescent="0.35">
      <c r="A167" s="82" t="s">
        <v>517</v>
      </c>
      <c r="B167" s="82">
        <v>5575</v>
      </c>
      <c r="C167" s="82">
        <v>941</v>
      </c>
      <c r="D167" s="82">
        <v>1072</v>
      </c>
      <c r="E167" s="82">
        <v>315</v>
      </c>
      <c r="F167" s="82">
        <v>3247</v>
      </c>
      <c r="G167" s="82">
        <v>208873</v>
      </c>
    </row>
    <row r="168" spans="1:7" x14ac:dyDescent="0.35">
      <c r="A168" s="82" t="s">
        <v>518</v>
      </c>
      <c r="B168" s="82">
        <v>6094</v>
      </c>
      <c r="C168" s="82">
        <v>918</v>
      </c>
      <c r="D168" s="82">
        <v>1203</v>
      </c>
      <c r="E168" s="82">
        <v>300</v>
      </c>
      <c r="F168" s="82">
        <v>3673</v>
      </c>
      <c r="G168" s="82">
        <v>170716</v>
      </c>
    </row>
    <row r="169" spans="1:7" x14ac:dyDescent="0.35">
      <c r="A169" s="82" t="s">
        <v>519</v>
      </c>
      <c r="B169" s="82">
        <v>6275</v>
      </c>
      <c r="C169" s="82">
        <v>918</v>
      </c>
      <c r="D169" s="82">
        <v>1201</v>
      </c>
      <c r="E169" s="82">
        <v>576</v>
      </c>
      <c r="F169" s="82">
        <v>3580</v>
      </c>
      <c r="G169" s="82">
        <v>181711</v>
      </c>
    </row>
    <row r="170" spans="1:7" x14ac:dyDescent="0.35">
      <c r="A170" s="82" t="s">
        <v>520</v>
      </c>
      <c r="B170" s="82">
        <v>5676</v>
      </c>
      <c r="C170" s="82">
        <v>918</v>
      </c>
      <c r="D170" s="82">
        <v>1078</v>
      </c>
      <c r="E170" s="82">
        <v>273</v>
      </c>
      <c r="F170" s="82">
        <v>3407</v>
      </c>
      <c r="G170" s="82">
        <v>176906</v>
      </c>
    </row>
    <row r="171" spans="1:7" x14ac:dyDescent="0.35">
      <c r="A171" s="82" t="s">
        <v>521</v>
      </c>
      <c r="B171" s="82">
        <v>5771</v>
      </c>
      <c r="C171" s="82">
        <v>912</v>
      </c>
      <c r="D171" s="82">
        <v>1135</v>
      </c>
      <c r="E171" s="82">
        <v>360</v>
      </c>
      <c r="F171" s="82">
        <v>3364</v>
      </c>
      <c r="G171" s="82">
        <v>218140</v>
      </c>
    </row>
    <row r="172" spans="1:7" x14ac:dyDescent="0.35">
      <c r="A172" s="82" t="s">
        <v>522</v>
      </c>
      <c r="B172" s="82">
        <v>6438</v>
      </c>
      <c r="C172" s="82">
        <v>954</v>
      </c>
      <c r="D172" s="82">
        <v>1273</v>
      </c>
      <c r="E172" s="82">
        <v>318</v>
      </c>
      <c r="F172" s="82">
        <v>3893</v>
      </c>
      <c r="G172" s="82">
        <v>177992</v>
      </c>
    </row>
    <row r="173" spans="1:7" x14ac:dyDescent="0.35">
      <c r="A173" s="82" t="s">
        <v>523</v>
      </c>
      <c r="B173" s="82">
        <v>6634</v>
      </c>
      <c r="C173" s="82">
        <v>954</v>
      </c>
      <c r="D173" s="82">
        <v>1292</v>
      </c>
      <c r="E173" s="82">
        <v>369</v>
      </c>
      <c r="F173" s="82">
        <v>4019</v>
      </c>
      <c r="G173" s="82">
        <v>191246</v>
      </c>
    </row>
    <row r="174" spans="1:7" x14ac:dyDescent="0.35">
      <c r="A174" s="82" t="s">
        <v>524</v>
      </c>
      <c r="B174" s="82">
        <v>6102</v>
      </c>
      <c r="C174" s="82">
        <v>954</v>
      </c>
      <c r="D174" s="82">
        <v>1172</v>
      </c>
      <c r="E174" s="82">
        <v>297</v>
      </c>
      <c r="F174" s="82">
        <v>3679</v>
      </c>
      <c r="G174" s="82">
        <v>186822</v>
      </c>
    </row>
    <row r="175" spans="1:7" ht="15.75" customHeight="1" x14ac:dyDescent="0.35">
      <c r="A175" s="82" t="s">
        <v>525</v>
      </c>
      <c r="B175" s="82">
        <v>6131</v>
      </c>
      <c r="C175" s="82">
        <v>957</v>
      </c>
      <c r="D175" s="82">
        <v>1303</v>
      </c>
      <c r="E175" s="82">
        <v>345</v>
      </c>
      <c r="F175" s="82">
        <v>3526</v>
      </c>
      <c r="G175" s="82">
        <v>234740</v>
      </c>
    </row>
    <row r="176" spans="1:7" ht="15.75" customHeight="1" x14ac:dyDescent="0.35">
      <c r="A176" s="82" t="s">
        <v>526</v>
      </c>
      <c r="B176" s="82">
        <v>7150</v>
      </c>
      <c r="C176" s="82">
        <v>978</v>
      </c>
      <c r="D176" s="82">
        <v>1423</v>
      </c>
      <c r="E176" s="82">
        <v>414</v>
      </c>
      <c r="F176" s="82">
        <v>4335</v>
      </c>
      <c r="G176" s="82">
        <v>186099</v>
      </c>
    </row>
    <row r="177" spans="1:7" ht="15.75" customHeight="1" x14ac:dyDescent="0.35">
      <c r="A177" s="82" t="s">
        <v>527</v>
      </c>
      <c r="B177" s="82">
        <v>7125</v>
      </c>
      <c r="C177" s="82">
        <v>978</v>
      </c>
      <c r="D177" s="82">
        <v>1463</v>
      </c>
      <c r="E177" s="82">
        <v>372</v>
      </c>
      <c r="F177" s="82">
        <v>4312</v>
      </c>
      <c r="G177" s="82">
        <v>204218</v>
      </c>
    </row>
    <row r="178" spans="1:7" ht="15.75" customHeight="1" x14ac:dyDescent="0.35">
      <c r="A178" s="82" t="s">
        <v>528</v>
      </c>
      <c r="B178" s="82">
        <v>6713</v>
      </c>
      <c r="C178" s="82">
        <v>978</v>
      </c>
      <c r="D178" s="82">
        <v>1346</v>
      </c>
      <c r="E178" s="82">
        <v>294</v>
      </c>
      <c r="F178" s="82">
        <v>4095</v>
      </c>
      <c r="G178" s="82">
        <v>198976</v>
      </c>
    </row>
    <row r="179" spans="1:7" ht="15.75" customHeight="1" x14ac:dyDescent="0.35">
      <c r="A179" s="82" t="s">
        <v>529</v>
      </c>
      <c r="B179" s="82">
        <v>6316</v>
      </c>
      <c r="C179" s="82">
        <v>976</v>
      </c>
      <c r="D179" s="82">
        <v>1297</v>
      </c>
      <c r="E179" s="82">
        <v>363</v>
      </c>
      <c r="F179" s="82">
        <v>3680</v>
      </c>
      <c r="G179" s="82">
        <v>257470</v>
      </c>
    </row>
    <row r="180" spans="1:7" ht="15.75" customHeight="1" x14ac:dyDescent="0.35">
      <c r="A180" s="82" t="s">
        <v>1939</v>
      </c>
      <c r="B180" s="82">
        <v>7503</v>
      </c>
      <c r="C180" s="82">
        <v>978</v>
      </c>
      <c r="D180" s="82">
        <v>1500</v>
      </c>
      <c r="E180" s="82">
        <v>369</v>
      </c>
      <c r="F180" s="82">
        <v>4656</v>
      </c>
      <c r="G180" s="82">
        <v>198737</v>
      </c>
    </row>
    <row r="181" spans="1:7" ht="32.25" customHeight="1" x14ac:dyDescent="0.35">
      <c r="A181" s="82" t="s">
        <v>530</v>
      </c>
      <c r="B181" s="82">
        <v>623</v>
      </c>
      <c r="C181" s="82">
        <v>120</v>
      </c>
      <c r="D181" s="82">
        <v>261</v>
      </c>
      <c r="E181" s="82">
        <v>0</v>
      </c>
      <c r="F181" s="82">
        <v>242</v>
      </c>
      <c r="G181" s="82">
        <v>16049</v>
      </c>
    </row>
    <row r="182" spans="1:7" x14ac:dyDescent="0.35">
      <c r="A182" s="82" t="s">
        <v>531</v>
      </c>
      <c r="B182" s="82">
        <v>606</v>
      </c>
      <c r="C182" s="82">
        <v>120</v>
      </c>
      <c r="D182" s="82">
        <v>261</v>
      </c>
      <c r="E182" s="82">
        <v>0</v>
      </c>
      <c r="F182" s="82">
        <v>225</v>
      </c>
      <c r="G182" s="82">
        <v>16215</v>
      </c>
    </row>
    <row r="183" spans="1:7" x14ac:dyDescent="0.35">
      <c r="A183" s="82" t="s">
        <v>532</v>
      </c>
      <c r="B183" s="82">
        <v>604</v>
      </c>
      <c r="C183" s="82">
        <v>122</v>
      </c>
      <c r="D183" s="82">
        <v>261</v>
      </c>
      <c r="E183" s="82">
        <v>0</v>
      </c>
      <c r="F183" s="82">
        <v>221</v>
      </c>
      <c r="G183" s="82">
        <v>16025</v>
      </c>
    </row>
    <row r="184" spans="1:7" x14ac:dyDescent="0.35">
      <c r="A184" s="82" t="s">
        <v>533</v>
      </c>
      <c r="B184" s="82">
        <v>680</v>
      </c>
      <c r="C184" s="82">
        <v>151</v>
      </c>
      <c r="D184" s="82">
        <v>264</v>
      </c>
      <c r="E184" s="82">
        <v>0</v>
      </c>
      <c r="F184" s="82">
        <v>265</v>
      </c>
      <c r="G184" s="82">
        <v>19605</v>
      </c>
    </row>
    <row r="185" spans="1:7" x14ac:dyDescent="0.35">
      <c r="A185" s="82" t="s">
        <v>534</v>
      </c>
      <c r="B185" s="82">
        <v>636</v>
      </c>
      <c r="C185" s="82">
        <v>151</v>
      </c>
      <c r="D185" s="82">
        <v>264</v>
      </c>
      <c r="E185" s="82">
        <v>0</v>
      </c>
      <c r="F185" s="82">
        <v>221</v>
      </c>
      <c r="G185" s="82">
        <v>17442</v>
      </c>
    </row>
    <row r="186" spans="1:7" x14ac:dyDescent="0.35">
      <c r="A186" s="82" t="s">
        <v>535</v>
      </c>
      <c r="B186" s="82">
        <v>635</v>
      </c>
      <c r="C186" s="82">
        <v>150</v>
      </c>
      <c r="D186" s="82">
        <v>264</v>
      </c>
      <c r="E186" s="82">
        <v>0</v>
      </c>
      <c r="F186" s="82">
        <v>221</v>
      </c>
      <c r="G186" s="82">
        <v>17896</v>
      </c>
    </row>
    <row r="187" spans="1:7" x14ac:dyDescent="0.35">
      <c r="A187" s="82" t="s">
        <v>536</v>
      </c>
      <c r="B187" s="82">
        <v>686</v>
      </c>
      <c r="C187" s="82">
        <v>203</v>
      </c>
      <c r="D187" s="82">
        <v>251</v>
      </c>
      <c r="E187" s="82">
        <v>0</v>
      </c>
      <c r="F187" s="82">
        <v>232</v>
      </c>
      <c r="G187" s="82">
        <v>20941</v>
      </c>
    </row>
    <row r="188" spans="1:7" x14ac:dyDescent="0.35">
      <c r="A188" s="82" t="s">
        <v>537</v>
      </c>
      <c r="B188" s="82">
        <v>681</v>
      </c>
      <c r="C188" s="82">
        <v>203</v>
      </c>
      <c r="D188" s="82">
        <v>251</v>
      </c>
      <c r="E188" s="82">
        <v>0</v>
      </c>
      <c r="F188" s="82">
        <v>227</v>
      </c>
      <c r="G188" s="82">
        <v>21757</v>
      </c>
    </row>
    <row r="189" spans="1:7" x14ac:dyDescent="0.35">
      <c r="A189" s="82" t="s">
        <v>538</v>
      </c>
      <c r="B189" s="82">
        <v>670</v>
      </c>
      <c r="C189" s="82">
        <v>202</v>
      </c>
      <c r="D189" s="82">
        <v>251</v>
      </c>
      <c r="E189" s="82">
        <v>0</v>
      </c>
      <c r="F189" s="82">
        <v>217</v>
      </c>
      <c r="G189" s="82">
        <v>21096</v>
      </c>
    </row>
    <row r="190" spans="1:7" x14ac:dyDescent="0.35">
      <c r="A190" s="82" t="s">
        <v>71</v>
      </c>
      <c r="B190" s="82">
        <v>685</v>
      </c>
      <c r="C190" s="82">
        <v>196</v>
      </c>
      <c r="D190" s="82">
        <v>280</v>
      </c>
      <c r="E190" s="82">
        <v>0</v>
      </c>
      <c r="F190" s="82">
        <v>209</v>
      </c>
      <c r="G190" s="82">
        <v>29174</v>
      </c>
    </row>
    <row r="191" spans="1:7" x14ac:dyDescent="0.35">
      <c r="A191" s="82" t="s">
        <v>72</v>
      </c>
      <c r="B191" s="82">
        <v>738</v>
      </c>
      <c r="C191" s="82">
        <v>196</v>
      </c>
      <c r="D191" s="82">
        <v>300</v>
      </c>
      <c r="E191" s="82">
        <v>0</v>
      </c>
      <c r="F191" s="82">
        <v>242</v>
      </c>
      <c r="G191" s="82">
        <v>21008</v>
      </c>
    </row>
    <row r="192" spans="1:7" x14ac:dyDescent="0.35">
      <c r="A192" s="82" t="s">
        <v>73</v>
      </c>
      <c r="B192" s="82">
        <v>794</v>
      </c>
      <c r="C192" s="82">
        <v>195</v>
      </c>
      <c r="D192" s="82">
        <v>338</v>
      </c>
      <c r="E192" s="82">
        <v>0</v>
      </c>
      <c r="F192" s="82">
        <v>261</v>
      </c>
      <c r="G192" s="82">
        <v>18743</v>
      </c>
    </row>
    <row r="193" spans="1:7" x14ac:dyDescent="0.35">
      <c r="A193" s="82" t="s">
        <v>74</v>
      </c>
      <c r="B193" s="82">
        <v>601</v>
      </c>
      <c r="C193" s="82">
        <v>136</v>
      </c>
      <c r="D193" s="82">
        <v>223</v>
      </c>
      <c r="E193" s="82">
        <v>0</v>
      </c>
      <c r="F193" s="82">
        <v>242</v>
      </c>
      <c r="G193" s="82">
        <v>18921</v>
      </c>
    </row>
    <row r="194" spans="1:7" x14ac:dyDescent="0.35">
      <c r="A194" s="82" t="s">
        <v>75</v>
      </c>
      <c r="B194" s="82">
        <v>617</v>
      </c>
      <c r="C194" s="82">
        <v>136</v>
      </c>
      <c r="D194" s="82">
        <v>248</v>
      </c>
      <c r="E194" s="82">
        <v>0</v>
      </c>
      <c r="F194" s="82">
        <v>233</v>
      </c>
      <c r="G194" s="82">
        <v>16238</v>
      </c>
    </row>
    <row r="195" spans="1:7" x14ac:dyDescent="0.35">
      <c r="A195" s="82" t="s">
        <v>76</v>
      </c>
      <c r="B195" s="82">
        <v>759</v>
      </c>
      <c r="C195" s="82">
        <v>137</v>
      </c>
      <c r="D195" s="82">
        <v>367</v>
      </c>
      <c r="E195" s="82">
        <v>0</v>
      </c>
      <c r="F195" s="82">
        <v>255</v>
      </c>
      <c r="G195" s="82">
        <v>16947</v>
      </c>
    </row>
    <row r="196" spans="1:7" x14ac:dyDescent="0.35">
      <c r="A196" s="82" t="s">
        <v>77</v>
      </c>
      <c r="B196" s="82">
        <v>720</v>
      </c>
      <c r="C196" s="82">
        <v>169</v>
      </c>
      <c r="D196" s="82">
        <v>267</v>
      </c>
      <c r="E196" s="82">
        <v>0</v>
      </c>
      <c r="F196" s="82">
        <v>284</v>
      </c>
      <c r="G196" s="82">
        <v>23737</v>
      </c>
    </row>
    <row r="197" spans="1:7" x14ac:dyDescent="0.35">
      <c r="A197" s="82" t="s">
        <v>78</v>
      </c>
      <c r="B197" s="82">
        <v>749</v>
      </c>
      <c r="C197" s="82">
        <v>169</v>
      </c>
      <c r="D197" s="82">
        <v>330</v>
      </c>
      <c r="E197" s="82">
        <v>0</v>
      </c>
      <c r="F197" s="82">
        <v>250</v>
      </c>
      <c r="G197" s="82">
        <v>18368</v>
      </c>
    </row>
    <row r="198" spans="1:7" x14ac:dyDescent="0.35">
      <c r="A198" s="82" t="s">
        <v>79</v>
      </c>
      <c r="B198" s="82">
        <v>712</v>
      </c>
      <c r="C198" s="82">
        <v>168</v>
      </c>
      <c r="D198" s="82">
        <v>303</v>
      </c>
      <c r="E198" s="82">
        <v>0</v>
      </c>
      <c r="F198" s="82">
        <v>241</v>
      </c>
      <c r="G198" s="82">
        <v>18660</v>
      </c>
    </row>
    <row r="199" spans="1:7" x14ac:dyDescent="0.35">
      <c r="A199" s="82" t="s">
        <v>80</v>
      </c>
      <c r="B199" s="82">
        <v>773</v>
      </c>
      <c r="C199" s="82">
        <v>213</v>
      </c>
      <c r="D199" s="82">
        <v>300</v>
      </c>
      <c r="E199" s="82">
        <v>0</v>
      </c>
      <c r="F199" s="82">
        <v>260</v>
      </c>
      <c r="G199" s="82">
        <v>27778</v>
      </c>
    </row>
    <row r="200" spans="1:7" x14ac:dyDescent="0.35">
      <c r="A200" s="82" t="s">
        <v>81</v>
      </c>
      <c r="B200" s="82">
        <v>743</v>
      </c>
      <c r="C200" s="82">
        <v>213</v>
      </c>
      <c r="D200" s="82">
        <v>288</v>
      </c>
      <c r="E200" s="82">
        <v>0</v>
      </c>
      <c r="F200" s="82">
        <v>242</v>
      </c>
      <c r="G200" s="82">
        <v>17678</v>
      </c>
    </row>
    <row r="201" spans="1:7" x14ac:dyDescent="0.35">
      <c r="A201" s="82" t="s">
        <v>82</v>
      </c>
      <c r="B201" s="82">
        <v>636</v>
      </c>
      <c r="C201" s="82">
        <v>212</v>
      </c>
      <c r="D201" s="82">
        <v>193</v>
      </c>
      <c r="E201" s="82">
        <v>0</v>
      </c>
      <c r="F201" s="82">
        <v>231</v>
      </c>
      <c r="G201" s="82">
        <v>22123</v>
      </c>
    </row>
    <row r="202" spans="1:7" x14ac:dyDescent="0.35">
      <c r="A202" s="82" t="s">
        <v>83</v>
      </c>
      <c r="B202" s="82">
        <v>696</v>
      </c>
      <c r="C202" s="82">
        <v>209</v>
      </c>
      <c r="D202" s="82">
        <v>270</v>
      </c>
      <c r="E202" s="82">
        <v>0</v>
      </c>
      <c r="F202" s="82">
        <v>217</v>
      </c>
      <c r="G202" s="82">
        <v>28377</v>
      </c>
    </row>
    <row r="203" spans="1:7" x14ac:dyDescent="0.35">
      <c r="A203" s="82" t="s">
        <v>84</v>
      </c>
      <c r="B203" s="82">
        <v>748</v>
      </c>
      <c r="C203" s="82">
        <v>209</v>
      </c>
      <c r="D203" s="82">
        <v>294</v>
      </c>
      <c r="E203" s="82">
        <v>0</v>
      </c>
      <c r="F203" s="82">
        <v>245</v>
      </c>
      <c r="G203" s="82">
        <v>23022</v>
      </c>
    </row>
    <row r="204" spans="1:7" x14ac:dyDescent="0.35">
      <c r="A204" s="82" t="s">
        <v>85</v>
      </c>
      <c r="B204" s="82">
        <v>851</v>
      </c>
      <c r="C204" s="82">
        <v>208</v>
      </c>
      <c r="D204" s="82">
        <v>361</v>
      </c>
      <c r="E204" s="82">
        <v>0</v>
      </c>
      <c r="F204" s="82">
        <v>282</v>
      </c>
      <c r="G204" s="82">
        <v>20180</v>
      </c>
    </row>
    <row r="205" spans="1:7" x14ac:dyDescent="0.35">
      <c r="A205" s="82" t="s">
        <v>86</v>
      </c>
      <c r="B205" s="82">
        <v>667</v>
      </c>
      <c r="C205" s="82">
        <v>142</v>
      </c>
      <c r="D205" s="82">
        <v>273</v>
      </c>
      <c r="E205" s="82">
        <v>0</v>
      </c>
      <c r="F205" s="82">
        <v>252</v>
      </c>
      <c r="G205" s="82">
        <v>20970</v>
      </c>
    </row>
    <row r="206" spans="1:7" x14ac:dyDescent="0.35">
      <c r="A206" s="82" t="s">
        <v>87</v>
      </c>
      <c r="B206" s="82">
        <v>758</v>
      </c>
      <c r="C206" s="82">
        <v>142</v>
      </c>
      <c r="D206" s="82">
        <v>346</v>
      </c>
      <c r="E206" s="82">
        <v>0</v>
      </c>
      <c r="F206" s="82">
        <v>270</v>
      </c>
      <c r="G206" s="82">
        <v>17526</v>
      </c>
    </row>
    <row r="207" spans="1:7" x14ac:dyDescent="0.35">
      <c r="A207" s="82" t="s">
        <v>88</v>
      </c>
      <c r="B207" s="82">
        <v>704</v>
      </c>
      <c r="C207" s="82">
        <v>143</v>
      </c>
      <c r="D207" s="82">
        <v>302</v>
      </c>
      <c r="E207" s="82">
        <v>0</v>
      </c>
      <c r="F207" s="82">
        <v>259</v>
      </c>
      <c r="G207" s="82">
        <v>18082</v>
      </c>
    </row>
    <row r="208" spans="1:7" x14ac:dyDescent="0.35">
      <c r="A208" s="82" t="s">
        <v>89</v>
      </c>
      <c r="B208" s="82">
        <v>795</v>
      </c>
      <c r="C208" s="82">
        <v>178</v>
      </c>
      <c r="D208" s="82">
        <v>297</v>
      </c>
      <c r="E208" s="82">
        <v>0</v>
      </c>
      <c r="F208" s="82">
        <v>320</v>
      </c>
      <c r="G208" s="82">
        <v>25375</v>
      </c>
    </row>
    <row r="209" spans="1:7" x14ac:dyDescent="0.35">
      <c r="A209" s="82" t="s">
        <v>90</v>
      </c>
      <c r="B209" s="82">
        <v>760</v>
      </c>
      <c r="C209" s="82">
        <v>178</v>
      </c>
      <c r="D209" s="82">
        <v>312</v>
      </c>
      <c r="E209" s="82">
        <v>0</v>
      </c>
      <c r="F209" s="82">
        <v>270</v>
      </c>
      <c r="G209" s="82">
        <v>19921</v>
      </c>
    </row>
    <row r="210" spans="1:7" x14ac:dyDescent="0.35">
      <c r="A210" s="82" t="s">
        <v>91</v>
      </c>
      <c r="B210" s="82">
        <v>838</v>
      </c>
      <c r="C210" s="82">
        <v>178</v>
      </c>
      <c r="D210" s="82">
        <v>369</v>
      </c>
      <c r="E210" s="82">
        <v>0</v>
      </c>
      <c r="F210" s="82">
        <v>291</v>
      </c>
      <c r="G210" s="82">
        <v>21497</v>
      </c>
    </row>
    <row r="211" spans="1:7" x14ac:dyDescent="0.35">
      <c r="A211" s="82" t="s">
        <v>92</v>
      </c>
      <c r="B211" s="82">
        <v>804</v>
      </c>
      <c r="C211" s="82">
        <v>221</v>
      </c>
      <c r="D211" s="82">
        <v>323</v>
      </c>
      <c r="E211" s="82">
        <v>0</v>
      </c>
      <c r="F211" s="82">
        <v>260</v>
      </c>
      <c r="G211" s="82">
        <v>29372</v>
      </c>
    </row>
    <row r="212" spans="1:7" x14ac:dyDescent="0.35">
      <c r="A212" s="82" t="s">
        <v>93</v>
      </c>
      <c r="B212" s="82">
        <v>746</v>
      </c>
      <c r="C212" s="82">
        <v>221</v>
      </c>
      <c r="D212" s="82">
        <v>274</v>
      </c>
      <c r="E212" s="82">
        <v>0</v>
      </c>
      <c r="F212" s="82">
        <v>251</v>
      </c>
      <c r="G212" s="82">
        <v>19281</v>
      </c>
    </row>
    <row r="213" spans="1:7" x14ac:dyDescent="0.35">
      <c r="A213" s="82" t="s">
        <v>94</v>
      </c>
      <c r="B213" s="82">
        <v>753</v>
      </c>
      <c r="C213" s="82">
        <v>222</v>
      </c>
      <c r="D213" s="82">
        <v>257</v>
      </c>
      <c r="E213" s="82">
        <v>0</v>
      </c>
      <c r="F213" s="82">
        <v>274</v>
      </c>
      <c r="G213" s="82">
        <v>21762</v>
      </c>
    </row>
    <row r="214" spans="1:7" x14ac:dyDescent="0.35">
      <c r="A214" s="82" t="s">
        <v>95</v>
      </c>
      <c r="B214" s="82">
        <v>710</v>
      </c>
      <c r="C214" s="82">
        <v>220</v>
      </c>
      <c r="D214" s="82">
        <v>227</v>
      </c>
      <c r="E214" s="82">
        <v>0</v>
      </c>
      <c r="F214" s="82">
        <v>263</v>
      </c>
      <c r="G214" s="82">
        <v>32536</v>
      </c>
    </row>
    <row r="215" spans="1:7" x14ac:dyDescent="0.35">
      <c r="A215" s="82" t="s">
        <v>96</v>
      </c>
      <c r="B215" s="82">
        <v>734</v>
      </c>
      <c r="C215" s="82">
        <v>220</v>
      </c>
      <c r="D215" s="82">
        <v>249</v>
      </c>
      <c r="E215" s="82">
        <v>0</v>
      </c>
      <c r="F215" s="82">
        <v>265</v>
      </c>
      <c r="G215" s="82">
        <v>23306</v>
      </c>
    </row>
    <row r="216" spans="1:7" x14ac:dyDescent="0.35">
      <c r="A216" s="82" t="s">
        <v>97</v>
      </c>
      <c r="B216" s="82">
        <v>870</v>
      </c>
      <c r="C216" s="82">
        <v>221</v>
      </c>
      <c r="D216" s="82">
        <v>307</v>
      </c>
      <c r="E216" s="82">
        <v>0</v>
      </c>
      <c r="F216" s="82">
        <v>342</v>
      </c>
      <c r="G216" s="82">
        <v>22474</v>
      </c>
    </row>
    <row r="217" spans="1:7" x14ac:dyDescent="0.35">
      <c r="A217" s="82" t="s">
        <v>98</v>
      </c>
      <c r="B217" s="82">
        <v>615</v>
      </c>
      <c r="C217" s="82">
        <v>141</v>
      </c>
      <c r="D217" s="82">
        <v>174</v>
      </c>
      <c r="E217" s="82">
        <v>0</v>
      </c>
      <c r="F217" s="82">
        <v>300</v>
      </c>
      <c r="G217" s="82">
        <v>23112</v>
      </c>
    </row>
    <row r="218" spans="1:7" x14ac:dyDescent="0.35">
      <c r="A218" s="82" t="s">
        <v>99</v>
      </c>
      <c r="B218" s="82">
        <v>697</v>
      </c>
      <c r="C218" s="82">
        <v>141</v>
      </c>
      <c r="D218" s="82">
        <v>273</v>
      </c>
      <c r="E218" s="82">
        <v>0</v>
      </c>
      <c r="F218" s="82">
        <v>283</v>
      </c>
      <c r="G218" s="82">
        <v>22745</v>
      </c>
    </row>
    <row r="219" spans="1:7" x14ac:dyDescent="0.35">
      <c r="A219" s="82" t="s">
        <v>100</v>
      </c>
      <c r="B219" s="82">
        <v>733</v>
      </c>
      <c r="C219" s="82">
        <v>142</v>
      </c>
      <c r="D219" s="82">
        <v>273</v>
      </c>
      <c r="E219" s="82">
        <v>0</v>
      </c>
      <c r="F219" s="82">
        <v>318</v>
      </c>
      <c r="G219" s="82">
        <v>23258</v>
      </c>
    </row>
    <row r="220" spans="1:7" x14ac:dyDescent="0.35">
      <c r="A220" s="82" t="s">
        <v>101</v>
      </c>
      <c r="B220" s="82">
        <v>696</v>
      </c>
      <c r="C220" s="82">
        <v>165</v>
      </c>
      <c r="D220" s="82">
        <v>249</v>
      </c>
      <c r="E220" s="82">
        <v>0</v>
      </c>
      <c r="F220" s="82">
        <v>282</v>
      </c>
      <c r="G220" s="82">
        <v>25891</v>
      </c>
    </row>
    <row r="221" spans="1:7" x14ac:dyDescent="0.35">
      <c r="A221" s="82" t="s">
        <v>102</v>
      </c>
      <c r="B221" s="82">
        <v>796</v>
      </c>
      <c r="C221" s="82">
        <v>165</v>
      </c>
      <c r="D221" s="82">
        <v>275</v>
      </c>
      <c r="E221" s="82">
        <v>0</v>
      </c>
      <c r="F221" s="82">
        <v>356</v>
      </c>
      <c r="G221" s="82">
        <v>24270</v>
      </c>
    </row>
    <row r="222" spans="1:7" x14ac:dyDescent="0.35">
      <c r="A222" s="82" t="s">
        <v>103</v>
      </c>
      <c r="B222" s="82">
        <v>712</v>
      </c>
      <c r="C222" s="82">
        <v>165</v>
      </c>
      <c r="D222" s="82">
        <v>270</v>
      </c>
      <c r="E222" s="82">
        <v>0</v>
      </c>
      <c r="F222" s="82">
        <v>277</v>
      </c>
      <c r="G222" s="82">
        <v>22759</v>
      </c>
    </row>
    <row r="223" spans="1:7" x14ac:dyDescent="0.35">
      <c r="A223" s="82" t="s">
        <v>104</v>
      </c>
      <c r="B223" s="82">
        <v>712</v>
      </c>
      <c r="C223" s="82">
        <v>125</v>
      </c>
      <c r="D223" s="82">
        <v>292</v>
      </c>
      <c r="E223" s="82">
        <v>0</v>
      </c>
      <c r="F223" s="82">
        <v>295</v>
      </c>
      <c r="G223" s="82">
        <v>22098</v>
      </c>
    </row>
    <row r="224" spans="1:7" x14ac:dyDescent="0.35">
      <c r="A224" s="82" t="s">
        <v>105</v>
      </c>
      <c r="B224" s="82">
        <v>664</v>
      </c>
      <c r="C224" s="82">
        <v>125</v>
      </c>
      <c r="D224" s="82">
        <v>239</v>
      </c>
      <c r="E224" s="82">
        <v>0</v>
      </c>
      <c r="F224" s="82">
        <v>300</v>
      </c>
      <c r="G224" s="82">
        <v>21891</v>
      </c>
    </row>
    <row r="225" spans="1:7" x14ac:dyDescent="0.35">
      <c r="A225" s="82" t="s">
        <v>106</v>
      </c>
      <c r="B225" s="82">
        <v>551</v>
      </c>
      <c r="C225" s="82">
        <v>125</v>
      </c>
      <c r="D225" s="82">
        <v>164</v>
      </c>
      <c r="E225" s="82">
        <v>0</v>
      </c>
      <c r="F225" s="82">
        <v>262</v>
      </c>
      <c r="G225" s="82">
        <v>22384</v>
      </c>
    </row>
    <row r="226" spans="1:7" x14ac:dyDescent="0.35">
      <c r="A226" s="82" t="s">
        <v>107</v>
      </c>
      <c r="B226" s="82">
        <v>703</v>
      </c>
      <c r="C226" s="82">
        <v>257</v>
      </c>
      <c r="D226" s="82">
        <v>145</v>
      </c>
      <c r="E226" s="82">
        <v>0</v>
      </c>
      <c r="F226" s="82">
        <v>301</v>
      </c>
      <c r="G226" s="82">
        <v>30732</v>
      </c>
    </row>
    <row r="227" spans="1:7" x14ac:dyDescent="0.35">
      <c r="A227" s="82" t="s">
        <v>108</v>
      </c>
      <c r="B227" s="82">
        <v>726</v>
      </c>
      <c r="C227" s="82">
        <v>257</v>
      </c>
      <c r="D227" s="82">
        <v>189</v>
      </c>
      <c r="E227" s="82">
        <v>0</v>
      </c>
      <c r="F227" s="82">
        <v>280</v>
      </c>
      <c r="G227" s="82">
        <v>26900</v>
      </c>
    </row>
    <row r="228" spans="1:7" x14ac:dyDescent="0.35">
      <c r="A228" s="82" t="s">
        <v>109</v>
      </c>
      <c r="B228" s="82">
        <v>796</v>
      </c>
      <c r="C228" s="82">
        <v>256</v>
      </c>
      <c r="D228" s="82">
        <v>212</v>
      </c>
      <c r="E228" s="82">
        <v>0</v>
      </c>
      <c r="F228" s="82">
        <v>328</v>
      </c>
      <c r="G228" s="82">
        <v>23739</v>
      </c>
    </row>
    <row r="229" spans="1:7" x14ac:dyDescent="0.35">
      <c r="A229" s="82" t="s">
        <v>110</v>
      </c>
      <c r="B229" s="82">
        <v>677</v>
      </c>
      <c r="C229" s="82">
        <v>141</v>
      </c>
      <c r="D229" s="82">
        <v>208</v>
      </c>
      <c r="E229" s="82">
        <v>0</v>
      </c>
      <c r="F229" s="82">
        <v>328</v>
      </c>
      <c r="G229" s="82">
        <v>24284</v>
      </c>
    </row>
    <row r="230" spans="1:7" x14ac:dyDescent="0.35">
      <c r="A230" s="82" t="s">
        <v>111</v>
      </c>
      <c r="B230" s="82">
        <v>730</v>
      </c>
      <c r="C230" s="82">
        <v>141</v>
      </c>
      <c r="D230" s="82">
        <v>245</v>
      </c>
      <c r="E230" s="82">
        <v>0</v>
      </c>
      <c r="F230" s="82">
        <v>344</v>
      </c>
      <c r="G230" s="82">
        <v>23303</v>
      </c>
    </row>
    <row r="231" spans="1:7" x14ac:dyDescent="0.35">
      <c r="A231" s="82" t="s">
        <v>112</v>
      </c>
      <c r="B231" s="82">
        <v>788</v>
      </c>
      <c r="C231" s="82">
        <v>141</v>
      </c>
      <c r="D231" s="82">
        <v>266</v>
      </c>
      <c r="E231" s="82">
        <v>0</v>
      </c>
      <c r="F231" s="82">
        <v>381</v>
      </c>
      <c r="G231" s="82">
        <v>23635</v>
      </c>
    </row>
    <row r="232" spans="1:7" x14ac:dyDescent="0.35">
      <c r="A232" s="82" t="s">
        <v>113</v>
      </c>
      <c r="B232" s="82">
        <v>730</v>
      </c>
      <c r="C232" s="82">
        <v>174</v>
      </c>
      <c r="D232" s="82">
        <v>212</v>
      </c>
      <c r="E232" s="82">
        <v>0</v>
      </c>
      <c r="F232" s="82">
        <v>344</v>
      </c>
      <c r="G232" s="82">
        <v>26708</v>
      </c>
    </row>
    <row r="233" spans="1:7" x14ac:dyDescent="0.35">
      <c r="A233" s="82" t="s">
        <v>114</v>
      </c>
      <c r="B233" s="82">
        <v>781</v>
      </c>
      <c r="C233" s="82">
        <v>174</v>
      </c>
      <c r="D233" s="82">
        <v>250</v>
      </c>
      <c r="E233" s="82">
        <v>0</v>
      </c>
      <c r="F233" s="82">
        <v>357</v>
      </c>
      <c r="G233" s="82">
        <v>24181</v>
      </c>
    </row>
    <row r="234" spans="1:7" x14ac:dyDescent="0.35">
      <c r="A234" s="82" t="s">
        <v>115</v>
      </c>
      <c r="B234" s="82">
        <v>735</v>
      </c>
      <c r="C234" s="82">
        <v>175</v>
      </c>
      <c r="D234" s="82">
        <v>225</v>
      </c>
      <c r="E234" s="82">
        <v>0</v>
      </c>
      <c r="F234" s="82">
        <v>335</v>
      </c>
      <c r="G234" s="82">
        <v>23393</v>
      </c>
    </row>
    <row r="235" spans="1:7" x14ac:dyDescent="0.35">
      <c r="A235" s="82" t="s">
        <v>116</v>
      </c>
      <c r="B235" s="82">
        <v>791</v>
      </c>
      <c r="C235" s="82">
        <v>195</v>
      </c>
      <c r="D235" s="82">
        <v>245</v>
      </c>
      <c r="E235" s="82">
        <v>0</v>
      </c>
      <c r="F235" s="82">
        <v>351</v>
      </c>
      <c r="G235" s="82">
        <v>22550</v>
      </c>
    </row>
    <row r="236" spans="1:7" x14ac:dyDescent="0.35">
      <c r="A236" s="82" t="s">
        <v>117</v>
      </c>
      <c r="B236" s="82">
        <v>770</v>
      </c>
      <c r="C236" s="82">
        <v>195</v>
      </c>
      <c r="D236" s="82">
        <v>207</v>
      </c>
      <c r="E236" s="82">
        <v>0</v>
      </c>
      <c r="F236" s="82">
        <v>368</v>
      </c>
      <c r="G236" s="82">
        <v>22134</v>
      </c>
    </row>
    <row r="237" spans="1:7" x14ac:dyDescent="0.35">
      <c r="A237" s="82" t="s">
        <v>118</v>
      </c>
      <c r="B237" s="82">
        <v>660</v>
      </c>
      <c r="C237" s="82">
        <v>196</v>
      </c>
      <c r="D237" s="82">
        <v>171</v>
      </c>
      <c r="E237" s="82">
        <v>0</v>
      </c>
      <c r="F237" s="82">
        <v>293</v>
      </c>
      <c r="G237" s="82">
        <v>22979</v>
      </c>
    </row>
    <row r="238" spans="1:7" x14ac:dyDescent="0.35">
      <c r="A238" s="82" t="s">
        <v>119</v>
      </c>
      <c r="B238" s="82">
        <v>710</v>
      </c>
      <c r="C238" s="82">
        <v>217</v>
      </c>
      <c r="D238" s="82">
        <v>227</v>
      </c>
      <c r="E238" s="82">
        <v>0</v>
      </c>
      <c r="F238" s="82">
        <v>266</v>
      </c>
      <c r="G238" s="82">
        <v>30234</v>
      </c>
    </row>
    <row r="239" spans="1:7" x14ac:dyDescent="0.35">
      <c r="A239" s="82" t="s">
        <v>120</v>
      </c>
      <c r="B239" s="82">
        <v>724</v>
      </c>
      <c r="C239" s="82">
        <v>217</v>
      </c>
      <c r="D239" s="82">
        <v>244</v>
      </c>
      <c r="E239" s="82">
        <v>0</v>
      </c>
      <c r="F239" s="82">
        <v>263</v>
      </c>
      <c r="G239" s="82">
        <v>25964</v>
      </c>
    </row>
    <row r="240" spans="1:7" x14ac:dyDescent="0.35">
      <c r="A240" s="82" t="s">
        <v>121</v>
      </c>
      <c r="B240" s="82">
        <v>748</v>
      </c>
      <c r="C240" s="82">
        <v>217</v>
      </c>
      <c r="D240" s="82">
        <v>253</v>
      </c>
      <c r="E240" s="82">
        <v>0</v>
      </c>
      <c r="F240" s="82">
        <v>278</v>
      </c>
      <c r="G240" s="82">
        <v>24328</v>
      </c>
    </row>
    <row r="241" spans="1:7" x14ac:dyDescent="0.35">
      <c r="A241" s="82" t="s">
        <v>122</v>
      </c>
      <c r="B241" s="82">
        <v>785</v>
      </c>
      <c r="C241" s="82">
        <v>156</v>
      </c>
      <c r="D241" s="82">
        <v>266</v>
      </c>
      <c r="E241" s="82">
        <v>0</v>
      </c>
      <c r="F241" s="82">
        <v>363</v>
      </c>
      <c r="G241" s="82">
        <v>24638</v>
      </c>
    </row>
    <row r="242" spans="1:7" x14ac:dyDescent="0.35">
      <c r="A242" s="82" t="s">
        <v>123</v>
      </c>
      <c r="B242" s="82">
        <v>781</v>
      </c>
      <c r="C242" s="82">
        <v>156</v>
      </c>
      <c r="D242" s="82">
        <v>233</v>
      </c>
      <c r="E242" s="82">
        <v>0</v>
      </c>
      <c r="F242" s="82">
        <v>392</v>
      </c>
      <c r="G242" s="82">
        <v>22726</v>
      </c>
    </row>
    <row r="243" spans="1:7" x14ac:dyDescent="0.35">
      <c r="A243" s="82" t="s">
        <v>124</v>
      </c>
      <c r="B243" s="82">
        <v>725</v>
      </c>
      <c r="C243" s="82">
        <v>156</v>
      </c>
      <c r="D243" s="82">
        <v>227</v>
      </c>
      <c r="E243" s="82">
        <v>0</v>
      </c>
      <c r="F243" s="82">
        <v>342</v>
      </c>
      <c r="G243" s="82">
        <v>23309</v>
      </c>
    </row>
    <row r="244" spans="1:7" x14ac:dyDescent="0.35">
      <c r="A244" s="82" t="s">
        <v>125</v>
      </c>
      <c r="B244" s="82">
        <v>818</v>
      </c>
      <c r="C244" s="82">
        <v>188</v>
      </c>
      <c r="D244" s="82">
        <v>249</v>
      </c>
      <c r="E244" s="82">
        <v>0</v>
      </c>
      <c r="F244" s="82">
        <v>381</v>
      </c>
      <c r="G244" s="82">
        <v>27112</v>
      </c>
    </row>
    <row r="245" spans="1:7" x14ac:dyDescent="0.35">
      <c r="A245" s="82" t="s">
        <v>126</v>
      </c>
      <c r="B245" s="82">
        <v>813</v>
      </c>
      <c r="C245" s="82">
        <v>188</v>
      </c>
      <c r="D245" s="82">
        <v>275</v>
      </c>
      <c r="E245" s="82">
        <v>0</v>
      </c>
      <c r="F245" s="82">
        <v>350</v>
      </c>
      <c r="G245" s="82">
        <v>24683</v>
      </c>
    </row>
    <row r="246" spans="1:7" x14ac:dyDescent="0.35">
      <c r="A246" s="82" t="s">
        <v>127</v>
      </c>
      <c r="B246" s="82">
        <v>762</v>
      </c>
      <c r="C246" s="82">
        <v>189</v>
      </c>
      <c r="D246" s="82">
        <v>237</v>
      </c>
      <c r="E246" s="82">
        <v>0</v>
      </c>
      <c r="F246" s="82">
        <v>336</v>
      </c>
      <c r="G246" s="82">
        <v>23698</v>
      </c>
    </row>
    <row r="247" spans="1:7" x14ac:dyDescent="0.35">
      <c r="A247" s="82" t="s">
        <v>128</v>
      </c>
      <c r="B247" s="82">
        <v>770</v>
      </c>
      <c r="C247" s="82">
        <v>199</v>
      </c>
      <c r="D247" s="82">
        <v>233</v>
      </c>
      <c r="E247" s="82">
        <v>0</v>
      </c>
      <c r="F247" s="82">
        <v>338</v>
      </c>
      <c r="G247" s="82">
        <v>23652</v>
      </c>
    </row>
    <row r="248" spans="1:7" x14ac:dyDescent="0.35">
      <c r="A248" s="82" t="s">
        <v>129</v>
      </c>
      <c r="B248" s="82">
        <v>799</v>
      </c>
      <c r="C248" s="82">
        <v>199</v>
      </c>
      <c r="D248" s="82">
        <v>250</v>
      </c>
      <c r="E248" s="82">
        <v>0</v>
      </c>
      <c r="F248" s="82">
        <v>350</v>
      </c>
      <c r="G248" s="82">
        <v>22983</v>
      </c>
    </row>
    <row r="249" spans="1:7" x14ac:dyDescent="0.35">
      <c r="A249" s="82" t="s">
        <v>130</v>
      </c>
      <c r="B249" s="82">
        <v>783</v>
      </c>
      <c r="C249" s="82">
        <v>198</v>
      </c>
      <c r="D249" s="82">
        <v>243</v>
      </c>
      <c r="E249" s="82">
        <v>0</v>
      </c>
      <c r="F249" s="82">
        <v>342</v>
      </c>
      <c r="G249" s="82">
        <v>23529</v>
      </c>
    </row>
    <row r="250" spans="1:7" x14ac:dyDescent="0.35">
      <c r="A250" s="82" t="s">
        <v>131</v>
      </c>
      <c r="B250" s="82">
        <v>731</v>
      </c>
      <c r="C250" s="82">
        <v>219</v>
      </c>
      <c r="D250" s="82">
        <v>251</v>
      </c>
      <c r="E250" s="82">
        <v>0</v>
      </c>
      <c r="F250" s="82">
        <v>261</v>
      </c>
      <c r="G250" s="82">
        <v>29742</v>
      </c>
    </row>
    <row r="251" spans="1:7" x14ac:dyDescent="0.35">
      <c r="A251" s="82" t="s">
        <v>132</v>
      </c>
      <c r="B251" s="82">
        <v>737</v>
      </c>
      <c r="C251" s="82">
        <v>219</v>
      </c>
      <c r="D251" s="82">
        <v>260</v>
      </c>
      <c r="E251" s="82">
        <v>0</v>
      </c>
      <c r="F251" s="82">
        <v>258</v>
      </c>
      <c r="G251" s="82">
        <v>26513</v>
      </c>
    </row>
    <row r="252" spans="1:7" x14ac:dyDescent="0.35">
      <c r="A252" s="82" t="s">
        <v>133</v>
      </c>
      <c r="B252" s="82">
        <v>782</v>
      </c>
      <c r="C252" s="82">
        <v>220</v>
      </c>
      <c r="D252" s="82">
        <v>283</v>
      </c>
      <c r="E252" s="82">
        <v>0</v>
      </c>
      <c r="F252" s="82">
        <v>279</v>
      </c>
      <c r="G252" s="82">
        <v>25085</v>
      </c>
    </row>
    <row r="253" spans="1:7" x14ac:dyDescent="0.35">
      <c r="A253" s="82" t="s">
        <v>134</v>
      </c>
      <c r="B253" s="82">
        <v>784</v>
      </c>
      <c r="C253" s="82">
        <v>166</v>
      </c>
      <c r="D253" s="82">
        <v>249</v>
      </c>
      <c r="E253" s="82">
        <v>0</v>
      </c>
      <c r="F253" s="82">
        <v>369</v>
      </c>
      <c r="G253" s="82">
        <v>25917</v>
      </c>
    </row>
    <row r="254" spans="1:7" x14ac:dyDescent="0.35">
      <c r="A254" s="82" t="s">
        <v>135</v>
      </c>
      <c r="B254" s="82">
        <v>884</v>
      </c>
      <c r="C254" s="82">
        <v>166</v>
      </c>
      <c r="D254" s="82">
        <v>343</v>
      </c>
      <c r="E254" s="82">
        <v>0</v>
      </c>
      <c r="F254" s="82">
        <v>375</v>
      </c>
      <c r="G254" s="82">
        <v>23438</v>
      </c>
    </row>
    <row r="255" spans="1:7" x14ac:dyDescent="0.35">
      <c r="A255" s="82" t="s">
        <v>136</v>
      </c>
      <c r="B255" s="82">
        <v>812</v>
      </c>
      <c r="C255" s="82">
        <v>167</v>
      </c>
      <c r="D255" s="82">
        <v>264</v>
      </c>
      <c r="E255" s="82">
        <v>0</v>
      </c>
      <c r="F255" s="82">
        <v>381</v>
      </c>
      <c r="G255" s="82">
        <v>24933</v>
      </c>
    </row>
    <row r="256" spans="1:7" x14ac:dyDescent="0.35">
      <c r="A256" s="82" t="s">
        <v>137</v>
      </c>
      <c r="B256" s="82">
        <v>822</v>
      </c>
      <c r="C256" s="82">
        <v>197</v>
      </c>
      <c r="D256" s="82">
        <v>255</v>
      </c>
      <c r="E256" s="82">
        <v>0</v>
      </c>
      <c r="F256" s="82">
        <v>370</v>
      </c>
      <c r="G256" s="82">
        <v>27681</v>
      </c>
    </row>
    <row r="257" spans="1:7" x14ac:dyDescent="0.35">
      <c r="A257" s="82" t="s">
        <v>138</v>
      </c>
      <c r="B257" s="82">
        <v>865</v>
      </c>
      <c r="C257" s="82">
        <v>197</v>
      </c>
      <c r="D257" s="82">
        <v>304</v>
      </c>
      <c r="E257" s="82">
        <v>0</v>
      </c>
      <c r="F257" s="82">
        <v>364</v>
      </c>
      <c r="G257" s="82">
        <v>25436</v>
      </c>
    </row>
    <row r="258" spans="1:7" x14ac:dyDescent="0.35">
      <c r="A258" s="82" t="s">
        <v>139</v>
      </c>
      <c r="B258" s="82">
        <v>890</v>
      </c>
      <c r="C258" s="82">
        <v>196</v>
      </c>
      <c r="D258" s="82">
        <v>315</v>
      </c>
      <c r="E258" s="82">
        <v>0</v>
      </c>
      <c r="F258" s="82">
        <v>379</v>
      </c>
      <c r="G258" s="82">
        <v>24754</v>
      </c>
    </row>
    <row r="259" spans="1:7" x14ac:dyDescent="0.35">
      <c r="A259" s="82" t="s">
        <v>140</v>
      </c>
      <c r="B259" s="82">
        <v>904</v>
      </c>
      <c r="C259" s="82">
        <v>194</v>
      </c>
      <c r="D259" s="82">
        <v>343</v>
      </c>
      <c r="E259" s="82">
        <v>0</v>
      </c>
      <c r="F259" s="82">
        <v>367</v>
      </c>
      <c r="G259" s="82">
        <v>25191</v>
      </c>
    </row>
    <row r="260" spans="1:7" x14ac:dyDescent="0.35">
      <c r="A260" s="82" t="s">
        <v>141</v>
      </c>
      <c r="B260" s="82">
        <v>830</v>
      </c>
      <c r="C260" s="82">
        <v>194</v>
      </c>
      <c r="D260" s="82">
        <v>278</v>
      </c>
      <c r="E260" s="82">
        <v>0</v>
      </c>
      <c r="F260" s="82">
        <v>358</v>
      </c>
      <c r="G260" s="82">
        <v>24389</v>
      </c>
    </row>
    <row r="261" spans="1:7" x14ac:dyDescent="0.35">
      <c r="A261" s="82" t="s">
        <v>142</v>
      </c>
      <c r="B261" s="82">
        <v>823</v>
      </c>
      <c r="C261" s="82">
        <v>194</v>
      </c>
      <c r="D261" s="82">
        <v>260</v>
      </c>
      <c r="E261" s="82">
        <v>0</v>
      </c>
      <c r="F261" s="82">
        <v>369</v>
      </c>
      <c r="G261" s="82">
        <v>25367</v>
      </c>
    </row>
    <row r="262" spans="1:7" x14ac:dyDescent="0.35">
      <c r="A262" s="82" t="s">
        <v>143</v>
      </c>
      <c r="B262" s="82">
        <v>808</v>
      </c>
      <c r="C262" s="82">
        <v>240</v>
      </c>
      <c r="D262" s="82">
        <v>284</v>
      </c>
      <c r="E262" s="82">
        <v>0</v>
      </c>
      <c r="F262" s="82">
        <v>284</v>
      </c>
      <c r="G262" s="82">
        <v>30674</v>
      </c>
    </row>
    <row r="263" spans="1:7" x14ac:dyDescent="0.35">
      <c r="A263" s="82" t="s">
        <v>144</v>
      </c>
      <c r="B263" s="82">
        <v>830</v>
      </c>
      <c r="C263" s="82">
        <v>240</v>
      </c>
      <c r="D263" s="82">
        <v>298</v>
      </c>
      <c r="E263" s="82">
        <v>0</v>
      </c>
      <c r="F263" s="82">
        <v>292</v>
      </c>
      <c r="G263" s="82">
        <v>29689</v>
      </c>
    </row>
    <row r="264" spans="1:7" x14ac:dyDescent="0.35">
      <c r="A264" s="82" t="s">
        <v>145</v>
      </c>
      <c r="B264" s="82">
        <v>813</v>
      </c>
      <c r="C264" s="82">
        <v>240</v>
      </c>
      <c r="D264" s="82">
        <v>212</v>
      </c>
      <c r="E264" s="82">
        <v>0</v>
      </c>
      <c r="F264" s="82">
        <v>361</v>
      </c>
      <c r="G264" s="82">
        <v>27962</v>
      </c>
    </row>
    <row r="265" spans="1:7" x14ac:dyDescent="0.35">
      <c r="A265" s="82" t="s">
        <v>146</v>
      </c>
      <c r="B265" s="82">
        <v>894</v>
      </c>
      <c r="C265" s="82">
        <v>179</v>
      </c>
      <c r="D265" s="82">
        <v>304</v>
      </c>
      <c r="E265" s="82">
        <v>0</v>
      </c>
      <c r="F265" s="82">
        <v>411</v>
      </c>
      <c r="G265" s="82">
        <v>25278</v>
      </c>
    </row>
    <row r="266" spans="1:7" x14ac:dyDescent="0.35">
      <c r="A266" s="82" t="s">
        <v>147</v>
      </c>
      <c r="B266" s="82">
        <v>860</v>
      </c>
      <c r="C266" s="82">
        <v>179</v>
      </c>
      <c r="D266" s="82">
        <v>280</v>
      </c>
      <c r="E266" s="82">
        <v>0</v>
      </c>
      <c r="F266" s="82">
        <v>401</v>
      </c>
      <c r="G266" s="82">
        <v>26095</v>
      </c>
    </row>
    <row r="267" spans="1:7" x14ac:dyDescent="0.35">
      <c r="A267" s="82" t="s">
        <v>148</v>
      </c>
      <c r="B267" s="82">
        <v>942</v>
      </c>
      <c r="C267" s="82">
        <v>180</v>
      </c>
      <c r="D267" s="82">
        <v>307</v>
      </c>
      <c r="E267" s="82">
        <v>0</v>
      </c>
      <c r="F267" s="82">
        <v>455</v>
      </c>
      <c r="G267" s="82">
        <v>26362</v>
      </c>
    </row>
    <row r="268" spans="1:7" x14ac:dyDescent="0.35">
      <c r="A268" s="82" t="s">
        <v>149</v>
      </c>
      <c r="B268" s="82">
        <v>965</v>
      </c>
      <c r="C268" s="82">
        <v>212</v>
      </c>
      <c r="D268" s="82">
        <v>302</v>
      </c>
      <c r="E268" s="82">
        <v>0</v>
      </c>
      <c r="F268" s="82">
        <v>451</v>
      </c>
      <c r="G268" s="82">
        <v>29830</v>
      </c>
    </row>
    <row r="269" spans="1:7" x14ac:dyDescent="0.35">
      <c r="A269" s="82" t="s">
        <v>150</v>
      </c>
      <c r="B269" s="82">
        <v>916</v>
      </c>
      <c r="C269" s="82">
        <v>212</v>
      </c>
      <c r="D269" s="82">
        <v>299</v>
      </c>
      <c r="E269" s="82">
        <v>0</v>
      </c>
      <c r="F269" s="82">
        <v>405</v>
      </c>
      <c r="G269" s="82">
        <v>27922</v>
      </c>
    </row>
    <row r="270" spans="1:7" x14ac:dyDescent="0.35">
      <c r="A270" s="82" t="s">
        <v>151</v>
      </c>
      <c r="B270" s="82">
        <v>940</v>
      </c>
      <c r="C270" s="82">
        <v>211</v>
      </c>
      <c r="D270" s="82">
        <v>330</v>
      </c>
      <c r="E270" s="82">
        <v>0</v>
      </c>
      <c r="F270" s="82">
        <v>399</v>
      </c>
      <c r="G270" s="82">
        <v>26945</v>
      </c>
    </row>
    <row r="271" spans="1:7" x14ac:dyDescent="0.35">
      <c r="A271" s="82" t="s">
        <v>152</v>
      </c>
      <c r="B271" s="82">
        <v>876</v>
      </c>
      <c r="C271" s="82">
        <v>199</v>
      </c>
      <c r="D271" s="82">
        <v>281</v>
      </c>
      <c r="E271" s="82">
        <v>0</v>
      </c>
      <c r="F271" s="82">
        <v>396</v>
      </c>
      <c r="G271" s="82">
        <v>27060</v>
      </c>
    </row>
    <row r="272" spans="1:7" x14ac:dyDescent="0.35">
      <c r="A272" s="82" t="s">
        <v>153</v>
      </c>
      <c r="B272" s="82">
        <v>1011</v>
      </c>
      <c r="C272" s="82">
        <v>199</v>
      </c>
      <c r="D272" s="82">
        <v>393</v>
      </c>
      <c r="E272" s="82">
        <v>0</v>
      </c>
      <c r="F272" s="82">
        <v>419</v>
      </c>
      <c r="G272" s="82">
        <v>26642</v>
      </c>
    </row>
    <row r="273" spans="1:7" x14ac:dyDescent="0.35">
      <c r="A273" s="82" t="s">
        <v>154</v>
      </c>
      <c r="B273" s="82">
        <v>848</v>
      </c>
      <c r="C273" s="82">
        <v>199</v>
      </c>
      <c r="D273" s="82">
        <v>246</v>
      </c>
      <c r="E273" s="82">
        <v>0</v>
      </c>
      <c r="F273" s="82">
        <v>403</v>
      </c>
      <c r="G273" s="82">
        <v>27682</v>
      </c>
    </row>
    <row r="274" spans="1:7" x14ac:dyDescent="0.35">
      <c r="A274" s="82" t="s">
        <v>155</v>
      </c>
      <c r="B274" s="82">
        <v>835</v>
      </c>
      <c r="C274" s="82">
        <v>246</v>
      </c>
      <c r="D274" s="82">
        <v>264</v>
      </c>
      <c r="E274" s="82">
        <v>0</v>
      </c>
      <c r="F274" s="82">
        <v>325</v>
      </c>
      <c r="G274" s="82">
        <v>35417</v>
      </c>
    </row>
    <row r="275" spans="1:7" x14ac:dyDescent="0.35">
      <c r="A275" s="82" t="s">
        <v>156</v>
      </c>
      <c r="B275" s="82">
        <v>898</v>
      </c>
      <c r="C275" s="82">
        <v>246</v>
      </c>
      <c r="D275" s="82">
        <v>311</v>
      </c>
      <c r="E275" s="82">
        <v>0</v>
      </c>
      <c r="F275" s="82">
        <v>341</v>
      </c>
      <c r="G275" s="82">
        <v>30783</v>
      </c>
    </row>
    <row r="276" spans="1:7" x14ac:dyDescent="0.35">
      <c r="A276" s="82" t="s">
        <v>157</v>
      </c>
      <c r="B276" s="82">
        <v>811</v>
      </c>
      <c r="C276" s="82">
        <v>246</v>
      </c>
      <c r="D276" s="82">
        <v>205</v>
      </c>
      <c r="E276" s="82">
        <v>0</v>
      </c>
      <c r="F276" s="82">
        <v>360</v>
      </c>
      <c r="G276" s="82">
        <v>28674</v>
      </c>
    </row>
    <row r="277" spans="1:7" x14ac:dyDescent="0.35">
      <c r="A277" s="82" t="s">
        <v>158</v>
      </c>
      <c r="B277" s="82">
        <v>1037</v>
      </c>
      <c r="C277" s="82">
        <v>170</v>
      </c>
      <c r="D277" s="82">
        <v>409</v>
      </c>
      <c r="E277" s="82">
        <v>0</v>
      </c>
      <c r="F277" s="82">
        <v>458</v>
      </c>
      <c r="G277" s="82">
        <v>28159</v>
      </c>
    </row>
    <row r="278" spans="1:7" x14ac:dyDescent="0.35">
      <c r="A278" s="82" t="s">
        <v>159</v>
      </c>
      <c r="B278" s="82">
        <v>948</v>
      </c>
      <c r="C278" s="82">
        <v>189</v>
      </c>
      <c r="D278" s="82">
        <v>297</v>
      </c>
      <c r="E278" s="82">
        <v>0</v>
      </c>
      <c r="F278" s="82">
        <v>462</v>
      </c>
      <c r="G278" s="82">
        <v>27543</v>
      </c>
    </row>
    <row r="279" spans="1:7" x14ac:dyDescent="0.35">
      <c r="A279" s="82" t="s">
        <v>160</v>
      </c>
      <c r="B279" s="82">
        <v>898</v>
      </c>
      <c r="C279" s="82">
        <v>214</v>
      </c>
      <c r="D279" s="82">
        <v>231</v>
      </c>
      <c r="E279" s="82">
        <v>0</v>
      </c>
      <c r="F279" s="82">
        <v>453</v>
      </c>
      <c r="G279" s="82">
        <v>27402</v>
      </c>
    </row>
    <row r="280" spans="1:7" x14ac:dyDescent="0.35">
      <c r="A280" s="82" t="s">
        <v>161</v>
      </c>
      <c r="B280" s="82">
        <v>1030</v>
      </c>
      <c r="C280" s="82">
        <v>192</v>
      </c>
      <c r="D280" s="82">
        <v>385</v>
      </c>
      <c r="E280" s="82">
        <v>0</v>
      </c>
      <c r="F280" s="82">
        <v>453</v>
      </c>
      <c r="G280" s="82">
        <v>32199</v>
      </c>
    </row>
    <row r="281" spans="1:7" x14ac:dyDescent="0.35">
      <c r="A281" s="82" t="s">
        <v>162</v>
      </c>
      <c r="B281" s="82">
        <v>1036</v>
      </c>
      <c r="C281" s="82">
        <v>213</v>
      </c>
      <c r="D281" s="82">
        <v>339</v>
      </c>
      <c r="E281" s="82">
        <v>0</v>
      </c>
      <c r="F281" s="82">
        <v>484</v>
      </c>
      <c r="G281" s="82">
        <v>29799</v>
      </c>
    </row>
    <row r="282" spans="1:7" x14ac:dyDescent="0.35">
      <c r="A282" s="82" t="s">
        <v>163</v>
      </c>
      <c r="B282" s="82">
        <v>1073</v>
      </c>
      <c r="C282" s="82">
        <v>228</v>
      </c>
      <c r="D282" s="82">
        <v>397</v>
      </c>
      <c r="E282" s="82">
        <v>0</v>
      </c>
      <c r="F282" s="82">
        <v>448</v>
      </c>
      <c r="G282" s="82">
        <v>29730</v>
      </c>
    </row>
    <row r="283" spans="1:7" x14ac:dyDescent="0.35">
      <c r="A283" s="82" t="s">
        <v>164</v>
      </c>
      <c r="B283" s="82">
        <v>969</v>
      </c>
      <c r="C283" s="82">
        <v>230</v>
      </c>
      <c r="D283" s="82">
        <v>291</v>
      </c>
      <c r="E283" s="82">
        <v>0</v>
      </c>
      <c r="F283" s="82">
        <v>448</v>
      </c>
      <c r="G283" s="82">
        <v>28978</v>
      </c>
    </row>
    <row r="284" spans="1:7" x14ac:dyDescent="0.35">
      <c r="A284" s="82" t="s">
        <v>165</v>
      </c>
      <c r="B284" s="82">
        <v>861</v>
      </c>
      <c r="C284" s="82">
        <v>249</v>
      </c>
      <c r="D284" s="82">
        <v>179</v>
      </c>
      <c r="E284" s="82">
        <v>0</v>
      </c>
      <c r="F284" s="82">
        <v>433</v>
      </c>
      <c r="G284" s="82">
        <v>27913</v>
      </c>
    </row>
    <row r="285" spans="1:7" x14ac:dyDescent="0.35">
      <c r="A285" s="82" t="s">
        <v>166</v>
      </c>
      <c r="B285" s="82">
        <v>916</v>
      </c>
      <c r="C285" s="82">
        <v>232</v>
      </c>
      <c r="D285" s="82">
        <v>250</v>
      </c>
      <c r="E285" s="82">
        <v>0</v>
      </c>
      <c r="F285" s="82">
        <v>434</v>
      </c>
      <c r="G285" s="82">
        <v>29390</v>
      </c>
    </row>
    <row r="286" spans="1:7" x14ac:dyDescent="0.35">
      <c r="A286" s="82" t="s">
        <v>167</v>
      </c>
      <c r="B286" s="82">
        <v>879</v>
      </c>
      <c r="C286" s="82">
        <v>226</v>
      </c>
      <c r="D286" s="82">
        <v>289</v>
      </c>
      <c r="E286" s="82">
        <v>0</v>
      </c>
      <c r="F286" s="82">
        <v>364</v>
      </c>
      <c r="G286" s="82">
        <v>37839</v>
      </c>
    </row>
    <row r="287" spans="1:7" x14ac:dyDescent="0.35">
      <c r="A287" s="82" t="s">
        <v>168</v>
      </c>
      <c r="B287" s="82">
        <v>870</v>
      </c>
      <c r="C287" s="82">
        <v>221</v>
      </c>
      <c r="D287" s="82">
        <v>292</v>
      </c>
      <c r="E287" s="82">
        <v>0</v>
      </c>
      <c r="F287" s="82">
        <v>357</v>
      </c>
      <c r="G287" s="82">
        <v>32841</v>
      </c>
    </row>
    <row r="288" spans="1:7" x14ac:dyDescent="0.35">
      <c r="A288" s="82" t="s">
        <v>169</v>
      </c>
      <c r="B288" s="82">
        <v>1060</v>
      </c>
      <c r="C288" s="82">
        <v>259</v>
      </c>
      <c r="D288" s="82">
        <v>345</v>
      </c>
      <c r="E288" s="82">
        <v>0</v>
      </c>
      <c r="F288" s="82">
        <v>456</v>
      </c>
      <c r="G288" s="82">
        <v>32005</v>
      </c>
    </row>
    <row r="289" spans="1:7" x14ac:dyDescent="0.35">
      <c r="A289" s="82" t="s">
        <v>170</v>
      </c>
      <c r="B289" s="82">
        <v>990</v>
      </c>
      <c r="C289" s="82">
        <v>193</v>
      </c>
      <c r="D289" s="82">
        <v>331</v>
      </c>
      <c r="E289" s="82">
        <v>0</v>
      </c>
      <c r="F289" s="82">
        <v>466</v>
      </c>
      <c r="G289" s="82">
        <v>29758</v>
      </c>
    </row>
    <row r="290" spans="1:7" x14ac:dyDescent="0.35">
      <c r="A290" s="82" t="s">
        <v>171</v>
      </c>
      <c r="B290" s="82">
        <v>1054</v>
      </c>
      <c r="C290" s="82">
        <v>224</v>
      </c>
      <c r="D290" s="82">
        <v>289</v>
      </c>
      <c r="E290" s="82">
        <v>0</v>
      </c>
      <c r="F290" s="82">
        <v>541</v>
      </c>
      <c r="G290" s="82">
        <v>29375</v>
      </c>
    </row>
    <row r="291" spans="1:7" x14ac:dyDescent="0.35">
      <c r="A291" s="82" t="s">
        <v>172</v>
      </c>
      <c r="B291" s="82">
        <v>1121</v>
      </c>
      <c r="C291" s="82">
        <v>224</v>
      </c>
      <c r="D291" s="82">
        <v>367</v>
      </c>
      <c r="E291" s="82">
        <v>0</v>
      </c>
      <c r="F291" s="82">
        <v>530</v>
      </c>
      <c r="G291" s="82">
        <v>29875</v>
      </c>
    </row>
    <row r="292" spans="1:7" x14ac:dyDescent="0.35">
      <c r="A292" s="82" t="s">
        <v>173</v>
      </c>
      <c r="B292" s="82">
        <v>982</v>
      </c>
      <c r="C292" s="82">
        <v>192</v>
      </c>
      <c r="D292" s="82">
        <v>283</v>
      </c>
      <c r="E292" s="82">
        <v>0</v>
      </c>
      <c r="F292" s="82">
        <v>507</v>
      </c>
      <c r="G292" s="82">
        <v>34470</v>
      </c>
    </row>
    <row r="293" spans="1:7" x14ac:dyDescent="0.35">
      <c r="A293" s="82" t="s">
        <v>174</v>
      </c>
      <c r="B293" s="82">
        <v>1049</v>
      </c>
      <c r="C293" s="82">
        <v>195</v>
      </c>
      <c r="D293" s="82">
        <v>369</v>
      </c>
      <c r="E293" s="82">
        <v>0</v>
      </c>
      <c r="F293" s="82">
        <v>485</v>
      </c>
      <c r="G293" s="82">
        <v>31415</v>
      </c>
    </row>
    <row r="294" spans="1:7" x14ac:dyDescent="0.35">
      <c r="A294" s="82" t="s">
        <v>175</v>
      </c>
      <c r="B294" s="82">
        <v>1041</v>
      </c>
      <c r="C294" s="82">
        <v>230</v>
      </c>
      <c r="D294" s="82">
        <v>364</v>
      </c>
      <c r="E294" s="82">
        <v>0</v>
      </c>
      <c r="F294" s="82">
        <v>447</v>
      </c>
      <c r="G294" s="82">
        <v>30620</v>
      </c>
    </row>
    <row r="295" spans="1:7" x14ac:dyDescent="0.35">
      <c r="A295" s="82" t="s">
        <v>176</v>
      </c>
      <c r="B295" s="82">
        <v>1082</v>
      </c>
      <c r="C295" s="82">
        <v>244</v>
      </c>
      <c r="D295" s="82">
        <v>312</v>
      </c>
      <c r="E295" s="82">
        <v>0</v>
      </c>
      <c r="F295" s="82">
        <v>526</v>
      </c>
      <c r="G295" s="82">
        <v>30289</v>
      </c>
    </row>
    <row r="296" spans="1:7" x14ac:dyDescent="0.35">
      <c r="A296" s="82" t="s">
        <v>177</v>
      </c>
      <c r="B296" s="82">
        <v>1005</v>
      </c>
      <c r="C296" s="82">
        <v>240</v>
      </c>
      <c r="D296" s="82">
        <v>244</v>
      </c>
      <c r="E296" s="82">
        <v>0</v>
      </c>
      <c r="F296" s="82">
        <v>521</v>
      </c>
      <c r="G296" s="82">
        <v>28935</v>
      </c>
    </row>
    <row r="297" spans="1:7" x14ac:dyDescent="0.35">
      <c r="A297" s="82" t="s">
        <v>178</v>
      </c>
      <c r="B297" s="82">
        <v>1001</v>
      </c>
      <c r="C297" s="82">
        <v>248</v>
      </c>
      <c r="D297" s="82">
        <v>280</v>
      </c>
      <c r="E297" s="82">
        <v>0</v>
      </c>
      <c r="F297" s="82">
        <v>473</v>
      </c>
      <c r="G297" s="82">
        <v>31379</v>
      </c>
    </row>
    <row r="298" spans="1:7" x14ac:dyDescent="0.35">
      <c r="A298" s="82" t="s">
        <v>179</v>
      </c>
      <c r="B298" s="82">
        <v>954</v>
      </c>
      <c r="C298" s="82">
        <v>260</v>
      </c>
      <c r="D298" s="82">
        <v>278</v>
      </c>
      <c r="E298" s="82">
        <v>0</v>
      </c>
      <c r="F298" s="82">
        <v>416</v>
      </c>
      <c r="G298" s="82">
        <v>41406</v>
      </c>
    </row>
    <row r="299" spans="1:7" x14ac:dyDescent="0.35">
      <c r="A299" s="82" t="s">
        <v>180</v>
      </c>
      <c r="B299" s="82">
        <v>966</v>
      </c>
      <c r="C299" s="82">
        <v>231</v>
      </c>
      <c r="D299" s="82">
        <v>327</v>
      </c>
      <c r="E299" s="82">
        <v>0</v>
      </c>
      <c r="F299" s="82">
        <v>408</v>
      </c>
      <c r="G299" s="82">
        <v>36435</v>
      </c>
    </row>
    <row r="300" spans="1:7" x14ac:dyDescent="0.35">
      <c r="A300" s="82" t="s">
        <v>181</v>
      </c>
      <c r="B300" s="82">
        <v>1138</v>
      </c>
      <c r="C300" s="82">
        <v>264</v>
      </c>
      <c r="D300" s="82">
        <v>430</v>
      </c>
      <c r="E300" s="82">
        <v>0</v>
      </c>
      <c r="F300" s="82">
        <v>444</v>
      </c>
      <c r="G300" s="82">
        <v>32433</v>
      </c>
    </row>
    <row r="301" spans="1:7" x14ac:dyDescent="0.35">
      <c r="A301" s="82" t="s">
        <v>182</v>
      </c>
      <c r="B301" s="82">
        <v>1162</v>
      </c>
      <c r="C301" s="82">
        <v>209</v>
      </c>
      <c r="D301" s="82">
        <v>352</v>
      </c>
      <c r="E301" s="82">
        <v>0</v>
      </c>
      <c r="F301" s="82">
        <v>601</v>
      </c>
      <c r="G301" s="82">
        <v>30952</v>
      </c>
    </row>
    <row r="302" spans="1:7" x14ac:dyDescent="0.35">
      <c r="A302" s="82" t="s">
        <v>183</v>
      </c>
      <c r="B302" s="82">
        <v>1186</v>
      </c>
      <c r="C302" s="82">
        <v>227</v>
      </c>
      <c r="D302" s="82">
        <v>347</v>
      </c>
      <c r="E302" s="82">
        <v>0</v>
      </c>
      <c r="F302" s="82">
        <v>612</v>
      </c>
      <c r="G302" s="82">
        <v>31182</v>
      </c>
    </row>
    <row r="303" spans="1:7" x14ac:dyDescent="0.35">
      <c r="A303" s="82" t="s">
        <v>184</v>
      </c>
      <c r="B303" s="82">
        <v>1191</v>
      </c>
      <c r="C303" s="82">
        <v>223</v>
      </c>
      <c r="D303" s="82">
        <v>350</v>
      </c>
      <c r="E303" s="82">
        <v>0</v>
      </c>
      <c r="F303" s="82">
        <v>618</v>
      </c>
      <c r="G303" s="82">
        <v>31404</v>
      </c>
    </row>
    <row r="304" spans="1:7" x14ac:dyDescent="0.35">
      <c r="A304" s="82" t="s">
        <v>185</v>
      </c>
      <c r="B304" s="82">
        <v>1136</v>
      </c>
      <c r="C304" s="82">
        <v>221</v>
      </c>
      <c r="D304" s="82">
        <v>337</v>
      </c>
      <c r="E304" s="82">
        <v>0</v>
      </c>
      <c r="F304" s="82">
        <v>578</v>
      </c>
      <c r="G304" s="82">
        <v>36795</v>
      </c>
    </row>
    <row r="305" spans="1:7" x14ac:dyDescent="0.35">
      <c r="A305" s="82" t="s">
        <v>186</v>
      </c>
      <c r="B305" s="82">
        <v>1201</v>
      </c>
      <c r="C305" s="82">
        <v>228</v>
      </c>
      <c r="D305" s="82">
        <v>402</v>
      </c>
      <c r="E305" s="82">
        <v>0</v>
      </c>
      <c r="F305" s="82">
        <v>571</v>
      </c>
      <c r="G305" s="82">
        <v>32747</v>
      </c>
    </row>
    <row r="306" spans="1:7" x14ac:dyDescent="0.35">
      <c r="A306" s="82" t="s">
        <v>187</v>
      </c>
      <c r="B306" s="82">
        <v>1130</v>
      </c>
      <c r="C306" s="82">
        <v>252</v>
      </c>
      <c r="D306" s="82">
        <v>347</v>
      </c>
      <c r="E306" s="82">
        <v>0</v>
      </c>
      <c r="F306" s="82">
        <v>531</v>
      </c>
      <c r="G306" s="82">
        <v>32241</v>
      </c>
    </row>
    <row r="307" spans="1:7" x14ac:dyDescent="0.35">
      <c r="A307" s="82" t="s">
        <v>188</v>
      </c>
      <c r="B307" s="82">
        <v>1187</v>
      </c>
      <c r="C307" s="82">
        <v>258</v>
      </c>
      <c r="D307" s="82">
        <v>335</v>
      </c>
      <c r="E307" s="82">
        <v>0</v>
      </c>
      <c r="F307" s="82">
        <v>594</v>
      </c>
      <c r="G307" s="82">
        <v>31844</v>
      </c>
    </row>
    <row r="308" spans="1:7" x14ac:dyDescent="0.35">
      <c r="A308" s="82" t="s">
        <v>189</v>
      </c>
      <c r="B308" s="82">
        <v>1161</v>
      </c>
      <c r="C308" s="82">
        <v>251</v>
      </c>
      <c r="D308" s="82">
        <v>326</v>
      </c>
      <c r="E308" s="82">
        <v>0</v>
      </c>
      <c r="F308" s="82">
        <v>584</v>
      </c>
      <c r="G308" s="82">
        <v>31315</v>
      </c>
    </row>
    <row r="309" spans="1:7" x14ac:dyDescent="0.35">
      <c r="A309" s="82" t="s">
        <v>190</v>
      </c>
      <c r="B309" s="82">
        <v>1015</v>
      </c>
      <c r="C309" s="82">
        <v>238</v>
      </c>
      <c r="D309" s="82">
        <v>265</v>
      </c>
      <c r="E309" s="82">
        <v>0</v>
      </c>
      <c r="F309" s="82">
        <v>512</v>
      </c>
      <c r="G309" s="82">
        <v>32174</v>
      </c>
    </row>
    <row r="310" spans="1:7" x14ac:dyDescent="0.35">
      <c r="A310" s="82" t="s">
        <v>191</v>
      </c>
      <c r="B310" s="82">
        <v>1041</v>
      </c>
      <c r="C310" s="82">
        <v>255</v>
      </c>
      <c r="D310" s="82">
        <v>286</v>
      </c>
      <c r="E310" s="82">
        <v>0</v>
      </c>
      <c r="F310" s="82">
        <v>500</v>
      </c>
      <c r="G310" s="82">
        <v>44725</v>
      </c>
    </row>
    <row r="311" spans="1:7" x14ac:dyDescent="0.35">
      <c r="A311" s="82" t="s">
        <v>192</v>
      </c>
      <c r="B311" s="82">
        <v>1140</v>
      </c>
      <c r="C311" s="82">
        <v>246</v>
      </c>
      <c r="D311" s="82">
        <v>428</v>
      </c>
      <c r="E311" s="82">
        <v>0</v>
      </c>
      <c r="F311" s="82">
        <v>466</v>
      </c>
      <c r="G311" s="82">
        <v>37444</v>
      </c>
    </row>
    <row r="312" spans="1:7" x14ac:dyDescent="0.35">
      <c r="A312" s="82" t="s">
        <v>193</v>
      </c>
      <c r="B312" s="82">
        <v>1083</v>
      </c>
      <c r="C312" s="82">
        <v>250</v>
      </c>
      <c r="D312" s="82">
        <v>344</v>
      </c>
      <c r="E312" s="82">
        <v>0</v>
      </c>
      <c r="F312" s="82">
        <v>489</v>
      </c>
      <c r="G312" s="82">
        <v>34211</v>
      </c>
    </row>
    <row r="313" spans="1:7" x14ac:dyDescent="0.35">
      <c r="A313" s="82" t="s">
        <v>194</v>
      </c>
      <c r="B313" s="82">
        <v>1255</v>
      </c>
      <c r="C313" s="82">
        <v>223</v>
      </c>
      <c r="D313" s="82">
        <v>449</v>
      </c>
      <c r="E313" s="82">
        <v>0</v>
      </c>
      <c r="F313" s="82">
        <v>583</v>
      </c>
      <c r="G313" s="82">
        <v>32000</v>
      </c>
    </row>
    <row r="314" spans="1:7" x14ac:dyDescent="0.35">
      <c r="A314" s="82" t="s">
        <v>195</v>
      </c>
      <c r="B314" s="82">
        <v>1110</v>
      </c>
      <c r="C314" s="82">
        <v>227</v>
      </c>
      <c r="D314" s="82">
        <v>344</v>
      </c>
      <c r="E314" s="82">
        <v>0</v>
      </c>
      <c r="F314" s="82">
        <v>539</v>
      </c>
      <c r="G314" s="82">
        <v>30923</v>
      </c>
    </row>
    <row r="315" spans="1:7" x14ac:dyDescent="0.35">
      <c r="A315" s="82" t="s">
        <v>196</v>
      </c>
      <c r="B315" s="82">
        <v>1134</v>
      </c>
      <c r="C315" s="82">
        <v>233</v>
      </c>
      <c r="D315" s="82">
        <v>341</v>
      </c>
      <c r="E315" s="82">
        <v>0</v>
      </c>
      <c r="F315" s="82">
        <v>560</v>
      </c>
      <c r="G315" s="82">
        <v>31506</v>
      </c>
    </row>
    <row r="316" spans="1:7" x14ac:dyDescent="0.35">
      <c r="A316" s="82" t="s">
        <v>197</v>
      </c>
      <c r="B316" s="82">
        <v>1228</v>
      </c>
      <c r="C316" s="82">
        <v>236</v>
      </c>
      <c r="D316" s="82">
        <v>391</v>
      </c>
      <c r="E316" s="82">
        <v>0</v>
      </c>
      <c r="F316" s="82">
        <v>601</v>
      </c>
      <c r="G316" s="82">
        <v>37001</v>
      </c>
    </row>
    <row r="317" spans="1:7" x14ac:dyDescent="0.35">
      <c r="A317" s="82" t="s">
        <v>198</v>
      </c>
      <c r="B317" s="82">
        <v>1094</v>
      </c>
      <c r="C317" s="82">
        <v>236</v>
      </c>
      <c r="D317" s="82">
        <v>352</v>
      </c>
      <c r="E317" s="82">
        <v>0</v>
      </c>
      <c r="F317" s="82">
        <v>506</v>
      </c>
      <c r="G317" s="82">
        <v>31888</v>
      </c>
    </row>
    <row r="318" spans="1:7" x14ac:dyDescent="0.35">
      <c r="A318" s="82" t="s">
        <v>199</v>
      </c>
      <c r="B318" s="82">
        <v>1140</v>
      </c>
      <c r="C318" s="82">
        <v>251</v>
      </c>
      <c r="D318" s="82">
        <v>372</v>
      </c>
      <c r="E318" s="82">
        <v>0</v>
      </c>
      <c r="F318" s="82">
        <v>517</v>
      </c>
      <c r="G318" s="82">
        <v>31516</v>
      </c>
    </row>
    <row r="319" spans="1:7" x14ac:dyDescent="0.35">
      <c r="A319" s="82" t="s">
        <v>200</v>
      </c>
      <c r="B319" s="82">
        <v>1204</v>
      </c>
      <c r="C319" s="82">
        <v>286</v>
      </c>
      <c r="D319" s="82">
        <v>393</v>
      </c>
      <c r="E319" s="82">
        <v>0</v>
      </c>
      <c r="F319" s="82">
        <v>525</v>
      </c>
      <c r="G319" s="82">
        <v>29991</v>
      </c>
    </row>
    <row r="320" spans="1:7" x14ac:dyDescent="0.35">
      <c r="A320" s="82" t="s">
        <v>201</v>
      </c>
      <c r="B320" s="82">
        <v>1010</v>
      </c>
      <c r="C320" s="82">
        <v>263</v>
      </c>
      <c r="D320" s="82">
        <v>290</v>
      </c>
      <c r="E320" s="82">
        <v>0</v>
      </c>
      <c r="F320" s="82">
        <v>457</v>
      </c>
      <c r="G320" s="82">
        <v>28966</v>
      </c>
    </row>
    <row r="321" spans="1:7" x14ac:dyDescent="0.35">
      <c r="A321" s="82" t="s">
        <v>202</v>
      </c>
      <c r="B321" s="82">
        <v>966</v>
      </c>
      <c r="C321" s="82">
        <v>243</v>
      </c>
      <c r="D321" s="82">
        <v>275</v>
      </c>
      <c r="E321" s="82">
        <v>0</v>
      </c>
      <c r="F321" s="82">
        <v>448</v>
      </c>
      <c r="G321" s="82">
        <v>29075</v>
      </c>
    </row>
    <row r="322" spans="1:7" x14ac:dyDescent="0.35">
      <c r="A322" s="82" t="s">
        <v>203</v>
      </c>
      <c r="B322" s="82">
        <v>970</v>
      </c>
      <c r="C322" s="82">
        <v>257</v>
      </c>
      <c r="D322" s="82">
        <v>335</v>
      </c>
      <c r="E322" s="82">
        <v>0</v>
      </c>
      <c r="F322" s="82">
        <v>378</v>
      </c>
      <c r="G322" s="82">
        <v>40321</v>
      </c>
    </row>
    <row r="323" spans="1:7" x14ac:dyDescent="0.35">
      <c r="A323" s="82" t="s">
        <v>204</v>
      </c>
      <c r="B323" s="82">
        <v>929</v>
      </c>
      <c r="C323" s="82">
        <v>255</v>
      </c>
      <c r="D323" s="82">
        <v>297</v>
      </c>
      <c r="E323" s="82">
        <v>0</v>
      </c>
      <c r="F323" s="82">
        <v>377</v>
      </c>
      <c r="G323" s="82">
        <v>33542</v>
      </c>
    </row>
    <row r="324" spans="1:7" x14ac:dyDescent="0.35">
      <c r="A324" s="82" t="s">
        <v>205</v>
      </c>
      <c r="B324" s="82">
        <v>1153</v>
      </c>
      <c r="C324" s="82">
        <v>267</v>
      </c>
      <c r="D324" s="82">
        <v>475</v>
      </c>
      <c r="E324" s="82">
        <v>0</v>
      </c>
      <c r="F324" s="82">
        <v>411</v>
      </c>
      <c r="G324" s="82">
        <v>29247</v>
      </c>
    </row>
    <row r="325" spans="1:7" x14ac:dyDescent="0.35">
      <c r="A325" s="82" t="s">
        <v>206</v>
      </c>
      <c r="B325" s="82">
        <v>1103</v>
      </c>
      <c r="C325" s="82">
        <v>227</v>
      </c>
      <c r="D325" s="82">
        <v>424</v>
      </c>
      <c r="E325" s="82">
        <v>0</v>
      </c>
      <c r="F325" s="82">
        <v>452</v>
      </c>
      <c r="G325" s="82">
        <v>29695</v>
      </c>
    </row>
    <row r="326" spans="1:7" x14ac:dyDescent="0.35">
      <c r="A326" s="82" t="s">
        <v>207</v>
      </c>
      <c r="B326" s="82">
        <v>1012</v>
      </c>
      <c r="C326" s="82">
        <v>227</v>
      </c>
      <c r="D326" s="82">
        <v>339</v>
      </c>
      <c r="E326" s="82">
        <v>0</v>
      </c>
      <c r="F326" s="82">
        <v>446</v>
      </c>
      <c r="G326" s="82">
        <v>26745</v>
      </c>
    </row>
    <row r="327" spans="1:7" x14ac:dyDescent="0.35">
      <c r="A327" s="82" t="s">
        <v>208</v>
      </c>
      <c r="B327" s="82">
        <v>1071</v>
      </c>
      <c r="C327" s="82">
        <v>233</v>
      </c>
      <c r="D327" s="82">
        <v>366</v>
      </c>
      <c r="E327" s="82">
        <v>0</v>
      </c>
      <c r="F327" s="82">
        <v>472</v>
      </c>
      <c r="G327" s="82">
        <v>29341</v>
      </c>
    </row>
    <row r="328" spans="1:7" x14ac:dyDescent="0.35">
      <c r="A328" s="82" t="s">
        <v>209</v>
      </c>
      <c r="B328" s="82">
        <v>1164</v>
      </c>
      <c r="C328" s="82">
        <v>245</v>
      </c>
      <c r="D328" s="82">
        <v>394</v>
      </c>
      <c r="E328" s="82">
        <v>0</v>
      </c>
      <c r="F328" s="82">
        <v>525</v>
      </c>
      <c r="G328" s="82">
        <v>34661</v>
      </c>
    </row>
    <row r="329" spans="1:7" x14ac:dyDescent="0.35">
      <c r="A329" s="82" t="s">
        <v>210</v>
      </c>
      <c r="B329" s="82">
        <v>1106</v>
      </c>
      <c r="C329" s="82">
        <v>242</v>
      </c>
      <c r="D329" s="82">
        <v>356</v>
      </c>
      <c r="E329" s="82">
        <v>0</v>
      </c>
      <c r="F329" s="82">
        <v>508</v>
      </c>
      <c r="G329" s="82">
        <v>30520</v>
      </c>
    </row>
    <row r="330" spans="1:7" x14ac:dyDescent="0.35">
      <c r="A330" s="82" t="s">
        <v>211</v>
      </c>
      <c r="B330" s="82">
        <v>1263</v>
      </c>
      <c r="C330" s="82">
        <v>274</v>
      </c>
      <c r="D330" s="82">
        <v>445</v>
      </c>
      <c r="E330" s="82">
        <v>0</v>
      </c>
      <c r="F330" s="82">
        <v>544</v>
      </c>
      <c r="G330" s="82">
        <v>29476</v>
      </c>
    </row>
    <row r="331" spans="1:7" x14ac:dyDescent="0.35">
      <c r="A331" s="82" t="s">
        <v>212</v>
      </c>
      <c r="B331" s="82">
        <v>1085</v>
      </c>
      <c r="C331" s="82">
        <v>273</v>
      </c>
      <c r="D331" s="82">
        <v>337</v>
      </c>
      <c r="E331" s="82">
        <v>0</v>
      </c>
      <c r="F331" s="82">
        <v>475</v>
      </c>
      <c r="G331" s="82">
        <v>29425</v>
      </c>
    </row>
    <row r="332" spans="1:7" x14ac:dyDescent="0.35">
      <c r="A332" s="82" t="s">
        <v>213</v>
      </c>
      <c r="B332" s="82">
        <v>997</v>
      </c>
      <c r="C332" s="82">
        <v>256</v>
      </c>
      <c r="D332" s="82">
        <v>294</v>
      </c>
      <c r="E332" s="82">
        <v>0</v>
      </c>
      <c r="F332" s="82">
        <v>447</v>
      </c>
      <c r="G332" s="82">
        <v>29123</v>
      </c>
    </row>
    <row r="333" spans="1:7" x14ac:dyDescent="0.35">
      <c r="A333" s="82" t="s">
        <v>214</v>
      </c>
      <c r="B333" s="82">
        <v>1016</v>
      </c>
      <c r="C333" s="82">
        <v>253</v>
      </c>
      <c r="D333" s="82">
        <v>302</v>
      </c>
      <c r="E333" s="82">
        <v>0</v>
      </c>
      <c r="F333" s="82">
        <v>461</v>
      </c>
      <c r="G333" s="82">
        <v>29832</v>
      </c>
    </row>
    <row r="334" spans="1:7" x14ac:dyDescent="0.35">
      <c r="A334" s="82" t="s">
        <v>215</v>
      </c>
      <c r="B334" s="82">
        <v>956</v>
      </c>
      <c r="C334" s="82">
        <v>272</v>
      </c>
      <c r="D334" s="82">
        <v>309</v>
      </c>
      <c r="E334" s="82">
        <v>0</v>
      </c>
      <c r="F334" s="82">
        <v>375</v>
      </c>
      <c r="G334" s="82">
        <v>39057</v>
      </c>
    </row>
    <row r="335" spans="1:7" x14ac:dyDescent="0.35">
      <c r="A335" s="82" t="s">
        <v>216</v>
      </c>
      <c r="B335" s="82">
        <v>1014</v>
      </c>
      <c r="C335" s="82">
        <v>258</v>
      </c>
      <c r="D335" s="82">
        <v>373</v>
      </c>
      <c r="E335" s="82">
        <v>0</v>
      </c>
      <c r="F335" s="82">
        <v>383</v>
      </c>
      <c r="G335" s="82">
        <v>35624</v>
      </c>
    </row>
    <row r="336" spans="1:7" x14ac:dyDescent="0.35">
      <c r="A336" s="82" t="s">
        <v>217</v>
      </c>
      <c r="B336" s="82">
        <v>1169</v>
      </c>
      <c r="C336" s="82">
        <v>268</v>
      </c>
      <c r="D336" s="82">
        <v>468</v>
      </c>
      <c r="E336" s="82">
        <v>0</v>
      </c>
      <c r="F336" s="82">
        <v>433</v>
      </c>
      <c r="G336" s="82">
        <v>35563</v>
      </c>
    </row>
    <row r="337" spans="1:7" x14ac:dyDescent="0.35">
      <c r="A337" s="82" t="s">
        <v>218</v>
      </c>
      <c r="B337" s="82">
        <v>1182</v>
      </c>
      <c r="C337" s="82">
        <v>224</v>
      </c>
      <c r="D337" s="82">
        <v>421</v>
      </c>
      <c r="E337" s="82">
        <v>0</v>
      </c>
      <c r="F337" s="82">
        <v>537</v>
      </c>
      <c r="G337" s="82">
        <v>34299</v>
      </c>
    </row>
    <row r="338" spans="1:7" x14ac:dyDescent="0.35">
      <c r="A338" s="82" t="s">
        <v>219</v>
      </c>
      <c r="B338" s="82">
        <v>1140</v>
      </c>
      <c r="C338" s="82">
        <v>243</v>
      </c>
      <c r="D338" s="82">
        <v>369</v>
      </c>
      <c r="E338" s="82">
        <v>0</v>
      </c>
      <c r="F338" s="82">
        <v>528</v>
      </c>
      <c r="G338" s="82">
        <v>31280</v>
      </c>
    </row>
    <row r="339" spans="1:7" x14ac:dyDescent="0.35">
      <c r="A339" s="82" t="s">
        <v>220</v>
      </c>
      <c r="B339" s="82">
        <v>1183</v>
      </c>
      <c r="C339" s="82">
        <v>247</v>
      </c>
      <c r="D339" s="82">
        <v>368</v>
      </c>
      <c r="E339" s="82">
        <v>0</v>
      </c>
      <c r="F339" s="82">
        <v>568</v>
      </c>
      <c r="G339" s="82">
        <v>33271</v>
      </c>
    </row>
    <row r="340" spans="1:7" x14ac:dyDescent="0.35">
      <c r="A340" s="82" t="s">
        <v>221</v>
      </c>
      <c r="B340" s="82">
        <v>1246</v>
      </c>
      <c r="C340" s="82">
        <v>247</v>
      </c>
      <c r="D340" s="82">
        <v>400</v>
      </c>
      <c r="E340" s="82">
        <v>0</v>
      </c>
      <c r="F340" s="82">
        <v>599</v>
      </c>
      <c r="G340" s="82">
        <v>36722</v>
      </c>
    </row>
    <row r="341" spans="1:7" x14ac:dyDescent="0.35">
      <c r="A341" s="82" t="s">
        <v>222</v>
      </c>
      <c r="B341" s="82">
        <v>1160</v>
      </c>
      <c r="C341" s="82">
        <v>243</v>
      </c>
      <c r="D341" s="82">
        <v>386</v>
      </c>
      <c r="E341" s="82">
        <v>0</v>
      </c>
      <c r="F341" s="82">
        <v>531</v>
      </c>
      <c r="G341" s="82">
        <v>32769</v>
      </c>
    </row>
    <row r="342" spans="1:7" x14ac:dyDescent="0.35">
      <c r="A342" s="82" t="s">
        <v>223</v>
      </c>
      <c r="B342" s="82">
        <v>1257</v>
      </c>
      <c r="C342" s="82">
        <v>273</v>
      </c>
      <c r="D342" s="82">
        <v>458</v>
      </c>
      <c r="E342" s="82">
        <v>0</v>
      </c>
      <c r="F342" s="82">
        <v>526</v>
      </c>
      <c r="G342" s="82">
        <v>32614</v>
      </c>
    </row>
    <row r="343" spans="1:7" x14ac:dyDescent="0.35">
      <c r="A343" s="82" t="s">
        <v>224</v>
      </c>
      <c r="B343" s="82">
        <v>1126</v>
      </c>
      <c r="C343" s="82">
        <v>287</v>
      </c>
      <c r="D343" s="82">
        <v>344</v>
      </c>
      <c r="E343" s="82">
        <v>0</v>
      </c>
      <c r="F343" s="82">
        <v>495</v>
      </c>
      <c r="G343" s="82">
        <v>31251</v>
      </c>
    </row>
    <row r="344" spans="1:7" x14ac:dyDescent="0.35">
      <c r="A344" s="82" t="s">
        <v>225</v>
      </c>
      <c r="B344" s="82">
        <v>1096</v>
      </c>
      <c r="C344" s="82">
        <v>273</v>
      </c>
      <c r="D344" s="82">
        <v>325</v>
      </c>
      <c r="E344" s="82">
        <v>0</v>
      </c>
      <c r="F344" s="82">
        <v>498</v>
      </c>
      <c r="G344" s="82">
        <v>31229</v>
      </c>
    </row>
    <row r="345" spans="1:7" x14ac:dyDescent="0.35">
      <c r="A345" s="82" t="s">
        <v>226</v>
      </c>
      <c r="B345" s="82">
        <v>1107</v>
      </c>
      <c r="C345" s="82">
        <v>253</v>
      </c>
      <c r="D345" s="82">
        <v>340</v>
      </c>
      <c r="E345" s="82">
        <v>0</v>
      </c>
      <c r="F345" s="82">
        <v>514</v>
      </c>
      <c r="G345" s="82">
        <v>32316</v>
      </c>
    </row>
    <row r="346" spans="1:7" x14ac:dyDescent="0.35">
      <c r="A346" s="82" t="s">
        <v>227</v>
      </c>
      <c r="B346" s="82">
        <v>968</v>
      </c>
      <c r="C346" s="82">
        <v>267</v>
      </c>
      <c r="D346" s="82">
        <v>275</v>
      </c>
      <c r="E346" s="82">
        <v>14</v>
      </c>
      <c r="F346" s="82">
        <v>412</v>
      </c>
      <c r="G346" s="82">
        <v>44885</v>
      </c>
    </row>
    <row r="347" spans="1:7" x14ac:dyDescent="0.35">
      <c r="A347" s="82" t="s">
        <v>228</v>
      </c>
      <c r="B347" s="82">
        <v>1061</v>
      </c>
      <c r="C347" s="82">
        <v>265</v>
      </c>
      <c r="D347" s="82">
        <v>339</v>
      </c>
      <c r="E347" s="82">
        <v>14</v>
      </c>
      <c r="F347" s="82">
        <v>443</v>
      </c>
      <c r="G347" s="82">
        <v>36691</v>
      </c>
    </row>
    <row r="348" spans="1:7" x14ac:dyDescent="0.35">
      <c r="A348" s="82" t="s">
        <v>229</v>
      </c>
      <c r="B348" s="82">
        <v>1150</v>
      </c>
      <c r="C348" s="82">
        <v>242</v>
      </c>
      <c r="D348" s="82">
        <v>420</v>
      </c>
      <c r="E348" s="82">
        <v>14</v>
      </c>
      <c r="F348" s="82">
        <v>474</v>
      </c>
      <c r="G348" s="82">
        <v>36505</v>
      </c>
    </row>
    <row r="349" spans="1:7" x14ac:dyDescent="0.35">
      <c r="A349" s="82" t="s">
        <v>230</v>
      </c>
      <c r="B349" s="82">
        <v>1675</v>
      </c>
      <c r="C349" s="82">
        <v>235</v>
      </c>
      <c r="D349" s="82">
        <v>486</v>
      </c>
      <c r="E349" s="82">
        <v>366</v>
      </c>
      <c r="F349" s="82">
        <v>588</v>
      </c>
      <c r="G349" s="82">
        <v>32870</v>
      </c>
    </row>
    <row r="350" spans="1:7" x14ac:dyDescent="0.35">
      <c r="A350" s="82" t="s">
        <v>231</v>
      </c>
      <c r="B350" s="82">
        <v>1448</v>
      </c>
      <c r="C350" s="82">
        <v>241</v>
      </c>
      <c r="D350" s="82">
        <v>238</v>
      </c>
      <c r="E350" s="82">
        <v>366</v>
      </c>
      <c r="F350" s="82">
        <v>603</v>
      </c>
      <c r="G350" s="82">
        <v>33274</v>
      </c>
    </row>
    <row r="351" spans="1:7" x14ac:dyDescent="0.35">
      <c r="A351" s="82" t="s">
        <v>232</v>
      </c>
      <c r="B351" s="82">
        <v>1647</v>
      </c>
      <c r="C351" s="82">
        <v>246</v>
      </c>
      <c r="D351" s="82">
        <v>415</v>
      </c>
      <c r="E351" s="82">
        <v>366</v>
      </c>
      <c r="F351" s="82">
        <v>620</v>
      </c>
      <c r="G351" s="82">
        <v>34906</v>
      </c>
    </row>
    <row r="352" spans="1:7" x14ac:dyDescent="0.35">
      <c r="A352" s="82" t="s">
        <v>233</v>
      </c>
      <c r="B352" s="82">
        <v>1354</v>
      </c>
      <c r="C352" s="82">
        <v>254</v>
      </c>
      <c r="D352" s="82">
        <v>335</v>
      </c>
      <c r="E352" s="82">
        <v>157</v>
      </c>
      <c r="F352" s="82">
        <v>608</v>
      </c>
      <c r="G352" s="82">
        <v>39642</v>
      </c>
    </row>
    <row r="353" spans="1:7" x14ac:dyDescent="0.35">
      <c r="A353" s="82" t="s">
        <v>234</v>
      </c>
      <c r="B353" s="82">
        <v>1502</v>
      </c>
      <c r="C353" s="82">
        <v>261</v>
      </c>
      <c r="D353" s="82">
        <v>453</v>
      </c>
      <c r="E353" s="82">
        <v>157</v>
      </c>
      <c r="F353" s="82">
        <v>631</v>
      </c>
      <c r="G353" s="82">
        <v>35395</v>
      </c>
    </row>
    <row r="354" spans="1:7" x14ac:dyDescent="0.35">
      <c r="A354" s="82" t="s">
        <v>235</v>
      </c>
      <c r="B354" s="82">
        <v>1406</v>
      </c>
      <c r="C354" s="82">
        <v>267</v>
      </c>
      <c r="D354" s="82">
        <v>360</v>
      </c>
      <c r="E354" s="82">
        <v>157</v>
      </c>
      <c r="F354" s="82">
        <v>622</v>
      </c>
      <c r="G354" s="82">
        <v>33825</v>
      </c>
    </row>
    <row r="355" spans="1:7" x14ac:dyDescent="0.35">
      <c r="A355" s="82" t="s">
        <v>236</v>
      </c>
      <c r="B355" s="82">
        <v>1278</v>
      </c>
      <c r="C355" s="82">
        <v>278</v>
      </c>
      <c r="D355" s="82">
        <v>342</v>
      </c>
      <c r="E355" s="82">
        <v>96</v>
      </c>
      <c r="F355" s="82">
        <v>562</v>
      </c>
      <c r="G355" s="82">
        <v>33174</v>
      </c>
    </row>
    <row r="356" spans="1:7" x14ac:dyDescent="0.35">
      <c r="A356" s="82" t="s">
        <v>237</v>
      </c>
      <c r="B356" s="82">
        <v>1297</v>
      </c>
      <c r="C356" s="82">
        <v>280</v>
      </c>
      <c r="D356" s="82">
        <v>351</v>
      </c>
      <c r="E356" s="82">
        <v>96</v>
      </c>
      <c r="F356" s="82">
        <v>570</v>
      </c>
      <c r="G356" s="82">
        <v>33233</v>
      </c>
    </row>
    <row r="357" spans="1:7" x14ac:dyDescent="0.35">
      <c r="A357" s="82" t="s">
        <v>238</v>
      </c>
      <c r="B357" s="82">
        <v>1153</v>
      </c>
      <c r="C357" s="82">
        <v>252</v>
      </c>
      <c r="D357" s="82">
        <v>267</v>
      </c>
      <c r="E357" s="82">
        <v>96</v>
      </c>
      <c r="F357" s="82">
        <v>538</v>
      </c>
      <c r="G357" s="82">
        <v>34542</v>
      </c>
    </row>
    <row r="358" spans="1:7" x14ac:dyDescent="0.35">
      <c r="A358" s="82" t="s">
        <v>239</v>
      </c>
      <c r="B358" s="82">
        <v>1184</v>
      </c>
      <c r="C358" s="82">
        <v>253</v>
      </c>
      <c r="D358" s="82">
        <v>300</v>
      </c>
      <c r="E358" s="82">
        <v>175</v>
      </c>
      <c r="F358" s="82">
        <v>456</v>
      </c>
      <c r="G358" s="82">
        <v>45581</v>
      </c>
    </row>
    <row r="359" spans="1:7" x14ac:dyDescent="0.35">
      <c r="A359" s="82" t="s">
        <v>240</v>
      </c>
      <c r="B359" s="82">
        <v>1451</v>
      </c>
      <c r="C359" s="82">
        <v>264</v>
      </c>
      <c r="D359" s="82">
        <v>531</v>
      </c>
      <c r="E359" s="82">
        <v>175</v>
      </c>
      <c r="F359" s="82">
        <v>481</v>
      </c>
      <c r="G359" s="82">
        <v>35714</v>
      </c>
    </row>
    <row r="360" spans="1:7" x14ac:dyDescent="0.35">
      <c r="A360" s="82" t="s">
        <v>241</v>
      </c>
      <c r="B360" s="82">
        <v>1152</v>
      </c>
      <c r="C360" s="82">
        <v>282</v>
      </c>
      <c r="D360" s="82">
        <v>246</v>
      </c>
      <c r="E360" s="82">
        <v>175</v>
      </c>
      <c r="F360" s="82">
        <v>449</v>
      </c>
      <c r="G360" s="82">
        <v>36810</v>
      </c>
    </row>
    <row r="361" spans="1:7" x14ac:dyDescent="0.35">
      <c r="A361" s="82" t="s">
        <v>242</v>
      </c>
      <c r="B361" s="82">
        <v>1276</v>
      </c>
      <c r="C361" s="82">
        <v>240</v>
      </c>
      <c r="D361" s="82">
        <v>351</v>
      </c>
      <c r="E361" s="82">
        <v>122</v>
      </c>
      <c r="F361" s="82">
        <v>563</v>
      </c>
      <c r="G361" s="82">
        <v>33185</v>
      </c>
    </row>
    <row r="362" spans="1:7" x14ac:dyDescent="0.35">
      <c r="A362" s="82" t="s">
        <v>243</v>
      </c>
      <c r="B362" s="82">
        <v>1323</v>
      </c>
      <c r="C362" s="82">
        <v>247</v>
      </c>
      <c r="D362" s="82">
        <v>346</v>
      </c>
      <c r="E362" s="82">
        <v>122</v>
      </c>
      <c r="F362" s="82">
        <v>608</v>
      </c>
      <c r="G362" s="82">
        <v>32789</v>
      </c>
    </row>
    <row r="363" spans="1:7" x14ac:dyDescent="0.35">
      <c r="A363" s="82" t="s">
        <v>244</v>
      </c>
      <c r="B363" s="82">
        <v>1293</v>
      </c>
      <c r="C363" s="82">
        <v>245</v>
      </c>
      <c r="D363" s="82">
        <v>339</v>
      </c>
      <c r="E363" s="82">
        <v>122</v>
      </c>
      <c r="F363" s="82">
        <v>587</v>
      </c>
      <c r="G363" s="82">
        <v>34587</v>
      </c>
    </row>
    <row r="364" spans="1:7" x14ac:dyDescent="0.35">
      <c r="A364" s="82" t="s">
        <v>245</v>
      </c>
      <c r="B364" s="82">
        <v>1474</v>
      </c>
      <c r="C364" s="82">
        <v>247</v>
      </c>
      <c r="D364" s="82">
        <v>405</v>
      </c>
      <c r="E364" s="82">
        <v>139</v>
      </c>
      <c r="F364" s="82">
        <v>683</v>
      </c>
      <c r="G364" s="82">
        <v>40293</v>
      </c>
    </row>
    <row r="365" spans="1:7" x14ac:dyDescent="0.35">
      <c r="A365" s="82" t="s">
        <v>246</v>
      </c>
      <c r="B365" s="82">
        <v>1514</v>
      </c>
      <c r="C365" s="82">
        <v>251</v>
      </c>
      <c r="D365" s="82">
        <v>396</v>
      </c>
      <c r="E365" s="82">
        <v>139</v>
      </c>
      <c r="F365" s="82">
        <v>728</v>
      </c>
      <c r="G365" s="82">
        <v>34638</v>
      </c>
    </row>
    <row r="366" spans="1:7" x14ac:dyDescent="0.35">
      <c r="A366" s="82" t="s">
        <v>247</v>
      </c>
      <c r="B366" s="82">
        <v>1311</v>
      </c>
      <c r="C366" s="82">
        <v>264</v>
      </c>
      <c r="D366" s="82">
        <v>283</v>
      </c>
      <c r="E366" s="82">
        <v>139</v>
      </c>
      <c r="F366" s="82">
        <v>625</v>
      </c>
      <c r="G366" s="82">
        <v>34037</v>
      </c>
    </row>
    <row r="367" spans="1:7" x14ac:dyDescent="0.35">
      <c r="A367" s="82" t="s">
        <v>248</v>
      </c>
      <c r="B367" s="82">
        <v>1479</v>
      </c>
      <c r="C367" s="82">
        <v>290</v>
      </c>
      <c r="D367" s="82">
        <v>455</v>
      </c>
      <c r="E367" s="82">
        <v>111</v>
      </c>
      <c r="F367" s="82">
        <v>623</v>
      </c>
      <c r="G367" s="82">
        <v>33908</v>
      </c>
    </row>
    <row r="368" spans="1:7" x14ac:dyDescent="0.35">
      <c r="A368" s="82" t="s">
        <v>249</v>
      </c>
      <c r="B368" s="82">
        <v>1255</v>
      </c>
      <c r="C368" s="82">
        <v>280</v>
      </c>
      <c r="D368" s="82">
        <v>265</v>
      </c>
      <c r="E368" s="82">
        <v>111</v>
      </c>
      <c r="F368" s="82">
        <v>599</v>
      </c>
      <c r="G368" s="82">
        <v>32672</v>
      </c>
    </row>
    <row r="369" spans="1:7" x14ac:dyDescent="0.35">
      <c r="A369" s="82" t="s">
        <v>250</v>
      </c>
      <c r="B369" s="82">
        <v>1221</v>
      </c>
      <c r="C369" s="82">
        <v>254</v>
      </c>
      <c r="D369" s="82">
        <v>284</v>
      </c>
      <c r="E369" s="82">
        <v>111</v>
      </c>
      <c r="F369" s="82">
        <v>572</v>
      </c>
      <c r="G369" s="82">
        <v>35508</v>
      </c>
    </row>
    <row r="370" spans="1:7" x14ac:dyDescent="0.35">
      <c r="A370" s="82" t="s">
        <v>251</v>
      </c>
      <c r="B370" s="82">
        <v>1303</v>
      </c>
      <c r="C370" s="82">
        <v>266</v>
      </c>
      <c r="D370" s="82">
        <v>318</v>
      </c>
      <c r="E370" s="82">
        <v>219</v>
      </c>
      <c r="F370" s="82">
        <v>500</v>
      </c>
      <c r="G370" s="82">
        <v>47587</v>
      </c>
    </row>
    <row r="371" spans="1:7" x14ac:dyDescent="0.35">
      <c r="A371" s="82" t="s">
        <v>252</v>
      </c>
      <c r="B371" s="82">
        <v>1313</v>
      </c>
      <c r="C371" s="82">
        <v>271</v>
      </c>
      <c r="D371" s="82">
        <v>385</v>
      </c>
      <c r="E371" s="82">
        <v>219</v>
      </c>
      <c r="F371" s="82">
        <v>438</v>
      </c>
      <c r="G371" s="82">
        <v>35882</v>
      </c>
    </row>
    <row r="372" spans="1:7" x14ac:dyDescent="0.35">
      <c r="A372" s="82" t="s">
        <v>253</v>
      </c>
      <c r="B372" s="82">
        <v>1508</v>
      </c>
      <c r="C372" s="82">
        <v>230</v>
      </c>
      <c r="D372" s="82">
        <v>438</v>
      </c>
      <c r="E372" s="82">
        <v>219</v>
      </c>
      <c r="F372" s="82">
        <v>621</v>
      </c>
      <c r="G372" s="82">
        <v>36965</v>
      </c>
    </row>
    <row r="373" spans="1:7" x14ac:dyDescent="0.35">
      <c r="A373" s="82" t="s">
        <v>254</v>
      </c>
      <c r="B373" s="82">
        <v>1498</v>
      </c>
      <c r="C373" s="82">
        <v>237</v>
      </c>
      <c r="D373" s="82">
        <v>344</v>
      </c>
      <c r="E373" s="82">
        <v>208</v>
      </c>
      <c r="F373" s="82">
        <v>709</v>
      </c>
      <c r="G373" s="82">
        <v>35583</v>
      </c>
    </row>
    <row r="374" spans="1:7" x14ac:dyDescent="0.35">
      <c r="A374" s="82" t="s">
        <v>255</v>
      </c>
      <c r="B374" s="82">
        <v>2413</v>
      </c>
      <c r="C374" s="82">
        <v>246</v>
      </c>
      <c r="D374" s="82">
        <v>371</v>
      </c>
      <c r="E374" s="82">
        <v>208</v>
      </c>
      <c r="F374" s="82">
        <v>1588</v>
      </c>
      <c r="G374" s="82">
        <v>35588</v>
      </c>
    </row>
    <row r="375" spans="1:7" x14ac:dyDescent="0.35">
      <c r="A375" s="82" t="s">
        <v>256</v>
      </c>
      <c r="B375" s="82">
        <v>1476</v>
      </c>
      <c r="C375" s="82">
        <v>246</v>
      </c>
      <c r="D375" s="82">
        <v>316</v>
      </c>
      <c r="E375" s="82">
        <v>208</v>
      </c>
      <c r="F375" s="82">
        <v>706</v>
      </c>
      <c r="G375" s="82">
        <v>35628</v>
      </c>
    </row>
    <row r="376" spans="1:7" x14ac:dyDescent="0.35">
      <c r="A376" s="82" t="s">
        <v>257</v>
      </c>
      <c r="B376" s="82">
        <v>1531</v>
      </c>
      <c r="C376" s="82">
        <v>253</v>
      </c>
      <c r="D376" s="82">
        <v>360</v>
      </c>
      <c r="E376" s="82">
        <v>195</v>
      </c>
      <c r="F376" s="82">
        <v>723</v>
      </c>
      <c r="G376" s="82">
        <v>41651</v>
      </c>
    </row>
    <row r="377" spans="1:7" x14ac:dyDescent="0.35">
      <c r="A377" s="82" t="s">
        <v>258</v>
      </c>
      <c r="B377" s="82">
        <v>1531</v>
      </c>
      <c r="C377" s="82">
        <v>253</v>
      </c>
      <c r="D377" s="82">
        <v>424</v>
      </c>
      <c r="E377" s="82">
        <v>195</v>
      </c>
      <c r="F377" s="82">
        <v>659</v>
      </c>
      <c r="G377" s="82">
        <v>35692</v>
      </c>
    </row>
    <row r="378" spans="1:7" x14ac:dyDescent="0.35">
      <c r="A378" s="82" t="s">
        <v>259</v>
      </c>
      <c r="B378" s="82">
        <v>1440</v>
      </c>
      <c r="C378" s="82">
        <v>266</v>
      </c>
      <c r="D378" s="82">
        <v>351</v>
      </c>
      <c r="E378" s="82">
        <v>195</v>
      </c>
      <c r="F378" s="82">
        <v>628</v>
      </c>
      <c r="G378" s="82">
        <v>35483</v>
      </c>
    </row>
    <row r="379" spans="1:7" x14ac:dyDescent="0.35">
      <c r="A379" s="82" t="s">
        <v>260</v>
      </c>
      <c r="B379" s="82">
        <v>1502</v>
      </c>
      <c r="C379" s="82">
        <v>285</v>
      </c>
      <c r="D379" s="82">
        <v>398</v>
      </c>
      <c r="E379" s="82">
        <v>162</v>
      </c>
      <c r="F379" s="82">
        <v>657</v>
      </c>
      <c r="G379" s="82">
        <v>35100</v>
      </c>
    </row>
    <row r="380" spans="1:7" x14ac:dyDescent="0.35">
      <c r="A380" s="82" t="s">
        <v>261</v>
      </c>
      <c r="B380" s="82">
        <v>1326</v>
      </c>
      <c r="C380" s="82">
        <v>273</v>
      </c>
      <c r="D380" s="82">
        <v>277</v>
      </c>
      <c r="E380" s="82">
        <v>162</v>
      </c>
      <c r="F380" s="82">
        <v>614</v>
      </c>
      <c r="G380" s="82">
        <v>34664</v>
      </c>
    </row>
    <row r="381" spans="1:7" x14ac:dyDescent="0.35">
      <c r="A381" s="82" t="s">
        <v>262</v>
      </c>
      <c r="B381" s="82">
        <v>1349</v>
      </c>
      <c r="C381" s="82">
        <v>256</v>
      </c>
      <c r="D381" s="82">
        <v>330</v>
      </c>
      <c r="E381" s="82">
        <v>162</v>
      </c>
      <c r="F381" s="82">
        <v>601</v>
      </c>
      <c r="G381" s="82">
        <v>37142</v>
      </c>
    </row>
    <row r="382" spans="1:7" x14ac:dyDescent="0.35">
      <c r="A382" s="82" t="s">
        <v>263</v>
      </c>
      <c r="B382" s="82">
        <v>1404</v>
      </c>
      <c r="C382" s="82">
        <v>276</v>
      </c>
      <c r="D382" s="82">
        <v>289</v>
      </c>
      <c r="E382" s="82">
        <v>245</v>
      </c>
      <c r="F382" s="82">
        <v>594</v>
      </c>
      <c r="G382" s="82">
        <v>47831</v>
      </c>
    </row>
    <row r="383" spans="1:7" x14ac:dyDescent="0.35">
      <c r="A383" s="82" t="s">
        <v>264</v>
      </c>
      <c r="B383" s="82">
        <v>1423</v>
      </c>
      <c r="C383" s="82">
        <v>263</v>
      </c>
      <c r="D383" s="82">
        <v>398</v>
      </c>
      <c r="E383" s="82">
        <v>245</v>
      </c>
      <c r="F383" s="82">
        <v>517</v>
      </c>
      <c r="G383" s="82">
        <v>37942</v>
      </c>
    </row>
    <row r="384" spans="1:7" x14ac:dyDescent="0.35">
      <c r="A384" s="82" t="s">
        <v>265</v>
      </c>
      <c r="B384" s="82">
        <v>1471</v>
      </c>
      <c r="C384" s="82">
        <v>266</v>
      </c>
      <c r="D384" s="82">
        <v>453</v>
      </c>
      <c r="E384" s="82">
        <v>245</v>
      </c>
      <c r="F384" s="82">
        <v>507</v>
      </c>
      <c r="G384" s="82">
        <v>39304</v>
      </c>
    </row>
    <row r="385" spans="1:7" x14ac:dyDescent="0.35">
      <c r="A385" s="82" t="s">
        <v>266</v>
      </c>
      <c r="B385" s="82">
        <v>1539</v>
      </c>
      <c r="C385" s="82">
        <v>244</v>
      </c>
      <c r="D385" s="82">
        <v>278</v>
      </c>
      <c r="E385" s="82">
        <v>261</v>
      </c>
      <c r="F385" s="82">
        <v>756</v>
      </c>
      <c r="G385" s="82">
        <v>36346</v>
      </c>
    </row>
    <row r="386" spans="1:7" x14ac:dyDescent="0.35">
      <c r="A386" s="82" t="s">
        <v>267</v>
      </c>
      <c r="B386" s="82">
        <v>1617</v>
      </c>
      <c r="C386" s="82">
        <v>243</v>
      </c>
      <c r="D386" s="82">
        <v>421</v>
      </c>
      <c r="E386" s="82">
        <v>261</v>
      </c>
      <c r="F386" s="82">
        <v>692</v>
      </c>
      <c r="G386" s="82">
        <v>35452</v>
      </c>
    </row>
    <row r="387" spans="1:7" x14ac:dyDescent="0.35">
      <c r="A387" s="82" t="s">
        <v>268</v>
      </c>
      <c r="B387" s="82">
        <v>1531</v>
      </c>
      <c r="C387" s="82">
        <v>239</v>
      </c>
      <c r="D387" s="82">
        <v>339</v>
      </c>
      <c r="E387" s="82">
        <v>261</v>
      </c>
      <c r="F387" s="82">
        <v>692</v>
      </c>
      <c r="G387" s="82">
        <v>36532</v>
      </c>
    </row>
    <row r="388" spans="1:7" x14ac:dyDescent="0.35">
      <c r="A388" s="82" t="s">
        <v>269</v>
      </c>
      <c r="B388" s="82">
        <v>1536</v>
      </c>
      <c r="C388" s="82">
        <v>255</v>
      </c>
      <c r="D388" s="82">
        <v>340</v>
      </c>
      <c r="E388" s="82">
        <v>249</v>
      </c>
      <c r="F388" s="82">
        <v>692</v>
      </c>
      <c r="G388" s="82">
        <v>43060</v>
      </c>
    </row>
    <row r="389" spans="1:7" x14ac:dyDescent="0.35">
      <c r="A389" s="82" t="s">
        <v>270</v>
      </c>
      <c r="B389" s="82">
        <v>1634</v>
      </c>
      <c r="C389" s="82">
        <v>256</v>
      </c>
      <c r="D389" s="82">
        <v>410</v>
      </c>
      <c r="E389" s="82">
        <v>249</v>
      </c>
      <c r="F389" s="82">
        <v>719</v>
      </c>
      <c r="G389" s="82">
        <v>37498</v>
      </c>
    </row>
    <row r="390" spans="1:7" x14ac:dyDescent="0.35">
      <c r="A390" s="82" t="s">
        <v>271</v>
      </c>
      <c r="B390" s="82">
        <v>1595</v>
      </c>
      <c r="C390" s="82">
        <v>274</v>
      </c>
      <c r="D390" s="82">
        <v>366</v>
      </c>
      <c r="E390" s="82">
        <v>249</v>
      </c>
      <c r="F390" s="82">
        <v>706</v>
      </c>
      <c r="G390" s="82">
        <v>36739</v>
      </c>
    </row>
    <row r="391" spans="1:7" x14ac:dyDescent="0.35">
      <c r="A391" s="82" t="s">
        <v>272</v>
      </c>
      <c r="B391" s="82">
        <v>1475</v>
      </c>
      <c r="C391" s="82">
        <v>286</v>
      </c>
      <c r="D391" s="82">
        <v>311</v>
      </c>
      <c r="E391" s="82">
        <v>196</v>
      </c>
      <c r="F391" s="82">
        <v>682</v>
      </c>
      <c r="G391" s="82">
        <v>37064</v>
      </c>
    </row>
    <row r="392" spans="1:7" x14ac:dyDescent="0.35">
      <c r="A392" s="82" t="s">
        <v>273</v>
      </c>
      <c r="B392" s="82">
        <v>1390</v>
      </c>
      <c r="C392" s="82">
        <v>269</v>
      </c>
      <c r="D392" s="82">
        <v>268</v>
      </c>
      <c r="E392" s="82">
        <v>196</v>
      </c>
      <c r="F392" s="82">
        <v>657</v>
      </c>
      <c r="G392" s="82">
        <v>36565</v>
      </c>
    </row>
    <row r="393" spans="1:7" x14ac:dyDescent="0.35">
      <c r="A393" s="82" t="s">
        <v>274</v>
      </c>
      <c r="B393" s="82">
        <v>1369</v>
      </c>
      <c r="C393" s="82">
        <v>253</v>
      </c>
      <c r="D393" s="82">
        <v>237</v>
      </c>
      <c r="E393" s="82">
        <v>196</v>
      </c>
      <c r="F393" s="82">
        <v>683</v>
      </c>
      <c r="G393" s="82">
        <v>38418</v>
      </c>
    </row>
    <row r="394" spans="1:7" x14ac:dyDescent="0.35">
      <c r="A394" s="82" t="s">
        <v>275</v>
      </c>
      <c r="B394" s="82">
        <v>1478</v>
      </c>
      <c r="C394" s="82">
        <v>269</v>
      </c>
      <c r="D394" s="82">
        <v>294</v>
      </c>
      <c r="E394" s="82">
        <v>333</v>
      </c>
      <c r="F394" s="82">
        <v>582</v>
      </c>
      <c r="G394" s="82">
        <v>51884</v>
      </c>
    </row>
    <row r="395" spans="1:7" x14ac:dyDescent="0.35">
      <c r="A395" s="82" t="s">
        <v>276</v>
      </c>
      <c r="B395" s="82">
        <v>1557</v>
      </c>
      <c r="C395" s="82">
        <v>273</v>
      </c>
      <c r="D395" s="82">
        <v>336</v>
      </c>
      <c r="E395" s="82">
        <v>333</v>
      </c>
      <c r="F395" s="82">
        <v>615</v>
      </c>
      <c r="G395" s="82">
        <v>40120</v>
      </c>
    </row>
    <row r="396" spans="1:7" x14ac:dyDescent="0.35">
      <c r="A396" s="82" t="s">
        <v>277</v>
      </c>
      <c r="B396" s="82">
        <v>1615</v>
      </c>
      <c r="C396" s="82">
        <v>276</v>
      </c>
      <c r="D396" s="82">
        <v>409</v>
      </c>
      <c r="E396" s="82">
        <v>333</v>
      </c>
      <c r="F396" s="82">
        <v>597</v>
      </c>
      <c r="G396" s="82">
        <v>40057</v>
      </c>
    </row>
    <row r="397" spans="1:7" x14ac:dyDescent="0.35">
      <c r="A397" s="82" t="s">
        <v>278</v>
      </c>
      <c r="B397" s="82">
        <v>1642</v>
      </c>
      <c r="C397" s="82">
        <v>231</v>
      </c>
      <c r="D397" s="82">
        <v>298</v>
      </c>
      <c r="E397" s="82">
        <v>321</v>
      </c>
      <c r="F397" s="82">
        <v>792</v>
      </c>
      <c r="G397" s="82">
        <v>37475</v>
      </c>
    </row>
    <row r="398" spans="1:7" x14ac:dyDescent="0.35">
      <c r="A398" s="82" t="s">
        <v>279</v>
      </c>
      <c r="B398" s="82">
        <v>1629</v>
      </c>
      <c r="C398" s="82">
        <v>239</v>
      </c>
      <c r="D398" s="82">
        <v>320</v>
      </c>
      <c r="E398" s="82">
        <v>321</v>
      </c>
      <c r="F398" s="82">
        <v>749</v>
      </c>
      <c r="G398" s="82">
        <v>37164</v>
      </c>
    </row>
    <row r="399" spans="1:7" x14ac:dyDescent="0.35">
      <c r="A399" s="82" t="s">
        <v>280</v>
      </c>
      <c r="B399" s="82">
        <v>1705</v>
      </c>
      <c r="C399" s="82">
        <v>255</v>
      </c>
      <c r="D399" s="82">
        <v>323</v>
      </c>
      <c r="E399" s="82">
        <v>321</v>
      </c>
      <c r="F399" s="82">
        <v>806</v>
      </c>
      <c r="G399" s="82">
        <v>37902</v>
      </c>
    </row>
    <row r="400" spans="1:7" x14ac:dyDescent="0.35">
      <c r="A400" s="82" t="s">
        <v>281</v>
      </c>
      <c r="B400" s="82">
        <v>1702</v>
      </c>
      <c r="C400" s="82">
        <v>255</v>
      </c>
      <c r="D400" s="82">
        <v>343</v>
      </c>
      <c r="E400" s="82">
        <v>281</v>
      </c>
      <c r="F400" s="82">
        <v>823</v>
      </c>
      <c r="G400" s="82">
        <v>45331</v>
      </c>
    </row>
    <row r="401" spans="1:7" x14ac:dyDescent="0.35">
      <c r="A401" s="82" t="s">
        <v>282</v>
      </c>
      <c r="B401" s="82">
        <v>1666</v>
      </c>
      <c r="C401" s="82">
        <v>256</v>
      </c>
      <c r="D401" s="82">
        <v>362</v>
      </c>
      <c r="E401" s="82">
        <v>281</v>
      </c>
      <c r="F401" s="82">
        <v>767</v>
      </c>
      <c r="G401" s="82">
        <v>37905</v>
      </c>
    </row>
    <row r="402" spans="1:7" x14ac:dyDescent="0.35">
      <c r="A402" s="82" t="s">
        <v>283</v>
      </c>
      <c r="B402" s="82">
        <v>1630</v>
      </c>
      <c r="C402" s="82">
        <v>271</v>
      </c>
      <c r="D402" s="82">
        <v>348</v>
      </c>
      <c r="E402" s="82">
        <v>281</v>
      </c>
      <c r="F402" s="82">
        <v>730</v>
      </c>
      <c r="G402" s="82">
        <v>37533</v>
      </c>
    </row>
    <row r="403" spans="1:7" x14ac:dyDescent="0.35">
      <c r="A403" s="82" t="s">
        <v>284</v>
      </c>
      <c r="B403" s="82">
        <v>1582</v>
      </c>
      <c r="C403" s="82">
        <v>277</v>
      </c>
      <c r="D403" s="82">
        <v>336</v>
      </c>
      <c r="E403" s="82">
        <v>188</v>
      </c>
      <c r="F403" s="82">
        <v>781</v>
      </c>
      <c r="G403" s="82">
        <v>38079</v>
      </c>
    </row>
    <row r="404" spans="1:7" x14ac:dyDescent="0.35">
      <c r="A404" s="82" t="s">
        <v>285</v>
      </c>
      <c r="B404" s="82">
        <v>1474</v>
      </c>
      <c r="C404" s="82">
        <v>270</v>
      </c>
      <c r="D404" s="82">
        <v>311</v>
      </c>
      <c r="E404" s="82">
        <v>188</v>
      </c>
      <c r="F404" s="82">
        <v>705</v>
      </c>
      <c r="G404" s="82">
        <v>37281</v>
      </c>
    </row>
    <row r="405" spans="1:7" x14ac:dyDescent="0.35">
      <c r="A405" s="82" t="s">
        <v>286</v>
      </c>
      <c r="B405" s="82">
        <v>1418</v>
      </c>
      <c r="C405" s="82">
        <v>259</v>
      </c>
      <c r="D405" s="82">
        <v>290</v>
      </c>
      <c r="E405" s="82">
        <v>188</v>
      </c>
      <c r="F405" s="82">
        <v>681</v>
      </c>
      <c r="G405" s="82">
        <v>39009</v>
      </c>
    </row>
    <row r="406" spans="1:7" x14ac:dyDescent="0.35">
      <c r="A406" s="82" t="s">
        <v>287</v>
      </c>
      <c r="B406" s="82">
        <v>1453</v>
      </c>
      <c r="C406" s="82">
        <v>271</v>
      </c>
      <c r="D406" s="82">
        <v>278</v>
      </c>
      <c r="E406" s="82">
        <v>276</v>
      </c>
      <c r="F406" s="82">
        <v>628</v>
      </c>
      <c r="G406" s="82">
        <v>55012</v>
      </c>
    </row>
    <row r="407" spans="1:7" x14ac:dyDescent="0.35">
      <c r="A407" s="82" t="s">
        <v>288</v>
      </c>
      <c r="B407" s="82">
        <v>1602</v>
      </c>
      <c r="C407" s="82">
        <v>265</v>
      </c>
      <c r="D407" s="82">
        <v>321</v>
      </c>
      <c r="E407" s="82">
        <v>276</v>
      </c>
      <c r="F407" s="82">
        <v>740</v>
      </c>
      <c r="G407" s="82">
        <v>42373</v>
      </c>
    </row>
    <row r="408" spans="1:7" x14ac:dyDescent="0.35">
      <c r="A408" s="82" t="s">
        <v>289</v>
      </c>
      <c r="B408" s="82">
        <v>1679</v>
      </c>
      <c r="C408" s="82">
        <v>266</v>
      </c>
      <c r="D408" s="82">
        <v>450</v>
      </c>
      <c r="E408" s="82">
        <v>276</v>
      </c>
      <c r="F408" s="82">
        <v>687</v>
      </c>
      <c r="G408" s="82">
        <v>41849</v>
      </c>
    </row>
    <row r="409" spans="1:7" x14ac:dyDescent="0.35">
      <c r="A409" s="82" t="s">
        <v>290</v>
      </c>
      <c r="B409" s="82">
        <v>1668</v>
      </c>
      <c r="C409" s="82">
        <v>247</v>
      </c>
      <c r="D409" s="82">
        <v>326</v>
      </c>
      <c r="E409" s="82">
        <v>262</v>
      </c>
      <c r="F409" s="82">
        <v>833</v>
      </c>
      <c r="G409" s="82">
        <v>39421</v>
      </c>
    </row>
    <row r="410" spans="1:7" x14ac:dyDescent="0.35">
      <c r="A410" s="82" t="s">
        <v>291</v>
      </c>
      <c r="B410" s="82">
        <v>1660</v>
      </c>
      <c r="C410" s="82">
        <v>245</v>
      </c>
      <c r="D410" s="82">
        <v>340</v>
      </c>
      <c r="E410" s="82">
        <v>262</v>
      </c>
      <c r="F410" s="82">
        <v>813</v>
      </c>
      <c r="G410" s="82">
        <v>38478</v>
      </c>
    </row>
    <row r="411" spans="1:7" x14ac:dyDescent="0.35">
      <c r="A411" s="82" t="s">
        <v>292</v>
      </c>
      <c r="B411" s="82">
        <v>1725</v>
      </c>
      <c r="C411" s="82">
        <v>252</v>
      </c>
      <c r="D411" s="82">
        <v>341</v>
      </c>
      <c r="E411" s="82">
        <v>262</v>
      </c>
      <c r="F411" s="82">
        <v>870</v>
      </c>
      <c r="G411" s="82">
        <v>40097</v>
      </c>
    </row>
    <row r="412" spans="1:7" x14ac:dyDescent="0.35">
      <c r="A412" s="82" t="s">
        <v>293</v>
      </c>
      <c r="B412" s="82">
        <v>1645</v>
      </c>
      <c r="C412" s="82">
        <v>251</v>
      </c>
      <c r="D412" s="82">
        <v>329</v>
      </c>
      <c r="E412" s="82">
        <v>265</v>
      </c>
      <c r="F412" s="82">
        <v>800</v>
      </c>
      <c r="G412" s="82">
        <v>46944</v>
      </c>
    </row>
    <row r="413" spans="1:7" x14ac:dyDescent="0.35">
      <c r="A413" s="82" t="s">
        <v>294</v>
      </c>
      <c r="B413" s="82">
        <v>1691</v>
      </c>
      <c r="C413" s="82">
        <v>260</v>
      </c>
      <c r="D413" s="82">
        <v>371</v>
      </c>
      <c r="E413" s="82">
        <v>265</v>
      </c>
      <c r="F413" s="82">
        <v>795</v>
      </c>
      <c r="G413" s="82">
        <v>40913</v>
      </c>
    </row>
    <row r="414" spans="1:7" x14ac:dyDescent="0.35">
      <c r="A414" s="82" t="s">
        <v>295</v>
      </c>
      <c r="B414" s="82">
        <v>1709</v>
      </c>
      <c r="C414" s="82">
        <v>273</v>
      </c>
      <c r="D414" s="82">
        <v>363</v>
      </c>
      <c r="E414" s="82">
        <v>265</v>
      </c>
      <c r="F414" s="82">
        <v>808</v>
      </c>
      <c r="G414" s="82">
        <v>39884</v>
      </c>
    </row>
    <row r="415" spans="1:7" x14ac:dyDescent="0.35">
      <c r="A415" s="82" t="s">
        <v>296</v>
      </c>
      <c r="B415" s="82">
        <v>1603</v>
      </c>
      <c r="C415" s="82">
        <v>285</v>
      </c>
      <c r="D415" s="82">
        <v>330</v>
      </c>
      <c r="E415" s="82">
        <v>237</v>
      </c>
      <c r="F415" s="82">
        <v>751</v>
      </c>
      <c r="G415" s="82">
        <v>40078</v>
      </c>
    </row>
    <row r="416" spans="1:7" x14ac:dyDescent="0.35">
      <c r="A416" s="82" t="s">
        <v>297</v>
      </c>
      <c r="B416" s="82">
        <v>1549</v>
      </c>
      <c r="C416" s="82">
        <v>279</v>
      </c>
      <c r="D416" s="82">
        <v>296</v>
      </c>
      <c r="E416" s="82">
        <v>237</v>
      </c>
      <c r="F416" s="82">
        <v>737</v>
      </c>
      <c r="G416" s="82">
        <v>39439</v>
      </c>
    </row>
    <row r="417" spans="1:7" x14ac:dyDescent="0.35">
      <c r="A417" s="82" t="s">
        <v>298</v>
      </c>
      <c r="B417" s="82">
        <v>1500</v>
      </c>
      <c r="C417" s="82">
        <v>262</v>
      </c>
      <c r="D417" s="82">
        <v>299</v>
      </c>
      <c r="E417" s="82">
        <v>237</v>
      </c>
      <c r="F417" s="82">
        <v>702</v>
      </c>
      <c r="G417" s="82">
        <v>41597</v>
      </c>
    </row>
    <row r="418" spans="1:7" x14ac:dyDescent="0.35">
      <c r="A418" s="82" t="s">
        <v>299</v>
      </c>
      <c r="B418" s="82">
        <v>1525</v>
      </c>
      <c r="C418" s="82">
        <v>272</v>
      </c>
      <c r="D418" s="82">
        <v>294</v>
      </c>
      <c r="E418" s="82">
        <v>236</v>
      </c>
      <c r="F418" s="82">
        <v>723</v>
      </c>
      <c r="G418" s="82">
        <v>58275</v>
      </c>
    </row>
    <row r="419" spans="1:7" x14ac:dyDescent="0.35">
      <c r="A419" s="82" t="s">
        <v>300</v>
      </c>
      <c r="B419" s="82">
        <v>1549</v>
      </c>
      <c r="C419" s="82">
        <v>268</v>
      </c>
      <c r="D419" s="82">
        <v>350</v>
      </c>
      <c r="E419" s="82">
        <v>236</v>
      </c>
      <c r="F419" s="82">
        <v>695</v>
      </c>
      <c r="G419" s="82">
        <v>47176</v>
      </c>
    </row>
    <row r="420" spans="1:7" x14ac:dyDescent="0.35">
      <c r="A420" s="82" t="s">
        <v>301</v>
      </c>
      <c r="B420" s="82">
        <v>1709</v>
      </c>
      <c r="C420" s="82">
        <v>269</v>
      </c>
      <c r="D420" s="82">
        <v>395</v>
      </c>
      <c r="E420" s="82">
        <v>236</v>
      </c>
      <c r="F420" s="82">
        <v>809</v>
      </c>
      <c r="G420" s="82">
        <v>43707</v>
      </c>
    </row>
    <row r="421" spans="1:7" x14ac:dyDescent="0.35">
      <c r="A421" s="82" t="s">
        <v>302</v>
      </c>
      <c r="B421" s="82">
        <v>1806</v>
      </c>
      <c r="C421" s="82">
        <v>249</v>
      </c>
      <c r="D421" s="82">
        <v>351</v>
      </c>
      <c r="E421" s="82">
        <v>228</v>
      </c>
      <c r="F421" s="82">
        <v>978</v>
      </c>
      <c r="G421" s="82">
        <v>40802</v>
      </c>
    </row>
    <row r="422" spans="1:7" x14ac:dyDescent="0.35">
      <c r="A422" s="82" t="s">
        <v>303</v>
      </c>
      <c r="B422" s="82">
        <v>1849</v>
      </c>
      <c r="C422" s="82">
        <v>252</v>
      </c>
      <c r="D422" s="82">
        <v>364</v>
      </c>
      <c r="E422" s="82">
        <v>228</v>
      </c>
      <c r="F422" s="82">
        <v>1005</v>
      </c>
      <c r="G422" s="82">
        <v>40270</v>
      </c>
    </row>
    <row r="423" spans="1:7" x14ac:dyDescent="0.35">
      <c r="A423" s="82" t="s">
        <v>304</v>
      </c>
      <c r="B423" s="82">
        <v>1746</v>
      </c>
      <c r="C423" s="82">
        <v>253</v>
      </c>
      <c r="D423" s="82">
        <v>372</v>
      </c>
      <c r="E423" s="82">
        <v>228</v>
      </c>
      <c r="F423" s="82">
        <v>893</v>
      </c>
      <c r="G423" s="82">
        <v>41942</v>
      </c>
    </row>
    <row r="424" spans="1:7" x14ac:dyDescent="0.35">
      <c r="A424" s="82" t="s">
        <v>305</v>
      </c>
      <c r="B424" s="82">
        <v>1669</v>
      </c>
      <c r="C424" s="82">
        <v>256</v>
      </c>
      <c r="D424" s="82">
        <v>334</v>
      </c>
      <c r="E424" s="82">
        <v>221</v>
      </c>
      <c r="F424" s="82">
        <v>858</v>
      </c>
      <c r="G424" s="82">
        <v>48680</v>
      </c>
    </row>
    <row r="425" spans="1:7" x14ac:dyDescent="0.35">
      <c r="A425" s="82" t="s">
        <v>306</v>
      </c>
      <c r="B425" s="82">
        <v>1729</v>
      </c>
      <c r="C425" s="82">
        <v>263</v>
      </c>
      <c r="D425" s="82">
        <v>380</v>
      </c>
      <c r="E425" s="82">
        <v>221</v>
      </c>
      <c r="F425" s="82">
        <v>865</v>
      </c>
      <c r="G425" s="82">
        <v>42115</v>
      </c>
    </row>
    <row r="426" spans="1:7" x14ac:dyDescent="0.35">
      <c r="A426" s="82" t="s">
        <v>307</v>
      </c>
      <c r="B426" s="82">
        <v>1736</v>
      </c>
      <c r="C426" s="82">
        <v>280</v>
      </c>
      <c r="D426" s="82">
        <v>391</v>
      </c>
      <c r="E426" s="82">
        <v>221</v>
      </c>
      <c r="F426" s="82">
        <v>844</v>
      </c>
      <c r="G426" s="82">
        <v>41608</v>
      </c>
    </row>
    <row r="427" spans="1:7" x14ac:dyDescent="0.35">
      <c r="A427" s="82" t="s">
        <v>308</v>
      </c>
      <c r="B427" s="82">
        <v>1627</v>
      </c>
      <c r="C427" s="82">
        <v>286</v>
      </c>
      <c r="D427" s="82">
        <v>346</v>
      </c>
      <c r="E427" s="82">
        <v>171</v>
      </c>
      <c r="F427" s="82">
        <v>824</v>
      </c>
      <c r="G427" s="82">
        <v>41883</v>
      </c>
    </row>
    <row r="428" spans="1:7" x14ac:dyDescent="0.35">
      <c r="A428" s="82" t="s">
        <v>309</v>
      </c>
      <c r="B428" s="82">
        <v>1604</v>
      </c>
      <c r="C428" s="82">
        <v>274</v>
      </c>
      <c r="D428" s="82">
        <v>333</v>
      </c>
      <c r="E428" s="82">
        <v>171</v>
      </c>
      <c r="F428" s="82">
        <v>826</v>
      </c>
      <c r="G428" s="82">
        <v>41928</v>
      </c>
    </row>
    <row r="429" spans="1:7" x14ac:dyDescent="0.35">
      <c r="A429" s="82" t="s">
        <v>310</v>
      </c>
      <c r="B429" s="82">
        <v>1492</v>
      </c>
      <c r="C429" s="82">
        <v>262</v>
      </c>
      <c r="D429" s="82">
        <v>297</v>
      </c>
      <c r="E429" s="82">
        <v>171</v>
      </c>
      <c r="F429" s="82">
        <v>762</v>
      </c>
      <c r="G429" s="82">
        <v>43626</v>
      </c>
    </row>
    <row r="430" spans="1:7" x14ac:dyDescent="0.35">
      <c r="A430" s="82" t="s">
        <v>311</v>
      </c>
      <c r="B430" s="82">
        <v>1589</v>
      </c>
      <c r="C430" s="82">
        <v>271</v>
      </c>
      <c r="D430" s="82">
        <v>318</v>
      </c>
      <c r="E430" s="82">
        <v>248</v>
      </c>
      <c r="F430" s="82">
        <v>752</v>
      </c>
      <c r="G430" s="82">
        <v>57688</v>
      </c>
    </row>
    <row r="431" spans="1:7" x14ac:dyDescent="0.35">
      <c r="A431" s="82" t="s">
        <v>312</v>
      </c>
      <c r="B431" s="82">
        <v>1639</v>
      </c>
      <c r="C431" s="82">
        <v>266</v>
      </c>
      <c r="D431" s="82">
        <v>385</v>
      </c>
      <c r="E431" s="82">
        <v>248</v>
      </c>
      <c r="F431" s="82">
        <v>740</v>
      </c>
      <c r="G431" s="82">
        <v>46862</v>
      </c>
    </row>
    <row r="432" spans="1:7" x14ac:dyDescent="0.35">
      <c r="A432" s="82" t="s">
        <v>313</v>
      </c>
      <c r="B432" s="82">
        <v>1775</v>
      </c>
      <c r="C432" s="82">
        <v>269</v>
      </c>
      <c r="D432" s="82">
        <v>459</v>
      </c>
      <c r="E432" s="82">
        <v>248</v>
      </c>
      <c r="F432" s="82">
        <v>799</v>
      </c>
      <c r="G432" s="82">
        <v>44950</v>
      </c>
    </row>
    <row r="433" spans="1:7" x14ac:dyDescent="0.35">
      <c r="A433" s="82" t="s">
        <v>314</v>
      </c>
      <c r="B433" s="82">
        <v>1739</v>
      </c>
      <c r="C433" s="82">
        <v>252</v>
      </c>
      <c r="D433" s="82">
        <v>365</v>
      </c>
      <c r="E433" s="82">
        <v>216</v>
      </c>
      <c r="F433" s="82">
        <v>906</v>
      </c>
      <c r="G433" s="82">
        <v>43487</v>
      </c>
    </row>
    <row r="434" spans="1:7" x14ac:dyDescent="0.35">
      <c r="A434" s="82" t="s">
        <v>315</v>
      </c>
      <c r="B434" s="82">
        <v>1865</v>
      </c>
      <c r="C434" s="82">
        <v>261</v>
      </c>
      <c r="D434" s="82">
        <v>417</v>
      </c>
      <c r="E434" s="82">
        <v>216</v>
      </c>
      <c r="F434" s="82">
        <v>971</v>
      </c>
      <c r="G434" s="82">
        <v>41977</v>
      </c>
    </row>
    <row r="435" spans="1:7" x14ac:dyDescent="0.35">
      <c r="A435" s="82" t="s">
        <v>316</v>
      </c>
      <c r="B435" s="82">
        <v>1856</v>
      </c>
      <c r="C435" s="82">
        <v>258</v>
      </c>
      <c r="D435" s="82">
        <v>382</v>
      </c>
      <c r="E435" s="82">
        <v>216</v>
      </c>
      <c r="F435" s="82">
        <v>1000</v>
      </c>
      <c r="G435" s="82">
        <v>44101</v>
      </c>
    </row>
    <row r="436" spans="1:7" x14ac:dyDescent="0.35">
      <c r="A436" s="82" t="s">
        <v>317</v>
      </c>
      <c r="B436" s="82">
        <v>1789</v>
      </c>
      <c r="C436" s="82">
        <v>260</v>
      </c>
      <c r="D436" s="82">
        <v>367</v>
      </c>
      <c r="E436" s="82">
        <v>229</v>
      </c>
      <c r="F436" s="82">
        <v>933</v>
      </c>
      <c r="G436" s="82">
        <v>51759</v>
      </c>
    </row>
    <row r="437" spans="1:7" x14ac:dyDescent="0.35">
      <c r="A437" s="82" t="s">
        <v>318</v>
      </c>
      <c r="B437" s="82">
        <v>1836</v>
      </c>
      <c r="C437" s="82">
        <v>264</v>
      </c>
      <c r="D437" s="82">
        <v>403</v>
      </c>
      <c r="E437" s="82">
        <v>229</v>
      </c>
      <c r="F437" s="82">
        <v>940</v>
      </c>
      <c r="G437" s="82">
        <v>43497</v>
      </c>
    </row>
    <row r="438" spans="1:7" x14ac:dyDescent="0.35">
      <c r="A438" s="82" t="s">
        <v>319</v>
      </c>
      <c r="B438" s="82">
        <v>1847</v>
      </c>
      <c r="C438" s="82">
        <v>280</v>
      </c>
      <c r="D438" s="82">
        <v>432</v>
      </c>
      <c r="E438" s="82">
        <v>229</v>
      </c>
      <c r="F438" s="82">
        <v>906</v>
      </c>
      <c r="G438" s="82">
        <v>42800</v>
      </c>
    </row>
    <row r="439" spans="1:7" x14ac:dyDescent="0.35">
      <c r="A439" s="82" t="s">
        <v>320</v>
      </c>
      <c r="B439" s="82">
        <v>1745</v>
      </c>
      <c r="C439" s="82">
        <v>290</v>
      </c>
      <c r="D439" s="82">
        <v>395</v>
      </c>
      <c r="E439" s="82">
        <v>187</v>
      </c>
      <c r="F439" s="82">
        <v>873</v>
      </c>
      <c r="G439" s="82">
        <v>43758</v>
      </c>
    </row>
    <row r="440" spans="1:7" x14ac:dyDescent="0.35">
      <c r="A440" s="82" t="s">
        <v>321</v>
      </c>
      <c r="B440" s="82">
        <v>1666</v>
      </c>
      <c r="C440" s="82">
        <v>276</v>
      </c>
      <c r="D440" s="82">
        <v>353</v>
      </c>
      <c r="E440" s="82">
        <v>187</v>
      </c>
      <c r="F440" s="82">
        <v>850</v>
      </c>
      <c r="G440" s="82">
        <v>43092</v>
      </c>
    </row>
    <row r="441" spans="1:7" x14ac:dyDescent="0.35">
      <c r="A441" s="82" t="s">
        <v>322</v>
      </c>
      <c r="B441" s="82">
        <v>1488</v>
      </c>
      <c r="C441" s="82">
        <v>259</v>
      </c>
      <c r="D441" s="82">
        <v>236</v>
      </c>
      <c r="E441" s="82">
        <v>187</v>
      </c>
      <c r="F441" s="82">
        <v>806</v>
      </c>
      <c r="G441" s="82">
        <v>44809</v>
      </c>
    </row>
    <row r="442" spans="1:7" x14ac:dyDescent="0.35">
      <c r="A442" s="82" t="s">
        <v>323</v>
      </c>
      <c r="B442" s="82">
        <v>1670</v>
      </c>
      <c r="C442" s="82">
        <v>278</v>
      </c>
      <c r="D442" s="82">
        <v>446</v>
      </c>
      <c r="E442" s="82">
        <v>209</v>
      </c>
      <c r="F442" s="82">
        <v>737</v>
      </c>
      <c r="G442" s="82">
        <v>63503</v>
      </c>
    </row>
    <row r="443" spans="1:7" x14ac:dyDescent="0.35">
      <c r="A443" s="82" t="s">
        <v>324</v>
      </c>
      <c r="B443" s="82">
        <v>1619</v>
      </c>
      <c r="C443" s="82">
        <v>271</v>
      </c>
      <c r="D443" s="82">
        <v>404</v>
      </c>
      <c r="E443" s="82">
        <v>209</v>
      </c>
      <c r="F443" s="82">
        <v>735</v>
      </c>
      <c r="G443" s="82">
        <v>48007</v>
      </c>
    </row>
    <row r="444" spans="1:7" x14ac:dyDescent="0.35">
      <c r="A444" s="82" t="s">
        <v>325</v>
      </c>
      <c r="B444" s="82">
        <v>1807</v>
      </c>
      <c r="C444" s="82">
        <v>278</v>
      </c>
      <c r="D444" s="82">
        <v>419</v>
      </c>
      <c r="E444" s="82">
        <v>209</v>
      </c>
      <c r="F444" s="82">
        <v>901</v>
      </c>
      <c r="G444" s="82">
        <v>47897</v>
      </c>
    </row>
    <row r="445" spans="1:7" x14ac:dyDescent="0.35">
      <c r="A445" s="82" t="s">
        <v>326</v>
      </c>
      <c r="B445" s="82">
        <v>1804</v>
      </c>
      <c r="C445" s="82">
        <v>254</v>
      </c>
      <c r="D445" s="82">
        <v>373</v>
      </c>
      <c r="E445" s="82">
        <v>222</v>
      </c>
      <c r="F445" s="82">
        <v>955</v>
      </c>
      <c r="G445" s="82">
        <v>43717</v>
      </c>
    </row>
    <row r="446" spans="1:7" x14ac:dyDescent="0.35">
      <c r="A446" s="82" t="s">
        <v>327</v>
      </c>
      <c r="B446" s="82">
        <v>1814</v>
      </c>
      <c r="C446" s="82">
        <v>258</v>
      </c>
      <c r="D446" s="82">
        <v>440</v>
      </c>
      <c r="E446" s="82">
        <v>222</v>
      </c>
      <c r="F446" s="82">
        <v>894</v>
      </c>
      <c r="G446" s="82">
        <v>42929</v>
      </c>
    </row>
    <row r="447" spans="1:7" x14ac:dyDescent="0.35">
      <c r="A447" s="82" t="s">
        <v>328</v>
      </c>
      <c r="B447" s="82">
        <v>1748</v>
      </c>
      <c r="C447" s="82">
        <v>261</v>
      </c>
      <c r="D447" s="82">
        <v>415</v>
      </c>
      <c r="E447" s="82">
        <v>222</v>
      </c>
      <c r="F447" s="82">
        <v>850</v>
      </c>
      <c r="G447" s="82">
        <v>44223</v>
      </c>
    </row>
    <row r="448" spans="1:7" x14ac:dyDescent="0.35">
      <c r="A448" s="82" t="s">
        <v>329</v>
      </c>
      <c r="B448" s="82">
        <v>1800</v>
      </c>
      <c r="C448" s="82">
        <v>265</v>
      </c>
      <c r="D448" s="82">
        <v>391</v>
      </c>
      <c r="E448" s="82">
        <v>206</v>
      </c>
      <c r="F448" s="82">
        <v>938</v>
      </c>
      <c r="G448" s="82">
        <v>52581</v>
      </c>
    </row>
    <row r="449" spans="1:7" x14ac:dyDescent="0.35">
      <c r="A449" s="82" t="s">
        <v>330</v>
      </c>
      <c r="B449" s="82">
        <v>1803</v>
      </c>
      <c r="C449" s="82">
        <v>267</v>
      </c>
      <c r="D449" s="82">
        <v>427</v>
      </c>
      <c r="E449" s="82">
        <v>206</v>
      </c>
      <c r="F449" s="82">
        <v>903</v>
      </c>
      <c r="G449" s="82">
        <v>44644</v>
      </c>
    </row>
    <row r="450" spans="1:7" x14ac:dyDescent="0.35">
      <c r="A450" s="82" t="s">
        <v>331</v>
      </c>
      <c r="B450" s="82">
        <v>1848</v>
      </c>
      <c r="C450" s="82">
        <v>280</v>
      </c>
      <c r="D450" s="82">
        <v>430</v>
      </c>
      <c r="E450" s="82">
        <v>206</v>
      </c>
      <c r="F450" s="82">
        <v>932</v>
      </c>
      <c r="G450" s="82">
        <v>43293</v>
      </c>
    </row>
    <row r="451" spans="1:7" x14ac:dyDescent="0.35">
      <c r="A451" s="82" t="s">
        <v>332</v>
      </c>
      <c r="B451" s="82">
        <v>1831</v>
      </c>
      <c r="C451" s="82">
        <v>293</v>
      </c>
      <c r="D451" s="82">
        <v>411</v>
      </c>
      <c r="E451" s="82">
        <v>204</v>
      </c>
      <c r="F451" s="82">
        <v>923</v>
      </c>
      <c r="G451" s="82">
        <v>42367</v>
      </c>
    </row>
    <row r="452" spans="1:7" x14ac:dyDescent="0.35">
      <c r="A452" s="82" t="s">
        <v>333</v>
      </c>
      <c r="B452" s="82">
        <v>1717</v>
      </c>
      <c r="C452" s="82">
        <v>289</v>
      </c>
      <c r="D452" s="82">
        <v>386</v>
      </c>
      <c r="E452" s="82">
        <v>204</v>
      </c>
      <c r="F452" s="82">
        <v>838</v>
      </c>
      <c r="G452" s="82">
        <v>41971</v>
      </c>
    </row>
    <row r="453" spans="1:7" x14ac:dyDescent="0.35">
      <c r="A453" s="82" t="s">
        <v>334</v>
      </c>
      <c r="B453" s="82">
        <v>1741</v>
      </c>
      <c r="C453" s="82">
        <v>271</v>
      </c>
      <c r="D453" s="82">
        <v>354</v>
      </c>
      <c r="E453" s="82">
        <v>204</v>
      </c>
      <c r="F453" s="82">
        <v>912</v>
      </c>
      <c r="G453" s="82">
        <v>44892</v>
      </c>
    </row>
    <row r="454" spans="1:7" x14ac:dyDescent="0.35">
      <c r="A454" s="82" t="s">
        <v>335</v>
      </c>
      <c r="B454" s="82">
        <v>1678</v>
      </c>
      <c r="C454" s="82">
        <v>277</v>
      </c>
      <c r="D454" s="82">
        <v>353</v>
      </c>
      <c r="E454" s="82">
        <v>209</v>
      </c>
      <c r="F454" s="82">
        <v>839</v>
      </c>
      <c r="G454" s="82">
        <v>63176</v>
      </c>
    </row>
    <row r="455" spans="1:7" x14ac:dyDescent="0.35">
      <c r="A455" s="82" t="s">
        <v>336</v>
      </c>
      <c r="B455" s="82">
        <v>1714</v>
      </c>
      <c r="C455" s="82">
        <v>270</v>
      </c>
      <c r="D455" s="82">
        <v>408</v>
      </c>
      <c r="E455" s="82">
        <v>209</v>
      </c>
      <c r="F455" s="82">
        <v>827</v>
      </c>
      <c r="G455" s="82">
        <v>47675</v>
      </c>
    </row>
    <row r="456" spans="1:7" x14ac:dyDescent="0.35">
      <c r="A456" s="82" t="s">
        <v>337</v>
      </c>
      <c r="B456" s="82">
        <v>1788</v>
      </c>
      <c r="C456" s="82">
        <v>274</v>
      </c>
      <c r="D456" s="82">
        <v>436</v>
      </c>
      <c r="E456" s="82">
        <v>209</v>
      </c>
      <c r="F456" s="82">
        <v>869</v>
      </c>
      <c r="G456" s="82">
        <v>47070</v>
      </c>
    </row>
    <row r="457" spans="1:7" x14ac:dyDescent="0.35">
      <c r="A457" s="82" t="s">
        <v>338</v>
      </c>
      <c r="B457" s="82">
        <v>1378</v>
      </c>
      <c r="C457" s="82">
        <v>247</v>
      </c>
      <c r="D457" s="82">
        <v>297</v>
      </c>
      <c r="E457" s="82">
        <v>195</v>
      </c>
      <c r="F457" s="82">
        <v>639</v>
      </c>
      <c r="G457" s="82">
        <v>34598</v>
      </c>
    </row>
    <row r="458" spans="1:7" x14ac:dyDescent="0.35">
      <c r="A458" s="82" t="s">
        <v>339</v>
      </c>
      <c r="B458" s="82">
        <v>1454</v>
      </c>
      <c r="C458" s="82">
        <v>243</v>
      </c>
      <c r="D458" s="82">
        <v>359</v>
      </c>
      <c r="E458" s="82">
        <v>195</v>
      </c>
      <c r="F458" s="82">
        <v>657</v>
      </c>
      <c r="G458" s="82">
        <v>34424</v>
      </c>
    </row>
    <row r="459" spans="1:7" x14ac:dyDescent="0.35">
      <c r="A459" s="82" t="s">
        <v>340</v>
      </c>
      <c r="B459" s="82">
        <v>1700</v>
      </c>
      <c r="C459" s="82">
        <v>264</v>
      </c>
      <c r="D459" s="82">
        <v>403</v>
      </c>
      <c r="E459" s="82">
        <v>195</v>
      </c>
      <c r="F459" s="82">
        <v>838</v>
      </c>
      <c r="G459" s="82">
        <v>36919</v>
      </c>
    </row>
    <row r="460" spans="1:7" x14ac:dyDescent="0.35">
      <c r="A460" s="82" t="s">
        <v>341</v>
      </c>
      <c r="B460" s="82">
        <v>1689</v>
      </c>
      <c r="C460" s="82">
        <v>267</v>
      </c>
      <c r="D460" s="82">
        <v>437</v>
      </c>
      <c r="E460" s="82">
        <v>173</v>
      </c>
      <c r="F460" s="82">
        <v>812</v>
      </c>
      <c r="G460" s="82">
        <v>43230</v>
      </c>
    </row>
    <row r="461" spans="1:7" x14ac:dyDescent="0.35">
      <c r="A461" s="82" t="s">
        <v>342</v>
      </c>
      <c r="B461" s="82">
        <v>1657</v>
      </c>
      <c r="C461" s="82">
        <v>271</v>
      </c>
      <c r="D461" s="82">
        <v>430</v>
      </c>
      <c r="E461" s="82">
        <v>173</v>
      </c>
      <c r="F461" s="82">
        <v>783</v>
      </c>
      <c r="G461" s="82">
        <v>41508</v>
      </c>
    </row>
    <row r="462" spans="1:7" x14ac:dyDescent="0.35">
      <c r="A462" s="82" t="s">
        <v>343</v>
      </c>
      <c r="B462" s="82">
        <v>1861</v>
      </c>
      <c r="C462" s="82">
        <v>403</v>
      </c>
      <c r="D462" s="82">
        <v>450</v>
      </c>
      <c r="E462" s="82">
        <v>173</v>
      </c>
      <c r="F462" s="82">
        <v>835</v>
      </c>
      <c r="G462" s="82">
        <v>40481</v>
      </c>
    </row>
    <row r="463" spans="1:7" x14ac:dyDescent="0.35">
      <c r="A463" s="82" t="s">
        <v>344</v>
      </c>
      <c r="B463" s="82">
        <v>1900</v>
      </c>
      <c r="C463" s="82">
        <v>319</v>
      </c>
      <c r="D463" s="82">
        <v>432</v>
      </c>
      <c r="E463" s="82">
        <v>161</v>
      </c>
      <c r="F463" s="82">
        <v>988</v>
      </c>
      <c r="G463" s="82">
        <v>42189</v>
      </c>
    </row>
    <row r="464" spans="1:7" x14ac:dyDescent="0.35">
      <c r="A464" s="82" t="s">
        <v>345</v>
      </c>
      <c r="B464" s="82">
        <v>1778</v>
      </c>
      <c r="C464" s="82">
        <v>357</v>
      </c>
      <c r="D464" s="82">
        <v>349</v>
      </c>
      <c r="E464" s="82">
        <v>161</v>
      </c>
      <c r="F464" s="82">
        <v>911</v>
      </c>
      <c r="G464" s="82">
        <v>43021</v>
      </c>
    </row>
    <row r="465" spans="1:7" x14ac:dyDescent="0.35">
      <c r="A465" s="82" t="s">
        <v>346</v>
      </c>
      <c r="B465" s="82">
        <v>1790</v>
      </c>
      <c r="C465" s="82">
        <v>403</v>
      </c>
      <c r="D465" s="82">
        <v>360</v>
      </c>
      <c r="E465" s="82">
        <v>161</v>
      </c>
      <c r="F465" s="82">
        <v>866</v>
      </c>
      <c r="G465" s="82">
        <v>45914</v>
      </c>
    </row>
    <row r="466" spans="1:7" x14ac:dyDescent="0.35">
      <c r="A466" s="82" t="s">
        <v>347</v>
      </c>
      <c r="B466" s="82">
        <v>1517</v>
      </c>
      <c r="C466" s="82">
        <v>344</v>
      </c>
      <c r="D466" s="82">
        <v>327</v>
      </c>
      <c r="E466" s="82">
        <v>105</v>
      </c>
      <c r="F466" s="82">
        <v>741</v>
      </c>
      <c r="G466" s="82">
        <v>66030</v>
      </c>
    </row>
    <row r="467" spans="1:7" x14ac:dyDescent="0.35">
      <c r="A467" s="82" t="s">
        <v>348</v>
      </c>
      <c r="B467" s="82">
        <v>1534</v>
      </c>
      <c r="C467" s="82">
        <v>254</v>
      </c>
      <c r="D467" s="82">
        <v>373</v>
      </c>
      <c r="E467" s="82">
        <v>105</v>
      </c>
      <c r="F467" s="82">
        <v>802</v>
      </c>
      <c r="G467" s="82">
        <v>48786</v>
      </c>
    </row>
    <row r="468" spans="1:7" x14ac:dyDescent="0.35">
      <c r="A468" s="82" t="s">
        <v>349</v>
      </c>
      <c r="B468" s="82">
        <v>1779</v>
      </c>
      <c r="C468" s="82">
        <v>295</v>
      </c>
      <c r="D468" s="82">
        <v>390</v>
      </c>
      <c r="E468" s="82">
        <v>105</v>
      </c>
      <c r="F468" s="82">
        <v>989</v>
      </c>
      <c r="G468" s="82">
        <v>48855</v>
      </c>
    </row>
    <row r="469" spans="1:7" x14ac:dyDescent="0.35">
      <c r="A469" s="82" t="s">
        <v>350</v>
      </c>
      <c r="B469" s="82">
        <v>1621</v>
      </c>
      <c r="C469" s="82">
        <v>272</v>
      </c>
      <c r="D469" s="82">
        <v>347</v>
      </c>
      <c r="E469" s="82">
        <v>117</v>
      </c>
      <c r="F469" s="82">
        <v>885</v>
      </c>
      <c r="G469" s="82">
        <v>44597</v>
      </c>
    </row>
    <row r="470" spans="1:7" x14ac:dyDescent="0.35">
      <c r="A470" s="82" t="s">
        <v>351</v>
      </c>
      <c r="B470" s="82">
        <v>1656</v>
      </c>
      <c r="C470" s="82">
        <v>282</v>
      </c>
      <c r="D470" s="82">
        <v>397</v>
      </c>
      <c r="E470" s="82">
        <v>117</v>
      </c>
      <c r="F470" s="82">
        <v>860</v>
      </c>
      <c r="G470" s="82">
        <v>44931</v>
      </c>
    </row>
    <row r="471" spans="1:7" x14ac:dyDescent="0.35">
      <c r="A471" s="82" t="s">
        <v>352</v>
      </c>
      <c r="B471" s="82">
        <v>1760</v>
      </c>
      <c r="C471" s="82">
        <v>297</v>
      </c>
      <c r="D471" s="82">
        <v>397</v>
      </c>
      <c r="E471" s="82">
        <v>117</v>
      </c>
      <c r="F471" s="82">
        <v>949</v>
      </c>
      <c r="G471" s="82">
        <v>45968</v>
      </c>
    </row>
    <row r="472" spans="1:7" x14ac:dyDescent="0.35">
      <c r="A472" s="82" t="s">
        <v>353</v>
      </c>
      <c r="B472" s="82">
        <v>1810</v>
      </c>
      <c r="C472" s="82">
        <v>295</v>
      </c>
      <c r="D472" s="82">
        <v>395</v>
      </c>
      <c r="E472" s="82">
        <v>112</v>
      </c>
      <c r="F472" s="82">
        <v>1008</v>
      </c>
      <c r="G472" s="82">
        <v>54639</v>
      </c>
    </row>
    <row r="473" spans="1:7" x14ac:dyDescent="0.35">
      <c r="A473" s="82" t="s">
        <v>354</v>
      </c>
      <c r="B473" s="82">
        <v>1879</v>
      </c>
      <c r="C473" s="82">
        <v>321</v>
      </c>
      <c r="D473" s="82">
        <v>400</v>
      </c>
      <c r="E473" s="82">
        <v>112</v>
      </c>
      <c r="F473" s="82">
        <v>1046</v>
      </c>
      <c r="G473" s="82">
        <v>47830</v>
      </c>
    </row>
    <row r="474" spans="1:7" x14ac:dyDescent="0.35">
      <c r="A474" s="82" t="s">
        <v>355</v>
      </c>
      <c r="B474" s="82">
        <v>1969</v>
      </c>
      <c r="C474" s="82">
        <v>467</v>
      </c>
      <c r="D474" s="82">
        <v>392</v>
      </c>
      <c r="E474" s="82">
        <v>112</v>
      </c>
      <c r="F474" s="82">
        <v>998</v>
      </c>
      <c r="G474" s="82">
        <v>47862</v>
      </c>
    </row>
    <row r="475" spans="1:7" x14ac:dyDescent="0.35">
      <c r="A475" s="82" t="s">
        <v>356</v>
      </c>
      <c r="B475" s="82">
        <v>1773</v>
      </c>
      <c r="C475" s="82">
        <v>373</v>
      </c>
      <c r="D475" s="82">
        <v>371</v>
      </c>
      <c r="E475" s="82">
        <v>88</v>
      </c>
      <c r="F475" s="82">
        <v>941</v>
      </c>
      <c r="G475" s="82">
        <v>49692</v>
      </c>
    </row>
    <row r="476" spans="1:7" x14ac:dyDescent="0.35">
      <c r="A476" s="82" t="s">
        <v>357</v>
      </c>
      <c r="B476" s="82">
        <v>1687</v>
      </c>
      <c r="C476" s="82">
        <v>305</v>
      </c>
      <c r="D476" s="82">
        <v>320</v>
      </c>
      <c r="E476" s="82">
        <v>88</v>
      </c>
      <c r="F476" s="82">
        <v>974</v>
      </c>
      <c r="G476" s="82">
        <v>49869</v>
      </c>
    </row>
    <row r="477" spans="1:7" x14ac:dyDescent="0.35">
      <c r="A477" s="82" t="s">
        <v>358</v>
      </c>
      <c r="B477" s="82">
        <v>1642</v>
      </c>
      <c r="C477" s="82">
        <v>297</v>
      </c>
      <c r="D477" s="82">
        <v>330</v>
      </c>
      <c r="E477" s="82">
        <v>88</v>
      </c>
      <c r="F477" s="82">
        <v>927</v>
      </c>
      <c r="G477" s="82">
        <v>53290</v>
      </c>
    </row>
    <row r="478" spans="1:7" x14ac:dyDescent="0.35">
      <c r="A478" s="82" t="s">
        <v>359</v>
      </c>
      <c r="B478" s="82">
        <v>1588</v>
      </c>
      <c r="C478" s="82">
        <v>318</v>
      </c>
      <c r="D478" s="82">
        <v>300</v>
      </c>
      <c r="E478" s="82">
        <v>113</v>
      </c>
      <c r="F478" s="82">
        <v>857</v>
      </c>
      <c r="G478" s="82">
        <v>76461</v>
      </c>
    </row>
    <row r="479" spans="1:7" x14ac:dyDescent="0.35">
      <c r="A479" s="82" t="s">
        <v>360</v>
      </c>
      <c r="B479" s="82">
        <v>1624</v>
      </c>
      <c r="C479" s="82">
        <v>302</v>
      </c>
      <c r="D479" s="82">
        <v>345</v>
      </c>
      <c r="E479" s="82">
        <v>113</v>
      </c>
      <c r="F479" s="82">
        <v>864</v>
      </c>
      <c r="G479" s="82">
        <v>55001</v>
      </c>
    </row>
    <row r="480" spans="1:7" x14ac:dyDescent="0.35">
      <c r="A480" s="82" t="s">
        <v>361</v>
      </c>
      <c r="B480" s="82">
        <v>1839</v>
      </c>
      <c r="C480" s="82">
        <v>303</v>
      </c>
      <c r="D480" s="82">
        <v>400</v>
      </c>
      <c r="E480" s="82">
        <v>113</v>
      </c>
      <c r="F480" s="82">
        <v>1023</v>
      </c>
      <c r="G480" s="82">
        <v>58650</v>
      </c>
    </row>
    <row r="481" spans="1:7" x14ac:dyDescent="0.35">
      <c r="A481" s="82" t="s">
        <v>362</v>
      </c>
      <c r="B481" s="82">
        <v>1767</v>
      </c>
      <c r="C481" s="82">
        <v>312</v>
      </c>
      <c r="D481" s="82">
        <v>333</v>
      </c>
      <c r="E481" s="82">
        <v>122</v>
      </c>
      <c r="F481" s="82">
        <v>1000</v>
      </c>
      <c r="G481" s="82">
        <v>51494</v>
      </c>
    </row>
    <row r="482" spans="1:7" x14ac:dyDescent="0.35">
      <c r="A482" s="82" t="s">
        <v>363</v>
      </c>
      <c r="B482" s="82">
        <v>1894</v>
      </c>
      <c r="C482" s="82">
        <v>312</v>
      </c>
      <c r="D482" s="82">
        <v>371</v>
      </c>
      <c r="E482" s="82">
        <v>122</v>
      </c>
      <c r="F482" s="82">
        <v>1089</v>
      </c>
      <c r="G482" s="82">
        <v>50712</v>
      </c>
    </row>
    <row r="483" spans="1:7" x14ac:dyDescent="0.35">
      <c r="A483" s="82" t="s">
        <v>364</v>
      </c>
      <c r="B483" s="82">
        <v>2042</v>
      </c>
      <c r="C483" s="82">
        <v>312</v>
      </c>
      <c r="D483" s="82">
        <v>364</v>
      </c>
      <c r="E483" s="82">
        <v>122</v>
      </c>
      <c r="F483" s="82">
        <v>1244</v>
      </c>
      <c r="G483" s="82">
        <v>52828</v>
      </c>
    </row>
    <row r="484" spans="1:7" x14ac:dyDescent="0.35">
      <c r="A484" s="82" t="s">
        <v>365</v>
      </c>
      <c r="B484" s="82">
        <v>1870</v>
      </c>
      <c r="C484" s="82">
        <v>312</v>
      </c>
      <c r="D484" s="82">
        <v>367</v>
      </c>
      <c r="E484" s="82">
        <v>122</v>
      </c>
      <c r="F484" s="82">
        <v>1069</v>
      </c>
      <c r="G484" s="82">
        <v>61884</v>
      </c>
    </row>
    <row r="485" spans="1:7" x14ac:dyDescent="0.35">
      <c r="A485" s="82" t="s">
        <v>366</v>
      </c>
      <c r="B485" s="82">
        <v>1941</v>
      </c>
      <c r="C485" s="82">
        <v>312</v>
      </c>
      <c r="D485" s="82">
        <v>374</v>
      </c>
      <c r="E485" s="82">
        <v>122</v>
      </c>
      <c r="F485" s="82">
        <v>1133</v>
      </c>
      <c r="G485" s="82">
        <v>55067</v>
      </c>
    </row>
    <row r="486" spans="1:7" x14ac:dyDescent="0.35">
      <c r="A486" s="82" t="s">
        <v>367</v>
      </c>
      <c r="B486" s="82">
        <v>1944</v>
      </c>
      <c r="C486" s="82">
        <v>312</v>
      </c>
      <c r="D486" s="82">
        <v>382</v>
      </c>
      <c r="E486" s="82">
        <v>122</v>
      </c>
      <c r="F486" s="82">
        <v>1128</v>
      </c>
      <c r="G486" s="82">
        <v>53831</v>
      </c>
    </row>
    <row r="487" spans="1:7" x14ac:dyDescent="0.35">
      <c r="A487" s="82" t="s">
        <v>368</v>
      </c>
      <c r="B487" s="82">
        <v>1824</v>
      </c>
      <c r="C487" s="82">
        <v>312</v>
      </c>
      <c r="D487" s="82">
        <v>350</v>
      </c>
      <c r="E487" s="82">
        <v>79</v>
      </c>
      <c r="F487" s="82">
        <v>1083</v>
      </c>
      <c r="G487" s="82">
        <v>55069</v>
      </c>
    </row>
    <row r="488" spans="1:7" x14ac:dyDescent="0.35">
      <c r="A488" s="82" t="s">
        <v>369</v>
      </c>
      <c r="B488" s="82">
        <v>1892</v>
      </c>
      <c r="C488" s="82">
        <v>312</v>
      </c>
      <c r="D488" s="82">
        <v>320</v>
      </c>
      <c r="E488" s="82">
        <v>79</v>
      </c>
      <c r="F488" s="82">
        <v>1181</v>
      </c>
      <c r="G488" s="82">
        <v>55544</v>
      </c>
    </row>
    <row r="489" spans="1:7" x14ac:dyDescent="0.35">
      <c r="A489" s="82" t="s">
        <v>370</v>
      </c>
      <c r="B489" s="82">
        <v>1760</v>
      </c>
      <c r="C489" s="82">
        <v>312</v>
      </c>
      <c r="D489" s="82">
        <v>319</v>
      </c>
      <c r="E489" s="82">
        <v>79</v>
      </c>
      <c r="F489" s="82">
        <v>1050</v>
      </c>
      <c r="G489" s="82">
        <v>57542</v>
      </c>
    </row>
    <row r="490" spans="1:7" x14ac:dyDescent="0.35">
      <c r="A490" s="82" t="s">
        <v>371</v>
      </c>
      <c r="B490" s="82">
        <v>1833</v>
      </c>
      <c r="C490" s="82">
        <v>312</v>
      </c>
      <c r="D490" s="82">
        <v>334</v>
      </c>
      <c r="E490" s="82">
        <v>105</v>
      </c>
      <c r="F490" s="82">
        <v>1082</v>
      </c>
      <c r="G490" s="82">
        <v>87666</v>
      </c>
    </row>
    <row r="491" spans="1:7" x14ac:dyDescent="0.35">
      <c r="A491" s="82" t="s">
        <v>372</v>
      </c>
      <c r="B491" s="82">
        <v>1795</v>
      </c>
      <c r="C491" s="82">
        <v>312</v>
      </c>
      <c r="D491" s="82">
        <v>385</v>
      </c>
      <c r="E491" s="82">
        <v>105</v>
      </c>
      <c r="F491" s="82">
        <v>993</v>
      </c>
      <c r="G491" s="82">
        <v>59284</v>
      </c>
    </row>
    <row r="492" spans="1:7" x14ac:dyDescent="0.35">
      <c r="A492" s="82" t="s">
        <v>373</v>
      </c>
      <c r="B492" s="82">
        <v>1947</v>
      </c>
      <c r="C492" s="82">
        <v>317</v>
      </c>
      <c r="D492" s="82">
        <v>353</v>
      </c>
      <c r="E492" s="82">
        <v>105</v>
      </c>
      <c r="F492" s="82">
        <v>1172</v>
      </c>
      <c r="G492" s="82">
        <v>61923</v>
      </c>
    </row>
    <row r="493" spans="1:7" x14ac:dyDescent="0.35">
      <c r="A493" s="82" t="s">
        <v>374</v>
      </c>
      <c r="B493" s="82">
        <v>1912</v>
      </c>
      <c r="C493" s="82">
        <v>306</v>
      </c>
      <c r="D493" s="82">
        <v>370</v>
      </c>
      <c r="E493" s="82">
        <v>100</v>
      </c>
      <c r="F493" s="82">
        <v>1136</v>
      </c>
      <c r="G493" s="82">
        <v>56411</v>
      </c>
    </row>
    <row r="494" spans="1:7" x14ac:dyDescent="0.35">
      <c r="A494" s="82" t="s">
        <v>375</v>
      </c>
      <c r="B494" s="82">
        <v>1972</v>
      </c>
      <c r="C494" s="82">
        <v>306</v>
      </c>
      <c r="D494" s="82">
        <v>404</v>
      </c>
      <c r="E494" s="82">
        <v>100</v>
      </c>
      <c r="F494" s="82">
        <v>1162</v>
      </c>
      <c r="G494" s="82">
        <v>56138</v>
      </c>
    </row>
    <row r="495" spans="1:7" x14ac:dyDescent="0.35">
      <c r="A495" s="82" t="s">
        <v>376</v>
      </c>
      <c r="B495" s="82">
        <v>2210</v>
      </c>
      <c r="C495" s="82">
        <v>306</v>
      </c>
      <c r="D495" s="82">
        <v>429</v>
      </c>
      <c r="E495" s="82">
        <v>100</v>
      </c>
      <c r="F495" s="82">
        <v>1375</v>
      </c>
      <c r="G495" s="82">
        <v>58167</v>
      </c>
    </row>
    <row r="496" spans="1:7" x14ac:dyDescent="0.35">
      <c r="A496" s="82" t="s">
        <v>377</v>
      </c>
      <c r="B496" s="82">
        <v>2030</v>
      </c>
      <c r="C496" s="82">
        <v>306</v>
      </c>
      <c r="D496" s="82">
        <v>356</v>
      </c>
      <c r="E496" s="82">
        <v>192</v>
      </c>
      <c r="F496" s="82">
        <v>1176</v>
      </c>
      <c r="G496" s="82">
        <v>68230</v>
      </c>
    </row>
    <row r="497" spans="1:7" x14ac:dyDescent="0.35">
      <c r="A497" s="82" t="s">
        <v>378</v>
      </c>
      <c r="B497" s="82">
        <v>2118</v>
      </c>
      <c r="C497" s="82">
        <v>306</v>
      </c>
      <c r="D497" s="82">
        <v>429</v>
      </c>
      <c r="E497" s="82">
        <v>192</v>
      </c>
      <c r="F497" s="82">
        <v>1191</v>
      </c>
      <c r="G497" s="82">
        <v>57110</v>
      </c>
    </row>
    <row r="498" spans="1:7" x14ac:dyDescent="0.35">
      <c r="A498" s="82" t="s">
        <v>379</v>
      </c>
      <c r="B498" s="82">
        <v>2127</v>
      </c>
      <c r="C498" s="82">
        <v>306</v>
      </c>
      <c r="D498" s="82">
        <v>416</v>
      </c>
      <c r="E498" s="82">
        <v>192</v>
      </c>
      <c r="F498" s="82">
        <v>1213</v>
      </c>
      <c r="G498" s="82">
        <v>56371</v>
      </c>
    </row>
    <row r="499" spans="1:7" x14ac:dyDescent="0.35">
      <c r="A499" s="82" t="s">
        <v>380</v>
      </c>
      <c r="B499" s="82">
        <v>1994</v>
      </c>
      <c r="C499" s="82">
        <v>306</v>
      </c>
      <c r="D499" s="82">
        <v>377</v>
      </c>
      <c r="E499" s="82">
        <v>91</v>
      </c>
      <c r="F499" s="82">
        <v>1220</v>
      </c>
      <c r="G499" s="82">
        <v>57521</v>
      </c>
    </row>
    <row r="500" spans="1:7" x14ac:dyDescent="0.35">
      <c r="A500" s="82" t="s">
        <v>381</v>
      </c>
      <c r="B500" s="82">
        <v>1865</v>
      </c>
      <c r="C500" s="82">
        <v>306</v>
      </c>
      <c r="D500" s="82">
        <v>346</v>
      </c>
      <c r="E500" s="82">
        <v>91</v>
      </c>
      <c r="F500" s="82">
        <v>1122</v>
      </c>
      <c r="G500" s="82">
        <v>58062</v>
      </c>
    </row>
    <row r="501" spans="1:7" x14ac:dyDescent="0.35">
      <c r="A501" s="82" t="s">
        <v>382</v>
      </c>
      <c r="B501" s="82">
        <v>1817</v>
      </c>
      <c r="C501" s="82">
        <v>306</v>
      </c>
      <c r="D501" s="82">
        <v>355</v>
      </c>
      <c r="E501" s="82">
        <v>91</v>
      </c>
      <c r="F501" s="82">
        <v>1065</v>
      </c>
      <c r="G501" s="82">
        <v>61323</v>
      </c>
    </row>
    <row r="502" spans="1:7" x14ac:dyDescent="0.35">
      <c r="A502" s="82" t="s">
        <v>383</v>
      </c>
      <c r="B502" s="82">
        <v>1895</v>
      </c>
      <c r="C502" s="82">
        <v>306</v>
      </c>
      <c r="D502" s="82">
        <v>366</v>
      </c>
      <c r="E502" s="82">
        <v>120</v>
      </c>
      <c r="F502" s="82">
        <v>1103</v>
      </c>
      <c r="G502" s="82">
        <v>88622</v>
      </c>
    </row>
    <row r="503" spans="1:7" x14ac:dyDescent="0.35">
      <c r="A503" s="82" t="s">
        <v>384</v>
      </c>
      <c r="B503" s="82">
        <v>1935</v>
      </c>
      <c r="C503" s="82">
        <v>306</v>
      </c>
      <c r="D503" s="82">
        <v>425</v>
      </c>
      <c r="E503" s="82">
        <v>120</v>
      </c>
      <c r="F503" s="82">
        <v>1084</v>
      </c>
      <c r="G503" s="82">
        <v>62903</v>
      </c>
    </row>
    <row r="504" spans="1:7" x14ac:dyDescent="0.35">
      <c r="A504" s="82" t="s">
        <v>385</v>
      </c>
      <c r="B504" s="82">
        <v>1941</v>
      </c>
      <c r="C504" s="82">
        <v>300</v>
      </c>
      <c r="D504" s="82">
        <v>344</v>
      </c>
      <c r="E504" s="82">
        <v>120</v>
      </c>
      <c r="F504" s="82">
        <v>1177</v>
      </c>
      <c r="G504" s="82">
        <v>66615</v>
      </c>
    </row>
    <row r="505" spans="1:7" x14ac:dyDescent="0.35">
      <c r="A505" s="82" t="s">
        <v>386</v>
      </c>
      <c r="B505" s="82">
        <v>2092</v>
      </c>
      <c r="C505" s="82">
        <v>318</v>
      </c>
      <c r="D505" s="82">
        <v>401</v>
      </c>
      <c r="E505" s="82">
        <v>106</v>
      </c>
      <c r="F505" s="82">
        <v>1267</v>
      </c>
      <c r="G505" s="82">
        <v>58484</v>
      </c>
    </row>
    <row r="506" spans="1:7" x14ac:dyDescent="0.35">
      <c r="A506" s="82" t="s">
        <v>387</v>
      </c>
      <c r="B506" s="82">
        <v>2188</v>
      </c>
      <c r="C506" s="82">
        <v>318</v>
      </c>
      <c r="D506" s="82">
        <v>439</v>
      </c>
      <c r="E506" s="82">
        <v>106</v>
      </c>
      <c r="F506" s="82">
        <v>1325</v>
      </c>
      <c r="G506" s="82">
        <v>58217</v>
      </c>
    </row>
    <row r="507" spans="1:7" x14ac:dyDescent="0.35">
      <c r="A507" s="82" t="s">
        <v>388</v>
      </c>
      <c r="B507" s="82">
        <v>2158</v>
      </c>
      <c r="C507" s="82">
        <v>318</v>
      </c>
      <c r="D507" s="82">
        <v>433</v>
      </c>
      <c r="E507" s="82">
        <v>106</v>
      </c>
      <c r="F507" s="82">
        <v>1301</v>
      </c>
      <c r="G507" s="82">
        <v>61291</v>
      </c>
    </row>
    <row r="508" spans="1:7" x14ac:dyDescent="0.35">
      <c r="A508" s="82" t="s">
        <v>389</v>
      </c>
      <c r="B508" s="82">
        <v>2209</v>
      </c>
      <c r="C508" s="82">
        <v>318</v>
      </c>
      <c r="D508" s="82">
        <v>413</v>
      </c>
      <c r="E508" s="82">
        <v>123</v>
      </c>
      <c r="F508" s="82">
        <v>1355</v>
      </c>
      <c r="G508" s="82">
        <v>71400</v>
      </c>
    </row>
    <row r="509" spans="1:7" x14ac:dyDescent="0.35">
      <c r="A509" s="82" t="s">
        <v>390</v>
      </c>
      <c r="B509" s="82">
        <v>2196</v>
      </c>
      <c r="C509" s="82">
        <v>318</v>
      </c>
      <c r="D509" s="82">
        <v>438</v>
      </c>
      <c r="E509" s="82">
        <v>123</v>
      </c>
      <c r="F509" s="82">
        <v>1317</v>
      </c>
      <c r="G509" s="82">
        <v>60463</v>
      </c>
    </row>
    <row r="510" spans="1:7" x14ac:dyDescent="0.35">
      <c r="A510" s="82" t="s">
        <v>391</v>
      </c>
      <c r="B510" s="82">
        <v>2229</v>
      </c>
      <c r="C510" s="82">
        <v>318</v>
      </c>
      <c r="D510" s="82">
        <v>441</v>
      </c>
      <c r="E510" s="82">
        <v>123</v>
      </c>
      <c r="F510" s="82">
        <v>1347</v>
      </c>
      <c r="G510" s="82">
        <v>59383</v>
      </c>
    </row>
    <row r="511" spans="1:7" x14ac:dyDescent="0.35">
      <c r="A511" s="82" t="s">
        <v>392</v>
      </c>
      <c r="B511" s="82">
        <v>2159</v>
      </c>
      <c r="C511" s="82">
        <v>318</v>
      </c>
      <c r="D511" s="82">
        <v>409</v>
      </c>
      <c r="E511" s="82">
        <v>99</v>
      </c>
      <c r="F511" s="82">
        <v>1333</v>
      </c>
      <c r="G511" s="82">
        <v>60507</v>
      </c>
    </row>
    <row r="512" spans="1:7" x14ac:dyDescent="0.35">
      <c r="A512" s="82" t="s">
        <v>393</v>
      </c>
      <c r="B512" s="82">
        <v>2001</v>
      </c>
      <c r="C512" s="82">
        <v>318</v>
      </c>
      <c r="D512" s="82">
        <v>386</v>
      </c>
      <c r="E512" s="82">
        <v>99</v>
      </c>
      <c r="F512" s="82">
        <v>1198</v>
      </c>
      <c r="G512" s="82">
        <v>60996</v>
      </c>
    </row>
    <row r="513" spans="1:7" x14ac:dyDescent="0.35">
      <c r="A513" s="82" t="s">
        <v>394</v>
      </c>
      <c r="B513" s="82">
        <v>1942</v>
      </c>
      <c r="C513" s="82">
        <v>318</v>
      </c>
      <c r="D513" s="82">
        <v>377</v>
      </c>
      <c r="E513" s="82">
        <v>99</v>
      </c>
      <c r="F513" s="82">
        <v>1148</v>
      </c>
      <c r="G513" s="82">
        <v>65319</v>
      </c>
    </row>
    <row r="514" spans="1:7" x14ac:dyDescent="0.35">
      <c r="A514" s="82" t="s">
        <v>395</v>
      </c>
      <c r="B514" s="82">
        <v>2031</v>
      </c>
      <c r="C514" s="82">
        <v>318</v>
      </c>
      <c r="D514" s="82">
        <v>404</v>
      </c>
      <c r="E514" s="82">
        <v>115</v>
      </c>
      <c r="F514" s="82">
        <v>1194</v>
      </c>
      <c r="G514" s="82">
        <v>96382</v>
      </c>
    </row>
    <row r="515" spans="1:7" x14ac:dyDescent="0.35">
      <c r="A515" s="82" t="s">
        <v>396</v>
      </c>
      <c r="B515" s="82">
        <v>2033</v>
      </c>
      <c r="C515" s="82">
        <v>318</v>
      </c>
      <c r="D515" s="82">
        <v>457</v>
      </c>
      <c r="E515" s="82">
        <v>115</v>
      </c>
      <c r="F515" s="82">
        <v>1143</v>
      </c>
      <c r="G515" s="82">
        <v>66029</v>
      </c>
    </row>
    <row r="516" spans="1:7" x14ac:dyDescent="0.35">
      <c r="A516" s="82" t="s">
        <v>397</v>
      </c>
      <c r="B516" s="82">
        <v>2067</v>
      </c>
      <c r="C516" s="82">
        <v>321</v>
      </c>
      <c r="D516" s="82">
        <v>442</v>
      </c>
      <c r="E516" s="82">
        <v>115</v>
      </c>
      <c r="F516" s="82">
        <v>1189</v>
      </c>
      <c r="G516" s="82">
        <v>72329</v>
      </c>
    </row>
    <row r="517" spans="1:7" x14ac:dyDescent="0.35">
      <c r="A517" s="82" t="s">
        <v>398</v>
      </c>
      <c r="B517" s="82">
        <v>2352</v>
      </c>
      <c r="C517" s="82">
        <v>326</v>
      </c>
      <c r="D517" s="82">
        <v>432</v>
      </c>
      <c r="E517" s="82">
        <v>138</v>
      </c>
      <c r="F517" s="82">
        <v>1456</v>
      </c>
      <c r="G517" s="82">
        <v>62376</v>
      </c>
    </row>
    <row r="518" spans="1:7" x14ac:dyDescent="0.35">
      <c r="A518" s="82" t="s">
        <v>399</v>
      </c>
      <c r="B518" s="82">
        <v>2393</v>
      </c>
      <c r="C518" s="82">
        <v>326</v>
      </c>
      <c r="D518" s="82">
        <v>502</v>
      </c>
      <c r="E518" s="82">
        <v>138</v>
      </c>
      <c r="F518" s="82">
        <v>1427</v>
      </c>
      <c r="G518" s="82">
        <v>60903</v>
      </c>
    </row>
    <row r="519" spans="1:7" x14ac:dyDescent="0.35">
      <c r="A519" s="82" t="s">
        <v>400</v>
      </c>
      <c r="B519" s="82">
        <v>2405</v>
      </c>
      <c r="C519" s="82">
        <v>326</v>
      </c>
      <c r="D519" s="82">
        <v>489</v>
      </c>
      <c r="E519" s="82">
        <v>138</v>
      </c>
      <c r="F519" s="82">
        <v>1452</v>
      </c>
      <c r="G519" s="82">
        <v>62820</v>
      </c>
    </row>
    <row r="520" spans="1:7" x14ac:dyDescent="0.35">
      <c r="A520" s="82" t="s">
        <v>401</v>
      </c>
      <c r="B520" s="82">
        <v>2482</v>
      </c>
      <c r="C520" s="82">
        <v>326</v>
      </c>
      <c r="D520" s="82">
        <v>470</v>
      </c>
      <c r="E520" s="82">
        <v>124</v>
      </c>
      <c r="F520" s="82">
        <v>1562</v>
      </c>
      <c r="G520" s="82">
        <v>77508</v>
      </c>
    </row>
    <row r="521" spans="1:7" x14ac:dyDescent="0.35">
      <c r="A521" s="82" t="s">
        <v>402</v>
      </c>
      <c r="B521" s="82">
        <v>2300</v>
      </c>
      <c r="C521" s="82">
        <v>326</v>
      </c>
      <c r="D521" s="82">
        <v>491</v>
      </c>
      <c r="E521" s="82">
        <v>124</v>
      </c>
      <c r="F521" s="82">
        <v>1359</v>
      </c>
      <c r="G521" s="82">
        <v>63852</v>
      </c>
    </row>
    <row r="522" spans="1:7" x14ac:dyDescent="0.35">
      <c r="A522" s="82" t="s">
        <v>403</v>
      </c>
      <c r="B522" s="82">
        <v>2343</v>
      </c>
      <c r="C522" s="82">
        <v>326</v>
      </c>
      <c r="D522" s="82">
        <v>502</v>
      </c>
      <c r="E522" s="82">
        <v>124</v>
      </c>
      <c r="F522" s="82">
        <v>1391</v>
      </c>
      <c r="G522" s="82">
        <v>62858</v>
      </c>
    </row>
    <row r="523" spans="1:7" x14ac:dyDescent="0.35">
      <c r="A523" s="82" t="s">
        <v>404</v>
      </c>
      <c r="B523" s="82">
        <v>2370</v>
      </c>
      <c r="C523" s="82">
        <v>326</v>
      </c>
      <c r="D523" s="82">
        <v>490</v>
      </c>
      <c r="E523" s="82">
        <v>98</v>
      </c>
      <c r="F523" s="82">
        <v>1456</v>
      </c>
      <c r="G523" s="82">
        <v>64537</v>
      </c>
    </row>
    <row r="524" spans="1:7" x14ac:dyDescent="0.35">
      <c r="A524" s="82" t="s">
        <v>405</v>
      </c>
      <c r="B524" s="82">
        <v>2109</v>
      </c>
      <c r="C524" s="82">
        <v>326</v>
      </c>
      <c r="D524" s="82">
        <v>427</v>
      </c>
      <c r="E524" s="82">
        <v>98</v>
      </c>
      <c r="F524" s="82">
        <v>1258</v>
      </c>
      <c r="G524" s="82">
        <v>64967</v>
      </c>
    </row>
    <row r="525" spans="1:7" x14ac:dyDescent="0.35">
      <c r="A525" s="82" t="s">
        <v>406</v>
      </c>
      <c r="B525" s="82">
        <v>2234</v>
      </c>
      <c r="C525" s="82">
        <v>326</v>
      </c>
      <c r="D525" s="82">
        <v>429</v>
      </c>
      <c r="E525" s="82">
        <v>98</v>
      </c>
      <c r="F525" s="82">
        <v>1381</v>
      </c>
      <c r="G525" s="82">
        <v>69472</v>
      </c>
    </row>
    <row r="526" spans="1:7" x14ac:dyDescent="0.35">
      <c r="A526" s="82" t="s">
        <v>407</v>
      </c>
      <c r="B526" s="82">
        <v>2041</v>
      </c>
      <c r="C526" s="82">
        <v>326</v>
      </c>
      <c r="D526" s="82">
        <v>455</v>
      </c>
      <c r="E526" s="82">
        <v>121</v>
      </c>
      <c r="F526" s="82">
        <v>1139</v>
      </c>
      <c r="G526" s="82">
        <v>110353</v>
      </c>
    </row>
    <row r="527" spans="1:7" x14ac:dyDescent="0.35">
      <c r="A527" s="82" t="s">
        <v>408</v>
      </c>
      <c r="B527" s="82">
        <v>2167</v>
      </c>
      <c r="C527" s="82">
        <v>326</v>
      </c>
      <c r="D527" s="82">
        <v>528</v>
      </c>
      <c r="E527" s="82">
        <v>121</v>
      </c>
      <c r="F527" s="82">
        <v>1192</v>
      </c>
      <c r="G527" s="82">
        <v>72357</v>
      </c>
    </row>
    <row r="528" spans="1:7" x14ac:dyDescent="0.35">
      <c r="A528" s="82" t="s">
        <v>409</v>
      </c>
      <c r="B528" s="82">
        <v>2108</v>
      </c>
      <c r="C528" s="82">
        <v>324</v>
      </c>
      <c r="D528" s="82">
        <v>314</v>
      </c>
      <c r="E528" s="82">
        <v>121</v>
      </c>
      <c r="F528" s="82">
        <v>1349</v>
      </c>
      <c r="G528" s="82">
        <v>74760</v>
      </c>
    </row>
    <row r="529" spans="1:7" x14ac:dyDescent="0.35">
      <c r="A529" s="82" t="s">
        <v>410</v>
      </c>
      <c r="B529" s="82">
        <v>2357</v>
      </c>
      <c r="C529" s="82">
        <v>326</v>
      </c>
      <c r="D529" s="82">
        <v>465</v>
      </c>
      <c r="E529" s="82">
        <v>123</v>
      </c>
      <c r="F529" s="82">
        <v>1443</v>
      </c>
      <c r="G529" s="82">
        <v>65518</v>
      </c>
    </row>
    <row r="530" spans="1:7" x14ac:dyDescent="0.35">
      <c r="A530" s="82" t="s">
        <v>411</v>
      </c>
      <c r="B530" s="82">
        <v>2525</v>
      </c>
      <c r="C530" s="82">
        <v>326</v>
      </c>
      <c r="D530" s="82">
        <v>528</v>
      </c>
      <c r="E530" s="82">
        <v>123</v>
      </c>
      <c r="F530" s="82">
        <v>1548</v>
      </c>
      <c r="G530" s="82">
        <v>65181</v>
      </c>
    </row>
    <row r="531" spans="1:7" x14ac:dyDescent="0.35">
      <c r="A531" s="82" t="s">
        <v>671</v>
      </c>
      <c r="B531" s="82">
        <v>2621</v>
      </c>
      <c r="C531" s="82">
        <v>326</v>
      </c>
      <c r="D531" s="82">
        <v>507</v>
      </c>
      <c r="E531" s="82">
        <v>123</v>
      </c>
      <c r="F531" s="82">
        <v>1665</v>
      </c>
      <c r="G531" s="82">
        <v>68038</v>
      </c>
    </row>
  </sheetData>
  <pageMargins left="0.7" right="0.7" top="0.75" bottom="0.75" header="0.3" footer="0.3"/>
  <pageSetup paperSize="9" scale="10" orientation="portrait" horizontalDpi="4294967295" verticalDpi="4294967295" r:id="rId1"/>
  <tableParts count="1">
    <tablePart r:id="rId2"/>
  </tableParts>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1853F3C-2C45-4B2A-9162-0E47069723C5}">
  <sheetPr codeName="Sheet38">
    <pageSetUpPr fitToPage="1"/>
  </sheetPr>
  <dimension ref="A1:U531"/>
  <sheetViews>
    <sheetView zoomScaleNormal="100" workbookViewId="0"/>
  </sheetViews>
  <sheetFormatPr defaultColWidth="9.453125" defaultRowHeight="15.5" x14ac:dyDescent="0.35"/>
  <cols>
    <col min="1" max="1" width="27.453125" style="9" customWidth="1"/>
    <col min="2" max="11" width="15.453125" style="9" customWidth="1"/>
    <col min="12" max="16384" width="9.453125" style="9"/>
  </cols>
  <sheetData>
    <row r="1" spans="1:21" s="3" customFormat="1" ht="17.5" customHeight="1" x14ac:dyDescent="0.4">
      <c r="A1" s="2" t="s">
        <v>1418</v>
      </c>
    </row>
    <row r="2" spans="1:21" ht="17.5" customHeight="1" x14ac:dyDescent="0.35">
      <c r="A2" s="12" t="s">
        <v>1075</v>
      </c>
      <c r="B2" s="5"/>
    </row>
    <row r="3" spans="1:21" ht="17.5" customHeight="1" x14ac:dyDescent="0.35">
      <c r="A3" s="12" t="s">
        <v>1078</v>
      </c>
      <c r="B3" s="5"/>
    </row>
    <row r="4" spans="1:21" ht="17.5" customHeight="1" x14ac:dyDescent="0.35">
      <c r="A4" s="12" t="s">
        <v>1076</v>
      </c>
      <c r="B4" s="5"/>
    </row>
    <row r="5" spans="1:21" ht="136.15" customHeight="1" x14ac:dyDescent="0.35">
      <c r="A5" s="101" t="s">
        <v>1079</v>
      </c>
      <c r="B5" s="13" t="s">
        <v>1419</v>
      </c>
      <c r="C5" s="13" t="s">
        <v>1291</v>
      </c>
      <c r="D5" s="13" t="s">
        <v>1292</v>
      </c>
      <c r="E5" s="13" t="s">
        <v>1293</v>
      </c>
      <c r="F5" s="13" t="s">
        <v>1420</v>
      </c>
      <c r="G5" s="18" t="s">
        <v>1421</v>
      </c>
      <c r="H5" s="13" t="s">
        <v>1422</v>
      </c>
      <c r="I5" s="13" t="s">
        <v>1423</v>
      </c>
      <c r="J5" s="13" t="s">
        <v>1424</v>
      </c>
      <c r="K5" s="13" t="s">
        <v>1425</v>
      </c>
      <c r="L5" s="13"/>
      <c r="M5" s="13"/>
      <c r="N5" s="13"/>
      <c r="O5" s="13"/>
      <c r="P5" s="18"/>
      <c r="Q5" s="13"/>
      <c r="R5" s="13"/>
      <c r="S5" s="13"/>
      <c r="T5" s="18"/>
      <c r="U5" s="13"/>
    </row>
    <row r="6" spans="1:21" ht="15" customHeight="1" x14ac:dyDescent="0.35">
      <c r="A6" s="6" t="s">
        <v>1094</v>
      </c>
      <c r="B6" s="14" t="s">
        <v>1417</v>
      </c>
      <c r="C6" s="14" t="s">
        <v>1302</v>
      </c>
      <c r="D6" s="14" t="s">
        <v>1303</v>
      </c>
      <c r="E6" s="14" t="s">
        <v>1304</v>
      </c>
      <c r="F6" s="14" t="s">
        <v>1426</v>
      </c>
      <c r="G6" s="14" t="s">
        <v>1305</v>
      </c>
      <c r="H6" s="14" t="s">
        <v>1427</v>
      </c>
      <c r="I6" s="14" t="s">
        <v>1428</v>
      </c>
      <c r="J6" s="14" t="s">
        <v>1429</v>
      </c>
      <c r="K6" s="14" t="s">
        <v>1306</v>
      </c>
    </row>
    <row r="7" spans="1:21" x14ac:dyDescent="0.35">
      <c r="A7" s="12">
        <v>1998</v>
      </c>
      <c r="B7" s="16">
        <v>249375</v>
      </c>
      <c r="C7" s="16">
        <v>52988</v>
      </c>
      <c r="D7" s="16">
        <v>10489</v>
      </c>
      <c r="E7" s="16">
        <v>0</v>
      </c>
      <c r="F7" s="16">
        <v>10489</v>
      </c>
      <c r="G7" s="16">
        <v>12156</v>
      </c>
      <c r="H7" s="16">
        <v>11204</v>
      </c>
      <c r="I7" s="16">
        <v>533</v>
      </c>
      <c r="J7" s="16">
        <v>419</v>
      </c>
      <c r="K7" s="16">
        <v>325008</v>
      </c>
    </row>
    <row r="8" spans="1:21" x14ac:dyDescent="0.35">
      <c r="A8" s="12">
        <v>1999</v>
      </c>
      <c r="B8" s="16">
        <v>265365</v>
      </c>
      <c r="C8" s="16">
        <v>56742</v>
      </c>
      <c r="D8" s="16">
        <v>9175</v>
      </c>
      <c r="E8" s="16">
        <v>0</v>
      </c>
      <c r="F8" s="16">
        <v>9175</v>
      </c>
      <c r="G8" s="16">
        <v>12701</v>
      </c>
      <c r="H8" s="16">
        <v>11853</v>
      </c>
      <c r="I8" s="16">
        <v>505</v>
      </c>
      <c r="J8" s="16">
        <v>343</v>
      </c>
      <c r="K8" s="16">
        <v>343983</v>
      </c>
    </row>
    <row r="9" spans="1:21" x14ac:dyDescent="0.35">
      <c r="A9" s="12">
        <v>2000</v>
      </c>
      <c r="B9" s="16">
        <v>286724</v>
      </c>
      <c r="C9" s="16">
        <v>60252</v>
      </c>
      <c r="D9" s="16">
        <v>8617</v>
      </c>
      <c r="E9" s="16">
        <v>0</v>
      </c>
      <c r="F9" s="16">
        <v>8617</v>
      </c>
      <c r="G9" s="16">
        <v>14032</v>
      </c>
      <c r="H9" s="16">
        <v>12436</v>
      </c>
      <c r="I9" s="16">
        <v>1248</v>
      </c>
      <c r="J9" s="16">
        <v>348</v>
      </c>
      <c r="K9" s="16">
        <v>369625</v>
      </c>
    </row>
    <row r="10" spans="1:21" x14ac:dyDescent="0.35">
      <c r="A10" s="12">
        <v>2001</v>
      </c>
      <c r="B10" s="16">
        <v>294538</v>
      </c>
      <c r="C10" s="16">
        <v>63125</v>
      </c>
      <c r="D10" s="16">
        <v>8162</v>
      </c>
      <c r="E10" s="16">
        <v>0</v>
      </c>
      <c r="F10" s="16">
        <v>8162</v>
      </c>
      <c r="G10" s="16">
        <v>15191</v>
      </c>
      <c r="H10" s="16">
        <v>13086</v>
      </c>
      <c r="I10" s="16">
        <v>1773</v>
      </c>
      <c r="J10" s="16">
        <v>332</v>
      </c>
      <c r="K10" s="16">
        <v>381016</v>
      </c>
    </row>
    <row r="11" spans="1:21" x14ac:dyDescent="0.35">
      <c r="A11" s="12">
        <v>2002</v>
      </c>
      <c r="B11" s="16">
        <v>296856</v>
      </c>
      <c r="C11" s="16">
        <v>63410</v>
      </c>
      <c r="D11" s="16">
        <v>7165</v>
      </c>
      <c r="E11" s="16">
        <v>0</v>
      </c>
      <c r="F11" s="16">
        <v>7165</v>
      </c>
      <c r="G11" s="16">
        <v>15981</v>
      </c>
      <c r="H11" s="16">
        <v>13889</v>
      </c>
      <c r="I11" s="16">
        <v>1721</v>
      </c>
      <c r="J11" s="16">
        <v>371</v>
      </c>
      <c r="K11" s="16">
        <v>383412</v>
      </c>
    </row>
    <row r="12" spans="1:21" x14ac:dyDescent="0.35">
      <c r="A12" s="12">
        <v>2003</v>
      </c>
      <c r="B12" s="16">
        <v>308446</v>
      </c>
      <c r="C12" s="16">
        <v>71540</v>
      </c>
      <c r="D12" s="16">
        <v>7750</v>
      </c>
      <c r="E12" s="16">
        <v>0</v>
      </c>
      <c r="F12" s="16">
        <v>7750</v>
      </c>
      <c r="G12" s="16">
        <v>16451</v>
      </c>
      <c r="H12" s="16">
        <v>14643</v>
      </c>
      <c r="I12" s="16">
        <v>1355</v>
      </c>
      <c r="J12" s="16">
        <v>453</v>
      </c>
      <c r="K12" s="16">
        <v>404187</v>
      </c>
    </row>
    <row r="13" spans="1:21" x14ac:dyDescent="0.35">
      <c r="A13" s="12">
        <v>2004</v>
      </c>
      <c r="B13" s="16">
        <v>332141</v>
      </c>
      <c r="C13" s="16">
        <v>79224</v>
      </c>
      <c r="D13" s="16">
        <v>7231</v>
      </c>
      <c r="E13" s="16">
        <v>0</v>
      </c>
      <c r="F13" s="16">
        <v>7231</v>
      </c>
      <c r="G13" s="16">
        <v>17208</v>
      </c>
      <c r="H13" s="16">
        <v>15445</v>
      </c>
      <c r="I13" s="16">
        <v>1192</v>
      </c>
      <c r="J13" s="16">
        <v>571</v>
      </c>
      <c r="K13" s="16">
        <v>435804</v>
      </c>
    </row>
    <row r="14" spans="1:21" x14ac:dyDescent="0.35">
      <c r="A14" s="12">
        <v>2005</v>
      </c>
      <c r="B14" s="16">
        <v>355987</v>
      </c>
      <c r="C14" s="16">
        <v>84459</v>
      </c>
      <c r="D14" s="16">
        <v>6963</v>
      </c>
      <c r="E14" s="16">
        <v>0</v>
      </c>
      <c r="F14" s="16">
        <v>6963</v>
      </c>
      <c r="G14" s="16">
        <v>18205</v>
      </c>
      <c r="H14" s="16">
        <v>16432</v>
      </c>
      <c r="I14" s="16">
        <v>1214</v>
      </c>
      <c r="J14" s="16">
        <v>559</v>
      </c>
      <c r="K14" s="16">
        <v>465614</v>
      </c>
    </row>
    <row r="15" spans="1:21" x14ac:dyDescent="0.35">
      <c r="A15" s="12">
        <v>2006</v>
      </c>
      <c r="B15" s="16">
        <v>378801</v>
      </c>
      <c r="C15" s="16">
        <v>89550</v>
      </c>
      <c r="D15" s="16">
        <v>7213</v>
      </c>
      <c r="E15" s="16">
        <v>0</v>
      </c>
      <c r="F15" s="16">
        <v>7213</v>
      </c>
      <c r="G15" s="16">
        <v>19090</v>
      </c>
      <c r="H15" s="16">
        <v>17392</v>
      </c>
      <c r="I15" s="16">
        <v>1228</v>
      </c>
      <c r="J15" s="16">
        <v>470</v>
      </c>
      <c r="K15" s="16">
        <v>494654</v>
      </c>
    </row>
    <row r="16" spans="1:21" x14ac:dyDescent="0.35">
      <c r="A16" s="12">
        <v>2007</v>
      </c>
      <c r="B16" s="16">
        <v>400928</v>
      </c>
      <c r="C16" s="16">
        <v>93210</v>
      </c>
      <c r="D16" s="16">
        <v>8740</v>
      </c>
      <c r="E16" s="16">
        <v>0</v>
      </c>
      <c r="F16" s="16">
        <v>8740</v>
      </c>
      <c r="G16" s="16">
        <v>19930</v>
      </c>
      <c r="H16" s="16">
        <v>18250</v>
      </c>
      <c r="I16" s="16">
        <v>1251</v>
      </c>
      <c r="J16" s="16">
        <v>429</v>
      </c>
      <c r="K16" s="16">
        <v>522808</v>
      </c>
    </row>
    <row r="17" spans="1:11" x14ac:dyDescent="0.35">
      <c r="A17" s="12">
        <v>2008</v>
      </c>
      <c r="B17" s="16">
        <v>399246</v>
      </c>
      <c r="C17" s="16">
        <v>98319</v>
      </c>
      <c r="D17" s="16">
        <v>10669</v>
      </c>
      <c r="E17" s="16">
        <v>0</v>
      </c>
      <c r="F17" s="16">
        <v>10669</v>
      </c>
      <c r="G17" s="16">
        <v>21438</v>
      </c>
      <c r="H17" s="16">
        <v>19663</v>
      </c>
      <c r="I17" s="16">
        <v>1264</v>
      </c>
      <c r="J17" s="16">
        <v>511</v>
      </c>
      <c r="K17" s="16">
        <v>529672</v>
      </c>
    </row>
    <row r="18" spans="1:11" x14ac:dyDescent="0.35">
      <c r="A18" s="12">
        <v>2009</v>
      </c>
      <c r="B18" s="16">
        <v>371928</v>
      </c>
      <c r="C18" s="16">
        <v>94445</v>
      </c>
      <c r="D18" s="16">
        <v>8770</v>
      </c>
      <c r="E18" s="16">
        <v>0</v>
      </c>
      <c r="F18" s="16">
        <v>8770</v>
      </c>
      <c r="G18" s="16">
        <v>23065</v>
      </c>
      <c r="H18" s="16">
        <v>21128</v>
      </c>
      <c r="I18" s="16">
        <v>1317</v>
      </c>
      <c r="J18" s="16">
        <v>620</v>
      </c>
      <c r="K18" s="16">
        <v>498208</v>
      </c>
    </row>
    <row r="19" spans="1:11" x14ac:dyDescent="0.35">
      <c r="A19" s="12">
        <v>2010</v>
      </c>
      <c r="B19" s="16">
        <v>405995</v>
      </c>
      <c r="C19" s="16">
        <v>97346</v>
      </c>
      <c r="D19" s="16">
        <v>8051</v>
      </c>
      <c r="E19" s="16">
        <v>0</v>
      </c>
      <c r="F19" s="16">
        <v>8051</v>
      </c>
      <c r="G19" s="16">
        <v>24278</v>
      </c>
      <c r="H19" s="16">
        <v>22032</v>
      </c>
      <c r="I19" s="16">
        <v>1310</v>
      </c>
      <c r="J19" s="16">
        <v>936</v>
      </c>
      <c r="K19" s="16">
        <v>535670</v>
      </c>
    </row>
    <row r="20" spans="1:11" x14ac:dyDescent="0.35">
      <c r="A20" s="12">
        <v>2011</v>
      </c>
      <c r="B20" s="16">
        <v>428942</v>
      </c>
      <c r="C20" s="16">
        <v>101441</v>
      </c>
      <c r="D20" s="16">
        <v>8476</v>
      </c>
      <c r="E20" s="16">
        <v>0</v>
      </c>
      <c r="F20" s="16">
        <v>8476</v>
      </c>
      <c r="G20" s="16">
        <v>25564</v>
      </c>
      <c r="H20" s="16">
        <v>23237</v>
      </c>
      <c r="I20" s="16">
        <v>1302</v>
      </c>
      <c r="J20" s="16">
        <v>1025</v>
      </c>
      <c r="K20" s="16">
        <v>564423</v>
      </c>
    </row>
    <row r="21" spans="1:11" x14ac:dyDescent="0.35">
      <c r="A21" s="12">
        <v>2012</v>
      </c>
      <c r="B21" s="16">
        <v>429722</v>
      </c>
      <c r="C21" s="16">
        <v>104319</v>
      </c>
      <c r="D21" s="16">
        <v>12324</v>
      </c>
      <c r="E21" s="16">
        <v>0</v>
      </c>
      <c r="F21" s="16">
        <v>12324</v>
      </c>
      <c r="G21" s="16">
        <v>27731</v>
      </c>
      <c r="H21" s="16">
        <v>24361</v>
      </c>
      <c r="I21" s="16">
        <v>1314</v>
      </c>
      <c r="J21" s="16">
        <v>2056</v>
      </c>
      <c r="K21" s="16">
        <v>574096</v>
      </c>
    </row>
    <row r="22" spans="1:11" x14ac:dyDescent="0.35">
      <c r="A22" s="12">
        <v>2013</v>
      </c>
      <c r="B22" s="16">
        <v>446965</v>
      </c>
      <c r="C22" s="16">
        <v>106085</v>
      </c>
      <c r="D22" s="16">
        <v>26941</v>
      </c>
      <c r="E22" s="16">
        <v>18609</v>
      </c>
      <c r="F22" s="16">
        <v>8332</v>
      </c>
      <c r="G22" s="16">
        <v>29542</v>
      </c>
      <c r="H22" s="16">
        <v>25235</v>
      </c>
      <c r="I22" s="16">
        <v>1432</v>
      </c>
      <c r="J22" s="16">
        <v>2875</v>
      </c>
      <c r="K22" s="16">
        <v>609533</v>
      </c>
    </row>
    <row r="23" spans="1:11" x14ac:dyDescent="0.35">
      <c r="A23" s="12">
        <v>2014</v>
      </c>
      <c r="B23" s="16">
        <v>462751</v>
      </c>
      <c r="C23" s="16">
        <v>109120</v>
      </c>
      <c r="D23" s="16">
        <v>16999</v>
      </c>
      <c r="E23" s="16">
        <v>8682</v>
      </c>
      <c r="F23" s="16">
        <v>8317</v>
      </c>
      <c r="G23" s="16">
        <v>31962</v>
      </c>
      <c r="H23" s="16">
        <v>25928</v>
      </c>
      <c r="I23" s="16">
        <v>1420</v>
      </c>
      <c r="J23" s="16">
        <v>4614</v>
      </c>
      <c r="K23" s="16">
        <v>620832</v>
      </c>
    </row>
    <row r="24" spans="1:11" x14ac:dyDescent="0.35">
      <c r="A24" s="12">
        <v>2015</v>
      </c>
      <c r="B24" s="16">
        <v>479740</v>
      </c>
      <c r="C24" s="16">
        <v>114173</v>
      </c>
      <c r="D24" s="16">
        <v>17121</v>
      </c>
      <c r="E24" s="16">
        <v>8685</v>
      </c>
      <c r="F24" s="16">
        <v>8436</v>
      </c>
      <c r="G24" s="16">
        <v>31891</v>
      </c>
      <c r="H24" s="16">
        <v>26487</v>
      </c>
      <c r="I24" s="16">
        <v>1406</v>
      </c>
      <c r="J24" s="16">
        <v>3998</v>
      </c>
      <c r="K24" s="16">
        <v>642925</v>
      </c>
    </row>
    <row r="25" spans="1:11" x14ac:dyDescent="0.35">
      <c r="A25" s="12">
        <v>2016</v>
      </c>
      <c r="B25" s="16">
        <v>506085</v>
      </c>
      <c r="C25" s="16">
        <v>121963</v>
      </c>
      <c r="D25" s="16">
        <v>17971</v>
      </c>
      <c r="E25" s="16">
        <v>10011</v>
      </c>
      <c r="F25" s="16">
        <v>7960</v>
      </c>
      <c r="G25" s="16">
        <v>32125</v>
      </c>
      <c r="H25" s="16">
        <v>27203</v>
      </c>
      <c r="I25" s="16">
        <v>1419</v>
      </c>
      <c r="J25" s="16">
        <v>3503</v>
      </c>
      <c r="K25" s="16">
        <v>678144</v>
      </c>
    </row>
    <row r="26" spans="1:11" x14ac:dyDescent="0.35">
      <c r="A26" s="12">
        <v>2017</v>
      </c>
      <c r="B26" s="16">
        <v>532012</v>
      </c>
      <c r="C26" s="16">
        <v>130449</v>
      </c>
      <c r="D26" s="16">
        <v>19795</v>
      </c>
      <c r="E26" s="16">
        <v>11677</v>
      </c>
      <c r="F26" s="16">
        <v>8118</v>
      </c>
      <c r="G26" s="16">
        <v>33959</v>
      </c>
      <c r="H26" s="16">
        <v>28165</v>
      </c>
      <c r="I26" s="16">
        <v>1423</v>
      </c>
      <c r="J26" s="16">
        <v>4371</v>
      </c>
      <c r="K26" s="16">
        <v>716215</v>
      </c>
    </row>
    <row r="27" spans="1:11" x14ac:dyDescent="0.35">
      <c r="A27" s="12">
        <v>2018</v>
      </c>
      <c r="B27" s="16">
        <v>548780</v>
      </c>
      <c r="C27" s="16">
        <v>135378</v>
      </c>
      <c r="D27" s="16">
        <v>18937</v>
      </c>
      <c r="E27" s="16">
        <v>9766</v>
      </c>
      <c r="F27" s="16">
        <v>9171</v>
      </c>
      <c r="G27" s="16">
        <v>33607</v>
      </c>
      <c r="H27" s="16">
        <v>28721</v>
      </c>
      <c r="I27" s="16">
        <v>1442</v>
      </c>
      <c r="J27" s="16">
        <v>3444</v>
      </c>
      <c r="K27" s="16">
        <v>736702</v>
      </c>
    </row>
    <row r="28" spans="1:11" x14ac:dyDescent="0.35">
      <c r="A28" s="12">
        <v>2019</v>
      </c>
      <c r="B28" s="16">
        <v>560024</v>
      </c>
      <c r="C28" s="16">
        <v>143952</v>
      </c>
      <c r="D28" s="16">
        <v>18681</v>
      </c>
      <c r="E28" s="16">
        <v>7359</v>
      </c>
      <c r="F28" s="16">
        <v>11322</v>
      </c>
      <c r="G28" s="16">
        <v>35058</v>
      </c>
      <c r="H28" s="16">
        <v>29729</v>
      </c>
      <c r="I28" s="16">
        <v>1450</v>
      </c>
      <c r="J28" s="16">
        <v>3879</v>
      </c>
      <c r="K28" s="16">
        <v>757715</v>
      </c>
    </row>
    <row r="29" spans="1:11" x14ac:dyDescent="0.35">
      <c r="A29" s="12">
        <v>2020</v>
      </c>
      <c r="B29" s="16">
        <v>520205</v>
      </c>
      <c r="C29" s="16">
        <v>143608</v>
      </c>
      <c r="D29" s="16">
        <v>19777</v>
      </c>
      <c r="E29" s="16">
        <v>10888</v>
      </c>
      <c r="F29" s="16">
        <v>8889</v>
      </c>
      <c r="G29" s="16">
        <v>35641</v>
      </c>
      <c r="H29" s="16">
        <v>30381</v>
      </c>
      <c r="I29" s="16">
        <v>1432</v>
      </c>
      <c r="J29" s="16">
        <v>3828</v>
      </c>
      <c r="K29" s="16">
        <v>719231</v>
      </c>
    </row>
    <row r="30" spans="1:11" x14ac:dyDescent="0.35">
      <c r="A30" s="12">
        <v>2021</v>
      </c>
      <c r="B30" s="16">
        <v>602349</v>
      </c>
      <c r="C30" s="16">
        <v>156208</v>
      </c>
      <c r="D30" s="16">
        <v>15330</v>
      </c>
      <c r="E30" s="16">
        <v>7411</v>
      </c>
      <c r="F30" s="16">
        <v>7919</v>
      </c>
      <c r="G30" s="16">
        <v>36348</v>
      </c>
      <c r="H30" s="16">
        <v>31060</v>
      </c>
      <c r="I30" s="16">
        <v>1407</v>
      </c>
      <c r="J30" s="16">
        <v>3881</v>
      </c>
      <c r="K30" s="16">
        <v>810235</v>
      </c>
    </row>
    <row r="31" spans="1:11" x14ac:dyDescent="0.35">
      <c r="A31" s="12">
        <v>2022</v>
      </c>
      <c r="B31" s="16">
        <v>684083</v>
      </c>
      <c r="C31" s="16">
        <v>178440</v>
      </c>
      <c r="D31" s="16">
        <v>17746</v>
      </c>
      <c r="E31" s="16">
        <v>4660</v>
      </c>
      <c r="F31" s="16">
        <v>13086</v>
      </c>
      <c r="G31" s="16">
        <v>38550</v>
      </c>
      <c r="H31" s="16">
        <v>34394</v>
      </c>
      <c r="I31" s="16">
        <v>370</v>
      </c>
      <c r="J31" s="16">
        <v>3786</v>
      </c>
      <c r="K31" s="16">
        <v>918819</v>
      </c>
    </row>
    <row r="32" spans="1:11" x14ac:dyDescent="0.35">
      <c r="A32" s="12">
        <v>2023</v>
      </c>
      <c r="B32" s="16">
        <v>738206</v>
      </c>
      <c r="C32" s="16">
        <v>180921</v>
      </c>
      <c r="D32" s="16">
        <v>22707</v>
      </c>
      <c r="E32" s="16">
        <v>0</v>
      </c>
      <c r="F32" s="16">
        <v>22707</v>
      </c>
      <c r="G32" s="16">
        <v>41993</v>
      </c>
      <c r="H32" s="16">
        <v>37844</v>
      </c>
      <c r="I32" s="16">
        <v>373</v>
      </c>
      <c r="J32" s="16">
        <v>3776</v>
      </c>
      <c r="K32" s="16">
        <v>983827</v>
      </c>
    </row>
    <row r="33" spans="1:11" x14ac:dyDescent="0.35">
      <c r="A33" s="12">
        <v>2024</v>
      </c>
      <c r="B33" s="16">
        <v>774200</v>
      </c>
      <c r="C33" s="16">
        <v>173276</v>
      </c>
      <c r="D33" s="16">
        <v>24944</v>
      </c>
      <c r="E33" s="16">
        <v>0</v>
      </c>
      <c r="F33" s="16">
        <v>24944</v>
      </c>
      <c r="G33" s="16">
        <v>44527</v>
      </c>
      <c r="H33" s="16">
        <v>40356</v>
      </c>
      <c r="I33" s="16">
        <v>361</v>
      </c>
      <c r="J33" s="16">
        <v>3810</v>
      </c>
      <c r="K33" s="16">
        <v>1016947</v>
      </c>
    </row>
    <row r="34" spans="1:11" x14ac:dyDescent="0.35">
      <c r="A34" s="12">
        <v>2025</v>
      </c>
      <c r="B34" s="16">
        <v>824033</v>
      </c>
      <c r="C34" s="16">
        <v>197280</v>
      </c>
      <c r="D34" s="16">
        <v>22123</v>
      </c>
      <c r="E34" s="16">
        <v>0</v>
      </c>
      <c r="F34" s="16">
        <v>22123</v>
      </c>
      <c r="G34" s="16">
        <v>47573</v>
      </c>
      <c r="H34" s="16">
        <v>43388</v>
      </c>
      <c r="I34" s="16">
        <v>367</v>
      </c>
      <c r="J34" s="16">
        <v>3818</v>
      </c>
      <c r="K34" s="16">
        <v>1091009</v>
      </c>
    </row>
    <row r="35" spans="1:11" ht="28.5" customHeight="1" x14ac:dyDescent="0.35">
      <c r="A35" s="16" t="s">
        <v>42</v>
      </c>
      <c r="B35" s="16">
        <v>235951</v>
      </c>
      <c r="C35" s="16">
        <v>51692</v>
      </c>
      <c r="D35" s="16">
        <v>10483</v>
      </c>
      <c r="E35" s="16">
        <v>0</v>
      </c>
      <c r="F35" s="16">
        <v>10483</v>
      </c>
      <c r="G35" s="16">
        <v>11961</v>
      </c>
      <c r="H35" s="16">
        <v>10962</v>
      </c>
      <c r="I35" s="16">
        <v>630</v>
      </c>
      <c r="J35" s="16">
        <v>369</v>
      </c>
      <c r="K35" s="16">
        <v>310087</v>
      </c>
    </row>
    <row r="36" spans="1:11" x14ac:dyDescent="0.35">
      <c r="A36" s="16" t="s">
        <v>43</v>
      </c>
      <c r="B36" s="16">
        <v>252029</v>
      </c>
      <c r="C36" s="16">
        <v>54746</v>
      </c>
      <c r="D36" s="16">
        <v>10148</v>
      </c>
      <c r="E36" s="16">
        <v>0</v>
      </c>
      <c r="F36" s="16">
        <v>10148</v>
      </c>
      <c r="G36" s="16">
        <v>12144</v>
      </c>
      <c r="H36" s="16">
        <v>11326</v>
      </c>
      <c r="I36" s="16">
        <v>467</v>
      </c>
      <c r="J36" s="16">
        <v>351</v>
      </c>
      <c r="K36" s="16">
        <v>329067</v>
      </c>
    </row>
    <row r="37" spans="1:11" x14ac:dyDescent="0.35">
      <c r="A37" s="16" t="s">
        <v>44</v>
      </c>
      <c r="B37" s="16">
        <v>272102</v>
      </c>
      <c r="C37" s="16">
        <v>56935</v>
      </c>
      <c r="D37" s="16">
        <v>8307</v>
      </c>
      <c r="E37" s="16">
        <v>0</v>
      </c>
      <c r="F37" s="16">
        <v>8307</v>
      </c>
      <c r="G37" s="16">
        <v>12950</v>
      </c>
      <c r="H37" s="16">
        <v>12031</v>
      </c>
      <c r="I37" s="16">
        <v>580</v>
      </c>
      <c r="J37" s="16">
        <v>339</v>
      </c>
      <c r="K37" s="16">
        <v>350294</v>
      </c>
    </row>
    <row r="38" spans="1:11" x14ac:dyDescent="0.35">
      <c r="A38" s="16" t="s">
        <v>45</v>
      </c>
      <c r="B38" s="16">
        <v>289779</v>
      </c>
      <c r="C38" s="16">
        <v>62068</v>
      </c>
      <c r="D38" s="16">
        <v>8727</v>
      </c>
      <c r="E38" s="16">
        <v>0</v>
      </c>
      <c r="F38" s="16">
        <v>8727</v>
      </c>
      <c r="G38" s="16">
        <v>14492</v>
      </c>
      <c r="H38" s="16">
        <v>12582</v>
      </c>
      <c r="I38" s="16">
        <v>1554</v>
      </c>
      <c r="J38" s="16">
        <v>356</v>
      </c>
      <c r="K38" s="16">
        <v>375066</v>
      </c>
    </row>
    <row r="39" spans="1:11" x14ac:dyDescent="0.35">
      <c r="A39" s="16" t="s">
        <v>46</v>
      </c>
      <c r="B39" s="16">
        <v>293693</v>
      </c>
      <c r="C39" s="16">
        <v>63162</v>
      </c>
      <c r="D39" s="16">
        <v>7541</v>
      </c>
      <c r="E39" s="16">
        <v>0</v>
      </c>
      <c r="F39" s="16">
        <v>7541</v>
      </c>
      <c r="G39" s="16">
        <v>15327</v>
      </c>
      <c r="H39" s="16">
        <v>13280</v>
      </c>
      <c r="I39" s="16">
        <v>1724</v>
      </c>
      <c r="J39" s="16">
        <v>323</v>
      </c>
      <c r="K39" s="16">
        <v>379723</v>
      </c>
    </row>
    <row r="40" spans="1:11" x14ac:dyDescent="0.35">
      <c r="A40" s="16" t="s">
        <v>47</v>
      </c>
      <c r="B40" s="16">
        <v>297670</v>
      </c>
      <c r="C40" s="16">
        <v>63529</v>
      </c>
      <c r="D40" s="16">
        <v>7762</v>
      </c>
      <c r="E40" s="16">
        <v>0</v>
      </c>
      <c r="F40" s="16">
        <v>7762</v>
      </c>
      <c r="G40" s="16">
        <v>16113</v>
      </c>
      <c r="H40" s="16">
        <v>14075</v>
      </c>
      <c r="I40" s="16">
        <v>1651</v>
      </c>
      <c r="J40" s="16">
        <v>387</v>
      </c>
      <c r="K40" s="16">
        <v>385074</v>
      </c>
    </row>
    <row r="41" spans="1:11" x14ac:dyDescent="0.35">
      <c r="A41" s="16" t="s">
        <v>48</v>
      </c>
      <c r="B41" s="16">
        <v>315431</v>
      </c>
      <c r="C41" s="16">
        <v>75148</v>
      </c>
      <c r="D41" s="16">
        <v>7656</v>
      </c>
      <c r="E41" s="16">
        <v>0</v>
      </c>
      <c r="F41" s="16">
        <v>7656</v>
      </c>
      <c r="G41" s="16">
        <v>16496</v>
      </c>
      <c r="H41" s="16">
        <v>14844</v>
      </c>
      <c r="I41" s="16">
        <v>1173</v>
      </c>
      <c r="J41" s="16">
        <v>479</v>
      </c>
      <c r="K41" s="16">
        <v>414731</v>
      </c>
    </row>
    <row r="42" spans="1:11" x14ac:dyDescent="0.35">
      <c r="A42" s="16" t="s">
        <v>49</v>
      </c>
      <c r="B42" s="16">
        <v>338690</v>
      </c>
      <c r="C42" s="16">
        <v>80923</v>
      </c>
      <c r="D42" s="16">
        <v>6891</v>
      </c>
      <c r="E42" s="16">
        <v>0</v>
      </c>
      <c r="F42" s="16">
        <v>6891</v>
      </c>
      <c r="G42" s="16">
        <v>17468</v>
      </c>
      <c r="H42" s="16">
        <v>15677</v>
      </c>
      <c r="I42" s="16">
        <v>1196</v>
      </c>
      <c r="J42" s="16">
        <v>595</v>
      </c>
      <c r="K42" s="16">
        <v>443972</v>
      </c>
    </row>
    <row r="43" spans="1:11" x14ac:dyDescent="0.35">
      <c r="A43" s="16" t="s">
        <v>50</v>
      </c>
      <c r="B43" s="16">
        <v>363798</v>
      </c>
      <c r="C43" s="16">
        <v>85559</v>
      </c>
      <c r="D43" s="16">
        <v>7027</v>
      </c>
      <c r="E43" s="16">
        <v>0</v>
      </c>
      <c r="F43" s="16">
        <v>7027</v>
      </c>
      <c r="G43" s="16">
        <v>18474</v>
      </c>
      <c r="H43" s="16">
        <v>16689</v>
      </c>
      <c r="I43" s="16">
        <v>1224</v>
      </c>
      <c r="J43" s="16">
        <v>561</v>
      </c>
      <c r="K43" s="16">
        <v>474858</v>
      </c>
    </row>
    <row r="44" spans="1:11" x14ac:dyDescent="0.35">
      <c r="A44" s="16" t="s">
        <v>51</v>
      </c>
      <c r="B44" s="16">
        <v>386390</v>
      </c>
      <c r="C44" s="16">
        <v>90916</v>
      </c>
      <c r="D44" s="16">
        <v>7286</v>
      </c>
      <c r="E44" s="16">
        <v>0</v>
      </c>
      <c r="F44" s="16">
        <v>7286</v>
      </c>
      <c r="G44" s="16">
        <v>19274</v>
      </c>
      <c r="H44" s="16">
        <v>17584</v>
      </c>
      <c r="I44" s="16">
        <v>1229</v>
      </c>
      <c r="J44" s="16">
        <v>461</v>
      </c>
      <c r="K44" s="16">
        <v>503866</v>
      </c>
    </row>
    <row r="45" spans="1:11" x14ac:dyDescent="0.35">
      <c r="A45" s="16" t="s">
        <v>52</v>
      </c>
      <c r="B45" s="16">
        <v>407034</v>
      </c>
      <c r="C45" s="16">
        <v>95437</v>
      </c>
      <c r="D45" s="16">
        <v>9620</v>
      </c>
      <c r="E45" s="16">
        <v>0</v>
      </c>
      <c r="F45" s="16">
        <v>9620</v>
      </c>
      <c r="G45" s="16">
        <v>20230</v>
      </c>
      <c r="H45" s="16">
        <v>18591</v>
      </c>
      <c r="I45" s="16">
        <v>1236</v>
      </c>
      <c r="J45" s="16">
        <v>403</v>
      </c>
      <c r="K45" s="16">
        <v>532321</v>
      </c>
    </row>
    <row r="46" spans="1:11" x14ac:dyDescent="0.35">
      <c r="A46" s="16" t="s">
        <v>53</v>
      </c>
      <c r="B46" s="16">
        <v>385976</v>
      </c>
      <c r="C46" s="16">
        <v>96613</v>
      </c>
      <c r="D46" s="16">
        <v>10530</v>
      </c>
      <c r="E46" s="16">
        <v>0</v>
      </c>
      <c r="F46" s="16">
        <v>10530</v>
      </c>
      <c r="G46" s="16">
        <v>21919</v>
      </c>
      <c r="H46" s="16">
        <v>20068</v>
      </c>
      <c r="I46" s="16">
        <v>1304</v>
      </c>
      <c r="J46" s="16">
        <v>547</v>
      </c>
      <c r="K46" s="16">
        <v>515038</v>
      </c>
    </row>
    <row r="47" spans="1:11" x14ac:dyDescent="0.35">
      <c r="A47" s="16" t="s">
        <v>54</v>
      </c>
      <c r="B47" s="16">
        <v>379062</v>
      </c>
      <c r="C47" s="16">
        <v>96638</v>
      </c>
      <c r="D47" s="16">
        <v>7983</v>
      </c>
      <c r="E47" s="16">
        <v>0</v>
      </c>
      <c r="F47" s="16">
        <v>7983</v>
      </c>
      <c r="G47" s="16">
        <v>23344</v>
      </c>
      <c r="H47" s="16">
        <v>21364</v>
      </c>
      <c r="I47" s="16">
        <v>1308</v>
      </c>
      <c r="J47" s="16">
        <v>672</v>
      </c>
      <c r="K47" s="16">
        <v>507027</v>
      </c>
    </row>
    <row r="48" spans="1:11" x14ac:dyDescent="0.35">
      <c r="A48" s="16" t="s">
        <v>55</v>
      </c>
      <c r="B48" s="16">
        <v>413832</v>
      </c>
      <c r="C48" s="16">
        <v>97747</v>
      </c>
      <c r="D48" s="16">
        <v>8371</v>
      </c>
      <c r="E48" s="16">
        <v>0</v>
      </c>
      <c r="F48" s="16">
        <v>8371</v>
      </c>
      <c r="G48" s="16">
        <v>24674</v>
      </c>
      <c r="H48" s="16">
        <v>22331</v>
      </c>
      <c r="I48" s="16">
        <v>1312</v>
      </c>
      <c r="J48" s="16">
        <v>1031</v>
      </c>
      <c r="K48" s="16">
        <v>544624</v>
      </c>
    </row>
    <row r="49" spans="1:11" x14ac:dyDescent="0.35">
      <c r="A49" s="16" t="s">
        <v>56</v>
      </c>
      <c r="B49" s="16">
        <v>428966</v>
      </c>
      <c r="C49" s="16">
        <v>101597</v>
      </c>
      <c r="D49" s="16">
        <v>10063</v>
      </c>
      <c r="E49" s="16">
        <v>0</v>
      </c>
      <c r="F49" s="16">
        <v>10063</v>
      </c>
      <c r="G49" s="16">
        <v>25813</v>
      </c>
      <c r="H49" s="16">
        <v>23503</v>
      </c>
      <c r="I49" s="16">
        <v>1298</v>
      </c>
      <c r="J49" s="16">
        <v>1012</v>
      </c>
      <c r="K49" s="16">
        <v>566439</v>
      </c>
    </row>
    <row r="50" spans="1:11" x14ac:dyDescent="0.35">
      <c r="A50" s="16" t="s">
        <v>57</v>
      </c>
      <c r="B50" s="16">
        <v>432051</v>
      </c>
      <c r="C50" s="16">
        <v>104483</v>
      </c>
      <c r="D50" s="16">
        <v>16857</v>
      </c>
      <c r="E50" s="16">
        <v>6428</v>
      </c>
      <c r="F50" s="16">
        <v>10429</v>
      </c>
      <c r="G50" s="16">
        <v>28407</v>
      </c>
      <c r="H50" s="16">
        <v>24569</v>
      </c>
      <c r="I50" s="16">
        <v>1359</v>
      </c>
      <c r="J50" s="16">
        <v>2479</v>
      </c>
      <c r="K50" s="16">
        <v>581798</v>
      </c>
    </row>
    <row r="51" spans="1:11" x14ac:dyDescent="0.35">
      <c r="A51" s="16" t="s">
        <v>58</v>
      </c>
      <c r="B51" s="16">
        <v>451608</v>
      </c>
      <c r="C51" s="16">
        <v>107306</v>
      </c>
      <c r="D51" s="16">
        <v>20848</v>
      </c>
      <c r="E51" s="16">
        <v>12181</v>
      </c>
      <c r="F51" s="16">
        <v>8667</v>
      </c>
      <c r="G51" s="16">
        <v>30047</v>
      </c>
      <c r="H51" s="16">
        <v>25477</v>
      </c>
      <c r="I51" s="16">
        <v>1419</v>
      </c>
      <c r="J51" s="16">
        <v>3151</v>
      </c>
      <c r="K51" s="16">
        <v>609809</v>
      </c>
    </row>
    <row r="52" spans="1:11" x14ac:dyDescent="0.35">
      <c r="A52" s="16" t="s">
        <v>59</v>
      </c>
      <c r="B52" s="16">
        <v>469735</v>
      </c>
      <c r="C52" s="16">
        <v>110260</v>
      </c>
      <c r="D52" s="16">
        <v>19185</v>
      </c>
      <c r="E52" s="16">
        <v>10739</v>
      </c>
      <c r="F52" s="16">
        <v>8446</v>
      </c>
      <c r="G52" s="16">
        <v>31953</v>
      </c>
      <c r="H52" s="16">
        <v>26046</v>
      </c>
      <c r="I52" s="16">
        <v>1411</v>
      </c>
      <c r="J52" s="16">
        <v>4496</v>
      </c>
      <c r="K52" s="16">
        <v>631133</v>
      </c>
    </row>
    <row r="53" spans="1:11" x14ac:dyDescent="0.35">
      <c r="A53" s="16" t="s">
        <v>60</v>
      </c>
      <c r="B53" s="16">
        <v>486913</v>
      </c>
      <c r="C53" s="16">
        <v>114205</v>
      </c>
      <c r="D53" s="16">
        <v>16825</v>
      </c>
      <c r="E53" s="16">
        <v>8529</v>
      </c>
      <c r="F53" s="16">
        <v>8296</v>
      </c>
      <c r="G53" s="16">
        <v>31993</v>
      </c>
      <c r="H53" s="16">
        <v>26607</v>
      </c>
      <c r="I53" s="16">
        <v>1415</v>
      </c>
      <c r="J53" s="16">
        <v>3971</v>
      </c>
      <c r="K53" s="16">
        <v>649936</v>
      </c>
    </row>
    <row r="54" spans="1:11" x14ac:dyDescent="0.35">
      <c r="A54" s="16" t="s">
        <v>61</v>
      </c>
      <c r="B54" s="16">
        <v>516009</v>
      </c>
      <c r="C54" s="16">
        <v>125978</v>
      </c>
      <c r="D54" s="16">
        <v>18231</v>
      </c>
      <c r="E54" s="16">
        <v>10316</v>
      </c>
      <c r="F54" s="16">
        <v>7915</v>
      </c>
      <c r="G54" s="16">
        <v>33165</v>
      </c>
      <c r="H54" s="16">
        <v>27507</v>
      </c>
      <c r="I54" s="16">
        <v>1418</v>
      </c>
      <c r="J54" s="16">
        <v>4240</v>
      </c>
      <c r="K54" s="16">
        <v>693383</v>
      </c>
    </row>
    <row r="55" spans="1:11" x14ac:dyDescent="0.35">
      <c r="A55" s="16" t="s">
        <v>62</v>
      </c>
      <c r="B55" s="16">
        <v>532354</v>
      </c>
      <c r="C55" s="16">
        <v>131781</v>
      </c>
      <c r="D55" s="16">
        <v>18469</v>
      </c>
      <c r="E55" s="16">
        <v>10028</v>
      </c>
      <c r="F55" s="16">
        <v>8441</v>
      </c>
      <c r="G55" s="16">
        <v>33433</v>
      </c>
      <c r="H55" s="16">
        <v>28310</v>
      </c>
      <c r="I55" s="16">
        <v>1422</v>
      </c>
      <c r="J55" s="16">
        <v>3701</v>
      </c>
      <c r="K55" s="16">
        <v>716037</v>
      </c>
    </row>
    <row r="56" spans="1:11" x14ac:dyDescent="0.35">
      <c r="A56" s="16" t="s">
        <v>63</v>
      </c>
      <c r="B56" s="16">
        <v>558687</v>
      </c>
      <c r="C56" s="16">
        <v>137680</v>
      </c>
      <c r="D56" s="16">
        <v>19058</v>
      </c>
      <c r="E56" s="16">
        <v>9686</v>
      </c>
      <c r="F56" s="16">
        <v>9372</v>
      </c>
      <c r="G56" s="16">
        <v>34027</v>
      </c>
      <c r="H56" s="16">
        <v>28957</v>
      </c>
      <c r="I56" s="16">
        <v>1454</v>
      </c>
      <c r="J56" s="16">
        <v>3616</v>
      </c>
      <c r="K56" s="16">
        <v>749452</v>
      </c>
    </row>
    <row r="57" spans="1:11" x14ac:dyDescent="0.35">
      <c r="A57" s="16" t="s">
        <v>64</v>
      </c>
      <c r="B57" s="16">
        <v>558538</v>
      </c>
      <c r="C57" s="16">
        <v>144074</v>
      </c>
      <c r="D57" s="16">
        <v>18492</v>
      </c>
      <c r="E57" s="16">
        <v>7137</v>
      </c>
      <c r="F57" s="16">
        <v>11355</v>
      </c>
      <c r="G57" s="16">
        <v>35716</v>
      </c>
      <c r="H57" s="16">
        <v>29860</v>
      </c>
      <c r="I57" s="16">
        <v>1455</v>
      </c>
      <c r="J57" s="16">
        <v>4401</v>
      </c>
      <c r="K57" s="16">
        <v>756820</v>
      </c>
    </row>
    <row r="58" spans="1:11" x14ac:dyDescent="0.35">
      <c r="A58" s="16" t="s">
        <v>65</v>
      </c>
      <c r="B58" s="16">
        <v>525955</v>
      </c>
      <c r="C58" s="16">
        <v>144589</v>
      </c>
      <c r="D58" s="16">
        <v>19509</v>
      </c>
      <c r="E58" s="16">
        <v>11322</v>
      </c>
      <c r="F58" s="16">
        <v>8187</v>
      </c>
      <c r="G58" s="16">
        <v>34973</v>
      </c>
      <c r="H58" s="16">
        <v>30621</v>
      </c>
      <c r="I58" s="16">
        <v>1413</v>
      </c>
      <c r="J58" s="16">
        <v>2939</v>
      </c>
      <c r="K58" s="16">
        <v>725026</v>
      </c>
    </row>
    <row r="59" spans="1:11" x14ac:dyDescent="0.35">
      <c r="A59" s="16" t="s">
        <v>66</v>
      </c>
      <c r="B59" s="16">
        <v>628790</v>
      </c>
      <c r="C59" s="16">
        <v>162033</v>
      </c>
      <c r="D59" s="16">
        <v>15077</v>
      </c>
      <c r="E59" s="16">
        <v>7218</v>
      </c>
      <c r="F59" s="16">
        <v>7859</v>
      </c>
      <c r="G59" s="16">
        <v>36831</v>
      </c>
      <c r="H59" s="16">
        <v>31659</v>
      </c>
      <c r="I59" s="16">
        <v>1153</v>
      </c>
      <c r="J59" s="16">
        <v>4019</v>
      </c>
      <c r="K59" s="16">
        <v>842731</v>
      </c>
    </row>
    <row r="60" spans="1:11" x14ac:dyDescent="0.35">
      <c r="A60" s="16" t="s">
        <v>67</v>
      </c>
      <c r="B60" s="16">
        <v>702844</v>
      </c>
      <c r="C60" s="16">
        <v>180908</v>
      </c>
      <c r="D60" s="16">
        <v>19580</v>
      </c>
      <c r="E60" s="16">
        <v>4164</v>
      </c>
      <c r="F60" s="16">
        <v>15416</v>
      </c>
      <c r="G60" s="16">
        <v>39587</v>
      </c>
      <c r="H60" s="16">
        <v>35349</v>
      </c>
      <c r="I60" s="16">
        <v>371</v>
      </c>
      <c r="J60" s="16">
        <v>3867</v>
      </c>
      <c r="K60" s="16">
        <v>942919</v>
      </c>
    </row>
    <row r="61" spans="1:11" x14ac:dyDescent="0.35">
      <c r="A61" s="16" t="s">
        <v>68</v>
      </c>
      <c r="B61" s="16">
        <v>747473</v>
      </c>
      <c r="C61" s="16">
        <v>180760</v>
      </c>
      <c r="D61" s="16">
        <v>24655</v>
      </c>
      <c r="E61" s="16">
        <v>0</v>
      </c>
      <c r="F61" s="16">
        <v>24655</v>
      </c>
      <c r="G61" s="16">
        <v>42652</v>
      </c>
      <c r="H61" s="16">
        <v>38414</v>
      </c>
      <c r="I61" s="16">
        <v>363</v>
      </c>
      <c r="J61" s="16">
        <v>3875</v>
      </c>
      <c r="K61" s="16">
        <v>995540</v>
      </c>
    </row>
    <row r="62" spans="1:11" x14ac:dyDescent="0.35">
      <c r="A62" s="16" t="s">
        <v>69</v>
      </c>
      <c r="B62" s="16">
        <v>790800</v>
      </c>
      <c r="C62" s="16">
        <v>173823</v>
      </c>
      <c r="D62" s="16">
        <v>24520</v>
      </c>
      <c r="E62" s="16">
        <v>0</v>
      </c>
      <c r="F62" s="16">
        <v>24520</v>
      </c>
      <c r="G62" s="16">
        <v>45252</v>
      </c>
      <c r="H62" s="16">
        <v>41160</v>
      </c>
      <c r="I62" s="16">
        <v>365</v>
      </c>
      <c r="J62" s="16">
        <v>3727</v>
      </c>
      <c r="K62" s="16">
        <v>1034395</v>
      </c>
    </row>
    <row r="63" spans="1:11" x14ac:dyDescent="0.35">
      <c r="A63" s="16" t="s">
        <v>70</v>
      </c>
      <c r="B63" s="16">
        <v>846763</v>
      </c>
      <c r="C63" s="16">
        <v>206382</v>
      </c>
      <c r="D63" s="16">
        <v>21748</v>
      </c>
      <c r="E63" s="16">
        <v>0</v>
      </c>
      <c r="F63" s="16">
        <v>21748</v>
      </c>
      <c r="G63" s="16">
        <v>48463</v>
      </c>
      <c r="H63" s="16">
        <v>44127</v>
      </c>
      <c r="I63" s="16">
        <v>368</v>
      </c>
      <c r="J63" s="16">
        <v>3968</v>
      </c>
      <c r="K63" s="16">
        <v>1123356</v>
      </c>
    </row>
    <row r="64" spans="1:11" ht="36.75" customHeight="1" x14ac:dyDescent="0.35">
      <c r="A64" s="16" t="s">
        <v>414</v>
      </c>
      <c r="B64" s="16">
        <v>48289</v>
      </c>
      <c r="C64" s="16">
        <v>12577</v>
      </c>
      <c r="D64" s="16">
        <v>1957</v>
      </c>
      <c r="E64" s="16">
        <v>0</v>
      </c>
      <c r="F64" s="16">
        <v>1957</v>
      </c>
      <c r="G64" s="16">
        <v>2816</v>
      </c>
      <c r="H64" s="16">
        <v>2716</v>
      </c>
      <c r="I64" s="16">
        <v>21</v>
      </c>
      <c r="J64" s="16">
        <v>79</v>
      </c>
      <c r="K64" s="16">
        <v>65639</v>
      </c>
    </row>
    <row r="65" spans="1:11" x14ac:dyDescent="0.35">
      <c r="A65" s="16" t="s">
        <v>415</v>
      </c>
      <c r="B65" s="16">
        <v>54943</v>
      </c>
      <c r="C65" s="16">
        <v>12814</v>
      </c>
      <c r="D65" s="16">
        <v>2932</v>
      </c>
      <c r="E65" s="16">
        <v>0</v>
      </c>
      <c r="F65" s="16">
        <v>2932</v>
      </c>
      <c r="G65" s="16">
        <v>3102</v>
      </c>
      <c r="H65" s="16">
        <v>2727</v>
      </c>
      <c r="I65" s="16">
        <v>307</v>
      </c>
      <c r="J65" s="16">
        <v>68</v>
      </c>
      <c r="K65" s="16">
        <v>73791</v>
      </c>
    </row>
    <row r="66" spans="1:11" x14ac:dyDescent="0.35">
      <c r="A66" s="16" t="s">
        <v>416</v>
      </c>
      <c r="B66" s="16">
        <v>63794</v>
      </c>
      <c r="C66" s="16">
        <v>13002</v>
      </c>
      <c r="D66" s="16">
        <v>2065</v>
      </c>
      <c r="E66" s="16">
        <v>0</v>
      </c>
      <c r="F66" s="16">
        <v>2065</v>
      </c>
      <c r="G66" s="16">
        <v>2840</v>
      </c>
      <c r="H66" s="16">
        <v>2747</v>
      </c>
      <c r="I66" s="16">
        <v>24</v>
      </c>
      <c r="J66" s="16">
        <v>69</v>
      </c>
      <c r="K66" s="16">
        <v>81701</v>
      </c>
    </row>
    <row r="67" spans="1:11" x14ac:dyDescent="0.35">
      <c r="A67" s="16" t="s">
        <v>417</v>
      </c>
      <c r="B67" s="16">
        <v>68925</v>
      </c>
      <c r="C67" s="16">
        <v>13299</v>
      </c>
      <c r="D67" s="16">
        <v>3529</v>
      </c>
      <c r="E67" s="16">
        <v>0</v>
      </c>
      <c r="F67" s="16">
        <v>3529</v>
      </c>
      <c r="G67" s="16">
        <v>3203</v>
      </c>
      <c r="H67" s="16">
        <v>2772</v>
      </c>
      <c r="I67" s="16">
        <v>278</v>
      </c>
      <c r="J67" s="16">
        <v>153</v>
      </c>
      <c r="K67" s="16">
        <v>88956</v>
      </c>
    </row>
    <row r="68" spans="1:11" x14ac:dyDescent="0.35">
      <c r="A68" s="16" t="s">
        <v>418</v>
      </c>
      <c r="B68" s="16">
        <v>52106</v>
      </c>
      <c r="C68" s="16">
        <v>12682</v>
      </c>
      <c r="D68" s="16">
        <v>1759</v>
      </c>
      <c r="E68" s="16">
        <v>0</v>
      </c>
      <c r="F68" s="16">
        <v>1759</v>
      </c>
      <c r="G68" s="16">
        <v>2899</v>
      </c>
      <c r="H68" s="16">
        <v>2791</v>
      </c>
      <c r="I68" s="16">
        <v>31</v>
      </c>
      <c r="J68" s="16">
        <v>77</v>
      </c>
      <c r="K68" s="16">
        <v>69446</v>
      </c>
    </row>
    <row r="69" spans="1:11" x14ac:dyDescent="0.35">
      <c r="A69" s="16" t="s">
        <v>419</v>
      </c>
      <c r="B69" s="16">
        <v>60765</v>
      </c>
      <c r="C69" s="16">
        <v>13420</v>
      </c>
      <c r="D69" s="16">
        <v>2898</v>
      </c>
      <c r="E69" s="16">
        <v>0</v>
      </c>
      <c r="F69" s="16">
        <v>2898</v>
      </c>
      <c r="G69" s="16">
        <v>3097</v>
      </c>
      <c r="H69" s="16">
        <v>2806</v>
      </c>
      <c r="I69" s="16">
        <v>205</v>
      </c>
      <c r="J69" s="16">
        <v>86</v>
      </c>
      <c r="K69" s="16">
        <v>80180</v>
      </c>
    </row>
    <row r="70" spans="1:11" x14ac:dyDescent="0.35">
      <c r="A70" s="16" t="s">
        <v>420</v>
      </c>
      <c r="B70" s="16">
        <v>67579</v>
      </c>
      <c r="C70" s="16">
        <v>13587</v>
      </c>
      <c r="D70" s="16">
        <v>2303</v>
      </c>
      <c r="E70" s="16">
        <v>0</v>
      </c>
      <c r="F70" s="16">
        <v>2303</v>
      </c>
      <c r="G70" s="16">
        <v>2957</v>
      </c>
      <c r="H70" s="16">
        <v>2835</v>
      </c>
      <c r="I70" s="16">
        <v>19</v>
      </c>
      <c r="J70" s="16">
        <v>103</v>
      </c>
      <c r="K70" s="16">
        <v>86426</v>
      </c>
    </row>
    <row r="71" spans="1:11" x14ac:dyDescent="0.35">
      <c r="A71" s="16" t="s">
        <v>421</v>
      </c>
      <c r="B71" s="16">
        <v>71579</v>
      </c>
      <c r="C71" s="16">
        <v>15057</v>
      </c>
      <c r="D71" s="16">
        <v>3188</v>
      </c>
      <c r="E71" s="16">
        <v>0</v>
      </c>
      <c r="F71" s="16">
        <v>3188</v>
      </c>
      <c r="G71" s="16">
        <v>3191</v>
      </c>
      <c r="H71" s="16">
        <v>2894</v>
      </c>
      <c r="I71" s="16">
        <v>212</v>
      </c>
      <c r="J71" s="16">
        <v>85</v>
      </c>
      <c r="K71" s="16">
        <v>93015</v>
      </c>
    </row>
    <row r="72" spans="1:11" x14ac:dyDescent="0.35">
      <c r="A72" s="16" t="s">
        <v>422</v>
      </c>
      <c r="B72" s="16">
        <v>56578</v>
      </c>
      <c r="C72" s="16">
        <v>13449</v>
      </c>
      <c r="D72" s="16">
        <v>1667</v>
      </c>
      <c r="E72" s="16">
        <v>0</v>
      </c>
      <c r="F72" s="16">
        <v>1667</v>
      </c>
      <c r="G72" s="16">
        <v>3087</v>
      </c>
      <c r="H72" s="16">
        <v>2950</v>
      </c>
      <c r="I72" s="16">
        <v>49</v>
      </c>
      <c r="J72" s="16">
        <v>88</v>
      </c>
      <c r="K72" s="16">
        <v>74781</v>
      </c>
    </row>
    <row r="73" spans="1:11" x14ac:dyDescent="0.35">
      <c r="A73" s="16" t="s">
        <v>423</v>
      </c>
      <c r="B73" s="16">
        <v>66793</v>
      </c>
      <c r="C73" s="16">
        <v>14058</v>
      </c>
      <c r="D73" s="16">
        <v>2005</v>
      </c>
      <c r="E73" s="16">
        <v>0</v>
      </c>
      <c r="F73" s="16">
        <v>2005</v>
      </c>
      <c r="G73" s="16">
        <v>3290</v>
      </c>
      <c r="H73" s="16">
        <v>2997</v>
      </c>
      <c r="I73" s="16">
        <v>208</v>
      </c>
      <c r="J73" s="16">
        <v>85</v>
      </c>
      <c r="K73" s="16">
        <v>86146</v>
      </c>
    </row>
    <row r="74" spans="1:11" x14ac:dyDescent="0.35">
      <c r="A74" s="16" t="s">
        <v>424</v>
      </c>
      <c r="B74" s="16">
        <v>70415</v>
      </c>
      <c r="C74" s="16">
        <v>14178</v>
      </c>
      <c r="D74" s="16">
        <v>2315</v>
      </c>
      <c r="E74" s="16">
        <v>0</v>
      </c>
      <c r="F74" s="16">
        <v>2315</v>
      </c>
      <c r="G74" s="16">
        <v>3133</v>
      </c>
      <c r="H74" s="16">
        <v>3012</v>
      </c>
      <c r="I74" s="16">
        <v>36</v>
      </c>
      <c r="J74" s="16">
        <v>85</v>
      </c>
      <c r="K74" s="16">
        <v>90041</v>
      </c>
    </row>
    <row r="75" spans="1:11" x14ac:dyDescent="0.35">
      <c r="A75" s="16" t="s">
        <v>425</v>
      </c>
      <c r="B75" s="16">
        <v>78316</v>
      </c>
      <c r="C75" s="16">
        <v>15250</v>
      </c>
      <c r="D75" s="16">
        <v>2320</v>
      </c>
      <c r="E75" s="16">
        <v>0</v>
      </c>
      <c r="F75" s="16">
        <v>2320</v>
      </c>
      <c r="G75" s="16">
        <v>3440</v>
      </c>
      <c r="H75" s="16">
        <v>3072</v>
      </c>
      <c r="I75" s="16">
        <v>287</v>
      </c>
      <c r="J75" s="16">
        <v>81</v>
      </c>
      <c r="K75" s="16">
        <v>99326</v>
      </c>
    </row>
    <row r="76" spans="1:11" x14ac:dyDescent="0.35">
      <c r="A76" s="16" t="s">
        <v>426</v>
      </c>
      <c r="B76" s="16">
        <v>69115</v>
      </c>
      <c r="C76" s="16">
        <v>14817</v>
      </c>
      <c r="D76" s="16">
        <v>1817</v>
      </c>
      <c r="E76" s="16">
        <v>0</v>
      </c>
      <c r="F76" s="16">
        <v>1817</v>
      </c>
      <c r="G76" s="16">
        <v>3317</v>
      </c>
      <c r="H76" s="16">
        <v>3078</v>
      </c>
      <c r="I76" s="16">
        <v>151</v>
      </c>
      <c r="J76" s="16">
        <v>88</v>
      </c>
      <c r="K76" s="16">
        <v>89066</v>
      </c>
    </row>
    <row r="77" spans="1:11" x14ac:dyDescent="0.35">
      <c r="A77" s="16" t="s">
        <v>427</v>
      </c>
      <c r="B77" s="16">
        <v>72920</v>
      </c>
      <c r="C77" s="16">
        <v>14659</v>
      </c>
      <c r="D77" s="16">
        <v>2072</v>
      </c>
      <c r="E77" s="16">
        <v>0</v>
      </c>
      <c r="F77" s="16">
        <v>2072</v>
      </c>
      <c r="G77" s="16">
        <v>3718</v>
      </c>
      <c r="H77" s="16">
        <v>3126</v>
      </c>
      <c r="I77" s="16">
        <v>503</v>
      </c>
      <c r="J77" s="16">
        <v>89</v>
      </c>
      <c r="K77" s="16">
        <v>93369</v>
      </c>
    </row>
    <row r="78" spans="1:11" x14ac:dyDescent="0.35">
      <c r="A78" s="16" t="s">
        <v>428</v>
      </c>
      <c r="B78" s="16">
        <v>66373</v>
      </c>
      <c r="C78" s="16">
        <v>15526</v>
      </c>
      <c r="D78" s="16">
        <v>2408</v>
      </c>
      <c r="E78" s="16">
        <v>0</v>
      </c>
      <c r="F78" s="16">
        <v>2408</v>
      </c>
      <c r="G78" s="16">
        <v>3557</v>
      </c>
      <c r="H78" s="16">
        <v>3160</v>
      </c>
      <c r="I78" s="16">
        <v>307</v>
      </c>
      <c r="J78" s="16">
        <v>90</v>
      </c>
      <c r="K78" s="16">
        <v>87864</v>
      </c>
    </row>
    <row r="79" spans="1:11" x14ac:dyDescent="0.35">
      <c r="A79" s="16" t="s">
        <v>429</v>
      </c>
      <c r="B79" s="16">
        <v>81371</v>
      </c>
      <c r="C79" s="16">
        <v>17066</v>
      </c>
      <c r="D79" s="16">
        <v>2430</v>
      </c>
      <c r="E79" s="16">
        <v>0</v>
      </c>
      <c r="F79" s="16">
        <v>2430</v>
      </c>
      <c r="G79" s="16">
        <v>3900</v>
      </c>
      <c r="H79" s="16">
        <v>3218</v>
      </c>
      <c r="I79" s="16">
        <v>593</v>
      </c>
      <c r="J79" s="16">
        <v>89</v>
      </c>
      <c r="K79" s="16">
        <v>104767</v>
      </c>
    </row>
    <row r="80" spans="1:11" x14ac:dyDescent="0.35">
      <c r="A80" s="16" t="s">
        <v>430</v>
      </c>
      <c r="B80" s="16">
        <v>71222</v>
      </c>
      <c r="C80" s="16">
        <v>14992</v>
      </c>
      <c r="D80" s="16">
        <v>1999</v>
      </c>
      <c r="E80" s="16">
        <v>0</v>
      </c>
      <c r="F80" s="16">
        <v>1999</v>
      </c>
      <c r="G80" s="16">
        <v>3627</v>
      </c>
      <c r="H80" s="16">
        <v>3248</v>
      </c>
      <c r="I80" s="16">
        <v>297</v>
      </c>
      <c r="J80" s="16">
        <v>82</v>
      </c>
      <c r="K80" s="16">
        <v>91840</v>
      </c>
    </row>
    <row r="81" spans="1:11" x14ac:dyDescent="0.35">
      <c r="A81" s="16" t="s">
        <v>431</v>
      </c>
      <c r="B81" s="16">
        <v>74282</v>
      </c>
      <c r="C81" s="16">
        <v>15415</v>
      </c>
      <c r="D81" s="16">
        <v>1758</v>
      </c>
      <c r="E81" s="16">
        <v>0</v>
      </c>
      <c r="F81" s="16">
        <v>1758</v>
      </c>
      <c r="G81" s="16">
        <v>3955</v>
      </c>
      <c r="H81" s="16">
        <v>3286</v>
      </c>
      <c r="I81" s="16">
        <v>588</v>
      </c>
      <c r="J81" s="16">
        <v>81</v>
      </c>
      <c r="K81" s="16">
        <v>95410</v>
      </c>
    </row>
    <row r="82" spans="1:11" x14ac:dyDescent="0.35">
      <c r="A82" s="16" t="s">
        <v>432</v>
      </c>
      <c r="B82" s="16">
        <v>67663</v>
      </c>
      <c r="C82" s="16">
        <v>15652</v>
      </c>
      <c r="D82" s="16">
        <v>1975</v>
      </c>
      <c r="E82" s="16">
        <v>0</v>
      </c>
      <c r="F82" s="16">
        <v>1975</v>
      </c>
      <c r="G82" s="16">
        <v>3709</v>
      </c>
      <c r="H82" s="16">
        <v>3334</v>
      </c>
      <c r="I82" s="16">
        <v>295</v>
      </c>
      <c r="J82" s="16">
        <v>80</v>
      </c>
      <c r="K82" s="16">
        <v>88999</v>
      </c>
    </row>
    <row r="83" spans="1:11" x14ac:dyDescent="0.35">
      <c r="A83" s="16" t="s">
        <v>433</v>
      </c>
      <c r="B83" s="16">
        <v>80526</v>
      </c>
      <c r="C83" s="16">
        <v>17103</v>
      </c>
      <c r="D83" s="16">
        <v>1809</v>
      </c>
      <c r="E83" s="16">
        <v>0</v>
      </c>
      <c r="F83" s="16">
        <v>1809</v>
      </c>
      <c r="G83" s="16">
        <v>4036</v>
      </c>
      <c r="H83" s="16">
        <v>3412</v>
      </c>
      <c r="I83" s="16">
        <v>544</v>
      </c>
      <c r="J83" s="16">
        <v>80</v>
      </c>
      <c r="K83" s="16">
        <v>103474</v>
      </c>
    </row>
    <row r="84" spans="1:11" x14ac:dyDescent="0.35">
      <c r="A84" s="16" t="s">
        <v>434</v>
      </c>
      <c r="B84" s="16">
        <v>70673</v>
      </c>
      <c r="C84" s="16">
        <v>15142</v>
      </c>
      <c r="D84" s="16">
        <v>1779</v>
      </c>
      <c r="E84" s="16">
        <v>0</v>
      </c>
      <c r="F84" s="16">
        <v>1779</v>
      </c>
      <c r="G84" s="16">
        <v>3864</v>
      </c>
      <c r="H84" s="16">
        <v>3447</v>
      </c>
      <c r="I84" s="16">
        <v>319</v>
      </c>
      <c r="J84" s="16">
        <v>98</v>
      </c>
      <c r="K84" s="16">
        <v>91458</v>
      </c>
    </row>
    <row r="85" spans="1:11" x14ac:dyDescent="0.35">
      <c r="A85" s="16" t="s">
        <v>435</v>
      </c>
      <c r="B85" s="16">
        <v>75493</v>
      </c>
      <c r="C85" s="16">
        <v>15278</v>
      </c>
      <c r="D85" s="16">
        <v>1852</v>
      </c>
      <c r="E85" s="16">
        <v>0</v>
      </c>
      <c r="F85" s="16">
        <v>1852</v>
      </c>
      <c r="G85" s="16">
        <v>4153</v>
      </c>
      <c r="H85" s="16">
        <v>3507</v>
      </c>
      <c r="I85" s="16">
        <v>550</v>
      </c>
      <c r="J85" s="16">
        <v>96</v>
      </c>
      <c r="K85" s="16">
        <v>96776</v>
      </c>
    </row>
    <row r="86" spans="1:11" x14ac:dyDescent="0.35">
      <c r="A86" s="16" t="s">
        <v>436</v>
      </c>
      <c r="B86" s="16">
        <v>70164</v>
      </c>
      <c r="C86" s="16">
        <v>15887</v>
      </c>
      <c r="D86" s="16">
        <v>1725</v>
      </c>
      <c r="E86" s="16">
        <v>0</v>
      </c>
      <c r="F86" s="16">
        <v>1725</v>
      </c>
      <c r="G86" s="16">
        <v>3928</v>
      </c>
      <c r="H86" s="16">
        <v>3523</v>
      </c>
      <c r="I86" s="16">
        <v>308</v>
      </c>
      <c r="J86" s="16">
        <v>97</v>
      </c>
      <c r="K86" s="16">
        <v>91704</v>
      </c>
    </row>
    <row r="87" spans="1:11" x14ac:dyDescent="0.35">
      <c r="A87" s="16" t="s">
        <v>437</v>
      </c>
      <c r="B87" s="16">
        <v>81340</v>
      </c>
      <c r="C87" s="16">
        <v>17222</v>
      </c>
      <c r="D87" s="16">
        <v>2406</v>
      </c>
      <c r="E87" s="16">
        <v>0</v>
      </c>
      <c r="F87" s="16">
        <v>2406</v>
      </c>
      <c r="G87" s="16">
        <v>4168</v>
      </c>
      <c r="H87" s="16">
        <v>3598</v>
      </c>
      <c r="I87" s="16">
        <v>474</v>
      </c>
      <c r="J87" s="16">
        <v>96</v>
      </c>
      <c r="K87" s="16">
        <v>105136</v>
      </c>
    </row>
    <row r="88" spans="1:11" x14ac:dyDescent="0.35">
      <c r="A88" s="16" t="s">
        <v>438</v>
      </c>
      <c r="B88" s="16">
        <v>74288</v>
      </c>
      <c r="C88" s="16">
        <v>17670</v>
      </c>
      <c r="D88" s="16">
        <v>1643</v>
      </c>
      <c r="E88" s="16">
        <v>0</v>
      </c>
      <c r="F88" s="16">
        <v>1643</v>
      </c>
      <c r="G88" s="16">
        <v>4045</v>
      </c>
      <c r="H88" s="16">
        <v>3636</v>
      </c>
      <c r="I88" s="16">
        <v>290</v>
      </c>
      <c r="J88" s="16">
        <v>119</v>
      </c>
      <c r="K88" s="16">
        <v>97646</v>
      </c>
    </row>
    <row r="89" spans="1:11" x14ac:dyDescent="0.35">
      <c r="A89" s="16" t="s">
        <v>439</v>
      </c>
      <c r="B89" s="16">
        <v>77871</v>
      </c>
      <c r="C89" s="16">
        <v>18245</v>
      </c>
      <c r="D89" s="16">
        <v>1832</v>
      </c>
      <c r="E89" s="16">
        <v>0</v>
      </c>
      <c r="F89" s="16">
        <v>1832</v>
      </c>
      <c r="G89" s="16">
        <v>4100</v>
      </c>
      <c r="H89" s="16">
        <v>3683</v>
      </c>
      <c r="I89" s="16">
        <v>298</v>
      </c>
      <c r="J89" s="16">
        <v>119</v>
      </c>
      <c r="K89" s="16">
        <v>102048</v>
      </c>
    </row>
    <row r="90" spans="1:11" x14ac:dyDescent="0.35">
      <c r="A90" s="16" t="s">
        <v>440</v>
      </c>
      <c r="B90" s="16">
        <v>74947</v>
      </c>
      <c r="C90" s="16">
        <v>18403</v>
      </c>
      <c r="D90" s="16">
        <v>1869</v>
      </c>
      <c r="E90" s="16">
        <v>0</v>
      </c>
      <c r="F90" s="16">
        <v>1869</v>
      </c>
      <c r="G90" s="16">
        <v>4138</v>
      </c>
      <c r="H90" s="16">
        <v>3726</v>
      </c>
      <c r="I90" s="16">
        <v>293</v>
      </c>
      <c r="J90" s="16">
        <v>119</v>
      </c>
      <c r="K90" s="16">
        <v>99357</v>
      </c>
    </row>
    <row r="91" spans="1:11" x14ac:dyDescent="0.35">
      <c r="A91" s="16" t="s">
        <v>441</v>
      </c>
      <c r="B91" s="16">
        <v>88325</v>
      </c>
      <c r="C91" s="16">
        <v>20830</v>
      </c>
      <c r="D91" s="16">
        <v>2312</v>
      </c>
      <c r="E91" s="16">
        <v>0</v>
      </c>
      <c r="F91" s="16">
        <v>2312</v>
      </c>
      <c r="G91" s="16">
        <v>4213</v>
      </c>
      <c r="H91" s="16">
        <v>3799</v>
      </c>
      <c r="I91" s="16">
        <v>292</v>
      </c>
      <c r="J91" s="16">
        <v>122</v>
      </c>
      <c r="K91" s="16">
        <v>115680</v>
      </c>
    </row>
    <row r="92" spans="1:11" x14ac:dyDescent="0.35">
      <c r="A92" s="16" t="s">
        <v>442</v>
      </c>
      <c r="B92" s="16">
        <v>77735</v>
      </c>
      <c r="C92" s="16">
        <v>18829</v>
      </c>
      <c r="D92" s="16">
        <v>1490</v>
      </c>
      <c r="E92" s="16">
        <v>0</v>
      </c>
      <c r="F92" s="16">
        <v>1490</v>
      </c>
      <c r="G92" s="16">
        <v>4316</v>
      </c>
      <c r="H92" s="16">
        <v>3862</v>
      </c>
      <c r="I92" s="16">
        <v>304</v>
      </c>
      <c r="J92" s="16">
        <v>150</v>
      </c>
      <c r="K92" s="16">
        <v>102370</v>
      </c>
    </row>
    <row r="93" spans="1:11" x14ac:dyDescent="0.35">
      <c r="A93" s="16" t="s">
        <v>443</v>
      </c>
      <c r="B93" s="16">
        <v>84697</v>
      </c>
      <c r="C93" s="16">
        <v>19275</v>
      </c>
      <c r="D93" s="16">
        <v>1697</v>
      </c>
      <c r="E93" s="16">
        <v>0</v>
      </c>
      <c r="F93" s="16">
        <v>1697</v>
      </c>
      <c r="G93" s="16">
        <v>4319</v>
      </c>
      <c r="H93" s="16">
        <v>3871</v>
      </c>
      <c r="I93" s="16">
        <v>299</v>
      </c>
      <c r="J93" s="16">
        <v>149</v>
      </c>
      <c r="K93" s="16">
        <v>109988</v>
      </c>
    </row>
    <row r="94" spans="1:11" x14ac:dyDescent="0.35">
      <c r="A94" s="16" t="s">
        <v>444</v>
      </c>
      <c r="B94" s="16">
        <v>81384</v>
      </c>
      <c r="C94" s="16">
        <v>20290</v>
      </c>
      <c r="D94" s="16">
        <v>1732</v>
      </c>
      <c r="E94" s="16">
        <v>0</v>
      </c>
      <c r="F94" s="16">
        <v>1732</v>
      </c>
      <c r="G94" s="16">
        <v>4360</v>
      </c>
      <c r="H94" s="16">
        <v>3913</v>
      </c>
      <c r="I94" s="16">
        <v>297</v>
      </c>
      <c r="J94" s="16">
        <v>150</v>
      </c>
      <c r="K94" s="16">
        <v>107766</v>
      </c>
    </row>
    <row r="95" spans="1:11" x14ac:dyDescent="0.35">
      <c r="A95" s="16" t="s">
        <v>445</v>
      </c>
      <c r="B95" s="16">
        <v>94874</v>
      </c>
      <c r="C95" s="16">
        <v>22529</v>
      </c>
      <c r="D95" s="16">
        <v>1972</v>
      </c>
      <c r="E95" s="16">
        <v>0</v>
      </c>
      <c r="F95" s="16">
        <v>1972</v>
      </c>
      <c r="G95" s="16">
        <v>4473</v>
      </c>
      <c r="H95" s="16">
        <v>4031</v>
      </c>
      <c r="I95" s="16">
        <v>296</v>
      </c>
      <c r="J95" s="16">
        <v>146</v>
      </c>
      <c r="K95" s="16">
        <v>123848</v>
      </c>
    </row>
    <row r="96" spans="1:11" x14ac:dyDescent="0.35">
      <c r="A96" s="16" t="s">
        <v>446</v>
      </c>
      <c r="B96" s="16">
        <v>83104</v>
      </c>
      <c r="C96" s="16">
        <v>20289</v>
      </c>
      <c r="D96" s="16">
        <v>1527</v>
      </c>
      <c r="E96" s="16">
        <v>0</v>
      </c>
      <c r="F96" s="16">
        <v>1527</v>
      </c>
      <c r="G96" s="16">
        <v>4519</v>
      </c>
      <c r="H96" s="16">
        <v>4075</v>
      </c>
      <c r="I96" s="16">
        <v>306</v>
      </c>
      <c r="J96" s="16">
        <v>138</v>
      </c>
      <c r="K96" s="16">
        <v>109439</v>
      </c>
    </row>
    <row r="97" spans="1:11" x14ac:dyDescent="0.35">
      <c r="A97" s="16" t="s">
        <v>447</v>
      </c>
      <c r="B97" s="16">
        <v>91728</v>
      </c>
      <c r="C97" s="16">
        <v>20546</v>
      </c>
      <c r="D97" s="16">
        <v>1794</v>
      </c>
      <c r="E97" s="16">
        <v>0</v>
      </c>
      <c r="F97" s="16">
        <v>1794</v>
      </c>
      <c r="G97" s="16">
        <v>4569</v>
      </c>
      <c r="H97" s="16">
        <v>4125</v>
      </c>
      <c r="I97" s="16">
        <v>306</v>
      </c>
      <c r="J97" s="16">
        <v>138</v>
      </c>
      <c r="K97" s="16">
        <v>118637</v>
      </c>
    </row>
    <row r="98" spans="1:11" x14ac:dyDescent="0.35">
      <c r="A98" s="16" t="s">
        <v>448</v>
      </c>
      <c r="B98" s="16">
        <v>86281</v>
      </c>
      <c r="C98" s="16">
        <v>21095</v>
      </c>
      <c r="D98" s="16">
        <v>1670</v>
      </c>
      <c r="E98" s="16">
        <v>0</v>
      </c>
      <c r="F98" s="16">
        <v>1670</v>
      </c>
      <c r="G98" s="16">
        <v>4644</v>
      </c>
      <c r="H98" s="16">
        <v>4201</v>
      </c>
      <c r="I98" s="16">
        <v>306</v>
      </c>
      <c r="J98" s="16">
        <v>137</v>
      </c>
      <c r="K98" s="16">
        <v>113690</v>
      </c>
    </row>
    <row r="99" spans="1:11" x14ac:dyDescent="0.35">
      <c r="A99" s="16" t="s">
        <v>449</v>
      </c>
      <c r="B99" s="16">
        <v>102685</v>
      </c>
      <c r="C99" s="16">
        <v>23629</v>
      </c>
      <c r="D99" s="16">
        <v>2036</v>
      </c>
      <c r="E99" s="16">
        <v>0</v>
      </c>
      <c r="F99" s="16">
        <v>2036</v>
      </c>
      <c r="G99" s="16">
        <v>4742</v>
      </c>
      <c r="H99" s="16">
        <v>4288</v>
      </c>
      <c r="I99" s="16">
        <v>306</v>
      </c>
      <c r="J99" s="16">
        <v>148</v>
      </c>
      <c r="K99" s="16">
        <v>133092</v>
      </c>
    </row>
    <row r="100" spans="1:11" x14ac:dyDescent="0.35">
      <c r="A100" s="16" t="s">
        <v>450</v>
      </c>
      <c r="B100" s="16">
        <v>89008</v>
      </c>
      <c r="C100" s="16">
        <v>21613</v>
      </c>
      <c r="D100" s="16">
        <v>1630</v>
      </c>
      <c r="E100" s="16">
        <v>0</v>
      </c>
      <c r="F100" s="16">
        <v>1630</v>
      </c>
      <c r="G100" s="16">
        <v>4756</v>
      </c>
      <c r="H100" s="16">
        <v>4328</v>
      </c>
      <c r="I100" s="16">
        <v>309</v>
      </c>
      <c r="J100" s="16">
        <v>119</v>
      </c>
      <c r="K100" s="16">
        <v>117007</v>
      </c>
    </row>
    <row r="101" spans="1:11" x14ac:dyDescent="0.35">
      <c r="A101" s="16" t="s">
        <v>451</v>
      </c>
      <c r="B101" s="16">
        <v>96505</v>
      </c>
      <c r="C101" s="16">
        <v>21624</v>
      </c>
      <c r="D101" s="16">
        <v>1594</v>
      </c>
      <c r="E101" s="16">
        <v>0</v>
      </c>
      <c r="F101" s="16">
        <v>1594</v>
      </c>
      <c r="G101" s="16">
        <v>4785</v>
      </c>
      <c r="H101" s="16">
        <v>4371</v>
      </c>
      <c r="I101" s="16">
        <v>307</v>
      </c>
      <c r="J101" s="16">
        <v>107</v>
      </c>
      <c r="K101" s="16">
        <v>124508</v>
      </c>
    </row>
    <row r="102" spans="1:11" x14ac:dyDescent="0.35">
      <c r="A102" s="16" t="s">
        <v>452</v>
      </c>
      <c r="B102" s="16">
        <v>90603</v>
      </c>
      <c r="C102" s="16">
        <v>22684</v>
      </c>
      <c r="D102" s="16">
        <v>1953</v>
      </c>
      <c r="E102" s="16">
        <v>0</v>
      </c>
      <c r="F102" s="16">
        <v>1953</v>
      </c>
      <c r="G102" s="16">
        <v>4807</v>
      </c>
      <c r="H102" s="16">
        <v>4405</v>
      </c>
      <c r="I102" s="16">
        <v>306</v>
      </c>
      <c r="J102" s="16">
        <v>96</v>
      </c>
      <c r="K102" s="16">
        <v>120047</v>
      </c>
    </row>
    <row r="103" spans="1:11" x14ac:dyDescent="0.35">
      <c r="A103" s="16" t="s">
        <v>453</v>
      </c>
      <c r="B103" s="16">
        <v>110274</v>
      </c>
      <c r="C103" s="16">
        <v>24995</v>
      </c>
      <c r="D103" s="16">
        <v>2109</v>
      </c>
      <c r="E103" s="16">
        <v>0</v>
      </c>
      <c r="F103" s="16">
        <v>2109</v>
      </c>
      <c r="G103" s="16">
        <v>4926</v>
      </c>
      <c r="H103" s="16">
        <v>4480</v>
      </c>
      <c r="I103" s="16">
        <v>307</v>
      </c>
      <c r="J103" s="16">
        <v>139</v>
      </c>
      <c r="K103" s="16">
        <v>142304</v>
      </c>
    </row>
    <row r="104" spans="1:11" x14ac:dyDescent="0.35">
      <c r="A104" s="16" t="s">
        <v>454</v>
      </c>
      <c r="B104" s="16">
        <v>93538</v>
      </c>
      <c r="C104" s="16">
        <v>22354</v>
      </c>
      <c r="D104" s="16">
        <v>2000</v>
      </c>
      <c r="E104" s="16">
        <v>0</v>
      </c>
      <c r="F104" s="16">
        <v>2000</v>
      </c>
      <c r="G104" s="16">
        <v>4967</v>
      </c>
      <c r="H104" s="16">
        <v>4530</v>
      </c>
      <c r="I104" s="16">
        <v>339</v>
      </c>
      <c r="J104" s="16">
        <v>98</v>
      </c>
      <c r="K104" s="16">
        <v>122859</v>
      </c>
    </row>
    <row r="105" spans="1:11" x14ac:dyDescent="0.35">
      <c r="A105" s="16" t="s">
        <v>455</v>
      </c>
      <c r="B105" s="16">
        <v>101783</v>
      </c>
      <c r="C105" s="16">
        <v>22560</v>
      </c>
      <c r="D105" s="16">
        <v>2025</v>
      </c>
      <c r="E105" s="16">
        <v>0</v>
      </c>
      <c r="F105" s="16">
        <v>2025</v>
      </c>
      <c r="G105" s="16">
        <v>4968</v>
      </c>
      <c r="H105" s="16">
        <v>4574</v>
      </c>
      <c r="I105" s="16">
        <v>302</v>
      </c>
      <c r="J105" s="16">
        <v>92</v>
      </c>
      <c r="K105" s="16">
        <v>131336</v>
      </c>
    </row>
    <row r="106" spans="1:11" x14ac:dyDescent="0.35">
      <c r="A106" s="16" t="s">
        <v>456</v>
      </c>
      <c r="B106" s="16">
        <v>95333</v>
      </c>
      <c r="C106" s="16">
        <v>23301</v>
      </c>
      <c r="D106" s="16">
        <v>2606</v>
      </c>
      <c r="E106" s="16">
        <v>0</v>
      </c>
      <c r="F106" s="16">
        <v>2606</v>
      </c>
      <c r="G106" s="16">
        <v>5069</v>
      </c>
      <c r="H106" s="16">
        <v>4666</v>
      </c>
      <c r="I106" s="16">
        <v>303</v>
      </c>
      <c r="J106" s="16">
        <v>100</v>
      </c>
      <c r="K106" s="16">
        <v>126309</v>
      </c>
    </row>
    <row r="107" spans="1:11" x14ac:dyDescent="0.35">
      <c r="A107" s="16" t="s">
        <v>457</v>
      </c>
      <c r="B107" s="16">
        <v>116380</v>
      </c>
      <c r="C107" s="16">
        <v>27222</v>
      </c>
      <c r="D107" s="16">
        <v>2989</v>
      </c>
      <c r="E107" s="16">
        <v>0</v>
      </c>
      <c r="F107" s="16">
        <v>2989</v>
      </c>
      <c r="G107" s="16">
        <v>5226</v>
      </c>
      <c r="H107" s="16">
        <v>4821</v>
      </c>
      <c r="I107" s="16">
        <v>292</v>
      </c>
      <c r="J107" s="16">
        <v>113</v>
      </c>
      <c r="K107" s="16">
        <v>151817</v>
      </c>
    </row>
    <row r="108" spans="1:11" x14ac:dyDescent="0.35">
      <c r="A108" s="16" t="s">
        <v>458</v>
      </c>
      <c r="B108" s="16">
        <v>94429</v>
      </c>
      <c r="C108" s="16">
        <v>23784</v>
      </c>
      <c r="D108" s="16">
        <v>2368</v>
      </c>
      <c r="E108" s="16">
        <v>0</v>
      </c>
      <c r="F108" s="16">
        <v>2368</v>
      </c>
      <c r="G108" s="16">
        <v>5301</v>
      </c>
      <c r="H108" s="16">
        <v>4879</v>
      </c>
      <c r="I108" s="16">
        <v>295</v>
      </c>
      <c r="J108" s="16">
        <v>127</v>
      </c>
      <c r="K108" s="16">
        <v>125882</v>
      </c>
    </row>
    <row r="109" spans="1:11" x14ac:dyDescent="0.35">
      <c r="A109" s="16" t="s">
        <v>459</v>
      </c>
      <c r="B109" s="16">
        <v>100405</v>
      </c>
      <c r="C109" s="16">
        <v>23597</v>
      </c>
      <c r="D109" s="16">
        <v>2430</v>
      </c>
      <c r="E109" s="16">
        <v>0</v>
      </c>
      <c r="F109" s="16">
        <v>2430</v>
      </c>
      <c r="G109" s="16">
        <v>5436</v>
      </c>
      <c r="H109" s="16">
        <v>4940</v>
      </c>
      <c r="I109" s="16">
        <v>355</v>
      </c>
      <c r="J109" s="16">
        <v>141</v>
      </c>
      <c r="K109" s="16">
        <v>131868</v>
      </c>
    </row>
    <row r="110" spans="1:11" x14ac:dyDescent="0.35">
      <c r="A110" s="16" t="s">
        <v>460</v>
      </c>
      <c r="B110" s="16">
        <v>88032</v>
      </c>
      <c r="C110" s="16">
        <v>23716</v>
      </c>
      <c r="D110" s="16">
        <v>2882</v>
      </c>
      <c r="E110" s="16">
        <v>0</v>
      </c>
      <c r="F110" s="16">
        <v>2882</v>
      </c>
      <c r="G110" s="16">
        <v>5475</v>
      </c>
      <c r="H110" s="16">
        <v>5023</v>
      </c>
      <c r="I110" s="16">
        <v>322</v>
      </c>
      <c r="J110" s="16">
        <v>130</v>
      </c>
      <c r="K110" s="16">
        <v>120105</v>
      </c>
    </row>
    <row r="111" spans="1:11" x14ac:dyDescent="0.35">
      <c r="A111" s="16" t="s">
        <v>461</v>
      </c>
      <c r="B111" s="16">
        <v>103110</v>
      </c>
      <c r="C111" s="16">
        <v>25516</v>
      </c>
      <c r="D111" s="16">
        <v>2850</v>
      </c>
      <c r="E111" s="16">
        <v>0</v>
      </c>
      <c r="F111" s="16">
        <v>2850</v>
      </c>
      <c r="G111" s="16">
        <v>5707</v>
      </c>
      <c r="H111" s="16">
        <v>5226</v>
      </c>
      <c r="I111" s="16">
        <v>332</v>
      </c>
      <c r="J111" s="16">
        <v>149</v>
      </c>
      <c r="K111" s="16">
        <v>137183</v>
      </c>
    </row>
    <row r="112" spans="1:11" x14ac:dyDescent="0.35">
      <c r="A112" s="16" t="s">
        <v>462</v>
      </c>
      <c r="B112" s="16">
        <v>85781</v>
      </c>
      <c r="C112" s="16">
        <v>22990</v>
      </c>
      <c r="D112" s="16">
        <v>2404</v>
      </c>
      <c r="E112" s="16">
        <v>0</v>
      </c>
      <c r="F112" s="16">
        <v>2404</v>
      </c>
      <c r="G112" s="16">
        <v>5754</v>
      </c>
      <c r="H112" s="16">
        <v>5279</v>
      </c>
      <c r="I112" s="16">
        <v>328</v>
      </c>
      <c r="J112" s="16">
        <v>147</v>
      </c>
      <c r="K112" s="16">
        <v>116929</v>
      </c>
    </row>
    <row r="113" spans="1:11" x14ac:dyDescent="0.35">
      <c r="A113" s="16" t="s">
        <v>463</v>
      </c>
      <c r="B113" s="16">
        <v>94657</v>
      </c>
      <c r="C113" s="16">
        <v>22535</v>
      </c>
      <c r="D113" s="16">
        <v>1723</v>
      </c>
      <c r="E113" s="16">
        <v>0</v>
      </c>
      <c r="F113" s="16">
        <v>1723</v>
      </c>
      <c r="G113" s="16">
        <v>5788</v>
      </c>
      <c r="H113" s="16">
        <v>5302</v>
      </c>
      <c r="I113" s="16">
        <v>328</v>
      </c>
      <c r="J113" s="16">
        <v>158</v>
      </c>
      <c r="K113" s="16">
        <v>124703</v>
      </c>
    </row>
    <row r="114" spans="1:11" x14ac:dyDescent="0.35">
      <c r="A114" s="16" t="s">
        <v>464</v>
      </c>
      <c r="B114" s="16">
        <v>88380</v>
      </c>
      <c r="C114" s="16">
        <v>23404</v>
      </c>
      <c r="D114" s="16">
        <v>1793</v>
      </c>
      <c r="E114" s="16">
        <v>0</v>
      </c>
      <c r="F114" s="16">
        <v>1793</v>
      </c>
      <c r="G114" s="16">
        <v>5816</v>
      </c>
      <c r="H114" s="16">
        <v>5321</v>
      </c>
      <c r="I114" s="16">
        <v>329</v>
      </c>
      <c r="J114" s="16">
        <v>166</v>
      </c>
      <c r="K114" s="16">
        <v>119393</v>
      </c>
    </row>
    <row r="115" spans="1:11" x14ac:dyDescent="0.35">
      <c r="A115" s="16" t="s">
        <v>465</v>
      </c>
      <c r="B115" s="16">
        <v>110244</v>
      </c>
      <c r="C115" s="16">
        <v>27709</v>
      </c>
      <c r="D115" s="16">
        <v>2063</v>
      </c>
      <c r="E115" s="16">
        <v>0</v>
      </c>
      <c r="F115" s="16">
        <v>2063</v>
      </c>
      <c r="G115" s="16">
        <v>5986</v>
      </c>
      <c r="H115" s="16">
        <v>5462</v>
      </c>
      <c r="I115" s="16">
        <v>323</v>
      </c>
      <c r="J115" s="16">
        <v>201</v>
      </c>
      <c r="K115" s="16">
        <v>146002</v>
      </c>
    </row>
    <row r="116" spans="1:11" x14ac:dyDescent="0.35">
      <c r="A116" s="16" t="s">
        <v>466</v>
      </c>
      <c r="B116" s="16">
        <v>98850</v>
      </c>
      <c r="C116" s="16">
        <v>23115</v>
      </c>
      <c r="D116" s="16">
        <v>1642</v>
      </c>
      <c r="E116" s="16">
        <v>0</v>
      </c>
      <c r="F116" s="16">
        <v>1642</v>
      </c>
      <c r="G116" s="16">
        <v>6047</v>
      </c>
      <c r="H116" s="16">
        <v>5483</v>
      </c>
      <c r="I116" s="16">
        <v>328</v>
      </c>
      <c r="J116" s="16">
        <v>236</v>
      </c>
      <c r="K116" s="16">
        <v>129654</v>
      </c>
    </row>
    <row r="117" spans="1:11" x14ac:dyDescent="0.35">
      <c r="A117" s="16" t="s">
        <v>467</v>
      </c>
      <c r="B117" s="16">
        <v>102105</v>
      </c>
      <c r="C117" s="16">
        <v>22983</v>
      </c>
      <c r="D117" s="16">
        <v>2296</v>
      </c>
      <c r="E117" s="16">
        <v>0</v>
      </c>
      <c r="F117" s="16">
        <v>2296</v>
      </c>
      <c r="G117" s="16">
        <v>6096</v>
      </c>
      <c r="H117" s="16">
        <v>5514</v>
      </c>
      <c r="I117" s="16">
        <v>328</v>
      </c>
      <c r="J117" s="16">
        <v>254</v>
      </c>
      <c r="K117" s="16">
        <v>133480</v>
      </c>
    </row>
    <row r="118" spans="1:11" x14ac:dyDescent="0.35">
      <c r="A118" s="16" t="s">
        <v>468</v>
      </c>
      <c r="B118" s="16">
        <v>94796</v>
      </c>
      <c r="C118" s="16">
        <v>23539</v>
      </c>
      <c r="D118" s="16">
        <v>2050</v>
      </c>
      <c r="E118" s="16">
        <v>0</v>
      </c>
      <c r="F118" s="16">
        <v>2050</v>
      </c>
      <c r="G118" s="16">
        <v>6149</v>
      </c>
      <c r="H118" s="16">
        <v>5573</v>
      </c>
      <c r="I118" s="16">
        <v>331</v>
      </c>
      <c r="J118" s="16">
        <v>245</v>
      </c>
      <c r="K118" s="16">
        <v>126534</v>
      </c>
    </row>
    <row r="119" spans="1:11" x14ac:dyDescent="0.35">
      <c r="A119" s="16" t="s">
        <v>469</v>
      </c>
      <c r="B119" s="16">
        <v>118081</v>
      </c>
      <c r="C119" s="16">
        <v>28110</v>
      </c>
      <c r="D119" s="16">
        <v>2383</v>
      </c>
      <c r="E119" s="16">
        <v>0</v>
      </c>
      <c r="F119" s="16">
        <v>2383</v>
      </c>
      <c r="G119" s="16">
        <v>6382</v>
      </c>
      <c r="H119" s="16">
        <v>5761</v>
      </c>
      <c r="I119" s="16">
        <v>325</v>
      </c>
      <c r="J119" s="16">
        <v>296</v>
      </c>
      <c r="K119" s="16">
        <v>154956</v>
      </c>
    </row>
    <row r="120" spans="1:11" x14ac:dyDescent="0.35">
      <c r="A120" s="16" t="s">
        <v>470</v>
      </c>
      <c r="B120" s="16">
        <v>101050</v>
      </c>
      <c r="C120" s="16">
        <v>24484</v>
      </c>
      <c r="D120" s="16">
        <v>1950</v>
      </c>
      <c r="E120" s="16">
        <v>0</v>
      </c>
      <c r="F120" s="16">
        <v>1950</v>
      </c>
      <c r="G120" s="16">
        <v>6320</v>
      </c>
      <c r="H120" s="16">
        <v>5762</v>
      </c>
      <c r="I120" s="16">
        <v>326</v>
      </c>
      <c r="J120" s="16">
        <v>232</v>
      </c>
      <c r="K120" s="16">
        <v>133804</v>
      </c>
    </row>
    <row r="121" spans="1:11" x14ac:dyDescent="0.35">
      <c r="A121" s="16" t="s">
        <v>471</v>
      </c>
      <c r="B121" s="16">
        <v>108862</v>
      </c>
      <c r="C121" s="16">
        <v>24326</v>
      </c>
      <c r="D121" s="16">
        <v>2199</v>
      </c>
      <c r="E121" s="16">
        <v>0</v>
      </c>
      <c r="F121" s="16">
        <v>2199</v>
      </c>
      <c r="G121" s="16">
        <v>6407</v>
      </c>
      <c r="H121" s="16">
        <v>5834</v>
      </c>
      <c r="I121" s="16">
        <v>324</v>
      </c>
      <c r="J121" s="16">
        <v>249</v>
      </c>
      <c r="K121" s="16">
        <v>141794</v>
      </c>
    </row>
    <row r="122" spans="1:11" x14ac:dyDescent="0.35">
      <c r="A122" s="16" t="s">
        <v>472</v>
      </c>
      <c r="B122" s="16">
        <v>100949</v>
      </c>
      <c r="C122" s="16">
        <v>24521</v>
      </c>
      <c r="D122" s="16">
        <v>1944</v>
      </c>
      <c r="E122" s="16">
        <v>0</v>
      </c>
      <c r="F122" s="16">
        <v>1944</v>
      </c>
      <c r="G122" s="16">
        <v>6455</v>
      </c>
      <c r="H122" s="16">
        <v>5880</v>
      </c>
      <c r="I122" s="16">
        <v>327</v>
      </c>
      <c r="J122" s="16">
        <v>248</v>
      </c>
      <c r="K122" s="16">
        <v>133869</v>
      </c>
    </row>
    <row r="123" spans="1:11" x14ac:dyDescent="0.35">
      <c r="A123" s="16" t="s">
        <v>473</v>
      </c>
      <c r="B123" s="16">
        <v>118105</v>
      </c>
      <c r="C123" s="16">
        <v>28266</v>
      </c>
      <c r="D123" s="16">
        <v>3970</v>
      </c>
      <c r="E123" s="16">
        <v>0</v>
      </c>
      <c r="F123" s="16">
        <v>3970</v>
      </c>
      <c r="G123" s="16">
        <v>6631</v>
      </c>
      <c r="H123" s="16">
        <v>6027</v>
      </c>
      <c r="I123" s="16">
        <v>321</v>
      </c>
      <c r="J123" s="16">
        <v>283</v>
      </c>
      <c r="K123" s="16">
        <v>156972</v>
      </c>
    </row>
    <row r="124" spans="1:11" x14ac:dyDescent="0.35">
      <c r="A124" s="16" t="s">
        <v>474</v>
      </c>
      <c r="B124" s="16">
        <v>100561</v>
      </c>
      <c r="C124" s="16">
        <v>25631</v>
      </c>
      <c r="D124" s="16">
        <v>4308</v>
      </c>
      <c r="E124" s="16">
        <v>0</v>
      </c>
      <c r="F124" s="16">
        <v>4308</v>
      </c>
      <c r="G124" s="16">
        <v>6976</v>
      </c>
      <c r="H124" s="16">
        <v>6070</v>
      </c>
      <c r="I124" s="16">
        <v>329</v>
      </c>
      <c r="J124" s="16">
        <v>577</v>
      </c>
      <c r="K124" s="16">
        <v>137476</v>
      </c>
    </row>
    <row r="125" spans="1:11" x14ac:dyDescent="0.35">
      <c r="A125" s="16" t="s">
        <v>475</v>
      </c>
      <c r="B125" s="16">
        <v>108968</v>
      </c>
      <c r="C125" s="16">
        <v>25201</v>
      </c>
      <c r="D125" s="16">
        <v>2020</v>
      </c>
      <c r="E125" s="16">
        <v>0</v>
      </c>
      <c r="F125" s="16">
        <v>2020</v>
      </c>
      <c r="G125" s="16">
        <v>7044</v>
      </c>
      <c r="H125" s="16">
        <v>6106</v>
      </c>
      <c r="I125" s="16">
        <v>331</v>
      </c>
      <c r="J125" s="16">
        <v>607</v>
      </c>
      <c r="K125" s="16">
        <v>143233</v>
      </c>
    </row>
    <row r="126" spans="1:11" x14ac:dyDescent="0.35">
      <c r="A126" s="16" t="s">
        <v>476</v>
      </c>
      <c r="B126" s="16">
        <v>102088</v>
      </c>
      <c r="C126" s="16">
        <v>25221</v>
      </c>
      <c r="D126" s="16">
        <v>2026</v>
      </c>
      <c r="E126" s="16">
        <v>0</v>
      </c>
      <c r="F126" s="16">
        <v>2026</v>
      </c>
      <c r="G126" s="16">
        <v>7080</v>
      </c>
      <c r="H126" s="16">
        <v>6158</v>
      </c>
      <c r="I126" s="16">
        <v>333</v>
      </c>
      <c r="J126" s="16">
        <v>589</v>
      </c>
      <c r="K126" s="16">
        <v>136415</v>
      </c>
    </row>
    <row r="127" spans="1:11" x14ac:dyDescent="0.35">
      <c r="A127" s="16" t="s">
        <v>477</v>
      </c>
      <c r="B127" s="16">
        <v>120434</v>
      </c>
      <c r="C127" s="16">
        <v>28430</v>
      </c>
      <c r="D127" s="16">
        <v>8503</v>
      </c>
      <c r="E127" s="16">
        <v>6428</v>
      </c>
      <c r="F127" s="16">
        <v>2075</v>
      </c>
      <c r="G127" s="16">
        <v>7307</v>
      </c>
      <c r="H127" s="16">
        <v>6235</v>
      </c>
      <c r="I127" s="16">
        <v>366</v>
      </c>
      <c r="J127" s="16">
        <v>706</v>
      </c>
      <c r="K127" s="16">
        <v>164674</v>
      </c>
    </row>
    <row r="128" spans="1:11" x14ac:dyDescent="0.35">
      <c r="A128" s="16" t="s">
        <v>478</v>
      </c>
      <c r="B128" s="16">
        <v>106799</v>
      </c>
      <c r="C128" s="16">
        <v>26556</v>
      </c>
      <c r="D128" s="16">
        <v>13727</v>
      </c>
      <c r="E128" s="16">
        <v>11655</v>
      </c>
      <c r="F128" s="16">
        <v>2072</v>
      </c>
      <c r="G128" s="16">
        <v>7263</v>
      </c>
      <c r="H128" s="16">
        <v>6292</v>
      </c>
      <c r="I128" s="16">
        <v>358</v>
      </c>
      <c r="J128" s="16">
        <v>613</v>
      </c>
      <c r="K128" s="16">
        <v>154345</v>
      </c>
    </row>
    <row r="129" spans="1:11" x14ac:dyDescent="0.35">
      <c r="A129" s="16" t="s">
        <v>479</v>
      </c>
      <c r="B129" s="16">
        <v>112826</v>
      </c>
      <c r="C129" s="16">
        <v>25239</v>
      </c>
      <c r="D129" s="16">
        <v>2790</v>
      </c>
      <c r="E129" s="16">
        <v>526</v>
      </c>
      <c r="F129" s="16">
        <v>2264</v>
      </c>
      <c r="G129" s="16">
        <v>7353</v>
      </c>
      <c r="H129" s="16">
        <v>6336</v>
      </c>
      <c r="I129" s="16">
        <v>356</v>
      </c>
      <c r="J129" s="16">
        <v>661</v>
      </c>
      <c r="K129" s="16">
        <v>148208</v>
      </c>
    </row>
    <row r="130" spans="1:11" x14ac:dyDescent="0.35">
      <c r="A130" s="16" t="s">
        <v>480</v>
      </c>
      <c r="B130" s="16">
        <v>106906</v>
      </c>
      <c r="C130" s="16">
        <v>25860</v>
      </c>
      <c r="D130" s="16">
        <v>1921</v>
      </c>
      <c r="E130" s="16">
        <v>0</v>
      </c>
      <c r="F130" s="16">
        <v>1921</v>
      </c>
      <c r="G130" s="16">
        <v>7619</v>
      </c>
      <c r="H130" s="16">
        <v>6372</v>
      </c>
      <c r="I130" s="16">
        <v>352</v>
      </c>
      <c r="J130" s="16">
        <v>895</v>
      </c>
      <c r="K130" s="16">
        <v>142306</v>
      </c>
    </row>
    <row r="131" spans="1:11" x14ac:dyDescent="0.35">
      <c r="A131" s="16" t="s">
        <v>481</v>
      </c>
      <c r="B131" s="16">
        <v>125077</v>
      </c>
      <c r="C131" s="16">
        <v>29651</v>
      </c>
      <c r="D131" s="16">
        <v>2410</v>
      </c>
      <c r="E131" s="16">
        <v>0</v>
      </c>
      <c r="F131" s="16">
        <v>2410</v>
      </c>
      <c r="G131" s="16">
        <v>7812</v>
      </c>
      <c r="H131" s="16">
        <v>6477</v>
      </c>
      <c r="I131" s="16">
        <v>353</v>
      </c>
      <c r="J131" s="16">
        <v>982</v>
      </c>
      <c r="K131" s="16">
        <v>164950</v>
      </c>
    </row>
    <row r="132" spans="1:11" x14ac:dyDescent="0.35">
      <c r="A132" s="16" t="s">
        <v>482</v>
      </c>
      <c r="B132" s="16">
        <v>108330</v>
      </c>
      <c r="C132" s="16">
        <v>26432</v>
      </c>
      <c r="D132" s="16">
        <v>5949</v>
      </c>
      <c r="E132" s="16">
        <v>4107</v>
      </c>
      <c r="F132" s="16">
        <v>1842</v>
      </c>
      <c r="G132" s="16">
        <v>7598</v>
      </c>
      <c r="H132" s="16">
        <v>6480</v>
      </c>
      <c r="I132" s="16">
        <v>353</v>
      </c>
      <c r="J132" s="16">
        <v>765</v>
      </c>
      <c r="K132" s="16">
        <v>148309</v>
      </c>
    </row>
    <row r="133" spans="1:11" x14ac:dyDescent="0.35">
      <c r="A133" s="16" t="s">
        <v>483</v>
      </c>
      <c r="B133" s="16">
        <v>117297</v>
      </c>
      <c r="C133" s="16">
        <v>26279</v>
      </c>
      <c r="D133" s="16">
        <v>2743</v>
      </c>
      <c r="E133" s="16">
        <v>525</v>
      </c>
      <c r="F133" s="16">
        <v>2218</v>
      </c>
      <c r="G133" s="16">
        <v>7786</v>
      </c>
      <c r="H133" s="16">
        <v>6467</v>
      </c>
      <c r="I133" s="16">
        <v>356</v>
      </c>
      <c r="J133" s="16">
        <v>963</v>
      </c>
      <c r="K133" s="16">
        <v>154105</v>
      </c>
    </row>
    <row r="134" spans="1:11" x14ac:dyDescent="0.35">
      <c r="A134" s="16" t="s">
        <v>484</v>
      </c>
      <c r="B134" s="16">
        <v>112047</v>
      </c>
      <c r="C134" s="16">
        <v>26758</v>
      </c>
      <c r="D134" s="16">
        <v>5897</v>
      </c>
      <c r="E134" s="16">
        <v>4050</v>
      </c>
      <c r="F134" s="16">
        <v>1847</v>
      </c>
      <c r="G134" s="16">
        <v>8766</v>
      </c>
      <c r="H134" s="16">
        <v>6504</v>
      </c>
      <c r="I134" s="16">
        <v>358</v>
      </c>
      <c r="J134" s="16">
        <v>1904</v>
      </c>
      <c r="K134" s="16">
        <v>153468</v>
      </c>
    </row>
    <row r="135" spans="1:11" x14ac:dyDescent="0.35">
      <c r="A135" s="16" t="s">
        <v>485</v>
      </c>
      <c r="B135" s="16">
        <v>132061</v>
      </c>
      <c r="C135" s="16">
        <v>30791</v>
      </c>
      <c r="D135" s="16">
        <v>4596</v>
      </c>
      <c r="E135" s="16">
        <v>2057</v>
      </c>
      <c r="F135" s="16">
        <v>2539</v>
      </c>
      <c r="G135" s="16">
        <v>7803</v>
      </c>
      <c r="H135" s="16">
        <v>6595</v>
      </c>
      <c r="I135" s="16">
        <v>344</v>
      </c>
      <c r="J135" s="16">
        <v>864</v>
      </c>
      <c r="K135" s="16">
        <v>175251</v>
      </c>
    </row>
    <row r="136" spans="1:11" x14ac:dyDescent="0.35">
      <c r="A136" s="16" t="s">
        <v>486</v>
      </c>
      <c r="B136" s="16">
        <v>112541</v>
      </c>
      <c r="C136" s="16">
        <v>28035</v>
      </c>
      <c r="D136" s="16">
        <v>5743</v>
      </c>
      <c r="E136" s="16">
        <v>3904</v>
      </c>
      <c r="F136" s="16">
        <v>1839</v>
      </c>
      <c r="G136" s="16">
        <v>8488</v>
      </c>
      <c r="H136" s="16">
        <v>6630</v>
      </c>
      <c r="I136" s="16">
        <v>351</v>
      </c>
      <c r="J136" s="16">
        <v>1507</v>
      </c>
      <c r="K136" s="16">
        <v>154807</v>
      </c>
    </row>
    <row r="137" spans="1:11" x14ac:dyDescent="0.35">
      <c r="A137" s="16" t="s">
        <v>487</v>
      </c>
      <c r="B137" s="16">
        <v>120769</v>
      </c>
      <c r="C137" s="16">
        <v>27447</v>
      </c>
      <c r="D137" s="16">
        <v>2660</v>
      </c>
      <c r="E137" s="16">
        <v>411</v>
      </c>
      <c r="F137" s="16">
        <v>2249</v>
      </c>
      <c r="G137" s="16">
        <v>7724</v>
      </c>
      <c r="H137" s="16">
        <v>6622</v>
      </c>
      <c r="I137" s="16">
        <v>355</v>
      </c>
      <c r="J137" s="16">
        <v>747</v>
      </c>
      <c r="K137" s="16">
        <v>158600</v>
      </c>
    </row>
    <row r="138" spans="1:11" x14ac:dyDescent="0.35">
      <c r="A138" s="16" t="s">
        <v>488</v>
      </c>
      <c r="B138" s="16">
        <v>114369</v>
      </c>
      <c r="C138" s="16">
        <v>27900</v>
      </c>
      <c r="D138" s="16">
        <v>4122</v>
      </c>
      <c r="E138" s="16">
        <v>2313</v>
      </c>
      <c r="F138" s="16">
        <v>1809</v>
      </c>
      <c r="G138" s="16">
        <v>7876</v>
      </c>
      <c r="H138" s="16">
        <v>6640</v>
      </c>
      <c r="I138" s="16">
        <v>356</v>
      </c>
      <c r="J138" s="16">
        <v>880</v>
      </c>
      <c r="K138" s="16">
        <v>154267</v>
      </c>
    </row>
    <row r="139" spans="1:11" x14ac:dyDescent="0.35">
      <c r="A139" s="16" t="s">
        <v>489</v>
      </c>
      <c r="B139" s="16">
        <v>139234</v>
      </c>
      <c r="C139" s="16">
        <v>30823</v>
      </c>
      <c r="D139" s="16">
        <v>4300</v>
      </c>
      <c r="E139" s="16">
        <v>1901</v>
      </c>
      <c r="F139" s="16">
        <v>2399</v>
      </c>
      <c r="G139" s="16">
        <v>7905</v>
      </c>
      <c r="H139" s="16">
        <v>6715</v>
      </c>
      <c r="I139" s="16">
        <v>353</v>
      </c>
      <c r="J139" s="16">
        <v>837</v>
      </c>
      <c r="K139" s="16">
        <v>182262</v>
      </c>
    </row>
    <row r="140" spans="1:11" x14ac:dyDescent="0.35">
      <c r="A140" s="16" t="s">
        <v>490</v>
      </c>
      <c r="B140" s="16">
        <v>117996</v>
      </c>
      <c r="C140" s="16">
        <v>30156</v>
      </c>
      <c r="D140" s="16">
        <v>5542</v>
      </c>
      <c r="E140" s="16">
        <v>3806</v>
      </c>
      <c r="F140" s="16">
        <v>1736</v>
      </c>
      <c r="G140" s="16">
        <v>8018</v>
      </c>
      <c r="H140" s="16">
        <v>6781</v>
      </c>
      <c r="I140" s="16">
        <v>354</v>
      </c>
      <c r="J140" s="16">
        <v>883</v>
      </c>
      <c r="K140" s="16">
        <v>161712</v>
      </c>
    </row>
    <row r="141" spans="1:11" x14ac:dyDescent="0.35">
      <c r="A141" s="16" t="s">
        <v>491</v>
      </c>
      <c r="B141" s="16">
        <v>127741</v>
      </c>
      <c r="C141" s="16">
        <v>30222</v>
      </c>
      <c r="D141" s="16">
        <v>3266</v>
      </c>
      <c r="E141" s="16">
        <v>1148</v>
      </c>
      <c r="F141" s="16">
        <v>2118</v>
      </c>
      <c r="G141" s="16">
        <v>8033</v>
      </c>
      <c r="H141" s="16">
        <v>6796</v>
      </c>
      <c r="I141" s="16">
        <v>357</v>
      </c>
      <c r="J141" s="16">
        <v>880</v>
      </c>
      <c r="K141" s="16">
        <v>169262</v>
      </c>
    </row>
    <row r="142" spans="1:11" x14ac:dyDescent="0.35">
      <c r="A142" s="16" t="s">
        <v>492</v>
      </c>
      <c r="B142" s="16">
        <v>121114</v>
      </c>
      <c r="C142" s="16">
        <v>30762</v>
      </c>
      <c r="D142" s="16">
        <v>4863</v>
      </c>
      <c r="E142" s="16">
        <v>3156</v>
      </c>
      <c r="F142" s="16">
        <v>1707</v>
      </c>
      <c r="G142" s="16">
        <v>8169</v>
      </c>
      <c r="H142" s="16">
        <v>6911</v>
      </c>
      <c r="I142" s="16">
        <v>355</v>
      </c>
      <c r="J142" s="16">
        <v>903</v>
      </c>
      <c r="K142" s="16">
        <v>164908</v>
      </c>
    </row>
    <row r="143" spans="1:11" x14ac:dyDescent="0.35">
      <c r="A143" s="16" t="s">
        <v>493</v>
      </c>
      <c r="B143" s="16">
        <v>149158</v>
      </c>
      <c r="C143" s="16">
        <v>34838</v>
      </c>
      <c r="D143" s="16">
        <v>4560</v>
      </c>
      <c r="E143" s="16">
        <v>2206</v>
      </c>
      <c r="F143" s="16">
        <v>2354</v>
      </c>
      <c r="G143" s="16">
        <v>8945</v>
      </c>
      <c r="H143" s="16">
        <v>7019</v>
      </c>
      <c r="I143" s="16">
        <v>352</v>
      </c>
      <c r="J143" s="16">
        <v>1574</v>
      </c>
      <c r="K143" s="16">
        <v>197501</v>
      </c>
    </row>
    <row r="144" spans="1:11" x14ac:dyDescent="0.35">
      <c r="A144" s="16" t="s">
        <v>494</v>
      </c>
      <c r="B144" s="16">
        <v>123014</v>
      </c>
      <c r="C144" s="16">
        <v>31829</v>
      </c>
      <c r="D144" s="16">
        <v>6199</v>
      </c>
      <c r="E144" s="16">
        <v>4401</v>
      </c>
      <c r="F144" s="16">
        <v>1798</v>
      </c>
      <c r="G144" s="16">
        <v>8446</v>
      </c>
      <c r="H144" s="16">
        <v>7036</v>
      </c>
      <c r="I144" s="16">
        <v>345</v>
      </c>
      <c r="J144" s="16">
        <v>1065</v>
      </c>
      <c r="K144" s="16">
        <v>169488</v>
      </c>
    </row>
    <row r="145" spans="1:11" x14ac:dyDescent="0.35">
      <c r="A145" s="16" t="s">
        <v>495</v>
      </c>
      <c r="B145" s="16">
        <v>132403</v>
      </c>
      <c r="C145" s="16">
        <v>31426</v>
      </c>
      <c r="D145" s="16">
        <v>2741</v>
      </c>
      <c r="E145" s="16">
        <v>824</v>
      </c>
      <c r="F145" s="16">
        <v>1917</v>
      </c>
      <c r="G145" s="16">
        <v>8247</v>
      </c>
      <c r="H145" s="16">
        <v>7031</v>
      </c>
      <c r="I145" s="16">
        <v>380</v>
      </c>
      <c r="J145" s="16">
        <v>836</v>
      </c>
      <c r="K145" s="16">
        <v>174817</v>
      </c>
    </row>
    <row r="146" spans="1:11" x14ac:dyDescent="0.35">
      <c r="A146" s="16" t="s">
        <v>496</v>
      </c>
      <c r="B146" s="16">
        <v>127437</v>
      </c>
      <c r="C146" s="16">
        <v>32356</v>
      </c>
      <c r="D146" s="16">
        <v>6295</v>
      </c>
      <c r="E146" s="16">
        <v>4246</v>
      </c>
      <c r="F146" s="16">
        <v>2049</v>
      </c>
      <c r="G146" s="16">
        <v>8321</v>
      </c>
      <c r="H146" s="16">
        <v>7079</v>
      </c>
      <c r="I146" s="16">
        <v>346</v>
      </c>
      <c r="J146" s="16">
        <v>896</v>
      </c>
      <c r="K146" s="16">
        <v>174409</v>
      </c>
    </row>
    <row r="147" spans="1:11" x14ac:dyDescent="0.35">
      <c r="A147" s="16" t="s">
        <v>497</v>
      </c>
      <c r="B147" s="16">
        <v>149500</v>
      </c>
      <c r="C147" s="16">
        <v>36170</v>
      </c>
      <c r="D147" s="16">
        <v>3234</v>
      </c>
      <c r="E147" s="16">
        <v>557</v>
      </c>
      <c r="F147" s="16">
        <v>2677</v>
      </c>
      <c r="G147" s="16">
        <v>8419</v>
      </c>
      <c r="H147" s="16">
        <v>7164</v>
      </c>
      <c r="I147" s="16">
        <v>351</v>
      </c>
      <c r="J147" s="16">
        <v>904</v>
      </c>
      <c r="K147" s="16">
        <v>197323</v>
      </c>
    </row>
    <row r="148" spans="1:11" x14ac:dyDescent="0.35">
      <c r="A148" s="16" t="s">
        <v>498</v>
      </c>
      <c r="B148" s="16">
        <v>129565</v>
      </c>
      <c r="C148" s="16">
        <v>32828</v>
      </c>
      <c r="D148" s="16">
        <v>5442</v>
      </c>
      <c r="E148" s="16">
        <v>3350</v>
      </c>
      <c r="F148" s="16">
        <v>2092</v>
      </c>
      <c r="G148" s="16">
        <v>8273</v>
      </c>
      <c r="H148" s="16">
        <v>7138</v>
      </c>
      <c r="I148" s="16">
        <v>359</v>
      </c>
      <c r="J148" s="16">
        <v>776</v>
      </c>
      <c r="K148" s="16">
        <v>176108</v>
      </c>
    </row>
    <row r="149" spans="1:11" x14ac:dyDescent="0.35">
      <c r="A149" s="16" t="s">
        <v>499</v>
      </c>
      <c r="B149" s="16">
        <v>138056</v>
      </c>
      <c r="C149" s="16">
        <v>32796</v>
      </c>
      <c r="D149" s="16">
        <v>4734</v>
      </c>
      <c r="E149" s="16">
        <v>2587</v>
      </c>
      <c r="F149" s="16">
        <v>2147</v>
      </c>
      <c r="G149" s="16">
        <v>8438</v>
      </c>
      <c r="H149" s="16">
        <v>7182</v>
      </c>
      <c r="I149" s="16">
        <v>364</v>
      </c>
      <c r="J149" s="16">
        <v>892</v>
      </c>
      <c r="K149" s="16">
        <v>184024</v>
      </c>
    </row>
    <row r="150" spans="1:11" x14ac:dyDescent="0.35">
      <c r="A150" s="16" t="s">
        <v>500</v>
      </c>
      <c r="B150" s="16">
        <v>131659</v>
      </c>
      <c r="C150" s="16">
        <v>33584</v>
      </c>
      <c r="D150" s="16">
        <v>5527</v>
      </c>
      <c r="E150" s="16">
        <v>3272</v>
      </c>
      <c r="F150" s="16">
        <v>2255</v>
      </c>
      <c r="G150" s="16">
        <v>8477</v>
      </c>
      <c r="H150" s="16">
        <v>7237</v>
      </c>
      <c r="I150" s="16">
        <v>368</v>
      </c>
      <c r="J150" s="16">
        <v>872</v>
      </c>
      <c r="K150" s="16">
        <v>179247</v>
      </c>
    </row>
    <row r="151" spans="1:11" x14ac:dyDescent="0.35">
      <c r="A151" s="16" t="s">
        <v>501</v>
      </c>
      <c r="B151" s="16">
        <v>159407</v>
      </c>
      <c r="C151" s="16">
        <v>38472</v>
      </c>
      <c r="D151" s="16">
        <v>3355</v>
      </c>
      <c r="E151" s="16">
        <v>477</v>
      </c>
      <c r="F151" s="16">
        <v>2878</v>
      </c>
      <c r="G151" s="16">
        <v>8839</v>
      </c>
      <c r="H151" s="16">
        <v>7400</v>
      </c>
      <c r="I151" s="16">
        <v>363</v>
      </c>
      <c r="J151" s="16">
        <v>1076</v>
      </c>
      <c r="K151" s="16">
        <v>210073</v>
      </c>
    </row>
    <row r="152" spans="1:11" x14ac:dyDescent="0.35">
      <c r="A152" s="16" t="s">
        <v>502</v>
      </c>
      <c r="B152" s="16">
        <v>130869</v>
      </c>
      <c r="C152" s="16">
        <v>34390</v>
      </c>
      <c r="D152" s="16">
        <v>6004</v>
      </c>
      <c r="E152" s="16">
        <v>2997</v>
      </c>
      <c r="F152" s="16">
        <v>3007</v>
      </c>
      <c r="G152" s="16">
        <v>8715</v>
      </c>
      <c r="H152" s="16">
        <v>7388</v>
      </c>
      <c r="I152" s="16">
        <v>359</v>
      </c>
      <c r="J152" s="16">
        <v>968</v>
      </c>
      <c r="K152" s="16">
        <v>179978</v>
      </c>
    </row>
    <row r="153" spans="1:11" x14ac:dyDescent="0.35">
      <c r="A153" s="16" t="s">
        <v>503</v>
      </c>
      <c r="B153" s="16">
        <v>140518</v>
      </c>
      <c r="C153" s="16">
        <v>35145</v>
      </c>
      <c r="D153" s="16">
        <v>3881</v>
      </c>
      <c r="E153" s="16">
        <v>468</v>
      </c>
      <c r="F153" s="16">
        <v>3413</v>
      </c>
      <c r="G153" s="16">
        <v>8637</v>
      </c>
      <c r="H153" s="16">
        <v>7427</v>
      </c>
      <c r="I153" s="16">
        <v>365</v>
      </c>
      <c r="J153" s="16">
        <v>845</v>
      </c>
      <c r="K153" s="16">
        <v>188181</v>
      </c>
    </row>
    <row r="154" spans="1:11" x14ac:dyDescent="0.35">
      <c r="A154" s="16" t="s">
        <v>504</v>
      </c>
      <c r="B154" s="16">
        <v>129230</v>
      </c>
      <c r="C154" s="16">
        <v>35945</v>
      </c>
      <c r="D154" s="16">
        <v>5441</v>
      </c>
      <c r="E154" s="16">
        <v>3417</v>
      </c>
      <c r="F154" s="16">
        <v>2024</v>
      </c>
      <c r="G154" s="16">
        <v>8867</v>
      </c>
      <c r="H154" s="16">
        <v>7514</v>
      </c>
      <c r="I154" s="16">
        <v>363</v>
      </c>
      <c r="J154" s="16">
        <v>990</v>
      </c>
      <c r="K154" s="16">
        <v>179483</v>
      </c>
    </row>
    <row r="155" spans="1:11" x14ac:dyDescent="0.35">
      <c r="A155" s="16" t="s">
        <v>505</v>
      </c>
      <c r="B155" s="16">
        <v>157921</v>
      </c>
      <c r="C155" s="16">
        <v>38594</v>
      </c>
      <c r="D155" s="16">
        <v>3166</v>
      </c>
      <c r="E155" s="16">
        <v>255</v>
      </c>
      <c r="F155" s="16">
        <v>2911</v>
      </c>
      <c r="G155" s="16">
        <v>9497</v>
      </c>
      <c r="H155" s="16">
        <v>7531</v>
      </c>
      <c r="I155" s="16">
        <v>368</v>
      </c>
      <c r="J155" s="16">
        <v>1598</v>
      </c>
      <c r="K155" s="16">
        <v>209178</v>
      </c>
    </row>
    <row r="156" spans="1:11" x14ac:dyDescent="0.35">
      <c r="A156" s="16" t="s">
        <v>506</v>
      </c>
      <c r="B156" s="16">
        <v>105941</v>
      </c>
      <c r="C156" s="16">
        <v>33287</v>
      </c>
      <c r="D156" s="16">
        <v>5806</v>
      </c>
      <c r="E156" s="16">
        <v>4010</v>
      </c>
      <c r="F156" s="16">
        <v>1796</v>
      </c>
      <c r="G156" s="16">
        <v>8684</v>
      </c>
      <c r="H156" s="16">
        <v>7561</v>
      </c>
      <c r="I156" s="16">
        <v>354</v>
      </c>
      <c r="J156" s="16">
        <v>769</v>
      </c>
      <c r="K156" s="16">
        <v>153718</v>
      </c>
    </row>
    <row r="157" spans="1:11" x14ac:dyDescent="0.35">
      <c r="A157" s="16" t="s">
        <v>507</v>
      </c>
      <c r="B157" s="16">
        <v>125219</v>
      </c>
      <c r="C157" s="16">
        <v>35081</v>
      </c>
      <c r="D157" s="16">
        <v>4414</v>
      </c>
      <c r="E157" s="16">
        <v>2138</v>
      </c>
      <c r="F157" s="16">
        <v>2276</v>
      </c>
      <c r="G157" s="16">
        <v>8662</v>
      </c>
      <c r="H157" s="16">
        <v>7629</v>
      </c>
      <c r="I157" s="16">
        <v>355</v>
      </c>
      <c r="J157" s="16">
        <v>678</v>
      </c>
      <c r="K157" s="16">
        <v>173376</v>
      </c>
    </row>
    <row r="158" spans="1:11" x14ac:dyDescent="0.35">
      <c r="A158" s="16" t="s">
        <v>508</v>
      </c>
      <c r="B158" s="16">
        <v>131124</v>
      </c>
      <c r="C158" s="16">
        <v>36646</v>
      </c>
      <c r="D158" s="16">
        <v>6391</v>
      </c>
      <c r="E158" s="16">
        <v>4485</v>
      </c>
      <c r="F158" s="16">
        <v>1906</v>
      </c>
      <c r="G158" s="16">
        <v>8798</v>
      </c>
      <c r="H158" s="16">
        <v>7660</v>
      </c>
      <c r="I158" s="16">
        <v>355</v>
      </c>
      <c r="J158" s="16">
        <v>783</v>
      </c>
      <c r="K158" s="16">
        <v>182959</v>
      </c>
    </row>
    <row r="159" spans="1:11" x14ac:dyDescent="0.35">
      <c r="A159" s="16" t="s">
        <v>509</v>
      </c>
      <c r="B159" s="16">
        <v>163671</v>
      </c>
      <c r="C159" s="16">
        <v>39575</v>
      </c>
      <c r="D159" s="16">
        <v>2898</v>
      </c>
      <c r="E159" s="16">
        <v>689</v>
      </c>
      <c r="F159" s="16">
        <v>2209</v>
      </c>
      <c r="G159" s="16">
        <v>8829</v>
      </c>
      <c r="H159" s="16">
        <v>7771</v>
      </c>
      <c r="I159" s="16">
        <v>349</v>
      </c>
      <c r="J159" s="16">
        <v>709</v>
      </c>
      <c r="K159" s="16">
        <v>214973</v>
      </c>
    </row>
    <row r="160" spans="1:11" x14ac:dyDescent="0.35">
      <c r="A160" s="16" t="s">
        <v>510</v>
      </c>
      <c r="B160" s="16">
        <v>135496</v>
      </c>
      <c r="C160" s="16">
        <v>37335</v>
      </c>
      <c r="D160" s="16">
        <v>1776</v>
      </c>
      <c r="E160" s="16">
        <v>33</v>
      </c>
      <c r="F160" s="16">
        <v>1743</v>
      </c>
      <c r="G160" s="16">
        <v>8898</v>
      </c>
      <c r="H160" s="16">
        <v>7737</v>
      </c>
      <c r="I160" s="16">
        <v>352</v>
      </c>
      <c r="J160" s="16">
        <v>809</v>
      </c>
      <c r="K160" s="16">
        <v>183505</v>
      </c>
    </row>
    <row r="161" spans="1:11" x14ac:dyDescent="0.35">
      <c r="A161" s="16" t="s">
        <v>511</v>
      </c>
      <c r="B161" s="16">
        <v>150331</v>
      </c>
      <c r="C161" s="16">
        <v>38735</v>
      </c>
      <c r="D161" s="16">
        <v>4107</v>
      </c>
      <c r="E161" s="16">
        <v>1817</v>
      </c>
      <c r="F161" s="16">
        <v>2290</v>
      </c>
      <c r="G161" s="16">
        <v>8991</v>
      </c>
      <c r="H161" s="16">
        <v>7724</v>
      </c>
      <c r="I161" s="16">
        <v>353</v>
      </c>
      <c r="J161" s="16">
        <v>914</v>
      </c>
      <c r="K161" s="16">
        <v>202164</v>
      </c>
    </row>
    <row r="162" spans="1:11" x14ac:dyDescent="0.35">
      <c r="A162" s="16" t="s">
        <v>512</v>
      </c>
      <c r="B162" s="16">
        <v>152851</v>
      </c>
      <c r="C162" s="16">
        <v>40563</v>
      </c>
      <c r="D162" s="16">
        <v>6549</v>
      </c>
      <c r="E162" s="16">
        <v>4872</v>
      </c>
      <c r="F162" s="16">
        <v>1677</v>
      </c>
      <c r="G162" s="16">
        <v>9630</v>
      </c>
      <c r="H162" s="16">
        <v>7828</v>
      </c>
      <c r="I162" s="16">
        <v>353</v>
      </c>
      <c r="J162" s="16">
        <v>1449</v>
      </c>
      <c r="K162" s="16">
        <v>209593</v>
      </c>
    </row>
    <row r="163" spans="1:11" x14ac:dyDescent="0.35">
      <c r="A163" s="16" t="s">
        <v>513</v>
      </c>
      <c r="B163" s="16">
        <v>190112</v>
      </c>
      <c r="C163" s="16">
        <v>45400</v>
      </c>
      <c r="D163" s="16">
        <v>2645</v>
      </c>
      <c r="E163" s="16">
        <v>496</v>
      </c>
      <c r="F163" s="16">
        <v>2149</v>
      </c>
      <c r="G163" s="16">
        <v>9312</v>
      </c>
      <c r="H163" s="16">
        <v>8370</v>
      </c>
      <c r="I163" s="16">
        <v>95</v>
      </c>
      <c r="J163" s="16">
        <v>847</v>
      </c>
      <c r="K163" s="16">
        <v>247469</v>
      </c>
    </row>
    <row r="164" spans="1:11" x14ac:dyDescent="0.35">
      <c r="A164" s="16" t="s">
        <v>514</v>
      </c>
      <c r="B164" s="16">
        <v>155034</v>
      </c>
      <c r="C164" s="16">
        <v>44216</v>
      </c>
      <c r="D164" s="16">
        <v>6070</v>
      </c>
      <c r="E164" s="16">
        <v>3117</v>
      </c>
      <c r="F164" s="16">
        <v>2953</v>
      </c>
      <c r="G164" s="16">
        <v>9386</v>
      </c>
      <c r="H164" s="16">
        <v>8461</v>
      </c>
      <c r="I164" s="16">
        <v>91</v>
      </c>
      <c r="J164" s="16">
        <v>834</v>
      </c>
      <c r="K164" s="16">
        <v>214706</v>
      </c>
    </row>
    <row r="165" spans="1:11" x14ac:dyDescent="0.35">
      <c r="A165" s="16" t="s">
        <v>515</v>
      </c>
      <c r="B165" s="16">
        <v>170782</v>
      </c>
      <c r="C165" s="16">
        <v>44620</v>
      </c>
      <c r="D165" s="16">
        <v>5498</v>
      </c>
      <c r="E165" s="16">
        <v>1047</v>
      </c>
      <c r="F165" s="16">
        <v>4451</v>
      </c>
      <c r="G165" s="16">
        <v>9627</v>
      </c>
      <c r="H165" s="16">
        <v>8692</v>
      </c>
      <c r="I165" s="16">
        <v>93</v>
      </c>
      <c r="J165" s="16">
        <v>842</v>
      </c>
      <c r="K165" s="16">
        <v>230527</v>
      </c>
    </row>
    <row r="166" spans="1:11" x14ac:dyDescent="0.35">
      <c r="A166" s="16" t="s">
        <v>516</v>
      </c>
      <c r="B166" s="16">
        <v>168155</v>
      </c>
      <c r="C166" s="16">
        <v>44204</v>
      </c>
      <c r="D166" s="16">
        <v>3533</v>
      </c>
      <c r="E166" s="16">
        <v>0</v>
      </c>
      <c r="F166" s="16">
        <v>3533</v>
      </c>
      <c r="G166" s="16">
        <v>10225</v>
      </c>
      <c r="H166" s="16">
        <v>8871</v>
      </c>
      <c r="I166" s="16">
        <v>91</v>
      </c>
      <c r="J166" s="16">
        <v>1263</v>
      </c>
      <c r="K166" s="16">
        <v>226117</v>
      </c>
    </row>
    <row r="167" spans="1:11" x14ac:dyDescent="0.35">
      <c r="A167" s="16" t="s">
        <v>517</v>
      </c>
      <c r="B167" s="16">
        <v>208873</v>
      </c>
      <c r="C167" s="16">
        <v>47868</v>
      </c>
      <c r="D167" s="16">
        <v>4479</v>
      </c>
      <c r="E167" s="16">
        <v>0</v>
      </c>
      <c r="F167" s="16">
        <v>4479</v>
      </c>
      <c r="G167" s="16">
        <v>10349</v>
      </c>
      <c r="H167" s="16">
        <v>9325</v>
      </c>
      <c r="I167" s="16">
        <v>96</v>
      </c>
      <c r="J167" s="16">
        <v>928</v>
      </c>
      <c r="K167" s="16">
        <v>271569</v>
      </c>
    </row>
    <row r="168" spans="1:11" x14ac:dyDescent="0.35">
      <c r="A168" s="16" t="s">
        <v>518</v>
      </c>
      <c r="B168" s="16">
        <v>170716</v>
      </c>
      <c r="C168" s="16">
        <v>43024</v>
      </c>
      <c r="D168" s="16">
        <v>5306</v>
      </c>
      <c r="E168" s="16">
        <v>0</v>
      </c>
      <c r="F168" s="16">
        <v>5306</v>
      </c>
      <c r="G168" s="16">
        <v>10443</v>
      </c>
      <c r="H168" s="16">
        <v>9424</v>
      </c>
      <c r="I168" s="16">
        <v>91</v>
      </c>
      <c r="J168" s="16">
        <v>928</v>
      </c>
      <c r="K168" s="16">
        <v>229489</v>
      </c>
    </row>
    <row r="169" spans="1:11" x14ac:dyDescent="0.35">
      <c r="A169" s="16" t="s">
        <v>519</v>
      </c>
      <c r="B169" s="16">
        <v>181711</v>
      </c>
      <c r="C169" s="16">
        <v>44243</v>
      </c>
      <c r="D169" s="16">
        <v>6536</v>
      </c>
      <c r="E169" s="16">
        <v>0</v>
      </c>
      <c r="F169" s="16">
        <v>6536</v>
      </c>
      <c r="G169" s="16">
        <v>10651</v>
      </c>
      <c r="H169" s="16">
        <v>9503</v>
      </c>
      <c r="I169" s="16">
        <v>93</v>
      </c>
      <c r="J169" s="16">
        <v>1055</v>
      </c>
      <c r="K169" s="16">
        <v>243141</v>
      </c>
    </row>
    <row r="170" spans="1:11" x14ac:dyDescent="0.35">
      <c r="A170" s="16" t="s">
        <v>520</v>
      </c>
      <c r="B170" s="16">
        <v>176906</v>
      </c>
      <c r="C170" s="16">
        <v>45786</v>
      </c>
      <c r="D170" s="16">
        <v>6386</v>
      </c>
      <c r="E170" s="16">
        <v>0</v>
      </c>
      <c r="F170" s="16">
        <v>6386</v>
      </c>
      <c r="G170" s="16">
        <v>10550</v>
      </c>
      <c r="H170" s="16">
        <v>9592</v>
      </c>
      <c r="I170" s="16">
        <v>93</v>
      </c>
      <c r="J170" s="16">
        <v>865</v>
      </c>
      <c r="K170" s="16">
        <v>239628</v>
      </c>
    </row>
    <row r="171" spans="1:11" x14ac:dyDescent="0.35">
      <c r="A171" s="16" t="s">
        <v>521</v>
      </c>
      <c r="B171" s="16">
        <v>218140</v>
      </c>
      <c r="C171" s="16">
        <v>47707</v>
      </c>
      <c r="D171" s="16">
        <v>6427</v>
      </c>
      <c r="E171" s="16">
        <v>0</v>
      </c>
      <c r="F171" s="16">
        <v>6427</v>
      </c>
      <c r="G171" s="16">
        <v>11008</v>
      </c>
      <c r="H171" s="16">
        <v>9895</v>
      </c>
      <c r="I171" s="16">
        <v>86</v>
      </c>
      <c r="J171" s="16">
        <v>1027</v>
      </c>
      <c r="K171" s="16">
        <v>283282</v>
      </c>
    </row>
    <row r="172" spans="1:11" x14ac:dyDescent="0.35">
      <c r="A172" s="16" t="s">
        <v>522</v>
      </c>
      <c r="B172" s="16">
        <v>177992</v>
      </c>
      <c r="C172" s="16">
        <v>40582</v>
      </c>
      <c r="D172" s="16">
        <v>6312</v>
      </c>
      <c r="E172" s="16">
        <v>0</v>
      </c>
      <c r="F172" s="16">
        <v>6312</v>
      </c>
      <c r="G172" s="16">
        <v>11031</v>
      </c>
      <c r="H172" s="16">
        <v>9999</v>
      </c>
      <c r="I172" s="16">
        <v>92</v>
      </c>
      <c r="J172" s="16">
        <v>940</v>
      </c>
      <c r="K172" s="16">
        <v>235917</v>
      </c>
    </row>
    <row r="173" spans="1:11" x14ac:dyDescent="0.35">
      <c r="A173" s="16" t="s">
        <v>523</v>
      </c>
      <c r="B173" s="16">
        <v>191246</v>
      </c>
      <c r="C173" s="16">
        <v>41315</v>
      </c>
      <c r="D173" s="16">
        <v>6581</v>
      </c>
      <c r="E173" s="16">
        <v>0</v>
      </c>
      <c r="F173" s="16">
        <v>6581</v>
      </c>
      <c r="G173" s="16">
        <v>11167</v>
      </c>
      <c r="H173" s="16">
        <v>10148</v>
      </c>
      <c r="I173" s="16">
        <v>92</v>
      </c>
      <c r="J173" s="16">
        <v>927</v>
      </c>
      <c r="K173" s="16">
        <v>250309</v>
      </c>
    </row>
    <row r="174" spans="1:11" x14ac:dyDescent="0.35">
      <c r="A174" s="16" t="s">
        <v>524</v>
      </c>
      <c r="B174" s="16">
        <v>186822</v>
      </c>
      <c r="C174" s="16">
        <v>43672</v>
      </c>
      <c r="D174" s="16">
        <v>5624</v>
      </c>
      <c r="E174" s="16">
        <v>0</v>
      </c>
      <c r="F174" s="16">
        <v>5624</v>
      </c>
      <c r="G174" s="16">
        <v>11321</v>
      </c>
      <c r="H174" s="16">
        <v>10314</v>
      </c>
      <c r="I174" s="16">
        <v>91</v>
      </c>
      <c r="J174" s="16">
        <v>916</v>
      </c>
      <c r="K174" s="16">
        <v>247439</v>
      </c>
    </row>
    <row r="175" spans="1:11" x14ac:dyDescent="0.35">
      <c r="A175" s="16" t="s">
        <v>525</v>
      </c>
      <c r="B175" s="16">
        <v>234740</v>
      </c>
      <c r="C175" s="16">
        <v>48254</v>
      </c>
      <c r="D175" s="16">
        <v>6003</v>
      </c>
      <c r="E175" s="16">
        <v>0</v>
      </c>
      <c r="F175" s="16">
        <v>6003</v>
      </c>
      <c r="G175" s="16">
        <v>11733</v>
      </c>
      <c r="H175" s="16">
        <v>10699</v>
      </c>
      <c r="I175" s="16">
        <v>90</v>
      </c>
      <c r="J175" s="16">
        <v>944</v>
      </c>
      <c r="K175" s="16">
        <v>300730</v>
      </c>
    </row>
    <row r="176" spans="1:11" x14ac:dyDescent="0.35">
      <c r="A176" s="16" t="s">
        <v>526</v>
      </c>
      <c r="B176" s="16">
        <v>186099</v>
      </c>
      <c r="C176" s="16">
        <v>47572</v>
      </c>
      <c r="D176" s="16">
        <v>5243</v>
      </c>
      <c r="E176" s="16">
        <v>0</v>
      </c>
      <c r="F176" s="16">
        <v>5243</v>
      </c>
      <c r="G176" s="16">
        <v>11826</v>
      </c>
      <c r="H176" s="16">
        <v>10781</v>
      </c>
      <c r="I176" s="16">
        <v>91</v>
      </c>
      <c r="J176" s="16">
        <v>954</v>
      </c>
      <c r="K176" s="16">
        <v>250740</v>
      </c>
    </row>
    <row r="177" spans="1:11" x14ac:dyDescent="0.35">
      <c r="A177" s="16" t="s">
        <v>527</v>
      </c>
      <c r="B177" s="16">
        <v>204218</v>
      </c>
      <c r="C177" s="16">
        <v>50150</v>
      </c>
      <c r="D177" s="16">
        <v>5747</v>
      </c>
      <c r="E177" s="16">
        <v>0</v>
      </c>
      <c r="F177" s="16">
        <v>5747</v>
      </c>
      <c r="G177" s="16">
        <v>11880</v>
      </c>
      <c r="H177" s="16">
        <v>10838</v>
      </c>
      <c r="I177" s="16">
        <v>92</v>
      </c>
      <c r="J177" s="16">
        <v>950</v>
      </c>
      <c r="K177" s="16">
        <v>271995</v>
      </c>
    </row>
    <row r="178" spans="1:11" x14ac:dyDescent="0.35">
      <c r="A178" s="16" t="s">
        <v>528</v>
      </c>
      <c r="B178" s="16">
        <v>198976</v>
      </c>
      <c r="C178" s="16">
        <v>51304</v>
      </c>
      <c r="D178" s="16">
        <v>5130</v>
      </c>
      <c r="E178" s="16">
        <v>0</v>
      </c>
      <c r="F178" s="16">
        <v>5130</v>
      </c>
      <c r="G178" s="16">
        <v>12134</v>
      </c>
      <c r="H178" s="16">
        <v>11070</v>
      </c>
      <c r="I178" s="16">
        <v>94</v>
      </c>
      <c r="J178" s="16">
        <v>970</v>
      </c>
      <c r="K178" s="16">
        <v>267544</v>
      </c>
    </row>
    <row r="179" spans="1:11" x14ac:dyDescent="0.35">
      <c r="A179" s="16" t="s">
        <v>529</v>
      </c>
      <c r="B179" s="16">
        <v>257470</v>
      </c>
      <c r="C179" s="16">
        <v>57356</v>
      </c>
      <c r="D179" s="16">
        <v>5628</v>
      </c>
      <c r="E179" s="16">
        <v>0</v>
      </c>
      <c r="F179" s="16">
        <v>5628</v>
      </c>
      <c r="G179" s="16">
        <v>12623</v>
      </c>
      <c r="H179" s="16">
        <v>11438</v>
      </c>
      <c r="I179" s="16">
        <v>91</v>
      </c>
      <c r="J179" s="16">
        <v>1094</v>
      </c>
      <c r="K179" s="16">
        <v>333077</v>
      </c>
    </row>
    <row r="180" spans="1:11" x14ac:dyDescent="0.35">
      <c r="A180" s="16" t="s">
        <v>1939</v>
      </c>
      <c r="B180" s="16">
        <v>198737</v>
      </c>
      <c r="C180" s="16">
        <v>49971</v>
      </c>
      <c r="D180" s="16">
        <v>5432</v>
      </c>
      <c r="E180" s="16">
        <v>0</v>
      </c>
      <c r="F180" s="16">
        <v>5432</v>
      </c>
      <c r="G180" s="16">
        <v>12639</v>
      </c>
      <c r="H180" s="16">
        <v>11592</v>
      </c>
      <c r="I180" s="16">
        <v>91</v>
      </c>
      <c r="J180" s="16">
        <v>956</v>
      </c>
      <c r="K180" s="16">
        <v>266779</v>
      </c>
    </row>
    <row r="181" spans="1:11" ht="30.4" customHeight="1" x14ac:dyDescent="0.35">
      <c r="A181" s="16" t="s">
        <v>530</v>
      </c>
      <c r="B181" s="16">
        <v>16049</v>
      </c>
      <c r="C181" s="16">
        <v>4192</v>
      </c>
      <c r="D181" s="16">
        <v>664</v>
      </c>
      <c r="E181" s="16">
        <v>0</v>
      </c>
      <c r="F181" s="16">
        <v>664</v>
      </c>
      <c r="G181" s="16">
        <v>936</v>
      </c>
      <c r="H181" s="16">
        <v>906</v>
      </c>
      <c r="I181" s="16">
        <v>5</v>
      </c>
      <c r="J181" s="16">
        <v>25</v>
      </c>
      <c r="K181" s="16">
        <v>21841</v>
      </c>
    </row>
    <row r="182" spans="1:11" x14ac:dyDescent="0.35">
      <c r="A182" s="16" t="s">
        <v>531</v>
      </c>
      <c r="B182" s="16">
        <v>16215</v>
      </c>
      <c r="C182" s="16">
        <v>4192</v>
      </c>
      <c r="D182" s="16">
        <v>640</v>
      </c>
      <c r="E182" s="16">
        <v>0</v>
      </c>
      <c r="F182" s="16">
        <v>640</v>
      </c>
      <c r="G182" s="16">
        <v>937</v>
      </c>
      <c r="H182" s="16">
        <v>906</v>
      </c>
      <c r="I182" s="16">
        <v>6</v>
      </c>
      <c r="J182" s="16">
        <v>25</v>
      </c>
      <c r="K182" s="16">
        <v>21984</v>
      </c>
    </row>
    <row r="183" spans="1:11" x14ac:dyDescent="0.35">
      <c r="A183" s="16" t="s">
        <v>532</v>
      </c>
      <c r="B183" s="16">
        <v>16025</v>
      </c>
      <c r="C183" s="16">
        <v>4193</v>
      </c>
      <c r="D183" s="16">
        <v>653</v>
      </c>
      <c r="E183" s="16">
        <v>0</v>
      </c>
      <c r="F183" s="16">
        <v>653</v>
      </c>
      <c r="G183" s="16">
        <v>943</v>
      </c>
      <c r="H183" s="16">
        <v>904</v>
      </c>
      <c r="I183" s="16">
        <v>10</v>
      </c>
      <c r="J183" s="16">
        <v>29</v>
      </c>
      <c r="K183" s="16">
        <v>21814</v>
      </c>
    </row>
    <row r="184" spans="1:11" x14ac:dyDescent="0.35">
      <c r="A184" s="16" t="s">
        <v>533</v>
      </c>
      <c r="B184" s="16">
        <v>19605</v>
      </c>
      <c r="C184" s="16">
        <v>4271</v>
      </c>
      <c r="D184" s="16">
        <v>975</v>
      </c>
      <c r="E184" s="16">
        <v>0</v>
      </c>
      <c r="F184" s="16">
        <v>975</v>
      </c>
      <c r="G184" s="16">
        <v>1031</v>
      </c>
      <c r="H184" s="16">
        <v>909</v>
      </c>
      <c r="I184" s="16">
        <v>100</v>
      </c>
      <c r="J184" s="16">
        <v>22</v>
      </c>
      <c r="K184" s="16">
        <v>25882</v>
      </c>
    </row>
    <row r="185" spans="1:11" x14ac:dyDescent="0.35">
      <c r="A185" s="16" t="s">
        <v>534</v>
      </c>
      <c r="B185" s="16">
        <v>17442</v>
      </c>
      <c r="C185" s="16">
        <v>4271</v>
      </c>
      <c r="D185" s="16">
        <v>975</v>
      </c>
      <c r="E185" s="16">
        <v>0</v>
      </c>
      <c r="F185" s="16">
        <v>975</v>
      </c>
      <c r="G185" s="16">
        <v>1032</v>
      </c>
      <c r="H185" s="16">
        <v>909</v>
      </c>
      <c r="I185" s="16">
        <v>101</v>
      </c>
      <c r="J185" s="16">
        <v>22</v>
      </c>
      <c r="K185" s="16">
        <v>23720</v>
      </c>
    </row>
    <row r="186" spans="1:11" x14ac:dyDescent="0.35">
      <c r="A186" s="16" t="s">
        <v>535</v>
      </c>
      <c r="B186" s="16">
        <v>17896</v>
      </c>
      <c r="C186" s="16">
        <v>4272</v>
      </c>
      <c r="D186" s="16">
        <v>982</v>
      </c>
      <c r="E186" s="16">
        <v>0</v>
      </c>
      <c r="F186" s="16">
        <v>982</v>
      </c>
      <c r="G186" s="16">
        <v>1039</v>
      </c>
      <c r="H186" s="16">
        <v>909</v>
      </c>
      <c r="I186" s="16">
        <v>106</v>
      </c>
      <c r="J186" s="16">
        <v>24</v>
      </c>
      <c r="K186" s="16">
        <v>24189</v>
      </c>
    </row>
    <row r="187" spans="1:11" x14ac:dyDescent="0.35">
      <c r="A187" s="16" t="s">
        <v>536</v>
      </c>
      <c r="B187" s="16">
        <v>20941</v>
      </c>
      <c r="C187" s="16">
        <v>4333</v>
      </c>
      <c r="D187" s="16">
        <v>704</v>
      </c>
      <c r="E187" s="16">
        <v>0</v>
      </c>
      <c r="F187" s="16">
        <v>704</v>
      </c>
      <c r="G187" s="16">
        <v>946</v>
      </c>
      <c r="H187" s="16">
        <v>916</v>
      </c>
      <c r="I187" s="16">
        <v>7</v>
      </c>
      <c r="J187" s="16">
        <v>23</v>
      </c>
      <c r="K187" s="16">
        <v>26924</v>
      </c>
    </row>
    <row r="188" spans="1:11" x14ac:dyDescent="0.35">
      <c r="A188" s="16" t="s">
        <v>537</v>
      </c>
      <c r="B188" s="16">
        <v>21757</v>
      </c>
      <c r="C188" s="16">
        <v>4333</v>
      </c>
      <c r="D188" s="16">
        <v>680</v>
      </c>
      <c r="E188" s="16">
        <v>0</v>
      </c>
      <c r="F188" s="16">
        <v>680</v>
      </c>
      <c r="G188" s="16">
        <v>947</v>
      </c>
      <c r="H188" s="16">
        <v>916</v>
      </c>
      <c r="I188" s="16">
        <v>8</v>
      </c>
      <c r="J188" s="16">
        <v>23</v>
      </c>
      <c r="K188" s="16">
        <v>27717</v>
      </c>
    </row>
    <row r="189" spans="1:11" x14ac:dyDescent="0.35">
      <c r="A189" s="16" t="s">
        <v>538</v>
      </c>
      <c r="B189" s="16">
        <v>21096</v>
      </c>
      <c r="C189" s="16">
        <v>4336</v>
      </c>
      <c r="D189" s="16">
        <v>681</v>
      </c>
      <c r="E189" s="16">
        <v>0</v>
      </c>
      <c r="F189" s="16">
        <v>681</v>
      </c>
      <c r="G189" s="16">
        <v>947</v>
      </c>
      <c r="H189" s="16">
        <v>915</v>
      </c>
      <c r="I189" s="16">
        <v>9</v>
      </c>
      <c r="J189" s="16">
        <v>23</v>
      </c>
      <c r="K189" s="16">
        <v>27060</v>
      </c>
    </row>
    <row r="190" spans="1:11" x14ac:dyDescent="0.35">
      <c r="A190" s="16" t="s">
        <v>71</v>
      </c>
      <c r="B190" s="16">
        <v>29174</v>
      </c>
      <c r="C190" s="16">
        <v>4433</v>
      </c>
      <c r="D190" s="16">
        <v>1172</v>
      </c>
      <c r="E190" s="16">
        <v>0</v>
      </c>
      <c r="F190" s="16">
        <v>1172</v>
      </c>
      <c r="G190" s="16">
        <v>982</v>
      </c>
      <c r="H190" s="16">
        <v>923</v>
      </c>
      <c r="I190" s="16">
        <v>7</v>
      </c>
      <c r="J190" s="16">
        <v>52</v>
      </c>
      <c r="K190" s="16">
        <v>35761</v>
      </c>
    </row>
    <row r="191" spans="1:11" x14ac:dyDescent="0.35">
      <c r="A191" s="16" t="s">
        <v>72</v>
      </c>
      <c r="B191" s="16">
        <v>21008</v>
      </c>
      <c r="C191" s="16">
        <v>4433</v>
      </c>
      <c r="D191" s="16">
        <v>1172</v>
      </c>
      <c r="E191" s="16">
        <v>0</v>
      </c>
      <c r="F191" s="16">
        <v>1172</v>
      </c>
      <c r="G191" s="16">
        <v>1233</v>
      </c>
      <c r="H191" s="16">
        <v>923</v>
      </c>
      <c r="I191" s="16">
        <v>259</v>
      </c>
      <c r="J191" s="16">
        <v>51</v>
      </c>
      <c r="K191" s="16">
        <v>27846</v>
      </c>
    </row>
    <row r="192" spans="1:11" x14ac:dyDescent="0.35">
      <c r="A192" s="16" t="s">
        <v>73</v>
      </c>
      <c r="B192" s="16">
        <v>18743</v>
      </c>
      <c r="C192" s="16">
        <v>4433</v>
      </c>
      <c r="D192" s="16">
        <v>1185</v>
      </c>
      <c r="E192" s="16">
        <v>0</v>
      </c>
      <c r="F192" s="16">
        <v>1185</v>
      </c>
      <c r="G192" s="16">
        <v>988</v>
      </c>
      <c r="H192" s="16">
        <v>926</v>
      </c>
      <c r="I192" s="16">
        <v>12</v>
      </c>
      <c r="J192" s="16">
        <v>50</v>
      </c>
      <c r="K192" s="16">
        <v>25349</v>
      </c>
    </row>
    <row r="193" spans="1:11" x14ac:dyDescent="0.35">
      <c r="A193" s="16" t="s">
        <v>74</v>
      </c>
      <c r="B193" s="16">
        <v>18921</v>
      </c>
      <c r="C193" s="16">
        <v>4228</v>
      </c>
      <c r="D193" s="16">
        <v>608</v>
      </c>
      <c r="E193" s="16">
        <v>0</v>
      </c>
      <c r="F193" s="16">
        <v>608</v>
      </c>
      <c r="G193" s="16">
        <v>958</v>
      </c>
      <c r="H193" s="16">
        <v>931</v>
      </c>
      <c r="I193" s="16">
        <v>2</v>
      </c>
      <c r="J193" s="16">
        <v>25</v>
      </c>
      <c r="K193" s="16">
        <v>24715</v>
      </c>
    </row>
    <row r="194" spans="1:11" x14ac:dyDescent="0.35">
      <c r="A194" s="16" t="s">
        <v>75</v>
      </c>
      <c r="B194" s="16">
        <v>16238</v>
      </c>
      <c r="C194" s="16">
        <v>4228</v>
      </c>
      <c r="D194" s="16">
        <v>576</v>
      </c>
      <c r="E194" s="16">
        <v>0</v>
      </c>
      <c r="F194" s="16">
        <v>576</v>
      </c>
      <c r="G194" s="16">
        <v>958</v>
      </c>
      <c r="H194" s="16">
        <v>931</v>
      </c>
      <c r="I194" s="16">
        <v>3</v>
      </c>
      <c r="J194" s="16">
        <v>24</v>
      </c>
      <c r="K194" s="16">
        <v>22000</v>
      </c>
    </row>
    <row r="195" spans="1:11" x14ac:dyDescent="0.35">
      <c r="A195" s="16" t="s">
        <v>76</v>
      </c>
      <c r="B195" s="16">
        <v>16947</v>
      </c>
      <c r="C195" s="16">
        <v>4226</v>
      </c>
      <c r="D195" s="16">
        <v>575</v>
      </c>
      <c r="E195" s="16">
        <v>0</v>
      </c>
      <c r="F195" s="16">
        <v>575</v>
      </c>
      <c r="G195" s="16">
        <v>983</v>
      </c>
      <c r="H195" s="16">
        <v>929</v>
      </c>
      <c r="I195" s="16">
        <v>26</v>
      </c>
      <c r="J195" s="16">
        <v>28</v>
      </c>
      <c r="K195" s="16">
        <v>22731</v>
      </c>
    </row>
    <row r="196" spans="1:11" x14ac:dyDescent="0.35">
      <c r="A196" s="16" t="s">
        <v>77</v>
      </c>
      <c r="B196" s="16">
        <v>23737</v>
      </c>
      <c r="C196" s="16">
        <v>4473</v>
      </c>
      <c r="D196" s="16">
        <v>963</v>
      </c>
      <c r="E196" s="16">
        <v>0</v>
      </c>
      <c r="F196" s="16">
        <v>963</v>
      </c>
      <c r="G196" s="16">
        <v>969</v>
      </c>
      <c r="H196" s="16">
        <v>936</v>
      </c>
      <c r="I196" s="16">
        <v>4</v>
      </c>
      <c r="J196" s="16">
        <v>29</v>
      </c>
      <c r="K196" s="16">
        <v>30142</v>
      </c>
    </row>
    <row r="197" spans="1:11" x14ac:dyDescent="0.35">
      <c r="A197" s="16" t="s">
        <v>78</v>
      </c>
      <c r="B197" s="16">
        <v>18368</v>
      </c>
      <c r="C197" s="16">
        <v>4473</v>
      </c>
      <c r="D197" s="16">
        <v>955</v>
      </c>
      <c r="E197" s="16">
        <v>0</v>
      </c>
      <c r="F197" s="16">
        <v>955</v>
      </c>
      <c r="G197" s="16">
        <v>1149</v>
      </c>
      <c r="H197" s="16">
        <v>936</v>
      </c>
      <c r="I197" s="16">
        <v>186</v>
      </c>
      <c r="J197" s="16">
        <v>27</v>
      </c>
      <c r="K197" s="16">
        <v>24945</v>
      </c>
    </row>
    <row r="198" spans="1:11" x14ac:dyDescent="0.35">
      <c r="A198" s="16" t="s">
        <v>79</v>
      </c>
      <c r="B198" s="16">
        <v>18660</v>
      </c>
      <c r="C198" s="16">
        <v>4474</v>
      </c>
      <c r="D198" s="16">
        <v>980</v>
      </c>
      <c r="E198" s="16">
        <v>0</v>
      </c>
      <c r="F198" s="16">
        <v>980</v>
      </c>
      <c r="G198" s="16">
        <v>979</v>
      </c>
      <c r="H198" s="16">
        <v>934</v>
      </c>
      <c r="I198" s="16">
        <v>15</v>
      </c>
      <c r="J198" s="16">
        <v>30</v>
      </c>
      <c r="K198" s="16">
        <v>25093</v>
      </c>
    </row>
    <row r="199" spans="1:11" x14ac:dyDescent="0.35">
      <c r="A199" s="16" t="s">
        <v>80</v>
      </c>
      <c r="B199" s="16">
        <v>27778</v>
      </c>
      <c r="C199" s="16">
        <v>4528</v>
      </c>
      <c r="D199" s="16">
        <v>747</v>
      </c>
      <c r="E199" s="16">
        <v>0</v>
      </c>
      <c r="F199" s="16">
        <v>747</v>
      </c>
      <c r="G199" s="16">
        <v>983</v>
      </c>
      <c r="H199" s="16">
        <v>945</v>
      </c>
      <c r="I199" s="16">
        <v>4</v>
      </c>
      <c r="J199" s="16">
        <v>34</v>
      </c>
      <c r="K199" s="16">
        <v>34036</v>
      </c>
    </row>
    <row r="200" spans="1:11" x14ac:dyDescent="0.35">
      <c r="A200" s="16" t="s">
        <v>81</v>
      </c>
      <c r="B200" s="16">
        <v>17678</v>
      </c>
      <c r="C200" s="16">
        <v>4528</v>
      </c>
      <c r="D200" s="16">
        <v>840</v>
      </c>
      <c r="E200" s="16">
        <v>0</v>
      </c>
      <c r="F200" s="16">
        <v>840</v>
      </c>
      <c r="G200" s="16">
        <v>983</v>
      </c>
      <c r="H200" s="16">
        <v>945</v>
      </c>
      <c r="I200" s="16">
        <v>4</v>
      </c>
      <c r="J200" s="16">
        <v>34</v>
      </c>
      <c r="K200" s="16">
        <v>24029</v>
      </c>
    </row>
    <row r="201" spans="1:11" x14ac:dyDescent="0.35">
      <c r="A201" s="16" t="s">
        <v>82</v>
      </c>
      <c r="B201" s="16">
        <v>22123</v>
      </c>
      <c r="C201" s="16">
        <v>4531</v>
      </c>
      <c r="D201" s="16">
        <v>716</v>
      </c>
      <c r="E201" s="16">
        <v>0</v>
      </c>
      <c r="F201" s="16">
        <v>716</v>
      </c>
      <c r="G201" s="16">
        <v>991</v>
      </c>
      <c r="H201" s="16">
        <v>945</v>
      </c>
      <c r="I201" s="16">
        <v>11</v>
      </c>
      <c r="J201" s="16">
        <v>35</v>
      </c>
      <c r="K201" s="16">
        <v>28361</v>
      </c>
    </row>
    <row r="202" spans="1:11" x14ac:dyDescent="0.35">
      <c r="A202" s="16" t="s">
        <v>83</v>
      </c>
      <c r="B202" s="16">
        <v>28377</v>
      </c>
      <c r="C202" s="16">
        <v>5020</v>
      </c>
      <c r="D202" s="16">
        <v>1072</v>
      </c>
      <c r="E202" s="16">
        <v>0</v>
      </c>
      <c r="F202" s="16">
        <v>1072</v>
      </c>
      <c r="G202" s="16">
        <v>1005</v>
      </c>
      <c r="H202" s="16">
        <v>964</v>
      </c>
      <c r="I202" s="16">
        <v>13</v>
      </c>
      <c r="J202" s="16">
        <v>28</v>
      </c>
      <c r="K202" s="16">
        <v>35474</v>
      </c>
    </row>
    <row r="203" spans="1:11" x14ac:dyDescent="0.35">
      <c r="A203" s="16" t="s">
        <v>84</v>
      </c>
      <c r="B203" s="16">
        <v>23022</v>
      </c>
      <c r="C203" s="16">
        <v>5020</v>
      </c>
      <c r="D203" s="16">
        <v>1072</v>
      </c>
      <c r="E203" s="16">
        <v>0</v>
      </c>
      <c r="F203" s="16">
        <v>1072</v>
      </c>
      <c r="G203" s="16">
        <v>1165</v>
      </c>
      <c r="H203" s="16">
        <v>964</v>
      </c>
      <c r="I203" s="16">
        <v>172</v>
      </c>
      <c r="J203" s="16">
        <v>29</v>
      </c>
      <c r="K203" s="16">
        <v>30279</v>
      </c>
    </row>
    <row r="204" spans="1:11" x14ac:dyDescent="0.35">
      <c r="A204" s="16" t="s">
        <v>85</v>
      </c>
      <c r="B204" s="16">
        <v>20180</v>
      </c>
      <c r="C204" s="16">
        <v>5017</v>
      </c>
      <c r="D204" s="16">
        <v>1044</v>
      </c>
      <c r="E204" s="16">
        <v>0</v>
      </c>
      <c r="F204" s="16">
        <v>1044</v>
      </c>
      <c r="G204" s="16">
        <v>1021</v>
      </c>
      <c r="H204" s="16">
        <v>966</v>
      </c>
      <c r="I204" s="16">
        <v>27</v>
      </c>
      <c r="J204" s="16">
        <v>28</v>
      </c>
      <c r="K204" s="16">
        <v>27262</v>
      </c>
    </row>
    <row r="205" spans="1:11" x14ac:dyDescent="0.35">
      <c r="A205" s="16" t="s">
        <v>86</v>
      </c>
      <c r="B205" s="16">
        <v>20970</v>
      </c>
      <c r="C205" s="16">
        <v>4483</v>
      </c>
      <c r="D205" s="16">
        <v>574</v>
      </c>
      <c r="E205" s="16">
        <v>0</v>
      </c>
      <c r="F205" s="16">
        <v>574</v>
      </c>
      <c r="G205" s="16">
        <v>1026</v>
      </c>
      <c r="H205" s="16">
        <v>984</v>
      </c>
      <c r="I205" s="16">
        <v>13</v>
      </c>
      <c r="J205" s="16">
        <v>29</v>
      </c>
      <c r="K205" s="16">
        <v>27053</v>
      </c>
    </row>
    <row r="206" spans="1:11" x14ac:dyDescent="0.35">
      <c r="A206" s="16" t="s">
        <v>87</v>
      </c>
      <c r="B206" s="16">
        <v>17526</v>
      </c>
      <c r="C206" s="16">
        <v>4483</v>
      </c>
      <c r="D206" s="16">
        <v>547</v>
      </c>
      <c r="E206" s="16">
        <v>0</v>
      </c>
      <c r="F206" s="16">
        <v>547</v>
      </c>
      <c r="G206" s="16">
        <v>1031</v>
      </c>
      <c r="H206" s="16">
        <v>984</v>
      </c>
      <c r="I206" s="16">
        <v>18</v>
      </c>
      <c r="J206" s="16">
        <v>29</v>
      </c>
      <c r="K206" s="16">
        <v>23587</v>
      </c>
    </row>
    <row r="207" spans="1:11" x14ac:dyDescent="0.35">
      <c r="A207" s="16" t="s">
        <v>88</v>
      </c>
      <c r="B207" s="16">
        <v>18082</v>
      </c>
      <c r="C207" s="16">
        <v>4483</v>
      </c>
      <c r="D207" s="16">
        <v>546</v>
      </c>
      <c r="E207" s="16">
        <v>0</v>
      </c>
      <c r="F207" s="16">
        <v>546</v>
      </c>
      <c r="G207" s="16">
        <v>1030</v>
      </c>
      <c r="H207" s="16">
        <v>982</v>
      </c>
      <c r="I207" s="16">
        <v>18</v>
      </c>
      <c r="J207" s="16">
        <v>30</v>
      </c>
      <c r="K207" s="16">
        <v>24141</v>
      </c>
    </row>
    <row r="208" spans="1:11" x14ac:dyDescent="0.35">
      <c r="A208" s="16" t="s">
        <v>89</v>
      </c>
      <c r="B208" s="16">
        <v>25375</v>
      </c>
      <c r="C208" s="16">
        <v>4686</v>
      </c>
      <c r="D208" s="16">
        <v>665</v>
      </c>
      <c r="E208" s="16">
        <v>0</v>
      </c>
      <c r="F208" s="16">
        <v>665</v>
      </c>
      <c r="G208" s="16">
        <v>1043</v>
      </c>
      <c r="H208" s="16">
        <v>998</v>
      </c>
      <c r="I208" s="16">
        <v>17</v>
      </c>
      <c r="J208" s="16">
        <v>28</v>
      </c>
      <c r="K208" s="16">
        <v>31769</v>
      </c>
    </row>
    <row r="209" spans="1:11" x14ac:dyDescent="0.35">
      <c r="A209" s="16" t="s">
        <v>90</v>
      </c>
      <c r="B209" s="16">
        <v>19921</v>
      </c>
      <c r="C209" s="16">
        <v>4686</v>
      </c>
      <c r="D209" s="16">
        <v>671</v>
      </c>
      <c r="E209" s="16">
        <v>0</v>
      </c>
      <c r="F209" s="16">
        <v>671</v>
      </c>
      <c r="G209" s="16">
        <v>1200</v>
      </c>
      <c r="H209" s="16">
        <v>998</v>
      </c>
      <c r="I209" s="16">
        <v>174</v>
      </c>
      <c r="J209" s="16">
        <v>28</v>
      </c>
      <c r="K209" s="16">
        <v>26478</v>
      </c>
    </row>
    <row r="210" spans="1:11" x14ac:dyDescent="0.35">
      <c r="A210" s="16" t="s">
        <v>91</v>
      </c>
      <c r="B210" s="16">
        <v>21497</v>
      </c>
      <c r="C210" s="16">
        <v>4686</v>
      </c>
      <c r="D210" s="16">
        <v>669</v>
      </c>
      <c r="E210" s="16">
        <v>0</v>
      </c>
      <c r="F210" s="16">
        <v>669</v>
      </c>
      <c r="G210" s="16">
        <v>1047</v>
      </c>
      <c r="H210" s="16">
        <v>1001</v>
      </c>
      <c r="I210" s="16">
        <v>17</v>
      </c>
      <c r="J210" s="16">
        <v>29</v>
      </c>
      <c r="K210" s="16">
        <v>27899</v>
      </c>
    </row>
    <row r="211" spans="1:11" x14ac:dyDescent="0.35">
      <c r="A211" s="16" t="s">
        <v>92</v>
      </c>
      <c r="B211" s="16">
        <v>29372</v>
      </c>
      <c r="C211" s="16">
        <v>4726</v>
      </c>
      <c r="D211" s="16">
        <v>795</v>
      </c>
      <c r="E211" s="16">
        <v>0</v>
      </c>
      <c r="F211" s="16">
        <v>795</v>
      </c>
      <c r="G211" s="16">
        <v>1044</v>
      </c>
      <c r="H211" s="16">
        <v>1004</v>
      </c>
      <c r="I211" s="16">
        <v>12</v>
      </c>
      <c r="J211" s="16">
        <v>28</v>
      </c>
      <c r="K211" s="16">
        <v>35937</v>
      </c>
    </row>
    <row r="212" spans="1:11" x14ac:dyDescent="0.35">
      <c r="A212" s="16" t="s">
        <v>93</v>
      </c>
      <c r="B212" s="16">
        <v>19281</v>
      </c>
      <c r="C212" s="16">
        <v>4726</v>
      </c>
      <c r="D212" s="16">
        <v>758</v>
      </c>
      <c r="E212" s="16">
        <v>0</v>
      </c>
      <c r="F212" s="16">
        <v>758</v>
      </c>
      <c r="G212" s="16">
        <v>1044</v>
      </c>
      <c r="H212" s="16">
        <v>1004</v>
      </c>
      <c r="I212" s="16">
        <v>12</v>
      </c>
      <c r="J212" s="16">
        <v>28</v>
      </c>
      <c r="K212" s="16">
        <v>25809</v>
      </c>
    </row>
    <row r="213" spans="1:11" x14ac:dyDescent="0.35">
      <c r="A213" s="16" t="s">
        <v>94</v>
      </c>
      <c r="B213" s="16">
        <v>21762</v>
      </c>
      <c r="C213" s="16">
        <v>4726</v>
      </c>
      <c r="D213" s="16">
        <v>762</v>
      </c>
      <c r="E213" s="16">
        <v>0</v>
      </c>
      <c r="F213" s="16">
        <v>762</v>
      </c>
      <c r="G213" s="16">
        <v>1045</v>
      </c>
      <c r="H213" s="16">
        <v>1004</v>
      </c>
      <c r="I213" s="16">
        <v>12</v>
      </c>
      <c r="J213" s="16">
        <v>29</v>
      </c>
      <c r="K213" s="16">
        <v>28295</v>
      </c>
    </row>
    <row r="214" spans="1:11" x14ac:dyDescent="0.35">
      <c r="A214" s="16" t="s">
        <v>95</v>
      </c>
      <c r="B214" s="16">
        <v>32536</v>
      </c>
      <c r="C214" s="16">
        <v>5083</v>
      </c>
      <c r="D214" s="16">
        <v>776</v>
      </c>
      <c r="E214" s="16">
        <v>0</v>
      </c>
      <c r="F214" s="16">
        <v>776</v>
      </c>
      <c r="G214" s="16">
        <v>1069</v>
      </c>
      <c r="H214" s="16">
        <v>1022</v>
      </c>
      <c r="I214" s="16">
        <v>19</v>
      </c>
      <c r="J214" s="16">
        <v>28</v>
      </c>
      <c r="K214" s="16">
        <v>39464</v>
      </c>
    </row>
    <row r="215" spans="1:11" x14ac:dyDescent="0.35">
      <c r="A215" s="16" t="s">
        <v>96</v>
      </c>
      <c r="B215" s="16">
        <v>23306</v>
      </c>
      <c r="C215" s="16">
        <v>5083</v>
      </c>
      <c r="D215" s="16">
        <v>773</v>
      </c>
      <c r="E215" s="16">
        <v>0</v>
      </c>
      <c r="F215" s="16">
        <v>773</v>
      </c>
      <c r="G215" s="16">
        <v>1299</v>
      </c>
      <c r="H215" s="16">
        <v>1022</v>
      </c>
      <c r="I215" s="16">
        <v>249</v>
      </c>
      <c r="J215" s="16">
        <v>28</v>
      </c>
      <c r="K215" s="16">
        <v>30461</v>
      </c>
    </row>
    <row r="216" spans="1:11" x14ac:dyDescent="0.35">
      <c r="A216" s="16" t="s">
        <v>97</v>
      </c>
      <c r="B216" s="16">
        <v>22474</v>
      </c>
      <c r="C216" s="16">
        <v>5084</v>
      </c>
      <c r="D216" s="16">
        <v>771</v>
      </c>
      <c r="E216" s="16">
        <v>0</v>
      </c>
      <c r="F216" s="16">
        <v>771</v>
      </c>
      <c r="G216" s="16">
        <v>1072</v>
      </c>
      <c r="H216" s="16">
        <v>1028</v>
      </c>
      <c r="I216" s="16">
        <v>19</v>
      </c>
      <c r="J216" s="16">
        <v>25</v>
      </c>
      <c r="K216" s="16">
        <v>29401</v>
      </c>
    </row>
    <row r="217" spans="1:11" x14ac:dyDescent="0.35">
      <c r="A217" s="16" t="s">
        <v>98</v>
      </c>
      <c r="B217" s="16">
        <v>23112</v>
      </c>
      <c r="C217" s="16">
        <v>4939</v>
      </c>
      <c r="D217" s="16">
        <v>610</v>
      </c>
      <c r="E217" s="16">
        <v>0</v>
      </c>
      <c r="F217" s="16">
        <v>610</v>
      </c>
      <c r="G217" s="16">
        <v>1076</v>
      </c>
      <c r="H217" s="16">
        <v>1026</v>
      </c>
      <c r="I217" s="16">
        <v>19</v>
      </c>
      <c r="J217" s="16">
        <v>31</v>
      </c>
      <c r="K217" s="16">
        <v>29737</v>
      </c>
    </row>
    <row r="218" spans="1:11" x14ac:dyDescent="0.35">
      <c r="A218" s="16" t="s">
        <v>99</v>
      </c>
      <c r="B218" s="16">
        <v>22745</v>
      </c>
      <c r="C218" s="16">
        <v>4939</v>
      </c>
      <c r="D218" s="16">
        <v>605</v>
      </c>
      <c r="E218" s="16">
        <v>0</v>
      </c>
      <c r="F218" s="16">
        <v>605</v>
      </c>
      <c r="G218" s="16">
        <v>1122</v>
      </c>
      <c r="H218" s="16">
        <v>1026</v>
      </c>
      <c r="I218" s="16">
        <v>66</v>
      </c>
      <c r="J218" s="16">
        <v>30</v>
      </c>
      <c r="K218" s="16">
        <v>29411</v>
      </c>
    </row>
    <row r="219" spans="1:11" x14ac:dyDescent="0.35">
      <c r="A219" s="16" t="s">
        <v>100</v>
      </c>
      <c r="B219" s="16">
        <v>23258</v>
      </c>
      <c r="C219" s="16">
        <v>4939</v>
      </c>
      <c r="D219" s="16">
        <v>602</v>
      </c>
      <c r="E219" s="16">
        <v>0</v>
      </c>
      <c r="F219" s="16">
        <v>602</v>
      </c>
      <c r="G219" s="16">
        <v>1119</v>
      </c>
      <c r="H219" s="16">
        <v>1026</v>
      </c>
      <c r="I219" s="16">
        <v>66</v>
      </c>
      <c r="J219" s="16">
        <v>27</v>
      </c>
      <c r="K219" s="16">
        <v>29918</v>
      </c>
    </row>
    <row r="220" spans="1:11" x14ac:dyDescent="0.35">
      <c r="A220" s="16" t="s">
        <v>101</v>
      </c>
      <c r="B220" s="16">
        <v>25891</v>
      </c>
      <c r="C220" s="16">
        <v>4886</v>
      </c>
      <c r="D220" s="16">
        <v>692</v>
      </c>
      <c r="E220" s="16">
        <v>0</v>
      </c>
      <c r="F220" s="16">
        <v>692</v>
      </c>
      <c r="G220" s="16">
        <v>1152</v>
      </c>
      <c r="H220" s="16">
        <v>1042</v>
      </c>
      <c r="I220" s="16">
        <v>78</v>
      </c>
      <c r="J220" s="16">
        <v>32</v>
      </c>
      <c r="K220" s="16">
        <v>32621</v>
      </c>
    </row>
    <row r="221" spans="1:11" x14ac:dyDescent="0.35">
      <c r="A221" s="16" t="s">
        <v>102</v>
      </c>
      <c r="B221" s="16">
        <v>24270</v>
      </c>
      <c r="C221" s="16">
        <v>4886</v>
      </c>
      <c r="D221" s="16">
        <v>695</v>
      </c>
      <c r="E221" s="16">
        <v>0</v>
      </c>
      <c r="F221" s="16">
        <v>695</v>
      </c>
      <c r="G221" s="16">
        <v>1419</v>
      </c>
      <c r="H221" s="16">
        <v>1042</v>
      </c>
      <c r="I221" s="16">
        <v>348</v>
      </c>
      <c r="J221" s="16">
        <v>29</v>
      </c>
      <c r="K221" s="16">
        <v>31270</v>
      </c>
    </row>
    <row r="222" spans="1:11" x14ac:dyDescent="0.35">
      <c r="A222" s="16" t="s">
        <v>103</v>
      </c>
      <c r="B222" s="16">
        <v>22759</v>
      </c>
      <c r="C222" s="16">
        <v>4887</v>
      </c>
      <c r="D222" s="16">
        <v>685</v>
      </c>
      <c r="E222" s="16">
        <v>0</v>
      </c>
      <c r="F222" s="16">
        <v>685</v>
      </c>
      <c r="G222" s="16">
        <v>1147</v>
      </c>
      <c r="H222" s="16">
        <v>1042</v>
      </c>
      <c r="I222" s="16">
        <v>77</v>
      </c>
      <c r="J222" s="16">
        <v>28</v>
      </c>
      <c r="K222" s="16">
        <v>29478</v>
      </c>
    </row>
    <row r="223" spans="1:11" x14ac:dyDescent="0.35">
      <c r="A223" s="16" t="s">
        <v>104</v>
      </c>
      <c r="B223" s="16">
        <v>22098</v>
      </c>
      <c r="C223" s="16">
        <v>5175</v>
      </c>
      <c r="D223" s="16">
        <v>812</v>
      </c>
      <c r="E223" s="16">
        <v>0</v>
      </c>
      <c r="F223" s="16">
        <v>812</v>
      </c>
      <c r="G223" s="16">
        <v>1185</v>
      </c>
      <c r="H223" s="16">
        <v>1052</v>
      </c>
      <c r="I223" s="16">
        <v>102</v>
      </c>
      <c r="J223" s="16">
        <v>31</v>
      </c>
      <c r="K223" s="16">
        <v>29270</v>
      </c>
    </row>
    <row r="224" spans="1:11" x14ac:dyDescent="0.35">
      <c r="A224" s="16" t="s">
        <v>105</v>
      </c>
      <c r="B224" s="16">
        <v>21891</v>
      </c>
      <c r="C224" s="16">
        <v>5175</v>
      </c>
      <c r="D224" s="16">
        <v>797</v>
      </c>
      <c r="E224" s="16">
        <v>0</v>
      </c>
      <c r="F224" s="16">
        <v>797</v>
      </c>
      <c r="G224" s="16">
        <v>1183</v>
      </c>
      <c r="H224" s="16">
        <v>1052</v>
      </c>
      <c r="I224" s="16">
        <v>101</v>
      </c>
      <c r="J224" s="16">
        <v>30</v>
      </c>
      <c r="K224" s="16">
        <v>29046</v>
      </c>
    </row>
    <row r="225" spans="1:11" x14ac:dyDescent="0.35">
      <c r="A225" s="16" t="s">
        <v>106</v>
      </c>
      <c r="B225" s="16">
        <v>22384</v>
      </c>
      <c r="C225" s="16">
        <v>5176</v>
      </c>
      <c r="D225" s="16">
        <v>799</v>
      </c>
      <c r="E225" s="16">
        <v>0</v>
      </c>
      <c r="F225" s="16">
        <v>799</v>
      </c>
      <c r="G225" s="16">
        <v>1189</v>
      </c>
      <c r="H225" s="16">
        <v>1056</v>
      </c>
      <c r="I225" s="16">
        <v>104</v>
      </c>
      <c r="J225" s="16">
        <v>29</v>
      </c>
      <c r="K225" s="16">
        <v>29548</v>
      </c>
    </row>
    <row r="226" spans="1:11" x14ac:dyDescent="0.35">
      <c r="A226" s="16" t="s">
        <v>107</v>
      </c>
      <c r="B226" s="16">
        <v>30732</v>
      </c>
      <c r="C226" s="16">
        <v>5689</v>
      </c>
      <c r="D226" s="16">
        <v>812</v>
      </c>
      <c r="E226" s="16">
        <v>0</v>
      </c>
      <c r="F226" s="16">
        <v>812</v>
      </c>
      <c r="G226" s="16">
        <v>1203</v>
      </c>
      <c r="H226" s="16">
        <v>1072</v>
      </c>
      <c r="I226" s="16">
        <v>102</v>
      </c>
      <c r="J226" s="16">
        <v>29</v>
      </c>
      <c r="K226" s="16">
        <v>38436</v>
      </c>
    </row>
    <row r="227" spans="1:11" x14ac:dyDescent="0.35">
      <c r="A227" s="16" t="s">
        <v>108</v>
      </c>
      <c r="B227" s="16">
        <v>26900</v>
      </c>
      <c r="C227" s="16">
        <v>5689</v>
      </c>
      <c r="D227" s="16">
        <v>806</v>
      </c>
      <c r="E227" s="16">
        <v>0</v>
      </c>
      <c r="F227" s="16">
        <v>806</v>
      </c>
      <c r="G227" s="16">
        <v>1492</v>
      </c>
      <c r="H227" s="16">
        <v>1072</v>
      </c>
      <c r="I227" s="16">
        <v>391</v>
      </c>
      <c r="J227" s="16">
        <v>29</v>
      </c>
      <c r="K227" s="16">
        <v>34887</v>
      </c>
    </row>
    <row r="228" spans="1:11" x14ac:dyDescent="0.35">
      <c r="A228" s="16" t="s">
        <v>109</v>
      </c>
      <c r="B228" s="16">
        <v>23739</v>
      </c>
      <c r="C228" s="16">
        <v>5688</v>
      </c>
      <c r="D228" s="16">
        <v>812</v>
      </c>
      <c r="E228" s="16">
        <v>0</v>
      </c>
      <c r="F228" s="16">
        <v>812</v>
      </c>
      <c r="G228" s="16">
        <v>1205</v>
      </c>
      <c r="H228" s="16">
        <v>1074</v>
      </c>
      <c r="I228" s="16">
        <v>100</v>
      </c>
      <c r="J228" s="16">
        <v>31</v>
      </c>
      <c r="K228" s="16">
        <v>31444</v>
      </c>
    </row>
    <row r="229" spans="1:11" x14ac:dyDescent="0.35">
      <c r="A229" s="16" t="s">
        <v>110</v>
      </c>
      <c r="B229" s="16">
        <v>24284</v>
      </c>
      <c r="C229" s="16">
        <v>4997</v>
      </c>
      <c r="D229" s="16">
        <v>690</v>
      </c>
      <c r="E229" s="16">
        <v>0</v>
      </c>
      <c r="F229" s="16">
        <v>690</v>
      </c>
      <c r="G229" s="16">
        <v>1210</v>
      </c>
      <c r="H229" s="16">
        <v>1082</v>
      </c>
      <c r="I229" s="16">
        <v>101</v>
      </c>
      <c r="J229" s="16">
        <v>27</v>
      </c>
      <c r="K229" s="16">
        <v>31181</v>
      </c>
    </row>
    <row r="230" spans="1:11" x14ac:dyDescent="0.35">
      <c r="A230" s="16" t="s">
        <v>111</v>
      </c>
      <c r="B230" s="16">
        <v>23303</v>
      </c>
      <c r="C230" s="16">
        <v>4997</v>
      </c>
      <c r="D230" s="16">
        <v>660</v>
      </c>
      <c r="E230" s="16">
        <v>0</v>
      </c>
      <c r="F230" s="16">
        <v>660</v>
      </c>
      <c r="G230" s="16">
        <v>1203</v>
      </c>
      <c r="H230" s="16">
        <v>1082</v>
      </c>
      <c r="I230" s="16">
        <v>94</v>
      </c>
      <c r="J230" s="16">
        <v>27</v>
      </c>
      <c r="K230" s="16">
        <v>30163</v>
      </c>
    </row>
    <row r="231" spans="1:11" x14ac:dyDescent="0.35">
      <c r="A231" s="16" t="s">
        <v>112</v>
      </c>
      <c r="B231" s="16">
        <v>23635</v>
      </c>
      <c r="C231" s="16">
        <v>4998</v>
      </c>
      <c r="D231" s="16">
        <v>649</v>
      </c>
      <c r="E231" s="16">
        <v>0</v>
      </c>
      <c r="F231" s="16">
        <v>649</v>
      </c>
      <c r="G231" s="16">
        <v>1214</v>
      </c>
      <c r="H231" s="16">
        <v>1084</v>
      </c>
      <c r="I231" s="16">
        <v>102</v>
      </c>
      <c r="J231" s="16">
        <v>28</v>
      </c>
      <c r="K231" s="16">
        <v>30496</v>
      </c>
    </row>
    <row r="232" spans="1:11" x14ac:dyDescent="0.35">
      <c r="A232" s="16" t="s">
        <v>113</v>
      </c>
      <c r="B232" s="16">
        <v>26708</v>
      </c>
      <c r="C232" s="16">
        <v>5138</v>
      </c>
      <c r="D232" s="16">
        <v>579</v>
      </c>
      <c r="E232" s="16">
        <v>0</v>
      </c>
      <c r="F232" s="16">
        <v>579</v>
      </c>
      <c r="G232" s="16">
        <v>1221</v>
      </c>
      <c r="H232" s="16">
        <v>1094</v>
      </c>
      <c r="I232" s="16">
        <v>99</v>
      </c>
      <c r="J232" s="16">
        <v>28</v>
      </c>
      <c r="K232" s="16">
        <v>33646</v>
      </c>
    </row>
    <row r="233" spans="1:11" x14ac:dyDescent="0.35">
      <c r="A233" s="16" t="s">
        <v>114</v>
      </c>
      <c r="B233" s="16">
        <v>24181</v>
      </c>
      <c r="C233" s="16">
        <v>5138</v>
      </c>
      <c r="D233" s="16">
        <v>581</v>
      </c>
      <c r="E233" s="16">
        <v>0</v>
      </c>
      <c r="F233" s="16">
        <v>581</v>
      </c>
      <c r="G233" s="16">
        <v>1511</v>
      </c>
      <c r="H233" s="16">
        <v>1094</v>
      </c>
      <c r="I233" s="16">
        <v>390</v>
      </c>
      <c r="J233" s="16">
        <v>27</v>
      </c>
      <c r="K233" s="16">
        <v>31411</v>
      </c>
    </row>
    <row r="234" spans="1:11" x14ac:dyDescent="0.35">
      <c r="A234" s="16" t="s">
        <v>115</v>
      </c>
      <c r="B234" s="16">
        <v>23393</v>
      </c>
      <c r="C234" s="16">
        <v>5139</v>
      </c>
      <c r="D234" s="16">
        <v>598</v>
      </c>
      <c r="E234" s="16">
        <v>0</v>
      </c>
      <c r="F234" s="16">
        <v>598</v>
      </c>
      <c r="G234" s="16">
        <v>1223</v>
      </c>
      <c r="H234" s="16">
        <v>1098</v>
      </c>
      <c r="I234" s="16">
        <v>99</v>
      </c>
      <c r="J234" s="16">
        <v>26</v>
      </c>
      <c r="K234" s="16">
        <v>30353</v>
      </c>
    </row>
    <row r="235" spans="1:11" x14ac:dyDescent="0.35">
      <c r="A235" s="16" t="s">
        <v>116</v>
      </c>
      <c r="B235" s="16">
        <v>22550</v>
      </c>
      <c r="C235" s="16">
        <v>5217</v>
      </c>
      <c r="D235" s="16">
        <v>692</v>
      </c>
      <c r="E235" s="16">
        <v>0</v>
      </c>
      <c r="F235" s="16">
        <v>692</v>
      </c>
      <c r="G235" s="16">
        <v>1236</v>
      </c>
      <c r="H235" s="16">
        <v>1111</v>
      </c>
      <c r="I235" s="16">
        <v>97</v>
      </c>
      <c r="J235" s="16">
        <v>28</v>
      </c>
      <c r="K235" s="16">
        <v>29695</v>
      </c>
    </row>
    <row r="236" spans="1:11" x14ac:dyDescent="0.35">
      <c r="A236" s="16" t="s">
        <v>117</v>
      </c>
      <c r="B236" s="16">
        <v>22134</v>
      </c>
      <c r="C236" s="16">
        <v>5217</v>
      </c>
      <c r="D236" s="16">
        <v>649</v>
      </c>
      <c r="E236" s="16">
        <v>0</v>
      </c>
      <c r="F236" s="16">
        <v>649</v>
      </c>
      <c r="G236" s="16">
        <v>1239</v>
      </c>
      <c r="H236" s="16">
        <v>1111</v>
      </c>
      <c r="I236" s="16">
        <v>100</v>
      </c>
      <c r="J236" s="16">
        <v>28</v>
      </c>
      <c r="K236" s="16">
        <v>29239</v>
      </c>
    </row>
    <row r="237" spans="1:11" x14ac:dyDescent="0.35">
      <c r="A237" s="16" t="s">
        <v>118</v>
      </c>
      <c r="B237" s="16">
        <v>22979</v>
      </c>
      <c r="C237" s="16">
        <v>5218</v>
      </c>
      <c r="D237" s="16">
        <v>634</v>
      </c>
      <c r="E237" s="16">
        <v>0</v>
      </c>
      <c r="F237" s="16">
        <v>634</v>
      </c>
      <c r="G237" s="16">
        <v>1234</v>
      </c>
      <c r="H237" s="16">
        <v>1112</v>
      </c>
      <c r="I237" s="16">
        <v>98</v>
      </c>
      <c r="J237" s="16">
        <v>24</v>
      </c>
      <c r="K237" s="16">
        <v>30065</v>
      </c>
    </row>
    <row r="238" spans="1:11" x14ac:dyDescent="0.35">
      <c r="A238" s="16" t="s">
        <v>119</v>
      </c>
      <c r="B238" s="16">
        <v>30234</v>
      </c>
      <c r="C238" s="16">
        <v>5701</v>
      </c>
      <c r="D238" s="16">
        <v>601</v>
      </c>
      <c r="E238" s="16">
        <v>0</v>
      </c>
      <c r="F238" s="16">
        <v>601</v>
      </c>
      <c r="G238" s="16">
        <v>1259</v>
      </c>
      <c r="H238" s="16">
        <v>1136</v>
      </c>
      <c r="I238" s="16">
        <v>96</v>
      </c>
      <c r="J238" s="16">
        <v>27</v>
      </c>
      <c r="K238" s="16">
        <v>37795</v>
      </c>
    </row>
    <row r="239" spans="1:11" x14ac:dyDescent="0.35">
      <c r="A239" s="16" t="s">
        <v>120</v>
      </c>
      <c r="B239" s="16">
        <v>25964</v>
      </c>
      <c r="C239" s="16">
        <v>5701</v>
      </c>
      <c r="D239" s="16">
        <v>603</v>
      </c>
      <c r="E239" s="16">
        <v>0</v>
      </c>
      <c r="F239" s="16">
        <v>603</v>
      </c>
      <c r="G239" s="16">
        <v>1514</v>
      </c>
      <c r="H239" s="16">
        <v>1136</v>
      </c>
      <c r="I239" s="16">
        <v>352</v>
      </c>
      <c r="J239" s="16">
        <v>26</v>
      </c>
      <c r="K239" s="16">
        <v>33782</v>
      </c>
    </row>
    <row r="240" spans="1:11" x14ac:dyDescent="0.35">
      <c r="A240" s="16" t="s">
        <v>121</v>
      </c>
      <c r="B240" s="16">
        <v>24328</v>
      </c>
      <c r="C240" s="16">
        <v>5701</v>
      </c>
      <c r="D240" s="16">
        <v>605</v>
      </c>
      <c r="E240" s="16">
        <v>0</v>
      </c>
      <c r="F240" s="16">
        <v>605</v>
      </c>
      <c r="G240" s="16">
        <v>1263</v>
      </c>
      <c r="H240" s="16">
        <v>1140</v>
      </c>
      <c r="I240" s="16">
        <v>96</v>
      </c>
      <c r="J240" s="16">
        <v>27</v>
      </c>
      <c r="K240" s="16">
        <v>31897</v>
      </c>
    </row>
    <row r="241" spans="1:11" x14ac:dyDescent="0.35">
      <c r="A241" s="16" t="s">
        <v>122</v>
      </c>
      <c r="B241" s="16">
        <v>24638</v>
      </c>
      <c r="C241" s="16">
        <v>4877</v>
      </c>
      <c r="D241" s="16">
        <v>727</v>
      </c>
      <c r="E241" s="16">
        <v>0</v>
      </c>
      <c r="F241" s="16">
        <v>727</v>
      </c>
      <c r="G241" s="16">
        <v>1286</v>
      </c>
      <c r="H241" s="16">
        <v>1150</v>
      </c>
      <c r="I241" s="16">
        <v>103</v>
      </c>
      <c r="J241" s="16">
        <v>33</v>
      </c>
      <c r="K241" s="16">
        <v>31528</v>
      </c>
    </row>
    <row r="242" spans="1:11" x14ac:dyDescent="0.35">
      <c r="A242" s="16" t="s">
        <v>123</v>
      </c>
      <c r="B242" s="16">
        <v>22726</v>
      </c>
      <c r="C242" s="16">
        <v>4998</v>
      </c>
      <c r="D242" s="16">
        <v>605</v>
      </c>
      <c r="E242" s="16">
        <v>0</v>
      </c>
      <c r="F242" s="16">
        <v>605</v>
      </c>
      <c r="G242" s="16">
        <v>1297</v>
      </c>
      <c r="H242" s="16">
        <v>1150</v>
      </c>
      <c r="I242" s="16">
        <v>114</v>
      </c>
      <c r="J242" s="16">
        <v>33</v>
      </c>
      <c r="K242" s="16">
        <v>29626</v>
      </c>
    </row>
    <row r="243" spans="1:11" x14ac:dyDescent="0.35">
      <c r="A243" s="16" t="s">
        <v>124</v>
      </c>
      <c r="B243" s="16">
        <v>23309</v>
      </c>
      <c r="C243" s="16">
        <v>5267</v>
      </c>
      <c r="D243" s="16">
        <v>447</v>
      </c>
      <c r="E243" s="16">
        <v>0</v>
      </c>
      <c r="F243" s="16">
        <v>447</v>
      </c>
      <c r="G243" s="16">
        <v>1281</v>
      </c>
      <c r="H243" s="16">
        <v>1147</v>
      </c>
      <c r="I243" s="16">
        <v>102</v>
      </c>
      <c r="J243" s="16">
        <v>32</v>
      </c>
      <c r="K243" s="16">
        <v>30304</v>
      </c>
    </row>
    <row r="244" spans="1:11" x14ac:dyDescent="0.35">
      <c r="A244" s="16" t="s">
        <v>125</v>
      </c>
      <c r="B244" s="16">
        <v>27112</v>
      </c>
      <c r="C244" s="16">
        <v>5030</v>
      </c>
      <c r="D244" s="16">
        <v>616</v>
      </c>
      <c r="E244" s="16">
        <v>0</v>
      </c>
      <c r="F244" s="16">
        <v>616</v>
      </c>
      <c r="G244" s="16">
        <v>1305</v>
      </c>
      <c r="H244" s="16">
        <v>1169</v>
      </c>
      <c r="I244" s="16">
        <v>104</v>
      </c>
      <c r="J244" s="16">
        <v>32</v>
      </c>
      <c r="K244" s="16">
        <v>34063</v>
      </c>
    </row>
    <row r="245" spans="1:11" x14ac:dyDescent="0.35">
      <c r="A245" s="16" t="s">
        <v>126</v>
      </c>
      <c r="B245" s="16">
        <v>24683</v>
      </c>
      <c r="C245" s="16">
        <v>5049</v>
      </c>
      <c r="D245" s="16">
        <v>467</v>
      </c>
      <c r="E245" s="16">
        <v>0</v>
      </c>
      <c r="F245" s="16">
        <v>467</v>
      </c>
      <c r="G245" s="16">
        <v>1543</v>
      </c>
      <c r="H245" s="16">
        <v>1169</v>
      </c>
      <c r="I245" s="16">
        <v>342</v>
      </c>
      <c r="J245" s="16">
        <v>32</v>
      </c>
      <c r="K245" s="16">
        <v>31742</v>
      </c>
    </row>
    <row r="246" spans="1:11" x14ac:dyDescent="0.35">
      <c r="A246" s="16" t="s">
        <v>127</v>
      </c>
      <c r="B246" s="16">
        <v>23698</v>
      </c>
      <c r="C246" s="16">
        <v>5199</v>
      </c>
      <c r="D246" s="16">
        <v>769</v>
      </c>
      <c r="E246" s="16">
        <v>0</v>
      </c>
      <c r="F246" s="16">
        <v>769</v>
      </c>
      <c r="G246" s="16">
        <v>1305</v>
      </c>
      <c r="H246" s="16">
        <v>1169</v>
      </c>
      <c r="I246" s="16">
        <v>104</v>
      </c>
      <c r="J246" s="16">
        <v>32</v>
      </c>
      <c r="K246" s="16">
        <v>30971</v>
      </c>
    </row>
    <row r="247" spans="1:11" x14ac:dyDescent="0.35">
      <c r="A247" s="16" t="s">
        <v>128</v>
      </c>
      <c r="B247" s="16">
        <v>23652</v>
      </c>
      <c r="C247" s="16">
        <v>5262</v>
      </c>
      <c r="D247" s="16">
        <v>545</v>
      </c>
      <c r="E247" s="16">
        <v>0</v>
      </c>
      <c r="F247" s="16">
        <v>545</v>
      </c>
      <c r="G247" s="16">
        <v>1308</v>
      </c>
      <c r="H247" s="16">
        <v>1173</v>
      </c>
      <c r="I247" s="16">
        <v>103</v>
      </c>
      <c r="J247" s="16">
        <v>32</v>
      </c>
      <c r="K247" s="16">
        <v>30767</v>
      </c>
    </row>
    <row r="248" spans="1:11" x14ac:dyDescent="0.35">
      <c r="A248" s="16" t="s">
        <v>129</v>
      </c>
      <c r="B248" s="16">
        <v>22983</v>
      </c>
      <c r="C248" s="16">
        <v>5129</v>
      </c>
      <c r="D248" s="16">
        <v>599</v>
      </c>
      <c r="E248" s="16">
        <v>0</v>
      </c>
      <c r="F248" s="16">
        <v>599</v>
      </c>
      <c r="G248" s="16">
        <v>1307</v>
      </c>
      <c r="H248" s="16">
        <v>1173</v>
      </c>
      <c r="I248" s="16">
        <v>102</v>
      </c>
      <c r="J248" s="16">
        <v>32</v>
      </c>
      <c r="K248" s="16">
        <v>30018</v>
      </c>
    </row>
    <row r="249" spans="1:11" x14ac:dyDescent="0.35">
      <c r="A249" s="16" t="s">
        <v>130</v>
      </c>
      <c r="B249" s="16">
        <v>23529</v>
      </c>
      <c r="C249" s="16">
        <v>5496</v>
      </c>
      <c r="D249" s="16">
        <v>581</v>
      </c>
      <c r="E249" s="16">
        <v>0</v>
      </c>
      <c r="F249" s="16">
        <v>581</v>
      </c>
      <c r="G249" s="16">
        <v>1313</v>
      </c>
      <c r="H249" s="16">
        <v>1177</v>
      </c>
      <c r="I249" s="16">
        <v>103</v>
      </c>
      <c r="J249" s="16">
        <v>33</v>
      </c>
      <c r="K249" s="16">
        <v>30919</v>
      </c>
    </row>
    <row r="250" spans="1:11" x14ac:dyDescent="0.35">
      <c r="A250" s="16" t="s">
        <v>131</v>
      </c>
      <c r="B250" s="16">
        <v>29742</v>
      </c>
      <c r="C250" s="16">
        <v>5197</v>
      </c>
      <c r="D250" s="16">
        <v>608</v>
      </c>
      <c r="E250" s="16">
        <v>0</v>
      </c>
      <c r="F250" s="16">
        <v>608</v>
      </c>
      <c r="G250" s="16">
        <v>1335</v>
      </c>
      <c r="H250" s="16">
        <v>1200</v>
      </c>
      <c r="I250" s="16">
        <v>103</v>
      </c>
      <c r="J250" s="16">
        <v>32</v>
      </c>
      <c r="K250" s="16">
        <v>36882</v>
      </c>
    </row>
    <row r="251" spans="1:11" x14ac:dyDescent="0.35">
      <c r="A251" s="16" t="s">
        <v>132</v>
      </c>
      <c r="B251" s="16">
        <v>26513</v>
      </c>
      <c r="C251" s="16">
        <v>5374</v>
      </c>
      <c r="D251" s="16">
        <v>665</v>
      </c>
      <c r="E251" s="16">
        <v>0</v>
      </c>
      <c r="F251" s="16">
        <v>665</v>
      </c>
      <c r="G251" s="16">
        <v>1529</v>
      </c>
      <c r="H251" s="16">
        <v>1200</v>
      </c>
      <c r="I251" s="16">
        <v>298</v>
      </c>
      <c r="J251" s="16">
        <v>31</v>
      </c>
      <c r="K251" s="16">
        <v>34081</v>
      </c>
    </row>
    <row r="252" spans="1:11" x14ac:dyDescent="0.35">
      <c r="A252" s="16" t="s">
        <v>133</v>
      </c>
      <c r="B252" s="16">
        <v>25085</v>
      </c>
      <c r="C252" s="16">
        <v>6651</v>
      </c>
      <c r="D252" s="16">
        <v>1133</v>
      </c>
      <c r="E252" s="16">
        <v>0</v>
      </c>
      <c r="F252" s="16">
        <v>1133</v>
      </c>
      <c r="G252" s="16">
        <v>1304</v>
      </c>
      <c r="H252" s="16">
        <v>1198</v>
      </c>
      <c r="I252" s="16">
        <v>73</v>
      </c>
      <c r="J252" s="16">
        <v>33</v>
      </c>
      <c r="K252" s="16">
        <v>34173</v>
      </c>
    </row>
    <row r="253" spans="1:11" x14ac:dyDescent="0.35">
      <c r="A253" s="16" t="s">
        <v>134</v>
      </c>
      <c r="B253" s="16">
        <v>25917</v>
      </c>
      <c r="C253" s="16">
        <v>5648</v>
      </c>
      <c r="D253" s="16">
        <v>552</v>
      </c>
      <c r="E253" s="16">
        <v>0</v>
      </c>
      <c r="F253" s="16">
        <v>552</v>
      </c>
      <c r="G253" s="16">
        <v>1334</v>
      </c>
      <c r="H253" s="16">
        <v>1211</v>
      </c>
      <c r="I253" s="16">
        <v>83</v>
      </c>
      <c r="J253" s="16">
        <v>40</v>
      </c>
      <c r="K253" s="16">
        <v>33451</v>
      </c>
    </row>
    <row r="254" spans="1:11" x14ac:dyDescent="0.35">
      <c r="A254" s="16" t="s">
        <v>135</v>
      </c>
      <c r="B254" s="16">
        <v>23438</v>
      </c>
      <c r="C254" s="16">
        <v>5804</v>
      </c>
      <c r="D254" s="16">
        <v>576</v>
      </c>
      <c r="E254" s="16">
        <v>0</v>
      </c>
      <c r="F254" s="16">
        <v>576</v>
      </c>
      <c r="G254" s="16">
        <v>1356</v>
      </c>
      <c r="H254" s="16">
        <v>1211</v>
      </c>
      <c r="I254" s="16">
        <v>106</v>
      </c>
      <c r="J254" s="16">
        <v>39</v>
      </c>
      <c r="K254" s="16">
        <v>31174</v>
      </c>
    </row>
    <row r="255" spans="1:11" x14ac:dyDescent="0.35">
      <c r="A255" s="16" t="s">
        <v>136</v>
      </c>
      <c r="B255" s="16">
        <v>24933</v>
      </c>
      <c r="C255" s="16">
        <v>6218</v>
      </c>
      <c r="D255" s="16">
        <v>515</v>
      </c>
      <c r="E255" s="16">
        <v>0</v>
      </c>
      <c r="F255" s="16">
        <v>515</v>
      </c>
      <c r="G255" s="16">
        <v>1355</v>
      </c>
      <c r="H255" s="16">
        <v>1214</v>
      </c>
      <c r="I255" s="16">
        <v>101</v>
      </c>
      <c r="J255" s="16">
        <v>40</v>
      </c>
      <c r="K255" s="16">
        <v>33021</v>
      </c>
    </row>
    <row r="256" spans="1:11" x14ac:dyDescent="0.35">
      <c r="A256" s="16" t="s">
        <v>137</v>
      </c>
      <c r="B256" s="16">
        <v>27681</v>
      </c>
      <c r="C256" s="16">
        <v>6058</v>
      </c>
      <c r="D256" s="16">
        <v>573</v>
      </c>
      <c r="E256" s="16">
        <v>0</v>
      </c>
      <c r="F256" s="16">
        <v>573</v>
      </c>
      <c r="G256" s="16">
        <v>1366</v>
      </c>
      <c r="H256" s="16">
        <v>1228</v>
      </c>
      <c r="I256" s="16">
        <v>99</v>
      </c>
      <c r="J256" s="16">
        <v>39</v>
      </c>
      <c r="K256" s="16">
        <v>35678</v>
      </c>
    </row>
    <row r="257" spans="1:11" x14ac:dyDescent="0.35">
      <c r="A257" s="16" t="s">
        <v>138</v>
      </c>
      <c r="B257" s="16">
        <v>25436</v>
      </c>
      <c r="C257" s="16">
        <v>5944</v>
      </c>
      <c r="D257" s="16">
        <v>478</v>
      </c>
      <c r="E257" s="16">
        <v>0</v>
      </c>
      <c r="F257" s="16">
        <v>478</v>
      </c>
      <c r="G257" s="16">
        <v>1370</v>
      </c>
      <c r="H257" s="16">
        <v>1228</v>
      </c>
      <c r="I257" s="16">
        <v>103</v>
      </c>
      <c r="J257" s="16">
        <v>39</v>
      </c>
      <c r="K257" s="16">
        <v>33228</v>
      </c>
    </row>
    <row r="258" spans="1:11" x14ac:dyDescent="0.35">
      <c r="A258" s="16" t="s">
        <v>139</v>
      </c>
      <c r="B258" s="16">
        <v>24754</v>
      </c>
      <c r="C258" s="16">
        <v>6243</v>
      </c>
      <c r="D258" s="16">
        <v>781</v>
      </c>
      <c r="E258" s="16">
        <v>0</v>
      </c>
      <c r="F258" s="16">
        <v>781</v>
      </c>
      <c r="G258" s="16">
        <v>1364</v>
      </c>
      <c r="H258" s="16">
        <v>1227</v>
      </c>
      <c r="I258" s="16">
        <v>96</v>
      </c>
      <c r="J258" s="16">
        <v>41</v>
      </c>
      <c r="K258" s="16">
        <v>33142</v>
      </c>
    </row>
    <row r="259" spans="1:11" x14ac:dyDescent="0.35">
      <c r="A259" s="16" t="s">
        <v>140</v>
      </c>
      <c r="B259" s="16">
        <v>25191</v>
      </c>
      <c r="C259" s="16">
        <v>5946</v>
      </c>
      <c r="D259" s="16">
        <v>575</v>
      </c>
      <c r="E259" s="16">
        <v>0</v>
      </c>
      <c r="F259" s="16">
        <v>575</v>
      </c>
      <c r="G259" s="16">
        <v>1381</v>
      </c>
      <c r="H259" s="16">
        <v>1242</v>
      </c>
      <c r="I259" s="16">
        <v>100</v>
      </c>
      <c r="J259" s="16">
        <v>39</v>
      </c>
      <c r="K259" s="16">
        <v>33093</v>
      </c>
    </row>
    <row r="260" spans="1:11" x14ac:dyDescent="0.35">
      <c r="A260" s="16" t="s">
        <v>141</v>
      </c>
      <c r="B260" s="16">
        <v>24389</v>
      </c>
      <c r="C260" s="16">
        <v>6018</v>
      </c>
      <c r="D260" s="16">
        <v>625</v>
      </c>
      <c r="E260" s="16">
        <v>0</v>
      </c>
      <c r="F260" s="16">
        <v>625</v>
      </c>
      <c r="G260" s="16">
        <v>1376</v>
      </c>
      <c r="H260" s="16">
        <v>1242</v>
      </c>
      <c r="I260" s="16">
        <v>94</v>
      </c>
      <c r="J260" s="16">
        <v>40</v>
      </c>
      <c r="K260" s="16">
        <v>32408</v>
      </c>
    </row>
    <row r="261" spans="1:11" x14ac:dyDescent="0.35">
      <c r="A261" s="16" t="s">
        <v>142</v>
      </c>
      <c r="B261" s="16">
        <v>25367</v>
      </c>
      <c r="C261" s="16">
        <v>6439</v>
      </c>
      <c r="D261" s="16">
        <v>669</v>
      </c>
      <c r="E261" s="16">
        <v>0</v>
      </c>
      <c r="F261" s="16">
        <v>669</v>
      </c>
      <c r="G261" s="16">
        <v>1381</v>
      </c>
      <c r="H261" s="16">
        <v>1242</v>
      </c>
      <c r="I261" s="16">
        <v>99</v>
      </c>
      <c r="J261" s="16">
        <v>40</v>
      </c>
      <c r="K261" s="16">
        <v>33856</v>
      </c>
    </row>
    <row r="262" spans="1:11" x14ac:dyDescent="0.35">
      <c r="A262" s="16" t="s">
        <v>143</v>
      </c>
      <c r="B262" s="16">
        <v>30674</v>
      </c>
      <c r="C262" s="16">
        <v>6380</v>
      </c>
      <c r="D262" s="16">
        <v>588</v>
      </c>
      <c r="E262" s="16">
        <v>0</v>
      </c>
      <c r="F262" s="16">
        <v>588</v>
      </c>
      <c r="G262" s="16">
        <v>1404</v>
      </c>
      <c r="H262" s="16">
        <v>1267</v>
      </c>
      <c r="I262" s="16">
        <v>97</v>
      </c>
      <c r="J262" s="16">
        <v>40</v>
      </c>
      <c r="K262" s="16">
        <v>39046</v>
      </c>
    </row>
    <row r="263" spans="1:11" x14ac:dyDescent="0.35">
      <c r="A263" s="16" t="s">
        <v>144</v>
      </c>
      <c r="B263" s="16">
        <v>29689</v>
      </c>
      <c r="C263" s="16">
        <v>6609</v>
      </c>
      <c r="D263" s="16">
        <v>662</v>
      </c>
      <c r="E263" s="16">
        <v>0</v>
      </c>
      <c r="F263" s="16">
        <v>662</v>
      </c>
      <c r="G263" s="16">
        <v>1405</v>
      </c>
      <c r="H263" s="16">
        <v>1267</v>
      </c>
      <c r="I263" s="16">
        <v>98</v>
      </c>
      <c r="J263" s="16">
        <v>40</v>
      </c>
      <c r="K263" s="16">
        <v>38365</v>
      </c>
    </row>
    <row r="264" spans="1:11" x14ac:dyDescent="0.35">
      <c r="A264" s="16" t="s">
        <v>145</v>
      </c>
      <c r="B264" s="16">
        <v>27962</v>
      </c>
      <c r="C264" s="16">
        <v>7841</v>
      </c>
      <c r="D264" s="16">
        <v>1062</v>
      </c>
      <c r="E264" s="16">
        <v>0</v>
      </c>
      <c r="F264" s="16">
        <v>1062</v>
      </c>
      <c r="G264" s="16">
        <v>1404</v>
      </c>
      <c r="H264" s="16">
        <v>1265</v>
      </c>
      <c r="I264" s="16">
        <v>97</v>
      </c>
      <c r="J264" s="16">
        <v>42</v>
      </c>
      <c r="K264" s="16">
        <v>38269</v>
      </c>
    </row>
    <row r="265" spans="1:11" x14ac:dyDescent="0.35">
      <c r="A265" s="16" t="s">
        <v>146</v>
      </c>
      <c r="B265" s="16">
        <v>25278</v>
      </c>
      <c r="C265" s="16">
        <v>6159</v>
      </c>
      <c r="D265" s="16">
        <v>463</v>
      </c>
      <c r="E265" s="16">
        <v>0</v>
      </c>
      <c r="F265" s="16">
        <v>463</v>
      </c>
      <c r="G265" s="16">
        <v>1440</v>
      </c>
      <c r="H265" s="16">
        <v>1287</v>
      </c>
      <c r="I265" s="16">
        <v>102</v>
      </c>
      <c r="J265" s="16">
        <v>51</v>
      </c>
      <c r="K265" s="16">
        <v>33340</v>
      </c>
    </row>
    <row r="266" spans="1:11" x14ac:dyDescent="0.35">
      <c r="A266" s="16" t="s">
        <v>147</v>
      </c>
      <c r="B266" s="16">
        <v>26095</v>
      </c>
      <c r="C266" s="16">
        <v>6271</v>
      </c>
      <c r="D266" s="16">
        <v>533</v>
      </c>
      <c r="E266" s="16">
        <v>0</v>
      </c>
      <c r="F266" s="16">
        <v>533</v>
      </c>
      <c r="G266" s="16">
        <v>1439</v>
      </c>
      <c r="H266" s="16">
        <v>1287</v>
      </c>
      <c r="I266" s="16">
        <v>101</v>
      </c>
      <c r="J266" s="16">
        <v>51</v>
      </c>
      <c r="K266" s="16">
        <v>34338</v>
      </c>
    </row>
    <row r="267" spans="1:11" x14ac:dyDescent="0.35">
      <c r="A267" s="16" t="s">
        <v>148</v>
      </c>
      <c r="B267" s="16">
        <v>26362</v>
      </c>
      <c r="C267" s="16">
        <v>6399</v>
      </c>
      <c r="D267" s="16">
        <v>494</v>
      </c>
      <c r="E267" s="16">
        <v>0</v>
      </c>
      <c r="F267" s="16">
        <v>494</v>
      </c>
      <c r="G267" s="16">
        <v>1437</v>
      </c>
      <c r="H267" s="16">
        <v>1288</v>
      </c>
      <c r="I267" s="16">
        <v>101</v>
      </c>
      <c r="J267" s="16">
        <v>48</v>
      </c>
      <c r="K267" s="16">
        <v>34692</v>
      </c>
    </row>
    <row r="268" spans="1:11" x14ac:dyDescent="0.35">
      <c r="A268" s="16" t="s">
        <v>149</v>
      </c>
      <c r="B268" s="16">
        <v>29830</v>
      </c>
      <c r="C268" s="16">
        <v>6426</v>
      </c>
      <c r="D268" s="16">
        <v>471</v>
      </c>
      <c r="E268" s="16">
        <v>0</v>
      </c>
      <c r="F268" s="16">
        <v>471</v>
      </c>
      <c r="G268" s="16">
        <v>1440</v>
      </c>
      <c r="H268" s="16">
        <v>1292</v>
      </c>
      <c r="I268" s="16">
        <v>99</v>
      </c>
      <c r="J268" s="16">
        <v>49</v>
      </c>
      <c r="K268" s="16">
        <v>38167</v>
      </c>
    </row>
    <row r="269" spans="1:11" x14ac:dyDescent="0.35">
      <c r="A269" s="16" t="s">
        <v>150</v>
      </c>
      <c r="B269" s="16">
        <v>27922</v>
      </c>
      <c r="C269" s="16">
        <v>6361</v>
      </c>
      <c r="D269" s="16">
        <v>508</v>
      </c>
      <c r="E269" s="16">
        <v>0</v>
      </c>
      <c r="F269" s="16">
        <v>508</v>
      </c>
      <c r="G269" s="16">
        <v>1441</v>
      </c>
      <c r="H269" s="16">
        <v>1292</v>
      </c>
      <c r="I269" s="16">
        <v>100</v>
      </c>
      <c r="J269" s="16">
        <v>49</v>
      </c>
      <c r="K269" s="16">
        <v>36232</v>
      </c>
    </row>
    <row r="270" spans="1:11" x14ac:dyDescent="0.35">
      <c r="A270" s="16" t="s">
        <v>151</v>
      </c>
      <c r="B270" s="16">
        <v>26945</v>
      </c>
      <c r="C270" s="16">
        <v>6488</v>
      </c>
      <c r="D270" s="16">
        <v>718</v>
      </c>
      <c r="E270" s="16">
        <v>0</v>
      </c>
      <c r="F270" s="16">
        <v>718</v>
      </c>
      <c r="G270" s="16">
        <v>1438</v>
      </c>
      <c r="H270" s="16">
        <v>1287</v>
      </c>
      <c r="I270" s="16">
        <v>100</v>
      </c>
      <c r="J270" s="16">
        <v>51</v>
      </c>
      <c r="K270" s="16">
        <v>35589</v>
      </c>
    </row>
    <row r="271" spans="1:11" x14ac:dyDescent="0.35">
      <c r="A271" s="16" t="s">
        <v>152</v>
      </c>
      <c r="B271" s="16">
        <v>27060</v>
      </c>
      <c r="C271" s="16">
        <v>6527</v>
      </c>
      <c r="D271" s="16">
        <v>520</v>
      </c>
      <c r="E271" s="16">
        <v>0</v>
      </c>
      <c r="F271" s="16">
        <v>520</v>
      </c>
      <c r="G271" s="16">
        <v>1453</v>
      </c>
      <c r="H271" s="16">
        <v>1304</v>
      </c>
      <c r="I271" s="16">
        <v>99</v>
      </c>
      <c r="J271" s="16">
        <v>50</v>
      </c>
      <c r="K271" s="16">
        <v>35560</v>
      </c>
    </row>
    <row r="272" spans="1:11" x14ac:dyDescent="0.35">
      <c r="A272" s="16" t="s">
        <v>153</v>
      </c>
      <c r="B272" s="16">
        <v>26642</v>
      </c>
      <c r="C272" s="16">
        <v>6734</v>
      </c>
      <c r="D272" s="16">
        <v>652</v>
      </c>
      <c r="E272" s="16">
        <v>0</v>
      </c>
      <c r="F272" s="16">
        <v>652</v>
      </c>
      <c r="G272" s="16">
        <v>1453</v>
      </c>
      <c r="H272" s="16">
        <v>1304</v>
      </c>
      <c r="I272" s="16">
        <v>99</v>
      </c>
      <c r="J272" s="16">
        <v>50</v>
      </c>
      <c r="K272" s="16">
        <v>35481</v>
      </c>
    </row>
    <row r="273" spans="1:11" x14ac:dyDescent="0.35">
      <c r="A273" s="16" t="s">
        <v>154</v>
      </c>
      <c r="B273" s="16">
        <v>27682</v>
      </c>
      <c r="C273" s="16">
        <v>7029</v>
      </c>
      <c r="D273" s="16">
        <v>560</v>
      </c>
      <c r="E273" s="16">
        <v>0</v>
      </c>
      <c r="F273" s="16">
        <v>560</v>
      </c>
      <c r="G273" s="16">
        <v>1454</v>
      </c>
      <c r="H273" s="16">
        <v>1305</v>
      </c>
      <c r="I273" s="16">
        <v>99</v>
      </c>
      <c r="J273" s="16">
        <v>50</v>
      </c>
      <c r="K273" s="16">
        <v>36725</v>
      </c>
    </row>
    <row r="274" spans="1:11" x14ac:dyDescent="0.35">
      <c r="A274" s="16" t="s">
        <v>155</v>
      </c>
      <c r="B274" s="16">
        <v>35417</v>
      </c>
      <c r="C274" s="16">
        <v>7235</v>
      </c>
      <c r="D274" s="16">
        <v>545</v>
      </c>
      <c r="E274" s="16">
        <v>0</v>
      </c>
      <c r="F274" s="16">
        <v>545</v>
      </c>
      <c r="G274" s="16">
        <v>1493</v>
      </c>
      <c r="H274" s="16">
        <v>1343</v>
      </c>
      <c r="I274" s="16">
        <v>101</v>
      </c>
      <c r="J274" s="16">
        <v>49</v>
      </c>
      <c r="K274" s="16">
        <v>44690</v>
      </c>
    </row>
    <row r="275" spans="1:11" x14ac:dyDescent="0.35">
      <c r="A275" s="16" t="s">
        <v>156</v>
      </c>
      <c r="B275" s="16">
        <v>30783</v>
      </c>
      <c r="C275" s="16">
        <v>7139</v>
      </c>
      <c r="D275" s="16">
        <v>563</v>
      </c>
      <c r="E275" s="16">
        <v>0</v>
      </c>
      <c r="F275" s="16">
        <v>563</v>
      </c>
      <c r="G275" s="16">
        <v>1492</v>
      </c>
      <c r="H275" s="16">
        <v>1343</v>
      </c>
      <c r="I275" s="16">
        <v>100</v>
      </c>
      <c r="J275" s="16">
        <v>49</v>
      </c>
      <c r="K275" s="16">
        <v>39977</v>
      </c>
    </row>
    <row r="276" spans="1:11" x14ac:dyDescent="0.35">
      <c r="A276" s="16" t="s">
        <v>157</v>
      </c>
      <c r="B276" s="16">
        <v>28674</v>
      </c>
      <c r="C276" s="16">
        <v>8155</v>
      </c>
      <c r="D276" s="16">
        <v>864</v>
      </c>
      <c r="E276" s="16">
        <v>0</v>
      </c>
      <c r="F276" s="16">
        <v>864</v>
      </c>
      <c r="G276" s="16">
        <v>1488</v>
      </c>
      <c r="H276" s="16">
        <v>1345</v>
      </c>
      <c r="I276" s="16">
        <v>95</v>
      </c>
      <c r="J276" s="16">
        <v>48</v>
      </c>
      <c r="K276" s="16">
        <v>39181</v>
      </c>
    </row>
    <row r="277" spans="1:11" x14ac:dyDescent="0.35">
      <c r="A277" s="16" t="s">
        <v>158</v>
      </c>
      <c r="B277" s="16">
        <v>28159</v>
      </c>
      <c r="C277" s="16">
        <v>6576</v>
      </c>
      <c r="D277" s="16">
        <v>463</v>
      </c>
      <c r="E277" s="16">
        <v>0</v>
      </c>
      <c r="F277" s="16">
        <v>463</v>
      </c>
      <c r="G277" s="16">
        <v>1507</v>
      </c>
      <c r="H277" s="16">
        <v>1358</v>
      </c>
      <c r="I277" s="16">
        <v>102</v>
      </c>
      <c r="J277" s="16">
        <v>47</v>
      </c>
      <c r="K277" s="16">
        <v>36705</v>
      </c>
    </row>
    <row r="278" spans="1:11" x14ac:dyDescent="0.35">
      <c r="A278" s="16" t="s">
        <v>159</v>
      </c>
      <c r="B278" s="16">
        <v>27543</v>
      </c>
      <c r="C278" s="16">
        <v>6691</v>
      </c>
      <c r="D278" s="16">
        <v>579</v>
      </c>
      <c r="E278" s="16">
        <v>0</v>
      </c>
      <c r="F278" s="16">
        <v>579</v>
      </c>
      <c r="G278" s="16">
        <v>1507</v>
      </c>
      <c r="H278" s="16">
        <v>1358</v>
      </c>
      <c r="I278" s="16">
        <v>102</v>
      </c>
      <c r="J278" s="16">
        <v>47</v>
      </c>
      <c r="K278" s="16">
        <v>36320</v>
      </c>
    </row>
    <row r="279" spans="1:11" x14ac:dyDescent="0.35">
      <c r="A279" s="16" t="s">
        <v>160</v>
      </c>
      <c r="B279" s="16">
        <v>27402</v>
      </c>
      <c r="C279" s="16">
        <v>7022</v>
      </c>
      <c r="D279" s="16">
        <v>485</v>
      </c>
      <c r="E279" s="16">
        <v>0</v>
      </c>
      <c r="F279" s="16">
        <v>485</v>
      </c>
      <c r="G279" s="16">
        <v>1505</v>
      </c>
      <c r="H279" s="16">
        <v>1359</v>
      </c>
      <c r="I279" s="16">
        <v>102</v>
      </c>
      <c r="J279" s="16">
        <v>44</v>
      </c>
      <c r="K279" s="16">
        <v>36414</v>
      </c>
    </row>
    <row r="280" spans="1:11" x14ac:dyDescent="0.35">
      <c r="A280" s="16" t="s">
        <v>161</v>
      </c>
      <c r="B280" s="16">
        <v>32199</v>
      </c>
      <c r="C280" s="16">
        <v>6967</v>
      </c>
      <c r="D280" s="16">
        <v>485</v>
      </c>
      <c r="E280" s="16">
        <v>0</v>
      </c>
      <c r="F280" s="16">
        <v>485</v>
      </c>
      <c r="G280" s="16">
        <v>1523</v>
      </c>
      <c r="H280" s="16">
        <v>1375</v>
      </c>
      <c r="I280" s="16">
        <v>102</v>
      </c>
      <c r="J280" s="16">
        <v>46</v>
      </c>
      <c r="K280" s="16">
        <v>41174</v>
      </c>
    </row>
    <row r="281" spans="1:11" x14ac:dyDescent="0.35">
      <c r="A281" s="16" t="s">
        <v>162</v>
      </c>
      <c r="B281" s="16">
        <v>29799</v>
      </c>
      <c r="C281" s="16">
        <v>6668</v>
      </c>
      <c r="D281" s="16">
        <v>545</v>
      </c>
      <c r="E281" s="16">
        <v>0</v>
      </c>
      <c r="F281" s="16">
        <v>545</v>
      </c>
      <c r="G281" s="16">
        <v>1524</v>
      </c>
      <c r="H281" s="16">
        <v>1375</v>
      </c>
      <c r="I281" s="16">
        <v>102</v>
      </c>
      <c r="J281" s="16">
        <v>47</v>
      </c>
      <c r="K281" s="16">
        <v>38536</v>
      </c>
    </row>
    <row r="282" spans="1:11" x14ac:dyDescent="0.35">
      <c r="A282" s="16" t="s">
        <v>163</v>
      </c>
      <c r="B282" s="16">
        <v>29730</v>
      </c>
      <c r="C282" s="16">
        <v>6911</v>
      </c>
      <c r="D282" s="16">
        <v>764</v>
      </c>
      <c r="E282" s="16">
        <v>0</v>
      </c>
      <c r="F282" s="16">
        <v>764</v>
      </c>
      <c r="G282" s="16">
        <v>1522</v>
      </c>
      <c r="H282" s="16">
        <v>1375</v>
      </c>
      <c r="I282" s="16">
        <v>102</v>
      </c>
      <c r="J282" s="16">
        <v>45</v>
      </c>
      <c r="K282" s="16">
        <v>38927</v>
      </c>
    </row>
    <row r="283" spans="1:11" x14ac:dyDescent="0.35">
      <c r="A283" s="16" t="s">
        <v>164</v>
      </c>
      <c r="B283" s="16">
        <v>28978</v>
      </c>
      <c r="C283" s="16">
        <v>6850</v>
      </c>
      <c r="D283" s="16">
        <v>508</v>
      </c>
      <c r="E283" s="16">
        <v>0</v>
      </c>
      <c r="F283" s="16">
        <v>508</v>
      </c>
      <c r="G283" s="16">
        <v>1547</v>
      </c>
      <c r="H283" s="16">
        <v>1400</v>
      </c>
      <c r="I283" s="16">
        <v>102</v>
      </c>
      <c r="J283" s="16">
        <v>45</v>
      </c>
      <c r="K283" s="16">
        <v>37883</v>
      </c>
    </row>
    <row r="284" spans="1:11" x14ac:dyDescent="0.35">
      <c r="A284" s="16" t="s">
        <v>165</v>
      </c>
      <c r="B284" s="16">
        <v>27913</v>
      </c>
      <c r="C284" s="16">
        <v>6858</v>
      </c>
      <c r="D284" s="16">
        <v>633</v>
      </c>
      <c r="E284" s="16">
        <v>0</v>
      </c>
      <c r="F284" s="16">
        <v>633</v>
      </c>
      <c r="G284" s="16">
        <v>1549</v>
      </c>
      <c r="H284" s="16">
        <v>1400</v>
      </c>
      <c r="I284" s="16">
        <v>103</v>
      </c>
      <c r="J284" s="16">
        <v>46</v>
      </c>
      <c r="K284" s="16">
        <v>36953</v>
      </c>
    </row>
    <row r="285" spans="1:11" x14ac:dyDescent="0.35">
      <c r="A285" s="16" t="s">
        <v>166</v>
      </c>
      <c r="B285" s="16">
        <v>29390</v>
      </c>
      <c r="C285" s="16">
        <v>7387</v>
      </c>
      <c r="D285" s="16">
        <v>529</v>
      </c>
      <c r="E285" s="16">
        <v>0</v>
      </c>
      <c r="F285" s="16">
        <v>529</v>
      </c>
      <c r="G285" s="16">
        <v>1548</v>
      </c>
      <c r="H285" s="16">
        <v>1401</v>
      </c>
      <c r="I285" s="16">
        <v>101</v>
      </c>
      <c r="J285" s="16">
        <v>46</v>
      </c>
      <c r="K285" s="16">
        <v>38854</v>
      </c>
    </row>
    <row r="286" spans="1:11" x14ac:dyDescent="0.35">
      <c r="A286" s="16" t="s">
        <v>167</v>
      </c>
      <c r="B286" s="16">
        <v>37839</v>
      </c>
      <c r="C286" s="16">
        <v>7479</v>
      </c>
      <c r="D286" s="16">
        <v>586</v>
      </c>
      <c r="E286" s="16">
        <v>0</v>
      </c>
      <c r="F286" s="16">
        <v>586</v>
      </c>
      <c r="G286" s="16">
        <v>1579</v>
      </c>
      <c r="H286" s="16">
        <v>1429</v>
      </c>
      <c r="I286" s="16">
        <v>101</v>
      </c>
      <c r="J286" s="16">
        <v>49</v>
      </c>
      <c r="K286" s="16">
        <v>47483</v>
      </c>
    </row>
    <row r="287" spans="1:11" x14ac:dyDescent="0.35">
      <c r="A287" s="16" t="s">
        <v>168</v>
      </c>
      <c r="B287" s="16">
        <v>32841</v>
      </c>
      <c r="C287" s="16">
        <v>7704</v>
      </c>
      <c r="D287" s="16">
        <v>490</v>
      </c>
      <c r="E287" s="16">
        <v>0</v>
      </c>
      <c r="F287" s="16">
        <v>490</v>
      </c>
      <c r="G287" s="16">
        <v>1580</v>
      </c>
      <c r="H287" s="16">
        <v>1429</v>
      </c>
      <c r="I287" s="16">
        <v>101</v>
      </c>
      <c r="J287" s="16">
        <v>50</v>
      </c>
      <c r="K287" s="16">
        <v>42615</v>
      </c>
    </row>
    <row r="288" spans="1:11" x14ac:dyDescent="0.35">
      <c r="A288" s="16" t="s">
        <v>169</v>
      </c>
      <c r="B288" s="16">
        <v>32005</v>
      </c>
      <c r="C288" s="16">
        <v>8446</v>
      </c>
      <c r="D288" s="16">
        <v>960</v>
      </c>
      <c r="E288" s="16">
        <v>0</v>
      </c>
      <c r="F288" s="16">
        <v>960</v>
      </c>
      <c r="G288" s="16">
        <v>1583</v>
      </c>
      <c r="H288" s="16">
        <v>1430</v>
      </c>
      <c r="I288" s="16">
        <v>104</v>
      </c>
      <c r="J288" s="16">
        <v>49</v>
      </c>
      <c r="K288" s="16">
        <v>42994</v>
      </c>
    </row>
    <row r="289" spans="1:11" x14ac:dyDescent="0.35">
      <c r="A289" s="16" t="s">
        <v>170</v>
      </c>
      <c r="B289" s="16">
        <v>29758</v>
      </c>
      <c r="C289" s="16">
        <v>7127</v>
      </c>
      <c r="D289" s="16">
        <v>484</v>
      </c>
      <c r="E289" s="16">
        <v>0</v>
      </c>
      <c r="F289" s="16">
        <v>484</v>
      </c>
      <c r="G289" s="16">
        <v>1588</v>
      </c>
      <c r="H289" s="16">
        <v>1444</v>
      </c>
      <c r="I289" s="16">
        <v>105</v>
      </c>
      <c r="J289" s="16">
        <v>39</v>
      </c>
      <c r="K289" s="16">
        <v>38957</v>
      </c>
    </row>
    <row r="290" spans="1:11" x14ac:dyDescent="0.35">
      <c r="A290" s="16" t="s">
        <v>171</v>
      </c>
      <c r="B290" s="16">
        <v>29375</v>
      </c>
      <c r="C290" s="16">
        <v>7016</v>
      </c>
      <c r="D290" s="16">
        <v>621</v>
      </c>
      <c r="E290" s="16">
        <v>0</v>
      </c>
      <c r="F290" s="16">
        <v>621</v>
      </c>
      <c r="G290" s="16">
        <v>1585</v>
      </c>
      <c r="H290" s="16">
        <v>1444</v>
      </c>
      <c r="I290" s="16">
        <v>102</v>
      </c>
      <c r="J290" s="16">
        <v>39</v>
      </c>
      <c r="K290" s="16">
        <v>38597</v>
      </c>
    </row>
    <row r="291" spans="1:11" x14ac:dyDescent="0.35">
      <c r="A291" s="16" t="s">
        <v>172</v>
      </c>
      <c r="B291" s="16">
        <v>29875</v>
      </c>
      <c r="C291" s="16">
        <v>7470</v>
      </c>
      <c r="D291" s="16">
        <v>525</v>
      </c>
      <c r="E291" s="16">
        <v>0</v>
      </c>
      <c r="F291" s="16">
        <v>525</v>
      </c>
      <c r="G291" s="16">
        <v>1583</v>
      </c>
      <c r="H291" s="16">
        <v>1440</v>
      </c>
      <c r="I291" s="16">
        <v>102</v>
      </c>
      <c r="J291" s="16">
        <v>41</v>
      </c>
      <c r="K291" s="16">
        <v>39453</v>
      </c>
    </row>
    <row r="292" spans="1:11" x14ac:dyDescent="0.35">
      <c r="A292" s="16" t="s">
        <v>173</v>
      </c>
      <c r="B292" s="16">
        <v>34470</v>
      </c>
      <c r="C292" s="16">
        <v>7269</v>
      </c>
      <c r="D292" s="16">
        <v>518</v>
      </c>
      <c r="E292" s="16">
        <v>0</v>
      </c>
      <c r="F292" s="16">
        <v>518</v>
      </c>
      <c r="G292" s="16">
        <v>1594</v>
      </c>
      <c r="H292" s="16">
        <v>1457</v>
      </c>
      <c r="I292" s="16">
        <v>102</v>
      </c>
      <c r="J292" s="16">
        <v>35</v>
      </c>
      <c r="K292" s="16">
        <v>43851</v>
      </c>
    </row>
    <row r="293" spans="1:11" x14ac:dyDescent="0.35">
      <c r="A293" s="16" t="s">
        <v>174</v>
      </c>
      <c r="B293" s="16">
        <v>31415</v>
      </c>
      <c r="C293" s="16">
        <v>7116</v>
      </c>
      <c r="D293" s="16">
        <v>502</v>
      </c>
      <c r="E293" s="16">
        <v>0</v>
      </c>
      <c r="F293" s="16">
        <v>502</v>
      </c>
      <c r="G293" s="16">
        <v>1595</v>
      </c>
      <c r="H293" s="16">
        <v>1457</v>
      </c>
      <c r="I293" s="16">
        <v>102</v>
      </c>
      <c r="J293" s="16">
        <v>36</v>
      </c>
      <c r="K293" s="16">
        <v>40628</v>
      </c>
    </row>
    <row r="294" spans="1:11" x14ac:dyDescent="0.35">
      <c r="A294" s="16" t="s">
        <v>175</v>
      </c>
      <c r="B294" s="16">
        <v>30620</v>
      </c>
      <c r="C294" s="16">
        <v>7239</v>
      </c>
      <c r="D294" s="16">
        <v>574</v>
      </c>
      <c r="E294" s="16">
        <v>0</v>
      </c>
      <c r="F294" s="16">
        <v>574</v>
      </c>
      <c r="G294" s="16">
        <v>1596</v>
      </c>
      <c r="H294" s="16">
        <v>1457</v>
      </c>
      <c r="I294" s="16">
        <v>103</v>
      </c>
      <c r="J294" s="16">
        <v>36</v>
      </c>
      <c r="K294" s="16">
        <v>40029</v>
      </c>
    </row>
    <row r="295" spans="1:11" x14ac:dyDescent="0.35">
      <c r="A295" s="16" t="s">
        <v>176</v>
      </c>
      <c r="B295" s="16">
        <v>30289</v>
      </c>
      <c r="C295" s="16">
        <v>7272</v>
      </c>
      <c r="D295" s="16">
        <v>725</v>
      </c>
      <c r="E295" s="16">
        <v>0</v>
      </c>
      <c r="F295" s="16">
        <v>725</v>
      </c>
      <c r="G295" s="16">
        <v>1600</v>
      </c>
      <c r="H295" s="16">
        <v>1468</v>
      </c>
      <c r="I295" s="16">
        <v>101</v>
      </c>
      <c r="J295" s="16">
        <v>31</v>
      </c>
      <c r="K295" s="16">
        <v>39886</v>
      </c>
    </row>
    <row r="296" spans="1:11" x14ac:dyDescent="0.35">
      <c r="A296" s="16" t="s">
        <v>177</v>
      </c>
      <c r="B296" s="16">
        <v>28935</v>
      </c>
      <c r="C296" s="16">
        <v>7312</v>
      </c>
      <c r="D296" s="16">
        <v>682</v>
      </c>
      <c r="E296" s="16">
        <v>0</v>
      </c>
      <c r="F296" s="16">
        <v>682</v>
      </c>
      <c r="G296" s="16">
        <v>1602</v>
      </c>
      <c r="H296" s="16">
        <v>1468</v>
      </c>
      <c r="I296" s="16">
        <v>102</v>
      </c>
      <c r="J296" s="16">
        <v>32</v>
      </c>
      <c r="K296" s="16">
        <v>38531</v>
      </c>
    </row>
    <row r="297" spans="1:11" x14ac:dyDescent="0.35">
      <c r="A297" s="16" t="s">
        <v>178</v>
      </c>
      <c r="B297" s="16">
        <v>31379</v>
      </c>
      <c r="C297" s="16">
        <v>8100</v>
      </c>
      <c r="D297" s="16">
        <v>546</v>
      </c>
      <c r="E297" s="16">
        <v>0</v>
      </c>
      <c r="F297" s="16">
        <v>546</v>
      </c>
      <c r="G297" s="16">
        <v>1605</v>
      </c>
      <c r="H297" s="16">
        <v>1469</v>
      </c>
      <c r="I297" s="16">
        <v>103</v>
      </c>
      <c r="J297" s="16">
        <v>33</v>
      </c>
      <c r="K297" s="16">
        <v>41630</v>
      </c>
    </row>
    <row r="298" spans="1:11" x14ac:dyDescent="0.35">
      <c r="A298" s="16" t="s">
        <v>179</v>
      </c>
      <c r="B298" s="16">
        <v>41406</v>
      </c>
      <c r="C298" s="16">
        <v>7177</v>
      </c>
      <c r="D298" s="16">
        <v>668</v>
      </c>
      <c r="E298" s="16">
        <v>0</v>
      </c>
      <c r="F298" s="16">
        <v>668</v>
      </c>
      <c r="G298" s="16">
        <v>1644</v>
      </c>
      <c r="H298" s="16">
        <v>1494</v>
      </c>
      <c r="I298" s="16">
        <v>103</v>
      </c>
      <c r="J298" s="16">
        <v>47</v>
      </c>
      <c r="K298" s="16">
        <v>50895</v>
      </c>
    </row>
    <row r="299" spans="1:11" x14ac:dyDescent="0.35">
      <c r="A299" s="16" t="s">
        <v>180</v>
      </c>
      <c r="B299" s="16">
        <v>36435</v>
      </c>
      <c r="C299" s="16">
        <v>8001</v>
      </c>
      <c r="D299" s="16">
        <v>571</v>
      </c>
      <c r="E299" s="16">
        <v>0</v>
      </c>
      <c r="F299" s="16">
        <v>571</v>
      </c>
      <c r="G299" s="16">
        <v>1644</v>
      </c>
      <c r="H299" s="16">
        <v>1494</v>
      </c>
      <c r="I299" s="16">
        <v>103</v>
      </c>
      <c r="J299" s="16">
        <v>47</v>
      </c>
      <c r="K299" s="16">
        <v>46651</v>
      </c>
    </row>
    <row r="300" spans="1:11" x14ac:dyDescent="0.35">
      <c r="A300" s="16" t="s">
        <v>181</v>
      </c>
      <c r="B300" s="16">
        <v>32433</v>
      </c>
      <c r="C300" s="16">
        <v>9817</v>
      </c>
      <c r="D300" s="16">
        <v>870</v>
      </c>
      <c r="E300" s="16">
        <v>0</v>
      </c>
      <c r="F300" s="16">
        <v>870</v>
      </c>
      <c r="G300" s="16">
        <v>1638</v>
      </c>
      <c r="H300" s="16">
        <v>1492</v>
      </c>
      <c r="I300" s="16">
        <v>101</v>
      </c>
      <c r="J300" s="16">
        <v>45</v>
      </c>
      <c r="K300" s="16">
        <v>44758</v>
      </c>
    </row>
    <row r="301" spans="1:11" x14ac:dyDescent="0.35">
      <c r="A301" s="16" t="s">
        <v>182</v>
      </c>
      <c r="B301" s="16">
        <v>30952</v>
      </c>
      <c r="C301" s="16">
        <v>7279</v>
      </c>
      <c r="D301" s="16">
        <v>786</v>
      </c>
      <c r="E301" s="16">
        <v>0</v>
      </c>
      <c r="F301" s="16">
        <v>786</v>
      </c>
      <c r="G301" s="16">
        <v>1657</v>
      </c>
      <c r="H301" s="16">
        <v>1510</v>
      </c>
      <c r="I301" s="16">
        <v>113</v>
      </c>
      <c r="J301" s="16">
        <v>34</v>
      </c>
      <c r="K301" s="16">
        <v>40674</v>
      </c>
    </row>
    <row r="302" spans="1:11" x14ac:dyDescent="0.35">
      <c r="A302" s="16" t="s">
        <v>183</v>
      </c>
      <c r="B302" s="16">
        <v>31182</v>
      </c>
      <c r="C302" s="16">
        <v>7251</v>
      </c>
      <c r="D302" s="16">
        <v>661</v>
      </c>
      <c r="E302" s="16">
        <v>0</v>
      </c>
      <c r="F302" s="16">
        <v>661</v>
      </c>
      <c r="G302" s="16">
        <v>1655</v>
      </c>
      <c r="H302" s="16">
        <v>1510</v>
      </c>
      <c r="I302" s="16">
        <v>113</v>
      </c>
      <c r="J302" s="16">
        <v>32</v>
      </c>
      <c r="K302" s="16">
        <v>40749</v>
      </c>
    </row>
    <row r="303" spans="1:11" x14ac:dyDescent="0.35">
      <c r="A303" s="16" t="s">
        <v>184</v>
      </c>
      <c r="B303" s="16">
        <v>31404</v>
      </c>
      <c r="C303" s="16">
        <v>7824</v>
      </c>
      <c r="D303" s="16">
        <v>553</v>
      </c>
      <c r="E303" s="16">
        <v>0</v>
      </c>
      <c r="F303" s="16">
        <v>553</v>
      </c>
      <c r="G303" s="16">
        <v>1655</v>
      </c>
      <c r="H303" s="16">
        <v>1510</v>
      </c>
      <c r="I303" s="16">
        <v>113</v>
      </c>
      <c r="J303" s="16">
        <v>32</v>
      </c>
      <c r="K303" s="16">
        <v>41436</v>
      </c>
    </row>
    <row r="304" spans="1:11" x14ac:dyDescent="0.35">
      <c r="A304" s="16" t="s">
        <v>185</v>
      </c>
      <c r="B304" s="16">
        <v>36795</v>
      </c>
      <c r="C304" s="16">
        <v>7516</v>
      </c>
      <c r="D304" s="16">
        <v>705</v>
      </c>
      <c r="E304" s="16">
        <v>0</v>
      </c>
      <c r="F304" s="16">
        <v>705</v>
      </c>
      <c r="G304" s="16">
        <v>1657</v>
      </c>
      <c r="H304" s="16">
        <v>1525</v>
      </c>
      <c r="I304" s="16">
        <v>101</v>
      </c>
      <c r="J304" s="16">
        <v>31</v>
      </c>
      <c r="K304" s="16">
        <v>46673</v>
      </c>
    </row>
    <row r="305" spans="1:11" x14ac:dyDescent="0.35">
      <c r="A305" s="16" t="s">
        <v>186</v>
      </c>
      <c r="B305" s="16">
        <v>32747</v>
      </c>
      <c r="C305" s="16">
        <v>7392</v>
      </c>
      <c r="D305" s="16">
        <v>646</v>
      </c>
      <c r="E305" s="16">
        <v>0</v>
      </c>
      <c r="F305" s="16">
        <v>646</v>
      </c>
      <c r="G305" s="16">
        <v>1657</v>
      </c>
      <c r="H305" s="16">
        <v>1525</v>
      </c>
      <c r="I305" s="16">
        <v>101</v>
      </c>
      <c r="J305" s="16">
        <v>31</v>
      </c>
      <c r="K305" s="16">
        <v>42442</v>
      </c>
    </row>
    <row r="306" spans="1:11" x14ac:dyDescent="0.35">
      <c r="A306" s="16" t="s">
        <v>187</v>
      </c>
      <c r="B306" s="16">
        <v>32241</v>
      </c>
      <c r="C306" s="16">
        <v>7652</v>
      </c>
      <c r="D306" s="16">
        <v>674</v>
      </c>
      <c r="E306" s="16">
        <v>0</v>
      </c>
      <c r="F306" s="16">
        <v>674</v>
      </c>
      <c r="G306" s="16">
        <v>1654</v>
      </c>
      <c r="H306" s="16">
        <v>1524</v>
      </c>
      <c r="I306" s="16">
        <v>100</v>
      </c>
      <c r="J306" s="16">
        <v>30</v>
      </c>
      <c r="K306" s="16">
        <v>42221</v>
      </c>
    </row>
    <row r="307" spans="1:11" x14ac:dyDescent="0.35">
      <c r="A307" s="16" t="s">
        <v>188</v>
      </c>
      <c r="B307" s="16">
        <v>31844</v>
      </c>
      <c r="C307" s="16">
        <v>7489</v>
      </c>
      <c r="D307" s="16">
        <v>928</v>
      </c>
      <c r="E307" s="16">
        <v>0</v>
      </c>
      <c r="F307" s="16">
        <v>928</v>
      </c>
      <c r="G307" s="16">
        <v>1689</v>
      </c>
      <c r="H307" s="16">
        <v>1556</v>
      </c>
      <c r="I307" s="16">
        <v>102</v>
      </c>
      <c r="J307" s="16">
        <v>31</v>
      </c>
      <c r="K307" s="16">
        <v>41950</v>
      </c>
    </row>
    <row r="308" spans="1:11" x14ac:dyDescent="0.35">
      <c r="A308" s="16" t="s">
        <v>189</v>
      </c>
      <c r="B308" s="16">
        <v>31315</v>
      </c>
      <c r="C308" s="16">
        <v>7542</v>
      </c>
      <c r="D308" s="16">
        <v>807</v>
      </c>
      <c r="E308" s="16">
        <v>0</v>
      </c>
      <c r="F308" s="16">
        <v>807</v>
      </c>
      <c r="G308" s="16">
        <v>1689</v>
      </c>
      <c r="H308" s="16">
        <v>1556</v>
      </c>
      <c r="I308" s="16">
        <v>101</v>
      </c>
      <c r="J308" s="16">
        <v>32</v>
      </c>
      <c r="K308" s="16">
        <v>41353</v>
      </c>
    </row>
    <row r="309" spans="1:11" x14ac:dyDescent="0.35">
      <c r="A309" s="16" t="s">
        <v>190</v>
      </c>
      <c r="B309" s="16">
        <v>32174</v>
      </c>
      <c r="C309" s="16">
        <v>8270</v>
      </c>
      <c r="D309" s="16">
        <v>871</v>
      </c>
      <c r="E309" s="16">
        <v>0</v>
      </c>
      <c r="F309" s="16">
        <v>871</v>
      </c>
      <c r="G309" s="16">
        <v>1691</v>
      </c>
      <c r="H309" s="16">
        <v>1554</v>
      </c>
      <c r="I309" s="16">
        <v>100</v>
      </c>
      <c r="J309" s="16">
        <v>37</v>
      </c>
      <c r="K309" s="16">
        <v>43006</v>
      </c>
    </row>
    <row r="310" spans="1:11" x14ac:dyDescent="0.35">
      <c r="A310" s="16" t="s">
        <v>191</v>
      </c>
      <c r="B310" s="16">
        <v>44725</v>
      </c>
      <c r="C310" s="16">
        <v>8482</v>
      </c>
      <c r="D310" s="16">
        <v>847</v>
      </c>
      <c r="E310" s="16">
        <v>0</v>
      </c>
      <c r="F310" s="16">
        <v>847</v>
      </c>
      <c r="G310" s="16">
        <v>1752</v>
      </c>
      <c r="H310" s="16">
        <v>1608</v>
      </c>
      <c r="I310" s="16">
        <v>99</v>
      </c>
      <c r="J310" s="16">
        <v>45</v>
      </c>
      <c r="K310" s="16">
        <v>55806</v>
      </c>
    </row>
    <row r="311" spans="1:11" x14ac:dyDescent="0.35">
      <c r="A311" s="16" t="s">
        <v>192</v>
      </c>
      <c r="B311" s="16">
        <v>37444</v>
      </c>
      <c r="C311" s="16">
        <v>9020</v>
      </c>
      <c r="D311" s="16">
        <v>842</v>
      </c>
      <c r="E311" s="16">
        <v>0</v>
      </c>
      <c r="F311" s="16">
        <v>842</v>
      </c>
      <c r="G311" s="16">
        <v>1755</v>
      </c>
      <c r="H311" s="16">
        <v>1608</v>
      </c>
      <c r="I311" s="16">
        <v>98</v>
      </c>
      <c r="J311" s="16">
        <v>49</v>
      </c>
      <c r="K311" s="16">
        <v>49061</v>
      </c>
    </row>
    <row r="312" spans="1:11" x14ac:dyDescent="0.35">
      <c r="A312" s="16" t="s">
        <v>193</v>
      </c>
      <c r="B312" s="16">
        <v>34211</v>
      </c>
      <c r="C312" s="16">
        <v>9720</v>
      </c>
      <c r="D312" s="16">
        <v>1300</v>
      </c>
      <c r="E312" s="16">
        <v>0</v>
      </c>
      <c r="F312" s="16">
        <v>1300</v>
      </c>
      <c r="G312" s="16">
        <v>1719</v>
      </c>
      <c r="H312" s="16">
        <v>1605</v>
      </c>
      <c r="I312" s="16">
        <v>95</v>
      </c>
      <c r="J312" s="16">
        <v>19</v>
      </c>
      <c r="K312" s="16">
        <v>46950</v>
      </c>
    </row>
    <row r="313" spans="1:11" x14ac:dyDescent="0.35">
      <c r="A313" s="16" t="s">
        <v>194</v>
      </c>
      <c r="B313" s="16">
        <v>32000</v>
      </c>
      <c r="C313" s="16">
        <v>7793</v>
      </c>
      <c r="D313" s="16">
        <v>887</v>
      </c>
      <c r="E313" s="16">
        <v>0</v>
      </c>
      <c r="F313" s="16">
        <v>887</v>
      </c>
      <c r="G313" s="16">
        <v>1766</v>
      </c>
      <c r="H313" s="16">
        <v>1626</v>
      </c>
      <c r="I313" s="16">
        <v>98</v>
      </c>
      <c r="J313" s="16">
        <v>42</v>
      </c>
      <c r="K313" s="16">
        <v>42446</v>
      </c>
    </row>
    <row r="314" spans="1:11" x14ac:dyDescent="0.35">
      <c r="A314" s="16" t="s">
        <v>195</v>
      </c>
      <c r="B314" s="16">
        <v>30923</v>
      </c>
      <c r="C314" s="16">
        <v>7826</v>
      </c>
      <c r="D314" s="16">
        <v>740</v>
      </c>
      <c r="E314" s="16">
        <v>0</v>
      </c>
      <c r="F314" s="16">
        <v>740</v>
      </c>
      <c r="G314" s="16">
        <v>1769</v>
      </c>
      <c r="H314" s="16">
        <v>1626</v>
      </c>
      <c r="I314" s="16">
        <v>99</v>
      </c>
      <c r="J314" s="16">
        <v>44</v>
      </c>
      <c r="K314" s="16">
        <v>41258</v>
      </c>
    </row>
    <row r="315" spans="1:11" x14ac:dyDescent="0.35">
      <c r="A315" s="16" t="s">
        <v>196</v>
      </c>
      <c r="B315" s="16">
        <v>31506</v>
      </c>
      <c r="C315" s="16">
        <v>8165</v>
      </c>
      <c r="D315" s="16">
        <v>741</v>
      </c>
      <c r="E315" s="16">
        <v>0</v>
      </c>
      <c r="F315" s="16">
        <v>741</v>
      </c>
      <c r="G315" s="16">
        <v>1766</v>
      </c>
      <c r="H315" s="16">
        <v>1627</v>
      </c>
      <c r="I315" s="16">
        <v>98</v>
      </c>
      <c r="J315" s="16">
        <v>41</v>
      </c>
      <c r="K315" s="16">
        <v>42178</v>
      </c>
    </row>
    <row r="316" spans="1:11" x14ac:dyDescent="0.35">
      <c r="A316" s="16" t="s">
        <v>197</v>
      </c>
      <c r="B316" s="16">
        <v>37001</v>
      </c>
      <c r="C316" s="16">
        <v>7889</v>
      </c>
      <c r="D316" s="16">
        <v>724</v>
      </c>
      <c r="E316" s="16">
        <v>0</v>
      </c>
      <c r="F316" s="16">
        <v>724</v>
      </c>
      <c r="G316" s="16">
        <v>1811</v>
      </c>
      <c r="H316" s="16">
        <v>1645</v>
      </c>
      <c r="I316" s="16">
        <v>118</v>
      </c>
      <c r="J316" s="16">
        <v>48</v>
      </c>
      <c r="K316" s="16">
        <v>47425</v>
      </c>
    </row>
    <row r="317" spans="1:11" x14ac:dyDescent="0.35">
      <c r="A317" s="16" t="s">
        <v>198</v>
      </c>
      <c r="B317" s="16">
        <v>31888</v>
      </c>
      <c r="C317" s="16">
        <v>7727</v>
      </c>
      <c r="D317" s="16">
        <v>701</v>
      </c>
      <c r="E317" s="16">
        <v>0</v>
      </c>
      <c r="F317" s="16">
        <v>701</v>
      </c>
      <c r="G317" s="16">
        <v>1814</v>
      </c>
      <c r="H317" s="16">
        <v>1645</v>
      </c>
      <c r="I317" s="16">
        <v>120</v>
      </c>
      <c r="J317" s="16">
        <v>49</v>
      </c>
      <c r="K317" s="16">
        <v>42130</v>
      </c>
    </row>
    <row r="318" spans="1:11" x14ac:dyDescent="0.35">
      <c r="A318" s="16" t="s">
        <v>199</v>
      </c>
      <c r="B318" s="16">
        <v>31516</v>
      </c>
      <c r="C318" s="16">
        <v>7981</v>
      </c>
      <c r="D318" s="16">
        <v>1005</v>
      </c>
      <c r="E318" s="16">
        <v>0</v>
      </c>
      <c r="F318" s="16">
        <v>1005</v>
      </c>
      <c r="G318" s="16">
        <v>1811</v>
      </c>
      <c r="H318" s="16">
        <v>1650</v>
      </c>
      <c r="I318" s="16">
        <v>117</v>
      </c>
      <c r="J318" s="16">
        <v>44</v>
      </c>
      <c r="K318" s="16">
        <v>42313</v>
      </c>
    </row>
    <row r="319" spans="1:11" x14ac:dyDescent="0.35">
      <c r="A319" s="16" t="s">
        <v>200</v>
      </c>
      <c r="B319" s="16">
        <v>29991</v>
      </c>
      <c r="C319" s="16">
        <v>7811</v>
      </c>
      <c r="D319" s="16">
        <v>965</v>
      </c>
      <c r="E319" s="16">
        <v>0</v>
      </c>
      <c r="F319" s="16">
        <v>965</v>
      </c>
      <c r="G319" s="16">
        <v>1827</v>
      </c>
      <c r="H319" s="16">
        <v>1674</v>
      </c>
      <c r="I319" s="16">
        <v>107</v>
      </c>
      <c r="J319" s="16">
        <v>46</v>
      </c>
      <c r="K319" s="16">
        <v>40594</v>
      </c>
    </row>
    <row r="320" spans="1:11" x14ac:dyDescent="0.35">
      <c r="A320" s="16" t="s">
        <v>201</v>
      </c>
      <c r="B320" s="16">
        <v>28966</v>
      </c>
      <c r="C320" s="16">
        <v>7644</v>
      </c>
      <c r="D320" s="16">
        <v>907</v>
      </c>
      <c r="E320" s="16">
        <v>0</v>
      </c>
      <c r="F320" s="16">
        <v>907</v>
      </c>
      <c r="G320" s="16">
        <v>1822</v>
      </c>
      <c r="H320" s="16">
        <v>1674</v>
      </c>
      <c r="I320" s="16">
        <v>108</v>
      </c>
      <c r="J320" s="16">
        <v>40</v>
      </c>
      <c r="K320" s="16">
        <v>39339</v>
      </c>
    </row>
    <row r="321" spans="1:11" x14ac:dyDescent="0.35">
      <c r="A321" s="16" t="s">
        <v>202</v>
      </c>
      <c r="B321" s="16">
        <v>29075</v>
      </c>
      <c r="C321" s="16">
        <v>8261</v>
      </c>
      <c r="D321" s="16">
        <v>1010</v>
      </c>
      <c r="E321" s="16">
        <v>0</v>
      </c>
      <c r="F321" s="16">
        <v>1010</v>
      </c>
      <c r="G321" s="16">
        <v>1826</v>
      </c>
      <c r="H321" s="16">
        <v>1675</v>
      </c>
      <c r="I321" s="16">
        <v>107</v>
      </c>
      <c r="J321" s="16">
        <v>44</v>
      </c>
      <c r="K321" s="16">
        <v>40172</v>
      </c>
    </row>
    <row r="322" spans="1:11" x14ac:dyDescent="0.35">
      <c r="A322" s="16" t="s">
        <v>203</v>
      </c>
      <c r="B322" s="16">
        <v>40321</v>
      </c>
      <c r="C322" s="16">
        <v>8103</v>
      </c>
      <c r="D322" s="16">
        <v>758</v>
      </c>
      <c r="E322" s="16">
        <v>0</v>
      </c>
      <c r="F322" s="16">
        <v>758</v>
      </c>
      <c r="G322" s="16">
        <v>1898</v>
      </c>
      <c r="H322" s="16">
        <v>1742</v>
      </c>
      <c r="I322" s="16">
        <v>111</v>
      </c>
      <c r="J322" s="16">
        <v>45</v>
      </c>
      <c r="K322" s="16">
        <v>51080</v>
      </c>
    </row>
    <row r="323" spans="1:11" x14ac:dyDescent="0.35">
      <c r="A323" s="16" t="s">
        <v>204</v>
      </c>
      <c r="B323" s="16">
        <v>33542</v>
      </c>
      <c r="C323" s="16">
        <v>8240</v>
      </c>
      <c r="D323" s="16">
        <v>799</v>
      </c>
      <c r="E323" s="16">
        <v>0</v>
      </c>
      <c r="F323" s="16">
        <v>799</v>
      </c>
      <c r="G323" s="16">
        <v>1896</v>
      </c>
      <c r="H323" s="16">
        <v>1742</v>
      </c>
      <c r="I323" s="16">
        <v>110</v>
      </c>
      <c r="J323" s="16">
        <v>44</v>
      </c>
      <c r="K323" s="16">
        <v>44477</v>
      </c>
    </row>
    <row r="324" spans="1:11" x14ac:dyDescent="0.35">
      <c r="A324" s="16" t="s">
        <v>205</v>
      </c>
      <c r="B324" s="16">
        <v>29247</v>
      </c>
      <c r="C324" s="16">
        <v>9173</v>
      </c>
      <c r="D324" s="16">
        <v>1293</v>
      </c>
      <c r="E324" s="16">
        <v>0</v>
      </c>
      <c r="F324" s="16">
        <v>1293</v>
      </c>
      <c r="G324" s="16">
        <v>1913</v>
      </c>
      <c r="H324" s="16">
        <v>1742</v>
      </c>
      <c r="I324" s="16">
        <v>111</v>
      </c>
      <c r="J324" s="16">
        <v>60</v>
      </c>
      <c r="K324" s="16">
        <v>41626</v>
      </c>
    </row>
    <row r="325" spans="1:11" x14ac:dyDescent="0.35">
      <c r="A325" s="16" t="s">
        <v>206</v>
      </c>
      <c r="B325" s="16">
        <v>29695</v>
      </c>
      <c r="C325" s="16">
        <v>7582</v>
      </c>
      <c r="D325" s="16">
        <v>983</v>
      </c>
      <c r="E325" s="16">
        <v>0</v>
      </c>
      <c r="F325" s="16">
        <v>983</v>
      </c>
      <c r="G325" s="16">
        <v>1918</v>
      </c>
      <c r="H325" s="16">
        <v>1759</v>
      </c>
      <c r="I325" s="16">
        <v>109</v>
      </c>
      <c r="J325" s="16">
        <v>50</v>
      </c>
      <c r="K325" s="16">
        <v>40178</v>
      </c>
    </row>
    <row r="326" spans="1:11" x14ac:dyDescent="0.35">
      <c r="A326" s="16" t="s">
        <v>207</v>
      </c>
      <c r="B326" s="16">
        <v>26745</v>
      </c>
      <c r="C326" s="16">
        <v>7546</v>
      </c>
      <c r="D326" s="16">
        <v>728</v>
      </c>
      <c r="E326" s="16">
        <v>0</v>
      </c>
      <c r="F326" s="16">
        <v>728</v>
      </c>
      <c r="G326" s="16">
        <v>1918</v>
      </c>
      <c r="H326" s="16">
        <v>1759</v>
      </c>
      <c r="I326" s="16">
        <v>110</v>
      </c>
      <c r="J326" s="16">
        <v>49</v>
      </c>
      <c r="K326" s="16">
        <v>36937</v>
      </c>
    </row>
    <row r="327" spans="1:11" x14ac:dyDescent="0.35">
      <c r="A327" s="16" t="s">
        <v>208</v>
      </c>
      <c r="B327" s="16">
        <v>29341</v>
      </c>
      <c r="C327" s="16">
        <v>7862</v>
      </c>
      <c r="D327" s="16">
        <v>693</v>
      </c>
      <c r="E327" s="16">
        <v>0</v>
      </c>
      <c r="F327" s="16">
        <v>693</v>
      </c>
      <c r="G327" s="16">
        <v>1918</v>
      </c>
      <c r="H327" s="16">
        <v>1761</v>
      </c>
      <c r="I327" s="16">
        <v>109</v>
      </c>
      <c r="J327" s="16">
        <v>48</v>
      </c>
      <c r="K327" s="16">
        <v>39814</v>
      </c>
    </row>
    <row r="328" spans="1:11" x14ac:dyDescent="0.35">
      <c r="A328" s="16" t="s">
        <v>209</v>
      </c>
      <c r="B328" s="16">
        <v>34661</v>
      </c>
      <c r="C328" s="16">
        <v>7541</v>
      </c>
      <c r="D328" s="16">
        <v>495</v>
      </c>
      <c r="E328" s="16">
        <v>0</v>
      </c>
      <c r="F328" s="16">
        <v>495</v>
      </c>
      <c r="G328" s="16">
        <v>1931</v>
      </c>
      <c r="H328" s="16">
        <v>1768</v>
      </c>
      <c r="I328" s="16">
        <v>109</v>
      </c>
      <c r="J328" s="16">
        <v>54</v>
      </c>
      <c r="K328" s="16">
        <v>44628</v>
      </c>
    </row>
    <row r="329" spans="1:11" x14ac:dyDescent="0.35">
      <c r="A329" s="16" t="s">
        <v>210</v>
      </c>
      <c r="B329" s="16">
        <v>30520</v>
      </c>
      <c r="C329" s="16">
        <v>7425</v>
      </c>
      <c r="D329" s="16">
        <v>469</v>
      </c>
      <c r="E329" s="16">
        <v>0</v>
      </c>
      <c r="F329" s="16">
        <v>469</v>
      </c>
      <c r="G329" s="16">
        <v>1933</v>
      </c>
      <c r="H329" s="16">
        <v>1768</v>
      </c>
      <c r="I329" s="16">
        <v>110</v>
      </c>
      <c r="J329" s="16">
        <v>55</v>
      </c>
      <c r="K329" s="16">
        <v>40347</v>
      </c>
    </row>
    <row r="330" spans="1:11" x14ac:dyDescent="0.35">
      <c r="A330" s="16" t="s">
        <v>211</v>
      </c>
      <c r="B330" s="16">
        <v>29476</v>
      </c>
      <c r="C330" s="16">
        <v>7569</v>
      </c>
      <c r="D330" s="16">
        <v>759</v>
      </c>
      <c r="E330" s="16">
        <v>0</v>
      </c>
      <c r="F330" s="16">
        <v>759</v>
      </c>
      <c r="G330" s="16">
        <v>1924</v>
      </c>
      <c r="H330" s="16">
        <v>1766</v>
      </c>
      <c r="I330" s="16">
        <v>109</v>
      </c>
      <c r="J330" s="16">
        <v>49</v>
      </c>
      <c r="K330" s="16">
        <v>39728</v>
      </c>
    </row>
    <row r="331" spans="1:11" x14ac:dyDescent="0.35">
      <c r="A331" s="16" t="s">
        <v>212</v>
      </c>
      <c r="B331" s="16">
        <v>29425</v>
      </c>
      <c r="C331" s="16">
        <v>7601</v>
      </c>
      <c r="D331" s="16">
        <v>676</v>
      </c>
      <c r="E331" s="16">
        <v>0</v>
      </c>
      <c r="F331" s="16">
        <v>676</v>
      </c>
      <c r="G331" s="16">
        <v>1937</v>
      </c>
      <c r="H331" s="16">
        <v>1774</v>
      </c>
      <c r="I331" s="16">
        <v>110</v>
      </c>
      <c r="J331" s="16">
        <v>53</v>
      </c>
      <c r="K331" s="16">
        <v>39639</v>
      </c>
    </row>
    <row r="332" spans="1:11" x14ac:dyDescent="0.35">
      <c r="A332" s="16" t="s">
        <v>213</v>
      </c>
      <c r="B332" s="16">
        <v>29123</v>
      </c>
      <c r="C332" s="16">
        <v>7624</v>
      </c>
      <c r="D332" s="16">
        <v>614</v>
      </c>
      <c r="E332" s="16">
        <v>0</v>
      </c>
      <c r="F332" s="16">
        <v>614</v>
      </c>
      <c r="G332" s="16">
        <v>1952</v>
      </c>
      <c r="H332" s="16">
        <v>1774</v>
      </c>
      <c r="I332" s="16">
        <v>110</v>
      </c>
      <c r="J332" s="16">
        <v>68</v>
      </c>
      <c r="K332" s="16">
        <v>39313</v>
      </c>
    </row>
    <row r="333" spans="1:11" x14ac:dyDescent="0.35">
      <c r="A333" s="16" t="s">
        <v>214</v>
      </c>
      <c r="B333" s="16">
        <v>29832</v>
      </c>
      <c r="C333" s="16">
        <v>8179</v>
      </c>
      <c r="D333" s="16">
        <v>503</v>
      </c>
      <c r="E333" s="16">
        <v>0</v>
      </c>
      <c r="F333" s="16">
        <v>503</v>
      </c>
      <c r="G333" s="16">
        <v>1927</v>
      </c>
      <c r="H333" s="16">
        <v>1773</v>
      </c>
      <c r="I333" s="16">
        <v>109</v>
      </c>
      <c r="J333" s="16">
        <v>45</v>
      </c>
      <c r="K333" s="16">
        <v>40441</v>
      </c>
    </row>
    <row r="334" spans="1:11" x14ac:dyDescent="0.35">
      <c r="A334" s="16" t="s">
        <v>215</v>
      </c>
      <c r="B334" s="16">
        <v>39057</v>
      </c>
      <c r="C334" s="16">
        <v>8035</v>
      </c>
      <c r="D334" s="16">
        <v>498</v>
      </c>
      <c r="E334" s="16">
        <v>0</v>
      </c>
      <c r="F334" s="16">
        <v>498</v>
      </c>
      <c r="G334" s="16">
        <v>1965</v>
      </c>
      <c r="H334" s="16">
        <v>1822</v>
      </c>
      <c r="I334" s="16">
        <v>109</v>
      </c>
      <c r="J334" s="16">
        <v>34</v>
      </c>
      <c r="K334" s="16">
        <v>49555</v>
      </c>
    </row>
    <row r="335" spans="1:11" x14ac:dyDescent="0.35">
      <c r="A335" s="16" t="s">
        <v>216</v>
      </c>
      <c r="B335" s="16">
        <v>35624</v>
      </c>
      <c r="C335" s="16">
        <v>8840</v>
      </c>
      <c r="D335" s="16">
        <v>552</v>
      </c>
      <c r="E335" s="16">
        <v>0</v>
      </c>
      <c r="F335" s="16">
        <v>552</v>
      </c>
      <c r="G335" s="16">
        <v>1984</v>
      </c>
      <c r="H335" s="16">
        <v>1822</v>
      </c>
      <c r="I335" s="16">
        <v>110</v>
      </c>
      <c r="J335" s="16">
        <v>52</v>
      </c>
      <c r="K335" s="16">
        <v>47000</v>
      </c>
    </row>
    <row r="336" spans="1:11" x14ac:dyDescent="0.35">
      <c r="A336" s="16" t="s">
        <v>217</v>
      </c>
      <c r="B336" s="16">
        <v>35563</v>
      </c>
      <c r="C336" s="16">
        <v>10834</v>
      </c>
      <c r="D336" s="16">
        <v>1013</v>
      </c>
      <c r="E336" s="16">
        <v>0</v>
      </c>
      <c r="F336" s="16">
        <v>1013</v>
      </c>
      <c r="G336" s="16">
        <v>2037</v>
      </c>
      <c r="H336" s="16">
        <v>1818</v>
      </c>
      <c r="I336" s="16">
        <v>104</v>
      </c>
      <c r="J336" s="16">
        <v>115</v>
      </c>
      <c r="K336" s="16">
        <v>49447</v>
      </c>
    </row>
    <row r="337" spans="1:11" x14ac:dyDescent="0.35">
      <c r="A337" s="16" t="s">
        <v>218</v>
      </c>
      <c r="B337" s="16">
        <v>34299</v>
      </c>
      <c r="C337" s="16">
        <v>7529</v>
      </c>
      <c r="D337" s="16">
        <v>545</v>
      </c>
      <c r="E337" s="16">
        <v>0</v>
      </c>
      <c r="F337" s="16">
        <v>545</v>
      </c>
      <c r="G337" s="16">
        <v>2015</v>
      </c>
      <c r="H337" s="16">
        <v>1828</v>
      </c>
      <c r="I337" s="16">
        <v>109</v>
      </c>
      <c r="J337" s="16">
        <v>78</v>
      </c>
      <c r="K337" s="16">
        <v>44388</v>
      </c>
    </row>
    <row r="338" spans="1:11" x14ac:dyDescent="0.35">
      <c r="A338" s="16" t="s">
        <v>219</v>
      </c>
      <c r="B338" s="16">
        <v>31280</v>
      </c>
      <c r="C338" s="16">
        <v>7542</v>
      </c>
      <c r="D338" s="16">
        <v>544</v>
      </c>
      <c r="E338" s="16">
        <v>0</v>
      </c>
      <c r="F338" s="16">
        <v>544</v>
      </c>
      <c r="G338" s="16">
        <v>2015</v>
      </c>
      <c r="H338" s="16">
        <v>1828</v>
      </c>
      <c r="I338" s="16">
        <v>110</v>
      </c>
      <c r="J338" s="16">
        <v>77</v>
      </c>
      <c r="K338" s="16">
        <v>41381</v>
      </c>
    </row>
    <row r="339" spans="1:11" x14ac:dyDescent="0.35">
      <c r="A339" s="16" t="s">
        <v>220</v>
      </c>
      <c r="B339" s="16">
        <v>33271</v>
      </c>
      <c r="C339" s="16">
        <v>8044</v>
      </c>
      <c r="D339" s="16">
        <v>553</v>
      </c>
      <c r="E339" s="16">
        <v>0</v>
      </c>
      <c r="F339" s="16">
        <v>553</v>
      </c>
      <c r="G339" s="16">
        <v>2017</v>
      </c>
      <c r="H339" s="16">
        <v>1827</v>
      </c>
      <c r="I339" s="16">
        <v>109</v>
      </c>
      <c r="J339" s="16">
        <v>81</v>
      </c>
      <c r="K339" s="16">
        <v>43885</v>
      </c>
    </row>
    <row r="340" spans="1:11" x14ac:dyDescent="0.35">
      <c r="A340" s="16" t="s">
        <v>221</v>
      </c>
      <c r="B340" s="16">
        <v>36722</v>
      </c>
      <c r="C340" s="16">
        <v>7642</v>
      </c>
      <c r="D340" s="16">
        <v>661</v>
      </c>
      <c r="E340" s="16">
        <v>0</v>
      </c>
      <c r="F340" s="16">
        <v>661</v>
      </c>
      <c r="G340" s="16">
        <v>2034</v>
      </c>
      <c r="H340" s="16">
        <v>1838</v>
      </c>
      <c r="I340" s="16">
        <v>109</v>
      </c>
      <c r="J340" s="16">
        <v>87</v>
      </c>
      <c r="K340" s="16">
        <v>47059</v>
      </c>
    </row>
    <row r="341" spans="1:11" x14ac:dyDescent="0.35">
      <c r="A341" s="16" t="s">
        <v>222</v>
      </c>
      <c r="B341" s="16">
        <v>32769</v>
      </c>
      <c r="C341" s="16">
        <v>7645</v>
      </c>
      <c r="D341" s="16">
        <v>701</v>
      </c>
      <c r="E341" s="16">
        <v>0</v>
      </c>
      <c r="F341" s="16">
        <v>701</v>
      </c>
      <c r="G341" s="16">
        <v>2035</v>
      </c>
      <c r="H341" s="16">
        <v>1838</v>
      </c>
      <c r="I341" s="16">
        <v>110</v>
      </c>
      <c r="J341" s="16">
        <v>87</v>
      </c>
      <c r="K341" s="16">
        <v>43150</v>
      </c>
    </row>
    <row r="342" spans="1:11" x14ac:dyDescent="0.35">
      <c r="A342" s="16" t="s">
        <v>223</v>
      </c>
      <c r="B342" s="16">
        <v>32614</v>
      </c>
      <c r="C342" s="16">
        <v>7696</v>
      </c>
      <c r="D342" s="16">
        <v>934</v>
      </c>
      <c r="E342" s="16">
        <v>0</v>
      </c>
      <c r="F342" s="16">
        <v>934</v>
      </c>
      <c r="G342" s="16">
        <v>2027</v>
      </c>
      <c r="H342" s="16">
        <v>1838</v>
      </c>
      <c r="I342" s="16">
        <v>109</v>
      </c>
      <c r="J342" s="16">
        <v>80</v>
      </c>
      <c r="K342" s="16">
        <v>43271</v>
      </c>
    </row>
    <row r="343" spans="1:11" x14ac:dyDescent="0.35">
      <c r="A343" s="16" t="s">
        <v>224</v>
      </c>
      <c r="B343" s="16">
        <v>31251</v>
      </c>
      <c r="C343" s="16">
        <v>7655</v>
      </c>
      <c r="D343" s="16">
        <v>667</v>
      </c>
      <c r="E343" s="16">
        <v>0</v>
      </c>
      <c r="F343" s="16">
        <v>667</v>
      </c>
      <c r="G343" s="16">
        <v>2053</v>
      </c>
      <c r="H343" s="16">
        <v>1858</v>
      </c>
      <c r="I343" s="16">
        <v>109</v>
      </c>
      <c r="J343" s="16">
        <v>86</v>
      </c>
      <c r="K343" s="16">
        <v>41626</v>
      </c>
    </row>
    <row r="344" spans="1:11" x14ac:dyDescent="0.35">
      <c r="A344" s="16" t="s">
        <v>225</v>
      </c>
      <c r="B344" s="16">
        <v>31229</v>
      </c>
      <c r="C344" s="16">
        <v>7670</v>
      </c>
      <c r="D344" s="16">
        <v>710</v>
      </c>
      <c r="E344" s="16">
        <v>0</v>
      </c>
      <c r="F344" s="16">
        <v>710</v>
      </c>
      <c r="G344" s="16">
        <v>2054</v>
      </c>
      <c r="H344" s="16">
        <v>1858</v>
      </c>
      <c r="I344" s="16">
        <v>109</v>
      </c>
      <c r="J344" s="16">
        <v>87</v>
      </c>
      <c r="K344" s="16">
        <v>41663</v>
      </c>
    </row>
    <row r="345" spans="1:11" x14ac:dyDescent="0.35">
      <c r="A345" s="16" t="s">
        <v>226</v>
      </c>
      <c r="B345" s="16">
        <v>32316</v>
      </c>
      <c r="C345" s="16">
        <v>8214</v>
      </c>
      <c r="D345" s="16">
        <v>673</v>
      </c>
      <c r="E345" s="16">
        <v>0</v>
      </c>
      <c r="F345" s="16">
        <v>673</v>
      </c>
      <c r="G345" s="16">
        <v>2042</v>
      </c>
      <c r="H345" s="16">
        <v>1857</v>
      </c>
      <c r="I345" s="16">
        <v>113</v>
      </c>
      <c r="J345" s="16">
        <v>72</v>
      </c>
      <c r="K345" s="16">
        <v>43245</v>
      </c>
    </row>
    <row r="346" spans="1:11" x14ac:dyDescent="0.35">
      <c r="A346" s="16" t="s">
        <v>227</v>
      </c>
      <c r="B346" s="16">
        <v>44885</v>
      </c>
      <c r="C346" s="16">
        <v>8518</v>
      </c>
      <c r="D346" s="16">
        <v>611</v>
      </c>
      <c r="E346" s="16">
        <v>0</v>
      </c>
      <c r="F346" s="16">
        <v>611</v>
      </c>
      <c r="G346" s="16">
        <v>2108</v>
      </c>
      <c r="H346" s="16">
        <v>1922</v>
      </c>
      <c r="I346" s="16">
        <v>110</v>
      </c>
      <c r="J346" s="16">
        <v>76</v>
      </c>
      <c r="K346" s="16">
        <v>56122</v>
      </c>
    </row>
    <row r="347" spans="1:11" x14ac:dyDescent="0.35">
      <c r="A347" s="16" t="s">
        <v>228</v>
      </c>
      <c r="B347" s="16">
        <v>36691</v>
      </c>
      <c r="C347" s="16">
        <v>9192</v>
      </c>
      <c r="D347" s="16">
        <v>645</v>
      </c>
      <c r="E347" s="16">
        <v>0</v>
      </c>
      <c r="F347" s="16">
        <v>645</v>
      </c>
      <c r="G347" s="16">
        <v>2118</v>
      </c>
      <c r="H347" s="16">
        <v>1922</v>
      </c>
      <c r="I347" s="16">
        <v>110</v>
      </c>
      <c r="J347" s="16">
        <v>86</v>
      </c>
      <c r="K347" s="16">
        <v>48646</v>
      </c>
    </row>
    <row r="348" spans="1:11" x14ac:dyDescent="0.35">
      <c r="A348" s="16" t="s">
        <v>229</v>
      </c>
      <c r="B348" s="16">
        <v>36505</v>
      </c>
      <c r="C348" s="16">
        <v>10400</v>
      </c>
      <c r="D348" s="16">
        <v>1127</v>
      </c>
      <c r="E348" s="16">
        <v>0</v>
      </c>
      <c r="F348" s="16">
        <v>1127</v>
      </c>
      <c r="G348" s="16">
        <v>2156</v>
      </c>
      <c r="H348" s="16">
        <v>1917</v>
      </c>
      <c r="I348" s="16">
        <v>105</v>
      </c>
      <c r="J348" s="16">
        <v>134</v>
      </c>
      <c r="K348" s="16">
        <v>50188</v>
      </c>
    </row>
    <row r="349" spans="1:11" x14ac:dyDescent="0.35">
      <c r="A349" s="16" t="s">
        <v>230</v>
      </c>
      <c r="B349" s="16">
        <v>32870</v>
      </c>
      <c r="C349" s="16">
        <v>7897</v>
      </c>
      <c r="D349" s="16">
        <v>592</v>
      </c>
      <c r="E349" s="16">
        <v>0</v>
      </c>
      <c r="F349" s="16">
        <v>592</v>
      </c>
      <c r="G349" s="16">
        <v>2105</v>
      </c>
      <c r="H349" s="16">
        <v>1921</v>
      </c>
      <c r="I349" s="16">
        <v>108</v>
      </c>
      <c r="J349" s="16">
        <v>76</v>
      </c>
      <c r="K349" s="16">
        <v>43464</v>
      </c>
    </row>
    <row r="350" spans="1:11" x14ac:dyDescent="0.35">
      <c r="A350" s="16" t="s">
        <v>231</v>
      </c>
      <c r="B350" s="16">
        <v>33274</v>
      </c>
      <c r="C350" s="16">
        <v>8033</v>
      </c>
      <c r="D350" s="16">
        <v>721</v>
      </c>
      <c r="E350" s="16">
        <v>0</v>
      </c>
      <c r="F350" s="16">
        <v>721</v>
      </c>
      <c r="G350" s="16">
        <v>2104</v>
      </c>
      <c r="H350" s="16">
        <v>1921</v>
      </c>
      <c r="I350" s="16">
        <v>109</v>
      </c>
      <c r="J350" s="16">
        <v>74</v>
      </c>
      <c r="K350" s="16">
        <v>44132</v>
      </c>
    </row>
    <row r="351" spans="1:11" x14ac:dyDescent="0.35">
      <c r="A351" s="16" t="s">
        <v>232</v>
      </c>
      <c r="B351" s="16">
        <v>34906</v>
      </c>
      <c r="C351" s="16">
        <v>8554</v>
      </c>
      <c r="D351" s="16">
        <v>637</v>
      </c>
      <c r="E351" s="16">
        <v>0</v>
      </c>
      <c r="F351" s="16">
        <v>637</v>
      </c>
      <c r="G351" s="16">
        <v>2111</v>
      </c>
      <c r="H351" s="16">
        <v>1920</v>
      </c>
      <c r="I351" s="16">
        <v>109</v>
      </c>
      <c r="J351" s="16">
        <v>82</v>
      </c>
      <c r="K351" s="16">
        <v>46208</v>
      </c>
    </row>
    <row r="352" spans="1:11" x14ac:dyDescent="0.35">
      <c r="A352" s="16" t="s">
        <v>233</v>
      </c>
      <c r="B352" s="16">
        <v>39642</v>
      </c>
      <c r="C352" s="16">
        <v>8270</v>
      </c>
      <c r="D352" s="16">
        <v>614</v>
      </c>
      <c r="E352" s="16">
        <v>0</v>
      </c>
      <c r="F352" s="16">
        <v>614</v>
      </c>
      <c r="G352" s="16">
        <v>2139</v>
      </c>
      <c r="H352" s="16">
        <v>1945</v>
      </c>
      <c r="I352" s="16">
        <v>108</v>
      </c>
      <c r="J352" s="16">
        <v>86</v>
      </c>
      <c r="K352" s="16">
        <v>50665</v>
      </c>
    </row>
    <row r="353" spans="1:11" x14ac:dyDescent="0.35">
      <c r="A353" s="16" t="s">
        <v>234</v>
      </c>
      <c r="B353" s="16">
        <v>35395</v>
      </c>
      <c r="C353" s="16">
        <v>7936</v>
      </c>
      <c r="D353" s="16">
        <v>679</v>
      </c>
      <c r="E353" s="16">
        <v>0</v>
      </c>
      <c r="F353" s="16">
        <v>679</v>
      </c>
      <c r="G353" s="16">
        <v>2139</v>
      </c>
      <c r="H353" s="16">
        <v>1945</v>
      </c>
      <c r="I353" s="16">
        <v>108</v>
      </c>
      <c r="J353" s="16">
        <v>86</v>
      </c>
      <c r="K353" s="16">
        <v>46149</v>
      </c>
    </row>
    <row r="354" spans="1:11" x14ac:dyDescent="0.35">
      <c r="A354" s="16" t="s">
        <v>235</v>
      </c>
      <c r="B354" s="16">
        <v>33825</v>
      </c>
      <c r="C354" s="16">
        <v>8120</v>
      </c>
      <c r="D354" s="16">
        <v>906</v>
      </c>
      <c r="E354" s="16">
        <v>0</v>
      </c>
      <c r="F354" s="16">
        <v>906</v>
      </c>
      <c r="G354" s="16">
        <v>2129</v>
      </c>
      <c r="H354" s="16">
        <v>1944</v>
      </c>
      <c r="I354" s="16">
        <v>108</v>
      </c>
      <c r="J354" s="16">
        <v>77</v>
      </c>
      <c r="K354" s="16">
        <v>44980</v>
      </c>
    </row>
    <row r="355" spans="1:11" x14ac:dyDescent="0.35">
      <c r="A355" s="16" t="s">
        <v>236</v>
      </c>
      <c r="B355" s="16">
        <v>33174</v>
      </c>
      <c r="C355" s="16">
        <v>8058</v>
      </c>
      <c r="D355" s="16">
        <v>653</v>
      </c>
      <c r="E355" s="16">
        <v>0</v>
      </c>
      <c r="F355" s="16">
        <v>653</v>
      </c>
      <c r="G355" s="16">
        <v>2156</v>
      </c>
      <c r="H355" s="16">
        <v>1959</v>
      </c>
      <c r="I355" s="16">
        <v>110</v>
      </c>
      <c r="J355" s="16">
        <v>87</v>
      </c>
      <c r="K355" s="16">
        <v>44041</v>
      </c>
    </row>
    <row r="356" spans="1:11" x14ac:dyDescent="0.35">
      <c r="A356" s="16" t="s">
        <v>237</v>
      </c>
      <c r="B356" s="16">
        <v>33233</v>
      </c>
      <c r="C356" s="16">
        <v>7921</v>
      </c>
      <c r="D356" s="16">
        <v>693</v>
      </c>
      <c r="E356" s="16">
        <v>0</v>
      </c>
      <c r="F356" s="16">
        <v>693</v>
      </c>
      <c r="G356" s="16">
        <v>2158</v>
      </c>
      <c r="H356" s="16">
        <v>1959</v>
      </c>
      <c r="I356" s="16">
        <v>109</v>
      </c>
      <c r="J356" s="16">
        <v>90</v>
      </c>
      <c r="K356" s="16">
        <v>44005</v>
      </c>
    </row>
    <row r="357" spans="1:11" x14ac:dyDescent="0.35">
      <c r="A357" s="16" t="s">
        <v>238</v>
      </c>
      <c r="B357" s="16">
        <v>34542</v>
      </c>
      <c r="C357" s="16">
        <v>8542</v>
      </c>
      <c r="D357" s="16">
        <v>598</v>
      </c>
      <c r="E357" s="16">
        <v>0</v>
      </c>
      <c r="F357" s="16">
        <v>598</v>
      </c>
      <c r="G357" s="16">
        <v>2141</v>
      </c>
      <c r="H357" s="16">
        <v>1962</v>
      </c>
      <c r="I357" s="16">
        <v>108</v>
      </c>
      <c r="J357" s="16">
        <v>71</v>
      </c>
      <c r="K357" s="16">
        <v>45823</v>
      </c>
    </row>
    <row r="358" spans="1:11" x14ac:dyDescent="0.35">
      <c r="A358" s="16" t="s">
        <v>239</v>
      </c>
      <c r="B358" s="16">
        <v>45581</v>
      </c>
      <c r="C358" s="16">
        <v>8710</v>
      </c>
      <c r="D358" s="16">
        <v>653</v>
      </c>
      <c r="E358" s="16">
        <v>0</v>
      </c>
      <c r="F358" s="16">
        <v>653</v>
      </c>
      <c r="G358" s="16">
        <v>2188</v>
      </c>
      <c r="H358" s="16">
        <v>2008</v>
      </c>
      <c r="I358" s="16">
        <v>109</v>
      </c>
      <c r="J358" s="16">
        <v>71</v>
      </c>
      <c r="K358" s="16">
        <v>57132</v>
      </c>
    </row>
    <row r="359" spans="1:11" x14ac:dyDescent="0.35">
      <c r="A359" s="16" t="s">
        <v>240</v>
      </c>
      <c r="B359" s="16">
        <v>35714</v>
      </c>
      <c r="C359" s="16">
        <v>9077</v>
      </c>
      <c r="D359" s="16">
        <v>625</v>
      </c>
      <c r="E359" s="16">
        <v>0</v>
      </c>
      <c r="F359" s="16">
        <v>625</v>
      </c>
      <c r="G359" s="16">
        <v>2202</v>
      </c>
      <c r="H359" s="16">
        <v>2008</v>
      </c>
      <c r="I359" s="16">
        <v>110</v>
      </c>
      <c r="J359" s="16">
        <v>84</v>
      </c>
      <c r="K359" s="16">
        <v>47618</v>
      </c>
    </row>
    <row r="360" spans="1:11" x14ac:dyDescent="0.35">
      <c r="A360" s="16" t="s">
        <v>241</v>
      </c>
      <c r="B360" s="16">
        <v>36810</v>
      </c>
      <c r="C360" s="16">
        <v>10479</v>
      </c>
      <c r="D360" s="16">
        <v>2692</v>
      </c>
      <c r="E360" s="16">
        <v>0</v>
      </c>
      <c r="F360" s="16">
        <v>2692</v>
      </c>
      <c r="G360" s="16">
        <v>2241</v>
      </c>
      <c r="H360" s="16">
        <v>2011</v>
      </c>
      <c r="I360" s="16">
        <v>102</v>
      </c>
      <c r="J360" s="16">
        <v>128</v>
      </c>
      <c r="K360" s="16">
        <v>52222</v>
      </c>
    </row>
    <row r="361" spans="1:11" x14ac:dyDescent="0.35">
      <c r="A361" s="16" t="s">
        <v>242</v>
      </c>
      <c r="B361" s="16">
        <v>33185</v>
      </c>
      <c r="C361" s="16">
        <v>8670</v>
      </c>
      <c r="D361" s="16">
        <v>3088</v>
      </c>
      <c r="E361" s="16">
        <v>0</v>
      </c>
      <c r="F361" s="16">
        <v>3088</v>
      </c>
      <c r="G361" s="16">
        <v>2348</v>
      </c>
      <c r="H361" s="16">
        <v>2048</v>
      </c>
      <c r="I361" s="16">
        <v>109</v>
      </c>
      <c r="J361" s="16">
        <v>191</v>
      </c>
      <c r="K361" s="16">
        <v>47291</v>
      </c>
    </row>
    <row r="362" spans="1:11" x14ac:dyDescent="0.35">
      <c r="A362" s="16" t="s">
        <v>243</v>
      </c>
      <c r="B362" s="16">
        <v>32789</v>
      </c>
      <c r="C362" s="16">
        <v>8150</v>
      </c>
      <c r="D362" s="16">
        <v>660</v>
      </c>
      <c r="E362" s="16">
        <v>0</v>
      </c>
      <c r="F362" s="16">
        <v>660</v>
      </c>
      <c r="G362" s="16">
        <v>2299</v>
      </c>
      <c r="H362" s="16">
        <v>2002</v>
      </c>
      <c r="I362" s="16">
        <v>109</v>
      </c>
      <c r="J362" s="16">
        <v>188</v>
      </c>
      <c r="K362" s="16">
        <v>43898</v>
      </c>
    </row>
    <row r="363" spans="1:11" x14ac:dyDescent="0.35">
      <c r="A363" s="16" t="s">
        <v>244</v>
      </c>
      <c r="B363" s="16">
        <v>34587</v>
      </c>
      <c r="C363" s="16">
        <v>8811</v>
      </c>
      <c r="D363" s="16">
        <v>560</v>
      </c>
      <c r="E363" s="16">
        <v>0</v>
      </c>
      <c r="F363" s="16">
        <v>560</v>
      </c>
      <c r="G363" s="16">
        <v>2329</v>
      </c>
      <c r="H363" s="16">
        <v>2020</v>
      </c>
      <c r="I363" s="16">
        <v>111</v>
      </c>
      <c r="J363" s="16">
        <v>198</v>
      </c>
      <c r="K363" s="16">
        <v>46287</v>
      </c>
    </row>
    <row r="364" spans="1:11" x14ac:dyDescent="0.35">
      <c r="A364" s="16" t="s">
        <v>245</v>
      </c>
      <c r="B364" s="16">
        <v>40293</v>
      </c>
      <c r="C364" s="16">
        <v>8486</v>
      </c>
      <c r="D364" s="16">
        <v>637</v>
      </c>
      <c r="E364" s="16">
        <v>0</v>
      </c>
      <c r="F364" s="16">
        <v>637</v>
      </c>
      <c r="G364" s="16">
        <v>2359</v>
      </c>
      <c r="H364" s="16">
        <v>2043</v>
      </c>
      <c r="I364" s="16">
        <v>111</v>
      </c>
      <c r="J364" s="16">
        <v>205</v>
      </c>
      <c r="K364" s="16">
        <v>51775</v>
      </c>
    </row>
    <row r="365" spans="1:11" x14ac:dyDescent="0.35">
      <c r="A365" s="16" t="s">
        <v>246</v>
      </c>
      <c r="B365" s="16">
        <v>34638</v>
      </c>
      <c r="C365" s="16">
        <v>8214</v>
      </c>
      <c r="D365" s="16">
        <v>607</v>
      </c>
      <c r="E365" s="16">
        <v>0</v>
      </c>
      <c r="F365" s="16">
        <v>607</v>
      </c>
      <c r="G365" s="16">
        <v>2353</v>
      </c>
      <c r="H365" s="16">
        <v>2039</v>
      </c>
      <c r="I365" s="16">
        <v>110</v>
      </c>
      <c r="J365" s="16">
        <v>204</v>
      </c>
      <c r="K365" s="16">
        <v>45812</v>
      </c>
    </row>
    <row r="366" spans="1:11" x14ac:dyDescent="0.35">
      <c r="A366" s="16" t="s">
        <v>247</v>
      </c>
      <c r="B366" s="16">
        <v>34037</v>
      </c>
      <c r="C366" s="16">
        <v>8501</v>
      </c>
      <c r="D366" s="16">
        <v>776</v>
      </c>
      <c r="E366" s="16">
        <v>0</v>
      </c>
      <c r="F366" s="16">
        <v>776</v>
      </c>
      <c r="G366" s="16">
        <v>2332</v>
      </c>
      <c r="H366" s="16">
        <v>2024</v>
      </c>
      <c r="I366" s="16">
        <v>110</v>
      </c>
      <c r="J366" s="16">
        <v>198</v>
      </c>
      <c r="K366" s="16">
        <v>45646</v>
      </c>
    </row>
    <row r="367" spans="1:11" x14ac:dyDescent="0.35">
      <c r="A367" s="16" t="s">
        <v>248</v>
      </c>
      <c r="B367" s="16">
        <v>33908</v>
      </c>
      <c r="C367" s="16">
        <v>8157</v>
      </c>
      <c r="D367" s="16">
        <v>851</v>
      </c>
      <c r="E367" s="16">
        <v>0</v>
      </c>
      <c r="F367" s="16">
        <v>851</v>
      </c>
      <c r="G367" s="16">
        <v>2366</v>
      </c>
      <c r="H367" s="16">
        <v>2053</v>
      </c>
      <c r="I367" s="16">
        <v>111</v>
      </c>
      <c r="J367" s="16">
        <v>202</v>
      </c>
      <c r="K367" s="16">
        <v>45282</v>
      </c>
    </row>
    <row r="368" spans="1:11" x14ac:dyDescent="0.35">
      <c r="A368" s="16" t="s">
        <v>249</v>
      </c>
      <c r="B368" s="16">
        <v>32672</v>
      </c>
      <c r="C368" s="16">
        <v>8136</v>
      </c>
      <c r="D368" s="16">
        <v>598</v>
      </c>
      <c r="E368" s="16">
        <v>0</v>
      </c>
      <c r="F368" s="16">
        <v>598</v>
      </c>
      <c r="G368" s="16">
        <v>2365</v>
      </c>
      <c r="H368" s="16">
        <v>2051</v>
      </c>
      <c r="I368" s="16">
        <v>111</v>
      </c>
      <c r="J368" s="16">
        <v>203</v>
      </c>
      <c r="K368" s="16">
        <v>43771</v>
      </c>
    </row>
    <row r="369" spans="1:11" x14ac:dyDescent="0.35">
      <c r="A369" s="16" t="s">
        <v>250</v>
      </c>
      <c r="B369" s="16">
        <v>35508</v>
      </c>
      <c r="C369" s="16">
        <v>8928</v>
      </c>
      <c r="D369" s="16">
        <v>577</v>
      </c>
      <c r="E369" s="16">
        <v>0</v>
      </c>
      <c r="F369" s="16">
        <v>577</v>
      </c>
      <c r="G369" s="16">
        <v>2349</v>
      </c>
      <c r="H369" s="16">
        <v>2054</v>
      </c>
      <c r="I369" s="16">
        <v>111</v>
      </c>
      <c r="J369" s="16">
        <v>184</v>
      </c>
      <c r="K369" s="16">
        <v>47362</v>
      </c>
    </row>
    <row r="370" spans="1:11" x14ac:dyDescent="0.35">
      <c r="A370" s="16" t="s">
        <v>251</v>
      </c>
      <c r="B370" s="16">
        <v>47587</v>
      </c>
      <c r="C370" s="16">
        <v>8716</v>
      </c>
      <c r="D370" s="16">
        <v>4290</v>
      </c>
      <c r="E370" s="16">
        <v>3757</v>
      </c>
      <c r="F370" s="16">
        <v>533</v>
      </c>
      <c r="G370" s="16">
        <v>2431</v>
      </c>
      <c r="H370" s="16">
        <v>2102</v>
      </c>
      <c r="I370" s="16">
        <v>114</v>
      </c>
      <c r="J370" s="16">
        <v>215</v>
      </c>
      <c r="K370" s="16">
        <v>63024</v>
      </c>
    </row>
    <row r="371" spans="1:11" x14ac:dyDescent="0.35">
      <c r="A371" s="16" t="s">
        <v>252</v>
      </c>
      <c r="B371" s="16">
        <v>35882</v>
      </c>
      <c r="C371" s="16">
        <v>8995</v>
      </c>
      <c r="D371" s="16">
        <v>3219</v>
      </c>
      <c r="E371" s="16">
        <v>2671</v>
      </c>
      <c r="F371" s="16">
        <v>548</v>
      </c>
      <c r="G371" s="16">
        <v>2456</v>
      </c>
      <c r="H371" s="16">
        <v>2101</v>
      </c>
      <c r="I371" s="16">
        <v>129</v>
      </c>
      <c r="J371" s="16">
        <v>226</v>
      </c>
      <c r="K371" s="16">
        <v>50552</v>
      </c>
    </row>
    <row r="372" spans="1:11" x14ac:dyDescent="0.35">
      <c r="A372" s="16" t="s">
        <v>253</v>
      </c>
      <c r="B372" s="16">
        <v>36965</v>
      </c>
      <c r="C372" s="16">
        <v>10719</v>
      </c>
      <c r="D372" s="16">
        <v>994</v>
      </c>
      <c r="E372" s="16">
        <v>0</v>
      </c>
      <c r="F372" s="16">
        <v>994</v>
      </c>
      <c r="G372" s="16">
        <v>2420</v>
      </c>
      <c r="H372" s="16">
        <v>2032</v>
      </c>
      <c r="I372" s="16">
        <v>123</v>
      </c>
      <c r="J372" s="16">
        <v>265</v>
      </c>
      <c r="K372" s="16">
        <v>51098</v>
      </c>
    </row>
    <row r="373" spans="1:11" x14ac:dyDescent="0.35">
      <c r="A373" s="16" t="s">
        <v>254</v>
      </c>
      <c r="B373" s="16">
        <v>35583</v>
      </c>
      <c r="C373" s="16">
        <v>9175</v>
      </c>
      <c r="D373" s="16">
        <v>4724</v>
      </c>
      <c r="E373" s="16">
        <v>3885</v>
      </c>
      <c r="F373" s="16">
        <v>839</v>
      </c>
      <c r="G373" s="16">
        <v>2438</v>
      </c>
      <c r="H373" s="16">
        <v>2122</v>
      </c>
      <c r="I373" s="16">
        <v>119</v>
      </c>
      <c r="J373" s="16">
        <v>197</v>
      </c>
      <c r="K373" s="16">
        <v>51920</v>
      </c>
    </row>
    <row r="374" spans="1:11" x14ac:dyDescent="0.35">
      <c r="A374" s="16" t="s">
        <v>255</v>
      </c>
      <c r="B374" s="16">
        <v>35588</v>
      </c>
      <c r="C374" s="16">
        <v>8503</v>
      </c>
      <c r="D374" s="16">
        <v>4541</v>
      </c>
      <c r="E374" s="16">
        <v>3885</v>
      </c>
      <c r="F374" s="16">
        <v>656</v>
      </c>
      <c r="G374" s="16">
        <v>2387</v>
      </c>
      <c r="H374" s="16">
        <v>2076</v>
      </c>
      <c r="I374" s="16">
        <v>119</v>
      </c>
      <c r="J374" s="16">
        <v>192</v>
      </c>
      <c r="K374" s="16">
        <v>51019</v>
      </c>
    </row>
    <row r="375" spans="1:11" x14ac:dyDescent="0.35">
      <c r="A375" s="16" t="s">
        <v>256</v>
      </c>
      <c r="B375" s="16">
        <v>35628</v>
      </c>
      <c r="C375" s="16">
        <v>8878</v>
      </c>
      <c r="D375" s="16">
        <v>4462</v>
      </c>
      <c r="E375" s="16">
        <v>3885</v>
      </c>
      <c r="F375" s="16">
        <v>577</v>
      </c>
      <c r="G375" s="16">
        <v>2438</v>
      </c>
      <c r="H375" s="16">
        <v>2094</v>
      </c>
      <c r="I375" s="16">
        <v>120</v>
      </c>
      <c r="J375" s="16">
        <v>224</v>
      </c>
      <c r="K375" s="16">
        <v>51406</v>
      </c>
    </row>
    <row r="376" spans="1:11" x14ac:dyDescent="0.35">
      <c r="A376" s="16" t="s">
        <v>257</v>
      </c>
      <c r="B376" s="16">
        <v>41651</v>
      </c>
      <c r="C376" s="16">
        <v>8332</v>
      </c>
      <c r="D376" s="16">
        <v>1168</v>
      </c>
      <c r="E376" s="16">
        <v>526</v>
      </c>
      <c r="F376" s="16">
        <v>642</v>
      </c>
      <c r="G376" s="16">
        <v>2454</v>
      </c>
      <c r="H376" s="16">
        <v>2113</v>
      </c>
      <c r="I376" s="16">
        <v>118</v>
      </c>
      <c r="J376" s="16">
        <v>223</v>
      </c>
      <c r="K376" s="16">
        <v>53605</v>
      </c>
    </row>
    <row r="377" spans="1:11" x14ac:dyDescent="0.35">
      <c r="A377" s="16" t="s">
        <v>258</v>
      </c>
      <c r="B377" s="16">
        <v>35692</v>
      </c>
      <c r="C377" s="16">
        <v>8350</v>
      </c>
      <c r="D377" s="16">
        <v>595</v>
      </c>
      <c r="E377" s="16">
        <v>0</v>
      </c>
      <c r="F377" s="16">
        <v>595</v>
      </c>
      <c r="G377" s="16">
        <v>2443</v>
      </c>
      <c r="H377" s="16">
        <v>2113</v>
      </c>
      <c r="I377" s="16">
        <v>118</v>
      </c>
      <c r="J377" s="16">
        <v>212</v>
      </c>
      <c r="K377" s="16">
        <v>47080</v>
      </c>
    </row>
    <row r="378" spans="1:11" x14ac:dyDescent="0.35">
      <c r="A378" s="16" t="s">
        <v>259</v>
      </c>
      <c r="B378" s="16">
        <v>35483</v>
      </c>
      <c r="C378" s="16">
        <v>8557</v>
      </c>
      <c r="D378" s="16">
        <v>1027</v>
      </c>
      <c r="E378" s="16">
        <v>0</v>
      </c>
      <c r="F378" s="16">
        <v>1027</v>
      </c>
      <c r="G378" s="16">
        <v>2456</v>
      </c>
      <c r="H378" s="16">
        <v>2110</v>
      </c>
      <c r="I378" s="16">
        <v>120</v>
      </c>
      <c r="J378" s="16">
        <v>226</v>
      </c>
      <c r="K378" s="16">
        <v>47523</v>
      </c>
    </row>
    <row r="379" spans="1:11" x14ac:dyDescent="0.35">
      <c r="A379" s="16" t="s">
        <v>260</v>
      </c>
      <c r="B379" s="16">
        <v>35100</v>
      </c>
      <c r="C379" s="16">
        <v>8231</v>
      </c>
      <c r="D379" s="16">
        <v>609</v>
      </c>
      <c r="E379" s="16">
        <v>0</v>
      </c>
      <c r="F379" s="16">
        <v>609</v>
      </c>
      <c r="G379" s="16">
        <v>2601</v>
      </c>
      <c r="H379" s="16">
        <v>2125</v>
      </c>
      <c r="I379" s="16">
        <v>118</v>
      </c>
      <c r="J379" s="16">
        <v>358</v>
      </c>
      <c r="K379" s="16">
        <v>46541</v>
      </c>
    </row>
    <row r="380" spans="1:11" x14ac:dyDescent="0.35">
      <c r="A380" s="16" t="s">
        <v>261</v>
      </c>
      <c r="B380" s="16">
        <v>34664</v>
      </c>
      <c r="C380" s="16">
        <v>8400</v>
      </c>
      <c r="D380" s="16">
        <v>693</v>
      </c>
      <c r="E380" s="16">
        <v>0</v>
      </c>
      <c r="F380" s="16">
        <v>693</v>
      </c>
      <c r="G380" s="16">
        <v>2588</v>
      </c>
      <c r="H380" s="16">
        <v>2123</v>
      </c>
      <c r="I380" s="16">
        <v>118</v>
      </c>
      <c r="J380" s="16">
        <v>347</v>
      </c>
      <c r="K380" s="16">
        <v>46345</v>
      </c>
    </row>
    <row r="381" spans="1:11" x14ac:dyDescent="0.35">
      <c r="A381" s="16" t="s">
        <v>262</v>
      </c>
      <c r="B381" s="16">
        <v>37142</v>
      </c>
      <c r="C381" s="16">
        <v>9229</v>
      </c>
      <c r="D381" s="16">
        <v>619</v>
      </c>
      <c r="E381" s="16">
        <v>0</v>
      </c>
      <c r="F381" s="16">
        <v>619</v>
      </c>
      <c r="G381" s="16">
        <v>2430</v>
      </c>
      <c r="H381" s="16">
        <v>2124</v>
      </c>
      <c r="I381" s="16">
        <v>116</v>
      </c>
      <c r="J381" s="16">
        <v>190</v>
      </c>
      <c r="K381" s="16">
        <v>49420</v>
      </c>
    </row>
    <row r="382" spans="1:11" x14ac:dyDescent="0.35">
      <c r="A382" s="16" t="s">
        <v>263</v>
      </c>
      <c r="B382" s="16">
        <v>47831</v>
      </c>
      <c r="C382" s="16">
        <v>8969</v>
      </c>
      <c r="D382" s="16">
        <v>575</v>
      </c>
      <c r="E382" s="16">
        <v>0</v>
      </c>
      <c r="F382" s="16">
        <v>575</v>
      </c>
      <c r="G382" s="16">
        <v>2599</v>
      </c>
      <c r="H382" s="16">
        <v>2180</v>
      </c>
      <c r="I382" s="16">
        <v>118</v>
      </c>
      <c r="J382" s="16">
        <v>301</v>
      </c>
      <c r="K382" s="16">
        <v>59974</v>
      </c>
    </row>
    <row r="383" spans="1:11" x14ac:dyDescent="0.35">
      <c r="A383" s="16" t="s">
        <v>264</v>
      </c>
      <c r="B383" s="16">
        <v>37942</v>
      </c>
      <c r="C383" s="16">
        <v>9490</v>
      </c>
      <c r="D383" s="16">
        <v>558</v>
      </c>
      <c r="E383" s="16">
        <v>0</v>
      </c>
      <c r="F383" s="16">
        <v>558</v>
      </c>
      <c r="G383" s="16">
        <v>2562</v>
      </c>
      <c r="H383" s="16">
        <v>2180</v>
      </c>
      <c r="I383" s="16">
        <v>119</v>
      </c>
      <c r="J383" s="16">
        <v>263</v>
      </c>
      <c r="K383" s="16">
        <v>50552</v>
      </c>
    </row>
    <row r="384" spans="1:11" x14ac:dyDescent="0.35">
      <c r="A384" s="16" t="s">
        <v>265</v>
      </c>
      <c r="B384" s="16">
        <v>39304</v>
      </c>
      <c r="C384" s="16">
        <v>11192</v>
      </c>
      <c r="D384" s="16">
        <v>1277</v>
      </c>
      <c r="E384" s="16">
        <v>0</v>
      </c>
      <c r="F384" s="16">
        <v>1277</v>
      </c>
      <c r="G384" s="16">
        <v>2651</v>
      </c>
      <c r="H384" s="16">
        <v>2117</v>
      </c>
      <c r="I384" s="16">
        <v>116</v>
      </c>
      <c r="J384" s="16">
        <v>418</v>
      </c>
      <c r="K384" s="16">
        <v>54424</v>
      </c>
    </row>
    <row r="385" spans="1:11" x14ac:dyDescent="0.35">
      <c r="A385" s="16" t="s">
        <v>266</v>
      </c>
      <c r="B385" s="16">
        <v>36346</v>
      </c>
      <c r="C385" s="16">
        <v>8853</v>
      </c>
      <c r="D385" s="16">
        <v>4713</v>
      </c>
      <c r="E385" s="16">
        <v>4107</v>
      </c>
      <c r="F385" s="16">
        <v>606</v>
      </c>
      <c r="G385" s="16">
        <v>2530</v>
      </c>
      <c r="H385" s="16">
        <v>2160</v>
      </c>
      <c r="I385" s="16">
        <v>117</v>
      </c>
      <c r="J385" s="16">
        <v>253</v>
      </c>
      <c r="K385" s="16">
        <v>52442</v>
      </c>
    </row>
    <row r="386" spans="1:11" x14ac:dyDescent="0.35">
      <c r="A386" s="16" t="s">
        <v>267</v>
      </c>
      <c r="B386" s="16">
        <v>35452</v>
      </c>
      <c r="C386" s="16">
        <v>8511</v>
      </c>
      <c r="D386" s="16">
        <v>624</v>
      </c>
      <c r="E386" s="16">
        <v>0</v>
      </c>
      <c r="F386" s="16">
        <v>624</v>
      </c>
      <c r="G386" s="16">
        <v>2520</v>
      </c>
      <c r="H386" s="16">
        <v>2160</v>
      </c>
      <c r="I386" s="16">
        <v>117</v>
      </c>
      <c r="J386" s="16">
        <v>243</v>
      </c>
      <c r="K386" s="16">
        <v>47107</v>
      </c>
    </row>
    <row r="387" spans="1:11" x14ac:dyDescent="0.35">
      <c r="A387" s="16" t="s">
        <v>268</v>
      </c>
      <c r="B387" s="16">
        <v>36532</v>
      </c>
      <c r="C387" s="16">
        <v>9068</v>
      </c>
      <c r="D387" s="16">
        <v>612</v>
      </c>
      <c r="E387" s="16">
        <v>0</v>
      </c>
      <c r="F387" s="16">
        <v>612</v>
      </c>
      <c r="G387" s="16">
        <v>2548</v>
      </c>
      <c r="H387" s="16">
        <v>2160</v>
      </c>
      <c r="I387" s="16">
        <v>119</v>
      </c>
      <c r="J387" s="16">
        <v>269</v>
      </c>
      <c r="K387" s="16">
        <v>48760</v>
      </c>
    </row>
    <row r="388" spans="1:11" x14ac:dyDescent="0.35">
      <c r="A388" s="16" t="s">
        <v>269</v>
      </c>
      <c r="B388" s="16">
        <v>43060</v>
      </c>
      <c r="C388" s="16">
        <v>8753</v>
      </c>
      <c r="D388" s="16">
        <v>1118</v>
      </c>
      <c r="E388" s="16">
        <v>525</v>
      </c>
      <c r="F388" s="16">
        <v>593</v>
      </c>
      <c r="G388" s="16">
        <v>2562</v>
      </c>
      <c r="H388" s="16">
        <v>2156</v>
      </c>
      <c r="I388" s="16">
        <v>119</v>
      </c>
      <c r="J388" s="16">
        <v>287</v>
      </c>
      <c r="K388" s="16">
        <v>55493</v>
      </c>
    </row>
    <row r="389" spans="1:11" x14ac:dyDescent="0.35">
      <c r="A389" s="16" t="s">
        <v>270</v>
      </c>
      <c r="B389" s="16">
        <v>37498</v>
      </c>
      <c r="C389" s="16">
        <v>8774</v>
      </c>
      <c r="D389" s="16">
        <v>589</v>
      </c>
      <c r="E389" s="16">
        <v>0</v>
      </c>
      <c r="F389" s="16">
        <v>589</v>
      </c>
      <c r="G389" s="16">
        <v>2642</v>
      </c>
      <c r="H389" s="16">
        <v>2156</v>
      </c>
      <c r="I389" s="16">
        <v>118</v>
      </c>
      <c r="J389" s="16">
        <v>368</v>
      </c>
      <c r="K389" s="16">
        <v>49503</v>
      </c>
    </row>
    <row r="390" spans="1:11" x14ac:dyDescent="0.35">
      <c r="A390" s="16" t="s">
        <v>271</v>
      </c>
      <c r="B390" s="16">
        <v>36739</v>
      </c>
      <c r="C390" s="16">
        <v>8752</v>
      </c>
      <c r="D390" s="16">
        <v>1036</v>
      </c>
      <c r="E390" s="16">
        <v>0</v>
      </c>
      <c r="F390" s="16">
        <v>1036</v>
      </c>
      <c r="G390" s="16">
        <v>2582</v>
      </c>
      <c r="H390" s="16">
        <v>2155</v>
      </c>
      <c r="I390" s="16">
        <v>119</v>
      </c>
      <c r="J390" s="16">
        <v>308</v>
      </c>
      <c r="K390" s="16">
        <v>49109</v>
      </c>
    </row>
    <row r="391" spans="1:11" x14ac:dyDescent="0.35">
      <c r="A391" s="16" t="s">
        <v>272</v>
      </c>
      <c r="B391" s="16">
        <v>37064</v>
      </c>
      <c r="C391" s="16">
        <v>8534</v>
      </c>
      <c r="D391" s="16">
        <v>4674</v>
      </c>
      <c r="E391" s="16">
        <v>4050</v>
      </c>
      <c r="F391" s="16">
        <v>624</v>
      </c>
      <c r="G391" s="16">
        <v>2583</v>
      </c>
      <c r="H391" s="16">
        <v>2169</v>
      </c>
      <c r="I391" s="16">
        <v>120</v>
      </c>
      <c r="J391" s="16">
        <v>294</v>
      </c>
      <c r="K391" s="16">
        <v>52855</v>
      </c>
    </row>
    <row r="392" spans="1:11" x14ac:dyDescent="0.35">
      <c r="A392" s="16" t="s">
        <v>273</v>
      </c>
      <c r="B392" s="16">
        <v>36565</v>
      </c>
      <c r="C392" s="16">
        <v>8761</v>
      </c>
      <c r="D392" s="16">
        <v>605</v>
      </c>
      <c r="E392" s="16">
        <v>0</v>
      </c>
      <c r="F392" s="16">
        <v>605</v>
      </c>
      <c r="G392" s="16">
        <v>3654</v>
      </c>
      <c r="H392" s="16">
        <v>2169</v>
      </c>
      <c r="I392" s="16">
        <v>120</v>
      </c>
      <c r="J392" s="16">
        <v>1365</v>
      </c>
      <c r="K392" s="16">
        <v>49585</v>
      </c>
    </row>
    <row r="393" spans="1:11" x14ac:dyDescent="0.35">
      <c r="A393" s="16" t="s">
        <v>274</v>
      </c>
      <c r="B393" s="16">
        <v>38418</v>
      </c>
      <c r="C393" s="16">
        <v>9463</v>
      </c>
      <c r="D393" s="16">
        <v>618</v>
      </c>
      <c r="E393" s="16">
        <v>0</v>
      </c>
      <c r="F393" s="16">
        <v>618</v>
      </c>
      <c r="G393" s="16">
        <v>2529</v>
      </c>
      <c r="H393" s="16">
        <v>2166</v>
      </c>
      <c r="I393" s="16">
        <v>118</v>
      </c>
      <c r="J393" s="16">
        <v>245</v>
      </c>
      <c r="K393" s="16">
        <v>51028</v>
      </c>
    </row>
    <row r="394" spans="1:11" x14ac:dyDescent="0.35">
      <c r="A394" s="16" t="s">
        <v>275</v>
      </c>
      <c r="B394" s="16">
        <v>51884</v>
      </c>
      <c r="C394" s="16">
        <v>9214</v>
      </c>
      <c r="D394" s="16">
        <v>2586</v>
      </c>
      <c r="E394" s="16">
        <v>2057</v>
      </c>
      <c r="F394" s="16">
        <v>529</v>
      </c>
      <c r="G394" s="16">
        <v>2564</v>
      </c>
      <c r="H394" s="16">
        <v>2199</v>
      </c>
      <c r="I394" s="16">
        <v>116</v>
      </c>
      <c r="J394" s="16">
        <v>249</v>
      </c>
      <c r="K394" s="16">
        <v>66248</v>
      </c>
    </row>
    <row r="395" spans="1:11" x14ac:dyDescent="0.35">
      <c r="A395" s="16" t="s">
        <v>276</v>
      </c>
      <c r="B395" s="16">
        <v>40120</v>
      </c>
      <c r="C395" s="16">
        <v>9982</v>
      </c>
      <c r="D395" s="16">
        <v>674</v>
      </c>
      <c r="E395" s="16">
        <v>0</v>
      </c>
      <c r="F395" s="16">
        <v>674</v>
      </c>
      <c r="G395" s="16">
        <v>2599</v>
      </c>
      <c r="H395" s="16">
        <v>2199</v>
      </c>
      <c r="I395" s="16">
        <v>116</v>
      </c>
      <c r="J395" s="16">
        <v>284</v>
      </c>
      <c r="K395" s="16">
        <v>53375</v>
      </c>
    </row>
    <row r="396" spans="1:11" x14ac:dyDescent="0.35">
      <c r="A396" s="16" t="s">
        <v>277</v>
      </c>
      <c r="B396" s="16">
        <v>40057</v>
      </c>
      <c r="C396" s="16">
        <v>11595</v>
      </c>
      <c r="D396" s="16">
        <v>1336</v>
      </c>
      <c r="E396" s="16">
        <v>0</v>
      </c>
      <c r="F396" s="16">
        <v>1336</v>
      </c>
      <c r="G396" s="16">
        <v>2640</v>
      </c>
      <c r="H396" s="16">
        <v>2197</v>
      </c>
      <c r="I396" s="16">
        <v>112</v>
      </c>
      <c r="J396" s="16">
        <v>331</v>
      </c>
      <c r="K396" s="16">
        <v>55628</v>
      </c>
    </row>
    <row r="397" spans="1:11" x14ac:dyDescent="0.35">
      <c r="A397" s="16" t="s">
        <v>278</v>
      </c>
      <c r="B397" s="16">
        <v>37475</v>
      </c>
      <c r="C397" s="16">
        <v>9210</v>
      </c>
      <c r="D397" s="16">
        <v>4574</v>
      </c>
      <c r="E397" s="16">
        <v>3904</v>
      </c>
      <c r="F397" s="16">
        <v>670</v>
      </c>
      <c r="G397" s="16">
        <v>2950</v>
      </c>
      <c r="H397" s="16">
        <v>2210</v>
      </c>
      <c r="I397" s="16">
        <v>117</v>
      </c>
      <c r="J397" s="16">
        <v>623</v>
      </c>
      <c r="K397" s="16">
        <v>54209</v>
      </c>
    </row>
    <row r="398" spans="1:11" x14ac:dyDescent="0.35">
      <c r="A398" s="16" t="s">
        <v>279</v>
      </c>
      <c r="B398" s="16">
        <v>37164</v>
      </c>
      <c r="C398" s="16">
        <v>9371</v>
      </c>
      <c r="D398" s="16">
        <v>584</v>
      </c>
      <c r="E398" s="16">
        <v>0</v>
      </c>
      <c r="F398" s="16">
        <v>584</v>
      </c>
      <c r="G398" s="16">
        <v>2853</v>
      </c>
      <c r="H398" s="16">
        <v>2210</v>
      </c>
      <c r="I398" s="16">
        <v>116</v>
      </c>
      <c r="J398" s="16">
        <v>527</v>
      </c>
      <c r="K398" s="16">
        <v>49972</v>
      </c>
    </row>
    <row r="399" spans="1:11" x14ac:dyDescent="0.35">
      <c r="A399" s="16" t="s">
        <v>280</v>
      </c>
      <c r="B399" s="16">
        <v>37902</v>
      </c>
      <c r="C399" s="16">
        <v>9454</v>
      </c>
      <c r="D399" s="16">
        <v>585</v>
      </c>
      <c r="E399" s="16">
        <v>0</v>
      </c>
      <c r="F399" s="16">
        <v>585</v>
      </c>
      <c r="G399" s="16">
        <v>2685</v>
      </c>
      <c r="H399" s="16">
        <v>2210</v>
      </c>
      <c r="I399" s="16">
        <v>118</v>
      </c>
      <c r="J399" s="16">
        <v>357</v>
      </c>
      <c r="K399" s="16">
        <v>50626</v>
      </c>
    </row>
    <row r="400" spans="1:11" x14ac:dyDescent="0.35">
      <c r="A400" s="16" t="s">
        <v>281</v>
      </c>
      <c r="B400" s="16">
        <v>45331</v>
      </c>
      <c r="C400" s="16">
        <v>9120</v>
      </c>
      <c r="D400" s="16">
        <v>1017</v>
      </c>
      <c r="E400" s="16">
        <v>411</v>
      </c>
      <c r="F400" s="16">
        <v>606</v>
      </c>
      <c r="G400" s="16">
        <v>2569</v>
      </c>
      <c r="H400" s="16">
        <v>2207</v>
      </c>
      <c r="I400" s="16">
        <v>118</v>
      </c>
      <c r="J400" s="16">
        <v>244</v>
      </c>
      <c r="K400" s="16">
        <v>58037</v>
      </c>
    </row>
    <row r="401" spans="1:11" x14ac:dyDescent="0.35">
      <c r="A401" s="16" t="s">
        <v>282</v>
      </c>
      <c r="B401" s="16">
        <v>37905</v>
      </c>
      <c r="C401" s="16">
        <v>9264</v>
      </c>
      <c r="D401" s="16">
        <v>601</v>
      </c>
      <c r="E401" s="16">
        <v>0</v>
      </c>
      <c r="F401" s="16">
        <v>601</v>
      </c>
      <c r="G401" s="16">
        <v>2575</v>
      </c>
      <c r="H401" s="16">
        <v>2207</v>
      </c>
      <c r="I401" s="16">
        <v>118</v>
      </c>
      <c r="J401" s="16">
        <v>250</v>
      </c>
      <c r="K401" s="16">
        <v>50345</v>
      </c>
    </row>
    <row r="402" spans="1:11" x14ac:dyDescent="0.35">
      <c r="A402" s="16" t="s">
        <v>283</v>
      </c>
      <c r="B402" s="16">
        <v>37533</v>
      </c>
      <c r="C402" s="16">
        <v>9063</v>
      </c>
      <c r="D402" s="16">
        <v>1042</v>
      </c>
      <c r="E402" s="16">
        <v>0</v>
      </c>
      <c r="F402" s="16">
        <v>1042</v>
      </c>
      <c r="G402" s="16">
        <v>2580</v>
      </c>
      <c r="H402" s="16">
        <v>2208</v>
      </c>
      <c r="I402" s="16">
        <v>119</v>
      </c>
      <c r="J402" s="16">
        <v>253</v>
      </c>
      <c r="K402" s="16">
        <v>50218</v>
      </c>
    </row>
    <row r="403" spans="1:11" x14ac:dyDescent="0.35">
      <c r="A403" s="16" t="s">
        <v>284</v>
      </c>
      <c r="B403" s="16">
        <v>38079</v>
      </c>
      <c r="C403" s="16">
        <v>9076</v>
      </c>
      <c r="D403" s="16">
        <v>2902</v>
      </c>
      <c r="E403" s="16">
        <v>2313</v>
      </c>
      <c r="F403" s="16">
        <v>589</v>
      </c>
      <c r="G403" s="16">
        <v>2606</v>
      </c>
      <c r="H403" s="16">
        <v>2214</v>
      </c>
      <c r="I403" s="16">
        <v>119</v>
      </c>
      <c r="J403" s="16">
        <v>273</v>
      </c>
      <c r="K403" s="16">
        <v>52663</v>
      </c>
    </row>
    <row r="404" spans="1:11" x14ac:dyDescent="0.35">
      <c r="A404" s="16" t="s">
        <v>285</v>
      </c>
      <c r="B404" s="16">
        <v>37281</v>
      </c>
      <c r="C404" s="16">
        <v>9153</v>
      </c>
      <c r="D404" s="16">
        <v>658</v>
      </c>
      <c r="E404" s="16">
        <v>0</v>
      </c>
      <c r="F404" s="16">
        <v>658</v>
      </c>
      <c r="G404" s="16">
        <v>2707</v>
      </c>
      <c r="H404" s="16">
        <v>2214</v>
      </c>
      <c r="I404" s="16">
        <v>119</v>
      </c>
      <c r="J404" s="16">
        <v>374</v>
      </c>
      <c r="K404" s="16">
        <v>49799</v>
      </c>
    </row>
    <row r="405" spans="1:11" x14ac:dyDescent="0.35">
      <c r="A405" s="16" t="s">
        <v>286</v>
      </c>
      <c r="B405" s="16">
        <v>39009</v>
      </c>
      <c r="C405" s="16">
        <v>9671</v>
      </c>
      <c r="D405" s="16">
        <v>562</v>
      </c>
      <c r="E405" s="16">
        <v>0</v>
      </c>
      <c r="F405" s="16">
        <v>562</v>
      </c>
      <c r="G405" s="16">
        <v>2563</v>
      </c>
      <c r="H405" s="16">
        <v>2212</v>
      </c>
      <c r="I405" s="16">
        <v>118</v>
      </c>
      <c r="J405" s="16">
        <v>233</v>
      </c>
      <c r="K405" s="16">
        <v>51805</v>
      </c>
    </row>
    <row r="406" spans="1:11" x14ac:dyDescent="0.35">
      <c r="A406" s="16" t="s">
        <v>287</v>
      </c>
      <c r="B406" s="16">
        <v>55012</v>
      </c>
      <c r="C406" s="16">
        <v>9809</v>
      </c>
      <c r="D406" s="16">
        <v>2415</v>
      </c>
      <c r="E406" s="16">
        <v>1901</v>
      </c>
      <c r="F406" s="16">
        <v>514</v>
      </c>
      <c r="G406" s="16">
        <v>2586</v>
      </c>
      <c r="H406" s="16">
        <v>2239</v>
      </c>
      <c r="I406" s="16">
        <v>120</v>
      </c>
      <c r="J406" s="16">
        <v>227</v>
      </c>
      <c r="K406" s="16">
        <v>69822</v>
      </c>
    </row>
    <row r="407" spans="1:11" x14ac:dyDescent="0.35">
      <c r="A407" s="16" t="s">
        <v>288</v>
      </c>
      <c r="B407" s="16">
        <v>42373</v>
      </c>
      <c r="C407" s="16">
        <v>10008</v>
      </c>
      <c r="D407" s="16">
        <v>600</v>
      </c>
      <c r="E407" s="16">
        <v>0</v>
      </c>
      <c r="F407" s="16">
        <v>600</v>
      </c>
      <c r="G407" s="16">
        <v>2647</v>
      </c>
      <c r="H407" s="16">
        <v>2239</v>
      </c>
      <c r="I407" s="16">
        <v>120</v>
      </c>
      <c r="J407" s="16">
        <v>288</v>
      </c>
      <c r="K407" s="16">
        <v>55628</v>
      </c>
    </row>
    <row r="408" spans="1:11" x14ac:dyDescent="0.35">
      <c r="A408" s="16" t="s">
        <v>289</v>
      </c>
      <c r="B408" s="16">
        <v>41849</v>
      </c>
      <c r="C408" s="16">
        <v>11006</v>
      </c>
      <c r="D408" s="16">
        <v>1285</v>
      </c>
      <c r="E408" s="16">
        <v>0</v>
      </c>
      <c r="F408" s="16">
        <v>1285</v>
      </c>
      <c r="G408" s="16">
        <v>2672</v>
      </c>
      <c r="H408" s="16">
        <v>2237</v>
      </c>
      <c r="I408" s="16">
        <v>113</v>
      </c>
      <c r="J408" s="16">
        <v>322</v>
      </c>
      <c r="K408" s="16">
        <v>56812</v>
      </c>
    </row>
    <row r="409" spans="1:11" x14ac:dyDescent="0.35">
      <c r="A409" s="16" t="s">
        <v>290</v>
      </c>
      <c r="B409" s="16">
        <v>39421</v>
      </c>
      <c r="C409" s="16">
        <v>10039</v>
      </c>
      <c r="D409" s="16">
        <v>4346</v>
      </c>
      <c r="E409" s="16">
        <v>3806</v>
      </c>
      <c r="F409" s="16">
        <v>540</v>
      </c>
      <c r="G409" s="16">
        <v>2671</v>
      </c>
      <c r="H409" s="16">
        <v>2258</v>
      </c>
      <c r="I409" s="16">
        <v>117</v>
      </c>
      <c r="J409" s="16">
        <v>296</v>
      </c>
      <c r="K409" s="16">
        <v>56477</v>
      </c>
    </row>
    <row r="410" spans="1:11" x14ac:dyDescent="0.35">
      <c r="A410" s="16" t="s">
        <v>291</v>
      </c>
      <c r="B410" s="16">
        <v>38478</v>
      </c>
      <c r="C410" s="16">
        <v>9912</v>
      </c>
      <c r="D410" s="16">
        <v>647</v>
      </c>
      <c r="E410" s="16">
        <v>0</v>
      </c>
      <c r="F410" s="16">
        <v>647</v>
      </c>
      <c r="G410" s="16">
        <v>2646</v>
      </c>
      <c r="H410" s="16">
        <v>2258</v>
      </c>
      <c r="I410" s="16">
        <v>117</v>
      </c>
      <c r="J410" s="16">
        <v>271</v>
      </c>
      <c r="K410" s="16">
        <v>51683</v>
      </c>
    </row>
    <row r="411" spans="1:11" x14ac:dyDescent="0.35">
      <c r="A411" s="16" t="s">
        <v>292</v>
      </c>
      <c r="B411" s="16">
        <v>40097</v>
      </c>
      <c r="C411" s="16">
        <v>10205</v>
      </c>
      <c r="D411" s="16">
        <v>549</v>
      </c>
      <c r="E411" s="16">
        <v>0</v>
      </c>
      <c r="F411" s="16">
        <v>549</v>
      </c>
      <c r="G411" s="16">
        <v>2701</v>
      </c>
      <c r="H411" s="16">
        <v>2265</v>
      </c>
      <c r="I411" s="16">
        <v>120</v>
      </c>
      <c r="J411" s="16">
        <v>316</v>
      </c>
      <c r="K411" s="16">
        <v>53552</v>
      </c>
    </row>
    <row r="412" spans="1:11" x14ac:dyDescent="0.35">
      <c r="A412" s="16" t="s">
        <v>293</v>
      </c>
      <c r="B412" s="16">
        <v>46944</v>
      </c>
      <c r="C412" s="16">
        <v>10332</v>
      </c>
      <c r="D412" s="16">
        <v>1672</v>
      </c>
      <c r="E412" s="16">
        <v>1148</v>
      </c>
      <c r="F412" s="16">
        <v>524</v>
      </c>
      <c r="G412" s="16">
        <v>2700</v>
      </c>
      <c r="H412" s="16">
        <v>2266</v>
      </c>
      <c r="I412" s="16">
        <v>119</v>
      </c>
      <c r="J412" s="16">
        <v>315</v>
      </c>
      <c r="K412" s="16">
        <v>61648</v>
      </c>
    </row>
    <row r="413" spans="1:11" x14ac:dyDescent="0.35">
      <c r="A413" s="16" t="s">
        <v>294</v>
      </c>
      <c r="B413" s="16">
        <v>40913</v>
      </c>
      <c r="C413" s="16">
        <v>9866</v>
      </c>
      <c r="D413" s="16">
        <v>620</v>
      </c>
      <c r="E413" s="16">
        <v>0</v>
      </c>
      <c r="F413" s="16">
        <v>620</v>
      </c>
      <c r="G413" s="16">
        <v>2674</v>
      </c>
      <c r="H413" s="16">
        <v>2266</v>
      </c>
      <c r="I413" s="16">
        <v>119</v>
      </c>
      <c r="J413" s="16">
        <v>289</v>
      </c>
      <c r="K413" s="16">
        <v>54073</v>
      </c>
    </row>
    <row r="414" spans="1:11" x14ac:dyDescent="0.35">
      <c r="A414" s="16" t="s">
        <v>295</v>
      </c>
      <c r="B414" s="16">
        <v>39884</v>
      </c>
      <c r="C414" s="16">
        <v>10024</v>
      </c>
      <c r="D414" s="16">
        <v>974</v>
      </c>
      <c r="E414" s="16">
        <v>0</v>
      </c>
      <c r="F414" s="16">
        <v>974</v>
      </c>
      <c r="G414" s="16">
        <v>2659</v>
      </c>
      <c r="H414" s="16">
        <v>2264</v>
      </c>
      <c r="I414" s="16">
        <v>119</v>
      </c>
      <c r="J414" s="16">
        <v>276</v>
      </c>
      <c r="K414" s="16">
        <v>53541</v>
      </c>
    </row>
    <row r="415" spans="1:11" x14ac:dyDescent="0.35">
      <c r="A415" s="16" t="s">
        <v>296</v>
      </c>
      <c r="B415" s="16">
        <v>40078</v>
      </c>
      <c r="C415" s="16">
        <v>10087</v>
      </c>
      <c r="D415" s="16">
        <v>3746</v>
      </c>
      <c r="E415" s="16">
        <v>3156</v>
      </c>
      <c r="F415" s="16">
        <v>590</v>
      </c>
      <c r="G415" s="16">
        <v>2727</v>
      </c>
      <c r="H415" s="16">
        <v>2303</v>
      </c>
      <c r="I415" s="16">
        <v>119</v>
      </c>
      <c r="J415" s="16">
        <v>305</v>
      </c>
      <c r="K415" s="16">
        <v>56638</v>
      </c>
    </row>
    <row r="416" spans="1:11" x14ac:dyDescent="0.35">
      <c r="A416" s="16" t="s">
        <v>297</v>
      </c>
      <c r="B416" s="16">
        <v>39439</v>
      </c>
      <c r="C416" s="16">
        <v>9969</v>
      </c>
      <c r="D416" s="16">
        <v>582</v>
      </c>
      <c r="E416" s="16">
        <v>0</v>
      </c>
      <c r="F416" s="16">
        <v>582</v>
      </c>
      <c r="G416" s="16">
        <v>2723</v>
      </c>
      <c r="H416" s="16">
        <v>2303</v>
      </c>
      <c r="I416" s="16">
        <v>119</v>
      </c>
      <c r="J416" s="16">
        <v>301</v>
      </c>
      <c r="K416" s="16">
        <v>52713</v>
      </c>
    </row>
    <row r="417" spans="1:11" x14ac:dyDescent="0.35">
      <c r="A417" s="16" t="s">
        <v>298</v>
      </c>
      <c r="B417" s="16">
        <v>41597</v>
      </c>
      <c r="C417" s="16">
        <v>10706</v>
      </c>
      <c r="D417" s="16">
        <v>535</v>
      </c>
      <c r="E417" s="16">
        <v>0</v>
      </c>
      <c r="F417" s="16">
        <v>535</v>
      </c>
      <c r="G417" s="16">
        <v>2719</v>
      </c>
      <c r="H417" s="16">
        <v>2305</v>
      </c>
      <c r="I417" s="16">
        <v>117</v>
      </c>
      <c r="J417" s="16">
        <v>297</v>
      </c>
      <c r="K417" s="16">
        <v>55557</v>
      </c>
    </row>
    <row r="418" spans="1:11" x14ac:dyDescent="0.35">
      <c r="A418" s="16" t="s">
        <v>299</v>
      </c>
      <c r="B418" s="16">
        <v>58275</v>
      </c>
      <c r="C418" s="16">
        <v>10656</v>
      </c>
      <c r="D418" s="16">
        <v>2762</v>
      </c>
      <c r="E418" s="16">
        <v>2206</v>
      </c>
      <c r="F418" s="16">
        <v>556</v>
      </c>
      <c r="G418" s="16">
        <v>3405</v>
      </c>
      <c r="H418" s="16">
        <v>2340</v>
      </c>
      <c r="I418" s="16">
        <v>120</v>
      </c>
      <c r="J418" s="16">
        <v>945</v>
      </c>
      <c r="K418" s="16">
        <v>75098</v>
      </c>
    </row>
    <row r="419" spans="1:11" x14ac:dyDescent="0.35">
      <c r="A419" s="16" t="s">
        <v>300</v>
      </c>
      <c r="B419" s="16">
        <v>47176</v>
      </c>
      <c r="C419" s="16">
        <v>11330</v>
      </c>
      <c r="D419" s="16">
        <v>529</v>
      </c>
      <c r="E419" s="16">
        <v>0</v>
      </c>
      <c r="F419" s="16">
        <v>529</v>
      </c>
      <c r="G419" s="16">
        <v>2784</v>
      </c>
      <c r="H419" s="16">
        <v>2340</v>
      </c>
      <c r="I419" s="16">
        <v>120</v>
      </c>
      <c r="J419" s="16">
        <v>324</v>
      </c>
      <c r="K419" s="16">
        <v>61819</v>
      </c>
    </row>
    <row r="420" spans="1:11" x14ac:dyDescent="0.35">
      <c r="A420" s="16" t="s">
        <v>301</v>
      </c>
      <c r="B420" s="16">
        <v>43707</v>
      </c>
      <c r="C420" s="16">
        <v>12852</v>
      </c>
      <c r="D420" s="16">
        <v>1269</v>
      </c>
      <c r="E420" s="16">
        <v>0</v>
      </c>
      <c r="F420" s="16">
        <v>1269</v>
      </c>
      <c r="G420" s="16">
        <v>2756</v>
      </c>
      <c r="H420" s="16">
        <v>2339</v>
      </c>
      <c r="I420" s="16">
        <v>112</v>
      </c>
      <c r="J420" s="16">
        <v>305</v>
      </c>
      <c r="K420" s="16">
        <v>60584</v>
      </c>
    </row>
    <row r="421" spans="1:11" x14ac:dyDescent="0.35">
      <c r="A421" s="16" t="s">
        <v>302</v>
      </c>
      <c r="B421" s="16">
        <v>40802</v>
      </c>
      <c r="C421" s="16">
        <v>10616</v>
      </c>
      <c r="D421" s="16">
        <v>4933</v>
      </c>
      <c r="E421" s="16">
        <v>4401</v>
      </c>
      <c r="F421" s="16">
        <v>532</v>
      </c>
      <c r="G421" s="16">
        <v>2965</v>
      </c>
      <c r="H421" s="16">
        <v>2345</v>
      </c>
      <c r="I421" s="16">
        <v>114</v>
      </c>
      <c r="J421" s="16">
        <v>506</v>
      </c>
      <c r="K421" s="16">
        <v>59316</v>
      </c>
    </row>
    <row r="422" spans="1:11" x14ac:dyDescent="0.35">
      <c r="A422" s="16" t="s">
        <v>303</v>
      </c>
      <c r="B422" s="16">
        <v>40270</v>
      </c>
      <c r="C422" s="16">
        <v>10412</v>
      </c>
      <c r="D422" s="16">
        <v>668</v>
      </c>
      <c r="E422" s="16">
        <v>0</v>
      </c>
      <c r="F422" s="16">
        <v>668</v>
      </c>
      <c r="G422" s="16">
        <v>2726</v>
      </c>
      <c r="H422" s="16">
        <v>2345</v>
      </c>
      <c r="I422" s="16">
        <v>114</v>
      </c>
      <c r="J422" s="16">
        <v>267</v>
      </c>
      <c r="K422" s="16">
        <v>54076</v>
      </c>
    </row>
    <row r="423" spans="1:11" x14ac:dyDescent="0.35">
      <c r="A423" s="16" t="s">
        <v>304</v>
      </c>
      <c r="B423" s="16">
        <v>41942</v>
      </c>
      <c r="C423" s="16">
        <v>10801</v>
      </c>
      <c r="D423" s="16">
        <v>598</v>
      </c>
      <c r="E423" s="16">
        <v>0</v>
      </c>
      <c r="F423" s="16">
        <v>598</v>
      </c>
      <c r="G423" s="16">
        <v>2755</v>
      </c>
      <c r="H423" s="16">
        <v>2346</v>
      </c>
      <c r="I423" s="16">
        <v>117</v>
      </c>
      <c r="J423" s="16">
        <v>292</v>
      </c>
      <c r="K423" s="16">
        <v>56096</v>
      </c>
    </row>
    <row r="424" spans="1:11" x14ac:dyDescent="0.35">
      <c r="A424" s="16" t="s">
        <v>305</v>
      </c>
      <c r="B424" s="16">
        <v>48680</v>
      </c>
      <c r="C424" s="16">
        <v>10592</v>
      </c>
      <c r="D424" s="16">
        <v>1387</v>
      </c>
      <c r="E424" s="16">
        <v>824</v>
      </c>
      <c r="F424" s="16">
        <v>563</v>
      </c>
      <c r="G424" s="16">
        <v>2743</v>
      </c>
      <c r="H424" s="16">
        <v>2344</v>
      </c>
      <c r="I424" s="16">
        <v>116</v>
      </c>
      <c r="J424" s="16">
        <v>283</v>
      </c>
      <c r="K424" s="16">
        <v>63402</v>
      </c>
    </row>
    <row r="425" spans="1:11" x14ac:dyDescent="0.35">
      <c r="A425" s="16" t="s">
        <v>306</v>
      </c>
      <c r="B425" s="16">
        <v>42115</v>
      </c>
      <c r="C425" s="16">
        <v>10246</v>
      </c>
      <c r="D425" s="16">
        <v>584</v>
      </c>
      <c r="E425" s="16">
        <v>0</v>
      </c>
      <c r="F425" s="16">
        <v>584</v>
      </c>
      <c r="G425" s="16">
        <v>2737</v>
      </c>
      <c r="H425" s="16">
        <v>2344</v>
      </c>
      <c r="I425" s="16">
        <v>116</v>
      </c>
      <c r="J425" s="16">
        <v>277</v>
      </c>
      <c r="K425" s="16">
        <v>55682</v>
      </c>
    </row>
    <row r="426" spans="1:11" x14ac:dyDescent="0.35">
      <c r="A426" s="16" t="s">
        <v>307</v>
      </c>
      <c r="B426" s="16">
        <v>41608</v>
      </c>
      <c r="C426" s="16">
        <v>10588</v>
      </c>
      <c r="D426" s="16">
        <v>770</v>
      </c>
      <c r="E426" s="16">
        <v>0</v>
      </c>
      <c r="F426" s="16">
        <v>770</v>
      </c>
      <c r="G426" s="16">
        <v>2767</v>
      </c>
      <c r="H426" s="16">
        <v>2343</v>
      </c>
      <c r="I426" s="16">
        <v>148</v>
      </c>
      <c r="J426" s="16">
        <v>276</v>
      </c>
      <c r="K426" s="16">
        <v>55733</v>
      </c>
    </row>
    <row r="427" spans="1:11" x14ac:dyDescent="0.35">
      <c r="A427" s="16" t="s">
        <v>308</v>
      </c>
      <c r="B427" s="16">
        <v>41883</v>
      </c>
      <c r="C427" s="16">
        <v>10535</v>
      </c>
      <c r="D427" s="16">
        <v>5114</v>
      </c>
      <c r="E427" s="16">
        <v>4246</v>
      </c>
      <c r="F427" s="16">
        <v>868</v>
      </c>
      <c r="G427" s="16">
        <v>2826</v>
      </c>
      <c r="H427" s="16">
        <v>2359</v>
      </c>
      <c r="I427" s="16">
        <v>116</v>
      </c>
      <c r="J427" s="16">
        <v>351</v>
      </c>
      <c r="K427" s="16">
        <v>60358</v>
      </c>
    </row>
    <row r="428" spans="1:11" x14ac:dyDescent="0.35">
      <c r="A428" s="16" t="s">
        <v>309</v>
      </c>
      <c r="B428" s="16">
        <v>41928</v>
      </c>
      <c r="C428" s="16">
        <v>10367</v>
      </c>
      <c r="D428" s="16">
        <v>606</v>
      </c>
      <c r="E428" s="16">
        <v>0</v>
      </c>
      <c r="F428" s="16">
        <v>606</v>
      </c>
      <c r="G428" s="16">
        <v>2752</v>
      </c>
      <c r="H428" s="16">
        <v>2360</v>
      </c>
      <c r="I428" s="16">
        <v>116</v>
      </c>
      <c r="J428" s="16">
        <v>276</v>
      </c>
      <c r="K428" s="16">
        <v>55653</v>
      </c>
    </row>
    <row r="429" spans="1:11" x14ac:dyDescent="0.35">
      <c r="A429" s="16" t="s">
        <v>310</v>
      </c>
      <c r="B429" s="16">
        <v>43626</v>
      </c>
      <c r="C429" s="16">
        <v>11454</v>
      </c>
      <c r="D429" s="16">
        <v>575</v>
      </c>
      <c r="E429" s="16">
        <v>0</v>
      </c>
      <c r="F429" s="16">
        <v>575</v>
      </c>
      <c r="G429" s="16">
        <v>2743</v>
      </c>
      <c r="H429" s="16">
        <v>2360</v>
      </c>
      <c r="I429" s="16">
        <v>114</v>
      </c>
      <c r="J429" s="16">
        <v>269</v>
      </c>
      <c r="K429" s="16">
        <v>58398</v>
      </c>
    </row>
    <row r="430" spans="1:11" x14ac:dyDescent="0.35">
      <c r="A430" s="16" t="s">
        <v>311</v>
      </c>
      <c r="B430" s="16">
        <v>57688</v>
      </c>
      <c r="C430" s="16">
        <v>11030</v>
      </c>
      <c r="D430" s="16">
        <v>1171</v>
      </c>
      <c r="E430" s="16">
        <v>557</v>
      </c>
      <c r="F430" s="16">
        <v>614</v>
      </c>
      <c r="G430" s="16">
        <v>2779</v>
      </c>
      <c r="H430" s="16">
        <v>2388</v>
      </c>
      <c r="I430" s="16">
        <v>119</v>
      </c>
      <c r="J430" s="16">
        <v>272</v>
      </c>
      <c r="K430" s="16">
        <v>72668</v>
      </c>
    </row>
    <row r="431" spans="1:11" x14ac:dyDescent="0.35">
      <c r="A431" s="16" t="s">
        <v>312</v>
      </c>
      <c r="B431" s="16">
        <v>46862</v>
      </c>
      <c r="C431" s="16">
        <v>11919</v>
      </c>
      <c r="D431" s="16">
        <v>589</v>
      </c>
      <c r="E431" s="16">
        <v>0</v>
      </c>
      <c r="F431" s="16">
        <v>589</v>
      </c>
      <c r="G431" s="16">
        <v>2794</v>
      </c>
      <c r="H431" s="16">
        <v>2388</v>
      </c>
      <c r="I431" s="16">
        <v>119</v>
      </c>
      <c r="J431" s="16">
        <v>287</v>
      </c>
      <c r="K431" s="16">
        <v>62164</v>
      </c>
    </row>
    <row r="432" spans="1:11" x14ac:dyDescent="0.35">
      <c r="A432" s="16" t="s">
        <v>313</v>
      </c>
      <c r="B432" s="16">
        <v>44950</v>
      </c>
      <c r="C432" s="16">
        <v>13221</v>
      </c>
      <c r="D432" s="16">
        <v>1474</v>
      </c>
      <c r="E432" s="16">
        <v>0</v>
      </c>
      <c r="F432" s="16">
        <v>1474</v>
      </c>
      <c r="G432" s="16">
        <v>2846</v>
      </c>
      <c r="H432" s="16">
        <v>2388</v>
      </c>
      <c r="I432" s="16">
        <v>113</v>
      </c>
      <c r="J432" s="16">
        <v>345</v>
      </c>
      <c r="K432" s="16">
        <v>62491</v>
      </c>
    </row>
    <row r="433" spans="1:11" x14ac:dyDescent="0.35">
      <c r="A433" s="16" t="s">
        <v>314</v>
      </c>
      <c r="B433" s="16">
        <v>43487</v>
      </c>
      <c r="C433" s="16">
        <v>10951</v>
      </c>
      <c r="D433" s="16">
        <v>4198</v>
      </c>
      <c r="E433" s="16">
        <v>3350</v>
      </c>
      <c r="F433" s="16">
        <v>848</v>
      </c>
      <c r="G433" s="16">
        <v>2745</v>
      </c>
      <c r="H433" s="16">
        <v>2379</v>
      </c>
      <c r="I433" s="16">
        <v>119</v>
      </c>
      <c r="J433" s="16">
        <v>247</v>
      </c>
      <c r="K433" s="16">
        <v>61381</v>
      </c>
    </row>
    <row r="434" spans="1:11" x14ac:dyDescent="0.35">
      <c r="A434" s="16" t="s">
        <v>315</v>
      </c>
      <c r="B434" s="16">
        <v>41977</v>
      </c>
      <c r="C434" s="16">
        <v>10648</v>
      </c>
      <c r="D434" s="16">
        <v>651</v>
      </c>
      <c r="E434" s="16">
        <v>0</v>
      </c>
      <c r="F434" s="16">
        <v>651</v>
      </c>
      <c r="G434" s="16">
        <v>2769</v>
      </c>
      <c r="H434" s="16">
        <v>2379</v>
      </c>
      <c r="I434" s="16">
        <v>119</v>
      </c>
      <c r="J434" s="16">
        <v>271</v>
      </c>
      <c r="K434" s="16">
        <v>56045</v>
      </c>
    </row>
    <row r="435" spans="1:11" x14ac:dyDescent="0.35">
      <c r="A435" s="16" t="s">
        <v>316</v>
      </c>
      <c r="B435" s="16">
        <v>44101</v>
      </c>
      <c r="C435" s="16">
        <v>11229</v>
      </c>
      <c r="D435" s="16">
        <v>593</v>
      </c>
      <c r="E435" s="16">
        <v>0</v>
      </c>
      <c r="F435" s="16">
        <v>593</v>
      </c>
      <c r="G435" s="16">
        <v>2759</v>
      </c>
      <c r="H435" s="16">
        <v>2380</v>
      </c>
      <c r="I435" s="16">
        <v>121</v>
      </c>
      <c r="J435" s="16">
        <v>258</v>
      </c>
      <c r="K435" s="16">
        <v>58682</v>
      </c>
    </row>
    <row r="436" spans="1:11" x14ac:dyDescent="0.35">
      <c r="A436" s="16" t="s">
        <v>317</v>
      </c>
      <c r="B436" s="16">
        <v>51759</v>
      </c>
      <c r="C436" s="16">
        <v>10995</v>
      </c>
      <c r="D436" s="16">
        <v>3230</v>
      </c>
      <c r="E436" s="16">
        <v>2587</v>
      </c>
      <c r="F436" s="16">
        <v>643</v>
      </c>
      <c r="G436" s="16">
        <v>2821</v>
      </c>
      <c r="H436" s="16">
        <v>2394</v>
      </c>
      <c r="I436" s="16">
        <v>122</v>
      </c>
      <c r="J436" s="16">
        <v>305</v>
      </c>
      <c r="K436" s="16">
        <v>68805</v>
      </c>
    </row>
    <row r="437" spans="1:11" x14ac:dyDescent="0.35">
      <c r="A437" s="16" t="s">
        <v>318</v>
      </c>
      <c r="B437" s="16">
        <v>43497</v>
      </c>
      <c r="C437" s="16">
        <v>10682</v>
      </c>
      <c r="D437" s="16">
        <v>652</v>
      </c>
      <c r="E437" s="16">
        <v>0</v>
      </c>
      <c r="F437" s="16">
        <v>652</v>
      </c>
      <c r="G437" s="16">
        <v>2826</v>
      </c>
      <c r="H437" s="16">
        <v>2394</v>
      </c>
      <c r="I437" s="16">
        <v>122</v>
      </c>
      <c r="J437" s="16">
        <v>310</v>
      </c>
      <c r="K437" s="16">
        <v>57657</v>
      </c>
    </row>
    <row r="438" spans="1:11" x14ac:dyDescent="0.35">
      <c r="A438" s="16" t="s">
        <v>319</v>
      </c>
      <c r="B438" s="16">
        <v>42800</v>
      </c>
      <c r="C438" s="16">
        <v>11119</v>
      </c>
      <c r="D438" s="16">
        <v>852</v>
      </c>
      <c r="E438" s="16">
        <v>0</v>
      </c>
      <c r="F438" s="16">
        <v>852</v>
      </c>
      <c r="G438" s="16">
        <v>2791</v>
      </c>
      <c r="H438" s="16">
        <v>2394</v>
      </c>
      <c r="I438" s="16">
        <v>120</v>
      </c>
      <c r="J438" s="16">
        <v>277</v>
      </c>
      <c r="K438" s="16">
        <v>57562</v>
      </c>
    </row>
    <row r="439" spans="1:11" x14ac:dyDescent="0.35">
      <c r="A439" s="16" t="s">
        <v>320</v>
      </c>
      <c r="B439" s="16">
        <v>43758</v>
      </c>
      <c r="C439" s="16">
        <v>10901</v>
      </c>
      <c r="D439" s="16">
        <v>4157</v>
      </c>
      <c r="E439" s="16">
        <v>3272</v>
      </c>
      <c r="F439" s="16">
        <v>885</v>
      </c>
      <c r="G439" s="16">
        <v>2842</v>
      </c>
      <c r="H439" s="16">
        <v>2412</v>
      </c>
      <c r="I439" s="16">
        <v>123</v>
      </c>
      <c r="J439" s="16">
        <v>307</v>
      </c>
      <c r="K439" s="16">
        <v>61658</v>
      </c>
    </row>
    <row r="440" spans="1:11" x14ac:dyDescent="0.35">
      <c r="A440" s="16" t="s">
        <v>321</v>
      </c>
      <c r="B440" s="16">
        <v>43092</v>
      </c>
      <c r="C440" s="16">
        <v>10819</v>
      </c>
      <c r="D440" s="16">
        <v>682</v>
      </c>
      <c r="E440" s="16">
        <v>0</v>
      </c>
      <c r="F440" s="16">
        <v>682</v>
      </c>
      <c r="G440" s="16">
        <v>2810</v>
      </c>
      <c r="H440" s="16">
        <v>2412</v>
      </c>
      <c r="I440" s="16">
        <v>123</v>
      </c>
      <c r="J440" s="16">
        <v>275</v>
      </c>
      <c r="K440" s="16">
        <v>57403</v>
      </c>
    </row>
    <row r="441" spans="1:11" x14ac:dyDescent="0.35">
      <c r="A441" s="16" t="s">
        <v>322</v>
      </c>
      <c r="B441" s="16">
        <v>44809</v>
      </c>
      <c r="C441" s="16">
        <v>11864</v>
      </c>
      <c r="D441" s="16">
        <v>688</v>
      </c>
      <c r="E441" s="16">
        <v>0</v>
      </c>
      <c r="F441" s="16">
        <v>688</v>
      </c>
      <c r="G441" s="16">
        <v>2825</v>
      </c>
      <c r="H441" s="16">
        <v>2413</v>
      </c>
      <c r="I441" s="16">
        <v>122</v>
      </c>
      <c r="J441" s="16">
        <v>290</v>
      </c>
      <c r="K441" s="16">
        <v>60186</v>
      </c>
    </row>
    <row r="442" spans="1:11" x14ac:dyDescent="0.35">
      <c r="A442" s="16" t="s">
        <v>323</v>
      </c>
      <c r="B442" s="16">
        <v>63503</v>
      </c>
      <c r="C442" s="16">
        <v>11490</v>
      </c>
      <c r="D442" s="16">
        <v>1114</v>
      </c>
      <c r="E442" s="16">
        <v>477</v>
      </c>
      <c r="F442" s="16">
        <v>637</v>
      </c>
      <c r="G442" s="16">
        <v>2952</v>
      </c>
      <c r="H442" s="16">
        <v>2468</v>
      </c>
      <c r="I442" s="16">
        <v>124</v>
      </c>
      <c r="J442" s="16">
        <v>360</v>
      </c>
      <c r="K442" s="16">
        <v>79059</v>
      </c>
    </row>
    <row r="443" spans="1:11" x14ac:dyDescent="0.35">
      <c r="A443" s="16" t="s">
        <v>324</v>
      </c>
      <c r="B443" s="16">
        <v>48007</v>
      </c>
      <c r="C443" s="16">
        <v>12094</v>
      </c>
      <c r="D443" s="16">
        <v>665</v>
      </c>
      <c r="E443" s="16">
        <v>0</v>
      </c>
      <c r="F443" s="16">
        <v>665</v>
      </c>
      <c r="G443" s="16">
        <v>2885</v>
      </c>
      <c r="H443" s="16">
        <v>2468</v>
      </c>
      <c r="I443" s="16">
        <v>124</v>
      </c>
      <c r="J443" s="16">
        <v>293</v>
      </c>
      <c r="K443" s="16">
        <v>63651</v>
      </c>
    </row>
    <row r="444" spans="1:11" x14ac:dyDescent="0.35">
      <c r="A444" s="16" t="s">
        <v>325</v>
      </c>
      <c r="B444" s="16">
        <v>47897</v>
      </c>
      <c r="C444" s="16">
        <v>14888</v>
      </c>
      <c r="D444" s="16">
        <v>1576</v>
      </c>
      <c r="E444" s="16">
        <v>0</v>
      </c>
      <c r="F444" s="16">
        <v>1576</v>
      </c>
      <c r="G444" s="16">
        <v>3002</v>
      </c>
      <c r="H444" s="16">
        <v>2464</v>
      </c>
      <c r="I444" s="16">
        <v>115</v>
      </c>
      <c r="J444" s="16">
        <v>423</v>
      </c>
      <c r="K444" s="16">
        <v>67363</v>
      </c>
    </row>
    <row r="445" spans="1:11" x14ac:dyDescent="0.35">
      <c r="A445" s="16" t="s">
        <v>326</v>
      </c>
      <c r="B445" s="16">
        <v>43717</v>
      </c>
      <c r="C445" s="16">
        <v>10937</v>
      </c>
      <c r="D445" s="16">
        <v>4669</v>
      </c>
      <c r="E445" s="16">
        <v>2997</v>
      </c>
      <c r="F445" s="16">
        <v>1672</v>
      </c>
      <c r="G445" s="16">
        <v>2915</v>
      </c>
      <c r="H445" s="16">
        <v>2462</v>
      </c>
      <c r="I445" s="16">
        <v>119</v>
      </c>
      <c r="J445" s="16">
        <v>334</v>
      </c>
      <c r="K445" s="16">
        <v>62238</v>
      </c>
    </row>
    <row r="446" spans="1:11" x14ac:dyDescent="0.35">
      <c r="A446" s="16" t="s">
        <v>327</v>
      </c>
      <c r="B446" s="16">
        <v>42929</v>
      </c>
      <c r="C446" s="16">
        <v>11492</v>
      </c>
      <c r="D446" s="16">
        <v>703</v>
      </c>
      <c r="E446" s="16">
        <v>0</v>
      </c>
      <c r="F446" s="16">
        <v>703</v>
      </c>
      <c r="G446" s="16">
        <v>2905</v>
      </c>
      <c r="H446" s="16">
        <v>2462</v>
      </c>
      <c r="I446" s="16">
        <v>119</v>
      </c>
      <c r="J446" s="16">
        <v>324</v>
      </c>
      <c r="K446" s="16">
        <v>58029</v>
      </c>
    </row>
    <row r="447" spans="1:11" x14ac:dyDescent="0.35">
      <c r="A447" s="16" t="s">
        <v>328</v>
      </c>
      <c r="B447" s="16">
        <v>44223</v>
      </c>
      <c r="C447" s="16">
        <v>11961</v>
      </c>
      <c r="D447" s="16">
        <v>632</v>
      </c>
      <c r="E447" s="16">
        <v>0</v>
      </c>
      <c r="F447" s="16">
        <v>632</v>
      </c>
      <c r="G447" s="16">
        <v>2895</v>
      </c>
      <c r="H447" s="16">
        <v>2464</v>
      </c>
      <c r="I447" s="16">
        <v>121</v>
      </c>
      <c r="J447" s="16">
        <v>310</v>
      </c>
      <c r="K447" s="16">
        <v>59711</v>
      </c>
    </row>
    <row r="448" spans="1:11" x14ac:dyDescent="0.35">
      <c r="A448" s="16" t="s">
        <v>329</v>
      </c>
      <c r="B448" s="16">
        <v>52581</v>
      </c>
      <c r="C448" s="16">
        <v>11622</v>
      </c>
      <c r="D448" s="16">
        <v>1145</v>
      </c>
      <c r="E448" s="16">
        <v>468</v>
      </c>
      <c r="F448" s="16">
        <v>677</v>
      </c>
      <c r="G448" s="16">
        <v>2899</v>
      </c>
      <c r="H448" s="16">
        <v>2476</v>
      </c>
      <c r="I448" s="16">
        <v>122</v>
      </c>
      <c r="J448" s="16">
        <v>301</v>
      </c>
      <c r="K448" s="16">
        <v>68247</v>
      </c>
    </row>
    <row r="449" spans="1:11" x14ac:dyDescent="0.35">
      <c r="A449" s="16" t="s">
        <v>330</v>
      </c>
      <c r="B449" s="16">
        <v>44644</v>
      </c>
      <c r="C449" s="16">
        <v>11608</v>
      </c>
      <c r="D449" s="16">
        <v>654</v>
      </c>
      <c r="E449" s="16">
        <v>0</v>
      </c>
      <c r="F449" s="16">
        <v>654</v>
      </c>
      <c r="G449" s="16">
        <v>2863</v>
      </c>
      <c r="H449" s="16">
        <v>2477</v>
      </c>
      <c r="I449" s="16">
        <v>122</v>
      </c>
      <c r="J449" s="16">
        <v>264</v>
      </c>
      <c r="K449" s="16">
        <v>59769</v>
      </c>
    </row>
    <row r="450" spans="1:11" x14ac:dyDescent="0.35">
      <c r="A450" s="16" t="s">
        <v>331</v>
      </c>
      <c r="B450" s="16">
        <v>43293</v>
      </c>
      <c r="C450" s="16">
        <v>11915</v>
      </c>
      <c r="D450" s="16">
        <v>2082</v>
      </c>
      <c r="E450" s="16">
        <v>0</v>
      </c>
      <c r="F450" s="16">
        <v>2082</v>
      </c>
      <c r="G450" s="16">
        <v>2875</v>
      </c>
      <c r="H450" s="16">
        <v>2474</v>
      </c>
      <c r="I450" s="16">
        <v>121</v>
      </c>
      <c r="J450" s="16">
        <v>280</v>
      </c>
      <c r="K450" s="16">
        <v>60165</v>
      </c>
    </row>
    <row r="451" spans="1:11" x14ac:dyDescent="0.35">
      <c r="A451" s="16" t="s">
        <v>332</v>
      </c>
      <c r="B451" s="16">
        <v>42367</v>
      </c>
      <c r="C451" s="16">
        <v>11675</v>
      </c>
      <c r="D451" s="16">
        <v>4069</v>
      </c>
      <c r="E451" s="16">
        <v>3417</v>
      </c>
      <c r="F451" s="16">
        <v>652</v>
      </c>
      <c r="G451" s="16">
        <v>2886</v>
      </c>
      <c r="H451" s="16">
        <v>2506</v>
      </c>
      <c r="I451" s="16">
        <v>122</v>
      </c>
      <c r="J451" s="16">
        <v>258</v>
      </c>
      <c r="K451" s="16">
        <v>60997</v>
      </c>
    </row>
    <row r="452" spans="1:11" x14ac:dyDescent="0.35">
      <c r="A452" s="16" t="s">
        <v>333</v>
      </c>
      <c r="B452" s="16">
        <v>41971</v>
      </c>
      <c r="C452" s="16">
        <v>11825</v>
      </c>
      <c r="D452" s="16">
        <v>656</v>
      </c>
      <c r="E452" s="16">
        <v>0</v>
      </c>
      <c r="F452" s="16">
        <v>656</v>
      </c>
      <c r="G452" s="16">
        <v>3132</v>
      </c>
      <c r="H452" s="16">
        <v>2506</v>
      </c>
      <c r="I452" s="16">
        <v>122</v>
      </c>
      <c r="J452" s="16">
        <v>504</v>
      </c>
      <c r="K452" s="16">
        <v>57584</v>
      </c>
    </row>
    <row r="453" spans="1:11" x14ac:dyDescent="0.35">
      <c r="A453" s="16" t="s">
        <v>334</v>
      </c>
      <c r="B453" s="16">
        <v>44892</v>
      </c>
      <c r="C453" s="16">
        <v>12445</v>
      </c>
      <c r="D453" s="16">
        <v>716</v>
      </c>
      <c r="E453" s="16">
        <v>0</v>
      </c>
      <c r="F453" s="16">
        <v>716</v>
      </c>
      <c r="G453" s="16">
        <v>2849</v>
      </c>
      <c r="H453" s="16">
        <v>2502</v>
      </c>
      <c r="I453" s="16">
        <v>119</v>
      </c>
      <c r="J453" s="16">
        <v>228</v>
      </c>
      <c r="K453" s="16">
        <v>60902</v>
      </c>
    </row>
    <row r="454" spans="1:11" x14ac:dyDescent="0.35">
      <c r="A454" s="16" t="s">
        <v>335</v>
      </c>
      <c r="B454" s="16">
        <v>63176</v>
      </c>
      <c r="C454" s="16">
        <v>12284</v>
      </c>
      <c r="D454" s="16">
        <v>903</v>
      </c>
      <c r="E454" s="16">
        <v>255</v>
      </c>
      <c r="F454" s="16">
        <v>648</v>
      </c>
      <c r="G454" s="16">
        <v>3733</v>
      </c>
      <c r="H454" s="16">
        <v>2511</v>
      </c>
      <c r="I454" s="16">
        <v>124</v>
      </c>
      <c r="J454" s="16">
        <v>1098</v>
      </c>
      <c r="K454" s="16">
        <v>80096</v>
      </c>
    </row>
    <row r="455" spans="1:11" x14ac:dyDescent="0.35">
      <c r="A455" s="16" t="s">
        <v>336</v>
      </c>
      <c r="B455" s="16">
        <v>47675</v>
      </c>
      <c r="C455" s="16">
        <v>12522</v>
      </c>
      <c r="D455" s="16">
        <v>659</v>
      </c>
      <c r="E455" s="16">
        <v>0</v>
      </c>
      <c r="F455" s="16">
        <v>659</v>
      </c>
      <c r="G455" s="16">
        <v>2898</v>
      </c>
      <c r="H455" s="16">
        <v>2511</v>
      </c>
      <c r="I455" s="16">
        <v>124</v>
      </c>
      <c r="J455" s="16">
        <v>263</v>
      </c>
      <c r="K455" s="16">
        <v>63754</v>
      </c>
    </row>
    <row r="456" spans="1:11" x14ac:dyDescent="0.35">
      <c r="A456" s="16" t="s">
        <v>337</v>
      </c>
      <c r="B456" s="16">
        <v>47070</v>
      </c>
      <c r="C456" s="16">
        <v>13788</v>
      </c>
      <c r="D456" s="16">
        <v>1604</v>
      </c>
      <c r="E456" s="16">
        <v>0</v>
      </c>
      <c r="F456" s="16">
        <v>1604</v>
      </c>
      <c r="G456" s="16">
        <v>2866</v>
      </c>
      <c r="H456" s="16">
        <v>2509</v>
      </c>
      <c r="I456" s="16">
        <v>120</v>
      </c>
      <c r="J456" s="16">
        <v>237</v>
      </c>
      <c r="K456" s="16">
        <v>65328</v>
      </c>
    </row>
    <row r="457" spans="1:11" x14ac:dyDescent="0.35">
      <c r="A457" s="16" t="s">
        <v>338</v>
      </c>
      <c r="B457" s="16">
        <v>34598</v>
      </c>
      <c r="C457" s="16">
        <v>10647</v>
      </c>
      <c r="D457" s="16">
        <v>4568</v>
      </c>
      <c r="E457" s="16">
        <v>4010</v>
      </c>
      <c r="F457" s="16">
        <v>558</v>
      </c>
      <c r="G457" s="16">
        <v>2850</v>
      </c>
      <c r="H457" s="16">
        <v>2521</v>
      </c>
      <c r="I457" s="16">
        <v>117</v>
      </c>
      <c r="J457" s="16">
        <v>212</v>
      </c>
      <c r="K457" s="16">
        <v>52663</v>
      </c>
    </row>
    <row r="458" spans="1:11" x14ac:dyDescent="0.35">
      <c r="A458" s="16" t="s">
        <v>339</v>
      </c>
      <c r="B458" s="16">
        <v>34424</v>
      </c>
      <c r="C458" s="16">
        <v>11265</v>
      </c>
      <c r="D458" s="16">
        <v>592</v>
      </c>
      <c r="E458" s="16">
        <v>0</v>
      </c>
      <c r="F458" s="16">
        <v>592</v>
      </c>
      <c r="G458" s="16">
        <v>2844</v>
      </c>
      <c r="H458" s="16">
        <v>2521</v>
      </c>
      <c r="I458" s="16">
        <v>117</v>
      </c>
      <c r="J458" s="16">
        <v>206</v>
      </c>
      <c r="K458" s="16">
        <v>49125</v>
      </c>
    </row>
    <row r="459" spans="1:11" x14ac:dyDescent="0.35">
      <c r="A459" s="16" t="s">
        <v>340</v>
      </c>
      <c r="B459" s="16">
        <v>36919</v>
      </c>
      <c r="C459" s="16">
        <v>11375</v>
      </c>
      <c r="D459" s="16">
        <v>646</v>
      </c>
      <c r="E459" s="16">
        <v>0</v>
      </c>
      <c r="F459" s="16">
        <v>646</v>
      </c>
      <c r="G459" s="16">
        <v>2990</v>
      </c>
      <c r="H459" s="16">
        <v>2519</v>
      </c>
      <c r="I459" s="16">
        <v>120</v>
      </c>
      <c r="J459" s="16">
        <v>351</v>
      </c>
      <c r="K459" s="16">
        <v>51930</v>
      </c>
    </row>
    <row r="460" spans="1:11" x14ac:dyDescent="0.35">
      <c r="A460" s="16" t="s">
        <v>341</v>
      </c>
      <c r="B460" s="16">
        <v>43230</v>
      </c>
      <c r="C460" s="16">
        <v>11520</v>
      </c>
      <c r="D460" s="16">
        <v>2793</v>
      </c>
      <c r="E460" s="16">
        <v>2138</v>
      </c>
      <c r="F460" s="16">
        <v>655</v>
      </c>
      <c r="G460" s="16">
        <v>2889</v>
      </c>
      <c r="H460" s="16">
        <v>2543</v>
      </c>
      <c r="I460" s="16">
        <v>119</v>
      </c>
      <c r="J460" s="16">
        <v>227</v>
      </c>
      <c r="K460" s="16">
        <v>60432</v>
      </c>
    </row>
    <row r="461" spans="1:11" x14ac:dyDescent="0.35">
      <c r="A461" s="16" t="s">
        <v>342</v>
      </c>
      <c r="B461" s="16">
        <v>41508</v>
      </c>
      <c r="C461" s="16">
        <v>11791</v>
      </c>
      <c r="D461" s="16">
        <v>574</v>
      </c>
      <c r="E461" s="16">
        <v>0</v>
      </c>
      <c r="F461" s="16">
        <v>574</v>
      </c>
      <c r="G461" s="16">
        <v>2883</v>
      </c>
      <c r="H461" s="16">
        <v>2543</v>
      </c>
      <c r="I461" s="16">
        <v>119</v>
      </c>
      <c r="J461" s="16">
        <v>221</v>
      </c>
      <c r="K461" s="16">
        <v>56756</v>
      </c>
    </row>
    <row r="462" spans="1:11" x14ac:dyDescent="0.35">
      <c r="A462" s="16" t="s">
        <v>343</v>
      </c>
      <c r="B462" s="16">
        <v>40481</v>
      </c>
      <c r="C462" s="16">
        <v>11770</v>
      </c>
      <c r="D462" s="16">
        <v>1047</v>
      </c>
      <c r="E462" s="16">
        <v>0</v>
      </c>
      <c r="F462" s="16">
        <v>1047</v>
      </c>
      <c r="G462" s="16">
        <v>2890</v>
      </c>
      <c r="H462" s="16">
        <v>2543</v>
      </c>
      <c r="I462" s="16">
        <v>117</v>
      </c>
      <c r="J462" s="16">
        <v>230</v>
      </c>
      <c r="K462" s="16">
        <v>56188</v>
      </c>
    </row>
    <row r="463" spans="1:11" x14ac:dyDescent="0.35">
      <c r="A463" s="16" t="s">
        <v>344</v>
      </c>
      <c r="B463" s="16">
        <v>42189</v>
      </c>
      <c r="C463" s="16">
        <v>11886</v>
      </c>
      <c r="D463" s="16">
        <v>5130</v>
      </c>
      <c r="E463" s="16">
        <v>4485</v>
      </c>
      <c r="F463" s="16">
        <v>645</v>
      </c>
      <c r="G463" s="16">
        <v>2957</v>
      </c>
      <c r="H463" s="16">
        <v>2554</v>
      </c>
      <c r="I463" s="16">
        <v>119</v>
      </c>
      <c r="J463" s="16">
        <v>284</v>
      </c>
      <c r="K463" s="16">
        <v>62162</v>
      </c>
    </row>
    <row r="464" spans="1:11" x14ac:dyDescent="0.35">
      <c r="A464" s="16" t="s">
        <v>345</v>
      </c>
      <c r="B464" s="16">
        <v>43021</v>
      </c>
      <c r="C464" s="16">
        <v>12150</v>
      </c>
      <c r="D464" s="16">
        <v>648</v>
      </c>
      <c r="E464" s="16">
        <v>0</v>
      </c>
      <c r="F464" s="16">
        <v>648</v>
      </c>
      <c r="G464" s="16">
        <v>2910</v>
      </c>
      <c r="H464" s="16">
        <v>2554</v>
      </c>
      <c r="I464" s="16">
        <v>119</v>
      </c>
      <c r="J464" s="16">
        <v>237</v>
      </c>
      <c r="K464" s="16">
        <v>58729</v>
      </c>
    </row>
    <row r="465" spans="1:11" x14ac:dyDescent="0.35">
      <c r="A465" s="16" t="s">
        <v>346</v>
      </c>
      <c r="B465" s="16">
        <v>45914</v>
      </c>
      <c r="C465" s="16">
        <v>12610</v>
      </c>
      <c r="D465" s="16">
        <v>613</v>
      </c>
      <c r="E465" s="16">
        <v>0</v>
      </c>
      <c r="F465" s="16">
        <v>613</v>
      </c>
      <c r="G465" s="16">
        <v>2931</v>
      </c>
      <c r="H465" s="16">
        <v>2552</v>
      </c>
      <c r="I465" s="16">
        <v>117</v>
      </c>
      <c r="J465" s="16">
        <v>262</v>
      </c>
      <c r="K465" s="16">
        <v>62068</v>
      </c>
    </row>
    <row r="466" spans="1:11" x14ac:dyDescent="0.35">
      <c r="A466" s="16" t="s">
        <v>347</v>
      </c>
      <c r="B466" s="16">
        <v>66030</v>
      </c>
      <c r="C466" s="16">
        <v>12804</v>
      </c>
      <c r="D466" s="16">
        <v>1263</v>
      </c>
      <c r="E466" s="16">
        <v>689</v>
      </c>
      <c r="F466" s="16">
        <v>574</v>
      </c>
      <c r="G466" s="16">
        <v>2934</v>
      </c>
      <c r="H466" s="16">
        <v>2590</v>
      </c>
      <c r="I466" s="16">
        <v>120</v>
      </c>
      <c r="J466" s="16">
        <v>224</v>
      </c>
      <c r="K466" s="16">
        <v>83031</v>
      </c>
    </row>
    <row r="467" spans="1:11" x14ac:dyDescent="0.35">
      <c r="A467" s="16" t="s">
        <v>348</v>
      </c>
      <c r="B467" s="16">
        <v>48786</v>
      </c>
      <c r="C467" s="16">
        <v>12819</v>
      </c>
      <c r="D467" s="16">
        <v>595</v>
      </c>
      <c r="E467" s="16">
        <v>0</v>
      </c>
      <c r="F467" s="16">
        <v>595</v>
      </c>
      <c r="G467" s="16">
        <v>2950</v>
      </c>
      <c r="H467" s="16">
        <v>2590</v>
      </c>
      <c r="I467" s="16">
        <v>120</v>
      </c>
      <c r="J467" s="16">
        <v>240</v>
      </c>
      <c r="K467" s="16">
        <v>65150</v>
      </c>
    </row>
    <row r="468" spans="1:11" x14ac:dyDescent="0.35">
      <c r="A468" s="16" t="s">
        <v>349</v>
      </c>
      <c r="B468" s="16">
        <v>48855</v>
      </c>
      <c r="C468" s="16">
        <v>13952</v>
      </c>
      <c r="D468" s="16">
        <v>1040</v>
      </c>
      <c r="E468" s="16">
        <v>0</v>
      </c>
      <c r="F468" s="16">
        <v>1040</v>
      </c>
      <c r="G468" s="16">
        <v>2945</v>
      </c>
      <c r="H468" s="16">
        <v>2591</v>
      </c>
      <c r="I468" s="16">
        <v>109</v>
      </c>
      <c r="J468" s="16">
        <v>245</v>
      </c>
      <c r="K468" s="16">
        <v>66792</v>
      </c>
    </row>
    <row r="469" spans="1:11" x14ac:dyDescent="0.35">
      <c r="A469" s="16" t="s">
        <v>350</v>
      </c>
      <c r="B469" s="16">
        <v>44597</v>
      </c>
      <c r="C469" s="16">
        <v>12015</v>
      </c>
      <c r="D469" s="16">
        <v>631</v>
      </c>
      <c r="E469" s="16">
        <v>33</v>
      </c>
      <c r="F469" s="16">
        <v>598</v>
      </c>
      <c r="G469" s="16">
        <v>2988</v>
      </c>
      <c r="H469" s="16">
        <v>2580</v>
      </c>
      <c r="I469" s="16">
        <v>116</v>
      </c>
      <c r="J469" s="16">
        <v>292</v>
      </c>
      <c r="K469" s="16">
        <v>60231</v>
      </c>
    </row>
    <row r="470" spans="1:11" x14ac:dyDescent="0.35">
      <c r="A470" s="16" t="s">
        <v>351</v>
      </c>
      <c r="B470" s="16">
        <v>44931</v>
      </c>
      <c r="C470" s="16">
        <v>12704</v>
      </c>
      <c r="D470" s="16">
        <v>536</v>
      </c>
      <c r="E470" s="16">
        <v>0</v>
      </c>
      <c r="F470" s="16">
        <v>536</v>
      </c>
      <c r="G470" s="16">
        <v>2947</v>
      </c>
      <c r="H470" s="16">
        <v>2580</v>
      </c>
      <c r="I470" s="16">
        <v>116</v>
      </c>
      <c r="J470" s="16">
        <v>251</v>
      </c>
      <c r="K470" s="16">
        <v>61118</v>
      </c>
    </row>
    <row r="471" spans="1:11" x14ac:dyDescent="0.35">
      <c r="A471" s="16" t="s">
        <v>352</v>
      </c>
      <c r="B471" s="16">
        <v>45968</v>
      </c>
      <c r="C471" s="16">
        <v>12616</v>
      </c>
      <c r="D471" s="16">
        <v>609</v>
      </c>
      <c r="E471" s="16">
        <v>0</v>
      </c>
      <c r="F471" s="16">
        <v>609</v>
      </c>
      <c r="G471" s="16">
        <v>2963</v>
      </c>
      <c r="H471" s="16">
        <v>2577</v>
      </c>
      <c r="I471" s="16">
        <v>120</v>
      </c>
      <c r="J471" s="16">
        <v>266</v>
      </c>
      <c r="K471" s="16">
        <v>62156</v>
      </c>
    </row>
    <row r="472" spans="1:11" x14ac:dyDescent="0.35">
      <c r="A472" s="16" t="s">
        <v>353</v>
      </c>
      <c r="B472" s="16">
        <v>54639</v>
      </c>
      <c r="C472" s="16">
        <v>12815</v>
      </c>
      <c r="D472" s="16">
        <v>2362</v>
      </c>
      <c r="E472" s="16">
        <v>1817</v>
      </c>
      <c r="F472" s="16">
        <v>545</v>
      </c>
      <c r="G472" s="16">
        <v>3052</v>
      </c>
      <c r="H472" s="16">
        <v>2575</v>
      </c>
      <c r="I472" s="16">
        <v>118</v>
      </c>
      <c r="J472" s="16">
        <v>359</v>
      </c>
      <c r="K472" s="16">
        <v>72868</v>
      </c>
    </row>
    <row r="473" spans="1:11" x14ac:dyDescent="0.35">
      <c r="A473" s="16" t="s">
        <v>354</v>
      </c>
      <c r="B473" s="16">
        <v>47830</v>
      </c>
      <c r="C473" s="16">
        <v>12941</v>
      </c>
      <c r="D473" s="16">
        <v>583</v>
      </c>
      <c r="E473" s="16">
        <v>0</v>
      </c>
      <c r="F473" s="16">
        <v>583</v>
      </c>
      <c r="G473" s="16">
        <v>2975</v>
      </c>
      <c r="H473" s="16">
        <v>2575</v>
      </c>
      <c r="I473" s="16">
        <v>118</v>
      </c>
      <c r="J473" s="16">
        <v>282</v>
      </c>
      <c r="K473" s="16">
        <v>64329</v>
      </c>
    </row>
    <row r="474" spans="1:11" x14ac:dyDescent="0.35">
      <c r="A474" s="16" t="s">
        <v>355</v>
      </c>
      <c r="B474" s="16">
        <v>47862</v>
      </c>
      <c r="C474" s="16">
        <v>12979</v>
      </c>
      <c r="D474" s="16">
        <v>1162</v>
      </c>
      <c r="E474" s="16">
        <v>0</v>
      </c>
      <c r="F474" s="16">
        <v>1162</v>
      </c>
      <c r="G474" s="16">
        <v>2964</v>
      </c>
      <c r="H474" s="16">
        <v>2574</v>
      </c>
      <c r="I474" s="16">
        <v>117</v>
      </c>
      <c r="J474" s="16">
        <v>273</v>
      </c>
      <c r="K474" s="16">
        <v>64967</v>
      </c>
    </row>
    <row r="475" spans="1:11" x14ac:dyDescent="0.35">
      <c r="A475" s="16" t="s">
        <v>356</v>
      </c>
      <c r="B475" s="16">
        <v>49692</v>
      </c>
      <c r="C475" s="16">
        <v>13248</v>
      </c>
      <c r="D475" s="16">
        <v>5402</v>
      </c>
      <c r="E475" s="16">
        <v>4872</v>
      </c>
      <c r="F475" s="16">
        <v>530</v>
      </c>
      <c r="G475" s="16">
        <v>3241</v>
      </c>
      <c r="H475" s="16">
        <v>2608</v>
      </c>
      <c r="I475" s="16">
        <v>118</v>
      </c>
      <c r="J475" s="16">
        <v>515</v>
      </c>
      <c r="K475" s="16">
        <v>71583</v>
      </c>
    </row>
    <row r="476" spans="1:11" x14ac:dyDescent="0.35">
      <c r="A476" s="16" t="s">
        <v>357</v>
      </c>
      <c r="B476" s="16">
        <v>49869</v>
      </c>
      <c r="C476" s="16">
        <v>13189</v>
      </c>
      <c r="D476" s="16">
        <v>615</v>
      </c>
      <c r="E476" s="16">
        <v>0</v>
      </c>
      <c r="F476" s="16">
        <v>615</v>
      </c>
      <c r="G476" s="16">
        <v>3001</v>
      </c>
      <c r="H476" s="16">
        <v>2608</v>
      </c>
      <c r="I476" s="16">
        <v>118</v>
      </c>
      <c r="J476" s="16">
        <v>275</v>
      </c>
      <c r="K476" s="16">
        <v>66674</v>
      </c>
    </row>
    <row r="477" spans="1:11" ht="17.5" customHeight="1" x14ac:dyDescent="0.35">
      <c r="A477" s="16" t="s">
        <v>358</v>
      </c>
      <c r="B477" s="16">
        <v>53290</v>
      </c>
      <c r="C477" s="16">
        <v>14126</v>
      </c>
      <c r="D477" s="16">
        <v>532</v>
      </c>
      <c r="E477" s="16">
        <v>0</v>
      </c>
      <c r="F477" s="16">
        <v>532</v>
      </c>
      <c r="G477" s="16">
        <v>3388</v>
      </c>
      <c r="H477" s="16">
        <v>2612</v>
      </c>
      <c r="I477" s="16">
        <v>117</v>
      </c>
      <c r="J477" s="16">
        <v>659</v>
      </c>
      <c r="K477" s="16">
        <v>71336</v>
      </c>
    </row>
    <row r="478" spans="1:11" ht="17.5" customHeight="1" x14ac:dyDescent="0.35">
      <c r="A478" s="16" t="s">
        <v>359</v>
      </c>
      <c r="B478" s="16">
        <v>76461</v>
      </c>
      <c r="C478" s="16">
        <v>14488</v>
      </c>
      <c r="D478" s="16">
        <v>1079</v>
      </c>
      <c r="E478" s="16">
        <v>496</v>
      </c>
      <c r="F478" s="16">
        <v>583</v>
      </c>
      <c r="G478" s="16">
        <v>3094</v>
      </c>
      <c r="H478" s="16">
        <v>2791</v>
      </c>
      <c r="I478" s="16">
        <v>32</v>
      </c>
      <c r="J478" s="16">
        <v>271</v>
      </c>
      <c r="K478" s="16">
        <v>95122</v>
      </c>
    </row>
    <row r="479" spans="1:11" ht="17.5" customHeight="1" x14ac:dyDescent="0.35">
      <c r="A479" s="16" t="s">
        <v>360</v>
      </c>
      <c r="B479" s="16">
        <v>55001</v>
      </c>
      <c r="C479" s="16">
        <v>14488</v>
      </c>
      <c r="D479" s="16">
        <v>557</v>
      </c>
      <c r="E479" s="16">
        <v>0</v>
      </c>
      <c r="F479" s="16">
        <v>557</v>
      </c>
      <c r="G479" s="16">
        <v>3101</v>
      </c>
      <c r="H479" s="16">
        <v>2791</v>
      </c>
      <c r="I479" s="16">
        <v>32</v>
      </c>
      <c r="J479" s="16">
        <v>278</v>
      </c>
      <c r="K479" s="16">
        <v>73147</v>
      </c>
    </row>
    <row r="480" spans="1:11" ht="17.5" customHeight="1" x14ac:dyDescent="0.35">
      <c r="A480" s="16" t="s">
        <v>361</v>
      </c>
      <c r="B480" s="16">
        <v>58650</v>
      </c>
      <c r="C480" s="16">
        <v>16424</v>
      </c>
      <c r="D480" s="16">
        <v>1009</v>
      </c>
      <c r="E480" s="16">
        <v>0</v>
      </c>
      <c r="F480" s="16">
        <v>1009</v>
      </c>
      <c r="G480" s="16">
        <v>3117</v>
      </c>
      <c r="H480" s="16">
        <v>2788</v>
      </c>
      <c r="I480" s="16">
        <v>31</v>
      </c>
      <c r="J480" s="16">
        <v>298</v>
      </c>
      <c r="K480" s="16">
        <v>79200</v>
      </c>
    </row>
    <row r="481" spans="1:11" x14ac:dyDescent="0.35">
      <c r="A481" s="16" t="s">
        <v>362</v>
      </c>
      <c r="B481" s="16">
        <v>51494</v>
      </c>
      <c r="C481" s="16">
        <v>14282</v>
      </c>
      <c r="D481" s="16">
        <v>3878</v>
      </c>
      <c r="E481" s="16">
        <v>3117</v>
      </c>
      <c r="F481" s="16">
        <v>761</v>
      </c>
      <c r="G481" s="16">
        <v>3121</v>
      </c>
      <c r="H481" s="16">
        <v>2820</v>
      </c>
      <c r="I481" s="16">
        <v>29</v>
      </c>
      <c r="J481" s="16">
        <v>272</v>
      </c>
      <c r="K481" s="16">
        <v>72775</v>
      </c>
    </row>
    <row r="482" spans="1:11" x14ac:dyDescent="0.35">
      <c r="A482" s="16" t="s">
        <v>363</v>
      </c>
      <c r="B482" s="16">
        <v>50712</v>
      </c>
      <c r="C482" s="16">
        <v>14757</v>
      </c>
      <c r="D482" s="16">
        <v>1329</v>
      </c>
      <c r="E482" s="16">
        <v>0</v>
      </c>
      <c r="F482" s="16">
        <v>1329</v>
      </c>
      <c r="G482" s="16">
        <v>3124</v>
      </c>
      <c r="H482" s="16">
        <v>2820</v>
      </c>
      <c r="I482" s="16">
        <v>29</v>
      </c>
      <c r="J482" s="16">
        <v>275</v>
      </c>
      <c r="K482" s="16">
        <v>69922</v>
      </c>
    </row>
    <row r="483" spans="1:11" x14ac:dyDescent="0.35">
      <c r="A483" s="16" t="s">
        <v>364</v>
      </c>
      <c r="B483" s="16">
        <v>52828</v>
      </c>
      <c r="C483" s="16">
        <v>15177</v>
      </c>
      <c r="D483" s="16">
        <v>863</v>
      </c>
      <c r="E483" s="16">
        <v>0</v>
      </c>
      <c r="F483" s="16">
        <v>863</v>
      </c>
      <c r="G483" s="16">
        <v>3141</v>
      </c>
      <c r="H483" s="16">
        <v>2821</v>
      </c>
      <c r="I483" s="16">
        <v>33</v>
      </c>
      <c r="J483" s="16">
        <v>287</v>
      </c>
      <c r="K483" s="16">
        <v>72009</v>
      </c>
    </row>
    <row r="484" spans="1:11" x14ac:dyDescent="0.35">
      <c r="A484" s="16" t="s">
        <v>365</v>
      </c>
      <c r="B484" s="16">
        <v>61884</v>
      </c>
      <c r="C484" s="16">
        <v>14930</v>
      </c>
      <c r="D484" s="16">
        <v>2034</v>
      </c>
      <c r="E484" s="16">
        <v>1047</v>
      </c>
      <c r="F484" s="16">
        <v>987</v>
      </c>
      <c r="G484" s="16">
        <v>3188</v>
      </c>
      <c r="H484" s="16">
        <v>2899</v>
      </c>
      <c r="I484" s="16">
        <v>31</v>
      </c>
      <c r="J484" s="16">
        <v>258</v>
      </c>
      <c r="K484" s="16">
        <v>82036</v>
      </c>
    </row>
    <row r="485" spans="1:11" x14ac:dyDescent="0.35">
      <c r="A485" s="16" t="s">
        <v>366</v>
      </c>
      <c r="B485" s="16">
        <v>55067</v>
      </c>
      <c r="C485" s="16">
        <v>14559</v>
      </c>
      <c r="D485" s="16">
        <v>1026</v>
      </c>
      <c r="E485" s="16">
        <v>0</v>
      </c>
      <c r="F485" s="16">
        <v>1026</v>
      </c>
      <c r="G485" s="16">
        <v>3238</v>
      </c>
      <c r="H485" s="16">
        <v>2899</v>
      </c>
      <c r="I485" s="16">
        <v>31</v>
      </c>
      <c r="J485" s="16">
        <v>308</v>
      </c>
      <c r="K485" s="16">
        <v>73890</v>
      </c>
    </row>
    <row r="486" spans="1:11" x14ac:dyDescent="0.35">
      <c r="A486" s="16" t="s">
        <v>367</v>
      </c>
      <c r="B486" s="16">
        <v>53831</v>
      </c>
      <c r="C486" s="16">
        <v>15131</v>
      </c>
      <c r="D486" s="16">
        <v>2438</v>
      </c>
      <c r="E486" s="16">
        <v>0</v>
      </c>
      <c r="F486" s="16">
        <v>2438</v>
      </c>
      <c r="G486" s="16">
        <v>3201</v>
      </c>
      <c r="H486" s="16">
        <v>2894</v>
      </c>
      <c r="I486" s="16">
        <v>31</v>
      </c>
      <c r="J486" s="16">
        <v>276</v>
      </c>
      <c r="K486" s="16">
        <v>74601</v>
      </c>
    </row>
    <row r="487" spans="1:11" x14ac:dyDescent="0.35">
      <c r="A487" s="16" t="s">
        <v>368</v>
      </c>
      <c r="B487" s="16">
        <v>55069</v>
      </c>
      <c r="C487" s="16">
        <v>15273</v>
      </c>
      <c r="D487" s="16">
        <v>1146</v>
      </c>
      <c r="E487" s="16">
        <v>0</v>
      </c>
      <c r="F487" s="16">
        <v>1146</v>
      </c>
      <c r="G487" s="16">
        <v>3264</v>
      </c>
      <c r="H487" s="16">
        <v>2958</v>
      </c>
      <c r="I487" s="16">
        <v>31</v>
      </c>
      <c r="J487" s="16">
        <v>275</v>
      </c>
      <c r="K487" s="16">
        <v>74752</v>
      </c>
    </row>
    <row r="488" spans="1:11" x14ac:dyDescent="0.35">
      <c r="A488" s="16" t="s">
        <v>369</v>
      </c>
      <c r="B488" s="16">
        <v>55544</v>
      </c>
      <c r="C488" s="16">
        <v>14060</v>
      </c>
      <c r="D488" s="16">
        <v>1190</v>
      </c>
      <c r="E488" s="16">
        <v>0</v>
      </c>
      <c r="F488" s="16">
        <v>1190</v>
      </c>
      <c r="G488" s="16">
        <v>3548</v>
      </c>
      <c r="H488" s="16">
        <v>2958</v>
      </c>
      <c r="I488" s="16">
        <v>31</v>
      </c>
      <c r="J488" s="16">
        <v>559</v>
      </c>
      <c r="K488" s="16">
        <v>74342</v>
      </c>
    </row>
    <row r="489" spans="1:11" x14ac:dyDescent="0.35">
      <c r="A489" s="16" t="s">
        <v>370</v>
      </c>
      <c r="B489" s="16">
        <v>57542</v>
      </c>
      <c r="C489" s="16">
        <v>14871</v>
      </c>
      <c r="D489" s="16">
        <v>1197</v>
      </c>
      <c r="E489" s="16">
        <v>0</v>
      </c>
      <c r="F489" s="16">
        <v>1197</v>
      </c>
      <c r="G489" s="16">
        <v>3413</v>
      </c>
      <c r="H489" s="16">
        <v>2955</v>
      </c>
      <c r="I489" s="16">
        <v>29</v>
      </c>
      <c r="J489" s="16">
        <v>429</v>
      </c>
      <c r="K489" s="16">
        <v>77023</v>
      </c>
    </row>
    <row r="490" spans="1:11" x14ac:dyDescent="0.35">
      <c r="A490" s="16" t="s">
        <v>371</v>
      </c>
      <c r="B490" s="16">
        <v>87666</v>
      </c>
      <c r="C490" s="16">
        <v>14953</v>
      </c>
      <c r="D490" s="16">
        <v>1397</v>
      </c>
      <c r="E490" s="16">
        <v>0</v>
      </c>
      <c r="F490" s="16">
        <v>1397</v>
      </c>
      <c r="G490" s="16">
        <v>3444</v>
      </c>
      <c r="H490" s="16">
        <v>3109</v>
      </c>
      <c r="I490" s="16">
        <v>32</v>
      </c>
      <c r="J490" s="16">
        <v>303</v>
      </c>
      <c r="K490" s="16">
        <v>107460</v>
      </c>
    </row>
    <row r="491" spans="1:11" x14ac:dyDescent="0.35">
      <c r="A491" s="16" t="s">
        <v>372</v>
      </c>
      <c r="B491" s="16">
        <v>59284</v>
      </c>
      <c r="C491" s="16">
        <v>15141</v>
      </c>
      <c r="D491" s="16">
        <v>1310</v>
      </c>
      <c r="E491" s="16">
        <v>0</v>
      </c>
      <c r="F491" s="16">
        <v>1310</v>
      </c>
      <c r="G491" s="16">
        <v>3457</v>
      </c>
      <c r="H491" s="16">
        <v>3109</v>
      </c>
      <c r="I491" s="16">
        <v>32</v>
      </c>
      <c r="J491" s="16">
        <v>316</v>
      </c>
      <c r="K491" s="16">
        <v>79192</v>
      </c>
    </row>
    <row r="492" spans="1:11" x14ac:dyDescent="0.35">
      <c r="A492" s="16" t="s">
        <v>373</v>
      </c>
      <c r="B492" s="16">
        <v>61923</v>
      </c>
      <c r="C492" s="16">
        <v>17774</v>
      </c>
      <c r="D492" s="16">
        <v>1772</v>
      </c>
      <c r="E492" s="16">
        <v>0</v>
      </c>
      <c r="F492" s="16">
        <v>1772</v>
      </c>
      <c r="G492" s="16">
        <v>3448</v>
      </c>
      <c r="H492" s="16">
        <v>3107</v>
      </c>
      <c r="I492" s="16">
        <v>32</v>
      </c>
      <c r="J492" s="16">
        <v>309</v>
      </c>
      <c r="K492" s="16">
        <v>84917</v>
      </c>
    </row>
    <row r="493" spans="1:11" x14ac:dyDescent="0.35">
      <c r="A493" s="16" t="s">
        <v>374</v>
      </c>
      <c r="B493" s="16">
        <v>56411</v>
      </c>
      <c r="C493" s="16">
        <v>13939</v>
      </c>
      <c r="D493" s="16">
        <v>1536</v>
      </c>
      <c r="E493" s="16">
        <v>0</v>
      </c>
      <c r="F493" s="16">
        <v>1536</v>
      </c>
      <c r="G493" s="16">
        <v>3476</v>
      </c>
      <c r="H493" s="16">
        <v>3141</v>
      </c>
      <c r="I493" s="16">
        <v>29</v>
      </c>
      <c r="J493" s="16">
        <v>306</v>
      </c>
      <c r="K493" s="16">
        <v>75362</v>
      </c>
    </row>
    <row r="494" spans="1:11" x14ac:dyDescent="0.35">
      <c r="A494" s="16" t="s">
        <v>375</v>
      </c>
      <c r="B494" s="16">
        <v>56138</v>
      </c>
      <c r="C494" s="16">
        <v>14002</v>
      </c>
      <c r="D494" s="16">
        <v>2124</v>
      </c>
      <c r="E494" s="16">
        <v>0</v>
      </c>
      <c r="F494" s="16">
        <v>2124</v>
      </c>
      <c r="G494" s="16">
        <v>3446</v>
      </c>
      <c r="H494" s="16">
        <v>3141</v>
      </c>
      <c r="I494" s="16">
        <v>29</v>
      </c>
      <c r="J494" s="16">
        <v>276</v>
      </c>
      <c r="K494" s="16">
        <v>75710</v>
      </c>
    </row>
    <row r="495" spans="1:11" x14ac:dyDescent="0.35">
      <c r="A495" s="16" t="s">
        <v>376</v>
      </c>
      <c r="B495" s="16">
        <v>58167</v>
      </c>
      <c r="C495" s="16">
        <v>15083</v>
      </c>
      <c r="D495" s="16">
        <v>1646</v>
      </c>
      <c r="E495" s="16">
        <v>0</v>
      </c>
      <c r="F495" s="16">
        <v>1646</v>
      </c>
      <c r="G495" s="16">
        <v>3521</v>
      </c>
      <c r="H495" s="16">
        <v>3142</v>
      </c>
      <c r="I495" s="16">
        <v>33</v>
      </c>
      <c r="J495" s="16">
        <v>346</v>
      </c>
      <c r="K495" s="16">
        <v>78417</v>
      </c>
    </row>
    <row r="496" spans="1:11" x14ac:dyDescent="0.35">
      <c r="A496" s="16" t="s">
        <v>377</v>
      </c>
      <c r="B496" s="16">
        <v>68230</v>
      </c>
      <c r="C496" s="16">
        <v>14937</v>
      </c>
      <c r="D496" s="16">
        <v>2067</v>
      </c>
      <c r="E496" s="16">
        <v>0</v>
      </c>
      <c r="F496" s="16">
        <v>2067</v>
      </c>
      <c r="G496" s="16">
        <v>3597</v>
      </c>
      <c r="H496" s="16">
        <v>3168</v>
      </c>
      <c r="I496" s="16">
        <v>31</v>
      </c>
      <c r="J496" s="16">
        <v>398</v>
      </c>
      <c r="K496" s="16">
        <v>88831</v>
      </c>
    </row>
    <row r="497" spans="1:11" x14ac:dyDescent="0.35">
      <c r="A497" s="16" t="s">
        <v>378</v>
      </c>
      <c r="B497" s="16">
        <v>57110</v>
      </c>
      <c r="C497" s="16">
        <v>14510</v>
      </c>
      <c r="D497" s="16">
        <v>2024</v>
      </c>
      <c r="E497" s="16">
        <v>0</v>
      </c>
      <c r="F497" s="16">
        <v>2024</v>
      </c>
      <c r="G497" s="16">
        <v>3552</v>
      </c>
      <c r="H497" s="16">
        <v>3168</v>
      </c>
      <c r="I497" s="16">
        <v>31</v>
      </c>
      <c r="J497" s="16">
        <v>353</v>
      </c>
      <c r="K497" s="16">
        <v>77196</v>
      </c>
    </row>
    <row r="498" spans="1:11" x14ac:dyDescent="0.35">
      <c r="A498" s="16" t="s">
        <v>379</v>
      </c>
      <c r="B498" s="16">
        <v>56371</v>
      </c>
      <c r="C498" s="16">
        <v>14796</v>
      </c>
      <c r="D498" s="16">
        <v>2445</v>
      </c>
      <c r="E498" s="16">
        <v>0</v>
      </c>
      <c r="F498" s="16">
        <v>2445</v>
      </c>
      <c r="G498" s="16">
        <v>3502</v>
      </c>
      <c r="H498" s="16">
        <v>3167</v>
      </c>
      <c r="I498" s="16">
        <v>31</v>
      </c>
      <c r="J498" s="16">
        <v>304</v>
      </c>
      <c r="K498" s="16">
        <v>77114</v>
      </c>
    </row>
    <row r="499" spans="1:11" x14ac:dyDescent="0.35">
      <c r="A499" s="16" t="s">
        <v>380</v>
      </c>
      <c r="B499" s="16">
        <v>57521</v>
      </c>
      <c r="C499" s="16">
        <v>14817</v>
      </c>
      <c r="D499" s="16">
        <v>2373</v>
      </c>
      <c r="E499" s="16">
        <v>0</v>
      </c>
      <c r="F499" s="16">
        <v>2373</v>
      </c>
      <c r="G499" s="16">
        <v>3548</v>
      </c>
      <c r="H499" s="16">
        <v>3197</v>
      </c>
      <c r="I499" s="16">
        <v>31</v>
      </c>
      <c r="J499" s="16">
        <v>320</v>
      </c>
      <c r="K499" s="16">
        <v>78259</v>
      </c>
    </row>
    <row r="500" spans="1:11" x14ac:dyDescent="0.35">
      <c r="A500" s="16" t="s">
        <v>381</v>
      </c>
      <c r="B500" s="16">
        <v>58062</v>
      </c>
      <c r="C500" s="16">
        <v>14723</v>
      </c>
      <c r="D500" s="16">
        <v>2041</v>
      </c>
      <c r="E500" s="16">
        <v>0</v>
      </c>
      <c r="F500" s="16">
        <v>2041</v>
      </c>
      <c r="G500" s="16">
        <v>3497</v>
      </c>
      <c r="H500" s="16">
        <v>3197</v>
      </c>
      <c r="I500" s="16">
        <v>31</v>
      </c>
      <c r="J500" s="16">
        <v>269</v>
      </c>
      <c r="K500" s="16">
        <v>78323</v>
      </c>
    </row>
    <row r="501" spans="1:11" x14ac:dyDescent="0.35">
      <c r="A501" s="16" t="s">
        <v>382</v>
      </c>
      <c r="B501" s="16">
        <v>61323</v>
      </c>
      <c r="C501" s="16">
        <v>16246</v>
      </c>
      <c r="D501" s="16">
        <v>1972</v>
      </c>
      <c r="E501" s="16">
        <v>0</v>
      </c>
      <c r="F501" s="16">
        <v>1972</v>
      </c>
      <c r="G501" s="16">
        <v>3505</v>
      </c>
      <c r="H501" s="16">
        <v>3198</v>
      </c>
      <c r="I501" s="16">
        <v>31</v>
      </c>
      <c r="J501" s="16">
        <v>276</v>
      </c>
      <c r="K501" s="16">
        <v>83046</v>
      </c>
    </row>
    <row r="502" spans="1:11" x14ac:dyDescent="0.35">
      <c r="A502" s="16" t="s">
        <v>383</v>
      </c>
      <c r="B502" s="16">
        <v>88622</v>
      </c>
      <c r="C502" s="16">
        <v>14633</v>
      </c>
      <c r="D502" s="16">
        <v>2137</v>
      </c>
      <c r="E502" s="16">
        <v>0</v>
      </c>
      <c r="F502" s="16">
        <v>2137</v>
      </c>
      <c r="G502" s="16">
        <v>3698</v>
      </c>
      <c r="H502" s="16">
        <v>3298</v>
      </c>
      <c r="I502" s="16">
        <v>30</v>
      </c>
      <c r="J502" s="16">
        <v>370</v>
      </c>
      <c r="K502" s="16">
        <v>109090</v>
      </c>
    </row>
    <row r="503" spans="1:11" x14ac:dyDescent="0.35">
      <c r="A503" s="16" t="s">
        <v>384</v>
      </c>
      <c r="B503" s="16">
        <v>62903</v>
      </c>
      <c r="C503" s="16">
        <v>15161</v>
      </c>
      <c r="D503" s="16">
        <v>2045</v>
      </c>
      <c r="E503" s="16">
        <v>0</v>
      </c>
      <c r="F503" s="16">
        <v>2045</v>
      </c>
      <c r="G503" s="16">
        <v>3664</v>
      </c>
      <c r="H503" s="16">
        <v>3298</v>
      </c>
      <c r="I503" s="16">
        <v>30</v>
      </c>
      <c r="J503" s="16">
        <v>336</v>
      </c>
      <c r="K503" s="16">
        <v>83773</v>
      </c>
    </row>
    <row r="504" spans="1:11" x14ac:dyDescent="0.35">
      <c r="A504" s="16" t="s">
        <v>385</v>
      </c>
      <c r="B504" s="16">
        <v>66615</v>
      </c>
      <c r="C504" s="16">
        <v>17913</v>
      </c>
      <c r="D504" s="16">
        <v>2245</v>
      </c>
      <c r="E504" s="16">
        <v>0</v>
      </c>
      <c r="F504" s="16">
        <v>2245</v>
      </c>
      <c r="G504" s="16">
        <v>3646</v>
      </c>
      <c r="H504" s="16">
        <v>3299</v>
      </c>
      <c r="I504" s="16">
        <v>26</v>
      </c>
      <c r="J504" s="16">
        <v>321</v>
      </c>
      <c r="K504" s="16">
        <v>90419</v>
      </c>
    </row>
    <row r="505" spans="1:11" x14ac:dyDescent="0.35">
      <c r="A505" s="16" t="s">
        <v>386</v>
      </c>
      <c r="B505" s="16">
        <v>58484</v>
      </c>
      <c r="C505" s="16">
        <v>13003</v>
      </c>
      <c r="D505" s="16">
        <v>2568</v>
      </c>
      <c r="E505" s="16">
        <v>0</v>
      </c>
      <c r="F505" s="16">
        <v>2568</v>
      </c>
      <c r="G505" s="16">
        <v>3664</v>
      </c>
      <c r="H505" s="16">
        <v>3334</v>
      </c>
      <c r="I505" s="16">
        <v>29</v>
      </c>
      <c r="J505" s="16">
        <v>301</v>
      </c>
      <c r="K505" s="16">
        <v>77719</v>
      </c>
    </row>
    <row r="506" spans="1:11" x14ac:dyDescent="0.35">
      <c r="A506" s="16" t="s">
        <v>387</v>
      </c>
      <c r="B506" s="16">
        <v>58217</v>
      </c>
      <c r="C506" s="16">
        <v>13290</v>
      </c>
      <c r="D506" s="16">
        <v>1921</v>
      </c>
      <c r="E506" s="16">
        <v>0</v>
      </c>
      <c r="F506" s="16">
        <v>1921</v>
      </c>
      <c r="G506" s="16">
        <v>3716</v>
      </c>
      <c r="H506" s="16">
        <v>3334</v>
      </c>
      <c r="I506" s="16">
        <v>29</v>
      </c>
      <c r="J506" s="16">
        <v>353</v>
      </c>
      <c r="K506" s="16">
        <v>77144</v>
      </c>
    </row>
    <row r="507" spans="1:11" x14ac:dyDescent="0.35">
      <c r="A507" s="16" t="s">
        <v>388</v>
      </c>
      <c r="B507" s="16">
        <v>61291</v>
      </c>
      <c r="C507" s="16">
        <v>14289</v>
      </c>
      <c r="D507" s="16">
        <v>1823</v>
      </c>
      <c r="E507" s="16">
        <v>0</v>
      </c>
      <c r="F507" s="16">
        <v>1823</v>
      </c>
      <c r="G507" s="16">
        <v>3651</v>
      </c>
      <c r="H507" s="16">
        <v>3331</v>
      </c>
      <c r="I507" s="16">
        <v>34</v>
      </c>
      <c r="J507" s="16">
        <v>286</v>
      </c>
      <c r="K507" s="16">
        <v>81054</v>
      </c>
    </row>
    <row r="508" spans="1:11" x14ac:dyDescent="0.35">
      <c r="A508" s="16" t="s">
        <v>389</v>
      </c>
      <c r="B508" s="16">
        <v>71400</v>
      </c>
      <c r="C508" s="16">
        <v>13723</v>
      </c>
      <c r="D508" s="16">
        <v>2333</v>
      </c>
      <c r="E508" s="16">
        <v>0</v>
      </c>
      <c r="F508" s="16">
        <v>2333</v>
      </c>
      <c r="G508" s="16">
        <v>3715</v>
      </c>
      <c r="H508" s="16">
        <v>3383</v>
      </c>
      <c r="I508" s="16">
        <v>31</v>
      </c>
      <c r="J508" s="16">
        <v>301</v>
      </c>
      <c r="K508" s="16">
        <v>91171</v>
      </c>
    </row>
    <row r="509" spans="1:11" x14ac:dyDescent="0.35">
      <c r="A509" s="16" t="s">
        <v>390</v>
      </c>
      <c r="B509" s="16">
        <v>60463</v>
      </c>
      <c r="C509" s="16">
        <v>13812</v>
      </c>
      <c r="D509" s="16">
        <v>1864</v>
      </c>
      <c r="E509" s="16">
        <v>0</v>
      </c>
      <c r="F509" s="16">
        <v>1864</v>
      </c>
      <c r="G509" s="16">
        <v>3733</v>
      </c>
      <c r="H509" s="16">
        <v>3383</v>
      </c>
      <c r="I509" s="16">
        <v>31</v>
      </c>
      <c r="J509" s="16">
        <v>319</v>
      </c>
      <c r="K509" s="16">
        <v>79872</v>
      </c>
    </row>
    <row r="510" spans="1:11" x14ac:dyDescent="0.35">
      <c r="A510" s="16" t="s">
        <v>391</v>
      </c>
      <c r="B510" s="16">
        <v>59383</v>
      </c>
      <c r="C510" s="16">
        <v>13780</v>
      </c>
      <c r="D510" s="16">
        <v>2384</v>
      </c>
      <c r="E510" s="16">
        <v>0</v>
      </c>
      <c r="F510" s="16">
        <v>2384</v>
      </c>
      <c r="G510" s="16">
        <v>3719</v>
      </c>
      <c r="H510" s="16">
        <v>3382</v>
      </c>
      <c r="I510" s="16">
        <v>30</v>
      </c>
      <c r="J510" s="16">
        <v>307</v>
      </c>
      <c r="K510" s="16">
        <v>79266</v>
      </c>
    </row>
    <row r="511" spans="1:11" x14ac:dyDescent="0.35">
      <c r="A511" s="16" t="s">
        <v>392</v>
      </c>
      <c r="B511" s="16">
        <v>60507</v>
      </c>
      <c r="C511" s="16">
        <v>14080</v>
      </c>
      <c r="D511" s="16">
        <v>2079</v>
      </c>
      <c r="E511" s="16">
        <v>0</v>
      </c>
      <c r="F511" s="16">
        <v>2079</v>
      </c>
      <c r="G511" s="16">
        <v>3764</v>
      </c>
      <c r="H511" s="16">
        <v>3438</v>
      </c>
      <c r="I511" s="16">
        <v>31</v>
      </c>
      <c r="J511" s="16">
        <v>295</v>
      </c>
      <c r="K511" s="16">
        <v>80430</v>
      </c>
    </row>
    <row r="512" spans="1:11" x14ac:dyDescent="0.35">
      <c r="A512" s="16" t="s">
        <v>393</v>
      </c>
      <c r="B512" s="16">
        <v>60996</v>
      </c>
      <c r="C512" s="16">
        <v>14209</v>
      </c>
      <c r="D512" s="16">
        <v>1722</v>
      </c>
      <c r="E512" s="16">
        <v>0</v>
      </c>
      <c r="F512" s="16">
        <v>1722</v>
      </c>
      <c r="G512" s="16">
        <v>3823</v>
      </c>
      <c r="H512" s="16">
        <v>3438</v>
      </c>
      <c r="I512" s="16">
        <v>31</v>
      </c>
      <c r="J512" s="16">
        <v>354</v>
      </c>
      <c r="K512" s="16">
        <v>80750</v>
      </c>
    </row>
    <row r="513" spans="1:11" x14ac:dyDescent="0.35">
      <c r="A513" s="16" t="s">
        <v>394</v>
      </c>
      <c r="B513" s="16">
        <v>65319</v>
      </c>
      <c r="C513" s="16">
        <v>15383</v>
      </c>
      <c r="D513" s="16">
        <v>1823</v>
      </c>
      <c r="E513" s="16">
        <v>0</v>
      </c>
      <c r="F513" s="16">
        <v>1823</v>
      </c>
      <c r="G513" s="16">
        <v>3734</v>
      </c>
      <c r="H513" s="16">
        <v>3438</v>
      </c>
      <c r="I513" s="16">
        <v>29</v>
      </c>
      <c r="J513" s="16">
        <v>267</v>
      </c>
      <c r="K513" s="16">
        <v>86259</v>
      </c>
    </row>
    <row r="514" spans="1:11" x14ac:dyDescent="0.35">
      <c r="A514" s="16" t="s">
        <v>395</v>
      </c>
      <c r="B514" s="16">
        <v>96382</v>
      </c>
      <c r="C514" s="16">
        <v>14808</v>
      </c>
      <c r="D514" s="16">
        <v>2012</v>
      </c>
      <c r="E514" s="16">
        <v>0</v>
      </c>
      <c r="F514" s="16">
        <v>2012</v>
      </c>
      <c r="G514" s="16">
        <v>3906</v>
      </c>
      <c r="H514" s="16">
        <v>3567</v>
      </c>
      <c r="I514" s="16">
        <v>32</v>
      </c>
      <c r="J514" s="16">
        <v>307</v>
      </c>
      <c r="K514" s="16">
        <v>117108</v>
      </c>
    </row>
    <row r="515" spans="1:11" x14ac:dyDescent="0.35">
      <c r="A515" s="16" t="s">
        <v>396</v>
      </c>
      <c r="B515" s="16">
        <v>66029</v>
      </c>
      <c r="C515" s="16">
        <v>15286</v>
      </c>
      <c r="D515" s="16">
        <v>1752</v>
      </c>
      <c r="E515" s="16">
        <v>0</v>
      </c>
      <c r="F515" s="16">
        <v>1752</v>
      </c>
      <c r="G515" s="16">
        <v>3904</v>
      </c>
      <c r="H515" s="16">
        <v>3567</v>
      </c>
      <c r="I515" s="16">
        <v>32</v>
      </c>
      <c r="J515" s="16">
        <v>305</v>
      </c>
      <c r="K515" s="16">
        <v>86971</v>
      </c>
    </row>
    <row r="516" spans="1:11" x14ac:dyDescent="0.35">
      <c r="A516" s="16" t="s">
        <v>397</v>
      </c>
      <c r="B516" s="16">
        <v>72329</v>
      </c>
      <c r="C516" s="16">
        <v>18160</v>
      </c>
      <c r="D516" s="16">
        <v>2239</v>
      </c>
      <c r="E516" s="16">
        <v>0</v>
      </c>
      <c r="F516" s="16">
        <v>2239</v>
      </c>
      <c r="G516" s="16">
        <v>3923</v>
      </c>
      <c r="H516" s="16">
        <v>3565</v>
      </c>
      <c r="I516" s="16">
        <v>26</v>
      </c>
      <c r="J516" s="16">
        <v>332</v>
      </c>
      <c r="K516" s="16">
        <v>96651</v>
      </c>
    </row>
    <row r="517" spans="1:11" x14ac:dyDescent="0.35">
      <c r="A517" s="16" t="s">
        <v>398</v>
      </c>
      <c r="B517" s="16">
        <v>62376</v>
      </c>
      <c r="C517" s="16">
        <v>15092</v>
      </c>
      <c r="D517" s="16">
        <v>1806</v>
      </c>
      <c r="E517" s="16">
        <v>0</v>
      </c>
      <c r="F517" s="16">
        <v>1806</v>
      </c>
      <c r="G517" s="16">
        <v>3942</v>
      </c>
      <c r="H517" s="16">
        <v>3594</v>
      </c>
      <c r="I517" s="16">
        <v>28</v>
      </c>
      <c r="J517" s="16">
        <v>320</v>
      </c>
      <c r="K517" s="16">
        <v>83216</v>
      </c>
    </row>
    <row r="518" spans="1:11" x14ac:dyDescent="0.35">
      <c r="A518" s="16" t="s">
        <v>399</v>
      </c>
      <c r="B518" s="16">
        <v>60903</v>
      </c>
      <c r="C518" s="16">
        <v>15644</v>
      </c>
      <c r="D518" s="16">
        <v>1653</v>
      </c>
      <c r="E518" s="16">
        <v>0</v>
      </c>
      <c r="F518" s="16">
        <v>1653</v>
      </c>
      <c r="G518" s="16">
        <v>3933</v>
      </c>
      <c r="H518" s="16">
        <v>3594</v>
      </c>
      <c r="I518" s="16">
        <v>28</v>
      </c>
      <c r="J518" s="16">
        <v>311</v>
      </c>
      <c r="K518" s="16">
        <v>82133</v>
      </c>
    </row>
    <row r="519" spans="1:11" x14ac:dyDescent="0.35">
      <c r="A519" s="16" t="s">
        <v>400</v>
      </c>
      <c r="B519" s="16">
        <v>62820</v>
      </c>
      <c r="C519" s="16">
        <v>16836</v>
      </c>
      <c r="D519" s="16">
        <v>1784</v>
      </c>
      <c r="E519" s="16">
        <v>0</v>
      </c>
      <c r="F519" s="16">
        <v>1784</v>
      </c>
      <c r="G519" s="16">
        <v>3951</v>
      </c>
      <c r="H519" s="16">
        <v>3593</v>
      </c>
      <c r="I519" s="16">
        <v>35</v>
      </c>
      <c r="J519" s="16">
        <v>323</v>
      </c>
      <c r="K519" s="16">
        <v>85391</v>
      </c>
    </row>
    <row r="520" spans="1:11" x14ac:dyDescent="0.35">
      <c r="A520" s="16" t="s">
        <v>401</v>
      </c>
      <c r="B520" s="16">
        <v>77508</v>
      </c>
      <c r="C520" s="16">
        <v>16350</v>
      </c>
      <c r="D520" s="16">
        <v>2044</v>
      </c>
      <c r="E520" s="16">
        <v>0</v>
      </c>
      <c r="F520" s="16">
        <v>2044</v>
      </c>
      <c r="G520" s="16">
        <v>3975</v>
      </c>
      <c r="H520" s="16">
        <v>3612</v>
      </c>
      <c r="I520" s="16">
        <v>31</v>
      </c>
      <c r="J520" s="16">
        <v>332</v>
      </c>
      <c r="K520" s="16">
        <v>99877</v>
      </c>
    </row>
    <row r="521" spans="1:11" x14ac:dyDescent="0.35">
      <c r="A521" s="16" t="s">
        <v>402</v>
      </c>
      <c r="B521" s="16">
        <v>63852</v>
      </c>
      <c r="C521" s="16">
        <v>17101</v>
      </c>
      <c r="D521" s="16">
        <v>1580</v>
      </c>
      <c r="E521" s="16">
        <v>0</v>
      </c>
      <c r="F521" s="16">
        <v>1580</v>
      </c>
      <c r="G521" s="16">
        <v>3956</v>
      </c>
      <c r="H521" s="16">
        <v>3612</v>
      </c>
      <c r="I521" s="16">
        <v>31</v>
      </c>
      <c r="J521" s="16">
        <v>313</v>
      </c>
      <c r="K521" s="16">
        <v>86489</v>
      </c>
    </row>
    <row r="522" spans="1:11" x14ac:dyDescent="0.35">
      <c r="A522" s="16" t="s">
        <v>403</v>
      </c>
      <c r="B522" s="16">
        <v>62858</v>
      </c>
      <c r="C522" s="16">
        <v>16699</v>
      </c>
      <c r="D522" s="16">
        <v>2123</v>
      </c>
      <c r="E522" s="16">
        <v>0</v>
      </c>
      <c r="F522" s="16">
        <v>2123</v>
      </c>
      <c r="G522" s="16">
        <v>3949</v>
      </c>
      <c r="H522" s="16">
        <v>3614</v>
      </c>
      <c r="I522" s="16">
        <v>30</v>
      </c>
      <c r="J522" s="16">
        <v>305</v>
      </c>
      <c r="K522" s="16">
        <v>85629</v>
      </c>
    </row>
    <row r="523" spans="1:11" x14ac:dyDescent="0.35">
      <c r="A523" s="16" t="s">
        <v>404</v>
      </c>
      <c r="B523" s="16">
        <v>64537</v>
      </c>
      <c r="C523" s="16">
        <v>16422</v>
      </c>
      <c r="D523" s="16">
        <v>1935</v>
      </c>
      <c r="E523" s="16">
        <v>0</v>
      </c>
      <c r="F523" s="16">
        <v>1935</v>
      </c>
      <c r="G523" s="16">
        <v>4034</v>
      </c>
      <c r="H523" s="16">
        <v>3690</v>
      </c>
      <c r="I523" s="16">
        <v>32</v>
      </c>
      <c r="J523" s="16">
        <v>312</v>
      </c>
      <c r="K523" s="16">
        <v>86928</v>
      </c>
    </row>
    <row r="524" spans="1:11" x14ac:dyDescent="0.35">
      <c r="A524" s="16" t="s">
        <v>405</v>
      </c>
      <c r="B524" s="16">
        <v>64967</v>
      </c>
      <c r="C524" s="16">
        <v>17015</v>
      </c>
      <c r="D524" s="16">
        <v>1549</v>
      </c>
      <c r="E524" s="16">
        <v>0</v>
      </c>
      <c r="F524" s="16">
        <v>1549</v>
      </c>
      <c r="G524" s="16">
        <v>4012</v>
      </c>
      <c r="H524" s="16">
        <v>3690</v>
      </c>
      <c r="I524" s="16">
        <v>32</v>
      </c>
      <c r="J524" s="16">
        <v>290</v>
      </c>
      <c r="K524" s="16">
        <v>87543</v>
      </c>
    </row>
    <row r="525" spans="1:11" x14ac:dyDescent="0.35">
      <c r="A525" s="16" t="s">
        <v>406</v>
      </c>
      <c r="B525" s="16">
        <v>69472</v>
      </c>
      <c r="C525" s="16">
        <v>17867</v>
      </c>
      <c r="D525" s="16">
        <v>1646</v>
      </c>
      <c r="E525" s="16">
        <v>0</v>
      </c>
      <c r="F525" s="16">
        <v>1646</v>
      </c>
      <c r="G525" s="16">
        <v>4088</v>
      </c>
      <c r="H525" s="16">
        <v>3690</v>
      </c>
      <c r="I525" s="16">
        <v>30</v>
      </c>
      <c r="J525" s="16">
        <v>368</v>
      </c>
      <c r="K525" s="16">
        <v>93073</v>
      </c>
    </row>
    <row r="526" spans="1:11" x14ac:dyDescent="0.35">
      <c r="A526" s="16" t="s">
        <v>407</v>
      </c>
      <c r="B526" s="16">
        <v>110353</v>
      </c>
      <c r="C526" s="16">
        <v>17914</v>
      </c>
      <c r="D526" s="16">
        <v>1870</v>
      </c>
      <c r="E526" s="16">
        <v>0</v>
      </c>
      <c r="F526" s="16">
        <v>1870</v>
      </c>
      <c r="G526" s="16">
        <v>4161</v>
      </c>
      <c r="H526" s="16">
        <v>3812</v>
      </c>
      <c r="I526" s="16">
        <v>32</v>
      </c>
      <c r="J526" s="16">
        <v>317</v>
      </c>
      <c r="K526" s="16">
        <v>134298</v>
      </c>
    </row>
    <row r="527" spans="1:11" x14ac:dyDescent="0.35">
      <c r="A527" s="16" t="s">
        <v>408</v>
      </c>
      <c r="B527" s="16">
        <v>72357</v>
      </c>
      <c r="C527" s="16">
        <v>18253</v>
      </c>
      <c r="D527" s="16">
        <v>1627</v>
      </c>
      <c r="E527" s="16">
        <v>0</v>
      </c>
      <c r="F527" s="16">
        <v>1627</v>
      </c>
      <c r="G527" s="16">
        <v>4170</v>
      </c>
      <c r="H527" s="16">
        <v>3812</v>
      </c>
      <c r="I527" s="16">
        <v>32</v>
      </c>
      <c r="J527" s="16">
        <v>326</v>
      </c>
      <c r="K527" s="16">
        <v>96407</v>
      </c>
    </row>
    <row r="528" spans="1:11" x14ac:dyDescent="0.35">
      <c r="A528" s="16" t="s">
        <v>409</v>
      </c>
      <c r="B528" s="16">
        <v>74760</v>
      </c>
      <c r="C528" s="16">
        <v>21189</v>
      </c>
      <c r="D528" s="16">
        <v>2131</v>
      </c>
      <c r="E528" s="16">
        <v>0</v>
      </c>
      <c r="F528" s="16">
        <v>2131</v>
      </c>
      <c r="G528" s="16">
        <v>4292</v>
      </c>
      <c r="H528" s="16">
        <v>3814</v>
      </c>
      <c r="I528" s="16">
        <v>27</v>
      </c>
      <c r="J528" s="16">
        <v>451</v>
      </c>
      <c r="K528" s="16">
        <v>102372</v>
      </c>
    </row>
    <row r="529" spans="1:11" x14ac:dyDescent="0.35">
      <c r="A529" s="16" t="s">
        <v>410</v>
      </c>
      <c r="B529" s="16">
        <v>65518</v>
      </c>
      <c r="C529" s="16">
        <v>15820</v>
      </c>
      <c r="D529" s="16">
        <v>1864</v>
      </c>
      <c r="E529" s="16">
        <v>0</v>
      </c>
      <c r="F529" s="16">
        <v>1864</v>
      </c>
      <c r="G529" s="16">
        <v>4167</v>
      </c>
      <c r="H529" s="16">
        <v>3864</v>
      </c>
      <c r="I529" s="16">
        <v>28</v>
      </c>
      <c r="J529" s="16">
        <v>275</v>
      </c>
      <c r="K529" s="16">
        <v>87369</v>
      </c>
    </row>
    <row r="530" spans="1:11" x14ac:dyDescent="0.35">
      <c r="A530" s="16" t="s">
        <v>411</v>
      </c>
      <c r="B530" s="16">
        <v>65181</v>
      </c>
      <c r="C530" s="16">
        <v>16753</v>
      </c>
      <c r="D530" s="16">
        <v>1703</v>
      </c>
      <c r="E530" s="16">
        <v>0</v>
      </c>
      <c r="F530" s="16">
        <v>1703</v>
      </c>
      <c r="G530" s="16">
        <v>4214</v>
      </c>
      <c r="H530" s="16">
        <v>3864</v>
      </c>
      <c r="I530" s="16">
        <v>28</v>
      </c>
      <c r="J530" s="16">
        <v>322</v>
      </c>
      <c r="K530" s="16">
        <v>87851</v>
      </c>
    </row>
    <row r="531" spans="1:11" x14ac:dyDescent="0.35">
      <c r="A531" s="16" t="s">
        <v>671</v>
      </c>
      <c r="B531" s="16">
        <v>68038</v>
      </c>
      <c r="C531" s="16">
        <v>17398</v>
      </c>
      <c r="D531" s="16">
        <v>1865</v>
      </c>
      <c r="E531" s="16">
        <v>0</v>
      </c>
      <c r="F531" s="16">
        <v>1865</v>
      </c>
      <c r="G531" s="16">
        <v>4258</v>
      </c>
      <c r="H531" s="16">
        <v>3864</v>
      </c>
      <c r="I531" s="16">
        <v>35</v>
      </c>
      <c r="J531" s="16">
        <v>359</v>
      </c>
      <c r="K531" s="16">
        <v>91559</v>
      </c>
    </row>
  </sheetData>
  <pageMargins left="0.7" right="0.7" top="0.75" bottom="0.75" header="0.3" footer="0.3"/>
  <pageSetup paperSize="9" scale="10" orientation="portrait" r:id="rId1"/>
  <tableParts count="1">
    <tablePart r:id="rId2"/>
  </tableParts>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5805722-C8D9-4F6A-A120-EC803E407570}">
  <sheetPr codeName="Sheet39">
    <pageSetUpPr fitToPage="1"/>
  </sheetPr>
  <dimension ref="A1:U531"/>
  <sheetViews>
    <sheetView zoomScaleNormal="100" workbookViewId="0"/>
  </sheetViews>
  <sheetFormatPr defaultColWidth="9.453125" defaultRowHeight="15.5" x14ac:dyDescent="0.35"/>
  <cols>
    <col min="1" max="1" width="28.453125" style="9" customWidth="1"/>
    <col min="2" max="9" width="20.453125" style="9" customWidth="1"/>
    <col min="10" max="10" width="17.453125" style="9" customWidth="1"/>
    <col min="11" max="16384" width="9.453125" style="9"/>
  </cols>
  <sheetData>
    <row r="1" spans="1:21" ht="17.5" customHeight="1" x14ac:dyDescent="0.4">
      <c r="A1" s="2" t="s">
        <v>1430</v>
      </c>
      <c r="B1" s="5"/>
      <c r="C1" s="5"/>
      <c r="D1" s="5"/>
      <c r="E1" s="5"/>
      <c r="J1" s="28"/>
    </row>
    <row r="2" spans="1:21" ht="17.5" customHeight="1" x14ac:dyDescent="0.35">
      <c r="A2" s="12" t="s">
        <v>1075</v>
      </c>
      <c r="B2" s="5"/>
    </row>
    <row r="3" spans="1:21" ht="17.5" customHeight="1" x14ac:dyDescent="0.35">
      <c r="A3" s="12" t="s">
        <v>1078</v>
      </c>
      <c r="B3" s="5"/>
    </row>
    <row r="4" spans="1:21" ht="17.5" customHeight="1" x14ac:dyDescent="0.35">
      <c r="A4" s="12" t="s">
        <v>1076</v>
      </c>
      <c r="B4" s="5"/>
    </row>
    <row r="5" spans="1:21" ht="136.5" customHeight="1" x14ac:dyDescent="0.35">
      <c r="A5" s="101" t="s">
        <v>1079</v>
      </c>
      <c r="B5" s="13" t="s">
        <v>1431</v>
      </c>
      <c r="C5" s="13" t="s">
        <v>1432</v>
      </c>
      <c r="D5" s="13" t="s">
        <v>1433</v>
      </c>
      <c r="E5" s="13" t="s">
        <v>1434</v>
      </c>
      <c r="F5" s="13" t="s">
        <v>1435</v>
      </c>
      <c r="G5" s="18" t="s">
        <v>1436</v>
      </c>
      <c r="H5" s="13" t="s">
        <v>1437</v>
      </c>
      <c r="I5" s="13" t="s">
        <v>1438</v>
      </c>
      <c r="J5" s="13" t="s">
        <v>1439</v>
      </c>
      <c r="K5" s="13"/>
      <c r="L5" s="13"/>
      <c r="M5" s="13"/>
      <c r="N5" s="13"/>
      <c r="O5" s="13"/>
      <c r="P5" s="18"/>
      <c r="Q5" s="13"/>
      <c r="R5" s="13"/>
      <c r="S5" s="13"/>
      <c r="T5" s="18"/>
      <c r="U5" s="13"/>
    </row>
    <row r="6" spans="1:21" ht="15" customHeight="1" x14ac:dyDescent="0.35">
      <c r="A6" s="6" t="s">
        <v>1094</v>
      </c>
      <c r="B6" s="14" t="s">
        <v>1440</v>
      </c>
      <c r="C6" s="14" t="s">
        <v>1441</v>
      </c>
      <c r="D6" s="14" t="s">
        <v>1442</v>
      </c>
      <c r="E6" s="14" t="s">
        <v>1443</v>
      </c>
      <c r="F6" s="14" t="s">
        <v>1322</v>
      </c>
      <c r="G6" s="14" t="s">
        <v>1444</v>
      </c>
      <c r="H6" s="14" t="s">
        <v>1445</v>
      </c>
      <c r="I6" s="14" t="s">
        <v>1446</v>
      </c>
      <c r="J6" s="14" t="s">
        <v>1317</v>
      </c>
    </row>
    <row r="7" spans="1:21" x14ac:dyDescent="0.35">
      <c r="A7" s="12">
        <v>1998</v>
      </c>
      <c r="B7" s="16">
        <v>97212</v>
      </c>
      <c r="C7" s="16">
        <v>46074</v>
      </c>
      <c r="D7" s="16">
        <v>-2985</v>
      </c>
      <c r="E7" s="16">
        <v>42919</v>
      </c>
      <c r="F7" s="16">
        <v>11204</v>
      </c>
      <c r="G7" s="16">
        <v>3046</v>
      </c>
      <c r="H7" s="16">
        <v>0</v>
      </c>
      <c r="I7" s="16">
        <v>0</v>
      </c>
      <c r="J7" s="16">
        <v>30109</v>
      </c>
    </row>
    <row r="8" spans="1:21" x14ac:dyDescent="0.35">
      <c r="A8" s="12">
        <v>1999</v>
      </c>
      <c r="B8" s="16">
        <v>103665</v>
      </c>
      <c r="C8" s="16">
        <v>46821</v>
      </c>
      <c r="D8" s="16">
        <v>-3293</v>
      </c>
      <c r="E8" s="16">
        <v>48284</v>
      </c>
      <c r="F8" s="16">
        <v>11853</v>
      </c>
      <c r="G8" s="16">
        <v>3351</v>
      </c>
      <c r="H8" s="16">
        <v>0</v>
      </c>
      <c r="I8" s="16">
        <v>0</v>
      </c>
      <c r="J8" s="16">
        <v>26577</v>
      </c>
    </row>
    <row r="9" spans="1:21" x14ac:dyDescent="0.35">
      <c r="A9" s="12">
        <v>2000</v>
      </c>
      <c r="B9" s="16">
        <v>110659</v>
      </c>
      <c r="C9" s="16">
        <v>49429</v>
      </c>
      <c r="D9" s="16">
        <v>-3472</v>
      </c>
      <c r="E9" s="16">
        <v>52266</v>
      </c>
      <c r="F9" s="16">
        <v>12436</v>
      </c>
      <c r="G9" s="16">
        <v>3514</v>
      </c>
      <c r="H9" s="16">
        <v>0</v>
      </c>
      <c r="I9" s="16">
        <v>0</v>
      </c>
      <c r="J9" s="16">
        <v>26615</v>
      </c>
    </row>
    <row r="10" spans="1:21" x14ac:dyDescent="0.35">
      <c r="A10" s="12">
        <v>2001</v>
      </c>
      <c r="B10" s="16">
        <v>119440</v>
      </c>
      <c r="C10" s="16">
        <v>54643</v>
      </c>
      <c r="D10" s="16">
        <v>-4333</v>
      </c>
      <c r="E10" s="16">
        <v>56044</v>
      </c>
      <c r="F10" s="16">
        <v>13086</v>
      </c>
      <c r="G10" s="16">
        <v>3620</v>
      </c>
      <c r="H10" s="16">
        <v>0</v>
      </c>
      <c r="I10" s="16">
        <v>0</v>
      </c>
      <c r="J10" s="16">
        <v>24106</v>
      </c>
    </row>
    <row r="11" spans="1:21" x14ac:dyDescent="0.35">
      <c r="A11" s="12">
        <v>2002</v>
      </c>
      <c r="B11" s="16">
        <v>131632</v>
      </c>
      <c r="C11" s="16">
        <v>59054</v>
      </c>
      <c r="D11" s="16">
        <v>-4658</v>
      </c>
      <c r="E11" s="16">
        <v>63347</v>
      </c>
      <c r="F11" s="16">
        <v>13889</v>
      </c>
      <c r="G11" s="16">
        <v>4449</v>
      </c>
      <c r="H11" s="16">
        <v>0</v>
      </c>
      <c r="I11" s="16">
        <v>0</v>
      </c>
      <c r="J11" s="16">
        <v>21907</v>
      </c>
    </row>
    <row r="12" spans="1:21" x14ac:dyDescent="0.35">
      <c r="A12" s="12">
        <v>2003</v>
      </c>
      <c r="B12" s="16">
        <v>143562</v>
      </c>
      <c r="C12" s="16">
        <v>66254</v>
      </c>
      <c r="D12" s="16">
        <v>-5040</v>
      </c>
      <c r="E12" s="16">
        <v>67705</v>
      </c>
      <c r="F12" s="16">
        <v>14643</v>
      </c>
      <c r="G12" s="16">
        <v>5183</v>
      </c>
      <c r="H12" s="16">
        <v>0</v>
      </c>
      <c r="I12" s="16">
        <v>0</v>
      </c>
      <c r="J12" s="16">
        <v>22996</v>
      </c>
    </row>
    <row r="13" spans="1:21" x14ac:dyDescent="0.35">
      <c r="A13" s="12">
        <v>2004</v>
      </c>
      <c r="B13" s="16">
        <v>154428</v>
      </c>
      <c r="C13" s="16">
        <v>73005</v>
      </c>
      <c r="D13" s="16">
        <v>-10041</v>
      </c>
      <c r="E13" s="16">
        <v>76019</v>
      </c>
      <c r="F13" s="16">
        <v>15445</v>
      </c>
      <c r="G13" s="16">
        <v>4389</v>
      </c>
      <c r="H13" s="16">
        <v>0</v>
      </c>
      <c r="I13" s="16">
        <v>0</v>
      </c>
      <c r="J13" s="16">
        <v>24697</v>
      </c>
    </row>
    <row r="14" spans="1:21" x14ac:dyDescent="0.35">
      <c r="A14" s="12">
        <v>2005</v>
      </c>
      <c r="B14" s="16">
        <v>164019</v>
      </c>
      <c r="C14" s="16">
        <v>78109</v>
      </c>
      <c r="D14" s="16">
        <v>-12746</v>
      </c>
      <c r="E14" s="16">
        <v>82224</v>
      </c>
      <c r="F14" s="16">
        <v>16432</v>
      </c>
      <c r="G14" s="16">
        <v>4527</v>
      </c>
      <c r="H14" s="16">
        <v>0</v>
      </c>
      <c r="I14" s="16">
        <v>0</v>
      </c>
      <c r="J14" s="16">
        <v>27721</v>
      </c>
    </row>
    <row r="15" spans="1:21" x14ac:dyDescent="0.35">
      <c r="A15" s="12">
        <v>2006</v>
      </c>
      <c r="B15" s="16">
        <v>175612</v>
      </c>
      <c r="C15" s="16">
        <v>83353</v>
      </c>
      <c r="D15" s="16">
        <v>-14010</v>
      </c>
      <c r="E15" s="16">
        <v>88877</v>
      </c>
      <c r="F15" s="16">
        <v>17392</v>
      </c>
      <c r="G15" s="16">
        <v>5528</v>
      </c>
      <c r="H15" s="16">
        <v>0</v>
      </c>
      <c r="I15" s="16">
        <v>0</v>
      </c>
      <c r="J15" s="16">
        <v>29413</v>
      </c>
    </row>
    <row r="16" spans="1:21" x14ac:dyDescent="0.35">
      <c r="A16" s="12">
        <v>2007</v>
      </c>
      <c r="B16" s="16">
        <v>182010</v>
      </c>
      <c r="C16" s="16">
        <v>85405</v>
      </c>
      <c r="D16" s="16">
        <v>-15949</v>
      </c>
      <c r="E16" s="16">
        <v>94304</v>
      </c>
      <c r="F16" s="16">
        <v>18250</v>
      </c>
      <c r="G16" s="16">
        <v>6033</v>
      </c>
      <c r="H16" s="16">
        <v>0</v>
      </c>
      <c r="I16" s="16">
        <v>0</v>
      </c>
      <c r="J16" s="16">
        <v>33944</v>
      </c>
    </row>
    <row r="17" spans="1:10" x14ac:dyDescent="0.35">
      <c r="A17" s="12">
        <v>2008</v>
      </c>
      <c r="B17" s="16">
        <v>195553</v>
      </c>
      <c r="C17" s="16">
        <v>86980</v>
      </c>
      <c r="D17" s="16">
        <v>-16506</v>
      </c>
      <c r="E17" s="16">
        <v>105416</v>
      </c>
      <c r="F17" s="16">
        <v>19663</v>
      </c>
      <c r="G17" s="16">
        <v>6174</v>
      </c>
      <c r="H17" s="16">
        <v>0</v>
      </c>
      <c r="I17" s="16">
        <v>0</v>
      </c>
      <c r="J17" s="16">
        <v>34990</v>
      </c>
    </row>
    <row r="18" spans="1:10" x14ac:dyDescent="0.35">
      <c r="A18" s="12">
        <v>2009</v>
      </c>
      <c r="B18" s="16">
        <v>205293</v>
      </c>
      <c r="C18" s="16">
        <v>90096</v>
      </c>
      <c r="D18" s="16">
        <v>-18638</v>
      </c>
      <c r="E18" s="16">
        <v>112707</v>
      </c>
      <c r="F18" s="16">
        <v>21128</v>
      </c>
      <c r="G18" s="16">
        <v>6510</v>
      </c>
      <c r="H18" s="16">
        <v>0</v>
      </c>
      <c r="I18" s="16">
        <v>0</v>
      </c>
      <c r="J18" s="16">
        <v>29793</v>
      </c>
    </row>
    <row r="19" spans="1:10" x14ac:dyDescent="0.35">
      <c r="A19" s="12">
        <v>2010</v>
      </c>
      <c r="B19" s="16">
        <v>210850</v>
      </c>
      <c r="C19" s="16">
        <v>93655</v>
      </c>
      <c r="D19" s="16">
        <v>-18564</v>
      </c>
      <c r="E19" s="16">
        <v>113727</v>
      </c>
      <c r="F19" s="16">
        <v>22032</v>
      </c>
      <c r="G19" s="16">
        <v>6818</v>
      </c>
      <c r="H19" s="16">
        <v>0</v>
      </c>
      <c r="I19" s="16">
        <v>0</v>
      </c>
      <c r="J19" s="16">
        <v>46883</v>
      </c>
    </row>
    <row r="20" spans="1:10" x14ac:dyDescent="0.35">
      <c r="A20" s="12">
        <v>2011</v>
      </c>
      <c r="B20" s="16">
        <v>216339</v>
      </c>
      <c r="C20" s="16">
        <v>96010</v>
      </c>
      <c r="D20" s="16">
        <v>-17464</v>
      </c>
      <c r="E20" s="16">
        <v>114556</v>
      </c>
      <c r="F20" s="16">
        <v>23237</v>
      </c>
      <c r="G20" s="16">
        <v>6249</v>
      </c>
      <c r="H20" s="16">
        <v>0</v>
      </c>
      <c r="I20" s="16">
        <v>0</v>
      </c>
      <c r="J20" s="16">
        <v>53587</v>
      </c>
    </row>
    <row r="21" spans="1:10" x14ac:dyDescent="0.35">
      <c r="A21" s="12">
        <v>2012</v>
      </c>
      <c r="B21" s="16">
        <v>227693</v>
      </c>
      <c r="C21" s="16">
        <v>100365</v>
      </c>
      <c r="D21" s="16">
        <v>-16243</v>
      </c>
      <c r="E21" s="16">
        <v>119210</v>
      </c>
      <c r="F21" s="16">
        <v>24361</v>
      </c>
      <c r="G21" s="16">
        <v>7949</v>
      </c>
      <c r="H21" s="16">
        <v>0</v>
      </c>
      <c r="I21" s="16">
        <v>0</v>
      </c>
      <c r="J21" s="16">
        <v>49824</v>
      </c>
    </row>
    <row r="22" spans="1:10" x14ac:dyDescent="0.35">
      <c r="A22" s="12">
        <v>2013</v>
      </c>
      <c r="B22" s="16">
        <v>232098</v>
      </c>
      <c r="C22" s="16">
        <v>100450</v>
      </c>
      <c r="D22" s="16">
        <v>-17703</v>
      </c>
      <c r="E22" s="16">
        <v>124116</v>
      </c>
      <c r="F22" s="16">
        <v>25235</v>
      </c>
      <c r="G22" s="16">
        <v>7795</v>
      </c>
      <c r="H22" s="16">
        <v>0</v>
      </c>
      <c r="I22" s="16">
        <v>0</v>
      </c>
      <c r="J22" s="16">
        <v>50827</v>
      </c>
    </row>
    <row r="23" spans="1:10" x14ac:dyDescent="0.35">
      <c r="A23" s="12">
        <v>2014</v>
      </c>
      <c r="B23" s="16">
        <v>244227</v>
      </c>
      <c r="C23" s="16">
        <v>106587</v>
      </c>
      <c r="D23" s="16">
        <v>-18875</v>
      </c>
      <c r="E23" s="16">
        <v>130587</v>
      </c>
      <c r="F23" s="16">
        <v>25928</v>
      </c>
      <c r="G23" s="16">
        <v>8693</v>
      </c>
      <c r="H23" s="16">
        <v>0</v>
      </c>
      <c r="I23" s="16">
        <v>0</v>
      </c>
      <c r="J23" s="16">
        <v>49760</v>
      </c>
    </row>
    <row r="24" spans="1:10" x14ac:dyDescent="0.35">
      <c r="A24" s="12">
        <v>2015</v>
      </c>
      <c r="B24" s="16">
        <v>248474</v>
      </c>
      <c r="C24" s="16">
        <v>109326</v>
      </c>
      <c r="D24" s="16">
        <v>-19708</v>
      </c>
      <c r="E24" s="16">
        <v>132369</v>
      </c>
      <c r="F24" s="16">
        <v>26487</v>
      </c>
      <c r="G24" s="16">
        <v>11179</v>
      </c>
      <c r="H24" s="16">
        <v>0</v>
      </c>
      <c r="I24" s="16">
        <v>0</v>
      </c>
      <c r="J24" s="16">
        <v>44529</v>
      </c>
    </row>
    <row r="25" spans="1:10" x14ac:dyDescent="0.35">
      <c r="A25" s="12">
        <v>2016</v>
      </c>
      <c r="B25" s="16">
        <v>256045</v>
      </c>
      <c r="C25" s="16">
        <v>115283</v>
      </c>
      <c r="D25" s="16">
        <v>-20755</v>
      </c>
      <c r="E25" s="16">
        <v>134314</v>
      </c>
      <c r="F25" s="16">
        <v>27203</v>
      </c>
      <c r="G25" s="16">
        <v>13350</v>
      </c>
      <c r="H25" s="16">
        <v>0</v>
      </c>
      <c r="I25" s="16">
        <v>0</v>
      </c>
      <c r="J25" s="16">
        <v>48612</v>
      </c>
    </row>
    <row r="26" spans="1:10" x14ac:dyDescent="0.35">
      <c r="A26" s="12">
        <v>2017</v>
      </c>
      <c r="B26" s="16">
        <v>262213</v>
      </c>
      <c r="C26" s="16">
        <v>121610</v>
      </c>
      <c r="D26" s="16">
        <v>-22696</v>
      </c>
      <c r="E26" s="16">
        <v>135134</v>
      </c>
      <c r="F26" s="16">
        <v>28165</v>
      </c>
      <c r="G26" s="16">
        <v>15700</v>
      </c>
      <c r="H26" s="16">
        <v>0</v>
      </c>
      <c r="I26" s="16">
        <v>0</v>
      </c>
      <c r="J26" s="16">
        <v>55835</v>
      </c>
    </row>
    <row r="27" spans="1:10" x14ac:dyDescent="0.35">
      <c r="A27" s="12">
        <v>2018</v>
      </c>
      <c r="B27" s="16">
        <v>270750</v>
      </c>
      <c r="C27" s="16">
        <v>127318</v>
      </c>
      <c r="D27" s="16">
        <v>-24722</v>
      </c>
      <c r="E27" s="16">
        <v>139433</v>
      </c>
      <c r="F27" s="16">
        <v>28721</v>
      </c>
      <c r="G27" s="16">
        <v>17730</v>
      </c>
      <c r="H27" s="16">
        <v>0</v>
      </c>
      <c r="I27" s="16">
        <v>0</v>
      </c>
      <c r="J27" s="16">
        <v>53208</v>
      </c>
    </row>
    <row r="28" spans="1:10" x14ac:dyDescent="0.35">
      <c r="A28" s="12">
        <v>2019</v>
      </c>
      <c r="B28" s="16">
        <v>292470</v>
      </c>
      <c r="C28" s="16">
        <v>137182</v>
      </c>
      <c r="D28" s="16">
        <v>-23274</v>
      </c>
      <c r="E28" s="16">
        <v>148833</v>
      </c>
      <c r="F28" s="16">
        <v>29729</v>
      </c>
      <c r="G28" s="16">
        <v>19398</v>
      </c>
      <c r="H28" s="16">
        <v>0</v>
      </c>
      <c r="I28" s="16">
        <v>0</v>
      </c>
      <c r="J28" s="16">
        <v>48572</v>
      </c>
    </row>
    <row r="29" spans="1:10" x14ac:dyDescent="0.35">
      <c r="A29" s="12">
        <v>2020</v>
      </c>
      <c r="B29" s="16">
        <v>333692</v>
      </c>
      <c r="C29" s="16">
        <v>149142</v>
      </c>
      <c r="D29" s="16">
        <v>-23432</v>
      </c>
      <c r="E29" s="16">
        <v>177601</v>
      </c>
      <c r="F29" s="16">
        <v>30381</v>
      </c>
      <c r="G29" s="16">
        <v>101966</v>
      </c>
      <c r="H29" s="16">
        <v>48625</v>
      </c>
      <c r="I29" s="16">
        <v>18782</v>
      </c>
      <c r="J29" s="16">
        <v>41836</v>
      </c>
    </row>
    <row r="30" spans="1:10" x14ac:dyDescent="0.35">
      <c r="A30" s="12">
        <v>2021</v>
      </c>
      <c r="B30" s="16">
        <v>360380</v>
      </c>
      <c r="C30" s="16">
        <v>160161</v>
      </c>
      <c r="D30" s="16">
        <v>-25259</v>
      </c>
      <c r="E30" s="16">
        <v>194418</v>
      </c>
      <c r="F30" s="16">
        <v>31060</v>
      </c>
      <c r="G30" s="16">
        <v>63064</v>
      </c>
      <c r="H30" s="16">
        <v>19983</v>
      </c>
      <c r="I30" s="16">
        <v>9280</v>
      </c>
      <c r="J30" s="16">
        <v>62175</v>
      </c>
    </row>
    <row r="31" spans="1:10" x14ac:dyDescent="0.35">
      <c r="A31" s="12">
        <v>2022</v>
      </c>
      <c r="B31" s="16">
        <v>372895</v>
      </c>
      <c r="C31" s="16">
        <v>168113</v>
      </c>
      <c r="D31" s="16">
        <v>-25541</v>
      </c>
      <c r="E31" s="16">
        <v>195929</v>
      </c>
      <c r="F31" s="16">
        <v>34394</v>
      </c>
      <c r="G31" s="16">
        <v>36287</v>
      </c>
      <c r="H31" s="16">
        <v>0</v>
      </c>
      <c r="I31" s="16">
        <v>-4</v>
      </c>
      <c r="J31" s="16">
        <v>107845</v>
      </c>
    </row>
    <row r="32" spans="1:10" x14ac:dyDescent="0.35">
      <c r="A32" s="12">
        <v>2023</v>
      </c>
      <c r="B32" s="16">
        <v>397327</v>
      </c>
      <c r="C32" s="16">
        <v>188437</v>
      </c>
      <c r="D32" s="16">
        <v>-28929</v>
      </c>
      <c r="E32" s="16">
        <v>199975</v>
      </c>
      <c r="F32" s="16">
        <v>37844</v>
      </c>
      <c r="G32" s="16">
        <v>49393</v>
      </c>
      <c r="H32" s="16">
        <v>0</v>
      </c>
      <c r="I32" s="16">
        <v>0</v>
      </c>
      <c r="J32" s="16">
        <v>86281</v>
      </c>
    </row>
    <row r="33" spans="1:10" ht="16.5" customHeight="1" x14ac:dyDescent="0.35">
      <c r="A33" s="12">
        <v>2024</v>
      </c>
      <c r="B33" s="16">
        <v>424975</v>
      </c>
      <c r="C33" s="16">
        <v>204427</v>
      </c>
      <c r="D33" s="16">
        <v>-29881</v>
      </c>
      <c r="E33" s="16">
        <v>210073</v>
      </c>
      <c r="F33" s="16">
        <v>40356</v>
      </c>
      <c r="G33" s="16">
        <v>28675</v>
      </c>
      <c r="H33" s="16">
        <v>0</v>
      </c>
      <c r="I33" s="16">
        <v>0</v>
      </c>
      <c r="J33" s="16">
        <v>81920</v>
      </c>
    </row>
    <row r="34" spans="1:10" ht="16.5" customHeight="1" x14ac:dyDescent="0.35">
      <c r="A34" s="12">
        <v>2025</v>
      </c>
      <c r="B34" s="16">
        <v>454748</v>
      </c>
      <c r="C34" s="16">
        <v>226987</v>
      </c>
      <c r="D34" s="16">
        <v>-35028</v>
      </c>
      <c r="E34" s="16">
        <v>219401</v>
      </c>
      <c r="F34" s="16">
        <v>43388</v>
      </c>
      <c r="G34" s="16">
        <v>29440</v>
      </c>
      <c r="H34" s="16">
        <v>0</v>
      </c>
      <c r="I34" s="16">
        <v>0</v>
      </c>
      <c r="J34" s="16">
        <v>97759</v>
      </c>
    </row>
    <row r="35" spans="1:10" ht="33" customHeight="1" x14ac:dyDescent="0.35">
      <c r="A35" s="16" t="s">
        <v>42</v>
      </c>
      <c r="B35" s="16">
        <v>93825</v>
      </c>
      <c r="C35" s="16">
        <v>45750</v>
      </c>
      <c r="D35" s="16">
        <v>-2816</v>
      </c>
      <c r="E35" s="16">
        <v>39929</v>
      </c>
      <c r="F35" s="16">
        <v>10962</v>
      </c>
      <c r="G35" s="16">
        <v>3691</v>
      </c>
      <c r="H35" s="16">
        <v>0</v>
      </c>
      <c r="I35" s="16">
        <v>0</v>
      </c>
      <c r="J35" s="16">
        <v>29820</v>
      </c>
    </row>
    <row r="36" spans="1:10" x14ac:dyDescent="0.35">
      <c r="A36" s="16" t="s">
        <v>43</v>
      </c>
      <c r="B36" s="16">
        <v>98820</v>
      </c>
      <c r="C36" s="16">
        <v>46619</v>
      </c>
      <c r="D36" s="16">
        <v>-3220</v>
      </c>
      <c r="E36" s="16">
        <v>44095</v>
      </c>
      <c r="F36" s="16">
        <v>11326</v>
      </c>
      <c r="G36" s="16">
        <v>2849</v>
      </c>
      <c r="H36" s="16">
        <v>0</v>
      </c>
      <c r="I36" s="16">
        <v>0</v>
      </c>
      <c r="J36" s="16">
        <v>29442</v>
      </c>
    </row>
    <row r="37" spans="1:10" x14ac:dyDescent="0.35">
      <c r="A37" s="16" t="s">
        <v>44</v>
      </c>
      <c r="B37" s="16">
        <v>104327</v>
      </c>
      <c r="C37" s="16">
        <v>47064</v>
      </c>
      <c r="D37" s="16">
        <v>-3428</v>
      </c>
      <c r="E37" s="16">
        <v>48660</v>
      </c>
      <c r="F37" s="16">
        <v>12031</v>
      </c>
      <c r="G37" s="16">
        <v>3333</v>
      </c>
      <c r="H37" s="16">
        <v>0</v>
      </c>
      <c r="I37" s="16">
        <v>0</v>
      </c>
      <c r="J37" s="16">
        <v>25899</v>
      </c>
    </row>
    <row r="38" spans="1:10" x14ac:dyDescent="0.35">
      <c r="A38" s="16" t="s">
        <v>45</v>
      </c>
      <c r="B38" s="16">
        <v>113713</v>
      </c>
      <c r="C38" s="16">
        <v>50493</v>
      </c>
      <c r="D38" s="16">
        <v>-3653</v>
      </c>
      <c r="E38" s="16">
        <v>54291</v>
      </c>
      <c r="F38" s="16">
        <v>12582</v>
      </c>
      <c r="G38" s="16">
        <v>3472</v>
      </c>
      <c r="H38" s="16">
        <v>0</v>
      </c>
      <c r="I38" s="16">
        <v>0</v>
      </c>
      <c r="J38" s="16">
        <v>26891</v>
      </c>
    </row>
    <row r="39" spans="1:10" x14ac:dyDescent="0.35">
      <c r="A39" s="16" t="s">
        <v>46</v>
      </c>
      <c r="B39" s="16">
        <v>122232</v>
      </c>
      <c r="C39" s="16">
        <v>55361</v>
      </c>
      <c r="D39" s="16">
        <v>-4383</v>
      </c>
      <c r="E39" s="16">
        <v>57974</v>
      </c>
      <c r="F39" s="16">
        <v>13280</v>
      </c>
      <c r="G39" s="16">
        <v>3561</v>
      </c>
      <c r="H39" s="16">
        <v>0</v>
      </c>
      <c r="I39" s="16">
        <v>0</v>
      </c>
      <c r="J39" s="16">
        <v>23015</v>
      </c>
    </row>
    <row r="40" spans="1:10" x14ac:dyDescent="0.35">
      <c r="A40" s="16" t="s">
        <v>47</v>
      </c>
      <c r="B40" s="16">
        <v>134236</v>
      </c>
      <c r="C40" s="16">
        <v>60849</v>
      </c>
      <c r="D40" s="16">
        <v>-4697</v>
      </c>
      <c r="E40" s="16">
        <v>64009</v>
      </c>
      <c r="F40" s="16">
        <v>14075</v>
      </c>
      <c r="G40" s="16">
        <v>4731</v>
      </c>
      <c r="H40" s="16">
        <v>0</v>
      </c>
      <c r="I40" s="16">
        <v>0</v>
      </c>
      <c r="J40" s="16">
        <v>21748</v>
      </c>
    </row>
    <row r="41" spans="1:10" x14ac:dyDescent="0.35">
      <c r="A41" s="16" t="s">
        <v>48</v>
      </c>
      <c r="B41" s="16">
        <v>146469</v>
      </c>
      <c r="C41" s="16">
        <v>67493</v>
      </c>
      <c r="D41" s="16">
        <v>-5667</v>
      </c>
      <c r="E41" s="16">
        <v>69799</v>
      </c>
      <c r="F41" s="16">
        <v>14844</v>
      </c>
      <c r="G41" s="16">
        <v>5107</v>
      </c>
      <c r="H41" s="16">
        <v>0</v>
      </c>
      <c r="I41" s="16">
        <v>0</v>
      </c>
      <c r="J41" s="16">
        <v>23221</v>
      </c>
    </row>
    <row r="42" spans="1:10" x14ac:dyDescent="0.35">
      <c r="A42" s="16" t="s">
        <v>49</v>
      </c>
      <c r="B42" s="16">
        <v>157072</v>
      </c>
      <c r="C42" s="16">
        <v>74712</v>
      </c>
      <c r="D42" s="16">
        <v>-11015</v>
      </c>
      <c r="E42" s="16">
        <v>77698</v>
      </c>
      <c r="F42" s="16">
        <v>15677</v>
      </c>
      <c r="G42" s="16">
        <v>4535</v>
      </c>
      <c r="H42" s="16">
        <v>0</v>
      </c>
      <c r="I42" s="16">
        <v>0</v>
      </c>
      <c r="J42" s="16">
        <v>25885</v>
      </c>
    </row>
    <row r="43" spans="1:10" x14ac:dyDescent="0.35">
      <c r="A43" s="16" t="s">
        <v>50</v>
      </c>
      <c r="B43" s="16">
        <v>168044</v>
      </c>
      <c r="C43" s="16">
        <v>80249</v>
      </c>
      <c r="D43" s="16">
        <v>-13001</v>
      </c>
      <c r="E43" s="16">
        <v>84107</v>
      </c>
      <c r="F43" s="16">
        <v>16689</v>
      </c>
      <c r="G43" s="16">
        <v>4614</v>
      </c>
      <c r="H43" s="16">
        <v>0</v>
      </c>
      <c r="I43" s="16">
        <v>0</v>
      </c>
      <c r="J43" s="16">
        <v>27797</v>
      </c>
    </row>
    <row r="44" spans="1:10" x14ac:dyDescent="0.35">
      <c r="A44" s="16" t="s">
        <v>51</v>
      </c>
      <c r="B44" s="16">
        <v>177094</v>
      </c>
      <c r="C44" s="16">
        <v>83746</v>
      </c>
      <c r="D44" s="16">
        <v>-14962</v>
      </c>
      <c r="E44" s="16">
        <v>90726</v>
      </c>
      <c r="F44" s="16">
        <v>17584</v>
      </c>
      <c r="G44" s="16">
        <v>5392</v>
      </c>
      <c r="H44" s="16">
        <v>0</v>
      </c>
      <c r="I44" s="16">
        <v>0</v>
      </c>
      <c r="J44" s="16">
        <v>30763</v>
      </c>
    </row>
    <row r="45" spans="1:10" x14ac:dyDescent="0.35">
      <c r="A45" s="16" t="s">
        <v>52</v>
      </c>
      <c r="B45" s="16">
        <v>186236</v>
      </c>
      <c r="C45" s="16">
        <v>85892</v>
      </c>
      <c r="D45" s="16">
        <v>-15833</v>
      </c>
      <c r="E45" s="16">
        <v>97586</v>
      </c>
      <c r="F45" s="16">
        <v>18591</v>
      </c>
      <c r="G45" s="16">
        <v>6749</v>
      </c>
      <c r="H45" s="16">
        <v>0</v>
      </c>
      <c r="I45" s="16">
        <v>0</v>
      </c>
      <c r="J45" s="16">
        <v>33699</v>
      </c>
    </row>
    <row r="46" spans="1:10" x14ac:dyDescent="0.35">
      <c r="A46" s="16" t="s">
        <v>53</v>
      </c>
      <c r="B46" s="16">
        <v>197626</v>
      </c>
      <c r="C46" s="16">
        <v>88259</v>
      </c>
      <c r="D46" s="16">
        <v>-18333</v>
      </c>
      <c r="E46" s="16">
        <v>107632</v>
      </c>
      <c r="F46" s="16">
        <v>20068</v>
      </c>
      <c r="G46" s="16">
        <v>5744</v>
      </c>
      <c r="H46" s="16">
        <v>0</v>
      </c>
      <c r="I46" s="16">
        <v>0</v>
      </c>
      <c r="J46" s="16">
        <v>33535</v>
      </c>
    </row>
    <row r="47" spans="1:10" x14ac:dyDescent="0.35">
      <c r="A47" s="16" t="s">
        <v>54</v>
      </c>
      <c r="B47" s="16">
        <v>207531</v>
      </c>
      <c r="C47" s="16">
        <v>90846</v>
      </c>
      <c r="D47" s="16">
        <v>-17948</v>
      </c>
      <c r="E47" s="16">
        <v>113269</v>
      </c>
      <c r="F47" s="16">
        <v>21364</v>
      </c>
      <c r="G47" s="16">
        <v>7060</v>
      </c>
      <c r="H47" s="16">
        <v>0</v>
      </c>
      <c r="I47" s="16">
        <v>0</v>
      </c>
      <c r="J47" s="16">
        <v>33675</v>
      </c>
    </row>
    <row r="48" spans="1:10" x14ac:dyDescent="0.35">
      <c r="A48" s="16" t="s">
        <v>55</v>
      </c>
      <c r="B48" s="16">
        <v>213031</v>
      </c>
      <c r="C48" s="16">
        <v>94204</v>
      </c>
      <c r="D48" s="16">
        <v>-18545</v>
      </c>
      <c r="E48" s="16">
        <v>115041</v>
      </c>
      <c r="F48" s="16">
        <v>22331</v>
      </c>
      <c r="G48" s="16">
        <v>6450</v>
      </c>
      <c r="H48" s="16">
        <v>0</v>
      </c>
      <c r="I48" s="16">
        <v>0</v>
      </c>
      <c r="J48" s="16">
        <v>48724</v>
      </c>
    </row>
    <row r="49" spans="1:10" x14ac:dyDescent="0.35">
      <c r="A49" s="16" t="s">
        <v>56</v>
      </c>
      <c r="B49" s="16">
        <v>219414</v>
      </c>
      <c r="C49" s="16">
        <v>96944</v>
      </c>
      <c r="D49" s="16">
        <v>-17012</v>
      </c>
      <c r="E49" s="16">
        <v>115979</v>
      </c>
      <c r="F49" s="16">
        <v>23503</v>
      </c>
      <c r="G49" s="16">
        <v>6465</v>
      </c>
      <c r="H49" s="16">
        <v>0</v>
      </c>
      <c r="I49" s="16">
        <v>0</v>
      </c>
      <c r="J49" s="16">
        <v>52217</v>
      </c>
    </row>
    <row r="50" spans="1:10" x14ac:dyDescent="0.35">
      <c r="A50" s="16" t="s">
        <v>57</v>
      </c>
      <c r="B50" s="16">
        <v>226971</v>
      </c>
      <c r="C50" s="16">
        <v>99877</v>
      </c>
      <c r="D50" s="16">
        <v>-16004</v>
      </c>
      <c r="E50" s="16">
        <v>118529</v>
      </c>
      <c r="F50" s="16">
        <v>24569</v>
      </c>
      <c r="G50" s="16">
        <v>8238</v>
      </c>
      <c r="H50" s="16">
        <v>0</v>
      </c>
      <c r="I50" s="16">
        <v>0</v>
      </c>
      <c r="J50" s="16">
        <v>50695</v>
      </c>
    </row>
    <row r="51" spans="1:10" x14ac:dyDescent="0.35">
      <c r="A51" s="16" t="s">
        <v>58</v>
      </c>
      <c r="B51" s="16">
        <v>235981</v>
      </c>
      <c r="C51" s="16">
        <v>101866</v>
      </c>
      <c r="D51" s="16">
        <v>-18553</v>
      </c>
      <c r="E51" s="16">
        <v>127191</v>
      </c>
      <c r="F51" s="16">
        <v>25477</v>
      </c>
      <c r="G51" s="16">
        <v>7767</v>
      </c>
      <c r="H51" s="16">
        <v>0</v>
      </c>
      <c r="I51" s="16">
        <v>0</v>
      </c>
      <c r="J51" s="16">
        <v>50379</v>
      </c>
    </row>
    <row r="52" spans="1:10" x14ac:dyDescent="0.35">
      <c r="A52" s="16" t="s">
        <v>59</v>
      </c>
      <c r="B52" s="16">
        <v>244877</v>
      </c>
      <c r="C52" s="16">
        <v>107755</v>
      </c>
      <c r="D52" s="16">
        <v>-18975</v>
      </c>
      <c r="E52" s="16">
        <v>130051</v>
      </c>
      <c r="F52" s="16">
        <v>26046</v>
      </c>
      <c r="G52" s="16">
        <v>9057</v>
      </c>
      <c r="H52" s="16">
        <v>0</v>
      </c>
      <c r="I52" s="16">
        <v>0</v>
      </c>
      <c r="J52" s="16">
        <v>46596</v>
      </c>
    </row>
    <row r="53" spans="1:10" x14ac:dyDescent="0.35">
      <c r="A53" s="16" t="s">
        <v>60</v>
      </c>
      <c r="B53" s="16">
        <v>250159</v>
      </c>
      <c r="C53" s="16">
        <v>110046</v>
      </c>
      <c r="D53" s="16">
        <v>-19735</v>
      </c>
      <c r="E53" s="16">
        <v>133241</v>
      </c>
      <c r="F53" s="16">
        <v>26607</v>
      </c>
      <c r="G53" s="16">
        <v>11917</v>
      </c>
      <c r="H53" s="16">
        <v>0</v>
      </c>
      <c r="I53" s="16">
        <v>0</v>
      </c>
      <c r="J53" s="16">
        <v>46360</v>
      </c>
    </row>
    <row r="54" spans="1:10" x14ac:dyDescent="0.35">
      <c r="A54" s="16" t="s">
        <v>61</v>
      </c>
      <c r="B54" s="16">
        <v>257822</v>
      </c>
      <c r="C54" s="16">
        <v>116991</v>
      </c>
      <c r="D54" s="16">
        <v>-21110</v>
      </c>
      <c r="E54" s="16">
        <v>134434</v>
      </c>
      <c r="F54" s="16">
        <v>27507</v>
      </c>
      <c r="G54" s="16">
        <v>13935</v>
      </c>
      <c r="H54" s="16">
        <v>0</v>
      </c>
      <c r="I54" s="16">
        <v>0</v>
      </c>
      <c r="J54" s="16">
        <v>49922</v>
      </c>
    </row>
    <row r="55" spans="1:10" x14ac:dyDescent="0.35">
      <c r="A55" s="16" t="s">
        <v>62</v>
      </c>
      <c r="B55" s="16">
        <v>263897</v>
      </c>
      <c r="C55" s="16">
        <v>124179</v>
      </c>
      <c r="D55" s="16">
        <v>-23434</v>
      </c>
      <c r="E55" s="16">
        <v>134842</v>
      </c>
      <c r="F55" s="16">
        <v>28310</v>
      </c>
      <c r="G55" s="16">
        <v>16064</v>
      </c>
      <c r="H55" s="16">
        <v>0</v>
      </c>
      <c r="I55" s="16">
        <v>0</v>
      </c>
      <c r="J55" s="16">
        <v>56162</v>
      </c>
    </row>
    <row r="56" spans="1:10" x14ac:dyDescent="0.35">
      <c r="A56" s="16" t="s">
        <v>63</v>
      </c>
      <c r="B56" s="16">
        <v>274270</v>
      </c>
      <c r="C56" s="16">
        <v>127588</v>
      </c>
      <c r="D56" s="16">
        <v>-24458</v>
      </c>
      <c r="E56" s="16">
        <v>142183</v>
      </c>
      <c r="F56" s="16">
        <v>28957</v>
      </c>
      <c r="G56" s="16">
        <v>18177</v>
      </c>
      <c r="H56" s="16">
        <v>0</v>
      </c>
      <c r="I56" s="16">
        <v>0</v>
      </c>
      <c r="J56" s="16">
        <v>50134</v>
      </c>
    </row>
    <row r="57" spans="1:10" x14ac:dyDescent="0.35">
      <c r="A57" s="16" t="s">
        <v>64</v>
      </c>
      <c r="B57" s="16">
        <v>297083</v>
      </c>
      <c r="C57" s="16">
        <v>140129</v>
      </c>
      <c r="D57" s="16">
        <v>-23607</v>
      </c>
      <c r="E57" s="16">
        <v>150701</v>
      </c>
      <c r="F57" s="16">
        <v>29860</v>
      </c>
      <c r="G57" s="16">
        <v>22283</v>
      </c>
      <c r="H57" s="16">
        <v>2142</v>
      </c>
      <c r="I57" s="16">
        <v>0</v>
      </c>
      <c r="J57" s="16">
        <v>50266</v>
      </c>
    </row>
    <row r="58" spans="1:10" x14ac:dyDescent="0.35">
      <c r="A58" s="16" t="s">
        <v>65</v>
      </c>
      <c r="B58" s="16">
        <v>351572</v>
      </c>
      <c r="C58" s="16">
        <v>153716</v>
      </c>
      <c r="D58" s="16">
        <v>-23463</v>
      </c>
      <c r="E58" s="16">
        <v>190698</v>
      </c>
      <c r="F58" s="16">
        <v>30621</v>
      </c>
      <c r="G58" s="16">
        <v>117523</v>
      </c>
      <c r="H58" s="16">
        <v>57954</v>
      </c>
      <c r="I58" s="16">
        <v>19715</v>
      </c>
      <c r="J58" s="16">
        <v>41012</v>
      </c>
    </row>
    <row r="59" spans="1:10" x14ac:dyDescent="0.35">
      <c r="A59" s="16" t="s">
        <v>66</v>
      </c>
      <c r="B59" s="16">
        <v>363607</v>
      </c>
      <c r="C59" s="16">
        <v>160807</v>
      </c>
      <c r="D59" s="16">
        <v>-25621</v>
      </c>
      <c r="E59" s="16">
        <v>196762</v>
      </c>
      <c r="F59" s="16">
        <v>31659</v>
      </c>
      <c r="G59" s="16">
        <v>47388</v>
      </c>
      <c r="H59" s="16">
        <v>8512</v>
      </c>
      <c r="I59" s="16">
        <v>8343</v>
      </c>
      <c r="J59" s="16">
        <v>70892</v>
      </c>
    </row>
    <row r="60" spans="1:10" x14ac:dyDescent="0.35">
      <c r="A60" s="16" t="s">
        <v>67</v>
      </c>
      <c r="B60" s="16">
        <v>371142</v>
      </c>
      <c r="C60" s="16">
        <v>171110</v>
      </c>
      <c r="D60" s="16">
        <v>-26028</v>
      </c>
      <c r="E60" s="16">
        <v>190711</v>
      </c>
      <c r="F60" s="16">
        <v>35349</v>
      </c>
      <c r="G60" s="16">
        <v>53439</v>
      </c>
      <c r="H60" s="16">
        <v>0</v>
      </c>
      <c r="I60" s="16">
        <v>0</v>
      </c>
      <c r="J60" s="16">
        <v>108063</v>
      </c>
    </row>
    <row r="61" spans="1:10" x14ac:dyDescent="0.35">
      <c r="A61" s="16" t="s">
        <v>68</v>
      </c>
      <c r="B61" s="16">
        <v>405454</v>
      </c>
      <c r="C61" s="16">
        <v>193457</v>
      </c>
      <c r="D61" s="16">
        <v>-29213</v>
      </c>
      <c r="E61" s="16">
        <v>202796</v>
      </c>
      <c r="F61" s="16">
        <v>38414</v>
      </c>
      <c r="G61" s="16">
        <v>32373</v>
      </c>
      <c r="H61" s="16">
        <v>0</v>
      </c>
      <c r="I61" s="16">
        <v>0</v>
      </c>
      <c r="J61" s="16">
        <v>83213</v>
      </c>
    </row>
    <row r="62" spans="1:10" x14ac:dyDescent="0.35">
      <c r="A62" s="78" t="s">
        <v>69</v>
      </c>
      <c r="B62" s="78">
        <v>433740</v>
      </c>
      <c r="C62" s="78">
        <v>211811</v>
      </c>
      <c r="D62" s="78">
        <v>-31816</v>
      </c>
      <c r="E62" s="78">
        <v>212585</v>
      </c>
      <c r="F62" s="78">
        <v>41160</v>
      </c>
      <c r="G62" s="78">
        <v>28569</v>
      </c>
      <c r="H62" s="78">
        <v>0</v>
      </c>
      <c r="I62" s="78">
        <v>0</v>
      </c>
      <c r="J62" s="78">
        <v>85386</v>
      </c>
    </row>
    <row r="63" spans="1:10" x14ac:dyDescent="0.35">
      <c r="A63" s="78" t="s">
        <v>70</v>
      </c>
      <c r="B63" s="78">
        <v>461470</v>
      </c>
      <c r="C63" s="78">
        <v>228954</v>
      </c>
      <c r="D63" s="78">
        <v>-35485</v>
      </c>
      <c r="E63" s="78">
        <v>223874</v>
      </c>
      <c r="F63" s="78">
        <v>44127</v>
      </c>
      <c r="G63" s="78">
        <v>29381</v>
      </c>
      <c r="H63" s="78">
        <v>0</v>
      </c>
      <c r="I63" s="78">
        <v>0</v>
      </c>
      <c r="J63" s="78">
        <v>96946</v>
      </c>
    </row>
    <row r="64" spans="1:10" ht="43.5" customHeight="1" x14ac:dyDescent="0.35">
      <c r="A64" s="16" t="s">
        <v>414</v>
      </c>
      <c r="B64" s="16">
        <v>22858</v>
      </c>
      <c r="C64" s="16">
        <v>11244</v>
      </c>
      <c r="D64" s="16">
        <v>-819</v>
      </c>
      <c r="E64" s="16">
        <v>9717</v>
      </c>
      <c r="F64" s="16">
        <v>2716</v>
      </c>
      <c r="G64" s="16">
        <v>776</v>
      </c>
      <c r="H64" s="16">
        <v>0</v>
      </c>
      <c r="I64" s="16">
        <v>0</v>
      </c>
      <c r="J64" s="16">
        <v>7312</v>
      </c>
    </row>
    <row r="65" spans="1:10" x14ac:dyDescent="0.35">
      <c r="A65" s="16" t="s">
        <v>415</v>
      </c>
      <c r="B65" s="16">
        <v>22943</v>
      </c>
      <c r="C65" s="16">
        <v>11631</v>
      </c>
      <c r="D65" s="16">
        <v>-715</v>
      </c>
      <c r="E65" s="16">
        <v>9300</v>
      </c>
      <c r="F65" s="16">
        <v>2727</v>
      </c>
      <c r="G65" s="16">
        <v>1100</v>
      </c>
      <c r="H65" s="16">
        <v>0</v>
      </c>
      <c r="I65" s="16">
        <v>0</v>
      </c>
      <c r="J65" s="16">
        <v>7241</v>
      </c>
    </row>
    <row r="66" spans="1:10" x14ac:dyDescent="0.35">
      <c r="A66" s="16" t="s">
        <v>416</v>
      </c>
      <c r="B66" s="16">
        <v>24037</v>
      </c>
      <c r="C66" s="16">
        <v>11474</v>
      </c>
      <c r="D66" s="16">
        <v>-627</v>
      </c>
      <c r="E66" s="16">
        <v>10443</v>
      </c>
      <c r="F66" s="16">
        <v>2747</v>
      </c>
      <c r="G66" s="16">
        <v>686</v>
      </c>
      <c r="H66" s="16">
        <v>0</v>
      </c>
      <c r="I66" s="16">
        <v>0</v>
      </c>
      <c r="J66" s="16">
        <v>7794</v>
      </c>
    </row>
    <row r="67" spans="1:10" x14ac:dyDescent="0.35">
      <c r="A67" s="16" t="s">
        <v>417</v>
      </c>
      <c r="B67" s="16">
        <v>23987</v>
      </c>
      <c r="C67" s="16">
        <v>11401</v>
      </c>
      <c r="D67" s="16">
        <v>-655</v>
      </c>
      <c r="E67" s="16">
        <v>10469</v>
      </c>
      <c r="F67" s="16">
        <v>2772</v>
      </c>
      <c r="G67" s="16">
        <v>1129</v>
      </c>
      <c r="H67" s="16">
        <v>0</v>
      </c>
      <c r="I67" s="16">
        <v>0</v>
      </c>
      <c r="J67" s="16">
        <v>7473</v>
      </c>
    </row>
    <row r="68" spans="1:10" x14ac:dyDescent="0.35">
      <c r="A68" s="16" t="s">
        <v>418</v>
      </c>
      <c r="B68" s="16">
        <v>24020</v>
      </c>
      <c r="C68" s="16">
        <v>11361</v>
      </c>
      <c r="D68" s="16">
        <v>-741</v>
      </c>
      <c r="E68" s="16">
        <v>10609</v>
      </c>
      <c r="F68" s="16">
        <v>2791</v>
      </c>
      <c r="G68" s="16">
        <v>617</v>
      </c>
      <c r="H68" s="16">
        <v>0</v>
      </c>
      <c r="I68" s="16">
        <v>0</v>
      </c>
      <c r="J68" s="16">
        <v>7684</v>
      </c>
    </row>
    <row r="69" spans="1:10" x14ac:dyDescent="0.35">
      <c r="A69" s="16" t="s">
        <v>419</v>
      </c>
      <c r="B69" s="16">
        <v>24392</v>
      </c>
      <c r="C69" s="16">
        <v>11598</v>
      </c>
      <c r="D69" s="16">
        <v>-827</v>
      </c>
      <c r="E69" s="16">
        <v>10815</v>
      </c>
      <c r="F69" s="16">
        <v>2806</v>
      </c>
      <c r="G69" s="16">
        <v>624</v>
      </c>
      <c r="H69" s="16">
        <v>0</v>
      </c>
      <c r="I69" s="16">
        <v>0</v>
      </c>
      <c r="J69" s="16">
        <v>7095</v>
      </c>
    </row>
    <row r="70" spans="1:10" x14ac:dyDescent="0.35">
      <c r="A70" s="16" t="s">
        <v>420</v>
      </c>
      <c r="B70" s="16">
        <v>24813</v>
      </c>
      <c r="C70" s="16">
        <v>11714</v>
      </c>
      <c r="D70" s="16">
        <v>-762</v>
      </c>
      <c r="E70" s="16">
        <v>11026</v>
      </c>
      <c r="F70" s="16">
        <v>2835</v>
      </c>
      <c r="G70" s="16">
        <v>676</v>
      </c>
      <c r="H70" s="16">
        <v>0</v>
      </c>
      <c r="I70" s="16">
        <v>0</v>
      </c>
      <c r="J70" s="16">
        <v>7857</v>
      </c>
    </row>
    <row r="71" spans="1:10" x14ac:dyDescent="0.35">
      <c r="A71" s="16" t="s">
        <v>421</v>
      </c>
      <c r="B71" s="16">
        <v>25595</v>
      </c>
      <c r="C71" s="16">
        <v>11946</v>
      </c>
      <c r="D71" s="16">
        <v>-890</v>
      </c>
      <c r="E71" s="16">
        <v>11645</v>
      </c>
      <c r="F71" s="16">
        <v>2894</v>
      </c>
      <c r="G71" s="16">
        <v>932</v>
      </c>
      <c r="H71" s="16">
        <v>0</v>
      </c>
      <c r="I71" s="16">
        <v>0</v>
      </c>
      <c r="J71" s="16">
        <v>6806</v>
      </c>
    </row>
    <row r="72" spans="1:10" x14ac:dyDescent="0.35">
      <c r="A72" s="16" t="s">
        <v>422</v>
      </c>
      <c r="B72" s="16">
        <v>25619</v>
      </c>
      <c r="C72" s="16">
        <v>11301</v>
      </c>
      <c r="D72" s="16">
        <v>-790</v>
      </c>
      <c r="E72" s="16">
        <v>12158</v>
      </c>
      <c r="F72" s="16">
        <v>2950</v>
      </c>
      <c r="G72" s="16">
        <v>740</v>
      </c>
      <c r="H72" s="16">
        <v>0</v>
      </c>
      <c r="I72" s="16">
        <v>0</v>
      </c>
      <c r="J72" s="16">
        <v>6895</v>
      </c>
    </row>
    <row r="73" spans="1:10" x14ac:dyDescent="0.35">
      <c r="A73" s="16" t="s">
        <v>423</v>
      </c>
      <c r="B73" s="16">
        <v>26089</v>
      </c>
      <c r="C73" s="16">
        <v>11874</v>
      </c>
      <c r="D73" s="16">
        <v>-725</v>
      </c>
      <c r="E73" s="16">
        <v>11943</v>
      </c>
      <c r="F73" s="16">
        <v>2997</v>
      </c>
      <c r="G73" s="16">
        <v>698</v>
      </c>
      <c r="H73" s="16">
        <v>0</v>
      </c>
      <c r="I73" s="16">
        <v>0</v>
      </c>
      <c r="J73" s="16">
        <v>6053</v>
      </c>
    </row>
    <row r="74" spans="1:10" x14ac:dyDescent="0.35">
      <c r="A74" s="16" t="s">
        <v>424</v>
      </c>
      <c r="B74" s="16">
        <v>26362</v>
      </c>
      <c r="C74" s="16">
        <v>11700</v>
      </c>
      <c r="D74" s="16">
        <v>-888</v>
      </c>
      <c r="E74" s="16">
        <v>12538</v>
      </c>
      <c r="F74" s="16">
        <v>3012</v>
      </c>
      <c r="G74" s="16">
        <v>981</v>
      </c>
      <c r="H74" s="16">
        <v>0</v>
      </c>
      <c r="I74" s="16">
        <v>0</v>
      </c>
      <c r="J74" s="16">
        <v>6823</v>
      </c>
    </row>
    <row r="75" spans="1:10" x14ac:dyDescent="0.35">
      <c r="A75" s="16" t="s">
        <v>425</v>
      </c>
      <c r="B75" s="16">
        <v>26257</v>
      </c>
      <c r="C75" s="16">
        <v>12189</v>
      </c>
      <c r="D75" s="16">
        <v>-1025</v>
      </c>
      <c r="E75" s="16">
        <v>12021</v>
      </c>
      <c r="F75" s="16">
        <v>3072</v>
      </c>
      <c r="G75" s="16">
        <v>914</v>
      </c>
      <c r="H75" s="16">
        <v>0</v>
      </c>
      <c r="I75" s="16">
        <v>0</v>
      </c>
      <c r="J75" s="16">
        <v>6128</v>
      </c>
    </row>
    <row r="76" spans="1:10" x14ac:dyDescent="0.35">
      <c r="A76" s="16" t="s">
        <v>426</v>
      </c>
      <c r="B76" s="16">
        <v>27514</v>
      </c>
      <c r="C76" s="16">
        <v>12034</v>
      </c>
      <c r="D76" s="16">
        <v>-705</v>
      </c>
      <c r="E76" s="16">
        <v>13107</v>
      </c>
      <c r="F76" s="16">
        <v>3078</v>
      </c>
      <c r="G76" s="16">
        <v>799</v>
      </c>
      <c r="H76" s="16">
        <v>0</v>
      </c>
      <c r="I76" s="16">
        <v>0</v>
      </c>
      <c r="J76" s="16">
        <v>6872</v>
      </c>
    </row>
    <row r="77" spans="1:10" x14ac:dyDescent="0.35">
      <c r="A77" s="16" t="s">
        <v>427</v>
      </c>
      <c r="B77" s="16">
        <v>28328</v>
      </c>
      <c r="C77" s="16">
        <v>12558</v>
      </c>
      <c r="D77" s="16">
        <v>-856</v>
      </c>
      <c r="E77" s="16">
        <v>13500</v>
      </c>
      <c r="F77" s="16">
        <v>3126</v>
      </c>
      <c r="G77" s="16">
        <v>708</v>
      </c>
      <c r="H77" s="16">
        <v>0</v>
      </c>
      <c r="I77" s="16">
        <v>0</v>
      </c>
      <c r="J77" s="16">
        <v>6467</v>
      </c>
    </row>
    <row r="78" spans="1:10" x14ac:dyDescent="0.35">
      <c r="A78" s="16" t="s">
        <v>428</v>
      </c>
      <c r="B78" s="16">
        <v>28560</v>
      </c>
      <c r="C78" s="16">
        <v>12648</v>
      </c>
      <c r="D78" s="16">
        <v>-886</v>
      </c>
      <c r="E78" s="16">
        <v>13638</v>
      </c>
      <c r="F78" s="16">
        <v>3160</v>
      </c>
      <c r="G78" s="16">
        <v>1093</v>
      </c>
      <c r="H78" s="16">
        <v>0</v>
      </c>
      <c r="I78" s="16">
        <v>0</v>
      </c>
      <c r="J78" s="16">
        <v>7148</v>
      </c>
    </row>
    <row r="79" spans="1:10" x14ac:dyDescent="0.35">
      <c r="A79" s="16" t="s">
        <v>429</v>
      </c>
      <c r="B79" s="16">
        <v>29311</v>
      </c>
      <c r="C79" s="16">
        <v>13253</v>
      </c>
      <c r="D79" s="16">
        <v>-1206</v>
      </c>
      <c r="E79" s="16">
        <v>14046</v>
      </c>
      <c r="F79" s="16">
        <v>3218</v>
      </c>
      <c r="G79" s="16">
        <v>872</v>
      </c>
      <c r="H79" s="16">
        <v>0</v>
      </c>
      <c r="I79" s="16">
        <v>0</v>
      </c>
      <c r="J79" s="16">
        <v>6404</v>
      </c>
    </row>
    <row r="80" spans="1:10" x14ac:dyDescent="0.35">
      <c r="A80" s="16" t="s">
        <v>430</v>
      </c>
      <c r="B80" s="16">
        <v>28771</v>
      </c>
      <c r="C80" s="16">
        <v>13722</v>
      </c>
      <c r="D80" s="16">
        <v>-995</v>
      </c>
      <c r="E80" s="16">
        <v>12796</v>
      </c>
      <c r="F80" s="16">
        <v>3248</v>
      </c>
      <c r="G80" s="16">
        <v>977</v>
      </c>
      <c r="H80" s="16">
        <v>0</v>
      </c>
      <c r="I80" s="16">
        <v>0</v>
      </c>
      <c r="J80" s="16">
        <v>6054</v>
      </c>
    </row>
    <row r="81" spans="1:10" x14ac:dyDescent="0.35">
      <c r="A81" s="16" t="s">
        <v>431</v>
      </c>
      <c r="B81" s="16">
        <v>29949</v>
      </c>
      <c r="C81" s="16">
        <v>13656</v>
      </c>
      <c r="D81" s="16">
        <v>-1082</v>
      </c>
      <c r="E81" s="16">
        <v>14089</v>
      </c>
      <c r="F81" s="16">
        <v>3286</v>
      </c>
      <c r="G81" s="16">
        <v>770</v>
      </c>
      <c r="H81" s="16">
        <v>0</v>
      </c>
      <c r="I81" s="16">
        <v>0</v>
      </c>
      <c r="J81" s="16">
        <v>5530</v>
      </c>
    </row>
    <row r="82" spans="1:10" x14ac:dyDescent="0.35">
      <c r="A82" s="16" t="s">
        <v>432</v>
      </c>
      <c r="B82" s="16">
        <v>31409</v>
      </c>
      <c r="C82" s="16">
        <v>14012</v>
      </c>
      <c r="D82" s="16">
        <v>-1050</v>
      </c>
      <c r="E82" s="16">
        <v>15113</v>
      </c>
      <c r="F82" s="16">
        <v>3334</v>
      </c>
      <c r="G82" s="16">
        <v>1001</v>
      </c>
      <c r="H82" s="16">
        <v>0</v>
      </c>
      <c r="I82" s="16">
        <v>0</v>
      </c>
      <c r="J82" s="16">
        <v>6118</v>
      </c>
    </row>
    <row r="83" spans="1:10" x14ac:dyDescent="0.35">
      <c r="A83" s="16" t="s">
        <v>433</v>
      </c>
      <c r="B83" s="16">
        <v>32103</v>
      </c>
      <c r="C83" s="16">
        <v>13971</v>
      </c>
      <c r="D83" s="16">
        <v>-1256</v>
      </c>
      <c r="E83" s="16">
        <v>15976</v>
      </c>
      <c r="F83" s="16">
        <v>3412</v>
      </c>
      <c r="G83" s="16">
        <v>813</v>
      </c>
      <c r="H83" s="16">
        <v>0</v>
      </c>
      <c r="I83" s="16">
        <v>0</v>
      </c>
      <c r="J83" s="16">
        <v>5313</v>
      </c>
    </row>
    <row r="84" spans="1:10" x14ac:dyDescent="0.35">
      <c r="A84" s="16" t="s">
        <v>434</v>
      </c>
      <c r="B84" s="16">
        <v>32943</v>
      </c>
      <c r="C84" s="16">
        <v>14800</v>
      </c>
      <c r="D84" s="16">
        <v>-1294</v>
      </c>
      <c r="E84" s="16">
        <v>15990</v>
      </c>
      <c r="F84" s="16">
        <v>3447</v>
      </c>
      <c r="G84" s="16">
        <v>1054</v>
      </c>
      <c r="H84" s="16">
        <v>0</v>
      </c>
      <c r="I84" s="16">
        <v>0</v>
      </c>
      <c r="J84" s="16">
        <v>5809</v>
      </c>
    </row>
    <row r="85" spans="1:10" x14ac:dyDescent="0.35">
      <c r="A85" s="16" t="s">
        <v>435</v>
      </c>
      <c r="B85" s="16">
        <v>33211</v>
      </c>
      <c r="C85" s="16">
        <v>14921</v>
      </c>
      <c r="D85" s="16">
        <v>-951</v>
      </c>
      <c r="E85" s="16">
        <v>15734</v>
      </c>
      <c r="F85" s="16">
        <v>3507</v>
      </c>
      <c r="G85" s="16">
        <v>1083</v>
      </c>
      <c r="H85" s="16">
        <v>0</v>
      </c>
      <c r="I85" s="16">
        <v>0</v>
      </c>
      <c r="J85" s="16">
        <v>4619</v>
      </c>
    </row>
    <row r="86" spans="1:10" x14ac:dyDescent="0.35">
      <c r="A86" s="16" t="s">
        <v>436</v>
      </c>
      <c r="B86" s="16">
        <v>33375</v>
      </c>
      <c r="C86" s="16">
        <v>15362</v>
      </c>
      <c r="D86" s="16">
        <v>-1157</v>
      </c>
      <c r="E86" s="16">
        <v>15647</v>
      </c>
      <c r="F86" s="16">
        <v>3523</v>
      </c>
      <c r="G86" s="16">
        <v>1499</v>
      </c>
      <c r="H86" s="16">
        <v>0</v>
      </c>
      <c r="I86" s="16">
        <v>0</v>
      </c>
      <c r="J86" s="16">
        <v>6166</v>
      </c>
    </row>
    <row r="87" spans="1:10" x14ac:dyDescent="0.35">
      <c r="A87" s="16" t="s">
        <v>437</v>
      </c>
      <c r="B87" s="16">
        <v>34707</v>
      </c>
      <c r="C87" s="16">
        <v>15766</v>
      </c>
      <c r="D87" s="16">
        <v>-1295</v>
      </c>
      <c r="E87" s="16">
        <v>16638</v>
      </c>
      <c r="F87" s="16">
        <v>3598</v>
      </c>
      <c r="G87" s="16">
        <v>1095</v>
      </c>
      <c r="H87" s="16">
        <v>0</v>
      </c>
      <c r="I87" s="16">
        <v>0</v>
      </c>
      <c r="J87" s="16">
        <v>5154</v>
      </c>
    </row>
    <row r="88" spans="1:10" x14ac:dyDescent="0.35">
      <c r="A88" s="16" t="s">
        <v>438</v>
      </c>
      <c r="B88" s="16">
        <v>35822</v>
      </c>
      <c r="C88" s="16">
        <v>16634</v>
      </c>
      <c r="D88" s="16">
        <v>-1305</v>
      </c>
      <c r="E88" s="16">
        <v>16857</v>
      </c>
      <c r="F88" s="16">
        <v>3636</v>
      </c>
      <c r="G88" s="16">
        <v>1922</v>
      </c>
      <c r="H88" s="16">
        <v>0</v>
      </c>
      <c r="I88" s="16">
        <v>0</v>
      </c>
      <c r="J88" s="16">
        <v>6030</v>
      </c>
    </row>
    <row r="89" spans="1:10" x14ac:dyDescent="0.35">
      <c r="A89" s="16" t="s">
        <v>439</v>
      </c>
      <c r="B89" s="16">
        <v>36061</v>
      </c>
      <c r="C89" s="16">
        <v>17025</v>
      </c>
      <c r="D89" s="16">
        <v>-1168</v>
      </c>
      <c r="E89" s="16">
        <v>16521</v>
      </c>
      <c r="F89" s="16">
        <v>3683</v>
      </c>
      <c r="G89" s="16">
        <v>1048</v>
      </c>
      <c r="H89" s="16">
        <v>0</v>
      </c>
      <c r="I89" s="16">
        <v>0</v>
      </c>
      <c r="J89" s="16">
        <v>5302</v>
      </c>
    </row>
    <row r="90" spans="1:10" x14ac:dyDescent="0.35">
      <c r="A90" s="16" t="s">
        <v>440</v>
      </c>
      <c r="B90" s="16">
        <v>36972</v>
      </c>
      <c r="C90" s="16">
        <v>16829</v>
      </c>
      <c r="D90" s="16">
        <v>-1272</v>
      </c>
      <c r="E90" s="16">
        <v>17689</v>
      </c>
      <c r="F90" s="16">
        <v>3726</v>
      </c>
      <c r="G90" s="16">
        <v>1118</v>
      </c>
      <c r="H90" s="16">
        <v>0</v>
      </c>
      <c r="I90" s="16">
        <v>0</v>
      </c>
      <c r="J90" s="16">
        <v>6510</v>
      </c>
    </row>
    <row r="91" spans="1:10" x14ac:dyDescent="0.35">
      <c r="A91" s="16" t="s">
        <v>441</v>
      </c>
      <c r="B91" s="16">
        <v>37614</v>
      </c>
      <c r="C91" s="16">
        <v>17005</v>
      </c>
      <c r="D91" s="16">
        <v>-1922</v>
      </c>
      <c r="E91" s="16">
        <v>18732</v>
      </c>
      <c r="F91" s="16">
        <v>3799</v>
      </c>
      <c r="G91" s="16">
        <v>1019</v>
      </c>
      <c r="H91" s="16">
        <v>0</v>
      </c>
      <c r="I91" s="16">
        <v>0</v>
      </c>
      <c r="J91" s="16">
        <v>5379</v>
      </c>
    </row>
    <row r="92" spans="1:10" x14ac:dyDescent="0.35">
      <c r="A92" s="16" t="s">
        <v>442</v>
      </c>
      <c r="B92" s="16">
        <v>38173</v>
      </c>
      <c r="C92" s="16">
        <v>18326</v>
      </c>
      <c r="D92" s="16">
        <v>-2648</v>
      </c>
      <c r="E92" s="16">
        <v>18633</v>
      </c>
      <c r="F92" s="16">
        <v>3862</v>
      </c>
      <c r="G92" s="16">
        <v>1062</v>
      </c>
      <c r="H92" s="16">
        <v>0</v>
      </c>
      <c r="I92" s="16">
        <v>0</v>
      </c>
      <c r="J92" s="16">
        <v>6157</v>
      </c>
    </row>
    <row r="93" spans="1:10" x14ac:dyDescent="0.35">
      <c r="A93" s="16" t="s">
        <v>443</v>
      </c>
      <c r="B93" s="16">
        <v>38893</v>
      </c>
      <c r="C93" s="16">
        <v>18835</v>
      </c>
      <c r="D93" s="16">
        <v>-2701</v>
      </c>
      <c r="E93" s="16">
        <v>18888</v>
      </c>
      <c r="F93" s="16">
        <v>3871</v>
      </c>
      <c r="G93" s="16">
        <v>891</v>
      </c>
      <c r="H93" s="16">
        <v>0</v>
      </c>
      <c r="I93" s="16">
        <v>0</v>
      </c>
      <c r="J93" s="16">
        <v>5963</v>
      </c>
    </row>
    <row r="94" spans="1:10" x14ac:dyDescent="0.35">
      <c r="A94" s="16" t="s">
        <v>444</v>
      </c>
      <c r="B94" s="16">
        <v>39748</v>
      </c>
      <c r="C94" s="16">
        <v>18839</v>
      </c>
      <c r="D94" s="16">
        <v>-2770</v>
      </c>
      <c r="E94" s="16">
        <v>19766</v>
      </c>
      <c r="F94" s="16">
        <v>3913</v>
      </c>
      <c r="G94" s="16">
        <v>1417</v>
      </c>
      <c r="H94" s="16">
        <v>0</v>
      </c>
      <c r="I94" s="16">
        <v>0</v>
      </c>
      <c r="J94" s="16">
        <v>7198</v>
      </c>
    </row>
    <row r="95" spans="1:10" x14ac:dyDescent="0.35">
      <c r="A95" s="16" t="s">
        <v>445</v>
      </c>
      <c r="B95" s="16">
        <v>40258</v>
      </c>
      <c r="C95" s="16">
        <v>18712</v>
      </c>
      <c r="D95" s="16">
        <v>-2896</v>
      </c>
      <c r="E95" s="16">
        <v>20411</v>
      </c>
      <c r="F95" s="16">
        <v>4031</v>
      </c>
      <c r="G95" s="16">
        <v>1165</v>
      </c>
      <c r="H95" s="16">
        <v>0</v>
      </c>
      <c r="I95" s="16">
        <v>0</v>
      </c>
      <c r="J95" s="16">
        <v>6567</v>
      </c>
    </row>
    <row r="96" spans="1:10" x14ac:dyDescent="0.35">
      <c r="A96" s="16" t="s">
        <v>446</v>
      </c>
      <c r="B96" s="16">
        <v>40858</v>
      </c>
      <c r="C96" s="16">
        <v>19560</v>
      </c>
      <c r="D96" s="16">
        <v>-3185</v>
      </c>
      <c r="E96" s="16">
        <v>20408</v>
      </c>
      <c r="F96" s="16">
        <v>4075</v>
      </c>
      <c r="G96" s="16">
        <v>997</v>
      </c>
      <c r="H96" s="16">
        <v>0</v>
      </c>
      <c r="I96" s="16">
        <v>0</v>
      </c>
      <c r="J96" s="16">
        <v>7028</v>
      </c>
    </row>
    <row r="97" spans="1:10" x14ac:dyDescent="0.35">
      <c r="A97" s="16" t="s">
        <v>447</v>
      </c>
      <c r="B97" s="16">
        <v>41199</v>
      </c>
      <c r="C97" s="16">
        <v>19780</v>
      </c>
      <c r="D97" s="16">
        <v>-2909</v>
      </c>
      <c r="E97" s="16">
        <v>20203</v>
      </c>
      <c r="F97" s="16">
        <v>4125</v>
      </c>
      <c r="G97" s="16">
        <v>1183</v>
      </c>
      <c r="H97" s="16">
        <v>0</v>
      </c>
      <c r="I97" s="16">
        <v>0</v>
      </c>
      <c r="J97" s="16">
        <v>6412</v>
      </c>
    </row>
    <row r="98" spans="1:10" x14ac:dyDescent="0.35">
      <c r="A98" s="16" t="s">
        <v>448</v>
      </c>
      <c r="B98" s="16">
        <v>41704</v>
      </c>
      <c r="C98" s="16">
        <v>20057</v>
      </c>
      <c r="D98" s="16">
        <v>-3756</v>
      </c>
      <c r="E98" s="16">
        <v>21202</v>
      </c>
      <c r="F98" s="16">
        <v>4201</v>
      </c>
      <c r="G98" s="16">
        <v>1182</v>
      </c>
      <c r="H98" s="16">
        <v>0</v>
      </c>
      <c r="I98" s="16">
        <v>0</v>
      </c>
      <c r="J98" s="16">
        <v>7714</v>
      </c>
    </row>
    <row r="99" spans="1:10" x14ac:dyDescent="0.35">
      <c r="A99" s="16" t="s">
        <v>449</v>
      </c>
      <c r="B99" s="16">
        <v>44283</v>
      </c>
      <c r="C99" s="16">
        <v>20852</v>
      </c>
      <c r="D99" s="16">
        <v>-3151</v>
      </c>
      <c r="E99" s="16">
        <v>22294</v>
      </c>
      <c r="F99" s="16">
        <v>4288</v>
      </c>
      <c r="G99" s="16">
        <v>1252</v>
      </c>
      <c r="H99" s="16">
        <v>0</v>
      </c>
      <c r="I99" s="16">
        <v>0</v>
      </c>
      <c r="J99" s="16">
        <v>6643</v>
      </c>
    </row>
    <row r="100" spans="1:10" x14ac:dyDescent="0.35">
      <c r="A100" s="16" t="s">
        <v>450</v>
      </c>
      <c r="B100" s="16">
        <v>43002</v>
      </c>
      <c r="C100" s="16">
        <v>20706</v>
      </c>
      <c r="D100" s="16">
        <v>-3219</v>
      </c>
      <c r="E100" s="16">
        <v>21187</v>
      </c>
      <c r="F100" s="16">
        <v>4328</v>
      </c>
      <c r="G100" s="16">
        <v>1281</v>
      </c>
      <c r="H100" s="16">
        <v>0</v>
      </c>
      <c r="I100" s="16">
        <v>0</v>
      </c>
      <c r="J100" s="16">
        <v>7243</v>
      </c>
    </row>
    <row r="101" spans="1:10" x14ac:dyDescent="0.35">
      <c r="A101" s="16" t="s">
        <v>451</v>
      </c>
      <c r="B101" s="16">
        <v>43986</v>
      </c>
      <c r="C101" s="16">
        <v>20761</v>
      </c>
      <c r="D101" s="16">
        <v>-3731</v>
      </c>
      <c r="E101" s="16">
        <v>22585</v>
      </c>
      <c r="F101" s="16">
        <v>4371</v>
      </c>
      <c r="G101" s="16">
        <v>1654</v>
      </c>
      <c r="H101" s="16">
        <v>0</v>
      </c>
      <c r="I101" s="16">
        <v>0</v>
      </c>
      <c r="J101" s="16">
        <v>6989</v>
      </c>
    </row>
    <row r="102" spans="1:10" x14ac:dyDescent="0.35">
      <c r="A102" s="16" t="s">
        <v>452</v>
      </c>
      <c r="B102" s="16">
        <v>44341</v>
      </c>
      <c r="C102" s="16">
        <v>21034</v>
      </c>
      <c r="D102" s="16">
        <v>-3909</v>
      </c>
      <c r="E102" s="16">
        <v>22811</v>
      </c>
      <c r="F102" s="16">
        <v>4405</v>
      </c>
      <c r="G102" s="16">
        <v>1341</v>
      </c>
      <c r="H102" s="16">
        <v>0</v>
      </c>
      <c r="I102" s="16">
        <v>0</v>
      </c>
      <c r="J102" s="16">
        <v>8538</v>
      </c>
    </row>
    <row r="103" spans="1:10" x14ac:dyDescent="0.35">
      <c r="A103" s="16" t="s">
        <v>453</v>
      </c>
      <c r="B103" s="16">
        <v>45765</v>
      </c>
      <c r="C103" s="16">
        <v>21245</v>
      </c>
      <c r="D103" s="16">
        <v>-4103</v>
      </c>
      <c r="E103" s="16">
        <v>24143</v>
      </c>
      <c r="F103" s="16">
        <v>4480</v>
      </c>
      <c r="G103" s="16">
        <v>1116</v>
      </c>
      <c r="H103" s="16">
        <v>0</v>
      </c>
      <c r="I103" s="16">
        <v>0</v>
      </c>
      <c r="J103" s="16">
        <v>7993</v>
      </c>
    </row>
    <row r="104" spans="1:10" x14ac:dyDescent="0.35">
      <c r="A104" s="16" t="s">
        <v>454</v>
      </c>
      <c r="B104" s="16">
        <v>44794</v>
      </c>
      <c r="C104" s="16">
        <v>21319</v>
      </c>
      <c r="D104" s="16">
        <v>-3943</v>
      </c>
      <c r="E104" s="16">
        <v>22888</v>
      </c>
      <c r="F104" s="16">
        <v>4530</v>
      </c>
      <c r="G104" s="16">
        <v>1555</v>
      </c>
      <c r="H104" s="16">
        <v>0</v>
      </c>
      <c r="I104" s="16">
        <v>0</v>
      </c>
      <c r="J104" s="16">
        <v>8503</v>
      </c>
    </row>
    <row r="105" spans="1:10" x14ac:dyDescent="0.35">
      <c r="A105" s="16" t="s">
        <v>455</v>
      </c>
      <c r="B105" s="16">
        <v>46252</v>
      </c>
      <c r="C105" s="16">
        <v>21415</v>
      </c>
      <c r="D105" s="16">
        <v>-3782</v>
      </c>
      <c r="E105" s="16">
        <v>24045</v>
      </c>
      <c r="F105" s="16">
        <v>4574</v>
      </c>
      <c r="G105" s="16">
        <v>1745</v>
      </c>
      <c r="H105" s="16">
        <v>0</v>
      </c>
      <c r="I105" s="16">
        <v>0</v>
      </c>
      <c r="J105" s="16">
        <v>7812</v>
      </c>
    </row>
    <row r="106" spans="1:10" x14ac:dyDescent="0.35">
      <c r="A106" s="16" t="s">
        <v>456</v>
      </c>
      <c r="B106" s="16">
        <v>45199</v>
      </c>
      <c r="C106" s="16">
        <v>21426</v>
      </c>
      <c r="D106" s="16">
        <v>-4121</v>
      </c>
      <c r="E106" s="16">
        <v>23228</v>
      </c>
      <c r="F106" s="16">
        <v>4666</v>
      </c>
      <c r="G106" s="16">
        <v>1617</v>
      </c>
      <c r="H106" s="16">
        <v>0</v>
      </c>
      <c r="I106" s="16">
        <v>0</v>
      </c>
      <c r="J106" s="16">
        <v>9636</v>
      </c>
    </row>
    <row r="107" spans="1:10" x14ac:dyDescent="0.35">
      <c r="A107" s="16" t="s">
        <v>457</v>
      </c>
      <c r="B107" s="16">
        <v>49991</v>
      </c>
      <c r="C107" s="16">
        <v>21732</v>
      </c>
      <c r="D107" s="16">
        <v>-3987</v>
      </c>
      <c r="E107" s="16">
        <v>27425</v>
      </c>
      <c r="F107" s="16">
        <v>4821</v>
      </c>
      <c r="G107" s="16">
        <v>1832</v>
      </c>
      <c r="H107" s="16">
        <v>0</v>
      </c>
      <c r="I107" s="16">
        <v>0</v>
      </c>
      <c r="J107" s="16">
        <v>7748</v>
      </c>
    </row>
    <row r="108" spans="1:10" x14ac:dyDescent="0.35">
      <c r="A108" s="16" t="s">
        <v>458</v>
      </c>
      <c r="B108" s="16">
        <v>47575</v>
      </c>
      <c r="C108" s="16">
        <v>21951</v>
      </c>
      <c r="D108" s="16">
        <v>-3913</v>
      </c>
      <c r="E108" s="16">
        <v>24658</v>
      </c>
      <c r="F108" s="16">
        <v>4879</v>
      </c>
      <c r="G108" s="16">
        <v>1394</v>
      </c>
      <c r="H108" s="16">
        <v>0</v>
      </c>
      <c r="I108" s="16">
        <v>0</v>
      </c>
      <c r="J108" s="16">
        <v>9397</v>
      </c>
    </row>
    <row r="109" spans="1:10" x14ac:dyDescent="0.35">
      <c r="A109" s="16" t="s">
        <v>459</v>
      </c>
      <c r="B109" s="16">
        <v>48126</v>
      </c>
      <c r="C109" s="16">
        <v>21425</v>
      </c>
      <c r="D109" s="16">
        <v>-4322</v>
      </c>
      <c r="E109" s="16">
        <v>26083</v>
      </c>
      <c r="F109" s="16">
        <v>4940</v>
      </c>
      <c r="G109" s="16">
        <v>1578</v>
      </c>
      <c r="H109" s="16">
        <v>0</v>
      </c>
      <c r="I109" s="16">
        <v>0</v>
      </c>
      <c r="J109" s="16">
        <v>8239</v>
      </c>
    </row>
    <row r="110" spans="1:10" x14ac:dyDescent="0.35">
      <c r="A110" s="16" t="s">
        <v>460</v>
      </c>
      <c r="B110" s="16">
        <v>49861</v>
      </c>
      <c r="C110" s="16">
        <v>21872</v>
      </c>
      <c r="D110" s="16">
        <v>-4284</v>
      </c>
      <c r="E110" s="16">
        <v>27250</v>
      </c>
      <c r="F110" s="16">
        <v>5023</v>
      </c>
      <c r="G110" s="16">
        <v>1370</v>
      </c>
      <c r="H110" s="16">
        <v>0</v>
      </c>
      <c r="I110" s="16">
        <v>0</v>
      </c>
      <c r="J110" s="16">
        <v>9606</v>
      </c>
    </row>
    <row r="111" spans="1:10" x14ac:dyDescent="0.35">
      <c r="A111" s="16" t="s">
        <v>461</v>
      </c>
      <c r="B111" s="16">
        <v>52064</v>
      </c>
      <c r="C111" s="16">
        <v>23011</v>
      </c>
      <c r="D111" s="16">
        <v>-5814</v>
      </c>
      <c r="E111" s="16">
        <v>29641</v>
      </c>
      <c r="F111" s="16">
        <v>5226</v>
      </c>
      <c r="G111" s="16">
        <v>1402</v>
      </c>
      <c r="H111" s="16">
        <v>0</v>
      </c>
      <c r="I111" s="16">
        <v>0</v>
      </c>
      <c r="J111" s="16">
        <v>6293</v>
      </c>
    </row>
    <row r="112" spans="1:10" x14ac:dyDescent="0.35">
      <c r="A112" s="16" t="s">
        <v>462</v>
      </c>
      <c r="B112" s="16">
        <v>49795</v>
      </c>
      <c r="C112" s="16">
        <v>22247</v>
      </c>
      <c r="D112" s="16">
        <v>-4172</v>
      </c>
      <c r="E112" s="16">
        <v>26441</v>
      </c>
      <c r="F112" s="16">
        <v>5279</v>
      </c>
      <c r="G112" s="16">
        <v>1618</v>
      </c>
      <c r="H112" s="16">
        <v>0</v>
      </c>
      <c r="I112" s="16">
        <v>0</v>
      </c>
      <c r="J112" s="16">
        <v>8383</v>
      </c>
    </row>
    <row r="113" spans="1:10" x14ac:dyDescent="0.35">
      <c r="A113" s="16" t="s">
        <v>463</v>
      </c>
      <c r="B113" s="16">
        <v>51830</v>
      </c>
      <c r="C113" s="16">
        <v>22745</v>
      </c>
      <c r="D113" s="16">
        <v>-4285</v>
      </c>
      <c r="E113" s="16">
        <v>28068</v>
      </c>
      <c r="F113" s="16">
        <v>5302</v>
      </c>
      <c r="G113" s="16">
        <v>1724</v>
      </c>
      <c r="H113" s="16">
        <v>0</v>
      </c>
      <c r="I113" s="16">
        <v>0</v>
      </c>
      <c r="J113" s="16">
        <v>4896</v>
      </c>
    </row>
    <row r="114" spans="1:10" x14ac:dyDescent="0.35">
      <c r="A114" s="16" t="s">
        <v>464</v>
      </c>
      <c r="B114" s="16">
        <v>51604</v>
      </c>
      <c r="C114" s="16">
        <v>22093</v>
      </c>
      <c r="D114" s="16">
        <v>-4367</v>
      </c>
      <c r="E114" s="16">
        <v>28557</v>
      </c>
      <c r="F114" s="16">
        <v>5321</v>
      </c>
      <c r="G114" s="16">
        <v>1766</v>
      </c>
      <c r="H114" s="16">
        <v>0</v>
      </c>
      <c r="I114" s="16">
        <v>0</v>
      </c>
      <c r="J114" s="16">
        <v>10221</v>
      </c>
    </row>
    <row r="115" spans="1:10" x14ac:dyDescent="0.35">
      <c r="A115" s="16" t="s">
        <v>465</v>
      </c>
      <c r="B115" s="16">
        <v>54302</v>
      </c>
      <c r="C115" s="16">
        <v>23761</v>
      </c>
      <c r="D115" s="16">
        <v>-5124</v>
      </c>
      <c r="E115" s="16">
        <v>30203</v>
      </c>
      <c r="F115" s="16">
        <v>5462</v>
      </c>
      <c r="G115" s="16">
        <v>1952</v>
      </c>
      <c r="H115" s="16">
        <v>0</v>
      </c>
      <c r="I115" s="16">
        <v>0</v>
      </c>
      <c r="J115" s="16">
        <v>10175</v>
      </c>
    </row>
    <row r="116" spans="1:10" x14ac:dyDescent="0.35">
      <c r="A116" s="16" t="s">
        <v>466</v>
      </c>
      <c r="B116" s="16">
        <v>51705</v>
      </c>
      <c r="C116" s="16">
        <v>22975</v>
      </c>
      <c r="D116" s="16">
        <v>-4247</v>
      </c>
      <c r="E116" s="16">
        <v>27494</v>
      </c>
      <c r="F116" s="16">
        <v>5483</v>
      </c>
      <c r="G116" s="16">
        <v>1564</v>
      </c>
      <c r="H116" s="16">
        <v>0</v>
      </c>
      <c r="I116" s="16">
        <v>0</v>
      </c>
      <c r="J116" s="16">
        <v>12802</v>
      </c>
    </row>
    <row r="117" spans="1:10" x14ac:dyDescent="0.35">
      <c r="A117" s="16" t="s">
        <v>467</v>
      </c>
      <c r="B117" s="16">
        <v>51751</v>
      </c>
      <c r="C117" s="16">
        <v>23303</v>
      </c>
      <c r="D117" s="16">
        <v>-4595</v>
      </c>
      <c r="E117" s="16">
        <v>27529</v>
      </c>
      <c r="F117" s="16">
        <v>5514</v>
      </c>
      <c r="G117" s="16">
        <v>1667</v>
      </c>
      <c r="H117" s="16">
        <v>0</v>
      </c>
      <c r="I117" s="16">
        <v>0</v>
      </c>
      <c r="J117" s="16">
        <v>10600</v>
      </c>
    </row>
    <row r="118" spans="1:10" x14ac:dyDescent="0.35">
      <c r="A118" s="16" t="s">
        <v>468</v>
      </c>
      <c r="B118" s="16">
        <v>53092</v>
      </c>
      <c r="C118" s="16">
        <v>23616</v>
      </c>
      <c r="D118" s="16">
        <v>-4598</v>
      </c>
      <c r="E118" s="16">
        <v>28501</v>
      </c>
      <c r="F118" s="16">
        <v>5573</v>
      </c>
      <c r="G118" s="16">
        <v>1635</v>
      </c>
      <c r="H118" s="16">
        <v>0</v>
      </c>
      <c r="I118" s="16">
        <v>0</v>
      </c>
      <c r="J118" s="16">
        <v>13306</v>
      </c>
    </row>
    <row r="119" spans="1:10" x14ac:dyDescent="0.35">
      <c r="A119" s="16" t="s">
        <v>469</v>
      </c>
      <c r="B119" s="16">
        <v>56483</v>
      </c>
      <c r="C119" s="16">
        <v>24310</v>
      </c>
      <c r="D119" s="16">
        <v>-5105</v>
      </c>
      <c r="E119" s="16">
        <v>31517</v>
      </c>
      <c r="F119" s="16">
        <v>5761</v>
      </c>
      <c r="G119" s="16">
        <v>1584</v>
      </c>
      <c r="H119" s="16">
        <v>0</v>
      </c>
      <c r="I119" s="16">
        <v>0</v>
      </c>
      <c r="J119" s="16">
        <v>12016</v>
      </c>
    </row>
    <row r="120" spans="1:10" x14ac:dyDescent="0.35">
      <c r="A120" s="16" t="s">
        <v>470</v>
      </c>
      <c r="B120" s="16">
        <v>52564</v>
      </c>
      <c r="C120" s="16">
        <v>23414</v>
      </c>
      <c r="D120" s="16">
        <v>-4004</v>
      </c>
      <c r="E120" s="16">
        <v>27392</v>
      </c>
      <c r="F120" s="16">
        <v>5762</v>
      </c>
      <c r="G120" s="16">
        <v>1499</v>
      </c>
      <c r="H120" s="16">
        <v>0</v>
      </c>
      <c r="I120" s="16">
        <v>0</v>
      </c>
      <c r="J120" s="16">
        <v>14738</v>
      </c>
    </row>
    <row r="121" spans="1:10" x14ac:dyDescent="0.35">
      <c r="A121" s="16" t="s">
        <v>471</v>
      </c>
      <c r="B121" s="16">
        <v>52948</v>
      </c>
      <c r="C121" s="16">
        <v>24166</v>
      </c>
      <c r="D121" s="16">
        <v>-4216</v>
      </c>
      <c r="E121" s="16">
        <v>27164</v>
      </c>
      <c r="F121" s="16">
        <v>5834</v>
      </c>
      <c r="G121" s="16">
        <v>1541</v>
      </c>
      <c r="H121" s="16">
        <v>0</v>
      </c>
      <c r="I121" s="16">
        <v>0</v>
      </c>
      <c r="J121" s="16">
        <v>11762</v>
      </c>
    </row>
    <row r="122" spans="1:10" x14ac:dyDescent="0.35">
      <c r="A122" s="16" t="s">
        <v>472</v>
      </c>
      <c r="B122" s="16">
        <v>54344</v>
      </c>
      <c r="C122" s="16">
        <v>24120</v>
      </c>
      <c r="D122" s="16">
        <v>-4139</v>
      </c>
      <c r="E122" s="16">
        <v>28483</v>
      </c>
      <c r="F122" s="16">
        <v>5880</v>
      </c>
      <c r="G122" s="16">
        <v>1625</v>
      </c>
      <c r="H122" s="16">
        <v>0</v>
      </c>
      <c r="I122" s="16">
        <v>0</v>
      </c>
      <c r="J122" s="16">
        <v>15071</v>
      </c>
    </row>
    <row r="123" spans="1:10" x14ac:dyDescent="0.35">
      <c r="A123" s="16" t="s">
        <v>473</v>
      </c>
      <c r="B123" s="16">
        <v>59558</v>
      </c>
      <c r="C123" s="16">
        <v>25244</v>
      </c>
      <c r="D123" s="16">
        <v>-4653</v>
      </c>
      <c r="E123" s="16">
        <v>32940</v>
      </c>
      <c r="F123" s="16">
        <v>6027</v>
      </c>
      <c r="G123" s="16">
        <v>1800</v>
      </c>
      <c r="H123" s="16">
        <v>0</v>
      </c>
      <c r="I123" s="16">
        <v>0</v>
      </c>
      <c r="J123" s="16">
        <v>10646</v>
      </c>
    </row>
    <row r="124" spans="1:10" x14ac:dyDescent="0.35">
      <c r="A124" s="16" t="s">
        <v>474</v>
      </c>
      <c r="B124" s="16">
        <v>54946</v>
      </c>
      <c r="C124" s="16">
        <v>25097</v>
      </c>
      <c r="D124" s="16">
        <v>-3653</v>
      </c>
      <c r="E124" s="16">
        <v>27432</v>
      </c>
      <c r="F124" s="16">
        <v>6070</v>
      </c>
      <c r="G124" s="16">
        <v>2010</v>
      </c>
      <c r="H124" s="16">
        <v>0</v>
      </c>
      <c r="I124" s="16">
        <v>0</v>
      </c>
      <c r="J124" s="16">
        <v>14708</v>
      </c>
    </row>
    <row r="125" spans="1:10" x14ac:dyDescent="0.35">
      <c r="A125" s="16" t="s">
        <v>475</v>
      </c>
      <c r="B125" s="16">
        <v>55514</v>
      </c>
      <c r="C125" s="16">
        <v>24930</v>
      </c>
      <c r="D125" s="16">
        <v>-4019</v>
      </c>
      <c r="E125" s="16">
        <v>28497</v>
      </c>
      <c r="F125" s="16">
        <v>6106</v>
      </c>
      <c r="G125" s="16">
        <v>2042</v>
      </c>
      <c r="H125" s="16">
        <v>0</v>
      </c>
      <c r="I125" s="16">
        <v>0</v>
      </c>
      <c r="J125" s="16">
        <v>10047</v>
      </c>
    </row>
    <row r="126" spans="1:10" x14ac:dyDescent="0.35">
      <c r="A126" s="16" t="s">
        <v>476</v>
      </c>
      <c r="B126" s="16">
        <v>57675</v>
      </c>
      <c r="C126" s="16">
        <v>25094</v>
      </c>
      <c r="D126" s="16">
        <v>-3918</v>
      </c>
      <c r="E126" s="16">
        <v>30341</v>
      </c>
      <c r="F126" s="16">
        <v>6158</v>
      </c>
      <c r="G126" s="16">
        <v>2097</v>
      </c>
      <c r="H126" s="16">
        <v>0</v>
      </c>
      <c r="I126" s="16">
        <v>0</v>
      </c>
      <c r="J126" s="16">
        <v>14423</v>
      </c>
    </row>
    <row r="127" spans="1:10" x14ac:dyDescent="0.35">
      <c r="A127" s="16" t="s">
        <v>477</v>
      </c>
      <c r="B127" s="16">
        <v>58836</v>
      </c>
      <c r="C127" s="16">
        <v>24756</v>
      </c>
      <c r="D127" s="16">
        <v>-4414</v>
      </c>
      <c r="E127" s="16">
        <v>32259</v>
      </c>
      <c r="F127" s="16">
        <v>6235</v>
      </c>
      <c r="G127" s="16">
        <v>2089</v>
      </c>
      <c r="H127" s="16">
        <v>0</v>
      </c>
      <c r="I127" s="16">
        <v>0</v>
      </c>
      <c r="J127" s="16">
        <v>11517</v>
      </c>
    </row>
    <row r="128" spans="1:10" x14ac:dyDescent="0.35">
      <c r="A128" s="16" t="s">
        <v>478</v>
      </c>
      <c r="B128" s="16">
        <v>57178</v>
      </c>
      <c r="C128" s="16">
        <v>24832</v>
      </c>
      <c r="D128" s="16">
        <v>-4221</v>
      </c>
      <c r="E128" s="16">
        <v>30275</v>
      </c>
      <c r="F128" s="16">
        <v>6292</v>
      </c>
      <c r="G128" s="16">
        <v>1874</v>
      </c>
      <c r="H128" s="16">
        <v>0</v>
      </c>
      <c r="I128" s="16">
        <v>0</v>
      </c>
      <c r="J128" s="16">
        <v>14891</v>
      </c>
    </row>
    <row r="129" spans="1:10" x14ac:dyDescent="0.35">
      <c r="A129" s="16" t="s">
        <v>479</v>
      </c>
      <c r="B129" s="16">
        <v>56319</v>
      </c>
      <c r="C129" s="16">
        <v>25445</v>
      </c>
      <c r="D129" s="16">
        <v>-4482</v>
      </c>
      <c r="E129" s="16">
        <v>29020</v>
      </c>
      <c r="F129" s="16">
        <v>6336</v>
      </c>
      <c r="G129" s="16">
        <v>1942</v>
      </c>
      <c r="H129" s="16">
        <v>0</v>
      </c>
      <c r="I129" s="16">
        <v>0</v>
      </c>
      <c r="J129" s="16">
        <v>10647</v>
      </c>
    </row>
    <row r="130" spans="1:10" x14ac:dyDescent="0.35">
      <c r="A130" s="16" t="s">
        <v>480</v>
      </c>
      <c r="B130" s="16">
        <v>59765</v>
      </c>
      <c r="C130" s="16">
        <v>25417</v>
      </c>
      <c r="D130" s="16">
        <v>-4586</v>
      </c>
      <c r="E130" s="16">
        <v>32562</v>
      </c>
      <c r="F130" s="16">
        <v>6372</v>
      </c>
      <c r="G130" s="16">
        <v>1890</v>
      </c>
      <c r="H130" s="16">
        <v>0</v>
      </c>
      <c r="I130" s="16">
        <v>0</v>
      </c>
      <c r="J130" s="16">
        <v>13772</v>
      </c>
    </row>
    <row r="131" spans="1:10" x14ac:dyDescent="0.35">
      <c r="A131" s="16" t="s">
        <v>481</v>
      </c>
      <c r="B131" s="16">
        <v>62719</v>
      </c>
      <c r="C131" s="16">
        <v>26172</v>
      </c>
      <c r="D131" s="16">
        <v>-5264</v>
      </c>
      <c r="E131" s="16">
        <v>35334</v>
      </c>
      <c r="F131" s="16">
        <v>6477</v>
      </c>
      <c r="G131" s="16">
        <v>2061</v>
      </c>
      <c r="H131" s="16">
        <v>0</v>
      </c>
      <c r="I131" s="16">
        <v>0</v>
      </c>
      <c r="J131" s="16">
        <v>11069</v>
      </c>
    </row>
    <row r="132" spans="1:10" x14ac:dyDescent="0.35">
      <c r="A132" s="16" t="s">
        <v>482</v>
      </c>
      <c r="B132" s="16">
        <v>59050</v>
      </c>
      <c r="C132" s="16">
        <v>26321</v>
      </c>
      <c r="D132" s="16">
        <v>-4261</v>
      </c>
      <c r="E132" s="16">
        <v>30510</v>
      </c>
      <c r="F132" s="16">
        <v>6480</v>
      </c>
      <c r="G132" s="16">
        <v>2055</v>
      </c>
      <c r="H132" s="16">
        <v>0</v>
      </c>
      <c r="I132" s="16">
        <v>0</v>
      </c>
      <c r="J132" s="16">
        <v>14261</v>
      </c>
    </row>
    <row r="133" spans="1:10" x14ac:dyDescent="0.35">
      <c r="A133" s="16" t="s">
        <v>483</v>
      </c>
      <c r="B133" s="16">
        <v>61207</v>
      </c>
      <c r="C133" s="16">
        <v>26902</v>
      </c>
      <c r="D133" s="16">
        <v>-4680</v>
      </c>
      <c r="E133" s="16">
        <v>32518</v>
      </c>
      <c r="F133" s="16">
        <v>6467</v>
      </c>
      <c r="G133" s="16">
        <v>2183</v>
      </c>
      <c r="H133" s="16">
        <v>0</v>
      </c>
      <c r="I133" s="16">
        <v>0</v>
      </c>
      <c r="J133" s="16">
        <v>11300</v>
      </c>
    </row>
    <row r="134" spans="1:10" x14ac:dyDescent="0.35">
      <c r="A134" s="16" t="s">
        <v>484</v>
      </c>
      <c r="B134" s="16">
        <v>61251</v>
      </c>
      <c r="C134" s="16">
        <v>27192</v>
      </c>
      <c r="D134" s="16">
        <v>-4670</v>
      </c>
      <c r="E134" s="16">
        <v>32225</v>
      </c>
      <c r="F134" s="16">
        <v>6504</v>
      </c>
      <c r="G134" s="16">
        <v>2394</v>
      </c>
      <c r="H134" s="16">
        <v>0</v>
      </c>
      <c r="I134" s="16">
        <v>0</v>
      </c>
      <c r="J134" s="16">
        <v>13130</v>
      </c>
    </row>
    <row r="135" spans="1:10" x14ac:dyDescent="0.35">
      <c r="A135" s="16" t="s">
        <v>485</v>
      </c>
      <c r="B135" s="16">
        <v>63369</v>
      </c>
      <c r="C135" s="16">
        <v>27340</v>
      </c>
      <c r="D135" s="16">
        <v>-5364</v>
      </c>
      <c r="E135" s="16">
        <v>34798</v>
      </c>
      <c r="F135" s="16">
        <v>6595</v>
      </c>
      <c r="G135" s="16">
        <v>2425</v>
      </c>
      <c r="H135" s="16">
        <v>0</v>
      </c>
      <c r="I135" s="16">
        <v>0</v>
      </c>
      <c r="J135" s="16">
        <v>7905</v>
      </c>
    </row>
    <row r="136" spans="1:10" x14ac:dyDescent="0.35">
      <c r="A136" s="16" t="s">
        <v>486</v>
      </c>
      <c r="B136" s="16">
        <v>60764</v>
      </c>
      <c r="C136" s="16">
        <v>26990</v>
      </c>
      <c r="D136" s="16">
        <v>-4501</v>
      </c>
      <c r="E136" s="16">
        <v>31645</v>
      </c>
      <c r="F136" s="16">
        <v>6630</v>
      </c>
      <c r="G136" s="16">
        <v>2901</v>
      </c>
      <c r="H136" s="16">
        <v>0</v>
      </c>
      <c r="I136" s="16">
        <v>0</v>
      </c>
      <c r="J136" s="16">
        <v>13754</v>
      </c>
    </row>
    <row r="137" spans="1:10" x14ac:dyDescent="0.35">
      <c r="A137" s="16" t="s">
        <v>487</v>
      </c>
      <c r="B137" s="16">
        <v>62385</v>
      </c>
      <c r="C137" s="16">
        <v>27473</v>
      </c>
      <c r="D137" s="16">
        <v>-4984</v>
      </c>
      <c r="E137" s="16">
        <v>33274</v>
      </c>
      <c r="F137" s="16">
        <v>6622</v>
      </c>
      <c r="G137" s="16">
        <v>2842</v>
      </c>
      <c r="H137" s="16">
        <v>0</v>
      </c>
      <c r="I137" s="16">
        <v>0</v>
      </c>
      <c r="J137" s="16">
        <v>10788</v>
      </c>
    </row>
    <row r="138" spans="1:10" x14ac:dyDescent="0.35">
      <c r="A138" s="16" t="s">
        <v>488</v>
      </c>
      <c r="B138" s="16">
        <v>61956</v>
      </c>
      <c r="C138" s="16">
        <v>27523</v>
      </c>
      <c r="D138" s="16">
        <v>-4859</v>
      </c>
      <c r="E138" s="16">
        <v>32652</v>
      </c>
      <c r="F138" s="16">
        <v>6640</v>
      </c>
      <c r="G138" s="16">
        <v>3011</v>
      </c>
      <c r="H138" s="16">
        <v>0</v>
      </c>
      <c r="I138" s="16">
        <v>0</v>
      </c>
      <c r="J138" s="16">
        <v>12082</v>
      </c>
    </row>
    <row r="139" spans="1:10" x14ac:dyDescent="0.35">
      <c r="A139" s="16" t="s">
        <v>489</v>
      </c>
      <c r="B139" s="16">
        <v>65054</v>
      </c>
      <c r="C139" s="16">
        <v>28060</v>
      </c>
      <c r="D139" s="16">
        <v>-5391</v>
      </c>
      <c r="E139" s="16">
        <v>35670</v>
      </c>
      <c r="F139" s="16">
        <v>6715</v>
      </c>
      <c r="G139" s="16">
        <v>3163</v>
      </c>
      <c r="H139" s="16">
        <v>0</v>
      </c>
      <c r="I139" s="16">
        <v>0</v>
      </c>
      <c r="J139" s="16">
        <v>9736</v>
      </c>
    </row>
    <row r="140" spans="1:10" x14ac:dyDescent="0.35">
      <c r="A140" s="16" t="s">
        <v>490</v>
      </c>
      <c r="B140" s="16">
        <v>63094</v>
      </c>
      <c r="C140" s="16">
        <v>28866</v>
      </c>
      <c r="D140" s="16">
        <v>-5303</v>
      </c>
      <c r="E140" s="16">
        <v>32750</v>
      </c>
      <c r="F140" s="16">
        <v>6781</v>
      </c>
      <c r="G140" s="16">
        <v>3350</v>
      </c>
      <c r="H140" s="16">
        <v>0</v>
      </c>
      <c r="I140" s="16">
        <v>0</v>
      </c>
      <c r="J140" s="16">
        <v>13842</v>
      </c>
    </row>
    <row r="141" spans="1:10" x14ac:dyDescent="0.35">
      <c r="A141" s="16" t="s">
        <v>491</v>
      </c>
      <c r="B141" s="16">
        <v>63701</v>
      </c>
      <c r="C141" s="16">
        <v>29021</v>
      </c>
      <c r="D141" s="16">
        <v>-5263</v>
      </c>
      <c r="E141" s="16">
        <v>33147</v>
      </c>
      <c r="F141" s="16">
        <v>6796</v>
      </c>
      <c r="G141" s="16">
        <v>3351</v>
      </c>
      <c r="H141" s="16">
        <v>0</v>
      </c>
      <c r="I141" s="16">
        <v>0</v>
      </c>
      <c r="J141" s="16">
        <v>12614</v>
      </c>
    </row>
    <row r="142" spans="1:10" x14ac:dyDescent="0.35">
      <c r="A142" s="16" t="s">
        <v>492</v>
      </c>
      <c r="B142" s="16">
        <v>64196</v>
      </c>
      <c r="C142" s="16">
        <v>29336</v>
      </c>
      <c r="D142" s="16">
        <v>-4798</v>
      </c>
      <c r="E142" s="16">
        <v>32747</v>
      </c>
      <c r="F142" s="16">
        <v>6911</v>
      </c>
      <c r="G142" s="16">
        <v>3486</v>
      </c>
      <c r="H142" s="16">
        <v>0</v>
      </c>
      <c r="I142" s="16">
        <v>0</v>
      </c>
      <c r="J142" s="16">
        <v>12420</v>
      </c>
    </row>
    <row r="143" spans="1:10" x14ac:dyDescent="0.35">
      <c r="A143" s="16" t="s">
        <v>493</v>
      </c>
      <c r="B143" s="16">
        <v>66831</v>
      </c>
      <c r="C143" s="16">
        <v>29768</v>
      </c>
      <c r="D143" s="16">
        <v>-5746</v>
      </c>
      <c r="E143" s="16">
        <v>35790</v>
      </c>
      <c r="F143" s="16">
        <v>7019</v>
      </c>
      <c r="G143" s="16">
        <v>3748</v>
      </c>
      <c r="H143" s="16">
        <v>0</v>
      </c>
      <c r="I143" s="16">
        <v>0</v>
      </c>
      <c r="J143" s="16">
        <v>11046</v>
      </c>
    </row>
    <row r="144" spans="1:10" x14ac:dyDescent="0.35">
      <c r="A144" s="16" t="s">
        <v>494</v>
      </c>
      <c r="B144" s="16">
        <v>64382</v>
      </c>
      <c r="C144" s="16">
        <v>30119</v>
      </c>
      <c r="D144" s="16">
        <v>-5542</v>
      </c>
      <c r="E144" s="16">
        <v>32769</v>
      </c>
      <c r="F144" s="16">
        <v>7036</v>
      </c>
      <c r="G144" s="16">
        <v>3968</v>
      </c>
      <c r="H144" s="16">
        <v>0</v>
      </c>
      <c r="I144" s="16">
        <v>0</v>
      </c>
      <c r="J144" s="16">
        <v>16906</v>
      </c>
    </row>
    <row r="145" spans="1:10" x14ac:dyDescent="0.35">
      <c r="A145" s="16" t="s">
        <v>495</v>
      </c>
      <c r="B145" s="16">
        <v>64909</v>
      </c>
      <c r="C145" s="16">
        <v>30607</v>
      </c>
      <c r="D145" s="16">
        <v>-5548</v>
      </c>
      <c r="E145" s="16">
        <v>32819</v>
      </c>
      <c r="F145" s="16">
        <v>7031</v>
      </c>
      <c r="G145" s="16">
        <v>3940</v>
      </c>
      <c r="H145" s="16">
        <v>0</v>
      </c>
      <c r="I145" s="16">
        <v>0</v>
      </c>
      <c r="J145" s="16">
        <v>13195</v>
      </c>
    </row>
    <row r="146" spans="1:10" x14ac:dyDescent="0.35">
      <c r="A146" s="16" t="s">
        <v>496</v>
      </c>
      <c r="B146" s="16">
        <v>66091</v>
      </c>
      <c r="C146" s="16">
        <v>31116</v>
      </c>
      <c r="D146" s="16">
        <v>-5860</v>
      </c>
      <c r="E146" s="16">
        <v>33756</v>
      </c>
      <c r="F146" s="16">
        <v>7079</v>
      </c>
      <c r="G146" s="16">
        <v>4044</v>
      </c>
      <c r="H146" s="16">
        <v>0</v>
      </c>
      <c r="I146" s="16">
        <v>0</v>
      </c>
      <c r="J146" s="16">
        <v>14688</v>
      </c>
    </row>
    <row r="147" spans="1:10" x14ac:dyDescent="0.35">
      <c r="A147" s="16" t="s">
        <v>497</v>
      </c>
      <c r="B147" s="16">
        <v>68515</v>
      </c>
      <c r="C147" s="16">
        <v>32337</v>
      </c>
      <c r="D147" s="16">
        <v>-6484</v>
      </c>
      <c r="E147" s="16">
        <v>35498</v>
      </c>
      <c r="F147" s="16">
        <v>7164</v>
      </c>
      <c r="G147" s="16">
        <v>4112</v>
      </c>
      <c r="H147" s="16">
        <v>0</v>
      </c>
      <c r="I147" s="16">
        <v>0</v>
      </c>
      <c r="J147" s="16">
        <v>11373</v>
      </c>
    </row>
    <row r="148" spans="1:10" x14ac:dyDescent="0.35">
      <c r="A148" s="16" t="s">
        <v>498</v>
      </c>
      <c r="B148" s="16">
        <v>66543</v>
      </c>
      <c r="C148" s="16">
        <v>30962</v>
      </c>
      <c r="D148" s="16">
        <v>-5933</v>
      </c>
      <c r="E148" s="16">
        <v>34376</v>
      </c>
      <c r="F148" s="16">
        <v>7138</v>
      </c>
      <c r="G148" s="16">
        <v>4546</v>
      </c>
      <c r="H148" s="16">
        <v>0</v>
      </c>
      <c r="I148" s="16">
        <v>0</v>
      </c>
      <c r="J148" s="16">
        <v>14995</v>
      </c>
    </row>
    <row r="149" spans="1:10" x14ac:dyDescent="0.35">
      <c r="A149" s="16" t="s">
        <v>499</v>
      </c>
      <c r="B149" s="16">
        <v>67093</v>
      </c>
      <c r="C149" s="16">
        <v>31783</v>
      </c>
      <c r="D149" s="16">
        <v>-6171</v>
      </c>
      <c r="E149" s="16">
        <v>34299</v>
      </c>
      <c r="F149" s="16">
        <v>7182</v>
      </c>
      <c r="G149" s="16">
        <v>4518</v>
      </c>
      <c r="H149" s="16">
        <v>0</v>
      </c>
      <c r="I149" s="16">
        <v>0</v>
      </c>
      <c r="J149" s="16">
        <v>12518</v>
      </c>
    </row>
    <row r="150" spans="1:10" x14ac:dyDescent="0.35">
      <c r="A150" s="16" t="s">
        <v>500</v>
      </c>
      <c r="B150" s="16">
        <v>68599</v>
      </c>
      <c r="C150" s="16">
        <v>32236</v>
      </c>
      <c r="D150" s="16">
        <v>-6134</v>
      </c>
      <c r="E150" s="16">
        <v>35260</v>
      </c>
      <c r="F150" s="16">
        <v>7237</v>
      </c>
      <c r="G150" s="16">
        <v>4554</v>
      </c>
      <c r="H150" s="16">
        <v>0</v>
      </c>
      <c r="I150" s="16">
        <v>0</v>
      </c>
      <c r="J150" s="16">
        <v>14322</v>
      </c>
    </row>
    <row r="151" spans="1:10" x14ac:dyDescent="0.35">
      <c r="A151" s="16" t="s">
        <v>501</v>
      </c>
      <c r="B151" s="16">
        <v>72035</v>
      </c>
      <c r="C151" s="16">
        <v>32607</v>
      </c>
      <c r="D151" s="16">
        <v>-6220</v>
      </c>
      <c r="E151" s="16">
        <v>38248</v>
      </c>
      <c r="F151" s="16">
        <v>7400</v>
      </c>
      <c r="G151" s="16">
        <v>4559</v>
      </c>
      <c r="H151" s="16">
        <v>0</v>
      </c>
      <c r="I151" s="16">
        <v>0</v>
      </c>
      <c r="J151" s="16">
        <v>8299</v>
      </c>
    </row>
    <row r="152" spans="1:10" x14ac:dyDescent="0.35">
      <c r="A152" s="16" t="s">
        <v>502</v>
      </c>
      <c r="B152" s="16">
        <v>71898</v>
      </c>
      <c r="C152" s="16">
        <v>34029</v>
      </c>
      <c r="D152" s="16">
        <v>-5642</v>
      </c>
      <c r="E152" s="16">
        <v>36123</v>
      </c>
      <c r="F152" s="16">
        <v>7388</v>
      </c>
      <c r="G152" s="16">
        <v>4954</v>
      </c>
      <c r="H152" s="16">
        <v>0</v>
      </c>
      <c r="I152" s="16">
        <v>0</v>
      </c>
      <c r="J152" s="16">
        <v>17346</v>
      </c>
    </row>
    <row r="153" spans="1:10" x14ac:dyDescent="0.35">
      <c r="A153" s="16" t="s">
        <v>503</v>
      </c>
      <c r="B153" s="16">
        <v>73308</v>
      </c>
      <c r="C153" s="16">
        <v>34988</v>
      </c>
      <c r="D153" s="16">
        <v>-5910</v>
      </c>
      <c r="E153" s="16">
        <v>36803</v>
      </c>
      <c r="F153" s="16">
        <v>7427</v>
      </c>
      <c r="G153" s="16">
        <v>4924</v>
      </c>
      <c r="H153" s="16">
        <v>0</v>
      </c>
      <c r="I153" s="16">
        <v>0</v>
      </c>
      <c r="J153" s="16">
        <v>11115</v>
      </c>
    </row>
    <row r="154" spans="1:10" x14ac:dyDescent="0.35">
      <c r="A154" s="16" t="s">
        <v>504</v>
      </c>
      <c r="B154" s="16">
        <v>75229</v>
      </c>
      <c r="C154" s="16">
        <v>35558</v>
      </c>
      <c r="D154" s="16">
        <v>-5502</v>
      </c>
      <c r="E154" s="16">
        <v>37659</v>
      </c>
      <c r="F154" s="16">
        <v>7514</v>
      </c>
      <c r="G154" s="16">
        <v>4961</v>
      </c>
      <c r="H154" s="16">
        <v>0</v>
      </c>
      <c r="I154" s="16">
        <v>0</v>
      </c>
      <c r="J154" s="16">
        <v>11812</v>
      </c>
    </row>
    <row r="155" spans="1:10" x14ac:dyDescent="0.35">
      <c r="A155" s="16" t="s">
        <v>505</v>
      </c>
      <c r="B155" s="16">
        <v>76648</v>
      </c>
      <c r="C155" s="16">
        <v>35554</v>
      </c>
      <c r="D155" s="16">
        <v>-6553</v>
      </c>
      <c r="E155" s="16">
        <v>40116</v>
      </c>
      <c r="F155" s="16">
        <v>7531</v>
      </c>
      <c r="G155" s="16">
        <v>7444</v>
      </c>
      <c r="H155" s="16">
        <v>2142</v>
      </c>
      <c r="I155" s="16">
        <v>0</v>
      </c>
      <c r="J155" s="16">
        <v>9993</v>
      </c>
    </row>
    <row r="156" spans="1:10" x14ac:dyDescent="0.35">
      <c r="A156" s="16" t="s">
        <v>506</v>
      </c>
      <c r="B156" s="16">
        <v>85060</v>
      </c>
      <c r="C156" s="16">
        <v>37184</v>
      </c>
      <c r="D156" s="16">
        <v>-4930</v>
      </c>
      <c r="E156" s="16">
        <v>45245</v>
      </c>
      <c r="F156" s="16">
        <v>7561</v>
      </c>
      <c r="G156" s="16">
        <v>44821</v>
      </c>
      <c r="H156" s="16">
        <v>28167</v>
      </c>
      <c r="I156" s="16">
        <v>7381</v>
      </c>
      <c r="J156" s="16">
        <v>11731</v>
      </c>
    </row>
    <row r="157" spans="1:10" x14ac:dyDescent="0.35">
      <c r="A157" s="16" t="s">
        <v>507</v>
      </c>
      <c r="B157" s="16">
        <v>84588</v>
      </c>
      <c r="C157" s="16">
        <v>37649</v>
      </c>
      <c r="D157" s="16">
        <v>-5189</v>
      </c>
      <c r="E157" s="16">
        <v>44499</v>
      </c>
      <c r="F157" s="16">
        <v>7629</v>
      </c>
      <c r="G157" s="16">
        <v>26849</v>
      </c>
      <c r="H157" s="16">
        <v>10951</v>
      </c>
      <c r="I157" s="16">
        <v>5855</v>
      </c>
      <c r="J157" s="16">
        <v>11082</v>
      </c>
    </row>
    <row r="158" spans="1:10" x14ac:dyDescent="0.35">
      <c r="A158" s="16" t="s">
        <v>508</v>
      </c>
      <c r="B158" s="16">
        <v>87396</v>
      </c>
      <c r="C158" s="16">
        <v>38755</v>
      </c>
      <c r="D158" s="16">
        <v>-6760</v>
      </c>
      <c r="E158" s="16">
        <v>47741</v>
      </c>
      <c r="F158" s="16">
        <v>7660</v>
      </c>
      <c r="G158" s="16">
        <v>22852</v>
      </c>
      <c r="H158" s="16">
        <v>7365</v>
      </c>
      <c r="I158" s="16">
        <v>5546</v>
      </c>
      <c r="J158" s="16">
        <v>9030</v>
      </c>
    </row>
    <row r="159" spans="1:10" x14ac:dyDescent="0.35">
      <c r="A159" s="16" t="s">
        <v>509</v>
      </c>
      <c r="B159" s="16">
        <v>94528</v>
      </c>
      <c r="C159" s="16">
        <v>40128</v>
      </c>
      <c r="D159" s="16">
        <v>-6584</v>
      </c>
      <c r="E159" s="16">
        <v>53213</v>
      </c>
      <c r="F159" s="16">
        <v>7771</v>
      </c>
      <c r="G159" s="16">
        <v>23001</v>
      </c>
      <c r="H159" s="16">
        <v>11471</v>
      </c>
      <c r="I159" s="16">
        <v>933</v>
      </c>
      <c r="J159" s="16">
        <v>9169</v>
      </c>
    </row>
    <row r="160" spans="1:10" x14ac:dyDescent="0.35">
      <c r="A160" s="16" t="s">
        <v>510</v>
      </c>
      <c r="B160" s="16">
        <v>88198</v>
      </c>
      <c r="C160" s="16">
        <v>39577</v>
      </c>
      <c r="D160" s="16">
        <v>-5917</v>
      </c>
      <c r="E160" s="16">
        <v>46801</v>
      </c>
      <c r="F160" s="16">
        <v>7737</v>
      </c>
      <c r="G160" s="16">
        <v>20064</v>
      </c>
      <c r="H160" s="16">
        <v>5901</v>
      </c>
      <c r="I160" s="16">
        <v>5504</v>
      </c>
      <c r="J160" s="16">
        <v>18427</v>
      </c>
    </row>
    <row r="161" spans="1:10" x14ac:dyDescent="0.35">
      <c r="A161" s="16" t="s">
        <v>511</v>
      </c>
      <c r="B161" s="16">
        <v>88107</v>
      </c>
      <c r="C161" s="16">
        <v>40238</v>
      </c>
      <c r="D161" s="16">
        <v>-6471</v>
      </c>
      <c r="E161" s="16">
        <v>46616</v>
      </c>
      <c r="F161" s="16">
        <v>7724</v>
      </c>
      <c r="G161" s="16">
        <v>12792</v>
      </c>
      <c r="H161" s="16">
        <v>2611</v>
      </c>
      <c r="I161" s="16">
        <v>2688</v>
      </c>
      <c r="J161" s="16">
        <v>15335</v>
      </c>
    </row>
    <row r="162" spans="1:10" x14ac:dyDescent="0.35">
      <c r="A162" s="16" t="s">
        <v>512</v>
      </c>
      <c r="B162" s="16">
        <v>89547</v>
      </c>
      <c r="C162" s="16">
        <v>40218</v>
      </c>
      <c r="D162" s="16">
        <v>-6287</v>
      </c>
      <c r="E162" s="16">
        <v>47788</v>
      </c>
      <c r="F162" s="16">
        <v>7828</v>
      </c>
      <c r="G162" s="16">
        <v>7207</v>
      </c>
      <c r="H162" s="16">
        <v>0</v>
      </c>
      <c r="I162" s="16">
        <v>155</v>
      </c>
      <c r="J162" s="16">
        <v>19244</v>
      </c>
    </row>
    <row r="163" spans="1:10" x14ac:dyDescent="0.35">
      <c r="A163" s="16" t="s">
        <v>513</v>
      </c>
      <c r="B163" s="16">
        <v>97755</v>
      </c>
      <c r="C163" s="16">
        <v>40774</v>
      </c>
      <c r="D163" s="16">
        <v>-6946</v>
      </c>
      <c r="E163" s="16">
        <v>55557</v>
      </c>
      <c r="F163" s="16">
        <v>8370</v>
      </c>
      <c r="G163" s="16">
        <v>7325</v>
      </c>
      <c r="H163" s="16">
        <v>0</v>
      </c>
      <c r="I163" s="16">
        <v>-4</v>
      </c>
      <c r="J163" s="16">
        <v>17886</v>
      </c>
    </row>
    <row r="164" spans="1:10" x14ac:dyDescent="0.35">
      <c r="A164" s="16" t="s">
        <v>514</v>
      </c>
      <c r="B164" s="16">
        <v>89370</v>
      </c>
      <c r="C164" s="16">
        <v>41298</v>
      </c>
      <c r="D164" s="16">
        <v>-5995</v>
      </c>
      <c r="E164" s="16">
        <v>45606</v>
      </c>
      <c r="F164" s="16">
        <v>8461</v>
      </c>
      <c r="G164" s="16">
        <v>6223</v>
      </c>
      <c r="H164" s="16">
        <v>0</v>
      </c>
      <c r="I164" s="16">
        <v>0</v>
      </c>
      <c r="J164" s="16">
        <v>34983</v>
      </c>
    </row>
    <row r="165" spans="1:10" x14ac:dyDescent="0.35">
      <c r="A165" s="16" t="s">
        <v>515</v>
      </c>
      <c r="B165" s="16">
        <v>91830</v>
      </c>
      <c r="C165" s="16">
        <v>42501</v>
      </c>
      <c r="D165" s="16">
        <v>-6738</v>
      </c>
      <c r="E165" s="16">
        <v>47375</v>
      </c>
      <c r="F165" s="16">
        <v>8692</v>
      </c>
      <c r="G165" s="16">
        <v>6255</v>
      </c>
      <c r="H165" s="16">
        <v>0</v>
      </c>
      <c r="I165" s="16">
        <v>0</v>
      </c>
      <c r="J165" s="16">
        <v>23063</v>
      </c>
    </row>
    <row r="166" spans="1:10" x14ac:dyDescent="0.35">
      <c r="A166" s="16" t="s">
        <v>516</v>
      </c>
      <c r="B166" s="16">
        <v>93940</v>
      </c>
      <c r="C166" s="16">
        <v>43540</v>
      </c>
      <c r="D166" s="16">
        <v>-5862</v>
      </c>
      <c r="E166" s="16">
        <v>47391</v>
      </c>
      <c r="F166" s="16">
        <v>8871</v>
      </c>
      <c r="G166" s="16">
        <v>16484</v>
      </c>
      <c r="H166" s="16">
        <v>0</v>
      </c>
      <c r="I166" s="16">
        <v>0</v>
      </c>
      <c r="J166" s="16">
        <v>31913</v>
      </c>
    </row>
    <row r="167" spans="1:10" x14ac:dyDescent="0.35">
      <c r="A167" s="16" t="s">
        <v>517</v>
      </c>
      <c r="B167" s="16">
        <v>96002</v>
      </c>
      <c r="C167" s="16">
        <v>43771</v>
      </c>
      <c r="D167" s="16">
        <v>-7433</v>
      </c>
      <c r="E167" s="16">
        <v>50339</v>
      </c>
      <c r="F167" s="16">
        <v>9325</v>
      </c>
      <c r="G167" s="16">
        <v>24477</v>
      </c>
      <c r="H167" s="16">
        <v>0</v>
      </c>
      <c r="I167" s="16">
        <v>0</v>
      </c>
      <c r="J167" s="16">
        <v>18104</v>
      </c>
    </row>
    <row r="168" spans="1:10" x14ac:dyDescent="0.35">
      <c r="A168" s="16" t="s">
        <v>518</v>
      </c>
      <c r="B168" s="16">
        <v>98985</v>
      </c>
      <c r="C168" s="16">
        <v>48665</v>
      </c>
      <c r="D168" s="16">
        <v>-7187</v>
      </c>
      <c r="E168" s="16">
        <v>48083</v>
      </c>
      <c r="F168" s="16">
        <v>9424</v>
      </c>
      <c r="G168" s="16">
        <v>10823</v>
      </c>
      <c r="H168" s="16">
        <v>0</v>
      </c>
      <c r="I168" s="16">
        <v>0</v>
      </c>
      <c r="J168" s="16">
        <v>31556</v>
      </c>
    </row>
    <row r="169" spans="1:10" x14ac:dyDescent="0.35">
      <c r="A169" s="16" t="s">
        <v>519</v>
      </c>
      <c r="B169" s="16">
        <v>100134</v>
      </c>
      <c r="C169" s="16">
        <v>47906</v>
      </c>
      <c r="D169" s="16">
        <v>-6937</v>
      </c>
      <c r="E169" s="16">
        <v>49662</v>
      </c>
      <c r="F169" s="16">
        <v>9503</v>
      </c>
      <c r="G169" s="16">
        <v>6795</v>
      </c>
      <c r="H169" s="16">
        <v>0</v>
      </c>
      <c r="I169" s="16">
        <v>0</v>
      </c>
      <c r="J169" s="16">
        <v>15533</v>
      </c>
    </row>
    <row r="170" spans="1:10" x14ac:dyDescent="0.35">
      <c r="A170" s="16" t="s">
        <v>520</v>
      </c>
      <c r="B170" s="16">
        <v>102206</v>
      </c>
      <c r="C170" s="16">
        <v>48095</v>
      </c>
      <c r="D170" s="16">
        <v>-7372</v>
      </c>
      <c r="E170" s="16">
        <v>51891</v>
      </c>
      <c r="F170" s="16">
        <v>9592</v>
      </c>
      <c r="G170" s="16">
        <v>7298</v>
      </c>
      <c r="H170" s="16">
        <v>0</v>
      </c>
      <c r="I170" s="16">
        <v>0</v>
      </c>
      <c r="J170" s="16">
        <v>21088</v>
      </c>
    </row>
    <row r="171" spans="1:10" x14ac:dyDescent="0.35">
      <c r="A171" s="16" t="s">
        <v>521</v>
      </c>
      <c r="B171" s="16">
        <v>104129</v>
      </c>
      <c r="C171" s="16">
        <v>48791</v>
      </c>
      <c r="D171" s="16">
        <v>-7717</v>
      </c>
      <c r="E171" s="16">
        <v>53160</v>
      </c>
      <c r="F171" s="16">
        <v>9895</v>
      </c>
      <c r="G171" s="16">
        <v>7457</v>
      </c>
      <c r="H171" s="16">
        <v>0</v>
      </c>
      <c r="I171" s="16">
        <v>0</v>
      </c>
      <c r="J171" s="16">
        <v>15036</v>
      </c>
    </row>
    <row r="172" spans="1:10" x14ac:dyDescent="0.35">
      <c r="A172" s="16" t="s">
        <v>522</v>
      </c>
      <c r="B172" s="16">
        <v>103699</v>
      </c>
      <c r="C172" s="16">
        <v>49404</v>
      </c>
      <c r="D172" s="16">
        <v>-7001</v>
      </c>
      <c r="E172" s="16">
        <v>51297</v>
      </c>
      <c r="F172" s="16">
        <v>9999</v>
      </c>
      <c r="G172" s="16">
        <v>7001</v>
      </c>
      <c r="H172" s="16">
        <v>0</v>
      </c>
      <c r="I172" s="16">
        <v>0</v>
      </c>
      <c r="J172" s="16">
        <v>25786</v>
      </c>
    </row>
    <row r="173" spans="1:10" x14ac:dyDescent="0.35">
      <c r="A173" s="16" t="s">
        <v>523</v>
      </c>
      <c r="B173" s="16">
        <v>105669</v>
      </c>
      <c r="C173" s="16">
        <v>51260</v>
      </c>
      <c r="D173" s="16">
        <v>-7375</v>
      </c>
      <c r="E173" s="16">
        <v>51636</v>
      </c>
      <c r="F173" s="16">
        <v>10148</v>
      </c>
      <c r="G173" s="16">
        <v>7040</v>
      </c>
      <c r="H173" s="16">
        <v>0</v>
      </c>
      <c r="I173" s="16">
        <v>0</v>
      </c>
      <c r="J173" s="16">
        <v>19369</v>
      </c>
    </row>
    <row r="174" spans="1:10" x14ac:dyDescent="0.35">
      <c r="A174" s="16" t="s">
        <v>524</v>
      </c>
      <c r="B174" s="16">
        <v>111478</v>
      </c>
      <c r="C174" s="16">
        <v>54972</v>
      </c>
      <c r="D174" s="16">
        <v>-7788</v>
      </c>
      <c r="E174" s="16">
        <v>53980</v>
      </c>
      <c r="F174" s="16">
        <v>10314</v>
      </c>
      <c r="G174" s="16">
        <v>7177</v>
      </c>
      <c r="H174" s="16">
        <v>0</v>
      </c>
      <c r="I174" s="16">
        <v>0</v>
      </c>
      <c r="J174" s="16">
        <v>21729</v>
      </c>
    </row>
    <row r="175" spans="1:10" x14ac:dyDescent="0.35">
      <c r="A175" s="16" t="s">
        <v>525</v>
      </c>
      <c r="B175" s="16">
        <v>112894</v>
      </c>
      <c r="C175" s="16">
        <v>56175</v>
      </c>
      <c r="D175" s="16">
        <v>-9652</v>
      </c>
      <c r="E175" s="16">
        <v>55672</v>
      </c>
      <c r="F175" s="16">
        <v>10699</v>
      </c>
      <c r="G175" s="16">
        <v>7351</v>
      </c>
      <c r="H175" s="16">
        <v>0</v>
      </c>
      <c r="I175" s="16">
        <v>0</v>
      </c>
      <c r="J175" s="16">
        <v>18502</v>
      </c>
    </row>
    <row r="176" spans="1:10" x14ac:dyDescent="0.35">
      <c r="A176" s="16" t="s">
        <v>526</v>
      </c>
      <c r="B176" s="16">
        <v>112555</v>
      </c>
      <c r="C176" s="16">
        <v>56083</v>
      </c>
      <c r="D176" s="16">
        <v>-7511</v>
      </c>
      <c r="E176" s="16">
        <v>53202</v>
      </c>
      <c r="F176" s="16">
        <v>10781</v>
      </c>
      <c r="G176" s="16">
        <v>7225</v>
      </c>
      <c r="H176" s="16">
        <v>0</v>
      </c>
      <c r="I176" s="16">
        <v>0</v>
      </c>
      <c r="J176" s="16">
        <v>33907</v>
      </c>
    </row>
    <row r="177" spans="1:10" x14ac:dyDescent="0.35">
      <c r="A177" s="16" t="s">
        <v>527</v>
      </c>
      <c r="B177" s="16">
        <v>114202</v>
      </c>
      <c r="C177" s="16">
        <v>57059</v>
      </c>
      <c r="D177" s="16">
        <v>-8578</v>
      </c>
      <c r="E177" s="16">
        <v>54883</v>
      </c>
      <c r="F177" s="16">
        <v>10838</v>
      </c>
      <c r="G177" s="16">
        <v>7384</v>
      </c>
      <c r="H177" s="16">
        <v>0</v>
      </c>
      <c r="I177" s="16">
        <v>0</v>
      </c>
      <c r="J177" s="16">
        <v>24793</v>
      </c>
    </row>
    <row r="178" spans="1:10" x14ac:dyDescent="0.35">
      <c r="A178" s="16" t="s">
        <v>528</v>
      </c>
      <c r="B178" s="16">
        <v>115097</v>
      </c>
      <c r="C178" s="16">
        <v>57670</v>
      </c>
      <c r="D178" s="16">
        <v>-9287</v>
      </c>
      <c r="E178" s="16">
        <v>55644</v>
      </c>
      <c r="F178" s="16">
        <v>11070</v>
      </c>
      <c r="G178" s="16">
        <v>7480</v>
      </c>
      <c r="H178" s="16">
        <v>0</v>
      </c>
      <c r="I178" s="16">
        <v>0</v>
      </c>
      <c r="J178" s="16">
        <v>20557</v>
      </c>
    </row>
    <row r="179" spans="1:10" x14ac:dyDescent="0.35">
      <c r="A179" s="16" t="s">
        <v>529</v>
      </c>
      <c r="B179" s="16">
        <v>119616</v>
      </c>
      <c r="C179" s="16">
        <v>58142</v>
      </c>
      <c r="D179" s="16">
        <v>-10109</v>
      </c>
      <c r="E179" s="16">
        <v>60145</v>
      </c>
      <c r="F179" s="16">
        <v>11438</v>
      </c>
      <c r="G179" s="16">
        <v>7292</v>
      </c>
      <c r="H179" s="16">
        <v>0</v>
      </c>
      <c r="I179" s="16">
        <v>0</v>
      </c>
      <c r="J179" s="16">
        <v>17689</v>
      </c>
    </row>
    <row r="180" spans="1:10" x14ac:dyDescent="0.35">
      <c r="A180" s="16" t="s">
        <v>1939</v>
      </c>
      <c r="B180" s="16">
        <v>116418</v>
      </c>
      <c r="C180" s="16">
        <v>58827</v>
      </c>
      <c r="D180" s="16">
        <v>-8333</v>
      </c>
      <c r="E180" s="16">
        <v>54332</v>
      </c>
      <c r="F180" s="16">
        <v>11592</v>
      </c>
      <c r="G180" s="16">
        <v>8062</v>
      </c>
      <c r="H180" s="16">
        <v>0</v>
      </c>
      <c r="I180" s="16">
        <v>0</v>
      </c>
      <c r="J180" s="16">
        <v>33280</v>
      </c>
    </row>
    <row r="181" spans="1:10" ht="31.75" customHeight="1" x14ac:dyDescent="0.35">
      <c r="A181" s="16" t="s">
        <v>530</v>
      </c>
      <c r="B181" s="16">
        <v>7620</v>
      </c>
      <c r="C181" s="16">
        <v>3748</v>
      </c>
      <c r="D181" s="16">
        <v>-313</v>
      </c>
      <c r="E181" s="16">
        <v>3279</v>
      </c>
      <c r="F181" s="16">
        <v>906</v>
      </c>
      <c r="G181" s="16">
        <v>258</v>
      </c>
      <c r="H181" s="16">
        <v>0</v>
      </c>
      <c r="I181" s="16">
        <v>0</v>
      </c>
      <c r="J181" s="16">
        <v>1703</v>
      </c>
    </row>
    <row r="182" spans="1:10" x14ac:dyDescent="0.35">
      <c r="A182" s="16" t="s">
        <v>531</v>
      </c>
      <c r="B182" s="16">
        <v>7620</v>
      </c>
      <c r="C182" s="16">
        <v>3748</v>
      </c>
      <c r="D182" s="16">
        <v>-267</v>
      </c>
      <c r="E182" s="16">
        <v>3233</v>
      </c>
      <c r="F182" s="16">
        <v>906</v>
      </c>
      <c r="G182" s="16">
        <v>258</v>
      </c>
      <c r="H182" s="16">
        <v>0</v>
      </c>
      <c r="I182" s="16">
        <v>0</v>
      </c>
      <c r="J182" s="16">
        <v>1888</v>
      </c>
    </row>
    <row r="183" spans="1:10" x14ac:dyDescent="0.35">
      <c r="A183" s="16" t="s">
        <v>532</v>
      </c>
      <c r="B183" s="16">
        <v>7618</v>
      </c>
      <c r="C183" s="16">
        <v>3748</v>
      </c>
      <c r="D183" s="16">
        <v>-239</v>
      </c>
      <c r="E183" s="16">
        <v>3205</v>
      </c>
      <c r="F183" s="16">
        <v>904</v>
      </c>
      <c r="G183" s="16">
        <v>260</v>
      </c>
      <c r="H183" s="16">
        <v>0</v>
      </c>
      <c r="I183" s="16">
        <v>0</v>
      </c>
      <c r="J183" s="16">
        <v>3721</v>
      </c>
    </row>
    <row r="184" spans="1:10" x14ac:dyDescent="0.35">
      <c r="A184" s="16" t="s">
        <v>533</v>
      </c>
      <c r="B184" s="16">
        <v>7647</v>
      </c>
      <c r="C184" s="16">
        <v>3878</v>
      </c>
      <c r="D184" s="16">
        <v>-237</v>
      </c>
      <c r="E184" s="16">
        <v>3097</v>
      </c>
      <c r="F184" s="16">
        <v>909</v>
      </c>
      <c r="G184" s="16">
        <v>367</v>
      </c>
      <c r="H184" s="16">
        <v>0</v>
      </c>
      <c r="I184" s="16">
        <v>0</v>
      </c>
      <c r="J184" s="16">
        <v>2237</v>
      </c>
    </row>
    <row r="185" spans="1:10" x14ac:dyDescent="0.35">
      <c r="A185" s="16" t="s">
        <v>534</v>
      </c>
      <c r="B185" s="16">
        <v>7647</v>
      </c>
      <c r="C185" s="16">
        <v>3878</v>
      </c>
      <c r="D185" s="16">
        <v>-241</v>
      </c>
      <c r="E185" s="16">
        <v>3101</v>
      </c>
      <c r="F185" s="16">
        <v>909</v>
      </c>
      <c r="G185" s="16">
        <v>367</v>
      </c>
      <c r="H185" s="16">
        <v>0</v>
      </c>
      <c r="I185" s="16">
        <v>0</v>
      </c>
      <c r="J185" s="16">
        <v>2370</v>
      </c>
    </row>
    <row r="186" spans="1:10" x14ac:dyDescent="0.35">
      <c r="A186" s="16" t="s">
        <v>535</v>
      </c>
      <c r="B186" s="16">
        <v>7649</v>
      </c>
      <c r="C186" s="16">
        <v>3875</v>
      </c>
      <c r="D186" s="16">
        <v>-237</v>
      </c>
      <c r="E186" s="16">
        <v>3102</v>
      </c>
      <c r="F186" s="16">
        <v>909</v>
      </c>
      <c r="G186" s="16">
        <v>366</v>
      </c>
      <c r="H186" s="16">
        <v>0</v>
      </c>
      <c r="I186" s="16">
        <v>0</v>
      </c>
      <c r="J186" s="16">
        <v>2634</v>
      </c>
    </row>
    <row r="187" spans="1:10" x14ac:dyDescent="0.35">
      <c r="A187" s="16" t="s">
        <v>536</v>
      </c>
      <c r="B187" s="16">
        <v>8014</v>
      </c>
      <c r="C187" s="16">
        <v>3825</v>
      </c>
      <c r="D187" s="16">
        <v>-221</v>
      </c>
      <c r="E187" s="16">
        <v>3494</v>
      </c>
      <c r="F187" s="16">
        <v>916</v>
      </c>
      <c r="G187" s="16">
        <v>228</v>
      </c>
      <c r="H187" s="16">
        <v>0</v>
      </c>
      <c r="I187" s="16">
        <v>0</v>
      </c>
      <c r="J187" s="16">
        <v>1458</v>
      </c>
    </row>
    <row r="188" spans="1:10" x14ac:dyDescent="0.35">
      <c r="A188" s="16" t="s">
        <v>537</v>
      </c>
      <c r="B188" s="16">
        <v>8014</v>
      </c>
      <c r="C188" s="16">
        <v>3825</v>
      </c>
      <c r="D188" s="16">
        <v>-206</v>
      </c>
      <c r="E188" s="16">
        <v>3479</v>
      </c>
      <c r="F188" s="16">
        <v>916</v>
      </c>
      <c r="G188" s="16">
        <v>228</v>
      </c>
      <c r="H188" s="16">
        <v>0</v>
      </c>
      <c r="I188" s="16">
        <v>0</v>
      </c>
      <c r="J188" s="16">
        <v>2153</v>
      </c>
    </row>
    <row r="189" spans="1:10" x14ac:dyDescent="0.35">
      <c r="A189" s="16" t="s">
        <v>538</v>
      </c>
      <c r="B189" s="16">
        <v>8009</v>
      </c>
      <c r="C189" s="16">
        <v>3824</v>
      </c>
      <c r="D189" s="16">
        <v>-200</v>
      </c>
      <c r="E189" s="16">
        <v>3470</v>
      </c>
      <c r="F189" s="16">
        <v>915</v>
      </c>
      <c r="G189" s="16">
        <v>230</v>
      </c>
      <c r="H189" s="16">
        <v>0</v>
      </c>
      <c r="I189" s="16">
        <v>0</v>
      </c>
      <c r="J189" s="16">
        <v>4183</v>
      </c>
    </row>
    <row r="190" spans="1:10" x14ac:dyDescent="0.35">
      <c r="A190" s="16" t="s">
        <v>71</v>
      </c>
      <c r="B190" s="16">
        <v>7997</v>
      </c>
      <c r="C190" s="16">
        <v>3802</v>
      </c>
      <c r="D190" s="16">
        <v>-206</v>
      </c>
      <c r="E190" s="16">
        <v>3478</v>
      </c>
      <c r="F190" s="16">
        <v>923</v>
      </c>
      <c r="G190" s="16">
        <v>376</v>
      </c>
      <c r="H190" s="16">
        <v>0</v>
      </c>
      <c r="I190" s="16">
        <v>0</v>
      </c>
      <c r="J190" s="16">
        <v>2550</v>
      </c>
    </row>
    <row r="191" spans="1:10" x14ac:dyDescent="0.35">
      <c r="A191" s="16" t="s">
        <v>72</v>
      </c>
      <c r="B191" s="16">
        <v>7997</v>
      </c>
      <c r="C191" s="16">
        <v>3802</v>
      </c>
      <c r="D191" s="16">
        <v>-219</v>
      </c>
      <c r="E191" s="16">
        <v>3491</v>
      </c>
      <c r="F191" s="16">
        <v>923</v>
      </c>
      <c r="G191" s="16">
        <v>376</v>
      </c>
      <c r="H191" s="16">
        <v>0</v>
      </c>
      <c r="I191" s="16">
        <v>0</v>
      </c>
      <c r="J191" s="16">
        <v>2589</v>
      </c>
    </row>
    <row r="192" spans="1:10" x14ac:dyDescent="0.35">
      <c r="A192" s="16" t="s">
        <v>73</v>
      </c>
      <c r="B192" s="16">
        <v>7993</v>
      </c>
      <c r="C192" s="16">
        <v>3797</v>
      </c>
      <c r="D192" s="16">
        <v>-230</v>
      </c>
      <c r="E192" s="16">
        <v>3500</v>
      </c>
      <c r="F192" s="16">
        <v>926</v>
      </c>
      <c r="G192" s="16">
        <v>377</v>
      </c>
      <c r="H192" s="16">
        <v>0</v>
      </c>
      <c r="I192" s="16">
        <v>0</v>
      </c>
      <c r="J192" s="16">
        <v>2334</v>
      </c>
    </row>
    <row r="193" spans="1:10" x14ac:dyDescent="0.35">
      <c r="A193" s="16" t="s">
        <v>74</v>
      </c>
      <c r="B193" s="16">
        <v>8008</v>
      </c>
      <c r="C193" s="16">
        <v>3788</v>
      </c>
      <c r="D193" s="16">
        <v>-237</v>
      </c>
      <c r="E193" s="16">
        <v>3526</v>
      </c>
      <c r="F193" s="16">
        <v>931</v>
      </c>
      <c r="G193" s="16">
        <v>206</v>
      </c>
      <c r="H193" s="16">
        <v>0</v>
      </c>
      <c r="I193" s="16">
        <v>0</v>
      </c>
      <c r="J193" s="16">
        <v>2772</v>
      </c>
    </row>
    <row r="194" spans="1:10" x14ac:dyDescent="0.35">
      <c r="A194" s="16" t="s">
        <v>75</v>
      </c>
      <c r="B194" s="16">
        <v>8008</v>
      </c>
      <c r="C194" s="16">
        <v>3788</v>
      </c>
      <c r="D194" s="16">
        <v>-246</v>
      </c>
      <c r="E194" s="16">
        <v>3535</v>
      </c>
      <c r="F194" s="16">
        <v>931</v>
      </c>
      <c r="G194" s="16">
        <v>206</v>
      </c>
      <c r="H194" s="16">
        <v>0</v>
      </c>
      <c r="I194" s="16">
        <v>0</v>
      </c>
      <c r="J194" s="16">
        <v>2556</v>
      </c>
    </row>
    <row r="195" spans="1:10" x14ac:dyDescent="0.35">
      <c r="A195" s="16" t="s">
        <v>76</v>
      </c>
      <c r="B195" s="16">
        <v>8004</v>
      </c>
      <c r="C195" s="16">
        <v>3785</v>
      </c>
      <c r="D195" s="16">
        <v>-258</v>
      </c>
      <c r="E195" s="16">
        <v>3548</v>
      </c>
      <c r="F195" s="16">
        <v>929</v>
      </c>
      <c r="G195" s="16">
        <v>205</v>
      </c>
      <c r="H195" s="16">
        <v>0</v>
      </c>
      <c r="I195" s="16">
        <v>0</v>
      </c>
      <c r="J195" s="16">
        <v>2356</v>
      </c>
    </row>
    <row r="196" spans="1:10" x14ac:dyDescent="0.35">
      <c r="A196" s="16" t="s">
        <v>77</v>
      </c>
      <c r="B196" s="16">
        <v>8131</v>
      </c>
      <c r="C196" s="16">
        <v>3867</v>
      </c>
      <c r="D196" s="16">
        <v>-274</v>
      </c>
      <c r="E196" s="16">
        <v>3602</v>
      </c>
      <c r="F196" s="16">
        <v>936</v>
      </c>
      <c r="G196" s="16">
        <v>208</v>
      </c>
      <c r="H196" s="16">
        <v>0</v>
      </c>
      <c r="I196" s="16">
        <v>0</v>
      </c>
      <c r="J196" s="16">
        <v>2579</v>
      </c>
    </row>
    <row r="197" spans="1:10" x14ac:dyDescent="0.35">
      <c r="A197" s="16" t="s">
        <v>78</v>
      </c>
      <c r="B197" s="16">
        <v>8131</v>
      </c>
      <c r="C197" s="16">
        <v>3867</v>
      </c>
      <c r="D197" s="16">
        <v>-280</v>
      </c>
      <c r="E197" s="16">
        <v>3608</v>
      </c>
      <c r="F197" s="16">
        <v>936</v>
      </c>
      <c r="G197" s="16">
        <v>208</v>
      </c>
      <c r="H197" s="16">
        <v>0</v>
      </c>
      <c r="I197" s="16">
        <v>0</v>
      </c>
      <c r="J197" s="16">
        <v>2463</v>
      </c>
    </row>
    <row r="198" spans="1:10" x14ac:dyDescent="0.35">
      <c r="A198" s="16" t="s">
        <v>79</v>
      </c>
      <c r="B198" s="16">
        <v>8130</v>
      </c>
      <c r="C198" s="16">
        <v>3864</v>
      </c>
      <c r="D198" s="16">
        <v>-273</v>
      </c>
      <c r="E198" s="16">
        <v>3605</v>
      </c>
      <c r="F198" s="16">
        <v>934</v>
      </c>
      <c r="G198" s="16">
        <v>208</v>
      </c>
      <c r="H198" s="16">
        <v>0</v>
      </c>
      <c r="I198" s="16">
        <v>0</v>
      </c>
      <c r="J198" s="16">
        <v>2053</v>
      </c>
    </row>
    <row r="199" spans="1:10" x14ac:dyDescent="0.35">
      <c r="A199" s="16" t="s">
        <v>80</v>
      </c>
      <c r="B199" s="16">
        <v>8272</v>
      </c>
      <c r="C199" s="16">
        <v>3904</v>
      </c>
      <c r="D199" s="16">
        <v>-256</v>
      </c>
      <c r="E199" s="16">
        <v>3679</v>
      </c>
      <c r="F199" s="16">
        <v>945</v>
      </c>
      <c r="G199" s="16">
        <v>226</v>
      </c>
      <c r="H199" s="16">
        <v>0</v>
      </c>
      <c r="I199" s="16">
        <v>0</v>
      </c>
      <c r="J199" s="16">
        <v>2645</v>
      </c>
    </row>
    <row r="200" spans="1:10" x14ac:dyDescent="0.35">
      <c r="A200" s="16" t="s">
        <v>81</v>
      </c>
      <c r="B200" s="16">
        <v>8272</v>
      </c>
      <c r="C200" s="16">
        <v>3904</v>
      </c>
      <c r="D200" s="16">
        <v>-248</v>
      </c>
      <c r="E200" s="16">
        <v>3671</v>
      </c>
      <c r="F200" s="16">
        <v>945</v>
      </c>
      <c r="G200" s="16">
        <v>226</v>
      </c>
      <c r="H200" s="16">
        <v>0</v>
      </c>
      <c r="I200" s="16">
        <v>0</v>
      </c>
      <c r="J200" s="16">
        <v>2411</v>
      </c>
    </row>
    <row r="201" spans="1:10" x14ac:dyDescent="0.35">
      <c r="A201" s="16" t="s">
        <v>82</v>
      </c>
      <c r="B201" s="16">
        <v>8269</v>
      </c>
      <c r="C201" s="16">
        <v>3906</v>
      </c>
      <c r="D201" s="16">
        <v>-258</v>
      </c>
      <c r="E201" s="16">
        <v>3676</v>
      </c>
      <c r="F201" s="16">
        <v>945</v>
      </c>
      <c r="G201" s="16">
        <v>224</v>
      </c>
      <c r="H201" s="16">
        <v>0</v>
      </c>
      <c r="I201" s="16">
        <v>0</v>
      </c>
      <c r="J201" s="16">
        <v>2801</v>
      </c>
    </row>
    <row r="202" spans="1:10" x14ac:dyDescent="0.35">
      <c r="A202" s="16" t="s">
        <v>83</v>
      </c>
      <c r="B202" s="16">
        <v>8531</v>
      </c>
      <c r="C202" s="16">
        <v>3983</v>
      </c>
      <c r="D202" s="16">
        <v>-284</v>
      </c>
      <c r="E202" s="16">
        <v>3868</v>
      </c>
      <c r="F202" s="16">
        <v>964</v>
      </c>
      <c r="G202" s="16">
        <v>311</v>
      </c>
      <c r="H202" s="16">
        <v>0</v>
      </c>
      <c r="I202" s="16">
        <v>0</v>
      </c>
      <c r="J202" s="16">
        <v>2708</v>
      </c>
    </row>
    <row r="203" spans="1:10" x14ac:dyDescent="0.35">
      <c r="A203" s="16" t="s">
        <v>84</v>
      </c>
      <c r="B203" s="16">
        <v>8531</v>
      </c>
      <c r="C203" s="16">
        <v>3983</v>
      </c>
      <c r="D203" s="16">
        <v>-302</v>
      </c>
      <c r="E203" s="16">
        <v>3886</v>
      </c>
      <c r="F203" s="16">
        <v>964</v>
      </c>
      <c r="G203" s="16">
        <v>311</v>
      </c>
      <c r="H203" s="16">
        <v>0</v>
      </c>
      <c r="I203" s="16">
        <v>0</v>
      </c>
      <c r="J203" s="16">
        <v>2182</v>
      </c>
    </row>
    <row r="204" spans="1:10" x14ac:dyDescent="0.35">
      <c r="A204" s="16" t="s">
        <v>85</v>
      </c>
      <c r="B204" s="16">
        <v>8533</v>
      </c>
      <c r="C204" s="16">
        <v>3980</v>
      </c>
      <c r="D204" s="16">
        <v>-304</v>
      </c>
      <c r="E204" s="16">
        <v>3891</v>
      </c>
      <c r="F204" s="16">
        <v>966</v>
      </c>
      <c r="G204" s="16">
        <v>310</v>
      </c>
      <c r="H204" s="16">
        <v>0</v>
      </c>
      <c r="I204" s="16">
        <v>0</v>
      </c>
      <c r="J204" s="16">
        <v>1916</v>
      </c>
    </row>
    <row r="205" spans="1:10" x14ac:dyDescent="0.35">
      <c r="A205" s="16" t="s">
        <v>86</v>
      </c>
      <c r="B205" s="16">
        <v>8540</v>
      </c>
      <c r="C205" s="16">
        <v>3767</v>
      </c>
      <c r="D205" s="16">
        <v>-286</v>
      </c>
      <c r="E205" s="16">
        <v>4075</v>
      </c>
      <c r="F205" s="16">
        <v>984</v>
      </c>
      <c r="G205" s="16">
        <v>247</v>
      </c>
      <c r="H205" s="16">
        <v>0</v>
      </c>
      <c r="I205" s="16">
        <v>0</v>
      </c>
      <c r="J205" s="16">
        <v>2467</v>
      </c>
    </row>
    <row r="206" spans="1:10" x14ac:dyDescent="0.35">
      <c r="A206" s="16" t="s">
        <v>87</v>
      </c>
      <c r="B206" s="16">
        <v>8540</v>
      </c>
      <c r="C206" s="16">
        <v>3767</v>
      </c>
      <c r="D206" s="16">
        <v>-262</v>
      </c>
      <c r="E206" s="16">
        <v>4051</v>
      </c>
      <c r="F206" s="16">
        <v>984</v>
      </c>
      <c r="G206" s="16">
        <v>247</v>
      </c>
      <c r="H206" s="16">
        <v>0</v>
      </c>
      <c r="I206" s="16">
        <v>0</v>
      </c>
      <c r="J206" s="16">
        <v>2396</v>
      </c>
    </row>
    <row r="207" spans="1:10" x14ac:dyDescent="0.35">
      <c r="A207" s="16" t="s">
        <v>88</v>
      </c>
      <c r="B207" s="16">
        <v>8539</v>
      </c>
      <c r="C207" s="16">
        <v>3767</v>
      </c>
      <c r="D207" s="16">
        <v>-242</v>
      </c>
      <c r="E207" s="16">
        <v>4032</v>
      </c>
      <c r="F207" s="16">
        <v>982</v>
      </c>
      <c r="G207" s="16">
        <v>246</v>
      </c>
      <c r="H207" s="16">
        <v>0</v>
      </c>
      <c r="I207" s="16">
        <v>0</v>
      </c>
      <c r="J207" s="16">
        <v>2032</v>
      </c>
    </row>
    <row r="208" spans="1:10" x14ac:dyDescent="0.35">
      <c r="A208" s="16" t="s">
        <v>89</v>
      </c>
      <c r="B208" s="16">
        <v>8697</v>
      </c>
      <c r="C208" s="16">
        <v>3958</v>
      </c>
      <c r="D208" s="16">
        <v>-234</v>
      </c>
      <c r="E208" s="16">
        <v>3975</v>
      </c>
      <c r="F208" s="16">
        <v>998</v>
      </c>
      <c r="G208" s="16">
        <v>233</v>
      </c>
      <c r="H208" s="16">
        <v>0</v>
      </c>
      <c r="I208" s="16">
        <v>0</v>
      </c>
      <c r="J208" s="16">
        <v>2286</v>
      </c>
    </row>
    <row r="209" spans="1:10" x14ac:dyDescent="0.35">
      <c r="A209" s="16" t="s">
        <v>90</v>
      </c>
      <c r="B209" s="16">
        <v>8697</v>
      </c>
      <c r="C209" s="16">
        <v>3958</v>
      </c>
      <c r="D209" s="16">
        <v>-239</v>
      </c>
      <c r="E209" s="16">
        <v>3980</v>
      </c>
      <c r="F209" s="16">
        <v>998</v>
      </c>
      <c r="G209" s="16">
        <v>233</v>
      </c>
      <c r="H209" s="16">
        <v>0</v>
      </c>
      <c r="I209" s="16">
        <v>0</v>
      </c>
      <c r="J209" s="16">
        <v>2185</v>
      </c>
    </row>
    <row r="210" spans="1:10" x14ac:dyDescent="0.35">
      <c r="A210" s="16" t="s">
        <v>91</v>
      </c>
      <c r="B210" s="16">
        <v>8695</v>
      </c>
      <c r="C210" s="16">
        <v>3958</v>
      </c>
      <c r="D210" s="16">
        <v>-252</v>
      </c>
      <c r="E210" s="16">
        <v>3988</v>
      </c>
      <c r="F210" s="16">
        <v>1001</v>
      </c>
      <c r="G210" s="16">
        <v>232</v>
      </c>
      <c r="H210" s="16">
        <v>0</v>
      </c>
      <c r="I210" s="16">
        <v>0</v>
      </c>
      <c r="J210" s="16">
        <v>1582</v>
      </c>
    </row>
    <row r="211" spans="1:10" x14ac:dyDescent="0.35">
      <c r="A211" s="16" t="s">
        <v>92</v>
      </c>
      <c r="B211" s="16">
        <v>8787</v>
      </c>
      <c r="C211" s="16">
        <v>3900</v>
      </c>
      <c r="D211" s="16">
        <v>-270</v>
      </c>
      <c r="E211" s="16">
        <v>4153</v>
      </c>
      <c r="F211" s="16">
        <v>1004</v>
      </c>
      <c r="G211" s="16">
        <v>328</v>
      </c>
      <c r="H211" s="16">
        <v>0</v>
      </c>
      <c r="I211" s="16">
        <v>0</v>
      </c>
      <c r="J211" s="16">
        <v>2227</v>
      </c>
    </row>
    <row r="212" spans="1:10" x14ac:dyDescent="0.35">
      <c r="A212" s="16" t="s">
        <v>93</v>
      </c>
      <c r="B212" s="16">
        <v>8787</v>
      </c>
      <c r="C212" s="16">
        <v>3900</v>
      </c>
      <c r="D212" s="16">
        <v>-294</v>
      </c>
      <c r="E212" s="16">
        <v>4177</v>
      </c>
      <c r="F212" s="16">
        <v>1004</v>
      </c>
      <c r="G212" s="16">
        <v>328</v>
      </c>
      <c r="H212" s="16">
        <v>0</v>
      </c>
      <c r="I212" s="16">
        <v>0</v>
      </c>
      <c r="J212" s="16">
        <v>2226</v>
      </c>
    </row>
    <row r="213" spans="1:10" x14ac:dyDescent="0.35">
      <c r="A213" s="16" t="s">
        <v>94</v>
      </c>
      <c r="B213" s="16">
        <v>8788</v>
      </c>
      <c r="C213" s="16">
        <v>3900</v>
      </c>
      <c r="D213" s="16">
        <v>-324</v>
      </c>
      <c r="E213" s="16">
        <v>4208</v>
      </c>
      <c r="F213" s="16">
        <v>1004</v>
      </c>
      <c r="G213" s="16">
        <v>325</v>
      </c>
      <c r="H213" s="16">
        <v>0</v>
      </c>
      <c r="I213" s="16">
        <v>0</v>
      </c>
      <c r="J213" s="16">
        <v>2370</v>
      </c>
    </row>
    <row r="214" spans="1:10" x14ac:dyDescent="0.35">
      <c r="A214" s="16" t="s">
        <v>95</v>
      </c>
      <c r="B214" s="16">
        <v>8750</v>
      </c>
      <c r="C214" s="16">
        <v>4062</v>
      </c>
      <c r="D214" s="16">
        <v>-352</v>
      </c>
      <c r="E214" s="16">
        <v>4018</v>
      </c>
      <c r="F214" s="16">
        <v>1022</v>
      </c>
      <c r="G214" s="16">
        <v>305</v>
      </c>
      <c r="H214" s="16">
        <v>0</v>
      </c>
      <c r="I214" s="16">
        <v>0</v>
      </c>
      <c r="J214" s="16">
        <v>2383</v>
      </c>
    </row>
    <row r="215" spans="1:10" x14ac:dyDescent="0.35">
      <c r="A215" s="16" t="s">
        <v>96</v>
      </c>
      <c r="B215" s="16">
        <v>8750</v>
      </c>
      <c r="C215" s="16">
        <v>4062</v>
      </c>
      <c r="D215" s="16">
        <v>-353</v>
      </c>
      <c r="E215" s="16">
        <v>4019</v>
      </c>
      <c r="F215" s="16">
        <v>1022</v>
      </c>
      <c r="G215" s="16">
        <v>305</v>
      </c>
      <c r="H215" s="16">
        <v>0</v>
      </c>
      <c r="I215" s="16">
        <v>0</v>
      </c>
      <c r="J215" s="16">
        <v>1992</v>
      </c>
    </row>
    <row r="216" spans="1:10" x14ac:dyDescent="0.35">
      <c r="A216" s="16" t="s">
        <v>97</v>
      </c>
      <c r="B216" s="16">
        <v>8757</v>
      </c>
      <c r="C216" s="16">
        <v>4065</v>
      </c>
      <c r="D216" s="16">
        <v>-320</v>
      </c>
      <c r="E216" s="16">
        <v>3984</v>
      </c>
      <c r="F216" s="16">
        <v>1028</v>
      </c>
      <c r="G216" s="16">
        <v>304</v>
      </c>
      <c r="H216" s="16">
        <v>0</v>
      </c>
      <c r="I216" s="16">
        <v>0</v>
      </c>
      <c r="J216" s="16">
        <v>1753</v>
      </c>
    </row>
    <row r="217" spans="1:10" x14ac:dyDescent="0.35">
      <c r="A217" s="16" t="s">
        <v>98</v>
      </c>
      <c r="B217" s="16">
        <v>9173</v>
      </c>
      <c r="C217" s="16">
        <v>4011</v>
      </c>
      <c r="D217" s="16">
        <v>-263</v>
      </c>
      <c r="E217" s="16">
        <v>4399</v>
      </c>
      <c r="F217" s="16">
        <v>1026</v>
      </c>
      <c r="G217" s="16">
        <v>267</v>
      </c>
      <c r="H217" s="16">
        <v>0</v>
      </c>
      <c r="I217" s="16">
        <v>0</v>
      </c>
      <c r="J217" s="16">
        <v>2331</v>
      </c>
    </row>
    <row r="218" spans="1:10" x14ac:dyDescent="0.35">
      <c r="A218" s="16" t="s">
        <v>99</v>
      </c>
      <c r="B218" s="16">
        <v>9173</v>
      </c>
      <c r="C218" s="16">
        <v>4011</v>
      </c>
      <c r="D218" s="16">
        <v>-222</v>
      </c>
      <c r="E218" s="16">
        <v>4358</v>
      </c>
      <c r="F218" s="16">
        <v>1026</v>
      </c>
      <c r="G218" s="16">
        <v>267</v>
      </c>
      <c r="H218" s="16">
        <v>0</v>
      </c>
      <c r="I218" s="16">
        <v>0</v>
      </c>
      <c r="J218" s="16">
        <v>2389</v>
      </c>
    </row>
    <row r="219" spans="1:10" x14ac:dyDescent="0.35">
      <c r="A219" s="16" t="s">
        <v>100</v>
      </c>
      <c r="B219" s="16">
        <v>9168</v>
      </c>
      <c r="C219" s="16">
        <v>4012</v>
      </c>
      <c r="D219" s="16">
        <v>-220</v>
      </c>
      <c r="E219" s="16">
        <v>4350</v>
      </c>
      <c r="F219" s="16">
        <v>1026</v>
      </c>
      <c r="G219" s="16">
        <v>265</v>
      </c>
      <c r="H219" s="16">
        <v>0</v>
      </c>
      <c r="I219" s="16">
        <v>0</v>
      </c>
      <c r="J219" s="16">
        <v>2152</v>
      </c>
    </row>
    <row r="220" spans="1:10" x14ac:dyDescent="0.35">
      <c r="A220" s="16" t="s">
        <v>101</v>
      </c>
      <c r="B220" s="16">
        <v>9445</v>
      </c>
      <c r="C220" s="16">
        <v>4188</v>
      </c>
      <c r="D220" s="16">
        <v>-257</v>
      </c>
      <c r="E220" s="16">
        <v>4472</v>
      </c>
      <c r="F220" s="16">
        <v>1042</v>
      </c>
      <c r="G220" s="16">
        <v>236</v>
      </c>
      <c r="H220" s="16">
        <v>0</v>
      </c>
      <c r="I220" s="16">
        <v>0</v>
      </c>
      <c r="J220" s="16">
        <v>2413</v>
      </c>
    </row>
    <row r="221" spans="1:10" x14ac:dyDescent="0.35">
      <c r="A221" s="16" t="s">
        <v>102</v>
      </c>
      <c r="B221" s="16">
        <v>9445</v>
      </c>
      <c r="C221" s="16">
        <v>4188</v>
      </c>
      <c r="D221" s="16">
        <v>-294</v>
      </c>
      <c r="E221" s="16">
        <v>4509</v>
      </c>
      <c r="F221" s="16">
        <v>1042</v>
      </c>
      <c r="G221" s="16">
        <v>236</v>
      </c>
      <c r="H221" s="16">
        <v>0</v>
      </c>
      <c r="I221" s="16">
        <v>0</v>
      </c>
      <c r="J221" s="16">
        <v>2415</v>
      </c>
    </row>
    <row r="222" spans="1:10" x14ac:dyDescent="0.35">
      <c r="A222" s="16" t="s">
        <v>103</v>
      </c>
      <c r="B222" s="16">
        <v>9438</v>
      </c>
      <c r="C222" s="16">
        <v>4182</v>
      </c>
      <c r="D222" s="16">
        <v>-305</v>
      </c>
      <c r="E222" s="16">
        <v>4519</v>
      </c>
      <c r="F222" s="16">
        <v>1042</v>
      </c>
      <c r="G222" s="16">
        <v>236</v>
      </c>
      <c r="H222" s="16">
        <v>0</v>
      </c>
      <c r="I222" s="16">
        <v>0</v>
      </c>
      <c r="J222" s="16">
        <v>1639</v>
      </c>
    </row>
    <row r="223" spans="1:10" x14ac:dyDescent="0.35">
      <c r="A223" s="16" t="s">
        <v>104</v>
      </c>
      <c r="B223" s="16">
        <v>9522</v>
      </c>
      <c r="C223" s="16">
        <v>4217</v>
      </c>
      <c r="D223" s="16">
        <v>-288</v>
      </c>
      <c r="E223" s="16">
        <v>4541</v>
      </c>
      <c r="F223" s="16">
        <v>1052</v>
      </c>
      <c r="G223" s="16">
        <v>364</v>
      </c>
      <c r="H223" s="16">
        <v>0</v>
      </c>
      <c r="I223" s="16">
        <v>0</v>
      </c>
      <c r="J223" s="16">
        <v>2413</v>
      </c>
    </row>
    <row r="224" spans="1:10" x14ac:dyDescent="0.35">
      <c r="A224" s="16" t="s">
        <v>105</v>
      </c>
      <c r="B224" s="16">
        <v>9522</v>
      </c>
      <c r="C224" s="16">
        <v>4217</v>
      </c>
      <c r="D224" s="16">
        <v>-284</v>
      </c>
      <c r="E224" s="16">
        <v>4537</v>
      </c>
      <c r="F224" s="16">
        <v>1052</v>
      </c>
      <c r="G224" s="16">
        <v>364</v>
      </c>
      <c r="H224" s="16">
        <v>0</v>
      </c>
      <c r="I224" s="16">
        <v>0</v>
      </c>
      <c r="J224" s="16">
        <v>2445</v>
      </c>
    </row>
    <row r="225" spans="1:10" x14ac:dyDescent="0.35">
      <c r="A225" s="16" t="s">
        <v>106</v>
      </c>
      <c r="B225" s="16">
        <v>9516</v>
      </c>
      <c r="C225" s="16">
        <v>4214</v>
      </c>
      <c r="D225" s="16">
        <v>-314</v>
      </c>
      <c r="E225" s="16">
        <v>4560</v>
      </c>
      <c r="F225" s="16">
        <v>1056</v>
      </c>
      <c r="G225" s="16">
        <v>365</v>
      </c>
      <c r="H225" s="16">
        <v>0</v>
      </c>
      <c r="I225" s="16">
        <v>0</v>
      </c>
      <c r="J225" s="16">
        <v>2290</v>
      </c>
    </row>
    <row r="226" spans="1:10" x14ac:dyDescent="0.35">
      <c r="A226" s="16" t="s">
        <v>107</v>
      </c>
      <c r="B226" s="16">
        <v>9771</v>
      </c>
      <c r="C226" s="16">
        <v>4418</v>
      </c>
      <c r="D226" s="16">
        <v>-376</v>
      </c>
      <c r="E226" s="16">
        <v>4657</v>
      </c>
      <c r="F226" s="16">
        <v>1072</v>
      </c>
      <c r="G226" s="16">
        <v>290</v>
      </c>
      <c r="H226" s="16">
        <v>0</v>
      </c>
      <c r="I226" s="16">
        <v>0</v>
      </c>
      <c r="J226" s="16">
        <v>2598</v>
      </c>
    </row>
    <row r="227" spans="1:10" x14ac:dyDescent="0.35">
      <c r="A227" s="16" t="s">
        <v>108</v>
      </c>
      <c r="B227" s="16">
        <v>9771</v>
      </c>
      <c r="C227" s="16">
        <v>4418</v>
      </c>
      <c r="D227" s="16">
        <v>-417</v>
      </c>
      <c r="E227" s="16">
        <v>4698</v>
      </c>
      <c r="F227" s="16">
        <v>1072</v>
      </c>
      <c r="G227" s="16">
        <v>290</v>
      </c>
      <c r="H227" s="16">
        <v>0</v>
      </c>
      <c r="I227" s="16">
        <v>0</v>
      </c>
      <c r="J227" s="16">
        <v>2224</v>
      </c>
    </row>
    <row r="228" spans="1:10" x14ac:dyDescent="0.35">
      <c r="A228" s="16" t="s">
        <v>109</v>
      </c>
      <c r="B228" s="16">
        <v>9769</v>
      </c>
      <c r="C228" s="16">
        <v>4417</v>
      </c>
      <c r="D228" s="16">
        <v>-413</v>
      </c>
      <c r="E228" s="16">
        <v>4691</v>
      </c>
      <c r="F228" s="16">
        <v>1074</v>
      </c>
      <c r="G228" s="16">
        <v>292</v>
      </c>
      <c r="H228" s="16">
        <v>0</v>
      </c>
      <c r="I228" s="16">
        <v>0</v>
      </c>
      <c r="J228" s="16">
        <v>1582</v>
      </c>
    </row>
    <row r="229" spans="1:10" x14ac:dyDescent="0.35">
      <c r="A229" s="16" t="s">
        <v>110</v>
      </c>
      <c r="B229" s="16">
        <v>9591</v>
      </c>
      <c r="C229" s="16">
        <v>4573</v>
      </c>
      <c r="D229" s="16">
        <v>-364</v>
      </c>
      <c r="E229" s="16">
        <v>4300</v>
      </c>
      <c r="F229" s="16">
        <v>1082</v>
      </c>
      <c r="G229" s="16">
        <v>326</v>
      </c>
      <c r="H229" s="16">
        <v>0</v>
      </c>
      <c r="I229" s="16">
        <v>0</v>
      </c>
      <c r="J229" s="16">
        <v>1983</v>
      </c>
    </row>
    <row r="230" spans="1:10" x14ac:dyDescent="0.35">
      <c r="A230" s="16" t="s">
        <v>111</v>
      </c>
      <c r="B230" s="16">
        <v>9591</v>
      </c>
      <c r="C230" s="16">
        <v>4573</v>
      </c>
      <c r="D230" s="16">
        <v>-321</v>
      </c>
      <c r="E230" s="16">
        <v>4257</v>
      </c>
      <c r="F230" s="16">
        <v>1082</v>
      </c>
      <c r="G230" s="16">
        <v>327</v>
      </c>
      <c r="H230" s="16">
        <v>0</v>
      </c>
      <c r="I230" s="16">
        <v>0</v>
      </c>
      <c r="J230" s="16">
        <v>2401</v>
      </c>
    </row>
    <row r="231" spans="1:10" x14ac:dyDescent="0.35">
      <c r="A231" s="16" t="s">
        <v>112</v>
      </c>
      <c r="B231" s="16">
        <v>9589</v>
      </c>
      <c r="C231" s="16">
        <v>4576</v>
      </c>
      <c r="D231" s="16">
        <v>-310</v>
      </c>
      <c r="E231" s="16">
        <v>4239</v>
      </c>
      <c r="F231" s="16">
        <v>1084</v>
      </c>
      <c r="G231" s="16">
        <v>324</v>
      </c>
      <c r="H231" s="16">
        <v>0</v>
      </c>
      <c r="I231" s="16">
        <v>0</v>
      </c>
      <c r="J231" s="16">
        <v>1670</v>
      </c>
    </row>
    <row r="232" spans="1:10" x14ac:dyDescent="0.35">
      <c r="A232" s="16" t="s">
        <v>113</v>
      </c>
      <c r="B232" s="16">
        <v>9984</v>
      </c>
      <c r="C232" s="16">
        <v>4551</v>
      </c>
      <c r="D232" s="16">
        <v>-339</v>
      </c>
      <c r="E232" s="16">
        <v>4678</v>
      </c>
      <c r="F232" s="16">
        <v>1094</v>
      </c>
      <c r="G232" s="16">
        <v>258</v>
      </c>
      <c r="H232" s="16">
        <v>0</v>
      </c>
      <c r="I232" s="16">
        <v>0</v>
      </c>
      <c r="J232" s="16">
        <v>2328</v>
      </c>
    </row>
    <row r="233" spans="1:10" x14ac:dyDescent="0.35">
      <c r="A233" s="16" t="s">
        <v>114</v>
      </c>
      <c r="B233" s="16">
        <v>9984</v>
      </c>
      <c r="C233" s="16">
        <v>4551</v>
      </c>
      <c r="D233" s="16">
        <v>-368</v>
      </c>
      <c r="E233" s="16">
        <v>4707</v>
      </c>
      <c r="F233" s="16">
        <v>1094</v>
      </c>
      <c r="G233" s="16">
        <v>258</v>
      </c>
      <c r="H233" s="16">
        <v>0</v>
      </c>
      <c r="I233" s="16">
        <v>0</v>
      </c>
      <c r="J233" s="16">
        <v>1976</v>
      </c>
    </row>
    <row r="234" spans="1:10" x14ac:dyDescent="0.35">
      <c r="A234" s="16" t="s">
        <v>115</v>
      </c>
      <c r="B234" s="16">
        <v>9981</v>
      </c>
      <c r="C234" s="16">
        <v>4554</v>
      </c>
      <c r="D234" s="16">
        <v>-375</v>
      </c>
      <c r="E234" s="16">
        <v>4704</v>
      </c>
      <c r="F234" s="16">
        <v>1098</v>
      </c>
      <c r="G234" s="16">
        <v>254</v>
      </c>
      <c r="H234" s="16">
        <v>0</v>
      </c>
      <c r="I234" s="16">
        <v>0</v>
      </c>
      <c r="J234" s="16">
        <v>1226</v>
      </c>
    </row>
    <row r="235" spans="1:10" x14ac:dyDescent="0.35">
      <c r="A235" s="16" t="s">
        <v>116</v>
      </c>
      <c r="B235" s="16">
        <v>10470</v>
      </c>
      <c r="C235" s="16">
        <v>4671</v>
      </c>
      <c r="D235" s="16">
        <v>-355</v>
      </c>
      <c r="E235" s="16">
        <v>5043</v>
      </c>
      <c r="F235" s="16">
        <v>1111</v>
      </c>
      <c r="G235" s="16">
        <v>333</v>
      </c>
      <c r="H235" s="16">
        <v>0</v>
      </c>
      <c r="I235" s="16">
        <v>0</v>
      </c>
      <c r="J235" s="16">
        <v>2192</v>
      </c>
    </row>
    <row r="236" spans="1:10" x14ac:dyDescent="0.35">
      <c r="A236" s="16" t="s">
        <v>117</v>
      </c>
      <c r="B236" s="16">
        <v>10470</v>
      </c>
      <c r="C236" s="16">
        <v>4671</v>
      </c>
      <c r="D236" s="16">
        <v>-343</v>
      </c>
      <c r="E236" s="16">
        <v>5031</v>
      </c>
      <c r="F236" s="16">
        <v>1111</v>
      </c>
      <c r="G236" s="16">
        <v>333</v>
      </c>
      <c r="H236" s="16">
        <v>0</v>
      </c>
      <c r="I236" s="16">
        <v>0</v>
      </c>
      <c r="J236" s="16">
        <v>1905</v>
      </c>
    </row>
    <row r="237" spans="1:10" x14ac:dyDescent="0.35">
      <c r="A237" s="16" t="s">
        <v>118</v>
      </c>
      <c r="B237" s="16">
        <v>10469</v>
      </c>
      <c r="C237" s="16">
        <v>4670</v>
      </c>
      <c r="D237" s="16">
        <v>-352</v>
      </c>
      <c r="E237" s="16">
        <v>5039</v>
      </c>
      <c r="F237" s="16">
        <v>1112</v>
      </c>
      <c r="G237" s="16">
        <v>335</v>
      </c>
      <c r="H237" s="16">
        <v>0</v>
      </c>
      <c r="I237" s="16">
        <v>0</v>
      </c>
      <c r="J237" s="16">
        <v>2021</v>
      </c>
    </row>
    <row r="238" spans="1:10" x14ac:dyDescent="0.35">
      <c r="A238" s="16" t="s">
        <v>119</v>
      </c>
      <c r="B238" s="16">
        <v>10700</v>
      </c>
      <c r="C238" s="16">
        <v>4656</v>
      </c>
      <c r="D238" s="16">
        <v>-385</v>
      </c>
      <c r="E238" s="16">
        <v>5293</v>
      </c>
      <c r="F238" s="16">
        <v>1136</v>
      </c>
      <c r="G238" s="16">
        <v>272</v>
      </c>
      <c r="H238" s="16">
        <v>0</v>
      </c>
      <c r="I238" s="16">
        <v>0</v>
      </c>
      <c r="J238" s="16">
        <v>2450</v>
      </c>
    </row>
    <row r="239" spans="1:10" x14ac:dyDescent="0.35">
      <c r="A239" s="16" t="s">
        <v>120</v>
      </c>
      <c r="B239" s="16">
        <v>10700</v>
      </c>
      <c r="C239" s="16">
        <v>4656</v>
      </c>
      <c r="D239" s="16">
        <v>-421</v>
      </c>
      <c r="E239" s="16">
        <v>5329</v>
      </c>
      <c r="F239" s="16">
        <v>1136</v>
      </c>
      <c r="G239" s="16">
        <v>272</v>
      </c>
      <c r="H239" s="16">
        <v>0</v>
      </c>
      <c r="I239" s="16">
        <v>0</v>
      </c>
      <c r="J239" s="16">
        <v>1882</v>
      </c>
    </row>
    <row r="240" spans="1:10" x14ac:dyDescent="0.35">
      <c r="A240" s="16" t="s">
        <v>121</v>
      </c>
      <c r="B240" s="16">
        <v>10703</v>
      </c>
      <c r="C240" s="16">
        <v>4659</v>
      </c>
      <c r="D240" s="16">
        <v>-450</v>
      </c>
      <c r="E240" s="16">
        <v>5354</v>
      </c>
      <c r="F240" s="16">
        <v>1140</v>
      </c>
      <c r="G240" s="16">
        <v>269</v>
      </c>
      <c r="H240" s="16">
        <v>0</v>
      </c>
      <c r="I240" s="16">
        <v>0</v>
      </c>
      <c r="J240" s="16">
        <v>981</v>
      </c>
    </row>
    <row r="241" spans="1:10" x14ac:dyDescent="0.35">
      <c r="A241" s="16" t="s">
        <v>122</v>
      </c>
      <c r="B241" s="16">
        <v>10980</v>
      </c>
      <c r="C241" s="16">
        <v>4933</v>
      </c>
      <c r="D241" s="16">
        <v>-459</v>
      </c>
      <c r="E241" s="16">
        <v>5356</v>
      </c>
      <c r="F241" s="16">
        <v>1150</v>
      </c>
      <c r="G241" s="16">
        <v>351</v>
      </c>
      <c r="H241" s="16">
        <v>0</v>
      </c>
      <c r="I241" s="16">
        <v>0</v>
      </c>
      <c r="J241" s="16">
        <v>1993</v>
      </c>
    </row>
    <row r="242" spans="1:10" x14ac:dyDescent="0.35">
      <c r="A242" s="16" t="s">
        <v>123</v>
      </c>
      <c r="B242" s="16">
        <v>10980</v>
      </c>
      <c r="C242" s="16">
        <v>4933</v>
      </c>
      <c r="D242" s="16">
        <v>-440</v>
      </c>
      <c r="E242" s="16">
        <v>5337</v>
      </c>
      <c r="F242" s="16">
        <v>1150</v>
      </c>
      <c r="G242" s="16">
        <v>351</v>
      </c>
      <c r="H242" s="16">
        <v>0</v>
      </c>
      <c r="I242" s="16">
        <v>0</v>
      </c>
      <c r="J242" s="16">
        <v>1989</v>
      </c>
    </row>
    <row r="243" spans="1:10" x14ac:dyDescent="0.35">
      <c r="A243" s="16" t="s">
        <v>124</v>
      </c>
      <c r="B243" s="16">
        <v>10983</v>
      </c>
      <c r="C243" s="16">
        <v>4934</v>
      </c>
      <c r="D243" s="16">
        <v>-395</v>
      </c>
      <c r="E243" s="16">
        <v>5297</v>
      </c>
      <c r="F243" s="16">
        <v>1147</v>
      </c>
      <c r="G243" s="16">
        <v>352</v>
      </c>
      <c r="H243" s="16">
        <v>0</v>
      </c>
      <c r="I243" s="16">
        <v>0</v>
      </c>
      <c r="J243" s="16">
        <v>1827</v>
      </c>
    </row>
    <row r="244" spans="1:10" x14ac:dyDescent="0.35">
      <c r="A244" s="16" t="s">
        <v>125</v>
      </c>
      <c r="B244" s="16">
        <v>11070</v>
      </c>
      <c r="C244" s="16">
        <v>4974</v>
      </c>
      <c r="D244" s="16">
        <v>-338</v>
      </c>
      <c r="E244" s="16">
        <v>5265</v>
      </c>
      <c r="F244" s="16">
        <v>1169</v>
      </c>
      <c r="G244" s="16">
        <v>361</v>
      </c>
      <c r="H244" s="16">
        <v>0</v>
      </c>
      <c r="I244" s="16">
        <v>0</v>
      </c>
      <c r="J244" s="16">
        <v>1432</v>
      </c>
    </row>
    <row r="245" spans="1:10" x14ac:dyDescent="0.35">
      <c r="A245" s="16" t="s">
        <v>126</v>
      </c>
      <c r="B245" s="16">
        <v>11070</v>
      </c>
      <c r="C245" s="16">
        <v>4974</v>
      </c>
      <c r="D245" s="16">
        <v>-305</v>
      </c>
      <c r="E245" s="16">
        <v>5232</v>
      </c>
      <c r="F245" s="16">
        <v>1169</v>
      </c>
      <c r="G245" s="16">
        <v>361</v>
      </c>
      <c r="H245" s="16">
        <v>0</v>
      </c>
      <c r="I245" s="16">
        <v>0</v>
      </c>
      <c r="J245" s="16">
        <v>1557</v>
      </c>
    </row>
    <row r="246" spans="1:10" x14ac:dyDescent="0.35">
      <c r="A246" s="16" t="s">
        <v>127</v>
      </c>
      <c r="B246" s="16">
        <v>11071</v>
      </c>
      <c r="C246" s="16">
        <v>4973</v>
      </c>
      <c r="D246" s="16">
        <v>-308</v>
      </c>
      <c r="E246" s="16">
        <v>5237</v>
      </c>
      <c r="F246" s="16">
        <v>1169</v>
      </c>
      <c r="G246" s="16">
        <v>361</v>
      </c>
      <c r="H246" s="16">
        <v>0</v>
      </c>
      <c r="I246" s="16">
        <v>0</v>
      </c>
      <c r="J246" s="16">
        <v>1630</v>
      </c>
    </row>
    <row r="247" spans="1:10" x14ac:dyDescent="0.35">
      <c r="A247" s="16" t="s">
        <v>128</v>
      </c>
      <c r="B247" s="16">
        <v>11126</v>
      </c>
      <c r="C247" s="16">
        <v>5121</v>
      </c>
      <c r="D247" s="16">
        <v>-346</v>
      </c>
      <c r="E247" s="16">
        <v>5178</v>
      </c>
      <c r="F247" s="16">
        <v>1173</v>
      </c>
      <c r="G247" s="16">
        <v>500</v>
      </c>
      <c r="H247" s="16">
        <v>0</v>
      </c>
      <c r="I247" s="16">
        <v>0</v>
      </c>
      <c r="J247" s="16">
        <v>1683</v>
      </c>
    </row>
    <row r="248" spans="1:10" x14ac:dyDescent="0.35">
      <c r="A248" s="16" t="s">
        <v>129</v>
      </c>
      <c r="B248" s="16">
        <v>11126</v>
      </c>
      <c r="C248" s="16">
        <v>5121</v>
      </c>
      <c r="D248" s="16">
        <v>-390</v>
      </c>
      <c r="E248" s="16">
        <v>5222</v>
      </c>
      <c r="F248" s="16">
        <v>1173</v>
      </c>
      <c r="G248" s="16">
        <v>500</v>
      </c>
      <c r="H248" s="16">
        <v>0</v>
      </c>
      <c r="I248" s="16">
        <v>0</v>
      </c>
      <c r="J248" s="16">
        <v>1999</v>
      </c>
    </row>
    <row r="249" spans="1:10" x14ac:dyDescent="0.35">
      <c r="A249" s="16" t="s">
        <v>130</v>
      </c>
      <c r="B249" s="16">
        <v>11123</v>
      </c>
      <c r="C249" s="16">
        <v>5120</v>
      </c>
      <c r="D249" s="16">
        <v>-421</v>
      </c>
      <c r="E249" s="16">
        <v>5247</v>
      </c>
      <c r="F249" s="16">
        <v>1177</v>
      </c>
      <c r="G249" s="16">
        <v>499</v>
      </c>
      <c r="H249" s="16">
        <v>0</v>
      </c>
      <c r="I249" s="16">
        <v>0</v>
      </c>
      <c r="J249" s="16">
        <v>2484</v>
      </c>
    </row>
    <row r="250" spans="1:10" x14ac:dyDescent="0.35">
      <c r="A250" s="16" t="s">
        <v>131</v>
      </c>
      <c r="B250" s="16">
        <v>11570</v>
      </c>
      <c r="C250" s="16">
        <v>5255</v>
      </c>
      <c r="D250" s="16">
        <v>-431</v>
      </c>
      <c r="E250" s="16">
        <v>5546</v>
      </c>
      <c r="F250" s="16">
        <v>1200</v>
      </c>
      <c r="G250" s="16">
        <v>365</v>
      </c>
      <c r="H250" s="16">
        <v>0</v>
      </c>
      <c r="I250" s="16">
        <v>0</v>
      </c>
      <c r="J250" s="16">
        <v>1915</v>
      </c>
    </row>
    <row r="251" spans="1:10" x14ac:dyDescent="0.35">
      <c r="A251" s="16" t="s">
        <v>132</v>
      </c>
      <c r="B251" s="16">
        <v>11570</v>
      </c>
      <c r="C251" s="16">
        <v>5255</v>
      </c>
      <c r="D251" s="16">
        <v>-431</v>
      </c>
      <c r="E251" s="16">
        <v>5546</v>
      </c>
      <c r="F251" s="16">
        <v>1200</v>
      </c>
      <c r="G251" s="16">
        <v>365</v>
      </c>
      <c r="H251" s="16">
        <v>0</v>
      </c>
      <c r="I251" s="16">
        <v>0</v>
      </c>
      <c r="J251" s="16">
        <v>1629</v>
      </c>
    </row>
    <row r="252" spans="1:10" x14ac:dyDescent="0.35">
      <c r="A252" s="16" t="s">
        <v>133</v>
      </c>
      <c r="B252" s="16">
        <v>11567</v>
      </c>
      <c r="C252" s="16">
        <v>5256</v>
      </c>
      <c r="D252" s="16">
        <v>-433</v>
      </c>
      <c r="E252" s="16">
        <v>5546</v>
      </c>
      <c r="F252" s="16">
        <v>1198</v>
      </c>
      <c r="G252" s="16">
        <v>365</v>
      </c>
      <c r="H252" s="16">
        <v>0</v>
      </c>
      <c r="I252" s="16">
        <v>0</v>
      </c>
      <c r="J252" s="16">
        <v>1610</v>
      </c>
    </row>
    <row r="253" spans="1:10" x14ac:dyDescent="0.35">
      <c r="A253" s="16" t="s">
        <v>134</v>
      </c>
      <c r="B253" s="16">
        <v>11940</v>
      </c>
      <c r="C253" s="16">
        <v>5544</v>
      </c>
      <c r="D253" s="16">
        <v>-440</v>
      </c>
      <c r="E253" s="16">
        <v>5625</v>
      </c>
      <c r="F253" s="16">
        <v>1211</v>
      </c>
      <c r="G253" s="16">
        <v>1074</v>
      </c>
      <c r="H253" s="16">
        <v>0</v>
      </c>
      <c r="I253" s="16">
        <v>0</v>
      </c>
      <c r="J253" s="16">
        <v>1692</v>
      </c>
    </row>
    <row r="254" spans="1:10" x14ac:dyDescent="0.35">
      <c r="A254" s="16" t="s">
        <v>135</v>
      </c>
      <c r="B254" s="16">
        <v>11940</v>
      </c>
      <c r="C254" s="16">
        <v>5544</v>
      </c>
      <c r="D254" s="16">
        <v>-439</v>
      </c>
      <c r="E254" s="16">
        <v>5624</v>
      </c>
      <c r="F254" s="16">
        <v>1211</v>
      </c>
      <c r="G254" s="16">
        <v>424</v>
      </c>
      <c r="H254" s="16">
        <v>0</v>
      </c>
      <c r="I254" s="16">
        <v>0</v>
      </c>
      <c r="J254" s="16">
        <v>2242</v>
      </c>
    </row>
    <row r="255" spans="1:10" x14ac:dyDescent="0.35">
      <c r="A255" s="16" t="s">
        <v>136</v>
      </c>
      <c r="B255" s="16">
        <v>11942</v>
      </c>
      <c r="C255" s="16">
        <v>5546</v>
      </c>
      <c r="D255" s="16">
        <v>-426</v>
      </c>
      <c r="E255" s="16">
        <v>5608</v>
      </c>
      <c r="F255" s="16">
        <v>1214</v>
      </c>
      <c r="G255" s="16">
        <v>424</v>
      </c>
      <c r="H255" s="16">
        <v>0</v>
      </c>
      <c r="I255" s="16">
        <v>0</v>
      </c>
      <c r="J255" s="16">
        <v>2096</v>
      </c>
    </row>
    <row r="256" spans="1:10" x14ac:dyDescent="0.35">
      <c r="A256" s="16" t="s">
        <v>137</v>
      </c>
      <c r="B256" s="16">
        <v>12020</v>
      </c>
      <c r="C256" s="16">
        <v>5676</v>
      </c>
      <c r="D256" s="16">
        <v>-406</v>
      </c>
      <c r="E256" s="16">
        <v>5522</v>
      </c>
      <c r="F256" s="16">
        <v>1228</v>
      </c>
      <c r="G256" s="16">
        <v>349</v>
      </c>
      <c r="H256" s="16">
        <v>0</v>
      </c>
      <c r="I256" s="16">
        <v>0</v>
      </c>
      <c r="J256" s="16">
        <v>1816</v>
      </c>
    </row>
    <row r="257" spans="1:10" x14ac:dyDescent="0.35">
      <c r="A257" s="16" t="s">
        <v>138</v>
      </c>
      <c r="B257" s="16">
        <v>12020</v>
      </c>
      <c r="C257" s="16">
        <v>5676</v>
      </c>
      <c r="D257" s="16">
        <v>-386</v>
      </c>
      <c r="E257" s="16">
        <v>5502</v>
      </c>
      <c r="F257" s="16">
        <v>1228</v>
      </c>
      <c r="G257" s="16">
        <v>349</v>
      </c>
      <c r="H257" s="16">
        <v>0</v>
      </c>
      <c r="I257" s="16">
        <v>0</v>
      </c>
      <c r="J257" s="16">
        <v>1788</v>
      </c>
    </row>
    <row r="258" spans="1:10" x14ac:dyDescent="0.35">
      <c r="A258" s="16" t="s">
        <v>139</v>
      </c>
      <c r="B258" s="16">
        <v>12021</v>
      </c>
      <c r="C258" s="16">
        <v>5673</v>
      </c>
      <c r="D258" s="16">
        <v>-376</v>
      </c>
      <c r="E258" s="16">
        <v>5497</v>
      </c>
      <c r="F258" s="16">
        <v>1227</v>
      </c>
      <c r="G258" s="16">
        <v>350</v>
      </c>
      <c r="H258" s="16">
        <v>0</v>
      </c>
      <c r="I258" s="16">
        <v>0</v>
      </c>
      <c r="J258" s="16">
        <v>1698</v>
      </c>
    </row>
    <row r="259" spans="1:10" x14ac:dyDescent="0.35">
      <c r="A259" s="16" t="s">
        <v>140</v>
      </c>
      <c r="B259" s="16">
        <v>12323</v>
      </c>
      <c r="C259" s="16">
        <v>5609</v>
      </c>
      <c r="D259" s="16">
        <v>-383</v>
      </c>
      <c r="E259" s="16">
        <v>5855</v>
      </c>
      <c r="F259" s="16">
        <v>1242</v>
      </c>
      <c r="G259" s="16">
        <v>373</v>
      </c>
      <c r="H259" s="16">
        <v>0</v>
      </c>
      <c r="I259" s="16">
        <v>0</v>
      </c>
      <c r="J259" s="16">
        <v>1923</v>
      </c>
    </row>
    <row r="260" spans="1:10" x14ac:dyDescent="0.35">
      <c r="A260" s="16" t="s">
        <v>141</v>
      </c>
      <c r="B260" s="16">
        <v>12323</v>
      </c>
      <c r="C260" s="16">
        <v>5609</v>
      </c>
      <c r="D260" s="16">
        <v>-416</v>
      </c>
      <c r="E260" s="16">
        <v>5888</v>
      </c>
      <c r="F260" s="16">
        <v>1242</v>
      </c>
      <c r="G260" s="16">
        <v>373</v>
      </c>
      <c r="H260" s="16">
        <v>0</v>
      </c>
      <c r="I260" s="16">
        <v>0</v>
      </c>
      <c r="J260" s="16">
        <v>2082</v>
      </c>
    </row>
    <row r="261" spans="1:10" x14ac:dyDescent="0.35">
      <c r="A261" s="16" t="s">
        <v>142</v>
      </c>
      <c r="B261" s="16">
        <v>12326</v>
      </c>
      <c r="C261" s="16">
        <v>5611</v>
      </c>
      <c r="D261" s="16">
        <v>-473</v>
      </c>
      <c r="E261" s="16">
        <v>5946</v>
      </c>
      <c r="F261" s="16">
        <v>1242</v>
      </c>
      <c r="G261" s="16">
        <v>372</v>
      </c>
      <c r="H261" s="16">
        <v>0</v>
      </c>
      <c r="I261" s="16">
        <v>0</v>
      </c>
      <c r="J261" s="16">
        <v>2505</v>
      </c>
    </row>
    <row r="262" spans="1:10" x14ac:dyDescent="0.35">
      <c r="A262" s="16" t="s">
        <v>143</v>
      </c>
      <c r="B262" s="16">
        <v>12538</v>
      </c>
      <c r="C262" s="16">
        <v>5670</v>
      </c>
      <c r="D262" s="16">
        <v>-547</v>
      </c>
      <c r="E262" s="16">
        <v>6148</v>
      </c>
      <c r="F262" s="16">
        <v>1267</v>
      </c>
      <c r="G262" s="16">
        <v>339</v>
      </c>
      <c r="H262" s="16">
        <v>0</v>
      </c>
      <c r="I262" s="16">
        <v>0</v>
      </c>
      <c r="J262" s="16">
        <v>1910</v>
      </c>
    </row>
    <row r="263" spans="1:10" x14ac:dyDescent="0.35">
      <c r="A263" s="16" t="s">
        <v>144</v>
      </c>
      <c r="B263" s="16">
        <v>12538</v>
      </c>
      <c r="C263" s="16">
        <v>5670</v>
      </c>
      <c r="D263" s="16">
        <v>-638</v>
      </c>
      <c r="E263" s="16">
        <v>6239</v>
      </c>
      <c r="F263" s="16">
        <v>1267</v>
      </c>
      <c r="G263" s="16">
        <v>339</v>
      </c>
      <c r="H263" s="16">
        <v>0</v>
      </c>
      <c r="I263" s="16">
        <v>0</v>
      </c>
      <c r="J263" s="16">
        <v>1624</v>
      </c>
    </row>
    <row r="264" spans="1:10" x14ac:dyDescent="0.35">
      <c r="A264" s="16" t="s">
        <v>145</v>
      </c>
      <c r="B264" s="16">
        <v>12538</v>
      </c>
      <c r="C264" s="16">
        <v>5665</v>
      </c>
      <c r="D264" s="16">
        <v>-737</v>
      </c>
      <c r="E264" s="16">
        <v>6345</v>
      </c>
      <c r="F264" s="16">
        <v>1265</v>
      </c>
      <c r="G264" s="16">
        <v>341</v>
      </c>
      <c r="H264" s="16">
        <v>0</v>
      </c>
      <c r="I264" s="16">
        <v>0</v>
      </c>
      <c r="J264" s="16">
        <v>1845</v>
      </c>
    </row>
    <row r="265" spans="1:10" x14ac:dyDescent="0.35">
      <c r="A265" s="16" t="s">
        <v>146</v>
      </c>
      <c r="B265" s="16">
        <v>12725</v>
      </c>
      <c r="C265" s="16">
        <v>6109</v>
      </c>
      <c r="D265" s="16">
        <v>-832</v>
      </c>
      <c r="E265" s="16">
        <v>6161</v>
      </c>
      <c r="F265" s="16">
        <v>1287</v>
      </c>
      <c r="G265" s="16">
        <v>354</v>
      </c>
      <c r="H265" s="16">
        <v>0</v>
      </c>
      <c r="I265" s="16">
        <v>0</v>
      </c>
      <c r="J265" s="16">
        <v>1758</v>
      </c>
    </row>
    <row r="266" spans="1:10" x14ac:dyDescent="0.35">
      <c r="A266" s="16" t="s">
        <v>147</v>
      </c>
      <c r="B266" s="16">
        <v>12725</v>
      </c>
      <c r="C266" s="16">
        <v>6109</v>
      </c>
      <c r="D266" s="16">
        <v>-895</v>
      </c>
      <c r="E266" s="16">
        <v>6224</v>
      </c>
      <c r="F266" s="16">
        <v>1287</v>
      </c>
      <c r="G266" s="16">
        <v>354</v>
      </c>
      <c r="H266" s="16">
        <v>0</v>
      </c>
      <c r="I266" s="16">
        <v>0</v>
      </c>
      <c r="J266" s="16">
        <v>2245</v>
      </c>
    </row>
    <row r="267" spans="1:10" x14ac:dyDescent="0.35">
      <c r="A267" s="16" t="s">
        <v>148</v>
      </c>
      <c r="B267" s="16">
        <v>12723</v>
      </c>
      <c r="C267" s="16">
        <v>6108</v>
      </c>
      <c r="D267" s="16">
        <v>-921</v>
      </c>
      <c r="E267" s="16">
        <v>6248</v>
      </c>
      <c r="F267" s="16">
        <v>1288</v>
      </c>
      <c r="G267" s="16">
        <v>354</v>
      </c>
      <c r="H267" s="16">
        <v>0</v>
      </c>
      <c r="I267" s="16">
        <v>0</v>
      </c>
      <c r="J267" s="16">
        <v>2154</v>
      </c>
    </row>
    <row r="268" spans="1:10" x14ac:dyDescent="0.35">
      <c r="A268" s="16" t="s">
        <v>149</v>
      </c>
      <c r="B268" s="16">
        <v>12966</v>
      </c>
      <c r="C268" s="16">
        <v>6278</v>
      </c>
      <c r="D268" s="16">
        <v>-912</v>
      </c>
      <c r="E268" s="16">
        <v>6308</v>
      </c>
      <c r="F268" s="16">
        <v>1292</v>
      </c>
      <c r="G268" s="16">
        <v>297</v>
      </c>
      <c r="H268" s="16">
        <v>0</v>
      </c>
      <c r="I268" s="16">
        <v>0</v>
      </c>
      <c r="J268" s="16">
        <v>1951</v>
      </c>
    </row>
    <row r="269" spans="1:10" x14ac:dyDescent="0.35">
      <c r="A269" s="16" t="s">
        <v>150</v>
      </c>
      <c r="B269" s="16">
        <v>12966</v>
      </c>
      <c r="C269" s="16">
        <v>6278</v>
      </c>
      <c r="D269" s="16">
        <v>-897</v>
      </c>
      <c r="E269" s="16">
        <v>6293</v>
      </c>
      <c r="F269" s="16">
        <v>1292</v>
      </c>
      <c r="G269" s="16">
        <v>297</v>
      </c>
      <c r="H269" s="16">
        <v>0</v>
      </c>
      <c r="I269" s="16">
        <v>0</v>
      </c>
      <c r="J269" s="16">
        <v>2188</v>
      </c>
    </row>
    <row r="270" spans="1:10" x14ac:dyDescent="0.35">
      <c r="A270" s="16" t="s">
        <v>151</v>
      </c>
      <c r="B270" s="16">
        <v>12961</v>
      </c>
      <c r="C270" s="16">
        <v>6279</v>
      </c>
      <c r="D270" s="16">
        <v>-892</v>
      </c>
      <c r="E270" s="16">
        <v>6287</v>
      </c>
      <c r="F270" s="16">
        <v>1287</v>
      </c>
      <c r="G270" s="16">
        <v>297</v>
      </c>
      <c r="H270" s="16">
        <v>0</v>
      </c>
      <c r="I270" s="16">
        <v>0</v>
      </c>
      <c r="J270" s="16">
        <v>1824</v>
      </c>
    </row>
    <row r="271" spans="1:10" x14ac:dyDescent="0.35">
      <c r="A271" s="16" t="s">
        <v>152</v>
      </c>
      <c r="B271" s="16">
        <v>13249</v>
      </c>
      <c r="C271" s="16">
        <v>6279</v>
      </c>
      <c r="D271" s="16">
        <v>-906</v>
      </c>
      <c r="E271" s="16">
        <v>6572</v>
      </c>
      <c r="F271" s="16">
        <v>1304</v>
      </c>
      <c r="G271" s="16">
        <v>472</v>
      </c>
      <c r="H271" s="16">
        <v>0</v>
      </c>
      <c r="I271" s="16">
        <v>0</v>
      </c>
      <c r="J271" s="16">
        <v>2061</v>
      </c>
    </row>
    <row r="272" spans="1:10" x14ac:dyDescent="0.35">
      <c r="A272" s="16" t="s">
        <v>153</v>
      </c>
      <c r="B272" s="16">
        <v>13249</v>
      </c>
      <c r="C272" s="16">
        <v>6279</v>
      </c>
      <c r="D272" s="16">
        <v>-926</v>
      </c>
      <c r="E272" s="16">
        <v>6592</v>
      </c>
      <c r="F272" s="16">
        <v>1304</v>
      </c>
      <c r="G272" s="16">
        <v>472</v>
      </c>
      <c r="H272" s="16">
        <v>0</v>
      </c>
      <c r="I272" s="16">
        <v>0</v>
      </c>
      <c r="J272" s="16">
        <v>2392</v>
      </c>
    </row>
    <row r="273" spans="1:10" x14ac:dyDescent="0.35">
      <c r="A273" s="16" t="s">
        <v>154</v>
      </c>
      <c r="B273" s="16">
        <v>13250</v>
      </c>
      <c r="C273" s="16">
        <v>6281</v>
      </c>
      <c r="D273" s="16">
        <v>-938</v>
      </c>
      <c r="E273" s="16">
        <v>6602</v>
      </c>
      <c r="F273" s="16">
        <v>1305</v>
      </c>
      <c r="G273" s="16">
        <v>473</v>
      </c>
      <c r="H273" s="16">
        <v>0</v>
      </c>
      <c r="I273" s="16">
        <v>0</v>
      </c>
      <c r="J273" s="16">
        <v>2745</v>
      </c>
    </row>
    <row r="274" spans="1:10" x14ac:dyDescent="0.35">
      <c r="A274" s="16" t="s">
        <v>155</v>
      </c>
      <c r="B274" s="16">
        <v>13418</v>
      </c>
      <c r="C274" s="16">
        <v>6236</v>
      </c>
      <c r="D274" s="16">
        <v>-941</v>
      </c>
      <c r="E274" s="16">
        <v>6780</v>
      </c>
      <c r="F274" s="16">
        <v>1343</v>
      </c>
      <c r="G274" s="16">
        <v>389</v>
      </c>
      <c r="H274" s="16">
        <v>0</v>
      </c>
      <c r="I274" s="16">
        <v>0</v>
      </c>
      <c r="J274" s="16">
        <v>2404</v>
      </c>
    </row>
    <row r="275" spans="1:10" x14ac:dyDescent="0.35">
      <c r="A275" s="16" t="s">
        <v>156</v>
      </c>
      <c r="B275" s="16">
        <v>13418</v>
      </c>
      <c r="C275" s="16">
        <v>6236</v>
      </c>
      <c r="D275" s="16">
        <v>-957</v>
      </c>
      <c r="E275" s="16">
        <v>6796</v>
      </c>
      <c r="F275" s="16">
        <v>1343</v>
      </c>
      <c r="G275" s="16">
        <v>389</v>
      </c>
      <c r="H275" s="16">
        <v>0</v>
      </c>
      <c r="I275" s="16">
        <v>0</v>
      </c>
      <c r="J275" s="16">
        <v>2128</v>
      </c>
    </row>
    <row r="276" spans="1:10" x14ac:dyDescent="0.35">
      <c r="A276" s="16" t="s">
        <v>157</v>
      </c>
      <c r="B276" s="16">
        <v>13422</v>
      </c>
      <c r="C276" s="16">
        <v>6240</v>
      </c>
      <c r="D276" s="16">
        <v>-998</v>
      </c>
      <c r="E276" s="16">
        <v>6835</v>
      </c>
      <c r="F276" s="16">
        <v>1345</v>
      </c>
      <c r="G276" s="16">
        <v>387</v>
      </c>
      <c r="H276" s="16">
        <v>0</v>
      </c>
      <c r="I276" s="16">
        <v>0</v>
      </c>
      <c r="J276" s="16">
        <v>2035</v>
      </c>
    </row>
    <row r="277" spans="1:10" x14ac:dyDescent="0.35">
      <c r="A277" s="16" t="s">
        <v>158</v>
      </c>
      <c r="B277" s="16">
        <v>13621</v>
      </c>
      <c r="C277" s="16">
        <v>6521</v>
      </c>
      <c r="D277" s="16">
        <v>-1059</v>
      </c>
      <c r="E277" s="16">
        <v>6801</v>
      </c>
      <c r="F277" s="16">
        <v>1358</v>
      </c>
      <c r="G277" s="16">
        <v>332</v>
      </c>
      <c r="H277" s="16">
        <v>0</v>
      </c>
      <c r="I277" s="16">
        <v>0</v>
      </c>
      <c r="J277" s="16">
        <v>2121</v>
      </c>
    </row>
    <row r="278" spans="1:10" x14ac:dyDescent="0.35">
      <c r="A278" s="16" t="s">
        <v>159</v>
      </c>
      <c r="B278" s="16">
        <v>13621</v>
      </c>
      <c r="C278" s="16">
        <v>6521</v>
      </c>
      <c r="D278" s="16">
        <v>-1082</v>
      </c>
      <c r="E278" s="16">
        <v>6824</v>
      </c>
      <c r="F278" s="16">
        <v>1358</v>
      </c>
      <c r="G278" s="16">
        <v>332</v>
      </c>
      <c r="H278" s="16">
        <v>0</v>
      </c>
      <c r="I278" s="16">
        <v>0</v>
      </c>
      <c r="J278" s="16">
        <v>2350</v>
      </c>
    </row>
    <row r="279" spans="1:10" x14ac:dyDescent="0.35">
      <c r="A279" s="16" t="s">
        <v>160</v>
      </c>
      <c r="B279" s="16">
        <v>13616</v>
      </c>
      <c r="C279" s="16">
        <v>6518</v>
      </c>
      <c r="D279" s="16">
        <v>-1044</v>
      </c>
      <c r="E279" s="16">
        <v>6783</v>
      </c>
      <c r="F279" s="16">
        <v>1359</v>
      </c>
      <c r="G279" s="16">
        <v>333</v>
      </c>
      <c r="H279" s="16">
        <v>0</v>
      </c>
      <c r="I279" s="16">
        <v>0</v>
      </c>
      <c r="J279" s="16">
        <v>2557</v>
      </c>
    </row>
    <row r="280" spans="1:10" x14ac:dyDescent="0.35">
      <c r="A280" s="16" t="s">
        <v>161</v>
      </c>
      <c r="B280" s="16">
        <v>13732</v>
      </c>
      <c r="C280" s="16">
        <v>6593</v>
      </c>
      <c r="D280" s="16">
        <v>-959</v>
      </c>
      <c r="E280" s="16">
        <v>6723</v>
      </c>
      <c r="F280" s="16">
        <v>1375</v>
      </c>
      <c r="G280" s="16">
        <v>393</v>
      </c>
      <c r="H280" s="16">
        <v>0</v>
      </c>
      <c r="I280" s="16">
        <v>0</v>
      </c>
      <c r="J280" s="16">
        <v>2312</v>
      </c>
    </row>
    <row r="281" spans="1:10" x14ac:dyDescent="0.35">
      <c r="A281" s="16" t="s">
        <v>162</v>
      </c>
      <c r="B281" s="16">
        <v>13732</v>
      </c>
      <c r="C281" s="16">
        <v>6593</v>
      </c>
      <c r="D281" s="16">
        <v>-935</v>
      </c>
      <c r="E281" s="16">
        <v>6699</v>
      </c>
      <c r="F281" s="16">
        <v>1375</v>
      </c>
      <c r="G281" s="16">
        <v>393</v>
      </c>
      <c r="H281" s="16">
        <v>0</v>
      </c>
      <c r="I281" s="16">
        <v>0</v>
      </c>
      <c r="J281" s="16">
        <v>2465</v>
      </c>
    </row>
    <row r="282" spans="1:10" x14ac:dyDescent="0.35">
      <c r="A282" s="16" t="s">
        <v>163</v>
      </c>
      <c r="B282" s="16">
        <v>13735</v>
      </c>
      <c r="C282" s="16">
        <v>6594</v>
      </c>
      <c r="D282" s="16">
        <v>-1015</v>
      </c>
      <c r="E282" s="16">
        <v>6781</v>
      </c>
      <c r="F282" s="16">
        <v>1375</v>
      </c>
      <c r="G282" s="16">
        <v>397</v>
      </c>
      <c r="H282" s="16">
        <v>0</v>
      </c>
      <c r="I282" s="16">
        <v>0</v>
      </c>
      <c r="J282" s="16">
        <v>1635</v>
      </c>
    </row>
    <row r="283" spans="1:10" x14ac:dyDescent="0.35">
      <c r="A283" s="16" t="s">
        <v>164</v>
      </c>
      <c r="B283" s="16">
        <v>13901</v>
      </c>
      <c r="C283" s="16">
        <v>6686</v>
      </c>
      <c r="D283" s="16">
        <v>-1181</v>
      </c>
      <c r="E283" s="16">
        <v>6996</v>
      </c>
      <c r="F283" s="16">
        <v>1400</v>
      </c>
      <c r="G283" s="16">
        <v>393</v>
      </c>
      <c r="H283" s="16">
        <v>0</v>
      </c>
      <c r="I283" s="16">
        <v>0</v>
      </c>
      <c r="J283" s="16">
        <v>2207</v>
      </c>
    </row>
    <row r="284" spans="1:10" x14ac:dyDescent="0.35">
      <c r="A284" s="16" t="s">
        <v>165</v>
      </c>
      <c r="B284" s="16">
        <v>13901</v>
      </c>
      <c r="C284" s="16">
        <v>6686</v>
      </c>
      <c r="D284" s="16">
        <v>-1291</v>
      </c>
      <c r="E284" s="16">
        <v>7106</v>
      </c>
      <c r="F284" s="16">
        <v>1400</v>
      </c>
      <c r="G284" s="16">
        <v>393</v>
      </c>
      <c r="H284" s="16">
        <v>0</v>
      </c>
      <c r="I284" s="16">
        <v>0</v>
      </c>
      <c r="J284" s="16">
        <v>2636</v>
      </c>
    </row>
    <row r="285" spans="1:10" x14ac:dyDescent="0.35">
      <c r="A285" s="16" t="s">
        <v>166</v>
      </c>
      <c r="B285" s="16">
        <v>13902</v>
      </c>
      <c r="C285" s="16">
        <v>6685</v>
      </c>
      <c r="D285" s="16">
        <v>-1284</v>
      </c>
      <c r="E285" s="16">
        <v>7100</v>
      </c>
      <c r="F285" s="16">
        <v>1401</v>
      </c>
      <c r="G285" s="16">
        <v>396</v>
      </c>
      <c r="H285" s="16">
        <v>0</v>
      </c>
      <c r="I285" s="16">
        <v>0</v>
      </c>
      <c r="J285" s="16">
        <v>2871</v>
      </c>
    </row>
    <row r="286" spans="1:10" x14ac:dyDescent="0.35">
      <c r="A286" s="16" t="s">
        <v>167</v>
      </c>
      <c r="B286" s="16">
        <v>14762</v>
      </c>
      <c r="C286" s="16">
        <v>6952</v>
      </c>
      <c r="D286" s="16">
        <v>-1158</v>
      </c>
      <c r="E286" s="16">
        <v>7539</v>
      </c>
      <c r="F286" s="16">
        <v>1429</v>
      </c>
      <c r="G286" s="16">
        <v>418</v>
      </c>
      <c r="H286" s="16">
        <v>0</v>
      </c>
      <c r="I286" s="16">
        <v>0</v>
      </c>
      <c r="J286" s="16">
        <v>2354</v>
      </c>
    </row>
    <row r="287" spans="1:10" x14ac:dyDescent="0.35">
      <c r="A287" s="16" t="s">
        <v>168</v>
      </c>
      <c r="B287" s="16">
        <v>14762</v>
      </c>
      <c r="C287" s="16">
        <v>6952</v>
      </c>
      <c r="D287" s="16">
        <v>-1028</v>
      </c>
      <c r="E287" s="16">
        <v>7409</v>
      </c>
      <c r="F287" s="16">
        <v>1429</v>
      </c>
      <c r="G287" s="16">
        <v>418</v>
      </c>
      <c r="H287" s="16">
        <v>0</v>
      </c>
      <c r="I287" s="16">
        <v>0</v>
      </c>
      <c r="J287" s="16">
        <v>2156</v>
      </c>
    </row>
    <row r="288" spans="1:10" x14ac:dyDescent="0.35">
      <c r="A288" s="16" t="s">
        <v>169</v>
      </c>
      <c r="B288" s="16">
        <v>14759</v>
      </c>
      <c r="C288" s="16">
        <v>6948</v>
      </c>
      <c r="D288" s="16">
        <v>-965</v>
      </c>
      <c r="E288" s="16">
        <v>7346</v>
      </c>
      <c r="F288" s="16">
        <v>1430</v>
      </c>
      <c r="G288" s="16">
        <v>416</v>
      </c>
      <c r="H288" s="16">
        <v>0</v>
      </c>
      <c r="I288" s="16">
        <v>0</v>
      </c>
      <c r="J288" s="16">
        <v>2133</v>
      </c>
    </row>
    <row r="289" spans="1:10" x14ac:dyDescent="0.35">
      <c r="A289" s="16" t="s">
        <v>170</v>
      </c>
      <c r="B289" s="16">
        <v>14336</v>
      </c>
      <c r="C289" s="16">
        <v>6904</v>
      </c>
      <c r="D289" s="16">
        <v>-995</v>
      </c>
      <c r="E289" s="16">
        <v>6983</v>
      </c>
      <c r="F289" s="16">
        <v>1444</v>
      </c>
      <c r="G289" s="16">
        <v>427</v>
      </c>
      <c r="H289" s="16">
        <v>0</v>
      </c>
      <c r="I289" s="16">
        <v>0</v>
      </c>
      <c r="J289" s="16">
        <v>2170</v>
      </c>
    </row>
    <row r="290" spans="1:10" x14ac:dyDescent="0.35">
      <c r="A290" s="16" t="s">
        <v>171</v>
      </c>
      <c r="B290" s="16">
        <v>14336</v>
      </c>
      <c r="C290" s="16">
        <v>6904</v>
      </c>
      <c r="D290" s="16">
        <v>-1071</v>
      </c>
      <c r="E290" s="16">
        <v>7059</v>
      </c>
      <c r="F290" s="16">
        <v>1444</v>
      </c>
      <c r="G290" s="16">
        <v>427</v>
      </c>
      <c r="H290" s="16">
        <v>0</v>
      </c>
      <c r="I290" s="16">
        <v>0</v>
      </c>
      <c r="J290" s="16">
        <v>2402</v>
      </c>
    </row>
    <row r="291" spans="1:10" x14ac:dyDescent="0.35">
      <c r="A291" s="16" t="s">
        <v>172</v>
      </c>
      <c r="B291" s="16">
        <v>14330</v>
      </c>
      <c r="C291" s="16">
        <v>6898</v>
      </c>
      <c r="D291" s="16">
        <v>-1153</v>
      </c>
      <c r="E291" s="16">
        <v>7145</v>
      </c>
      <c r="F291" s="16">
        <v>1440</v>
      </c>
      <c r="G291" s="16">
        <v>427</v>
      </c>
      <c r="H291" s="16">
        <v>0</v>
      </c>
      <c r="I291" s="16">
        <v>0</v>
      </c>
      <c r="J291" s="16">
        <v>2671</v>
      </c>
    </row>
    <row r="292" spans="1:10" x14ac:dyDescent="0.35">
      <c r="A292" s="16" t="s">
        <v>173</v>
      </c>
      <c r="B292" s="16">
        <v>14663</v>
      </c>
      <c r="C292" s="16">
        <v>6922</v>
      </c>
      <c r="D292" s="16">
        <v>-1212</v>
      </c>
      <c r="E292" s="16">
        <v>7496</v>
      </c>
      <c r="F292" s="16">
        <v>1457</v>
      </c>
      <c r="G292" s="16">
        <v>551</v>
      </c>
      <c r="H292" s="16">
        <v>0</v>
      </c>
      <c r="I292" s="16">
        <v>0</v>
      </c>
      <c r="J292" s="16">
        <v>2517</v>
      </c>
    </row>
    <row r="293" spans="1:10" x14ac:dyDescent="0.35">
      <c r="A293" s="16" t="s">
        <v>174</v>
      </c>
      <c r="B293" s="16">
        <v>14663</v>
      </c>
      <c r="C293" s="16">
        <v>6922</v>
      </c>
      <c r="D293" s="16">
        <v>-1249</v>
      </c>
      <c r="E293" s="16">
        <v>7533</v>
      </c>
      <c r="F293" s="16">
        <v>1457</v>
      </c>
      <c r="G293" s="16">
        <v>551</v>
      </c>
      <c r="H293" s="16">
        <v>0</v>
      </c>
      <c r="I293" s="16">
        <v>0</v>
      </c>
      <c r="J293" s="16">
        <v>2475</v>
      </c>
    </row>
    <row r="294" spans="1:10" x14ac:dyDescent="0.35">
      <c r="A294" s="16" t="s">
        <v>175</v>
      </c>
      <c r="B294" s="16">
        <v>14660</v>
      </c>
      <c r="C294" s="16">
        <v>6917</v>
      </c>
      <c r="D294" s="16">
        <v>-1270</v>
      </c>
      <c r="E294" s="16">
        <v>7556</v>
      </c>
      <c r="F294" s="16">
        <v>1457</v>
      </c>
      <c r="G294" s="16">
        <v>552</v>
      </c>
      <c r="H294" s="16">
        <v>0</v>
      </c>
      <c r="I294" s="16">
        <v>0</v>
      </c>
      <c r="J294" s="16">
        <v>1997</v>
      </c>
    </row>
    <row r="295" spans="1:10" x14ac:dyDescent="0.35">
      <c r="A295" s="16" t="s">
        <v>176</v>
      </c>
      <c r="B295" s="16">
        <v>14780</v>
      </c>
      <c r="C295" s="16">
        <v>7013</v>
      </c>
      <c r="D295" s="16">
        <v>-1282</v>
      </c>
      <c r="E295" s="16">
        <v>7581</v>
      </c>
      <c r="F295" s="16">
        <v>1468</v>
      </c>
      <c r="G295" s="16">
        <v>447</v>
      </c>
      <c r="H295" s="16">
        <v>0</v>
      </c>
      <c r="I295" s="16">
        <v>0</v>
      </c>
      <c r="J295" s="16">
        <v>2532</v>
      </c>
    </row>
    <row r="296" spans="1:10" x14ac:dyDescent="0.35">
      <c r="A296" s="16" t="s">
        <v>177</v>
      </c>
      <c r="B296" s="16">
        <v>14780</v>
      </c>
      <c r="C296" s="16">
        <v>7013</v>
      </c>
      <c r="D296" s="16">
        <v>-1300</v>
      </c>
      <c r="E296" s="16">
        <v>7599</v>
      </c>
      <c r="F296" s="16">
        <v>1468</v>
      </c>
      <c r="G296" s="16">
        <v>447</v>
      </c>
      <c r="H296" s="16">
        <v>0</v>
      </c>
      <c r="I296" s="16">
        <v>0</v>
      </c>
      <c r="J296" s="16">
        <v>2847</v>
      </c>
    </row>
    <row r="297" spans="1:10" x14ac:dyDescent="0.35">
      <c r="A297" s="16" t="s">
        <v>178</v>
      </c>
      <c r="B297" s="16">
        <v>14781</v>
      </c>
      <c r="C297" s="16">
        <v>7008</v>
      </c>
      <c r="D297" s="16">
        <v>-1327</v>
      </c>
      <c r="E297" s="16">
        <v>7631</v>
      </c>
      <c r="F297" s="16">
        <v>1469</v>
      </c>
      <c r="G297" s="16">
        <v>447</v>
      </c>
      <c r="H297" s="16">
        <v>0</v>
      </c>
      <c r="I297" s="16">
        <v>0</v>
      </c>
      <c r="J297" s="16">
        <v>3159</v>
      </c>
    </row>
    <row r="298" spans="1:10" x14ac:dyDescent="0.35">
      <c r="A298" s="16" t="s">
        <v>179</v>
      </c>
      <c r="B298" s="16">
        <v>15257</v>
      </c>
      <c r="C298" s="16">
        <v>7081</v>
      </c>
      <c r="D298" s="16">
        <v>-1358</v>
      </c>
      <c r="E298" s="16">
        <v>8040</v>
      </c>
      <c r="F298" s="16">
        <v>1494</v>
      </c>
      <c r="G298" s="16">
        <v>372</v>
      </c>
      <c r="H298" s="16">
        <v>0</v>
      </c>
      <c r="I298" s="16">
        <v>0</v>
      </c>
      <c r="J298" s="16">
        <v>2923</v>
      </c>
    </row>
    <row r="299" spans="1:10" x14ac:dyDescent="0.35">
      <c r="A299" s="16" t="s">
        <v>180</v>
      </c>
      <c r="B299" s="16">
        <v>15257</v>
      </c>
      <c r="C299" s="16">
        <v>7081</v>
      </c>
      <c r="D299" s="16">
        <v>-1374</v>
      </c>
      <c r="E299" s="16">
        <v>8056</v>
      </c>
      <c r="F299" s="16">
        <v>1494</v>
      </c>
      <c r="G299" s="16">
        <v>372</v>
      </c>
      <c r="H299" s="16">
        <v>0</v>
      </c>
      <c r="I299" s="16">
        <v>0</v>
      </c>
      <c r="J299" s="16">
        <v>2806</v>
      </c>
    </row>
    <row r="300" spans="1:10" x14ac:dyDescent="0.35">
      <c r="A300" s="16" t="s">
        <v>181</v>
      </c>
      <c r="B300" s="16">
        <v>15251</v>
      </c>
      <c r="C300" s="16">
        <v>7083</v>
      </c>
      <c r="D300" s="16">
        <v>-1371</v>
      </c>
      <c r="E300" s="16">
        <v>8047</v>
      </c>
      <c r="F300" s="16">
        <v>1492</v>
      </c>
      <c r="G300" s="16">
        <v>372</v>
      </c>
      <c r="H300" s="16">
        <v>0</v>
      </c>
      <c r="I300" s="16">
        <v>0</v>
      </c>
      <c r="J300" s="16">
        <v>2264</v>
      </c>
    </row>
    <row r="301" spans="1:10" x14ac:dyDescent="0.35">
      <c r="A301" s="16" t="s">
        <v>182</v>
      </c>
      <c r="B301" s="16">
        <v>14932</v>
      </c>
      <c r="C301" s="16">
        <v>7106</v>
      </c>
      <c r="D301" s="16">
        <v>-1349</v>
      </c>
      <c r="E301" s="16">
        <v>7665</v>
      </c>
      <c r="F301" s="16">
        <v>1510</v>
      </c>
      <c r="G301" s="16">
        <v>518</v>
      </c>
      <c r="H301" s="16">
        <v>0</v>
      </c>
      <c r="I301" s="16">
        <v>0</v>
      </c>
      <c r="J301" s="16">
        <v>2597</v>
      </c>
    </row>
    <row r="302" spans="1:10" x14ac:dyDescent="0.35">
      <c r="A302" s="16" t="s">
        <v>183</v>
      </c>
      <c r="B302" s="16">
        <v>14930</v>
      </c>
      <c r="C302" s="16">
        <v>7106</v>
      </c>
      <c r="D302" s="16">
        <v>-1316</v>
      </c>
      <c r="E302" s="16">
        <v>7630</v>
      </c>
      <c r="F302" s="16">
        <v>1510</v>
      </c>
      <c r="G302" s="16">
        <v>518</v>
      </c>
      <c r="H302" s="16">
        <v>0</v>
      </c>
      <c r="I302" s="16">
        <v>0</v>
      </c>
      <c r="J302" s="16">
        <v>2969</v>
      </c>
    </row>
    <row r="303" spans="1:10" x14ac:dyDescent="0.35">
      <c r="A303" s="16" t="s">
        <v>184</v>
      </c>
      <c r="B303" s="16">
        <v>14932</v>
      </c>
      <c r="C303" s="16">
        <v>7107</v>
      </c>
      <c r="D303" s="16">
        <v>-1278</v>
      </c>
      <c r="E303" s="16">
        <v>7593</v>
      </c>
      <c r="F303" s="16">
        <v>1510</v>
      </c>
      <c r="G303" s="16">
        <v>519</v>
      </c>
      <c r="H303" s="16">
        <v>0</v>
      </c>
      <c r="I303" s="16">
        <v>0</v>
      </c>
      <c r="J303" s="16">
        <v>2937</v>
      </c>
    </row>
    <row r="304" spans="1:10" x14ac:dyDescent="0.35">
      <c r="A304" s="16" t="s">
        <v>185</v>
      </c>
      <c r="B304" s="16">
        <v>15418</v>
      </c>
      <c r="C304" s="16">
        <v>7138</v>
      </c>
      <c r="D304" s="16">
        <v>-1248</v>
      </c>
      <c r="E304" s="16">
        <v>8003</v>
      </c>
      <c r="F304" s="16">
        <v>1525</v>
      </c>
      <c r="G304" s="16">
        <v>581</v>
      </c>
      <c r="H304" s="16">
        <v>0</v>
      </c>
      <c r="I304" s="16">
        <v>0</v>
      </c>
      <c r="J304" s="16">
        <v>2856</v>
      </c>
    </row>
    <row r="305" spans="1:10" x14ac:dyDescent="0.35">
      <c r="A305" s="16" t="s">
        <v>186</v>
      </c>
      <c r="B305" s="16">
        <v>15420</v>
      </c>
      <c r="C305" s="16">
        <v>7138</v>
      </c>
      <c r="D305" s="16">
        <v>-1249</v>
      </c>
      <c r="E305" s="16">
        <v>8006</v>
      </c>
      <c r="F305" s="16">
        <v>1525</v>
      </c>
      <c r="G305" s="16">
        <v>581</v>
      </c>
      <c r="H305" s="16">
        <v>0</v>
      </c>
      <c r="I305" s="16">
        <v>0</v>
      </c>
      <c r="J305" s="16">
        <v>3233</v>
      </c>
    </row>
    <row r="306" spans="1:10" x14ac:dyDescent="0.35">
      <c r="A306" s="16" t="s">
        <v>187</v>
      </c>
      <c r="B306" s="16">
        <v>15414</v>
      </c>
      <c r="C306" s="16">
        <v>7139</v>
      </c>
      <c r="D306" s="16">
        <v>-1285</v>
      </c>
      <c r="E306" s="16">
        <v>8036</v>
      </c>
      <c r="F306" s="16">
        <v>1524</v>
      </c>
      <c r="G306" s="16">
        <v>583</v>
      </c>
      <c r="H306" s="16">
        <v>0</v>
      </c>
      <c r="I306" s="16">
        <v>0</v>
      </c>
      <c r="J306" s="16">
        <v>1723</v>
      </c>
    </row>
    <row r="307" spans="1:10" x14ac:dyDescent="0.35">
      <c r="A307" s="16" t="s">
        <v>188</v>
      </c>
      <c r="B307" s="16">
        <v>15068</v>
      </c>
      <c r="C307" s="16">
        <v>7142</v>
      </c>
      <c r="D307" s="16">
        <v>-1343</v>
      </c>
      <c r="E307" s="16">
        <v>7713</v>
      </c>
      <c r="F307" s="16">
        <v>1556</v>
      </c>
      <c r="G307" s="16">
        <v>538</v>
      </c>
      <c r="H307" s="16">
        <v>0</v>
      </c>
      <c r="I307" s="16">
        <v>0</v>
      </c>
      <c r="J307" s="16">
        <v>3126</v>
      </c>
    </row>
    <row r="308" spans="1:10" x14ac:dyDescent="0.35">
      <c r="A308" s="16" t="s">
        <v>189</v>
      </c>
      <c r="B308" s="16">
        <v>15066</v>
      </c>
      <c r="C308" s="16">
        <v>7142</v>
      </c>
      <c r="D308" s="16">
        <v>-1385</v>
      </c>
      <c r="E308" s="16">
        <v>7753</v>
      </c>
      <c r="F308" s="16">
        <v>1556</v>
      </c>
      <c r="G308" s="16">
        <v>538</v>
      </c>
      <c r="H308" s="16">
        <v>0</v>
      </c>
      <c r="I308" s="16">
        <v>0</v>
      </c>
      <c r="J308" s="16">
        <v>3189</v>
      </c>
    </row>
    <row r="309" spans="1:10" x14ac:dyDescent="0.35">
      <c r="A309" s="16" t="s">
        <v>190</v>
      </c>
      <c r="B309" s="16">
        <v>15065</v>
      </c>
      <c r="C309" s="16">
        <v>7142</v>
      </c>
      <c r="D309" s="16">
        <v>-1393</v>
      </c>
      <c r="E309" s="16">
        <v>7762</v>
      </c>
      <c r="F309" s="16">
        <v>1554</v>
      </c>
      <c r="G309" s="16">
        <v>541</v>
      </c>
      <c r="H309" s="16">
        <v>0</v>
      </c>
      <c r="I309" s="16">
        <v>0</v>
      </c>
      <c r="J309" s="16">
        <v>3321</v>
      </c>
    </row>
    <row r="310" spans="1:10" x14ac:dyDescent="0.35">
      <c r="A310" s="16" t="s">
        <v>191</v>
      </c>
      <c r="B310" s="16">
        <v>16664</v>
      </c>
      <c r="C310" s="16">
        <v>7244</v>
      </c>
      <c r="D310" s="16">
        <v>-1366</v>
      </c>
      <c r="E310" s="16">
        <v>9178</v>
      </c>
      <c r="F310" s="16">
        <v>1608</v>
      </c>
      <c r="G310" s="16">
        <v>610</v>
      </c>
      <c r="H310" s="16">
        <v>0</v>
      </c>
      <c r="I310" s="16">
        <v>0</v>
      </c>
      <c r="J310" s="16">
        <v>2926</v>
      </c>
    </row>
    <row r="311" spans="1:10" x14ac:dyDescent="0.35">
      <c r="A311" s="16" t="s">
        <v>192</v>
      </c>
      <c r="B311" s="16">
        <v>16664</v>
      </c>
      <c r="C311" s="16">
        <v>7244</v>
      </c>
      <c r="D311" s="16">
        <v>-1328</v>
      </c>
      <c r="E311" s="16">
        <v>9140</v>
      </c>
      <c r="F311" s="16">
        <v>1608</v>
      </c>
      <c r="G311" s="16">
        <v>610</v>
      </c>
      <c r="H311" s="16">
        <v>0</v>
      </c>
      <c r="I311" s="16">
        <v>0</v>
      </c>
      <c r="J311" s="16">
        <v>3152</v>
      </c>
    </row>
    <row r="312" spans="1:10" x14ac:dyDescent="0.35">
      <c r="A312" s="16" t="s">
        <v>193</v>
      </c>
      <c r="B312" s="16">
        <v>16663</v>
      </c>
      <c r="C312" s="16">
        <v>7244</v>
      </c>
      <c r="D312" s="16">
        <v>-1293</v>
      </c>
      <c r="E312" s="16">
        <v>9107</v>
      </c>
      <c r="F312" s="16">
        <v>1605</v>
      </c>
      <c r="G312" s="16">
        <v>612</v>
      </c>
      <c r="H312" s="16">
        <v>0</v>
      </c>
      <c r="I312" s="16">
        <v>0</v>
      </c>
      <c r="J312" s="16">
        <v>1670</v>
      </c>
    </row>
    <row r="313" spans="1:10" x14ac:dyDescent="0.35">
      <c r="A313" s="16" t="s">
        <v>194</v>
      </c>
      <c r="B313" s="16">
        <v>15863</v>
      </c>
      <c r="C313" s="16">
        <v>7317</v>
      </c>
      <c r="D313" s="16">
        <v>-1277</v>
      </c>
      <c r="E313" s="16">
        <v>8197</v>
      </c>
      <c r="F313" s="16">
        <v>1626</v>
      </c>
      <c r="G313" s="16">
        <v>465</v>
      </c>
      <c r="H313" s="16">
        <v>0</v>
      </c>
      <c r="I313" s="16">
        <v>0</v>
      </c>
      <c r="J313" s="16">
        <v>3089</v>
      </c>
    </row>
    <row r="314" spans="1:10" x14ac:dyDescent="0.35">
      <c r="A314" s="16" t="s">
        <v>195</v>
      </c>
      <c r="B314" s="16">
        <v>15863</v>
      </c>
      <c r="C314" s="16">
        <v>7317</v>
      </c>
      <c r="D314" s="16">
        <v>-1292</v>
      </c>
      <c r="E314" s="16">
        <v>8212</v>
      </c>
      <c r="F314" s="16">
        <v>1626</v>
      </c>
      <c r="G314" s="16">
        <v>465</v>
      </c>
      <c r="H314" s="16">
        <v>0</v>
      </c>
      <c r="I314" s="16">
        <v>0</v>
      </c>
      <c r="J314" s="16">
        <v>2871</v>
      </c>
    </row>
    <row r="315" spans="1:10" x14ac:dyDescent="0.35">
      <c r="A315" s="16" t="s">
        <v>196</v>
      </c>
      <c r="B315" s="16">
        <v>15849</v>
      </c>
      <c r="C315" s="16">
        <v>7317</v>
      </c>
      <c r="D315" s="16">
        <v>-1344</v>
      </c>
      <c r="E315" s="16">
        <v>8249</v>
      </c>
      <c r="F315" s="16">
        <v>1627</v>
      </c>
      <c r="G315" s="16">
        <v>464</v>
      </c>
      <c r="H315" s="16">
        <v>0</v>
      </c>
      <c r="I315" s="16">
        <v>0</v>
      </c>
      <c r="J315" s="16">
        <v>3437</v>
      </c>
    </row>
    <row r="316" spans="1:10" x14ac:dyDescent="0.35">
      <c r="A316" s="16" t="s">
        <v>197</v>
      </c>
      <c r="B316" s="16">
        <v>16045</v>
      </c>
      <c r="C316" s="16">
        <v>7141</v>
      </c>
      <c r="D316" s="16">
        <v>-1423</v>
      </c>
      <c r="E316" s="16">
        <v>8682</v>
      </c>
      <c r="F316" s="16">
        <v>1645</v>
      </c>
      <c r="G316" s="16">
        <v>527</v>
      </c>
      <c r="H316" s="16">
        <v>0</v>
      </c>
      <c r="I316" s="16">
        <v>0</v>
      </c>
      <c r="J316" s="16">
        <v>3072</v>
      </c>
    </row>
    <row r="317" spans="1:10" x14ac:dyDescent="0.35">
      <c r="A317" s="16" t="s">
        <v>198</v>
      </c>
      <c r="B317" s="16">
        <v>16042</v>
      </c>
      <c r="C317" s="16">
        <v>7141</v>
      </c>
      <c r="D317" s="16">
        <v>-1465</v>
      </c>
      <c r="E317" s="16">
        <v>8721</v>
      </c>
      <c r="F317" s="16">
        <v>1645</v>
      </c>
      <c r="G317" s="16">
        <v>527</v>
      </c>
      <c r="H317" s="16">
        <v>0</v>
      </c>
      <c r="I317" s="16">
        <v>0</v>
      </c>
      <c r="J317" s="16">
        <v>3378</v>
      </c>
    </row>
    <row r="318" spans="1:10" x14ac:dyDescent="0.35">
      <c r="A318" s="16" t="s">
        <v>199</v>
      </c>
      <c r="B318" s="16">
        <v>16039</v>
      </c>
      <c r="C318" s="16">
        <v>7143</v>
      </c>
      <c r="D318" s="16">
        <v>-1434</v>
      </c>
      <c r="E318" s="16">
        <v>8680</v>
      </c>
      <c r="F318" s="16">
        <v>1650</v>
      </c>
      <c r="G318" s="16">
        <v>524</v>
      </c>
      <c r="H318" s="16">
        <v>0</v>
      </c>
      <c r="I318" s="16">
        <v>0</v>
      </c>
      <c r="J318" s="16">
        <v>1789</v>
      </c>
    </row>
    <row r="319" spans="1:10" x14ac:dyDescent="0.35">
      <c r="A319" s="16" t="s">
        <v>200</v>
      </c>
      <c r="B319" s="16">
        <v>16624</v>
      </c>
      <c r="C319" s="16">
        <v>7289</v>
      </c>
      <c r="D319" s="16">
        <v>-1352</v>
      </c>
      <c r="E319" s="16">
        <v>9013</v>
      </c>
      <c r="F319" s="16">
        <v>1674</v>
      </c>
      <c r="G319" s="16">
        <v>457</v>
      </c>
      <c r="H319" s="16">
        <v>0</v>
      </c>
      <c r="I319" s="16">
        <v>0</v>
      </c>
      <c r="J319" s="16">
        <v>3306</v>
      </c>
    </row>
    <row r="320" spans="1:10" x14ac:dyDescent="0.35">
      <c r="A320" s="16" t="s">
        <v>201</v>
      </c>
      <c r="B320" s="16">
        <v>16623</v>
      </c>
      <c r="C320" s="16">
        <v>7289</v>
      </c>
      <c r="D320" s="16">
        <v>-1374</v>
      </c>
      <c r="E320" s="16">
        <v>9034</v>
      </c>
      <c r="F320" s="16">
        <v>1674</v>
      </c>
      <c r="G320" s="16">
        <v>457</v>
      </c>
      <c r="H320" s="16">
        <v>0</v>
      </c>
      <c r="I320" s="16">
        <v>0</v>
      </c>
      <c r="J320" s="16">
        <v>3010</v>
      </c>
    </row>
    <row r="321" spans="1:10" x14ac:dyDescent="0.35">
      <c r="A321" s="16" t="s">
        <v>202</v>
      </c>
      <c r="B321" s="16">
        <v>16614</v>
      </c>
      <c r="C321" s="16">
        <v>7294</v>
      </c>
      <c r="D321" s="16">
        <v>-1558</v>
      </c>
      <c r="E321" s="16">
        <v>9203</v>
      </c>
      <c r="F321" s="16">
        <v>1675</v>
      </c>
      <c r="G321" s="16">
        <v>456</v>
      </c>
      <c r="H321" s="16">
        <v>0</v>
      </c>
      <c r="I321" s="16">
        <v>0</v>
      </c>
      <c r="J321" s="16">
        <v>3290</v>
      </c>
    </row>
    <row r="322" spans="1:10" x14ac:dyDescent="0.35">
      <c r="A322" s="16" t="s">
        <v>203</v>
      </c>
      <c r="B322" s="16">
        <v>17362</v>
      </c>
      <c r="C322" s="16">
        <v>7671</v>
      </c>
      <c r="D322" s="16">
        <v>-1859</v>
      </c>
      <c r="E322" s="16">
        <v>9808</v>
      </c>
      <c r="F322" s="16">
        <v>1742</v>
      </c>
      <c r="G322" s="16">
        <v>467</v>
      </c>
      <c r="H322" s="16">
        <v>0</v>
      </c>
      <c r="I322" s="16">
        <v>0</v>
      </c>
      <c r="J322" s="16">
        <v>2465</v>
      </c>
    </row>
    <row r="323" spans="1:10" x14ac:dyDescent="0.35">
      <c r="A323" s="16" t="s">
        <v>204</v>
      </c>
      <c r="B323" s="16">
        <v>17371</v>
      </c>
      <c r="C323" s="16">
        <v>7671</v>
      </c>
      <c r="D323" s="16">
        <v>-2020</v>
      </c>
      <c r="E323" s="16">
        <v>9978</v>
      </c>
      <c r="F323" s="16">
        <v>1742</v>
      </c>
      <c r="G323" s="16">
        <v>467</v>
      </c>
      <c r="H323" s="16">
        <v>0</v>
      </c>
      <c r="I323" s="16">
        <v>0</v>
      </c>
      <c r="J323" s="16">
        <v>2352</v>
      </c>
    </row>
    <row r="324" spans="1:10" x14ac:dyDescent="0.35">
      <c r="A324" s="16" t="s">
        <v>205</v>
      </c>
      <c r="B324" s="16">
        <v>17331</v>
      </c>
      <c r="C324" s="16">
        <v>7669</v>
      </c>
      <c r="D324" s="16">
        <v>-1935</v>
      </c>
      <c r="E324" s="16">
        <v>9855</v>
      </c>
      <c r="F324" s="16">
        <v>1742</v>
      </c>
      <c r="G324" s="16">
        <v>468</v>
      </c>
      <c r="H324" s="16">
        <v>0</v>
      </c>
      <c r="I324" s="16">
        <v>0</v>
      </c>
      <c r="J324" s="16">
        <v>1476</v>
      </c>
    </row>
    <row r="325" spans="1:10" x14ac:dyDescent="0.35">
      <c r="A325" s="16" t="s">
        <v>206</v>
      </c>
      <c r="B325" s="16">
        <v>16587</v>
      </c>
      <c r="C325" s="16">
        <v>7417</v>
      </c>
      <c r="D325" s="16">
        <v>-1620</v>
      </c>
      <c r="E325" s="16">
        <v>9031</v>
      </c>
      <c r="F325" s="16">
        <v>1759</v>
      </c>
      <c r="G325" s="16">
        <v>539</v>
      </c>
      <c r="H325" s="16">
        <v>0</v>
      </c>
      <c r="I325" s="16">
        <v>0</v>
      </c>
      <c r="J325" s="16">
        <v>3011</v>
      </c>
    </row>
    <row r="326" spans="1:10" x14ac:dyDescent="0.35">
      <c r="A326" s="16" t="s">
        <v>207</v>
      </c>
      <c r="B326" s="16">
        <v>16105</v>
      </c>
      <c r="C326" s="16">
        <v>7417</v>
      </c>
      <c r="D326" s="16">
        <v>-1333</v>
      </c>
      <c r="E326" s="16">
        <v>8262</v>
      </c>
      <c r="F326" s="16">
        <v>1759</v>
      </c>
      <c r="G326" s="16">
        <v>539</v>
      </c>
      <c r="H326" s="16">
        <v>0</v>
      </c>
      <c r="I326" s="16">
        <v>0</v>
      </c>
      <c r="J326" s="16">
        <v>2911</v>
      </c>
    </row>
    <row r="327" spans="1:10" x14ac:dyDescent="0.35">
      <c r="A327" s="16" t="s">
        <v>208</v>
      </c>
      <c r="B327" s="16">
        <v>17103</v>
      </c>
      <c r="C327" s="16">
        <v>7413</v>
      </c>
      <c r="D327" s="16">
        <v>-1219</v>
      </c>
      <c r="E327" s="16">
        <v>9148</v>
      </c>
      <c r="F327" s="16">
        <v>1761</v>
      </c>
      <c r="G327" s="16">
        <v>540</v>
      </c>
      <c r="H327" s="16">
        <v>0</v>
      </c>
      <c r="I327" s="16">
        <v>0</v>
      </c>
      <c r="J327" s="16">
        <v>2461</v>
      </c>
    </row>
    <row r="328" spans="1:10" x14ac:dyDescent="0.35">
      <c r="A328" s="16" t="s">
        <v>209</v>
      </c>
      <c r="B328" s="16">
        <v>17569</v>
      </c>
      <c r="C328" s="16">
        <v>7583</v>
      </c>
      <c r="D328" s="16">
        <v>-1318</v>
      </c>
      <c r="E328" s="16">
        <v>9536</v>
      </c>
      <c r="F328" s="16">
        <v>1768</v>
      </c>
      <c r="G328" s="16">
        <v>575</v>
      </c>
      <c r="H328" s="16">
        <v>0</v>
      </c>
      <c r="I328" s="16">
        <v>0</v>
      </c>
      <c r="J328" s="16">
        <v>2250</v>
      </c>
    </row>
    <row r="329" spans="1:10" x14ac:dyDescent="0.35">
      <c r="A329" s="16" t="s">
        <v>210</v>
      </c>
      <c r="B329" s="16">
        <v>17020</v>
      </c>
      <c r="C329" s="16">
        <v>7583</v>
      </c>
      <c r="D329" s="16">
        <v>-1455</v>
      </c>
      <c r="E329" s="16">
        <v>9124</v>
      </c>
      <c r="F329" s="16">
        <v>1768</v>
      </c>
      <c r="G329" s="16">
        <v>575</v>
      </c>
      <c r="H329" s="16">
        <v>0</v>
      </c>
      <c r="I329" s="16">
        <v>0</v>
      </c>
      <c r="J329" s="16">
        <v>1381</v>
      </c>
    </row>
    <row r="330" spans="1:10" x14ac:dyDescent="0.35">
      <c r="A330" s="16" t="s">
        <v>211</v>
      </c>
      <c r="B330" s="16">
        <v>17241</v>
      </c>
      <c r="C330" s="16">
        <v>7579</v>
      </c>
      <c r="D330" s="16">
        <v>-1512</v>
      </c>
      <c r="E330" s="16">
        <v>9408</v>
      </c>
      <c r="F330" s="16">
        <v>1766</v>
      </c>
      <c r="G330" s="16">
        <v>574</v>
      </c>
      <c r="H330" s="16">
        <v>0</v>
      </c>
      <c r="I330" s="16">
        <v>0</v>
      </c>
      <c r="J330" s="16">
        <v>1265</v>
      </c>
    </row>
    <row r="331" spans="1:10" x14ac:dyDescent="0.35">
      <c r="A331" s="16" t="s">
        <v>212</v>
      </c>
      <c r="B331" s="16">
        <v>16654</v>
      </c>
      <c r="C331" s="16">
        <v>7366</v>
      </c>
      <c r="D331" s="16">
        <v>-1455</v>
      </c>
      <c r="E331" s="16">
        <v>8969</v>
      </c>
      <c r="F331" s="16">
        <v>1774</v>
      </c>
      <c r="G331" s="16">
        <v>590</v>
      </c>
      <c r="H331" s="16">
        <v>0</v>
      </c>
      <c r="I331" s="16">
        <v>0</v>
      </c>
      <c r="J331" s="16">
        <v>3677</v>
      </c>
    </row>
    <row r="332" spans="1:10" x14ac:dyDescent="0.35">
      <c r="A332" s="16" t="s">
        <v>213</v>
      </c>
      <c r="B332" s="16">
        <v>16093</v>
      </c>
      <c r="C332" s="16">
        <v>7366</v>
      </c>
      <c r="D332" s="16">
        <v>-1422</v>
      </c>
      <c r="E332" s="16">
        <v>8375</v>
      </c>
      <c r="F332" s="16">
        <v>1774</v>
      </c>
      <c r="G332" s="16">
        <v>590</v>
      </c>
      <c r="H332" s="16">
        <v>0</v>
      </c>
      <c r="I332" s="16">
        <v>0</v>
      </c>
      <c r="J332" s="16">
        <v>3094</v>
      </c>
    </row>
    <row r="333" spans="1:10" x14ac:dyDescent="0.35">
      <c r="A333" s="16" t="s">
        <v>214</v>
      </c>
      <c r="B333" s="16">
        <v>18857</v>
      </c>
      <c r="C333" s="16">
        <v>7361</v>
      </c>
      <c r="D333" s="16">
        <v>-1490</v>
      </c>
      <c r="E333" s="16">
        <v>11213</v>
      </c>
      <c r="F333" s="16">
        <v>1773</v>
      </c>
      <c r="G333" s="16">
        <v>586</v>
      </c>
      <c r="H333" s="16">
        <v>0</v>
      </c>
      <c r="I333" s="16">
        <v>0</v>
      </c>
      <c r="J333" s="16">
        <v>3450</v>
      </c>
    </row>
    <row r="334" spans="1:10" x14ac:dyDescent="0.35">
      <c r="A334" s="16" t="s">
        <v>215</v>
      </c>
      <c r="B334" s="16">
        <v>17343</v>
      </c>
      <c r="C334" s="16">
        <v>7921</v>
      </c>
      <c r="D334" s="16">
        <v>-1656</v>
      </c>
      <c r="E334" s="16">
        <v>9256</v>
      </c>
      <c r="F334" s="16">
        <v>1822</v>
      </c>
      <c r="G334" s="16">
        <v>651</v>
      </c>
      <c r="H334" s="16">
        <v>0</v>
      </c>
      <c r="I334" s="16">
        <v>0</v>
      </c>
      <c r="J334" s="16">
        <v>3651</v>
      </c>
    </row>
    <row r="335" spans="1:10" x14ac:dyDescent="0.35">
      <c r="A335" s="16" t="s">
        <v>216</v>
      </c>
      <c r="B335" s="16">
        <v>16444</v>
      </c>
      <c r="C335" s="16">
        <v>7921</v>
      </c>
      <c r="D335" s="16">
        <v>-1756</v>
      </c>
      <c r="E335" s="16">
        <v>8457</v>
      </c>
      <c r="F335" s="16">
        <v>1822</v>
      </c>
      <c r="G335" s="16">
        <v>651</v>
      </c>
      <c r="H335" s="16">
        <v>0</v>
      </c>
      <c r="I335" s="16">
        <v>0</v>
      </c>
      <c r="J335" s="16">
        <v>3697</v>
      </c>
    </row>
    <row r="336" spans="1:10" x14ac:dyDescent="0.35">
      <c r="A336" s="16" t="s">
        <v>217</v>
      </c>
      <c r="B336" s="16">
        <v>20515</v>
      </c>
      <c r="C336" s="16">
        <v>7919</v>
      </c>
      <c r="D336" s="16">
        <v>-1712</v>
      </c>
      <c r="E336" s="16">
        <v>12490</v>
      </c>
      <c r="F336" s="16">
        <v>1818</v>
      </c>
      <c r="G336" s="16">
        <v>650</v>
      </c>
      <c r="H336" s="16">
        <v>0</v>
      </c>
      <c r="I336" s="16">
        <v>0</v>
      </c>
      <c r="J336" s="16">
        <v>2827</v>
      </c>
    </row>
    <row r="337" spans="1:10" x14ac:dyDescent="0.35">
      <c r="A337" s="16" t="s">
        <v>218</v>
      </c>
      <c r="B337" s="16">
        <v>16690</v>
      </c>
      <c r="C337" s="16">
        <v>7658</v>
      </c>
      <c r="D337" s="16">
        <v>-1530</v>
      </c>
      <c r="E337" s="16">
        <v>8734</v>
      </c>
      <c r="F337" s="16">
        <v>1828</v>
      </c>
      <c r="G337" s="16">
        <v>521</v>
      </c>
      <c r="H337" s="16">
        <v>0</v>
      </c>
      <c r="I337" s="16">
        <v>0</v>
      </c>
      <c r="J337" s="16">
        <v>4033</v>
      </c>
    </row>
    <row r="338" spans="1:10" x14ac:dyDescent="0.35">
      <c r="A338" s="16" t="s">
        <v>219</v>
      </c>
      <c r="B338" s="16">
        <v>17176</v>
      </c>
      <c r="C338" s="16">
        <v>7658</v>
      </c>
      <c r="D338" s="16">
        <v>-1376</v>
      </c>
      <c r="E338" s="16">
        <v>9066</v>
      </c>
      <c r="F338" s="16">
        <v>1828</v>
      </c>
      <c r="G338" s="16">
        <v>521</v>
      </c>
      <c r="H338" s="16">
        <v>0</v>
      </c>
      <c r="I338" s="16">
        <v>0</v>
      </c>
      <c r="J338" s="16">
        <v>4119</v>
      </c>
    </row>
    <row r="339" spans="1:10" x14ac:dyDescent="0.35">
      <c r="A339" s="16" t="s">
        <v>220</v>
      </c>
      <c r="B339" s="16">
        <v>17839</v>
      </c>
      <c r="C339" s="16">
        <v>7659</v>
      </c>
      <c r="D339" s="16">
        <v>-1341</v>
      </c>
      <c r="E339" s="16">
        <v>9694</v>
      </c>
      <c r="F339" s="16">
        <v>1827</v>
      </c>
      <c r="G339" s="16">
        <v>522</v>
      </c>
      <c r="H339" s="16">
        <v>0</v>
      </c>
      <c r="I339" s="16">
        <v>0</v>
      </c>
      <c r="J339" s="16">
        <v>4650</v>
      </c>
    </row>
    <row r="340" spans="1:10" x14ac:dyDescent="0.35">
      <c r="A340" s="16" t="s">
        <v>221</v>
      </c>
      <c r="B340" s="16">
        <v>16795</v>
      </c>
      <c r="C340" s="16">
        <v>7767</v>
      </c>
      <c r="D340" s="16">
        <v>-1444</v>
      </c>
      <c r="E340" s="16">
        <v>8634</v>
      </c>
      <c r="F340" s="16">
        <v>1838</v>
      </c>
      <c r="G340" s="16">
        <v>554</v>
      </c>
      <c r="H340" s="16">
        <v>0</v>
      </c>
      <c r="I340" s="16">
        <v>0</v>
      </c>
      <c r="J340" s="16">
        <v>3887</v>
      </c>
    </row>
    <row r="341" spans="1:10" x14ac:dyDescent="0.35">
      <c r="A341" s="16" t="s">
        <v>222</v>
      </c>
      <c r="B341" s="16">
        <v>16521</v>
      </c>
      <c r="C341" s="16">
        <v>7767</v>
      </c>
      <c r="D341" s="16">
        <v>-1556</v>
      </c>
      <c r="E341" s="16">
        <v>8472</v>
      </c>
      <c r="F341" s="16">
        <v>1838</v>
      </c>
      <c r="G341" s="16">
        <v>554</v>
      </c>
      <c r="H341" s="16">
        <v>0</v>
      </c>
      <c r="I341" s="16">
        <v>0</v>
      </c>
      <c r="J341" s="16">
        <v>3970</v>
      </c>
    </row>
    <row r="342" spans="1:10" x14ac:dyDescent="0.35">
      <c r="A342" s="16" t="s">
        <v>223</v>
      </c>
      <c r="B342" s="16">
        <v>18435</v>
      </c>
      <c r="C342" s="16">
        <v>7769</v>
      </c>
      <c r="D342" s="16">
        <v>-1595</v>
      </c>
      <c r="E342" s="16">
        <v>10423</v>
      </c>
      <c r="F342" s="16">
        <v>1838</v>
      </c>
      <c r="G342" s="16">
        <v>559</v>
      </c>
      <c r="H342" s="16">
        <v>0</v>
      </c>
      <c r="I342" s="16">
        <v>0</v>
      </c>
      <c r="J342" s="16">
        <v>2743</v>
      </c>
    </row>
    <row r="343" spans="1:10" x14ac:dyDescent="0.35">
      <c r="A343" s="16" t="s">
        <v>224</v>
      </c>
      <c r="B343" s="16">
        <v>16572</v>
      </c>
      <c r="C343" s="16">
        <v>7872</v>
      </c>
      <c r="D343" s="16">
        <v>-1538</v>
      </c>
      <c r="E343" s="16">
        <v>8380</v>
      </c>
      <c r="F343" s="16">
        <v>1858</v>
      </c>
      <c r="G343" s="16">
        <v>546</v>
      </c>
      <c r="H343" s="16">
        <v>0</v>
      </c>
      <c r="I343" s="16">
        <v>0</v>
      </c>
      <c r="J343" s="16">
        <v>4316</v>
      </c>
    </row>
    <row r="344" spans="1:10" x14ac:dyDescent="0.35">
      <c r="A344" s="16" t="s">
        <v>225</v>
      </c>
      <c r="B344" s="16">
        <v>16745</v>
      </c>
      <c r="C344" s="16">
        <v>7872</v>
      </c>
      <c r="D344" s="16">
        <v>-1504</v>
      </c>
      <c r="E344" s="16">
        <v>8519</v>
      </c>
      <c r="F344" s="16">
        <v>1858</v>
      </c>
      <c r="G344" s="16">
        <v>546</v>
      </c>
      <c r="H344" s="16">
        <v>0</v>
      </c>
      <c r="I344" s="16">
        <v>0</v>
      </c>
      <c r="J344" s="16">
        <v>4322</v>
      </c>
    </row>
    <row r="345" spans="1:10" x14ac:dyDescent="0.35">
      <c r="A345" s="16" t="s">
        <v>226</v>
      </c>
      <c r="B345" s="16">
        <v>19775</v>
      </c>
      <c r="C345" s="16">
        <v>7872</v>
      </c>
      <c r="D345" s="16">
        <v>-1556</v>
      </c>
      <c r="E345" s="16">
        <v>11602</v>
      </c>
      <c r="F345" s="16">
        <v>1857</v>
      </c>
      <c r="G345" s="16">
        <v>543</v>
      </c>
      <c r="H345" s="16">
        <v>0</v>
      </c>
      <c r="I345" s="16">
        <v>0</v>
      </c>
      <c r="J345" s="16">
        <v>4668</v>
      </c>
    </row>
    <row r="346" spans="1:10" x14ac:dyDescent="0.35">
      <c r="A346" s="16" t="s">
        <v>227</v>
      </c>
      <c r="B346" s="16">
        <v>17244</v>
      </c>
      <c r="C346" s="16">
        <v>8102</v>
      </c>
      <c r="D346" s="16">
        <v>-1687</v>
      </c>
      <c r="E346" s="16">
        <v>8907</v>
      </c>
      <c r="F346" s="16">
        <v>1922</v>
      </c>
      <c r="G346" s="16">
        <v>527</v>
      </c>
      <c r="H346" s="16">
        <v>0</v>
      </c>
      <c r="I346" s="16">
        <v>0</v>
      </c>
      <c r="J346" s="16">
        <v>4211</v>
      </c>
    </row>
    <row r="347" spans="1:10" x14ac:dyDescent="0.35">
      <c r="A347" s="16" t="s">
        <v>228</v>
      </c>
      <c r="B347" s="16">
        <v>17330</v>
      </c>
      <c r="C347" s="16">
        <v>8102</v>
      </c>
      <c r="D347" s="16">
        <v>-1748</v>
      </c>
      <c r="E347" s="16">
        <v>9054</v>
      </c>
      <c r="F347" s="16">
        <v>1922</v>
      </c>
      <c r="G347" s="16">
        <v>527</v>
      </c>
      <c r="H347" s="16">
        <v>0</v>
      </c>
      <c r="I347" s="16">
        <v>0</v>
      </c>
      <c r="J347" s="16">
        <v>4409</v>
      </c>
    </row>
    <row r="348" spans="1:10" x14ac:dyDescent="0.35">
      <c r="A348" s="16" t="s">
        <v>229</v>
      </c>
      <c r="B348" s="16">
        <v>21909</v>
      </c>
      <c r="C348" s="16">
        <v>8106</v>
      </c>
      <c r="D348" s="16">
        <v>-1670</v>
      </c>
      <c r="E348" s="16">
        <v>13556</v>
      </c>
      <c r="F348" s="16">
        <v>1917</v>
      </c>
      <c r="G348" s="16">
        <v>530</v>
      </c>
      <c r="H348" s="16">
        <v>0</v>
      </c>
      <c r="I348" s="16">
        <v>0</v>
      </c>
      <c r="J348" s="16">
        <v>3396</v>
      </c>
    </row>
    <row r="349" spans="1:10" x14ac:dyDescent="0.35">
      <c r="A349" s="16" t="s">
        <v>230</v>
      </c>
      <c r="B349" s="16">
        <v>17456</v>
      </c>
      <c r="C349" s="16">
        <v>7804</v>
      </c>
      <c r="D349" s="16">
        <v>-1466</v>
      </c>
      <c r="E349" s="16">
        <v>9197</v>
      </c>
      <c r="F349" s="16">
        <v>1921</v>
      </c>
      <c r="G349" s="16">
        <v>499</v>
      </c>
      <c r="H349" s="16">
        <v>0</v>
      </c>
      <c r="I349" s="16">
        <v>0</v>
      </c>
      <c r="J349" s="16">
        <v>5159</v>
      </c>
    </row>
    <row r="350" spans="1:10" x14ac:dyDescent="0.35">
      <c r="A350" s="16" t="s">
        <v>231</v>
      </c>
      <c r="B350" s="16">
        <v>17184</v>
      </c>
      <c r="C350" s="16">
        <v>7804</v>
      </c>
      <c r="D350" s="16">
        <v>-1294</v>
      </c>
      <c r="E350" s="16">
        <v>8753</v>
      </c>
      <c r="F350" s="16">
        <v>1921</v>
      </c>
      <c r="G350" s="16">
        <v>498</v>
      </c>
      <c r="H350" s="16">
        <v>0</v>
      </c>
      <c r="I350" s="16">
        <v>0</v>
      </c>
      <c r="J350" s="16">
        <v>4442</v>
      </c>
    </row>
    <row r="351" spans="1:10" x14ac:dyDescent="0.35">
      <c r="A351" s="16" t="s">
        <v>232</v>
      </c>
      <c r="B351" s="16">
        <v>17924</v>
      </c>
      <c r="C351" s="16">
        <v>7806</v>
      </c>
      <c r="D351" s="16">
        <v>-1244</v>
      </c>
      <c r="E351" s="16">
        <v>9442</v>
      </c>
      <c r="F351" s="16">
        <v>1920</v>
      </c>
      <c r="G351" s="16">
        <v>502</v>
      </c>
      <c r="H351" s="16">
        <v>0</v>
      </c>
      <c r="I351" s="16">
        <v>0</v>
      </c>
      <c r="J351" s="16">
        <v>5137</v>
      </c>
    </row>
    <row r="352" spans="1:10" x14ac:dyDescent="0.35">
      <c r="A352" s="16" t="s">
        <v>233</v>
      </c>
      <c r="B352" s="16">
        <v>16701</v>
      </c>
      <c r="C352" s="16">
        <v>8054</v>
      </c>
      <c r="D352" s="16">
        <v>-1332</v>
      </c>
      <c r="E352" s="16">
        <v>8034</v>
      </c>
      <c r="F352" s="16">
        <v>1945</v>
      </c>
      <c r="G352" s="16">
        <v>546</v>
      </c>
      <c r="H352" s="16">
        <v>0</v>
      </c>
      <c r="I352" s="16">
        <v>0</v>
      </c>
      <c r="J352" s="16">
        <v>4471</v>
      </c>
    </row>
    <row r="353" spans="1:10" x14ac:dyDescent="0.35">
      <c r="A353" s="16" t="s">
        <v>234</v>
      </c>
      <c r="B353" s="16">
        <v>17721</v>
      </c>
      <c r="C353" s="16">
        <v>8054</v>
      </c>
      <c r="D353" s="16">
        <v>-1429</v>
      </c>
      <c r="E353" s="16">
        <v>9151</v>
      </c>
      <c r="F353" s="16">
        <v>1945</v>
      </c>
      <c r="G353" s="16">
        <v>449</v>
      </c>
      <c r="H353" s="16">
        <v>0</v>
      </c>
      <c r="I353" s="16">
        <v>0</v>
      </c>
      <c r="J353" s="16">
        <v>4070</v>
      </c>
    </row>
    <row r="354" spans="1:10" x14ac:dyDescent="0.35">
      <c r="A354" s="16" t="s">
        <v>235</v>
      </c>
      <c r="B354" s="16">
        <v>18526</v>
      </c>
      <c r="C354" s="16">
        <v>8058</v>
      </c>
      <c r="D354" s="16">
        <v>-1455</v>
      </c>
      <c r="E354" s="16">
        <v>9979</v>
      </c>
      <c r="F354" s="16">
        <v>1944</v>
      </c>
      <c r="G354" s="16">
        <v>546</v>
      </c>
      <c r="H354" s="16">
        <v>0</v>
      </c>
      <c r="I354" s="16">
        <v>0</v>
      </c>
      <c r="J354" s="16">
        <v>3221</v>
      </c>
    </row>
    <row r="355" spans="1:10" x14ac:dyDescent="0.35">
      <c r="A355" s="16" t="s">
        <v>236</v>
      </c>
      <c r="B355" s="16">
        <v>17861</v>
      </c>
      <c r="C355" s="16">
        <v>8040</v>
      </c>
      <c r="D355" s="16">
        <v>-1390</v>
      </c>
      <c r="E355" s="16">
        <v>9252</v>
      </c>
      <c r="F355" s="16">
        <v>1959</v>
      </c>
      <c r="G355" s="16">
        <v>536</v>
      </c>
      <c r="H355" s="16">
        <v>0</v>
      </c>
      <c r="I355" s="16">
        <v>0</v>
      </c>
      <c r="J355" s="16">
        <v>5293</v>
      </c>
    </row>
    <row r="356" spans="1:10" x14ac:dyDescent="0.35">
      <c r="A356" s="16" t="s">
        <v>237</v>
      </c>
      <c r="B356" s="16">
        <v>17068</v>
      </c>
      <c r="C356" s="16">
        <v>8040</v>
      </c>
      <c r="D356" s="16">
        <v>-1350</v>
      </c>
      <c r="E356" s="16">
        <v>8419</v>
      </c>
      <c r="F356" s="16">
        <v>1959</v>
      </c>
      <c r="G356" s="16">
        <v>543</v>
      </c>
      <c r="H356" s="16">
        <v>0</v>
      </c>
      <c r="I356" s="16">
        <v>0</v>
      </c>
      <c r="J356" s="16">
        <v>5192</v>
      </c>
    </row>
    <row r="357" spans="1:10" x14ac:dyDescent="0.35">
      <c r="A357" s="16" t="s">
        <v>238</v>
      </c>
      <c r="B357" s="16">
        <v>19415</v>
      </c>
      <c r="C357" s="16">
        <v>8040</v>
      </c>
      <c r="D357" s="16">
        <v>-1399</v>
      </c>
      <c r="E357" s="16">
        <v>10812</v>
      </c>
      <c r="F357" s="16">
        <v>1962</v>
      </c>
      <c r="G357" s="16">
        <v>546</v>
      </c>
      <c r="H357" s="16">
        <v>0</v>
      </c>
      <c r="I357" s="16">
        <v>0</v>
      </c>
      <c r="J357" s="16">
        <v>4586</v>
      </c>
    </row>
    <row r="358" spans="1:10" x14ac:dyDescent="0.35">
      <c r="A358" s="16" t="s">
        <v>239</v>
      </c>
      <c r="B358" s="16">
        <v>18665</v>
      </c>
      <c r="C358" s="16">
        <v>8414</v>
      </c>
      <c r="D358" s="16">
        <v>-1531</v>
      </c>
      <c r="E358" s="16">
        <v>9774</v>
      </c>
      <c r="F358" s="16">
        <v>2008</v>
      </c>
      <c r="G358" s="16">
        <v>599</v>
      </c>
      <c r="H358" s="16">
        <v>0</v>
      </c>
      <c r="I358" s="16">
        <v>0</v>
      </c>
      <c r="J358" s="16">
        <v>4281</v>
      </c>
    </row>
    <row r="359" spans="1:10" x14ac:dyDescent="0.35">
      <c r="A359" s="16" t="s">
        <v>240</v>
      </c>
      <c r="B359" s="16">
        <v>17682</v>
      </c>
      <c r="C359" s="16">
        <v>8414</v>
      </c>
      <c r="D359" s="16">
        <v>-1596</v>
      </c>
      <c r="E359" s="16">
        <v>8856</v>
      </c>
      <c r="F359" s="16">
        <v>2008</v>
      </c>
      <c r="G359" s="16">
        <v>598</v>
      </c>
      <c r="H359" s="16">
        <v>0</v>
      </c>
      <c r="I359" s="16">
        <v>0</v>
      </c>
      <c r="J359" s="16">
        <v>4206</v>
      </c>
    </row>
    <row r="360" spans="1:10" x14ac:dyDescent="0.35">
      <c r="A360" s="16" t="s">
        <v>241</v>
      </c>
      <c r="B360" s="16">
        <v>23211</v>
      </c>
      <c r="C360" s="16">
        <v>8416</v>
      </c>
      <c r="D360" s="16">
        <v>-1526</v>
      </c>
      <c r="E360" s="16">
        <v>14310</v>
      </c>
      <c r="F360" s="16">
        <v>2011</v>
      </c>
      <c r="G360" s="16">
        <v>603</v>
      </c>
      <c r="H360" s="16">
        <v>0</v>
      </c>
      <c r="I360" s="16">
        <v>0</v>
      </c>
      <c r="J360" s="16">
        <v>2159</v>
      </c>
    </row>
    <row r="361" spans="1:10" x14ac:dyDescent="0.35">
      <c r="A361" s="16" t="s">
        <v>242</v>
      </c>
      <c r="B361" s="16">
        <v>18067</v>
      </c>
      <c r="C361" s="16">
        <v>8366</v>
      </c>
      <c r="D361" s="16">
        <v>-1331</v>
      </c>
      <c r="E361" s="16">
        <v>8984</v>
      </c>
      <c r="F361" s="16">
        <v>2048</v>
      </c>
      <c r="G361" s="16">
        <v>669</v>
      </c>
      <c r="H361" s="16">
        <v>0</v>
      </c>
      <c r="I361" s="16">
        <v>0</v>
      </c>
      <c r="J361" s="16">
        <v>5520</v>
      </c>
    </row>
    <row r="362" spans="1:10" x14ac:dyDescent="0.35">
      <c r="A362" s="16" t="s">
        <v>243</v>
      </c>
      <c r="B362" s="16">
        <v>18078</v>
      </c>
      <c r="C362" s="16">
        <v>8366</v>
      </c>
      <c r="D362" s="16">
        <v>-1176</v>
      </c>
      <c r="E362" s="16">
        <v>8886</v>
      </c>
      <c r="F362" s="16">
        <v>2002</v>
      </c>
      <c r="G362" s="16">
        <v>668</v>
      </c>
      <c r="H362" s="16">
        <v>0</v>
      </c>
      <c r="I362" s="16">
        <v>0</v>
      </c>
      <c r="J362" s="16">
        <v>4920</v>
      </c>
    </row>
    <row r="363" spans="1:10" x14ac:dyDescent="0.35">
      <c r="A363" s="16" t="s">
        <v>244</v>
      </c>
      <c r="B363" s="16">
        <v>18801</v>
      </c>
      <c r="C363" s="16">
        <v>8365</v>
      </c>
      <c r="D363" s="16">
        <v>-1146</v>
      </c>
      <c r="E363" s="16">
        <v>9562</v>
      </c>
      <c r="F363" s="16">
        <v>2020</v>
      </c>
      <c r="G363" s="16">
        <v>673</v>
      </c>
      <c r="H363" s="16">
        <v>0</v>
      </c>
      <c r="I363" s="16">
        <v>0</v>
      </c>
      <c r="J363" s="16">
        <v>4268</v>
      </c>
    </row>
    <row r="364" spans="1:10" x14ac:dyDescent="0.35">
      <c r="A364" s="16" t="s">
        <v>245</v>
      </c>
      <c r="B364" s="16">
        <v>16975</v>
      </c>
      <c r="C364" s="16">
        <v>8310</v>
      </c>
      <c r="D364" s="16">
        <v>-1255</v>
      </c>
      <c r="E364" s="16">
        <v>7877</v>
      </c>
      <c r="F364" s="16">
        <v>2043</v>
      </c>
      <c r="G364" s="16">
        <v>678</v>
      </c>
      <c r="H364" s="16">
        <v>0</v>
      </c>
      <c r="I364" s="16">
        <v>0</v>
      </c>
      <c r="J364" s="16">
        <v>3766</v>
      </c>
    </row>
    <row r="365" spans="1:10" x14ac:dyDescent="0.35">
      <c r="A365" s="16" t="s">
        <v>246</v>
      </c>
      <c r="B365" s="16">
        <v>19194</v>
      </c>
      <c r="C365" s="16">
        <v>8310</v>
      </c>
      <c r="D365" s="16">
        <v>-1366</v>
      </c>
      <c r="E365" s="16">
        <v>10211</v>
      </c>
      <c r="F365" s="16">
        <v>2039</v>
      </c>
      <c r="G365" s="16">
        <v>679</v>
      </c>
      <c r="H365" s="16">
        <v>0</v>
      </c>
      <c r="I365" s="16">
        <v>0</v>
      </c>
      <c r="J365" s="16">
        <v>3083</v>
      </c>
    </row>
    <row r="366" spans="1:10" x14ac:dyDescent="0.35">
      <c r="A366" s="16" t="s">
        <v>247</v>
      </c>
      <c r="B366" s="16">
        <v>19345</v>
      </c>
      <c r="C366" s="16">
        <v>8310</v>
      </c>
      <c r="D366" s="16">
        <v>-1398</v>
      </c>
      <c r="E366" s="16">
        <v>10409</v>
      </c>
      <c r="F366" s="16">
        <v>2024</v>
      </c>
      <c r="G366" s="16">
        <v>685</v>
      </c>
      <c r="H366" s="16">
        <v>0</v>
      </c>
      <c r="I366" s="16">
        <v>0</v>
      </c>
      <c r="J366" s="16">
        <v>3198</v>
      </c>
    </row>
    <row r="367" spans="1:10" x14ac:dyDescent="0.35">
      <c r="A367" s="16" t="s">
        <v>248</v>
      </c>
      <c r="B367" s="16">
        <v>18774</v>
      </c>
      <c r="C367" s="16">
        <v>8364</v>
      </c>
      <c r="D367" s="16">
        <v>-1333</v>
      </c>
      <c r="E367" s="16">
        <v>9690</v>
      </c>
      <c r="F367" s="16">
        <v>2053</v>
      </c>
      <c r="G367" s="16">
        <v>699</v>
      </c>
      <c r="H367" s="16">
        <v>0</v>
      </c>
      <c r="I367" s="16">
        <v>0</v>
      </c>
      <c r="J367" s="16">
        <v>4874</v>
      </c>
    </row>
    <row r="368" spans="1:10" x14ac:dyDescent="0.35">
      <c r="A368" s="16" t="s">
        <v>249</v>
      </c>
      <c r="B368" s="16">
        <v>18222</v>
      </c>
      <c r="C368" s="16">
        <v>8364</v>
      </c>
      <c r="D368" s="16">
        <v>-1281</v>
      </c>
      <c r="E368" s="16">
        <v>9088</v>
      </c>
      <c r="F368" s="16">
        <v>2051</v>
      </c>
      <c r="G368" s="16">
        <v>698</v>
      </c>
      <c r="H368" s="16">
        <v>0</v>
      </c>
      <c r="I368" s="16">
        <v>0</v>
      </c>
      <c r="J368" s="16">
        <v>4818</v>
      </c>
    </row>
    <row r="369" spans="1:10" x14ac:dyDescent="0.35">
      <c r="A369" s="16" t="s">
        <v>250</v>
      </c>
      <c r="B369" s="16">
        <v>20679</v>
      </c>
      <c r="C369" s="16">
        <v>8366</v>
      </c>
      <c r="D369" s="16">
        <v>-1304</v>
      </c>
      <c r="E369" s="16">
        <v>11563</v>
      </c>
      <c r="F369" s="16">
        <v>2054</v>
      </c>
      <c r="G369" s="16">
        <v>700</v>
      </c>
      <c r="H369" s="16">
        <v>0</v>
      </c>
      <c r="I369" s="16">
        <v>0</v>
      </c>
      <c r="J369" s="16">
        <v>4731</v>
      </c>
    </row>
    <row r="370" spans="1:10" x14ac:dyDescent="0.35">
      <c r="A370" s="16" t="s">
        <v>251</v>
      </c>
      <c r="B370" s="16">
        <v>18980</v>
      </c>
      <c r="C370" s="16">
        <v>8253</v>
      </c>
      <c r="D370" s="16">
        <v>-1408</v>
      </c>
      <c r="E370" s="16">
        <v>10033</v>
      </c>
      <c r="F370" s="16">
        <v>2102</v>
      </c>
      <c r="G370" s="16">
        <v>694</v>
      </c>
      <c r="H370" s="16">
        <v>0</v>
      </c>
      <c r="I370" s="16">
        <v>0</v>
      </c>
      <c r="J370" s="16">
        <v>3360</v>
      </c>
    </row>
    <row r="371" spans="1:10" x14ac:dyDescent="0.35">
      <c r="A371" s="16" t="s">
        <v>252</v>
      </c>
      <c r="B371" s="16">
        <v>18173</v>
      </c>
      <c r="C371" s="16">
        <v>8253</v>
      </c>
      <c r="D371" s="16">
        <v>-1495</v>
      </c>
      <c r="E371" s="16">
        <v>9314</v>
      </c>
      <c r="F371" s="16">
        <v>2101</v>
      </c>
      <c r="G371" s="16">
        <v>695</v>
      </c>
      <c r="H371" s="16">
        <v>0</v>
      </c>
      <c r="I371" s="16">
        <v>0</v>
      </c>
      <c r="J371" s="16">
        <v>4217</v>
      </c>
    </row>
    <row r="372" spans="1:10" x14ac:dyDescent="0.35">
      <c r="A372" s="16" t="s">
        <v>253</v>
      </c>
      <c r="B372" s="16">
        <v>21683</v>
      </c>
      <c r="C372" s="16">
        <v>8250</v>
      </c>
      <c r="D372" s="16">
        <v>-1511</v>
      </c>
      <c r="E372" s="16">
        <v>12912</v>
      </c>
      <c r="F372" s="16">
        <v>2032</v>
      </c>
      <c r="G372" s="16">
        <v>700</v>
      </c>
      <c r="H372" s="16">
        <v>0</v>
      </c>
      <c r="I372" s="16">
        <v>0</v>
      </c>
      <c r="J372" s="16">
        <v>3940</v>
      </c>
    </row>
    <row r="373" spans="1:10" x14ac:dyDescent="0.35">
      <c r="A373" s="16" t="s">
        <v>254</v>
      </c>
      <c r="B373" s="16">
        <v>19332</v>
      </c>
      <c r="C373" s="16">
        <v>8190</v>
      </c>
      <c r="D373" s="16">
        <v>-1448</v>
      </c>
      <c r="E373" s="16">
        <v>10468</v>
      </c>
      <c r="F373" s="16">
        <v>2122</v>
      </c>
      <c r="G373" s="16">
        <v>631</v>
      </c>
      <c r="H373" s="16">
        <v>0</v>
      </c>
      <c r="I373" s="16">
        <v>0</v>
      </c>
      <c r="J373" s="16">
        <v>5369</v>
      </c>
    </row>
    <row r="374" spans="1:10" x14ac:dyDescent="0.35">
      <c r="A374" s="16" t="s">
        <v>255</v>
      </c>
      <c r="B374" s="16">
        <v>18752</v>
      </c>
      <c r="C374" s="16">
        <v>8323</v>
      </c>
      <c r="D374" s="16">
        <v>-1389</v>
      </c>
      <c r="E374" s="16">
        <v>9742</v>
      </c>
      <c r="F374" s="16">
        <v>2076</v>
      </c>
      <c r="G374" s="16">
        <v>632</v>
      </c>
      <c r="H374" s="16">
        <v>0</v>
      </c>
      <c r="I374" s="16">
        <v>0</v>
      </c>
      <c r="J374" s="16">
        <v>4844</v>
      </c>
    </row>
    <row r="375" spans="1:10" x14ac:dyDescent="0.35">
      <c r="A375" s="16" t="s">
        <v>256</v>
      </c>
      <c r="B375" s="16">
        <v>19094</v>
      </c>
      <c r="C375" s="16">
        <v>8319</v>
      </c>
      <c r="D375" s="16">
        <v>-1384</v>
      </c>
      <c r="E375" s="16">
        <v>10065</v>
      </c>
      <c r="F375" s="16">
        <v>2094</v>
      </c>
      <c r="G375" s="16">
        <v>611</v>
      </c>
      <c r="H375" s="16">
        <v>0</v>
      </c>
      <c r="I375" s="16">
        <v>0</v>
      </c>
      <c r="J375" s="16">
        <v>4678</v>
      </c>
    </row>
    <row r="376" spans="1:10" x14ac:dyDescent="0.35">
      <c r="A376" s="16" t="s">
        <v>257</v>
      </c>
      <c r="B376" s="16">
        <v>19132</v>
      </c>
      <c r="C376" s="16">
        <v>8316</v>
      </c>
      <c r="D376" s="16">
        <v>-1446</v>
      </c>
      <c r="E376" s="16">
        <v>10149</v>
      </c>
      <c r="F376" s="16">
        <v>2113</v>
      </c>
      <c r="G376" s="16">
        <v>617</v>
      </c>
      <c r="H376" s="16">
        <v>0</v>
      </c>
      <c r="I376" s="16">
        <v>0</v>
      </c>
      <c r="J376" s="16">
        <v>3847</v>
      </c>
    </row>
    <row r="377" spans="1:10" x14ac:dyDescent="0.35">
      <c r="A377" s="16" t="s">
        <v>258</v>
      </c>
      <c r="B377" s="16">
        <v>18268</v>
      </c>
      <c r="C377" s="16">
        <v>8322</v>
      </c>
      <c r="D377" s="16">
        <v>-1509</v>
      </c>
      <c r="E377" s="16">
        <v>9342</v>
      </c>
      <c r="F377" s="16">
        <v>2113</v>
      </c>
      <c r="G377" s="16">
        <v>653</v>
      </c>
      <c r="H377" s="16">
        <v>0</v>
      </c>
      <c r="I377" s="16">
        <v>0</v>
      </c>
      <c r="J377" s="16">
        <v>3598</v>
      </c>
    </row>
    <row r="378" spans="1:10" x14ac:dyDescent="0.35">
      <c r="A378" s="16" t="s">
        <v>259</v>
      </c>
      <c r="B378" s="16">
        <v>18919</v>
      </c>
      <c r="C378" s="16">
        <v>8807</v>
      </c>
      <c r="D378" s="16">
        <v>-1527</v>
      </c>
      <c r="E378" s="16">
        <v>9529</v>
      </c>
      <c r="F378" s="16">
        <v>2110</v>
      </c>
      <c r="G378" s="16">
        <v>672</v>
      </c>
      <c r="H378" s="16">
        <v>0</v>
      </c>
      <c r="I378" s="16">
        <v>0</v>
      </c>
      <c r="J378" s="16">
        <v>3202</v>
      </c>
    </row>
    <row r="379" spans="1:10" x14ac:dyDescent="0.35">
      <c r="A379" s="16" t="s">
        <v>260</v>
      </c>
      <c r="B379" s="16">
        <v>19740</v>
      </c>
      <c r="C379" s="16">
        <v>8407</v>
      </c>
      <c r="D379" s="16">
        <v>-1496</v>
      </c>
      <c r="E379" s="16">
        <v>10704</v>
      </c>
      <c r="F379" s="16">
        <v>2125</v>
      </c>
      <c r="G379" s="16">
        <v>624</v>
      </c>
      <c r="H379" s="16">
        <v>0</v>
      </c>
      <c r="I379" s="16">
        <v>0</v>
      </c>
      <c r="J379" s="16">
        <v>5286</v>
      </c>
    </row>
    <row r="380" spans="1:10" x14ac:dyDescent="0.35">
      <c r="A380" s="16" t="s">
        <v>261</v>
      </c>
      <c r="B380" s="16">
        <v>19774</v>
      </c>
      <c r="C380" s="16">
        <v>8464</v>
      </c>
      <c r="D380" s="16">
        <v>-1502</v>
      </c>
      <c r="E380" s="16">
        <v>10689</v>
      </c>
      <c r="F380" s="16">
        <v>2123</v>
      </c>
      <c r="G380" s="16">
        <v>610</v>
      </c>
      <c r="H380" s="16">
        <v>0</v>
      </c>
      <c r="I380" s="16">
        <v>0</v>
      </c>
      <c r="J380" s="16">
        <v>4768</v>
      </c>
    </row>
    <row r="381" spans="1:10" x14ac:dyDescent="0.35">
      <c r="A381" s="16" t="s">
        <v>262</v>
      </c>
      <c r="B381" s="16">
        <v>20251</v>
      </c>
      <c r="C381" s="16">
        <v>8546</v>
      </c>
      <c r="D381" s="16">
        <v>-1588</v>
      </c>
      <c r="E381" s="16">
        <v>11169</v>
      </c>
      <c r="F381" s="16">
        <v>2124</v>
      </c>
      <c r="G381" s="16">
        <v>656</v>
      </c>
      <c r="H381" s="16">
        <v>0</v>
      </c>
      <c r="I381" s="16">
        <v>0</v>
      </c>
      <c r="J381" s="16">
        <v>3718</v>
      </c>
    </row>
    <row r="382" spans="1:10" x14ac:dyDescent="0.35">
      <c r="A382" s="16" t="s">
        <v>263</v>
      </c>
      <c r="B382" s="16">
        <v>20552</v>
      </c>
      <c r="C382" s="16">
        <v>8634</v>
      </c>
      <c r="D382" s="16">
        <v>-1735</v>
      </c>
      <c r="E382" s="16">
        <v>11473</v>
      </c>
      <c r="F382" s="16">
        <v>2180</v>
      </c>
      <c r="G382" s="16">
        <v>610</v>
      </c>
      <c r="H382" s="16">
        <v>0</v>
      </c>
      <c r="I382" s="16">
        <v>0</v>
      </c>
      <c r="J382" s="16">
        <v>3819</v>
      </c>
    </row>
    <row r="383" spans="1:10" x14ac:dyDescent="0.35">
      <c r="A383" s="16" t="s">
        <v>264</v>
      </c>
      <c r="B383" s="16">
        <v>20603</v>
      </c>
      <c r="C383" s="16">
        <v>8577</v>
      </c>
      <c r="D383" s="16">
        <v>-1801</v>
      </c>
      <c r="E383" s="16">
        <v>11647</v>
      </c>
      <c r="F383" s="16">
        <v>2180</v>
      </c>
      <c r="G383" s="16">
        <v>649</v>
      </c>
      <c r="H383" s="16">
        <v>0</v>
      </c>
      <c r="I383" s="16">
        <v>0</v>
      </c>
      <c r="J383" s="16">
        <v>4517</v>
      </c>
    </row>
    <row r="384" spans="1:10" x14ac:dyDescent="0.35">
      <c r="A384" s="16" t="s">
        <v>265</v>
      </c>
      <c r="B384" s="16">
        <v>21564</v>
      </c>
      <c r="C384" s="16">
        <v>8961</v>
      </c>
      <c r="D384" s="16">
        <v>-1728</v>
      </c>
      <c r="E384" s="16">
        <v>12214</v>
      </c>
      <c r="F384" s="16">
        <v>2117</v>
      </c>
      <c r="G384" s="16">
        <v>802</v>
      </c>
      <c r="H384" s="16">
        <v>0</v>
      </c>
      <c r="I384" s="16">
        <v>0</v>
      </c>
      <c r="J384" s="16">
        <v>2733</v>
      </c>
    </row>
    <row r="385" spans="1:10" x14ac:dyDescent="0.35">
      <c r="A385" s="16" t="s">
        <v>266</v>
      </c>
      <c r="B385" s="16">
        <v>19468</v>
      </c>
      <c r="C385" s="16">
        <v>8676</v>
      </c>
      <c r="D385" s="16">
        <v>-1532</v>
      </c>
      <c r="E385" s="16">
        <v>10164</v>
      </c>
      <c r="F385" s="16">
        <v>2160</v>
      </c>
      <c r="G385" s="16">
        <v>675</v>
      </c>
      <c r="H385" s="16">
        <v>0</v>
      </c>
      <c r="I385" s="16">
        <v>0</v>
      </c>
      <c r="J385" s="16">
        <v>5489</v>
      </c>
    </row>
    <row r="386" spans="1:10" x14ac:dyDescent="0.35">
      <c r="A386" s="16" t="s">
        <v>267</v>
      </c>
      <c r="B386" s="16">
        <v>19776</v>
      </c>
      <c r="C386" s="16">
        <v>8799</v>
      </c>
      <c r="D386" s="16">
        <v>-1377</v>
      </c>
      <c r="E386" s="16">
        <v>10194</v>
      </c>
      <c r="F386" s="16">
        <v>2160</v>
      </c>
      <c r="G386" s="16">
        <v>711</v>
      </c>
      <c r="H386" s="16">
        <v>0</v>
      </c>
      <c r="I386" s="16">
        <v>0</v>
      </c>
      <c r="J386" s="16">
        <v>4339</v>
      </c>
    </row>
    <row r="387" spans="1:10" x14ac:dyDescent="0.35">
      <c r="A387" s="16" t="s">
        <v>268</v>
      </c>
      <c r="B387" s="16">
        <v>19806</v>
      </c>
      <c r="C387" s="16">
        <v>8846</v>
      </c>
      <c r="D387" s="16">
        <v>-1352</v>
      </c>
      <c r="E387" s="16">
        <v>10152</v>
      </c>
      <c r="F387" s="16">
        <v>2160</v>
      </c>
      <c r="G387" s="16">
        <v>669</v>
      </c>
      <c r="H387" s="16">
        <v>0</v>
      </c>
      <c r="I387" s="16">
        <v>0</v>
      </c>
      <c r="J387" s="16">
        <v>4433</v>
      </c>
    </row>
    <row r="388" spans="1:10" x14ac:dyDescent="0.35">
      <c r="A388" s="16" t="s">
        <v>269</v>
      </c>
      <c r="B388" s="16">
        <v>20718</v>
      </c>
      <c r="C388" s="16">
        <v>9058</v>
      </c>
      <c r="D388" s="16">
        <v>-1468</v>
      </c>
      <c r="E388" s="16">
        <v>10972</v>
      </c>
      <c r="F388" s="16">
        <v>2156</v>
      </c>
      <c r="G388" s="16">
        <v>720</v>
      </c>
      <c r="H388" s="16">
        <v>0</v>
      </c>
      <c r="I388" s="16">
        <v>0</v>
      </c>
      <c r="J388" s="16">
        <v>3822</v>
      </c>
    </row>
    <row r="389" spans="1:10" x14ac:dyDescent="0.35">
      <c r="A389" s="16" t="s">
        <v>270</v>
      </c>
      <c r="B389" s="16">
        <v>20116</v>
      </c>
      <c r="C389" s="16">
        <v>8854</v>
      </c>
      <c r="D389" s="16">
        <v>-1588</v>
      </c>
      <c r="E389" s="16">
        <v>10694</v>
      </c>
      <c r="F389" s="16">
        <v>2156</v>
      </c>
      <c r="G389" s="16">
        <v>744</v>
      </c>
      <c r="H389" s="16">
        <v>0</v>
      </c>
      <c r="I389" s="16">
        <v>0</v>
      </c>
      <c r="J389" s="16">
        <v>4356</v>
      </c>
    </row>
    <row r="390" spans="1:10" x14ac:dyDescent="0.35">
      <c r="A390" s="16" t="s">
        <v>271</v>
      </c>
      <c r="B390" s="16">
        <v>20373</v>
      </c>
      <c r="C390" s="16">
        <v>8990</v>
      </c>
      <c r="D390" s="16">
        <v>-1624</v>
      </c>
      <c r="E390" s="16">
        <v>10852</v>
      </c>
      <c r="F390" s="16">
        <v>2155</v>
      </c>
      <c r="G390" s="16">
        <v>719</v>
      </c>
      <c r="H390" s="16">
        <v>0</v>
      </c>
      <c r="I390" s="16">
        <v>0</v>
      </c>
      <c r="J390" s="16">
        <v>3122</v>
      </c>
    </row>
    <row r="391" spans="1:10" x14ac:dyDescent="0.35">
      <c r="A391" s="16" t="s">
        <v>272</v>
      </c>
      <c r="B391" s="16">
        <v>20709</v>
      </c>
      <c r="C391" s="16">
        <v>9207</v>
      </c>
      <c r="D391" s="16">
        <v>-1559</v>
      </c>
      <c r="E391" s="16">
        <v>10892</v>
      </c>
      <c r="F391" s="16">
        <v>2169</v>
      </c>
      <c r="G391" s="16">
        <v>772</v>
      </c>
      <c r="H391" s="16">
        <v>0</v>
      </c>
      <c r="I391" s="16">
        <v>0</v>
      </c>
      <c r="J391" s="16">
        <v>4990</v>
      </c>
    </row>
    <row r="392" spans="1:10" x14ac:dyDescent="0.35">
      <c r="A392" s="16" t="s">
        <v>273</v>
      </c>
      <c r="B392" s="16">
        <v>20059</v>
      </c>
      <c r="C392" s="16">
        <v>8950</v>
      </c>
      <c r="D392" s="16">
        <v>-1524</v>
      </c>
      <c r="E392" s="16">
        <v>10464</v>
      </c>
      <c r="F392" s="16">
        <v>2169</v>
      </c>
      <c r="G392" s="16">
        <v>785</v>
      </c>
      <c r="H392" s="16">
        <v>0</v>
      </c>
      <c r="I392" s="16">
        <v>0</v>
      </c>
      <c r="J392" s="16">
        <v>4308</v>
      </c>
    </row>
    <row r="393" spans="1:10" x14ac:dyDescent="0.35">
      <c r="A393" s="16" t="s">
        <v>274</v>
      </c>
      <c r="B393" s="16">
        <v>20483</v>
      </c>
      <c r="C393" s="16">
        <v>9035</v>
      </c>
      <c r="D393" s="16">
        <v>-1587</v>
      </c>
      <c r="E393" s="16">
        <v>10869</v>
      </c>
      <c r="F393" s="16">
        <v>2166</v>
      </c>
      <c r="G393" s="16">
        <v>837</v>
      </c>
      <c r="H393" s="16">
        <v>0</v>
      </c>
      <c r="I393" s="16">
        <v>0</v>
      </c>
      <c r="J393" s="16">
        <v>3832</v>
      </c>
    </row>
    <row r="394" spans="1:10" x14ac:dyDescent="0.35">
      <c r="A394" s="16" t="s">
        <v>275</v>
      </c>
      <c r="B394" s="16">
        <v>20671</v>
      </c>
      <c r="C394" s="16">
        <v>9048</v>
      </c>
      <c r="D394" s="16">
        <v>-1744</v>
      </c>
      <c r="E394" s="16">
        <v>11168</v>
      </c>
      <c r="F394" s="16">
        <v>2199</v>
      </c>
      <c r="G394" s="16">
        <v>749</v>
      </c>
      <c r="H394" s="16">
        <v>0</v>
      </c>
      <c r="I394" s="16">
        <v>0</v>
      </c>
      <c r="J394" s="16">
        <v>2906</v>
      </c>
    </row>
    <row r="395" spans="1:10" x14ac:dyDescent="0.35">
      <c r="A395" s="16" t="s">
        <v>276</v>
      </c>
      <c r="B395" s="16">
        <v>20483</v>
      </c>
      <c r="C395" s="16">
        <v>8932</v>
      </c>
      <c r="D395" s="16">
        <v>-1835</v>
      </c>
      <c r="E395" s="16">
        <v>11187</v>
      </c>
      <c r="F395" s="16">
        <v>2199</v>
      </c>
      <c r="G395" s="16">
        <v>783</v>
      </c>
      <c r="H395" s="16">
        <v>0</v>
      </c>
      <c r="I395" s="16">
        <v>0</v>
      </c>
      <c r="J395" s="16">
        <v>3967</v>
      </c>
    </row>
    <row r="396" spans="1:10" x14ac:dyDescent="0.35">
      <c r="A396" s="16" t="s">
        <v>277</v>
      </c>
      <c r="B396" s="16">
        <v>22215</v>
      </c>
      <c r="C396" s="16">
        <v>9360</v>
      </c>
      <c r="D396" s="16">
        <v>-1785</v>
      </c>
      <c r="E396" s="16">
        <v>12443</v>
      </c>
      <c r="F396" s="16">
        <v>2197</v>
      </c>
      <c r="G396" s="16">
        <v>893</v>
      </c>
      <c r="H396" s="16">
        <v>0</v>
      </c>
      <c r="I396" s="16">
        <v>0</v>
      </c>
      <c r="J396" s="16">
        <v>1032</v>
      </c>
    </row>
    <row r="397" spans="1:10" x14ac:dyDescent="0.35">
      <c r="A397" s="16" t="s">
        <v>278</v>
      </c>
      <c r="B397" s="16">
        <v>20462</v>
      </c>
      <c r="C397" s="16">
        <v>8888</v>
      </c>
      <c r="D397" s="16">
        <v>-1602</v>
      </c>
      <c r="E397" s="16">
        <v>10966</v>
      </c>
      <c r="F397" s="16">
        <v>2210</v>
      </c>
      <c r="G397" s="16">
        <v>850</v>
      </c>
      <c r="H397" s="16">
        <v>0</v>
      </c>
      <c r="I397" s="16">
        <v>0</v>
      </c>
      <c r="J397" s="16">
        <v>5158</v>
      </c>
    </row>
    <row r="398" spans="1:10" x14ac:dyDescent="0.35">
      <c r="A398" s="16" t="s">
        <v>279</v>
      </c>
      <c r="B398" s="16">
        <v>20175</v>
      </c>
      <c r="C398" s="16">
        <v>9083</v>
      </c>
      <c r="D398" s="16">
        <v>-1457</v>
      </c>
      <c r="E398" s="16">
        <v>10339</v>
      </c>
      <c r="F398" s="16">
        <v>2210</v>
      </c>
      <c r="G398" s="16">
        <v>963</v>
      </c>
      <c r="H398" s="16">
        <v>0</v>
      </c>
      <c r="I398" s="16">
        <v>0</v>
      </c>
      <c r="J398" s="16">
        <v>4063</v>
      </c>
    </row>
    <row r="399" spans="1:10" x14ac:dyDescent="0.35">
      <c r="A399" s="16" t="s">
        <v>280</v>
      </c>
      <c r="B399" s="16">
        <v>20127</v>
      </c>
      <c r="C399" s="16">
        <v>9019</v>
      </c>
      <c r="D399" s="16">
        <v>-1442</v>
      </c>
      <c r="E399" s="16">
        <v>10340</v>
      </c>
      <c r="F399" s="16">
        <v>2210</v>
      </c>
      <c r="G399" s="16">
        <v>1088</v>
      </c>
      <c r="H399" s="16">
        <v>0</v>
      </c>
      <c r="I399" s="16">
        <v>0</v>
      </c>
      <c r="J399" s="16">
        <v>4533</v>
      </c>
    </row>
    <row r="400" spans="1:10" x14ac:dyDescent="0.35">
      <c r="A400" s="16" t="s">
        <v>281</v>
      </c>
      <c r="B400" s="16">
        <v>21324</v>
      </c>
      <c r="C400" s="16">
        <v>9299</v>
      </c>
      <c r="D400" s="16">
        <v>-1568</v>
      </c>
      <c r="E400" s="16">
        <v>11386</v>
      </c>
      <c r="F400" s="16">
        <v>2207</v>
      </c>
      <c r="G400" s="16">
        <v>919</v>
      </c>
      <c r="H400" s="16">
        <v>0</v>
      </c>
      <c r="I400" s="16">
        <v>0</v>
      </c>
      <c r="J400" s="16">
        <v>4191</v>
      </c>
    </row>
    <row r="401" spans="1:10" x14ac:dyDescent="0.35">
      <c r="A401" s="16" t="s">
        <v>282</v>
      </c>
      <c r="B401" s="16">
        <v>20600</v>
      </c>
      <c r="C401" s="16">
        <v>9071</v>
      </c>
      <c r="D401" s="16">
        <v>-1691</v>
      </c>
      <c r="E401" s="16">
        <v>11013</v>
      </c>
      <c r="F401" s="16">
        <v>2207</v>
      </c>
      <c r="G401" s="16">
        <v>969</v>
      </c>
      <c r="H401" s="16">
        <v>0</v>
      </c>
      <c r="I401" s="16">
        <v>0</v>
      </c>
      <c r="J401" s="16">
        <v>4070</v>
      </c>
    </row>
    <row r="402" spans="1:10" x14ac:dyDescent="0.35">
      <c r="A402" s="16" t="s">
        <v>283</v>
      </c>
      <c r="B402" s="16">
        <v>20461</v>
      </c>
      <c r="C402" s="16">
        <v>9103</v>
      </c>
      <c r="D402" s="16">
        <v>-1725</v>
      </c>
      <c r="E402" s="16">
        <v>10875</v>
      </c>
      <c r="F402" s="16">
        <v>2208</v>
      </c>
      <c r="G402" s="16">
        <v>954</v>
      </c>
      <c r="H402" s="16">
        <v>0</v>
      </c>
      <c r="I402" s="16">
        <v>0</v>
      </c>
      <c r="J402" s="16">
        <v>2527</v>
      </c>
    </row>
    <row r="403" spans="1:10" x14ac:dyDescent="0.35">
      <c r="A403" s="16" t="s">
        <v>284</v>
      </c>
      <c r="B403" s="16">
        <v>20974</v>
      </c>
      <c r="C403" s="16">
        <v>9292</v>
      </c>
      <c r="D403" s="16">
        <v>-1653</v>
      </c>
      <c r="E403" s="16">
        <v>11121</v>
      </c>
      <c r="F403" s="16">
        <v>2214</v>
      </c>
      <c r="G403" s="16">
        <v>1033</v>
      </c>
      <c r="H403" s="16">
        <v>0</v>
      </c>
      <c r="I403" s="16">
        <v>0</v>
      </c>
      <c r="J403" s="16">
        <v>5210</v>
      </c>
    </row>
    <row r="404" spans="1:10" x14ac:dyDescent="0.35">
      <c r="A404" s="16" t="s">
        <v>285</v>
      </c>
      <c r="B404" s="16">
        <v>20361</v>
      </c>
      <c r="C404" s="16">
        <v>9119</v>
      </c>
      <c r="D404" s="16">
        <v>-1594</v>
      </c>
      <c r="E404" s="16">
        <v>10622</v>
      </c>
      <c r="F404" s="16">
        <v>2214</v>
      </c>
      <c r="G404" s="16">
        <v>989</v>
      </c>
      <c r="H404" s="16">
        <v>0</v>
      </c>
      <c r="I404" s="16">
        <v>0</v>
      </c>
      <c r="J404" s="16">
        <v>3298</v>
      </c>
    </row>
    <row r="405" spans="1:10" x14ac:dyDescent="0.35">
      <c r="A405" s="16" t="s">
        <v>286</v>
      </c>
      <c r="B405" s="16">
        <v>20621</v>
      </c>
      <c r="C405" s="16">
        <v>9112</v>
      </c>
      <c r="D405" s="16">
        <v>-1612</v>
      </c>
      <c r="E405" s="16">
        <v>10909</v>
      </c>
      <c r="F405" s="16">
        <v>2212</v>
      </c>
      <c r="G405" s="16">
        <v>989</v>
      </c>
      <c r="H405" s="16">
        <v>0</v>
      </c>
      <c r="I405" s="16">
        <v>0</v>
      </c>
      <c r="J405" s="16">
        <v>3574</v>
      </c>
    </row>
    <row r="406" spans="1:10" x14ac:dyDescent="0.35">
      <c r="A406" s="16" t="s">
        <v>287</v>
      </c>
      <c r="B406" s="16">
        <v>20728</v>
      </c>
      <c r="C406" s="16">
        <v>9264</v>
      </c>
      <c r="D406" s="16">
        <v>-1719</v>
      </c>
      <c r="E406" s="16">
        <v>10944</v>
      </c>
      <c r="F406" s="16">
        <v>2239</v>
      </c>
      <c r="G406" s="16">
        <v>1012</v>
      </c>
      <c r="H406" s="16">
        <v>0</v>
      </c>
      <c r="I406" s="16">
        <v>0</v>
      </c>
      <c r="J406" s="16">
        <v>4155</v>
      </c>
    </row>
    <row r="407" spans="1:10" x14ac:dyDescent="0.35">
      <c r="A407" s="16" t="s">
        <v>288</v>
      </c>
      <c r="B407" s="16">
        <v>21283</v>
      </c>
      <c r="C407" s="16">
        <v>9294</v>
      </c>
      <c r="D407" s="16">
        <v>-1818</v>
      </c>
      <c r="E407" s="16">
        <v>11568</v>
      </c>
      <c r="F407" s="16">
        <v>2239</v>
      </c>
      <c r="G407" s="16">
        <v>990</v>
      </c>
      <c r="H407" s="16">
        <v>0</v>
      </c>
      <c r="I407" s="16">
        <v>0</v>
      </c>
      <c r="J407" s="16">
        <v>4493</v>
      </c>
    </row>
    <row r="408" spans="1:10" x14ac:dyDescent="0.35">
      <c r="A408" s="16" t="s">
        <v>289</v>
      </c>
      <c r="B408" s="16">
        <v>23043</v>
      </c>
      <c r="C408" s="16">
        <v>9502</v>
      </c>
      <c r="D408" s="16">
        <v>-1854</v>
      </c>
      <c r="E408" s="16">
        <v>13158</v>
      </c>
      <c r="F408" s="16">
        <v>2237</v>
      </c>
      <c r="G408" s="16">
        <v>1161</v>
      </c>
      <c r="H408" s="16">
        <v>0</v>
      </c>
      <c r="I408" s="16">
        <v>0</v>
      </c>
      <c r="J408" s="16">
        <v>1088</v>
      </c>
    </row>
    <row r="409" spans="1:10" x14ac:dyDescent="0.35">
      <c r="A409" s="16" t="s">
        <v>290</v>
      </c>
      <c r="B409" s="16">
        <v>21367</v>
      </c>
      <c r="C409" s="16">
        <v>9475</v>
      </c>
      <c r="D409" s="16">
        <v>-1810</v>
      </c>
      <c r="E409" s="16">
        <v>11444</v>
      </c>
      <c r="F409" s="16">
        <v>2258</v>
      </c>
      <c r="G409" s="16">
        <v>1148</v>
      </c>
      <c r="H409" s="16">
        <v>0</v>
      </c>
      <c r="I409" s="16">
        <v>0</v>
      </c>
      <c r="J409" s="16">
        <v>5286</v>
      </c>
    </row>
    <row r="410" spans="1:10" x14ac:dyDescent="0.35">
      <c r="A410" s="16" t="s">
        <v>291</v>
      </c>
      <c r="B410" s="16">
        <v>20723</v>
      </c>
      <c r="C410" s="16">
        <v>9590</v>
      </c>
      <c r="D410" s="16">
        <v>-1755</v>
      </c>
      <c r="E410" s="16">
        <v>10630</v>
      </c>
      <c r="F410" s="16">
        <v>2258</v>
      </c>
      <c r="G410" s="16">
        <v>1122</v>
      </c>
      <c r="H410" s="16">
        <v>0</v>
      </c>
      <c r="I410" s="16">
        <v>0</v>
      </c>
      <c r="J410" s="16">
        <v>4781</v>
      </c>
    </row>
    <row r="411" spans="1:10" x14ac:dyDescent="0.35">
      <c r="A411" s="16" t="s">
        <v>292</v>
      </c>
      <c r="B411" s="16">
        <v>21004</v>
      </c>
      <c r="C411" s="16">
        <v>9801</v>
      </c>
      <c r="D411" s="16">
        <v>-1738</v>
      </c>
      <c r="E411" s="16">
        <v>10676</v>
      </c>
      <c r="F411" s="16">
        <v>2265</v>
      </c>
      <c r="G411" s="16">
        <v>1080</v>
      </c>
      <c r="H411" s="16">
        <v>0</v>
      </c>
      <c r="I411" s="16">
        <v>0</v>
      </c>
      <c r="J411" s="16">
        <v>3775</v>
      </c>
    </row>
    <row r="412" spans="1:10" x14ac:dyDescent="0.35">
      <c r="A412" s="16" t="s">
        <v>293</v>
      </c>
      <c r="B412" s="16">
        <v>21738</v>
      </c>
      <c r="C412" s="16">
        <v>9611</v>
      </c>
      <c r="D412" s="16">
        <v>-1770</v>
      </c>
      <c r="E412" s="16">
        <v>11631</v>
      </c>
      <c r="F412" s="16">
        <v>2266</v>
      </c>
      <c r="G412" s="16">
        <v>1120</v>
      </c>
      <c r="H412" s="16">
        <v>0</v>
      </c>
      <c r="I412" s="16">
        <v>0</v>
      </c>
      <c r="J412" s="16">
        <v>4301</v>
      </c>
    </row>
    <row r="413" spans="1:10" x14ac:dyDescent="0.35">
      <c r="A413" s="16" t="s">
        <v>294</v>
      </c>
      <c r="B413" s="16">
        <v>21056</v>
      </c>
      <c r="C413" s="16">
        <v>9654</v>
      </c>
      <c r="D413" s="16">
        <v>-1776</v>
      </c>
      <c r="E413" s="16">
        <v>10912</v>
      </c>
      <c r="F413" s="16">
        <v>2266</v>
      </c>
      <c r="G413" s="16">
        <v>1122</v>
      </c>
      <c r="H413" s="16">
        <v>0</v>
      </c>
      <c r="I413" s="16">
        <v>0</v>
      </c>
      <c r="J413" s="16">
        <v>4881</v>
      </c>
    </row>
    <row r="414" spans="1:10" x14ac:dyDescent="0.35">
      <c r="A414" s="16" t="s">
        <v>295</v>
      </c>
      <c r="B414" s="16">
        <v>20907</v>
      </c>
      <c r="C414" s="16">
        <v>9756</v>
      </c>
      <c r="D414" s="16">
        <v>-1717</v>
      </c>
      <c r="E414" s="16">
        <v>10604</v>
      </c>
      <c r="F414" s="16">
        <v>2264</v>
      </c>
      <c r="G414" s="16">
        <v>1109</v>
      </c>
      <c r="H414" s="16">
        <v>0</v>
      </c>
      <c r="I414" s="16">
        <v>0</v>
      </c>
      <c r="J414" s="16">
        <v>3432</v>
      </c>
    </row>
    <row r="415" spans="1:10" x14ac:dyDescent="0.35">
      <c r="A415" s="16" t="s">
        <v>296</v>
      </c>
      <c r="B415" s="16">
        <v>21380</v>
      </c>
      <c r="C415" s="16">
        <v>9805</v>
      </c>
      <c r="D415" s="16">
        <v>-1343</v>
      </c>
      <c r="E415" s="16">
        <v>10615</v>
      </c>
      <c r="F415" s="16">
        <v>2303</v>
      </c>
      <c r="G415" s="16">
        <v>1267</v>
      </c>
      <c r="H415" s="16">
        <v>0</v>
      </c>
      <c r="I415" s="16">
        <v>0</v>
      </c>
      <c r="J415" s="16">
        <v>4892</v>
      </c>
    </row>
    <row r="416" spans="1:10" x14ac:dyDescent="0.35">
      <c r="A416" s="16" t="s">
        <v>297</v>
      </c>
      <c r="B416" s="16">
        <v>21237</v>
      </c>
      <c r="C416" s="16">
        <v>9739</v>
      </c>
      <c r="D416" s="16">
        <v>-1692</v>
      </c>
      <c r="E416" s="16">
        <v>10887</v>
      </c>
      <c r="F416" s="16">
        <v>2303</v>
      </c>
      <c r="G416" s="16">
        <v>1113</v>
      </c>
      <c r="H416" s="16">
        <v>0</v>
      </c>
      <c r="I416" s="16">
        <v>0</v>
      </c>
      <c r="J416" s="16">
        <v>4230</v>
      </c>
    </row>
    <row r="417" spans="1:10" x14ac:dyDescent="0.35">
      <c r="A417" s="16" t="s">
        <v>298</v>
      </c>
      <c r="B417" s="16">
        <v>21579</v>
      </c>
      <c r="C417" s="16">
        <v>9792</v>
      </c>
      <c r="D417" s="16">
        <v>-1763</v>
      </c>
      <c r="E417" s="16">
        <v>11245</v>
      </c>
      <c r="F417" s="16">
        <v>2305</v>
      </c>
      <c r="G417" s="16">
        <v>1106</v>
      </c>
      <c r="H417" s="16">
        <v>0</v>
      </c>
      <c r="I417" s="16">
        <v>0</v>
      </c>
      <c r="J417" s="16">
        <v>3298</v>
      </c>
    </row>
    <row r="418" spans="1:10" x14ac:dyDescent="0.35">
      <c r="A418" s="16" t="s">
        <v>299</v>
      </c>
      <c r="B418" s="16">
        <v>21872</v>
      </c>
      <c r="C418" s="16">
        <v>9747</v>
      </c>
      <c r="D418" s="16">
        <v>-1806</v>
      </c>
      <c r="E418" s="16">
        <v>11591</v>
      </c>
      <c r="F418" s="16">
        <v>2340</v>
      </c>
      <c r="G418" s="16">
        <v>1220</v>
      </c>
      <c r="H418" s="16">
        <v>0</v>
      </c>
      <c r="I418" s="16">
        <v>0</v>
      </c>
      <c r="J418" s="16">
        <v>4098</v>
      </c>
    </row>
    <row r="419" spans="1:10" x14ac:dyDescent="0.35">
      <c r="A419" s="16" t="s">
        <v>300</v>
      </c>
      <c r="B419" s="16">
        <v>21437</v>
      </c>
      <c r="C419" s="16">
        <v>9806</v>
      </c>
      <c r="D419" s="16">
        <v>-1948</v>
      </c>
      <c r="E419" s="16">
        <v>11239</v>
      </c>
      <c r="F419" s="16">
        <v>2340</v>
      </c>
      <c r="G419" s="16">
        <v>1188</v>
      </c>
      <c r="H419" s="16">
        <v>0</v>
      </c>
      <c r="I419" s="16">
        <v>0</v>
      </c>
      <c r="J419" s="16">
        <v>5624</v>
      </c>
    </row>
    <row r="420" spans="1:10" x14ac:dyDescent="0.35">
      <c r="A420" s="16" t="s">
        <v>301</v>
      </c>
      <c r="B420" s="16">
        <v>23522</v>
      </c>
      <c r="C420" s="16">
        <v>10215</v>
      </c>
      <c r="D420" s="16">
        <v>-1992</v>
      </c>
      <c r="E420" s="16">
        <v>12960</v>
      </c>
      <c r="F420" s="16">
        <v>2339</v>
      </c>
      <c r="G420" s="16">
        <v>1340</v>
      </c>
      <c r="H420" s="16">
        <v>0</v>
      </c>
      <c r="I420" s="16">
        <v>0</v>
      </c>
      <c r="J420" s="16">
        <v>1324</v>
      </c>
    </row>
    <row r="421" spans="1:10" x14ac:dyDescent="0.35">
      <c r="A421" s="16" t="s">
        <v>302</v>
      </c>
      <c r="B421" s="16">
        <v>21585</v>
      </c>
      <c r="C421" s="16">
        <v>9963</v>
      </c>
      <c r="D421" s="16">
        <v>-1923</v>
      </c>
      <c r="E421" s="16">
        <v>11200</v>
      </c>
      <c r="F421" s="16">
        <v>2345</v>
      </c>
      <c r="G421" s="16">
        <v>1377</v>
      </c>
      <c r="H421" s="16">
        <v>0</v>
      </c>
      <c r="I421" s="16">
        <v>0</v>
      </c>
      <c r="J421" s="16">
        <v>7251</v>
      </c>
    </row>
    <row r="422" spans="1:10" x14ac:dyDescent="0.35">
      <c r="A422" s="16" t="s">
        <v>303</v>
      </c>
      <c r="B422" s="16">
        <v>20976</v>
      </c>
      <c r="C422" s="16">
        <v>10023</v>
      </c>
      <c r="D422" s="16">
        <v>-1834</v>
      </c>
      <c r="E422" s="16">
        <v>10442</v>
      </c>
      <c r="F422" s="16">
        <v>2345</v>
      </c>
      <c r="G422" s="16">
        <v>1316</v>
      </c>
      <c r="H422" s="16">
        <v>0</v>
      </c>
      <c r="I422" s="16">
        <v>0</v>
      </c>
      <c r="J422" s="16">
        <v>4626</v>
      </c>
    </row>
    <row r="423" spans="1:10" x14ac:dyDescent="0.35">
      <c r="A423" s="16" t="s">
        <v>304</v>
      </c>
      <c r="B423" s="16">
        <v>21821</v>
      </c>
      <c r="C423" s="16">
        <v>10133</v>
      </c>
      <c r="D423" s="16">
        <v>-1785</v>
      </c>
      <c r="E423" s="16">
        <v>11127</v>
      </c>
      <c r="F423" s="16">
        <v>2346</v>
      </c>
      <c r="G423" s="16">
        <v>1275</v>
      </c>
      <c r="H423" s="16">
        <v>0</v>
      </c>
      <c r="I423" s="16">
        <v>0</v>
      </c>
      <c r="J423" s="16">
        <v>5029</v>
      </c>
    </row>
    <row r="424" spans="1:10" x14ac:dyDescent="0.35">
      <c r="A424" s="16" t="s">
        <v>305</v>
      </c>
      <c r="B424" s="16">
        <v>22033</v>
      </c>
      <c r="C424" s="16">
        <v>10347</v>
      </c>
      <c r="D424" s="16">
        <v>-1806</v>
      </c>
      <c r="E424" s="16">
        <v>11148</v>
      </c>
      <c r="F424" s="16">
        <v>2344</v>
      </c>
      <c r="G424" s="16">
        <v>1297</v>
      </c>
      <c r="H424" s="16">
        <v>0</v>
      </c>
      <c r="I424" s="16">
        <v>0</v>
      </c>
      <c r="J424" s="16">
        <v>4958</v>
      </c>
    </row>
    <row r="425" spans="1:10" x14ac:dyDescent="0.35">
      <c r="A425" s="16" t="s">
        <v>306</v>
      </c>
      <c r="B425" s="16">
        <v>21231</v>
      </c>
      <c r="C425" s="16">
        <v>10112</v>
      </c>
      <c r="D425" s="16">
        <v>-1853</v>
      </c>
      <c r="E425" s="16">
        <v>10628</v>
      </c>
      <c r="F425" s="16">
        <v>2344</v>
      </c>
      <c r="G425" s="16">
        <v>1324</v>
      </c>
      <c r="H425" s="16">
        <v>0</v>
      </c>
      <c r="I425" s="16">
        <v>0</v>
      </c>
      <c r="J425" s="16">
        <v>4489</v>
      </c>
    </row>
    <row r="426" spans="1:10" x14ac:dyDescent="0.35">
      <c r="A426" s="16" t="s">
        <v>307</v>
      </c>
      <c r="B426" s="16">
        <v>21645</v>
      </c>
      <c r="C426" s="16">
        <v>10148</v>
      </c>
      <c r="D426" s="16">
        <v>-1889</v>
      </c>
      <c r="E426" s="16">
        <v>11043</v>
      </c>
      <c r="F426" s="16">
        <v>2343</v>
      </c>
      <c r="G426" s="16">
        <v>1319</v>
      </c>
      <c r="H426" s="16">
        <v>0</v>
      </c>
      <c r="I426" s="16">
        <v>0</v>
      </c>
      <c r="J426" s="16">
        <v>3748</v>
      </c>
    </row>
    <row r="427" spans="1:10" x14ac:dyDescent="0.35">
      <c r="A427" s="16" t="s">
        <v>308</v>
      </c>
      <c r="B427" s="16">
        <v>21879</v>
      </c>
      <c r="C427" s="16">
        <v>10240</v>
      </c>
      <c r="D427" s="16">
        <v>-1902</v>
      </c>
      <c r="E427" s="16">
        <v>11182</v>
      </c>
      <c r="F427" s="16">
        <v>2359</v>
      </c>
      <c r="G427" s="16">
        <v>1429</v>
      </c>
      <c r="H427" s="16">
        <v>0</v>
      </c>
      <c r="I427" s="16">
        <v>0</v>
      </c>
      <c r="J427" s="16">
        <v>6150</v>
      </c>
    </row>
    <row r="428" spans="1:10" x14ac:dyDescent="0.35">
      <c r="A428" s="16" t="s">
        <v>309</v>
      </c>
      <c r="B428" s="16">
        <v>21800</v>
      </c>
      <c r="C428" s="16">
        <v>10239</v>
      </c>
      <c r="D428" s="16">
        <v>-1938</v>
      </c>
      <c r="E428" s="16">
        <v>11139</v>
      </c>
      <c r="F428" s="16">
        <v>2360</v>
      </c>
      <c r="G428" s="16">
        <v>1309</v>
      </c>
      <c r="H428" s="16">
        <v>0</v>
      </c>
      <c r="I428" s="16">
        <v>0</v>
      </c>
      <c r="J428" s="16">
        <v>4022</v>
      </c>
    </row>
    <row r="429" spans="1:10" x14ac:dyDescent="0.35">
      <c r="A429" s="16" t="s">
        <v>310</v>
      </c>
      <c r="B429" s="16">
        <v>22412</v>
      </c>
      <c r="C429" s="16">
        <v>10637</v>
      </c>
      <c r="D429" s="16">
        <v>-2020</v>
      </c>
      <c r="E429" s="16">
        <v>11435</v>
      </c>
      <c r="F429" s="16">
        <v>2360</v>
      </c>
      <c r="G429" s="16">
        <v>1306</v>
      </c>
      <c r="H429" s="16">
        <v>0</v>
      </c>
      <c r="I429" s="16">
        <v>0</v>
      </c>
      <c r="J429" s="16">
        <v>4516</v>
      </c>
    </row>
    <row r="430" spans="1:10" x14ac:dyDescent="0.35">
      <c r="A430" s="16" t="s">
        <v>311</v>
      </c>
      <c r="B430" s="16">
        <v>22183</v>
      </c>
      <c r="C430" s="16">
        <v>10711</v>
      </c>
      <c r="D430" s="16">
        <v>-2134</v>
      </c>
      <c r="E430" s="16">
        <v>11218</v>
      </c>
      <c r="F430" s="16">
        <v>2388</v>
      </c>
      <c r="G430" s="16">
        <v>1383</v>
      </c>
      <c r="H430" s="16">
        <v>0</v>
      </c>
      <c r="I430" s="16">
        <v>0</v>
      </c>
      <c r="J430" s="16">
        <v>4317</v>
      </c>
    </row>
    <row r="431" spans="1:10" x14ac:dyDescent="0.35">
      <c r="A431" s="16" t="s">
        <v>312</v>
      </c>
      <c r="B431" s="16">
        <v>22135</v>
      </c>
      <c r="C431" s="16">
        <v>10646</v>
      </c>
      <c r="D431" s="16">
        <v>-2192</v>
      </c>
      <c r="E431" s="16">
        <v>11293</v>
      </c>
      <c r="F431" s="16">
        <v>2388</v>
      </c>
      <c r="G431" s="16">
        <v>1342</v>
      </c>
      <c r="H431" s="16">
        <v>0</v>
      </c>
      <c r="I431" s="16">
        <v>0</v>
      </c>
      <c r="J431" s="16">
        <v>6479</v>
      </c>
    </row>
    <row r="432" spans="1:10" x14ac:dyDescent="0.35">
      <c r="A432" s="16" t="s">
        <v>313</v>
      </c>
      <c r="B432" s="16">
        <v>24197</v>
      </c>
      <c r="C432" s="16">
        <v>10980</v>
      </c>
      <c r="D432" s="16">
        <v>-2158</v>
      </c>
      <c r="E432" s="16">
        <v>12987</v>
      </c>
      <c r="F432" s="16">
        <v>2388</v>
      </c>
      <c r="G432" s="16">
        <v>1387</v>
      </c>
      <c r="H432" s="16">
        <v>0</v>
      </c>
      <c r="I432" s="16">
        <v>0</v>
      </c>
      <c r="J432" s="16">
        <v>577</v>
      </c>
    </row>
    <row r="433" spans="1:10" x14ac:dyDescent="0.35">
      <c r="A433" s="16" t="s">
        <v>314</v>
      </c>
      <c r="B433" s="16">
        <v>22041</v>
      </c>
      <c r="C433" s="16">
        <v>10166</v>
      </c>
      <c r="D433" s="16">
        <v>-2045</v>
      </c>
      <c r="E433" s="16">
        <v>11541</v>
      </c>
      <c r="F433" s="16">
        <v>2379</v>
      </c>
      <c r="G433" s="16">
        <v>1568</v>
      </c>
      <c r="H433" s="16">
        <v>0</v>
      </c>
      <c r="I433" s="16">
        <v>0</v>
      </c>
      <c r="J433" s="16">
        <v>6296</v>
      </c>
    </row>
    <row r="434" spans="1:10" x14ac:dyDescent="0.35">
      <c r="A434" s="16" t="s">
        <v>315</v>
      </c>
      <c r="B434" s="16">
        <v>21889</v>
      </c>
      <c r="C434" s="16">
        <v>10329</v>
      </c>
      <c r="D434" s="16">
        <v>-1953</v>
      </c>
      <c r="E434" s="16">
        <v>11134</v>
      </c>
      <c r="F434" s="16">
        <v>2379</v>
      </c>
      <c r="G434" s="16">
        <v>1535</v>
      </c>
      <c r="H434" s="16">
        <v>0</v>
      </c>
      <c r="I434" s="16">
        <v>0</v>
      </c>
      <c r="J434" s="16">
        <v>3581</v>
      </c>
    </row>
    <row r="435" spans="1:10" x14ac:dyDescent="0.35">
      <c r="A435" s="16" t="s">
        <v>316</v>
      </c>
      <c r="B435" s="16">
        <v>22613</v>
      </c>
      <c r="C435" s="16">
        <v>10467</v>
      </c>
      <c r="D435" s="16">
        <v>-1935</v>
      </c>
      <c r="E435" s="16">
        <v>11701</v>
      </c>
      <c r="F435" s="16">
        <v>2380</v>
      </c>
      <c r="G435" s="16">
        <v>1443</v>
      </c>
      <c r="H435" s="16">
        <v>0</v>
      </c>
      <c r="I435" s="16">
        <v>0</v>
      </c>
      <c r="J435" s="16">
        <v>5118</v>
      </c>
    </row>
    <row r="436" spans="1:10" x14ac:dyDescent="0.35">
      <c r="A436" s="16" t="s">
        <v>317</v>
      </c>
      <c r="B436" s="16">
        <v>23185</v>
      </c>
      <c r="C436" s="16">
        <v>10795</v>
      </c>
      <c r="D436" s="16">
        <v>-2001</v>
      </c>
      <c r="E436" s="16">
        <v>11997</v>
      </c>
      <c r="F436" s="16">
        <v>2394</v>
      </c>
      <c r="G436" s="16">
        <v>1456</v>
      </c>
      <c r="H436" s="16">
        <v>0</v>
      </c>
      <c r="I436" s="16">
        <v>0</v>
      </c>
      <c r="J436" s="16">
        <v>4717</v>
      </c>
    </row>
    <row r="437" spans="1:10" x14ac:dyDescent="0.35">
      <c r="A437" s="16" t="s">
        <v>318</v>
      </c>
      <c r="B437" s="16">
        <v>22139</v>
      </c>
      <c r="C437" s="16">
        <v>10559</v>
      </c>
      <c r="D437" s="16">
        <v>-2072</v>
      </c>
      <c r="E437" s="16">
        <v>11258</v>
      </c>
      <c r="F437" s="16">
        <v>2394</v>
      </c>
      <c r="G437" s="16">
        <v>1502</v>
      </c>
      <c r="H437" s="16">
        <v>0</v>
      </c>
      <c r="I437" s="16">
        <v>0</v>
      </c>
      <c r="J437" s="16">
        <v>4758</v>
      </c>
    </row>
    <row r="438" spans="1:10" x14ac:dyDescent="0.35">
      <c r="A438" s="16" t="s">
        <v>319</v>
      </c>
      <c r="B438" s="16">
        <v>21769</v>
      </c>
      <c r="C438" s="16">
        <v>10429</v>
      </c>
      <c r="D438" s="16">
        <v>-2098</v>
      </c>
      <c r="E438" s="16">
        <v>11044</v>
      </c>
      <c r="F438" s="16">
        <v>2394</v>
      </c>
      <c r="G438" s="16">
        <v>1560</v>
      </c>
      <c r="H438" s="16">
        <v>0</v>
      </c>
      <c r="I438" s="16">
        <v>0</v>
      </c>
      <c r="J438" s="16">
        <v>3043</v>
      </c>
    </row>
    <row r="439" spans="1:10" x14ac:dyDescent="0.35">
      <c r="A439" s="16" t="s">
        <v>320</v>
      </c>
      <c r="B439" s="16">
        <v>23173</v>
      </c>
      <c r="C439" s="16">
        <v>10789</v>
      </c>
      <c r="D439" s="16">
        <v>-2065</v>
      </c>
      <c r="E439" s="16">
        <v>12037</v>
      </c>
      <c r="F439" s="16">
        <v>2412</v>
      </c>
      <c r="G439" s="16">
        <v>1524</v>
      </c>
      <c r="H439" s="16">
        <v>0</v>
      </c>
      <c r="I439" s="16">
        <v>0</v>
      </c>
      <c r="J439" s="16">
        <v>7133</v>
      </c>
    </row>
    <row r="440" spans="1:10" x14ac:dyDescent="0.35">
      <c r="A440" s="16" t="s">
        <v>321</v>
      </c>
      <c r="B440" s="16">
        <v>22775</v>
      </c>
      <c r="C440" s="16">
        <v>10699</v>
      </c>
      <c r="D440" s="16">
        <v>-2032</v>
      </c>
      <c r="E440" s="16">
        <v>11696</v>
      </c>
      <c r="F440" s="16">
        <v>2412</v>
      </c>
      <c r="G440" s="16">
        <v>1492</v>
      </c>
      <c r="H440" s="16">
        <v>0</v>
      </c>
      <c r="I440" s="16">
        <v>0</v>
      </c>
      <c r="J440" s="16">
        <v>3118</v>
      </c>
    </row>
    <row r="441" spans="1:10" x14ac:dyDescent="0.35">
      <c r="A441" s="16" t="s">
        <v>322</v>
      </c>
      <c r="B441" s="16">
        <v>22651</v>
      </c>
      <c r="C441" s="16">
        <v>10748</v>
      </c>
      <c r="D441" s="16">
        <v>-2037</v>
      </c>
      <c r="E441" s="16">
        <v>11527</v>
      </c>
      <c r="F441" s="16">
        <v>2413</v>
      </c>
      <c r="G441" s="16">
        <v>1538</v>
      </c>
      <c r="H441" s="16">
        <v>0</v>
      </c>
      <c r="I441" s="16">
        <v>0</v>
      </c>
      <c r="J441" s="16">
        <v>4071</v>
      </c>
    </row>
    <row r="442" spans="1:10" x14ac:dyDescent="0.35">
      <c r="A442" s="16" t="s">
        <v>323</v>
      </c>
      <c r="B442" s="16">
        <v>23267</v>
      </c>
      <c r="C442" s="16">
        <v>10823</v>
      </c>
      <c r="D442" s="16">
        <v>-2082</v>
      </c>
      <c r="E442" s="16">
        <v>12058</v>
      </c>
      <c r="F442" s="16">
        <v>2468</v>
      </c>
      <c r="G442" s="16">
        <v>1514</v>
      </c>
      <c r="H442" s="16">
        <v>0</v>
      </c>
      <c r="I442" s="16">
        <v>0</v>
      </c>
      <c r="J442" s="16">
        <v>3677</v>
      </c>
    </row>
    <row r="443" spans="1:10" x14ac:dyDescent="0.35">
      <c r="A443" s="16" t="s">
        <v>324</v>
      </c>
      <c r="B443" s="16">
        <v>22949</v>
      </c>
      <c r="C443" s="16">
        <v>10624</v>
      </c>
      <c r="D443" s="16">
        <v>-2095</v>
      </c>
      <c r="E443" s="16">
        <v>11952</v>
      </c>
      <c r="F443" s="16">
        <v>2468</v>
      </c>
      <c r="G443" s="16">
        <v>1461</v>
      </c>
      <c r="H443" s="16">
        <v>0</v>
      </c>
      <c r="I443" s="16">
        <v>0</v>
      </c>
      <c r="J443" s="16">
        <v>4756</v>
      </c>
    </row>
    <row r="444" spans="1:10" x14ac:dyDescent="0.35">
      <c r="A444" s="16" t="s">
        <v>325</v>
      </c>
      <c r="B444" s="16">
        <v>25819</v>
      </c>
      <c r="C444" s="16">
        <v>11160</v>
      </c>
      <c r="D444" s="16">
        <v>-2043</v>
      </c>
      <c r="E444" s="16">
        <v>14238</v>
      </c>
      <c r="F444" s="16">
        <v>2464</v>
      </c>
      <c r="G444" s="16">
        <v>1584</v>
      </c>
      <c r="H444" s="16">
        <v>0</v>
      </c>
      <c r="I444" s="16">
        <v>0</v>
      </c>
      <c r="J444" s="16">
        <v>-134</v>
      </c>
    </row>
    <row r="445" spans="1:10" x14ac:dyDescent="0.35">
      <c r="A445" s="16" t="s">
        <v>326</v>
      </c>
      <c r="B445" s="16">
        <v>23640</v>
      </c>
      <c r="C445" s="16">
        <v>11159</v>
      </c>
      <c r="D445" s="16">
        <v>-1931</v>
      </c>
      <c r="E445" s="16">
        <v>11950</v>
      </c>
      <c r="F445" s="16">
        <v>2462</v>
      </c>
      <c r="G445" s="16">
        <v>1729</v>
      </c>
      <c r="H445" s="16">
        <v>0</v>
      </c>
      <c r="I445" s="16">
        <v>0</v>
      </c>
      <c r="J445" s="16">
        <v>6455</v>
      </c>
    </row>
    <row r="446" spans="1:10" x14ac:dyDescent="0.35">
      <c r="A446" s="16" t="s">
        <v>327</v>
      </c>
      <c r="B446" s="16">
        <v>24208</v>
      </c>
      <c r="C446" s="16">
        <v>11439</v>
      </c>
      <c r="D446" s="16">
        <v>-1853</v>
      </c>
      <c r="E446" s="16">
        <v>12160</v>
      </c>
      <c r="F446" s="16">
        <v>2462</v>
      </c>
      <c r="G446" s="16">
        <v>1633</v>
      </c>
      <c r="H446" s="16">
        <v>0</v>
      </c>
      <c r="I446" s="16">
        <v>0</v>
      </c>
      <c r="J446" s="16">
        <v>3380</v>
      </c>
    </row>
    <row r="447" spans="1:10" x14ac:dyDescent="0.35">
      <c r="A447" s="16" t="s">
        <v>328</v>
      </c>
      <c r="B447" s="16">
        <v>24050</v>
      </c>
      <c r="C447" s="16">
        <v>11431</v>
      </c>
      <c r="D447" s="16">
        <v>-1858</v>
      </c>
      <c r="E447" s="16">
        <v>12013</v>
      </c>
      <c r="F447" s="16">
        <v>2464</v>
      </c>
      <c r="G447" s="16">
        <v>1592</v>
      </c>
      <c r="H447" s="16">
        <v>0</v>
      </c>
      <c r="I447" s="16">
        <v>0</v>
      </c>
      <c r="J447" s="16">
        <v>7511</v>
      </c>
    </row>
    <row r="448" spans="1:10" x14ac:dyDescent="0.35">
      <c r="A448" s="16" t="s">
        <v>329</v>
      </c>
      <c r="B448" s="16">
        <v>24888</v>
      </c>
      <c r="C448" s="16">
        <v>11952</v>
      </c>
      <c r="D448" s="16">
        <v>-1947</v>
      </c>
      <c r="E448" s="16">
        <v>12407</v>
      </c>
      <c r="F448" s="16">
        <v>2476</v>
      </c>
      <c r="G448" s="16">
        <v>1625</v>
      </c>
      <c r="H448" s="16">
        <v>0</v>
      </c>
      <c r="I448" s="16">
        <v>0</v>
      </c>
      <c r="J448" s="16">
        <v>4605</v>
      </c>
    </row>
    <row r="449" spans="1:10" x14ac:dyDescent="0.35">
      <c r="A449" s="16" t="s">
        <v>330</v>
      </c>
      <c r="B449" s="16">
        <v>24055</v>
      </c>
      <c r="C449" s="16">
        <v>11444</v>
      </c>
      <c r="D449" s="16">
        <v>-2002</v>
      </c>
      <c r="E449" s="16">
        <v>12136</v>
      </c>
      <c r="F449" s="16">
        <v>2477</v>
      </c>
      <c r="G449" s="16">
        <v>1661</v>
      </c>
      <c r="H449" s="16">
        <v>0</v>
      </c>
      <c r="I449" s="16">
        <v>0</v>
      </c>
      <c r="J449" s="16">
        <v>3951</v>
      </c>
    </row>
    <row r="450" spans="1:10" x14ac:dyDescent="0.35">
      <c r="A450" s="16" t="s">
        <v>331</v>
      </c>
      <c r="B450" s="16">
        <v>24365</v>
      </c>
      <c r="C450" s="16">
        <v>11592</v>
      </c>
      <c r="D450" s="16">
        <v>-1961</v>
      </c>
      <c r="E450" s="16">
        <v>12260</v>
      </c>
      <c r="F450" s="16">
        <v>2474</v>
      </c>
      <c r="G450" s="16">
        <v>1638</v>
      </c>
      <c r="H450" s="16">
        <v>0</v>
      </c>
      <c r="I450" s="16">
        <v>0</v>
      </c>
      <c r="J450" s="16">
        <v>2559</v>
      </c>
    </row>
    <row r="451" spans="1:10" x14ac:dyDescent="0.35">
      <c r="A451" s="16" t="s">
        <v>332</v>
      </c>
      <c r="B451" s="16">
        <v>25190</v>
      </c>
      <c r="C451" s="16">
        <v>11737</v>
      </c>
      <c r="D451" s="16">
        <v>-1829</v>
      </c>
      <c r="E451" s="16">
        <v>12776</v>
      </c>
      <c r="F451" s="16">
        <v>2506</v>
      </c>
      <c r="G451" s="16">
        <v>1635</v>
      </c>
      <c r="H451" s="16">
        <v>0</v>
      </c>
      <c r="I451" s="16">
        <v>0</v>
      </c>
      <c r="J451" s="16">
        <v>6649</v>
      </c>
    </row>
    <row r="452" spans="1:10" x14ac:dyDescent="0.35">
      <c r="A452" s="16" t="s">
        <v>333</v>
      </c>
      <c r="B452" s="16">
        <v>25059</v>
      </c>
      <c r="C452" s="16">
        <v>12052</v>
      </c>
      <c r="D452" s="16">
        <v>-1781</v>
      </c>
      <c r="E452" s="16">
        <v>12282</v>
      </c>
      <c r="F452" s="16">
        <v>2506</v>
      </c>
      <c r="G452" s="16">
        <v>1607</v>
      </c>
      <c r="H452" s="16">
        <v>0</v>
      </c>
      <c r="I452" s="16">
        <v>0</v>
      </c>
      <c r="J452" s="16">
        <v>2250</v>
      </c>
    </row>
    <row r="453" spans="1:10" x14ac:dyDescent="0.35">
      <c r="A453" s="16" t="s">
        <v>334</v>
      </c>
      <c r="B453" s="16">
        <v>24980</v>
      </c>
      <c r="C453" s="16">
        <v>11769</v>
      </c>
      <c r="D453" s="16">
        <v>-1892</v>
      </c>
      <c r="E453" s="16">
        <v>12601</v>
      </c>
      <c r="F453" s="16">
        <v>2502</v>
      </c>
      <c r="G453" s="16">
        <v>1719</v>
      </c>
      <c r="H453" s="16">
        <v>0</v>
      </c>
      <c r="I453" s="16">
        <v>0</v>
      </c>
      <c r="J453" s="16">
        <v>2913</v>
      </c>
    </row>
    <row r="454" spans="1:10" x14ac:dyDescent="0.35">
      <c r="A454" s="16" t="s">
        <v>335</v>
      </c>
      <c r="B454" s="16">
        <v>24732</v>
      </c>
      <c r="C454" s="16">
        <v>11789</v>
      </c>
      <c r="D454" s="16">
        <v>-2133</v>
      </c>
      <c r="E454" s="16">
        <v>12565</v>
      </c>
      <c r="F454" s="16">
        <v>2511</v>
      </c>
      <c r="G454" s="16">
        <v>1621</v>
      </c>
      <c r="H454" s="16">
        <v>0</v>
      </c>
      <c r="I454" s="16">
        <v>0</v>
      </c>
      <c r="J454" s="16">
        <v>4172</v>
      </c>
    </row>
    <row r="455" spans="1:10" x14ac:dyDescent="0.35">
      <c r="A455" s="16" t="s">
        <v>336</v>
      </c>
      <c r="B455" s="16">
        <v>24556</v>
      </c>
      <c r="C455" s="16">
        <v>11631</v>
      </c>
      <c r="D455" s="16">
        <v>-2256</v>
      </c>
      <c r="E455" s="16">
        <v>12670</v>
      </c>
      <c r="F455" s="16">
        <v>2511</v>
      </c>
      <c r="G455" s="16">
        <v>1636</v>
      </c>
      <c r="H455" s="16">
        <v>0</v>
      </c>
      <c r="I455" s="16">
        <v>0</v>
      </c>
      <c r="J455" s="16">
        <v>4406</v>
      </c>
    </row>
    <row r="456" spans="1:10" x14ac:dyDescent="0.35">
      <c r="A456" s="16" t="s">
        <v>337</v>
      </c>
      <c r="B456" s="16">
        <v>27360</v>
      </c>
      <c r="C456" s="16">
        <v>12134</v>
      </c>
      <c r="D456" s="16">
        <v>-2164</v>
      </c>
      <c r="E456" s="16">
        <v>14881</v>
      </c>
      <c r="F456" s="16">
        <v>2509</v>
      </c>
      <c r="G456" s="16">
        <v>4187</v>
      </c>
      <c r="H456" s="16">
        <v>2142</v>
      </c>
      <c r="I456" s="16">
        <v>0</v>
      </c>
      <c r="J456" s="16">
        <v>1415</v>
      </c>
    </row>
    <row r="457" spans="1:10" x14ac:dyDescent="0.35">
      <c r="A457" s="16" t="s">
        <v>338</v>
      </c>
      <c r="B457" s="16">
        <v>28264</v>
      </c>
      <c r="C457" s="16">
        <v>12065</v>
      </c>
      <c r="D457" s="16">
        <v>-1871</v>
      </c>
      <c r="E457" s="16">
        <v>15549</v>
      </c>
      <c r="F457" s="16">
        <v>2521</v>
      </c>
      <c r="G457" s="16">
        <v>13390</v>
      </c>
      <c r="H457" s="16">
        <v>10007</v>
      </c>
      <c r="I457" s="16">
        <v>0</v>
      </c>
      <c r="J457" s="16">
        <v>5292</v>
      </c>
    </row>
    <row r="458" spans="1:10" x14ac:dyDescent="0.35">
      <c r="A458" s="16" t="s">
        <v>339</v>
      </c>
      <c r="B458" s="16">
        <v>28091</v>
      </c>
      <c r="C458" s="16">
        <v>12697</v>
      </c>
      <c r="D458" s="16">
        <v>-1596</v>
      </c>
      <c r="E458" s="16">
        <v>14469</v>
      </c>
      <c r="F458" s="16">
        <v>2521</v>
      </c>
      <c r="G458" s="16">
        <v>19913</v>
      </c>
      <c r="H458" s="16">
        <v>10105</v>
      </c>
      <c r="I458" s="16">
        <v>6811</v>
      </c>
      <c r="J458" s="16">
        <v>3560</v>
      </c>
    </row>
    <row r="459" spans="1:10" x14ac:dyDescent="0.35">
      <c r="A459" s="16" t="s">
        <v>340</v>
      </c>
      <c r="B459" s="16">
        <v>28705</v>
      </c>
      <c r="C459" s="16">
        <v>12422</v>
      </c>
      <c r="D459" s="16">
        <v>-1463</v>
      </c>
      <c r="E459" s="16">
        <v>15227</v>
      </c>
      <c r="F459" s="16">
        <v>2519</v>
      </c>
      <c r="G459" s="16">
        <v>11518</v>
      </c>
      <c r="H459" s="16">
        <v>8055</v>
      </c>
      <c r="I459" s="16">
        <v>570</v>
      </c>
      <c r="J459" s="16">
        <v>2879</v>
      </c>
    </row>
    <row r="460" spans="1:10" x14ac:dyDescent="0.35">
      <c r="A460" s="16" t="s">
        <v>341</v>
      </c>
      <c r="B460" s="16">
        <v>29434</v>
      </c>
      <c r="C460" s="16">
        <v>12794</v>
      </c>
      <c r="D460" s="16">
        <v>-1524</v>
      </c>
      <c r="E460" s="16">
        <v>15621</v>
      </c>
      <c r="F460" s="16">
        <v>2543</v>
      </c>
      <c r="G460" s="16">
        <v>8750</v>
      </c>
      <c r="H460" s="16">
        <v>5566</v>
      </c>
      <c r="I460" s="16">
        <v>194</v>
      </c>
      <c r="J460" s="16">
        <v>2470</v>
      </c>
    </row>
    <row r="461" spans="1:10" x14ac:dyDescent="0.35">
      <c r="A461" s="16" t="s">
        <v>342</v>
      </c>
      <c r="B461" s="16">
        <v>27217</v>
      </c>
      <c r="C461" s="16">
        <v>12316</v>
      </c>
      <c r="D461" s="16">
        <v>-1715</v>
      </c>
      <c r="E461" s="16">
        <v>14073</v>
      </c>
      <c r="F461" s="16">
        <v>2543</v>
      </c>
      <c r="G461" s="16">
        <v>11804</v>
      </c>
      <c r="H461" s="16">
        <v>3382</v>
      </c>
      <c r="I461" s="16">
        <v>4655</v>
      </c>
      <c r="J461" s="16">
        <v>3607</v>
      </c>
    </row>
    <row r="462" spans="1:10" x14ac:dyDescent="0.35">
      <c r="A462" s="16" t="s">
        <v>343</v>
      </c>
      <c r="B462" s="16">
        <v>27937</v>
      </c>
      <c r="C462" s="16">
        <v>12539</v>
      </c>
      <c r="D462" s="16">
        <v>-1950</v>
      </c>
      <c r="E462" s="16">
        <v>14805</v>
      </c>
      <c r="F462" s="16">
        <v>2543</v>
      </c>
      <c r="G462" s="16">
        <v>6295</v>
      </c>
      <c r="H462" s="16">
        <v>2003</v>
      </c>
      <c r="I462" s="16">
        <v>1006</v>
      </c>
      <c r="J462" s="16">
        <v>5005</v>
      </c>
    </row>
    <row r="463" spans="1:10" x14ac:dyDescent="0.35">
      <c r="A463" s="16" t="s">
        <v>344</v>
      </c>
      <c r="B463" s="16">
        <v>29138</v>
      </c>
      <c r="C463" s="16">
        <v>12773</v>
      </c>
      <c r="D463" s="16">
        <v>-2156</v>
      </c>
      <c r="E463" s="16">
        <v>15967</v>
      </c>
      <c r="F463" s="16">
        <v>2554</v>
      </c>
      <c r="G463" s="16">
        <v>4624</v>
      </c>
      <c r="H463" s="16">
        <v>1452</v>
      </c>
      <c r="I463" s="16">
        <v>278</v>
      </c>
      <c r="J463" s="16">
        <v>1990</v>
      </c>
    </row>
    <row r="464" spans="1:10" x14ac:dyDescent="0.35">
      <c r="A464" s="16" t="s">
        <v>345</v>
      </c>
      <c r="B464" s="16">
        <v>29163</v>
      </c>
      <c r="C464" s="16">
        <v>13234</v>
      </c>
      <c r="D464" s="16">
        <v>-2281</v>
      </c>
      <c r="E464" s="16">
        <v>15656</v>
      </c>
      <c r="F464" s="16">
        <v>2554</v>
      </c>
      <c r="G464" s="16">
        <v>6238</v>
      </c>
      <c r="H464" s="16">
        <v>3068</v>
      </c>
      <c r="I464" s="16">
        <v>1</v>
      </c>
      <c r="J464" s="16">
        <v>4226</v>
      </c>
    </row>
    <row r="465" spans="1:10" x14ac:dyDescent="0.35">
      <c r="A465" s="16" t="s">
        <v>346</v>
      </c>
      <c r="B465" s="16">
        <v>29095</v>
      </c>
      <c r="C465" s="16">
        <v>12748</v>
      </c>
      <c r="D465" s="16">
        <v>-2323</v>
      </c>
      <c r="E465" s="16">
        <v>16118</v>
      </c>
      <c r="F465" s="16">
        <v>2552</v>
      </c>
      <c r="G465" s="16">
        <v>11990</v>
      </c>
      <c r="H465" s="16">
        <v>2845</v>
      </c>
      <c r="I465" s="16">
        <v>5267</v>
      </c>
      <c r="J465" s="16">
        <v>2814</v>
      </c>
    </row>
    <row r="466" spans="1:10" x14ac:dyDescent="0.35">
      <c r="A466" s="16" t="s">
        <v>347</v>
      </c>
      <c r="B466" s="16">
        <v>29345</v>
      </c>
      <c r="C466" s="16">
        <v>13022</v>
      </c>
      <c r="D466" s="16">
        <v>-2290</v>
      </c>
      <c r="E466" s="16">
        <v>16023</v>
      </c>
      <c r="F466" s="16">
        <v>2590</v>
      </c>
      <c r="G466" s="16">
        <v>8216</v>
      </c>
      <c r="H466" s="16">
        <v>3983</v>
      </c>
      <c r="I466" s="16">
        <v>826</v>
      </c>
      <c r="J466" s="16">
        <v>1709</v>
      </c>
    </row>
    <row r="467" spans="1:10" x14ac:dyDescent="0.35">
      <c r="A467" s="16" t="s">
        <v>348</v>
      </c>
      <c r="B467" s="16">
        <v>29597</v>
      </c>
      <c r="C467" s="16">
        <v>12935</v>
      </c>
      <c r="D467" s="16">
        <v>-2204</v>
      </c>
      <c r="E467" s="16">
        <v>16276</v>
      </c>
      <c r="F467" s="16">
        <v>2590</v>
      </c>
      <c r="G467" s="16">
        <v>7657</v>
      </c>
      <c r="H467" s="16">
        <v>3901</v>
      </c>
      <c r="I467" s="16">
        <v>113</v>
      </c>
      <c r="J467" s="16">
        <v>5502</v>
      </c>
    </row>
    <row r="468" spans="1:10" x14ac:dyDescent="0.35">
      <c r="A468" s="16" t="s">
        <v>349</v>
      </c>
      <c r="B468" s="16">
        <v>35586</v>
      </c>
      <c r="C468" s="16">
        <v>14171</v>
      </c>
      <c r="D468" s="16">
        <v>-2090</v>
      </c>
      <c r="E468" s="16">
        <v>20914</v>
      </c>
      <c r="F468" s="16">
        <v>2591</v>
      </c>
      <c r="G468" s="16">
        <v>7128</v>
      </c>
      <c r="H468" s="16">
        <v>3587</v>
      </c>
      <c r="I468" s="16">
        <v>-6</v>
      </c>
      <c r="J468" s="16">
        <v>1958</v>
      </c>
    </row>
    <row r="469" spans="1:10" x14ac:dyDescent="0.35">
      <c r="A469" s="16" t="s">
        <v>350</v>
      </c>
      <c r="B469" s="16">
        <v>28735</v>
      </c>
      <c r="C469" s="16">
        <v>12709</v>
      </c>
      <c r="D469" s="16">
        <v>-1983</v>
      </c>
      <c r="E469" s="16">
        <v>15429</v>
      </c>
      <c r="F469" s="16">
        <v>2580</v>
      </c>
      <c r="G469" s="16">
        <v>8027</v>
      </c>
      <c r="H469" s="16">
        <v>2619</v>
      </c>
      <c r="I469" s="16">
        <v>2494</v>
      </c>
      <c r="J469" s="16">
        <v>4875</v>
      </c>
    </row>
    <row r="470" spans="1:10" x14ac:dyDescent="0.35">
      <c r="A470" s="16" t="s">
        <v>351</v>
      </c>
      <c r="B470" s="16">
        <v>29721</v>
      </c>
      <c r="C470" s="16">
        <v>13570</v>
      </c>
      <c r="D470" s="16">
        <v>-1944</v>
      </c>
      <c r="E470" s="16">
        <v>15515</v>
      </c>
      <c r="F470" s="16">
        <v>2580</v>
      </c>
      <c r="G470" s="16">
        <v>7509</v>
      </c>
      <c r="H470" s="16">
        <v>1869</v>
      </c>
      <c r="I470" s="16">
        <v>2745</v>
      </c>
      <c r="J470" s="16">
        <v>4488</v>
      </c>
    </row>
    <row r="471" spans="1:10" x14ac:dyDescent="0.35">
      <c r="A471" s="16" t="s">
        <v>352</v>
      </c>
      <c r="B471" s="16">
        <v>29742</v>
      </c>
      <c r="C471" s="16">
        <v>13298</v>
      </c>
      <c r="D471" s="16">
        <v>-1990</v>
      </c>
      <c r="E471" s="16">
        <v>15857</v>
      </c>
      <c r="F471" s="16">
        <v>2577</v>
      </c>
      <c r="G471" s="16">
        <v>4528</v>
      </c>
      <c r="H471" s="16">
        <v>1413</v>
      </c>
      <c r="I471" s="16">
        <v>265</v>
      </c>
      <c r="J471" s="16">
        <v>9064</v>
      </c>
    </row>
    <row r="472" spans="1:10" x14ac:dyDescent="0.35">
      <c r="A472" s="16" t="s">
        <v>353</v>
      </c>
      <c r="B472" s="16">
        <v>30354</v>
      </c>
      <c r="C472" s="16">
        <v>13668</v>
      </c>
      <c r="D472" s="16">
        <v>-2103</v>
      </c>
      <c r="E472" s="16">
        <v>16214</v>
      </c>
      <c r="F472" s="16">
        <v>2575</v>
      </c>
      <c r="G472" s="16">
        <v>3588</v>
      </c>
      <c r="H472" s="16">
        <v>1106</v>
      </c>
      <c r="I472" s="16">
        <v>0</v>
      </c>
      <c r="J472" s="16">
        <v>3691</v>
      </c>
    </row>
    <row r="473" spans="1:10" x14ac:dyDescent="0.35">
      <c r="A473" s="16" t="s">
        <v>354</v>
      </c>
      <c r="B473" s="16">
        <v>28229</v>
      </c>
      <c r="C473" s="16">
        <v>13026</v>
      </c>
      <c r="D473" s="16">
        <v>-2185</v>
      </c>
      <c r="E473" s="16">
        <v>14813</v>
      </c>
      <c r="F473" s="16">
        <v>2575</v>
      </c>
      <c r="G473" s="16">
        <v>5365</v>
      </c>
      <c r="H473" s="16">
        <v>824</v>
      </c>
      <c r="I473" s="16">
        <v>2120</v>
      </c>
      <c r="J473" s="16">
        <v>6608</v>
      </c>
    </row>
    <row r="474" spans="1:10" x14ac:dyDescent="0.35">
      <c r="A474" s="16" t="s">
        <v>355</v>
      </c>
      <c r="B474" s="16">
        <v>29524</v>
      </c>
      <c r="C474" s="16">
        <v>13544</v>
      </c>
      <c r="D474" s="16">
        <v>-2183</v>
      </c>
      <c r="E474" s="16">
        <v>15589</v>
      </c>
      <c r="F474" s="16">
        <v>2574</v>
      </c>
      <c r="G474" s="16">
        <v>3839</v>
      </c>
      <c r="H474" s="16">
        <v>681</v>
      </c>
      <c r="I474" s="16">
        <v>568</v>
      </c>
      <c r="J474" s="16">
        <v>5036</v>
      </c>
    </row>
    <row r="475" spans="1:10" x14ac:dyDescent="0.35">
      <c r="A475" s="16" t="s">
        <v>356</v>
      </c>
      <c r="B475" s="16">
        <v>29728</v>
      </c>
      <c r="C475" s="16">
        <v>13342</v>
      </c>
      <c r="D475" s="16">
        <v>-2101</v>
      </c>
      <c r="E475" s="16">
        <v>15879</v>
      </c>
      <c r="F475" s="16">
        <v>2608</v>
      </c>
      <c r="G475" s="16">
        <v>2440</v>
      </c>
      <c r="H475" s="16">
        <v>0</v>
      </c>
      <c r="I475" s="16">
        <v>156</v>
      </c>
      <c r="J475" s="16">
        <v>5951</v>
      </c>
    </row>
    <row r="476" spans="1:10" x14ac:dyDescent="0.35">
      <c r="A476" s="16" t="s">
        <v>357</v>
      </c>
      <c r="B476" s="16">
        <v>29449</v>
      </c>
      <c r="C476" s="16">
        <v>13461</v>
      </c>
      <c r="D476" s="16">
        <v>-2061</v>
      </c>
      <c r="E476" s="16">
        <v>15441</v>
      </c>
      <c r="F476" s="16">
        <v>2608</v>
      </c>
      <c r="G476" s="16">
        <v>2311</v>
      </c>
      <c r="H476" s="16">
        <v>0</v>
      </c>
      <c r="I476" s="16">
        <v>0</v>
      </c>
      <c r="J476" s="16">
        <v>4812</v>
      </c>
    </row>
    <row r="477" spans="1:10" x14ac:dyDescent="0.35">
      <c r="A477" s="16" t="s">
        <v>358</v>
      </c>
      <c r="B477" s="16">
        <v>30370</v>
      </c>
      <c r="C477" s="16">
        <v>13415</v>
      </c>
      <c r="D477" s="16">
        <v>-2125</v>
      </c>
      <c r="E477" s="16">
        <v>16468</v>
      </c>
      <c r="F477" s="16">
        <v>2612</v>
      </c>
      <c r="G477" s="16">
        <v>2456</v>
      </c>
      <c r="H477" s="16">
        <v>0</v>
      </c>
      <c r="I477" s="16">
        <v>-1</v>
      </c>
      <c r="J477" s="16">
        <v>8481</v>
      </c>
    </row>
    <row r="478" spans="1:10" x14ac:dyDescent="0.35">
      <c r="A478" s="16" t="s">
        <v>359</v>
      </c>
      <c r="B478" s="16">
        <v>31146</v>
      </c>
      <c r="C478" s="16">
        <v>13552</v>
      </c>
      <c r="D478" s="16">
        <v>-2283</v>
      </c>
      <c r="E478" s="16">
        <v>17086</v>
      </c>
      <c r="F478" s="16">
        <v>2791</v>
      </c>
      <c r="G478" s="16">
        <v>2457</v>
      </c>
      <c r="H478" s="16">
        <v>0</v>
      </c>
      <c r="I478" s="16">
        <v>-3</v>
      </c>
      <c r="J478" s="16">
        <v>6398</v>
      </c>
    </row>
    <row r="479" spans="1:10" x14ac:dyDescent="0.35">
      <c r="A479" s="16" t="s">
        <v>360</v>
      </c>
      <c r="B479" s="16">
        <v>30766</v>
      </c>
      <c r="C479" s="16">
        <v>13461</v>
      </c>
      <c r="D479" s="16">
        <v>-2367</v>
      </c>
      <c r="E479" s="16">
        <v>16881</v>
      </c>
      <c r="F479" s="16">
        <v>2791</v>
      </c>
      <c r="G479" s="16">
        <v>2218</v>
      </c>
      <c r="H479" s="16">
        <v>0</v>
      </c>
      <c r="I479" s="16">
        <v>-1</v>
      </c>
      <c r="J479" s="16">
        <v>8268</v>
      </c>
    </row>
    <row r="480" spans="1:10" x14ac:dyDescent="0.35">
      <c r="A480" s="16" t="s">
        <v>361</v>
      </c>
      <c r="B480" s="16">
        <v>35843</v>
      </c>
      <c r="C480" s="16">
        <v>13761</v>
      </c>
      <c r="D480" s="16">
        <v>-2296</v>
      </c>
      <c r="E480" s="16">
        <v>21590</v>
      </c>
      <c r="F480" s="16">
        <v>2788</v>
      </c>
      <c r="G480" s="16">
        <v>2650</v>
      </c>
      <c r="H480" s="16">
        <v>0</v>
      </c>
      <c r="I480" s="16">
        <v>0</v>
      </c>
      <c r="J480" s="16">
        <v>3220</v>
      </c>
    </row>
    <row r="481" spans="1:10" x14ac:dyDescent="0.35">
      <c r="A481" s="16" t="s">
        <v>362</v>
      </c>
      <c r="B481" s="16">
        <v>29001</v>
      </c>
      <c r="C481" s="16">
        <v>13410</v>
      </c>
      <c r="D481" s="16">
        <v>-2085</v>
      </c>
      <c r="E481" s="16">
        <v>14856</v>
      </c>
      <c r="F481" s="16">
        <v>2820</v>
      </c>
      <c r="G481" s="16">
        <v>1980</v>
      </c>
      <c r="H481" s="16">
        <v>0</v>
      </c>
      <c r="I481" s="16">
        <v>0</v>
      </c>
      <c r="J481" s="16">
        <v>6760</v>
      </c>
    </row>
    <row r="482" spans="1:10" x14ac:dyDescent="0.35">
      <c r="A482" s="16" t="s">
        <v>363</v>
      </c>
      <c r="B482" s="16">
        <v>30110</v>
      </c>
      <c r="C482" s="16">
        <v>13870</v>
      </c>
      <c r="D482" s="16">
        <v>-1940</v>
      </c>
      <c r="E482" s="16">
        <v>15360</v>
      </c>
      <c r="F482" s="16">
        <v>2820</v>
      </c>
      <c r="G482" s="16">
        <v>2130</v>
      </c>
      <c r="H482" s="16">
        <v>0</v>
      </c>
      <c r="I482" s="16">
        <v>0</v>
      </c>
      <c r="J482" s="16">
        <v>8074</v>
      </c>
    </row>
    <row r="483" spans="1:10" x14ac:dyDescent="0.35">
      <c r="A483" s="16" t="s">
        <v>364</v>
      </c>
      <c r="B483" s="16">
        <v>30259</v>
      </c>
      <c r="C483" s="16">
        <v>14018</v>
      </c>
      <c r="D483" s="16">
        <v>-1970</v>
      </c>
      <c r="E483" s="16">
        <v>15390</v>
      </c>
      <c r="F483" s="16">
        <v>2821</v>
      </c>
      <c r="G483" s="16">
        <v>2113</v>
      </c>
      <c r="H483" s="16">
        <v>0</v>
      </c>
      <c r="I483" s="16">
        <v>0</v>
      </c>
      <c r="J483" s="16">
        <v>20149</v>
      </c>
    </row>
    <row r="484" spans="1:10" x14ac:dyDescent="0.35">
      <c r="A484" s="16" t="s">
        <v>365</v>
      </c>
      <c r="B484" s="16">
        <v>31709</v>
      </c>
      <c r="C484" s="16">
        <v>14264</v>
      </c>
      <c r="D484" s="16">
        <v>-2174</v>
      </c>
      <c r="E484" s="16">
        <v>16720</v>
      </c>
      <c r="F484" s="16">
        <v>2899</v>
      </c>
      <c r="G484" s="16">
        <v>2048</v>
      </c>
      <c r="H484" s="16">
        <v>0</v>
      </c>
      <c r="I484" s="16">
        <v>0</v>
      </c>
      <c r="J484" s="16">
        <v>6389</v>
      </c>
    </row>
    <row r="485" spans="1:10" x14ac:dyDescent="0.35">
      <c r="A485" s="16" t="s">
        <v>366</v>
      </c>
      <c r="B485" s="16">
        <v>30040</v>
      </c>
      <c r="C485" s="16">
        <v>14155</v>
      </c>
      <c r="D485" s="16">
        <v>-2309</v>
      </c>
      <c r="E485" s="16">
        <v>15295</v>
      </c>
      <c r="F485" s="16">
        <v>2899</v>
      </c>
      <c r="G485" s="16">
        <v>2107</v>
      </c>
      <c r="H485" s="16">
        <v>0</v>
      </c>
      <c r="I485" s="16">
        <v>0</v>
      </c>
      <c r="J485" s="16">
        <v>8722</v>
      </c>
    </row>
    <row r="486" spans="1:10" x14ac:dyDescent="0.35">
      <c r="A486" s="16" t="s">
        <v>367</v>
      </c>
      <c r="B486" s="16">
        <v>30081</v>
      </c>
      <c r="C486" s="16">
        <v>14082</v>
      </c>
      <c r="D486" s="16">
        <v>-2255</v>
      </c>
      <c r="E486" s="16">
        <v>15360</v>
      </c>
      <c r="F486" s="16">
        <v>2894</v>
      </c>
      <c r="G486" s="16">
        <v>2100</v>
      </c>
      <c r="H486" s="16">
        <v>0</v>
      </c>
      <c r="I486" s="16">
        <v>0</v>
      </c>
      <c r="J486" s="16">
        <v>7952</v>
      </c>
    </row>
    <row r="487" spans="1:10" x14ac:dyDescent="0.35">
      <c r="A487" s="16" t="s">
        <v>368</v>
      </c>
      <c r="B487" s="16">
        <v>31537</v>
      </c>
      <c r="C487" s="16">
        <v>14487</v>
      </c>
      <c r="D487" s="16">
        <v>-2021</v>
      </c>
      <c r="E487" s="16">
        <v>16113</v>
      </c>
      <c r="F487" s="16">
        <v>2958</v>
      </c>
      <c r="G487" s="16">
        <v>4666</v>
      </c>
      <c r="H487" s="16">
        <v>0</v>
      </c>
      <c r="I487" s="16">
        <v>0</v>
      </c>
      <c r="J487" s="16">
        <v>6522</v>
      </c>
    </row>
    <row r="488" spans="1:10" x14ac:dyDescent="0.35">
      <c r="A488" s="16" t="s">
        <v>369</v>
      </c>
      <c r="B488" s="16">
        <v>30877</v>
      </c>
      <c r="C488" s="16">
        <v>14452</v>
      </c>
      <c r="D488" s="16">
        <v>-1880</v>
      </c>
      <c r="E488" s="16">
        <v>15347</v>
      </c>
      <c r="F488" s="16">
        <v>2958</v>
      </c>
      <c r="G488" s="16">
        <v>5332</v>
      </c>
      <c r="H488" s="16">
        <v>0</v>
      </c>
      <c r="I488" s="16">
        <v>0</v>
      </c>
      <c r="J488" s="16">
        <v>7785</v>
      </c>
    </row>
    <row r="489" spans="1:10" x14ac:dyDescent="0.35">
      <c r="A489" s="16" t="s">
        <v>370</v>
      </c>
      <c r="B489" s="16">
        <v>31526</v>
      </c>
      <c r="C489" s="16">
        <v>14601</v>
      </c>
      <c r="D489" s="16">
        <v>-1961</v>
      </c>
      <c r="E489" s="16">
        <v>15931</v>
      </c>
      <c r="F489" s="16">
        <v>2955</v>
      </c>
      <c r="G489" s="16">
        <v>6486</v>
      </c>
      <c r="H489" s="16">
        <v>0</v>
      </c>
      <c r="I489" s="16">
        <v>0</v>
      </c>
      <c r="J489" s="16">
        <v>17606</v>
      </c>
    </row>
    <row r="490" spans="1:10" x14ac:dyDescent="0.35">
      <c r="A490" s="16" t="s">
        <v>371</v>
      </c>
      <c r="B490" s="16">
        <v>31447</v>
      </c>
      <c r="C490" s="16">
        <v>14564</v>
      </c>
      <c r="D490" s="16">
        <v>-2262</v>
      </c>
      <c r="E490" s="16">
        <v>16036</v>
      </c>
      <c r="F490" s="16">
        <v>3109</v>
      </c>
      <c r="G490" s="16">
        <v>9097</v>
      </c>
      <c r="H490" s="16">
        <v>0</v>
      </c>
      <c r="I490" s="16">
        <v>0</v>
      </c>
      <c r="J490" s="16">
        <v>6905</v>
      </c>
    </row>
    <row r="491" spans="1:10" x14ac:dyDescent="0.35">
      <c r="A491" s="16" t="s">
        <v>372</v>
      </c>
      <c r="B491" s="16">
        <v>30679</v>
      </c>
      <c r="C491" s="16">
        <v>14612</v>
      </c>
      <c r="D491" s="16">
        <v>-2533</v>
      </c>
      <c r="E491" s="16">
        <v>15491</v>
      </c>
      <c r="F491" s="16">
        <v>3109</v>
      </c>
      <c r="G491" s="16">
        <v>7266</v>
      </c>
      <c r="H491" s="16">
        <v>0</v>
      </c>
      <c r="I491" s="16">
        <v>0</v>
      </c>
      <c r="J491" s="16">
        <v>7085</v>
      </c>
    </row>
    <row r="492" spans="1:10" x14ac:dyDescent="0.35">
      <c r="A492" s="16" t="s">
        <v>373</v>
      </c>
      <c r="B492" s="16">
        <v>33876</v>
      </c>
      <c r="C492" s="16">
        <v>14595</v>
      </c>
      <c r="D492" s="16">
        <v>-2638</v>
      </c>
      <c r="E492" s="16">
        <v>18812</v>
      </c>
      <c r="F492" s="16">
        <v>3107</v>
      </c>
      <c r="G492" s="16">
        <v>8114</v>
      </c>
      <c r="H492" s="16">
        <v>0</v>
      </c>
      <c r="I492" s="16">
        <v>0</v>
      </c>
      <c r="J492" s="16">
        <v>4114</v>
      </c>
    </row>
    <row r="493" spans="1:10" x14ac:dyDescent="0.35">
      <c r="A493" s="16" t="s">
        <v>374</v>
      </c>
      <c r="B493" s="16">
        <v>31295</v>
      </c>
      <c r="C493" s="16">
        <v>15202</v>
      </c>
      <c r="D493" s="16">
        <v>-2538</v>
      </c>
      <c r="E493" s="16">
        <v>15490</v>
      </c>
      <c r="F493" s="16">
        <v>3141</v>
      </c>
      <c r="G493" s="16">
        <v>3872</v>
      </c>
      <c r="H493" s="16">
        <v>0</v>
      </c>
      <c r="I493" s="16">
        <v>0</v>
      </c>
      <c r="J493" s="16">
        <v>9992</v>
      </c>
    </row>
    <row r="494" spans="1:10" x14ac:dyDescent="0.35">
      <c r="A494" s="16" t="s">
        <v>375</v>
      </c>
      <c r="B494" s="16">
        <v>34403</v>
      </c>
      <c r="C494" s="16">
        <v>17788</v>
      </c>
      <c r="D494" s="16">
        <v>-2380</v>
      </c>
      <c r="E494" s="16">
        <v>15854</v>
      </c>
      <c r="F494" s="16">
        <v>3141</v>
      </c>
      <c r="G494" s="16">
        <v>3546</v>
      </c>
      <c r="H494" s="16">
        <v>0</v>
      </c>
      <c r="I494" s="16">
        <v>0</v>
      </c>
      <c r="J494" s="16">
        <v>8308</v>
      </c>
    </row>
    <row r="495" spans="1:10" x14ac:dyDescent="0.35">
      <c r="A495" s="16" t="s">
        <v>376</v>
      </c>
      <c r="B495" s="16">
        <v>33287</v>
      </c>
      <c r="C495" s="16">
        <v>15675</v>
      </c>
      <c r="D495" s="16">
        <v>-2269</v>
      </c>
      <c r="E495" s="16">
        <v>16739</v>
      </c>
      <c r="F495" s="16">
        <v>3142</v>
      </c>
      <c r="G495" s="16">
        <v>3405</v>
      </c>
      <c r="H495" s="16">
        <v>0</v>
      </c>
      <c r="I495" s="16">
        <v>0</v>
      </c>
      <c r="J495" s="16">
        <v>13256</v>
      </c>
    </row>
    <row r="496" spans="1:10" x14ac:dyDescent="0.35">
      <c r="A496" s="16" t="s">
        <v>377</v>
      </c>
      <c r="B496" s="16">
        <v>34336</v>
      </c>
      <c r="C496" s="16">
        <v>16007</v>
      </c>
      <c r="D496" s="16">
        <v>-2260</v>
      </c>
      <c r="E496" s="16">
        <v>17421</v>
      </c>
      <c r="F496" s="16">
        <v>3168</v>
      </c>
      <c r="G496" s="16">
        <v>2247</v>
      </c>
      <c r="H496" s="16">
        <v>0</v>
      </c>
      <c r="I496" s="16">
        <v>0</v>
      </c>
      <c r="J496" s="16">
        <v>8382</v>
      </c>
    </row>
    <row r="497" spans="1:10" x14ac:dyDescent="0.35">
      <c r="A497" s="16" t="s">
        <v>378</v>
      </c>
      <c r="B497" s="16">
        <v>32604</v>
      </c>
      <c r="C497" s="16">
        <v>16009</v>
      </c>
      <c r="D497" s="16">
        <v>-2309</v>
      </c>
      <c r="E497" s="16">
        <v>15736</v>
      </c>
      <c r="F497" s="16">
        <v>3168</v>
      </c>
      <c r="G497" s="16">
        <v>2304</v>
      </c>
      <c r="H497" s="16">
        <v>0</v>
      </c>
      <c r="I497" s="16">
        <v>0</v>
      </c>
      <c r="J497" s="16">
        <v>6117</v>
      </c>
    </row>
    <row r="498" spans="1:10" x14ac:dyDescent="0.35">
      <c r="A498" s="16" t="s">
        <v>379</v>
      </c>
      <c r="B498" s="16">
        <v>33194</v>
      </c>
      <c r="C498" s="16">
        <v>15890</v>
      </c>
      <c r="D498" s="16">
        <v>-2368</v>
      </c>
      <c r="E498" s="16">
        <v>16505</v>
      </c>
      <c r="F498" s="16">
        <v>3167</v>
      </c>
      <c r="G498" s="16">
        <v>2244</v>
      </c>
      <c r="H498" s="16">
        <v>0</v>
      </c>
      <c r="I498" s="16">
        <v>0</v>
      </c>
      <c r="J498" s="16">
        <v>1034</v>
      </c>
    </row>
    <row r="499" spans="1:10" x14ac:dyDescent="0.35">
      <c r="A499" s="16" t="s">
        <v>380</v>
      </c>
      <c r="B499" s="16">
        <v>34228</v>
      </c>
      <c r="C499" s="16">
        <v>16035</v>
      </c>
      <c r="D499" s="16">
        <v>-2407</v>
      </c>
      <c r="E499" s="16">
        <v>17403</v>
      </c>
      <c r="F499" s="16">
        <v>3197</v>
      </c>
      <c r="G499" s="16">
        <v>2312</v>
      </c>
      <c r="H499" s="16">
        <v>0</v>
      </c>
      <c r="I499" s="16">
        <v>0</v>
      </c>
      <c r="J499" s="16">
        <v>8740</v>
      </c>
    </row>
    <row r="500" spans="1:10" x14ac:dyDescent="0.35">
      <c r="A500" s="16" t="s">
        <v>381</v>
      </c>
      <c r="B500" s="16">
        <v>33899</v>
      </c>
      <c r="C500" s="16">
        <v>15990</v>
      </c>
      <c r="D500" s="16">
        <v>-2451</v>
      </c>
      <c r="E500" s="16">
        <v>17163</v>
      </c>
      <c r="F500" s="16">
        <v>3197</v>
      </c>
      <c r="G500" s="16">
        <v>2473</v>
      </c>
      <c r="H500" s="16">
        <v>0</v>
      </c>
      <c r="I500" s="16">
        <v>0</v>
      </c>
      <c r="J500" s="16">
        <v>7750</v>
      </c>
    </row>
    <row r="501" spans="1:10" x14ac:dyDescent="0.35">
      <c r="A501" s="16" t="s">
        <v>382</v>
      </c>
      <c r="B501" s="16">
        <v>34079</v>
      </c>
      <c r="C501" s="16">
        <v>16070</v>
      </c>
      <c r="D501" s="16">
        <v>-2514</v>
      </c>
      <c r="E501" s="16">
        <v>17325</v>
      </c>
      <c r="F501" s="16">
        <v>3198</v>
      </c>
      <c r="G501" s="16">
        <v>2513</v>
      </c>
      <c r="H501" s="16">
        <v>0</v>
      </c>
      <c r="I501" s="16">
        <v>0</v>
      </c>
      <c r="J501" s="16">
        <v>4598</v>
      </c>
    </row>
    <row r="502" spans="1:10" x14ac:dyDescent="0.35">
      <c r="A502" s="16" t="s">
        <v>383</v>
      </c>
      <c r="B502" s="16">
        <v>34187</v>
      </c>
      <c r="C502" s="16">
        <v>16156</v>
      </c>
      <c r="D502" s="16">
        <v>-2587</v>
      </c>
      <c r="E502" s="16">
        <v>17320</v>
      </c>
      <c r="F502" s="16">
        <v>3298</v>
      </c>
      <c r="G502" s="16">
        <v>2590</v>
      </c>
      <c r="H502" s="16">
        <v>0</v>
      </c>
      <c r="I502" s="16">
        <v>0</v>
      </c>
      <c r="J502" s="16">
        <v>4551</v>
      </c>
    </row>
    <row r="503" spans="1:10" x14ac:dyDescent="0.35">
      <c r="A503" s="16" t="s">
        <v>384</v>
      </c>
      <c r="B503" s="16">
        <v>33597</v>
      </c>
      <c r="C503" s="16">
        <v>16144</v>
      </c>
      <c r="D503" s="16">
        <v>-2599</v>
      </c>
      <c r="E503" s="16">
        <v>16754</v>
      </c>
      <c r="F503" s="16">
        <v>3298</v>
      </c>
      <c r="G503" s="16">
        <v>2370</v>
      </c>
      <c r="H503" s="16">
        <v>0</v>
      </c>
      <c r="I503" s="16">
        <v>0</v>
      </c>
      <c r="J503" s="16">
        <v>7481</v>
      </c>
    </row>
    <row r="504" spans="1:10" x14ac:dyDescent="0.35">
      <c r="A504" s="16" t="s">
        <v>385</v>
      </c>
      <c r="B504" s="16">
        <v>36345</v>
      </c>
      <c r="C504" s="16">
        <v>16491</v>
      </c>
      <c r="D504" s="16">
        <v>-2531</v>
      </c>
      <c r="E504" s="16">
        <v>19086</v>
      </c>
      <c r="F504" s="16">
        <v>3299</v>
      </c>
      <c r="G504" s="16">
        <v>2497</v>
      </c>
      <c r="H504" s="16">
        <v>0</v>
      </c>
      <c r="I504" s="16">
        <v>0</v>
      </c>
      <c r="J504" s="16">
        <v>3004</v>
      </c>
    </row>
    <row r="505" spans="1:10" x14ac:dyDescent="0.35">
      <c r="A505" s="16" t="s">
        <v>386</v>
      </c>
      <c r="B505" s="16">
        <v>33629</v>
      </c>
      <c r="C505" s="16">
        <v>16248</v>
      </c>
      <c r="D505" s="16">
        <v>-2401</v>
      </c>
      <c r="E505" s="16">
        <v>16448</v>
      </c>
      <c r="F505" s="16">
        <v>3334</v>
      </c>
      <c r="G505" s="16">
        <v>2250</v>
      </c>
      <c r="H505" s="16">
        <v>0</v>
      </c>
      <c r="I505" s="16">
        <v>0</v>
      </c>
      <c r="J505" s="16">
        <v>9459</v>
      </c>
    </row>
    <row r="506" spans="1:10" x14ac:dyDescent="0.35">
      <c r="A506" s="16" t="s">
        <v>387</v>
      </c>
      <c r="B506" s="16">
        <v>34977</v>
      </c>
      <c r="C506" s="16">
        <v>16563</v>
      </c>
      <c r="D506" s="16">
        <v>-2304</v>
      </c>
      <c r="E506" s="16">
        <v>17384</v>
      </c>
      <c r="F506" s="16">
        <v>3334</v>
      </c>
      <c r="G506" s="16">
        <v>2370</v>
      </c>
      <c r="H506" s="16">
        <v>0</v>
      </c>
      <c r="I506" s="16">
        <v>0</v>
      </c>
      <c r="J506" s="16">
        <v>8312</v>
      </c>
    </row>
    <row r="507" spans="1:10" x14ac:dyDescent="0.35">
      <c r="A507" s="16" t="s">
        <v>388</v>
      </c>
      <c r="B507" s="16">
        <v>35093</v>
      </c>
      <c r="C507" s="16">
        <v>16593</v>
      </c>
      <c r="D507" s="16">
        <v>-2296</v>
      </c>
      <c r="E507" s="16">
        <v>17465</v>
      </c>
      <c r="F507" s="16">
        <v>3331</v>
      </c>
      <c r="G507" s="16">
        <v>2381</v>
      </c>
      <c r="H507" s="16">
        <v>0</v>
      </c>
      <c r="I507" s="16">
        <v>0</v>
      </c>
      <c r="J507" s="16">
        <v>8015</v>
      </c>
    </row>
    <row r="508" spans="1:10" x14ac:dyDescent="0.35">
      <c r="A508" s="16" t="s">
        <v>389</v>
      </c>
      <c r="B508" s="16">
        <v>35662</v>
      </c>
      <c r="C508" s="16">
        <v>16559</v>
      </c>
      <c r="D508" s="16">
        <v>-2387</v>
      </c>
      <c r="E508" s="16">
        <v>18107</v>
      </c>
      <c r="F508" s="16">
        <v>3383</v>
      </c>
      <c r="G508" s="16">
        <v>2372</v>
      </c>
      <c r="H508" s="16">
        <v>0</v>
      </c>
      <c r="I508" s="16">
        <v>0</v>
      </c>
      <c r="J508" s="16">
        <v>6988</v>
      </c>
    </row>
    <row r="509" spans="1:10" x14ac:dyDescent="0.35">
      <c r="A509" s="16" t="s">
        <v>390</v>
      </c>
      <c r="B509" s="16">
        <v>34308</v>
      </c>
      <c r="C509" s="16">
        <v>16549</v>
      </c>
      <c r="D509" s="16">
        <v>-2480</v>
      </c>
      <c r="E509" s="16">
        <v>16856</v>
      </c>
      <c r="F509" s="16">
        <v>3383</v>
      </c>
      <c r="G509" s="16">
        <v>2369</v>
      </c>
      <c r="H509" s="16">
        <v>0</v>
      </c>
      <c r="I509" s="16">
        <v>0</v>
      </c>
      <c r="J509" s="16">
        <v>6553</v>
      </c>
    </row>
    <row r="510" spans="1:10" x14ac:dyDescent="0.35">
      <c r="A510" s="16" t="s">
        <v>391</v>
      </c>
      <c r="B510" s="16">
        <v>35699</v>
      </c>
      <c r="C510" s="16">
        <v>18152</v>
      </c>
      <c r="D510" s="16">
        <v>-2508</v>
      </c>
      <c r="E510" s="16">
        <v>16673</v>
      </c>
      <c r="F510" s="16">
        <v>3382</v>
      </c>
      <c r="G510" s="16">
        <v>2299</v>
      </c>
      <c r="H510" s="16">
        <v>0</v>
      </c>
      <c r="I510" s="16">
        <v>0</v>
      </c>
      <c r="J510" s="16">
        <v>5828</v>
      </c>
    </row>
    <row r="511" spans="1:10" x14ac:dyDescent="0.35">
      <c r="A511" s="16" t="s">
        <v>392</v>
      </c>
      <c r="B511" s="16">
        <v>37025</v>
      </c>
      <c r="C511" s="16">
        <v>18233</v>
      </c>
      <c r="D511" s="16">
        <v>-2469</v>
      </c>
      <c r="E511" s="16">
        <v>17823</v>
      </c>
      <c r="F511" s="16">
        <v>3438</v>
      </c>
      <c r="G511" s="16">
        <v>2347</v>
      </c>
      <c r="H511" s="16">
        <v>0</v>
      </c>
      <c r="I511" s="16">
        <v>0</v>
      </c>
      <c r="J511" s="16">
        <v>9288</v>
      </c>
    </row>
    <row r="512" spans="1:10" x14ac:dyDescent="0.35">
      <c r="A512" s="16" t="s">
        <v>393</v>
      </c>
      <c r="B512" s="16">
        <v>37467</v>
      </c>
      <c r="C512" s="16">
        <v>18457</v>
      </c>
      <c r="D512" s="16">
        <v>-2537</v>
      </c>
      <c r="E512" s="16">
        <v>18109</v>
      </c>
      <c r="F512" s="16">
        <v>3438</v>
      </c>
      <c r="G512" s="16">
        <v>2378</v>
      </c>
      <c r="H512" s="16">
        <v>0</v>
      </c>
      <c r="I512" s="16">
        <v>0</v>
      </c>
      <c r="J512" s="16">
        <v>3557</v>
      </c>
    </row>
    <row r="513" spans="1:10" x14ac:dyDescent="0.35">
      <c r="A513" s="16" t="s">
        <v>394</v>
      </c>
      <c r="B513" s="16">
        <v>36986</v>
      </c>
      <c r="C513" s="16">
        <v>18282</v>
      </c>
      <c r="D513" s="16">
        <v>-2782</v>
      </c>
      <c r="E513" s="16">
        <v>18048</v>
      </c>
      <c r="F513" s="16">
        <v>3438</v>
      </c>
      <c r="G513" s="16">
        <v>2452</v>
      </c>
      <c r="H513" s="16">
        <v>0</v>
      </c>
      <c r="I513" s="16">
        <v>0</v>
      </c>
      <c r="J513" s="16">
        <v>8884</v>
      </c>
    </row>
    <row r="514" spans="1:10" x14ac:dyDescent="0.35">
      <c r="A514" s="16" t="s">
        <v>395</v>
      </c>
      <c r="B514" s="16">
        <v>37148</v>
      </c>
      <c r="C514" s="16">
        <v>18252</v>
      </c>
      <c r="D514" s="16">
        <v>-3151</v>
      </c>
      <c r="E514" s="16">
        <v>18480</v>
      </c>
      <c r="F514" s="16">
        <v>3567</v>
      </c>
      <c r="G514" s="16">
        <v>2417</v>
      </c>
      <c r="H514" s="16">
        <v>0</v>
      </c>
      <c r="I514" s="16">
        <v>0</v>
      </c>
      <c r="J514" s="16">
        <v>6533</v>
      </c>
    </row>
    <row r="515" spans="1:10" x14ac:dyDescent="0.35">
      <c r="A515" s="16" t="s">
        <v>396</v>
      </c>
      <c r="B515" s="16">
        <v>37306</v>
      </c>
      <c r="C515" s="16">
        <v>18646</v>
      </c>
      <c r="D515" s="16">
        <v>-3324</v>
      </c>
      <c r="E515" s="16">
        <v>18417</v>
      </c>
      <c r="F515" s="16">
        <v>3567</v>
      </c>
      <c r="G515" s="16">
        <v>2408</v>
      </c>
      <c r="H515" s="16">
        <v>0</v>
      </c>
      <c r="I515" s="16">
        <v>0</v>
      </c>
      <c r="J515" s="16">
        <v>7457</v>
      </c>
    </row>
    <row r="516" spans="1:10" x14ac:dyDescent="0.35">
      <c r="A516" s="16" t="s">
        <v>397</v>
      </c>
      <c r="B516" s="16">
        <v>38440</v>
      </c>
      <c r="C516" s="16">
        <v>19277</v>
      </c>
      <c r="D516" s="16">
        <v>-3177</v>
      </c>
      <c r="E516" s="16">
        <v>18775</v>
      </c>
      <c r="F516" s="16">
        <v>3565</v>
      </c>
      <c r="G516" s="16">
        <v>2526</v>
      </c>
      <c r="H516" s="16">
        <v>0</v>
      </c>
      <c r="I516" s="16">
        <v>0</v>
      </c>
      <c r="J516" s="16">
        <v>4512</v>
      </c>
    </row>
    <row r="517" spans="1:10" x14ac:dyDescent="0.35">
      <c r="A517" s="16" t="s">
        <v>398</v>
      </c>
      <c r="B517" s="16">
        <v>37151</v>
      </c>
      <c r="C517" s="16">
        <v>18427</v>
      </c>
      <c r="D517" s="16">
        <v>-2752</v>
      </c>
      <c r="E517" s="16">
        <v>17882</v>
      </c>
      <c r="F517" s="16">
        <v>3594</v>
      </c>
      <c r="G517" s="16">
        <v>2355</v>
      </c>
      <c r="H517" s="16">
        <v>0</v>
      </c>
      <c r="I517" s="16">
        <v>0</v>
      </c>
      <c r="J517" s="16">
        <v>9241</v>
      </c>
    </row>
    <row r="518" spans="1:10" x14ac:dyDescent="0.35">
      <c r="A518" s="16" t="s">
        <v>399</v>
      </c>
      <c r="B518" s="16">
        <v>37405</v>
      </c>
      <c r="C518" s="16">
        <v>18821</v>
      </c>
      <c r="D518" s="16">
        <v>-2412</v>
      </c>
      <c r="E518" s="16">
        <v>17402</v>
      </c>
      <c r="F518" s="16">
        <v>3594</v>
      </c>
      <c r="G518" s="16">
        <v>2429</v>
      </c>
      <c r="H518" s="16">
        <v>0</v>
      </c>
      <c r="I518" s="16">
        <v>0</v>
      </c>
      <c r="J518" s="16">
        <v>7609</v>
      </c>
    </row>
    <row r="519" spans="1:10" x14ac:dyDescent="0.35">
      <c r="A519" s="16" t="s">
        <v>400</v>
      </c>
      <c r="B519" s="16">
        <v>37999</v>
      </c>
      <c r="C519" s="16">
        <v>18835</v>
      </c>
      <c r="D519" s="16">
        <v>-2347</v>
      </c>
      <c r="E519" s="16">
        <v>17918</v>
      </c>
      <c r="F519" s="16">
        <v>3593</v>
      </c>
      <c r="G519" s="16">
        <v>2441</v>
      </c>
      <c r="H519" s="16">
        <v>0</v>
      </c>
      <c r="I519" s="16">
        <v>0</v>
      </c>
      <c r="J519" s="16">
        <v>17057</v>
      </c>
    </row>
    <row r="520" spans="1:10" x14ac:dyDescent="0.35">
      <c r="A520" s="16" t="s">
        <v>401</v>
      </c>
      <c r="B520" s="16">
        <v>38675</v>
      </c>
      <c r="C520" s="16">
        <v>19172</v>
      </c>
      <c r="D520" s="16">
        <v>-2595</v>
      </c>
      <c r="E520" s="16">
        <v>18486</v>
      </c>
      <c r="F520" s="16">
        <v>3612</v>
      </c>
      <c r="G520" s="16">
        <v>2448</v>
      </c>
      <c r="H520" s="16">
        <v>0</v>
      </c>
      <c r="I520" s="16">
        <v>0</v>
      </c>
      <c r="J520" s="16">
        <v>7031</v>
      </c>
    </row>
    <row r="521" spans="1:10" x14ac:dyDescent="0.35">
      <c r="A521" s="16" t="s">
        <v>402</v>
      </c>
      <c r="B521" s="16">
        <v>37558</v>
      </c>
      <c r="C521" s="16">
        <v>18853</v>
      </c>
      <c r="D521" s="16">
        <v>-2895</v>
      </c>
      <c r="E521" s="16">
        <v>17988</v>
      </c>
      <c r="F521" s="16">
        <v>3612</v>
      </c>
      <c r="G521" s="16">
        <v>2455</v>
      </c>
      <c r="H521" s="16">
        <v>0</v>
      </c>
      <c r="I521" s="16">
        <v>0</v>
      </c>
      <c r="J521" s="16">
        <v>8373</v>
      </c>
    </row>
    <row r="522" spans="1:10" x14ac:dyDescent="0.35">
      <c r="A522" s="16" t="s">
        <v>403</v>
      </c>
      <c r="B522" s="16">
        <v>37969</v>
      </c>
      <c r="C522" s="16">
        <v>19034</v>
      </c>
      <c r="D522" s="16">
        <v>-3088</v>
      </c>
      <c r="E522" s="16">
        <v>18409</v>
      </c>
      <c r="F522" s="16">
        <v>3614</v>
      </c>
      <c r="G522" s="16">
        <v>2481</v>
      </c>
      <c r="H522" s="16">
        <v>0</v>
      </c>
      <c r="I522" s="16">
        <v>0</v>
      </c>
      <c r="J522" s="16">
        <v>9389</v>
      </c>
    </row>
    <row r="523" spans="1:10" x14ac:dyDescent="0.35">
      <c r="A523" s="16" t="s">
        <v>404</v>
      </c>
      <c r="B523" s="16">
        <v>38523</v>
      </c>
      <c r="C523" s="16">
        <v>19176</v>
      </c>
      <c r="D523" s="16">
        <v>-3111</v>
      </c>
      <c r="E523" s="16">
        <v>18768</v>
      </c>
      <c r="F523" s="16">
        <v>3690</v>
      </c>
      <c r="G523" s="16">
        <v>2521</v>
      </c>
      <c r="H523" s="16">
        <v>0</v>
      </c>
      <c r="I523" s="16">
        <v>0</v>
      </c>
      <c r="J523" s="16">
        <v>8365</v>
      </c>
    </row>
    <row r="524" spans="1:10" x14ac:dyDescent="0.35">
      <c r="A524" s="16" t="s">
        <v>405</v>
      </c>
      <c r="B524" s="16">
        <v>37460</v>
      </c>
      <c r="C524" s="16">
        <v>19078</v>
      </c>
      <c r="D524" s="16">
        <v>-3082</v>
      </c>
      <c r="E524" s="16">
        <v>17774</v>
      </c>
      <c r="F524" s="16">
        <v>3690</v>
      </c>
      <c r="G524" s="16">
        <v>2438</v>
      </c>
      <c r="H524" s="16">
        <v>0</v>
      </c>
      <c r="I524" s="16">
        <v>0</v>
      </c>
      <c r="J524" s="16">
        <v>3130</v>
      </c>
    </row>
    <row r="525" spans="1:10" x14ac:dyDescent="0.35">
      <c r="A525" s="16" t="s">
        <v>406</v>
      </c>
      <c r="B525" s="16">
        <v>39114</v>
      </c>
      <c r="C525" s="16">
        <v>19416</v>
      </c>
      <c r="D525" s="16">
        <v>-3094</v>
      </c>
      <c r="E525" s="16">
        <v>19102</v>
      </c>
      <c r="F525" s="16">
        <v>3690</v>
      </c>
      <c r="G525" s="16">
        <v>2521</v>
      </c>
      <c r="H525" s="16">
        <v>0</v>
      </c>
      <c r="I525" s="16">
        <v>0</v>
      </c>
      <c r="J525" s="16">
        <v>9062</v>
      </c>
    </row>
    <row r="526" spans="1:10" x14ac:dyDescent="0.35">
      <c r="A526" s="16" t="s">
        <v>407</v>
      </c>
      <c r="B526" s="16">
        <v>39082</v>
      </c>
      <c r="C526" s="16">
        <v>19324</v>
      </c>
      <c r="D526" s="16">
        <v>-3196</v>
      </c>
      <c r="E526" s="16">
        <v>19142</v>
      </c>
      <c r="F526" s="16">
        <v>3812</v>
      </c>
      <c r="G526" s="16">
        <v>2374</v>
      </c>
      <c r="H526" s="16">
        <v>0</v>
      </c>
      <c r="I526" s="16">
        <v>0</v>
      </c>
      <c r="J526" s="16">
        <v>1508</v>
      </c>
    </row>
    <row r="527" spans="1:10" x14ac:dyDescent="0.35">
      <c r="A527" s="16" t="s">
        <v>408</v>
      </c>
      <c r="B527" s="16">
        <v>39251</v>
      </c>
      <c r="C527" s="16">
        <v>19224</v>
      </c>
      <c r="D527" s="16">
        <v>-3361</v>
      </c>
      <c r="E527" s="16">
        <v>19576</v>
      </c>
      <c r="F527" s="16">
        <v>3812</v>
      </c>
      <c r="G527" s="16">
        <v>2406</v>
      </c>
      <c r="H527" s="16">
        <v>0</v>
      </c>
      <c r="I527" s="16">
        <v>0</v>
      </c>
      <c r="J527" s="16">
        <v>12965</v>
      </c>
    </row>
    <row r="528" spans="1:10" x14ac:dyDescent="0.35">
      <c r="A528" s="16" t="s">
        <v>409</v>
      </c>
      <c r="B528" s="16">
        <v>41283</v>
      </c>
      <c r="C528" s="16">
        <v>19594</v>
      </c>
      <c r="D528" s="16">
        <v>-3552</v>
      </c>
      <c r="E528" s="16">
        <v>21427</v>
      </c>
      <c r="F528" s="16">
        <v>3814</v>
      </c>
      <c r="G528" s="16">
        <v>2512</v>
      </c>
      <c r="H528" s="16">
        <v>0</v>
      </c>
      <c r="I528" s="16">
        <v>0</v>
      </c>
      <c r="J528" s="16">
        <v>3216</v>
      </c>
    </row>
    <row r="529" spans="1:10" x14ac:dyDescent="0.35">
      <c r="A529" s="16" t="s">
        <v>410</v>
      </c>
      <c r="B529" s="16">
        <v>38697</v>
      </c>
      <c r="C529" s="16">
        <v>19592</v>
      </c>
      <c r="D529" s="16">
        <v>-2680</v>
      </c>
      <c r="E529" s="16">
        <v>17921</v>
      </c>
      <c r="F529" s="16">
        <v>3864</v>
      </c>
      <c r="G529" s="16">
        <v>2681</v>
      </c>
      <c r="H529" s="16">
        <v>0</v>
      </c>
      <c r="I529" s="16">
        <v>0</v>
      </c>
      <c r="J529" s="16">
        <v>9762</v>
      </c>
    </row>
    <row r="530" spans="1:10" x14ac:dyDescent="0.35">
      <c r="A530" s="16" t="s">
        <v>411</v>
      </c>
      <c r="B530" s="16">
        <v>38908</v>
      </c>
      <c r="C530" s="16">
        <v>19802</v>
      </c>
      <c r="D530" s="16">
        <v>-2901</v>
      </c>
      <c r="E530" s="16">
        <v>18143</v>
      </c>
      <c r="F530" s="16">
        <v>3864</v>
      </c>
      <c r="G530" s="16">
        <v>2715</v>
      </c>
      <c r="H530" s="16">
        <v>0</v>
      </c>
      <c r="I530" s="16">
        <v>0</v>
      </c>
      <c r="J530" s="16">
        <v>11747</v>
      </c>
    </row>
    <row r="531" spans="1:10" x14ac:dyDescent="0.35">
      <c r="A531" s="16" t="s">
        <v>671</v>
      </c>
      <c r="B531" s="16">
        <v>38813</v>
      </c>
      <c r="C531" s="16">
        <v>19433</v>
      </c>
      <c r="D531" s="16">
        <v>-2752</v>
      </c>
      <c r="E531" s="16">
        <v>18268</v>
      </c>
      <c r="F531" s="16">
        <v>3864</v>
      </c>
      <c r="G531" s="16">
        <v>2666</v>
      </c>
      <c r="H531" s="16">
        <v>0</v>
      </c>
      <c r="I531" s="16">
        <v>0</v>
      </c>
      <c r="J531" s="16">
        <v>11771</v>
      </c>
    </row>
  </sheetData>
  <pageMargins left="0.7" right="0.7" top="0.75" bottom="0.75" header="0.3" footer="0.3"/>
  <pageSetup paperSize="9" scale="10" orientation="portrait" r:id="rId1"/>
  <tableParts count="1">
    <tablePart r:id="rId2"/>
  </tableParts>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943570E-8561-4774-BEAB-7983D79E1EA6}">
  <sheetPr codeName="Sheet40">
    <pageSetUpPr fitToPage="1"/>
  </sheetPr>
  <dimension ref="A1:U531"/>
  <sheetViews>
    <sheetView zoomScaleNormal="100" workbookViewId="0"/>
  </sheetViews>
  <sheetFormatPr defaultColWidth="9.453125" defaultRowHeight="15.5" x14ac:dyDescent="0.35"/>
  <cols>
    <col min="1" max="1" width="26.453125" style="9" customWidth="1"/>
    <col min="2" max="15" width="18.453125" style="9" customWidth="1"/>
    <col min="16" max="16" width="9.453125" style="9"/>
    <col min="17" max="18" width="9.453125" style="9" customWidth="1"/>
    <col min="19" max="16384" width="9.453125" style="9"/>
  </cols>
  <sheetData>
    <row r="1" spans="1:21" ht="17.5" customHeight="1" x14ac:dyDescent="0.4">
      <c r="A1" s="2" t="s">
        <v>1447</v>
      </c>
      <c r="B1" s="5"/>
      <c r="C1" s="5"/>
      <c r="D1" s="5"/>
      <c r="E1" s="5"/>
      <c r="J1" s="28"/>
    </row>
    <row r="2" spans="1:21" ht="17.5" customHeight="1" x14ac:dyDescent="0.35">
      <c r="A2" s="12" t="s">
        <v>1075</v>
      </c>
      <c r="B2" s="5"/>
    </row>
    <row r="3" spans="1:21" ht="17.5" customHeight="1" x14ac:dyDescent="0.35">
      <c r="A3" s="12" t="s">
        <v>1078</v>
      </c>
      <c r="B3" s="5"/>
    </row>
    <row r="4" spans="1:21" ht="17.5" customHeight="1" x14ac:dyDescent="0.35">
      <c r="A4" s="12" t="s">
        <v>1076</v>
      </c>
      <c r="B4" s="5"/>
    </row>
    <row r="5" spans="1:21" ht="150" customHeight="1" x14ac:dyDescent="0.35">
      <c r="A5" s="101" t="s">
        <v>1079</v>
      </c>
      <c r="B5" s="13" t="s">
        <v>1448</v>
      </c>
      <c r="C5" s="13" t="s">
        <v>1449</v>
      </c>
      <c r="D5" s="13" t="s">
        <v>1450</v>
      </c>
      <c r="E5" s="13" t="s">
        <v>1451</v>
      </c>
      <c r="F5" s="13" t="s">
        <v>1452</v>
      </c>
      <c r="G5" s="18" t="s">
        <v>1453</v>
      </c>
      <c r="H5" s="13" t="s">
        <v>1454</v>
      </c>
      <c r="I5" s="13" t="s">
        <v>1455</v>
      </c>
      <c r="J5" s="13" t="s">
        <v>1456</v>
      </c>
      <c r="K5" s="13" t="s">
        <v>1457</v>
      </c>
      <c r="L5" s="13" t="s">
        <v>1458</v>
      </c>
      <c r="M5" s="13" t="s">
        <v>1459</v>
      </c>
      <c r="N5" s="13" t="s">
        <v>1460</v>
      </c>
      <c r="O5" s="13" t="s">
        <v>1350</v>
      </c>
      <c r="P5" s="18"/>
      <c r="Q5" s="13"/>
      <c r="R5" s="13"/>
      <c r="S5" s="13"/>
      <c r="T5" s="18"/>
      <c r="U5" s="13"/>
    </row>
    <row r="6" spans="1:21" ht="15" customHeight="1" x14ac:dyDescent="0.35">
      <c r="A6" s="6" t="s">
        <v>1094</v>
      </c>
      <c r="B6" s="14" t="s">
        <v>1318</v>
      </c>
      <c r="C6" s="14" t="s">
        <v>1461</v>
      </c>
      <c r="D6" s="14" t="s">
        <v>1462</v>
      </c>
      <c r="E6" s="14" t="s">
        <v>1463</v>
      </c>
      <c r="F6" s="14" t="s">
        <v>1464</v>
      </c>
      <c r="G6" s="14" t="s">
        <v>1465</v>
      </c>
      <c r="H6" s="14" t="s">
        <v>1466</v>
      </c>
      <c r="I6" s="77" t="s">
        <v>1467</v>
      </c>
      <c r="J6" s="14" t="s">
        <v>1468</v>
      </c>
      <c r="K6" s="14" t="s">
        <v>1469</v>
      </c>
      <c r="L6" s="14" t="s">
        <v>1470</v>
      </c>
      <c r="M6" s="14" t="s">
        <v>1471</v>
      </c>
      <c r="N6" s="14" t="s">
        <v>1472</v>
      </c>
      <c r="O6" s="14" t="s">
        <v>1320</v>
      </c>
    </row>
    <row r="7" spans="1:21" x14ac:dyDescent="0.35">
      <c r="A7" s="12">
        <v>1998</v>
      </c>
      <c r="B7" s="16">
        <v>92861</v>
      </c>
      <c r="C7" s="16">
        <v>46386</v>
      </c>
      <c r="D7" s="16">
        <v>44273</v>
      </c>
      <c r="E7" s="16">
        <v>11453</v>
      </c>
      <c r="F7" s="16">
        <v>-9251</v>
      </c>
      <c r="G7" s="16">
        <v>6771</v>
      </c>
      <c r="H7" s="16">
        <v>8148</v>
      </c>
      <c r="I7" s="16">
        <v>-1377</v>
      </c>
      <c r="J7" s="16">
        <v>1391</v>
      </c>
      <c r="K7" s="16">
        <v>0</v>
      </c>
      <c r="L7" s="16">
        <v>-7</v>
      </c>
      <c r="M7" s="16">
        <v>60378</v>
      </c>
      <c r="N7" s="16">
        <v>10247</v>
      </c>
      <c r="O7" s="16">
        <v>302008</v>
      </c>
      <c r="Q7" s="16"/>
      <c r="R7" s="16"/>
    </row>
    <row r="8" spans="1:21" x14ac:dyDescent="0.35">
      <c r="A8" s="12">
        <v>1999</v>
      </c>
      <c r="B8" s="16">
        <v>93959</v>
      </c>
      <c r="C8" s="16">
        <v>48602</v>
      </c>
      <c r="D8" s="16">
        <v>43543</v>
      </c>
      <c r="E8" s="16">
        <v>11935</v>
      </c>
      <c r="F8" s="16">
        <v>-10121</v>
      </c>
      <c r="G8" s="16">
        <v>5272</v>
      </c>
      <c r="H8" s="16">
        <v>8443</v>
      </c>
      <c r="I8" s="16">
        <v>-3171</v>
      </c>
      <c r="J8" s="16">
        <v>1287</v>
      </c>
      <c r="K8" s="16">
        <v>0</v>
      </c>
      <c r="L8" s="16">
        <v>-5</v>
      </c>
      <c r="M8" s="16">
        <v>64384</v>
      </c>
      <c r="N8" s="16">
        <v>12750</v>
      </c>
      <c r="O8" s="16">
        <v>311240</v>
      </c>
      <c r="Q8" s="16"/>
      <c r="R8" s="16"/>
    </row>
    <row r="9" spans="1:21" x14ac:dyDescent="0.35">
      <c r="A9" s="12">
        <v>2000</v>
      </c>
      <c r="B9" s="16">
        <v>96608</v>
      </c>
      <c r="C9" s="16">
        <v>50614</v>
      </c>
      <c r="D9" s="16">
        <v>44217</v>
      </c>
      <c r="E9" s="16">
        <v>13036</v>
      </c>
      <c r="F9" s="16">
        <v>-11259</v>
      </c>
      <c r="G9" s="16">
        <v>6499</v>
      </c>
      <c r="H9" s="16">
        <v>8583</v>
      </c>
      <c r="I9" s="16">
        <v>-2084</v>
      </c>
      <c r="J9" s="16">
        <v>2018</v>
      </c>
      <c r="K9" s="16">
        <v>0</v>
      </c>
      <c r="L9" s="16">
        <v>0</v>
      </c>
      <c r="M9" s="16">
        <v>66053</v>
      </c>
      <c r="N9" s="16">
        <v>15350</v>
      </c>
      <c r="O9" s="16">
        <v>327316</v>
      </c>
      <c r="Q9" s="16"/>
      <c r="R9" s="16"/>
    </row>
    <row r="10" spans="1:21" x14ac:dyDescent="0.35">
      <c r="A10" s="12">
        <v>2001</v>
      </c>
      <c r="B10" s="16">
        <v>103598</v>
      </c>
      <c r="C10" s="16">
        <v>53652</v>
      </c>
      <c r="D10" s="16">
        <v>47780</v>
      </c>
      <c r="E10" s="16">
        <v>14770</v>
      </c>
      <c r="F10" s="16">
        <v>-12604</v>
      </c>
      <c r="G10" s="16">
        <v>2873</v>
      </c>
      <c r="H10" s="16">
        <v>7433</v>
      </c>
      <c r="I10" s="16">
        <v>-4560</v>
      </c>
      <c r="J10" s="16">
        <v>2331</v>
      </c>
      <c r="K10" s="16">
        <v>0</v>
      </c>
      <c r="L10" s="16">
        <v>-8</v>
      </c>
      <c r="M10" s="16">
        <v>73207</v>
      </c>
      <c r="N10" s="16">
        <v>16955</v>
      </c>
      <c r="O10" s="16">
        <v>346122</v>
      </c>
      <c r="Q10" s="16"/>
      <c r="R10" s="16"/>
    </row>
    <row r="11" spans="1:21" x14ac:dyDescent="0.35">
      <c r="A11" s="12">
        <v>2002</v>
      </c>
      <c r="B11" s="16">
        <v>107798</v>
      </c>
      <c r="C11" s="16">
        <v>56559</v>
      </c>
      <c r="D11" s="16">
        <v>49890</v>
      </c>
      <c r="E11" s="16">
        <v>15114</v>
      </c>
      <c r="F11" s="16">
        <v>-13765</v>
      </c>
      <c r="G11" s="16">
        <v>5044</v>
      </c>
      <c r="H11" s="16">
        <v>8143</v>
      </c>
      <c r="I11" s="16">
        <v>-3099</v>
      </c>
      <c r="J11" s="16">
        <v>2437</v>
      </c>
      <c r="K11" s="16">
        <v>0</v>
      </c>
      <c r="L11" s="16">
        <v>-13</v>
      </c>
      <c r="M11" s="16">
        <v>79149</v>
      </c>
      <c r="N11" s="16">
        <v>20261</v>
      </c>
      <c r="O11" s="16">
        <v>372664</v>
      </c>
      <c r="Q11" s="16"/>
      <c r="R11" s="16"/>
    </row>
    <row r="12" spans="1:21" x14ac:dyDescent="0.35">
      <c r="A12" s="12">
        <v>2003</v>
      </c>
      <c r="B12" s="16">
        <v>117682</v>
      </c>
      <c r="C12" s="16">
        <v>59415</v>
      </c>
      <c r="D12" s="16">
        <v>56883</v>
      </c>
      <c r="E12" s="16">
        <v>16162</v>
      </c>
      <c r="F12" s="16">
        <v>-14778</v>
      </c>
      <c r="G12" s="16">
        <v>5952</v>
      </c>
      <c r="H12" s="16">
        <v>9512</v>
      </c>
      <c r="I12" s="16">
        <v>-3560</v>
      </c>
      <c r="J12" s="16">
        <v>2684</v>
      </c>
      <c r="K12" s="16">
        <v>0</v>
      </c>
      <c r="L12" s="16">
        <v>-10</v>
      </c>
      <c r="M12" s="16">
        <v>87858</v>
      </c>
      <c r="N12" s="16">
        <v>21280</v>
      </c>
      <c r="O12" s="16">
        <v>407187</v>
      </c>
      <c r="Q12" s="16"/>
      <c r="R12" s="16"/>
    </row>
    <row r="13" spans="1:21" x14ac:dyDescent="0.35">
      <c r="A13" s="12">
        <v>2004</v>
      </c>
      <c r="B13" s="16">
        <v>126449</v>
      </c>
      <c r="C13" s="16">
        <v>62066</v>
      </c>
      <c r="D13" s="16">
        <v>63105</v>
      </c>
      <c r="E13" s="16">
        <v>17090</v>
      </c>
      <c r="F13" s="16">
        <v>-15812</v>
      </c>
      <c r="G13" s="16">
        <v>5746</v>
      </c>
      <c r="H13" s="16">
        <v>9338</v>
      </c>
      <c r="I13" s="16">
        <v>-3592</v>
      </c>
      <c r="J13" s="16">
        <v>2869</v>
      </c>
      <c r="K13" s="16">
        <v>0</v>
      </c>
      <c r="L13" s="16">
        <v>-12</v>
      </c>
      <c r="M13" s="16">
        <v>94718</v>
      </c>
      <c r="N13" s="16">
        <v>22535</v>
      </c>
      <c r="O13" s="16">
        <v>435819</v>
      </c>
      <c r="Q13" s="16"/>
      <c r="R13" s="16"/>
    </row>
    <row r="14" spans="1:21" x14ac:dyDescent="0.35">
      <c r="A14" s="12">
        <v>2005</v>
      </c>
      <c r="B14" s="16">
        <v>130527</v>
      </c>
      <c r="C14" s="16">
        <v>64502</v>
      </c>
      <c r="D14" s="16">
        <v>65777</v>
      </c>
      <c r="E14" s="16">
        <v>18078</v>
      </c>
      <c r="F14" s="16">
        <v>-17830</v>
      </c>
      <c r="G14" s="16">
        <v>7076</v>
      </c>
      <c r="H14" s="16">
        <v>10731</v>
      </c>
      <c r="I14" s="16">
        <v>-3655</v>
      </c>
      <c r="J14" s="16">
        <v>3215</v>
      </c>
      <c r="K14" s="16">
        <v>0</v>
      </c>
      <c r="L14" s="16">
        <v>-13</v>
      </c>
      <c r="M14" s="16">
        <v>101368</v>
      </c>
      <c r="N14" s="16">
        <v>24147</v>
      </c>
      <c r="O14" s="16">
        <v>462587</v>
      </c>
      <c r="Q14" s="16"/>
      <c r="R14" s="16"/>
    </row>
    <row r="15" spans="1:21" x14ac:dyDescent="0.35">
      <c r="A15" s="12">
        <v>2006</v>
      </c>
      <c r="B15" s="16">
        <v>134482</v>
      </c>
      <c r="C15" s="16">
        <v>66729</v>
      </c>
      <c r="D15" s="16">
        <v>66886</v>
      </c>
      <c r="E15" s="16">
        <v>19340</v>
      </c>
      <c r="F15" s="16">
        <v>-18473</v>
      </c>
      <c r="G15" s="16">
        <v>7118</v>
      </c>
      <c r="H15" s="16">
        <v>10688</v>
      </c>
      <c r="I15" s="16">
        <v>-3570</v>
      </c>
      <c r="J15" s="16">
        <v>3654</v>
      </c>
      <c r="K15" s="16">
        <v>0</v>
      </c>
      <c r="L15" s="16">
        <v>-24</v>
      </c>
      <c r="M15" s="16">
        <v>110357</v>
      </c>
      <c r="N15" s="16">
        <v>24766</v>
      </c>
      <c r="O15" s="16">
        <v>490906</v>
      </c>
      <c r="Q15" s="16"/>
      <c r="R15" s="16"/>
    </row>
    <row r="16" spans="1:21" x14ac:dyDescent="0.35">
      <c r="A16" s="12">
        <v>2007</v>
      </c>
      <c r="B16" s="16">
        <v>143582</v>
      </c>
      <c r="C16" s="16">
        <v>70811</v>
      </c>
      <c r="D16" s="16">
        <v>70139</v>
      </c>
      <c r="E16" s="16">
        <v>22247</v>
      </c>
      <c r="F16" s="16">
        <v>-19615</v>
      </c>
      <c r="G16" s="16">
        <v>7119</v>
      </c>
      <c r="H16" s="16">
        <v>10642</v>
      </c>
      <c r="I16" s="16">
        <v>-3523</v>
      </c>
      <c r="J16" s="16">
        <v>3911</v>
      </c>
      <c r="K16" s="16">
        <v>0</v>
      </c>
      <c r="L16" s="16">
        <v>-77</v>
      </c>
      <c r="M16" s="16">
        <v>113108</v>
      </c>
      <c r="N16" s="16">
        <v>25659</v>
      </c>
      <c r="O16" s="16">
        <v>515289</v>
      </c>
      <c r="Q16" s="16"/>
      <c r="R16" s="16"/>
    </row>
    <row r="17" spans="1:18" x14ac:dyDescent="0.35">
      <c r="A17" s="12">
        <v>2008</v>
      </c>
      <c r="B17" s="16">
        <v>154145</v>
      </c>
      <c r="C17" s="16">
        <v>75817</v>
      </c>
      <c r="D17" s="16">
        <v>75588</v>
      </c>
      <c r="E17" s="16">
        <v>23000</v>
      </c>
      <c r="F17" s="16">
        <v>-20260</v>
      </c>
      <c r="G17" s="16">
        <v>5831</v>
      </c>
      <c r="H17" s="16">
        <v>10693</v>
      </c>
      <c r="I17" s="16">
        <v>-4862</v>
      </c>
      <c r="J17" s="16">
        <v>4274</v>
      </c>
      <c r="K17" s="16">
        <v>0</v>
      </c>
      <c r="L17" s="16">
        <v>-39</v>
      </c>
      <c r="M17" s="16">
        <v>117884</v>
      </c>
      <c r="N17" s="16">
        <v>26127</v>
      </c>
      <c r="O17" s="16">
        <v>544939</v>
      </c>
      <c r="Q17" s="16"/>
      <c r="R17" s="16"/>
    </row>
    <row r="18" spans="1:18" x14ac:dyDescent="0.35">
      <c r="A18" s="12">
        <v>2009</v>
      </c>
      <c r="B18" s="16">
        <v>170874</v>
      </c>
      <c r="C18" s="16">
        <v>82874</v>
      </c>
      <c r="D18" s="16">
        <v>84386</v>
      </c>
      <c r="E18" s="16">
        <v>25433</v>
      </c>
      <c r="F18" s="16">
        <v>-21819</v>
      </c>
      <c r="G18" s="16">
        <v>6756</v>
      </c>
      <c r="H18" s="16">
        <v>12148</v>
      </c>
      <c r="I18" s="16">
        <v>-5392</v>
      </c>
      <c r="J18" s="16">
        <v>5021</v>
      </c>
      <c r="K18" s="16">
        <v>0</v>
      </c>
      <c r="L18" s="16">
        <v>-38</v>
      </c>
      <c r="M18" s="16">
        <v>124730</v>
      </c>
      <c r="N18" s="16">
        <v>27686</v>
      </c>
      <c r="O18" s="16">
        <v>576625</v>
      </c>
      <c r="Q18" s="16"/>
      <c r="R18" s="16"/>
    </row>
    <row r="19" spans="1:18" x14ac:dyDescent="0.35">
      <c r="A19" s="12">
        <v>2010</v>
      </c>
      <c r="B19" s="16">
        <v>178154</v>
      </c>
      <c r="C19" s="16">
        <v>84277</v>
      </c>
      <c r="D19" s="16">
        <v>89495</v>
      </c>
      <c r="E19" s="16">
        <v>26788</v>
      </c>
      <c r="F19" s="16">
        <v>-22406</v>
      </c>
      <c r="G19" s="16">
        <v>10026</v>
      </c>
      <c r="H19" s="16">
        <v>13072</v>
      </c>
      <c r="I19" s="16">
        <v>-3046</v>
      </c>
      <c r="J19" s="16">
        <v>5668</v>
      </c>
      <c r="K19" s="16">
        <v>0</v>
      </c>
      <c r="L19" s="16">
        <v>-38</v>
      </c>
      <c r="M19" s="16">
        <v>132331</v>
      </c>
      <c r="N19" s="16">
        <v>28937</v>
      </c>
      <c r="O19" s="16">
        <v>619629</v>
      </c>
      <c r="Q19" s="16"/>
      <c r="R19" s="16"/>
    </row>
    <row r="20" spans="1:18" x14ac:dyDescent="0.35">
      <c r="A20" s="12">
        <v>2011</v>
      </c>
      <c r="B20" s="16">
        <v>183819</v>
      </c>
      <c r="C20" s="16">
        <v>86113</v>
      </c>
      <c r="D20" s="16">
        <v>91683</v>
      </c>
      <c r="E20" s="16">
        <v>28702</v>
      </c>
      <c r="F20" s="16">
        <v>-22679</v>
      </c>
      <c r="G20" s="16">
        <v>10011</v>
      </c>
      <c r="H20" s="16">
        <v>13155</v>
      </c>
      <c r="I20" s="16">
        <v>-3144</v>
      </c>
      <c r="J20" s="16">
        <v>6255</v>
      </c>
      <c r="K20" s="16">
        <v>0</v>
      </c>
      <c r="L20" s="16">
        <v>-45</v>
      </c>
      <c r="M20" s="16">
        <v>126950</v>
      </c>
      <c r="N20" s="16">
        <v>25231</v>
      </c>
      <c r="O20" s="16">
        <v>628396</v>
      </c>
      <c r="Q20" s="16"/>
      <c r="R20" s="16"/>
    </row>
    <row r="21" spans="1:18" x14ac:dyDescent="0.35">
      <c r="A21" s="12">
        <v>2012</v>
      </c>
      <c r="B21" s="16">
        <v>193368</v>
      </c>
      <c r="C21" s="16">
        <v>91472</v>
      </c>
      <c r="D21" s="16">
        <v>93740</v>
      </c>
      <c r="E21" s="16">
        <v>30646</v>
      </c>
      <c r="F21" s="16">
        <v>-22490</v>
      </c>
      <c r="G21" s="16">
        <v>10472</v>
      </c>
      <c r="H21" s="16">
        <v>13582</v>
      </c>
      <c r="I21" s="16">
        <v>-3110</v>
      </c>
      <c r="J21" s="16">
        <v>6122</v>
      </c>
      <c r="K21" s="16">
        <v>0</v>
      </c>
      <c r="L21" s="16">
        <v>-121</v>
      </c>
      <c r="M21" s="16">
        <v>128672</v>
      </c>
      <c r="N21" s="16">
        <v>25143</v>
      </c>
      <c r="O21" s="16">
        <v>649122</v>
      </c>
      <c r="Q21" s="16"/>
      <c r="R21" s="16"/>
    </row>
    <row r="22" spans="1:18" x14ac:dyDescent="0.35">
      <c r="A22" s="12">
        <v>2013</v>
      </c>
      <c r="B22" s="16">
        <v>196001</v>
      </c>
      <c r="C22" s="16">
        <v>93708</v>
      </c>
      <c r="D22" s="16">
        <v>93569</v>
      </c>
      <c r="E22" s="16">
        <v>32204</v>
      </c>
      <c r="F22" s="16">
        <v>-23480</v>
      </c>
      <c r="G22" s="16">
        <v>12791</v>
      </c>
      <c r="H22" s="16">
        <v>16466</v>
      </c>
      <c r="I22" s="16">
        <v>-3675</v>
      </c>
      <c r="J22" s="16">
        <v>8060</v>
      </c>
      <c r="K22" s="16">
        <v>0</v>
      </c>
      <c r="L22" s="16">
        <v>-105</v>
      </c>
      <c r="M22" s="16">
        <v>122467</v>
      </c>
      <c r="N22" s="16">
        <v>22500</v>
      </c>
      <c r="O22" s="16">
        <v>652434</v>
      </c>
      <c r="Q22" s="16"/>
      <c r="R22" s="16"/>
    </row>
    <row r="23" spans="1:18" x14ac:dyDescent="0.35">
      <c r="A23" s="12">
        <v>2014</v>
      </c>
      <c r="B23" s="16">
        <v>200302</v>
      </c>
      <c r="C23" s="16">
        <v>96232</v>
      </c>
      <c r="D23" s="16">
        <v>94011</v>
      </c>
      <c r="E23" s="16">
        <v>34111</v>
      </c>
      <c r="F23" s="16">
        <v>-24052</v>
      </c>
      <c r="G23" s="16">
        <v>11734</v>
      </c>
      <c r="H23" s="16">
        <v>16150</v>
      </c>
      <c r="I23" s="16">
        <v>-4416</v>
      </c>
      <c r="J23" s="16">
        <v>7198</v>
      </c>
      <c r="K23" s="16">
        <v>0</v>
      </c>
      <c r="L23" s="16">
        <v>-123</v>
      </c>
      <c r="M23" s="16">
        <v>124704</v>
      </c>
      <c r="N23" s="16">
        <v>20294</v>
      </c>
      <c r="O23" s="16">
        <v>666789</v>
      </c>
      <c r="Q23" s="16"/>
      <c r="R23" s="16"/>
    </row>
    <row r="24" spans="1:18" x14ac:dyDescent="0.35">
      <c r="A24" s="12">
        <v>2015</v>
      </c>
      <c r="B24" s="16">
        <v>203179</v>
      </c>
      <c r="C24" s="16">
        <v>99141</v>
      </c>
      <c r="D24" s="16">
        <v>94585</v>
      </c>
      <c r="E24" s="16">
        <v>35490</v>
      </c>
      <c r="F24" s="16">
        <v>-26037</v>
      </c>
      <c r="G24" s="16">
        <v>11592</v>
      </c>
      <c r="H24" s="16">
        <v>16505</v>
      </c>
      <c r="I24" s="16">
        <v>-4913</v>
      </c>
      <c r="J24" s="16">
        <v>6973</v>
      </c>
      <c r="K24" s="16">
        <v>0</v>
      </c>
      <c r="L24" s="16">
        <v>-111</v>
      </c>
      <c r="M24" s="16">
        <v>121761</v>
      </c>
      <c r="N24" s="16">
        <v>18997</v>
      </c>
      <c r="O24" s="16">
        <v>666573</v>
      </c>
      <c r="Q24" s="16"/>
      <c r="R24" s="16"/>
    </row>
    <row r="25" spans="1:18" x14ac:dyDescent="0.35">
      <c r="A25" s="12">
        <v>2016</v>
      </c>
      <c r="B25" s="16">
        <v>205589</v>
      </c>
      <c r="C25" s="16">
        <v>101772</v>
      </c>
      <c r="D25" s="16">
        <v>94149</v>
      </c>
      <c r="E25" s="16">
        <v>36398</v>
      </c>
      <c r="F25" s="16">
        <v>-26730</v>
      </c>
      <c r="G25" s="16">
        <v>10439</v>
      </c>
      <c r="H25" s="16">
        <v>15465</v>
      </c>
      <c r="I25" s="16">
        <v>-5026</v>
      </c>
      <c r="J25" s="16">
        <v>7791</v>
      </c>
      <c r="K25" s="16">
        <v>0</v>
      </c>
      <c r="L25" s="16">
        <v>-297</v>
      </c>
      <c r="M25" s="16">
        <v>114607</v>
      </c>
      <c r="N25" s="16">
        <v>18745</v>
      </c>
      <c r="O25" s="16">
        <v>674881</v>
      </c>
      <c r="Q25" s="16"/>
      <c r="R25" s="16"/>
    </row>
    <row r="26" spans="1:18" x14ac:dyDescent="0.35">
      <c r="A26" s="12">
        <v>2017</v>
      </c>
      <c r="B26" s="16">
        <v>207218</v>
      </c>
      <c r="C26" s="16">
        <v>103774</v>
      </c>
      <c r="D26" s="16">
        <v>94228</v>
      </c>
      <c r="E26" s="16">
        <v>36600</v>
      </c>
      <c r="F26" s="16">
        <v>-27384</v>
      </c>
      <c r="G26" s="16">
        <v>9162</v>
      </c>
      <c r="H26" s="16">
        <v>13464</v>
      </c>
      <c r="I26" s="16">
        <v>-4302</v>
      </c>
      <c r="J26" s="16">
        <v>7700</v>
      </c>
      <c r="K26" s="16">
        <v>0</v>
      </c>
      <c r="L26" s="16">
        <v>-379</v>
      </c>
      <c r="M26" s="16">
        <v>113882</v>
      </c>
      <c r="N26" s="16">
        <v>18117</v>
      </c>
      <c r="O26" s="16">
        <v>689448</v>
      </c>
      <c r="Q26" s="16"/>
      <c r="R26" s="16"/>
    </row>
    <row r="27" spans="1:18" x14ac:dyDescent="0.35">
      <c r="A27" s="12">
        <v>2018</v>
      </c>
      <c r="B27" s="16">
        <v>213451</v>
      </c>
      <c r="C27" s="16">
        <v>106722</v>
      </c>
      <c r="D27" s="16">
        <v>96395</v>
      </c>
      <c r="E27" s="16">
        <v>38564</v>
      </c>
      <c r="F27" s="16">
        <v>-28230</v>
      </c>
      <c r="G27" s="16">
        <v>11919</v>
      </c>
      <c r="H27" s="16">
        <v>16369</v>
      </c>
      <c r="I27" s="16">
        <v>-4450</v>
      </c>
      <c r="J27" s="16">
        <v>7844</v>
      </c>
      <c r="K27" s="16">
        <v>0</v>
      </c>
      <c r="L27" s="16">
        <v>-147</v>
      </c>
      <c r="M27" s="16">
        <v>113570</v>
      </c>
      <c r="N27" s="16">
        <v>17723</v>
      </c>
      <c r="O27" s="16">
        <v>706048</v>
      </c>
      <c r="Q27" s="16"/>
      <c r="R27" s="16"/>
    </row>
    <row r="28" spans="1:18" x14ac:dyDescent="0.35">
      <c r="A28" s="12">
        <v>2019</v>
      </c>
      <c r="B28" s="16">
        <v>214700</v>
      </c>
      <c r="C28" s="16">
        <v>108253</v>
      </c>
      <c r="D28" s="16">
        <v>100486</v>
      </c>
      <c r="E28" s="16">
        <v>40137</v>
      </c>
      <c r="F28" s="16">
        <v>-34176</v>
      </c>
      <c r="G28" s="16">
        <v>12393</v>
      </c>
      <c r="H28" s="16">
        <v>16885</v>
      </c>
      <c r="I28" s="16">
        <v>-4492</v>
      </c>
      <c r="J28" s="16">
        <v>8822</v>
      </c>
      <c r="K28" s="16">
        <v>0</v>
      </c>
      <c r="L28" s="16">
        <v>-115</v>
      </c>
      <c r="M28" s="16">
        <v>111555</v>
      </c>
      <c r="N28" s="16">
        <v>17377</v>
      </c>
      <c r="O28" s="16">
        <v>725172</v>
      </c>
      <c r="Q28" s="16"/>
      <c r="R28" s="16"/>
    </row>
    <row r="29" spans="1:18" x14ac:dyDescent="0.35">
      <c r="A29" s="12">
        <v>2020</v>
      </c>
      <c r="B29" s="16">
        <v>231480</v>
      </c>
      <c r="C29" s="16">
        <v>111277</v>
      </c>
      <c r="D29" s="16">
        <v>117463</v>
      </c>
      <c r="E29" s="16">
        <v>41466</v>
      </c>
      <c r="F29" s="16">
        <v>-38726</v>
      </c>
      <c r="G29" s="16">
        <v>15083</v>
      </c>
      <c r="H29" s="16">
        <v>20286</v>
      </c>
      <c r="I29" s="16">
        <v>-5203</v>
      </c>
      <c r="J29" s="16">
        <v>7426</v>
      </c>
      <c r="K29" s="16">
        <v>0</v>
      </c>
      <c r="L29" s="16">
        <v>-74</v>
      </c>
      <c r="M29" s="16">
        <v>140448</v>
      </c>
      <c r="N29" s="16">
        <v>18875</v>
      </c>
      <c r="O29" s="16">
        <v>890732</v>
      </c>
      <c r="Q29" s="16"/>
      <c r="R29" s="16"/>
    </row>
    <row r="30" spans="1:18" x14ac:dyDescent="0.35">
      <c r="A30" s="12">
        <v>2021</v>
      </c>
      <c r="B30" s="16">
        <v>236609</v>
      </c>
      <c r="C30" s="16">
        <v>113860</v>
      </c>
      <c r="D30" s="16">
        <v>121579</v>
      </c>
      <c r="E30" s="16">
        <v>42341</v>
      </c>
      <c r="F30" s="16">
        <v>-41171</v>
      </c>
      <c r="G30" s="16">
        <v>0</v>
      </c>
      <c r="H30" s="16">
        <v>0</v>
      </c>
      <c r="I30" s="16">
        <v>0</v>
      </c>
      <c r="J30" s="16">
        <v>11575</v>
      </c>
      <c r="K30" s="16">
        <v>5813</v>
      </c>
      <c r="L30" s="16">
        <v>-81</v>
      </c>
      <c r="M30" s="16">
        <v>137811</v>
      </c>
      <c r="N30" s="16">
        <v>21796</v>
      </c>
      <c r="O30" s="16">
        <v>893329</v>
      </c>
      <c r="Q30" s="16"/>
      <c r="R30" s="16"/>
    </row>
    <row r="31" spans="1:18" x14ac:dyDescent="0.35">
      <c r="A31" s="12">
        <v>2022</v>
      </c>
      <c r="B31" s="16">
        <v>251580</v>
      </c>
      <c r="C31" s="16">
        <v>121460</v>
      </c>
      <c r="D31" s="16">
        <v>128775</v>
      </c>
      <c r="E31" s="16">
        <v>45050</v>
      </c>
      <c r="F31" s="16">
        <v>-43705</v>
      </c>
      <c r="G31" s="16">
        <v>0</v>
      </c>
      <c r="H31" s="16">
        <v>0</v>
      </c>
      <c r="I31" s="16">
        <v>0</v>
      </c>
      <c r="J31" s="16">
        <v>15910</v>
      </c>
      <c r="K31" s="16">
        <v>9319</v>
      </c>
      <c r="L31" s="16">
        <v>-78</v>
      </c>
      <c r="M31" s="16">
        <v>128654</v>
      </c>
      <c r="N31" s="16">
        <v>29441</v>
      </c>
      <c r="O31" s="16">
        <v>942534</v>
      </c>
      <c r="Q31" s="16"/>
      <c r="R31" s="16"/>
    </row>
    <row r="32" spans="1:18" x14ac:dyDescent="0.35">
      <c r="A32" s="12">
        <v>2023</v>
      </c>
      <c r="B32" s="16">
        <v>278746</v>
      </c>
      <c r="C32" s="16">
        <v>133740</v>
      </c>
      <c r="D32" s="16">
        <v>143526</v>
      </c>
      <c r="E32" s="16">
        <v>48245</v>
      </c>
      <c r="F32" s="16">
        <v>-46765</v>
      </c>
      <c r="G32" s="16">
        <v>0</v>
      </c>
      <c r="H32" s="16">
        <v>0</v>
      </c>
      <c r="I32" s="16">
        <v>0</v>
      </c>
      <c r="J32" s="16">
        <v>12104</v>
      </c>
      <c r="K32" s="16">
        <v>8216</v>
      </c>
      <c r="L32" s="16">
        <v>-48</v>
      </c>
      <c r="M32" s="16">
        <v>132651</v>
      </c>
      <c r="N32" s="16">
        <v>29378</v>
      </c>
      <c r="O32" s="16">
        <v>985832</v>
      </c>
      <c r="Q32" s="16"/>
      <c r="R32" s="16"/>
    </row>
    <row r="33" spans="1:18" x14ac:dyDescent="0.35">
      <c r="A33" s="12">
        <v>2024</v>
      </c>
      <c r="B33" s="16">
        <v>302452</v>
      </c>
      <c r="C33" s="16">
        <v>144487</v>
      </c>
      <c r="D33" s="16">
        <v>158032</v>
      </c>
      <c r="E33" s="16">
        <v>54169</v>
      </c>
      <c r="F33" s="16">
        <v>-54236</v>
      </c>
      <c r="G33" s="16">
        <v>0</v>
      </c>
      <c r="H33" s="16">
        <v>0</v>
      </c>
      <c r="I33" s="16">
        <v>0</v>
      </c>
      <c r="J33" s="16">
        <v>10502</v>
      </c>
      <c r="K33" s="16">
        <v>3250</v>
      </c>
      <c r="L33" s="16">
        <v>-1202</v>
      </c>
      <c r="M33" s="16">
        <v>143775</v>
      </c>
      <c r="N33" s="16">
        <v>21492</v>
      </c>
      <c r="O33" s="16">
        <v>1012589</v>
      </c>
      <c r="Q33" s="16"/>
      <c r="R33" s="16"/>
    </row>
    <row r="34" spans="1:18" x14ac:dyDescent="0.35">
      <c r="A34" s="12">
        <v>2025</v>
      </c>
      <c r="B34" s="16">
        <v>322949</v>
      </c>
      <c r="C34" s="16">
        <v>155359</v>
      </c>
      <c r="D34" s="16">
        <v>170386</v>
      </c>
      <c r="E34" s="16">
        <v>56171</v>
      </c>
      <c r="F34" s="16">
        <v>-58967</v>
      </c>
      <c r="G34" s="16">
        <v>0</v>
      </c>
      <c r="H34" s="16">
        <v>0</v>
      </c>
      <c r="I34" s="16">
        <v>0</v>
      </c>
      <c r="J34" s="16">
        <v>8683</v>
      </c>
      <c r="K34" s="16">
        <v>1302</v>
      </c>
      <c r="L34" s="16">
        <v>-5</v>
      </c>
      <c r="M34" s="16">
        <v>146859</v>
      </c>
      <c r="N34" s="16">
        <v>23102</v>
      </c>
      <c r="O34" s="16">
        <v>1083535</v>
      </c>
      <c r="Q34" s="16"/>
      <c r="R34" s="16"/>
    </row>
    <row r="35" spans="1:18" ht="35.5" customHeight="1" x14ac:dyDescent="0.35">
      <c r="A35" s="16" t="s">
        <v>42</v>
      </c>
      <c r="B35" s="16">
        <v>92278</v>
      </c>
      <c r="C35" s="16">
        <v>44790</v>
      </c>
      <c r="D35" s="16">
        <v>44559</v>
      </c>
      <c r="E35" s="16">
        <v>11985</v>
      </c>
      <c r="F35" s="16">
        <v>-9056</v>
      </c>
      <c r="G35" s="16">
        <v>4921</v>
      </c>
      <c r="H35" s="16">
        <v>6483</v>
      </c>
      <c r="I35" s="16">
        <v>-1562</v>
      </c>
      <c r="J35" s="16">
        <v>1370</v>
      </c>
      <c r="K35" s="16">
        <v>0</v>
      </c>
      <c r="L35" s="16">
        <v>-5</v>
      </c>
      <c r="M35" s="16">
        <v>59767</v>
      </c>
      <c r="N35" s="16">
        <v>9923</v>
      </c>
      <c r="O35" s="16">
        <v>295590</v>
      </c>
      <c r="Q35" s="16"/>
      <c r="R35" s="16"/>
    </row>
    <row r="36" spans="1:18" x14ac:dyDescent="0.35">
      <c r="A36" s="16" t="s">
        <v>43</v>
      </c>
      <c r="B36" s="16">
        <v>93299</v>
      </c>
      <c r="C36" s="16">
        <v>46815</v>
      </c>
      <c r="D36" s="16">
        <v>44457</v>
      </c>
      <c r="E36" s="16">
        <v>11269</v>
      </c>
      <c r="F36" s="16">
        <v>-9242</v>
      </c>
      <c r="G36" s="16">
        <v>6153</v>
      </c>
      <c r="H36" s="16">
        <v>8599</v>
      </c>
      <c r="I36" s="16">
        <v>-2446</v>
      </c>
      <c r="J36" s="16">
        <v>1335</v>
      </c>
      <c r="K36" s="16">
        <v>0</v>
      </c>
      <c r="L36" s="16">
        <v>-7</v>
      </c>
      <c r="M36" s="16">
        <v>61223</v>
      </c>
      <c r="N36" s="16">
        <v>10065</v>
      </c>
      <c r="O36" s="16">
        <v>303179</v>
      </c>
      <c r="Q36" s="16"/>
      <c r="R36" s="16"/>
    </row>
    <row r="37" spans="1:18" x14ac:dyDescent="0.35">
      <c r="A37" s="16" t="s">
        <v>44</v>
      </c>
      <c r="B37" s="16">
        <v>94409</v>
      </c>
      <c r="C37" s="16">
        <v>49092</v>
      </c>
      <c r="D37" s="16">
        <v>43186</v>
      </c>
      <c r="E37" s="16">
        <v>12573</v>
      </c>
      <c r="F37" s="16">
        <v>-10442</v>
      </c>
      <c r="G37" s="16">
        <v>5136</v>
      </c>
      <c r="H37" s="16">
        <v>7342</v>
      </c>
      <c r="I37" s="16">
        <v>-2206</v>
      </c>
      <c r="J37" s="16">
        <v>1574</v>
      </c>
      <c r="K37" s="16">
        <v>0</v>
      </c>
      <c r="L37" s="16">
        <v>-2</v>
      </c>
      <c r="M37" s="16">
        <v>64055</v>
      </c>
      <c r="N37" s="16">
        <v>13961</v>
      </c>
      <c r="O37" s="16">
        <v>312692</v>
      </c>
      <c r="Q37" s="16"/>
      <c r="R37" s="16"/>
    </row>
    <row r="38" spans="1:18" x14ac:dyDescent="0.35">
      <c r="A38" s="16" t="s">
        <v>45</v>
      </c>
      <c r="B38" s="16">
        <v>97672</v>
      </c>
      <c r="C38" s="16">
        <v>50978</v>
      </c>
      <c r="D38" s="16">
        <v>44998</v>
      </c>
      <c r="E38" s="16">
        <v>13186</v>
      </c>
      <c r="F38" s="16">
        <v>-11490</v>
      </c>
      <c r="G38" s="16">
        <v>6488</v>
      </c>
      <c r="H38" s="16">
        <v>8710</v>
      </c>
      <c r="I38" s="16">
        <v>-2222</v>
      </c>
      <c r="J38" s="16">
        <v>1688</v>
      </c>
      <c r="K38" s="16">
        <v>0</v>
      </c>
      <c r="L38" s="16">
        <v>0</v>
      </c>
      <c r="M38" s="16">
        <v>67701</v>
      </c>
      <c r="N38" s="16">
        <v>15971</v>
      </c>
      <c r="O38" s="16">
        <v>333596</v>
      </c>
      <c r="Q38" s="16"/>
      <c r="R38" s="16"/>
    </row>
    <row r="39" spans="1:18" x14ac:dyDescent="0.35">
      <c r="A39" s="16" t="s">
        <v>46</v>
      </c>
      <c r="B39" s="16">
        <v>104904</v>
      </c>
      <c r="C39" s="16">
        <v>54459</v>
      </c>
      <c r="D39" s="16">
        <v>48310</v>
      </c>
      <c r="E39" s="16">
        <v>15104</v>
      </c>
      <c r="F39" s="16">
        <v>-12969</v>
      </c>
      <c r="G39" s="16">
        <v>2888</v>
      </c>
      <c r="H39" s="16">
        <v>7315</v>
      </c>
      <c r="I39" s="16">
        <v>-4427</v>
      </c>
      <c r="J39" s="16">
        <v>2422</v>
      </c>
      <c r="K39" s="16">
        <v>0</v>
      </c>
      <c r="L39" s="16">
        <v>-12</v>
      </c>
      <c r="M39" s="16">
        <v>74454</v>
      </c>
      <c r="N39" s="16">
        <v>18569</v>
      </c>
      <c r="O39" s="16">
        <v>352033</v>
      </c>
      <c r="Q39" s="16"/>
      <c r="R39" s="16"/>
    </row>
    <row r="40" spans="1:18" x14ac:dyDescent="0.35">
      <c r="A40" s="16" t="s">
        <v>47</v>
      </c>
      <c r="B40" s="16">
        <v>109142</v>
      </c>
      <c r="C40" s="16">
        <v>57323</v>
      </c>
      <c r="D40" s="16">
        <v>50706</v>
      </c>
      <c r="E40" s="16">
        <v>15172</v>
      </c>
      <c r="F40" s="16">
        <v>-14059</v>
      </c>
      <c r="G40" s="16">
        <v>5293</v>
      </c>
      <c r="H40" s="16">
        <v>8527</v>
      </c>
      <c r="I40" s="16">
        <v>-3234</v>
      </c>
      <c r="J40" s="16">
        <v>2421</v>
      </c>
      <c r="K40" s="16">
        <v>0</v>
      </c>
      <c r="L40" s="16">
        <v>-12</v>
      </c>
      <c r="M40" s="16">
        <v>81205</v>
      </c>
      <c r="N40" s="16">
        <v>19739</v>
      </c>
      <c r="O40" s="16">
        <v>378503</v>
      </c>
      <c r="Q40" s="16"/>
      <c r="R40" s="16"/>
    </row>
    <row r="41" spans="1:18" x14ac:dyDescent="0.35">
      <c r="A41" s="16" t="s">
        <v>48</v>
      </c>
      <c r="B41" s="16">
        <v>120876</v>
      </c>
      <c r="C41" s="16">
        <v>60226</v>
      </c>
      <c r="D41" s="16">
        <v>59176</v>
      </c>
      <c r="E41" s="16">
        <v>16523</v>
      </c>
      <c r="F41" s="16">
        <v>-15049</v>
      </c>
      <c r="G41" s="16">
        <v>6014</v>
      </c>
      <c r="H41" s="16">
        <v>9889</v>
      </c>
      <c r="I41" s="16">
        <v>-3875</v>
      </c>
      <c r="J41" s="16">
        <v>2771</v>
      </c>
      <c r="K41" s="16">
        <v>0</v>
      </c>
      <c r="L41" s="16">
        <v>-11</v>
      </c>
      <c r="M41" s="16">
        <v>89446</v>
      </c>
      <c r="N41" s="16">
        <v>21230</v>
      </c>
      <c r="O41" s="16">
        <v>415123</v>
      </c>
      <c r="Q41" s="16"/>
      <c r="R41" s="16"/>
    </row>
    <row r="42" spans="1:18" x14ac:dyDescent="0.35">
      <c r="A42" s="16" t="s">
        <v>49</v>
      </c>
      <c r="B42" s="16">
        <v>126997</v>
      </c>
      <c r="C42" s="16">
        <v>62453</v>
      </c>
      <c r="D42" s="16">
        <v>63389</v>
      </c>
      <c r="E42" s="16">
        <v>17167</v>
      </c>
      <c r="F42" s="16">
        <v>-16012</v>
      </c>
      <c r="G42" s="16">
        <v>6823</v>
      </c>
      <c r="H42" s="16">
        <v>10544</v>
      </c>
      <c r="I42" s="16">
        <v>-3721</v>
      </c>
      <c r="J42" s="16">
        <v>3083</v>
      </c>
      <c r="K42" s="16">
        <v>0</v>
      </c>
      <c r="L42" s="16">
        <v>-11</v>
      </c>
      <c r="M42" s="16">
        <v>96916</v>
      </c>
      <c r="N42" s="16">
        <v>22725</v>
      </c>
      <c r="O42" s="16">
        <v>444025</v>
      </c>
      <c r="Q42" s="16"/>
      <c r="R42" s="16"/>
    </row>
    <row r="43" spans="1:18" x14ac:dyDescent="0.35">
      <c r="A43" s="16" t="s">
        <v>50</v>
      </c>
      <c r="B43" s="16">
        <v>131741</v>
      </c>
      <c r="C43" s="16">
        <v>65218</v>
      </c>
      <c r="D43" s="16">
        <v>66401</v>
      </c>
      <c r="E43" s="16">
        <v>18594</v>
      </c>
      <c r="F43" s="16">
        <v>-18472</v>
      </c>
      <c r="G43" s="16">
        <v>6317</v>
      </c>
      <c r="H43" s="16">
        <v>10041</v>
      </c>
      <c r="I43" s="16">
        <v>-3724</v>
      </c>
      <c r="J43" s="16">
        <v>3664</v>
      </c>
      <c r="K43" s="16">
        <v>0</v>
      </c>
      <c r="L43" s="16">
        <v>-15</v>
      </c>
      <c r="M43" s="16">
        <v>102745</v>
      </c>
      <c r="N43" s="16">
        <v>24516</v>
      </c>
      <c r="O43" s="16">
        <v>469423</v>
      </c>
      <c r="Q43" s="16"/>
      <c r="R43" s="16"/>
    </row>
    <row r="44" spans="1:18" x14ac:dyDescent="0.35">
      <c r="A44" s="16" t="s">
        <v>51</v>
      </c>
      <c r="B44" s="16">
        <v>135745</v>
      </c>
      <c r="C44" s="16">
        <v>67366</v>
      </c>
      <c r="D44" s="16">
        <v>67458</v>
      </c>
      <c r="E44" s="16">
        <v>19964</v>
      </c>
      <c r="F44" s="16">
        <v>-19043</v>
      </c>
      <c r="G44" s="16">
        <v>6941</v>
      </c>
      <c r="H44" s="16">
        <v>10502</v>
      </c>
      <c r="I44" s="16">
        <v>-3561</v>
      </c>
      <c r="J44" s="16">
        <v>3682</v>
      </c>
      <c r="K44" s="16">
        <v>0</v>
      </c>
      <c r="L44" s="16">
        <v>-23</v>
      </c>
      <c r="M44" s="16">
        <v>109015</v>
      </c>
      <c r="N44" s="16">
        <v>25202</v>
      </c>
      <c r="O44" s="16">
        <v>493811</v>
      </c>
      <c r="Q44" s="16"/>
      <c r="R44" s="16"/>
    </row>
    <row r="45" spans="1:18" x14ac:dyDescent="0.35">
      <c r="A45" s="16" t="s">
        <v>52</v>
      </c>
      <c r="B45" s="16">
        <v>145283</v>
      </c>
      <c r="C45" s="16">
        <v>71534</v>
      </c>
      <c r="D45" s="16">
        <v>71134</v>
      </c>
      <c r="E45" s="16">
        <v>22292</v>
      </c>
      <c r="F45" s="16">
        <v>-19677</v>
      </c>
      <c r="G45" s="16">
        <v>7964</v>
      </c>
      <c r="H45" s="16">
        <v>11924</v>
      </c>
      <c r="I45" s="16">
        <v>-3960</v>
      </c>
      <c r="J45" s="16">
        <v>3948</v>
      </c>
      <c r="K45" s="16">
        <v>0</v>
      </c>
      <c r="L45" s="16">
        <v>-80</v>
      </c>
      <c r="M45" s="16">
        <v>114680</v>
      </c>
      <c r="N45" s="16">
        <v>25820</v>
      </c>
      <c r="O45" s="16">
        <v>524299</v>
      </c>
      <c r="Q45" s="16"/>
      <c r="R45" s="16"/>
    </row>
    <row r="46" spans="1:18" x14ac:dyDescent="0.35">
      <c r="A46" s="16" t="s">
        <v>53</v>
      </c>
      <c r="B46" s="16">
        <v>159242</v>
      </c>
      <c r="C46" s="16">
        <v>78224</v>
      </c>
      <c r="D46" s="16">
        <v>77992</v>
      </c>
      <c r="E46" s="16">
        <v>23615</v>
      </c>
      <c r="F46" s="16">
        <v>-20589</v>
      </c>
      <c r="G46" s="16">
        <v>5518</v>
      </c>
      <c r="H46" s="16">
        <v>11113</v>
      </c>
      <c r="I46" s="16">
        <v>-5595</v>
      </c>
      <c r="J46" s="16">
        <v>4245</v>
      </c>
      <c r="K46" s="16">
        <v>0</v>
      </c>
      <c r="L46" s="16">
        <v>-44</v>
      </c>
      <c r="M46" s="16">
        <v>120290</v>
      </c>
      <c r="N46" s="16">
        <v>25565</v>
      </c>
      <c r="O46" s="16">
        <v>551721</v>
      </c>
      <c r="Q46" s="16"/>
      <c r="R46" s="16"/>
    </row>
    <row r="47" spans="1:18" x14ac:dyDescent="0.35">
      <c r="A47" s="16" t="s">
        <v>54</v>
      </c>
      <c r="B47" s="16">
        <v>172791</v>
      </c>
      <c r="C47" s="16">
        <v>83633</v>
      </c>
      <c r="D47" s="16">
        <v>85572</v>
      </c>
      <c r="E47" s="16">
        <v>25716</v>
      </c>
      <c r="F47" s="16">
        <v>-22130</v>
      </c>
      <c r="G47" s="16">
        <v>7561</v>
      </c>
      <c r="H47" s="16">
        <v>11779</v>
      </c>
      <c r="I47" s="16">
        <v>-4218</v>
      </c>
      <c r="J47" s="16">
        <v>5251</v>
      </c>
      <c r="K47" s="16">
        <v>0</v>
      </c>
      <c r="L47" s="16">
        <v>-34</v>
      </c>
      <c r="M47" s="16">
        <v>127108</v>
      </c>
      <c r="N47" s="16">
        <v>28743</v>
      </c>
      <c r="O47" s="16">
        <v>589686</v>
      </c>
      <c r="Q47" s="16"/>
      <c r="R47" s="16"/>
    </row>
    <row r="48" spans="1:18" x14ac:dyDescent="0.35">
      <c r="A48" s="16" t="s">
        <v>55</v>
      </c>
      <c r="B48" s="16">
        <v>178821</v>
      </c>
      <c r="C48" s="16">
        <v>84129</v>
      </c>
      <c r="D48" s="16">
        <v>90113</v>
      </c>
      <c r="E48" s="16">
        <v>27088</v>
      </c>
      <c r="F48" s="16">
        <v>-22509</v>
      </c>
      <c r="G48" s="16">
        <v>10710</v>
      </c>
      <c r="H48" s="16">
        <v>13388</v>
      </c>
      <c r="I48" s="16">
        <v>-2678</v>
      </c>
      <c r="J48" s="16">
        <v>5871</v>
      </c>
      <c r="K48" s="16">
        <v>0</v>
      </c>
      <c r="L48" s="16">
        <v>-38</v>
      </c>
      <c r="M48" s="16">
        <v>131642</v>
      </c>
      <c r="N48" s="16">
        <v>27366</v>
      </c>
      <c r="O48" s="16">
        <v>622577</v>
      </c>
      <c r="Q48" s="16"/>
      <c r="R48" s="16"/>
    </row>
    <row r="49" spans="1:18" x14ac:dyDescent="0.35">
      <c r="A49" s="16" t="s">
        <v>56</v>
      </c>
      <c r="B49" s="16">
        <v>186414</v>
      </c>
      <c r="C49" s="16">
        <v>87313</v>
      </c>
      <c r="D49" s="16">
        <v>92451</v>
      </c>
      <c r="E49" s="16">
        <v>29126</v>
      </c>
      <c r="F49" s="16">
        <v>-22476</v>
      </c>
      <c r="G49" s="16">
        <v>10001</v>
      </c>
      <c r="H49" s="16">
        <v>13518</v>
      </c>
      <c r="I49" s="16">
        <v>-3517</v>
      </c>
      <c r="J49" s="16">
        <v>6135</v>
      </c>
      <c r="K49" s="16">
        <v>0</v>
      </c>
      <c r="L49" s="16">
        <v>-71</v>
      </c>
      <c r="M49" s="16">
        <v>128177</v>
      </c>
      <c r="N49" s="16">
        <v>25992</v>
      </c>
      <c r="O49" s="16">
        <v>634744</v>
      </c>
      <c r="Q49" s="16"/>
      <c r="R49" s="16"/>
    </row>
    <row r="50" spans="1:18" x14ac:dyDescent="0.35">
      <c r="A50" s="16" t="s">
        <v>57</v>
      </c>
      <c r="B50" s="16">
        <v>195064</v>
      </c>
      <c r="C50" s="16">
        <v>92595</v>
      </c>
      <c r="D50" s="16">
        <v>93887</v>
      </c>
      <c r="E50" s="16">
        <v>31054</v>
      </c>
      <c r="F50" s="16">
        <v>-22472</v>
      </c>
      <c r="G50" s="16">
        <v>11567</v>
      </c>
      <c r="H50" s="16">
        <v>14739</v>
      </c>
      <c r="I50" s="16">
        <v>-3172</v>
      </c>
      <c r="J50" s="16">
        <v>5984</v>
      </c>
      <c r="K50" s="16">
        <v>0</v>
      </c>
      <c r="L50" s="16">
        <v>-96</v>
      </c>
      <c r="M50" s="16">
        <v>125549</v>
      </c>
      <c r="N50" s="16">
        <v>23643</v>
      </c>
      <c r="O50" s="16">
        <v>647615</v>
      </c>
      <c r="Q50" s="16"/>
      <c r="R50" s="16"/>
    </row>
    <row r="51" spans="1:18" x14ac:dyDescent="0.35">
      <c r="A51" s="16" t="s">
        <v>58</v>
      </c>
      <c r="B51" s="16">
        <v>196434</v>
      </c>
      <c r="C51" s="16">
        <v>93985</v>
      </c>
      <c r="D51" s="16">
        <v>93362</v>
      </c>
      <c r="E51" s="16">
        <v>32803</v>
      </c>
      <c r="F51" s="16">
        <v>-23716</v>
      </c>
      <c r="G51" s="16">
        <v>11912</v>
      </c>
      <c r="H51" s="16">
        <v>16042</v>
      </c>
      <c r="I51" s="16">
        <v>-4130</v>
      </c>
      <c r="J51" s="16">
        <v>7750</v>
      </c>
      <c r="K51" s="16">
        <v>0</v>
      </c>
      <c r="L51" s="16">
        <v>-111</v>
      </c>
      <c r="M51" s="16">
        <v>125742</v>
      </c>
      <c r="N51" s="16">
        <v>22147</v>
      </c>
      <c r="O51" s="16">
        <v>658001</v>
      </c>
      <c r="Q51" s="16"/>
      <c r="R51" s="16"/>
    </row>
    <row r="52" spans="1:18" x14ac:dyDescent="0.35">
      <c r="A52" s="16" t="s">
        <v>59</v>
      </c>
      <c r="B52" s="16">
        <v>201642</v>
      </c>
      <c r="C52" s="16">
        <v>96974</v>
      </c>
      <c r="D52" s="16">
        <v>94642</v>
      </c>
      <c r="E52" s="16">
        <v>34469</v>
      </c>
      <c r="F52" s="16">
        <v>-24443</v>
      </c>
      <c r="G52" s="16">
        <v>11744</v>
      </c>
      <c r="H52" s="16">
        <v>16555</v>
      </c>
      <c r="I52" s="16">
        <v>-4811</v>
      </c>
      <c r="J52" s="16">
        <v>7009</v>
      </c>
      <c r="K52" s="16">
        <v>0</v>
      </c>
      <c r="L52" s="16">
        <v>-130</v>
      </c>
      <c r="M52" s="16">
        <v>122548</v>
      </c>
      <c r="N52" s="16">
        <v>20840</v>
      </c>
      <c r="O52" s="16">
        <v>664183</v>
      </c>
      <c r="Q52" s="16"/>
      <c r="R52" s="16"/>
    </row>
    <row r="53" spans="1:18" x14ac:dyDescent="0.35">
      <c r="A53" s="16" t="s">
        <v>60</v>
      </c>
      <c r="B53" s="16">
        <v>204002</v>
      </c>
      <c r="C53" s="16">
        <v>100099</v>
      </c>
      <c r="D53" s="16">
        <v>94458</v>
      </c>
      <c r="E53" s="16">
        <v>35754</v>
      </c>
      <c r="F53" s="16">
        <v>-26309</v>
      </c>
      <c r="G53" s="16">
        <v>11254</v>
      </c>
      <c r="H53" s="16">
        <v>15321</v>
      </c>
      <c r="I53" s="16">
        <v>-4067</v>
      </c>
      <c r="J53" s="16">
        <v>7226</v>
      </c>
      <c r="K53" s="16">
        <v>0</v>
      </c>
      <c r="L53" s="16">
        <v>-128</v>
      </c>
      <c r="M53" s="16">
        <v>118739</v>
      </c>
      <c r="N53" s="16">
        <v>18618</v>
      </c>
      <c r="O53" s="16">
        <v>668147</v>
      </c>
      <c r="Q53" s="16"/>
      <c r="R53" s="16"/>
    </row>
    <row r="54" spans="1:18" x14ac:dyDescent="0.35">
      <c r="A54" s="16" t="s">
        <v>61</v>
      </c>
      <c r="B54" s="16">
        <v>205043</v>
      </c>
      <c r="C54" s="16">
        <v>101987</v>
      </c>
      <c r="D54" s="16">
        <v>93736</v>
      </c>
      <c r="E54" s="16">
        <v>36459</v>
      </c>
      <c r="F54" s="16">
        <v>-27139</v>
      </c>
      <c r="G54" s="16">
        <v>9551</v>
      </c>
      <c r="H54" s="16">
        <v>14309</v>
      </c>
      <c r="I54" s="16">
        <v>-4758</v>
      </c>
      <c r="J54" s="16">
        <v>7794</v>
      </c>
      <c r="K54" s="16">
        <v>0</v>
      </c>
      <c r="L54" s="16">
        <v>-318</v>
      </c>
      <c r="M54" s="16">
        <v>115057</v>
      </c>
      <c r="N54" s="16">
        <v>18417</v>
      </c>
      <c r="O54" s="16">
        <v>677223</v>
      </c>
      <c r="Q54" s="16"/>
      <c r="R54" s="16"/>
    </row>
    <row r="55" spans="1:18" x14ac:dyDescent="0.35">
      <c r="A55" s="16" t="s">
        <v>62</v>
      </c>
      <c r="B55" s="16">
        <v>208748</v>
      </c>
      <c r="C55" s="16">
        <v>104469</v>
      </c>
      <c r="D55" s="16">
        <v>94724</v>
      </c>
      <c r="E55" s="16">
        <v>37164</v>
      </c>
      <c r="F55" s="16">
        <v>-27609</v>
      </c>
      <c r="G55" s="16">
        <v>10186</v>
      </c>
      <c r="H55" s="16">
        <v>14733</v>
      </c>
      <c r="I55" s="16">
        <v>-4547</v>
      </c>
      <c r="J55" s="16">
        <v>8025</v>
      </c>
      <c r="K55" s="16">
        <v>0</v>
      </c>
      <c r="L55" s="16">
        <v>-364</v>
      </c>
      <c r="M55" s="16">
        <v>114197</v>
      </c>
      <c r="N55" s="16">
        <v>18129</v>
      </c>
      <c r="O55" s="16">
        <v>695044</v>
      </c>
      <c r="Q55" s="16"/>
      <c r="R55" s="16"/>
    </row>
    <row r="56" spans="1:18" x14ac:dyDescent="0.35">
      <c r="A56" s="16" t="s">
        <v>63</v>
      </c>
      <c r="B56" s="16">
        <v>215078</v>
      </c>
      <c r="C56" s="16">
        <v>107258</v>
      </c>
      <c r="D56" s="16">
        <v>97373</v>
      </c>
      <c r="E56" s="16">
        <v>38961</v>
      </c>
      <c r="F56" s="16">
        <v>-28514</v>
      </c>
      <c r="G56" s="16">
        <v>12901</v>
      </c>
      <c r="H56" s="16">
        <v>17745</v>
      </c>
      <c r="I56" s="16">
        <v>-4844</v>
      </c>
      <c r="J56" s="16">
        <v>7907</v>
      </c>
      <c r="K56" s="16">
        <v>0</v>
      </c>
      <c r="L56" s="16">
        <v>-143</v>
      </c>
      <c r="M56" s="16">
        <v>112570</v>
      </c>
      <c r="N56" s="16">
        <v>17773</v>
      </c>
      <c r="O56" s="16">
        <v>708667</v>
      </c>
      <c r="Q56" s="16"/>
      <c r="R56" s="16"/>
    </row>
    <row r="57" spans="1:18" x14ac:dyDescent="0.35">
      <c r="A57" s="16" t="s">
        <v>64</v>
      </c>
      <c r="B57" s="16">
        <v>216077</v>
      </c>
      <c r="C57" s="16">
        <v>108817</v>
      </c>
      <c r="D57" s="16">
        <v>103095</v>
      </c>
      <c r="E57" s="16">
        <v>40489</v>
      </c>
      <c r="F57" s="16">
        <v>-36324</v>
      </c>
      <c r="G57" s="16">
        <v>11552</v>
      </c>
      <c r="H57" s="16">
        <v>15700</v>
      </c>
      <c r="I57" s="16">
        <v>-4148</v>
      </c>
      <c r="J57" s="16">
        <v>8436</v>
      </c>
      <c r="K57" s="16">
        <v>0</v>
      </c>
      <c r="L57" s="16">
        <v>-74</v>
      </c>
      <c r="M57" s="16">
        <v>114628</v>
      </c>
      <c r="N57" s="16">
        <v>17889</v>
      </c>
      <c r="O57" s="16">
        <v>738140</v>
      </c>
      <c r="Q57" s="16"/>
      <c r="R57" s="16"/>
    </row>
    <row r="58" spans="1:18" x14ac:dyDescent="0.35">
      <c r="A58" s="16" t="s">
        <v>65</v>
      </c>
      <c r="B58" s="16">
        <v>236228</v>
      </c>
      <c r="C58" s="16">
        <v>112226</v>
      </c>
      <c r="D58" s="16">
        <v>121790</v>
      </c>
      <c r="E58" s="16">
        <v>41579</v>
      </c>
      <c r="F58" s="16">
        <v>-39367</v>
      </c>
      <c r="G58" s="16">
        <v>10944</v>
      </c>
      <c r="H58" s="16">
        <v>14731</v>
      </c>
      <c r="I58" s="16">
        <v>-3787</v>
      </c>
      <c r="J58" s="16">
        <v>7943</v>
      </c>
      <c r="K58" s="16">
        <v>0</v>
      </c>
      <c r="L58" s="16">
        <v>-74</v>
      </c>
      <c r="M58" s="16">
        <v>148992</v>
      </c>
      <c r="N58" s="16">
        <v>20297</v>
      </c>
      <c r="O58" s="16">
        <v>934437</v>
      </c>
      <c r="Q58" s="16"/>
      <c r="R58" s="16"/>
    </row>
    <row r="59" spans="1:18" x14ac:dyDescent="0.35">
      <c r="A59" s="16" t="s">
        <v>66</v>
      </c>
      <c r="B59" s="16">
        <v>235424</v>
      </c>
      <c r="C59" s="16">
        <v>114468</v>
      </c>
      <c r="D59" s="16">
        <v>119961</v>
      </c>
      <c r="E59" s="16">
        <v>42814</v>
      </c>
      <c r="F59" s="16">
        <v>-41819</v>
      </c>
      <c r="G59" s="16">
        <v>0</v>
      </c>
      <c r="H59" s="16">
        <v>0</v>
      </c>
      <c r="I59" s="16">
        <v>0</v>
      </c>
      <c r="J59" s="16">
        <v>13861</v>
      </c>
      <c r="K59" s="16">
        <v>8371</v>
      </c>
      <c r="L59" s="16">
        <v>-97</v>
      </c>
      <c r="M59" s="16">
        <v>132788</v>
      </c>
      <c r="N59" s="16">
        <v>20919</v>
      </c>
      <c r="O59" s="16">
        <v>884782</v>
      </c>
      <c r="Q59" s="16"/>
      <c r="R59" s="16"/>
    </row>
    <row r="60" spans="1:18" x14ac:dyDescent="0.35">
      <c r="A60" s="16" t="s">
        <v>67</v>
      </c>
      <c r="B60" s="16">
        <v>254055</v>
      </c>
      <c r="C60" s="16">
        <v>122584</v>
      </c>
      <c r="D60" s="16">
        <v>130739</v>
      </c>
      <c r="E60" s="16">
        <v>45431</v>
      </c>
      <c r="F60" s="16">
        <v>-44699</v>
      </c>
      <c r="G60" s="16">
        <v>0</v>
      </c>
      <c r="H60" s="16">
        <v>0</v>
      </c>
      <c r="I60" s="16">
        <v>0</v>
      </c>
      <c r="J60" s="16">
        <v>14264</v>
      </c>
      <c r="K60" s="16">
        <v>8872</v>
      </c>
      <c r="L60" s="16">
        <v>-71</v>
      </c>
      <c r="M60" s="16">
        <v>126654</v>
      </c>
      <c r="N60" s="16">
        <v>37648</v>
      </c>
      <c r="O60" s="16">
        <v>965194</v>
      </c>
      <c r="Q60" s="16"/>
      <c r="R60" s="16"/>
    </row>
    <row r="61" spans="1:18" x14ac:dyDescent="0.35">
      <c r="A61" s="16" t="s">
        <v>68</v>
      </c>
      <c r="B61" s="16">
        <v>291554</v>
      </c>
      <c r="C61" s="16">
        <v>137948</v>
      </c>
      <c r="D61" s="16">
        <v>151056</v>
      </c>
      <c r="E61" s="16">
        <v>50095</v>
      </c>
      <c r="F61" s="16">
        <v>-47545</v>
      </c>
      <c r="G61" s="16">
        <v>0</v>
      </c>
      <c r="H61" s="16">
        <v>0</v>
      </c>
      <c r="I61" s="16">
        <v>0</v>
      </c>
      <c r="J61" s="16">
        <v>14080</v>
      </c>
      <c r="K61" s="16">
        <v>7725</v>
      </c>
      <c r="L61" s="16">
        <v>-50</v>
      </c>
      <c r="M61" s="16">
        <v>135077</v>
      </c>
      <c r="N61" s="16">
        <v>20831</v>
      </c>
      <c r="O61" s="16">
        <v>982532</v>
      </c>
      <c r="Q61" s="16"/>
      <c r="R61" s="16"/>
    </row>
    <row r="62" spans="1:18" x14ac:dyDescent="0.35">
      <c r="A62" s="16" t="s">
        <v>69</v>
      </c>
      <c r="B62" s="16">
        <v>306594</v>
      </c>
      <c r="C62" s="16">
        <v>147488</v>
      </c>
      <c r="D62" s="16">
        <v>160619</v>
      </c>
      <c r="E62" s="16">
        <v>54944</v>
      </c>
      <c r="F62" s="16">
        <v>-56457</v>
      </c>
      <c r="G62" s="16">
        <v>0</v>
      </c>
      <c r="H62" s="16">
        <v>0</v>
      </c>
      <c r="I62" s="16">
        <v>0</v>
      </c>
      <c r="J62" s="16">
        <v>9692</v>
      </c>
      <c r="K62" s="16">
        <v>2191</v>
      </c>
      <c r="L62" s="16">
        <v>-1191</v>
      </c>
      <c r="M62" s="16">
        <v>145093</v>
      </c>
      <c r="N62" s="16">
        <v>22169</v>
      </c>
      <c r="O62" s="16">
        <v>1030052</v>
      </c>
      <c r="Q62" s="16"/>
      <c r="R62" s="16"/>
    </row>
    <row r="63" spans="1:18" x14ac:dyDescent="0.35">
      <c r="A63" s="16" t="s">
        <v>70</v>
      </c>
      <c r="B63" s="16">
        <v>326328</v>
      </c>
      <c r="C63" s="16">
        <v>157813</v>
      </c>
      <c r="D63" s="16">
        <v>172001</v>
      </c>
      <c r="E63" s="16">
        <v>56421</v>
      </c>
      <c r="F63" s="16">
        <v>-59907</v>
      </c>
      <c r="G63" s="16">
        <v>0</v>
      </c>
      <c r="H63" s="16">
        <v>0</v>
      </c>
      <c r="I63" s="16">
        <v>0</v>
      </c>
      <c r="J63" s="16">
        <v>7338</v>
      </c>
      <c r="K63" s="16">
        <v>918</v>
      </c>
      <c r="L63" s="16">
        <v>-5</v>
      </c>
      <c r="M63" s="16">
        <v>149166</v>
      </c>
      <c r="N63" s="16">
        <v>23286</v>
      </c>
      <c r="O63" s="16">
        <v>1093910</v>
      </c>
      <c r="Q63" s="16"/>
      <c r="R63" s="16"/>
    </row>
    <row r="64" spans="1:18" ht="33" customHeight="1" x14ac:dyDescent="0.35">
      <c r="A64" s="16" t="s">
        <v>414</v>
      </c>
      <c r="B64" s="16">
        <v>23003</v>
      </c>
      <c r="C64" s="16">
        <v>11058</v>
      </c>
      <c r="D64" s="16">
        <v>11025</v>
      </c>
      <c r="E64" s="16">
        <v>3031</v>
      </c>
      <c r="F64" s="16">
        <v>-2111</v>
      </c>
      <c r="G64" s="16">
        <v>994</v>
      </c>
      <c r="H64" s="16">
        <v>1237</v>
      </c>
      <c r="I64" s="16">
        <v>-243</v>
      </c>
      <c r="J64" s="16">
        <v>246</v>
      </c>
      <c r="K64" s="16">
        <v>0</v>
      </c>
      <c r="L64" s="16">
        <v>-1</v>
      </c>
      <c r="M64" s="16">
        <v>14572</v>
      </c>
      <c r="N64" s="16">
        <v>2291</v>
      </c>
      <c r="O64" s="16">
        <v>72051</v>
      </c>
      <c r="Q64" s="16"/>
      <c r="R64" s="16"/>
    </row>
    <row r="65" spans="1:18" x14ac:dyDescent="0.35">
      <c r="A65" s="16" t="s">
        <v>415</v>
      </c>
      <c r="B65" s="16">
        <v>23420</v>
      </c>
      <c r="C65" s="16">
        <v>11237</v>
      </c>
      <c r="D65" s="16">
        <v>11220</v>
      </c>
      <c r="E65" s="16">
        <v>3305</v>
      </c>
      <c r="F65" s="16">
        <v>-2342</v>
      </c>
      <c r="G65" s="16">
        <v>1182</v>
      </c>
      <c r="H65" s="16">
        <v>1605</v>
      </c>
      <c r="I65" s="16">
        <v>-423</v>
      </c>
      <c r="J65" s="16">
        <v>236</v>
      </c>
      <c r="K65" s="16">
        <v>0</v>
      </c>
      <c r="L65" s="16">
        <v>-1</v>
      </c>
      <c r="M65" s="16">
        <v>14277</v>
      </c>
      <c r="N65" s="16">
        <v>2665</v>
      </c>
      <c r="O65" s="16">
        <v>73063</v>
      </c>
      <c r="Q65" s="16"/>
      <c r="R65" s="16"/>
    </row>
    <row r="66" spans="1:18" x14ac:dyDescent="0.35">
      <c r="A66" s="16" t="s">
        <v>416</v>
      </c>
      <c r="B66" s="16">
        <v>23526</v>
      </c>
      <c r="C66" s="16">
        <v>11565</v>
      </c>
      <c r="D66" s="16">
        <v>11388</v>
      </c>
      <c r="E66" s="16">
        <v>2851</v>
      </c>
      <c r="F66" s="16">
        <v>-2278</v>
      </c>
      <c r="G66" s="16">
        <v>484</v>
      </c>
      <c r="H66" s="16">
        <v>806</v>
      </c>
      <c r="I66" s="16">
        <v>-322</v>
      </c>
      <c r="J66" s="16">
        <v>294</v>
      </c>
      <c r="K66" s="16">
        <v>0</v>
      </c>
      <c r="L66" s="16">
        <v>0</v>
      </c>
      <c r="M66" s="16">
        <v>14862</v>
      </c>
      <c r="N66" s="16">
        <v>2457</v>
      </c>
      <c r="O66" s="16">
        <v>74140</v>
      </c>
      <c r="Q66" s="16"/>
      <c r="R66" s="16"/>
    </row>
    <row r="67" spans="1:18" x14ac:dyDescent="0.35">
      <c r="A67" s="16" t="s">
        <v>417</v>
      </c>
      <c r="B67" s="16">
        <v>22329</v>
      </c>
      <c r="C67" s="16">
        <v>10930</v>
      </c>
      <c r="D67" s="16">
        <v>10926</v>
      </c>
      <c r="E67" s="16">
        <v>2798</v>
      </c>
      <c r="F67" s="16">
        <v>-2325</v>
      </c>
      <c r="G67" s="16">
        <v>2261</v>
      </c>
      <c r="H67" s="16">
        <v>2835</v>
      </c>
      <c r="I67" s="16">
        <v>-574</v>
      </c>
      <c r="J67" s="16">
        <v>594</v>
      </c>
      <c r="K67" s="16">
        <v>0</v>
      </c>
      <c r="L67" s="16">
        <v>-3</v>
      </c>
      <c r="M67" s="16">
        <v>16056</v>
      </c>
      <c r="N67" s="16">
        <v>2510</v>
      </c>
      <c r="O67" s="16">
        <v>76336</v>
      </c>
      <c r="Q67" s="16"/>
      <c r="R67" s="16"/>
    </row>
    <row r="68" spans="1:18" x14ac:dyDescent="0.35">
      <c r="A68" s="16" t="s">
        <v>418</v>
      </c>
      <c r="B68" s="16">
        <v>22989</v>
      </c>
      <c r="C68" s="16">
        <v>11527</v>
      </c>
      <c r="D68" s="16">
        <v>10900</v>
      </c>
      <c r="E68" s="16">
        <v>2921</v>
      </c>
      <c r="F68" s="16">
        <v>-2359</v>
      </c>
      <c r="G68" s="16">
        <v>892</v>
      </c>
      <c r="H68" s="16">
        <v>1127</v>
      </c>
      <c r="I68" s="16">
        <v>-235</v>
      </c>
      <c r="J68" s="16">
        <v>210</v>
      </c>
      <c r="K68" s="16">
        <v>0</v>
      </c>
      <c r="L68" s="16">
        <v>-1</v>
      </c>
      <c r="M68" s="16">
        <v>15012</v>
      </c>
      <c r="N68" s="16">
        <v>2652</v>
      </c>
      <c r="O68" s="16">
        <v>74075</v>
      </c>
      <c r="Q68" s="16"/>
      <c r="R68" s="16"/>
    </row>
    <row r="69" spans="1:18" x14ac:dyDescent="0.35">
      <c r="A69" s="16" t="s">
        <v>419</v>
      </c>
      <c r="B69" s="16">
        <v>23512</v>
      </c>
      <c r="C69" s="16">
        <v>11714</v>
      </c>
      <c r="D69" s="16">
        <v>11061</v>
      </c>
      <c r="E69" s="16">
        <v>3020</v>
      </c>
      <c r="F69" s="16">
        <v>-2283</v>
      </c>
      <c r="G69" s="16">
        <v>1278</v>
      </c>
      <c r="H69" s="16">
        <v>1502</v>
      </c>
      <c r="I69" s="16">
        <v>-224</v>
      </c>
      <c r="J69" s="16">
        <v>291</v>
      </c>
      <c r="K69" s="16">
        <v>0</v>
      </c>
      <c r="L69" s="16">
        <v>-2</v>
      </c>
      <c r="M69" s="16">
        <v>14809</v>
      </c>
      <c r="N69" s="16">
        <v>2562</v>
      </c>
      <c r="O69" s="16">
        <v>74561</v>
      </c>
      <c r="Q69" s="16"/>
      <c r="R69" s="16"/>
    </row>
    <row r="70" spans="1:18" x14ac:dyDescent="0.35">
      <c r="A70" s="16" t="s">
        <v>420</v>
      </c>
      <c r="B70" s="16">
        <v>24031</v>
      </c>
      <c r="C70" s="16">
        <v>12215</v>
      </c>
      <c r="D70" s="16">
        <v>11386</v>
      </c>
      <c r="E70" s="16">
        <v>2714</v>
      </c>
      <c r="F70" s="16">
        <v>-2284</v>
      </c>
      <c r="G70" s="16">
        <v>2340</v>
      </c>
      <c r="H70" s="16">
        <v>2684</v>
      </c>
      <c r="I70" s="16">
        <v>-344</v>
      </c>
      <c r="J70" s="16">
        <v>296</v>
      </c>
      <c r="K70" s="16">
        <v>0</v>
      </c>
      <c r="L70" s="16">
        <v>-1</v>
      </c>
      <c r="M70" s="16">
        <v>14501</v>
      </c>
      <c r="N70" s="16">
        <v>2523</v>
      </c>
      <c r="O70" s="16">
        <v>77036</v>
      </c>
      <c r="Q70" s="16"/>
      <c r="R70" s="16"/>
    </row>
    <row r="71" spans="1:18" x14ac:dyDescent="0.35">
      <c r="A71" s="16" t="s">
        <v>421</v>
      </c>
      <c r="B71" s="16">
        <v>22767</v>
      </c>
      <c r="C71" s="16">
        <v>11359</v>
      </c>
      <c r="D71" s="16">
        <v>11110</v>
      </c>
      <c r="E71" s="16">
        <v>2614</v>
      </c>
      <c r="F71" s="16">
        <v>-2316</v>
      </c>
      <c r="G71" s="16">
        <v>1643</v>
      </c>
      <c r="H71" s="16">
        <v>3286</v>
      </c>
      <c r="I71" s="16">
        <v>-1643</v>
      </c>
      <c r="J71" s="16">
        <v>538</v>
      </c>
      <c r="K71" s="16">
        <v>0</v>
      </c>
      <c r="L71" s="16">
        <v>-3</v>
      </c>
      <c r="M71" s="16">
        <v>16901</v>
      </c>
      <c r="N71" s="16">
        <v>2328</v>
      </c>
      <c r="O71" s="16">
        <v>77507</v>
      </c>
      <c r="Q71" s="16"/>
      <c r="R71" s="16"/>
    </row>
    <row r="72" spans="1:18" x14ac:dyDescent="0.35">
      <c r="A72" s="16" t="s">
        <v>422</v>
      </c>
      <c r="B72" s="16">
        <v>22384</v>
      </c>
      <c r="C72" s="16">
        <v>11736</v>
      </c>
      <c r="D72" s="16">
        <v>10101</v>
      </c>
      <c r="E72" s="16">
        <v>3146</v>
      </c>
      <c r="F72" s="16">
        <v>-2599</v>
      </c>
      <c r="G72" s="16">
        <v>1007</v>
      </c>
      <c r="H72" s="16">
        <v>1562</v>
      </c>
      <c r="I72" s="16">
        <v>-555</v>
      </c>
      <c r="J72" s="16">
        <v>274</v>
      </c>
      <c r="K72" s="16">
        <v>0</v>
      </c>
      <c r="L72" s="16">
        <v>0</v>
      </c>
      <c r="M72" s="16">
        <v>15352</v>
      </c>
      <c r="N72" s="16">
        <v>3250</v>
      </c>
      <c r="O72" s="16">
        <v>75521</v>
      </c>
      <c r="Q72" s="16"/>
      <c r="R72" s="16"/>
    </row>
    <row r="73" spans="1:18" x14ac:dyDescent="0.35">
      <c r="A73" s="16" t="s">
        <v>423</v>
      </c>
      <c r="B73" s="16">
        <v>24287</v>
      </c>
      <c r="C73" s="16">
        <v>13057</v>
      </c>
      <c r="D73" s="16">
        <v>10787</v>
      </c>
      <c r="E73" s="16">
        <v>3035</v>
      </c>
      <c r="F73" s="16">
        <v>-2592</v>
      </c>
      <c r="G73" s="16">
        <v>1463</v>
      </c>
      <c r="H73" s="16">
        <v>2122</v>
      </c>
      <c r="I73" s="16">
        <v>-659</v>
      </c>
      <c r="J73" s="16">
        <v>250</v>
      </c>
      <c r="K73" s="16">
        <v>0</v>
      </c>
      <c r="L73" s="16">
        <v>-1</v>
      </c>
      <c r="M73" s="16">
        <v>15575</v>
      </c>
      <c r="N73" s="16">
        <v>3621</v>
      </c>
      <c r="O73" s="16">
        <v>78035</v>
      </c>
      <c r="Q73" s="16"/>
      <c r="R73" s="16"/>
    </row>
    <row r="74" spans="1:18" x14ac:dyDescent="0.35">
      <c r="A74" s="16" t="s">
        <v>424</v>
      </c>
      <c r="B74" s="16">
        <v>24521</v>
      </c>
      <c r="C74" s="16">
        <v>12450</v>
      </c>
      <c r="D74" s="16">
        <v>11545</v>
      </c>
      <c r="E74" s="16">
        <v>3140</v>
      </c>
      <c r="F74" s="16">
        <v>-2614</v>
      </c>
      <c r="G74" s="16">
        <v>1159</v>
      </c>
      <c r="H74" s="16">
        <v>1473</v>
      </c>
      <c r="I74" s="16">
        <v>-314</v>
      </c>
      <c r="J74" s="16">
        <v>225</v>
      </c>
      <c r="K74" s="16">
        <v>0</v>
      </c>
      <c r="L74" s="16">
        <v>-1</v>
      </c>
      <c r="M74" s="16">
        <v>16556</v>
      </c>
      <c r="N74" s="16">
        <v>3551</v>
      </c>
      <c r="O74" s="16">
        <v>80177</v>
      </c>
      <c r="Q74" s="16"/>
      <c r="R74" s="16"/>
    </row>
    <row r="75" spans="1:18" x14ac:dyDescent="0.35">
      <c r="A75" s="16" t="s">
        <v>425</v>
      </c>
      <c r="B75" s="16">
        <v>23217</v>
      </c>
      <c r="C75" s="16">
        <v>11849</v>
      </c>
      <c r="D75" s="16">
        <v>10753</v>
      </c>
      <c r="E75" s="16">
        <v>3252</v>
      </c>
      <c r="F75" s="16">
        <v>-2637</v>
      </c>
      <c r="G75" s="16">
        <v>1507</v>
      </c>
      <c r="H75" s="16">
        <v>2185</v>
      </c>
      <c r="I75" s="16">
        <v>-678</v>
      </c>
      <c r="J75" s="16">
        <v>825</v>
      </c>
      <c r="K75" s="16">
        <v>0</v>
      </c>
      <c r="L75" s="16">
        <v>0</v>
      </c>
      <c r="M75" s="16">
        <v>16572</v>
      </c>
      <c r="N75" s="16">
        <v>3539</v>
      </c>
      <c r="O75" s="16">
        <v>78959</v>
      </c>
      <c r="Q75" s="16"/>
      <c r="R75" s="16"/>
    </row>
    <row r="76" spans="1:18" x14ac:dyDescent="0.35">
      <c r="A76" s="16" t="s">
        <v>426</v>
      </c>
      <c r="B76" s="16">
        <v>23452</v>
      </c>
      <c r="C76" s="16">
        <v>12228</v>
      </c>
      <c r="D76" s="16">
        <v>10830</v>
      </c>
      <c r="E76" s="16">
        <v>3260</v>
      </c>
      <c r="F76" s="16">
        <v>-2866</v>
      </c>
      <c r="G76" s="16">
        <v>1387</v>
      </c>
      <c r="H76" s="16">
        <v>1858</v>
      </c>
      <c r="I76" s="16">
        <v>-471</v>
      </c>
      <c r="J76" s="16">
        <v>259</v>
      </c>
      <c r="K76" s="16">
        <v>0</v>
      </c>
      <c r="L76" s="16">
        <v>0</v>
      </c>
      <c r="M76" s="16">
        <v>16374</v>
      </c>
      <c r="N76" s="16">
        <v>3656</v>
      </c>
      <c r="O76" s="16">
        <v>80313</v>
      </c>
      <c r="Q76" s="16"/>
      <c r="R76" s="16"/>
    </row>
    <row r="77" spans="1:18" x14ac:dyDescent="0.35">
      <c r="A77" s="16" t="s">
        <v>427</v>
      </c>
      <c r="B77" s="16">
        <v>25024</v>
      </c>
      <c r="C77" s="16">
        <v>13642</v>
      </c>
      <c r="D77" s="16">
        <v>10952</v>
      </c>
      <c r="E77" s="16">
        <v>3296</v>
      </c>
      <c r="F77" s="16">
        <v>-2866</v>
      </c>
      <c r="G77" s="16">
        <v>1810</v>
      </c>
      <c r="H77" s="16">
        <v>2224</v>
      </c>
      <c r="I77" s="16">
        <v>-414</v>
      </c>
      <c r="J77" s="16">
        <v>406</v>
      </c>
      <c r="K77" s="16">
        <v>0</v>
      </c>
      <c r="L77" s="16">
        <v>0</v>
      </c>
      <c r="M77" s="16">
        <v>16762</v>
      </c>
      <c r="N77" s="16">
        <v>3938</v>
      </c>
      <c r="O77" s="16">
        <v>83443</v>
      </c>
      <c r="Q77" s="16"/>
      <c r="R77" s="16"/>
    </row>
    <row r="78" spans="1:18" x14ac:dyDescent="0.35">
      <c r="A78" s="16" t="s">
        <v>428</v>
      </c>
      <c r="B78" s="16">
        <v>24915</v>
      </c>
      <c r="C78" s="16">
        <v>12895</v>
      </c>
      <c r="D78" s="16">
        <v>11682</v>
      </c>
      <c r="E78" s="16">
        <v>3228</v>
      </c>
      <c r="F78" s="16">
        <v>-2890</v>
      </c>
      <c r="G78" s="16">
        <v>1795</v>
      </c>
      <c r="H78" s="16">
        <v>2316</v>
      </c>
      <c r="I78" s="16">
        <v>-521</v>
      </c>
      <c r="J78" s="16">
        <v>528</v>
      </c>
      <c r="K78" s="16">
        <v>0</v>
      </c>
      <c r="L78" s="16">
        <v>0</v>
      </c>
      <c r="M78" s="16">
        <v>16345</v>
      </c>
      <c r="N78" s="16">
        <v>4217</v>
      </c>
      <c r="O78" s="16">
        <v>84601</v>
      </c>
      <c r="Q78" s="16"/>
      <c r="R78" s="16"/>
    </row>
    <row r="79" spans="1:18" x14ac:dyDescent="0.35">
      <c r="A79" s="16" t="s">
        <v>429</v>
      </c>
      <c r="B79" s="16">
        <v>24281</v>
      </c>
      <c r="C79" s="16">
        <v>12213</v>
      </c>
      <c r="D79" s="16">
        <v>11534</v>
      </c>
      <c r="E79" s="16">
        <v>3402</v>
      </c>
      <c r="F79" s="16">
        <v>-2868</v>
      </c>
      <c r="G79" s="16">
        <v>1496</v>
      </c>
      <c r="H79" s="16">
        <v>2312</v>
      </c>
      <c r="I79" s="16">
        <v>-816</v>
      </c>
      <c r="J79" s="16">
        <v>495</v>
      </c>
      <c r="K79" s="16">
        <v>0</v>
      </c>
      <c r="L79" s="16">
        <v>0</v>
      </c>
      <c r="M79" s="16">
        <v>18220</v>
      </c>
      <c r="N79" s="16">
        <v>4160</v>
      </c>
      <c r="O79" s="16">
        <v>85239</v>
      </c>
      <c r="Q79" s="16"/>
      <c r="R79" s="16"/>
    </row>
    <row r="80" spans="1:18" x14ac:dyDescent="0.35">
      <c r="A80" s="16" t="s">
        <v>430</v>
      </c>
      <c r="B80" s="16">
        <v>25193</v>
      </c>
      <c r="C80" s="16">
        <v>12974</v>
      </c>
      <c r="D80" s="16">
        <v>11860</v>
      </c>
      <c r="E80" s="16">
        <v>3624</v>
      </c>
      <c r="F80" s="16">
        <v>-3265</v>
      </c>
      <c r="G80" s="16">
        <v>1491</v>
      </c>
      <c r="H80" s="16">
        <v>2307</v>
      </c>
      <c r="I80" s="16">
        <v>-816</v>
      </c>
      <c r="J80" s="16">
        <v>631</v>
      </c>
      <c r="K80" s="16">
        <v>0</v>
      </c>
      <c r="L80" s="16">
        <v>-2</v>
      </c>
      <c r="M80" s="16">
        <v>18607</v>
      </c>
      <c r="N80" s="16">
        <v>3857</v>
      </c>
      <c r="O80" s="16">
        <v>85579</v>
      </c>
      <c r="Q80" s="16"/>
      <c r="R80" s="16"/>
    </row>
    <row r="81" spans="1:18" x14ac:dyDescent="0.35">
      <c r="A81" s="16" t="s">
        <v>431</v>
      </c>
      <c r="B81" s="16">
        <v>27352</v>
      </c>
      <c r="C81" s="16">
        <v>14809</v>
      </c>
      <c r="D81" s="16">
        <v>12055</v>
      </c>
      <c r="E81" s="16">
        <v>3726</v>
      </c>
      <c r="F81" s="16">
        <v>-3238</v>
      </c>
      <c r="G81" s="16">
        <v>-807</v>
      </c>
      <c r="H81" s="16">
        <v>981</v>
      </c>
      <c r="I81" s="16">
        <v>-1788</v>
      </c>
      <c r="J81" s="16">
        <v>637</v>
      </c>
      <c r="K81" s="16">
        <v>0</v>
      </c>
      <c r="L81" s="16">
        <v>-2</v>
      </c>
      <c r="M81" s="16">
        <v>17576</v>
      </c>
      <c r="N81" s="16">
        <v>4233</v>
      </c>
      <c r="O81" s="16">
        <v>85238</v>
      </c>
      <c r="Q81" s="16"/>
      <c r="R81" s="16"/>
    </row>
    <row r="82" spans="1:18" x14ac:dyDescent="0.35">
      <c r="A82" s="16" t="s">
        <v>432</v>
      </c>
      <c r="B82" s="16">
        <v>26772</v>
      </c>
      <c r="C82" s="16">
        <v>13656</v>
      </c>
      <c r="D82" s="16">
        <v>12331</v>
      </c>
      <c r="E82" s="16">
        <v>4018</v>
      </c>
      <c r="F82" s="16">
        <v>-3233</v>
      </c>
      <c r="G82" s="16">
        <v>693</v>
      </c>
      <c r="H82" s="16">
        <v>1833</v>
      </c>
      <c r="I82" s="16">
        <v>-1140</v>
      </c>
      <c r="J82" s="16">
        <v>568</v>
      </c>
      <c r="K82" s="16">
        <v>0</v>
      </c>
      <c r="L82" s="16">
        <v>-4</v>
      </c>
      <c r="M82" s="16">
        <v>18804</v>
      </c>
      <c r="N82" s="16">
        <v>4705</v>
      </c>
      <c r="O82" s="16">
        <v>90066</v>
      </c>
      <c r="Q82" s="16"/>
      <c r="R82" s="16"/>
    </row>
    <row r="83" spans="1:18" x14ac:dyDescent="0.35">
      <c r="A83" s="16" t="s">
        <v>433</v>
      </c>
      <c r="B83" s="16">
        <v>25587</v>
      </c>
      <c r="C83" s="16">
        <v>13020</v>
      </c>
      <c r="D83" s="16">
        <v>12064</v>
      </c>
      <c r="E83" s="16">
        <v>3736</v>
      </c>
      <c r="F83" s="16">
        <v>-3233</v>
      </c>
      <c r="G83" s="16">
        <v>1511</v>
      </c>
      <c r="H83" s="16">
        <v>2194</v>
      </c>
      <c r="I83" s="16">
        <v>-683</v>
      </c>
      <c r="J83" s="16">
        <v>586</v>
      </c>
      <c r="K83" s="16">
        <v>0</v>
      </c>
      <c r="L83" s="16">
        <v>-4</v>
      </c>
      <c r="M83" s="16">
        <v>19467</v>
      </c>
      <c r="N83" s="16">
        <v>5774</v>
      </c>
      <c r="O83" s="16">
        <v>91150</v>
      </c>
      <c r="Q83" s="16"/>
      <c r="R83" s="16"/>
    </row>
    <row r="84" spans="1:18" x14ac:dyDescent="0.35">
      <c r="A84" s="16" t="s">
        <v>434</v>
      </c>
      <c r="B84" s="16">
        <v>26349</v>
      </c>
      <c r="C84" s="16">
        <v>13730</v>
      </c>
      <c r="D84" s="16">
        <v>12333</v>
      </c>
      <c r="E84" s="16">
        <v>3803</v>
      </c>
      <c r="F84" s="16">
        <v>-3517</v>
      </c>
      <c r="G84" s="16">
        <v>1504</v>
      </c>
      <c r="H84" s="16">
        <v>2187</v>
      </c>
      <c r="I84" s="16">
        <v>-683</v>
      </c>
      <c r="J84" s="16">
        <v>632</v>
      </c>
      <c r="K84" s="16">
        <v>0</v>
      </c>
      <c r="L84" s="16">
        <v>-3</v>
      </c>
      <c r="M84" s="16">
        <v>19670</v>
      </c>
      <c r="N84" s="16">
        <v>4996</v>
      </c>
      <c r="O84" s="16">
        <v>92954</v>
      </c>
      <c r="Q84" s="16"/>
      <c r="R84" s="16"/>
    </row>
    <row r="85" spans="1:18" x14ac:dyDescent="0.35">
      <c r="A85" s="16" t="s">
        <v>435</v>
      </c>
      <c r="B85" s="16">
        <v>28207</v>
      </c>
      <c r="C85" s="16">
        <v>15419</v>
      </c>
      <c r="D85" s="16">
        <v>12504</v>
      </c>
      <c r="E85" s="16">
        <v>3798</v>
      </c>
      <c r="F85" s="16">
        <v>-3514</v>
      </c>
      <c r="G85" s="16">
        <v>652</v>
      </c>
      <c r="H85" s="16">
        <v>1610</v>
      </c>
      <c r="I85" s="16">
        <v>-958</v>
      </c>
      <c r="J85" s="16">
        <v>625</v>
      </c>
      <c r="K85" s="16">
        <v>0</v>
      </c>
      <c r="L85" s="16">
        <v>-3</v>
      </c>
      <c r="M85" s="16">
        <v>20105</v>
      </c>
      <c r="N85" s="16">
        <v>5048</v>
      </c>
      <c r="O85" s="16">
        <v>93547</v>
      </c>
      <c r="Q85" s="16"/>
      <c r="R85" s="16"/>
    </row>
    <row r="86" spans="1:18" x14ac:dyDescent="0.35">
      <c r="A86" s="16" t="s">
        <v>436</v>
      </c>
      <c r="B86" s="16">
        <v>27655</v>
      </c>
      <c r="C86" s="16">
        <v>14390</v>
      </c>
      <c r="D86" s="16">
        <v>12989</v>
      </c>
      <c r="E86" s="16">
        <v>3777</v>
      </c>
      <c r="F86" s="16">
        <v>-3501</v>
      </c>
      <c r="G86" s="16">
        <v>1377</v>
      </c>
      <c r="H86" s="16">
        <v>2152</v>
      </c>
      <c r="I86" s="16">
        <v>-775</v>
      </c>
      <c r="J86" s="16">
        <v>594</v>
      </c>
      <c r="K86" s="16">
        <v>0</v>
      </c>
      <c r="L86" s="16">
        <v>-3</v>
      </c>
      <c r="M86" s="16">
        <v>19907</v>
      </c>
      <c r="N86" s="16">
        <v>4443</v>
      </c>
      <c r="O86" s="16">
        <v>95013</v>
      </c>
      <c r="Q86" s="16"/>
      <c r="R86" s="16"/>
    </row>
    <row r="87" spans="1:18" x14ac:dyDescent="0.35">
      <c r="A87" s="16" t="s">
        <v>437</v>
      </c>
      <c r="B87" s="16">
        <v>26931</v>
      </c>
      <c r="C87" s="16">
        <v>13784</v>
      </c>
      <c r="D87" s="16">
        <v>12880</v>
      </c>
      <c r="E87" s="16">
        <v>3794</v>
      </c>
      <c r="F87" s="16">
        <v>-3527</v>
      </c>
      <c r="G87" s="16">
        <v>1760</v>
      </c>
      <c r="H87" s="16">
        <v>2578</v>
      </c>
      <c r="I87" s="16">
        <v>-818</v>
      </c>
      <c r="J87" s="16">
        <v>570</v>
      </c>
      <c r="K87" s="16">
        <v>0</v>
      </c>
      <c r="L87" s="16">
        <v>-3</v>
      </c>
      <c r="M87" s="16">
        <v>21523</v>
      </c>
      <c r="N87" s="16">
        <v>5252</v>
      </c>
      <c r="O87" s="16">
        <v>96989</v>
      </c>
      <c r="Q87" s="16"/>
      <c r="R87" s="16"/>
    </row>
    <row r="88" spans="1:18" x14ac:dyDescent="0.35">
      <c r="A88" s="16" t="s">
        <v>438</v>
      </c>
      <c r="B88" s="16">
        <v>28637</v>
      </c>
      <c r="C88" s="16">
        <v>14328</v>
      </c>
      <c r="D88" s="16">
        <v>13938</v>
      </c>
      <c r="E88" s="16">
        <v>4103</v>
      </c>
      <c r="F88" s="16">
        <v>-3732</v>
      </c>
      <c r="G88" s="16">
        <v>1760</v>
      </c>
      <c r="H88" s="16">
        <v>2578</v>
      </c>
      <c r="I88" s="16">
        <v>-818</v>
      </c>
      <c r="J88" s="16">
        <v>723</v>
      </c>
      <c r="K88" s="16">
        <v>0</v>
      </c>
      <c r="L88" s="16">
        <v>-3</v>
      </c>
      <c r="M88" s="16">
        <v>22604</v>
      </c>
      <c r="N88" s="16">
        <v>5469</v>
      </c>
      <c r="O88" s="16">
        <v>102964</v>
      </c>
      <c r="Q88" s="16"/>
      <c r="R88" s="16"/>
    </row>
    <row r="89" spans="1:18" x14ac:dyDescent="0.35">
      <c r="A89" s="16" t="s">
        <v>439</v>
      </c>
      <c r="B89" s="16">
        <v>31857</v>
      </c>
      <c r="C89" s="16">
        <v>16511</v>
      </c>
      <c r="D89" s="16">
        <v>14973</v>
      </c>
      <c r="E89" s="16">
        <v>4134</v>
      </c>
      <c r="F89" s="16">
        <v>-3761</v>
      </c>
      <c r="G89" s="16">
        <v>1760</v>
      </c>
      <c r="H89" s="16">
        <v>2578</v>
      </c>
      <c r="I89" s="16">
        <v>-818</v>
      </c>
      <c r="J89" s="16">
        <v>702</v>
      </c>
      <c r="K89" s="16">
        <v>0</v>
      </c>
      <c r="L89" s="16">
        <v>-2</v>
      </c>
      <c r="M89" s="16">
        <v>21326</v>
      </c>
      <c r="N89" s="16">
        <v>4785</v>
      </c>
      <c r="O89" s="16">
        <v>102839</v>
      </c>
      <c r="Q89" s="16"/>
      <c r="R89" s="16"/>
    </row>
    <row r="90" spans="1:18" x14ac:dyDescent="0.35">
      <c r="A90" s="16" t="s">
        <v>440</v>
      </c>
      <c r="B90" s="16">
        <v>30257</v>
      </c>
      <c r="C90" s="16">
        <v>14792</v>
      </c>
      <c r="D90" s="16">
        <v>15092</v>
      </c>
      <c r="E90" s="16">
        <v>4131</v>
      </c>
      <c r="F90" s="16">
        <v>-3758</v>
      </c>
      <c r="G90" s="16">
        <v>672</v>
      </c>
      <c r="H90" s="16">
        <v>1778</v>
      </c>
      <c r="I90" s="16">
        <v>-1106</v>
      </c>
      <c r="J90" s="16">
        <v>689</v>
      </c>
      <c r="K90" s="16">
        <v>0</v>
      </c>
      <c r="L90" s="16">
        <v>-2</v>
      </c>
      <c r="M90" s="16">
        <v>22405</v>
      </c>
      <c r="N90" s="16">
        <v>5774</v>
      </c>
      <c r="O90" s="16">
        <v>104395</v>
      </c>
      <c r="Q90" s="16"/>
      <c r="R90" s="16"/>
    </row>
    <row r="91" spans="1:18" x14ac:dyDescent="0.35">
      <c r="A91" s="16" t="s">
        <v>441</v>
      </c>
      <c r="B91" s="16">
        <v>30125</v>
      </c>
      <c r="C91" s="16">
        <v>14595</v>
      </c>
      <c r="D91" s="16">
        <v>15173</v>
      </c>
      <c r="E91" s="16">
        <v>4155</v>
      </c>
      <c r="F91" s="16">
        <v>-3798</v>
      </c>
      <c r="G91" s="16">
        <v>1822</v>
      </c>
      <c r="H91" s="16">
        <v>2955</v>
      </c>
      <c r="I91" s="16">
        <v>-1133</v>
      </c>
      <c r="J91" s="16">
        <v>657</v>
      </c>
      <c r="K91" s="16">
        <v>0</v>
      </c>
      <c r="L91" s="16">
        <v>-4</v>
      </c>
      <c r="M91" s="16">
        <v>23111</v>
      </c>
      <c r="N91" s="16">
        <v>5202</v>
      </c>
      <c r="O91" s="16">
        <v>104925</v>
      </c>
      <c r="Q91" s="16"/>
      <c r="R91" s="16"/>
    </row>
    <row r="92" spans="1:18" x14ac:dyDescent="0.35">
      <c r="A92" s="16" t="s">
        <v>442</v>
      </c>
      <c r="B92" s="16">
        <v>31147</v>
      </c>
      <c r="C92" s="16">
        <v>14889</v>
      </c>
      <c r="D92" s="16">
        <v>15859</v>
      </c>
      <c r="E92" s="16">
        <v>4402</v>
      </c>
      <c r="F92" s="16">
        <v>-4003</v>
      </c>
      <c r="G92" s="16">
        <v>1431</v>
      </c>
      <c r="H92" s="16">
        <v>2071</v>
      </c>
      <c r="I92" s="16">
        <v>-640</v>
      </c>
      <c r="J92" s="16">
        <v>428</v>
      </c>
      <c r="K92" s="16">
        <v>0</v>
      </c>
      <c r="L92" s="16">
        <v>-3</v>
      </c>
      <c r="M92" s="16">
        <v>24660</v>
      </c>
      <c r="N92" s="16">
        <v>5556</v>
      </c>
      <c r="O92" s="16">
        <v>108611</v>
      </c>
      <c r="Q92" s="16"/>
      <c r="R92" s="16"/>
    </row>
    <row r="93" spans="1:18" x14ac:dyDescent="0.35">
      <c r="A93" s="16" t="s">
        <v>443</v>
      </c>
      <c r="B93" s="16">
        <v>33022</v>
      </c>
      <c r="C93" s="16">
        <v>16679</v>
      </c>
      <c r="D93" s="16">
        <v>16055</v>
      </c>
      <c r="E93" s="16">
        <v>4273</v>
      </c>
      <c r="F93" s="16">
        <v>-3985</v>
      </c>
      <c r="G93" s="16">
        <v>1733</v>
      </c>
      <c r="H93" s="16">
        <v>2488</v>
      </c>
      <c r="I93" s="16">
        <v>-755</v>
      </c>
      <c r="J93" s="16">
        <v>703</v>
      </c>
      <c r="K93" s="16">
        <v>0</v>
      </c>
      <c r="L93" s="16">
        <v>-2</v>
      </c>
      <c r="M93" s="16">
        <v>23126</v>
      </c>
      <c r="N93" s="16">
        <v>6206</v>
      </c>
      <c r="O93" s="16">
        <v>110535</v>
      </c>
      <c r="Q93" s="16"/>
      <c r="R93" s="16"/>
    </row>
    <row r="94" spans="1:18" x14ac:dyDescent="0.35">
      <c r="A94" s="16" t="s">
        <v>444</v>
      </c>
      <c r="B94" s="16">
        <v>32155</v>
      </c>
      <c r="C94" s="16">
        <v>15903</v>
      </c>
      <c r="D94" s="16">
        <v>16018</v>
      </c>
      <c r="E94" s="16">
        <v>4260</v>
      </c>
      <c r="F94" s="16">
        <v>-4026</v>
      </c>
      <c r="G94" s="16">
        <v>760</v>
      </c>
      <c r="H94" s="16">
        <v>1824</v>
      </c>
      <c r="I94" s="16">
        <v>-1064</v>
      </c>
      <c r="J94" s="16">
        <v>1081</v>
      </c>
      <c r="K94" s="16">
        <v>0</v>
      </c>
      <c r="L94" s="16">
        <v>-3</v>
      </c>
      <c r="M94" s="16">
        <v>23821</v>
      </c>
      <c r="N94" s="16">
        <v>5571</v>
      </c>
      <c r="O94" s="16">
        <v>111748</v>
      </c>
      <c r="Q94" s="16"/>
      <c r="R94" s="16"/>
    </row>
    <row r="95" spans="1:18" x14ac:dyDescent="0.35">
      <c r="A95" s="16" t="s">
        <v>445</v>
      </c>
      <c r="B95" s="16">
        <v>30673</v>
      </c>
      <c r="C95" s="16">
        <v>14982</v>
      </c>
      <c r="D95" s="16">
        <v>15457</v>
      </c>
      <c r="E95" s="16">
        <v>4232</v>
      </c>
      <c r="F95" s="16">
        <v>-3998</v>
      </c>
      <c r="G95" s="16">
        <v>2899</v>
      </c>
      <c r="H95" s="16">
        <v>4161</v>
      </c>
      <c r="I95" s="16">
        <v>-1262</v>
      </c>
      <c r="J95" s="16">
        <v>871</v>
      </c>
      <c r="K95" s="16">
        <v>0</v>
      </c>
      <c r="L95" s="16">
        <v>-3</v>
      </c>
      <c r="M95" s="16">
        <v>25309</v>
      </c>
      <c r="N95" s="16">
        <v>5392</v>
      </c>
      <c r="O95" s="16">
        <v>113131</v>
      </c>
      <c r="Q95" s="16"/>
      <c r="R95" s="16"/>
    </row>
    <row r="96" spans="1:18" x14ac:dyDescent="0.35">
      <c r="A96" s="16" t="s">
        <v>446</v>
      </c>
      <c r="B96" s="16">
        <v>31328</v>
      </c>
      <c r="C96" s="16">
        <v>15537</v>
      </c>
      <c r="D96" s="16">
        <v>15990</v>
      </c>
      <c r="E96" s="16">
        <v>4383</v>
      </c>
      <c r="F96" s="16">
        <v>-4582</v>
      </c>
      <c r="G96" s="16">
        <v>1487</v>
      </c>
      <c r="H96" s="16">
        <v>2148</v>
      </c>
      <c r="I96" s="16">
        <v>-661</v>
      </c>
      <c r="J96" s="16">
        <v>289</v>
      </c>
      <c r="K96" s="16">
        <v>0</v>
      </c>
      <c r="L96" s="16">
        <v>-4</v>
      </c>
      <c r="M96" s="16">
        <v>26405</v>
      </c>
      <c r="N96" s="16">
        <v>6015</v>
      </c>
      <c r="O96" s="16">
        <v>114403</v>
      </c>
      <c r="Q96" s="16"/>
      <c r="R96" s="16"/>
    </row>
    <row r="97" spans="1:18" x14ac:dyDescent="0.35">
      <c r="A97" s="16" t="s">
        <v>447</v>
      </c>
      <c r="B97" s="16">
        <v>34267</v>
      </c>
      <c r="C97" s="16">
        <v>17781</v>
      </c>
      <c r="D97" s="16">
        <v>16486</v>
      </c>
      <c r="E97" s="16">
        <v>4613</v>
      </c>
      <c r="F97" s="16">
        <v>-4613</v>
      </c>
      <c r="G97" s="16">
        <v>1771</v>
      </c>
      <c r="H97" s="16">
        <v>2552</v>
      </c>
      <c r="I97" s="16">
        <v>-781</v>
      </c>
      <c r="J97" s="16">
        <v>1186</v>
      </c>
      <c r="K97" s="16">
        <v>0</v>
      </c>
      <c r="L97" s="16">
        <v>-2</v>
      </c>
      <c r="M97" s="16">
        <v>24638</v>
      </c>
      <c r="N97" s="16">
        <v>6209</v>
      </c>
      <c r="O97" s="16">
        <v>116863</v>
      </c>
      <c r="Q97" s="16"/>
      <c r="R97" s="16"/>
    </row>
    <row r="98" spans="1:18" x14ac:dyDescent="0.35">
      <c r="A98" s="16" t="s">
        <v>448</v>
      </c>
      <c r="B98" s="16">
        <v>34259</v>
      </c>
      <c r="C98" s="16">
        <v>16202</v>
      </c>
      <c r="D98" s="16">
        <v>17844</v>
      </c>
      <c r="E98" s="16">
        <v>4850</v>
      </c>
      <c r="F98" s="16">
        <v>-4637</v>
      </c>
      <c r="G98" s="16">
        <v>919</v>
      </c>
      <c r="H98" s="16">
        <v>1870</v>
      </c>
      <c r="I98" s="16">
        <v>-951</v>
      </c>
      <c r="J98" s="16">
        <v>869</v>
      </c>
      <c r="K98" s="16">
        <v>0</v>
      </c>
      <c r="L98" s="16">
        <v>-4</v>
      </c>
      <c r="M98" s="16">
        <v>25016</v>
      </c>
      <c r="N98" s="16">
        <v>6531</v>
      </c>
      <c r="O98" s="16">
        <v>118190</v>
      </c>
      <c r="Q98" s="16"/>
      <c r="R98" s="16"/>
    </row>
    <row r="99" spans="1:18" x14ac:dyDescent="0.35">
      <c r="A99" s="16" t="s">
        <v>449</v>
      </c>
      <c r="B99" s="16">
        <v>31887</v>
      </c>
      <c r="C99" s="16">
        <v>15698</v>
      </c>
      <c r="D99" s="16">
        <v>16081</v>
      </c>
      <c r="E99" s="16">
        <v>4748</v>
      </c>
      <c r="F99" s="16">
        <v>-4640</v>
      </c>
      <c r="G99" s="16">
        <v>2140</v>
      </c>
      <c r="H99" s="16">
        <v>3471</v>
      </c>
      <c r="I99" s="16">
        <v>-1331</v>
      </c>
      <c r="J99" s="16">
        <v>1320</v>
      </c>
      <c r="K99" s="16">
        <v>0</v>
      </c>
      <c r="L99" s="16">
        <v>-5</v>
      </c>
      <c r="M99" s="16">
        <v>26686</v>
      </c>
      <c r="N99" s="16">
        <v>5761</v>
      </c>
      <c r="O99" s="16">
        <v>119967</v>
      </c>
      <c r="Q99" s="16"/>
      <c r="R99" s="16"/>
    </row>
    <row r="100" spans="1:18" x14ac:dyDescent="0.35">
      <c r="A100" s="16" t="s">
        <v>450</v>
      </c>
      <c r="B100" s="16">
        <v>32891</v>
      </c>
      <c r="C100" s="16">
        <v>16021</v>
      </c>
      <c r="D100" s="16">
        <v>16674</v>
      </c>
      <c r="E100" s="16">
        <v>4574</v>
      </c>
      <c r="F100" s="16">
        <v>-4378</v>
      </c>
      <c r="G100" s="16">
        <v>1209</v>
      </c>
      <c r="H100" s="16">
        <v>1826</v>
      </c>
      <c r="I100" s="16">
        <v>-617</v>
      </c>
      <c r="J100" s="16">
        <v>654</v>
      </c>
      <c r="K100" s="16">
        <v>0</v>
      </c>
      <c r="L100" s="16">
        <v>-2</v>
      </c>
      <c r="M100" s="16">
        <v>31257</v>
      </c>
      <c r="N100" s="16">
        <v>6304</v>
      </c>
      <c r="O100" s="16">
        <v>123839</v>
      </c>
      <c r="Q100" s="16"/>
      <c r="R100" s="16"/>
    </row>
    <row r="101" spans="1:18" x14ac:dyDescent="0.35">
      <c r="A101" s="16" t="s">
        <v>451</v>
      </c>
      <c r="B101" s="16">
        <v>36026</v>
      </c>
      <c r="C101" s="16">
        <v>18371</v>
      </c>
      <c r="D101" s="16">
        <v>17156</v>
      </c>
      <c r="E101" s="16">
        <v>5170</v>
      </c>
      <c r="F101" s="16">
        <v>-4671</v>
      </c>
      <c r="G101" s="16">
        <v>1704</v>
      </c>
      <c r="H101" s="16">
        <v>2678</v>
      </c>
      <c r="I101" s="16">
        <v>-974</v>
      </c>
      <c r="J101" s="16">
        <v>907</v>
      </c>
      <c r="K101" s="16">
        <v>0</v>
      </c>
      <c r="L101" s="16">
        <v>-5</v>
      </c>
      <c r="M101" s="16">
        <v>26480</v>
      </c>
      <c r="N101" s="16">
        <v>6355</v>
      </c>
      <c r="O101" s="16">
        <v>124096</v>
      </c>
      <c r="Q101" s="16"/>
      <c r="R101" s="16"/>
    </row>
    <row r="102" spans="1:18" x14ac:dyDescent="0.35">
      <c r="A102" s="16" t="s">
        <v>452</v>
      </c>
      <c r="B102" s="16">
        <v>33678</v>
      </c>
      <c r="C102" s="16">
        <v>16639</v>
      </c>
      <c r="D102" s="16">
        <v>16975</v>
      </c>
      <c r="E102" s="16">
        <v>4848</v>
      </c>
      <c r="F102" s="16">
        <v>-4784</v>
      </c>
      <c r="G102" s="16">
        <v>2065</v>
      </c>
      <c r="H102" s="16">
        <v>2713</v>
      </c>
      <c r="I102" s="16">
        <v>-648</v>
      </c>
      <c r="J102" s="16">
        <v>773</v>
      </c>
      <c r="K102" s="16">
        <v>0</v>
      </c>
      <c r="L102" s="16">
        <v>-12</v>
      </c>
      <c r="M102" s="16">
        <v>25934</v>
      </c>
      <c r="N102" s="16">
        <v>6346</v>
      </c>
      <c r="O102" s="16">
        <v>123004</v>
      </c>
      <c r="Q102" s="16"/>
      <c r="R102" s="16"/>
    </row>
    <row r="103" spans="1:18" x14ac:dyDescent="0.35">
      <c r="A103" s="16" t="s">
        <v>453</v>
      </c>
      <c r="B103" s="16">
        <v>33150</v>
      </c>
      <c r="C103" s="16">
        <v>16335</v>
      </c>
      <c r="D103" s="16">
        <v>16653</v>
      </c>
      <c r="E103" s="16">
        <v>5372</v>
      </c>
      <c r="F103" s="16">
        <v>-5210</v>
      </c>
      <c r="G103" s="16">
        <v>1963</v>
      </c>
      <c r="H103" s="16">
        <v>3285</v>
      </c>
      <c r="I103" s="16">
        <v>-1322</v>
      </c>
      <c r="J103" s="16">
        <v>1348</v>
      </c>
      <c r="K103" s="16">
        <v>0</v>
      </c>
      <c r="L103" s="16">
        <v>-4</v>
      </c>
      <c r="M103" s="16">
        <v>25344</v>
      </c>
      <c r="N103" s="16">
        <v>6197</v>
      </c>
      <c r="O103" s="16">
        <v>122872</v>
      </c>
      <c r="Q103" s="16"/>
      <c r="R103" s="16"/>
    </row>
    <row r="104" spans="1:18" x14ac:dyDescent="0.35">
      <c r="A104" s="16" t="s">
        <v>454</v>
      </c>
      <c r="B104" s="16">
        <v>35360</v>
      </c>
      <c r="C104" s="16">
        <v>16934</v>
      </c>
      <c r="D104" s="16">
        <v>17706</v>
      </c>
      <c r="E104" s="16">
        <v>5296</v>
      </c>
      <c r="F104" s="16">
        <v>-4576</v>
      </c>
      <c r="G104" s="16">
        <v>1064</v>
      </c>
      <c r="H104" s="16">
        <v>1564</v>
      </c>
      <c r="I104" s="16">
        <v>-500</v>
      </c>
      <c r="J104" s="16">
        <v>808</v>
      </c>
      <c r="K104" s="16">
        <v>0</v>
      </c>
      <c r="L104" s="16">
        <v>-2</v>
      </c>
      <c r="M104" s="16">
        <v>31789</v>
      </c>
      <c r="N104" s="16">
        <v>6169</v>
      </c>
      <c r="O104" s="16">
        <v>130040</v>
      </c>
      <c r="Q104" s="16"/>
      <c r="R104" s="16"/>
    </row>
    <row r="105" spans="1:18" x14ac:dyDescent="0.35">
      <c r="A105" s="16" t="s">
        <v>455</v>
      </c>
      <c r="B105" s="16">
        <v>38462</v>
      </c>
      <c r="C105" s="16">
        <v>19261</v>
      </c>
      <c r="D105" s="16">
        <v>17890</v>
      </c>
      <c r="E105" s="16">
        <v>6187</v>
      </c>
      <c r="F105" s="16">
        <v>-4876</v>
      </c>
      <c r="G105" s="16">
        <v>1605</v>
      </c>
      <c r="H105" s="16">
        <v>2428</v>
      </c>
      <c r="I105" s="16">
        <v>-823</v>
      </c>
      <c r="J105" s="16">
        <v>863</v>
      </c>
      <c r="K105" s="16">
        <v>0</v>
      </c>
      <c r="L105" s="16">
        <v>-68</v>
      </c>
      <c r="M105" s="16">
        <v>28142</v>
      </c>
      <c r="N105" s="16">
        <v>6429</v>
      </c>
      <c r="O105" s="16">
        <v>131242</v>
      </c>
      <c r="Q105" s="16"/>
      <c r="R105" s="16"/>
    </row>
    <row r="106" spans="1:18" x14ac:dyDescent="0.35">
      <c r="A106" s="16" t="s">
        <v>456</v>
      </c>
      <c r="B106" s="16">
        <v>36610</v>
      </c>
      <c r="C106" s="16">
        <v>18281</v>
      </c>
      <c r="D106" s="16">
        <v>17890</v>
      </c>
      <c r="E106" s="16">
        <v>5392</v>
      </c>
      <c r="F106" s="16">
        <v>-4953</v>
      </c>
      <c r="G106" s="16">
        <v>2487</v>
      </c>
      <c r="H106" s="16">
        <v>3365</v>
      </c>
      <c r="I106" s="16">
        <v>-878</v>
      </c>
      <c r="J106" s="16">
        <v>892</v>
      </c>
      <c r="K106" s="16">
        <v>0</v>
      </c>
      <c r="L106" s="16">
        <v>-3</v>
      </c>
      <c r="M106" s="16">
        <v>27833</v>
      </c>
      <c r="N106" s="16">
        <v>6864</v>
      </c>
      <c r="O106" s="16">
        <v>131135</v>
      </c>
      <c r="Q106" s="16"/>
      <c r="R106" s="16"/>
    </row>
    <row r="107" spans="1:18" x14ac:dyDescent="0.35">
      <c r="A107" s="16" t="s">
        <v>457</v>
      </c>
      <c r="B107" s="16">
        <v>34851</v>
      </c>
      <c r="C107" s="16">
        <v>17058</v>
      </c>
      <c r="D107" s="16">
        <v>17648</v>
      </c>
      <c r="E107" s="16">
        <v>5417</v>
      </c>
      <c r="F107" s="16">
        <v>-5272</v>
      </c>
      <c r="G107" s="16">
        <v>2808</v>
      </c>
      <c r="H107" s="16">
        <v>4567</v>
      </c>
      <c r="I107" s="16">
        <v>-1759</v>
      </c>
      <c r="J107" s="16">
        <v>1385</v>
      </c>
      <c r="K107" s="16">
        <v>0</v>
      </c>
      <c r="L107" s="16">
        <v>-7</v>
      </c>
      <c r="M107" s="16">
        <v>26916</v>
      </c>
      <c r="N107" s="16">
        <v>6358</v>
      </c>
      <c r="O107" s="16">
        <v>131882</v>
      </c>
      <c r="Q107" s="16"/>
      <c r="R107" s="16"/>
    </row>
    <row r="108" spans="1:18" x14ac:dyDescent="0.35">
      <c r="A108" s="16" t="s">
        <v>458</v>
      </c>
      <c r="B108" s="16">
        <v>38220</v>
      </c>
      <c r="C108" s="16">
        <v>18530</v>
      </c>
      <c r="D108" s="16">
        <v>18820</v>
      </c>
      <c r="E108" s="16">
        <v>5553</v>
      </c>
      <c r="F108" s="16">
        <v>-4683</v>
      </c>
      <c r="G108" s="16">
        <v>1479</v>
      </c>
      <c r="H108" s="16">
        <v>2218</v>
      </c>
      <c r="I108" s="16">
        <v>-739</v>
      </c>
      <c r="J108" s="16">
        <v>624</v>
      </c>
      <c r="K108" s="16">
        <v>0</v>
      </c>
      <c r="L108" s="16">
        <v>-10</v>
      </c>
      <c r="M108" s="16">
        <v>33415</v>
      </c>
      <c r="N108" s="16">
        <v>6262</v>
      </c>
      <c r="O108" s="16">
        <v>138356</v>
      </c>
      <c r="Q108" s="16"/>
      <c r="R108" s="16"/>
    </row>
    <row r="109" spans="1:18" x14ac:dyDescent="0.35">
      <c r="A109" s="16" t="s">
        <v>459</v>
      </c>
      <c r="B109" s="16">
        <v>41959</v>
      </c>
      <c r="C109" s="16">
        <v>21271</v>
      </c>
      <c r="D109" s="16">
        <v>19499</v>
      </c>
      <c r="E109" s="16">
        <v>6262</v>
      </c>
      <c r="F109" s="16">
        <v>-5073</v>
      </c>
      <c r="G109" s="16">
        <v>1123</v>
      </c>
      <c r="H109" s="16">
        <v>1792</v>
      </c>
      <c r="I109" s="16">
        <v>-669</v>
      </c>
      <c r="J109" s="16">
        <v>1010</v>
      </c>
      <c r="K109" s="16">
        <v>0</v>
      </c>
      <c r="L109" s="16">
        <v>-12</v>
      </c>
      <c r="M109" s="16">
        <v>28637</v>
      </c>
      <c r="N109" s="16">
        <v>6748</v>
      </c>
      <c r="O109" s="16">
        <v>137408</v>
      </c>
      <c r="Q109" s="16"/>
      <c r="R109" s="16"/>
    </row>
    <row r="110" spans="1:18" x14ac:dyDescent="0.35">
      <c r="A110" s="16" t="s">
        <v>460</v>
      </c>
      <c r="B110" s="16">
        <v>39115</v>
      </c>
      <c r="C110" s="16">
        <v>18958</v>
      </c>
      <c r="D110" s="16">
        <v>19621</v>
      </c>
      <c r="E110" s="16">
        <v>5768</v>
      </c>
      <c r="F110" s="16">
        <v>-5232</v>
      </c>
      <c r="G110" s="16">
        <v>421</v>
      </c>
      <c r="H110" s="16">
        <v>2116</v>
      </c>
      <c r="I110" s="16">
        <v>-1695</v>
      </c>
      <c r="J110" s="16">
        <v>1255</v>
      </c>
      <c r="K110" s="16">
        <v>0</v>
      </c>
      <c r="L110" s="16">
        <v>-10</v>
      </c>
      <c r="M110" s="16">
        <v>28916</v>
      </c>
      <c r="N110" s="16">
        <v>6759</v>
      </c>
      <c r="O110" s="16">
        <v>137293</v>
      </c>
      <c r="Q110" s="16"/>
      <c r="R110" s="16"/>
    </row>
    <row r="111" spans="1:18" x14ac:dyDescent="0.35">
      <c r="A111" s="16" t="s">
        <v>461</v>
      </c>
      <c r="B111" s="16">
        <v>39948</v>
      </c>
      <c r="C111" s="16">
        <v>19465</v>
      </c>
      <c r="D111" s="16">
        <v>20052</v>
      </c>
      <c r="E111" s="16">
        <v>6032</v>
      </c>
      <c r="F111" s="16">
        <v>-5601</v>
      </c>
      <c r="G111" s="16">
        <v>2495</v>
      </c>
      <c r="H111" s="16">
        <v>4987</v>
      </c>
      <c r="I111" s="16">
        <v>-2492</v>
      </c>
      <c r="J111" s="16">
        <v>1356</v>
      </c>
      <c r="K111" s="16">
        <v>0</v>
      </c>
      <c r="L111" s="16">
        <v>-12</v>
      </c>
      <c r="M111" s="16">
        <v>29322</v>
      </c>
      <c r="N111" s="16">
        <v>5796</v>
      </c>
      <c r="O111" s="16">
        <v>138664</v>
      </c>
      <c r="Q111" s="16"/>
      <c r="R111" s="16"/>
    </row>
    <row r="112" spans="1:18" x14ac:dyDescent="0.35">
      <c r="A112" s="16" t="s">
        <v>462</v>
      </c>
      <c r="B112" s="16">
        <v>42077</v>
      </c>
      <c r="C112" s="16">
        <v>20038</v>
      </c>
      <c r="D112" s="16">
        <v>20993</v>
      </c>
      <c r="E112" s="16">
        <v>6250</v>
      </c>
      <c r="F112" s="16">
        <v>-5204</v>
      </c>
      <c r="G112" s="16">
        <v>1873</v>
      </c>
      <c r="H112" s="16">
        <v>3194</v>
      </c>
      <c r="I112" s="16">
        <v>-1321</v>
      </c>
      <c r="J112" s="16">
        <v>961</v>
      </c>
      <c r="K112" s="16">
        <v>0</v>
      </c>
      <c r="L112" s="16">
        <v>-6</v>
      </c>
      <c r="M112" s="16">
        <v>35362</v>
      </c>
      <c r="N112" s="16">
        <v>7441</v>
      </c>
      <c r="O112" s="16">
        <v>147504</v>
      </c>
      <c r="Q112" s="16"/>
      <c r="R112" s="16"/>
    </row>
    <row r="113" spans="1:18" x14ac:dyDescent="0.35">
      <c r="A113" s="16" t="s">
        <v>463</v>
      </c>
      <c r="B113" s="16">
        <v>45870</v>
      </c>
      <c r="C113" s="16">
        <v>22912</v>
      </c>
      <c r="D113" s="16">
        <v>21644</v>
      </c>
      <c r="E113" s="16">
        <v>6793</v>
      </c>
      <c r="F113" s="16">
        <v>-5479</v>
      </c>
      <c r="G113" s="16">
        <v>1347</v>
      </c>
      <c r="H113" s="16">
        <v>2356</v>
      </c>
      <c r="I113" s="16">
        <v>-1009</v>
      </c>
      <c r="J113" s="16">
        <v>1194</v>
      </c>
      <c r="K113" s="16">
        <v>0</v>
      </c>
      <c r="L113" s="16">
        <v>-10</v>
      </c>
      <c r="M113" s="16">
        <v>29993</v>
      </c>
      <c r="N113" s="16">
        <v>7047</v>
      </c>
      <c r="O113" s="16">
        <v>143891</v>
      </c>
      <c r="Q113" s="16"/>
      <c r="R113" s="16"/>
    </row>
    <row r="114" spans="1:18" x14ac:dyDescent="0.35">
      <c r="A114" s="16" t="s">
        <v>464</v>
      </c>
      <c r="B114" s="16">
        <v>42979</v>
      </c>
      <c r="C114" s="16">
        <v>20459</v>
      </c>
      <c r="D114" s="16">
        <v>21697</v>
      </c>
      <c r="E114" s="16">
        <v>6358</v>
      </c>
      <c r="F114" s="16">
        <v>-5535</v>
      </c>
      <c r="G114" s="16">
        <v>1041</v>
      </c>
      <c r="H114" s="16">
        <v>1611</v>
      </c>
      <c r="I114" s="16">
        <v>-570</v>
      </c>
      <c r="J114" s="16">
        <v>1510</v>
      </c>
      <c r="K114" s="16">
        <v>0</v>
      </c>
      <c r="L114" s="16">
        <v>-10</v>
      </c>
      <c r="M114" s="16">
        <v>30053</v>
      </c>
      <c r="N114" s="16">
        <v>7402</v>
      </c>
      <c r="O114" s="16">
        <v>146566</v>
      </c>
      <c r="Q114" s="16"/>
      <c r="R114" s="16"/>
    </row>
    <row r="115" spans="1:18" x14ac:dyDescent="0.35">
      <c r="A115" s="16" t="s">
        <v>465</v>
      </c>
      <c r="B115" s="16">
        <v>41865</v>
      </c>
      <c r="C115" s="16">
        <v>20224</v>
      </c>
      <c r="D115" s="16">
        <v>21238</v>
      </c>
      <c r="E115" s="16">
        <v>6315</v>
      </c>
      <c r="F115" s="16">
        <v>-5912</v>
      </c>
      <c r="G115" s="16">
        <v>3300</v>
      </c>
      <c r="H115" s="16">
        <v>4618</v>
      </c>
      <c r="I115" s="16">
        <v>-1318</v>
      </c>
      <c r="J115" s="16">
        <v>1586</v>
      </c>
      <c r="K115" s="16">
        <v>0</v>
      </c>
      <c r="L115" s="16">
        <v>-8</v>
      </c>
      <c r="M115" s="16">
        <v>31700</v>
      </c>
      <c r="N115" s="16">
        <v>6853</v>
      </c>
      <c r="O115" s="16">
        <v>151725</v>
      </c>
      <c r="Q115" s="16"/>
      <c r="R115" s="16"/>
    </row>
    <row r="116" spans="1:18" x14ac:dyDescent="0.35">
      <c r="A116" s="16" t="s">
        <v>466</v>
      </c>
      <c r="B116" s="16">
        <v>43630</v>
      </c>
      <c r="C116" s="16">
        <v>20065</v>
      </c>
      <c r="D116" s="16">
        <v>22306</v>
      </c>
      <c r="E116" s="16">
        <v>6557</v>
      </c>
      <c r="F116" s="16">
        <v>-5298</v>
      </c>
      <c r="G116" s="16">
        <v>1406</v>
      </c>
      <c r="H116" s="16">
        <v>1904</v>
      </c>
      <c r="I116" s="16">
        <v>-498</v>
      </c>
      <c r="J116" s="16">
        <v>1133</v>
      </c>
      <c r="K116" s="16">
        <v>0</v>
      </c>
      <c r="L116" s="16">
        <v>-6</v>
      </c>
      <c r="M116" s="16">
        <v>36674</v>
      </c>
      <c r="N116" s="16">
        <v>7597</v>
      </c>
      <c r="O116" s="16">
        <v>156505</v>
      </c>
      <c r="Q116" s="16"/>
      <c r="R116" s="16"/>
    </row>
    <row r="117" spans="1:18" x14ac:dyDescent="0.35">
      <c r="A117" s="16" t="s">
        <v>467</v>
      </c>
      <c r="B117" s="16">
        <v>47709</v>
      </c>
      <c r="C117" s="16">
        <v>23079</v>
      </c>
      <c r="D117" s="16">
        <v>23031</v>
      </c>
      <c r="E117" s="16">
        <v>7210</v>
      </c>
      <c r="F117" s="16">
        <v>-5611</v>
      </c>
      <c r="G117" s="16">
        <v>2112</v>
      </c>
      <c r="H117" s="16">
        <v>2932</v>
      </c>
      <c r="I117" s="16">
        <v>-820</v>
      </c>
      <c r="J117" s="16">
        <v>1124</v>
      </c>
      <c r="K117" s="16">
        <v>0</v>
      </c>
      <c r="L117" s="16">
        <v>-6</v>
      </c>
      <c r="M117" s="16">
        <v>32258</v>
      </c>
      <c r="N117" s="16">
        <v>7510</v>
      </c>
      <c r="O117" s="16">
        <v>154725</v>
      </c>
      <c r="Q117" s="16"/>
      <c r="R117" s="16"/>
    </row>
    <row r="118" spans="1:18" x14ac:dyDescent="0.35">
      <c r="A118" s="16" t="s">
        <v>468</v>
      </c>
      <c r="B118" s="16">
        <v>44950</v>
      </c>
      <c r="C118" s="16">
        <v>20909</v>
      </c>
      <c r="D118" s="16">
        <v>22920</v>
      </c>
      <c r="E118" s="16">
        <v>6706</v>
      </c>
      <c r="F118" s="16">
        <v>-5585</v>
      </c>
      <c r="G118" s="16">
        <v>3208</v>
      </c>
      <c r="H118" s="16">
        <v>3618</v>
      </c>
      <c r="I118" s="16">
        <v>-410</v>
      </c>
      <c r="J118" s="16">
        <v>1825</v>
      </c>
      <c r="K118" s="16">
        <v>0</v>
      </c>
      <c r="L118" s="16">
        <v>-18</v>
      </c>
      <c r="M118" s="16">
        <v>31699</v>
      </c>
      <c r="N118" s="16">
        <v>6977</v>
      </c>
      <c r="O118" s="16">
        <v>156674</v>
      </c>
      <c r="Q118" s="16"/>
      <c r="R118" s="16"/>
    </row>
    <row r="119" spans="1:18" x14ac:dyDescent="0.35">
      <c r="A119" s="16" t="s">
        <v>469</v>
      </c>
      <c r="B119" s="16">
        <v>42532</v>
      </c>
      <c r="C119" s="16">
        <v>20076</v>
      </c>
      <c r="D119" s="16">
        <v>21856</v>
      </c>
      <c r="E119" s="16">
        <v>6615</v>
      </c>
      <c r="F119" s="16">
        <v>-6015</v>
      </c>
      <c r="G119" s="16">
        <v>3984</v>
      </c>
      <c r="H119" s="16">
        <v>4934</v>
      </c>
      <c r="I119" s="16">
        <v>-950</v>
      </c>
      <c r="J119" s="16">
        <v>1789</v>
      </c>
      <c r="K119" s="16">
        <v>0</v>
      </c>
      <c r="L119" s="16">
        <v>-8</v>
      </c>
      <c r="M119" s="16">
        <v>31011</v>
      </c>
      <c r="N119" s="16">
        <v>5282</v>
      </c>
      <c r="O119" s="16">
        <v>154673</v>
      </c>
      <c r="Q119" s="16"/>
      <c r="R119" s="16"/>
    </row>
    <row r="120" spans="1:18" x14ac:dyDescent="0.35">
      <c r="A120" s="16" t="s">
        <v>470</v>
      </c>
      <c r="B120" s="16">
        <v>45582</v>
      </c>
      <c r="C120" s="16">
        <v>21000</v>
      </c>
      <c r="D120" s="16">
        <v>22978</v>
      </c>
      <c r="E120" s="16">
        <v>7053</v>
      </c>
      <c r="F120" s="16">
        <v>-5449</v>
      </c>
      <c r="G120" s="16">
        <v>1667</v>
      </c>
      <c r="H120" s="16">
        <v>2065</v>
      </c>
      <c r="I120" s="16">
        <v>-398</v>
      </c>
      <c r="J120" s="16">
        <v>635</v>
      </c>
      <c r="K120" s="16">
        <v>0</v>
      </c>
      <c r="L120" s="16">
        <v>-11</v>
      </c>
      <c r="M120" s="16">
        <v>38131</v>
      </c>
      <c r="N120" s="16">
        <v>6968</v>
      </c>
      <c r="O120" s="16">
        <v>161773</v>
      </c>
      <c r="Q120" s="16"/>
      <c r="R120" s="16"/>
    </row>
    <row r="121" spans="1:18" x14ac:dyDescent="0.35">
      <c r="A121" s="16" t="s">
        <v>471</v>
      </c>
      <c r="B121" s="16">
        <v>49387</v>
      </c>
      <c r="C121" s="16">
        <v>23686</v>
      </c>
      <c r="D121" s="16">
        <v>23382</v>
      </c>
      <c r="E121" s="16">
        <v>7900</v>
      </c>
      <c r="F121" s="16">
        <v>-5581</v>
      </c>
      <c r="G121" s="16">
        <v>2274</v>
      </c>
      <c r="H121" s="16">
        <v>2915</v>
      </c>
      <c r="I121" s="16">
        <v>-641</v>
      </c>
      <c r="J121" s="16">
        <v>1512</v>
      </c>
      <c r="K121" s="16">
        <v>0</v>
      </c>
      <c r="L121" s="16">
        <v>-14</v>
      </c>
      <c r="M121" s="16">
        <v>29909</v>
      </c>
      <c r="N121" s="16">
        <v>6717</v>
      </c>
      <c r="O121" s="16">
        <v>156036</v>
      </c>
      <c r="Q121" s="16"/>
      <c r="R121" s="16"/>
    </row>
    <row r="122" spans="1:18" x14ac:dyDescent="0.35">
      <c r="A122" s="16" t="s">
        <v>472</v>
      </c>
      <c r="B122" s="16">
        <v>46318</v>
      </c>
      <c r="C122" s="16">
        <v>21351</v>
      </c>
      <c r="D122" s="16">
        <v>23467</v>
      </c>
      <c r="E122" s="16">
        <v>7134</v>
      </c>
      <c r="F122" s="16">
        <v>-5634</v>
      </c>
      <c r="G122" s="16">
        <v>2086</v>
      </c>
      <c r="H122" s="16">
        <v>3241</v>
      </c>
      <c r="I122" s="16">
        <v>-1155</v>
      </c>
      <c r="J122" s="16">
        <v>2319</v>
      </c>
      <c r="K122" s="16">
        <v>0</v>
      </c>
      <c r="L122" s="16">
        <v>-12</v>
      </c>
      <c r="M122" s="16">
        <v>27899</v>
      </c>
      <c r="N122" s="16">
        <v>6264</v>
      </c>
      <c r="O122" s="16">
        <v>155914</v>
      </c>
      <c r="Q122" s="16"/>
      <c r="R122" s="16"/>
    </row>
    <row r="123" spans="1:18" x14ac:dyDescent="0.35">
      <c r="A123" s="16" t="s">
        <v>473</v>
      </c>
      <c r="B123" s="16">
        <v>45127</v>
      </c>
      <c r="C123" s="16">
        <v>21276</v>
      </c>
      <c r="D123" s="16">
        <v>22624</v>
      </c>
      <c r="E123" s="16">
        <v>7039</v>
      </c>
      <c r="F123" s="16">
        <v>-5812</v>
      </c>
      <c r="G123" s="16">
        <v>3974</v>
      </c>
      <c r="H123" s="16">
        <v>5297</v>
      </c>
      <c r="I123" s="16">
        <v>-1323</v>
      </c>
      <c r="J123" s="16">
        <v>1669</v>
      </c>
      <c r="K123" s="16">
        <v>0</v>
      </c>
      <c r="L123" s="16">
        <v>-34</v>
      </c>
      <c r="M123" s="16">
        <v>32238</v>
      </c>
      <c r="N123" s="16">
        <v>6043</v>
      </c>
      <c r="O123" s="16">
        <v>161021</v>
      </c>
      <c r="Q123" s="16"/>
      <c r="R123" s="16"/>
    </row>
    <row r="124" spans="1:18" x14ac:dyDescent="0.35">
      <c r="A124" s="16" t="s">
        <v>474</v>
      </c>
      <c r="B124" s="16">
        <v>48526</v>
      </c>
      <c r="C124" s="16">
        <v>22544</v>
      </c>
      <c r="D124" s="16">
        <v>23678</v>
      </c>
      <c r="E124" s="16">
        <v>7699</v>
      </c>
      <c r="F124" s="16">
        <v>-5395</v>
      </c>
      <c r="G124" s="16">
        <v>1971</v>
      </c>
      <c r="H124" s="16">
        <v>2606</v>
      </c>
      <c r="I124" s="16">
        <v>-635</v>
      </c>
      <c r="J124" s="16">
        <v>829</v>
      </c>
      <c r="K124" s="16">
        <v>0</v>
      </c>
      <c r="L124" s="16">
        <v>-10</v>
      </c>
      <c r="M124" s="16">
        <v>34400</v>
      </c>
      <c r="N124" s="16">
        <v>6448</v>
      </c>
      <c r="O124" s="16">
        <v>163828</v>
      </c>
      <c r="Q124" s="16"/>
      <c r="R124" s="16"/>
    </row>
    <row r="125" spans="1:18" x14ac:dyDescent="0.35">
      <c r="A125" s="16" t="s">
        <v>475</v>
      </c>
      <c r="B125" s="16">
        <v>51170</v>
      </c>
      <c r="C125" s="16">
        <v>24817</v>
      </c>
      <c r="D125" s="16">
        <v>23770</v>
      </c>
      <c r="E125" s="16">
        <v>8229</v>
      </c>
      <c r="F125" s="16">
        <v>-5646</v>
      </c>
      <c r="G125" s="16">
        <v>1910</v>
      </c>
      <c r="H125" s="16">
        <v>2571</v>
      </c>
      <c r="I125" s="16">
        <v>-661</v>
      </c>
      <c r="J125" s="16">
        <v>1475</v>
      </c>
      <c r="K125" s="16">
        <v>0</v>
      </c>
      <c r="L125" s="16">
        <v>-14</v>
      </c>
      <c r="M125" s="16">
        <v>30968</v>
      </c>
      <c r="N125" s="16">
        <v>6813</v>
      </c>
      <c r="O125" s="16">
        <v>159925</v>
      </c>
      <c r="Q125" s="16"/>
      <c r="R125" s="16"/>
    </row>
    <row r="126" spans="1:18" x14ac:dyDescent="0.35">
      <c r="A126" s="16" t="s">
        <v>476</v>
      </c>
      <c r="B126" s="16">
        <v>48545</v>
      </c>
      <c r="C126" s="16">
        <v>22835</v>
      </c>
      <c r="D126" s="16">
        <v>23668</v>
      </c>
      <c r="E126" s="16">
        <v>7679</v>
      </c>
      <c r="F126" s="16">
        <v>-5637</v>
      </c>
      <c r="G126" s="16">
        <v>2617</v>
      </c>
      <c r="H126" s="16">
        <v>3108</v>
      </c>
      <c r="I126" s="16">
        <v>-491</v>
      </c>
      <c r="J126" s="16">
        <v>2149</v>
      </c>
      <c r="K126" s="16">
        <v>0</v>
      </c>
      <c r="L126" s="16">
        <v>-63</v>
      </c>
      <c r="M126" s="16">
        <v>31066</v>
      </c>
      <c r="N126" s="16">
        <v>5839</v>
      </c>
      <c r="O126" s="16">
        <v>164348</v>
      </c>
      <c r="Q126" s="16"/>
      <c r="R126" s="16"/>
    </row>
    <row r="127" spans="1:18" x14ac:dyDescent="0.35">
      <c r="A127" s="16" t="s">
        <v>477</v>
      </c>
      <c r="B127" s="16">
        <v>46823</v>
      </c>
      <c r="C127" s="16">
        <v>22399</v>
      </c>
      <c r="D127" s="16">
        <v>22771</v>
      </c>
      <c r="E127" s="16">
        <v>7447</v>
      </c>
      <c r="F127" s="16">
        <v>-5794</v>
      </c>
      <c r="G127" s="16">
        <v>5069</v>
      </c>
      <c r="H127" s="16">
        <v>6454</v>
      </c>
      <c r="I127" s="16">
        <v>-1385</v>
      </c>
      <c r="J127" s="16">
        <v>1531</v>
      </c>
      <c r="K127" s="16">
        <v>0</v>
      </c>
      <c r="L127" s="16">
        <v>-9</v>
      </c>
      <c r="M127" s="16">
        <v>29115</v>
      </c>
      <c r="N127" s="16">
        <v>4543</v>
      </c>
      <c r="O127" s="16">
        <v>159514</v>
      </c>
      <c r="Q127" s="16"/>
      <c r="R127" s="16"/>
    </row>
    <row r="128" spans="1:18" x14ac:dyDescent="0.35">
      <c r="A128" s="16" t="s">
        <v>478</v>
      </c>
      <c r="B128" s="16">
        <v>48642</v>
      </c>
      <c r="C128" s="16">
        <v>22893</v>
      </c>
      <c r="D128" s="16">
        <v>23441</v>
      </c>
      <c r="E128" s="16">
        <v>7966</v>
      </c>
      <c r="F128" s="16">
        <v>-5658</v>
      </c>
      <c r="G128" s="16">
        <v>2778</v>
      </c>
      <c r="H128" s="16">
        <v>3609</v>
      </c>
      <c r="I128" s="16">
        <v>-831</v>
      </c>
      <c r="J128" s="16">
        <v>1157</v>
      </c>
      <c r="K128" s="16">
        <v>0</v>
      </c>
      <c r="L128" s="16">
        <v>-8</v>
      </c>
      <c r="M128" s="16">
        <v>38974</v>
      </c>
      <c r="N128" s="16">
        <v>6314</v>
      </c>
      <c r="O128" s="16">
        <v>171800</v>
      </c>
      <c r="Q128" s="16"/>
      <c r="R128" s="16"/>
    </row>
    <row r="129" spans="1:18" x14ac:dyDescent="0.35">
      <c r="A129" s="16" t="s">
        <v>479</v>
      </c>
      <c r="B129" s="16">
        <v>51768</v>
      </c>
      <c r="C129" s="16">
        <v>25352</v>
      </c>
      <c r="D129" s="16">
        <v>23732</v>
      </c>
      <c r="E129" s="16">
        <v>8637</v>
      </c>
      <c r="F129" s="16">
        <v>-5953</v>
      </c>
      <c r="G129" s="16">
        <v>2791</v>
      </c>
      <c r="H129" s="16">
        <v>3622</v>
      </c>
      <c r="I129" s="16">
        <v>-831</v>
      </c>
      <c r="J129" s="16">
        <v>1871</v>
      </c>
      <c r="K129" s="16">
        <v>0</v>
      </c>
      <c r="L129" s="16">
        <v>-31</v>
      </c>
      <c r="M129" s="16">
        <v>27046</v>
      </c>
      <c r="N129" s="16">
        <v>6502</v>
      </c>
      <c r="O129" s="16">
        <v>158855</v>
      </c>
      <c r="Q129" s="16"/>
      <c r="R129" s="16"/>
    </row>
    <row r="130" spans="1:18" x14ac:dyDescent="0.35">
      <c r="A130" s="16" t="s">
        <v>480</v>
      </c>
      <c r="B130" s="16">
        <v>48768</v>
      </c>
      <c r="C130" s="16">
        <v>23064</v>
      </c>
      <c r="D130" s="16">
        <v>23625</v>
      </c>
      <c r="E130" s="16">
        <v>8154</v>
      </c>
      <c r="F130" s="16">
        <v>-6075</v>
      </c>
      <c r="G130" s="16">
        <v>2153</v>
      </c>
      <c r="H130" s="16">
        <v>2781</v>
      </c>
      <c r="I130" s="16">
        <v>-628</v>
      </c>
      <c r="J130" s="16">
        <v>3501</v>
      </c>
      <c r="K130" s="16">
        <v>0</v>
      </c>
      <c r="L130" s="16">
        <v>-57</v>
      </c>
      <c r="M130" s="16">
        <v>27332</v>
      </c>
      <c r="N130" s="16">
        <v>5141</v>
      </c>
      <c r="O130" s="16">
        <v>162265</v>
      </c>
      <c r="Q130" s="16"/>
      <c r="R130" s="16"/>
    </row>
    <row r="131" spans="1:18" x14ac:dyDescent="0.35">
      <c r="A131" s="16" t="s">
        <v>481</v>
      </c>
      <c r="B131" s="16">
        <v>47256</v>
      </c>
      <c r="C131" s="16">
        <v>22676</v>
      </c>
      <c r="D131" s="16">
        <v>22564</v>
      </c>
      <c r="E131" s="16">
        <v>8046</v>
      </c>
      <c r="F131" s="16">
        <v>-6030</v>
      </c>
      <c r="G131" s="16">
        <v>4190</v>
      </c>
      <c r="H131" s="16">
        <v>6030</v>
      </c>
      <c r="I131" s="16">
        <v>-1840</v>
      </c>
      <c r="J131" s="16">
        <v>1221</v>
      </c>
      <c r="K131" s="16">
        <v>0</v>
      </c>
      <c r="L131" s="16">
        <v>-15</v>
      </c>
      <c r="M131" s="16">
        <v>32390</v>
      </c>
      <c r="N131" s="16">
        <v>4190</v>
      </c>
      <c r="O131" s="16">
        <v>165081</v>
      </c>
      <c r="Q131" s="16"/>
      <c r="R131" s="16"/>
    </row>
    <row r="132" spans="1:18" x14ac:dyDescent="0.35">
      <c r="A132" s="16" t="s">
        <v>482</v>
      </c>
      <c r="B132" s="16">
        <v>49774</v>
      </c>
      <c r="C132" s="16">
        <v>23541</v>
      </c>
      <c r="D132" s="16">
        <v>23574</v>
      </c>
      <c r="E132" s="16">
        <v>8484</v>
      </c>
      <c r="F132" s="16">
        <v>-5825</v>
      </c>
      <c r="G132" s="16">
        <v>2430</v>
      </c>
      <c r="H132" s="16">
        <v>3497</v>
      </c>
      <c r="I132" s="16">
        <v>-1067</v>
      </c>
      <c r="J132" s="16">
        <v>1500</v>
      </c>
      <c r="K132" s="16">
        <v>0</v>
      </c>
      <c r="L132" s="16">
        <v>-10</v>
      </c>
      <c r="M132" s="16">
        <v>37048</v>
      </c>
      <c r="N132" s="16">
        <v>5675</v>
      </c>
      <c r="O132" s="16">
        <v>171783</v>
      </c>
      <c r="Q132" s="16"/>
      <c r="R132" s="16"/>
    </row>
    <row r="133" spans="1:18" x14ac:dyDescent="0.35">
      <c r="A133" s="16" t="s">
        <v>483</v>
      </c>
      <c r="B133" s="16">
        <v>53031</v>
      </c>
      <c r="C133" s="16">
        <v>25989</v>
      </c>
      <c r="D133" s="16">
        <v>23967</v>
      </c>
      <c r="E133" s="16">
        <v>9156</v>
      </c>
      <c r="F133" s="16">
        <v>-6081</v>
      </c>
      <c r="G133" s="16">
        <v>1424</v>
      </c>
      <c r="H133" s="16">
        <v>2050</v>
      </c>
      <c r="I133" s="16">
        <v>-626</v>
      </c>
      <c r="J133" s="16">
        <v>1528</v>
      </c>
      <c r="K133" s="16">
        <v>0</v>
      </c>
      <c r="L133" s="16">
        <v>-63</v>
      </c>
      <c r="M133" s="16">
        <v>27884</v>
      </c>
      <c r="N133" s="16">
        <v>5783</v>
      </c>
      <c r="O133" s="16">
        <v>164277</v>
      </c>
      <c r="Q133" s="16"/>
      <c r="R133" s="16"/>
    </row>
    <row r="134" spans="1:18" x14ac:dyDescent="0.35">
      <c r="A134" s="16" t="s">
        <v>484</v>
      </c>
      <c r="B134" s="16">
        <v>50241</v>
      </c>
      <c r="C134" s="16">
        <v>24026</v>
      </c>
      <c r="D134" s="16">
        <v>23906</v>
      </c>
      <c r="E134" s="16">
        <v>8425</v>
      </c>
      <c r="F134" s="16">
        <v>-6116</v>
      </c>
      <c r="G134" s="16">
        <v>3690</v>
      </c>
      <c r="H134" s="16">
        <v>4573</v>
      </c>
      <c r="I134" s="16">
        <v>-883</v>
      </c>
      <c r="J134" s="16">
        <v>2949</v>
      </c>
      <c r="K134" s="16">
        <v>0</v>
      </c>
      <c r="L134" s="16">
        <v>-35</v>
      </c>
      <c r="M134" s="16">
        <v>27382</v>
      </c>
      <c r="N134" s="16">
        <v>4646</v>
      </c>
      <c r="O134" s="16">
        <v>165648</v>
      </c>
      <c r="Q134" s="16"/>
      <c r="R134" s="16"/>
    </row>
    <row r="135" spans="1:18" x14ac:dyDescent="0.35">
      <c r="A135" s="16" t="s">
        <v>485</v>
      </c>
      <c r="B135" s="16">
        <v>48596</v>
      </c>
      <c r="C135" s="16">
        <v>23418</v>
      </c>
      <c r="D135" s="16">
        <v>23195</v>
      </c>
      <c r="E135" s="16">
        <v>8404</v>
      </c>
      <c r="F135" s="16">
        <v>-6421</v>
      </c>
      <c r="G135" s="16">
        <v>4200</v>
      </c>
      <c r="H135" s="16">
        <v>6435</v>
      </c>
      <c r="I135" s="16">
        <v>-2235</v>
      </c>
      <c r="J135" s="16">
        <v>1032</v>
      </c>
      <c r="K135" s="16">
        <v>0</v>
      </c>
      <c r="L135" s="16">
        <v>-22</v>
      </c>
      <c r="M135" s="16">
        <v>30234</v>
      </c>
      <c r="N135" s="16">
        <v>4736</v>
      </c>
      <c r="O135" s="16">
        <v>162475</v>
      </c>
      <c r="Q135" s="16"/>
      <c r="R135" s="16"/>
    </row>
    <row r="136" spans="1:18" x14ac:dyDescent="0.35">
      <c r="A136" s="16" t="s">
        <v>486</v>
      </c>
      <c r="B136" s="16">
        <v>50482</v>
      </c>
      <c r="C136" s="16">
        <v>24337</v>
      </c>
      <c r="D136" s="16">
        <v>23630</v>
      </c>
      <c r="E136" s="16">
        <v>8734</v>
      </c>
      <c r="F136" s="16">
        <v>-6219</v>
      </c>
      <c r="G136" s="16">
        <v>2390</v>
      </c>
      <c r="H136" s="16">
        <v>3342</v>
      </c>
      <c r="I136" s="16">
        <v>-952</v>
      </c>
      <c r="J136" s="16">
        <v>1322</v>
      </c>
      <c r="K136" s="16">
        <v>0</v>
      </c>
      <c r="L136" s="16">
        <v>-18</v>
      </c>
      <c r="M136" s="16">
        <v>34931</v>
      </c>
      <c r="N136" s="16">
        <v>5072</v>
      </c>
      <c r="O136" s="16">
        <v>171598</v>
      </c>
      <c r="Q136" s="16"/>
      <c r="R136" s="16"/>
    </row>
    <row r="137" spans="1:18" x14ac:dyDescent="0.35">
      <c r="A137" s="16" t="s">
        <v>487</v>
      </c>
      <c r="B137" s="16">
        <v>53469</v>
      </c>
      <c r="C137" s="16">
        <v>26640</v>
      </c>
      <c r="D137" s="16">
        <v>23934</v>
      </c>
      <c r="E137" s="16">
        <v>9510</v>
      </c>
      <c r="F137" s="16">
        <v>-6615</v>
      </c>
      <c r="G137" s="16">
        <v>1268</v>
      </c>
      <c r="H137" s="16">
        <v>1797</v>
      </c>
      <c r="I137" s="16">
        <v>-529</v>
      </c>
      <c r="J137" s="16">
        <v>1988</v>
      </c>
      <c r="K137" s="16">
        <v>0</v>
      </c>
      <c r="L137" s="16">
        <v>-60</v>
      </c>
      <c r="M137" s="16">
        <v>28136</v>
      </c>
      <c r="N137" s="16">
        <v>4982</v>
      </c>
      <c r="O137" s="16">
        <v>165798</v>
      </c>
      <c r="Q137" s="16"/>
      <c r="R137" s="16"/>
    </row>
    <row r="138" spans="1:18" x14ac:dyDescent="0.35">
      <c r="A138" s="16" t="s">
        <v>488</v>
      </c>
      <c r="B138" s="16">
        <v>50632</v>
      </c>
      <c r="C138" s="16">
        <v>24746</v>
      </c>
      <c r="D138" s="16">
        <v>23826</v>
      </c>
      <c r="E138" s="16">
        <v>8842</v>
      </c>
      <c r="F138" s="16">
        <v>-6782</v>
      </c>
      <c r="G138" s="16">
        <v>3734</v>
      </c>
      <c r="H138" s="16">
        <v>4931</v>
      </c>
      <c r="I138" s="16">
        <v>-1197</v>
      </c>
      <c r="J138" s="16">
        <v>2631</v>
      </c>
      <c r="K138" s="16">
        <v>0</v>
      </c>
      <c r="L138" s="16">
        <v>-11</v>
      </c>
      <c r="M138" s="16">
        <v>28460</v>
      </c>
      <c r="N138" s="16">
        <v>4207</v>
      </c>
      <c r="O138" s="16">
        <v>166702</v>
      </c>
      <c r="Q138" s="16"/>
      <c r="R138" s="16"/>
    </row>
    <row r="139" spans="1:18" x14ac:dyDescent="0.35">
      <c r="A139" s="16" t="s">
        <v>489</v>
      </c>
      <c r="B139" s="16">
        <v>49419</v>
      </c>
      <c r="C139" s="16">
        <v>24376</v>
      </c>
      <c r="D139" s="16">
        <v>23068</v>
      </c>
      <c r="E139" s="16">
        <v>8668</v>
      </c>
      <c r="F139" s="16">
        <v>-6693</v>
      </c>
      <c r="G139" s="16">
        <v>3862</v>
      </c>
      <c r="H139" s="16">
        <v>5251</v>
      </c>
      <c r="I139" s="16">
        <v>-1389</v>
      </c>
      <c r="J139" s="16">
        <v>1285</v>
      </c>
      <c r="K139" s="16">
        <v>0</v>
      </c>
      <c r="L139" s="16">
        <v>-39</v>
      </c>
      <c r="M139" s="16">
        <v>27212</v>
      </c>
      <c r="N139" s="16">
        <v>4357</v>
      </c>
      <c r="O139" s="16">
        <v>164049</v>
      </c>
      <c r="Q139" s="16"/>
      <c r="R139" s="16"/>
    </row>
    <row r="140" spans="1:18" x14ac:dyDescent="0.35">
      <c r="A140" s="16" t="s">
        <v>490</v>
      </c>
      <c r="B140" s="16">
        <v>51037</v>
      </c>
      <c r="C140" s="16">
        <v>24871</v>
      </c>
      <c r="D140" s="16">
        <v>23671</v>
      </c>
      <c r="E140" s="16">
        <v>9015</v>
      </c>
      <c r="F140" s="16">
        <v>-6520</v>
      </c>
      <c r="G140" s="16">
        <v>1811</v>
      </c>
      <c r="H140" s="16">
        <v>2394</v>
      </c>
      <c r="I140" s="16">
        <v>-583</v>
      </c>
      <c r="J140" s="16">
        <v>1742</v>
      </c>
      <c r="K140" s="16">
        <v>0</v>
      </c>
      <c r="L140" s="16">
        <v>-42</v>
      </c>
      <c r="M140" s="16">
        <v>31995</v>
      </c>
      <c r="N140" s="16">
        <v>5162</v>
      </c>
      <c r="O140" s="16">
        <v>171991</v>
      </c>
      <c r="Q140" s="16"/>
      <c r="R140" s="16"/>
    </row>
    <row r="141" spans="1:18" x14ac:dyDescent="0.35">
      <c r="A141" s="16" t="s">
        <v>491</v>
      </c>
      <c r="B141" s="16">
        <v>54030</v>
      </c>
      <c r="C141" s="16">
        <v>27219</v>
      </c>
      <c r="D141" s="16">
        <v>23730</v>
      </c>
      <c r="E141" s="16">
        <v>9787</v>
      </c>
      <c r="F141" s="16">
        <v>-6706</v>
      </c>
      <c r="G141" s="16">
        <v>2793</v>
      </c>
      <c r="H141" s="16">
        <v>3730</v>
      </c>
      <c r="I141" s="16">
        <v>-937</v>
      </c>
      <c r="J141" s="16">
        <v>1746</v>
      </c>
      <c r="K141" s="16">
        <v>0</v>
      </c>
      <c r="L141" s="16">
        <v>-40</v>
      </c>
      <c r="M141" s="16">
        <v>27867</v>
      </c>
      <c r="N141" s="16">
        <v>4872</v>
      </c>
      <c r="O141" s="16">
        <v>170934</v>
      </c>
      <c r="Q141" s="16"/>
      <c r="R141" s="16"/>
    </row>
    <row r="142" spans="1:18" x14ac:dyDescent="0.35">
      <c r="A142" s="16" t="s">
        <v>492</v>
      </c>
      <c r="B142" s="16">
        <v>51103</v>
      </c>
      <c r="C142" s="16">
        <v>25306</v>
      </c>
      <c r="D142" s="16">
        <v>23680</v>
      </c>
      <c r="E142" s="16">
        <v>8928</v>
      </c>
      <c r="F142" s="16">
        <v>-6811</v>
      </c>
      <c r="G142" s="16">
        <v>1973</v>
      </c>
      <c r="H142" s="16">
        <v>4090</v>
      </c>
      <c r="I142" s="16">
        <v>-2117</v>
      </c>
      <c r="J142" s="16">
        <v>3018</v>
      </c>
      <c r="K142" s="16">
        <v>0</v>
      </c>
      <c r="L142" s="16">
        <v>-176</v>
      </c>
      <c r="M142" s="16">
        <v>27533</v>
      </c>
      <c r="N142" s="16">
        <v>4354</v>
      </c>
      <c r="O142" s="16">
        <v>167907</v>
      </c>
      <c r="Q142" s="16"/>
      <c r="R142" s="16"/>
    </row>
    <row r="143" spans="1:18" x14ac:dyDescent="0.35">
      <c r="A143" s="16" t="s">
        <v>493</v>
      </c>
      <c r="B143" s="16">
        <v>48873</v>
      </c>
      <c r="C143" s="16">
        <v>24591</v>
      </c>
      <c r="D143" s="16">
        <v>22655</v>
      </c>
      <c r="E143" s="16">
        <v>8729</v>
      </c>
      <c r="F143" s="16">
        <v>-7102</v>
      </c>
      <c r="G143" s="16">
        <v>2974</v>
      </c>
      <c r="H143" s="16">
        <v>4095</v>
      </c>
      <c r="I143" s="16">
        <v>-1121</v>
      </c>
      <c r="J143" s="16">
        <v>1288</v>
      </c>
      <c r="K143" s="16">
        <v>0</v>
      </c>
      <c r="L143" s="16">
        <v>-60</v>
      </c>
      <c r="M143" s="16">
        <v>27662</v>
      </c>
      <c r="N143" s="16">
        <v>4029</v>
      </c>
      <c r="O143" s="16">
        <v>166391</v>
      </c>
      <c r="Q143" s="16"/>
      <c r="R143" s="16"/>
    </row>
    <row r="144" spans="1:18" x14ac:dyDescent="0.35">
      <c r="A144" s="16" t="s">
        <v>494</v>
      </c>
      <c r="B144" s="16">
        <v>51968</v>
      </c>
      <c r="C144" s="16">
        <v>25507</v>
      </c>
      <c r="D144" s="16">
        <v>23850</v>
      </c>
      <c r="E144" s="16">
        <v>9131</v>
      </c>
      <c r="F144" s="16">
        <v>-6520</v>
      </c>
      <c r="G144" s="16">
        <v>3231</v>
      </c>
      <c r="H144" s="16">
        <v>4352</v>
      </c>
      <c r="I144" s="16">
        <v>-1121</v>
      </c>
      <c r="J144" s="16">
        <v>1779</v>
      </c>
      <c r="K144" s="16">
        <v>0</v>
      </c>
      <c r="L144" s="16">
        <v>-51</v>
      </c>
      <c r="M144" s="16">
        <v>32455</v>
      </c>
      <c r="N144" s="16">
        <v>5286</v>
      </c>
      <c r="O144" s="16">
        <v>179924</v>
      </c>
      <c r="Q144" s="16"/>
      <c r="R144" s="16"/>
    </row>
    <row r="145" spans="1:18" x14ac:dyDescent="0.35">
      <c r="A145" s="16" t="s">
        <v>495</v>
      </c>
      <c r="B145" s="16">
        <v>54398</v>
      </c>
      <c r="C145" s="16">
        <v>27792</v>
      </c>
      <c r="D145" s="16">
        <v>23817</v>
      </c>
      <c r="E145" s="16">
        <v>9583</v>
      </c>
      <c r="F145" s="16">
        <v>-6794</v>
      </c>
      <c r="G145" s="16">
        <v>2297</v>
      </c>
      <c r="H145" s="16">
        <v>3418</v>
      </c>
      <c r="I145" s="16">
        <v>-1121</v>
      </c>
      <c r="J145" s="16">
        <v>1714</v>
      </c>
      <c r="K145" s="16">
        <v>0</v>
      </c>
      <c r="L145" s="16">
        <v>-31</v>
      </c>
      <c r="M145" s="16">
        <v>26965</v>
      </c>
      <c r="N145" s="16">
        <v>4582</v>
      </c>
      <c r="O145" s="16">
        <v>171969</v>
      </c>
      <c r="Q145" s="16"/>
      <c r="R145" s="16"/>
    </row>
    <row r="146" spans="1:18" x14ac:dyDescent="0.35">
      <c r="A146" s="16" t="s">
        <v>496</v>
      </c>
      <c r="B146" s="16">
        <v>51979</v>
      </c>
      <c r="C146" s="16">
        <v>25884</v>
      </c>
      <c r="D146" s="16">
        <v>23906</v>
      </c>
      <c r="E146" s="16">
        <v>9157</v>
      </c>
      <c r="F146" s="16">
        <v>-6968</v>
      </c>
      <c r="G146" s="16">
        <v>660</v>
      </c>
      <c r="H146" s="16">
        <v>1599</v>
      </c>
      <c r="I146" s="16">
        <v>-939</v>
      </c>
      <c r="J146" s="16">
        <v>2919</v>
      </c>
      <c r="K146" s="16">
        <v>0</v>
      </c>
      <c r="L146" s="16">
        <v>-237</v>
      </c>
      <c r="M146" s="16">
        <v>26800</v>
      </c>
      <c r="N146" s="16">
        <v>4220</v>
      </c>
      <c r="O146" s="16">
        <v>171164</v>
      </c>
      <c r="Q146" s="16"/>
      <c r="R146" s="16"/>
    </row>
    <row r="147" spans="1:18" x14ac:dyDescent="0.35">
      <c r="A147" s="16" t="s">
        <v>497</v>
      </c>
      <c r="B147" s="16">
        <v>50403</v>
      </c>
      <c r="C147" s="16">
        <v>25286</v>
      </c>
      <c r="D147" s="16">
        <v>23151</v>
      </c>
      <c r="E147" s="16">
        <v>9293</v>
      </c>
      <c r="F147" s="16">
        <v>-7327</v>
      </c>
      <c r="G147" s="16">
        <v>3998</v>
      </c>
      <c r="H147" s="16">
        <v>5364</v>
      </c>
      <c r="I147" s="16">
        <v>-1366</v>
      </c>
      <c r="J147" s="16">
        <v>1613</v>
      </c>
      <c r="K147" s="16">
        <v>0</v>
      </c>
      <c r="L147" s="16">
        <v>-45</v>
      </c>
      <c r="M147" s="16">
        <v>27977</v>
      </c>
      <c r="N147" s="16">
        <v>4041</v>
      </c>
      <c r="O147" s="16">
        <v>171987</v>
      </c>
      <c r="Q147" s="16"/>
      <c r="R147" s="16"/>
    </row>
    <row r="148" spans="1:18" x14ac:dyDescent="0.35">
      <c r="A148" s="16" t="s">
        <v>498</v>
      </c>
      <c r="B148" s="16">
        <v>53227</v>
      </c>
      <c r="C148" s="16">
        <v>26217</v>
      </c>
      <c r="D148" s="16">
        <v>24125</v>
      </c>
      <c r="E148" s="16">
        <v>9532</v>
      </c>
      <c r="F148" s="16">
        <v>-6647</v>
      </c>
      <c r="G148" s="16">
        <v>2358</v>
      </c>
      <c r="H148" s="16">
        <v>3243</v>
      </c>
      <c r="I148" s="16">
        <v>-885</v>
      </c>
      <c r="J148" s="16">
        <v>1480</v>
      </c>
      <c r="K148" s="16">
        <v>0</v>
      </c>
      <c r="L148" s="16">
        <v>-55</v>
      </c>
      <c r="M148" s="16">
        <v>29669</v>
      </c>
      <c r="N148" s="16">
        <v>4596</v>
      </c>
      <c r="O148" s="16">
        <v>177359</v>
      </c>
      <c r="Q148" s="16"/>
      <c r="R148" s="16"/>
    </row>
    <row r="149" spans="1:18" x14ac:dyDescent="0.35">
      <c r="A149" s="16" t="s">
        <v>499</v>
      </c>
      <c r="B149" s="16">
        <v>55791</v>
      </c>
      <c r="C149" s="16">
        <v>28524</v>
      </c>
      <c r="D149" s="16">
        <v>24437</v>
      </c>
      <c r="E149" s="16">
        <v>9895</v>
      </c>
      <c r="F149" s="16">
        <v>-7065</v>
      </c>
      <c r="G149" s="16">
        <v>3087</v>
      </c>
      <c r="H149" s="16">
        <v>4157</v>
      </c>
      <c r="I149" s="16">
        <v>-1070</v>
      </c>
      <c r="J149" s="16">
        <v>2239</v>
      </c>
      <c r="K149" s="16">
        <v>0</v>
      </c>
      <c r="L149" s="16">
        <v>-3</v>
      </c>
      <c r="M149" s="16">
        <v>29051</v>
      </c>
      <c r="N149" s="16">
        <v>4631</v>
      </c>
      <c r="O149" s="16">
        <v>178925</v>
      </c>
      <c r="Q149" s="16"/>
      <c r="R149" s="16"/>
    </row>
    <row r="150" spans="1:18" x14ac:dyDescent="0.35">
      <c r="A150" s="16" t="s">
        <v>500</v>
      </c>
      <c r="B150" s="16">
        <v>54030</v>
      </c>
      <c r="C150" s="16">
        <v>26695</v>
      </c>
      <c r="D150" s="16">
        <v>24682</v>
      </c>
      <c r="E150" s="16">
        <v>9844</v>
      </c>
      <c r="F150" s="16">
        <v>-7191</v>
      </c>
      <c r="G150" s="16">
        <v>2476</v>
      </c>
      <c r="H150" s="16">
        <v>3605</v>
      </c>
      <c r="I150" s="16">
        <v>-1129</v>
      </c>
      <c r="J150" s="16">
        <v>2512</v>
      </c>
      <c r="K150" s="16">
        <v>0</v>
      </c>
      <c r="L150" s="16">
        <v>-44</v>
      </c>
      <c r="M150" s="16">
        <v>26873</v>
      </c>
      <c r="N150" s="16">
        <v>4455</v>
      </c>
      <c r="O150" s="16">
        <v>177777</v>
      </c>
      <c r="Q150" s="16"/>
      <c r="R150" s="16"/>
    </row>
    <row r="151" spans="1:18" x14ac:dyDescent="0.35">
      <c r="A151" s="16" t="s">
        <v>501</v>
      </c>
      <c r="B151" s="16">
        <v>52030</v>
      </c>
      <c r="C151" s="16">
        <v>25822</v>
      </c>
      <c r="D151" s="16">
        <v>24129</v>
      </c>
      <c r="E151" s="16">
        <v>9690</v>
      </c>
      <c r="F151" s="16">
        <v>-7611</v>
      </c>
      <c r="G151" s="16">
        <v>4980</v>
      </c>
      <c r="H151" s="16">
        <v>6740</v>
      </c>
      <c r="I151" s="16">
        <v>-1760</v>
      </c>
      <c r="J151" s="16">
        <v>1676</v>
      </c>
      <c r="K151" s="16">
        <v>0</v>
      </c>
      <c r="L151" s="16">
        <v>-41</v>
      </c>
      <c r="M151" s="16">
        <v>26977</v>
      </c>
      <c r="N151" s="16">
        <v>4091</v>
      </c>
      <c r="O151" s="16">
        <v>174606</v>
      </c>
      <c r="Q151" s="16"/>
      <c r="R151" s="16"/>
    </row>
    <row r="152" spans="1:18" x14ac:dyDescent="0.35">
      <c r="A152" s="16" t="s">
        <v>502</v>
      </c>
      <c r="B152" s="16">
        <v>53601</v>
      </c>
      <c r="C152" s="16">
        <v>26579</v>
      </c>
      <c r="D152" s="16">
        <v>25196</v>
      </c>
      <c r="E152" s="16">
        <v>10092</v>
      </c>
      <c r="F152" s="16">
        <v>-8266</v>
      </c>
      <c r="G152" s="16">
        <v>2411</v>
      </c>
      <c r="H152" s="16">
        <v>3272</v>
      </c>
      <c r="I152" s="16">
        <v>-861</v>
      </c>
      <c r="J152" s="16">
        <v>1987</v>
      </c>
      <c r="K152" s="16">
        <v>0</v>
      </c>
      <c r="L152" s="16">
        <v>-29</v>
      </c>
      <c r="M152" s="16">
        <v>29391</v>
      </c>
      <c r="N152" s="16">
        <v>4154</v>
      </c>
      <c r="O152" s="16">
        <v>185713</v>
      </c>
      <c r="Q152" s="16"/>
      <c r="R152" s="16"/>
    </row>
    <row r="153" spans="1:18" x14ac:dyDescent="0.35">
      <c r="A153" s="16" t="s">
        <v>503</v>
      </c>
      <c r="B153" s="16">
        <v>55710</v>
      </c>
      <c r="C153" s="16">
        <v>28827</v>
      </c>
      <c r="D153" s="16">
        <v>25401</v>
      </c>
      <c r="E153" s="16">
        <v>10472</v>
      </c>
      <c r="F153" s="16">
        <v>-8990</v>
      </c>
      <c r="G153" s="16">
        <v>3181</v>
      </c>
      <c r="H153" s="16">
        <v>4303</v>
      </c>
      <c r="I153" s="16">
        <v>-1122</v>
      </c>
      <c r="J153" s="16">
        <v>1766</v>
      </c>
      <c r="K153" s="16">
        <v>0</v>
      </c>
      <c r="L153" s="16">
        <v>-16</v>
      </c>
      <c r="M153" s="16">
        <v>28478</v>
      </c>
      <c r="N153" s="16">
        <v>4304</v>
      </c>
      <c r="O153" s="16">
        <v>182770</v>
      </c>
      <c r="Q153" s="16"/>
      <c r="R153" s="16"/>
    </row>
    <row r="154" spans="1:18" x14ac:dyDescent="0.35">
      <c r="A154" s="16" t="s">
        <v>504</v>
      </c>
      <c r="B154" s="16">
        <v>53359</v>
      </c>
      <c r="C154" s="16">
        <v>27025</v>
      </c>
      <c r="D154" s="16">
        <v>25760</v>
      </c>
      <c r="E154" s="16">
        <v>9883</v>
      </c>
      <c r="F154" s="16">
        <v>-9309</v>
      </c>
      <c r="G154" s="16">
        <v>1821</v>
      </c>
      <c r="H154" s="16">
        <v>2570</v>
      </c>
      <c r="I154" s="16">
        <v>-749</v>
      </c>
      <c r="J154" s="16">
        <v>3393</v>
      </c>
      <c r="K154" s="16">
        <v>0</v>
      </c>
      <c r="L154" s="16">
        <v>-29</v>
      </c>
      <c r="M154" s="16">
        <v>26709</v>
      </c>
      <c r="N154" s="16">
        <v>4828</v>
      </c>
      <c r="O154" s="16">
        <v>182083</v>
      </c>
      <c r="Q154" s="16"/>
      <c r="R154" s="16"/>
    </row>
    <row r="155" spans="1:18" x14ac:dyDescent="0.35">
      <c r="A155" s="16" t="s">
        <v>505</v>
      </c>
      <c r="B155" s="16">
        <v>53407</v>
      </c>
      <c r="C155" s="16">
        <v>26386</v>
      </c>
      <c r="D155" s="16">
        <v>26738</v>
      </c>
      <c r="E155" s="16">
        <v>10042</v>
      </c>
      <c r="F155" s="16">
        <v>-9759</v>
      </c>
      <c r="G155" s="16">
        <v>4139</v>
      </c>
      <c r="H155" s="16">
        <v>5555</v>
      </c>
      <c r="I155" s="16">
        <v>-1416</v>
      </c>
      <c r="J155" s="16">
        <v>1290</v>
      </c>
      <c r="K155" s="16">
        <v>0</v>
      </c>
      <c r="L155" s="16">
        <v>0</v>
      </c>
      <c r="M155" s="16">
        <v>30050</v>
      </c>
      <c r="N155" s="16">
        <v>4603</v>
      </c>
      <c r="O155" s="16">
        <v>187574</v>
      </c>
      <c r="Q155" s="16"/>
      <c r="R155" s="16"/>
    </row>
    <row r="156" spans="1:18" x14ac:dyDescent="0.35">
      <c r="A156" s="16" t="s">
        <v>506</v>
      </c>
      <c r="B156" s="16">
        <v>58028</v>
      </c>
      <c r="C156" s="16">
        <v>27431</v>
      </c>
      <c r="D156" s="16">
        <v>29502</v>
      </c>
      <c r="E156" s="16">
        <v>10320</v>
      </c>
      <c r="F156" s="16">
        <v>-9225</v>
      </c>
      <c r="G156" s="16">
        <v>4708</v>
      </c>
      <c r="H156" s="16">
        <v>5901</v>
      </c>
      <c r="I156" s="16">
        <v>-1193</v>
      </c>
      <c r="J156" s="16">
        <v>1988</v>
      </c>
      <c r="K156" s="16">
        <v>0</v>
      </c>
      <c r="L156" s="16">
        <v>-29</v>
      </c>
      <c r="M156" s="16">
        <v>48668</v>
      </c>
      <c r="N156" s="16">
        <v>4753</v>
      </c>
      <c r="O156" s="16">
        <v>259728</v>
      </c>
      <c r="Q156" s="16"/>
      <c r="R156" s="16"/>
    </row>
    <row r="157" spans="1:18" x14ac:dyDescent="0.35">
      <c r="A157" s="16" t="s">
        <v>507</v>
      </c>
      <c r="B157" s="16">
        <v>61098</v>
      </c>
      <c r="C157" s="16">
        <v>29735</v>
      </c>
      <c r="D157" s="16">
        <v>30598</v>
      </c>
      <c r="E157" s="16">
        <v>10526</v>
      </c>
      <c r="F157" s="16">
        <v>-9761</v>
      </c>
      <c r="G157" s="16">
        <v>1943</v>
      </c>
      <c r="H157" s="16">
        <v>2689</v>
      </c>
      <c r="I157" s="16">
        <v>-746</v>
      </c>
      <c r="J157" s="16">
        <v>1629</v>
      </c>
      <c r="K157" s="16">
        <v>0</v>
      </c>
      <c r="L157" s="16">
        <v>-16</v>
      </c>
      <c r="M157" s="16">
        <v>30232</v>
      </c>
      <c r="N157" s="16">
        <v>4762</v>
      </c>
      <c r="O157" s="16">
        <v>222167</v>
      </c>
      <c r="Q157" s="16"/>
      <c r="R157" s="16"/>
    </row>
    <row r="158" spans="1:18" x14ac:dyDescent="0.35">
      <c r="A158" s="16" t="s">
        <v>508</v>
      </c>
      <c r="B158" s="16">
        <v>58947</v>
      </c>
      <c r="C158" s="16">
        <v>27725</v>
      </c>
      <c r="D158" s="16">
        <v>30625</v>
      </c>
      <c r="E158" s="16">
        <v>10578</v>
      </c>
      <c r="F158" s="16">
        <v>-9981</v>
      </c>
      <c r="G158" s="16">
        <v>4293</v>
      </c>
      <c r="H158" s="16">
        <v>6141</v>
      </c>
      <c r="I158" s="16">
        <v>-1848</v>
      </c>
      <c r="J158" s="16">
        <v>2519</v>
      </c>
      <c r="K158" s="16">
        <v>0</v>
      </c>
      <c r="L158" s="16">
        <v>-29</v>
      </c>
      <c r="M158" s="16">
        <v>31498</v>
      </c>
      <c r="N158" s="16">
        <v>4757</v>
      </c>
      <c r="O158" s="16">
        <v>221263</v>
      </c>
      <c r="Q158" s="16"/>
      <c r="R158" s="16"/>
    </row>
    <row r="159" spans="1:18" x14ac:dyDescent="0.35">
      <c r="A159" s="16" t="s">
        <v>509</v>
      </c>
      <c r="B159" s="16">
        <v>58155</v>
      </c>
      <c r="C159" s="16">
        <v>27335</v>
      </c>
      <c r="D159" s="16">
        <v>31065</v>
      </c>
      <c r="E159" s="16">
        <v>10155</v>
      </c>
      <c r="F159" s="16">
        <v>-10400</v>
      </c>
      <c r="G159" s="16">
        <v>0</v>
      </c>
      <c r="H159" s="16">
        <v>0</v>
      </c>
      <c r="I159" s="16">
        <v>0</v>
      </c>
      <c r="J159" s="16">
        <v>1807</v>
      </c>
      <c r="K159" s="16">
        <v>0</v>
      </c>
      <c r="L159" s="16">
        <v>0</v>
      </c>
      <c r="M159" s="16">
        <v>38594</v>
      </c>
      <c r="N159" s="16">
        <v>6025</v>
      </c>
      <c r="O159" s="16">
        <v>231279</v>
      </c>
      <c r="Q159" s="16"/>
      <c r="R159" s="16"/>
    </row>
    <row r="160" spans="1:18" x14ac:dyDescent="0.35">
      <c r="A160" s="16" t="s">
        <v>510</v>
      </c>
      <c r="B160" s="16">
        <v>59100</v>
      </c>
      <c r="C160" s="16">
        <v>27979</v>
      </c>
      <c r="D160" s="16">
        <v>30223</v>
      </c>
      <c r="E160" s="16">
        <v>10593</v>
      </c>
      <c r="F160" s="16">
        <v>-9695</v>
      </c>
      <c r="G160" s="16">
        <v>0</v>
      </c>
      <c r="H160" s="16">
        <v>0</v>
      </c>
      <c r="I160" s="16">
        <v>0</v>
      </c>
      <c r="J160" s="16">
        <v>1916</v>
      </c>
      <c r="K160" s="16">
        <v>807</v>
      </c>
      <c r="L160" s="16">
        <v>-32</v>
      </c>
      <c r="M160" s="16">
        <v>40214</v>
      </c>
      <c r="N160" s="16">
        <v>5259</v>
      </c>
      <c r="O160" s="16">
        <v>233146</v>
      </c>
      <c r="Q160" s="16"/>
      <c r="R160" s="16"/>
    </row>
    <row r="161" spans="1:18" x14ac:dyDescent="0.35">
      <c r="A161" s="16" t="s">
        <v>511</v>
      </c>
      <c r="B161" s="16">
        <v>61124</v>
      </c>
      <c r="C161" s="16">
        <v>30118</v>
      </c>
      <c r="D161" s="16">
        <v>30672</v>
      </c>
      <c r="E161" s="16">
        <v>10868</v>
      </c>
      <c r="F161" s="16">
        <v>-10534</v>
      </c>
      <c r="G161" s="16">
        <v>0</v>
      </c>
      <c r="H161" s="16">
        <v>0</v>
      </c>
      <c r="I161" s="16">
        <v>0</v>
      </c>
      <c r="J161" s="16">
        <v>3706</v>
      </c>
      <c r="K161" s="16">
        <v>2412</v>
      </c>
      <c r="L161" s="16">
        <v>-25</v>
      </c>
      <c r="M161" s="16">
        <v>31617</v>
      </c>
      <c r="N161" s="16">
        <v>5073</v>
      </c>
      <c r="O161" s="16">
        <v>217729</v>
      </c>
      <c r="Q161" s="16"/>
      <c r="R161" s="16"/>
    </row>
    <row r="162" spans="1:18" x14ac:dyDescent="0.35">
      <c r="A162" s="16" t="s">
        <v>512</v>
      </c>
      <c r="B162" s="16">
        <v>58230</v>
      </c>
      <c r="C162" s="16">
        <v>28428</v>
      </c>
      <c r="D162" s="16">
        <v>29619</v>
      </c>
      <c r="E162" s="16">
        <v>10725</v>
      </c>
      <c r="F162" s="16">
        <v>-10542</v>
      </c>
      <c r="G162" s="16">
        <v>0</v>
      </c>
      <c r="H162" s="16">
        <v>0</v>
      </c>
      <c r="I162" s="16">
        <v>0</v>
      </c>
      <c r="J162" s="16">
        <v>4146</v>
      </c>
      <c r="K162" s="16">
        <v>2594</v>
      </c>
      <c r="L162" s="16">
        <v>-24</v>
      </c>
      <c r="M162" s="16">
        <v>27386</v>
      </c>
      <c r="N162" s="16">
        <v>5439</v>
      </c>
      <c r="O162" s="16">
        <v>211175</v>
      </c>
      <c r="Q162" s="16"/>
      <c r="R162" s="16"/>
    </row>
    <row r="163" spans="1:18" x14ac:dyDescent="0.35">
      <c r="A163" s="16" t="s">
        <v>513</v>
      </c>
      <c r="B163" s="16">
        <v>56970</v>
      </c>
      <c r="C163" s="16">
        <v>27943</v>
      </c>
      <c r="D163" s="16">
        <v>29447</v>
      </c>
      <c r="E163" s="16">
        <v>10628</v>
      </c>
      <c r="F163" s="16">
        <v>-11048</v>
      </c>
      <c r="G163" s="16">
        <v>0</v>
      </c>
      <c r="H163" s="16">
        <v>0</v>
      </c>
      <c r="I163" s="16">
        <v>0</v>
      </c>
      <c r="J163" s="16">
        <v>4093</v>
      </c>
      <c r="K163" s="16">
        <v>2558</v>
      </c>
      <c r="L163" s="16">
        <v>-16</v>
      </c>
      <c r="M163" s="16">
        <v>33571</v>
      </c>
      <c r="N163" s="16">
        <v>5148</v>
      </c>
      <c r="O163" s="16">
        <v>222732</v>
      </c>
      <c r="Q163" s="16"/>
      <c r="R163" s="16"/>
    </row>
    <row r="164" spans="1:18" x14ac:dyDescent="0.35">
      <c r="A164" s="16" t="s">
        <v>514</v>
      </c>
      <c r="B164" s="16">
        <v>60901</v>
      </c>
      <c r="C164" s="16">
        <v>29132</v>
      </c>
      <c r="D164" s="16">
        <v>30492</v>
      </c>
      <c r="E164" s="16">
        <v>11457</v>
      </c>
      <c r="F164" s="16">
        <v>-10180</v>
      </c>
      <c r="G164" s="16">
        <v>0</v>
      </c>
      <c r="H164" s="16">
        <v>0</v>
      </c>
      <c r="I164" s="16">
        <v>0</v>
      </c>
      <c r="J164" s="16">
        <v>3903</v>
      </c>
      <c r="K164" s="16">
        <v>2469</v>
      </c>
      <c r="L164" s="16">
        <v>-17</v>
      </c>
      <c r="M164" s="16">
        <v>33702</v>
      </c>
      <c r="N164" s="16">
        <v>7944</v>
      </c>
      <c r="O164" s="16">
        <v>237009</v>
      </c>
      <c r="Q164" s="16"/>
      <c r="R164" s="16"/>
    </row>
    <row r="165" spans="1:18" x14ac:dyDescent="0.35">
      <c r="A165" s="16" t="s">
        <v>515</v>
      </c>
      <c r="B165" s="16">
        <v>69333</v>
      </c>
      <c r="C165" s="16">
        <v>34370</v>
      </c>
      <c r="D165" s="16">
        <v>34541</v>
      </c>
      <c r="E165" s="16">
        <v>11672</v>
      </c>
      <c r="F165" s="16">
        <v>-11250</v>
      </c>
      <c r="G165" s="16">
        <v>0</v>
      </c>
      <c r="H165" s="16">
        <v>0</v>
      </c>
      <c r="I165" s="16">
        <v>0</v>
      </c>
      <c r="J165" s="16">
        <v>3517</v>
      </c>
      <c r="K165" s="16">
        <v>2207</v>
      </c>
      <c r="L165" s="16">
        <v>-23</v>
      </c>
      <c r="M165" s="16">
        <v>30773</v>
      </c>
      <c r="N165" s="16">
        <v>4803</v>
      </c>
      <c r="O165" s="16">
        <v>229551</v>
      </c>
      <c r="Q165" s="16"/>
      <c r="R165" s="16"/>
    </row>
    <row r="166" spans="1:18" x14ac:dyDescent="0.35">
      <c r="A166" s="16" t="s">
        <v>516</v>
      </c>
      <c r="B166" s="16">
        <v>64376</v>
      </c>
      <c r="C166" s="16">
        <v>30015</v>
      </c>
      <c r="D166" s="16">
        <v>34295</v>
      </c>
      <c r="E166" s="16">
        <v>11293</v>
      </c>
      <c r="F166" s="16">
        <v>-11227</v>
      </c>
      <c r="G166" s="16">
        <v>0</v>
      </c>
      <c r="H166" s="16">
        <v>0</v>
      </c>
      <c r="I166" s="16">
        <v>0</v>
      </c>
      <c r="J166" s="16">
        <v>4397</v>
      </c>
      <c r="K166" s="16">
        <v>2085</v>
      </c>
      <c r="L166" s="16">
        <v>-22</v>
      </c>
      <c r="M166" s="16">
        <v>30608</v>
      </c>
      <c r="N166" s="16">
        <v>11546</v>
      </c>
      <c r="O166" s="16">
        <v>253242</v>
      </c>
      <c r="Q166" s="16"/>
      <c r="R166" s="16"/>
    </row>
    <row r="167" spans="1:18" x14ac:dyDescent="0.35">
      <c r="A167" s="16" t="s">
        <v>517</v>
      </c>
      <c r="B167" s="16">
        <v>59445</v>
      </c>
      <c r="C167" s="16">
        <v>29067</v>
      </c>
      <c r="D167" s="16">
        <v>31411</v>
      </c>
      <c r="E167" s="16">
        <v>11009</v>
      </c>
      <c r="F167" s="16">
        <v>-12042</v>
      </c>
      <c r="G167" s="16">
        <v>0</v>
      </c>
      <c r="H167" s="16">
        <v>0</v>
      </c>
      <c r="I167" s="16">
        <v>0</v>
      </c>
      <c r="J167" s="16">
        <v>2447</v>
      </c>
      <c r="K167" s="16">
        <v>2111</v>
      </c>
      <c r="L167" s="16">
        <v>-9</v>
      </c>
      <c r="M167" s="16">
        <v>31571</v>
      </c>
      <c r="N167" s="16">
        <v>13355</v>
      </c>
      <c r="O167" s="16">
        <v>245392</v>
      </c>
      <c r="Q167" s="16"/>
      <c r="R167" s="16"/>
    </row>
    <row r="168" spans="1:18" x14ac:dyDescent="0.35">
      <c r="A168" s="16" t="s">
        <v>518</v>
      </c>
      <c r="B168" s="16">
        <v>71968</v>
      </c>
      <c r="C168" s="16">
        <v>32653</v>
      </c>
      <c r="D168" s="16">
        <v>37973</v>
      </c>
      <c r="E168" s="16">
        <v>12257</v>
      </c>
      <c r="F168" s="16">
        <v>-10915</v>
      </c>
      <c r="G168" s="16">
        <v>0</v>
      </c>
      <c r="H168" s="16">
        <v>0</v>
      </c>
      <c r="I168" s="16">
        <v>0</v>
      </c>
      <c r="J168" s="16">
        <v>3084</v>
      </c>
      <c r="K168" s="16">
        <v>2175</v>
      </c>
      <c r="L168" s="16">
        <v>-14</v>
      </c>
      <c r="M168" s="16">
        <v>37867</v>
      </c>
      <c r="N168" s="16">
        <v>5128</v>
      </c>
      <c r="O168" s="16">
        <v>259397</v>
      </c>
      <c r="Q168" s="16"/>
      <c r="R168" s="16"/>
    </row>
    <row r="169" spans="1:18" x14ac:dyDescent="0.35">
      <c r="A169" s="16" t="s">
        <v>519</v>
      </c>
      <c r="B169" s="16">
        <v>74528</v>
      </c>
      <c r="C169" s="16">
        <v>38141</v>
      </c>
      <c r="D169" s="16">
        <v>35527</v>
      </c>
      <c r="E169" s="16">
        <v>12559</v>
      </c>
      <c r="F169" s="16">
        <v>-11699</v>
      </c>
      <c r="G169" s="16">
        <v>0</v>
      </c>
      <c r="H169" s="16">
        <v>0</v>
      </c>
      <c r="I169" s="16">
        <v>0</v>
      </c>
      <c r="J169" s="16">
        <v>3425</v>
      </c>
      <c r="K169" s="16">
        <v>2310</v>
      </c>
      <c r="L169" s="16">
        <v>-12</v>
      </c>
      <c r="M169" s="16">
        <v>31576</v>
      </c>
      <c r="N169" s="16">
        <v>5141</v>
      </c>
      <c r="O169" s="16">
        <v>237120</v>
      </c>
      <c r="Q169" s="16"/>
      <c r="R169" s="16"/>
    </row>
    <row r="170" spans="1:18" x14ac:dyDescent="0.35">
      <c r="A170" s="16" t="s">
        <v>520</v>
      </c>
      <c r="B170" s="16">
        <v>72805</v>
      </c>
      <c r="C170" s="16">
        <v>33879</v>
      </c>
      <c r="D170" s="16">
        <v>38615</v>
      </c>
      <c r="E170" s="16">
        <v>12420</v>
      </c>
      <c r="F170" s="16">
        <v>-12109</v>
      </c>
      <c r="G170" s="16">
        <v>0</v>
      </c>
      <c r="H170" s="16">
        <v>0</v>
      </c>
      <c r="I170" s="16">
        <v>0</v>
      </c>
      <c r="J170" s="16">
        <v>3148</v>
      </c>
      <c r="K170" s="16">
        <v>1620</v>
      </c>
      <c r="L170" s="16">
        <v>-13</v>
      </c>
      <c r="M170" s="16">
        <v>31637</v>
      </c>
      <c r="N170" s="16">
        <v>5754</v>
      </c>
      <c r="O170" s="16">
        <v>243923</v>
      </c>
      <c r="Q170" s="16"/>
      <c r="R170" s="16"/>
    </row>
    <row r="171" spans="1:18" x14ac:dyDescent="0.35">
      <c r="A171" s="16" t="s">
        <v>521</v>
      </c>
      <c r="B171" s="16">
        <v>72253</v>
      </c>
      <c r="C171" s="16">
        <v>33275</v>
      </c>
      <c r="D171" s="16">
        <v>38941</v>
      </c>
      <c r="E171" s="16">
        <v>12859</v>
      </c>
      <c r="F171" s="16">
        <v>-12822</v>
      </c>
      <c r="G171" s="16">
        <v>0</v>
      </c>
      <c r="H171" s="16">
        <v>0</v>
      </c>
      <c r="I171" s="16">
        <v>0</v>
      </c>
      <c r="J171" s="16">
        <v>4423</v>
      </c>
      <c r="K171" s="16">
        <v>1620</v>
      </c>
      <c r="L171" s="16">
        <v>-11</v>
      </c>
      <c r="M171" s="16">
        <v>33997</v>
      </c>
      <c r="N171" s="16">
        <v>4808</v>
      </c>
      <c r="O171" s="16">
        <v>242092</v>
      </c>
      <c r="Q171" s="16"/>
      <c r="R171" s="16"/>
    </row>
    <row r="172" spans="1:18" x14ac:dyDescent="0.35">
      <c r="A172" s="16" t="s">
        <v>522</v>
      </c>
      <c r="B172" s="16">
        <v>75605</v>
      </c>
      <c r="C172" s="16">
        <v>36284</v>
      </c>
      <c r="D172" s="16">
        <v>38763</v>
      </c>
      <c r="E172" s="16">
        <v>13379</v>
      </c>
      <c r="F172" s="16">
        <v>-12821</v>
      </c>
      <c r="G172" s="16">
        <v>0</v>
      </c>
      <c r="H172" s="16">
        <v>0</v>
      </c>
      <c r="I172" s="16">
        <v>0</v>
      </c>
      <c r="J172" s="16">
        <v>1524</v>
      </c>
      <c r="K172" s="16">
        <v>1071</v>
      </c>
      <c r="L172" s="16">
        <v>-299</v>
      </c>
      <c r="M172" s="16">
        <v>40463</v>
      </c>
      <c r="N172" s="16">
        <v>5406</v>
      </c>
      <c r="O172" s="16">
        <v>259185</v>
      </c>
      <c r="Q172" s="16"/>
      <c r="R172" s="16"/>
    </row>
    <row r="173" spans="1:18" x14ac:dyDescent="0.35">
      <c r="A173" s="16" t="s">
        <v>523</v>
      </c>
      <c r="B173" s="16">
        <v>77763</v>
      </c>
      <c r="C173" s="16">
        <v>37445</v>
      </c>
      <c r="D173" s="16">
        <v>39985</v>
      </c>
      <c r="E173" s="16">
        <v>13944</v>
      </c>
      <c r="F173" s="16">
        <v>-13611</v>
      </c>
      <c r="G173" s="16">
        <v>0</v>
      </c>
      <c r="H173" s="16">
        <v>0</v>
      </c>
      <c r="I173" s="16">
        <v>0</v>
      </c>
      <c r="J173" s="16">
        <v>939</v>
      </c>
      <c r="K173" s="16">
        <v>0</v>
      </c>
      <c r="L173" s="16">
        <v>-892</v>
      </c>
      <c r="M173" s="16">
        <v>35206</v>
      </c>
      <c r="N173" s="16">
        <v>5598</v>
      </c>
      <c r="O173" s="16">
        <v>250692</v>
      </c>
      <c r="Q173" s="16"/>
      <c r="R173" s="16"/>
    </row>
    <row r="174" spans="1:18" x14ac:dyDescent="0.35">
      <c r="A174" s="16" t="s">
        <v>524</v>
      </c>
      <c r="B174" s="16">
        <v>76831</v>
      </c>
      <c r="C174" s="16">
        <v>37483</v>
      </c>
      <c r="D174" s="16">
        <v>40343</v>
      </c>
      <c r="E174" s="16">
        <v>13987</v>
      </c>
      <c r="F174" s="16">
        <v>-14982</v>
      </c>
      <c r="G174" s="16">
        <v>0</v>
      </c>
      <c r="H174" s="16">
        <v>0</v>
      </c>
      <c r="I174" s="16">
        <v>0</v>
      </c>
      <c r="J174" s="16">
        <v>3616</v>
      </c>
      <c r="K174" s="16">
        <v>559</v>
      </c>
      <c r="L174" s="16">
        <v>0</v>
      </c>
      <c r="M174" s="16">
        <v>34109</v>
      </c>
      <c r="N174" s="16">
        <v>5680</v>
      </c>
      <c r="O174" s="16">
        <v>260620</v>
      </c>
      <c r="Q174" s="16"/>
      <c r="R174" s="16"/>
    </row>
    <row r="175" spans="1:18" x14ac:dyDescent="0.35">
      <c r="A175" s="16" t="s">
        <v>525</v>
      </c>
      <c r="B175" s="16">
        <v>76395</v>
      </c>
      <c r="C175" s="16">
        <v>36276</v>
      </c>
      <c r="D175" s="16">
        <v>41528</v>
      </c>
      <c r="E175" s="16">
        <v>13634</v>
      </c>
      <c r="F175" s="16">
        <v>-15043</v>
      </c>
      <c r="G175" s="16">
        <v>0</v>
      </c>
      <c r="H175" s="16">
        <v>0</v>
      </c>
      <c r="I175" s="16">
        <v>0</v>
      </c>
      <c r="J175" s="16">
        <v>3613</v>
      </c>
      <c r="K175" s="16">
        <v>561</v>
      </c>
      <c r="L175" s="16">
        <v>0</v>
      </c>
      <c r="M175" s="16">
        <v>35315</v>
      </c>
      <c r="N175" s="16">
        <v>5485</v>
      </c>
      <c r="O175" s="16">
        <v>259555</v>
      </c>
      <c r="Q175" s="16"/>
      <c r="R175" s="16"/>
    </row>
    <row r="176" spans="1:18" x14ac:dyDescent="0.35">
      <c r="A176" s="16" t="s">
        <v>526</v>
      </c>
      <c r="B176" s="16">
        <v>80444</v>
      </c>
      <c r="C176" s="16">
        <v>38369</v>
      </c>
      <c r="D176" s="16">
        <v>42000</v>
      </c>
      <c r="E176" s="16">
        <v>13907</v>
      </c>
      <c r="F176" s="16">
        <v>-13832</v>
      </c>
      <c r="G176" s="16">
        <v>0</v>
      </c>
      <c r="H176" s="16">
        <v>0</v>
      </c>
      <c r="I176" s="16">
        <v>0</v>
      </c>
      <c r="J176" s="16">
        <v>1590</v>
      </c>
      <c r="K176" s="16">
        <v>425</v>
      </c>
      <c r="L176" s="16">
        <v>-1</v>
      </c>
      <c r="M176" s="16">
        <v>41496</v>
      </c>
      <c r="N176" s="16">
        <v>5714</v>
      </c>
      <c r="O176" s="16">
        <v>282930</v>
      </c>
      <c r="Q176" s="16"/>
      <c r="R176" s="16"/>
    </row>
    <row r="177" spans="1:18" x14ac:dyDescent="0.35">
      <c r="A177" s="16" t="s">
        <v>527</v>
      </c>
      <c r="B177" s="16">
        <v>83872</v>
      </c>
      <c r="C177" s="16">
        <v>41132</v>
      </c>
      <c r="D177" s="16">
        <v>43370</v>
      </c>
      <c r="E177" s="16">
        <v>14377</v>
      </c>
      <c r="F177" s="16">
        <v>-15007</v>
      </c>
      <c r="G177" s="16">
        <v>0</v>
      </c>
      <c r="H177" s="16">
        <v>0</v>
      </c>
      <c r="I177" s="16">
        <v>0</v>
      </c>
      <c r="J177" s="16">
        <v>1916</v>
      </c>
      <c r="K177" s="16">
        <v>138</v>
      </c>
      <c r="L177" s="16">
        <v>-2</v>
      </c>
      <c r="M177" s="16">
        <v>35879</v>
      </c>
      <c r="N177" s="16">
        <v>5668</v>
      </c>
      <c r="O177" s="16">
        <v>273712</v>
      </c>
      <c r="Q177" s="16"/>
      <c r="R177" s="16"/>
    </row>
    <row r="178" spans="1:18" x14ac:dyDescent="0.35">
      <c r="A178" s="16" t="s">
        <v>528</v>
      </c>
      <c r="B178" s="16">
        <v>82238</v>
      </c>
      <c r="C178" s="16">
        <v>39582</v>
      </c>
      <c r="D178" s="16">
        <v>43488</v>
      </c>
      <c r="E178" s="16">
        <v>14253</v>
      </c>
      <c r="F178" s="16">
        <v>-15085</v>
      </c>
      <c r="G178" s="16">
        <v>0</v>
      </c>
      <c r="H178" s="16">
        <v>0</v>
      </c>
      <c r="I178" s="16">
        <v>0</v>
      </c>
      <c r="J178" s="16">
        <v>1564</v>
      </c>
      <c r="K178" s="16">
        <v>178</v>
      </c>
      <c r="L178" s="16">
        <v>-2</v>
      </c>
      <c r="M178" s="16">
        <v>34169</v>
      </c>
      <c r="N178" s="16">
        <v>6235</v>
      </c>
      <c r="O178" s="16">
        <v>267338</v>
      </c>
      <c r="Q178" s="16"/>
      <c r="R178" s="16"/>
    </row>
    <row r="179" spans="1:18" x14ac:dyDescent="0.35">
      <c r="A179" s="16" t="s">
        <v>529</v>
      </c>
      <c r="B179" s="16">
        <v>79774</v>
      </c>
      <c r="C179" s="16">
        <v>38730</v>
      </c>
      <c r="D179" s="16">
        <v>43143</v>
      </c>
      <c r="E179" s="16">
        <v>13884</v>
      </c>
      <c r="F179" s="16">
        <v>-15983</v>
      </c>
      <c r="G179" s="16">
        <v>0</v>
      </c>
      <c r="H179" s="16">
        <v>0</v>
      </c>
      <c r="I179" s="16">
        <v>0</v>
      </c>
      <c r="J179" s="16">
        <v>2268</v>
      </c>
      <c r="K179" s="16">
        <v>177</v>
      </c>
      <c r="L179" s="16">
        <v>0</v>
      </c>
      <c r="M179" s="16">
        <v>37622</v>
      </c>
      <c r="N179" s="16">
        <v>5669</v>
      </c>
      <c r="O179" s="16">
        <v>269930</v>
      </c>
      <c r="Q179" s="16"/>
      <c r="R179" s="16"/>
    </row>
    <row r="180" spans="1:18" x14ac:dyDescent="0.35">
      <c r="A180" s="16" t="s">
        <v>1939</v>
      </c>
      <c r="B180" s="16">
        <v>86528</v>
      </c>
      <c r="C180" s="16">
        <v>40929</v>
      </c>
      <c r="D180" s="16">
        <v>45888</v>
      </c>
      <c r="E180" s="16">
        <v>14264</v>
      </c>
      <c r="F180" s="16">
        <v>-14553</v>
      </c>
      <c r="G180" s="16">
        <v>0</v>
      </c>
      <c r="H180" s="16">
        <v>0</v>
      </c>
      <c r="I180" s="16">
        <v>0</v>
      </c>
      <c r="J180" s="16">
        <v>1038</v>
      </c>
      <c r="K180" s="16">
        <v>129</v>
      </c>
      <c r="L180" s="16">
        <v>-2</v>
      </c>
      <c r="M180" s="16">
        <v>42465</v>
      </c>
      <c r="N180" s="16">
        <v>6411</v>
      </c>
      <c r="O180" s="16">
        <v>294200</v>
      </c>
      <c r="Q180" s="16"/>
      <c r="R180" s="16"/>
    </row>
    <row r="181" spans="1:18" ht="31.75" customHeight="1" x14ac:dyDescent="0.35">
      <c r="A181" s="16" t="s">
        <v>530</v>
      </c>
      <c r="B181" s="16">
        <v>7670</v>
      </c>
      <c r="C181" s="16">
        <v>3687</v>
      </c>
      <c r="D181" s="16">
        <v>3675</v>
      </c>
      <c r="E181" s="16">
        <v>1013</v>
      </c>
      <c r="F181" s="16">
        <v>-705</v>
      </c>
      <c r="G181" s="16">
        <v>332</v>
      </c>
      <c r="H181" s="16">
        <v>413</v>
      </c>
      <c r="I181" s="16">
        <v>-81</v>
      </c>
      <c r="J181" s="16">
        <v>81</v>
      </c>
      <c r="K181" s="16">
        <v>0</v>
      </c>
      <c r="L181" s="16">
        <v>0</v>
      </c>
      <c r="M181" s="16">
        <v>4857</v>
      </c>
      <c r="N181" s="16">
        <v>762</v>
      </c>
      <c r="O181" s="16">
        <v>23283</v>
      </c>
      <c r="Q181" s="16"/>
      <c r="R181" s="16"/>
    </row>
    <row r="182" spans="1:18" x14ac:dyDescent="0.35">
      <c r="A182" s="16" t="s">
        <v>531</v>
      </c>
      <c r="B182" s="16">
        <v>7670</v>
      </c>
      <c r="C182" s="16">
        <v>3687</v>
      </c>
      <c r="D182" s="16">
        <v>3675</v>
      </c>
      <c r="E182" s="16">
        <v>1013</v>
      </c>
      <c r="F182" s="16">
        <v>-705</v>
      </c>
      <c r="G182" s="16">
        <v>332</v>
      </c>
      <c r="H182" s="16">
        <v>413</v>
      </c>
      <c r="I182" s="16">
        <v>-81</v>
      </c>
      <c r="J182" s="16">
        <v>81</v>
      </c>
      <c r="K182" s="16">
        <v>0</v>
      </c>
      <c r="L182" s="16">
        <v>0</v>
      </c>
      <c r="M182" s="16">
        <v>4857</v>
      </c>
      <c r="N182" s="16">
        <v>762</v>
      </c>
      <c r="O182" s="16">
        <v>23468</v>
      </c>
      <c r="Q182" s="16"/>
      <c r="R182" s="16"/>
    </row>
    <row r="183" spans="1:18" x14ac:dyDescent="0.35">
      <c r="A183" s="16" t="s">
        <v>532</v>
      </c>
      <c r="B183" s="16">
        <v>7663</v>
      </c>
      <c r="C183" s="16">
        <v>3684</v>
      </c>
      <c r="D183" s="16">
        <v>3675</v>
      </c>
      <c r="E183" s="16">
        <v>1005</v>
      </c>
      <c r="F183" s="16">
        <v>-701</v>
      </c>
      <c r="G183" s="16">
        <v>330</v>
      </c>
      <c r="H183" s="16">
        <v>411</v>
      </c>
      <c r="I183" s="16">
        <v>-81</v>
      </c>
      <c r="J183" s="16">
        <v>84</v>
      </c>
      <c r="K183" s="16">
        <v>0</v>
      </c>
      <c r="L183" s="16">
        <v>-1</v>
      </c>
      <c r="M183" s="16">
        <v>4858</v>
      </c>
      <c r="N183" s="16">
        <v>767</v>
      </c>
      <c r="O183" s="16">
        <v>25300</v>
      </c>
      <c r="Q183" s="16"/>
      <c r="R183" s="16"/>
    </row>
    <row r="184" spans="1:18" x14ac:dyDescent="0.35">
      <c r="A184" s="16" t="s">
        <v>533</v>
      </c>
      <c r="B184" s="16">
        <v>7804</v>
      </c>
      <c r="C184" s="16">
        <v>3746</v>
      </c>
      <c r="D184" s="16">
        <v>3739</v>
      </c>
      <c r="E184" s="16">
        <v>1098</v>
      </c>
      <c r="F184" s="16">
        <v>-779</v>
      </c>
      <c r="G184" s="16">
        <v>394</v>
      </c>
      <c r="H184" s="16">
        <v>535</v>
      </c>
      <c r="I184" s="16">
        <v>-141</v>
      </c>
      <c r="J184" s="16">
        <v>79</v>
      </c>
      <c r="K184" s="16">
        <v>0</v>
      </c>
      <c r="L184" s="16">
        <v>0</v>
      </c>
      <c r="M184" s="16">
        <v>4759</v>
      </c>
      <c r="N184" s="16">
        <v>887</v>
      </c>
      <c r="O184" s="16">
        <v>24174</v>
      </c>
      <c r="Q184" s="16"/>
      <c r="R184" s="16"/>
    </row>
    <row r="185" spans="1:18" x14ac:dyDescent="0.35">
      <c r="A185" s="16" t="s">
        <v>534</v>
      </c>
      <c r="B185" s="16">
        <v>7804</v>
      </c>
      <c r="C185" s="16">
        <v>3746</v>
      </c>
      <c r="D185" s="16">
        <v>3739</v>
      </c>
      <c r="E185" s="16">
        <v>1098</v>
      </c>
      <c r="F185" s="16">
        <v>-779</v>
      </c>
      <c r="G185" s="16">
        <v>394</v>
      </c>
      <c r="H185" s="16">
        <v>535</v>
      </c>
      <c r="I185" s="16">
        <v>-141</v>
      </c>
      <c r="J185" s="16">
        <v>79</v>
      </c>
      <c r="K185" s="16">
        <v>0</v>
      </c>
      <c r="L185" s="16">
        <v>0</v>
      </c>
      <c r="M185" s="16">
        <v>4759</v>
      </c>
      <c r="N185" s="16">
        <v>887</v>
      </c>
      <c r="O185" s="16">
        <v>24307</v>
      </c>
      <c r="Q185" s="16"/>
      <c r="R185" s="16"/>
    </row>
    <row r="186" spans="1:18" x14ac:dyDescent="0.35">
      <c r="A186" s="16" t="s">
        <v>535</v>
      </c>
      <c r="B186" s="16">
        <v>7812</v>
      </c>
      <c r="C186" s="16">
        <v>3745</v>
      </c>
      <c r="D186" s="16">
        <v>3742</v>
      </c>
      <c r="E186" s="16">
        <v>1109</v>
      </c>
      <c r="F186" s="16">
        <v>-784</v>
      </c>
      <c r="G186" s="16">
        <v>394</v>
      </c>
      <c r="H186" s="16">
        <v>535</v>
      </c>
      <c r="I186" s="16">
        <v>-141</v>
      </c>
      <c r="J186" s="16">
        <v>78</v>
      </c>
      <c r="K186" s="16">
        <v>0</v>
      </c>
      <c r="L186" s="16">
        <v>-1</v>
      </c>
      <c r="M186" s="16">
        <v>4759</v>
      </c>
      <c r="N186" s="16">
        <v>891</v>
      </c>
      <c r="O186" s="16">
        <v>24582</v>
      </c>
      <c r="Q186" s="16"/>
      <c r="R186" s="16"/>
    </row>
    <row r="187" spans="1:18" x14ac:dyDescent="0.35">
      <c r="A187" s="16" t="s">
        <v>536</v>
      </c>
      <c r="B187" s="16">
        <v>7839</v>
      </c>
      <c r="C187" s="16">
        <v>3855</v>
      </c>
      <c r="D187" s="16">
        <v>3794</v>
      </c>
      <c r="E187" s="16">
        <v>951</v>
      </c>
      <c r="F187" s="16">
        <v>-761</v>
      </c>
      <c r="G187" s="16">
        <v>161</v>
      </c>
      <c r="H187" s="16">
        <v>268</v>
      </c>
      <c r="I187" s="16">
        <v>-107</v>
      </c>
      <c r="J187" s="16">
        <v>97</v>
      </c>
      <c r="K187" s="16">
        <v>0</v>
      </c>
      <c r="L187" s="16">
        <v>0</v>
      </c>
      <c r="M187" s="16">
        <v>4954</v>
      </c>
      <c r="N187" s="16">
        <v>820</v>
      </c>
      <c r="O187" s="16">
        <v>23571</v>
      </c>
      <c r="Q187" s="16"/>
      <c r="R187" s="16"/>
    </row>
    <row r="188" spans="1:18" x14ac:dyDescent="0.35">
      <c r="A188" s="16" t="s">
        <v>537</v>
      </c>
      <c r="B188" s="16">
        <v>7839</v>
      </c>
      <c r="C188" s="16">
        <v>3855</v>
      </c>
      <c r="D188" s="16">
        <v>3794</v>
      </c>
      <c r="E188" s="16">
        <v>951</v>
      </c>
      <c r="F188" s="16">
        <v>-761</v>
      </c>
      <c r="G188" s="16">
        <v>161</v>
      </c>
      <c r="H188" s="16">
        <v>268</v>
      </c>
      <c r="I188" s="16">
        <v>-107</v>
      </c>
      <c r="J188" s="16">
        <v>97</v>
      </c>
      <c r="K188" s="16">
        <v>0</v>
      </c>
      <c r="L188" s="16">
        <v>0</v>
      </c>
      <c r="M188" s="16">
        <v>4954</v>
      </c>
      <c r="N188" s="16">
        <v>820</v>
      </c>
      <c r="O188" s="16">
        <v>24266</v>
      </c>
      <c r="Q188" s="16"/>
      <c r="R188" s="16"/>
    </row>
    <row r="189" spans="1:18" x14ac:dyDescent="0.35">
      <c r="A189" s="16" t="s">
        <v>538</v>
      </c>
      <c r="B189" s="16">
        <v>7848</v>
      </c>
      <c r="C189" s="16">
        <v>3855</v>
      </c>
      <c r="D189" s="16">
        <v>3800</v>
      </c>
      <c r="E189" s="16">
        <v>949</v>
      </c>
      <c r="F189" s="16">
        <v>-756</v>
      </c>
      <c r="G189" s="16">
        <v>162</v>
      </c>
      <c r="H189" s="16">
        <v>270</v>
      </c>
      <c r="I189" s="16">
        <v>-108</v>
      </c>
      <c r="J189" s="16">
        <v>100</v>
      </c>
      <c r="K189" s="16">
        <v>0</v>
      </c>
      <c r="L189" s="16">
        <v>0</v>
      </c>
      <c r="M189" s="16">
        <v>4954</v>
      </c>
      <c r="N189" s="16">
        <v>817</v>
      </c>
      <c r="O189" s="16">
        <v>26303</v>
      </c>
      <c r="Q189" s="16"/>
      <c r="R189" s="16"/>
    </row>
    <row r="190" spans="1:18" x14ac:dyDescent="0.35">
      <c r="A190" s="16" t="s">
        <v>71</v>
      </c>
      <c r="B190" s="16">
        <v>7466</v>
      </c>
      <c r="C190" s="16">
        <v>3709</v>
      </c>
      <c r="D190" s="16">
        <v>3643</v>
      </c>
      <c r="E190" s="16">
        <v>889</v>
      </c>
      <c r="F190" s="16">
        <v>-775</v>
      </c>
      <c r="G190" s="16">
        <v>553</v>
      </c>
      <c r="H190" s="16">
        <v>745</v>
      </c>
      <c r="I190" s="16">
        <v>-192</v>
      </c>
      <c r="J190" s="16">
        <v>196</v>
      </c>
      <c r="K190" s="16">
        <v>0</v>
      </c>
      <c r="L190" s="16">
        <v>0</v>
      </c>
      <c r="M190" s="16">
        <v>4202</v>
      </c>
      <c r="N190" s="16">
        <v>948</v>
      </c>
      <c r="O190" s="16">
        <v>24288</v>
      </c>
      <c r="Q190" s="16"/>
      <c r="R190" s="16"/>
    </row>
    <row r="191" spans="1:18" x14ac:dyDescent="0.35">
      <c r="A191" s="16" t="s">
        <v>72</v>
      </c>
      <c r="B191" s="16">
        <v>7127</v>
      </c>
      <c r="C191" s="16">
        <v>3474</v>
      </c>
      <c r="D191" s="16">
        <v>3644</v>
      </c>
      <c r="E191" s="16">
        <v>784</v>
      </c>
      <c r="F191" s="16">
        <v>-775</v>
      </c>
      <c r="G191" s="16">
        <v>754</v>
      </c>
      <c r="H191" s="16">
        <v>945</v>
      </c>
      <c r="I191" s="16">
        <v>-191</v>
      </c>
      <c r="J191" s="16">
        <v>199</v>
      </c>
      <c r="K191" s="16">
        <v>0</v>
      </c>
      <c r="L191" s="16">
        <v>-1</v>
      </c>
      <c r="M191" s="16">
        <v>5720</v>
      </c>
      <c r="N191" s="16">
        <v>839</v>
      </c>
      <c r="O191" s="16">
        <v>25600</v>
      </c>
      <c r="Q191" s="16"/>
      <c r="R191" s="16"/>
    </row>
    <row r="192" spans="1:18" x14ac:dyDescent="0.35">
      <c r="A192" s="16" t="s">
        <v>73</v>
      </c>
      <c r="B192" s="16">
        <v>7736</v>
      </c>
      <c r="C192" s="16">
        <v>3747</v>
      </c>
      <c r="D192" s="16">
        <v>3639</v>
      </c>
      <c r="E192" s="16">
        <v>1125</v>
      </c>
      <c r="F192" s="16">
        <v>-775</v>
      </c>
      <c r="G192" s="16">
        <v>954</v>
      </c>
      <c r="H192" s="16">
        <v>1145</v>
      </c>
      <c r="I192" s="16">
        <v>-191</v>
      </c>
      <c r="J192" s="16">
        <v>199</v>
      </c>
      <c r="K192" s="16">
        <v>0</v>
      </c>
      <c r="L192" s="16">
        <v>-2</v>
      </c>
      <c r="M192" s="16">
        <v>6134</v>
      </c>
      <c r="N192" s="16">
        <v>723</v>
      </c>
      <c r="O192" s="16">
        <v>26448</v>
      </c>
      <c r="Q192" s="16"/>
      <c r="R192" s="16"/>
    </row>
    <row r="193" spans="1:18" x14ac:dyDescent="0.35">
      <c r="A193" s="16" t="s">
        <v>74</v>
      </c>
      <c r="B193" s="16">
        <v>7810</v>
      </c>
      <c r="C193" s="16">
        <v>3898</v>
      </c>
      <c r="D193" s="16">
        <v>3636</v>
      </c>
      <c r="E193" s="16">
        <v>1062</v>
      </c>
      <c r="F193" s="16">
        <v>-786</v>
      </c>
      <c r="G193" s="16">
        <v>271</v>
      </c>
      <c r="H193" s="16">
        <v>386</v>
      </c>
      <c r="I193" s="16">
        <v>-115</v>
      </c>
      <c r="J193" s="16">
        <v>34</v>
      </c>
      <c r="K193" s="16">
        <v>0</v>
      </c>
      <c r="L193" s="16">
        <v>36</v>
      </c>
      <c r="M193" s="16">
        <v>4590</v>
      </c>
      <c r="N193" s="16">
        <v>901</v>
      </c>
      <c r="O193" s="16">
        <v>24628</v>
      </c>
      <c r="Q193" s="16"/>
      <c r="R193" s="16"/>
    </row>
    <row r="194" spans="1:18" x14ac:dyDescent="0.35">
      <c r="A194" s="16" t="s">
        <v>75</v>
      </c>
      <c r="B194" s="16">
        <v>7420</v>
      </c>
      <c r="C194" s="16">
        <v>3746</v>
      </c>
      <c r="D194" s="16">
        <v>3631</v>
      </c>
      <c r="E194" s="16">
        <v>829</v>
      </c>
      <c r="F194" s="16">
        <v>-786</v>
      </c>
      <c r="G194" s="16">
        <v>300</v>
      </c>
      <c r="H194" s="16">
        <v>403</v>
      </c>
      <c r="I194" s="16">
        <v>-103</v>
      </c>
      <c r="J194" s="16">
        <v>44</v>
      </c>
      <c r="K194" s="16">
        <v>0</v>
      </c>
      <c r="L194" s="16">
        <v>24</v>
      </c>
      <c r="M194" s="16">
        <v>5488</v>
      </c>
      <c r="N194" s="16">
        <v>864</v>
      </c>
      <c r="O194" s="16">
        <v>24910</v>
      </c>
      <c r="Q194" s="16"/>
      <c r="R194" s="16"/>
    </row>
    <row r="195" spans="1:18" x14ac:dyDescent="0.35">
      <c r="A195" s="16" t="s">
        <v>76</v>
      </c>
      <c r="B195" s="16">
        <v>7759</v>
      </c>
      <c r="C195" s="16">
        <v>3883</v>
      </c>
      <c r="D195" s="16">
        <v>3633</v>
      </c>
      <c r="E195" s="16">
        <v>1030</v>
      </c>
      <c r="F195" s="16">
        <v>-787</v>
      </c>
      <c r="G195" s="16">
        <v>321</v>
      </c>
      <c r="H195" s="16">
        <v>338</v>
      </c>
      <c r="I195" s="16">
        <v>-17</v>
      </c>
      <c r="J195" s="16">
        <v>132</v>
      </c>
      <c r="K195" s="16">
        <v>0</v>
      </c>
      <c r="L195" s="16">
        <v>-61</v>
      </c>
      <c r="M195" s="16">
        <v>4934</v>
      </c>
      <c r="N195" s="16">
        <v>887</v>
      </c>
      <c r="O195" s="16">
        <v>24537</v>
      </c>
      <c r="Q195" s="16"/>
      <c r="R195" s="16"/>
    </row>
    <row r="196" spans="1:18" x14ac:dyDescent="0.35">
      <c r="A196" s="16" t="s">
        <v>77</v>
      </c>
      <c r="B196" s="16">
        <v>8088</v>
      </c>
      <c r="C196" s="16">
        <v>4085</v>
      </c>
      <c r="D196" s="16">
        <v>3685</v>
      </c>
      <c r="E196" s="16">
        <v>1079</v>
      </c>
      <c r="F196" s="16">
        <v>-761</v>
      </c>
      <c r="G196" s="16">
        <v>291</v>
      </c>
      <c r="H196" s="16">
        <v>291</v>
      </c>
      <c r="I196" s="16">
        <v>0</v>
      </c>
      <c r="J196" s="16">
        <v>174</v>
      </c>
      <c r="K196" s="16">
        <v>0</v>
      </c>
      <c r="L196" s="16">
        <v>-75</v>
      </c>
      <c r="M196" s="16">
        <v>4297</v>
      </c>
      <c r="N196" s="16">
        <v>860</v>
      </c>
      <c r="O196" s="16">
        <v>24553</v>
      </c>
      <c r="Q196" s="16"/>
      <c r="R196" s="16"/>
    </row>
    <row r="197" spans="1:18" x14ac:dyDescent="0.35">
      <c r="A197" s="16" t="s">
        <v>78</v>
      </c>
      <c r="B197" s="16">
        <v>7550</v>
      </c>
      <c r="C197" s="16">
        <v>3748</v>
      </c>
      <c r="D197" s="16">
        <v>3688</v>
      </c>
      <c r="E197" s="16">
        <v>875</v>
      </c>
      <c r="F197" s="16">
        <v>-761</v>
      </c>
      <c r="G197" s="16">
        <v>474</v>
      </c>
      <c r="H197" s="16">
        <v>583</v>
      </c>
      <c r="I197" s="16">
        <v>-109</v>
      </c>
      <c r="J197" s="16">
        <v>61</v>
      </c>
      <c r="K197" s="16">
        <v>0</v>
      </c>
      <c r="L197" s="16">
        <v>34</v>
      </c>
      <c r="M197" s="16">
        <v>5295</v>
      </c>
      <c r="N197" s="16">
        <v>806</v>
      </c>
      <c r="O197" s="16">
        <v>25022</v>
      </c>
      <c r="Q197" s="16"/>
      <c r="R197" s="16"/>
    </row>
    <row r="198" spans="1:18" x14ac:dyDescent="0.35">
      <c r="A198" s="16" t="s">
        <v>79</v>
      </c>
      <c r="B198" s="16">
        <v>7874</v>
      </c>
      <c r="C198" s="16">
        <v>3881</v>
      </c>
      <c r="D198" s="16">
        <v>3688</v>
      </c>
      <c r="E198" s="16">
        <v>1066</v>
      </c>
      <c r="F198" s="16">
        <v>-761</v>
      </c>
      <c r="G198" s="16">
        <v>513</v>
      </c>
      <c r="H198" s="16">
        <v>628</v>
      </c>
      <c r="I198" s="16">
        <v>-115</v>
      </c>
      <c r="J198" s="16">
        <v>56</v>
      </c>
      <c r="K198" s="16">
        <v>0</v>
      </c>
      <c r="L198" s="16">
        <v>39</v>
      </c>
      <c r="M198" s="16">
        <v>5217</v>
      </c>
      <c r="N198" s="16">
        <v>896</v>
      </c>
      <c r="O198" s="16">
        <v>24986</v>
      </c>
      <c r="Q198" s="16"/>
      <c r="R198" s="16"/>
    </row>
    <row r="199" spans="1:18" x14ac:dyDescent="0.35">
      <c r="A199" s="16" t="s">
        <v>80</v>
      </c>
      <c r="B199" s="16">
        <v>7824</v>
      </c>
      <c r="C199" s="16">
        <v>3991</v>
      </c>
      <c r="D199" s="16">
        <v>3795</v>
      </c>
      <c r="E199" s="16">
        <v>800</v>
      </c>
      <c r="F199" s="16">
        <v>-762</v>
      </c>
      <c r="G199" s="16">
        <v>488</v>
      </c>
      <c r="H199" s="16">
        <v>603</v>
      </c>
      <c r="I199" s="16">
        <v>-115</v>
      </c>
      <c r="J199" s="16">
        <v>98</v>
      </c>
      <c r="K199" s="16">
        <v>0</v>
      </c>
      <c r="L199" s="16">
        <v>0</v>
      </c>
      <c r="M199" s="16">
        <v>5199</v>
      </c>
      <c r="N199" s="16">
        <v>883</v>
      </c>
      <c r="O199" s="16">
        <v>25635</v>
      </c>
      <c r="Q199" s="16"/>
      <c r="R199" s="16"/>
    </row>
    <row r="200" spans="1:18" x14ac:dyDescent="0.35">
      <c r="A200" s="16" t="s">
        <v>81</v>
      </c>
      <c r="B200" s="16">
        <v>7638</v>
      </c>
      <c r="C200" s="16">
        <v>3827</v>
      </c>
      <c r="D200" s="16">
        <v>3794</v>
      </c>
      <c r="E200" s="16">
        <v>779</v>
      </c>
      <c r="F200" s="16">
        <v>-762</v>
      </c>
      <c r="G200" s="16">
        <v>488</v>
      </c>
      <c r="H200" s="16">
        <v>603</v>
      </c>
      <c r="I200" s="16">
        <v>-115</v>
      </c>
      <c r="J200" s="16">
        <v>97</v>
      </c>
      <c r="K200" s="16">
        <v>0</v>
      </c>
      <c r="L200" s="16">
        <v>0</v>
      </c>
      <c r="M200" s="16">
        <v>4964</v>
      </c>
      <c r="N200" s="16">
        <v>892</v>
      </c>
      <c r="O200" s="16">
        <v>24988</v>
      </c>
      <c r="Q200" s="16"/>
      <c r="R200" s="16"/>
    </row>
    <row r="201" spans="1:18" x14ac:dyDescent="0.35">
      <c r="A201" s="16" t="s">
        <v>82</v>
      </c>
      <c r="B201" s="16">
        <v>8569</v>
      </c>
      <c r="C201" s="16">
        <v>4397</v>
      </c>
      <c r="D201" s="16">
        <v>3797</v>
      </c>
      <c r="E201" s="16">
        <v>1135</v>
      </c>
      <c r="F201" s="16">
        <v>-760</v>
      </c>
      <c r="G201" s="16">
        <v>1364</v>
      </c>
      <c r="H201" s="16">
        <v>1478</v>
      </c>
      <c r="I201" s="16">
        <v>-114</v>
      </c>
      <c r="J201" s="16">
        <v>101</v>
      </c>
      <c r="K201" s="16">
        <v>0</v>
      </c>
      <c r="L201" s="16">
        <v>-1</v>
      </c>
      <c r="M201" s="16">
        <v>4338</v>
      </c>
      <c r="N201" s="16">
        <v>748</v>
      </c>
      <c r="O201" s="16">
        <v>26413</v>
      </c>
      <c r="Q201" s="16"/>
      <c r="R201" s="16"/>
    </row>
    <row r="202" spans="1:18" x14ac:dyDescent="0.35">
      <c r="A202" s="16" t="s">
        <v>83</v>
      </c>
      <c r="B202" s="16">
        <v>7121</v>
      </c>
      <c r="C202" s="16">
        <v>3539</v>
      </c>
      <c r="D202" s="16">
        <v>3698</v>
      </c>
      <c r="E202" s="16">
        <v>655</v>
      </c>
      <c r="F202" s="16">
        <v>-771</v>
      </c>
      <c r="G202" s="16">
        <v>935</v>
      </c>
      <c r="H202" s="16">
        <v>2389</v>
      </c>
      <c r="I202" s="16">
        <v>-1454</v>
      </c>
      <c r="J202" s="16">
        <v>-728</v>
      </c>
      <c r="K202" s="16">
        <v>0</v>
      </c>
      <c r="L202" s="16">
        <v>905</v>
      </c>
      <c r="M202" s="16">
        <v>5018</v>
      </c>
      <c r="N202" s="16">
        <v>737</v>
      </c>
      <c r="O202" s="16">
        <v>25538</v>
      </c>
      <c r="Q202" s="16"/>
      <c r="R202" s="16"/>
    </row>
    <row r="203" spans="1:18" x14ac:dyDescent="0.35">
      <c r="A203" s="16" t="s">
        <v>84</v>
      </c>
      <c r="B203" s="16">
        <v>7286</v>
      </c>
      <c r="C203" s="16">
        <v>3637</v>
      </c>
      <c r="D203" s="16">
        <v>3704</v>
      </c>
      <c r="E203" s="16">
        <v>716</v>
      </c>
      <c r="F203" s="16">
        <v>-771</v>
      </c>
      <c r="G203" s="16">
        <v>644</v>
      </c>
      <c r="H203" s="16">
        <v>649</v>
      </c>
      <c r="I203" s="16">
        <v>-5</v>
      </c>
      <c r="J203" s="16">
        <v>721</v>
      </c>
      <c r="K203" s="16">
        <v>0</v>
      </c>
      <c r="L203" s="16">
        <v>-544</v>
      </c>
      <c r="M203" s="16">
        <v>5633</v>
      </c>
      <c r="N203" s="16">
        <v>810</v>
      </c>
      <c r="O203" s="16">
        <v>25574</v>
      </c>
      <c r="Q203" s="16"/>
      <c r="R203" s="16"/>
    </row>
    <row r="204" spans="1:18" x14ac:dyDescent="0.35">
      <c r="A204" s="16" t="s">
        <v>85</v>
      </c>
      <c r="B204" s="16">
        <v>8360</v>
      </c>
      <c r="C204" s="16">
        <v>4183</v>
      </c>
      <c r="D204" s="16">
        <v>3708</v>
      </c>
      <c r="E204" s="16">
        <v>1243</v>
      </c>
      <c r="F204" s="16">
        <v>-774</v>
      </c>
      <c r="G204" s="16">
        <v>64</v>
      </c>
      <c r="H204" s="16">
        <v>248</v>
      </c>
      <c r="I204" s="16">
        <v>-184</v>
      </c>
      <c r="J204" s="16">
        <v>545</v>
      </c>
      <c r="K204" s="16">
        <v>0</v>
      </c>
      <c r="L204" s="16">
        <v>-364</v>
      </c>
      <c r="M204" s="16">
        <v>6250</v>
      </c>
      <c r="N204" s="16">
        <v>781</v>
      </c>
      <c r="O204" s="16">
        <v>26395</v>
      </c>
      <c r="Q204" s="16"/>
      <c r="R204" s="16"/>
    </row>
    <row r="205" spans="1:18" x14ac:dyDescent="0.35">
      <c r="A205" s="16" t="s">
        <v>86</v>
      </c>
      <c r="B205" s="16">
        <v>7588</v>
      </c>
      <c r="C205" s="16">
        <v>4037</v>
      </c>
      <c r="D205" s="16">
        <v>3368</v>
      </c>
      <c r="E205" s="16">
        <v>1048</v>
      </c>
      <c r="F205" s="16">
        <v>-865</v>
      </c>
      <c r="G205" s="16">
        <v>311</v>
      </c>
      <c r="H205" s="16">
        <v>542</v>
      </c>
      <c r="I205" s="16">
        <v>-231</v>
      </c>
      <c r="J205" s="16">
        <v>45</v>
      </c>
      <c r="K205" s="16">
        <v>0</v>
      </c>
      <c r="L205" s="16">
        <v>46</v>
      </c>
      <c r="M205" s="16">
        <v>4765</v>
      </c>
      <c r="N205" s="16">
        <v>1146</v>
      </c>
      <c r="O205" s="16">
        <v>25155</v>
      </c>
      <c r="Q205" s="16"/>
      <c r="R205" s="16"/>
    </row>
    <row r="206" spans="1:18" x14ac:dyDescent="0.35">
      <c r="A206" s="16" t="s">
        <v>87</v>
      </c>
      <c r="B206" s="16">
        <v>7271</v>
      </c>
      <c r="C206" s="16">
        <v>3726</v>
      </c>
      <c r="D206" s="16">
        <v>3363</v>
      </c>
      <c r="E206" s="16">
        <v>1047</v>
      </c>
      <c r="F206" s="16">
        <v>-865</v>
      </c>
      <c r="G206" s="16">
        <v>407</v>
      </c>
      <c r="H206" s="16">
        <v>638</v>
      </c>
      <c r="I206" s="16">
        <v>-231</v>
      </c>
      <c r="J206" s="16">
        <v>45</v>
      </c>
      <c r="K206" s="16">
        <v>0</v>
      </c>
      <c r="L206" s="16">
        <v>46</v>
      </c>
      <c r="M206" s="16">
        <v>5026</v>
      </c>
      <c r="N206" s="16">
        <v>1139</v>
      </c>
      <c r="O206" s="16">
        <v>25117</v>
      </c>
      <c r="Q206" s="16"/>
      <c r="R206" s="16"/>
    </row>
    <row r="207" spans="1:18" x14ac:dyDescent="0.35">
      <c r="A207" s="16" t="s">
        <v>88</v>
      </c>
      <c r="B207" s="16">
        <v>7525</v>
      </c>
      <c r="C207" s="16">
        <v>3973</v>
      </c>
      <c r="D207" s="16">
        <v>3370</v>
      </c>
      <c r="E207" s="16">
        <v>1051</v>
      </c>
      <c r="F207" s="16">
        <v>-869</v>
      </c>
      <c r="G207" s="16">
        <v>289</v>
      </c>
      <c r="H207" s="16">
        <v>382</v>
      </c>
      <c r="I207" s="16">
        <v>-93</v>
      </c>
      <c r="J207" s="16">
        <v>184</v>
      </c>
      <c r="K207" s="16">
        <v>0</v>
      </c>
      <c r="L207" s="16">
        <v>-92</v>
      </c>
      <c r="M207" s="16">
        <v>5561</v>
      </c>
      <c r="N207" s="16">
        <v>965</v>
      </c>
      <c r="O207" s="16">
        <v>25249</v>
      </c>
      <c r="Q207" s="16"/>
      <c r="R207" s="16"/>
    </row>
    <row r="208" spans="1:18" x14ac:dyDescent="0.35">
      <c r="A208" s="16" t="s">
        <v>89</v>
      </c>
      <c r="B208" s="16">
        <v>7884</v>
      </c>
      <c r="C208" s="16">
        <v>4146</v>
      </c>
      <c r="D208" s="16">
        <v>3591</v>
      </c>
      <c r="E208" s="16">
        <v>1010</v>
      </c>
      <c r="F208" s="16">
        <v>-863</v>
      </c>
      <c r="G208" s="16">
        <v>477</v>
      </c>
      <c r="H208" s="16">
        <v>674</v>
      </c>
      <c r="I208" s="16">
        <v>-197</v>
      </c>
      <c r="J208" s="16">
        <v>104</v>
      </c>
      <c r="K208" s="16">
        <v>0</v>
      </c>
      <c r="L208" s="16">
        <v>-23</v>
      </c>
      <c r="M208" s="16">
        <v>4886</v>
      </c>
      <c r="N208" s="16">
        <v>1190</v>
      </c>
      <c r="O208" s="16">
        <v>25734</v>
      </c>
      <c r="Q208" s="16"/>
      <c r="R208" s="16"/>
    </row>
    <row r="209" spans="1:18" x14ac:dyDescent="0.35">
      <c r="A209" s="16" t="s">
        <v>90</v>
      </c>
      <c r="B209" s="16">
        <v>7815</v>
      </c>
      <c r="C209" s="16">
        <v>4069</v>
      </c>
      <c r="D209" s="16">
        <v>3600</v>
      </c>
      <c r="E209" s="16">
        <v>1009</v>
      </c>
      <c r="F209" s="16">
        <v>-863</v>
      </c>
      <c r="G209" s="16">
        <v>493</v>
      </c>
      <c r="H209" s="16">
        <v>724</v>
      </c>
      <c r="I209" s="16">
        <v>-231</v>
      </c>
      <c r="J209" s="16">
        <v>72</v>
      </c>
      <c r="K209" s="16">
        <v>0</v>
      </c>
      <c r="L209" s="16">
        <v>11</v>
      </c>
      <c r="M209" s="16">
        <v>5474</v>
      </c>
      <c r="N209" s="16">
        <v>1216</v>
      </c>
      <c r="O209" s="16">
        <v>26196</v>
      </c>
      <c r="Q209" s="16"/>
      <c r="R209" s="16"/>
    </row>
    <row r="210" spans="1:18" x14ac:dyDescent="0.35">
      <c r="A210" s="16" t="s">
        <v>91</v>
      </c>
      <c r="B210" s="16">
        <v>8588</v>
      </c>
      <c r="C210" s="16">
        <v>4842</v>
      </c>
      <c r="D210" s="16">
        <v>3596</v>
      </c>
      <c r="E210" s="16">
        <v>1016</v>
      </c>
      <c r="F210" s="16">
        <v>-866</v>
      </c>
      <c r="G210" s="16">
        <v>493</v>
      </c>
      <c r="H210" s="16">
        <v>724</v>
      </c>
      <c r="I210" s="16">
        <v>-231</v>
      </c>
      <c r="J210" s="16">
        <v>74</v>
      </c>
      <c r="K210" s="16">
        <v>0</v>
      </c>
      <c r="L210" s="16">
        <v>11</v>
      </c>
      <c r="M210" s="16">
        <v>5215</v>
      </c>
      <c r="N210" s="16">
        <v>1215</v>
      </c>
      <c r="O210" s="16">
        <v>26105</v>
      </c>
      <c r="Q210" s="16"/>
      <c r="R210" s="16"/>
    </row>
    <row r="211" spans="1:18" x14ac:dyDescent="0.35">
      <c r="A211" s="16" t="s">
        <v>92</v>
      </c>
      <c r="B211" s="16">
        <v>7961</v>
      </c>
      <c r="C211" s="16">
        <v>4007</v>
      </c>
      <c r="D211" s="16">
        <v>3777</v>
      </c>
      <c r="E211" s="16">
        <v>1050</v>
      </c>
      <c r="F211" s="16">
        <v>-873</v>
      </c>
      <c r="G211" s="16">
        <v>485</v>
      </c>
      <c r="H211" s="16">
        <v>715</v>
      </c>
      <c r="I211" s="16">
        <v>-230</v>
      </c>
      <c r="J211" s="16">
        <v>-50</v>
      </c>
      <c r="K211" s="16">
        <v>0</v>
      </c>
      <c r="L211" s="16">
        <v>125</v>
      </c>
      <c r="M211" s="16">
        <v>5914</v>
      </c>
      <c r="N211" s="16">
        <v>1123</v>
      </c>
      <c r="O211" s="16">
        <v>26900</v>
      </c>
      <c r="Q211" s="16"/>
      <c r="R211" s="16"/>
    </row>
    <row r="212" spans="1:18" x14ac:dyDescent="0.35">
      <c r="A212" s="16" t="s">
        <v>93</v>
      </c>
      <c r="B212" s="16">
        <v>8118</v>
      </c>
      <c r="C212" s="16">
        <v>4077</v>
      </c>
      <c r="D212" s="16">
        <v>3868</v>
      </c>
      <c r="E212" s="16">
        <v>1046</v>
      </c>
      <c r="F212" s="16">
        <v>-873</v>
      </c>
      <c r="G212" s="16">
        <v>105</v>
      </c>
      <c r="H212" s="16">
        <v>-11</v>
      </c>
      <c r="I212" s="16">
        <v>116</v>
      </c>
      <c r="J212" s="16">
        <v>294</v>
      </c>
      <c r="K212" s="16">
        <v>0</v>
      </c>
      <c r="L212" s="16">
        <v>-221</v>
      </c>
      <c r="M212" s="16">
        <v>6049</v>
      </c>
      <c r="N212" s="16">
        <v>1213</v>
      </c>
      <c r="O212" s="16">
        <v>26899</v>
      </c>
      <c r="Q212" s="16"/>
      <c r="R212" s="16"/>
    </row>
    <row r="213" spans="1:18" x14ac:dyDescent="0.35">
      <c r="A213" s="16" t="s">
        <v>94</v>
      </c>
      <c r="B213" s="16">
        <v>8442</v>
      </c>
      <c r="C213" s="16">
        <v>4366</v>
      </c>
      <c r="D213" s="16">
        <v>3900</v>
      </c>
      <c r="E213" s="16">
        <v>1044</v>
      </c>
      <c r="F213" s="16">
        <v>-868</v>
      </c>
      <c r="G213" s="16">
        <v>569</v>
      </c>
      <c r="H213" s="16">
        <v>769</v>
      </c>
      <c r="I213" s="16">
        <v>-200</v>
      </c>
      <c r="J213" s="16">
        <v>-19</v>
      </c>
      <c r="K213" s="16">
        <v>0</v>
      </c>
      <c r="L213" s="16">
        <v>95</v>
      </c>
      <c r="M213" s="16">
        <v>4593</v>
      </c>
      <c r="N213" s="16">
        <v>1215</v>
      </c>
      <c r="O213" s="16">
        <v>26378</v>
      </c>
      <c r="Q213" s="16"/>
      <c r="R213" s="16"/>
    </row>
    <row r="214" spans="1:18" x14ac:dyDescent="0.35">
      <c r="A214" s="16" t="s">
        <v>95</v>
      </c>
      <c r="B214" s="16">
        <v>7583</v>
      </c>
      <c r="C214" s="16">
        <v>3862</v>
      </c>
      <c r="D214" s="16">
        <v>3516</v>
      </c>
      <c r="E214" s="16">
        <v>1085</v>
      </c>
      <c r="F214" s="16">
        <v>-880</v>
      </c>
      <c r="G214" s="16">
        <v>771</v>
      </c>
      <c r="H214" s="16">
        <v>1342</v>
      </c>
      <c r="I214" s="16">
        <v>-571</v>
      </c>
      <c r="J214" s="16">
        <v>-72</v>
      </c>
      <c r="K214" s="16">
        <v>0</v>
      </c>
      <c r="L214" s="16">
        <v>345</v>
      </c>
      <c r="M214" s="16">
        <v>5041</v>
      </c>
      <c r="N214" s="16">
        <v>1296</v>
      </c>
      <c r="O214" s="16">
        <v>26402</v>
      </c>
      <c r="Q214" s="16"/>
      <c r="R214" s="16"/>
    </row>
    <row r="215" spans="1:18" x14ac:dyDescent="0.35">
      <c r="A215" s="16" t="s">
        <v>96</v>
      </c>
      <c r="B215" s="16">
        <v>7637</v>
      </c>
      <c r="C215" s="16">
        <v>3806</v>
      </c>
      <c r="D215" s="16">
        <v>3626</v>
      </c>
      <c r="E215" s="16">
        <v>1085</v>
      </c>
      <c r="F215" s="16">
        <v>-880</v>
      </c>
      <c r="G215" s="16">
        <v>333</v>
      </c>
      <c r="H215" s="16">
        <v>374</v>
      </c>
      <c r="I215" s="16">
        <v>-41</v>
      </c>
      <c r="J215" s="16">
        <v>458</v>
      </c>
      <c r="K215" s="16">
        <v>0</v>
      </c>
      <c r="L215" s="16">
        <v>-185</v>
      </c>
      <c r="M215" s="16">
        <v>5546</v>
      </c>
      <c r="N215" s="16">
        <v>1126</v>
      </c>
      <c r="O215" s="16">
        <v>25962</v>
      </c>
      <c r="Q215" s="16"/>
      <c r="R215" s="16"/>
    </row>
    <row r="216" spans="1:18" x14ac:dyDescent="0.35">
      <c r="A216" s="16" t="s">
        <v>97</v>
      </c>
      <c r="B216" s="16">
        <v>7997</v>
      </c>
      <c r="C216" s="16">
        <v>4181</v>
      </c>
      <c r="D216" s="16">
        <v>3611</v>
      </c>
      <c r="E216" s="16">
        <v>1082</v>
      </c>
      <c r="F216" s="16">
        <v>-877</v>
      </c>
      <c r="G216" s="16">
        <v>403</v>
      </c>
      <c r="H216" s="16">
        <v>469</v>
      </c>
      <c r="I216" s="16">
        <v>-66</v>
      </c>
      <c r="J216" s="16">
        <v>439</v>
      </c>
      <c r="K216" s="16">
        <v>0</v>
      </c>
      <c r="L216" s="16">
        <v>-160</v>
      </c>
      <c r="M216" s="16">
        <v>5985</v>
      </c>
      <c r="N216" s="16">
        <v>1117</v>
      </c>
      <c r="O216" s="16">
        <v>26595</v>
      </c>
      <c r="Q216" s="16"/>
      <c r="R216" s="16"/>
    </row>
    <row r="217" spans="1:18" x14ac:dyDescent="0.35">
      <c r="A217" s="16" t="s">
        <v>98</v>
      </c>
      <c r="B217" s="16">
        <v>7643</v>
      </c>
      <c r="C217" s="16">
        <v>3927</v>
      </c>
      <c r="D217" s="16">
        <v>3583</v>
      </c>
      <c r="E217" s="16">
        <v>1088</v>
      </c>
      <c r="F217" s="16">
        <v>-955</v>
      </c>
      <c r="G217" s="16">
        <v>480</v>
      </c>
      <c r="H217" s="16">
        <v>669</v>
      </c>
      <c r="I217" s="16">
        <v>-189</v>
      </c>
      <c r="J217" s="16">
        <v>54</v>
      </c>
      <c r="K217" s="16">
        <v>0</v>
      </c>
      <c r="L217" s="16">
        <v>32</v>
      </c>
      <c r="M217" s="16">
        <v>5518</v>
      </c>
      <c r="N217" s="16">
        <v>1252</v>
      </c>
      <c r="O217" s="16">
        <v>26750</v>
      </c>
      <c r="Q217" s="16"/>
      <c r="R217" s="16"/>
    </row>
    <row r="218" spans="1:18" x14ac:dyDescent="0.35">
      <c r="A218" s="16" t="s">
        <v>99</v>
      </c>
      <c r="B218" s="16">
        <v>7869</v>
      </c>
      <c r="C218" s="16">
        <v>4096</v>
      </c>
      <c r="D218" s="16">
        <v>3640</v>
      </c>
      <c r="E218" s="16">
        <v>1088</v>
      </c>
      <c r="F218" s="16">
        <v>-955</v>
      </c>
      <c r="G218" s="16">
        <v>482</v>
      </c>
      <c r="H218" s="16">
        <v>670</v>
      </c>
      <c r="I218" s="16">
        <v>-188</v>
      </c>
      <c r="J218" s="16">
        <v>56</v>
      </c>
      <c r="K218" s="16">
        <v>0</v>
      </c>
      <c r="L218" s="16">
        <v>31</v>
      </c>
      <c r="M218" s="16">
        <v>5681</v>
      </c>
      <c r="N218" s="16">
        <v>1194</v>
      </c>
      <c r="O218" s="16">
        <v>27142</v>
      </c>
      <c r="Q218" s="16"/>
      <c r="R218" s="16"/>
    </row>
    <row r="219" spans="1:18" x14ac:dyDescent="0.35">
      <c r="A219" s="16" t="s">
        <v>100</v>
      </c>
      <c r="B219" s="16">
        <v>7940</v>
      </c>
      <c r="C219" s="16">
        <v>4205</v>
      </c>
      <c r="D219" s="16">
        <v>3607</v>
      </c>
      <c r="E219" s="16">
        <v>1084</v>
      </c>
      <c r="F219" s="16">
        <v>-956</v>
      </c>
      <c r="G219" s="16">
        <v>425</v>
      </c>
      <c r="H219" s="16">
        <v>519</v>
      </c>
      <c r="I219" s="16">
        <v>-94</v>
      </c>
      <c r="J219" s="16">
        <v>149</v>
      </c>
      <c r="K219" s="16">
        <v>0</v>
      </c>
      <c r="L219" s="16">
        <v>-63</v>
      </c>
      <c r="M219" s="16">
        <v>5175</v>
      </c>
      <c r="N219" s="16">
        <v>1210</v>
      </c>
      <c r="O219" s="16">
        <v>26421</v>
      </c>
      <c r="Q219" s="16"/>
      <c r="R219" s="16"/>
    </row>
    <row r="220" spans="1:18" x14ac:dyDescent="0.35">
      <c r="A220" s="16" t="s">
        <v>101</v>
      </c>
      <c r="B220" s="16">
        <v>7855</v>
      </c>
      <c r="C220" s="16">
        <v>4081</v>
      </c>
      <c r="D220" s="16">
        <v>3631</v>
      </c>
      <c r="E220" s="16">
        <v>1099</v>
      </c>
      <c r="F220" s="16">
        <v>-956</v>
      </c>
      <c r="G220" s="16">
        <v>464</v>
      </c>
      <c r="H220" s="16">
        <v>635</v>
      </c>
      <c r="I220" s="16">
        <v>-171</v>
      </c>
      <c r="J220" s="16">
        <v>101</v>
      </c>
      <c r="K220" s="16">
        <v>0</v>
      </c>
      <c r="L220" s="16">
        <v>33</v>
      </c>
      <c r="M220" s="16">
        <v>5216</v>
      </c>
      <c r="N220" s="16">
        <v>1300</v>
      </c>
      <c r="O220" s="16">
        <v>27063</v>
      </c>
      <c r="Q220" s="16"/>
      <c r="R220" s="16"/>
    </row>
    <row r="221" spans="1:18" x14ac:dyDescent="0.35">
      <c r="A221" s="16" t="s">
        <v>102</v>
      </c>
      <c r="B221" s="16">
        <v>8020</v>
      </c>
      <c r="C221" s="16">
        <v>4205</v>
      </c>
      <c r="D221" s="16">
        <v>3674</v>
      </c>
      <c r="E221" s="16">
        <v>1097</v>
      </c>
      <c r="F221" s="16">
        <v>-956</v>
      </c>
      <c r="G221" s="16">
        <v>477</v>
      </c>
      <c r="H221" s="16">
        <v>666</v>
      </c>
      <c r="I221" s="16">
        <v>-189</v>
      </c>
      <c r="J221" s="16">
        <v>82</v>
      </c>
      <c r="K221" s="16">
        <v>0</v>
      </c>
      <c r="L221" s="16">
        <v>51</v>
      </c>
      <c r="M221" s="16">
        <v>6229</v>
      </c>
      <c r="N221" s="16">
        <v>1323</v>
      </c>
      <c r="O221" s="16">
        <v>28278</v>
      </c>
      <c r="Q221" s="16"/>
      <c r="R221" s="16"/>
    </row>
    <row r="222" spans="1:18" x14ac:dyDescent="0.35">
      <c r="A222" s="16" t="s">
        <v>103</v>
      </c>
      <c r="B222" s="16">
        <v>9149</v>
      </c>
      <c r="C222" s="16">
        <v>5356</v>
      </c>
      <c r="D222" s="16">
        <v>3647</v>
      </c>
      <c r="E222" s="16">
        <v>1100</v>
      </c>
      <c r="F222" s="16">
        <v>-954</v>
      </c>
      <c r="G222" s="16">
        <v>869</v>
      </c>
      <c r="H222" s="16">
        <v>923</v>
      </c>
      <c r="I222" s="16">
        <v>-54</v>
      </c>
      <c r="J222" s="16">
        <v>223</v>
      </c>
      <c r="K222" s="16">
        <v>0</v>
      </c>
      <c r="L222" s="16">
        <v>-84</v>
      </c>
      <c r="M222" s="16">
        <v>5317</v>
      </c>
      <c r="N222" s="16">
        <v>1315</v>
      </c>
      <c r="O222" s="16">
        <v>28102</v>
      </c>
      <c r="Q222" s="16"/>
      <c r="R222" s="16"/>
    </row>
    <row r="223" spans="1:18" x14ac:dyDescent="0.35">
      <c r="A223" s="16" t="s">
        <v>104</v>
      </c>
      <c r="B223" s="16">
        <v>8187</v>
      </c>
      <c r="C223" s="16">
        <v>4151</v>
      </c>
      <c r="D223" s="16">
        <v>3924</v>
      </c>
      <c r="E223" s="16">
        <v>1075</v>
      </c>
      <c r="F223" s="16">
        <v>-963</v>
      </c>
      <c r="G223" s="16">
        <v>521</v>
      </c>
      <c r="H223" s="16">
        <v>694</v>
      </c>
      <c r="I223" s="16">
        <v>-173</v>
      </c>
      <c r="J223" s="16">
        <v>177</v>
      </c>
      <c r="K223" s="16">
        <v>0</v>
      </c>
      <c r="L223" s="16">
        <v>-1</v>
      </c>
      <c r="M223" s="16">
        <v>5224</v>
      </c>
      <c r="N223" s="16">
        <v>1432</v>
      </c>
      <c r="O223" s="16">
        <v>27839</v>
      </c>
      <c r="Q223" s="16"/>
      <c r="R223" s="16"/>
    </row>
    <row r="224" spans="1:18" x14ac:dyDescent="0.35">
      <c r="A224" s="16" t="s">
        <v>105</v>
      </c>
      <c r="B224" s="16">
        <v>8048</v>
      </c>
      <c r="C224" s="16">
        <v>4055</v>
      </c>
      <c r="D224" s="16">
        <v>3879</v>
      </c>
      <c r="E224" s="16">
        <v>1077</v>
      </c>
      <c r="F224" s="16">
        <v>-963</v>
      </c>
      <c r="G224" s="16">
        <v>519</v>
      </c>
      <c r="H224" s="16">
        <v>693</v>
      </c>
      <c r="I224" s="16">
        <v>-174</v>
      </c>
      <c r="J224" s="16">
        <v>174</v>
      </c>
      <c r="K224" s="16">
        <v>0</v>
      </c>
      <c r="L224" s="16">
        <v>0</v>
      </c>
      <c r="M224" s="16">
        <v>5224</v>
      </c>
      <c r="N224" s="16">
        <v>1430</v>
      </c>
      <c r="O224" s="16">
        <v>27726</v>
      </c>
      <c r="Q224" s="16"/>
      <c r="R224" s="16"/>
    </row>
    <row r="225" spans="1:18" x14ac:dyDescent="0.35">
      <c r="A225" s="16" t="s">
        <v>106</v>
      </c>
      <c r="B225" s="16">
        <v>8680</v>
      </c>
      <c r="C225" s="16">
        <v>4689</v>
      </c>
      <c r="D225" s="16">
        <v>3879</v>
      </c>
      <c r="E225" s="16">
        <v>1076</v>
      </c>
      <c r="F225" s="16">
        <v>-964</v>
      </c>
      <c r="G225" s="16">
        <v>755</v>
      </c>
      <c r="H225" s="16">
        <v>929</v>
      </c>
      <c r="I225" s="16">
        <v>-174</v>
      </c>
      <c r="J225" s="16">
        <v>177</v>
      </c>
      <c r="K225" s="16">
        <v>0</v>
      </c>
      <c r="L225" s="16">
        <v>1</v>
      </c>
      <c r="M225" s="16">
        <v>5897</v>
      </c>
      <c r="N225" s="16">
        <v>1355</v>
      </c>
      <c r="O225" s="16">
        <v>29036</v>
      </c>
      <c r="Q225" s="16"/>
      <c r="R225" s="16"/>
    </row>
    <row r="226" spans="1:18" x14ac:dyDescent="0.35">
      <c r="A226" s="16" t="s">
        <v>107</v>
      </c>
      <c r="B226" s="16">
        <v>8135</v>
      </c>
      <c r="C226" s="16">
        <v>4079</v>
      </c>
      <c r="D226" s="16">
        <v>3878</v>
      </c>
      <c r="E226" s="16">
        <v>1133</v>
      </c>
      <c r="F226" s="16">
        <v>-955</v>
      </c>
      <c r="G226" s="16">
        <v>570</v>
      </c>
      <c r="H226" s="16">
        <v>1099</v>
      </c>
      <c r="I226" s="16">
        <v>-529</v>
      </c>
      <c r="J226" s="16">
        <v>-93</v>
      </c>
      <c r="K226" s="16">
        <v>0</v>
      </c>
      <c r="L226" s="16">
        <v>257</v>
      </c>
      <c r="M226" s="16">
        <v>6123</v>
      </c>
      <c r="N226" s="16">
        <v>1252</v>
      </c>
      <c r="O226" s="16">
        <v>28903</v>
      </c>
      <c r="Q226" s="16"/>
      <c r="R226" s="16"/>
    </row>
    <row r="227" spans="1:18" x14ac:dyDescent="0.35">
      <c r="A227" s="16" t="s">
        <v>108</v>
      </c>
      <c r="B227" s="16">
        <v>7859</v>
      </c>
      <c r="C227" s="16">
        <v>3853</v>
      </c>
      <c r="D227" s="16">
        <v>3827</v>
      </c>
      <c r="E227" s="16">
        <v>1134</v>
      </c>
      <c r="F227" s="16">
        <v>-955</v>
      </c>
      <c r="G227" s="16">
        <v>427</v>
      </c>
      <c r="H227" s="16">
        <v>442</v>
      </c>
      <c r="I227" s="16">
        <v>-15</v>
      </c>
      <c r="J227" s="16">
        <v>422</v>
      </c>
      <c r="K227" s="16">
        <v>0</v>
      </c>
      <c r="L227" s="16">
        <v>-257</v>
      </c>
      <c r="M227" s="16">
        <v>5810</v>
      </c>
      <c r="N227" s="16">
        <v>1462</v>
      </c>
      <c r="O227" s="16">
        <v>28008</v>
      </c>
      <c r="Q227" s="16"/>
      <c r="R227" s="16"/>
    </row>
    <row r="228" spans="1:18" x14ac:dyDescent="0.35">
      <c r="A228" s="16" t="s">
        <v>109</v>
      </c>
      <c r="B228" s="16">
        <v>8287</v>
      </c>
      <c r="C228" s="16">
        <v>4281</v>
      </c>
      <c r="D228" s="16">
        <v>3829</v>
      </c>
      <c r="E228" s="16">
        <v>1135</v>
      </c>
      <c r="F228" s="16">
        <v>-958</v>
      </c>
      <c r="G228" s="16">
        <v>499</v>
      </c>
      <c r="H228" s="16">
        <v>771</v>
      </c>
      <c r="I228" s="16">
        <v>-272</v>
      </c>
      <c r="J228" s="16">
        <v>166</v>
      </c>
      <c r="K228" s="16">
        <v>0</v>
      </c>
      <c r="L228" s="16">
        <v>0</v>
      </c>
      <c r="M228" s="16">
        <v>6287</v>
      </c>
      <c r="N228" s="16">
        <v>1446</v>
      </c>
      <c r="O228" s="16">
        <v>28328</v>
      </c>
      <c r="Q228" s="16"/>
      <c r="R228" s="16"/>
    </row>
    <row r="229" spans="1:18" x14ac:dyDescent="0.35">
      <c r="A229" s="16" t="s">
        <v>110</v>
      </c>
      <c r="B229" s="16">
        <v>8274</v>
      </c>
      <c r="C229" s="16">
        <v>4193</v>
      </c>
      <c r="D229" s="16">
        <v>3963</v>
      </c>
      <c r="E229" s="16">
        <v>1207</v>
      </c>
      <c r="F229" s="16">
        <v>-1089</v>
      </c>
      <c r="G229" s="16">
        <v>497</v>
      </c>
      <c r="H229" s="16">
        <v>769</v>
      </c>
      <c r="I229" s="16">
        <v>-272</v>
      </c>
      <c r="J229" s="16">
        <v>209</v>
      </c>
      <c r="K229" s="16">
        <v>0</v>
      </c>
      <c r="L229" s="16">
        <v>-1</v>
      </c>
      <c r="M229" s="16">
        <v>6102</v>
      </c>
      <c r="N229" s="16">
        <v>1264</v>
      </c>
      <c r="O229" s="16">
        <v>28245</v>
      </c>
      <c r="Q229" s="16"/>
      <c r="R229" s="16"/>
    </row>
    <row r="230" spans="1:18" x14ac:dyDescent="0.35">
      <c r="A230" s="16" t="s">
        <v>111</v>
      </c>
      <c r="B230" s="16">
        <v>8511</v>
      </c>
      <c r="C230" s="16">
        <v>4444</v>
      </c>
      <c r="D230" s="16">
        <v>3948</v>
      </c>
      <c r="E230" s="16">
        <v>1208</v>
      </c>
      <c r="F230" s="16">
        <v>-1089</v>
      </c>
      <c r="G230" s="16">
        <v>497</v>
      </c>
      <c r="H230" s="16">
        <v>769</v>
      </c>
      <c r="I230" s="16">
        <v>-272</v>
      </c>
      <c r="J230" s="16">
        <v>210</v>
      </c>
      <c r="K230" s="16">
        <v>0</v>
      </c>
      <c r="L230" s="16">
        <v>-1</v>
      </c>
      <c r="M230" s="16">
        <v>6398</v>
      </c>
      <c r="N230" s="16">
        <v>1297</v>
      </c>
      <c r="O230" s="16">
        <v>29231</v>
      </c>
      <c r="Q230" s="16"/>
      <c r="R230" s="16"/>
    </row>
    <row r="231" spans="1:18" x14ac:dyDescent="0.35">
      <c r="A231" s="16" t="s">
        <v>112</v>
      </c>
      <c r="B231" s="16">
        <v>8408</v>
      </c>
      <c r="C231" s="16">
        <v>4337</v>
      </c>
      <c r="D231" s="16">
        <v>3949</v>
      </c>
      <c r="E231" s="16">
        <v>1209</v>
      </c>
      <c r="F231" s="16">
        <v>-1087</v>
      </c>
      <c r="G231" s="16">
        <v>497</v>
      </c>
      <c r="H231" s="16">
        <v>769</v>
      </c>
      <c r="I231" s="16">
        <v>-272</v>
      </c>
      <c r="J231" s="16">
        <v>212</v>
      </c>
      <c r="K231" s="16">
        <v>0</v>
      </c>
      <c r="L231" s="16">
        <v>0</v>
      </c>
      <c r="M231" s="16">
        <v>6107</v>
      </c>
      <c r="N231" s="16">
        <v>1296</v>
      </c>
      <c r="O231" s="16">
        <v>28103</v>
      </c>
      <c r="Q231" s="16"/>
      <c r="R231" s="16"/>
    </row>
    <row r="232" spans="1:18" x14ac:dyDescent="0.35">
      <c r="A232" s="16" t="s">
        <v>113</v>
      </c>
      <c r="B232" s="16">
        <v>8677</v>
      </c>
      <c r="C232" s="16">
        <v>4486</v>
      </c>
      <c r="D232" s="16">
        <v>4027</v>
      </c>
      <c r="E232" s="16">
        <v>1243</v>
      </c>
      <c r="F232" s="16">
        <v>-1079</v>
      </c>
      <c r="G232" s="16">
        <v>87</v>
      </c>
      <c r="H232" s="16">
        <v>359</v>
      </c>
      <c r="I232" s="16">
        <v>-272</v>
      </c>
      <c r="J232" s="16">
        <v>539</v>
      </c>
      <c r="K232" s="16">
        <v>0</v>
      </c>
      <c r="L232" s="16">
        <v>-325</v>
      </c>
      <c r="M232" s="16">
        <v>6200</v>
      </c>
      <c r="N232" s="16">
        <v>1414</v>
      </c>
      <c r="O232" s="16">
        <v>29162</v>
      </c>
      <c r="Q232" s="16"/>
      <c r="R232" s="16"/>
    </row>
    <row r="233" spans="1:18" x14ac:dyDescent="0.35">
      <c r="A233" s="16" t="s">
        <v>114</v>
      </c>
      <c r="B233" s="16">
        <v>8656</v>
      </c>
      <c r="C233" s="16">
        <v>4470</v>
      </c>
      <c r="D233" s="16">
        <v>4023</v>
      </c>
      <c r="E233" s="16">
        <v>1242</v>
      </c>
      <c r="F233" s="16">
        <v>-1079</v>
      </c>
      <c r="G233" s="16">
        <v>-825</v>
      </c>
      <c r="H233" s="16">
        <v>311</v>
      </c>
      <c r="I233" s="16">
        <v>-1136</v>
      </c>
      <c r="J233" s="16">
        <v>-326</v>
      </c>
      <c r="K233" s="16">
        <v>0</v>
      </c>
      <c r="L233" s="16">
        <v>539</v>
      </c>
      <c r="M233" s="16">
        <v>5253</v>
      </c>
      <c r="N233" s="16">
        <v>1414</v>
      </c>
      <c r="O233" s="16">
        <v>26929</v>
      </c>
      <c r="Q233" s="16"/>
      <c r="R233" s="16"/>
    </row>
    <row r="234" spans="1:18" x14ac:dyDescent="0.35">
      <c r="A234" s="16" t="s">
        <v>115</v>
      </c>
      <c r="B234" s="16">
        <v>10019</v>
      </c>
      <c r="C234" s="16">
        <v>5853</v>
      </c>
      <c r="D234" s="16">
        <v>4005</v>
      </c>
      <c r="E234" s="16">
        <v>1241</v>
      </c>
      <c r="F234" s="16">
        <v>-1080</v>
      </c>
      <c r="G234" s="16">
        <v>-69</v>
      </c>
      <c r="H234" s="16">
        <v>311</v>
      </c>
      <c r="I234" s="16">
        <v>-380</v>
      </c>
      <c r="J234" s="16">
        <v>424</v>
      </c>
      <c r="K234" s="16">
        <v>0</v>
      </c>
      <c r="L234" s="16">
        <v>-216</v>
      </c>
      <c r="M234" s="16">
        <v>6123</v>
      </c>
      <c r="N234" s="16">
        <v>1405</v>
      </c>
      <c r="O234" s="16">
        <v>29147</v>
      </c>
      <c r="Q234" s="16"/>
      <c r="R234" s="16"/>
    </row>
    <row r="235" spans="1:18" x14ac:dyDescent="0.35">
      <c r="A235" s="16" t="s">
        <v>116</v>
      </c>
      <c r="B235" s="16">
        <v>8898</v>
      </c>
      <c r="C235" s="16">
        <v>4508</v>
      </c>
      <c r="D235" s="16">
        <v>4129</v>
      </c>
      <c r="E235" s="16">
        <v>1340</v>
      </c>
      <c r="F235" s="16">
        <v>-1079</v>
      </c>
      <c r="G235" s="16">
        <v>248</v>
      </c>
      <c r="H235" s="16">
        <v>628</v>
      </c>
      <c r="I235" s="16">
        <v>-380</v>
      </c>
      <c r="J235" s="16">
        <v>189</v>
      </c>
      <c r="K235" s="16">
        <v>0</v>
      </c>
      <c r="L235" s="16">
        <v>-1</v>
      </c>
      <c r="M235" s="16">
        <v>5600</v>
      </c>
      <c r="N235" s="16">
        <v>1597</v>
      </c>
      <c r="O235" s="16">
        <v>29526</v>
      </c>
      <c r="Q235" s="16"/>
      <c r="R235" s="16"/>
    </row>
    <row r="236" spans="1:18" x14ac:dyDescent="0.35">
      <c r="A236" s="16" t="s">
        <v>117</v>
      </c>
      <c r="B236" s="16">
        <v>8699</v>
      </c>
      <c r="C236" s="16">
        <v>4343</v>
      </c>
      <c r="D236" s="16">
        <v>4094</v>
      </c>
      <c r="E236" s="16">
        <v>1341</v>
      </c>
      <c r="F236" s="16">
        <v>-1079</v>
      </c>
      <c r="G236" s="16">
        <v>248</v>
      </c>
      <c r="H236" s="16">
        <v>628</v>
      </c>
      <c r="I236" s="16">
        <v>-380</v>
      </c>
      <c r="J236" s="16">
        <v>187</v>
      </c>
      <c r="K236" s="16">
        <v>0</v>
      </c>
      <c r="L236" s="16">
        <v>-1</v>
      </c>
      <c r="M236" s="16">
        <v>5044</v>
      </c>
      <c r="N236" s="16">
        <v>1573</v>
      </c>
      <c r="O236" s="16">
        <v>28458</v>
      </c>
      <c r="Q236" s="16"/>
      <c r="R236" s="16"/>
    </row>
    <row r="237" spans="1:18" x14ac:dyDescent="0.35">
      <c r="A237" s="16" t="s">
        <v>118</v>
      </c>
      <c r="B237" s="16">
        <v>9175</v>
      </c>
      <c r="C237" s="16">
        <v>4805</v>
      </c>
      <c r="D237" s="16">
        <v>4108</v>
      </c>
      <c r="E237" s="16">
        <v>1337</v>
      </c>
      <c r="F237" s="16">
        <v>-1075</v>
      </c>
      <c r="G237" s="16">
        <v>197</v>
      </c>
      <c r="H237" s="16">
        <v>577</v>
      </c>
      <c r="I237" s="16">
        <v>-380</v>
      </c>
      <c r="J237" s="16">
        <v>192</v>
      </c>
      <c r="K237" s="16">
        <v>0</v>
      </c>
      <c r="L237" s="16">
        <v>-2</v>
      </c>
      <c r="M237" s="16">
        <v>8160</v>
      </c>
      <c r="N237" s="16">
        <v>1535</v>
      </c>
      <c r="O237" s="16">
        <v>32082</v>
      </c>
      <c r="Q237" s="16"/>
      <c r="R237" s="16"/>
    </row>
    <row r="238" spans="1:18" x14ac:dyDescent="0.35">
      <c r="A238" s="16" t="s">
        <v>119</v>
      </c>
      <c r="B238" s="16">
        <v>8553</v>
      </c>
      <c r="C238" s="16">
        <v>4374</v>
      </c>
      <c r="D238" s="16">
        <v>4011</v>
      </c>
      <c r="E238" s="16">
        <v>1245</v>
      </c>
      <c r="F238" s="16">
        <v>-1077</v>
      </c>
      <c r="G238" s="16">
        <v>524</v>
      </c>
      <c r="H238" s="16">
        <v>758</v>
      </c>
      <c r="I238" s="16">
        <v>-234</v>
      </c>
      <c r="J238" s="16">
        <v>188</v>
      </c>
      <c r="K238" s="16">
        <v>0</v>
      </c>
      <c r="L238" s="16">
        <v>5</v>
      </c>
      <c r="M238" s="16">
        <v>6835</v>
      </c>
      <c r="N238" s="16">
        <v>1920</v>
      </c>
      <c r="O238" s="16">
        <v>31447</v>
      </c>
      <c r="Q238" s="16"/>
      <c r="R238" s="16"/>
    </row>
    <row r="239" spans="1:18" x14ac:dyDescent="0.35">
      <c r="A239" s="16" t="s">
        <v>120</v>
      </c>
      <c r="B239" s="16">
        <v>8278</v>
      </c>
      <c r="C239" s="16">
        <v>4094</v>
      </c>
      <c r="D239" s="16">
        <v>4016</v>
      </c>
      <c r="E239" s="16">
        <v>1245</v>
      </c>
      <c r="F239" s="16">
        <v>-1077</v>
      </c>
      <c r="G239" s="16">
        <v>483</v>
      </c>
      <c r="H239" s="16">
        <v>706</v>
      </c>
      <c r="I239" s="16">
        <v>-223</v>
      </c>
      <c r="J239" s="16">
        <v>200</v>
      </c>
      <c r="K239" s="16">
        <v>0</v>
      </c>
      <c r="L239" s="16">
        <v>-6</v>
      </c>
      <c r="M239" s="16">
        <v>5941</v>
      </c>
      <c r="N239" s="16">
        <v>1927</v>
      </c>
      <c r="O239" s="16">
        <v>29677</v>
      </c>
      <c r="Q239" s="16"/>
      <c r="R239" s="16"/>
    </row>
    <row r="240" spans="1:18" x14ac:dyDescent="0.35">
      <c r="A240" s="16" t="s">
        <v>121</v>
      </c>
      <c r="B240" s="16">
        <v>8756</v>
      </c>
      <c r="C240" s="16">
        <v>4552</v>
      </c>
      <c r="D240" s="16">
        <v>4037</v>
      </c>
      <c r="E240" s="16">
        <v>1246</v>
      </c>
      <c r="F240" s="16">
        <v>-1079</v>
      </c>
      <c r="G240" s="16">
        <v>504</v>
      </c>
      <c r="H240" s="16">
        <v>730</v>
      </c>
      <c r="I240" s="16">
        <v>-226</v>
      </c>
      <c r="J240" s="16">
        <v>198</v>
      </c>
      <c r="K240" s="16">
        <v>0</v>
      </c>
      <c r="L240" s="16">
        <v>-3</v>
      </c>
      <c r="M240" s="16">
        <v>6691</v>
      </c>
      <c r="N240" s="16">
        <v>1927</v>
      </c>
      <c r="O240" s="16">
        <v>30026</v>
      </c>
      <c r="Q240" s="16"/>
      <c r="R240" s="16"/>
    </row>
    <row r="241" spans="1:18" x14ac:dyDescent="0.35">
      <c r="A241" s="16" t="s">
        <v>122</v>
      </c>
      <c r="B241" s="16">
        <v>8855</v>
      </c>
      <c r="C241" s="16">
        <v>4608</v>
      </c>
      <c r="D241" s="16">
        <v>4150</v>
      </c>
      <c r="E241" s="16">
        <v>1440</v>
      </c>
      <c r="F241" s="16">
        <v>-1343</v>
      </c>
      <c r="G241" s="16">
        <v>501</v>
      </c>
      <c r="H241" s="16">
        <v>729</v>
      </c>
      <c r="I241" s="16">
        <v>-228</v>
      </c>
      <c r="J241" s="16">
        <v>213</v>
      </c>
      <c r="K241" s="16">
        <v>0</v>
      </c>
      <c r="L241" s="16">
        <v>-1</v>
      </c>
      <c r="M241" s="16">
        <v>6819</v>
      </c>
      <c r="N241" s="16">
        <v>1698</v>
      </c>
      <c r="O241" s="16">
        <v>31409</v>
      </c>
      <c r="Q241" s="16"/>
      <c r="R241" s="16"/>
    </row>
    <row r="242" spans="1:18" x14ac:dyDescent="0.35">
      <c r="A242" s="16" t="s">
        <v>123</v>
      </c>
      <c r="B242" s="16">
        <v>9298</v>
      </c>
      <c r="C242" s="16">
        <v>5047</v>
      </c>
      <c r="D242" s="16">
        <v>4157</v>
      </c>
      <c r="E242" s="16">
        <v>1316</v>
      </c>
      <c r="F242" s="16">
        <v>-1222</v>
      </c>
      <c r="G242" s="16">
        <v>501</v>
      </c>
      <c r="H242" s="16">
        <v>729</v>
      </c>
      <c r="I242" s="16">
        <v>-228</v>
      </c>
      <c r="J242" s="16">
        <v>213</v>
      </c>
      <c r="K242" s="16">
        <v>0</v>
      </c>
      <c r="L242" s="16">
        <v>-1</v>
      </c>
      <c r="M242" s="16">
        <v>8302</v>
      </c>
      <c r="N242" s="16">
        <v>1602</v>
      </c>
      <c r="O242" s="16">
        <v>33235</v>
      </c>
      <c r="Q242" s="16"/>
      <c r="R242" s="16"/>
    </row>
    <row r="243" spans="1:18" x14ac:dyDescent="0.35">
      <c r="A243" s="16" t="s">
        <v>124</v>
      </c>
      <c r="B243" s="16">
        <v>8196</v>
      </c>
      <c r="C243" s="16">
        <v>4075</v>
      </c>
      <c r="D243" s="16">
        <v>4026</v>
      </c>
      <c r="E243" s="16">
        <v>1047</v>
      </c>
      <c r="F243" s="16">
        <v>-952</v>
      </c>
      <c r="G243" s="16">
        <v>502</v>
      </c>
      <c r="H243" s="16">
        <v>729</v>
      </c>
      <c r="I243" s="16">
        <v>-227</v>
      </c>
      <c r="J243" s="16">
        <v>206</v>
      </c>
      <c r="K243" s="16">
        <v>0</v>
      </c>
      <c r="L243" s="16">
        <v>-1</v>
      </c>
      <c r="M243" s="16">
        <v>4549</v>
      </c>
      <c r="N243" s="16">
        <v>1696</v>
      </c>
      <c r="O243" s="16">
        <v>28310</v>
      </c>
      <c r="Q243" s="16"/>
      <c r="R243" s="16"/>
    </row>
    <row r="244" spans="1:18" x14ac:dyDescent="0.35">
      <c r="A244" s="16" t="s">
        <v>125</v>
      </c>
      <c r="B244" s="16">
        <v>8980</v>
      </c>
      <c r="C244" s="16">
        <v>4702</v>
      </c>
      <c r="D244" s="16">
        <v>4182</v>
      </c>
      <c r="E244" s="16">
        <v>1329</v>
      </c>
      <c r="F244" s="16">
        <v>-1233</v>
      </c>
      <c r="G244" s="16">
        <v>69</v>
      </c>
      <c r="H244" s="16">
        <v>347</v>
      </c>
      <c r="I244" s="16">
        <v>-278</v>
      </c>
      <c r="J244" s="16">
        <v>249</v>
      </c>
      <c r="K244" s="16">
        <v>0</v>
      </c>
      <c r="L244" s="16">
        <v>-42</v>
      </c>
      <c r="M244" s="16">
        <v>7229</v>
      </c>
      <c r="N244" s="16">
        <v>1673</v>
      </c>
      <c r="O244" s="16">
        <v>31021</v>
      </c>
      <c r="Q244" s="16"/>
      <c r="R244" s="16"/>
    </row>
    <row r="245" spans="1:18" x14ac:dyDescent="0.35">
      <c r="A245" s="16" t="s">
        <v>126</v>
      </c>
      <c r="B245" s="16">
        <v>9042</v>
      </c>
      <c r="C245" s="16">
        <v>4775</v>
      </c>
      <c r="D245" s="16">
        <v>4172</v>
      </c>
      <c r="E245" s="16">
        <v>1309</v>
      </c>
      <c r="F245" s="16">
        <v>-1214</v>
      </c>
      <c r="G245" s="16">
        <v>174</v>
      </c>
      <c r="H245" s="16">
        <v>594</v>
      </c>
      <c r="I245" s="16">
        <v>-420</v>
      </c>
      <c r="J245" s="16">
        <v>107</v>
      </c>
      <c r="K245" s="16">
        <v>0</v>
      </c>
      <c r="L245" s="16">
        <v>100</v>
      </c>
      <c r="M245" s="16">
        <v>6029</v>
      </c>
      <c r="N245" s="16">
        <v>1688</v>
      </c>
      <c r="O245" s="16">
        <v>30128</v>
      </c>
      <c r="Q245" s="16"/>
      <c r="R245" s="16"/>
    </row>
    <row r="246" spans="1:18" x14ac:dyDescent="0.35">
      <c r="A246" s="16" t="s">
        <v>127</v>
      </c>
      <c r="B246" s="16">
        <v>10185</v>
      </c>
      <c r="C246" s="16">
        <v>5942</v>
      </c>
      <c r="D246" s="16">
        <v>4150</v>
      </c>
      <c r="E246" s="16">
        <v>1160</v>
      </c>
      <c r="F246" s="16">
        <v>-1067</v>
      </c>
      <c r="G246" s="16">
        <v>409</v>
      </c>
      <c r="H246" s="16">
        <v>669</v>
      </c>
      <c r="I246" s="16">
        <v>-260</v>
      </c>
      <c r="J246" s="16">
        <v>269</v>
      </c>
      <c r="K246" s="16">
        <v>0</v>
      </c>
      <c r="L246" s="16">
        <v>-61</v>
      </c>
      <c r="M246" s="16">
        <v>6847</v>
      </c>
      <c r="N246" s="16">
        <v>1687</v>
      </c>
      <c r="O246" s="16">
        <v>32398</v>
      </c>
      <c r="Q246" s="16"/>
      <c r="R246" s="16"/>
    </row>
    <row r="247" spans="1:18" x14ac:dyDescent="0.35">
      <c r="A247" s="16" t="s">
        <v>128</v>
      </c>
      <c r="B247" s="16">
        <v>9034</v>
      </c>
      <c r="C247" s="16">
        <v>4646</v>
      </c>
      <c r="D247" s="16">
        <v>4297</v>
      </c>
      <c r="E247" s="16">
        <v>1291</v>
      </c>
      <c r="F247" s="16">
        <v>-1200</v>
      </c>
      <c r="G247" s="16">
        <v>405</v>
      </c>
      <c r="H247" s="16">
        <v>663</v>
      </c>
      <c r="I247" s="16">
        <v>-258</v>
      </c>
      <c r="J247" s="16">
        <v>197</v>
      </c>
      <c r="K247" s="16">
        <v>0</v>
      </c>
      <c r="L247" s="16">
        <v>-1</v>
      </c>
      <c r="M247" s="16">
        <v>5754</v>
      </c>
      <c r="N247" s="16">
        <v>1577</v>
      </c>
      <c r="O247" s="16">
        <v>30275</v>
      </c>
      <c r="Q247" s="16"/>
      <c r="R247" s="16"/>
    </row>
    <row r="248" spans="1:18" x14ac:dyDescent="0.35">
      <c r="A248" s="16" t="s">
        <v>129</v>
      </c>
      <c r="B248" s="16">
        <v>9126</v>
      </c>
      <c r="C248" s="16">
        <v>4653</v>
      </c>
      <c r="D248" s="16">
        <v>4382</v>
      </c>
      <c r="E248" s="16">
        <v>1424</v>
      </c>
      <c r="F248" s="16">
        <v>-1333</v>
      </c>
      <c r="G248" s="16">
        <v>404</v>
      </c>
      <c r="H248" s="16">
        <v>662</v>
      </c>
      <c r="I248" s="16">
        <v>-258</v>
      </c>
      <c r="J248" s="16">
        <v>197</v>
      </c>
      <c r="K248" s="16">
        <v>0</v>
      </c>
      <c r="L248" s="16">
        <v>-1</v>
      </c>
      <c r="M248" s="16">
        <v>7640</v>
      </c>
      <c r="N248" s="16">
        <v>1579</v>
      </c>
      <c r="O248" s="16">
        <v>32570</v>
      </c>
      <c r="Q248" s="16"/>
      <c r="R248" s="16"/>
    </row>
    <row r="249" spans="1:18" x14ac:dyDescent="0.35">
      <c r="A249" s="16" t="s">
        <v>130</v>
      </c>
      <c r="B249" s="16">
        <v>9495</v>
      </c>
      <c r="C249" s="16">
        <v>5091</v>
      </c>
      <c r="D249" s="16">
        <v>4310</v>
      </c>
      <c r="E249" s="16">
        <v>1062</v>
      </c>
      <c r="F249" s="16">
        <v>-968</v>
      </c>
      <c r="G249" s="16">
        <v>568</v>
      </c>
      <c r="H249" s="16">
        <v>827</v>
      </c>
      <c r="I249" s="16">
        <v>-259</v>
      </c>
      <c r="J249" s="16">
        <v>200</v>
      </c>
      <c r="K249" s="16">
        <v>0</v>
      </c>
      <c r="L249" s="16">
        <v>-1</v>
      </c>
      <c r="M249" s="16">
        <v>6513</v>
      </c>
      <c r="N249" s="16">
        <v>1287</v>
      </c>
      <c r="O249" s="16">
        <v>32168</v>
      </c>
      <c r="Q249" s="16"/>
      <c r="R249" s="16"/>
    </row>
    <row r="250" spans="1:18" x14ac:dyDescent="0.35">
      <c r="A250" s="16" t="s">
        <v>131</v>
      </c>
      <c r="B250" s="16">
        <v>9076</v>
      </c>
      <c r="C250" s="16">
        <v>4638</v>
      </c>
      <c r="D250" s="16">
        <v>4348</v>
      </c>
      <c r="E250" s="16">
        <v>1808</v>
      </c>
      <c r="F250" s="16">
        <v>-1718</v>
      </c>
      <c r="G250" s="16">
        <v>753</v>
      </c>
      <c r="H250" s="16">
        <v>1225</v>
      </c>
      <c r="I250" s="16">
        <v>-472</v>
      </c>
      <c r="J250" s="16">
        <v>-11</v>
      </c>
      <c r="K250" s="16">
        <v>0</v>
      </c>
      <c r="L250" s="16">
        <v>198</v>
      </c>
      <c r="M250" s="16">
        <v>6500</v>
      </c>
      <c r="N250" s="16">
        <v>1685</v>
      </c>
      <c r="O250" s="16">
        <v>32051</v>
      </c>
      <c r="Q250" s="16"/>
      <c r="R250" s="16"/>
    </row>
    <row r="251" spans="1:18" x14ac:dyDescent="0.35">
      <c r="A251" s="16" t="s">
        <v>132</v>
      </c>
      <c r="B251" s="16">
        <v>8955</v>
      </c>
      <c r="C251" s="16">
        <v>4567</v>
      </c>
      <c r="D251" s="16">
        <v>4301</v>
      </c>
      <c r="E251" s="16">
        <v>1628</v>
      </c>
      <c r="F251" s="16">
        <v>-1541</v>
      </c>
      <c r="G251" s="16">
        <v>592</v>
      </c>
      <c r="H251" s="16">
        <v>802</v>
      </c>
      <c r="I251" s="16">
        <v>-210</v>
      </c>
      <c r="J251" s="16">
        <v>251</v>
      </c>
      <c r="K251" s="16">
        <v>0</v>
      </c>
      <c r="L251" s="16">
        <v>-64</v>
      </c>
      <c r="M251" s="16">
        <v>6080</v>
      </c>
      <c r="N251" s="16">
        <v>1783</v>
      </c>
      <c r="O251" s="16">
        <v>31161</v>
      </c>
      <c r="Q251" s="16"/>
      <c r="R251" s="16"/>
    </row>
    <row r="252" spans="1:18" x14ac:dyDescent="0.35">
      <c r="A252" s="16" t="s">
        <v>133</v>
      </c>
      <c r="B252" s="16">
        <v>8900</v>
      </c>
      <c r="C252" s="16">
        <v>4579</v>
      </c>
      <c r="D252" s="16">
        <v>4231</v>
      </c>
      <c r="E252" s="16">
        <v>358</v>
      </c>
      <c r="F252" s="16">
        <v>-268</v>
      </c>
      <c r="G252" s="16">
        <v>415</v>
      </c>
      <c r="H252" s="16">
        <v>551</v>
      </c>
      <c r="I252" s="16">
        <v>-136</v>
      </c>
      <c r="J252" s="16">
        <v>330</v>
      </c>
      <c r="K252" s="16">
        <v>0</v>
      </c>
      <c r="L252" s="16">
        <v>-137</v>
      </c>
      <c r="M252" s="16">
        <v>8943</v>
      </c>
      <c r="N252" s="16">
        <v>1784</v>
      </c>
      <c r="O252" s="16">
        <v>33777</v>
      </c>
      <c r="Q252" s="16"/>
      <c r="R252" s="16"/>
    </row>
    <row r="253" spans="1:18" x14ac:dyDescent="0.35">
      <c r="A253" s="16" t="s">
        <v>134</v>
      </c>
      <c r="B253" s="16">
        <v>9263</v>
      </c>
      <c r="C253" s="16">
        <v>4779</v>
      </c>
      <c r="D253" s="16">
        <v>4362</v>
      </c>
      <c r="E253" s="16">
        <v>1609</v>
      </c>
      <c r="F253" s="16">
        <v>-1487</v>
      </c>
      <c r="G253" s="16">
        <v>586</v>
      </c>
      <c r="H253" s="16">
        <v>859</v>
      </c>
      <c r="I253" s="16">
        <v>-273</v>
      </c>
      <c r="J253" s="16">
        <v>239</v>
      </c>
      <c r="K253" s="16">
        <v>0</v>
      </c>
      <c r="L253" s="16">
        <v>-1</v>
      </c>
      <c r="M253" s="16">
        <v>6352</v>
      </c>
      <c r="N253" s="16">
        <v>1828</v>
      </c>
      <c r="O253" s="16">
        <v>32973</v>
      </c>
      <c r="Q253" s="16"/>
      <c r="R253" s="16"/>
    </row>
    <row r="254" spans="1:18" x14ac:dyDescent="0.35">
      <c r="A254" s="16" t="s">
        <v>135</v>
      </c>
      <c r="B254" s="16">
        <v>9655</v>
      </c>
      <c r="C254" s="16">
        <v>4775</v>
      </c>
      <c r="D254" s="16">
        <v>4758</v>
      </c>
      <c r="E254" s="16">
        <v>1453</v>
      </c>
      <c r="F254" s="16">
        <v>-1331</v>
      </c>
      <c r="G254" s="16">
        <v>587</v>
      </c>
      <c r="H254" s="16">
        <v>859</v>
      </c>
      <c r="I254" s="16">
        <v>-272</v>
      </c>
      <c r="J254" s="16">
        <v>239</v>
      </c>
      <c r="K254" s="16">
        <v>0</v>
      </c>
      <c r="L254" s="16">
        <v>-2</v>
      </c>
      <c r="M254" s="16">
        <v>8477</v>
      </c>
      <c r="N254" s="16">
        <v>1823</v>
      </c>
      <c r="O254" s="16">
        <v>35385</v>
      </c>
      <c r="Q254" s="16"/>
      <c r="R254" s="16"/>
    </row>
    <row r="255" spans="1:18" x14ac:dyDescent="0.35">
      <c r="A255" s="16" t="s">
        <v>136</v>
      </c>
      <c r="B255" s="16">
        <v>9719</v>
      </c>
      <c r="C255" s="16">
        <v>4774</v>
      </c>
      <c r="D255" s="16">
        <v>4818</v>
      </c>
      <c r="E255" s="16">
        <v>1041</v>
      </c>
      <c r="F255" s="16">
        <v>-914</v>
      </c>
      <c r="G255" s="16">
        <v>587</v>
      </c>
      <c r="H255" s="16">
        <v>860</v>
      </c>
      <c r="I255" s="16">
        <v>-273</v>
      </c>
      <c r="J255" s="16">
        <v>245</v>
      </c>
      <c r="K255" s="16">
        <v>0</v>
      </c>
      <c r="L255" s="16">
        <v>0</v>
      </c>
      <c r="M255" s="16">
        <v>7775</v>
      </c>
      <c r="N255" s="16">
        <v>1818</v>
      </c>
      <c r="O255" s="16">
        <v>34606</v>
      </c>
      <c r="Q255" s="16"/>
      <c r="R255" s="16"/>
    </row>
    <row r="256" spans="1:18" x14ac:dyDescent="0.35">
      <c r="A256" s="16" t="s">
        <v>137</v>
      </c>
      <c r="B256" s="16">
        <v>10111</v>
      </c>
      <c r="C256" s="16">
        <v>4884</v>
      </c>
      <c r="D256" s="16">
        <v>5103</v>
      </c>
      <c r="E256" s="16">
        <v>1403</v>
      </c>
      <c r="F256" s="16">
        <v>-1279</v>
      </c>
      <c r="G256" s="16">
        <v>586</v>
      </c>
      <c r="H256" s="16">
        <v>859</v>
      </c>
      <c r="I256" s="16">
        <v>-273</v>
      </c>
      <c r="J256" s="16">
        <v>232</v>
      </c>
      <c r="K256" s="16">
        <v>0</v>
      </c>
      <c r="L256" s="16">
        <v>0</v>
      </c>
      <c r="M256" s="16">
        <v>7363</v>
      </c>
      <c r="N256" s="16">
        <v>1465</v>
      </c>
      <c r="O256" s="16">
        <v>33942</v>
      </c>
      <c r="Q256" s="16"/>
      <c r="R256" s="16"/>
    </row>
    <row r="257" spans="1:18" x14ac:dyDescent="0.35">
      <c r="A257" s="16" t="s">
        <v>138</v>
      </c>
      <c r="B257" s="16">
        <v>9921</v>
      </c>
      <c r="C257" s="16">
        <v>4876</v>
      </c>
      <c r="D257" s="16">
        <v>4922</v>
      </c>
      <c r="E257" s="16">
        <v>1516</v>
      </c>
      <c r="F257" s="16">
        <v>-1393</v>
      </c>
      <c r="G257" s="16">
        <v>587</v>
      </c>
      <c r="H257" s="16">
        <v>859</v>
      </c>
      <c r="I257" s="16">
        <v>-272</v>
      </c>
      <c r="J257" s="16">
        <v>233</v>
      </c>
      <c r="K257" s="16">
        <v>0</v>
      </c>
      <c r="L257" s="16">
        <v>-1</v>
      </c>
      <c r="M257" s="16">
        <v>7293</v>
      </c>
      <c r="N257" s="16">
        <v>1662</v>
      </c>
      <c r="O257" s="16">
        <v>33852</v>
      </c>
      <c r="Q257" s="16"/>
      <c r="R257" s="16"/>
    </row>
    <row r="258" spans="1:18" x14ac:dyDescent="0.35">
      <c r="A258" s="16" t="s">
        <v>139</v>
      </c>
      <c r="B258" s="16">
        <v>11825</v>
      </c>
      <c r="C258" s="16">
        <v>6751</v>
      </c>
      <c r="D258" s="16">
        <v>4948</v>
      </c>
      <c r="E258" s="16">
        <v>1215</v>
      </c>
      <c r="F258" s="16">
        <v>-1089</v>
      </c>
      <c r="G258" s="16">
        <v>587</v>
      </c>
      <c r="H258" s="16">
        <v>860</v>
      </c>
      <c r="I258" s="16">
        <v>-273</v>
      </c>
      <c r="J258" s="16">
        <v>237</v>
      </c>
      <c r="K258" s="16">
        <v>0</v>
      </c>
      <c r="L258" s="16">
        <v>-1</v>
      </c>
      <c r="M258" s="16">
        <v>6670</v>
      </c>
      <c r="N258" s="16">
        <v>1658</v>
      </c>
      <c r="O258" s="16">
        <v>35045</v>
      </c>
      <c r="Q258" s="16"/>
      <c r="R258" s="16"/>
    </row>
    <row r="259" spans="1:18" x14ac:dyDescent="0.35">
      <c r="A259" s="16" t="s">
        <v>140</v>
      </c>
      <c r="B259" s="16">
        <v>10107</v>
      </c>
      <c r="C259" s="16">
        <v>4886</v>
      </c>
      <c r="D259" s="16">
        <v>5097</v>
      </c>
      <c r="E259" s="16">
        <v>1565</v>
      </c>
      <c r="F259" s="16">
        <v>-1441</v>
      </c>
      <c r="G259" s="16">
        <v>-69</v>
      </c>
      <c r="H259" s="16">
        <v>206</v>
      </c>
      <c r="I259" s="16">
        <v>-275</v>
      </c>
      <c r="J259" s="16">
        <v>322</v>
      </c>
      <c r="K259" s="16">
        <v>0</v>
      </c>
      <c r="L259" s="16">
        <v>-94</v>
      </c>
      <c r="M259" s="16">
        <v>6373</v>
      </c>
      <c r="N259" s="16">
        <v>1961</v>
      </c>
      <c r="O259" s="16">
        <v>33219</v>
      </c>
      <c r="Q259" s="16"/>
      <c r="R259" s="16"/>
    </row>
    <row r="260" spans="1:18" x14ac:dyDescent="0.35">
      <c r="A260" s="16" t="s">
        <v>141</v>
      </c>
      <c r="B260" s="16">
        <v>9927</v>
      </c>
      <c r="C260" s="16">
        <v>4889</v>
      </c>
      <c r="D260" s="16">
        <v>4915</v>
      </c>
      <c r="E260" s="16">
        <v>1492</v>
      </c>
      <c r="F260" s="16">
        <v>-1369</v>
      </c>
      <c r="G260" s="16">
        <v>144</v>
      </c>
      <c r="H260" s="16">
        <v>676</v>
      </c>
      <c r="I260" s="16">
        <v>-532</v>
      </c>
      <c r="J260" s="16">
        <v>66</v>
      </c>
      <c r="K260" s="16">
        <v>0</v>
      </c>
      <c r="L260" s="16">
        <v>163</v>
      </c>
      <c r="M260" s="16">
        <v>6452</v>
      </c>
      <c r="N260" s="16">
        <v>1870</v>
      </c>
      <c r="O260" s="16">
        <v>33400</v>
      </c>
      <c r="Q260" s="16"/>
      <c r="R260" s="16"/>
    </row>
    <row r="261" spans="1:18" x14ac:dyDescent="0.35">
      <c r="A261" s="16" t="s">
        <v>142</v>
      </c>
      <c r="B261" s="16">
        <v>10223</v>
      </c>
      <c r="C261" s="16">
        <v>5017</v>
      </c>
      <c r="D261" s="16">
        <v>5080</v>
      </c>
      <c r="E261" s="16">
        <v>1074</v>
      </c>
      <c r="F261" s="16">
        <v>-948</v>
      </c>
      <c r="G261" s="16">
        <v>597</v>
      </c>
      <c r="H261" s="16">
        <v>896</v>
      </c>
      <c r="I261" s="16">
        <v>-299</v>
      </c>
      <c r="J261" s="16">
        <v>301</v>
      </c>
      <c r="K261" s="16">
        <v>0</v>
      </c>
      <c r="L261" s="16">
        <v>-71</v>
      </c>
      <c r="M261" s="16">
        <v>9580</v>
      </c>
      <c r="N261" s="16">
        <v>1943</v>
      </c>
      <c r="O261" s="16">
        <v>37776</v>
      </c>
      <c r="Q261" s="16"/>
      <c r="R261" s="16"/>
    </row>
    <row r="262" spans="1:18" x14ac:dyDescent="0.35">
      <c r="A262" s="16" t="s">
        <v>143</v>
      </c>
      <c r="B262" s="16">
        <v>9990</v>
      </c>
      <c r="C262" s="16">
        <v>4865</v>
      </c>
      <c r="D262" s="16">
        <v>5006</v>
      </c>
      <c r="E262" s="16">
        <v>1949</v>
      </c>
      <c r="F262" s="16">
        <v>-1830</v>
      </c>
      <c r="G262" s="16">
        <v>758</v>
      </c>
      <c r="H262" s="16">
        <v>1386</v>
      </c>
      <c r="I262" s="16">
        <v>-628</v>
      </c>
      <c r="J262" s="16">
        <v>-31</v>
      </c>
      <c r="K262" s="16">
        <v>0</v>
      </c>
      <c r="L262" s="16">
        <v>249</v>
      </c>
      <c r="M262" s="16">
        <v>7042</v>
      </c>
      <c r="N262" s="16">
        <v>1733</v>
      </c>
      <c r="O262" s="16">
        <v>34528</v>
      </c>
      <c r="Q262" s="16"/>
      <c r="R262" s="16"/>
    </row>
    <row r="263" spans="1:18" x14ac:dyDescent="0.35">
      <c r="A263" s="16" t="s">
        <v>144</v>
      </c>
      <c r="B263" s="16">
        <v>9966</v>
      </c>
      <c r="C263" s="16">
        <v>4864</v>
      </c>
      <c r="D263" s="16">
        <v>4984</v>
      </c>
      <c r="E263" s="16">
        <v>1719</v>
      </c>
      <c r="F263" s="16">
        <v>-1601</v>
      </c>
      <c r="G263" s="16">
        <v>616</v>
      </c>
      <c r="H263" s="16">
        <v>910</v>
      </c>
      <c r="I263" s="16">
        <v>-294</v>
      </c>
      <c r="J263" s="16">
        <v>303</v>
      </c>
      <c r="K263" s="16">
        <v>0</v>
      </c>
      <c r="L263" s="16">
        <v>-85</v>
      </c>
      <c r="M263" s="16">
        <v>6572</v>
      </c>
      <c r="N263" s="16">
        <v>1739</v>
      </c>
      <c r="O263" s="16">
        <v>33612</v>
      </c>
      <c r="Q263" s="16"/>
      <c r="R263" s="16"/>
    </row>
    <row r="264" spans="1:18" x14ac:dyDescent="0.35">
      <c r="A264" s="16" t="s">
        <v>145</v>
      </c>
      <c r="B264" s="16">
        <v>10169</v>
      </c>
      <c r="C264" s="16">
        <v>4866</v>
      </c>
      <c r="D264" s="16">
        <v>5183</v>
      </c>
      <c r="E264" s="16">
        <v>487</v>
      </c>
      <c r="F264" s="16">
        <v>-367</v>
      </c>
      <c r="G264" s="16">
        <v>448</v>
      </c>
      <c r="H264" s="16">
        <v>659</v>
      </c>
      <c r="I264" s="16">
        <v>-211</v>
      </c>
      <c r="J264" s="16">
        <v>385</v>
      </c>
      <c r="K264" s="16">
        <v>0</v>
      </c>
      <c r="L264" s="16">
        <v>-168</v>
      </c>
      <c r="M264" s="16">
        <v>9497</v>
      </c>
      <c r="N264" s="16">
        <v>1730</v>
      </c>
      <c r="O264" s="16">
        <v>36785</v>
      </c>
      <c r="Q264" s="16"/>
      <c r="R264" s="16"/>
    </row>
    <row r="265" spans="1:18" x14ac:dyDescent="0.35">
      <c r="A265" s="16" t="s">
        <v>146</v>
      </c>
      <c r="B265" s="16">
        <v>10337</v>
      </c>
      <c r="C265" s="16">
        <v>4964</v>
      </c>
      <c r="D265" s="16">
        <v>5240</v>
      </c>
      <c r="E265" s="16">
        <v>1583</v>
      </c>
      <c r="F265" s="16">
        <v>-1450</v>
      </c>
      <c r="G265" s="16">
        <v>291</v>
      </c>
      <c r="H265" s="16">
        <v>428</v>
      </c>
      <c r="I265" s="16">
        <v>-137</v>
      </c>
      <c r="J265" s="16">
        <v>218</v>
      </c>
      <c r="K265" s="16">
        <v>0</v>
      </c>
      <c r="L265" s="16">
        <v>-77</v>
      </c>
      <c r="M265" s="16">
        <v>7124</v>
      </c>
      <c r="N265" s="16">
        <v>1868</v>
      </c>
      <c r="O265" s="16">
        <v>34598</v>
      </c>
      <c r="Q265" s="16"/>
      <c r="R265" s="16"/>
    </row>
    <row r="266" spans="1:18" x14ac:dyDescent="0.35">
      <c r="A266" s="16" t="s">
        <v>147</v>
      </c>
      <c r="B266" s="16">
        <v>10350</v>
      </c>
      <c r="C266" s="16">
        <v>4964</v>
      </c>
      <c r="D266" s="16">
        <v>5252</v>
      </c>
      <c r="E266" s="16">
        <v>1472</v>
      </c>
      <c r="F266" s="16">
        <v>-1338</v>
      </c>
      <c r="G266" s="16">
        <v>569</v>
      </c>
      <c r="H266" s="16">
        <v>821</v>
      </c>
      <c r="I266" s="16">
        <v>-252</v>
      </c>
      <c r="J266" s="16">
        <v>104</v>
      </c>
      <c r="K266" s="16">
        <v>0</v>
      </c>
      <c r="L266" s="16">
        <v>38</v>
      </c>
      <c r="M266" s="16">
        <v>9738</v>
      </c>
      <c r="N266" s="16">
        <v>1907</v>
      </c>
      <c r="O266" s="16">
        <v>38030</v>
      </c>
      <c r="Q266" s="16"/>
      <c r="R266" s="16"/>
    </row>
    <row r="267" spans="1:18" x14ac:dyDescent="0.35">
      <c r="A267" s="16" t="s">
        <v>148</v>
      </c>
      <c r="B267" s="16">
        <v>10460</v>
      </c>
      <c r="C267" s="16">
        <v>4961</v>
      </c>
      <c r="D267" s="16">
        <v>5367</v>
      </c>
      <c r="E267" s="16">
        <v>1347</v>
      </c>
      <c r="F267" s="16">
        <v>-1215</v>
      </c>
      <c r="G267" s="16">
        <v>571</v>
      </c>
      <c r="H267" s="16">
        <v>822</v>
      </c>
      <c r="I267" s="16">
        <v>-251</v>
      </c>
      <c r="J267" s="16">
        <v>106</v>
      </c>
      <c r="K267" s="16">
        <v>0</v>
      </c>
      <c r="L267" s="16">
        <v>36</v>
      </c>
      <c r="M267" s="16">
        <v>7798</v>
      </c>
      <c r="N267" s="16">
        <v>1781</v>
      </c>
      <c r="O267" s="16">
        <v>35983</v>
      </c>
      <c r="Q267" s="16"/>
      <c r="R267" s="16"/>
    </row>
    <row r="268" spans="1:18" x14ac:dyDescent="0.35">
      <c r="A268" s="16" t="s">
        <v>149</v>
      </c>
      <c r="B268" s="16">
        <v>10552</v>
      </c>
      <c r="C268" s="16">
        <v>5083</v>
      </c>
      <c r="D268" s="16">
        <v>5373</v>
      </c>
      <c r="E268" s="16">
        <v>1424</v>
      </c>
      <c r="F268" s="16">
        <v>-1328</v>
      </c>
      <c r="G268" s="16">
        <v>577</v>
      </c>
      <c r="H268" s="16">
        <v>829</v>
      </c>
      <c r="I268" s="16">
        <v>-252</v>
      </c>
      <c r="J268" s="16">
        <v>230</v>
      </c>
      <c r="K268" s="16">
        <v>0</v>
      </c>
      <c r="L268" s="16">
        <v>0</v>
      </c>
      <c r="M268" s="16">
        <v>6246</v>
      </c>
      <c r="N268" s="16">
        <v>2056</v>
      </c>
      <c r="O268" s="16">
        <v>34875</v>
      </c>
      <c r="Q268" s="16"/>
      <c r="R268" s="16"/>
    </row>
    <row r="269" spans="1:18" x14ac:dyDescent="0.35">
      <c r="A269" s="16" t="s">
        <v>150</v>
      </c>
      <c r="B269" s="16">
        <v>10522</v>
      </c>
      <c r="C269" s="16">
        <v>5083</v>
      </c>
      <c r="D269" s="16">
        <v>5344</v>
      </c>
      <c r="E269" s="16">
        <v>1488</v>
      </c>
      <c r="F269" s="16">
        <v>-1393</v>
      </c>
      <c r="G269" s="16">
        <v>578</v>
      </c>
      <c r="H269" s="16">
        <v>830</v>
      </c>
      <c r="I269" s="16">
        <v>-252</v>
      </c>
      <c r="J269" s="16">
        <v>231</v>
      </c>
      <c r="K269" s="16">
        <v>0</v>
      </c>
      <c r="L269" s="16">
        <v>0</v>
      </c>
      <c r="M269" s="16">
        <v>8746</v>
      </c>
      <c r="N269" s="16">
        <v>2038</v>
      </c>
      <c r="O269" s="16">
        <v>37566</v>
      </c>
      <c r="Q269" s="16"/>
      <c r="R269" s="16"/>
    </row>
    <row r="270" spans="1:18" x14ac:dyDescent="0.35">
      <c r="A270" s="16" t="s">
        <v>151</v>
      </c>
      <c r="B270" s="16">
        <v>11948</v>
      </c>
      <c r="C270" s="16">
        <v>6513</v>
      </c>
      <c r="D270" s="16">
        <v>5338</v>
      </c>
      <c r="E270" s="16">
        <v>1361</v>
      </c>
      <c r="F270" s="16">
        <v>-1264</v>
      </c>
      <c r="G270" s="16">
        <v>578</v>
      </c>
      <c r="H270" s="16">
        <v>829</v>
      </c>
      <c r="I270" s="16">
        <v>-251</v>
      </c>
      <c r="J270" s="16">
        <v>242</v>
      </c>
      <c r="K270" s="16">
        <v>0</v>
      </c>
      <c r="L270" s="16">
        <v>-2</v>
      </c>
      <c r="M270" s="16">
        <v>8134</v>
      </c>
      <c r="N270" s="16">
        <v>2112</v>
      </c>
      <c r="O270" s="16">
        <v>38094</v>
      </c>
      <c r="Q270" s="16"/>
      <c r="R270" s="16"/>
    </row>
    <row r="271" spans="1:18" x14ac:dyDescent="0.35">
      <c r="A271" s="16" t="s">
        <v>152</v>
      </c>
      <c r="B271" s="16">
        <v>10548</v>
      </c>
      <c r="C271" s="16">
        <v>5114</v>
      </c>
      <c r="D271" s="16">
        <v>5355</v>
      </c>
      <c r="E271" s="16">
        <v>1658</v>
      </c>
      <c r="F271" s="16">
        <v>-1579</v>
      </c>
      <c r="G271" s="16">
        <v>251</v>
      </c>
      <c r="H271" s="16">
        <v>605</v>
      </c>
      <c r="I271" s="16">
        <v>-354</v>
      </c>
      <c r="J271" s="16">
        <v>354</v>
      </c>
      <c r="K271" s="16">
        <v>0</v>
      </c>
      <c r="L271" s="16">
        <v>-2</v>
      </c>
      <c r="M271" s="16">
        <v>4950</v>
      </c>
      <c r="N271" s="16">
        <v>1889</v>
      </c>
      <c r="O271" s="16">
        <v>33772</v>
      </c>
      <c r="Q271" s="16"/>
      <c r="R271" s="16"/>
    </row>
    <row r="272" spans="1:18" x14ac:dyDescent="0.35">
      <c r="A272" s="16" t="s">
        <v>153</v>
      </c>
      <c r="B272" s="16">
        <v>10490</v>
      </c>
      <c r="C272" s="16">
        <v>5118</v>
      </c>
      <c r="D272" s="16">
        <v>5293</v>
      </c>
      <c r="E272" s="16">
        <v>1451</v>
      </c>
      <c r="F272" s="16">
        <v>-1372</v>
      </c>
      <c r="G272" s="16">
        <v>250</v>
      </c>
      <c r="H272" s="16">
        <v>605</v>
      </c>
      <c r="I272" s="16">
        <v>-355</v>
      </c>
      <c r="J272" s="16">
        <v>362</v>
      </c>
      <c r="K272" s="16">
        <v>0</v>
      </c>
      <c r="L272" s="16">
        <v>-1</v>
      </c>
      <c r="M272" s="16">
        <v>9501</v>
      </c>
      <c r="N272" s="16">
        <v>1890</v>
      </c>
      <c r="O272" s="16">
        <v>38605</v>
      </c>
      <c r="Q272" s="16"/>
      <c r="R272" s="16"/>
    </row>
    <row r="273" spans="1:18" x14ac:dyDescent="0.35">
      <c r="A273" s="16" t="s">
        <v>154</v>
      </c>
      <c r="B273" s="16">
        <v>11117</v>
      </c>
      <c r="C273" s="16">
        <v>5671</v>
      </c>
      <c r="D273" s="16">
        <v>5370</v>
      </c>
      <c r="E273" s="16">
        <v>1151</v>
      </c>
      <c r="F273" s="16">
        <v>-1075</v>
      </c>
      <c r="G273" s="16">
        <v>259</v>
      </c>
      <c r="H273" s="16">
        <v>614</v>
      </c>
      <c r="I273" s="16">
        <v>-355</v>
      </c>
      <c r="J273" s="16">
        <v>365</v>
      </c>
      <c r="K273" s="16">
        <v>0</v>
      </c>
      <c r="L273" s="16">
        <v>0</v>
      </c>
      <c r="M273" s="16">
        <v>9370</v>
      </c>
      <c r="N273" s="16">
        <v>1792</v>
      </c>
      <c r="O273" s="16">
        <v>39371</v>
      </c>
      <c r="Q273" s="16"/>
      <c r="R273" s="16"/>
    </row>
    <row r="274" spans="1:18" x14ac:dyDescent="0.35">
      <c r="A274" s="16" t="s">
        <v>155</v>
      </c>
      <c r="B274" s="16">
        <v>10135</v>
      </c>
      <c r="C274" s="16">
        <v>4994</v>
      </c>
      <c r="D274" s="16">
        <v>5065</v>
      </c>
      <c r="E274" s="16">
        <v>1684</v>
      </c>
      <c r="F274" s="16">
        <v>-1608</v>
      </c>
      <c r="G274" s="16">
        <v>1807</v>
      </c>
      <c r="H274" s="16">
        <v>2597</v>
      </c>
      <c r="I274" s="16">
        <v>-790</v>
      </c>
      <c r="J274" s="16">
        <v>-79</v>
      </c>
      <c r="K274" s="16">
        <v>0</v>
      </c>
      <c r="L274" s="16">
        <v>368</v>
      </c>
      <c r="M274" s="16">
        <v>4932</v>
      </c>
      <c r="N274" s="16">
        <v>1886</v>
      </c>
      <c r="O274" s="16">
        <v>35260</v>
      </c>
      <c r="Q274" s="16"/>
      <c r="R274" s="16"/>
    </row>
    <row r="275" spans="1:18" x14ac:dyDescent="0.35">
      <c r="A275" s="16" t="s">
        <v>156</v>
      </c>
      <c r="B275" s="16">
        <v>10179</v>
      </c>
      <c r="C275" s="16">
        <v>4994</v>
      </c>
      <c r="D275" s="16">
        <v>5108</v>
      </c>
      <c r="E275" s="16">
        <v>1781</v>
      </c>
      <c r="F275" s="16">
        <v>-1704</v>
      </c>
      <c r="G275" s="16">
        <v>550</v>
      </c>
      <c r="H275" s="16">
        <v>782</v>
      </c>
      <c r="I275" s="16">
        <v>-232</v>
      </c>
      <c r="J275" s="16">
        <v>479</v>
      </c>
      <c r="K275" s="16">
        <v>0</v>
      </c>
      <c r="L275" s="16">
        <v>-190</v>
      </c>
      <c r="M275" s="16">
        <v>8973</v>
      </c>
      <c r="N275" s="16">
        <v>1888</v>
      </c>
      <c r="O275" s="16">
        <v>37814</v>
      </c>
      <c r="Q275" s="16"/>
      <c r="R275" s="16"/>
    </row>
    <row r="276" spans="1:18" x14ac:dyDescent="0.35">
      <c r="A276" s="16" t="s">
        <v>157</v>
      </c>
      <c r="B276" s="16">
        <v>10359</v>
      </c>
      <c r="C276" s="16">
        <v>4994</v>
      </c>
      <c r="D276" s="16">
        <v>5284</v>
      </c>
      <c r="E276" s="16">
        <v>767</v>
      </c>
      <c r="F276" s="16">
        <v>-686</v>
      </c>
      <c r="G276" s="16">
        <v>542</v>
      </c>
      <c r="H276" s="16">
        <v>782</v>
      </c>
      <c r="I276" s="16">
        <v>-240</v>
      </c>
      <c r="J276" s="16">
        <v>471</v>
      </c>
      <c r="K276" s="16">
        <v>0</v>
      </c>
      <c r="L276" s="16">
        <v>-181</v>
      </c>
      <c r="M276" s="16">
        <v>11404</v>
      </c>
      <c r="N276" s="16">
        <v>1618</v>
      </c>
      <c r="O276" s="16">
        <v>40057</v>
      </c>
      <c r="Q276" s="16"/>
      <c r="R276" s="16"/>
    </row>
    <row r="277" spans="1:18" x14ac:dyDescent="0.35">
      <c r="A277" s="16" t="s">
        <v>158</v>
      </c>
      <c r="B277" s="16">
        <v>10268</v>
      </c>
      <c r="C277" s="16">
        <v>5055</v>
      </c>
      <c r="D277" s="16">
        <v>5260</v>
      </c>
      <c r="E277" s="16">
        <v>1666</v>
      </c>
      <c r="F277" s="16">
        <v>-1713</v>
      </c>
      <c r="G277" s="16">
        <v>406</v>
      </c>
      <c r="H277" s="16">
        <v>586</v>
      </c>
      <c r="I277" s="16">
        <v>-180</v>
      </c>
      <c r="J277" s="16">
        <v>136</v>
      </c>
      <c r="K277" s="16">
        <v>0</v>
      </c>
      <c r="L277" s="16">
        <v>-42</v>
      </c>
      <c r="M277" s="16">
        <v>6627</v>
      </c>
      <c r="N277" s="16">
        <v>1815</v>
      </c>
      <c r="O277" s="16">
        <v>35284</v>
      </c>
      <c r="Q277" s="16"/>
      <c r="R277" s="16"/>
    </row>
    <row r="278" spans="1:18" x14ac:dyDescent="0.35">
      <c r="A278" s="16" t="s">
        <v>159</v>
      </c>
      <c r="B278" s="16">
        <v>10516</v>
      </c>
      <c r="C278" s="16">
        <v>5314</v>
      </c>
      <c r="D278" s="16">
        <v>5285</v>
      </c>
      <c r="E278" s="16">
        <v>1515</v>
      </c>
      <c r="F278" s="16">
        <v>-1598</v>
      </c>
      <c r="G278" s="16">
        <v>542</v>
      </c>
      <c r="H278" s="16">
        <v>782</v>
      </c>
      <c r="I278" s="16">
        <v>-240</v>
      </c>
      <c r="J278" s="16">
        <v>76</v>
      </c>
      <c r="K278" s="16">
        <v>0</v>
      </c>
      <c r="L278" s="16">
        <v>18</v>
      </c>
      <c r="M278" s="16">
        <v>12347</v>
      </c>
      <c r="N278" s="16">
        <v>2058</v>
      </c>
      <c r="O278" s="16">
        <v>41860</v>
      </c>
      <c r="Q278" s="16"/>
      <c r="R278" s="16"/>
    </row>
    <row r="279" spans="1:18" x14ac:dyDescent="0.35">
      <c r="A279" s="16" t="s">
        <v>160</v>
      </c>
      <c r="B279" s="16">
        <v>10544</v>
      </c>
      <c r="C279" s="16">
        <v>5168</v>
      </c>
      <c r="D279" s="16">
        <v>5445</v>
      </c>
      <c r="E279" s="16">
        <v>1202</v>
      </c>
      <c r="F279" s="16">
        <v>-1271</v>
      </c>
      <c r="G279" s="16">
        <v>539</v>
      </c>
      <c r="H279" s="16">
        <v>780</v>
      </c>
      <c r="I279" s="16">
        <v>-241</v>
      </c>
      <c r="J279" s="16">
        <v>77</v>
      </c>
      <c r="K279" s="16">
        <v>0</v>
      </c>
      <c r="L279" s="16">
        <v>20</v>
      </c>
      <c r="M279" s="16">
        <v>7431</v>
      </c>
      <c r="N279" s="16">
        <v>2142</v>
      </c>
      <c r="O279" s="16">
        <v>37259</v>
      </c>
      <c r="Q279" s="16"/>
      <c r="R279" s="16"/>
    </row>
    <row r="280" spans="1:18" x14ac:dyDescent="0.35">
      <c r="A280" s="16" t="s">
        <v>161</v>
      </c>
      <c r="B280" s="16">
        <v>10746</v>
      </c>
      <c r="C280" s="16">
        <v>5331</v>
      </c>
      <c r="D280" s="16">
        <v>5410</v>
      </c>
      <c r="E280" s="16">
        <v>1424</v>
      </c>
      <c r="F280" s="16">
        <v>-1419</v>
      </c>
      <c r="G280" s="16">
        <v>542</v>
      </c>
      <c r="H280" s="16">
        <v>782</v>
      </c>
      <c r="I280" s="16">
        <v>-240</v>
      </c>
      <c r="J280" s="16">
        <v>414</v>
      </c>
      <c r="K280" s="16">
        <v>0</v>
      </c>
      <c r="L280" s="16">
        <v>-21</v>
      </c>
      <c r="M280" s="16">
        <v>7918</v>
      </c>
      <c r="N280" s="16">
        <v>2047</v>
      </c>
      <c r="O280" s="16">
        <v>38083</v>
      </c>
      <c r="Q280" s="16"/>
      <c r="R280" s="16"/>
    </row>
    <row r="281" spans="1:18" x14ac:dyDescent="0.35">
      <c r="A281" s="16" t="s">
        <v>162</v>
      </c>
      <c r="B281" s="16">
        <v>10820</v>
      </c>
      <c r="C281" s="16">
        <v>5298</v>
      </c>
      <c r="D281" s="16">
        <v>5562</v>
      </c>
      <c r="E281" s="16">
        <v>1678</v>
      </c>
      <c r="F281" s="16">
        <v>-1718</v>
      </c>
      <c r="G281" s="16">
        <v>537</v>
      </c>
      <c r="H281" s="16">
        <v>777</v>
      </c>
      <c r="I281" s="16">
        <v>-240</v>
      </c>
      <c r="J281" s="16">
        <v>414</v>
      </c>
      <c r="K281" s="16">
        <v>0</v>
      </c>
      <c r="L281" s="16">
        <v>-21</v>
      </c>
      <c r="M281" s="16">
        <v>8163</v>
      </c>
      <c r="N281" s="16">
        <v>2082</v>
      </c>
      <c r="O281" s="16">
        <v>38585</v>
      </c>
      <c r="Q281" s="16"/>
      <c r="R281" s="16"/>
    </row>
    <row r="282" spans="1:18" x14ac:dyDescent="0.35">
      <c r="A282" s="16" t="s">
        <v>163</v>
      </c>
      <c r="B282" s="16">
        <v>12701</v>
      </c>
      <c r="C282" s="16">
        <v>7152</v>
      </c>
      <c r="D282" s="16">
        <v>5514</v>
      </c>
      <c r="E282" s="16">
        <v>1511</v>
      </c>
      <c r="F282" s="16">
        <v>-1476</v>
      </c>
      <c r="G282" s="16">
        <v>692</v>
      </c>
      <c r="H282" s="16">
        <v>993</v>
      </c>
      <c r="I282" s="16">
        <v>-301</v>
      </c>
      <c r="J282" s="16">
        <v>358</v>
      </c>
      <c r="K282" s="16">
        <v>0</v>
      </c>
      <c r="L282" s="16">
        <v>40</v>
      </c>
      <c r="M282" s="16">
        <v>8557</v>
      </c>
      <c r="N282" s="16">
        <v>2080</v>
      </c>
      <c r="O282" s="16">
        <v>40195</v>
      </c>
      <c r="Q282" s="16"/>
      <c r="R282" s="16"/>
    </row>
    <row r="283" spans="1:18" x14ac:dyDescent="0.35">
      <c r="A283" s="16" t="s">
        <v>164</v>
      </c>
      <c r="B283" s="16">
        <v>11054</v>
      </c>
      <c r="C283" s="16">
        <v>5364</v>
      </c>
      <c r="D283" s="16">
        <v>5556</v>
      </c>
      <c r="E283" s="16">
        <v>1861</v>
      </c>
      <c r="F283" s="16">
        <v>-1727</v>
      </c>
      <c r="G283" s="16">
        <v>-304</v>
      </c>
      <c r="H283" s="16">
        <v>-32</v>
      </c>
      <c r="I283" s="16">
        <v>-272</v>
      </c>
      <c r="J283" s="16">
        <v>333</v>
      </c>
      <c r="K283" s="16">
        <v>0</v>
      </c>
      <c r="L283" s="16">
        <v>-46</v>
      </c>
      <c r="M283" s="16">
        <v>7403</v>
      </c>
      <c r="N283" s="16">
        <v>2222</v>
      </c>
      <c r="O283" s="16">
        <v>37163</v>
      </c>
      <c r="Q283" s="16"/>
      <c r="R283" s="16"/>
    </row>
    <row r="284" spans="1:18" x14ac:dyDescent="0.35">
      <c r="A284" s="16" t="s">
        <v>165</v>
      </c>
      <c r="B284" s="16">
        <v>11887</v>
      </c>
      <c r="C284" s="16">
        <v>5225</v>
      </c>
      <c r="D284" s="16">
        <v>6668</v>
      </c>
      <c r="E284" s="16">
        <v>1713</v>
      </c>
      <c r="F284" s="16">
        <v>-1719</v>
      </c>
      <c r="G284" s="16">
        <v>569</v>
      </c>
      <c r="H284" s="16">
        <v>874</v>
      </c>
      <c r="I284" s="16">
        <v>-305</v>
      </c>
      <c r="J284" s="16">
        <v>300</v>
      </c>
      <c r="K284" s="16">
        <v>0</v>
      </c>
      <c r="L284" s="16">
        <v>-13</v>
      </c>
      <c r="M284" s="16">
        <v>8387</v>
      </c>
      <c r="N284" s="16">
        <v>2198</v>
      </c>
      <c r="O284" s="16">
        <v>40258</v>
      </c>
      <c r="Q284" s="16"/>
      <c r="R284" s="16"/>
    </row>
    <row r="285" spans="1:18" x14ac:dyDescent="0.35">
      <c r="A285" s="16" t="s">
        <v>166</v>
      </c>
      <c r="B285" s="16">
        <v>11318</v>
      </c>
      <c r="C285" s="16">
        <v>5613</v>
      </c>
      <c r="D285" s="16">
        <v>5620</v>
      </c>
      <c r="E285" s="16">
        <v>1276</v>
      </c>
      <c r="F285" s="16">
        <v>-1191</v>
      </c>
      <c r="G285" s="16">
        <v>654</v>
      </c>
      <c r="H285" s="16">
        <v>1028</v>
      </c>
      <c r="I285" s="16">
        <v>-374</v>
      </c>
      <c r="J285" s="16">
        <v>236</v>
      </c>
      <c r="K285" s="16">
        <v>0</v>
      </c>
      <c r="L285" s="16">
        <v>55</v>
      </c>
      <c r="M285" s="16">
        <v>9226</v>
      </c>
      <c r="N285" s="16">
        <v>2111</v>
      </c>
      <c r="O285" s="16">
        <v>40769</v>
      </c>
      <c r="Q285" s="16"/>
      <c r="R285" s="16"/>
    </row>
    <row r="286" spans="1:18" x14ac:dyDescent="0.35">
      <c r="A286" s="16" t="s">
        <v>167</v>
      </c>
      <c r="B286" s="16">
        <v>10734</v>
      </c>
      <c r="C286" s="16">
        <v>5166</v>
      </c>
      <c r="D286" s="16">
        <v>5346</v>
      </c>
      <c r="E286" s="16">
        <v>2166</v>
      </c>
      <c r="F286" s="16">
        <v>-1944</v>
      </c>
      <c r="G286" s="16">
        <v>165</v>
      </c>
      <c r="H286" s="16">
        <v>486</v>
      </c>
      <c r="I286" s="16">
        <v>-321</v>
      </c>
      <c r="J286" s="16">
        <v>562</v>
      </c>
      <c r="K286" s="16">
        <v>0</v>
      </c>
      <c r="L286" s="16">
        <v>-124</v>
      </c>
      <c r="M286" s="16">
        <v>7111</v>
      </c>
      <c r="N286" s="16">
        <v>1914</v>
      </c>
      <c r="O286" s="16">
        <v>37896</v>
      </c>
      <c r="Q286" s="16"/>
      <c r="R286" s="16"/>
    </row>
    <row r="287" spans="1:18" x14ac:dyDescent="0.35">
      <c r="A287" s="16" t="s">
        <v>168</v>
      </c>
      <c r="B287" s="16">
        <v>10224</v>
      </c>
      <c r="C287" s="16">
        <v>4649</v>
      </c>
      <c r="D287" s="16">
        <v>5287</v>
      </c>
      <c r="E287" s="16">
        <v>2007</v>
      </c>
      <c r="F287" s="16">
        <v>-1719</v>
      </c>
      <c r="G287" s="16">
        <v>1531</v>
      </c>
      <c r="H287" s="16">
        <v>2314</v>
      </c>
      <c r="I287" s="16">
        <v>-783</v>
      </c>
      <c r="J287" s="16">
        <v>100</v>
      </c>
      <c r="K287" s="16">
        <v>0</v>
      </c>
      <c r="L287" s="16">
        <v>338</v>
      </c>
      <c r="M287" s="16">
        <v>8480</v>
      </c>
      <c r="N287" s="16">
        <v>1893</v>
      </c>
      <c r="O287" s="16">
        <v>39902</v>
      </c>
      <c r="Q287" s="16"/>
      <c r="R287" s="16"/>
    </row>
    <row r="288" spans="1:18" x14ac:dyDescent="0.35">
      <c r="A288" s="16" t="s">
        <v>169</v>
      </c>
      <c r="B288" s="16">
        <v>10929</v>
      </c>
      <c r="C288" s="16">
        <v>5883</v>
      </c>
      <c r="D288" s="16">
        <v>5448</v>
      </c>
      <c r="E288" s="16">
        <v>575</v>
      </c>
      <c r="F288" s="16">
        <v>-977</v>
      </c>
      <c r="G288" s="16">
        <v>444</v>
      </c>
      <c r="H288" s="16">
        <v>671</v>
      </c>
      <c r="I288" s="16">
        <v>-227</v>
      </c>
      <c r="J288" s="16">
        <v>658</v>
      </c>
      <c r="K288" s="16">
        <v>0</v>
      </c>
      <c r="L288" s="16">
        <v>-219</v>
      </c>
      <c r="M288" s="16">
        <v>11095</v>
      </c>
      <c r="N288" s="16">
        <v>1954</v>
      </c>
      <c r="O288" s="16">
        <v>42169</v>
      </c>
      <c r="Q288" s="16"/>
      <c r="R288" s="16"/>
    </row>
    <row r="289" spans="1:18" x14ac:dyDescent="0.35">
      <c r="A289" s="16" t="s">
        <v>170</v>
      </c>
      <c r="B289" s="16">
        <v>10547</v>
      </c>
      <c r="C289" s="16">
        <v>5136</v>
      </c>
      <c r="D289" s="16">
        <v>5465</v>
      </c>
      <c r="E289" s="16">
        <v>1483</v>
      </c>
      <c r="F289" s="16">
        <v>-1537</v>
      </c>
      <c r="G289" s="16">
        <v>443</v>
      </c>
      <c r="H289" s="16">
        <v>670</v>
      </c>
      <c r="I289" s="16">
        <v>-227</v>
      </c>
      <c r="J289" s="16">
        <v>195</v>
      </c>
      <c r="K289" s="16">
        <v>0</v>
      </c>
      <c r="L289" s="16">
        <v>21</v>
      </c>
      <c r="M289" s="16">
        <v>10944</v>
      </c>
      <c r="N289" s="16">
        <v>2116</v>
      </c>
      <c r="O289" s="16">
        <v>41199</v>
      </c>
      <c r="Q289" s="16"/>
      <c r="R289" s="16"/>
    </row>
    <row r="290" spans="1:18" x14ac:dyDescent="0.35">
      <c r="A290" s="16" t="s">
        <v>171</v>
      </c>
      <c r="B290" s="16">
        <v>11297</v>
      </c>
      <c r="C290" s="16">
        <v>5292</v>
      </c>
      <c r="D290" s="16">
        <v>5606</v>
      </c>
      <c r="E290" s="16">
        <v>2047</v>
      </c>
      <c r="F290" s="16">
        <v>-1648</v>
      </c>
      <c r="G290" s="16">
        <v>443</v>
      </c>
      <c r="H290" s="16">
        <v>670</v>
      </c>
      <c r="I290" s="16">
        <v>-227</v>
      </c>
      <c r="J290" s="16">
        <v>194</v>
      </c>
      <c r="K290" s="16">
        <v>0</v>
      </c>
      <c r="L290" s="16">
        <v>21</v>
      </c>
      <c r="M290" s="16">
        <v>10474</v>
      </c>
      <c r="N290" s="16">
        <v>2048</v>
      </c>
      <c r="O290" s="16">
        <v>41642</v>
      </c>
      <c r="Q290" s="16"/>
      <c r="R290" s="16"/>
    </row>
    <row r="291" spans="1:18" x14ac:dyDescent="0.35">
      <c r="A291" s="16" t="s">
        <v>172</v>
      </c>
      <c r="B291" s="16">
        <v>11047</v>
      </c>
      <c r="C291" s="16">
        <v>5593</v>
      </c>
      <c r="D291" s="16">
        <v>5603</v>
      </c>
      <c r="E291" s="16">
        <v>1044</v>
      </c>
      <c r="F291" s="16">
        <v>-1193</v>
      </c>
      <c r="G291" s="16">
        <v>323</v>
      </c>
      <c r="H291" s="16">
        <v>486</v>
      </c>
      <c r="I291" s="16">
        <v>-163</v>
      </c>
      <c r="J291" s="16">
        <v>265</v>
      </c>
      <c r="K291" s="16">
        <v>0</v>
      </c>
      <c r="L291" s="16">
        <v>-44</v>
      </c>
      <c r="M291" s="16">
        <v>9839</v>
      </c>
      <c r="N291" s="16">
        <v>2140</v>
      </c>
      <c r="O291" s="16">
        <v>40998</v>
      </c>
      <c r="Q291" s="16"/>
      <c r="R291" s="16"/>
    </row>
    <row r="292" spans="1:18" x14ac:dyDescent="0.35">
      <c r="A292" s="16" t="s">
        <v>173</v>
      </c>
      <c r="B292" s="16">
        <v>11153</v>
      </c>
      <c r="C292" s="16">
        <v>5501</v>
      </c>
      <c r="D292" s="16">
        <v>5679</v>
      </c>
      <c r="E292" s="16">
        <v>1470</v>
      </c>
      <c r="F292" s="16">
        <v>-1497</v>
      </c>
      <c r="G292" s="16">
        <v>468</v>
      </c>
      <c r="H292" s="16">
        <v>793</v>
      </c>
      <c r="I292" s="16">
        <v>-325</v>
      </c>
      <c r="J292" s="16">
        <v>300</v>
      </c>
      <c r="K292" s="16">
        <v>0</v>
      </c>
      <c r="L292" s="16">
        <v>-1</v>
      </c>
      <c r="M292" s="16">
        <v>7911</v>
      </c>
      <c r="N292" s="16">
        <v>2338</v>
      </c>
      <c r="O292" s="16">
        <v>39900</v>
      </c>
      <c r="Q292" s="16"/>
      <c r="R292" s="16"/>
    </row>
    <row r="293" spans="1:18" x14ac:dyDescent="0.35">
      <c r="A293" s="16" t="s">
        <v>174</v>
      </c>
      <c r="B293" s="16">
        <v>11470</v>
      </c>
      <c r="C293" s="16">
        <v>5390</v>
      </c>
      <c r="D293" s="16">
        <v>5834</v>
      </c>
      <c r="E293" s="16">
        <v>1896</v>
      </c>
      <c r="F293" s="16">
        <v>-1650</v>
      </c>
      <c r="G293" s="16">
        <v>610</v>
      </c>
      <c r="H293" s="16">
        <v>935</v>
      </c>
      <c r="I293" s="16">
        <v>-325</v>
      </c>
      <c r="J293" s="16">
        <v>299</v>
      </c>
      <c r="K293" s="16">
        <v>0</v>
      </c>
      <c r="L293" s="16">
        <v>-1</v>
      </c>
      <c r="M293" s="16">
        <v>9235</v>
      </c>
      <c r="N293" s="16">
        <v>1752</v>
      </c>
      <c r="O293" s="16">
        <v>41054</v>
      </c>
      <c r="Q293" s="16"/>
      <c r="R293" s="16"/>
    </row>
    <row r="294" spans="1:18" x14ac:dyDescent="0.35">
      <c r="A294" s="16" t="s">
        <v>175</v>
      </c>
      <c r="B294" s="16">
        <v>13403</v>
      </c>
      <c r="C294" s="16">
        <v>7480</v>
      </c>
      <c r="D294" s="16">
        <v>5643</v>
      </c>
      <c r="E294" s="16">
        <v>1804</v>
      </c>
      <c r="F294" s="16">
        <v>-1524</v>
      </c>
      <c r="G294" s="16">
        <v>626</v>
      </c>
      <c r="H294" s="16">
        <v>950</v>
      </c>
      <c r="I294" s="16">
        <v>-324</v>
      </c>
      <c r="J294" s="16">
        <v>308</v>
      </c>
      <c r="K294" s="16">
        <v>0</v>
      </c>
      <c r="L294" s="16">
        <v>-3</v>
      </c>
      <c r="M294" s="16">
        <v>9334</v>
      </c>
      <c r="N294" s="16">
        <v>2265</v>
      </c>
      <c r="O294" s="16">
        <v>43142</v>
      </c>
      <c r="Q294" s="16"/>
      <c r="R294" s="16"/>
    </row>
    <row r="295" spans="1:18" x14ac:dyDescent="0.35">
      <c r="A295" s="16" t="s">
        <v>176</v>
      </c>
      <c r="B295" s="16">
        <v>11130</v>
      </c>
      <c r="C295" s="16">
        <v>5414</v>
      </c>
      <c r="D295" s="16">
        <v>5687</v>
      </c>
      <c r="E295" s="16">
        <v>1913</v>
      </c>
      <c r="F295" s="16">
        <v>-1884</v>
      </c>
      <c r="G295" s="16">
        <v>525</v>
      </c>
      <c r="H295" s="16">
        <v>935</v>
      </c>
      <c r="I295" s="16">
        <v>-410</v>
      </c>
      <c r="J295" s="16">
        <v>63</v>
      </c>
      <c r="K295" s="16">
        <v>0</v>
      </c>
      <c r="L295" s="16">
        <v>190</v>
      </c>
      <c r="M295" s="16">
        <v>7400</v>
      </c>
      <c r="N295" s="16">
        <v>2209</v>
      </c>
      <c r="O295" s="16">
        <v>39276</v>
      </c>
      <c r="Q295" s="16"/>
      <c r="R295" s="16"/>
    </row>
    <row r="296" spans="1:18" x14ac:dyDescent="0.35">
      <c r="A296" s="16" t="s">
        <v>177</v>
      </c>
      <c r="B296" s="16">
        <v>11216</v>
      </c>
      <c r="C296" s="16">
        <v>5111</v>
      </c>
      <c r="D296" s="16">
        <v>5633</v>
      </c>
      <c r="E296" s="16">
        <v>2316</v>
      </c>
      <c r="F296" s="16">
        <v>-1844</v>
      </c>
      <c r="G296" s="16">
        <v>822</v>
      </c>
      <c r="H296" s="16">
        <v>699</v>
      </c>
      <c r="I296" s="16">
        <v>123</v>
      </c>
      <c r="J296" s="16">
        <v>596</v>
      </c>
      <c r="K296" s="16">
        <v>0</v>
      </c>
      <c r="L296" s="16">
        <v>-343</v>
      </c>
      <c r="M296" s="16">
        <v>8201</v>
      </c>
      <c r="N296" s="16">
        <v>2252</v>
      </c>
      <c r="O296" s="16">
        <v>40818</v>
      </c>
      <c r="Q296" s="16"/>
      <c r="R296" s="16"/>
    </row>
    <row r="297" spans="1:18" x14ac:dyDescent="0.35">
      <c r="A297" s="16" t="s">
        <v>178</v>
      </c>
      <c r="B297" s="16">
        <v>11332</v>
      </c>
      <c r="C297" s="16">
        <v>6114</v>
      </c>
      <c r="D297" s="16">
        <v>5655</v>
      </c>
      <c r="E297" s="16">
        <v>619</v>
      </c>
      <c r="F297" s="16">
        <v>-1056</v>
      </c>
      <c r="G297" s="16">
        <v>718</v>
      </c>
      <c r="H297" s="16">
        <v>1079</v>
      </c>
      <c r="I297" s="16">
        <v>-361</v>
      </c>
      <c r="J297" s="16">
        <v>114</v>
      </c>
      <c r="K297" s="16">
        <v>0</v>
      </c>
      <c r="L297" s="16">
        <v>141</v>
      </c>
      <c r="M297" s="16">
        <v>10333</v>
      </c>
      <c r="N297" s="16">
        <v>1885</v>
      </c>
      <c r="O297" s="16">
        <v>42910</v>
      </c>
      <c r="Q297" s="16"/>
      <c r="R297" s="16"/>
    </row>
    <row r="298" spans="1:18" x14ac:dyDescent="0.35">
      <c r="A298" s="16" t="s">
        <v>179</v>
      </c>
      <c r="B298" s="16">
        <v>11330</v>
      </c>
      <c r="C298" s="16">
        <v>5587</v>
      </c>
      <c r="D298" s="16">
        <v>5743</v>
      </c>
      <c r="E298" s="16">
        <v>2891</v>
      </c>
      <c r="F298" s="16">
        <v>-2891</v>
      </c>
      <c r="G298" s="16">
        <v>-237</v>
      </c>
      <c r="H298" s="16">
        <v>57</v>
      </c>
      <c r="I298" s="16">
        <v>-294</v>
      </c>
      <c r="J298" s="16">
        <v>597</v>
      </c>
      <c r="K298" s="16">
        <v>0</v>
      </c>
      <c r="L298" s="16">
        <v>-148</v>
      </c>
      <c r="M298" s="16">
        <v>7777</v>
      </c>
      <c r="N298" s="16">
        <v>2017</v>
      </c>
      <c r="O298" s="16">
        <v>39888</v>
      </c>
      <c r="Q298" s="16"/>
      <c r="R298" s="16"/>
    </row>
    <row r="299" spans="1:18" x14ac:dyDescent="0.35">
      <c r="A299" s="16" t="s">
        <v>180</v>
      </c>
      <c r="B299" s="16">
        <v>10243</v>
      </c>
      <c r="C299" s="16">
        <v>5242</v>
      </c>
      <c r="D299" s="16">
        <v>5235</v>
      </c>
      <c r="E299" s="16">
        <v>1833</v>
      </c>
      <c r="F299" s="16">
        <v>-2067</v>
      </c>
      <c r="G299" s="16">
        <v>1824</v>
      </c>
      <c r="H299" s="16">
        <v>2676</v>
      </c>
      <c r="I299" s="16">
        <v>-852</v>
      </c>
      <c r="J299" s="16">
        <v>39</v>
      </c>
      <c r="K299" s="16">
        <v>0</v>
      </c>
      <c r="L299" s="16">
        <v>410</v>
      </c>
      <c r="M299" s="16">
        <v>6965</v>
      </c>
      <c r="N299" s="16">
        <v>2079</v>
      </c>
      <c r="O299" s="16">
        <v>39995</v>
      </c>
      <c r="Q299" s="16"/>
      <c r="R299" s="16"/>
    </row>
    <row r="300" spans="1:18" x14ac:dyDescent="0.35">
      <c r="A300" s="16" t="s">
        <v>181</v>
      </c>
      <c r="B300" s="16">
        <v>11577</v>
      </c>
      <c r="C300" s="16">
        <v>5506</v>
      </c>
      <c r="D300" s="16">
        <v>5675</v>
      </c>
      <c r="E300" s="16">
        <v>648</v>
      </c>
      <c r="F300" s="16">
        <v>-252</v>
      </c>
      <c r="G300" s="16">
        <v>376</v>
      </c>
      <c r="H300" s="16">
        <v>552</v>
      </c>
      <c r="I300" s="16">
        <v>-176</v>
      </c>
      <c r="J300" s="16">
        <v>712</v>
      </c>
      <c r="K300" s="16">
        <v>0</v>
      </c>
      <c r="L300" s="16">
        <v>-266</v>
      </c>
      <c r="M300" s="16">
        <v>10602</v>
      </c>
      <c r="N300" s="16">
        <v>2101</v>
      </c>
      <c r="O300" s="16">
        <v>42989</v>
      </c>
      <c r="Q300" s="16"/>
      <c r="R300" s="16"/>
    </row>
    <row r="301" spans="1:18" x14ac:dyDescent="0.35">
      <c r="A301" s="16" t="s">
        <v>182</v>
      </c>
      <c r="B301" s="16">
        <v>11279</v>
      </c>
      <c r="C301" s="16">
        <v>5563</v>
      </c>
      <c r="D301" s="16">
        <v>5632</v>
      </c>
      <c r="E301" s="16">
        <v>1780</v>
      </c>
      <c r="F301" s="16">
        <v>-1696</v>
      </c>
      <c r="G301" s="16">
        <v>501</v>
      </c>
      <c r="H301" s="16">
        <v>736</v>
      </c>
      <c r="I301" s="16">
        <v>-235</v>
      </c>
      <c r="J301" s="16">
        <v>199</v>
      </c>
      <c r="K301" s="16">
        <v>0</v>
      </c>
      <c r="L301" s="16">
        <v>68</v>
      </c>
      <c r="M301" s="16">
        <v>10891</v>
      </c>
      <c r="N301" s="16">
        <v>2056</v>
      </c>
      <c r="O301" s="16">
        <v>43041</v>
      </c>
      <c r="Q301" s="16"/>
      <c r="R301" s="16"/>
    </row>
    <row r="302" spans="1:18" x14ac:dyDescent="0.35">
      <c r="A302" s="16" t="s">
        <v>183</v>
      </c>
      <c r="B302" s="16">
        <v>12119</v>
      </c>
      <c r="C302" s="16">
        <v>5710</v>
      </c>
      <c r="D302" s="16">
        <v>6147</v>
      </c>
      <c r="E302" s="16">
        <v>1986</v>
      </c>
      <c r="F302" s="16">
        <v>-1724</v>
      </c>
      <c r="G302" s="16">
        <v>375</v>
      </c>
      <c r="H302" s="16">
        <v>551</v>
      </c>
      <c r="I302" s="16">
        <v>-176</v>
      </c>
      <c r="J302" s="16">
        <v>258</v>
      </c>
      <c r="K302" s="16">
        <v>0</v>
      </c>
      <c r="L302" s="16">
        <v>9</v>
      </c>
      <c r="M302" s="16">
        <v>11450</v>
      </c>
      <c r="N302" s="16">
        <v>2056</v>
      </c>
      <c r="O302" s="16">
        <v>44684</v>
      </c>
      <c r="Q302" s="16"/>
      <c r="R302" s="16"/>
    </row>
    <row r="303" spans="1:18" x14ac:dyDescent="0.35">
      <c r="A303" s="16" t="s">
        <v>184</v>
      </c>
      <c r="B303" s="16">
        <v>11962</v>
      </c>
      <c r="C303" s="16">
        <v>5661</v>
      </c>
      <c r="D303" s="16">
        <v>5927</v>
      </c>
      <c r="E303" s="16">
        <v>1530</v>
      </c>
      <c r="F303" s="16">
        <v>-1156</v>
      </c>
      <c r="G303" s="16">
        <v>188</v>
      </c>
      <c r="H303" s="16">
        <v>277</v>
      </c>
      <c r="I303" s="16">
        <v>-89</v>
      </c>
      <c r="J303" s="16">
        <v>351</v>
      </c>
      <c r="K303" s="16">
        <v>0</v>
      </c>
      <c r="L303" s="16">
        <v>-79</v>
      </c>
      <c r="M303" s="16">
        <v>9448</v>
      </c>
      <c r="N303" s="16">
        <v>2057</v>
      </c>
      <c r="O303" s="16">
        <v>42315</v>
      </c>
      <c r="Q303" s="16"/>
      <c r="R303" s="16"/>
    </row>
    <row r="304" spans="1:18" x14ac:dyDescent="0.35">
      <c r="A304" s="16" t="s">
        <v>185</v>
      </c>
      <c r="B304" s="16">
        <v>12102</v>
      </c>
      <c r="C304" s="16">
        <v>5667</v>
      </c>
      <c r="D304" s="16">
        <v>6044</v>
      </c>
      <c r="E304" s="16">
        <v>2020</v>
      </c>
      <c r="F304" s="16">
        <v>-1629</v>
      </c>
      <c r="G304" s="16">
        <v>388</v>
      </c>
      <c r="H304" s="16">
        <v>623</v>
      </c>
      <c r="I304" s="16">
        <v>-235</v>
      </c>
      <c r="J304" s="16">
        <v>348</v>
      </c>
      <c r="K304" s="16">
        <v>0</v>
      </c>
      <c r="L304" s="16">
        <v>-62</v>
      </c>
      <c r="M304" s="16">
        <v>8813</v>
      </c>
      <c r="N304" s="16">
        <v>2231</v>
      </c>
      <c r="O304" s="16">
        <v>42675</v>
      </c>
      <c r="Q304" s="16"/>
      <c r="R304" s="16"/>
    </row>
    <row r="305" spans="1:18" x14ac:dyDescent="0.35">
      <c r="A305" s="16" t="s">
        <v>186</v>
      </c>
      <c r="B305" s="16">
        <v>12267</v>
      </c>
      <c r="C305" s="16">
        <v>5741</v>
      </c>
      <c r="D305" s="16">
        <v>6231</v>
      </c>
      <c r="E305" s="16">
        <v>2048</v>
      </c>
      <c r="F305" s="16">
        <v>-1753</v>
      </c>
      <c r="G305" s="16">
        <v>608</v>
      </c>
      <c r="H305" s="16">
        <v>902</v>
      </c>
      <c r="I305" s="16">
        <v>-294</v>
      </c>
      <c r="J305" s="16">
        <v>224</v>
      </c>
      <c r="K305" s="16">
        <v>0</v>
      </c>
      <c r="L305" s="16">
        <v>-3</v>
      </c>
      <c r="M305" s="16">
        <v>8565</v>
      </c>
      <c r="N305" s="16">
        <v>2229</v>
      </c>
      <c r="O305" s="16">
        <v>43124</v>
      </c>
      <c r="Q305" s="16"/>
      <c r="R305" s="16"/>
    </row>
    <row r="306" spans="1:18" x14ac:dyDescent="0.35">
      <c r="A306" s="16" t="s">
        <v>187</v>
      </c>
      <c r="B306" s="16">
        <v>14093</v>
      </c>
      <c r="C306" s="16">
        <v>7853</v>
      </c>
      <c r="D306" s="16">
        <v>5615</v>
      </c>
      <c r="E306" s="16">
        <v>2119</v>
      </c>
      <c r="F306" s="16">
        <v>-1494</v>
      </c>
      <c r="G306" s="16">
        <v>609</v>
      </c>
      <c r="H306" s="16">
        <v>903</v>
      </c>
      <c r="I306" s="16">
        <v>-294</v>
      </c>
      <c r="J306" s="16">
        <v>291</v>
      </c>
      <c r="K306" s="16">
        <v>0</v>
      </c>
      <c r="L306" s="16">
        <v>-3</v>
      </c>
      <c r="M306" s="16">
        <v>10764</v>
      </c>
      <c r="N306" s="16">
        <v>1969</v>
      </c>
      <c r="O306" s="16">
        <v>45443</v>
      </c>
      <c r="Q306" s="16"/>
      <c r="R306" s="16"/>
    </row>
    <row r="307" spans="1:18" x14ac:dyDescent="0.35">
      <c r="A307" s="16" t="s">
        <v>188</v>
      </c>
      <c r="B307" s="16">
        <v>12333</v>
      </c>
      <c r="C307" s="16">
        <v>6037</v>
      </c>
      <c r="D307" s="16">
        <v>6036</v>
      </c>
      <c r="E307" s="16">
        <v>2188</v>
      </c>
      <c r="F307" s="16">
        <v>-1928</v>
      </c>
      <c r="G307" s="16">
        <v>872</v>
      </c>
      <c r="H307" s="16">
        <v>1163</v>
      </c>
      <c r="I307" s="16">
        <v>-291</v>
      </c>
      <c r="J307" s="16">
        <v>298</v>
      </c>
      <c r="K307" s="16">
        <v>0</v>
      </c>
      <c r="L307" s="16">
        <v>-3</v>
      </c>
      <c r="M307" s="16">
        <v>8265</v>
      </c>
      <c r="N307" s="16">
        <v>2417</v>
      </c>
      <c r="O307" s="16">
        <v>42914</v>
      </c>
      <c r="Q307" s="16"/>
      <c r="R307" s="16"/>
    </row>
    <row r="308" spans="1:18" x14ac:dyDescent="0.35">
      <c r="A308" s="16" t="s">
        <v>189</v>
      </c>
      <c r="B308" s="16">
        <v>12092</v>
      </c>
      <c r="C308" s="16">
        <v>6067</v>
      </c>
      <c r="D308" s="16">
        <v>5858</v>
      </c>
      <c r="E308" s="16">
        <v>2042</v>
      </c>
      <c r="F308" s="16">
        <v>-1875</v>
      </c>
      <c r="G308" s="16">
        <v>635</v>
      </c>
      <c r="H308" s="16">
        <v>929</v>
      </c>
      <c r="I308" s="16">
        <v>-294</v>
      </c>
      <c r="J308" s="16">
        <v>295</v>
      </c>
      <c r="K308" s="16">
        <v>0</v>
      </c>
      <c r="L308" s="16">
        <v>0</v>
      </c>
      <c r="M308" s="16">
        <v>9537</v>
      </c>
      <c r="N308" s="16">
        <v>2384</v>
      </c>
      <c r="O308" s="16">
        <v>43736</v>
      </c>
      <c r="Q308" s="16"/>
      <c r="R308" s="16"/>
    </row>
    <row r="309" spans="1:18" x14ac:dyDescent="0.35">
      <c r="A309" s="16" t="s">
        <v>190</v>
      </c>
      <c r="B309" s="16">
        <v>12185</v>
      </c>
      <c r="C309" s="16">
        <v>6177</v>
      </c>
      <c r="D309" s="16">
        <v>5996</v>
      </c>
      <c r="E309" s="16">
        <v>1162</v>
      </c>
      <c r="F309" s="16">
        <v>-1150</v>
      </c>
      <c r="G309" s="16">
        <v>980</v>
      </c>
      <c r="H309" s="16">
        <v>1273</v>
      </c>
      <c r="I309" s="16">
        <v>-293</v>
      </c>
      <c r="J309" s="16">
        <v>299</v>
      </c>
      <c r="K309" s="16">
        <v>0</v>
      </c>
      <c r="L309" s="16">
        <v>0</v>
      </c>
      <c r="M309" s="16">
        <v>10031</v>
      </c>
      <c r="N309" s="16">
        <v>2063</v>
      </c>
      <c r="O309" s="16">
        <v>44485</v>
      </c>
      <c r="Q309" s="16"/>
      <c r="R309" s="16"/>
    </row>
    <row r="310" spans="1:18" x14ac:dyDescent="0.35">
      <c r="A310" s="16" t="s">
        <v>191</v>
      </c>
      <c r="B310" s="16">
        <v>12100</v>
      </c>
      <c r="C310" s="16">
        <v>5704</v>
      </c>
      <c r="D310" s="16">
        <v>6167</v>
      </c>
      <c r="E310" s="16">
        <v>2577</v>
      </c>
      <c r="F310" s="16">
        <v>-2348</v>
      </c>
      <c r="G310" s="16">
        <v>656</v>
      </c>
      <c r="H310" s="16">
        <v>1341</v>
      </c>
      <c r="I310" s="16">
        <v>-685</v>
      </c>
      <c r="J310" s="16">
        <v>364</v>
      </c>
      <c r="K310" s="16">
        <v>0</v>
      </c>
      <c r="L310" s="16">
        <v>96</v>
      </c>
      <c r="M310" s="16">
        <v>8086</v>
      </c>
      <c r="N310" s="16">
        <v>2127</v>
      </c>
      <c r="O310" s="16">
        <v>43629</v>
      </c>
      <c r="Q310" s="16"/>
      <c r="R310" s="16"/>
    </row>
    <row r="311" spans="1:18" x14ac:dyDescent="0.35">
      <c r="A311" s="16" t="s">
        <v>192</v>
      </c>
      <c r="B311" s="16">
        <v>11518</v>
      </c>
      <c r="C311" s="16">
        <v>5539</v>
      </c>
      <c r="D311" s="16">
        <v>5880</v>
      </c>
      <c r="E311" s="16">
        <v>1909</v>
      </c>
      <c r="F311" s="16">
        <v>-1810</v>
      </c>
      <c r="G311" s="16">
        <v>1453</v>
      </c>
      <c r="H311" s="16">
        <v>2176</v>
      </c>
      <c r="I311" s="16">
        <v>-723</v>
      </c>
      <c r="J311" s="16">
        <v>326</v>
      </c>
      <c r="K311" s="16">
        <v>0</v>
      </c>
      <c r="L311" s="16">
        <v>134</v>
      </c>
      <c r="M311" s="16">
        <v>5660</v>
      </c>
      <c r="N311" s="16">
        <v>2062</v>
      </c>
      <c r="O311" s="16">
        <v>41579</v>
      </c>
      <c r="Q311" s="16"/>
      <c r="R311" s="16"/>
    </row>
    <row r="312" spans="1:18" x14ac:dyDescent="0.35">
      <c r="A312" s="16" t="s">
        <v>193</v>
      </c>
      <c r="B312" s="16">
        <v>11233</v>
      </c>
      <c r="C312" s="16">
        <v>5815</v>
      </c>
      <c r="D312" s="16">
        <v>5601</v>
      </c>
      <c r="E312" s="16">
        <v>931</v>
      </c>
      <c r="F312" s="16">
        <v>-1114</v>
      </c>
      <c r="G312" s="16">
        <v>699</v>
      </c>
      <c r="H312" s="16">
        <v>1050</v>
      </c>
      <c r="I312" s="16">
        <v>-351</v>
      </c>
      <c r="J312" s="16">
        <v>695</v>
      </c>
      <c r="K312" s="16">
        <v>0</v>
      </c>
      <c r="L312" s="16">
        <v>-237</v>
      </c>
      <c r="M312" s="16">
        <v>13170</v>
      </c>
      <c r="N312" s="16">
        <v>2169</v>
      </c>
      <c r="O312" s="16">
        <v>46674</v>
      </c>
      <c r="Q312" s="16"/>
      <c r="R312" s="16"/>
    </row>
    <row r="313" spans="1:18" x14ac:dyDescent="0.35">
      <c r="A313" s="16" t="s">
        <v>194</v>
      </c>
      <c r="B313" s="16">
        <v>12611</v>
      </c>
      <c r="C313" s="16">
        <v>6082</v>
      </c>
      <c r="D313" s="16">
        <v>5966</v>
      </c>
      <c r="E313" s="16">
        <v>2257</v>
      </c>
      <c r="F313" s="16">
        <v>-1694</v>
      </c>
      <c r="G313" s="16">
        <v>698</v>
      </c>
      <c r="H313" s="16">
        <v>1050</v>
      </c>
      <c r="I313" s="16">
        <v>-352</v>
      </c>
      <c r="J313" s="16">
        <v>101</v>
      </c>
      <c r="K313" s="16">
        <v>0</v>
      </c>
      <c r="L313" s="16">
        <v>102</v>
      </c>
      <c r="M313" s="16">
        <v>11920</v>
      </c>
      <c r="N313" s="16">
        <v>2037</v>
      </c>
      <c r="O313" s="16">
        <v>46886</v>
      </c>
      <c r="Q313" s="16"/>
      <c r="R313" s="16"/>
    </row>
    <row r="314" spans="1:18" x14ac:dyDescent="0.35">
      <c r="A314" s="16" t="s">
        <v>195</v>
      </c>
      <c r="B314" s="16">
        <v>12984</v>
      </c>
      <c r="C314" s="16">
        <v>6324</v>
      </c>
      <c r="D314" s="16">
        <v>6463</v>
      </c>
      <c r="E314" s="16">
        <v>1858</v>
      </c>
      <c r="F314" s="16">
        <v>-1661</v>
      </c>
      <c r="G314" s="16">
        <v>430</v>
      </c>
      <c r="H314" s="16">
        <v>641</v>
      </c>
      <c r="I314" s="16">
        <v>-211</v>
      </c>
      <c r="J314" s="16">
        <v>242</v>
      </c>
      <c r="K314" s="16">
        <v>0</v>
      </c>
      <c r="L314" s="16">
        <v>-39</v>
      </c>
      <c r="M314" s="16">
        <v>11315</v>
      </c>
      <c r="N314" s="16">
        <v>2113</v>
      </c>
      <c r="O314" s="16">
        <v>46244</v>
      </c>
      <c r="Q314" s="16"/>
      <c r="R314" s="16"/>
    </row>
    <row r="315" spans="1:18" x14ac:dyDescent="0.35">
      <c r="A315" s="16" t="s">
        <v>196</v>
      </c>
      <c r="B315" s="16">
        <v>12625</v>
      </c>
      <c r="C315" s="16">
        <v>6124</v>
      </c>
      <c r="D315" s="16">
        <v>6391</v>
      </c>
      <c r="E315" s="16">
        <v>1438</v>
      </c>
      <c r="F315" s="16">
        <v>-1328</v>
      </c>
      <c r="G315" s="16">
        <v>351</v>
      </c>
      <c r="H315" s="16">
        <v>527</v>
      </c>
      <c r="I315" s="16">
        <v>-176</v>
      </c>
      <c r="J315" s="16">
        <v>281</v>
      </c>
      <c r="K315" s="16">
        <v>0</v>
      </c>
      <c r="L315" s="16">
        <v>-73</v>
      </c>
      <c r="M315" s="16">
        <v>10180</v>
      </c>
      <c r="N315" s="16">
        <v>2112</v>
      </c>
      <c r="O315" s="16">
        <v>45226</v>
      </c>
      <c r="Q315" s="16"/>
      <c r="R315" s="16"/>
    </row>
    <row r="316" spans="1:18" x14ac:dyDescent="0.35">
      <c r="A316" s="16" t="s">
        <v>197</v>
      </c>
      <c r="B316" s="16">
        <v>13237</v>
      </c>
      <c r="C316" s="16">
        <v>6242</v>
      </c>
      <c r="D316" s="16">
        <v>6773</v>
      </c>
      <c r="E316" s="16">
        <v>1889</v>
      </c>
      <c r="F316" s="16">
        <v>-1667</v>
      </c>
      <c r="G316" s="16">
        <v>243</v>
      </c>
      <c r="H316" s="16">
        <v>454</v>
      </c>
      <c r="I316" s="16">
        <v>-211</v>
      </c>
      <c r="J316" s="16">
        <v>347</v>
      </c>
      <c r="K316" s="16">
        <v>0</v>
      </c>
      <c r="L316" s="16">
        <v>-16</v>
      </c>
      <c r="M316" s="16">
        <v>8541</v>
      </c>
      <c r="N316" s="16">
        <v>2250</v>
      </c>
      <c r="O316" s="16">
        <v>44246</v>
      </c>
      <c r="Q316" s="16"/>
      <c r="R316" s="16"/>
    </row>
    <row r="317" spans="1:18" x14ac:dyDescent="0.35">
      <c r="A317" s="16" t="s">
        <v>198</v>
      </c>
      <c r="B317" s="16">
        <v>13113</v>
      </c>
      <c r="C317" s="16">
        <v>6260</v>
      </c>
      <c r="D317" s="16">
        <v>6581</v>
      </c>
      <c r="E317" s="16">
        <v>2101</v>
      </c>
      <c r="F317" s="16">
        <v>-1829</v>
      </c>
      <c r="G317" s="16">
        <v>407</v>
      </c>
      <c r="H317" s="16">
        <v>618</v>
      </c>
      <c r="I317" s="16">
        <v>-211</v>
      </c>
      <c r="J317" s="16">
        <v>348</v>
      </c>
      <c r="K317" s="16">
        <v>0</v>
      </c>
      <c r="L317" s="16">
        <v>-16</v>
      </c>
      <c r="M317" s="16">
        <v>9183</v>
      </c>
      <c r="N317" s="16">
        <v>2250</v>
      </c>
      <c r="O317" s="16">
        <v>45232</v>
      </c>
      <c r="Q317" s="16"/>
      <c r="R317" s="16"/>
    </row>
    <row r="318" spans="1:18" x14ac:dyDescent="0.35">
      <c r="A318" s="16" t="s">
        <v>199</v>
      </c>
      <c r="B318" s="16">
        <v>15609</v>
      </c>
      <c r="C318" s="16">
        <v>8769</v>
      </c>
      <c r="D318" s="16">
        <v>6145</v>
      </c>
      <c r="E318" s="16">
        <v>2272</v>
      </c>
      <c r="F318" s="16">
        <v>-1577</v>
      </c>
      <c r="G318" s="16">
        <v>473</v>
      </c>
      <c r="H318" s="16">
        <v>720</v>
      </c>
      <c r="I318" s="16">
        <v>-247</v>
      </c>
      <c r="J318" s="16">
        <v>315</v>
      </c>
      <c r="K318" s="16">
        <v>0</v>
      </c>
      <c r="L318" s="16">
        <v>20</v>
      </c>
      <c r="M318" s="16">
        <v>10913</v>
      </c>
      <c r="N318" s="16">
        <v>2248</v>
      </c>
      <c r="O318" s="16">
        <v>47930</v>
      </c>
      <c r="Q318" s="16"/>
      <c r="R318" s="16"/>
    </row>
    <row r="319" spans="1:18" x14ac:dyDescent="0.35">
      <c r="A319" s="16" t="s">
        <v>200</v>
      </c>
      <c r="B319" s="16">
        <v>13030</v>
      </c>
      <c r="C319" s="16">
        <v>6333</v>
      </c>
      <c r="D319" s="16">
        <v>6470</v>
      </c>
      <c r="E319" s="16">
        <v>2066</v>
      </c>
      <c r="F319" s="16">
        <v>-1839</v>
      </c>
      <c r="G319" s="16">
        <v>-507</v>
      </c>
      <c r="H319" s="16">
        <v>378</v>
      </c>
      <c r="I319" s="16">
        <v>-885</v>
      </c>
      <c r="J319" s="16">
        <v>99</v>
      </c>
      <c r="K319" s="16">
        <v>0</v>
      </c>
      <c r="L319" s="16">
        <v>317</v>
      </c>
      <c r="M319" s="16">
        <v>9021</v>
      </c>
      <c r="N319" s="16">
        <v>2382</v>
      </c>
      <c r="O319" s="16">
        <v>44729</v>
      </c>
      <c r="Q319" s="16"/>
      <c r="R319" s="16"/>
    </row>
    <row r="320" spans="1:18" x14ac:dyDescent="0.35">
      <c r="A320" s="16" t="s">
        <v>201</v>
      </c>
      <c r="B320" s="16">
        <v>12542</v>
      </c>
      <c r="C320" s="16">
        <v>6084</v>
      </c>
      <c r="D320" s="16">
        <v>6320</v>
      </c>
      <c r="E320" s="16">
        <v>2144</v>
      </c>
      <c r="F320" s="16">
        <v>-2006</v>
      </c>
      <c r="G320" s="16">
        <v>558</v>
      </c>
      <c r="H320" s="16">
        <v>963</v>
      </c>
      <c r="I320" s="16">
        <v>-405</v>
      </c>
      <c r="J320" s="16">
        <v>579</v>
      </c>
      <c r="K320" s="16">
        <v>0</v>
      </c>
      <c r="L320" s="16">
        <v>-163</v>
      </c>
      <c r="M320" s="16">
        <v>9295</v>
      </c>
      <c r="N320" s="16">
        <v>2380</v>
      </c>
      <c r="O320" s="16">
        <v>45281</v>
      </c>
      <c r="Q320" s="16"/>
      <c r="R320" s="16"/>
    </row>
    <row r="321" spans="1:18" x14ac:dyDescent="0.35">
      <c r="A321" s="16" t="s">
        <v>202</v>
      </c>
      <c r="B321" s="16">
        <v>13543</v>
      </c>
      <c r="C321" s="16">
        <v>6541</v>
      </c>
      <c r="D321" s="16">
        <v>6831</v>
      </c>
      <c r="E321" s="16">
        <v>1558</v>
      </c>
      <c r="F321" s="16">
        <v>-1387</v>
      </c>
      <c r="G321" s="16">
        <v>370</v>
      </c>
      <c r="H321" s="16">
        <v>775</v>
      </c>
      <c r="I321" s="16">
        <v>-405</v>
      </c>
      <c r="J321" s="16">
        <v>577</v>
      </c>
      <c r="K321" s="16">
        <v>0</v>
      </c>
      <c r="L321" s="16">
        <v>-164</v>
      </c>
      <c r="M321" s="16">
        <v>10600</v>
      </c>
      <c r="N321" s="16">
        <v>1997</v>
      </c>
      <c r="O321" s="16">
        <v>47283</v>
      </c>
      <c r="Q321" s="16"/>
      <c r="R321" s="16"/>
    </row>
    <row r="322" spans="1:18" x14ac:dyDescent="0.35">
      <c r="A322" s="16" t="s">
        <v>203</v>
      </c>
      <c r="B322" s="16">
        <v>14065</v>
      </c>
      <c r="C322" s="16">
        <v>7344</v>
      </c>
      <c r="D322" s="16">
        <v>6615</v>
      </c>
      <c r="E322" s="16">
        <v>2374</v>
      </c>
      <c r="F322" s="16">
        <v>-2268</v>
      </c>
      <c r="G322" s="16">
        <v>607</v>
      </c>
      <c r="H322" s="16">
        <v>1075</v>
      </c>
      <c r="I322" s="16">
        <v>-468</v>
      </c>
      <c r="J322" s="16">
        <v>814</v>
      </c>
      <c r="K322" s="16">
        <v>0</v>
      </c>
      <c r="L322" s="16">
        <v>-367</v>
      </c>
      <c r="M322" s="16">
        <v>8560</v>
      </c>
      <c r="N322" s="16">
        <v>1899</v>
      </c>
      <c r="O322" s="16">
        <v>45872</v>
      </c>
      <c r="Q322" s="16"/>
      <c r="R322" s="16"/>
    </row>
    <row r="323" spans="1:18" x14ac:dyDescent="0.35">
      <c r="A323" s="16" t="s">
        <v>204</v>
      </c>
      <c r="B323" s="16">
        <v>12573</v>
      </c>
      <c r="C323" s="16">
        <v>5609</v>
      </c>
      <c r="D323" s="16">
        <v>6548</v>
      </c>
      <c r="E323" s="16">
        <v>2547</v>
      </c>
      <c r="F323" s="16">
        <v>-2131</v>
      </c>
      <c r="G323" s="16">
        <v>1228</v>
      </c>
      <c r="H323" s="16">
        <v>2754</v>
      </c>
      <c r="I323" s="16">
        <v>-1526</v>
      </c>
      <c r="J323" s="16">
        <v>-244</v>
      </c>
      <c r="K323" s="16">
        <v>0</v>
      </c>
      <c r="L323" s="16">
        <v>691</v>
      </c>
      <c r="M323" s="16">
        <v>7623</v>
      </c>
      <c r="N323" s="16">
        <v>1953</v>
      </c>
      <c r="O323" s="16">
        <v>44014</v>
      </c>
      <c r="Q323" s="16"/>
      <c r="R323" s="16"/>
    </row>
    <row r="324" spans="1:18" x14ac:dyDescent="0.35">
      <c r="A324" s="16" t="s">
        <v>205</v>
      </c>
      <c r="B324" s="16">
        <v>13310</v>
      </c>
      <c r="C324" s="16">
        <v>6512</v>
      </c>
      <c r="D324" s="16">
        <v>6889</v>
      </c>
      <c r="E324" s="16">
        <v>1111</v>
      </c>
      <c r="F324" s="16">
        <v>-1202</v>
      </c>
      <c r="G324" s="16">
        <v>660</v>
      </c>
      <c r="H324" s="16">
        <v>1158</v>
      </c>
      <c r="I324" s="16">
        <v>-498</v>
      </c>
      <c r="J324" s="16">
        <v>786</v>
      </c>
      <c r="K324" s="16">
        <v>0</v>
      </c>
      <c r="L324" s="16">
        <v>-336</v>
      </c>
      <c r="M324" s="16">
        <v>13139</v>
      </c>
      <c r="N324" s="16">
        <v>1944</v>
      </c>
      <c r="O324" s="16">
        <v>48778</v>
      </c>
      <c r="Q324" s="16"/>
      <c r="R324" s="16"/>
    </row>
    <row r="325" spans="1:18" x14ac:dyDescent="0.35">
      <c r="A325" s="16" t="s">
        <v>206</v>
      </c>
      <c r="B325" s="16">
        <v>13838</v>
      </c>
      <c r="C325" s="16">
        <v>6575</v>
      </c>
      <c r="D325" s="16">
        <v>6652</v>
      </c>
      <c r="E325" s="16">
        <v>2428</v>
      </c>
      <c r="F325" s="16">
        <v>-1817</v>
      </c>
      <c r="G325" s="16">
        <v>660</v>
      </c>
      <c r="H325" s="16">
        <v>1158</v>
      </c>
      <c r="I325" s="16">
        <v>-498</v>
      </c>
      <c r="J325" s="16">
        <v>262</v>
      </c>
      <c r="K325" s="16">
        <v>0</v>
      </c>
      <c r="L325" s="16">
        <v>56</v>
      </c>
      <c r="M325" s="16">
        <v>13280</v>
      </c>
      <c r="N325" s="16">
        <v>2416</v>
      </c>
      <c r="O325" s="16">
        <v>50649</v>
      </c>
      <c r="Q325" s="16"/>
      <c r="R325" s="16"/>
    </row>
    <row r="326" spans="1:18" x14ac:dyDescent="0.35">
      <c r="A326" s="16" t="s">
        <v>207</v>
      </c>
      <c r="B326" s="16">
        <v>14102</v>
      </c>
      <c r="C326" s="16">
        <v>6857</v>
      </c>
      <c r="D326" s="16">
        <v>7105</v>
      </c>
      <c r="E326" s="16">
        <v>1993</v>
      </c>
      <c r="F326" s="16">
        <v>-1853</v>
      </c>
      <c r="G326" s="16">
        <v>396</v>
      </c>
      <c r="H326" s="16">
        <v>695</v>
      </c>
      <c r="I326" s="16">
        <v>-299</v>
      </c>
      <c r="J326" s="16">
        <v>461</v>
      </c>
      <c r="K326" s="16">
        <v>0</v>
      </c>
      <c r="L326" s="16">
        <v>-143</v>
      </c>
      <c r="M326" s="16">
        <v>11554</v>
      </c>
      <c r="N326" s="16">
        <v>2516</v>
      </c>
      <c r="O326" s="16">
        <v>48441</v>
      </c>
      <c r="Q326" s="16"/>
      <c r="R326" s="16"/>
    </row>
    <row r="327" spans="1:18" x14ac:dyDescent="0.35">
      <c r="A327" s="16" t="s">
        <v>208</v>
      </c>
      <c r="B327" s="16">
        <v>14137</v>
      </c>
      <c r="C327" s="16">
        <v>6606</v>
      </c>
      <c r="D327" s="16">
        <v>7236</v>
      </c>
      <c r="E327" s="16">
        <v>1829</v>
      </c>
      <c r="F327" s="16">
        <v>-1534</v>
      </c>
      <c r="G327" s="16">
        <v>817</v>
      </c>
      <c r="H327" s="16">
        <v>1341</v>
      </c>
      <c r="I327" s="16">
        <v>-524</v>
      </c>
      <c r="J327" s="16">
        <v>238</v>
      </c>
      <c r="K327" s="16">
        <v>0</v>
      </c>
      <c r="L327" s="16">
        <v>81</v>
      </c>
      <c r="M327" s="16">
        <v>10528</v>
      </c>
      <c r="N327" s="16">
        <v>2509</v>
      </c>
      <c r="O327" s="16">
        <v>48414</v>
      </c>
      <c r="Q327" s="16"/>
      <c r="R327" s="16"/>
    </row>
    <row r="328" spans="1:18" x14ac:dyDescent="0.35">
      <c r="A328" s="16" t="s">
        <v>209</v>
      </c>
      <c r="B328" s="16">
        <v>14938</v>
      </c>
      <c r="C328" s="16">
        <v>6761</v>
      </c>
      <c r="D328" s="16">
        <v>7617</v>
      </c>
      <c r="E328" s="16">
        <v>2357</v>
      </c>
      <c r="F328" s="16">
        <v>-1797</v>
      </c>
      <c r="G328" s="16">
        <v>270</v>
      </c>
      <c r="H328" s="16">
        <v>472</v>
      </c>
      <c r="I328" s="16">
        <v>-202</v>
      </c>
      <c r="J328" s="16">
        <v>531</v>
      </c>
      <c r="K328" s="16">
        <v>0</v>
      </c>
      <c r="L328" s="16">
        <v>-138</v>
      </c>
      <c r="M328" s="16">
        <v>9129</v>
      </c>
      <c r="N328" s="16">
        <v>2368</v>
      </c>
      <c r="O328" s="16">
        <v>47492</v>
      </c>
      <c r="Q328" s="16"/>
      <c r="R328" s="16"/>
    </row>
    <row r="329" spans="1:18" x14ac:dyDescent="0.35">
      <c r="A329" s="16" t="s">
        <v>210</v>
      </c>
      <c r="B329" s="16">
        <v>14001</v>
      </c>
      <c r="C329" s="16">
        <v>6780</v>
      </c>
      <c r="D329" s="16">
        <v>7249</v>
      </c>
      <c r="E329" s="16">
        <v>1885</v>
      </c>
      <c r="F329" s="16">
        <v>-1913</v>
      </c>
      <c r="G329" s="16">
        <v>606</v>
      </c>
      <c r="H329" s="16">
        <v>1060</v>
      </c>
      <c r="I329" s="16">
        <v>-454</v>
      </c>
      <c r="J329" s="16">
        <v>280</v>
      </c>
      <c r="K329" s="16">
        <v>0</v>
      </c>
      <c r="L329" s="16">
        <v>114</v>
      </c>
      <c r="M329" s="16">
        <v>9900</v>
      </c>
      <c r="N329" s="16">
        <v>2324</v>
      </c>
      <c r="O329" s="16">
        <v>46201</v>
      </c>
      <c r="Q329" s="16"/>
      <c r="R329" s="16"/>
    </row>
    <row r="330" spans="1:18" x14ac:dyDescent="0.35">
      <c r="A330" s="16" t="s">
        <v>211</v>
      </c>
      <c r="B330" s="16">
        <v>16931</v>
      </c>
      <c r="C330" s="16">
        <v>9371</v>
      </c>
      <c r="D330" s="16">
        <v>6778</v>
      </c>
      <c r="E330" s="16">
        <v>2551</v>
      </c>
      <c r="F330" s="16">
        <v>-1769</v>
      </c>
      <c r="G330" s="16">
        <v>471</v>
      </c>
      <c r="H330" s="16">
        <v>824</v>
      </c>
      <c r="I330" s="16">
        <v>-353</v>
      </c>
      <c r="J330" s="16">
        <v>383</v>
      </c>
      <c r="K330" s="16">
        <v>0</v>
      </c>
      <c r="L330" s="16">
        <v>14</v>
      </c>
      <c r="M330" s="16">
        <v>10964</v>
      </c>
      <c r="N330" s="16">
        <v>2355</v>
      </c>
      <c r="O330" s="16">
        <v>50198</v>
      </c>
      <c r="Q330" s="16"/>
      <c r="R330" s="16"/>
    </row>
    <row r="331" spans="1:18" x14ac:dyDescent="0.35">
      <c r="A331" s="16" t="s">
        <v>212</v>
      </c>
      <c r="B331" s="16">
        <v>14375</v>
      </c>
      <c r="C331" s="16">
        <v>6834</v>
      </c>
      <c r="D331" s="16">
        <v>7054</v>
      </c>
      <c r="E331" s="16">
        <v>2533</v>
      </c>
      <c r="F331" s="16">
        <v>-2046</v>
      </c>
      <c r="G331" s="16">
        <v>88</v>
      </c>
      <c r="H331" s="16">
        <v>-194</v>
      </c>
      <c r="I331" s="16">
        <v>282</v>
      </c>
      <c r="J331" s="16">
        <v>982</v>
      </c>
      <c r="K331" s="16">
        <v>0</v>
      </c>
      <c r="L331" s="16">
        <v>-475</v>
      </c>
      <c r="M331" s="16">
        <v>10038</v>
      </c>
      <c r="N331" s="16">
        <v>2596</v>
      </c>
      <c r="O331" s="16">
        <v>48525</v>
      </c>
      <c r="Q331" s="16"/>
      <c r="R331" s="16"/>
    </row>
    <row r="332" spans="1:18" x14ac:dyDescent="0.35">
      <c r="A332" s="16" t="s">
        <v>213</v>
      </c>
      <c r="B332" s="16">
        <v>13838</v>
      </c>
      <c r="C332" s="16">
        <v>6638</v>
      </c>
      <c r="D332" s="16">
        <v>7060</v>
      </c>
      <c r="E332" s="16">
        <v>2163</v>
      </c>
      <c r="F332" s="16">
        <v>-2023</v>
      </c>
      <c r="G332" s="16">
        <v>615</v>
      </c>
      <c r="H332" s="16">
        <v>1041</v>
      </c>
      <c r="I332" s="16">
        <v>-426</v>
      </c>
      <c r="J332" s="16">
        <v>274</v>
      </c>
      <c r="K332" s="16">
        <v>0</v>
      </c>
      <c r="L332" s="16">
        <v>233</v>
      </c>
      <c r="M332" s="16">
        <v>9710</v>
      </c>
      <c r="N332" s="16">
        <v>2601</v>
      </c>
      <c r="O332" s="16">
        <v>47048</v>
      </c>
      <c r="Q332" s="16"/>
      <c r="R332" s="16"/>
    </row>
    <row r="333" spans="1:18" x14ac:dyDescent="0.35">
      <c r="A333" s="16" t="s">
        <v>214</v>
      </c>
      <c r="B333" s="16">
        <v>14766</v>
      </c>
      <c r="C333" s="16">
        <v>6987</v>
      </c>
      <c r="D333" s="16">
        <v>7583</v>
      </c>
      <c r="E333" s="16">
        <v>1662</v>
      </c>
      <c r="F333" s="16">
        <v>-1466</v>
      </c>
      <c r="G333" s="16">
        <v>338</v>
      </c>
      <c r="H333" s="16">
        <v>764</v>
      </c>
      <c r="I333" s="16">
        <v>-426</v>
      </c>
      <c r="J333" s="16">
        <v>254</v>
      </c>
      <c r="K333" s="16">
        <v>0</v>
      </c>
      <c r="L333" s="16">
        <v>232</v>
      </c>
      <c r="M333" s="16">
        <v>10305</v>
      </c>
      <c r="N333" s="16">
        <v>2205</v>
      </c>
      <c r="O333" s="16">
        <v>50993</v>
      </c>
      <c r="Q333" s="16"/>
      <c r="R333" s="16"/>
    </row>
    <row r="334" spans="1:18" x14ac:dyDescent="0.35">
      <c r="A334" s="16" t="s">
        <v>215</v>
      </c>
      <c r="B334" s="16">
        <v>14352</v>
      </c>
      <c r="C334" s="16">
        <v>6970</v>
      </c>
      <c r="D334" s="16">
        <v>6862</v>
      </c>
      <c r="E334" s="16">
        <v>3691</v>
      </c>
      <c r="F334" s="16">
        <v>-3171</v>
      </c>
      <c r="G334" s="16">
        <v>1045</v>
      </c>
      <c r="H334" s="16">
        <v>1426</v>
      </c>
      <c r="I334" s="16">
        <v>-381</v>
      </c>
      <c r="J334" s="16">
        <v>586</v>
      </c>
      <c r="K334" s="16">
        <v>0</v>
      </c>
      <c r="L334" s="16">
        <v>-61</v>
      </c>
      <c r="M334" s="16">
        <v>9430</v>
      </c>
      <c r="N334" s="16">
        <v>2291</v>
      </c>
      <c r="O334" s="16">
        <v>49288</v>
      </c>
      <c r="Q334" s="16"/>
      <c r="R334" s="16"/>
    </row>
    <row r="335" spans="1:18" x14ac:dyDescent="0.35">
      <c r="A335" s="16" t="s">
        <v>216</v>
      </c>
      <c r="B335" s="16">
        <v>13004</v>
      </c>
      <c r="C335" s="16">
        <v>6306</v>
      </c>
      <c r="D335" s="16">
        <v>6971</v>
      </c>
      <c r="E335" s="16">
        <v>2093</v>
      </c>
      <c r="F335" s="16">
        <v>-2366</v>
      </c>
      <c r="G335" s="16">
        <v>1842</v>
      </c>
      <c r="H335" s="16">
        <v>2632</v>
      </c>
      <c r="I335" s="16">
        <v>-790</v>
      </c>
      <c r="J335" s="16">
        <v>177</v>
      </c>
      <c r="K335" s="16">
        <v>0</v>
      </c>
      <c r="L335" s="16">
        <v>348</v>
      </c>
      <c r="M335" s="16">
        <v>10144</v>
      </c>
      <c r="N335" s="16">
        <v>2276</v>
      </c>
      <c r="O335" s="16">
        <v>48583</v>
      </c>
      <c r="Q335" s="16"/>
      <c r="R335" s="16"/>
    </row>
    <row r="336" spans="1:18" x14ac:dyDescent="0.35">
      <c r="A336" s="16" t="s">
        <v>217</v>
      </c>
      <c r="B336" s="16">
        <v>14509</v>
      </c>
      <c r="C336" s="16">
        <v>6948</v>
      </c>
      <c r="D336" s="16">
        <v>7405</v>
      </c>
      <c r="E336" s="16">
        <v>531</v>
      </c>
      <c r="F336" s="16">
        <v>-375</v>
      </c>
      <c r="G336" s="16">
        <v>413</v>
      </c>
      <c r="H336" s="16">
        <v>560</v>
      </c>
      <c r="I336" s="16">
        <v>-147</v>
      </c>
      <c r="J336" s="16">
        <v>823</v>
      </c>
      <c r="K336" s="16">
        <v>0</v>
      </c>
      <c r="L336" s="16">
        <v>-295</v>
      </c>
      <c r="M336" s="16">
        <v>12126</v>
      </c>
      <c r="N336" s="16">
        <v>2286</v>
      </c>
      <c r="O336" s="16">
        <v>53854</v>
      </c>
      <c r="Q336" s="16"/>
      <c r="R336" s="16"/>
    </row>
    <row r="337" spans="1:18" x14ac:dyDescent="0.35">
      <c r="A337" s="16" t="s">
        <v>218</v>
      </c>
      <c r="B337" s="16">
        <v>14376</v>
      </c>
      <c r="C337" s="16">
        <v>6579</v>
      </c>
      <c r="D337" s="16">
        <v>7112</v>
      </c>
      <c r="E337" s="16">
        <v>2627</v>
      </c>
      <c r="F337" s="16">
        <v>-1942</v>
      </c>
      <c r="G337" s="16">
        <v>413</v>
      </c>
      <c r="H337" s="16">
        <v>559</v>
      </c>
      <c r="I337" s="16">
        <v>-146</v>
      </c>
      <c r="J337" s="16">
        <v>396</v>
      </c>
      <c r="K337" s="16">
        <v>0</v>
      </c>
      <c r="L337" s="16">
        <v>-22</v>
      </c>
      <c r="M337" s="16">
        <v>14142</v>
      </c>
      <c r="N337" s="16">
        <v>2461</v>
      </c>
      <c r="O337" s="16">
        <v>53010</v>
      </c>
      <c r="Q337" s="16"/>
      <c r="R337" s="16"/>
    </row>
    <row r="338" spans="1:18" x14ac:dyDescent="0.35">
      <c r="A338" s="16" t="s">
        <v>219</v>
      </c>
      <c r="B338" s="16">
        <v>14521</v>
      </c>
      <c r="C338" s="16">
        <v>6862</v>
      </c>
      <c r="D338" s="16">
        <v>7478</v>
      </c>
      <c r="E338" s="16">
        <v>2110</v>
      </c>
      <c r="F338" s="16">
        <v>-1929</v>
      </c>
      <c r="G338" s="16">
        <v>662</v>
      </c>
      <c r="H338" s="16">
        <v>896</v>
      </c>
      <c r="I338" s="16">
        <v>-234</v>
      </c>
      <c r="J338" s="16">
        <v>308</v>
      </c>
      <c r="K338" s="16">
        <v>0</v>
      </c>
      <c r="L338" s="16">
        <v>66</v>
      </c>
      <c r="M338" s="16">
        <v>11959</v>
      </c>
      <c r="N338" s="16">
        <v>2570</v>
      </c>
      <c r="O338" s="16">
        <v>51902</v>
      </c>
      <c r="Q338" s="16"/>
      <c r="R338" s="16"/>
    </row>
    <row r="339" spans="1:18" x14ac:dyDescent="0.35">
      <c r="A339" s="16" t="s">
        <v>220</v>
      </c>
      <c r="B339" s="16">
        <v>14733</v>
      </c>
      <c r="C339" s="16">
        <v>6624</v>
      </c>
      <c r="D339" s="16">
        <v>7716</v>
      </c>
      <c r="E339" s="16">
        <v>1820</v>
      </c>
      <c r="F339" s="16">
        <v>-1427</v>
      </c>
      <c r="G339" s="16">
        <v>331</v>
      </c>
      <c r="H339" s="16">
        <v>449</v>
      </c>
      <c r="I339" s="16">
        <v>-118</v>
      </c>
      <c r="J339" s="16">
        <v>429</v>
      </c>
      <c r="K339" s="16">
        <v>0</v>
      </c>
      <c r="L339" s="16">
        <v>-50</v>
      </c>
      <c r="M339" s="16">
        <v>10573</v>
      </c>
      <c r="N339" s="16">
        <v>2566</v>
      </c>
      <c r="O339" s="16">
        <v>51593</v>
      </c>
      <c r="Q339" s="16"/>
      <c r="R339" s="16"/>
    </row>
    <row r="340" spans="1:18" x14ac:dyDescent="0.35">
      <c r="A340" s="16" t="s">
        <v>221</v>
      </c>
      <c r="B340" s="16">
        <v>15233</v>
      </c>
      <c r="C340" s="16">
        <v>6829</v>
      </c>
      <c r="D340" s="16">
        <v>7967</v>
      </c>
      <c r="E340" s="16">
        <v>2326</v>
      </c>
      <c r="F340" s="16">
        <v>-1889</v>
      </c>
      <c r="G340" s="16">
        <v>662</v>
      </c>
      <c r="H340" s="16">
        <v>896</v>
      </c>
      <c r="I340" s="16">
        <v>-234</v>
      </c>
      <c r="J340" s="16">
        <v>413</v>
      </c>
      <c r="K340" s="16">
        <v>0</v>
      </c>
      <c r="L340" s="16">
        <v>-41</v>
      </c>
      <c r="M340" s="16">
        <v>10078</v>
      </c>
      <c r="N340" s="16">
        <v>2434</v>
      </c>
      <c r="O340" s="16">
        <v>50015</v>
      </c>
      <c r="Q340" s="16"/>
      <c r="R340" s="16"/>
    </row>
    <row r="341" spans="1:18" x14ac:dyDescent="0.35">
      <c r="A341" s="16" t="s">
        <v>222</v>
      </c>
      <c r="B341" s="16">
        <v>14717</v>
      </c>
      <c r="C341" s="16">
        <v>6833</v>
      </c>
      <c r="D341" s="16">
        <v>7702</v>
      </c>
      <c r="E341" s="16">
        <v>2068</v>
      </c>
      <c r="F341" s="16">
        <v>-1886</v>
      </c>
      <c r="G341" s="16">
        <v>646</v>
      </c>
      <c r="H341" s="16">
        <v>939</v>
      </c>
      <c r="I341" s="16">
        <v>-293</v>
      </c>
      <c r="J341" s="16">
        <v>355</v>
      </c>
      <c r="K341" s="16">
        <v>0</v>
      </c>
      <c r="L341" s="16">
        <v>18</v>
      </c>
      <c r="M341" s="16">
        <v>10373</v>
      </c>
      <c r="N341" s="16">
        <v>2510</v>
      </c>
      <c r="O341" s="16">
        <v>49664</v>
      </c>
      <c r="Q341" s="16"/>
      <c r="R341" s="16"/>
    </row>
    <row r="342" spans="1:18" x14ac:dyDescent="0.35">
      <c r="A342" s="16" t="s">
        <v>223</v>
      </c>
      <c r="B342" s="16">
        <v>17759</v>
      </c>
      <c r="C342" s="16">
        <v>9417</v>
      </c>
      <c r="D342" s="16">
        <v>7362</v>
      </c>
      <c r="E342" s="16">
        <v>2816</v>
      </c>
      <c r="F342" s="16">
        <v>-1836</v>
      </c>
      <c r="G342" s="16">
        <v>804</v>
      </c>
      <c r="H342" s="16">
        <v>1097</v>
      </c>
      <c r="I342" s="16">
        <v>-293</v>
      </c>
      <c r="J342" s="16">
        <v>356</v>
      </c>
      <c r="K342" s="16">
        <v>0</v>
      </c>
      <c r="L342" s="16">
        <v>17</v>
      </c>
      <c r="M342" s="16">
        <v>11807</v>
      </c>
      <c r="N342" s="16">
        <v>2566</v>
      </c>
      <c r="O342" s="16">
        <v>55046</v>
      </c>
      <c r="Q342" s="16"/>
      <c r="R342" s="16"/>
    </row>
    <row r="343" spans="1:18" x14ac:dyDescent="0.35">
      <c r="A343" s="16" t="s">
        <v>224</v>
      </c>
      <c r="B343" s="16">
        <v>14839</v>
      </c>
      <c r="C343" s="16">
        <v>6997</v>
      </c>
      <c r="D343" s="16">
        <v>7337</v>
      </c>
      <c r="E343" s="16">
        <v>2558</v>
      </c>
      <c r="F343" s="16">
        <v>-2053</v>
      </c>
      <c r="G343" s="16">
        <v>804</v>
      </c>
      <c r="H343" s="16">
        <v>1097</v>
      </c>
      <c r="I343" s="16">
        <v>-293</v>
      </c>
      <c r="J343" s="16">
        <v>463</v>
      </c>
      <c r="K343" s="16">
        <v>0</v>
      </c>
      <c r="L343" s="16">
        <v>150</v>
      </c>
      <c r="M343" s="16">
        <v>10305</v>
      </c>
      <c r="N343" s="16">
        <v>2431</v>
      </c>
      <c r="O343" s="16">
        <v>50426</v>
      </c>
      <c r="Q343" s="16"/>
      <c r="R343" s="16"/>
    </row>
    <row r="344" spans="1:18" x14ac:dyDescent="0.35">
      <c r="A344" s="16" t="s">
        <v>225</v>
      </c>
      <c r="B344" s="16">
        <v>14552</v>
      </c>
      <c r="C344" s="16">
        <v>6757</v>
      </c>
      <c r="D344" s="16">
        <v>7534</v>
      </c>
      <c r="E344" s="16">
        <v>2299</v>
      </c>
      <c r="F344" s="16">
        <v>-2038</v>
      </c>
      <c r="G344" s="16">
        <v>1365</v>
      </c>
      <c r="H344" s="16">
        <v>1228</v>
      </c>
      <c r="I344" s="16">
        <v>137</v>
      </c>
      <c r="J344" s="16">
        <v>893</v>
      </c>
      <c r="K344" s="16">
        <v>0</v>
      </c>
      <c r="L344" s="16">
        <v>-280</v>
      </c>
      <c r="M344" s="16">
        <v>10907</v>
      </c>
      <c r="N344" s="16">
        <v>2431</v>
      </c>
      <c r="O344" s="16">
        <v>51481</v>
      </c>
      <c r="Q344" s="16"/>
      <c r="R344" s="16"/>
    </row>
    <row r="345" spans="1:18" x14ac:dyDescent="0.35">
      <c r="A345" s="16" t="s">
        <v>226</v>
      </c>
      <c r="B345" s="16">
        <v>15559</v>
      </c>
      <c r="C345" s="16">
        <v>7155</v>
      </c>
      <c r="D345" s="16">
        <v>8049</v>
      </c>
      <c r="E345" s="16">
        <v>1849</v>
      </c>
      <c r="F345" s="16">
        <v>-1494</v>
      </c>
      <c r="G345" s="16">
        <v>1039</v>
      </c>
      <c r="H345" s="16">
        <v>1293</v>
      </c>
      <c r="I345" s="16">
        <v>-254</v>
      </c>
      <c r="J345" s="16">
        <v>469</v>
      </c>
      <c r="K345" s="16">
        <v>0</v>
      </c>
      <c r="L345" s="16">
        <v>112</v>
      </c>
      <c r="M345" s="16">
        <v>10487</v>
      </c>
      <c r="N345" s="16">
        <v>2115</v>
      </c>
      <c r="O345" s="16">
        <v>54767</v>
      </c>
      <c r="Q345" s="16"/>
      <c r="R345" s="16"/>
    </row>
    <row r="346" spans="1:18" x14ac:dyDescent="0.35">
      <c r="A346" s="16" t="s">
        <v>227</v>
      </c>
      <c r="B346" s="16">
        <v>14494</v>
      </c>
      <c r="C346" s="16">
        <v>6911</v>
      </c>
      <c r="D346" s="16">
        <v>7157</v>
      </c>
      <c r="E346" s="16">
        <v>3283</v>
      </c>
      <c r="F346" s="16">
        <v>-2857</v>
      </c>
      <c r="G346" s="16">
        <v>912</v>
      </c>
      <c r="H346" s="16">
        <v>1130</v>
      </c>
      <c r="I346" s="16">
        <v>-218</v>
      </c>
      <c r="J346" s="16">
        <v>693</v>
      </c>
      <c r="K346" s="16">
        <v>0</v>
      </c>
      <c r="L346" s="16">
        <v>-101</v>
      </c>
      <c r="M346" s="16">
        <v>10243</v>
      </c>
      <c r="N346" s="16">
        <v>1979</v>
      </c>
      <c r="O346" s="16">
        <v>50202</v>
      </c>
      <c r="Q346" s="16"/>
      <c r="R346" s="16"/>
    </row>
    <row r="347" spans="1:18" x14ac:dyDescent="0.35">
      <c r="A347" s="16" t="s">
        <v>228</v>
      </c>
      <c r="B347" s="16">
        <v>13396</v>
      </c>
      <c r="C347" s="16">
        <v>6245</v>
      </c>
      <c r="D347" s="16">
        <v>7284</v>
      </c>
      <c r="E347" s="16">
        <v>2050</v>
      </c>
      <c r="F347" s="16">
        <v>-2183</v>
      </c>
      <c r="G347" s="16">
        <v>2516</v>
      </c>
      <c r="H347" s="16">
        <v>3116</v>
      </c>
      <c r="I347" s="16">
        <v>-600</v>
      </c>
      <c r="J347" s="16">
        <v>311</v>
      </c>
      <c r="K347" s="16">
        <v>0</v>
      </c>
      <c r="L347" s="16">
        <v>281</v>
      </c>
      <c r="M347" s="16">
        <v>9306</v>
      </c>
      <c r="N347" s="16">
        <v>1927</v>
      </c>
      <c r="O347" s="16">
        <v>50003</v>
      </c>
      <c r="Q347" s="16"/>
      <c r="R347" s="16"/>
    </row>
    <row r="348" spans="1:18" x14ac:dyDescent="0.35">
      <c r="A348" s="16" t="s">
        <v>229</v>
      </c>
      <c r="B348" s="16">
        <v>14642</v>
      </c>
      <c r="C348" s="16">
        <v>6920</v>
      </c>
      <c r="D348" s="16">
        <v>7415</v>
      </c>
      <c r="E348" s="16">
        <v>1282</v>
      </c>
      <c r="F348" s="16">
        <v>-975</v>
      </c>
      <c r="G348" s="16">
        <v>556</v>
      </c>
      <c r="H348" s="16">
        <v>688</v>
      </c>
      <c r="I348" s="16">
        <v>-132</v>
      </c>
      <c r="J348" s="16">
        <v>785</v>
      </c>
      <c r="K348" s="16">
        <v>0</v>
      </c>
      <c r="L348" s="16">
        <v>-188</v>
      </c>
      <c r="M348" s="16">
        <v>11462</v>
      </c>
      <c r="N348" s="16">
        <v>1376</v>
      </c>
      <c r="O348" s="16">
        <v>54468</v>
      </c>
      <c r="Q348" s="16"/>
      <c r="R348" s="16"/>
    </row>
    <row r="349" spans="1:18" x14ac:dyDescent="0.35">
      <c r="A349" s="16" t="s">
        <v>230</v>
      </c>
      <c r="B349" s="16">
        <v>15204</v>
      </c>
      <c r="C349" s="16">
        <v>6836</v>
      </c>
      <c r="D349" s="16">
        <v>7573</v>
      </c>
      <c r="E349" s="16">
        <v>2874</v>
      </c>
      <c r="F349" s="16">
        <v>-2079</v>
      </c>
      <c r="G349" s="16">
        <v>464</v>
      </c>
      <c r="H349" s="16">
        <v>574</v>
      </c>
      <c r="I349" s="16">
        <v>-110</v>
      </c>
      <c r="J349" s="16">
        <v>233</v>
      </c>
      <c r="K349" s="16">
        <v>0</v>
      </c>
      <c r="L349" s="16">
        <v>-26</v>
      </c>
      <c r="M349" s="16">
        <v>14020</v>
      </c>
      <c r="N349" s="16">
        <v>2321</v>
      </c>
      <c r="O349" s="16">
        <v>55330</v>
      </c>
      <c r="Q349" s="16"/>
      <c r="R349" s="16"/>
    </row>
    <row r="350" spans="1:18" x14ac:dyDescent="0.35">
      <c r="A350" s="16" t="s">
        <v>231</v>
      </c>
      <c r="B350" s="16">
        <v>15028</v>
      </c>
      <c r="C350" s="16">
        <v>7205</v>
      </c>
      <c r="D350" s="16">
        <v>7590</v>
      </c>
      <c r="E350" s="16">
        <v>2176</v>
      </c>
      <c r="F350" s="16">
        <v>-1943</v>
      </c>
      <c r="G350" s="16">
        <v>648</v>
      </c>
      <c r="H350" s="16">
        <v>803</v>
      </c>
      <c r="I350" s="16">
        <v>-155</v>
      </c>
      <c r="J350" s="16">
        <v>188</v>
      </c>
      <c r="K350" s="16">
        <v>0</v>
      </c>
      <c r="L350" s="16">
        <v>19</v>
      </c>
      <c r="M350" s="16">
        <v>11824</v>
      </c>
      <c r="N350" s="16">
        <v>2321</v>
      </c>
      <c r="O350" s="16">
        <v>52152</v>
      </c>
      <c r="Q350" s="16"/>
      <c r="R350" s="16"/>
    </row>
    <row r="351" spans="1:18" x14ac:dyDescent="0.35">
      <c r="A351" s="16" t="s">
        <v>232</v>
      </c>
      <c r="B351" s="16">
        <v>15350</v>
      </c>
      <c r="C351" s="16">
        <v>6959</v>
      </c>
      <c r="D351" s="16">
        <v>7815</v>
      </c>
      <c r="E351" s="16">
        <v>2003</v>
      </c>
      <c r="F351" s="16">
        <v>-1427</v>
      </c>
      <c r="G351" s="16">
        <v>555</v>
      </c>
      <c r="H351" s="16">
        <v>688</v>
      </c>
      <c r="I351" s="16">
        <v>-133</v>
      </c>
      <c r="J351" s="16">
        <v>214</v>
      </c>
      <c r="K351" s="16">
        <v>0</v>
      </c>
      <c r="L351" s="16">
        <v>-4</v>
      </c>
      <c r="M351" s="16">
        <v>12287</v>
      </c>
      <c r="N351" s="16">
        <v>2326</v>
      </c>
      <c r="O351" s="16">
        <v>54291</v>
      </c>
      <c r="Q351" s="16"/>
      <c r="R351" s="16"/>
    </row>
    <row r="352" spans="1:18" x14ac:dyDescent="0.35">
      <c r="A352" s="16" t="s">
        <v>233</v>
      </c>
      <c r="B352" s="16">
        <v>15489</v>
      </c>
      <c r="C352" s="16">
        <v>7289</v>
      </c>
      <c r="D352" s="16">
        <v>7910</v>
      </c>
      <c r="E352" s="16">
        <v>1988</v>
      </c>
      <c r="F352" s="16">
        <v>-1698</v>
      </c>
      <c r="G352" s="16">
        <v>834</v>
      </c>
      <c r="H352" s="16">
        <v>1033</v>
      </c>
      <c r="I352" s="16">
        <v>-199</v>
      </c>
      <c r="J352" s="16">
        <v>518</v>
      </c>
      <c r="K352" s="16">
        <v>0</v>
      </c>
      <c r="L352" s="16">
        <v>-19</v>
      </c>
      <c r="M352" s="16">
        <v>8457</v>
      </c>
      <c r="N352" s="16">
        <v>2332</v>
      </c>
      <c r="O352" s="16">
        <v>49329</v>
      </c>
      <c r="Q352" s="16"/>
      <c r="R352" s="16"/>
    </row>
    <row r="353" spans="1:18" x14ac:dyDescent="0.35">
      <c r="A353" s="16" t="s">
        <v>234</v>
      </c>
      <c r="B353" s="16">
        <v>15763</v>
      </c>
      <c r="C353" s="16">
        <v>7254</v>
      </c>
      <c r="D353" s="16">
        <v>7850</v>
      </c>
      <c r="E353" s="16">
        <v>2691</v>
      </c>
      <c r="F353" s="16">
        <v>-2032</v>
      </c>
      <c r="G353" s="16">
        <v>560</v>
      </c>
      <c r="H353" s="16">
        <v>781</v>
      </c>
      <c r="I353" s="16">
        <v>-221</v>
      </c>
      <c r="J353" s="16">
        <v>496</v>
      </c>
      <c r="K353" s="16">
        <v>0</v>
      </c>
      <c r="L353" s="16">
        <v>3</v>
      </c>
      <c r="M353" s="16">
        <v>11322</v>
      </c>
      <c r="N353" s="16">
        <v>2242</v>
      </c>
      <c r="O353" s="16">
        <v>52626</v>
      </c>
      <c r="Q353" s="16"/>
      <c r="R353" s="16"/>
    </row>
    <row r="354" spans="1:18" x14ac:dyDescent="0.35">
      <c r="A354" s="16" t="s">
        <v>235</v>
      </c>
      <c r="B354" s="16">
        <v>18135</v>
      </c>
      <c r="C354" s="16">
        <v>9143</v>
      </c>
      <c r="D354" s="16">
        <v>7622</v>
      </c>
      <c r="E354" s="16">
        <v>3221</v>
      </c>
      <c r="F354" s="16">
        <v>-1851</v>
      </c>
      <c r="G354" s="16">
        <v>880</v>
      </c>
      <c r="H354" s="16">
        <v>1101</v>
      </c>
      <c r="I354" s="16">
        <v>-221</v>
      </c>
      <c r="J354" s="16">
        <v>498</v>
      </c>
      <c r="K354" s="16">
        <v>0</v>
      </c>
      <c r="L354" s="16">
        <v>2</v>
      </c>
      <c r="M354" s="16">
        <v>10130</v>
      </c>
      <c r="N354" s="16">
        <v>2143</v>
      </c>
      <c r="O354" s="16">
        <v>54081</v>
      </c>
      <c r="Q354" s="16"/>
      <c r="R354" s="16"/>
    </row>
    <row r="355" spans="1:18" x14ac:dyDescent="0.35">
      <c r="A355" s="16" t="s">
        <v>236</v>
      </c>
      <c r="B355" s="16">
        <v>15263</v>
      </c>
      <c r="C355" s="16">
        <v>7198</v>
      </c>
      <c r="D355" s="16">
        <v>7736</v>
      </c>
      <c r="E355" s="16">
        <v>2323</v>
      </c>
      <c r="F355" s="16">
        <v>-1994</v>
      </c>
      <c r="G355" s="16">
        <v>880</v>
      </c>
      <c r="H355" s="16">
        <v>1101</v>
      </c>
      <c r="I355" s="16">
        <v>-221</v>
      </c>
      <c r="J355" s="16">
        <v>945</v>
      </c>
      <c r="K355" s="16">
        <v>0</v>
      </c>
      <c r="L355" s="16">
        <v>-168</v>
      </c>
      <c r="M355" s="16">
        <v>7970</v>
      </c>
      <c r="N355" s="16">
        <v>2103</v>
      </c>
      <c r="O355" s="16">
        <v>50683</v>
      </c>
      <c r="Q355" s="16"/>
      <c r="R355" s="16"/>
    </row>
    <row r="356" spans="1:18" x14ac:dyDescent="0.35">
      <c r="A356" s="16" t="s">
        <v>237</v>
      </c>
      <c r="B356" s="16">
        <v>15103</v>
      </c>
      <c r="C356" s="16">
        <v>6935</v>
      </c>
      <c r="D356" s="16">
        <v>7777</v>
      </c>
      <c r="E356" s="16">
        <v>2522</v>
      </c>
      <c r="F356" s="16">
        <v>-2131</v>
      </c>
      <c r="G356" s="16">
        <v>337</v>
      </c>
      <c r="H356" s="16">
        <v>1010</v>
      </c>
      <c r="I356" s="16">
        <v>-673</v>
      </c>
      <c r="J356" s="16">
        <v>493</v>
      </c>
      <c r="K356" s="16">
        <v>0</v>
      </c>
      <c r="L356" s="16">
        <v>284</v>
      </c>
      <c r="M356" s="16">
        <v>10026</v>
      </c>
      <c r="N356" s="16">
        <v>2103</v>
      </c>
      <c r="O356" s="16">
        <v>51149</v>
      </c>
      <c r="Q356" s="16"/>
      <c r="R356" s="16"/>
    </row>
    <row r="357" spans="1:18" x14ac:dyDescent="0.35">
      <c r="A357" s="16" t="s">
        <v>238</v>
      </c>
      <c r="B357" s="16">
        <v>15952</v>
      </c>
      <c r="C357" s="16">
        <v>7218</v>
      </c>
      <c r="D357" s="16">
        <v>7954</v>
      </c>
      <c r="E357" s="16">
        <v>2289</v>
      </c>
      <c r="F357" s="16">
        <v>-1509</v>
      </c>
      <c r="G357" s="16">
        <v>869</v>
      </c>
      <c r="H357" s="16">
        <v>1130</v>
      </c>
      <c r="I357" s="16">
        <v>-261</v>
      </c>
      <c r="J357" s="16">
        <v>881</v>
      </c>
      <c r="K357" s="16">
        <v>0</v>
      </c>
      <c r="L357" s="16">
        <v>-128</v>
      </c>
      <c r="M357" s="16">
        <v>9903</v>
      </c>
      <c r="N357" s="16">
        <v>2058</v>
      </c>
      <c r="O357" s="16">
        <v>54082</v>
      </c>
      <c r="Q357" s="16"/>
      <c r="R357" s="16"/>
    </row>
    <row r="358" spans="1:18" x14ac:dyDescent="0.35">
      <c r="A358" s="16" t="s">
        <v>239</v>
      </c>
      <c r="B358" s="16">
        <v>15104</v>
      </c>
      <c r="C358" s="16">
        <v>7315</v>
      </c>
      <c r="D358" s="16">
        <v>7425</v>
      </c>
      <c r="E358" s="16">
        <v>3015</v>
      </c>
      <c r="F358" s="16">
        <v>-2651</v>
      </c>
      <c r="G358" s="16">
        <v>729</v>
      </c>
      <c r="H358" s="16">
        <v>995</v>
      </c>
      <c r="I358" s="16">
        <v>-266</v>
      </c>
      <c r="J358" s="16">
        <v>729</v>
      </c>
      <c r="K358" s="16">
        <v>0</v>
      </c>
      <c r="L358" s="16">
        <v>-186</v>
      </c>
      <c r="M358" s="16">
        <v>9423</v>
      </c>
      <c r="N358" s="16">
        <v>2085</v>
      </c>
      <c r="O358" s="16">
        <v>51429</v>
      </c>
      <c r="Q358" s="16"/>
      <c r="R358" s="16"/>
    </row>
    <row r="359" spans="1:18" x14ac:dyDescent="0.35">
      <c r="A359" s="16" t="s">
        <v>240</v>
      </c>
      <c r="B359" s="16">
        <v>14731</v>
      </c>
      <c r="C359" s="16">
        <v>6735</v>
      </c>
      <c r="D359" s="16">
        <v>7547</v>
      </c>
      <c r="E359" s="16">
        <v>2733</v>
      </c>
      <c r="F359" s="16">
        <v>-2284</v>
      </c>
      <c r="G359" s="16">
        <v>2423</v>
      </c>
      <c r="H359" s="16">
        <v>3215</v>
      </c>
      <c r="I359" s="16">
        <v>-792</v>
      </c>
      <c r="J359" s="16">
        <v>203</v>
      </c>
      <c r="K359" s="16">
        <v>0</v>
      </c>
      <c r="L359" s="16">
        <v>340</v>
      </c>
      <c r="M359" s="16">
        <v>10382</v>
      </c>
      <c r="N359" s="16">
        <v>2050</v>
      </c>
      <c r="O359" s="16">
        <v>52615</v>
      </c>
      <c r="Q359" s="16"/>
      <c r="R359" s="16"/>
    </row>
    <row r="360" spans="1:18" x14ac:dyDescent="0.35">
      <c r="A360" s="16" t="s">
        <v>241</v>
      </c>
      <c r="B360" s="16">
        <v>15292</v>
      </c>
      <c r="C360" s="16">
        <v>7226</v>
      </c>
      <c r="D360" s="16">
        <v>7652</v>
      </c>
      <c r="E360" s="16">
        <v>1291</v>
      </c>
      <c r="F360" s="16">
        <v>-877</v>
      </c>
      <c r="G360" s="16">
        <v>822</v>
      </c>
      <c r="H360" s="16">
        <v>1087</v>
      </c>
      <c r="I360" s="16">
        <v>-265</v>
      </c>
      <c r="J360" s="16">
        <v>737</v>
      </c>
      <c r="K360" s="16">
        <v>0</v>
      </c>
      <c r="L360" s="16">
        <v>-188</v>
      </c>
      <c r="M360" s="16">
        <v>12433</v>
      </c>
      <c r="N360" s="16">
        <v>1908</v>
      </c>
      <c r="O360" s="16">
        <v>56977</v>
      </c>
      <c r="Q360" s="16"/>
      <c r="R360" s="16"/>
    </row>
    <row r="361" spans="1:18" x14ac:dyDescent="0.35">
      <c r="A361" s="16" t="s">
        <v>242</v>
      </c>
      <c r="B361" s="16">
        <v>16129</v>
      </c>
      <c r="C361" s="16">
        <v>7413</v>
      </c>
      <c r="D361" s="16">
        <v>7725</v>
      </c>
      <c r="E361" s="16">
        <v>2663</v>
      </c>
      <c r="F361" s="16">
        <v>-1672</v>
      </c>
      <c r="G361" s="16">
        <v>822</v>
      </c>
      <c r="H361" s="16">
        <v>1086</v>
      </c>
      <c r="I361" s="16">
        <v>-264</v>
      </c>
      <c r="J361" s="16">
        <v>225</v>
      </c>
      <c r="K361" s="16">
        <v>0</v>
      </c>
      <c r="L361" s="16">
        <v>49</v>
      </c>
      <c r="M361" s="16">
        <v>11149</v>
      </c>
      <c r="N361" s="16">
        <v>2217</v>
      </c>
      <c r="O361" s="16">
        <v>54847</v>
      </c>
      <c r="Q361" s="16"/>
      <c r="R361" s="16"/>
    </row>
    <row r="362" spans="1:18" x14ac:dyDescent="0.35">
      <c r="A362" s="16" t="s">
        <v>243</v>
      </c>
      <c r="B362" s="16">
        <v>16723</v>
      </c>
      <c r="C362" s="16">
        <v>7700</v>
      </c>
      <c r="D362" s="16">
        <v>8227</v>
      </c>
      <c r="E362" s="16">
        <v>2988</v>
      </c>
      <c r="F362" s="16">
        <v>-2192</v>
      </c>
      <c r="G362" s="16">
        <v>739</v>
      </c>
      <c r="H362" s="16">
        <v>977</v>
      </c>
      <c r="I362" s="16">
        <v>-238</v>
      </c>
      <c r="J362" s="16">
        <v>251</v>
      </c>
      <c r="K362" s="16">
        <v>0</v>
      </c>
      <c r="L362" s="16">
        <v>23</v>
      </c>
      <c r="M362" s="16">
        <v>12071</v>
      </c>
      <c r="N362" s="16">
        <v>2124</v>
      </c>
      <c r="O362" s="16">
        <v>55597</v>
      </c>
      <c r="Q362" s="16"/>
      <c r="R362" s="16"/>
    </row>
    <row r="363" spans="1:18" x14ac:dyDescent="0.35">
      <c r="A363" s="16" t="s">
        <v>244</v>
      </c>
      <c r="B363" s="16">
        <v>15674</v>
      </c>
      <c r="C363" s="16">
        <v>7431</v>
      </c>
      <c r="D363" s="16">
        <v>7726</v>
      </c>
      <c r="E363" s="16">
        <v>2048</v>
      </c>
      <c r="F363" s="16">
        <v>-1531</v>
      </c>
      <c r="G363" s="16">
        <v>410</v>
      </c>
      <c r="H363" s="16">
        <v>543</v>
      </c>
      <c r="I363" s="16">
        <v>-133</v>
      </c>
      <c r="J363" s="16">
        <v>353</v>
      </c>
      <c r="K363" s="16">
        <v>0</v>
      </c>
      <c r="L363" s="16">
        <v>-82</v>
      </c>
      <c r="M363" s="16">
        <v>11180</v>
      </c>
      <c r="N363" s="16">
        <v>2107</v>
      </c>
      <c r="O363" s="16">
        <v>53384</v>
      </c>
      <c r="Q363" s="16"/>
      <c r="R363" s="16"/>
    </row>
    <row r="364" spans="1:18" x14ac:dyDescent="0.35">
      <c r="A364" s="16" t="s">
        <v>245</v>
      </c>
      <c r="B364" s="16">
        <v>16402</v>
      </c>
      <c r="C364" s="16">
        <v>7653</v>
      </c>
      <c r="D364" s="16">
        <v>8138</v>
      </c>
      <c r="E364" s="16">
        <v>2408</v>
      </c>
      <c r="F364" s="16">
        <v>-1797</v>
      </c>
      <c r="G364" s="16">
        <v>410</v>
      </c>
      <c r="H364" s="16">
        <v>543</v>
      </c>
      <c r="I364" s="16">
        <v>-133</v>
      </c>
      <c r="J364" s="16">
        <v>579</v>
      </c>
      <c r="K364" s="16">
        <v>0</v>
      </c>
      <c r="L364" s="16">
        <v>-92</v>
      </c>
      <c r="M364" s="16">
        <v>9768</v>
      </c>
      <c r="N364" s="16">
        <v>2291</v>
      </c>
      <c r="O364" s="16">
        <v>50777</v>
      </c>
      <c r="Q364" s="16"/>
      <c r="R364" s="16"/>
    </row>
    <row r="365" spans="1:18" x14ac:dyDescent="0.35">
      <c r="A365" s="16" t="s">
        <v>246</v>
      </c>
      <c r="B365" s="16">
        <v>16480</v>
      </c>
      <c r="C365" s="16">
        <v>7637</v>
      </c>
      <c r="D365" s="16">
        <v>8046</v>
      </c>
      <c r="E365" s="16">
        <v>2866</v>
      </c>
      <c r="F365" s="16">
        <v>-2069</v>
      </c>
      <c r="G365" s="16">
        <v>692</v>
      </c>
      <c r="H365" s="16">
        <v>957</v>
      </c>
      <c r="I365" s="16">
        <v>-265</v>
      </c>
      <c r="J365" s="16">
        <v>447</v>
      </c>
      <c r="K365" s="16">
        <v>0</v>
      </c>
      <c r="L365" s="16">
        <v>40</v>
      </c>
      <c r="M365" s="16">
        <v>10913</v>
      </c>
      <c r="N365" s="16">
        <v>2244</v>
      </c>
      <c r="O365" s="16">
        <v>53772</v>
      </c>
      <c r="Q365" s="16"/>
      <c r="R365" s="16"/>
    </row>
    <row r="366" spans="1:18" x14ac:dyDescent="0.35">
      <c r="A366" s="16" t="s">
        <v>247</v>
      </c>
      <c r="B366" s="16">
        <v>18288</v>
      </c>
      <c r="C366" s="16">
        <v>9527</v>
      </c>
      <c r="D366" s="16">
        <v>7586</v>
      </c>
      <c r="E366" s="16">
        <v>2955</v>
      </c>
      <c r="F366" s="16">
        <v>-1780</v>
      </c>
      <c r="G366" s="16">
        <v>808</v>
      </c>
      <c r="H366" s="16">
        <v>1071</v>
      </c>
      <c r="I366" s="16">
        <v>-263</v>
      </c>
      <c r="J366" s="16">
        <v>449</v>
      </c>
      <c r="K366" s="16">
        <v>0</v>
      </c>
      <c r="L366" s="16">
        <v>38</v>
      </c>
      <c r="M366" s="16">
        <v>10287</v>
      </c>
      <c r="N366" s="16">
        <v>2278</v>
      </c>
      <c r="O366" s="16">
        <v>55376</v>
      </c>
      <c r="Q366" s="16"/>
      <c r="R366" s="16"/>
    </row>
    <row r="367" spans="1:18" x14ac:dyDescent="0.35">
      <c r="A367" s="16" t="s">
        <v>248</v>
      </c>
      <c r="B367" s="16">
        <v>16357</v>
      </c>
      <c r="C367" s="16">
        <v>7700</v>
      </c>
      <c r="D367" s="16">
        <v>7942</v>
      </c>
      <c r="E367" s="16">
        <v>2844</v>
      </c>
      <c r="F367" s="16">
        <v>-2129</v>
      </c>
      <c r="G367" s="16">
        <v>646</v>
      </c>
      <c r="H367" s="16">
        <v>857</v>
      </c>
      <c r="I367" s="16">
        <v>-211</v>
      </c>
      <c r="J367" s="16">
        <v>682</v>
      </c>
      <c r="K367" s="16">
        <v>0</v>
      </c>
      <c r="L367" s="16">
        <v>26</v>
      </c>
      <c r="M367" s="16">
        <v>9909</v>
      </c>
      <c r="N367" s="16">
        <v>1961</v>
      </c>
      <c r="O367" s="16">
        <v>53928</v>
      </c>
      <c r="Q367" s="16"/>
      <c r="R367" s="16"/>
    </row>
    <row r="368" spans="1:18" x14ac:dyDescent="0.35">
      <c r="A368" s="16" t="s">
        <v>249</v>
      </c>
      <c r="B368" s="16">
        <v>15857</v>
      </c>
      <c r="C368" s="16">
        <v>7429</v>
      </c>
      <c r="D368" s="16">
        <v>7789</v>
      </c>
      <c r="E368" s="16">
        <v>2789</v>
      </c>
      <c r="F368" s="16">
        <v>-2150</v>
      </c>
      <c r="G368" s="16">
        <v>483</v>
      </c>
      <c r="H368" s="16">
        <v>642</v>
      </c>
      <c r="I368" s="16">
        <v>-159</v>
      </c>
      <c r="J368" s="16">
        <v>734</v>
      </c>
      <c r="K368" s="16">
        <v>0</v>
      </c>
      <c r="L368" s="16">
        <v>-26</v>
      </c>
      <c r="M368" s="16">
        <v>10529</v>
      </c>
      <c r="N368" s="16">
        <v>1961</v>
      </c>
      <c r="O368" s="16">
        <v>53276</v>
      </c>
      <c r="Q368" s="16"/>
      <c r="R368" s="16"/>
    </row>
    <row r="369" spans="1:18" x14ac:dyDescent="0.35">
      <c r="A369" s="16" t="s">
        <v>250</v>
      </c>
      <c r="B369" s="16">
        <v>16331</v>
      </c>
      <c r="C369" s="16">
        <v>7706</v>
      </c>
      <c r="D369" s="16">
        <v>7937</v>
      </c>
      <c r="E369" s="16">
        <v>2046</v>
      </c>
      <c r="F369" s="16">
        <v>-1358</v>
      </c>
      <c r="G369" s="16">
        <v>1488</v>
      </c>
      <c r="H369" s="16">
        <v>1609</v>
      </c>
      <c r="I369" s="16">
        <v>-121</v>
      </c>
      <c r="J369" s="16">
        <v>733</v>
      </c>
      <c r="K369" s="16">
        <v>0</v>
      </c>
      <c r="L369" s="16">
        <v>-63</v>
      </c>
      <c r="M369" s="16">
        <v>10628</v>
      </c>
      <c r="N369" s="16">
        <v>1917</v>
      </c>
      <c r="O369" s="16">
        <v>57144</v>
      </c>
      <c r="Q369" s="16"/>
      <c r="R369" s="16"/>
    </row>
    <row r="370" spans="1:18" x14ac:dyDescent="0.35">
      <c r="A370" s="16" t="s">
        <v>251</v>
      </c>
      <c r="B370" s="16">
        <v>16230</v>
      </c>
      <c r="C370" s="16">
        <v>7702</v>
      </c>
      <c r="D370" s="16">
        <v>7590</v>
      </c>
      <c r="E370" s="16">
        <v>3630</v>
      </c>
      <c r="F370" s="16">
        <v>-2692</v>
      </c>
      <c r="G370" s="16">
        <v>1702</v>
      </c>
      <c r="H370" s="16">
        <v>2060</v>
      </c>
      <c r="I370" s="16">
        <v>-358</v>
      </c>
      <c r="J370" s="16">
        <v>619</v>
      </c>
      <c r="K370" s="16">
        <v>0</v>
      </c>
      <c r="L370" s="16">
        <v>-107</v>
      </c>
      <c r="M370" s="16">
        <v>9974</v>
      </c>
      <c r="N370" s="16">
        <v>1511</v>
      </c>
      <c r="O370" s="16">
        <v>52963</v>
      </c>
      <c r="Q370" s="16"/>
      <c r="R370" s="16"/>
    </row>
    <row r="371" spans="1:18" x14ac:dyDescent="0.35">
      <c r="A371" s="16" t="s">
        <v>252</v>
      </c>
      <c r="B371" s="16">
        <v>14559</v>
      </c>
      <c r="C371" s="16">
        <v>7011</v>
      </c>
      <c r="D371" s="16">
        <v>7494</v>
      </c>
      <c r="E371" s="16">
        <v>2467</v>
      </c>
      <c r="F371" s="16">
        <v>-2413</v>
      </c>
      <c r="G371" s="16">
        <v>2441</v>
      </c>
      <c r="H371" s="16">
        <v>3191</v>
      </c>
      <c r="I371" s="16">
        <v>-750</v>
      </c>
      <c r="J371" s="16">
        <v>218</v>
      </c>
      <c r="K371" s="16">
        <v>0</v>
      </c>
      <c r="L371" s="16">
        <v>285</v>
      </c>
      <c r="M371" s="16">
        <v>8848</v>
      </c>
      <c r="N371" s="16">
        <v>1511</v>
      </c>
      <c r="O371" s="16">
        <v>50947</v>
      </c>
      <c r="Q371" s="16"/>
      <c r="R371" s="16"/>
    </row>
    <row r="372" spans="1:18" x14ac:dyDescent="0.35">
      <c r="A372" s="16" t="s">
        <v>253</v>
      </c>
      <c r="B372" s="16">
        <v>16034</v>
      </c>
      <c r="C372" s="16">
        <v>7686</v>
      </c>
      <c r="D372" s="16">
        <v>7687</v>
      </c>
      <c r="E372" s="16">
        <v>1350</v>
      </c>
      <c r="F372" s="16">
        <v>-689</v>
      </c>
      <c r="G372" s="16">
        <v>926</v>
      </c>
      <c r="H372" s="16">
        <v>1203</v>
      </c>
      <c r="I372" s="16">
        <v>-277</v>
      </c>
      <c r="J372" s="16">
        <v>694</v>
      </c>
      <c r="K372" s="16">
        <v>0</v>
      </c>
      <c r="L372" s="16">
        <v>-187</v>
      </c>
      <c r="M372" s="16">
        <v>10293</v>
      </c>
      <c r="N372" s="16">
        <v>1521</v>
      </c>
      <c r="O372" s="16">
        <v>55604</v>
      </c>
      <c r="Q372" s="16"/>
      <c r="R372" s="16"/>
    </row>
    <row r="373" spans="1:18" x14ac:dyDescent="0.35">
      <c r="A373" s="16" t="s">
        <v>254</v>
      </c>
      <c r="B373" s="16">
        <v>16161</v>
      </c>
      <c r="C373" s="16">
        <v>7501</v>
      </c>
      <c r="D373" s="16">
        <v>7560</v>
      </c>
      <c r="E373" s="16">
        <v>2791</v>
      </c>
      <c r="F373" s="16">
        <v>-1691</v>
      </c>
      <c r="G373" s="16">
        <v>926</v>
      </c>
      <c r="H373" s="16">
        <v>1203</v>
      </c>
      <c r="I373" s="16">
        <v>-277</v>
      </c>
      <c r="J373" s="16">
        <v>518</v>
      </c>
      <c r="K373" s="16">
        <v>0</v>
      </c>
      <c r="L373" s="16">
        <v>-2</v>
      </c>
      <c r="M373" s="16">
        <v>19882</v>
      </c>
      <c r="N373" s="16">
        <v>2371</v>
      </c>
      <c r="O373" s="16">
        <v>65188</v>
      </c>
      <c r="Q373" s="16"/>
      <c r="R373" s="16"/>
    </row>
    <row r="374" spans="1:18" x14ac:dyDescent="0.35">
      <c r="A374" s="16" t="s">
        <v>255</v>
      </c>
      <c r="B374" s="16">
        <v>16696</v>
      </c>
      <c r="C374" s="16">
        <v>7850</v>
      </c>
      <c r="D374" s="16">
        <v>8110</v>
      </c>
      <c r="E374" s="16">
        <v>2721</v>
      </c>
      <c r="F374" s="16">
        <v>-1985</v>
      </c>
      <c r="G374" s="16">
        <v>926</v>
      </c>
      <c r="H374" s="16">
        <v>1203</v>
      </c>
      <c r="I374" s="16">
        <v>-277</v>
      </c>
      <c r="J374" s="16">
        <v>228</v>
      </c>
      <c r="K374" s="16">
        <v>0</v>
      </c>
      <c r="L374" s="16">
        <v>-2</v>
      </c>
      <c r="M374" s="16">
        <v>9070</v>
      </c>
      <c r="N374" s="16">
        <v>2078</v>
      </c>
      <c r="O374" s="16">
        <v>53224</v>
      </c>
      <c r="Q374" s="16"/>
      <c r="R374" s="16"/>
    </row>
    <row r="375" spans="1:18" x14ac:dyDescent="0.35">
      <c r="A375" s="16" t="s">
        <v>256</v>
      </c>
      <c r="B375" s="16">
        <v>15785</v>
      </c>
      <c r="C375" s="16">
        <v>7542</v>
      </c>
      <c r="D375" s="16">
        <v>7771</v>
      </c>
      <c r="E375" s="16">
        <v>2454</v>
      </c>
      <c r="F375" s="16">
        <v>-1982</v>
      </c>
      <c r="G375" s="16">
        <v>926</v>
      </c>
      <c r="H375" s="16">
        <v>1203</v>
      </c>
      <c r="I375" s="16">
        <v>-277</v>
      </c>
      <c r="J375" s="16">
        <v>411</v>
      </c>
      <c r="K375" s="16">
        <v>0</v>
      </c>
      <c r="L375" s="16">
        <v>-4</v>
      </c>
      <c r="M375" s="16">
        <v>10022</v>
      </c>
      <c r="N375" s="16">
        <v>1865</v>
      </c>
      <c r="O375" s="16">
        <v>53388</v>
      </c>
      <c r="Q375" s="16"/>
      <c r="R375" s="16"/>
    </row>
    <row r="376" spans="1:18" x14ac:dyDescent="0.35">
      <c r="A376" s="16" t="s">
        <v>257</v>
      </c>
      <c r="B376" s="16">
        <v>16919</v>
      </c>
      <c r="C376" s="16">
        <v>7838</v>
      </c>
      <c r="D376" s="16">
        <v>8371</v>
      </c>
      <c r="E376" s="16">
        <v>2688</v>
      </c>
      <c r="F376" s="16">
        <v>-1978</v>
      </c>
      <c r="G376" s="16">
        <v>926</v>
      </c>
      <c r="H376" s="16">
        <v>1203</v>
      </c>
      <c r="I376" s="16">
        <v>-277</v>
      </c>
      <c r="J376" s="16">
        <v>598</v>
      </c>
      <c r="K376" s="16">
        <v>0</v>
      </c>
      <c r="L376" s="16">
        <v>-11</v>
      </c>
      <c r="M376" s="16">
        <v>9430</v>
      </c>
      <c r="N376" s="16">
        <v>1563</v>
      </c>
      <c r="O376" s="16">
        <v>53021</v>
      </c>
      <c r="Q376" s="16"/>
      <c r="R376" s="16"/>
    </row>
    <row r="377" spans="1:18" x14ac:dyDescent="0.35">
      <c r="A377" s="16" t="s">
        <v>258</v>
      </c>
      <c r="B377" s="16">
        <v>16388</v>
      </c>
      <c r="C377" s="16">
        <v>7824</v>
      </c>
      <c r="D377" s="16">
        <v>7819</v>
      </c>
      <c r="E377" s="16">
        <v>2724</v>
      </c>
      <c r="F377" s="16">
        <v>-1979</v>
      </c>
      <c r="G377" s="16">
        <v>938</v>
      </c>
      <c r="H377" s="16">
        <v>1215</v>
      </c>
      <c r="I377" s="16">
        <v>-277</v>
      </c>
      <c r="J377" s="16">
        <v>489</v>
      </c>
      <c r="K377" s="16">
        <v>0</v>
      </c>
      <c r="L377" s="16">
        <v>-9</v>
      </c>
      <c r="M377" s="16">
        <v>8621</v>
      </c>
      <c r="N377" s="16">
        <v>2568</v>
      </c>
      <c r="O377" s="16">
        <v>51514</v>
      </c>
      <c r="Q377" s="16"/>
      <c r="R377" s="16"/>
    </row>
    <row r="378" spans="1:18" x14ac:dyDescent="0.35">
      <c r="A378" s="16" t="s">
        <v>259</v>
      </c>
      <c r="B378" s="16">
        <v>18461</v>
      </c>
      <c r="C378" s="16">
        <v>9690</v>
      </c>
      <c r="D378" s="16">
        <v>7542</v>
      </c>
      <c r="E378" s="16">
        <v>3225</v>
      </c>
      <c r="F378" s="16">
        <v>-1996</v>
      </c>
      <c r="G378" s="16">
        <v>927</v>
      </c>
      <c r="H378" s="16">
        <v>1204</v>
      </c>
      <c r="I378" s="16">
        <v>-277</v>
      </c>
      <c r="J378" s="16">
        <v>784</v>
      </c>
      <c r="K378" s="16">
        <v>0</v>
      </c>
      <c r="L378" s="16">
        <v>-11</v>
      </c>
      <c r="M378" s="16">
        <v>8995</v>
      </c>
      <c r="N378" s="16">
        <v>2371</v>
      </c>
      <c r="O378" s="16">
        <v>54320</v>
      </c>
      <c r="Q378" s="16"/>
      <c r="R378" s="16"/>
    </row>
    <row r="379" spans="1:18" x14ac:dyDescent="0.35">
      <c r="A379" s="16" t="s">
        <v>260</v>
      </c>
      <c r="B379" s="16">
        <v>16491</v>
      </c>
      <c r="C379" s="16">
        <v>7018</v>
      </c>
      <c r="D379" s="16">
        <v>8045</v>
      </c>
      <c r="E379" s="16">
        <v>3442</v>
      </c>
      <c r="F379" s="16">
        <v>-2014</v>
      </c>
      <c r="G379" s="16">
        <v>674</v>
      </c>
      <c r="H379" s="16">
        <v>674</v>
      </c>
      <c r="I379" s="16">
        <v>0</v>
      </c>
      <c r="J379" s="16">
        <v>369</v>
      </c>
      <c r="K379" s="16">
        <v>0</v>
      </c>
      <c r="L379" s="16">
        <v>-16</v>
      </c>
      <c r="M379" s="16">
        <v>9405</v>
      </c>
      <c r="N379" s="16">
        <v>1491</v>
      </c>
      <c r="O379" s="16">
        <v>54064</v>
      </c>
      <c r="Q379" s="16"/>
      <c r="R379" s="16"/>
    </row>
    <row r="380" spans="1:18" x14ac:dyDescent="0.35">
      <c r="A380" s="16" t="s">
        <v>261</v>
      </c>
      <c r="B380" s="16">
        <v>15464</v>
      </c>
      <c r="C380" s="16">
        <v>8856</v>
      </c>
      <c r="D380" s="16">
        <v>7340</v>
      </c>
      <c r="E380" s="16">
        <v>1299</v>
      </c>
      <c r="F380" s="16">
        <v>-2031</v>
      </c>
      <c r="G380" s="16">
        <v>494</v>
      </c>
      <c r="H380" s="16">
        <v>632</v>
      </c>
      <c r="I380" s="16">
        <v>-138</v>
      </c>
      <c r="J380" s="16">
        <v>1150</v>
      </c>
      <c r="K380" s="16">
        <v>0</v>
      </c>
      <c r="L380" s="16">
        <v>-20</v>
      </c>
      <c r="M380" s="16">
        <v>8176</v>
      </c>
      <c r="N380" s="16">
        <v>2048</v>
      </c>
      <c r="O380" s="16">
        <v>52464</v>
      </c>
      <c r="Q380" s="16"/>
      <c r="R380" s="16"/>
    </row>
    <row r="381" spans="1:18" x14ac:dyDescent="0.35">
      <c r="A381" s="16" t="s">
        <v>262</v>
      </c>
      <c r="B381" s="16">
        <v>16813</v>
      </c>
      <c r="C381" s="16">
        <v>7190</v>
      </c>
      <c r="D381" s="16">
        <v>8240</v>
      </c>
      <c r="E381" s="16">
        <v>3413</v>
      </c>
      <c r="F381" s="16">
        <v>-2030</v>
      </c>
      <c r="G381" s="16">
        <v>985</v>
      </c>
      <c r="H381" s="16">
        <v>1475</v>
      </c>
      <c r="I381" s="16">
        <v>-490</v>
      </c>
      <c r="J381" s="16">
        <v>1982</v>
      </c>
      <c r="K381" s="16">
        <v>0</v>
      </c>
      <c r="L381" s="16">
        <v>-21</v>
      </c>
      <c r="M381" s="16">
        <v>9751</v>
      </c>
      <c r="N381" s="16">
        <v>1602</v>
      </c>
      <c r="O381" s="16">
        <v>55737</v>
      </c>
      <c r="Q381" s="16"/>
      <c r="R381" s="16"/>
    </row>
    <row r="382" spans="1:18" x14ac:dyDescent="0.35">
      <c r="A382" s="16" t="s">
        <v>263</v>
      </c>
      <c r="B382" s="16">
        <v>16399</v>
      </c>
      <c r="C382" s="16">
        <v>7779</v>
      </c>
      <c r="D382" s="16">
        <v>7779</v>
      </c>
      <c r="E382" s="16">
        <v>2789</v>
      </c>
      <c r="F382" s="16">
        <v>-1948</v>
      </c>
      <c r="G382" s="16">
        <v>1025</v>
      </c>
      <c r="H382" s="16">
        <v>1472</v>
      </c>
      <c r="I382" s="16">
        <v>-447</v>
      </c>
      <c r="J382" s="16">
        <v>478</v>
      </c>
      <c r="K382" s="16">
        <v>0</v>
      </c>
      <c r="L382" s="16">
        <v>-7</v>
      </c>
      <c r="M382" s="16">
        <v>9306</v>
      </c>
      <c r="N382" s="16">
        <v>1489</v>
      </c>
      <c r="O382" s="16">
        <v>53671</v>
      </c>
      <c r="Q382" s="16"/>
      <c r="R382" s="16"/>
    </row>
    <row r="383" spans="1:18" x14ac:dyDescent="0.35">
      <c r="A383" s="16" t="s">
        <v>264</v>
      </c>
      <c r="B383" s="16">
        <v>14826</v>
      </c>
      <c r="C383" s="16">
        <v>7057</v>
      </c>
      <c r="D383" s="16">
        <v>7158</v>
      </c>
      <c r="E383" s="16">
        <v>2534</v>
      </c>
      <c r="F383" s="16">
        <v>-1923</v>
      </c>
      <c r="G383" s="16">
        <v>2327</v>
      </c>
      <c r="H383" s="16">
        <v>3352</v>
      </c>
      <c r="I383" s="16">
        <v>-1025</v>
      </c>
      <c r="J383" s="16">
        <v>204</v>
      </c>
      <c r="K383" s="16">
        <v>0</v>
      </c>
      <c r="L383" s="16">
        <v>-4</v>
      </c>
      <c r="M383" s="16">
        <v>11998</v>
      </c>
      <c r="N383" s="16">
        <v>1207</v>
      </c>
      <c r="O383" s="16">
        <v>56327</v>
      </c>
      <c r="Q383" s="16"/>
      <c r="R383" s="16"/>
    </row>
    <row r="384" spans="1:18" x14ac:dyDescent="0.35">
      <c r="A384" s="16" t="s">
        <v>265</v>
      </c>
      <c r="B384" s="16">
        <v>16031</v>
      </c>
      <c r="C384" s="16">
        <v>7840</v>
      </c>
      <c r="D384" s="16">
        <v>7627</v>
      </c>
      <c r="E384" s="16">
        <v>2723</v>
      </c>
      <c r="F384" s="16">
        <v>-2159</v>
      </c>
      <c r="G384" s="16">
        <v>838</v>
      </c>
      <c r="H384" s="16">
        <v>1206</v>
      </c>
      <c r="I384" s="16">
        <v>-368</v>
      </c>
      <c r="J384" s="16">
        <v>539</v>
      </c>
      <c r="K384" s="16">
        <v>0</v>
      </c>
      <c r="L384" s="16">
        <v>-4</v>
      </c>
      <c r="M384" s="16">
        <v>11086</v>
      </c>
      <c r="N384" s="16">
        <v>1494</v>
      </c>
      <c r="O384" s="16">
        <v>55083</v>
      </c>
      <c r="Q384" s="16"/>
      <c r="R384" s="16"/>
    </row>
    <row r="385" spans="1:18" x14ac:dyDescent="0.35">
      <c r="A385" s="16" t="s">
        <v>266</v>
      </c>
      <c r="B385" s="16">
        <v>16875</v>
      </c>
      <c r="C385" s="16">
        <v>7734</v>
      </c>
      <c r="D385" s="16">
        <v>7975</v>
      </c>
      <c r="E385" s="16">
        <v>2918</v>
      </c>
      <c r="F385" s="16">
        <v>-1752</v>
      </c>
      <c r="G385" s="16">
        <v>838</v>
      </c>
      <c r="H385" s="16">
        <v>1206</v>
      </c>
      <c r="I385" s="16">
        <v>-368</v>
      </c>
      <c r="J385" s="16">
        <v>571</v>
      </c>
      <c r="K385" s="16">
        <v>0</v>
      </c>
      <c r="L385" s="16">
        <v>-3</v>
      </c>
      <c r="M385" s="16">
        <v>17746</v>
      </c>
      <c r="N385" s="16">
        <v>2384</v>
      </c>
      <c r="O385" s="16">
        <v>64043</v>
      </c>
      <c r="Q385" s="16"/>
      <c r="R385" s="16"/>
    </row>
    <row r="386" spans="1:18" x14ac:dyDescent="0.35">
      <c r="A386" s="16" t="s">
        <v>267</v>
      </c>
      <c r="B386" s="16">
        <v>16850</v>
      </c>
      <c r="C386" s="16">
        <v>8054</v>
      </c>
      <c r="D386" s="16">
        <v>7987</v>
      </c>
      <c r="E386" s="16">
        <v>2856</v>
      </c>
      <c r="F386" s="16">
        <v>-2047</v>
      </c>
      <c r="G386" s="16">
        <v>838</v>
      </c>
      <c r="H386" s="16">
        <v>1206</v>
      </c>
      <c r="I386" s="16">
        <v>-368</v>
      </c>
      <c r="J386" s="16">
        <v>311</v>
      </c>
      <c r="K386" s="16">
        <v>0</v>
      </c>
      <c r="L386" s="16">
        <v>-3</v>
      </c>
      <c r="M386" s="16">
        <v>8563</v>
      </c>
      <c r="N386" s="16">
        <v>1681</v>
      </c>
      <c r="O386" s="16">
        <v>53066</v>
      </c>
      <c r="Q386" s="16"/>
      <c r="R386" s="16"/>
    </row>
    <row r="387" spans="1:18" x14ac:dyDescent="0.35">
      <c r="A387" s="16" t="s">
        <v>268</v>
      </c>
      <c r="B387" s="16">
        <v>16049</v>
      </c>
      <c r="C387" s="16">
        <v>7753</v>
      </c>
      <c r="D387" s="16">
        <v>7612</v>
      </c>
      <c r="E387" s="16">
        <v>2710</v>
      </c>
      <c r="F387" s="16">
        <v>-2026</v>
      </c>
      <c r="G387" s="16">
        <v>754</v>
      </c>
      <c r="H387" s="16">
        <v>1085</v>
      </c>
      <c r="I387" s="16">
        <v>-331</v>
      </c>
      <c r="J387" s="16">
        <v>618</v>
      </c>
      <c r="K387" s="16">
        <v>0</v>
      </c>
      <c r="L387" s="16">
        <v>-4</v>
      </c>
      <c r="M387" s="16">
        <v>10739</v>
      </c>
      <c r="N387" s="16">
        <v>1610</v>
      </c>
      <c r="O387" s="16">
        <v>54674</v>
      </c>
      <c r="Q387" s="16"/>
      <c r="R387" s="16"/>
    </row>
    <row r="388" spans="1:18" x14ac:dyDescent="0.35">
      <c r="A388" s="16" t="s">
        <v>269</v>
      </c>
      <c r="B388" s="16">
        <v>17231</v>
      </c>
      <c r="C388" s="16">
        <v>8058</v>
      </c>
      <c r="D388" s="16">
        <v>8412</v>
      </c>
      <c r="E388" s="16">
        <v>2799</v>
      </c>
      <c r="F388" s="16">
        <v>-2038</v>
      </c>
      <c r="G388" s="16">
        <v>586</v>
      </c>
      <c r="H388" s="16">
        <v>844</v>
      </c>
      <c r="I388" s="16">
        <v>-258</v>
      </c>
      <c r="J388" s="16">
        <v>459</v>
      </c>
      <c r="K388" s="16">
        <v>0</v>
      </c>
      <c r="L388" s="16">
        <v>-19</v>
      </c>
      <c r="M388" s="16">
        <v>9676</v>
      </c>
      <c r="N388" s="16">
        <v>1419</v>
      </c>
      <c r="O388" s="16">
        <v>54612</v>
      </c>
      <c r="Q388" s="16"/>
      <c r="R388" s="16"/>
    </row>
    <row r="389" spans="1:18" x14ac:dyDescent="0.35">
      <c r="A389" s="16" t="s">
        <v>270</v>
      </c>
      <c r="B389" s="16">
        <v>16708</v>
      </c>
      <c r="C389" s="16">
        <v>8029</v>
      </c>
      <c r="D389" s="16">
        <v>7798</v>
      </c>
      <c r="E389" s="16">
        <v>2877</v>
      </c>
      <c r="F389" s="16">
        <v>-1996</v>
      </c>
      <c r="G389" s="16">
        <v>502</v>
      </c>
      <c r="H389" s="16">
        <v>723</v>
      </c>
      <c r="I389" s="16">
        <v>-221</v>
      </c>
      <c r="J389" s="16">
        <v>302</v>
      </c>
      <c r="K389" s="16">
        <v>0</v>
      </c>
      <c r="L389" s="16">
        <v>-21</v>
      </c>
      <c r="M389" s="16">
        <v>8827</v>
      </c>
      <c r="N389" s="16">
        <v>2229</v>
      </c>
      <c r="O389" s="16">
        <v>53763</v>
      </c>
      <c r="Q389" s="16"/>
      <c r="R389" s="16"/>
    </row>
    <row r="390" spans="1:18" x14ac:dyDescent="0.35">
      <c r="A390" s="16" t="s">
        <v>271</v>
      </c>
      <c r="B390" s="16">
        <v>19092</v>
      </c>
      <c r="C390" s="16">
        <v>9902</v>
      </c>
      <c r="D390" s="16">
        <v>7757</v>
      </c>
      <c r="E390" s="16">
        <v>3480</v>
      </c>
      <c r="F390" s="16">
        <v>-2047</v>
      </c>
      <c r="G390" s="16">
        <v>336</v>
      </c>
      <c r="H390" s="16">
        <v>483</v>
      </c>
      <c r="I390" s="16">
        <v>-147</v>
      </c>
      <c r="J390" s="16">
        <v>767</v>
      </c>
      <c r="K390" s="16">
        <v>0</v>
      </c>
      <c r="L390" s="16">
        <v>-23</v>
      </c>
      <c r="M390" s="16">
        <v>9381</v>
      </c>
      <c r="N390" s="16">
        <v>2135</v>
      </c>
      <c r="O390" s="16">
        <v>55902</v>
      </c>
      <c r="Q390" s="16"/>
      <c r="R390" s="16"/>
    </row>
    <row r="391" spans="1:18" x14ac:dyDescent="0.35">
      <c r="A391" s="16" t="s">
        <v>272</v>
      </c>
      <c r="B391" s="16">
        <v>17010</v>
      </c>
      <c r="C391" s="16">
        <v>7346</v>
      </c>
      <c r="D391" s="16">
        <v>8066</v>
      </c>
      <c r="E391" s="16">
        <v>3635</v>
      </c>
      <c r="F391" s="16">
        <v>-2037</v>
      </c>
      <c r="G391" s="16">
        <v>418</v>
      </c>
      <c r="H391" s="16">
        <v>602</v>
      </c>
      <c r="I391" s="16">
        <v>-184</v>
      </c>
      <c r="J391" s="16">
        <v>567</v>
      </c>
      <c r="K391" s="16">
        <v>0</v>
      </c>
      <c r="L391" s="16">
        <v>3</v>
      </c>
      <c r="M391" s="16">
        <v>9348</v>
      </c>
      <c r="N391" s="16">
        <v>1735</v>
      </c>
      <c r="O391" s="16">
        <v>55552</v>
      </c>
      <c r="Q391" s="16"/>
      <c r="R391" s="16"/>
    </row>
    <row r="392" spans="1:18" x14ac:dyDescent="0.35">
      <c r="A392" s="16" t="s">
        <v>273</v>
      </c>
      <c r="B392" s="16">
        <v>15945</v>
      </c>
      <c r="C392" s="16">
        <v>9198</v>
      </c>
      <c r="D392" s="16">
        <v>7527</v>
      </c>
      <c r="E392" s="16">
        <v>1209</v>
      </c>
      <c r="F392" s="16">
        <v>-1989</v>
      </c>
      <c r="G392" s="16">
        <v>754</v>
      </c>
      <c r="H392" s="16">
        <v>1085</v>
      </c>
      <c r="I392" s="16">
        <v>-331</v>
      </c>
      <c r="J392" s="16">
        <v>982</v>
      </c>
      <c r="K392" s="16">
        <v>0</v>
      </c>
      <c r="L392" s="16">
        <v>0</v>
      </c>
      <c r="M392" s="16">
        <v>8745</v>
      </c>
      <c r="N392" s="16">
        <v>1528</v>
      </c>
      <c r="O392" s="16">
        <v>53106</v>
      </c>
      <c r="Q392" s="16"/>
      <c r="R392" s="16"/>
    </row>
    <row r="393" spans="1:18" x14ac:dyDescent="0.35">
      <c r="A393" s="16" t="s">
        <v>274</v>
      </c>
      <c r="B393" s="16">
        <v>17286</v>
      </c>
      <c r="C393" s="16">
        <v>7482</v>
      </c>
      <c r="D393" s="16">
        <v>8313</v>
      </c>
      <c r="E393" s="16">
        <v>3581</v>
      </c>
      <c r="F393" s="16">
        <v>-2090</v>
      </c>
      <c r="G393" s="16">
        <v>2518</v>
      </c>
      <c r="H393" s="16">
        <v>2886</v>
      </c>
      <c r="I393" s="16">
        <v>-368</v>
      </c>
      <c r="J393" s="16">
        <v>1400</v>
      </c>
      <c r="K393" s="16">
        <v>0</v>
      </c>
      <c r="L393" s="16">
        <v>-38</v>
      </c>
      <c r="M393" s="16">
        <v>9289</v>
      </c>
      <c r="N393" s="16">
        <v>1383</v>
      </c>
      <c r="O393" s="16">
        <v>56990</v>
      </c>
      <c r="Q393" s="16"/>
      <c r="R393" s="16"/>
    </row>
    <row r="394" spans="1:18" x14ac:dyDescent="0.35">
      <c r="A394" s="16" t="s">
        <v>275</v>
      </c>
      <c r="B394" s="16">
        <v>16668</v>
      </c>
      <c r="C394" s="16">
        <v>8046</v>
      </c>
      <c r="D394" s="16">
        <v>7731</v>
      </c>
      <c r="E394" s="16">
        <v>2960</v>
      </c>
      <c r="F394" s="16">
        <v>-2069</v>
      </c>
      <c r="G394" s="16">
        <v>906</v>
      </c>
      <c r="H394" s="16">
        <v>1267</v>
      </c>
      <c r="I394" s="16">
        <v>-361</v>
      </c>
      <c r="J394" s="16">
        <v>291</v>
      </c>
      <c r="K394" s="16">
        <v>0</v>
      </c>
      <c r="L394" s="16">
        <v>0</v>
      </c>
      <c r="M394" s="16">
        <v>8847</v>
      </c>
      <c r="N394" s="16">
        <v>2192</v>
      </c>
      <c r="O394" s="16">
        <v>53230</v>
      </c>
      <c r="Q394" s="16"/>
      <c r="R394" s="16"/>
    </row>
    <row r="395" spans="1:18" x14ac:dyDescent="0.35">
      <c r="A395" s="16" t="s">
        <v>276</v>
      </c>
      <c r="B395" s="16">
        <v>15305</v>
      </c>
      <c r="C395" s="16">
        <v>7312</v>
      </c>
      <c r="D395" s="16">
        <v>7271</v>
      </c>
      <c r="E395" s="16">
        <v>2747</v>
      </c>
      <c r="F395" s="16">
        <v>-2025</v>
      </c>
      <c r="G395" s="16">
        <v>2409</v>
      </c>
      <c r="H395" s="16">
        <v>3931</v>
      </c>
      <c r="I395" s="16">
        <v>-1522</v>
      </c>
      <c r="J395" s="16">
        <v>260</v>
      </c>
      <c r="K395" s="16">
        <v>0</v>
      </c>
      <c r="L395" s="16">
        <v>5</v>
      </c>
      <c r="M395" s="16">
        <v>11317</v>
      </c>
      <c r="N395" s="16">
        <v>1079</v>
      </c>
      <c r="O395" s="16">
        <v>55608</v>
      </c>
      <c r="Q395" s="16"/>
      <c r="R395" s="16"/>
    </row>
    <row r="396" spans="1:18" x14ac:dyDescent="0.35">
      <c r="A396" s="16" t="s">
        <v>277</v>
      </c>
      <c r="B396" s="16">
        <v>16623</v>
      </c>
      <c r="C396" s="16">
        <v>8060</v>
      </c>
      <c r="D396" s="16">
        <v>8193</v>
      </c>
      <c r="E396" s="16">
        <v>2697</v>
      </c>
      <c r="F396" s="16">
        <v>-2327</v>
      </c>
      <c r="G396" s="16">
        <v>885</v>
      </c>
      <c r="H396" s="16">
        <v>1237</v>
      </c>
      <c r="I396" s="16">
        <v>-352</v>
      </c>
      <c r="J396" s="16">
        <v>481</v>
      </c>
      <c r="K396" s="16">
        <v>0</v>
      </c>
      <c r="L396" s="16">
        <v>-27</v>
      </c>
      <c r="M396" s="16">
        <v>10070</v>
      </c>
      <c r="N396" s="16">
        <v>1465</v>
      </c>
      <c r="O396" s="16">
        <v>53637</v>
      </c>
      <c r="Q396" s="16"/>
      <c r="R396" s="16"/>
    </row>
    <row r="397" spans="1:18" x14ac:dyDescent="0.35">
      <c r="A397" s="16" t="s">
        <v>278</v>
      </c>
      <c r="B397" s="16">
        <v>17018</v>
      </c>
      <c r="C397" s="16">
        <v>7993</v>
      </c>
      <c r="D397" s="16">
        <v>7841</v>
      </c>
      <c r="E397" s="16">
        <v>3067</v>
      </c>
      <c r="F397" s="16">
        <v>-1883</v>
      </c>
      <c r="G397" s="16">
        <v>884</v>
      </c>
      <c r="H397" s="16">
        <v>1237</v>
      </c>
      <c r="I397" s="16">
        <v>-353</v>
      </c>
      <c r="J397" s="16">
        <v>530</v>
      </c>
      <c r="K397" s="16">
        <v>0</v>
      </c>
      <c r="L397" s="16">
        <v>-17</v>
      </c>
      <c r="M397" s="16">
        <v>14182</v>
      </c>
      <c r="N397" s="16">
        <v>2236</v>
      </c>
      <c r="O397" s="16">
        <v>61303</v>
      </c>
      <c r="Q397" s="16"/>
      <c r="R397" s="16"/>
    </row>
    <row r="398" spans="1:18" x14ac:dyDescent="0.35">
      <c r="A398" s="16" t="s">
        <v>279</v>
      </c>
      <c r="B398" s="16">
        <v>16786</v>
      </c>
      <c r="C398" s="16">
        <v>8289</v>
      </c>
      <c r="D398" s="16">
        <v>7882</v>
      </c>
      <c r="E398" s="16">
        <v>2796</v>
      </c>
      <c r="F398" s="16">
        <v>-2181</v>
      </c>
      <c r="G398" s="16">
        <v>884</v>
      </c>
      <c r="H398" s="16">
        <v>1237</v>
      </c>
      <c r="I398" s="16">
        <v>-353</v>
      </c>
      <c r="J398" s="16">
        <v>418</v>
      </c>
      <c r="K398" s="16">
        <v>0</v>
      </c>
      <c r="L398" s="16">
        <v>0</v>
      </c>
      <c r="M398" s="16">
        <v>9207</v>
      </c>
      <c r="N398" s="16">
        <v>1418</v>
      </c>
      <c r="O398" s="16">
        <v>53914</v>
      </c>
      <c r="Q398" s="16"/>
      <c r="R398" s="16"/>
    </row>
    <row r="399" spans="1:18" x14ac:dyDescent="0.35">
      <c r="A399" s="16" t="s">
        <v>280</v>
      </c>
      <c r="B399" s="16">
        <v>16678</v>
      </c>
      <c r="C399" s="16">
        <v>8055</v>
      </c>
      <c r="D399" s="16">
        <v>7907</v>
      </c>
      <c r="E399" s="16">
        <v>2871</v>
      </c>
      <c r="F399" s="16">
        <v>-2155</v>
      </c>
      <c r="G399" s="16">
        <v>622</v>
      </c>
      <c r="H399" s="16">
        <v>868</v>
      </c>
      <c r="I399" s="16">
        <v>-246</v>
      </c>
      <c r="J399" s="16">
        <v>374</v>
      </c>
      <c r="K399" s="16">
        <v>0</v>
      </c>
      <c r="L399" s="16">
        <v>-1</v>
      </c>
      <c r="M399" s="16">
        <v>11542</v>
      </c>
      <c r="N399" s="16">
        <v>1418</v>
      </c>
      <c r="O399" s="16">
        <v>56381</v>
      </c>
      <c r="Q399" s="16"/>
      <c r="R399" s="16"/>
    </row>
    <row r="400" spans="1:18" x14ac:dyDescent="0.35">
      <c r="A400" s="16" t="s">
        <v>281</v>
      </c>
      <c r="B400" s="16">
        <v>17508</v>
      </c>
      <c r="C400" s="16">
        <v>8289</v>
      </c>
      <c r="D400" s="16">
        <v>8329</v>
      </c>
      <c r="E400" s="16">
        <v>3197</v>
      </c>
      <c r="F400" s="16">
        <v>-2307</v>
      </c>
      <c r="G400" s="16">
        <v>371</v>
      </c>
      <c r="H400" s="16">
        <v>512</v>
      </c>
      <c r="I400" s="16">
        <v>-141</v>
      </c>
      <c r="J400" s="16">
        <v>586</v>
      </c>
      <c r="K400" s="16">
        <v>0</v>
      </c>
      <c r="L400" s="16">
        <v>-19</v>
      </c>
      <c r="M400" s="16">
        <v>10087</v>
      </c>
      <c r="N400" s="16">
        <v>1200</v>
      </c>
      <c r="O400" s="16">
        <v>56167</v>
      </c>
      <c r="Q400" s="16"/>
      <c r="R400" s="16"/>
    </row>
    <row r="401" spans="1:18" x14ac:dyDescent="0.35">
      <c r="A401" s="16" t="s">
        <v>282</v>
      </c>
      <c r="B401" s="16">
        <v>16681</v>
      </c>
      <c r="C401" s="16">
        <v>8280</v>
      </c>
      <c r="D401" s="16">
        <v>7762</v>
      </c>
      <c r="E401" s="16">
        <v>2781</v>
      </c>
      <c r="F401" s="16">
        <v>-2142</v>
      </c>
      <c r="G401" s="16">
        <v>586</v>
      </c>
      <c r="H401" s="16">
        <v>868</v>
      </c>
      <c r="I401" s="16">
        <v>-282</v>
      </c>
      <c r="J401" s="16">
        <v>562</v>
      </c>
      <c r="K401" s="16">
        <v>0</v>
      </c>
      <c r="L401" s="16">
        <v>-39</v>
      </c>
      <c r="M401" s="16">
        <v>8630</v>
      </c>
      <c r="N401" s="16">
        <v>1876</v>
      </c>
      <c r="O401" s="16">
        <v>53935</v>
      </c>
      <c r="Q401" s="16"/>
      <c r="R401" s="16"/>
    </row>
    <row r="402" spans="1:18" x14ac:dyDescent="0.35">
      <c r="A402" s="16" t="s">
        <v>283</v>
      </c>
      <c r="B402" s="16">
        <v>19280</v>
      </c>
      <c r="C402" s="16">
        <v>10071</v>
      </c>
      <c r="D402" s="16">
        <v>7843</v>
      </c>
      <c r="E402" s="16">
        <v>3532</v>
      </c>
      <c r="F402" s="16">
        <v>-2166</v>
      </c>
      <c r="G402" s="16">
        <v>311</v>
      </c>
      <c r="H402" s="16">
        <v>417</v>
      </c>
      <c r="I402" s="16">
        <v>-106</v>
      </c>
      <c r="J402" s="16">
        <v>840</v>
      </c>
      <c r="K402" s="16">
        <v>0</v>
      </c>
      <c r="L402" s="16">
        <v>-2</v>
      </c>
      <c r="M402" s="16">
        <v>9419</v>
      </c>
      <c r="N402" s="16">
        <v>1906</v>
      </c>
      <c r="O402" s="16">
        <v>55696</v>
      </c>
      <c r="Q402" s="16"/>
      <c r="R402" s="16"/>
    </row>
    <row r="403" spans="1:18" x14ac:dyDescent="0.35">
      <c r="A403" s="16" t="s">
        <v>284</v>
      </c>
      <c r="B403" s="16">
        <v>16885</v>
      </c>
      <c r="C403" s="16">
        <v>8280</v>
      </c>
      <c r="D403" s="16">
        <v>7937</v>
      </c>
      <c r="E403" s="16">
        <v>2974</v>
      </c>
      <c r="F403" s="16">
        <v>-2306</v>
      </c>
      <c r="G403" s="16">
        <v>697</v>
      </c>
      <c r="H403" s="16">
        <v>979</v>
      </c>
      <c r="I403" s="16">
        <v>-282</v>
      </c>
      <c r="J403" s="16">
        <v>785</v>
      </c>
      <c r="K403" s="16">
        <v>0</v>
      </c>
      <c r="L403" s="16">
        <v>1</v>
      </c>
      <c r="M403" s="16">
        <v>9389</v>
      </c>
      <c r="N403" s="16">
        <v>1628</v>
      </c>
      <c r="O403" s="16">
        <v>56602</v>
      </c>
      <c r="Q403" s="16"/>
      <c r="R403" s="16"/>
    </row>
    <row r="404" spans="1:18" x14ac:dyDescent="0.35">
      <c r="A404" s="16" t="s">
        <v>285</v>
      </c>
      <c r="B404" s="16">
        <v>16273</v>
      </c>
      <c r="C404" s="16">
        <v>8057</v>
      </c>
      <c r="D404" s="16">
        <v>7601</v>
      </c>
      <c r="E404" s="16">
        <v>2801</v>
      </c>
      <c r="F404" s="16">
        <v>-2186</v>
      </c>
      <c r="G404" s="16">
        <v>1562</v>
      </c>
      <c r="H404" s="16">
        <v>2107</v>
      </c>
      <c r="I404" s="16">
        <v>-545</v>
      </c>
      <c r="J404" s="16">
        <v>1075</v>
      </c>
      <c r="K404" s="16">
        <v>0</v>
      </c>
      <c r="L404" s="16">
        <v>-14</v>
      </c>
      <c r="M404" s="16">
        <v>8496</v>
      </c>
      <c r="N404" s="16">
        <v>1248</v>
      </c>
      <c r="O404" s="16">
        <v>53288</v>
      </c>
      <c r="Q404" s="16"/>
      <c r="R404" s="16"/>
    </row>
    <row r="405" spans="1:18" x14ac:dyDescent="0.35">
      <c r="A405" s="16" t="s">
        <v>286</v>
      </c>
      <c r="B405" s="16">
        <v>17474</v>
      </c>
      <c r="C405" s="16">
        <v>8409</v>
      </c>
      <c r="D405" s="16">
        <v>8288</v>
      </c>
      <c r="E405" s="16">
        <v>3067</v>
      </c>
      <c r="F405" s="16">
        <v>-2290</v>
      </c>
      <c r="G405" s="16">
        <v>1475</v>
      </c>
      <c r="H405" s="16">
        <v>1845</v>
      </c>
      <c r="I405" s="16">
        <v>-370</v>
      </c>
      <c r="J405" s="16">
        <v>771</v>
      </c>
      <c r="K405" s="16">
        <v>0</v>
      </c>
      <c r="L405" s="16">
        <v>2</v>
      </c>
      <c r="M405" s="16">
        <v>10575</v>
      </c>
      <c r="N405" s="16">
        <v>1331</v>
      </c>
      <c r="O405" s="16">
        <v>56812</v>
      </c>
      <c r="Q405" s="16"/>
      <c r="R405" s="16"/>
    </row>
    <row r="406" spans="1:18" x14ac:dyDescent="0.35">
      <c r="A406" s="16" t="s">
        <v>287</v>
      </c>
      <c r="B406" s="16">
        <v>16656</v>
      </c>
      <c r="C406" s="16">
        <v>8297</v>
      </c>
      <c r="D406" s="16">
        <v>7606</v>
      </c>
      <c r="E406" s="16">
        <v>2854</v>
      </c>
      <c r="F406" s="16">
        <v>-2101</v>
      </c>
      <c r="G406" s="16">
        <v>526</v>
      </c>
      <c r="H406" s="16">
        <v>847</v>
      </c>
      <c r="I406" s="16">
        <v>-321</v>
      </c>
      <c r="J406" s="16">
        <v>560</v>
      </c>
      <c r="K406" s="16">
        <v>0</v>
      </c>
      <c r="L406" s="16">
        <v>-34</v>
      </c>
      <c r="M406" s="16">
        <v>8903</v>
      </c>
      <c r="N406" s="16">
        <v>2124</v>
      </c>
      <c r="O406" s="16">
        <v>54630</v>
      </c>
      <c r="Q406" s="16"/>
      <c r="R406" s="16"/>
    </row>
    <row r="407" spans="1:18" x14ac:dyDescent="0.35">
      <c r="A407" s="16" t="s">
        <v>288</v>
      </c>
      <c r="B407" s="16">
        <v>16062</v>
      </c>
      <c r="C407" s="16">
        <v>7747</v>
      </c>
      <c r="D407" s="16">
        <v>7499</v>
      </c>
      <c r="E407" s="16">
        <v>2914</v>
      </c>
      <c r="F407" s="16">
        <v>-2098</v>
      </c>
      <c r="G407" s="16">
        <v>2328</v>
      </c>
      <c r="H407" s="16">
        <v>3074</v>
      </c>
      <c r="I407" s="16">
        <v>-746</v>
      </c>
      <c r="J407" s="16">
        <v>363</v>
      </c>
      <c r="K407" s="16">
        <v>0</v>
      </c>
      <c r="L407" s="16">
        <v>-7</v>
      </c>
      <c r="M407" s="16">
        <v>8506</v>
      </c>
      <c r="N407" s="16">
        <v>862</v>
      </c>
      <c r="O407" s="16">
        <v>54880</v>
      </c>
      <c r="Q407" s="16"/>
      <c r="R407" s="16"/>
    </row>
    <row r="408" spans="1:18" x14ac:dyDescent="0.35">
      <c r="A408" s="16" t="s">
        <v>289</v>
      </c>
      <c r="B408" s="16">
        <v>16701</v>
      </c>
      <c r="C408" s="16">
        <v>8332</v>
      </c>
      <c r="D408" s="16">
        <v>7963</v>
      </c>
      <c r="E408" s="16">
        <v>2900</v>
      </c>
      <c r="F408" s="16">
        <v>-2494</v>
      </c>
      <c r="G408" s="16">
        <v>1008</v>
      </c>
      <c r="H408" s="16">
        <v>1330</v>
      </c>
      <c r="I408" s="16">
        <v>-322</v>
      </c>
      <c r="J408" s="16">
        <v>362</v>
      </c>
      <c r="K408" s="16">
        <v>0</v>
      </c>
      <c r="L408" s="16">
        <v>2</v>
      </c>
      <c r="M408" s="16">
        <v>9803</v>
      </c>
      <c r="N408" s="16">
        <v>1371</v>
      </c>
      <c r="O408" s="16">
        <v>54539</v>
      </c>
      <c r="Q408" s="16"/>
      <c r="R408" s="16"/>
    </row>
    <row r="409" spans="1:18" x14ac:dyDescent="0.35">
      <c r="A409" s="16" t="s">
        <v>290</v>
      </c>
      <c r="B409" s="16">
        <v>17376</v>
      </c>
      <c r="C409" s="16">
        <v>8152</v>
      </c>
      <c r="D409" s="16">
        <v>7972</v>
      </c>
      <c r="E409" s="16">
        <v>3251</v>
      </c>
      <c r="F409" s="16">
        <v>-1999</v>
      </c>
      <c r="G409" s="16">
        <v>504</v>
      </c>
      <c r="H409" s="16">
        <v>666</v>
      </c>
      <c r="I409" s="16">
        <v>-162</v>
      </c>
      <c r="J409" s="16">
        <v>746</v>
      </c>
      <c r="K409" s="16">
        <v>0</v>
      </c>
      <c r="L409" s="16">
        <v>-39</v>
      </c>
      <c r="M409" s="16">
        <v>11201</v>
      </c>
      <c r="N409" s="16">
        <v>2405</v>
      </c>
      <c r="O409" s="16">
        <v>59994</v>
      </c>
      <c r="Q409" s="16"/>
      <c r="R409" s="16"/>
    </row>
    <row r="410" spans="1:18" x14ac:dyDescent="0.35">
      <c r="A410" s="16" t="s">
        <v>291</v>
      </c>
      <c r="B410" s="16">
        <v>16915</v>
      </c>
      <c r="C410" s="16">
        <v>8479</v>
      </c>
      <c r="D410" s="16">
        <v>7875</v>
      </c>
      <c r="E410" s="16">
        <v>2820</v>
      </c>
      <c r="F410" s="16">
        <v>-2259</v>
      </c>
      <c r="G410" s="16">
        <v>805</v>
      </c>
      <c r="H410" s="16">
        <v>1064</v>
      </c>
      <c r="I410" s="16">
        <v>-259</v>
      </c>
      <c r="J410" s="16">
        <v>450</v>
      </c>
      <c r="K410" s="16">
        <v>0</v>
      </c>
      <c r="L410" s="16">
        <v>1</v>
      </c>
      <c r="M410" s="16">
        <v>9028</v>
      </c>
      <c r="N410" s="16">
        <v>1336</v>
      </c>
      <c r="O410" s="16">
        <v>55161</v>
      </c>
      <c r="Q410" s="16"/>
      <c r="R410" s="16"/>
    </row>
    <row r="411" spans="1:18" x14ac:dyDescent="0.35">
      <c r="A411" s="16" t="s">
        <v>292</v>
      </c>
      <c r="B411" s="16">
        <v>16746</v>
      </c>
      <c r="C411" s="16">
        <v>8240</v>
      </c>
      <c r="D411" s="16">
        <v>7824</v>
      </c>
      <c r="E411" s="16">
        <v>2944</v>
      </c>
      <c r="F411" s="16">
        <v>-2262</v>
      </c>
      <c r="G411" s="16">
        <v>502</v>
      </c>
      <c r="H411" s="16">
        <v>664</v>
      </c>
      <c r="I411" s="16">
        <v>-162</v>
      </c>
      <c r="J411" s="16">
        <v>546</v>
      </c>
      <c r="K411" s="16">
        <v>0</v>
      </c>
      <c r="L411" s="16">
        <v>-4</v>
      </c>
      <c r="M411" s="16">
        <v>11766</v>
      </c>
      <c r="N411" s="16">
        <v>1421</v>
      </c>
      <c r="O411" s="16">
        <v>56836</v>
      </c>
      <c r="Q411" s="16"/>
      <c r="R411" s="16"/>
    </row>
    <row r="412" spans="1:18" x14ac:dyDescent="0.35">
      <c r="A412" s="16" t="s">
        <v>293</v>
      </c>
      <c r="B412" s="16">
        <v>17318</v>
      </c>
      <c r="C412" s="16">
        <v>8477</v>
      </c>
      <c r="D412" s="16">
        <v>8049</v>
      </c>
      <c r="E412" s="16">
        <v>3023</v>
      </c>
      <c r="F412" s="16">
        <v>-2231</v>
      </c>
      <c r="G412" s="16">
        <v>907</v>
      </c>
      <c r="H412" s="16">
        <v>1198</v>
      </c>
      <c r="I412" s="16">
        <v>-291</v>
      </c>
      <c r="J412" s="16">
        <v>580</v>
      </c>
      <c r="K412" s="16">
        <v>0</v>
      </c>
      <c r="L412" s="16">
        <v>-30</v>
      </c>
      <c r="M412" s="16">
        <v>10222</v>
      </c>
      <c r="N412" s="16">
        <v>1236</v>
      </c>
      <c r="O412" s="16">
        <v>57392</v>
      </c>
      <c r="Q412" s="16"/>
      <c r="R412" s="16"/>
    </row>
    <row r="413" spans="1:18" x14ac:dyDescent="0.35">
      <c r="A413" s="16" t="s">
        <v>294</v>
      </c>
      <c r="B413" s="16">
        <v>17312</v>
      </c>
      <c r="C413" s="16">
        <v>8485</v>
      </c>
      <c r="D413" s="16">
        <v>7990</v>
      </c>
      <c r="E413" s="16">
        <v>3076</v>
      </c>
      <c r="F413" s="16">
        <v>-2239</v>
      </c>
      <c r="G413" s="16">
        <v>893</v>
      </c>
      <c r="H413" s="16">
        <v>1216</v>
      </c>
      <c r="I413" s="16">
        <v>-323</v>
      </c>
      <c r="J413" s="16">
        <v>602</v>
      </c>
      <c r="K413" s="16">
        <v>0</v>
      </c>
      <c r="L413" s="16">
        <v>-9</v>
      </c>
      <c r="M413" s="16">
        <v>8627</v>
      </c>
      <c r="N413" s="16">
        <v>1791</v>
      </c>
      <c r="O413" s="16">
        <v>56275</v>
      </c>
      <c r="Q413" s="16"/>
      <c r="R413" s="16"/>
    </row>
    <row r="414" spans="1:18" x14ac:dyDescent="0.35">
      <c r="A414" s="16" t="s">
        <v>295</v>
      </c>
      <c r="B414" s="16">
        <v>19400</v>
      </c>
      <c r="C414" s="16">
        <v>10257</v>
      </c>
      <c r="D414" s="16">
        <v>7691</v>
      </c>
      <c r="E414" s="16">
        <v>3688</v>
      </c>
      <c r="F414" s="16">
        <v>-2236</v>
      </c>
      <c r="G414" s="16">
        <v>993</v>
      </c>
      <c r="H414" s="16">
        <v>1316</v>
      </c>
      <c r="I414" s="16">
        <v>-323</v>
      </c>
      <c r="J414" s="16">
        <v>564</v>
      </c>
      <c r="K414" s="16">
        <v>0</v>
      </c>
      <c r="L414" s="16">
        <v>-1</v>
      </c>
      <c r="M414" s="16">
        <v>9018</v>
      </c>
      <c r="N414" s="16">
        <v>1845</v>
      </c>
      <c r="O414" s="16">
        <v>57267</v>
      </c>
      <c r="Q414" s="16"/>
      <c r="R414" s="16"/>
    </row>
    <row r="415" spans="1:18" x14ac:dyDescent="0.35">
      <c r="A415" s="16" t="s">
        <v>296</v>
      </c>
      <c r="B415" s="16">
        <v>16877</v>
      </c>
      <c r="C415" s="16">
        <v>8474</v>
      </c>
      <c r="D415" s="16">
        <v>7784</v>
      </c>
      <c r="E415" s="16">
        <v>2870</v>
      </c>
      <c r="F415" s="16">
        <v>-2251</v>
      </c>
      <c r="G415" s="16">
        <v>993</v>
      </c>
      <c r="H415" s="16">
        <v>1316</v>
      </c>
      <c r="I415" s="16">
        <v>-323</v>
      </c>
      <c r="J415" s="16">
        <v>955</v>
      </c>
      <c r="K415" s="16">
        <v>0</v>
      </c>
      <c r="L415" s="16">
        <v>-83</v>
      </c>
      <c r="M415" s="16">
        <v>9758</v>
      </c>
      <c r="N415" s="16">
        <v>1416</v>
      </c>
      <c r="O415" s="16">
        <v>57455</v>
      </c>
      <c r="Q415" s="16"/>
      <c r="R415" s="16"/>
    </row>
    <row r="416" spans="1:18" x14ac:dyDescent="0.35">
      <c r="A416" s="16" t="s">
        <v>297</v>
      </c>
      <c r="B416" s="16">
        <v>16590</v>
      </c>
      <c r="C416" s="16">
        <v>8227</v>
      </c>
      <c r="D416" s="16">
        <v>7671</v>
      </c>
      <c r="E416" s="16">
        <v>2955</v>
      </c>
      <c r="F416" s="16">
        <v>-2263</v>
      </c>
      <c r="G416" s="16">
        <v>993</v>
      </c>
      <c r="H416" s="16">
        <v>1316</v>
      </c>
      <c r="I416" s="16">
        <v>-323</v>
      </c>
      <c r="J416" s="16">
        <v>759</v>
      </c>
      <c r="K416" s="16">
        <v>0</v>
      </c>
      <c r="L416" s="16">
        <v>-48</v>
      </c>
      <c r="M416" s="16">
        <v>8633</v>
      </c>
      <c r="N416" s="16">
        <v>1358</v>
      </c>
      <c r="O416" s="16">
        <v>54865</v>
      </c>
      <c r="Q416" s="16"/>
      <c r="R416" s="16"/>
    </row>
    <row r="417" spans="1:18" x14ac:dyDescent="0.35">
      <c r="A417" s="16" t="s">
        <v>298</v>
      </c>
      <c r="B417" s="16">
        <v>17636</v>
      </c>
      <c r="C417" s="16">
        <v>8605</v>
      </c>
      <c r="D417" s="16">
        <v>8225</v>
      </c>
      <c r="E417" s="16">
        <v>3103</v>
      </c>
      <c r="F417" s="16">
        <v>-2297</v>
      </c>
      <c r="G417" s="16">
        <v>-13</v>
      </c>
      <c r="H417" s="16">
        <v>1458</v>
      </c>
      <c r="I417" s="16">
        <v>-1471</v>
      </c>
      <c r="J417" s="16">
        <v>1304</v>
      </c>
      <c r="K417" s="16">
        <v>0</v>
      </c>
      <c r="L417" s="16">
        <v>-45</v>
      </c>
      <c r="M417" s="16">
        <v>9142</v>
      </c>
      <c r="N417" s="16">
        <v>1580</v>
      </c>
      <c r="O417" s="16">
        <v>55587</v>
      </c>
      <c r="Q417" s="16"/>
      <c r="R417" s="16"/>
    </row>
    <row r="418" spans="1:18" x14ac:dyDescent="0.35">
      <c r="A418" s="16" t="s">
        <v>299</v>
      </c>
      <c r="B418" s="16">
        <v>16649</v>
      </c>
      <c r="C418" s="16">
        <v>8456</v>
      </c>
      <c r="D418" s="16">
        <v>7599</v>
      </c>
      <c r="E418" s="16">
        <v>2845</v>
      </c>
      <c r="F418" s="16">
        <v>-2251</v>
      </c>
      <c r="G418" s="16">
        <v>983</v>
      </c>
      <c r="H418" s="16">
        <v>1349</v>
      </c>
      <c r="I418" s="16">
        <v>-366</v>
      </c>
      <c r="J418" s="16">
        <v>636</v>
      </c>
      <c r="K418" s="16">
        <v>0</v>
      </c>
      <c r="L418" s="16">
        <v>-50</v>
      </c>
      <c r="M418" s="16">
        <v>9655</v>
      </c>
      <c r="N418" s="16">
        <v>1567</v>
      </c>
      <c r="O418" s="16">
        <v>56630</v>
      </c>
      <c r="Q418" s="16"/>
      <c r="R418" s="16"/>
    </row>
    <row r="419" spans="1:18" x14ac:dyDescent="0.35">
      <c r="A419" s="16" t="s">
        <v>300</v>
      </c>
      <c r="B419" s="16">
        <v>15431</v>
      </c>
      <c r="C419" s="16">
        <v>7669</v>
      </c>
      <c r="D419" s="16">
        <v>7170</v>
      </c>
      <c r="E419" s="16">
        <v>2851</v>
      </c>
      <c r="F419" s="16">
        <v>-2259</v>
      </c>
      <c r="G419" s="16">
        <v>1198</v>
      </c>
      <c r="H419" s="16">
        <v>1654</v>
      </c>
      <c r="I419" s="16">
        <v>-456</v>
      </c>
      <c r="J419" s="16">
        <v>300</v>
      </c>
      <c r="K419" s="16">
        <v>0</v>
      </c>
      <c r="L419" s="16">
        <v>-1</v>
      </c>
      <c r="M419" s="16">
        <v>8305</v>
      </c>
      <c r="N419" s="16">
        <v>1203</v>
      </c>
      <c r="O419" s="16">
        <v>54685</v>
      </c>
      <c r="Q419" s="16"/>
      <c r="R419" s="16"/>
    </row>
    <row r="420" spans="1:18" x14ac:dyDescent="0.35">
      <c r="A420" s="16" t="s">
        <v>301</v>
      </c>
      <c r="B420" s="16">
        <v>16793</v>
      </c>
      <c r="C420" s="16">
        <v>8466</v>
      </c>
      <c r="D420" s="16">
        <v>7886</v>
      </c>
      <c r="E420" s="16">
        <v>3033</v>
      </c>
      <c r="F420" s="16">
        <v>-2592</v>
      </c>
      <c r="G420" s="16">
        <v>793</v>
      </c>
      <c r="H420" s="16">
        <v>1092</v>
      </c>
      <c r="I420" s="16">
        <v>-299</v>
      </c>
      <c r="J420" s="16">
        <v>352</v>
      </c>
      <c r="K420" s="16">
        <v>0</v>
      </c>
      <c r="L420" s="16">
        <v>-9</v>
      </c>
      <c r="M420" s="16">
        <v>9702</v>
      </c>
      <c r="N420" s="16">
        <v>1259</v>
      </c>
      <c r="O420" s="16">
        <v>55076</v>
      </c>
      <c r="Q420" s="16"/>
      <c r="R420" s="16"/>
    </row>
    <row r="421" spans="1:18" x14ac:dyDescent="0.35">
      <c r="A421" s="16" t="s">
        <v>302</v>
      </c>
      <c r="B421" s="16">
        <v>17450</v>
      </c>
      <c r="C421" s="16">
        <v>8404</v>
      </c>
      <c r="D421" s="16">
        <v>7940</v>
      </c>
      <c r="E421" s="16">
        <v>3080</v>
      </c>
      <c r="F421" s="16">
        <v>-1974</v>
      </c>
      <c r="G421" s="16">
        <v>990</v>
      </c>
      <c r="H421" s="16">
        <v>1364</v>
      </c>
      <c r="I421" s="16">
        <v>-374</v>
      </c>
      <c r="J421" s="16">
        <v>767</v>
      </c>
      <c r="K421" s="16">
        <v>0</v>
      </c>
      <c r="L421" s="16">
        <v>-13</v>
      </c>
      <c r="M421" s="16">
        <v>11198</v>
      </c>
      <c r="N421" s="16">
        <v>1867</v>
      </c>
      <c r="O421" s="16">
        <v>62472</v>
      </c>
      <c r="Q421" s="16"/>
      <c r="R421" s="16"/>
    </row>
    <row r="422" spans="1:18" x14ac:dyDescent="0.35">
      <c r="A422" s="16" t="s">
        <v>303</v>
      </c>
      <c r="B422" s="16">
        <v>17401</v>
      </c>
      <c r="C422" s="16">
        <v>8691</v>
      </c>
      <c r="D422" s="16">
        <v>8019</v>
      </c>
      <c r="E422" s="16">
        <v>2972</v>
      </c>
      <c r="F422" s="16">
        <v>-2281</v>
      </c>
      <c r="G422" s="16">
        <v>990</v>
      </c>
      <c r="H422" s="16">
        <v>1364</v>
      </c>
      <c r="I422" s="16">
        <v>-374</v>
      </c>
      <c r="J422" s="16">
        <v>404</v>
      </c>
      <c r="K422" s="16">
        <v>0</v>
      </c>
      <c r="L422" s="16">
        <v>-36</v>
      </c>
      <c r="M422" s="16">
        <v>9188</v>
      </c>
      <c r="N422" s="16">
        <v>2002</v>
      </c>
      <c r="O422" s="16">
        <v>56867</v>
      </c>
      <c r="Q422" s="16"/>
      <c r="R422" s="16"/>
    </row>
    <row r="423" spans="1:18" x14ac:dyDescent="0.35">
      <c r="A423" s="16" t="s">
        <v>304</v>
      </c>
      <c r="B423" s="16">
        <v>17117</v>
      </c>
      <c r="C423" s="16">
        <v>8412</v>
      </c>
      <c r="D423" s="16">
        <v>7891</v>
      </c>
      <c r="E423" s="16">
        <v>3079</v>
      </c>
      <c r="F423" s="16">
        <v>-2265</v>
      </c>
      <c r="G423" s="16">
        <v>1251</v>
      </c>
      <c r="H423" s="16">
        <v>1624</v>
      </c>
      <c r="I423" s="16">
        <v>-373</v>
      </c>
      <c r="J423" s="16">
        <v>608</v>
      </c>
      <c r="K423" s="16">
        <v>0</v>
      </c>
      <c r="L423" s="16">
        <v>-2</v>
      </c>
      <c r="M423" s="16">
        <v>12069</v>
      </c>
      <c r="N423" s="16">
        <v>1417</v>
      </c>
      <c r="O423" s="16">
        <v>60585</v>
      </c>
      <c r="Q423" s="16"/>
      <c r="R423" s="16"/>
    </row>
    <row r="424" spans="1:18" x14ac:dyDescent="0.35">
      <c r="A424" s="16" t="s">
        <v>305</v>
      </c>
      <c r="B424" s="16">
        <v>17434</v>
      </c>
      <c r="C424" s="16">
        <v>8693</v>
      </c>
      <c r="D424" s="16">
        <v>8082</v>
      </c>
      <c r="E424" s="16">
        <v>2920</v>
      </c>
      <c r="F424" s="16">
        <v>-2261</v>
      </c>
      <c r="G424" s="16">
        <v>990</v>
      </c>
      <c r="H424" s="16">
        <v>1364</v>
      </c>
      <c r="I424" s="16">
        <v>-374</v>
      </c>
      <c r="J424" s="16">
        <v>601</v>
      </c>
      <c r="K424" s="16">
        <v>0</v>
      </c>
      <c r="L424" s="16">
        <v>-10</v>
      </c>
      <c r="M424" s="16">
        <v>9499</v>
      </c>
      <c r="N424" s="16">
        <v>1143</v>
      </c>
      <c r="O424" s="16">
        <v>57945</v>
      </c>
      <c r="Q424" s="16"/>
      <c r="R424" s="16"/>
    </row>
    <row r="425" spans="1:18" x14ac:dyDescent="0.35">
      <c r="A425" s="16" t="s">
        <v>306</v>
      </c>
      <c r="B425" s="16">
        <v>17626</v>
      </c>
      <c r="C425" s="16">
        <v>8682</v>
      </c>
      <c r="D425" s="16">
        <v>8099</v>
      </c>
      <c r="E425" s="16">
        <v>3103</v>
      </c>
      <c r="F425" s="16">
        <v>-2258</v>
      </c>
      <c r="G425" s="16">
        <v>389</v>
      </c>
      <c r="H425" s="16">
        <v>763</v>
      </c>
      <c r="I425" s="16">
        <v>-374</v>
      </c>
      <c r="J425" s="16">
        <v>506</v>
      </c>
      <c r="K425" s="16">
        <v>0</v>
      </c>
      <c r="L425" s="16">
        <v>-10</v>
      </c>
      <c r="M425" s="16">
        <v>8461</v>
      </c>
      <c r="N425" s="16">
        <v>1692</v>
      </c>
      <c r="O425" s="16">
        <v>55708</v>
      </c>
      <c r="Q425" s="16"/>
      <c r="R425" s="16"/>
    </row>
    <row r="426" spans="1:18" x14ac:dyDescent="0.35">
      <c r="A426" s="16" t="s">
        <v>307</v>
      </c>
      <c r="B426" s="16">
        <v>19338</v>
      </c>
      <c r="C426" s="16">
        <v>10417</v>
      </c>
      <c r="D426" s="16">
        <v>7636</v>
      </c>
      <c r="E426" s="16">
        <v>3560</v>
      </c>
      <c r="F426" s="16">
        <v>-2275</v>
      </c>
      <c r="G426" s="16">
        <v>918</v>
      </c>
      <c r="H426" s="16">
        <v>1291</v>
      </c>
      <c r="I426" s="16">
        <v>-373</v>
      </c>
      <c r="J426" s="16">
        <v>607</v>
      </c>
      <c r="K426" s="16">
        <v>0</v>
      </c>
      <c r="L426" s="16">
        <v>-11</v>
      </c>
      <c r="M426" s="16">
        <v>9005</v>
      </c>
      <c r="N426" s="16">
        <v>1747</v>
      </c>
      <c r="O426" s="16">
        <v>58316</v>
      </c>
      <c r="Q426" s="16"/>
      <c r="R426" s="16"/>
    </row>
    <row r="427" spans="1:18" x14ac:dyDescent="0.35">
      <c r="A427" s="16" t="s">
        <v>308</v>
      </c>
      <c r="B427" s="16">
        <v>17371</v>
      </c>
      <c r="C427" s="16">
        <v>8662</v>
      </c>
      <c r="D427" s="16">
        <v>7976</v>
      </c>
      <c r="E427" s="16">
        <v>3040</v>
      </c>
      <c r="F427" s="16">
        <v>-2307</v>
      </c>
      <c r="G427" s="16">
        <v>915</v>
      </c>
      <c r="H427" s="16">
        <v>1289</v>
      </c>
      <c r="I427" s="16">
        <v>-374</v>
      </c>
      <c r="J427" s="16">
        <v>585</v>
      </c>
      <c r="K427" s="16">
        <v>0</v>
      </c>
      <c r="L427" s="16">
        <v>-85</v>
      </c>
      <c r="M427" s="16">
        <v>9367</v>
      </c>
      <c r="N427" s="16">
        <v>1448</v>
      </c>
      <c r="O427" s="16">
        <v>59059</v>
      </c>
      <c r="Q427" s="16"/>
      <c r="R427" s="16"/>
    </row>
    <row r="428" spans="1:18" x14ac:dyDescent="0.35">
      <c r="A428" s="16" t="s">
        <v>309</v>
      </c>
      <c r="B428" s="16">
        <v>16919</v>
      </c>
      <c r="C428" s="16">
        <v>8362</v>
      </c>
      <c r="D428" s="16">
        <v>7835</v>
      </c>
      <c r="E428" s="16">
        <v>3045</v>
      </c>
      <c r="F428" s="16">
        <v>-2323</v>
      </c>
      <c r="G428" s="16">
        <v>915</v>
      </c>
      <c r="H428" s="16">
        <v>1289</v>
      </c>
      <c r="I428" s="16">
        <v>-374</v>
      </c>
      <c r="J428" s="16">
        <v>1625</v>
      </c>
      <c r="K428" s="16">
        <v>0</v>
      </c>
      <c r="L428" s="16">
        <v>-77</v>
      </c>
      <c r="M428" s="16">
        <v>8353</v>
      </c>
      <c r="N428" s="16">
        <v>1491</v>
      </c>
      <c r="O428" s="16">
        <v>56357</v>
      </c>
      <c r="Q428" s="16"/>
      <c r="R428" s="16"/>
    </row>
    <row r="429" spans="1:18" x14ac:dyDescent="0.35">
      <c r="A429" s="16" t="s">
        <v>310</v>
      </c>
      <c r="B429" s="16">
        <v>17689</v>
      </c>
      <c r="C429" s="16">
        <v>8860</v>
      </c>
      <c r="D429" s="16">
        <v>8095</v>
      </c>
      <c r="E429" s="16">
        <v>3072</v>
      </c>
      <c r="F429" s="16">
        <v>-2338</v>
      </c>
      <c r="G429" s="16">
        <v>-1170</v>
      </c>
      <c r="H429" s="16">
        <v>-979</v>
      </c>
      <c r="I429" s="16">
        <v>-191</v>
      </c>
      <c r="J429" s="16">
        <v>709</v>
      </c>
      <c r="K429" s="16">
        <v>0</v>
      </c>
      <c r="L429" s="16">
        <v>-75</v>
      </c>
      <c r="M429" s="16">
        <v>9080</v>
      </c>
      <c r="N429" s="16">
        <v>1281</v>
      </c>
      <c r="O429" s="16">
        <v>55748</v>
      </c>
      <c r="Q429" s="16"/>
      <c r="R429" s="16"/>
    </row>
    <row r="430" spans="1:18" x14ac:dyDescent="0.35">
      <c r="A430" s="16" t="s">
        <v>311</v>
      </c>
      <c r="B430" s="16">
        <v>17283</v>
      </c>
      <c r="C430" s="16">
        <v>8666</v>
      </c>
      <c r="D430" s="16">
        <v>7907</v>
      </c>
      <c r="E430" s="16">
        <v>3041</v>
      </c>
      <c r="F430" s="16">
        <v>-2331</v>
      </c>
      <c r="G430" s="16">
        <v>1082</v>
      </c>
      <c r="H430" s="16">
        <v>1449</v>
      </c>
      <c r="I430" s="16">
        <v>-367</v>
      </c>
      <c r="J430" s="16">
        <v>664</v>
      </c>
      <c r="K430" s="16">
        <v>0</v>
      </c>
      <c r="L430" s="16">
        <v>-7</v>
      </c>
      <c r="M430" s="16">
        <v>9477</v>
      </c>
      <c r="N430" s="16">
        <v>1703</v>
      </c>
      <c r="O430" s="16">
        <v>58085</v>
      </c>
      <c r="Q430" s="16"/>
      <c r="R430" s="16"/>
    </row>
    <row r="431" spans="1:18" x14ac:dyDescent="0.35">
      <c r="A431" s="16" t="s">
        <v>312</v>
      </c>
      <c r="B431" s="16">
        <v>15790</v>
      </c>
      <c r="C431" s="16">
        <v>7859</v>
      </c>
      <c r="D431" s="16">
        <v>7243</v>
      </c>
      <c r="E431" s="16">
        <v>2991</v>
      </c>
      <c r="F431" s="16">
        <v>-2303</v>
      </c>
      <c r="G431" s="16">
        <v>1835</v>
      </c>
      <c r="H431" s="16">
        <v>2465</v>
      </c>
      <c r="I431" s="16">
        <v>-630</v>
      </c>
      <c r="J431" s="16">
        <v>322</v>
      </c>
      <c r="K431" s="16">
        <v>0</v>
      </c>
      <c r="L431" s="16">
        <v>-7</v>
      </c>
      <c r="M431" s="16">
        <v>8360</v>
      </c>
      <c r="N431" s="16">
        <v>1027</v>
      </c>
      <c r="O431" s="16">
        <v>57283</v>
      </c>
      <c r="Q431" s="16"/>
      <c r="R431" s="16"/>
    </row>
    <row r="432" spans="1:18" x14ac:dyDescent="0.35">
      <c r="A432" s="16" t="s">
        <v>313</v>
      </c>
      <c r="B432" s="16">
        <v>17330</v>
      </c>
      <c r="C432" s="16">
        <v>8761</v>
      </c>
      <c r="D432" s="16">
        <v>8001</v>
      </c>
      <c r="E432" s="16">
        <v>3261</v>
      </c>
      <c r="F432" s="16">
        <v>-2693</v>
      </c>
      <c r="G432" s="16">
        <v>1081</v>
      </c>
      <c r="H432" s="16">
        <v>1450</v>
      </c>
      <c r="I432" s="16">
        <v>-369</v>
      </c>
      <c r="J432" s="16">
        <v>627</v>
      </c>
      <c r="K432" s="16">
        <v>0</v>
      </c>
      <c r="L432" s="16">
        <v>-31</v>
      </c>
      <c r="M432" s="16">
        <v>10140</v>
      </c>
      <c r="N432" s="16">
        <v>1311</v>
      </c>
      <c r="O432" s="16">
        <v>56619</v>
      </c>
      <c r="Q432" s="16"/>
      <c r="R432" s="16"/>
    </row>
    <row r="433" spans="1:18" x14ac:dyDescent="0.35">
      <c r="A433" s="16" t="s">
        <v>314</v>
      </c>
      <c r="B433" s="16">
        <v>17658</v>
      </c>
      <c r="C433" s="16">
        <v>8611</v>
      </c>
      <c r="D433" s="16">
        <v>7857</v>
      </c>
      <c r="E433" s="16">
        <v>3211</v>
      </c>
      <c r="F433" s="16">
        <v>-2021</v>
      </c>
      <c r="G433" s="16">
        <v>973</v>
      </c>
      <c r="H433" s="16">
        <v>1305</v>
      </c>
      <c r="I433" s="16">
        <v>-332</v>
      </c>
      <c r="J433" s="16">
        <v>473</v>
      </c>
      <c r="K433" s="16">
        <v>0</v>
      </c>
      <c r="L433" s="16">
        <v>-10</v>
      </c>
      <c r="M433" s="16">
        <v>10958</v>
      </c>
      <c r="N433" s="16">
        <v>1897</v>
      </c>
      <c r="O433" s="16">
        <v>61854</v>
      </c>
      <c r="Q433" s="16"/>
      <c r="R433" s="16"/>
    </row>
    <row r="434" spans="1:18" x14ac:dyDescent="0.35">
      <c r="A434" s="16" t="s">
        <v>315</v>
      </c>
      <c r="B434" s="16">
        <v>18161</v>
      </c>
      <c r="C434" s="16">
        <v>8948</v>
      </c>
      <c r="D434" s="16">
        <v>8326</v>
      </c>
      <c r="E434" s="16">
        <v>3205</v>
      </c>
      <c r="F434" s="16">
        <v>-2318</v>
      </c>
      <c r="G434" s="16">
        <v>757</v>
      </c>
      <c r="H434" s="16">
        <v>1015</v>
      </c>
      <c r="I434" s="16">
        <v>-258</v>
      </c>
      <c r="J434" s="16">
        <v>465</v>
      </c>
      <c r="K434" s="16">
        <v>0</v>
      </c>
      <c r="L434" s="16">
        <v>-28</v>
      </c>
      <c r="M434" s="16">
        <v>9293</v>
      </c>
      <c r="N434" s="16">
        <v>1374</v>
      </c>
      <c r="O434" s="16">
        <v>57027</v>
      </c>
      <c r="Q434" s="16"/>
      <c r="R434" s="16"/>
    </row>
    <row r="435" spans="1:18" x14ac:dyDescent="0.35">
      <c r="A435" s="16" t="s">
        <v>316</v>
      </c>
      <c r="B435" s="16">
        <v>17408</v>
      </c>
      <c r="C435" s="16">
        <v>8658</v>
      </c>
      <c r="D435" s="16">
        <v>7942</v>
      </c>
      <c r="E435" s="16">
        <v>3116</v>
      </c>
      <c r="F435" s="16">
        <v>-2308</v>
      </c>
      <c r="G435" s="16">
        <v>628</v>
      </c>
      <c r="H435" s="16">
        <v>923</v>
      </c>
      <c r="I435" s="16">
        <v>-295</v>
      </c>
      <c r="J435" s="16">
        <v>542</v>
      </c>
      <c r="K435" s="16">
        <v>0</v>
      </c>
      <c r="L435" s="16">
        <v>-17</v>
      </c>
      <c r="M435" s="16">
        <v>9418</v>
      </c>
      <c r="N435" s="16">
        <v>1325</v>
      </c>
      <c r="O435" s="16">
        <v>58478</v>
      </c>
      <c r="Q435" s="16"/>
      <c r="R435" s="16"/>
    </row>
    <row r="436" spans="1:18" x14ac:dyDescent="0.35">
      <c r="A436" s="16" t="s">
        <v>317</v>
      </c>
      <c r="B436" s="16">
        <v>17946</v>
      </c>
      <c r="C436" s="16">
        <v>8944</v>
      </c>
      <c r="D436" s="16">
        <v>8243</v>
      </c>
      <c r="E436" s="16">
        <v>3088</v>
      </c>
      <c r="F436" s="16">
        <v>-2329</v>
      </c>
      <c r="G436" s="16">
        <v>981</v>
      </c>
      <c r="H436" s="16">
        <v>1313</v>
      </c>
      <c r="I436" s="16">
        <v>-332</v>
      </c>
      <c r="J436" s="16">
        <v>647</v>
      </c>
      <c r="K436" s="16">
        <v>0</v>
      </c>
      <c r="L436" s="16">
        <v>-6</v>
      </c>
      <c r="M436" s="16">
        <v>11871</v>
      </c>
      <c r="N436" s="16">
        <v>1266</v>
      </c>
      <c r="O436" s="16">
        <v>62063</v>
      </c>
      <c r="Q436" s="16"/>
      <c r="R436" s="16"/>
    </row>
    <row r="437" spans="1:18" x14ac:dyDescent="0.35">
      <c r="A437" s="16" t="s">
        <v>318</v>
      </c>
      <c r="B437" s="16">
        <v>18253</v>
      </c>
      <c r="C437" s="16">
        <v>8932</v>
      </c>
      <c r="D437" s="16">
        <v>8359</v>
      </c>
      <c r="E437" s="16">
        <v>3321</v>
      </c>
      <c r="F437" s="16">
        <v>-2359</v>
      </c>
      <c r="G437" s="16">
        <v>1031</v>
      </c>
      <c r="H437" s="16">
        <v>1400</v>
      </c>
      <c r="I437" s="16">
        <v>-369</v>
      </c>
      <c r="J437" s="16">
        <v>728</v>
      </c>
      <c r="K437" s="16">
        <v>0</v>
      </c>
      <c r="L437" s="16">
        <v>2</v>
      </c>
      <c r="M437" s="16">
        <v>8395</v>
      </c>
      <c r="N437" s="16">
        <v>1732</v>
      </c>
      <c r="O437" s="16">
        <v>58540</v>
      </c>
      <c r="Q437" s="16"/>
      <c r="R437" s="16"/>
    </row>
    <row r="438" spans="1:18" x14ac:dyDescent="0.35">
      <c r="A438" s="16" t="s">
        <v>319</v>
      </c>
      <c r="B438" s="16">
        <v>19592</v>
      </c>
      <c r="C438" s="16">
        <v>10648</v>
      </c>
      <c r="D438" s="16">
        <v>7835</v>
      </c>
      <c r="E438" s="16">
        <v>3486</v>
      </c>
      <c r="F438" s="16">
        <v>-2377</v>
      </c>
      <c r="G438" s="16">
        <v>1075</v>
      </c>
      <c r="H438" s="16">
        <v>1444</v>
      </c>
      <c r="I438" s="16">
        <v>-369</v>
      </c>
      <c r="J438" s="16">
        <v>864</v>
      </c>
      <c r="K438" s="16">
        <v>0</v>
      </c>
      <c r="L438" s="16">
        <v>1</v>
      </c>
      <c r="M438" s="16">
        <v>8785</v>
      </c>
      <c r="N438" s="16">
        <v>1633</v>
      </c>
      <c r="O438" s="16">
        <v>58322</v>
      </c>
      <c r="Q438" s="16"/>
      <c r="R438" s="16"/>
    </row>
    <row r="439" spans="1:18" x14ac:dyDescent="0.35">
      <c r="A439" s="16" t="s">
        <v>320</v>
      </c>
      <c r="B439" s="16">
        <v>18226</v>
      </c>
      <c r="C439" s="16">
        <v>8969</v>
      </c>
      <c r="D439" s="16">
        <v>8314</v>
      </c>
      <c r="E439" s="16">
        <v>3310</v>
      </c>
      <c r="F439" s="16">
        <v>-2367</v>
      </c>
      <c r="G439" s="16">
        <v>1079</v>
      </c>
      <c r="H439" s="16">
        <v>1448</v>
      </c>
      <c r="I439" s="16">
        <v>-369</v>
      </c>
      <c r="J439" s="16">
        <v>633</v>
      </c>
      <c r="K439" s="16">
        <v>0</v>
      </c>
      <c r="L439" s="16">
        <v>-17</v>
      </c>
      <c r="M439" s="16">
        <v>9689</v>
      </c>
      <c r="N439" s="16">
        <v>1539</v>
      </c>
      <c r="O439" s="16">
        <v>62979</v>
      </c>
      <c r="Q439" s="16"/>
      <c r="R439" s="16"/>
    </row>
    <row r="440" spans="1:18" x14ac:dyDescent="0.35">
      <c r="A440" s="16" t="s">
        <v>321</v>
      </c>
      <c r="B440" s="16">
        <v>17577</v>
      </c>
      <c r="C440" s="16">
        <v>8644</v>
      </c>
      <c r="D440" s="16">
        <v>7979</v>
      </c>
      <c r="E440" s="16">
        <v>3348</v>
      </c>
      <c r="F440" s="16">
        <v>-2394</v>
      </c>
      <c r="G440" s="16">
        <v>1076</v>
      </c>
      <c r="H440" s="16">
        <v>1445</v>
      </c>
      <c r="I440" s="16">
        <v>-369</v>
      </c>
      <c r="J440" s="16">
        <v>1234</v>
      </c>
      <c r="K440" s="16">
        <v>0</v>
      </c>
      <c r="L440" s="16">
        <v>-15</v>
      </c>
      <c r="M440" s="16">
        <v>8326</v>
      </c>
      <c r="N440" s="16">
        <v>1442</v>
      </c>
      <c r="O440" s="16">
        <v>57025</v>
      </c>
      <c r="Q440" s="16"/>
      <c r="R440" s="16"/>
    </row>
    <row r="441" spans="1:18" x14ac:dyDescent="0.35">
      <c r="A441" s="16" t="s">
        <v>322</v>
      </c>
      <c r="B441" s="16">
        <v>18227</v>
      </c>
      <c r="C441" s="16">
        <v>9082</v>
      </c>
      <c r="D441" s="16">
        <v>8389</v>
      </c>
      <c r="E441" s="16">
        <v>3186</v>
      </c>
      <c r="F441" s="16">
        <v>-2430</v>
      </c>
      <c r="G441" s="16">
        <v>321</v>
      </c>
      <c r="H441" s="16">
        <v>712</v>
      </c>
      <c r="I441" s="16">
        <v>-391</v>
      </c>
      <c r="J441" s="16">
        <v>645</v>
      </c>
      <c r="K441" s="16">
        <v>0</v>
      </c>
      <c r="L441" s="16">
        <v>-12</v>
      </c>
      <c r="M441" s="16">
        <v>8858</v>
      </c>
      <c r="N441" s="16">
        <v>1474</v>
      </c>
      <c r="O441" s="16">
        <v>57773</v>
      </c>
      <c r="Q441" s="16"/>
      <c r="R441" s="16"/>
    </row>
    <row r="442" spans="1:18" x14ac:dyDescent="0.35">
      <c r="A442" s="16" t="s">
        <v>323</v>
      </c>
      <c r="B442" s="16">
        <v>17870</v>
      </c>
      <c r="C442" s="16">
        <v>8852</v>
      </c>
      <c r="D442" s="16">
        <v>8191</v>
      </c>
      <c r="E442" s="16">
        <v>3258</v>
      </c>
      <c r="F442" s="16">
        <v>-2431</v>
      </c>
      <c r="G442" s="16">
        <v>1087</v>
      </c>
      <c r="H442" s="16">
        <v>1441</v>
      </c>
      <c r="I442" s="16">
        <v>-354</v>
      </c>
      <c r="J442" s="16">
        <v>744</v>
      </c>
      <c r="K442" s="16">
        <v>0</v>
      </c>
      <c r="L442" s="16">
        <v>-15</v>
      </c>
      <c r="M442" s="16">
        <v>9288</v>
      </c>
      <c r="N442" s="16">
        <v>1637</v>
      </c>
      <c r="O442" s="16">
        <v>59069</v>
      </c>
      <c r="Q442" s="16"/>
      <c r="R442" s="16"/>
    </row>
    <row r="443" spans="1:18" x14ac:dyDescent="0.35">
      <c r="A443" s="16" t="s">
        <v>324</v>
      </c>
      <c r="B443" s="16">
        <v>16409</v>
      </c>
      <c r="C443" s="16">
        <v>8024</v>
      </c>
      <c r="D443" s="16">
        <v>7694</v>
      </c>
      <c r="E443" s="16">
        <v>3093</v>
      </c>
      <c r="F443" s="16">
        <v>-2402</v>
      </c>
      <c r="G443" s="16">
        <v>2856</v>
      </c>
      <c r="H443" s="16">
        <v>3865</v>
      </c>
      <c r="I443" s="16">
        <v>-1009</v>
      </c>
      <c r="J443" s="16">
        <v>389</v>
      </c>
      <c r="K443" s="16">
        <v>0</v>
      </c>
      <c r="L443" s="16">
        <v>-5</v>
      </c>
      <c r="M443" s="16">
        <v>8242</v>
      </c>
      <c r="N443" s="16">
        <v>1066</v>
      </c>
      <c r="O443" s="16">
        <v>58123</v>
      </c>
      <c r="Q443" s="16"/>
      <c r="R443" s="16"/>
    </row>
    <row r="444" spans="1:18" x14ac:dyDescent="0.35">
      <c r="A444" s="16" t="s">
        <v>325</v>
      </c>
      <c r="B444" s="16">
        <v>17751</v>
      </c>
      <c r="C444" s="16">
        <v>8946</v>
      </c>
      <c r="D444" s="16">
        <v>8244</v>
      </c>
      <c r="E444" s="16">
        <v>3339</v>
      </c>
      <c r="F444" s="16">
        <v>-2778</v>
      </c>
      <c r="G444" s="16">
        <v>1037</v>
      </c>
      <c r="H444" s="16">
        <v>1434</v>
      </c>
      <c r="I444" s="16">
        <v>-397</v>
      </c>
      <c r="J444" s="16">
        <v>543</v>
      </c>
      <c r="K444" s="16">
        <v>0</v>
      </c>
      <c r="L444" s="16">
        <v>-21</v>
      </c>
      <c r="M444" s="16">
        <v>9447</v>
      </c>
      <c r="N444" s="16">
        <v>1388</v>
      </c>
      <c r="O444" s="16">
        <v>57414</v>
      </c>
      <c r="Q444" s="16"/>
      <c r="R444" s="16"/>
    </row>
    <row r="445" spans="1:18" x14ac:dyDescent="0.35">
      <c r="A445" s="16" t="s">
        <v>326</v>
      </c>
      <c r="B445" s="16">
        <v>18134</v>
      </c>
      <c r="C445" s="16">
        <v>8751</v>
      </c>
      <c r="D445" s="16">
        <v>8408</v>
      </c>
      <c r="E445" s="16">
        <v>3447</v>
      </c>
      <c r="F445" s="16">
        <v>-2472</v>
      </c>
      <c r="G445" s="16">
        <v>742</v>
      </c>
      <c r="H445" s="16">
        <v>1004</v>
      </c>
      <c r="I445" s="16">
        <v>-262</v>
      </c>
      <c r="J445" s="16">
        <v>1157</v>
      </c>
      <c r="K445" s="16">
        <v>0</v>
      </c>
      <c r="L445" s="16">
        <v>-26</v>
      </c>
      <c r="M445" s="16">
        <v>11100</v>
      </c>
      <c r="N445" s="16">
        <v>1520</v>
      </c>
      <c r="O445" s="16">
        <v>64451</v>
      </c>
      <c r="Q445" s="16"/>
      <c r="R445" s="16"/>
    </row>
    <row r="446" spans="1:18" x14ac:dyDescent="0.35">
      <c r="A446" s="16" t="s">
        <v>327</v>
      </c>
      <c r="B446" s="16">
        <v>18229</v>
      </c>
      <c r="C446" s="16">
        <v>9064</v>
      </c>
      <c r="D446" s="16">
        <v>8579</v>
      </c>
      <c r="E446" s="16">
        <v>3479</v>
      </c>
      <c r="F446" s="16">
        <v>-2893</v>
      </c>
      <c r="G446" s="16">
        <v>635</v>
      </c>
      <c r="H446" s="16">
        <v>860</v>
      </c>
      <c r="I446" s="16">
        <v>-225</v>
      </c>
      <c r="J446" s="16">
        <v>362</v>
      </c>
      <c r="K446" s="16">
        <v>0</v>
      </c>
      <c r="L446" s="16">
        <v>-39</v>
      </c>
      <c r="M446" s="16">
        <v>9001</v>
      </c>
      <c r="N446" s="16">
        <v>1379</v>
      </c>
      <c r="O446" s="16">
        <v>58788</v>
      </c>
      <c r="Q446" s="16"/>
      <c r="R446" s="16"/>
    </row>
    <row r="447" spans="1:18" x14ac:dyDescent="0.35">
      <c r="A447" s="16" t="s">
        <v>328</v>
      </c>
      <c r="B447" s="16">
        <v>17238</v>
      </c>
      <c r="C447" s="16">
        <v>8764</v>
      </c>
      <c r="D447" s="16">
        <v>8209</v>
      </c>
      <c r="E447" s="16">
        <v>3166</v>
      </c>
      <c r="F447" s="16">
        <v>-2901</v>
      </c>
      <c r="G447" s="16">
        <v>1034</v>
      </c>
      <c r="H447" s="16">
        <v>1408</v>
      </c>
      <c r="I447" s="16">
        <v>-374</v>
      </c>
      <c r="J447" s="16">
        <v>468</v>
      </c>
      <c r="K447" s="16">
        <v>0</v>
      </c>
      <c r="L447" s="16">
        <v>36</v>
      </c>
      <c r="M447" s="16">
        <v>9290</v>
      </c>
      <c r="N447" s="16">
        <v>1255</v>
      </c>
      <c r="O447" s="16">
        <v>62474</v>
      </c>
      <c r="Q447" s="16"/>
      <c r="R447" s="16"/>
    </row>
    <row r="448" spans="1:18" x14ac:dyDescent="0.35">
      <c r="A448" s="16" t="s">
        <v>329</v>
      </c>
      <c r="B448" s="16">
        <v>18188</v>
      </c>
      <c r="C448" s="16">
        <v>9055</v>
      </c>
      <c r="D448" s="16">
        <v>8716</v>
      </c>
      <c r="E448" s="16">
        <v>3358</v>
      </c>
      <c r="F448" s="16">
        <v>-2941</v>
      </c>
      <c r="G448" s="16">
        <v>1060</v>
      </c>
      <c r="H448" s="16">
        <v>1434</v>
      </c>
      <c r="I448" s="16">
        <v>-374</v>
      </c>
      <c r="J448" s="16">
        <v>791</v>
      </c>
      <c r="K448" s="16">
        <v>0</v>
      </c>
      <c r="L448" s="16">
        <v>-67</v>
      </c>
      <c r="M448" s="16">
        <v>11781</v>
      </c>
      <c r="N448" s="16">
        <v>1330</v>
      </c>
      <c r="O448" s="16">
        <v>64201</v>
      </c>
      <c r="Q448" s="16"/>
      <c r="R448" s="16"/>
    </row>
    <row r="449" spans="1:18" x14ac:dyDescent="0.35">
      <c r="A449" s="16" t="s">
        <v>330</v>
      </c>
      <c r="B449" s="16">
        <v>18086</v>
      </c>
      <c r="C449" s="16">
        <v>9036</v>
      </c>
      <c r="D449" s="16">
        <v>8490</v>
      </c>
      <c r="E449" s="16">
        <v>3439</v>
      </c>
      <c r="F449" s="16">
        <v>-2879</v>
      </c>
      <c r="G449" s="16">
        <v>1060</v>
      </c>
      <c r="H449" s="16">
        <v>1434</v>
      </c>
      <c r="I449" s="16">
        <v>-374</v>
      </c>
      <c r="J449" s="16">
        <v>441</v>
      </c>
      <c r="K449" s="16">
        <v>0</v>
      </c>
      <c r="L449" s="16">
        <v>24</v>
      </c>
      <c r="M449" s="16">
        <v>8060</v>
      </c>
      <c r="N449" s="16">
        <v>1313</v>
      </c>
      <c r="O449" s="16">
        <v>58651</v>
      </c>
      <c r="Q449" s="16"/>
      <c r="R449" s="16"/>
    </row>
    <row r="450" spans="1:18" x14ac:dyDescent="0.35">
      <c r="A450" s="16" t="s">
        <v>331</v>
      </c>
      <c r="B450" s="16">
        <v>19436</v>
      </c>
      <c r="C450" s="16">
        <v>10736</v>
      </c>
      <c r="D450" s="16">
        <v>8195</v>
      </c>
      <c r="E450" s="16">
        <v>3675</v>
      </c>
      <c r="F450" s="16">
        <v>-3170</v>
      </c>
      <c r="G450" s="16">
        <v>1061</v>
      </c>
      <c r="H450" s="16">
        <v>1435</v>
      </c>
      <c r="I450" s="16">
        <v>-374</v>
      </c>
      <c r="J450" s="16">
        <v>534</v>
      </c>
      <c r="K450" s="16">
        <v>0</v>
      </c>
      <c r="L450" s="16">
        <v>27</v>
      </c>
      <c r="M450" s="16">
        <v>8637</v>
      </c>
      <c r="N450" s="16">
        <v>1661</v>
      </c>
      <c r="O450" s="16">
        <v>59918</v>
      </c>
      <c r="Q450" s="16"/>
      <c r="R450" s="16"/>
    </row>
    <row r="451" spans="1:18" x14ac:dyDescent="0.35">
      <c r="A451" s="16" t="s">
        <v>332</v>
      </c>
      <c r="B451" s="16">
        <v>18087</v>
      </c>
      <c r="C451" s="16">
        <v>9078</v>
      </c>
      <c r="D451" s="16">
        <v>8760</v>
      </c>
      <c r="E451" s="16">
        <v>3363</v>
      </c>
      <c r="F451" s="16">
        <v>-3114</v>
      </c>
      <c r="G451" s="16">
        <v>1060</v>
      </c>
      <c r="H451" s="16">
        <v>1434</v>
      </c>
      <c r="I451" s="16">
        <v>-374</v>
      </c>
      <c r="J451" s="16">
        <v>729</v>
      </c>
      <c r="K451" s="16">
        <v>0</v>
      </c>
      <c r="L451" s="16">
        <v>-13</v>
      </c>
      <c r="M451" s="16">
        <v>9869</v>
      </c>
      <c r="N451" s="16">
        <v>1690</v>
      </c>
      <c r="O451" s="16">
        <v>64896</v>
      </c>
      <c r="Q451" s="16"/>
      <c r="R451" s="16"/>
    </row>
    <row r="452" spans="1:18" x14ac:dyDescent="0.35">
      <c r="A452" s="16" t="s">
        <v>333</v>
      </c>
      <c r="B452" s="16">
        <v>17028</v>
      </c>
      <c r="C452" s="16">
        <v>8685</v>
      </c>
      <c r="D452" s="16">
        <v>8191</v>
      </c>
      <c r="E452" s="16">
        <v>3195</v>
      </c>
      <c r="F452" s="16">
        <v>-3043</v>
      </c>
      <c r="G452" s="16">
        <v>340</v>
      </c>
      <c r="H452" s="16">
        <v>527</v>
      </c>
      <c r="I452" s="16">
        <v>-187</v>
      </c>
      <c r="J452" s="16">
        <v>1190</v>
      </c>
      <c r="K452" s="16">
        <v>0</v>
      </c>
      <c r="L452" s="16">
        <v>-6</v>
      </c>
      <c r="M452" s="16">
        <v>8059</v>
      </c>
      <c r="N452" s="16">
        <v>1574</v>
      </c>
      <c r="O452" s="16">
        <v>57101</v>
      </c>
      <c r="Q452" s="16"/>
      <c r="R452" s="16"/>
    </row>
    <row r="453" spans="1:18" x14ac:dyDescent="0.35">
      <c r="A453" s="16" t="s">
        <v>334</v>
      </c>
      <c r="B453" s="16">
        <v>18244</v>
      </c>
      <c r="C453" s="16">
        <v>9262</v>
      </c>
      <c r="D453" s="16">
        <v>8809</v>
      </c>
      <c r="E453" s="16">
        <v>3325</v>
      </c>
      <c r="F453" s="16">
        <v>-3152</v>
      </c>
      <c r="G453" s="16">
        <v>421</v>
      </c>
      <c r="H453" s="16">
        <v>609</v>
      </c>
      <c r="I453" s="16">
        <v>-188</v>
      </c>
      <c r="J453" s="16">
        <v>1474</v>
      </c>
      <c r="K453" s="16">
        <v>0</v>
      </c>
      <c r="L453" s="16">
        <v>-10</v>
      </c>
      <c r="M453" s="16">
        <v>8781</v>
      </c>
      <c r="N453" s="16">
        <v>1564</v>
      </c>
      <c r="O453" s="16">
        <v>60086</v>
      </c>
      <c r="Q453" s="16"/>
      <c r="R453" s="16"/>
    </row>
    <row r="454" spans="1:18" x14ac:dyDescent="0.35">
      <c r="A454" s="16" t="s">
        <v>335</v>
      </c>
      <c r="B454" s="16">
        <v>18599</v>
      </c>
      <c r="C454" s="16">
        <v>8994</v>
      </c>
      <c r="D454" s="16">
        <v>9255</v>
      </c>
      <c r="E454" s="16">
        <v>3487</v>
      </c>
      <c r="F454" s="16">
        <v>-3137</v>
      </c>
      <c r="G454" s="16">
        <v>2137</v>
      </c>
      <c r="H454" s="16">
        <v>2867</v>
      </c>
      <c r="I454" s="16">
        <v>-730</v>
      </c>
      <c r="J454" s="16">
        <v>414</v>
      </c>
      <c r="K454" s="16">
        <v>0</v>
      </c>
      <c r="L454" s="16">
        <v>0</v>
      </c>
      <c r="M454" s="16">
        <v>8826</v>
      </c>
      <c r="N454" s="16">
        <v>1797</v>
      </c>
      <c r="O454" s="16">
        <v>62298</v>
      </c>
      <c r="Q454" s="16"/>
      <c r="R454" s="16"/>
    </row>
    <row r="455" spans="1:18" x14ac:dyDescent="0.35">
      <c r="A455" s="16" t="s">
        <v>336</v>
      </c>
      <c r="B455" s="16">
        <v>16819</v>
      </c>
      <c r="C455" s="16">
        <v>8442</v>
      </c>
      <c r="D455" s="16">
        <v>8290</v>
      </c>
      <c r="E455" s="16">
        <v>3228</v>
      </c>
      <c r="F455" s="16">
        <v>-3141</v>
      </c>
      <c r="G455" s="16">
        <v>1349</v>
      </c>
      <c r="H455" s="16">
        <v>1811</v>
      </c>
      <c r="I455" s="16">
        <v>-462</v>
      </c>
      <c r="J455" s="16">
        <v>391</v>
      </c>
      <c r="K455" s="16">
        <v>0</v>
      </c>
      <c r="L455" s="16">
        <v>-2</v>
      </c>
      <c r="M455" s="16">
        <v>8045</v>
      </c>
      <c r="N455" s="16">
        <v>1236</v>
      </c>
      <c r="O455" s="16">
        <v>58436</v>
      </c>
      <c r="Q455" s="16"/>
      <c r="R455" s="16"/>
    </row>
    <row r="456" spans="1:18" x14ac:dyDescent="0.35">
      <c r="A456" s="16" t="s">
        <v>337</v>
      </c>
      <c r="B456" s="16">
        <v>17989</v>
      </c>
      <c r="C456" s="16">
        <v>8950</v>
      </c>
      <c r="D456" s="16">
        <v>9193</v>
      </c>
      <c r="E456" s="16">
        <v>3327</v>
      </c>
      <c r="F456" s="16">
        <v>-3481</v>
      </c>
      <c r="G456" s="16">
        <v>653</v>
      </c>
      <c r="H456" s="16">
        <v>877</v>
      </c>
      <c r="I456" s="16">
        <v>-224</v>
      </c>
      <c r="J456" s="16">
        <v>485</v>
      </c>
      <c r="K456" s="16">
        <v>0</v>
      </c>
      <c r="L456" s="16">
        <v>2</v>
      </c>
      <c r="M456" s="16">
        <v>13179</v>
      </c>
      <c r="N456" s="16">
        <v>1570</v>
      </c>
      <c r="O456" s="16">
        <v>66840</v>
      </c>
      <c r="Q456" s="16"/>
      <c r="R456" s="16"/>
    </row>
    <row r="457" spans="1:18" x14ac:dyDescent="0.35">
      <c r="A457" s="16" t="s">
        <v>338</v>
      </c>
      <c r="B457" s="16">
        <v>19605</v>
      </c>
      <c r="C457" s="16">
        <v>9043</v>
      </c>
      <c r="D457" s="16">
        <v>9768</v>
      </c>
      <c r="E457" s="16">
        <v>3541</v>
      </c>
      <c r="F457" s="16">
        <v>-2747</v>
      </c>
      <c r="G457" s="16">
        <v>1088</v>
      </c>
      <c r="H457" s="16">
        <v>1461</v>
      </c>
      <c r="I457" s="16">
        <v>-373</v>
      </c>
      <c r="J457" s="16">
        <v>937</v>
      </c>
      <c r="K457" s="16">
        <v>0</v>
      </c>
      <c r="L457" s="16">
        <v>-15</v>
      </c>
      <c r="M457" s="16">
        <v>28313</v>
      </c>
      <c r="N457" s="16">
        <v>1892</v>
      </c>
      <c r="O457" s="16">
        <v>98766</v>
      </c>
      <c r="Q457" s="16"/>
      <c r="R457" s="16"/>
    </row>
    <row r="458" spans="1:18" x14ac:dyDescent="0.35">
      <c r="A458" s="16" t="s">
        <v>339</v>
      </c>
      <c r="B458" s="16">
        <v>19522</v>
      </c>
      <c r="C458" s="16">
        <v>9341</v>
      </c>
      <c r="D458" s="16">
        <v>10007</v>
      </c>
      <c r="E458" s="16">
        <v>3407</v>
      </c>
      <c r="F458" s="16">
        <v>-3233</v>
      </c>
      <c r="G458" s="16">
        <v>1634</v>
      </c>
      <c r="H458" s="16">
        <v>2193</v>
      </c>
      <c r="I458" s="16">
        <v>-559</v>
      </c>
      <c r="J458" s="16">
        <v>759</v>
      </c>
      <c r="K458" s="16">
        <v>0</v>
      </c>
      <c r="L458" s="16">
        <v>-11</v>
      </c>
      <c r="M458" s="16">
        <v>10669</v>
      </c>
      <c r="N458" s="16">
        <v>1470</v>
      </c>
      <c r="O458" s="16">
        <v>85607</v>
      </c>
      <c r="Q458" s="16"/>
      <c r="R458" s="16"/>
    </row>
    <row r="459" spans="1:18" x14ac:dyDescent="0.35">
      <c r="A459" s="16" t="s">
        <v>340</v>
      </c>
      <c r="B459" s="16">
        <v>18901</v>
      </c>
      <c r="C459" s="16">
        <v>9047</v>
      </c>
      <c r="D459" s="16">
        <v>9727</v>
      </c>
      <c r="E459" s="16">
        <v>3372</v>
      </c>
      <c r="F459" s="16">
        <v>-3245</v>
      </c>
      <c r="G459" s="16">
        <v>1986</v>
      </c>
      <c r="H459" s="16">
        <v>2247</v>
      </c>
      <c r="I459" s="16">
        <v>-261</v>
      </c>
      <c r="J459" s="16">
        <v>292</v>
      </c>
      <c r="K459" s="16">
        <v>0</v>
      </c>
      <c r="L459" s="16">
        <v>-3</v>
      </c>
      <c r="M459" s="16">
        <v>9686</v>
      </c>
      <c r="N459" s="16">
        <v>1391</v>
      </c>
      <c r="O459" s="16">
        <v>75355</v>
      </c>
      <c r="Q459" s="16"/>
      <c r="R459" s="16"/>
    </row>
    <row r="460" spans="1:18" x14ac:dyDescent="0.35">
      <c r="A460" s="16" t="s">
        <v>341</v>
      </c>
      <c r="B460" s="16">
        <v>20244</v>
      </c>
      <c r="C460" s="16">
        <v>9411</v>
      </c>
      <c r="D460" s="16">
        <v>10570</v>
      </c>
      <c r="E460" s="16">
        <v>3492</v>
      </c>
      <c r="F460" s="16">
        <v>-3229</v>
      </c>
      <c r="G460" s="16">
        <v>664</v>
      </c>
      <c r="H460" s="16">
        <v>888</v>
      </c>
      <c r="I460" s="16">
        <v>-224</v>
      </c>
      <c r="J460" s="16">
        <v>663</v>
      </c>
      <c r="K460" s="16">
        <v>0</v>
      </c>
      <c r="L460" s="16">
        <v>-5</v>
      </c>
      <c r="M460" s="16">
        <v>12766</v>
      </c>
      <c r="N460" s="16">
        <v>1287</v>
      </c>
      <c r="O460" s="16">
        <v>76273</v>
      </c>
      <c r="Q460" s="16"/>
      <c r="R460" s="16"/>
    </row>
    <row r="461" spans="1:18" x14ac:dyDescent="0.35">
      <c r="A461" s="16" t="s">
        <v>342</v>
      </c>
      <c r="B461" s="16">
        <v>19364</v>
      </c>
      <c r="C461" s="16">
        <v>9302</v>
      </c>
      <c r="D461" s="16">
        <v>9971</v>
      </c>
      <c r="E461" s="16">
        <v>3326</v>
      </c>
      <c r="F461" s="16">
        <v>-3235</v>
      </c>
      <c r="G461" s="16">
        <v>418</v>
      </c>
      <c r="H461" s="16">
        <v>642</v>
      </c>
      <c r="I461" s="16">
        <v>-224</v>
      </c>
      <c r="J461" s="16">
        <v>502</v>
      </c>
      <c r="K461" s="16">
        <v>0</v>
      </c>
      <c r="L461" s="16">
        <v>-8</v>
      </c>
      <c r="M461" s="16">
        <v>8197</v>
      </c>
      <c r="N461" s="16">
        <v>1763</v>
      </c>
      <c r="O461" s="16">
        <v>72864</v>
      </c>
      <c r="Q461" s="16"/>
      <c r="R461" s="16"/>
    </row>
    <row r="462" spans="1:18" x14ac:dyDescent="0.35">
      <c r="A462" s="16" t="s">
        <v>343</v>
      </c>
      <c r="B462" s="16">
        <v>21490</v>
      </c>
      <c r="C462" s="16">
        <v>11022</v>
      </c>
      <c r="D462" s="16">
        <v>10057</v>
      </c>
      <c r="E462" s="16">
        <v>3708</v>
      </c>
      <c r="F462" s="16">
        <v>-3297</v>
      </c>
      <c r="G462" s="16">
        <v>861</v>
      </c>
      <c r="H462" s="16">
        <v>1159</v>
      </c>
      <c r="I462" s="16">
        <v>-298</v>
      </c>
      <c r="J462" s="16">
        <v>464</v>
      </c>
      <c r="K462" s="16">
        <v>0</v>
      </c>
      <c r="L462" s="16">
        <v>-3</v>
      </c>
      <c r="M462" s="16">
        <v>9269</v>
      </c>
      <c r="N462" s="16">
        <v>1712</v>
      </c>
      <c r="O462" s="16">
        <v>73030</v>
      </c>
      <c r="Q462" s="16"/>
      <c r="R462" s="16"/>
    </row>
    <row r="463" spans="1:18" x14ac:dyDescent="0.35">
      <c r="A463" s="16" t="s">
        <v>344</v>
      </c>
      <c r="B463" s="16">
        <v>19846</v>
      </c>
      <c r="C463" s="16">
        <v>9293</v>
      </c>
      <c r="D463" s="16">
        <v>10298</v>
      </c>
      <c r="E463" s="16">
        <v>3525</v>
      </c>
      <c r="F463" s="16">
        <v>-3270</v>
      </c>
      <c r="G463" s="16">
        <v>1076</v>
      </c>
      <c r="H463" s="16">
        <v>1449</v>
      </c>
      <c r="I463" s="16">
        <v>-373</v>
      </c>
      <c r="J463" s="16">
        <v>562</v>
      </c>
      <c r="K463" s="16">
        <v>0</v>
      </c>
      <c r="L463" s="16">
        <v>-3</v>
      </c>
      <c r="M463" s="16">
        <v>10290</v>
      </c>
      <c r="N463" s="16">
        <v>1611</v>
      </c>
      <c r="O463" s="16">
        <v>69134</v>
      </c>
      <c r="Q463" s="16"/>
      <c r="R463" s="16"/>
    </row>
    <row r="464" spans="1:18" x14ac:dyDescent="0.35">
      <c r="A464" s="16" t="s">
        <v>345</v>
      </c>
      <c r="B464" s="16">
        <v>19124</v>
      </c>
      <c r="C464" s="16">
        <v>9012</v>
      </c>
      <c r="D464" s="16">
        <v>9973</v>
      </c>
      <c r="E464" s="16">
        <v>3452</v>
      </c>
      <c r="F464" s="16">
        <v>-3313</v>
      </c>
      <c r="G464" s="16">
        <v>1791</v>
      </c>
      <c r="H464" s="16">
        <v>2833</v>
      </c>
      <c r="I464" s="16">
        <v>-1042</v>
      </c>
      <c r="J464" s="16">
        <v>918</v>
      </c>
      <c r="K464" s="16">
        <v>0</v>
      </c>
      <c r="L464" s="16">
        <v>-18</v>
      </c>
      <c r="M464" s="16">
        <v>12165</v>
      </c>
      <c r="N464" s="16">
        <v>1639</v>
      </c>
      <c r="O464" s="16">
        <v>75246</v>
      </c>
      <c r="Q464" s="16"/>
      <c r="R464" s="16"/>
    </row>
    <row r="465" spans="1:18" x14ac:dyDescent="0.35">
      <c r="A465" s="16" t="s">
        <v>346</v>
      </c>
      <c r="B465" s="16">
        <v>19977</v>
      </c>
      <c r="C465" s="16">
        <v>9420</v>
      </c>
      <c r="D465" s="16">
        <v>10354</v>
      </c>
      <c r="E465" s="16">
        <v>3601</v>
      </c>
      <c r="F465" s="16">
        <v>-3398</v>
      </c>
      <c r="G465" s="16">
        <v>1426</v>
      </c>
      <c r="H465" s="16">
        <v>1859</v>
      </c>
      <c r="I465" s="16">
        <v>-433</v>
      </c>
      <c r="J465" s="16">
        <v>1039</v>
      </c>
      <c r="K465" s="16">
        <v>0</v>
      </c>
      <c r="L465" s="16">
        <v>-8</v>
      </c>
      <c r="M465" s="16">
        <v>9043</v>
      </c>
      <c r="N465" s="16">
        <v>1507</v>
      </c>
      <c r="O465" s="16">
        <v>76883</v>
      </c>
      <c r="Q465" s="16"/>
      <c r="R465" s="16"/>
    </row>
    <row r="466" spans="1:18" x14ac:dyDescent="0.35">
      <c r="A466" s="16" t="s">
        <v>347</v>
      </c>
      <c r="B466" s="16">
        <v>19534</v>
      </c>
      <c r="C466" s="16">
        <v>9283</v>
      </c>
      <c r="D466" s="16">
        <v>10278</v>
      </c>
      <c r="E466" s="16">
        <v>3337</v>
      </c>
      <c r="F466" s="16">
        <v>-3364</v>
      </c>
      <c r="G466" s="16">
        <v>0</v>
      </c>
      <c r="H466" s="16">
        <v>0</v>
      </c>
      <c r="I466" s="16">
        <v>0</v>
      </c>
      <c r="J466" s="16">
        <v>599</v>
      </c>
      <c r="K466" s="16">
        <v>0</v>
      </c>
      <c r="L466" s="16">
        <v>11</v>
      </c>
      <c r="M466" s="16">
        <v>13804</v>
      </c>
      <c r="N466" s="16">
        <v>1809</v>
      </c>
      <c r="O466" s="16">
        <v>75027</v>
      </c>
      <c r="Q466" s="16"/>
      <c r="R466" s="16"/>
    </row>
    <row r="467" spans="1:18" x14ac:dyDescent="0.35">
      <c r="A467" s="16" t="s">
        <v>348</v>
      </c>
      <c r="B467" s="16">
        <v>18360</v>
      </c>
      <c r="C467" s="16">
        <v>8530</v>
      </c>
      <c r="D467" s="16">
        <v>9834</v>
      </c>
      <c r="E467" s="16">
        <v>3356</v>
      </c>
      <c r="F467" s="16">
        <v>-3360</v>
      </c>
      <c r="G467" s="16">
        <v>0</v>
      </c>
      <c r="H467" s="16">
        <v>0</v>
      </c>
      <c r="I467" s="16">
        <v>0</v>
      </c>
      <c r="J467" s="16">
        <v>428</v>
      </c>
      <c r="K467" s="16">
        <v>0</v>
      </c>
      <c r="L467" s="16">
        <v>-9</v>
      </c>
      <c r="M467" s="16">
        <v>8491</v>
      </c>
      <c r="N467" s="16">
        <v>1382</v>
      </c>
      <c r="O467" s="16">
        <v>71408</v>
      </c>
      <c r="Q467" s="16"/>
      <c r="R467" s="16"/>
    </row>
    <row r="468" spans="1:18" x14ac:dyDescent="0.35">
      <c r="A468" s="16" t="s">
        <v>349</v>
      </c>
      <c r="B468" s="16">
        <v>20261</v>
      </c>
      <c r="C468" s="16">
        <v>9522</v>
      </c>
      <c r="D468" s="16">
        <v>10953</v>
      </c>
      <c r="E468" s="16">
        <v>3462</v>
      </c>
      <c r="F468" s="16">
        <v>-3676</v>
      </c>
      <c r="G468" s="16">
        <v>0</v>
      </c>
      <c r="H468" s="16">
        <v>0</v>
      </c>
      <c r="I468" s="16">
        <v>0</v>
      </c>
      <c r="J468" s="16">
        <v>780</v>
      </c>
      <c r="K468" s="16">
        <v>0</v>
      </c>
      <c r="L468" s="16">
        <v>-2</v>
      </c>
      <c r="M468" s="16">
        <v>16299</v>
      </c>
      <c r="N468" s="16">
        <v>2834</v>
      </c>
      <c r="O468" s="16">
        <v>84844</v>
      </c>
      <c r="Q468" s="16"/>
      <c r="R468" s="16"/>
    </row>
    <row r="469" spans="1:18" x14ac:dyDescent="0.35">
      <c r="A469" s="16" t="s">
        <v>350</v>
      </c>
      <c r="B469" s="16">
        <v>20389</v>
      </c>
      <c r="C469" s="16">
        <v>9136</v>
      </c>
      <c r="D469" s="16">
        <v>10340</v>
      </c>
      <c r="E469" s="16">
        <v>3825</v>
      </c>
      <c r="F469" s="16">
        <v>-2912</v>
      </c>
      <c r="G469" s="16">
        <v>0</v>
      </c>
      <c r="H469" s="16">
        <v>0</v>
      </c>
      <c r="I469" s="16">
        <v>0</v>
      </c>
      <c r="J469" s="16">
        <v>529</v>
      </c>
      <c r="K469" s="16">
        <v>0</v>
      </c>
      <c r="L469" s="16">
        <v>-3</v>
      </c>
      <c r="M469" s="16">
        <v>17373</v>
      </c>
      <c r="N469" s="16">
        <v>1826</v>
      </c>
      <c r="O469" s="16">
        <v>81751</v>
      </c>
      <c r="Q469" s="16"/>
      <c r="R469" s="16"/>
    </row>
    <row r="470" spans="1:18" x14ac:dyDescent="0.35">
      <c r="A470" s="16" t="s">
        <v>351</v>
      </c>
      <c r="B470" s="16">
        <v>19516</v>
      </c>
      <c r="C470" s="16">
        <v>9640</v>
      </c>
      <c r="D470" s="16">
        <v>9982</v>
      </c>
      <c r="E470" s="16">
        <v>3306</v>
      </c>
      <c r="F470" s="16">
        <v>-3412</v>
      </c>
      <c r="G470" s="16">
        <v>0</v>
      </c>
      <c r="H470" s="16">
        <v>0</v>
      </c>
      <c r="I470" s="16">
        <v>0</v>
      </c>
      <c r="J470" s="16">
        <v>385</v>
      </c>
      <c r="K470" s="16">
        <v>0</v>
      </c>
      <c r="L470" s="16">
        <v>-14</v>
      </c>
      <c r="M470" s="16">
        <v>12052</v>
      </c>
      <c r="N470" s="16">
        <v>1642</v>
      </c>
      <c r="O470" s="16">
        <v>75299</v>
      </c>
      <c r="Q470" s="16"/>
      <c r="R470" s="16"/>
    </row>
    <row r="471" spans="1:18" x14ac:dyDescent="0.35">
      <c r="A471" s="16" t="s">
        <v>352</v>
      </c>
      <c r="B471" s="16">
        <v>19195</v>
      </c>
      <c r="C471" s="16">
        <v>9203</v>
      </c>
      <c r="D471" s="16">
        <v>9901</v>
      </c>
      <c r="E471" s="16">
        <v>3462</v>
      </c>
      <c r="F471" s="16">
        <v>-3371</v>
      </c>
      <c r="G471" s="16">
        <v>0</v>
      </c>
      <c r="H471" s="16">
        <v>0</v>
      </c>
      <c r="I471" s="16">
        <v>0</v>
      </c>
      <c r="J471" s="16">
        <v>1002</v>
      </c>
      <c r="K471" s="16">
        <v>807</v>
      </c>
      <c r="L471" s="16">
        <v>-15</v>
      </c>
      <c r="M471" s="16">
        <v>10789</v>
      </c>
      <c r="N471" s="16">
        <v>1791</v>
      </c>
      <c r="O471" s="16">
        <v>76096</v>
      </c>
      <c r="Q471" s="16"/>
      <c r="R471" s="16"/>
    </row>
    <row r="472" spans="1:18" x14ac:dyDescent="0.35">
      <c r="A472" s="16" t="s">
        <v>353</v>
      </c>
      <c r="B472" s="16">
        <v>19996</v>
      </c>
      <c r="C472" s="16">
        <v>9490</v>
      </c>
      <c r="D472" s="16">
        <v>10356</v>
      </c>
      <c r="E472" s="16">
        <v>3552</v>
      </c>
      <c r="F472" s="16">
        <v>-3402</v>
      </c>
      <c r="G472" s="16">
        <v>0</v>
      </c>
      <c r="H472" s="16">
        <v>0</v>
      </c>
      <c r="I472" s="16">
        <v>0</v>
      </c>
      <c r="J472" s="16">
        <v>1215</v>
      </c>
      <c r="K472" s="16">
        <v>801</v>
      </c>
      <c r="L472" s="16">
        <v>-7</v>
      </c>
      <c r="M472" s="16">
        <v>12229</v>
      </c>
      <c r="N472" s="16">
        <v>1514</v>
      </c>
      <c r="O472" s="16">
        <v>72580</v>
      </c>
      <c r="Q472" s="16"/>
      <c r="R472" s="16"/>
    </row>
    <row r="473" spans="1:18" x14ac:dyDescent="0.35">
      <c r="A473" s="16" t="s">
        <v>354</v>
      </c>
      <c r="B473" s="16">
        <v>19741</v>
      </c>
      <c r="C473" s="16">
        <v>9520</v>
      </c>
      <c r="D473" s="16">
        <v>10254</v>
      </c>
      <c r="E473" s="16">
        <v>3473</v>
      </c>
      <c r="F473" s="16">
        <v>-3506</v>
      </c>
      <c r="G473" s="16">
        <v>0</v>
      </c>
      <c r="H473" s="16">
        <v>0</v>
      </c>
      <c r="I473" s="16">
        <v>0</v>
      </c>
      <c r="J473" s="16">
        <v>1376</v>
      </c>
      <c r="K473" s="16">
        <v>806</v>
      </c>
      <c r="L473" s="16">
        <v>-9</v>
      </c>
      <c r="M473" s="16">
        <v>9194</v>
      </c>
      <c r="N473" s="16">
        <v>1815</v>
      </c>
      <c r="O473" s="16">
        <v>72319</v>
      </c>
      <c r="Q473" s="16"/>
      <c r="R473" s="16"/>
    </row>
    <row r="474" spans="1:18" x14ac:dyDescent="0.35">
      <c r="A474" s="16" t="s">
        <v>355</v>
      </c>
      <c r="B474" s="16">
        <v>21387</v>
      </c>
      <c r="C474" s="16">
        <v>11108</v>
      </c>
      <c r="D474" s="16">
        <v>10062</v>
      </c>
      <c r="E474" s="16">
        <v>3843</v>
      </c>
      <c r="F474" s="16">
        <v>-3626</v>
      </c>
      <c r="G474" s="16">
        <v>0</v>
      </c>
      <c r="H474" s="16">
        <v>0</v>
      </c>
      <c r="I474" s="16">
        <v>0</v>
      </c>
      <c r="J474" s="16">
        <v>1115</v>
      </c>
      <c r="K474" s="16">
        <v>805</v>
      </c>
      <c r="L474" s="16">
        <v>-9</v>
      </c>
      <c r="M474" s="16">
        <v>10194</v>
      </c>
      <c r="N474" s="16">
        <v>1744</v>
      </c>
      <c r="O474" s="16">
        <v>72830</v>
      </c>
      <c r="Q474" s="16"/>
      <c r="R474" s="16"/>
    </row>
    <row r="475" spans="1:18" x14ac:dyDescent="0.35">
      <c r="A475" s="16" t="s">
        <v>356</v>
      </c>
      <c r="B475" s="16">
        <v>19094</v>
      </c>
      <c r="C475" s="16">
        <v>9593</v>
      </c>
      <c r="D475" s="16">
        <v>9493</v>
      </c>
      <c r="E475" s="16">
        <v>3508</v>
      </c>
      <c r="F475" s="16">
        <v>-3500</v>
      </c>
      <c r="G475" s="16">
        <v>0</v>
      </c>
      <c r="H475" s="16">
        <v>0</v>
      </c>
      <c r="I475" s="16">
        <v>0</v>
      </c>
      <c r="J475" s="16">
        <v>1214</v>
      </c>
      <c r="K475" s="16">
        <v>862</v>
      </c>
      <c r="L475" s="16">
        <v>-9</v>
      </c>
      <c r="M475" s="16">
        <v>9178</v>
      </c>
      <c r="N475" s="16">
        <v>1774</v>
      </c>
      <c r="O475" s="16">
        <v>69370</v>
      </c>
      <c r="Q475" s="16"/>
      <c r="R475" s="16"/>
    </row>
    <row r="476" spans="1:18" x14ac:dyDescent="0.35">
      <c r="A476" s="16" t="s">
        <v>357</v>
      </c>
      <c r="B476" s="16">
        <v>19033</v>
      </c>
      <c r="C476" s="16">
        <v>9144</v>
      </c>
      <c r="D476" s="16">
        <v>9862</v>
      </c>
      <c r="E476" s="16">
        <v>3538</v>
      </c>
      <c r="F476" s="16">
        <v>-3511</v>
      </c>
      <c r="G476" s="16">
        <v>0</v>
      </c>
      <c r="H476" s="16">
        <v>0</v>
      </c>
      <c r="I476" s="16">
        <v>0</v>
      </c>
      <c r="J476" s="16">
        <v>1396</v>
      </c>
      <c r="K476" s="16">
        <v>860</v>
      </c>
      <c r="L476" s="16">
        <v>-6</v>
      </c>
      <c r="M476" s="16">
        <v>8820</v>
      </c>
      <c r="N476" s="16">
        <v>1931</v>
      </c>
      <c r="O476" s="16">
        <v>67746</v>
      </c>
      <c r="Q476" s="16"/>
      <c r="R476" s="16"/>
    </row>
    <row r="477" spans="1:18" x14ac:dyDescent="0.35">
      <c r="A477" s="16" t="s">
        <v>358</v>
      </c>
      <c r="B477" s="16">
        <v>20103</v>
      </c>
      <c r="C477" s="16">
        <v>9691</v>
      </c>
      <c r="D477" s="16">
        <v>10264</v>
      </c>
      <c r="E477" s="16">
        <v>3679</v>
      </c>
      <c r="F477" s="16">
        <v>-3531</v>
      </c>
      <c r="G477" s="16">
        <v>0</v>
      </c>
      <c r="H477" s="16">
        <v>0</v>
      </c>
      <c r="I477" s="16">
        <v>0</v>
      </c>
      <c r="J477" s="16">
        <v>1536</v>
      </c>
      <c r="K477" s="16">
        <v>872</v>
      </c>
      <c r="L477" s="16">
        <v>-9</v>
      </c>
      <c r="M477" s="16">
        <v>9388</v>
      </c>
      <c r="N477" s="16">
        <v>1734</v>
      </c>
      <c r="O477" s="16">
        <v>74059</v>
      </c>
      <c r="Q477" s="16"/>
      <c r="R477" s="16"/>
    </row>
    <row r="478" spans="1:18" x14ac:dyDescent="0.35">
      <c r="A478" s="16" t="s">
        <v>359</v>
      </c>
      <c r="B478" s="16">
        <v>18964</v>
      </c>
      <c r="C478" s="16">
        <v>9533</v>
      </c>
      <c r="D478" s="16">
        <v>9548</v>
      </c>
      <c r="E478" s="16">
        <v>3413</v>
      </c>
      <c r="F478" s="16">
        <v>-3530</v>
      </c>
      <c r="G478" s="16">
        <v>0</v>
      </c>
      <c r="H478" s="16">
        <v>0</v>
      </c>
      <c r="I478" s="16">
        <v>0</v>
      </c>
      <c r="J478" s="16">
        <v>1087</v>
      </c>
      <c r="K478" s="16">
        <v>852</v>
      </c>
      <c r="L478" s="16">
        <v>-2</v>
      </c>
      <c r="M478" s="16">
        <v>10924</v>
      </c>
      <c r="N478" s="16">
        <v>1760</v>
      </c>
      <c r="O478" s="16">
        <v>72734</v>
      </c>
      <c r="Q478" s="16"/>
      <c r="R478" s="16"/>
    </row>
    <row r="479" spans="1:18" x14ac:dyDescent="0.35">
      <c r="A479" s="16" t="s">
        <v>360</v>
      </c>
      <c r="B479" s="16">
        <v>18172</v>
      </c>
      <c r="C479" s="16">
        <v>8747</v>
      </c>
      <c r="D479" s="16">
        <v>9403</v>
      </c>
      <c r="E479" s="16">
        <v>3567</v>
      </c>
      <c r="F479" s="16">
        <v>-3545</v>
      </c>
      <c r="G479" s="16">
        <v>0</v>
      </c>
      <c r="H479" s="16">
        <v>0</v>
      </c>
      <c r="I479" s="16">
        <v>0</v>
      </c>
      <c r="J479" s="16">
        <v>1225</v>
      </c>
      <c r="K479" s="16">
        <v>851</v>
      </c>
      <c r="L479" s="16">
        <v>-16</v>
      </c>
      <c r="M479" s="16">
        <v>8678</v>
      </c>
      <c r="N479" s="16">
        <v>1449</v>
      </c>
      <c r="O479" s="16">
        <v>70760</v>
      </c>
      <c r="Q479" s="16"/>
      <c r="R479" s="16"/>
    </row>
    <row r="480" spans="1:18" x14ac:dyDescent="0.35">
      <c r="A480" s="16" t="s">
        <v>361</v>
      </c>
      <c r="B480" s="16">
        <v>19834</v>
      </c>
      <c r="C480" s="16">
        <v>9663</v>
      </c>
      <c r="D480" s="16">
        <v>10496</v>
      </c>
      <c r="E480" s="16">
        <v>3648</v>
      </c>
      <c r="F480" s="16">
        <v>-3973</v>
      </c>
      <c r="G480" s="16">
        <v>0</v>
      </c>
      <c r="H480" s="16">
        <v>0</v>
      </c>
      <c r="I480" s="16">
        <v>0</v>
      </c>
      <c r="J480" s="16">
        <v>1781</v>
      </c>
      <c r="K480" s="16">
        <v>855</v>
      </c>
      <c r="L480" s="16">
        <v>2</v>
      </c>
      <c r="M480" s="16">
        <v>13969</v>
      </c>
      <c r="N480" s="16">
        <v>1939</v>
      </c>
      <c r="O480" s="16">
        <v>79238</v>
      </c>
      <c r="Q480" s="16"/>
      <c r="R480" s="16"/>
    </row>
    <row r="481" spans="1:18" x14ac:dyDescent="0.35">
      <c r="A481" s="16" t="s">
        <v>362</v>
      </c>
      <c r="B481" s="16">
        <v>20843</v>
      </c>
      <c r="C481" s="16">
        <v>9473</v>
      </c>
      <c r="D481" s="16">
        <v>10293</v>
      </c>
      <c r="E481" s="16">
        <v>4129</v>
      </c>
      <c r="F481" s="16">
        <v>-3052</v>
      </c>
      <c r="G481" s="16">
        <v>0</v>
      </c>
      <c r="H481" s="16">
        <v>0</v>
      </c>
      <c r="I481" s="16">
        <v>0</v>
      </c>
      <c r="J481" s="16">
        <v>1712</v>
      </c>
      <c r="K481" s="16">
        <v>863</v>
      </c>
      <c r="L481" s="16">
        <v>6</v>
      </c>
      <c r="M481" s="16">
        <v>13132</v>
      </c>
      <c r="N481" s="16">
        <v>5106</v>
      </c>
      <c r="O481" s="16">
        <v>78540</v>
      </c>
      <c r="Q481" s="16"/>
      <c r="R481" s="16"/>
    </row>
    <row r="482" spans="1:18" x14ac:dyDescent="0.35">
      <c r="A482" s="16" t="s">
        <v>363</v>
      </c>
      <c r="B482" s="16">
        <v>19996</v>
      </c>
      <c r="C482" s="16">
        <v>9979</v>
      </c>
      <c r="D482" s="16">
        <v>9886</v>
      </c>
      <c r="E482" s="16">
        <v>3701</v>
      </c>
      <c r="F482" s="16">
        <v>-3570</v>
      </c>
      <c r="G482" s="16">
        <v>0</v>
      </c>
      <c r="H482" s="16">
        <v>0</v>
      </c>
      <c r="I482" s="16">
        <v>0</v>
      </c>
      <c r="J482" s="16">
        <v>1220</v>
      </c>
      <c r="K482" s="16">
        <v>868</v>
      </c>
      <c r="L482" s="16">
        <v>-5</v>
      </c>
      <c r="M482" s="16">
        <v>9956</v>
      </c>
      <c r="N482" s="16">
        <v>1561</v>
      </c>
      <c r="O482" s="16">
        <v>73042</v>
      </c>
      <c r="Q482" s="16"/>
      <c r="R482" s="16"/>
    </row>
    <row r="483" spans="1:18" x14ac:dyDescent="0.35">
      <c r="A483" s="16" t="s">
        <v>364</v>
      </c>
      <c r="B483" s="16">
        <v>20062</v>
      </c>
      <c r="C483" s="16">
        <v>9680</v>
      </c>
      <c r="D483" s="16">
        <v>10313</v>
      </c>
      <c r="E483" s="16">
        <v>3627</v>
      </c>
      <c r="F483" s="16">
        <v>-3558</v>
      </c>
      <c r="G483" s="16">
        <v>0</v>
      </c>
      <c r="H483" s="16">
        <v>0</v>
      </c>
      <c r="I483" s="16">
        <v>0</v>
      </c>
      <c r="J483" s="16">
        <v>971</v>
      </c>
      <c r="K483" s="16">
        <v>738</v>
      </c>
      <c r="L483" s="16">
        <v>-18</v>
      </c>
      <c r="M483" s="16">
        <v>10614</v>
      </c>
      <c r="N483" s="16">
        <v>1277</v>
      </c>
      <c r="O483" s="16">
        <v>85427</v>
      </c>
      <c r="Q483" s="16"/>
      <c r="R483" s="16"/>
    </row>
    <row r="484" spans="1:18" x14ac:dyDescent="0.35">
      <c r="A484" s="16" t="s">
        <v>365</v>
      </c>
      <c r="B484" s="16">
        <v>22752</v>
      </c>
      <c r="C484" s="16">
        <v>10008</v>
      </c>
      <c r="D484" s="16">
        <v>12669</v>
      </c>
      <c r="E484" s="16">
        <v>3681</v>
      </c>
      <c r="F484" s="16">
        <v>-3606</v>
      </c>
      <c r="G484" s="16">
        <v>0</v>
      </c>
      <c r="H484" s="16">
        <v>0</v>
      </c>
      <c r="I484" s="16">
        <v>0</v>
      </c>
      <c r="J484" s="16">
        <v>1111</v>
      </c>
      <c r="K484" s="16">
        <v>720</v>
      </c>
      <c r="L484" s="16">
        <v>-7</v>
      </c>
      <c r="M484" s="16">
        <v>11518</v>
      </c>
      <c r="N484" s="16">
        <v>1301</v>
      </c>
      <c r="O484" s="16">
        <v>76821</v>
      </c>
      <c r="Q484" s="16"/>
      <c r="R484" s="16"/>
    </row>
    <row r="485" spans="1:18" x14ac:dyDescent="0.35">
      <c r="A485" s="16" t="s">
        <v>366</v>
      </c>
      <c r="B485" s="16">
        <v>20748</v>
      </c>
      <c r="C485" s="16">
        <v>10064</v>
      </c>
      <c r="D485" s="16">
        <v>10448</v>
      </c>
      <c r="E485" s="16">
        <v>3903</v>
      </c>
      <c r="F485" s="16">
        <v>-3667</v>
      </c>
      <c r="G485" s="16">
        <v>0</v>
      </c>
      <c r="H485" s="16">
        <v>0</v>
      </c>
      <c r="I485" s="16">
        <v>0</v>
      </c>
      <c r="J485" s="16">
        <v>992</v>
      </c>
      <c r="K485" s="16">
        <v>723</v>
      </c>
      <c r="L485" s="16">
        <v>-10</v>
      </c>
      <c r="M485" s="16">
        <v>9578</v>
      </c>
      <c r="N485" s="16">
        <v>1827</v>
      </c>
      <c r="O485" s="16">
        <v>74004</v>
      </c>
      <c r="Q485" s="16"/>
      <c r="R485" s="16"/>
    </row>
    <row r="486" spans="1:18" x14ac:dyDescent="0.35">
      <c r="A486" s="16" t="s">
        <v>367</v>
      </c>
      <c r="B486" s="16">
        <v>25833</v>
      </c>
      <c r="C486" s="16">
        <v>14298</v>
      </c>
      <c r="D486" s="16">
        <v>11424</v>
      </c>
      <c r="E486" s="16">
        <v>4088</v>
      </c>
      <c r="F486" s="16">
        <v>-3977</v>
      </c>
      <c r="G486" s="16">
        <v>0</v>
      </c>
      <c r="H486" s="16">
        <v>0</v>
      </c>
      <c r="I486" s="16">
        <v>0</v>
      </c>
      <c r="J486" s="16">
        <v>1414</v>
      </c>
      <c r="K486" s="16">
        <v>764</v>
      </c>
      <c r="L486" s="16">
        <v>-6</v>
      </c>
      <c r="M486" s="16">
        <v>9677</v>
      </c>
      <c r="N486" s="16">
        <v>1675</v>
      </c>
      <c r="O486" s="16">
        <v>78726</v>
      </c>
      <c r="Q486" s="16"/>
      <c r="R486" s="16"/>
    </row>
    <row r="487" spans="1:18" x14ac:dyDescent="0.35">
      <c r="A487" s="16" t="s">
        <v>368</v>
      </c>
      <c r="B487" s="16">
        <v>20422</v>
      </c>
      <c r="C487" s="16">
        <v>10009</v>
      </c>
      <c r="D487" s="16">
        <v>10450</v>
      </c>
      <c r="E487" s="16">
        <v>3683</v>
      </c>
      <c r="F487" s="16">
        <v>-3720</v>
      </c>
      <c r="G487" s="16">
        <v>0</v>
      </c>
      <c r="H487" s="16">
        <v>0</v>
      </c>
      <c r="I487" s="16">
        <v>0</v>
      </c>
      <c r="J487" s="16">
        <v>1253</v>
      </c>
      <c r="K487" s="16">
        <v>694</v>
      </c>
      <c r="L487" s="16">
        <v>-6</v>
      </c>
      <c r="M487" s="16">
        <v>10833</v>
      </c>
      <c r="N487" s="16">
        <v>3836</v>
      </c>
      <c r="O487" s="16">
        <v>79063</v>
      </c>
      <c r="Q487" s="16"/>
      <c r="R487" s="16"/>
    </row>
    <row r="488" spans="1:18" x14ac:dyDescent="0.35">
      <c r="A488" s="16" t="s">
        <v>369</v>
      </c>
      <c r="B488" s="16">
        <v>22932</v>
      </c>
      <c r="C488" s="16">
        <v>9766</v>
      </c>
      <c r="D488" s="16">
        <v>13158</v>
      </c>
      <c r="E488" s="16">
        <v>3729</v>
      </c>
      <c r="F488" s="16">
        <v>-3721</v>
      </c>
      <c r="G488" s="16">
        <v>0</v>
      </c>
      <c r="H488" s="16">
        <v>0</v>
      </c>
      <c r="I488" s="16">
        <v>0</v>
      </c>
      <c r="J488" s="16">
        <v>878</v>
      </c>
      <c r="K488" s="16">
        <v>692</v>
      </c>
      <c r="L488" s="16">
        <v>-12</v>
      </c>
      <c r="M488" s="16">
        <v>9345</v>
      </c>
      <c r="N488" s="16">
        <v>3816</v>
      </c>
      <c r="O488" s="16">
        <v>80953</v>
      </c>
      <c r="Q488" s="16"/>
      <c r="R488" s="16"/>
    </row>
    <row r="489" spans="1:18" x14ac:dyDescent="0.35">
      <c r="A489" s="16" t="s">
        <v>370</v>
      </c>
      <c r="B489" s="16">
        <v>21022</v>
      </c>
      <c r="C489" s="16">
        <v>10240</v>
      </c>
      <c r="D489" s="16">
        <v>10687</v>
      </c>
      <c r="E489" s="16">
        <v>3881</v>
      </c>
      <c r="F489" s="16">
        <v>-3786</v>
      </c>
      <c r="G489" s="16">
        <v>0</v>
      </c>
      <c r="H489" s="16">
        <v>0</v>
      </c>
      <c r="I489" s="16">
        <v>0</v>
      </c>
      <c r="J489" s="16">
        <v>2266</v>
      </c>
      <c r="K489" s="16">
        <v>699</v>
      </c>
      <c r="L489" s="16">
        <v>-4</v>
      </c>
      <c r="M489" s="16">
        <v>10430</v>
      </c>
      <c r="N489" s="16">
        <v>3894</v>
      </c>
      <c r="O489" s="16">
        <v>93226</v>
      </c>
      <c r="Q489" s="16"/>
      <c r="R489" s="16"/>
    </row>
    <row r="490" spans="1:18" x14ac:dyDescent="0.35">
      <c r="A490" s="16" t="s">
        <v>371</v>
      </c>
      <c r="B490" s="16">
        <v>20302</v>
      </c>
      <c r="C490" s="16">
        <v>10103</v>
      </c>
      <c r="D490" s="16">
        <v>10542</v>
      </c>
      <c r="E490" s="16">
        <v>3574</v>
      </c>
      <c r="F490" s="16">
        <v>-3917</v>
      </c>
      <c r="G490" s="16">
        <v>0</v>
      </c>
      <c r="H490" s="16">
        <v>0</v>
      </c>
      <c r="I490" s="16">
        <v>0</v>
      </c>
      <c r="J490" s="16">
        <v>795</v>
      </c>
      <c r="K490" s="16">
        <v>704</v>
      </c>
      <c r="L490" s="16">
        <v>3</v>
      </c>
      <c r="M490" s="16">
        <v>9290</v>
      </c>
      <c r="N490" s="16">
        <v>5371</v>
      </c>
      <c r="O490" s="16">
        <v>83210</v>
      </c>
      <c r="Q490" s="16"/>
      <c r="R490" s="16"/>
    </row>
    <row r="491" spans="1:18" x14ac:dyDescent="0.35">
      <c r="A491" s="16" t="s">
        <v>372</v>
      </c>
      <c r="B491" s="16">
        <v>19018</v>
      </c>
      <c r="C491" s="16">
        <v>9169</v>
      </c>
      <c r="D491" s="16">
        <v>9976</v>
      </c>
      <c r="E491" s="16">
        <v>3667</v>
      </c>
      <c r="F491" s="16">
        <v>-3794</v>
      </c>
      <c r="G491" s="16">
        <v>0</v>
      </c>
      <c r="H491" s="16">
        <v>0</v>
      </c>
      <c r="I491" s="16">
        <v>0</v>
      </c>
      <c r="J491" s="16">
        <v>808</v>
      </c>
      <c r="K491" s="16">
        <v>704</v>
      </c>
      <c r="L491" s="16">
        <v>-8</v>
      </c>
      <c r="M491" s="16">
        <v>9078</v>
      </c>
      <c r="N491" s="16">
        <v>3879</v>
      </c>
      <c r="O491" s="16">
        <v>77805</v>
      </c>
      <c r="Q491" s="16"/>
      <c r="R491" s="16"/>
    </row>
    <row r="492" spans="1:18" x14ac:dyDescent="0.35">
      <c r="A492" s="16" t="s">
        <v>373</v>
      </c>
      <c r="B492" s="16">
        <v>20125</v>
      </c>
      <c r="C492" s="16">
        <v>9795</v>
      </c>
      <c r="D492" s="16">
        <v>10893</v>
      </c>
      <c r="E492" s="16">
        <v>3768</v>
      </c>
      <c r="F492" s="16">
        <v>-4331</v>
      </c>
      <c r="G492" s="16">
        <v>0</v>
      </c>
      <c r="H492" s="16">
        <v>0</v>
      </c>
      <c r="I492" s="16">
        <v>0</v>
      </c>
      <c r="J492" s="16">
        <v>844</v>
      </c>
      <c r="K492" s="16">
        <v>703</v>
      </c>
      <c r="L492" s="16">
        <v>-4</v>
      </c>
      <c r="M492" s="16">
        <v>13203</v>
      </c>
      <c r="N492" s="16">
        <v>4105</v>
      </c>
      <c r="O492" s="16">
        <v>84377</v>
      </c>
      <c r="Q492" s="16"/>
      <c r="R492" s="16"/>
    </row>
    <row r="493" spans="1:18" x14ac:dyDescent="0.35">
      <c r="A493" s="16" t="s">
        <v>374</v>
      </c>
      <c r="B493" s="16">
        <v>25060</v>
      </c>
      <c r="C493" s="16">
        <v>10552</v>
      </c>
      <c r="D493" s="16">
        <v>13795</v>
      </c>
      <c r="E493" s="16">
        <v>3907</v>
      </c>
      <c r="F493" s="16">
        <v>-3194</v>
      </c>
      <c r="G493" s="16">
        <v>0</v>
      </c>
      <c r="H493" s="16">
        <v>0</v>
      </c>
      <c r="I493" s="16">
        <v>0</v>
      </c>
      <c r="J493" s="16">
        <v>1038</v>
      </c>
      <c r="K493" s="16">
        <v>708</v>
      </c>
      <c r="L493" s="16">
        <v>0</v>
      </c>
      <c r="M493" s="16">
        <v>14481</v>
      </c>
      <c r="N493" s="16">
        <v>1908</v>
      </c>
      <c r="O493" s="16">
        <v>87646</v>
      </c>
      <c r="Q493" s="16"/>
      <c r="R493" s="16"/>
    </row>
    <row r="494" spans="1:18" x14ac:dyDescent="0.35">
      <c r="A494" s="16" t="s">
        <v>375</v>
      </c>
      <c r="B494" s="16">
        <v>22922</v>
      </c>
      <c r="C494" s="16">
        <v>11190</v>
      </c>
      <c r="D494" s="16">
        <v>11470</v>
      </c>
      <c r="E494" s="16">
        <v>4052</v>
      </c>
      <c r="F494" s="16">
        <v>-3790</v>
      </c>
      <c r="G494" s="16">
        <v>0</v>
      </c>
      <c r="H494" s="16">
        <v>0</v>
      </c>
      <c r="I494" s="16">
        <v>0</v>
      </c>
      <c r="J494" s="16">
        <v>964</v>
      </c>
      <c r="K494" s="16">
        <v>695</v>
      </c>
      <c r="L494" s="16">
        <v>-9</v>
      </c>
      <c r="M494" s="16">
        <v>10789</v>
      </c>
      <c r="N494" s="16">
        <v>1684</v>
      </c>
      <c r="O494" s="16">
        <v>82607</v>
      </c>
      <c r="Q494" s="16"/>
      <c r="R494" s="16"/>
    </row>
    <row r="495" spans="1:18" x14ac:dyDescent="0.35">
      <c r="A495" s="16" t="s">
        <v>376</v>
      </c>
      <c r="B495" s="16">
        <v>23986</v>
      </c>
      <c r="C495" s="16">
        <v>10911</v>
      </c>
      <c r="D495" s="16">
        <v>12708</v>
      </c>
      <c r="E495" s="16">
        <v>4298</v>
      </c>
      <c r="F495" s="16">
        <v>-3931</v>
      </c>
      <c r="G495" s="16">
        <v>0</v>
      </c>
      <c r="H495" s="16">
        <v>0</v>
      </c>
      <c r="I495" s="16">
        <v>0</v>
      </c>
      <c r="J495" s="16">
        <v>1082</v>
      </c>
      <c r="K495" s="16">
        <v>772</v>
      </c>
      <c r="L495" s="16">
        <v>-5</v>
      </c>
      <c r="M495" s="16">
        <v>12597</v>
      </c>
      <c r="N495" s="16">
        <v>1536</v>
      </c>
      <c r="O495" s="16">
        <v>89144</v>
      </c>
      <c r="Q495" s="16"/>
      <c r="R495" s="16"/>
    </row>
    <row r="496" spans="1:18" x14ac:dyDescent="0.35">
      <c r="A496" s="16" t="s">
        <v>377</v>
      </c>
      <c r="B496" s="16">
        <v>23226</v>
      </c>
      <c r="C496" s="16">
        <v>11270</v>
      </c>
      <c r="D496" s="16">
        <v>11807</v>
      </c>
      <c r="E496" s="16">
        <v>3962</v>
      </c>
      <c r="F496" s="16">
        <v>-3813</v>
      </c>
      <c r="G496" s="16">
        <v>0</v>
      </c>
      <c r="H496" s="16">
        <v>0</v>
      </c>
      <c r="I496" s="16">
        <v>0</v>
      </c>
      <c r="J496" s="16">
        <v>1083</v>
      </c>
      <c r="K496" s="16">
        <v>767</v>
      </c>
      <c r="L496" s="16">
        <v>-7</v>
      </c>
      <c r="M496" s="16">
        <v>11429</v>
      </c>
      <c r="N496" s="16">
        <v>1577</v>
      </c>
      <c r="O496" s="16">
        <v>82273</v>
      </c>
      <c r="Q496" s="16"/>
      <c r="R496" s="16"/>
    </row>
    <row r="497" spans="1:18" x14ac:dyDescent="0.35">
      <c r="A497" s="16" t="s">
        <v>378</v>
      </c>
      <c r="B497" s="16">
        <v>23601</v>
      </c>
      <c r="C497" s="16">
        <v>11272</v>
      </c>
      <c r="D497" s="16">
        <v>12134</v>
      </c>
      <c r="E497" s="16">
        <v>4167</v>
      </c>
      <c r="F497" s="16">
        <v>-3972</v>
      </c>
      <c r="G497" s="16">
        <v>0</v>
      </c>
      <c r="H497" s="16">
        <v>0</v>
      </c>
      <c r="I497" s="16">
        <v>0</v>
      </c>
      <c r="J497" s="16">
        <v>1018</v>
      </c>
      <c r="K497" s="16">
        <v>766</v>
      </c>
      <c r="L497" s="16">
        <v>-2</v>
      </c>
      <c r="M497" s="16">
        <v>10065</v>
      </c>
      <c r="N497" s="16">
        <v>1798</v>
      </c>
      <c r="O497" s="16">
        <v>77505</v>
      </c>
      <c r="Q497" s="16"/>
      <c r="R497" s="16"/>
    </row>
    <row r="498" spans="1:18" x14ac:dyDescent="0.35">
      <c r="A498" s="16" t="s">
        <v>379</v>
      </c>
      <c r="B498" s="16">
        <v>27701</v>
      </c>
      <c r="C498" s="16">
        <v>15599</v>
      </c>
      <c r="D498" s="16">
        <v>11586</v>
      </c>
      <c r="E498" s="16">
        <v>4430</v>
      </c>
      <c r="F498" s="16">
        <v>-3914</v>
      </c>
      <c r="G498" s="16">
        <v>0</v>
      </c>
      <c r="H498" s="16">
        <v>0</v>
      </c>
      <c r="I498" s="16">
        <v>0</v>
      </c>
      <c r="J498" s="16">
        <v>1324</v>
      </c>
      <c r="K498" s="16">
        <v>777</v>
      </c>
      <c r="L498" s="16">
        <v>-3</v>
      </c>
      <c r="M498" s="16">
        <v>10082</v>
      </c>
      <c r="N498" s="16">
        <v>1766</v>
      </c>
      <c r="O498" s="16">
        <v>77342</v>
      </c>
      <c r="Q498" s="16"/>
      <c r="R498" s="16"/>
    </row>
    <row r="499" spans="1:18" x14ac:dyDescent="0.35">
      <c r="A499" s="16" t="s">
        <v>380</v>
      </c>
      <c r="B499" s="16">
        <v>24835</v>
      </c>
      <c r="C499" s="16">
        <v>11363</v>
      </c>
      <c r="D499" s="16">
        <v>13345</v>
      </c>
      <c r="E499" s="16">
        <v>4116</v>
      </c>
      <c r="F499" s="16">
        <v>-3989</v>
      </c>
      <c r="G499" s="16">
        <v>0</v>
      </c>
      <c r="H499" s="16">
        <v>0</v>
      </c>
      <c r="I499" s="16">
        <v>0</v>
      </c>
      <c r="J499" s="16">
        <v>1059</v>
      </c>
      <c r="K499" s="16">
        <v>540</v>
      </c>
      <c r="L499" s="16">
        <v>-6</v>
      </c>
      <c r="M499" s="16">
        <v>11457</v>
      </c>
      <c r="N499" s="16">
        <v>1923</v>
      </c>
      <c r="O499" s="16">
        <v>84548</v>
      </c>
      <c r="Q499" s="16"/>
      <c r="R499" s="16"/>
    </row>
    <row r="500" spans="1:18" x14ac:dyDescent="0.35">
      <c r="A500" s="16" t="s">
        <v>381</v>
      </c>
      <c r="B500" s="16">
        <v>24211</v>
      </c>
      <c r="C500" s="16">
        <v>11043</v>
      </c>
      <c r="D500" s="16">
        <v>13044</v>
      </c>
      <c r="E500" s="16">
        <v>4135</v>
      </c>
      <c r="F500" s="16">
        <v>-4011</v>
      </c>
      <c r="G500" s="16">
        <v>0</v>
      </c>
      <c r="H500" s="16">
        <v>0</v>
      </c>
      <c r="I500" s="16">
        <v>0</v>
      </c>
      <c r="J500" s="16">
        <v>780</v>
      </c>
      <c r="K500" s="16">
        <v>540</v>
      </c>
      <c r="L500" s="16">
        <v>-4</v>
      </c>
      <c r="M500" s="16">
        <v>9580</v>
      </c>
      <c r="N500" s="16">
        <v>1790</v>
      </c>
      <c r="O500" s="16">
        <v>80479</v>
      </c>
      <c r="Q500" s="16"/>
      <c r="R500" s="16"/>
    </row>
    <row r="501" spans="1:18" x14ac:dyDescent="0.35">
      <c r="A501" s="16" t="s">
        <v>382</v>
      </c>
      <c r="B501" s="16">
        <v>23759</v>
      </c>
      <c r="C501" s="16">
        <v>11473</v>
      </c>
      <c r="D501" s="16">
        <v>12226</v>
      </c>
      <c r="E501" s="16">
        <v>4169</v>
      </c>
      <c r="F501" s="16">
        <v>-4109</v>
      </c>
      <c r="G501" s="16">
        <v>0</v>
      </c>
      <c r="H501" s="16">
        <v>0</v>
      </c>
      <c r="I501" s="16">
        <v>0</v>
      </c>
      <c r="J501" s="16">
        <v>1309</v>
      </c>
      <c r="K501" s="16">
        <v>540</v>
      </c>
      <c r="L501" s="16">
        <v>-3</v>
      </c>
      <c r="M501" s="16">
        <v>10600</v>
      </c>
      <c r="N501" s="16">
        <v>2041</v>
      </c>
      <c r="O501" s="16">
        <v>78896</v>
      </c>
      <c r="Q501" s="16"/>
      <c r="R501" s="16"/>
    </row>
    <row r="502" spans="1:18" x14ac:dyDescent="0.35">
      <c r="A502" s="16" t="s">
        <v>383</v>
      </c>
      <c r="B502" s="16">
        <v>23726</v>
      </c>
      <c r="C502" s="16">
        <v>11452</v>
      </c>
      <c r="D502" s="16">
        <v>12213</v>
      </c>
      <c r="E502" s="16">
        <v>4172</v>
      </c>
      <c r="F502" s="16">
        <v>-4111</v>
      </c>
      <c r="G502" s="16">
        <v>0</v>
      </c>
      <c r="H502" s="16">
        <v>0</v>
      </c>
      <c r="I502" s="16">
        <v>0</v>
      </c>
      <c r="J502" s="16">
        <v>1136</v>
      </c>
      <c r="K502" s="16">
        <v>540</v>
      </c>
      <c r="L502" s="16">
        <v>-1</v>
      </c>
      <c r="M502" s="16">
        <v>10689</v>
      </c>
      <c r="N502" s="16">
        <v>1840</v>
      </c>
      <c r="O502" s="16">
        <v>78717</v>
      </c>
      <c r="Q502" s="16"/>
      <c r="R502" s="16"/>
    </row>
    <row r="503" spans="1:18" x14ac:dyDescent="0.35">
      <c r="A503" s="16" t="s">
        <v>384</v>
      </c>
      <c r="B503" s="16">
        <v>24973</v>
      </c>
      <c r="C503" s="16">
        <v>10615</v>
      </c>
      <c r="D503" s="16">
        <v>14241</v>
      </c>
      <c r="E503" s="16">
        <v>4114</v>
      </c>
      <c r="F503" s="16">
        <v>-3997</v>
      </c>
      <c r="G503" s="16">
        <v>0</v>
      </c>
      <c r="H503" s="16">
        <v>0</v>
      </c>
      <c r="I503" s="16">
        <v>0</v>
      </c>
      <c r="J503" s="16">
        <v>1240</v>
      </c>
      <c r="K503" s="16">
        <v>540</v>
      </c>
      <c r="L503" s="16">
        <v>-1</v>
      </c>
      <c r="M503" s="16">
        <v>9664</v>
      </c>
      <c r="N503" s="16">
        <v>1278</v>
      </c>
      <c r="O503" s="16">
        <v>80601</v>
      </c>
      <c r="Q503" s="16"/>
      <c r="R503" s="16"/>
    </row>
    <row r="504" spans="1:18" x14ac:dyDescent="0.35">
      <c r="A504" s="16" t="s">
        <v>385</v>
      </c>
      <c r="B504" s="16">
        <v>23554</v>
      </c>
      <c r="C504" s="16">
        <v>11208</v>
      </c>
      <c r="D504" s="16">
        <v>12487</v>
      </c>
      <c r="E504" s="16">
        <v>4573</v>
      </c>
      <c r="F504" s="16">
        <v>-4714</v>
      </c>
      <c r="G504" s="16">
        <v>0</v>
      </c>
      <c r="H504" s="16">
        <v>0</v>
      </c>
      <c r="I504" s="16">
        <v>0</v>
      </c>
      <c r="J504" s="16">
        <v>2047</v>
      </c>
      <c r="K504" s="16">
        <v>540</v>
      </c>
      <c r="L504" s="16">
        <v>-9</v>
      </c>
      <c r="M504" s="16">
        <v>13644</v>
      </c>
      <c r="N504" s="16">
        <v>1690</v>
      </c>
      <c r="O504" s="16">
        <v>82774</v>
      </c>
      <c r="Q504" s="16"/>
      <c r="R504" s="16"/>
    </row>
    <row r="505" spans="1:18" x14ac:dyDescent="0.35">
      <c r="A505" s="16" t="s">
        <v>386</v>
      </c>
      <c r="B505" s="16">
        <v>25541</v>
      </c>
      <c r="C505" s="16">
        <v>12115</v>
      </c>
      <c r="D505" s="16">
        <v>12876</v>
      </c>
      <c r="E505" s="16">
        <v>4376</v>
      </c>
      <c r="F505" s="16">
        <v>-3826</v>
      </c>
      <c r="G505" s="16">
        <v>0</v>
      </c>
      <c r="H505" s="16">
        <v>0</v>
      </c>
      <c r="I505" s="16">
        <v>0</v>
      </c>
      <c r="J505" s="16">
        <v>685</v>
      </c>
      <c r="K505" s="16">
        <v>538</v>
      </c>
      <c r="L505" s="16">
        <v>-1</v>
      </c>
      <c r="M505" s="16">
        <v>15990</v>
      </c>
      <c r="N505" s="16">
        <v>1989</v>
      </c>
      <c r="O505" s="16">
        <v>89542</v>
      </c>
      <c r="Q505" s="16"/>
      <c r="R505" s="16"/>
    </row>
    <row r="506" spans="1:18" x14ac:dyDescent="0.35">
      <c r="A506" s="16" t="s">
        <v>387</v>
      </c>
      <c r="B506" s="16">
        <v>25062</v>
      </c>
      <c r="C506" s="16">
        <v>11969</v>
      </c>
      <c r="D506" s="16">
        <v>12914</v>
      </c>
      <c r="E506" s="16">
        <v>4775</v>
      </c>
      <c r="F506" s="16">
        <v>-4596</v>
      </c>
      <c r="G506" s="16">
        <v>0</v>
      </c>
      <c r="H506" s="16">
        <v>0</v>
      </c>
      <c r="I506" s="16">
        <v>0</v>
      </c>
      <c r="J506" s="16">
        <v>688</v>
      </c>
      <c r="K506" s="16">
        <v>533</v>
      </c>
      <c r="L506" s="16">
        <v>0</v>
      </c>
      <c r="M506" s="16">
        <v>11746</v>
      </c>
      <c r="N506" s="16">
        <v>1860</v>
      </c>
      <c r="O506" s="16">
        <v>85015</v>
      </c>
      <c r="Q506" s="16"/>
      <c r="R506" s="16"/>
    </row>
    <row r="507" spans="1:18" x14ac:dyDescent="0.35">
      <c r="A507" s="16" t="s">
        <v>388</v>
      </c>
      <c r="B507" s="16">
        <v>25002</v>
      </c>
      <c r="C507" s="16">
        <v>12200</v>
      </c>
      <c r="D507" s="16">
        <v>12973</v>
      </c>
      <c r="E507" s="16">
        <v>4228</v>
      </c>
      <c r="F507" s="16">
        <v>-4399</v>
      </c>
      <c r="G507" s="16">
        <v>0</v>
      </c>
      <c r="H507" s="16">
        <v>0</v>
      </c>
      <c r="I507" s="16">
        <v>0</v>
      </c>
      <c r="J507" s="16">
        <v>151</v>
      </c>
      <c r="K507" s="16">
        <v>0</v>
      </c>
      <c r="L507" s="16">
        <v>-298</v>
      </c>
      <c r="M507" s="16">
        <v>12727</v>
      </c>
      <c r="N507" s="16">
        <v>1557</v>
      </c>
      <c r="O507" s="16">
        <v>84628</v>
      </c>
      <c r="Q507" s="16"/>
      <c r="R507" s="16"/>
    </row>
    <row r="508" spans="1:18" x14ac:dyDescent="0.35">
      <c r="A508" s="16" t="s">
        <v>389</v>
      </c>
      <c r="B508" s="16">
        <v>25999</v>
      </c>
      <c r="C508" s="16">
        <v>12478</v>
      </c>
      <c r="D508" s="16">
        <v>13451</v>
      </c>
      <c r="E508" s="16">
        <v>4589</v>
      </c>
      <c r="F508" s="16">
        <v>-4519</v>
      </c>
      <c r="G508" s="16">
        <v>0</v>
      </c>
      <c r="H508" s="16">
        <v>0</v>
      </c>
      <c r="I508" s="16">
        <v>0</v>
      </c>
      <c r="J508" s="16">
        <v>249</v>
      </c>
      <c r="K508" s="16">
        <v>0</v>
      </c>
      <c r="L508" s="16">
        <v>-299</v>
      </c>
      <c r="M508" s="16">
        <v>14222</v>
      </c>
      <c r="N508" s="16">
        <v>1695</v>
      </c>
      <c r="O508" s="16">
        <v>86888</v>
      </c>
      <c r="Q508" s="16"/>
      <c r="R508" s="16"/>
    </row>
    <row r="509" spans="1:18" x14ac:dyDescent="0.35">
      <c r="A509" s="16" t="s">
        <v>390</v>
      </c>
      <c r="B509" s="16">
        <v>26243</v>
      </c>
      <c r="C509" s="16">
        <v>12506</v>
      </c>
      <c r="D509" s="16">
        <v>13531</v>
      </c>
      <c r="E509" s="16">
        <v>4603</v>
      </c>
      <c r="F509" s="16">
        <v>-4397</v>
      </c>
      <c r="G509" s="16">
        <v>0</v>
      </c>
      <c r="H509" s="16">
        <v>0</v>
      </c>
      <c r="I509" s="16">
        <v>0</v>
      </c>
      <c r="J509" s="16">
        <v>300</v>
      </c>
      <c r="K509" s="16">
        <v>0</v>
      </c>
      <c r="L509" s="16">
        <v>-298</v>
      </c>
      <c r="M509" s="16">
        <v>9909</v>
      </c>
      <c r="N509" s="16">
        <v>1846</v>
      </c>
      <c r="O509" s="16">
        <v>81230</v>
      </c>
      <c r="Q509" s="16"/>
      <c r="R509" s="16"/>
    </row>
    <row r="510" spans="1:18" x14ac:dyDescent="0.35">
      <c r="A510" s="16" t="s">
        <v>391</v>
      </c>
      <c r="B510" s="16">
        <v>25521</v>
      </c>
      <c r="C510" s="16">
        <v>12461</v>
      </c>
      <c r="D510" s="16">
        <v>13003</v>
      </c>
      <c r="E510" s="16">
        <v>4752</v>
      </c>
      <c r="F510" s="16">
        <v>-4695</v>
      </c>
      <c r="G510" s="16">
        <v>0</v>
      </c>
      <c r="H510" s="16">
        <v>0</v>
      </c>
      <c r="I510" s="16">
        <v>0</v>
      </c>
      <c r="J510" s="16">
        <v>390</v>
      </c>
      <c r="K510" s="16">
        <v>0</v>
      </c>
      <c r="L510" s="16">
        <v>-295</v>
      </c>
      <c r="M510" s="16">
        <v>11075</v>
      </c>
      <c r="N510" s="16">
        <v>2057</v>
      </c>
      <c r="O510" s="16">
        <v>82574</v>
      </c>
      <c r="Q510" s="16"/>
      <c r="R510" s="16"/>
    </row>
    <row r="511" spans="1:18" x14ac:dyDescent="0.35">
      <c r="A511" s="16" t="s">
        <v>392</v>
      </c>
      <c r="B511" s="16">
        <v>25565</v>
      </c>
      <c r="C511" s="16">
        <v>12571</v>
      </c>
      <c r="D511" s="16">
        <v>13429</v>
      </c>
      <c r="E511" s="16">
        <v>4686</v>
      </c>
      <c r="F511" s="16">
        <v>-5121</v>
      </c>
      <c r="G511" s="16">
        <v>0</v>
      </c>
      <c r="H511" s="16">
        <v>0</v>
      </c>
      <c r="I511" s="16">
        <v>0</v>
      </c>
      <c r="J511" s="16">
        <v>784</v>
      </c>
      <c r="K511" s="16">
        <v>187</v>
      </c>
      <c r="L511" s="16">
        <v>0</v>
      </c>
      <c r="M511" s="16">
        <v>12145</v>
      </c>
      <c r="N511" s="16">
        <v>1667</v>
      </c>
      <c r="O511" s="16">
        <v>88821</v>
      </c>
      <c r="Q511" s="16"/>
      <c r="R511" s="16"/>
    </row>
    <row r="512" spans="1:18" x14ac:dyDescent="0.35">
      <c r="A512" s="16" t="s">
        <v>393</v>
      </c>
      <c r="B512" s="16">
        <v>25219</v>
      </c>
      <c r="C512" s="16">
        <v>12187</v>
      </c>
      <c r="D512" s="16">
        <v>13187</v>
      </c>
      <c r="E512" s="16">
        <v>4770</v>
      </c>
      <c r="F512" s="16">
        <v>-4925</v>
      </c>
      <c r="G512" s="16">
        <v>0</v>
      </c>
      <c r="H512" s="16">
        <v>0</v>
      </c>
      <c r="I512" s="16">
        <v>0</v>
      </c>
      <c r="J512" s="16">
        <v>1110</v>
      </c>
      <c r="K512" s="16">
        <v>187</v>
      </c>
      <c r="L512" s="16">
        <v>0</v>
      </c>
      <c r="M512" s="16">
        <v>10570</v>
      </c>
      <c r="N512" s="16">
        <v>1812</v>
      </c>
      <c r="O512" s="16">
        <v>82113</v>
      </c>
      <c r="Q512" s="16"/>
      <c r="R512" s="16"/>
    </row>
    <row r="513" spans="1:18" x14ac:dyDescent="0.35">
      <c r="A513" s="16" t="s">
        <v>394</v>
      </c>
      <c r="B513" s="16">
        <v>26047</v>
      </c>
      <c r="C513" s="16">
        <v>12725</v>
      </c>
      <c r="D513" s="16">
        <v>13727</v>
      </c>
      <c r="E513" s="16">
        <v>4531</v>
      </c>
      <c r="F513" s="16">
        <v>-4936</v>
      </c>
      <c r="G513" s="16">
        <v>0</v>
      </c>
      <c r="H513" s="16">
        <v>0</v>
      </c>
      <c r="I513" s="16">
        <v>0</v>
      </c>
      <c r="J513" s="16">
        <v>1722</v>
      </c>
      <c r="K513" s="16">
        <v>185</v>
      </c>
      <c r="L513" s="16">
        <v>0</v>
      </c>
      <c r="M513" s="16">
        <v>11394</v>
      </c>
      <c r="N513" s="16">
        <v>2201</v>
      </c>
      <c r="O513" s="16">
        <v>89686</v>
      </c>
      <c r="Q513" s="16"/>
      <c r="R513" s="16"/>
    </row>
    <row r="514" spans="1:18" x14ac:dyDescent="0.35">
      <c r="A514" s="16" t="s">
        <v>395</v>
      </c>
      <c r="B514" s="16">
        <v>26127</v>
      </c>
      <c r="C514" s="16">
        <v>12574</v>
      </c>
      <c r="D514" s="16">
        <v>13813</v>
      </c>
      <c r="E514" s="16">
        <v>4646</v>
      </c>
      <c r="F514" s="16">
        <v>-4906</v>
      </c>
      <c r="G514" s="16">
        <v>0</v>
      </c>
      <c r="H514" s="16">
        <v>0</v>
      </c>
      <c r="I514" s="16">
        <v>0</v>
      </c>
      <c r="J514" s="16">
        <v>1054</v>
      </c>
      <c r="K514" s="16">
        <v>188</v>
      </c>
      <c r="L514" s="16">
        <v>1</v>
      </c>
      <c r="M514" s="16">
        <v>11391</v>
      </c>
      <c r="N514" s="16">
        <v>2031</v>
      </c>
      <c r="O514" s="16">
        <v>86702</v>
      </c>
      <c r="Q514" s="16"/>
      <c r="R514" s="16"/>
    </row>
    <row r="515" spans="1:18" x14ac:dyDescent="0.35">
      <c r="A515" s="16" t="s">
        <v>396</v>
      </c>
      <c r="B515" s="16">
        <v>24090</v>
      </c>
      <c r="C515" s="16">
        <v>11368</v>
      </c>
      <c r="D515" s="16">
        <v>13066</v>
      </c>
      <c r="E515" s="16">
        <v>4404</v>
      </c>
      <c r="F515" s="16">
        <v>-4748</v>
      </c>
      <c r="G515" s="16">
        <v>0</v>
      </c>
      <c r="H515" s="16">
        <v>0</v>
      </c>
      <c r="I515" s="16">
        <v>0</v>
      </c>
      <c r="J515" s="16">
        <v>1089</v>
      </c>
      <c r="K515" s="16">
        <v>186</v>
      </c>
      <c r="L515" s="16">
        <v>1</v>
      </c>
      <c r="M515" s="16">
        <v>10289</v>
      </c>
      <c r="N515" s="16">
        <v>1558</v>
      </c>
      <c r="O515" s="16">
        <v>84198</v>
      </c>
      <c r="Q515" s="16"/>
      <c r="R515" s="16"/>
    </row>
    <row r="516" spans="1:18" x14ac:dyDescent="0.35">
      <c r="A516" s="16" t="s">
        <v>397</v>
      </c>
      <c r="B516" s="16">
        <v>26178</v>
      </c>
      <c r="C516" s="16">
        <v>12334</v>
      </c>
      <c r="D516" s="16">
        <v>14649</v>
      </c>
      <c r="E516" s="16">
        <v>4584</v>
      </c>
      <c r="F516" s="16">
        <v>-5389</v>
      </c>
      <c r="G516" s="16">
        <v>0</v>
      </c>
      <c r="H516" s="16">
        <v>0</v>
      </c>
      <c r="I516" s="16">
        <v>0</v>
      </c>
      <c r="J516" s="16">
        <v>1470</v>
      </c>
      <c r="K516" s="16">
        <v>187</v>
      </c>
      <c r="L516" s="16">
        <v>-2</v>
      </c>
      <c r="M516" s="16">
        <v>13635</v>
      </c>
      <c r="N516" s="16">
        <v>1896</v>
      </c>
      <c r="O516" s="16">
        <v>88655</v>
      </c>
      <c r="Q516" s="16"/>
      <c r="R516" s="16"/>
    </row>
    <row r="517" spans="1:18" x14ac:dyDescent="0.35">
      <c r="A517" s="16" t="s">
        <v>398</v>
      </c>
      <c r="B517" s="16">
        <v>26685</v>
      </c>
      <c r="C517" s="16">
        <v>12159</v>
      </c>
      <c r="D517" s="16">
        <v>13962</v>
      </c>
      <c r="E517" s="16">
        <v>4709</v>
      </c>
      <c r="F517" s="16">
        <v>-4145</v>
      </c>
      <c r="G517" s="16">
        <v>0</v>
      </c>
      <c r="H517" s="16">
        <v>0</v>
      </c>
      <c r="I517" s="16">
        <v>0</v>
      </c>
      <c r="J517" s="16">
        <v>509</v>
      </c>
      <c r="K517" s="16">
        <v>191</v>
      </c>
      <c r="L517" s="16">
        <v>0</v>
      </c>
      <c r="M517" s="16">
        <v>16781</v>
      </c>
      <c r="N517" s="16">
        <v>2005</v>
      </c>
      <c r="O517" s="16">
        <v>94727</v>
      </c>
      <c r="Q517" s="16"/>
      <c r="R517" s="16"/>
    </row>
    <row r="518" spans="1:18" x14ac:dyDescent="0.35">
      <c r="A518" s="16" t="s">
        <v>399</v>
      </c>
      <c r="B518" s="16">
        <v>27230</v>
      </c>
      <c r="C518" s="16">
        <v>13484</v>
      </c>
      <c r="D518" s="16">
        <v>13809</v>
      </c>
      <c r="E518" s="16">
        <v>4766</v>
      </c>
      <c r="F518" s="16">
        <v>-4829</v>
      </c>
      <c r="G518" s="16">
        <v>0</v>
      </c>
      <c r="H518" s="16">
        <v>0</v>
      </c>
      <c r="I518" s="16">
        <v>0</v>
      </c>
      <c r="J518" s="16">
        <v>707</v>
      </c>
      <c r="K518" s="16">
        <v>188</v>
      </c>
      <c r="L518" s="16">
        <v>-1</v>
      </c>
      <c r="M518" s="16">
        <v>12002</v>
      </c>
      <c r="N518" s="16">
        <v>1903</v>
      </c>
      <c r="O518" s="16">
        <v>89284</v>
      </c>
      <c r="Q518" s="16"/>
      <c r="R518" s="16"/>
    </row>
    <row r="519" spans="1:18" x14ac:dyDescent="0.35">
      <c r="A519" s="16" t="s">
        <v>400</v>
      </c>
      <c r="B519" s="16">
        <v>26529</v>
      </c>
      <c r="C519" s="16">
        <v>12726</v>
      </c>
      <c r="D519" s="16">
        <v>14229</v>
      </c>
      <c r="E519" s="16">
        <v>4432</v>
      </c>
      <c r="F519" s="16">
        <v>-4858</v>
      </c>
      <c r="G519" s="16">
        <v>0</v>
      </c>
      <c r="H519" s="16">
        <v>0</v>
      </c>
      <c r="I519" s="16">
        <v>0</v>
      </c>
      <c r="J519" s="16">
        <v>374</v>
      </c>
      <c r="K519" s="16">
        <v>46</v>
      </c>
      <c r="L519" s="16">
        <v>0</v>
      </c>
      <c r="M519" s="16">
        <v>12713</v>
      </c>
      <c r="N519" s="16">
        <v>1806</v>
      </c>
      <c r="O519" s="16">
        <v>98919</v>
      </c>
      <c r="Q519" s="16"/>
      <c r="R519" s="16"/>
    </row>
    <row r="520" spans="1:18" x14ac:dyDescent="0.35">
      <c r="A520" s="16" t="s">
        <v>401</v>
      </c>
      <c r="B520" s="16">
        <v>27490</v>
      </c>
      <c r="C520" s="16">
        <v>13205</v>
      </c>
      <c r="D520" s="16">
        <v>14551</v>
      </c>
      <c r="E520" s="16">
        <v>4615</v>
      </c>
      <c r="F520" s="16">
        <v>-4881</v>
      </c>
      <c r="G520" s="16">
        <v>0</v>
      </c>
      <c r="H520" s="16">
        <v>0</v>
      </c>
      <c r="I520" s="16">
        <v>0</v>
      </c>
      <c r="J520" s="16">
        <v>562</v>
      </c>
      <c r="K520" s="16">
        <v>46</v>
      </c>
      <c r="L520" s="16">
        <v>-1</v>
      </c>
      <c r="M520" s="16">
        <v>14120</v>
      </c>
      <c r="N520" s="16">
        <v>1723</v>
      </c>
      <c r="O520" s="16">
        <v>92048</v>
      </c>
      <c r="Q520" s="16"/>
      <c r="R520" s="16"/>
    </row>
    <row r="521" spans="1:18" x14ac:dyDescent="0.35">
      <c r="A521" s="16" t="s">
        <v>402</v>
      </c>
      <c r="B521" s="16">
        <v>27363</v>
      </c>
      <c r="C521" s="16">
        <v>13196</v>
      </c>
      <c r="D521" s="16">
        <v>14744</v>
      </c>
      <c r="E521" s="16">
        <v>4657</v>
      </c>
      <c r="F521" s="16">
        <v>-5234</v>
      </c>
      <c r="G521" s="16">
        <v>0</v>
      </c>
      <c r="H521" s="16">
        <v>0</v>
      </c>
      <c r="I521" s="16">
        <v>0</v>
      </c>
      <c r="J521" s="16">
        <v>706</v>
      </c>
      <c r="K521" s="16">
        <v>45</v>
      </c>
      <c r="L521" s="16">
        <v>-1</v>
      </c>
      <c r="M521" s="16">
        <v>11467</v>
      </c>
      <c r="N521" s="16">
        <v>1858</v>
      </c>
      <c r="O521" s="16">
        <v>89779</v>
      </c>
      <c r="Q521" s="16"/>
      <c r="R521" s="16"/>
    </row>
    <row r="522" spans="1:18" x14ac:dyDescent="0.35">
      <c r="A522" s="16" t="s">
        <v>403</v>
      </c>
      <c r="B522" s="16">
        <v>29019</v>
      </c>
      <c r="C522" s="16">
        <v>14731</v>
      </c>
      <c r="D522" s="16">
        <v>14075</v>
      </c>
      <c r="E522" s="16">
        <v>5105</v>
      </c>
      <c r="F522" s="16">
        <v>-4892</v>
      </c>
      <c r="G522" s="16">
        <v>0</v>
      </c>
      <c r="H522" s="16">
        <v>0</v>
      </c>
      <c r="I522" s="16">
        <v>0</v>
      </c>
      <c r="J522" s="16">
        <v>648</v>
      </c>
      <c r="K522" s="16">
        <v>47</v>
      </c>
      <c r="L522" s="16">
        <v>0</v>
      </c>
      <c r="M522" s="16">
        <v>10292</v>
      </c>
      <c r="N522" s="16">
        <v>2087</v>
      </c>
      <c r="O522" s="16">
        <v>91885</v>
      </c>
      <c r="Q522" s="16"/>
      <c r="R522" s="16"/>
    </row>
    <row r="523" spans="1:18" x14ac:dyDescent="0.35">
      <c r="A523" s="16" t="s">
        <v>404</v>
      </c>
      <c r="B523" s="16">
        <v>27664</v>
      </c>
      <c r="C523" s="16">
        <v>13281</v>
      </c>
      <c r="D523" s="16">
        <v>14436</v>
      </c>
      <c r="E523" s="16">
        <v>4968</v>
      </c>
      <c r="F523" s="16">
        <v>-5021</v>
      </c>
      <c r="G523" s="16">
        <v>0</v>
      </c>
      <c r="H523" s="16">
        <v>0</v>
      </c>
      <c r="I523" s="16">
        <v>0</v>
      </c>
      <c r="J523" s="16">
        <v>744</v>
      </c>
      <c r="K523" s="16">
        <v>60</v>
      </c>
      <c r="L523" s="16">
        <v>0</v>
      </c>
      <c r="M523" s="16">
        <v>12376</v>
      </c>
      <c r="N523" s="16">
        <v>1924</v>
      </c>
      <c r="O523" s="16">
        <v>92117</v>
      </c>
      <c r="Q523" s="16"/>
      <c r="R523" s="16"/>
    </row>
    <row r="524" spans="1:18" x14ac:dyDescent="0.35">
      <c r="A524" s="16" t="s">
        <v>405</v>
      </c>
      <c r="B524" s="16">
        <v>26680</v>
      </c>
      <c r="C524" s="16">
        <v>12801</v>
      </c>
      <c r="D524" s="16">
        <v>14432</v>
      </c>
      <c r="E524" s="16">
        <v>4467</v>
      </c>
      <c r="F524" s="16">
        <v>-5020</v>
      </c>
      <c r="G524" s="16">
        <v>0</v>
      </c>
      <c r="H524" s="16">
        <v>0</v>
      </c>
      <c r="I524" s="16">
        <v>0</v>
      </c>
      <c r="J524" s="16">
        <v>387</v>
      </c>
      <c r="K524" s="16">
        <v>59</v>
      </c>
      <c r="L524" s="16">
        <v>-1</v>
      </c>
      <c r="M524" s="16">
        <v>10447</v>
      </c>
      <c r="N524" s="16">
        <v>2091</v>
      </c>
      <c r="O524" s="16">
        <v>82632</v>
      </c>
      <c r="Q524" s="16"/>
      <c r="R524" s="16"/>
    </row>
    <row r="525" spans="1:18" x14ac:dyDescent="0.35">
      <c r="A525" s="16" t="s">
        <v>406</v>
      </c>
      <c r="B525" s="16">
        <v>27894</v>
      </c>
      <c r="C525" s="16">
        <v>13500</v>
      </c>
      <c r="D525" s="16">
        <v>14620</v>
      </c>
      <c r="E525" s="16">
        <v>4818</v>
      </c>
      <c r="F525" s="16">
        <v>-5044</v>
      </c>
      <c r="G525" s="16">
        <v>0</v>
      </c>
      <c r="H525" s="16">
        <v>0</v>
      </c>
      <c r="I525" s="16">
        <v>0</v>
      </c>
      <c r="J525" s="16">
        <v>433</v>
      </c>
      <c r="K525" s="16">
        <v>59</v>
      </c>
      <c r="L525" s="16">
        <v>-1</v>
      </c>
      <c r="M525" s="16">
        <v>11346</v>
      </c>
      <c r="N525" s="16">
        <v>2220</v>
      </c>
      <c r="O525" s="16">
        <v>92589</v>
      </c>
      <c r="Q525" s="16"/>
      <c r="R525" s="16"/>
    </row>
    <row r="526" spans="1:18" x14ac:dyDescent="0.35">
      <c r="A526" s="16" t="s">
        <v>407</v>
      </c>
      <c r="B526" s="16">
        <v>27585</v>
      </c>
      <c r="C526" s="16">
        <v>13292</v>
      </c>
      <c r="D526" s="16">
        <v>14803</v>
      </c>
      <c r="E526" s="16">
        <v>4572</v>
      </c>
      <c r="F526" s="16">
        <v>-5082</v>
      </c>
      <c r="G526" s="16">
        <v>0</v>
      </c>
      <c r="H526" s="16">
        <v>0</v>
      </c>
      <c r="I526" s="16">
        <v>0</v>
      </c>
      <c r="J526" s="16">
        <v>491</v>
      </c>
      <c r="K526" s="16">
        <v>59</v>
      </c>
      <c r="L526" s="16">
        <v>-1</v>
      </c>
      <c r="M526" s="16">
        <v>12161</v>
      </c>
      <c r="N526" s="16">
        <v>2165</v>
      </c>
      <c r="O526" s="16">
        <v>85365</v>
      </c>
      <c r="Q526" s="16"/>
      <c r="R526" s="16"/>
    </row>
    <row r="527" spans="1:18" x14ac:dyDescent="0.35">
      <c r="A527" s="16" t="s">
        <v>408</v>
      </c>
      <c r="B527" s="16">
        <v>25386</v>
      </c>
      <c r="C527" s="16">
        <v>12049</v>
      </c>
      <c r="D527" s="16">
        <v>13820</v>
      </c>
      <c r="E527" s="16">
        <v>4592</v>
      </c>
      <c r="F527" s="16">
        <v>-5075</v>
      </c>
      <c r="G527" s="16">
        <v>0</v>
      </c>
      <c r="H527" s="16">
        <v>0</v>
      </c>
      <c r="I527" s="16">
        <v>0</v>
      </c>
      <c r="J527" s="16">
        <v>493</v>
      </c>
      <c r="K527" s="16">
        <v>59</v>
      </c>
      <c r="L527" s="16">
        <v>3</v>
      </c>
      <c r="M527" s="16">
        <v>10867</v>
      </c>
      <c r="N527" s="16">
        <v>1756</v>
      </c>
      <c r="O527" s="16">
        <v>93127</v>
      </c>
      <c r="Q527" s="16"/>
      <c r="R527" s="16"/>
    </row>
    <row r="528" spans="1:18" x14ac:dyDescent="0.35">
      <c r="A528" s="16" t="s">
        <v>409</v>
      </c>
      <c r="B528" s="16">
        <v>26803</v>
      </c>
      <c r="C528" s="16">
        <v>13389</v>
      </c>
      <c r="D528" s="16">
        <v>14520</v>
      </c>
      <c r="E528" s="16">
        <v>4720</v>
      </c>
      <c r="F528" s="16">
        <v>-5826</v>
      </c>
      <c r="G528" s="16">
        <v>0</v>
      </c>
      <c r="H528" s="16">
        <v>0</v>
      </c>
      <c r="I528" s="16">
        <v>0</v>
      </c>
      <c r="J528" s="16">
        <v>1284</v>
      </c>
      <c r="K528" s="16">
        <v>59</v>
      </c>
      <c r="L528" s="16">
        <v>-2</v>
      </c>
      <c r="M528" s="16">
        <v>14594</v>
      </c>
      <c r="N528" s="16">
        <v>1748</v>
      </c>
      <c r="O528" s="16">
        <v>91438</v>
      </c>
      <c r="Q528" s="16"/>
      <c r="R528" s="16"/>
    </row>
    <row r="529" spans="1:18" x14ac:dyDescent="0.35">
      <c r="A529" s="16" t="s">
        <v>410</v>
      </c>
      <c r="B529" s="16">
        <v>29385</v>
      </c>
      <c r="C529" s="16">
        <v>13448</v>
      </c>
      <c r="D529" s="16">
        <v>15615</v>
      </c>
      <c r="E529" s="16">
        <v>4688</v>
      </c>
      <c r="F529" s="16">
        <v>-4366</v>
      </c>
      <c r="G529" s="16">
        <v>0</v>
      </c>
      <c r="H529" s="16">
        <v>0</v>
      </c>
      <c r="I529" s="16">
        <v>0</v>
      </c>
      <c r="J529" s="16">
        <v>291</v>
      </c>
      <c r="K529" s="16">
        <v>59</v>
      </c>
      <c r="L529" s="16">
        <v>0</v>
      </c>
      <c r="M529" s="16">
        <v>18122</v>
      </c>
      <c r="N529" s="16">
        <v>2385</v>
      </c>
      <c r="O529" s="16">
        <v>101323</v>
      </c>
      <c r="Q529" s="16"/>
      <c r="R529" s="16"/>
    </row>
    <row r="530" spans="1:18" x14ac:dyDescent="0.35">
      <c r="A530" s="16" t="s">
        <v>411</v>
      </c>
      <c r="B530" s="16">
        <v>28398</v>
      </c>
      <c r="C530" s="16">
        <v>13936</v>
      </c>
      <c r="D530" s="16">
        <v>14785</v>
      </c>
      <c r="E530" s="16">
        <v>4776</v>
      </c>
      <c r="F530" s="16">
        <v>-5099</v>
      </c>
      <c r="G530" s="16">
        <v>0</v>
      </c>
      <c r="H530" s="16">
        <v>0</v>
      </c>
      <c r="I530" s="16">
        <v>0</v>
      </c>
      <c r="J530" s="16">
        <v>374</v>
      </c>
      <c r="K530" s="16">
        <v>59</v>
      </c>
      <c r="L530" s="16">
        <v>-1</v>
      </c>
      <c r="M530" s="16">
        <v>11132</v>
      </c>
      <c r="N530" s="16">
        <v>2095</v>
      </c>
      <c r="O530" s="16">
        <v>95368</v>
      </c>
      <c r="Q530" s="16"/>
      <c r="R530" s="16"/>
    </row>
    <row r="531" spans="1:18" x14ac:dyDescent="0.35">
      <c r="A531" s="16" t="s">
        <v>671</v>
      </c>
      <c r="B531" s="16">
        <v>28745</v>
      </c>
      <c r="C531" s="16">
        <v>13545</v>
      </c>
      <c r="D531" s="16">
        <v>15488</v>
      </c>
      <c r="E531" s="16">
        <v>4800</v>
      </c>
      <c r="F531" s="16">
        <v>-5088</v>
      </c>
      <c r="G531" s="16">
        <v>0</v>
      </c>
      <c r="H531" s="16">
        <v>0</v>
      </c>
      <c r="I531" s="16">
        <v>0</v>
      </c>
      <c r="J531" s="16">
        <v>373</v>
      </c>
      <c r="K531" s="16">
        <v>11</v>
      </c>
      <c r="L531" s="16">
        <v>-1</v>
      </c>
      <c r="M531" s="16">
        <v>13211</v>
      </c>
      <c r="N531" s="16">
        <v>1931</v>
      </c>
      <c r="O531" s="16">
        <v>97509</v>
      </c>
      <c r="Q531" s="16"/>
      <c r="R531" s="16"/>
    </row>
  </sheetData>
  <pageMargins left="0.7" right="0.7" top="0.75" bottom="0.75" header="0.3" footer="0.3"/>
  <pageSetup paperSize="9" scale="10" orientation="portrait" horizontalDpi="4294967295" verticalDpi="4294967295" r:id="rId1"/>
  <tableParts count="1">
    <tablePart r:id="rId2"/>
  </tableParts>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11CE98-5AAB-4C0A-BA16-F5AD0BA85510}">
  <sheetPr codeName="Sheet41">
    <pageSetUpPr fitToPage="1"/>
  </sheetPr>
  <dimension ref="A1:U531"/>
  <sheetViews>
    <sheetView zoomScaleNormal="100" workbookViewId="0"/>
  </sheetViews>
  <sheetFormatPr defaultColWidth="9.453125" defaultRowHeight="15.5" x14ac:dyDescent="0.35"/>
  <cols>
    <col min="1" max="1" width="25.453125" style="9" customWidth="1"/>
    <col min="2" max="13" width="18.453125" style="9" customWidth="1"/>
    <col min="14" max="16384" width="9.453125" style="9"/>
  </cols>
  <sheetData>
    <row r="1" spans="1:21" ht="17.5" customHeight="1" x14ac:dyDescent="0.4">
      <c r="A1" s="2" t="s">
        <v>1473</v>
      </c>
      <c r="B1" s="5"/>
      <c r="C1" s="5"/>
      <c r="D1" s="5"/>
      <c r="E1" s="5"/>
      <c r="J1" s="28"/>
    </row>
    <row r="2" spans="1:21" ht="17.5" customHeight="1" x14ac:dyDescent="0.35">
      <c r="A2" s="12" t="s">
        <v>1075</v>
      </c>
      <c r="B2" s="5"/>
    </row>
    <row r="3" spans="1:21" ht="17.5" customHeight="1" x14ac:dyDescent="0.35">
      <c r="A3" s="12" t="s">
        <v>1078</v>
      </c>
      <c r="B3" s="5"/>
    </row>
    <row r="4" spans="1:21" ht="17.5" customHeight="1" x14ac:dyDescent="0.35">
      <c r="A4" s="12" t="s">
        <v>1076</v>
      </c>
      <c r="B4" s="5"/>
    </row>
    <row r="5" spans="1:21" ht="150" customHeight="1" x14ac:dyDescent="0.35">
      <c r="A5" s="101" t="s">
        <v>1079</v>
      </c>
      <c r="B5" s="13" t="s">
        <v>1474</v>
      </c>
      <c r="C5" s="13" t="s">
        <v>1475</v>
      </c>
      <c r="D5" s="13" t="s">
        <v>1476</v>
      </c>
      <c r="E5" s="13" t="s">
        <v>1477</v>
      </c>
      <c r="F5" s="13" t="s">
        <v>1478</v>
      </c>
      <c r="G5" s="18" t="s">
        <v>1479</v>
      </c>
      <c r="H5" s="13" t="s">
        <v>1480</v>
      </c>
      <c r="I5" s="13" t="s">
        <v>1481</v>
      </c>
      <c r="J5" s="13" t="s">
        <v>1482</v>
      </c>
      <c r="K5" s="13" t="s">
        <v>1483</v>
      </c>
      <c r="L5" s="13" t="s">
        <v>1484</v>
      </c>
      <c r="M5" s="13" t="s">
        <v>1485</v>
      </c>
      <c r="N5" s="13"/>
      <c r="O5" s="13"/>
      <c r="P5" s="18"/>
      <c r="Q5" s="13"/>
      <c r="R5" s="13"/>
      <c r="S5" s="13"/>
      <c r="T5" s="18"/>
      <c r="U5" s="13"/>
    </row>
    <row r="6" spans="1:21" ht="15" customHeight="1" x14ac:dyDescent="0.35">
      <c r="A6" s="6" t="s">
        <v>1094</v>
      </c>
      <c r="B6" s="14" t="s">
        <v>1486</v>
      </c>
      <c r="C6" s="14" t="s">
        <v>1356</v>
      </c>
      <c r="D6" s="14" t="s">
        <v>1487</v>
      </c>
      <c r="E6" s="14" t="s">
        <v>1488</v>
      </c>
      <c r="F6" s="14" t="s">
        <v>1489</v>
      </c>
      <c r="G6" s="14" t="s">
        <v>1490</v>
      </c>
      <c r="H6" s="14" t="s">
        <v>1491</v>
      </c>
      <c r="I6" s="14" t="s">
        <v>1492</v>
      </c>
      <c r="J6" s="14" t="s">
        <v>1493</v>
      </c>
      <c r="K6" s="14" t="s">
        <v>1494</v>
      </c>
      <c r="L6" s="14" t="s">
        <v>1495</v>
      </c>
      <c r="M6" s="14" t="s">
        <v>1324</v>
      </c>
    </row>
    <row r="7" spans="1:21" x14ac:dyDescent="0.35">
      <c r="A7" s="12">
        <v>1998</v>
      </c>
      <c r="B7" s="16">
        <v>13532</v>
      </c>
      <c r="C7" s="16">
        <v>-11204</v>
      </c>
      <c r="D7" s="16">
        <v>-19</v>
      </c>
      <c r="E7" s="16">
        <v>0</v>
      </c>
      <c r="F7" s="16">
        <v>0</v>
      </c>
      <c r="G7" s="16">
        <v>-19</v>
      </c>
      <c r="H7" s="16">
        <v>7983</v>
      </c>
      <c r="I7" s="16">
        <v>2476</v>
      </c>
      <c r="J7" s="16">
        <v>1106</v>
      </c>
      <c r="K7" s="16">
        <v>4401</v>
      </c>
      <c r="L7" s="16">
        <v>0</v>
      </c>
      <c r="M7" s="16">
        <v>10292</v>
      </c>
    </row>
    <row r="8" spans="1:21" x14ac:dyDescent="0.35">
      <c r="A8" s="12">
        <v>1999</v>
      </c>
      <c r="B8" s="16">
        <v>12850</v>
      </c>
      <c r="C8" s="16">
        <v>-11853</v>
      </c>
      <c r="D8" s="16">
        <v>-24</v>
      </c>
      <c r="E8" s="16">
        <v>0</v>
      </c>
      <c r="F8" s="16">
        <v>0</v>
      </c>
      <c r="G8" s="16">
        <v>-24</v>
      </c>
      <c r="H8" s="16">
        <v>9221</v>
      </c>
      <c r="I8" s="16">
        <v>3021</v>
      </c>
      <c r="J8" s="16">
        <v>1587</v>
      </c>
      <c r="K8" s="16">
        <v>4613</v>
      </c>
      <c r="L8" s="16">
        <v>0</v>
      </c>
      <c r="M8" s="16">
        <v>10194</v>
      </c>
    </row>
    <row r="9" spans="1:21" x14ac:dyDescent="0.35">
      <c r="A9" s="12">
        <v>2000</v>
      </c>
      <c r="B9" s="16">
        <v>13107</v>
      </c>
      <c r="C9" s="16">
        <v>-12436</v>
      </c>
      <c r="D9" s="16">
        <v>-29</v>
      </c>
      <c r="E9" s="16">
        <v>0</v>
      </c>
      <c r="F9" s="16">
        <v>0</v>
      </c>
      <c r="G9" s="16">
        <v>-29</v>
      </c>
      <c r="H9" s="16">
        <v>15603</v>
      </c>
      <c r="I9" s="16">
        <v>9291</v>
      </c>
      <c r="J9" s="16">
        <v>1286</v>
      </c>
      <c r="K9" s="16">
        <v>5026</v>
      </c>
      <c r="L9" s="16">
        <v>0</v>
      </c>
      <c r="M9" s="16">
        <v>16245</v>
      </c>
    </row>
    <row r="10" spans="1:21" x14ac:dyDescent="0.35">
      <c r="A10" s="12">
        <v>2001</v>
      </c>
      <c r="B10" s="16">
        <v>14717</v>
      </c>
      <c r="C10" s="16">
        <v>-13086</v>
      </c>
      <c r="D10" s="16">
        <v>-454</v>
      </c>
      <c r="E10" s="16">
        <v>0</v>
      </c>
      <c r="F10" s="16">
        <v>0</v>
      </c>
      <c r="G10" s="16">
        <v>-454</v>
      </c>
      <c r="H10" s="16">
        <v>13761</v>
      </c>
      <c r="I10" s="16">
        <v>5526</v>
      </c>
      <c r="J10" s="16">
        <v>779</v>
      </c>
      <c r="K10" s="16">
        <v>7456</v>
      </c>
      <c r="L10" s="16">
        <v>0</v>
      </c>
      <c r="M10" s="16">
        <v>14938</v>
      </c>
    </row>
    <row r="11" spans="1:21" x14ac:dyDescent="0.35">
      <c r="A11" s="12">
        <v>2002</v>
      </c>
      <c r="B11" s="16">
        <v>16291</v>
      </c>
      <c r="C11" s="16">
        <v>-13889</v>
      </c>
      <c r="D11" s="16">
        <v>-459</v>
      </c>
      <c r="E11" s="16">
        <v>0</v>
      </c>
      <c r="F11" s="16">
        <v>0</v>
      </c>
      <c r="G11" s="16">
        <v>-459</v>
      </c>
      <c r="H11" s="16">
        <v>17282</v>
      </c>
      <c r="I11" s="16">
        <v>8241</v>
      </c>
      <c r="J11" s="16">
        <v>941</v>
      </c>
      <c r="K11" s="16">
        <v>8100</v>
      </c>
      <c r="L11" s="16">
        <v>0</v>
      </c>
      <c r="M11" s="16">
        <v>19225</v>
      </c>
    </row>
    <row r="12" spans="1:21" x14ac:dyDescent="0.35">
      <c r="A12" s="12">
        <v>2003</v>
      </c>
      <c r="B12" s="16">
        <v>17773</v>
      </c>
      <c r="C12" s="16">
        <v>-14643</v>
      </c>
      <c r="D12" s="16">
        <v>-515</v>
      </c>
      <c r="E12" s="16">
        <v>0</v>
      </c>
      <c r="F12" s="16">
        <v>0</v>
      </c>
      <c r="G12" s="16">
        <v>-515</v>
      </c>
      <c r="H12" s="16">
        <v>21434</v>
      </c>
      <c r="I12" s="16">
        <v>10275</v>
      </c>
      <c r="J12" s="16">
        <v>901</v>
      </c>
      <c r="K12" s="16">
        <v>10258</v>
      </c>
      <c r="L12" s="16">
        <v>0</v>
      </c>
      <c r="M12" s="16">
        <v>24049</v>
      </c>
    </row>
    <row r="13" spans="1:21" x14ac:dyDescent="0.35">
      <c r="A13" s="12">
        <v>2004</v>
      </c>
      <c r="B13" s="16">
        <v>23026</v>
      </c>
      <c r="C13" s="16">
        <v>-15445</v>
      </c>
      <c r="D13" s="16">
        <v>-1676</v>
      </c>
      <c r="E13" s="16">
        <v>-1242</v>
      </c>
      <c r="F13" s="16">
        <v>0</v>
      </c>
      <c r="G13" s="16">
        <v>-434</v>
      </c>
      <c r="H13" s="16">
        <v>17173</v>
      </c>
      <c r="I13" s="16">
        <v>8493</v>
      </c>
      <c r="J13" s="16">
        <v>363</v>
      </c>
      <c r="K13" s="16">
        <v>8317</v>
      </c>
      <c r="L13" s="16">
        <v>0</v>
      </c>
      <c r="M13" s="16">
        <v>23078</v>
      </c>
    </row>
    <row r="14" spans="1:21" x14ac:dyDescent="0.35">
      <c r="A14" s="12">
        <v>2005</v>
      </c>
      <c r="B14" s="16">
        <v>30896</v>
      </c>
      <c r="C14" s="16">
        <v>-16432</v>
      </c>
      <c r="D14" s="16">
        <v>-2499</v>
      </c>
      <c r="E14" s="16">
        <v>-1320</v>
      </c>
      <c r="F14" s="16">
        <v>-800</v>
      </c>
      <c r="G14" s="16">
        <v>-379</v>
      </c>
      <c r="H14" s="16">
        <v>13639</v>
      </c>
      <c r="I14" s="16">
        <v>8909</v>
      </c>
      <c r="J14" s="16">
        <v>-6503</v>
      </c>
      <c r="K14" s="16">
        <v>11233</v>
      </c>
      <c r="L14" s="16">
        <v>0</v>
      </c>
      <c r="M14" s="16">
        <v>25604</v>
      </c>
    </row>
    <row r="15" spans="1:21" x14ac:dyDescent="0.35">
      <c r="A15" s="12">
        <v>2006</v>
      </c>
      <c r="B15" s="16">
        <v>24346</v>
      </c>
      <c r="C15" s="16">
        <v>-17392</v>
      </c>
      <c r="D15" s="16">
        <v>-1204</v>
      </c>
      <c r="E15" s="16">
        <v>-594</v>
      </c>
      <c r="F15" s="16">
        <v>-122</v>
      </c>
      <c r="G15" s="16">
        <v>-488</v>
      </c>
      <c r="H15" s="16">
        <v>19884</v>
      </c>
      <c r="I15" s="16">
        <v>8957</v>
      </c>
      <c r="J15" s="16">
        <v>71</v>
      </c>
      <c r="K15" s="16">
        <v>10856</v>
      </c>
      <c r="L15" s="16">
        <v>0</v>
      </c>
      <c r="M15" s="16">
        <v>25634</v>
      </c>
    </row>
    <row r="16" spans="1:21" x14ac:dyDescent="0.35">
      <c r="A16" s="12">
        <v>2007</v>
      </c>
      <c r="B16" s="16">
        <v>24590</v>
      </c>
      <c r="C16" s="16">
        <v>-18250</v>
      </c>
      <c r="D16" s="16">
        <v>-1569</v>
      </c>
      <c r="E16" s="16">
        <v>-733</v>
      </c>
      <c r="F16" s="16">
        <v>-187</v>
      </c>
      <c r="G16" s="16">
        <v>-649</v>
      </c>
      <c r="H16" s="16">
        <v>23456</v>
      </c>
      <c r="I16" s="16">
        <v>10953</v>
      </c>
      <c r="J16" s="16">
        <v>-196</v>
      </c>
      <c r="K16" s="16">
        <v>12699</v>
      </c>
      <c r="L16" s="16">
        <v>0</v>
      </c>
      <c r="M16" s="16">
        <v>28227</v>
      </c>
    </row>
    <row r="17" spans="1:14" x14ac:dyDescent="0.35">
      <c r="A17" s="12">
        <v>2008</v>
      </c>
      <c r="B17" s="16">
        <v>31430</v>
      </c>
      <c r="C17" s="16">
        <v>-19663</v>
      </c>
      <c r="D17" s="16">
        <v>-22788</v>
      </c>
      <c r="E17" s="16">
        <v>-454</v>
      </c>
      <c r="F17" s="16">
        <v>-15803</v>
      </c>
      <c r="G17" s="16">
        <v>-6531</v>
      </c>
      <c r="H17" s="16">
        <v>52619</v>
      </c>
      <c r="I17" s="16">
        <v>14315</v>
      </c>
      <c r="J17" s="16">
        <v>2324</v>
      </c>
      <c r="K17" s="16">
        <v>35980</v>
      </c>
      <c r="L17" s="16">
        <v>0</v>
      </c>
      <c r="M17" s="16">
        <v>41598</v>
      </c>
    </row>
    <row r="18" spans="1:14" x14ac:dyDescent="0.35">
      <c r="A18" s="12">
        <v>2009</v>
      </c>
      <c r="B18" s="16">
        <v>33366</v>
      </c>
      <c r="C18" s="16">
        <v>-21128</v>
      </c>
      <c r="D18" s="16">
        <v>-2164</v>
      </c>
      <c r="E18" s="16">
        <v>-106</v>
      </c>
      <c r="F18" s="16">
        <v>0</v>
      </c>
      <c r="G18" s="16">
        <v>-2058</v>
      </c>
      <c r="H18" s="16">
        <v>38574</v>
      </c>
      <c r="I18" s="16">
        <v>13383</v>
      </c>
      <c r="J18" s="16">
        <v>11660</v>
      </c>
      <c r="K18" s="16">
        <v>13531</v>
      </c>
      <c r="L18" s="16">
        <v>0</v>
      </c>
      <c r="M18" s="16">
        <v>48648</v>
      </c>
    </row>
    <row r="19" spans="1:14" x14ac:dyDescent="0.35">
      <c r="A19" s="12">
        <v>2010</v>
      </c>
      <c r="B19" s="16">
        <v>32440</v>
      </c>
      <c r="C19" s="16">
        <v>-22032</v>
      </c>
      <c r="D19" s="16">
        <v>-215</v>
      </c>
      <c r="E19" s="16">
        <v>-89</v>
      </c>
      <c r="F19" s="16">
        <v>0</v>
      </c>
      <c r="G19" s="16">
        <v>-126</v>
      </c>
      <c r="H19" s="16">
        <v>29405</v>
      </c>
      <c r="I19" s="16">
        <v>12862</v>
      </c>
      <c r="J19" s="16">
        <v>3026</v>
      </c>
      <c r="K19" s="16">
        <v>13517</v>
      </c>
      <c r="L19" s="16">
        <v>0</v>
      </c>
      <c r="M19" s="16">
        <v>39598</v>
      </c>
    </row>
    <row r="20" spans="1:14" x14ac:dyDescent="0.35">
      <c r="A20" s="12">
        <v>2011</v>
      </c>
      <c r="B20" s="16">
        <v>28730</v>
      </c>
      <c r="C20" s="16">
        <v>-23237</v>
      </c>
      <c r="D20" s="16">
        <v>-276</v>
      </c>
      <c r="E20" s="16">
        <v>-136</v>
      </c>
      <c r="F20" s="16">
        <v>0</v>
      </c>
      <c r="G20" s="16">
        <v>-140</v>
      </c>
      <c r="H20" s="16">
        <v>26537</v>
      </c>
      <c r="I20" s="16">
        <v>13388</v>
      </c>
      <c r="J20" s="16">
        <v>2584</v>
      </c>
      <c r="K20" s="16">
        <v>10565</v>
      </c>
      <c r="L20" s="16">
        <v>0</v>
      </c>
      <c r="M20" s="16">
        <v>31754</v>
      </c>
    </row>
    <row r="21" spans="1:14" x14ac:dyDescent="0.35">
      <c r="A21" s="12">
        <v>2012</v>
      </c>
      <c r="B21" s="16">
        <v>26870</v>
      </c>
      <c r="C21" s="16">
        <v>-24361</v>
      </c>
      <c r="D21" s="16">
        <v>-13888</v>
      </c>
      <c r="E21" s="16">
        <v>-13480</v>
      </c>
      <c r="F21" s="16">
        <v>0</v>
      </c>
      <c r="G21" s="16">
        <v>-408</v>
      </c>
      <c r="H21" s="16">
        <v>40692</v>
      </c>
      <c r="I21" s="16">
        <v>18392</v>
      </c>
      <c r="J21" s="16">
        <v>2182</v>
      </c>
      <c r="K21" s="16">
        <v>20118</v>
      </c>
      <c r="L21" s="16">
        <v>0</v>
      </c>
      <c r="M21" s="16">
        <v>29313</v>
      </c>
    </row>
    <row r="22" spans="1:14" x14ac:dyDescent="0.35">
      <c r="A22" s="12">
        <v>2013</v>
      </c>
      <c r="B22" s="16">
        <v>26422</v>
      </c>
      <c r="C22" s="16">
        <v>-25235</v>
      </c>
      <c r="D22" s="16">
        <v>-2025</v>
      </c>
      <c r="E22" s="16">
        <v>-251</v>
      </c>
      <c r="F22" s="16">
        <v>0</v>
      </c>
      <c r="G22" s="16">
        <v>-1774</v>
      </c>
      <c r="H22" s="16">
        <v>25276</v>
      </c>
      <c r="I22" s="16">
        <v>11360</v>
      </c>
      <c r="J22" s="16">
        <v>1379</v>
      </c>
      <c r="K22" s="16">
        <v>12537</v>
      </c>
      <c r="L22" s="16">
        <v>0</v>
      </c>
      <c r="M22" s="16">
        <v>24438</v>
      </c>
    </row>
    <row r="23" spans="1:14" x14ac:dyDescent="0.35">
      <c r="A23" s="12">
        <v>2014</v>
      </c>
      <c r="B23" s="16">
        <v>31992</v>
      </c>
      <c r="C23" s="16">
        <v>-25928</v>
      </c>
      <c r="D23" s="16">
        <v>-2804</v>
      </c>
      <c r="E23" s="16">
        <v>-305</v>
      </c>
      <c r="F23" s="16">
        <v>0</v>
      </c>
      <c r="G23" s="16">
        <v>-2499</v>
      </c>
      <c r="H23" s="16">
        <v>29251</v>
      </c>
      <c r="I23" s="16">
        <v>11723</v>
      </c>
      <c r="J23" s="16">
        <v>1720</v>
      </c>
      <c r="K23" s="16">
        <v>15808</v>
      </c>
      <c r="L23" s="16">
        <v>0</v>
      </c>
      <c r="M23" s="16">
        <v>32511</v>
      </c>
    </row>
    <row r="24" spans="1:14" x14ac:dyDescent="0.35">
      <c r="A24" s="12">
        <v>2015</v>
      </c>
      <c r="B24" s="16">
        <v>32442</v>
      </c>
      <c r="C24" s="16">
        <v>-26487</v>
      </c>
      <c r="D24" s="16">
        <v>-2860</v>
      </c>
      <c r="E24" s="16">
        <v>-1145</v>
      </c>
      <c r="F24" s="16">
        <v>0</v>
      </c>
      <c r="G24" s="16">
        <v>-1715</v>
      </c>
      <c r="H24" s="16">
        <v>32449</v>
      </c>
      <c r="I24" s="16">
        <v>12846</v>
      </c>
      <c r="J24" s="16">
        <v>1376</v>
      </c>
      <c r="K24" s="16">
        <v>18227</v>
      </c>
      <c r="L24" s="16">
        <v>0</v>
      </c>
      <c r="M24" s="16">
        <v>35544</v>
      </c>
    </row>
    <row r="25" spans="1:14" x14ac:dyDescent="0.35">
      <c r="A25" s="12">
        <v>2016</v>
      </c>
      <c r="B25" s="16">
        <v>30855</v>
      </c>
      <c r="C25" s="16">
        <v>-27203</v>
      </c>
      <c r="D25" s="16">
        <v>-1238</v>
      </c>
      <c r="E25" s="16">
        <v>-202</v>
      </c>
      <c r="F25" s="16">
        <v>0</v>
      </c>
      <c r="G25" s="16">
        <v>-1036</v>
      </c>
      <c r="H25" s="16">
        <v>31599</v>
      </c>
      <c r="I25" s="16">
        <v>11630</v>
      </c>
      <c r="J25" s="16">
        <v>1286</v>
      </c>
      <c r="K25" s="16">
        <v>18683</v>
      </c>
      <c r="L25" s="16">
        <v>0</v>
      </c>
      <c r="M25" s="16">
        <v>34013</v>
      </c>
    </row>
    <row r="26" spans="1:14" x14ac:dyDescent="0.35">
      <c r="A26" s="12">
        <v>2017</v>
      </c>
      <c r="B26" s="16">
        <v>36169</v>
      </c>
      <c r="C26" s="16">
        <v>-28165</v>
      </c>
      <c r="D26" s="16">
        <v>-1302</v>
      </c>
      <c r="E26" s="16">
        <v>-196</v>
      </c>
      <c r="F26" s="16">
        <v>0</v>
      </c>
      <c r="G26" s="16">
        <v>-1106</v>
      </c>
      <c r="H26" s="16">
        <v>33834</v>
      </c>
      <c r="I26" s="16">
        <v>10352</v>
      </c>
      <c r="J26" s="16">
        <v>1315</v>
      </c>
      <c r="K26" s="16">
        <v>22167</v>
      </c>
      <c r="L26" s="16">
        <v>0</v>
      </c>
      <c r="M26" s="16">
        <v>40536</v>
      </c>
    </row>
    <row r="27" spans="1:14" x14ac:dyDescent="0.35">
      <c r="A27" s="12">
        <v>2018</v>
      </c>
      <c r="B27" s="16">
        <v>36735</v>
      </c>
      <c r="C27" s="16">
        <v>-28721</v>
      </c>
      <c r="D27" s="16">
        <v>-2608</v>
      </c>
      <c r="E27" s="16">
        <v>-223</v>
      </c>
      <c r="F27" s="16">
        <v>0</v>
      </c>
      <c r="G27" s="16">
        <v>-2385</v>
      </c>
      <c r="H27" s="16">
        <v>37672</v>
      </c>
      <c r="I27" s="16">
        <v>11257</v>
      </c>
      <c r="J27" s="16">
        <v>820</v>
      </c>
      <c r="K27" s="16">
        <v>25595</v>
      </c>
      <c r="L27" s="16">
        <v>0</v>
      </c>
      <c r="M27" s="16">
        <v>43078</v>
      </c>
    </row>
    <row r="28" spans="1:14" x14ac:dyDescent="0.35">
      <c r="A28" s="12">
        <v>2019</v>
      </c>
      <c r="B28" s="16">
        <v>40024</v>
      </c>
      <c r="C28" s="16">
        <v>-29729</v>
      </c>
      <c r="D28" s="16">
        <v>-2175</v>
      </c>
      <c r="E28" s="16">
        <v>-405</v>
      </c>
      <c r="F28" s="16">
        <v>0</v>
      </c>
      <c r="G28" s="16">
        <v>-1770</v>
      </c>
      <c r="H28" s="16">
        <v>37948</v>
      </c>
      <c r="I28" s="16">
        <v>12524</v>
      </c>
      <c r="J28" s="16">
        <v>481</v>
      </c>
      <c r="K28" s="16">
        <v>24943</v>
      </c>
      <c r="L28" s="16">
        <v>0</v>
      </c>
      <c r="M28" s="16">
        <v>46068</v>
      </c>
    </row>
    <row r="29" spans="1:14" x14ac:dyDescent="0.35">
      <c r="A29" s="12">
        <v>2020</v>
      </c>
      <c r="B29" s="16">
        <v>46030</v>
      </c>
      <c r="C29" s="16">
        <v>-30381</v>
      </c>
      <c r="D29" s="16">
        <v>-1831</v>
      </c>
      <c r="E29" s="16">
        <v>-242</v>
      </c>
      <c r="F29" s="16">
        <v>0</v>
      </c>
      <c r="G29" s="16">
        <v>-1589</v>
      </c>
      <c r="H29" s="16">
        <v>62061</v>
      </c>
      <c r="I29" s="16">
        <v>14812</v>
      </c>
      <c r="J29" s="16">
        <v>540</v>
      </c>
      <c r="K29" s="16">
        <v>46709</v>
      </c>
      <c r="L29" s="16">
        <v>0</v>
      </c>
      <c r="M29" s="16">
        <v>75879</v>
      </c>
    </row>
    <row r="30" spans="1:14" x14ac:dyDescent="0.35">
      <c r="A30" s="12">
        <v>2021</v>
      </c>
      <c r="B30" s="16">
        <v>50267</v>
      </c>
      <c r="C30" s="16">
        <v>-31060</v>
      </c>
      <c r="D30" s="16">
        <v>-2832</v>
      </c>
      <c r="E30" s="16">
        <v>-103</v>
      </c>
      <c r="F30" s="16">
        <v>0</v>
      </c>
      <c r="G30" s="16">
        <v>-2729</v>
      </c>
      <c r="H30" s="16">
        <v>47301</v>
      </c>
      <c r="I30" s="16">
        <v>15085</v>
      </c>
      <c r="J30" s="16">
        <v>963</v>
      </c>
      <c r="K30" s="16">
        <v>31253</v>
      </c>
      <c r="L30" s="16">
        <v>0</v>
      </c>
      <c r="M30" s="16">
        <v>63676</v>
      </c>
      <c r="N30" s="16">
        <v>0</v>
      </c>
    </row>
    <row r="31" spans="1:14" x14ac:dyDescent="0.35">
      <c r="A31" s="12">
        <v>2022</v>
      </c>
      <c r="B31" s="16">
        <v>57338</v>
      </c>
      <c r="C31" s="16">
        <v>-34394</v>
      </c>
      <c r="D31" s="16">
        <v>-19615</v>
      </c>
      <c r="E31" s="16">
        <v>-299</v>
      </c>
      <c r="F31" s="16">
        <v>0</v>
      </c>
      <c r="G31" s="16">
        <v>-19316</v>
      </c>
      <c r="H31" s="16">
        <v>46170</v>
      </c>
      <c r="I31" s="16">
        <v>13442</v>
      </c>
      <c r="J31" s="16">
        <v>1570</v>
      </c>
      <c r="K31" s="16">
        <v>30330</v>
      </c>
      <c r="L31" s="16">
        <v>828</v>
      </c>
      <c r="M31" s="16">
        <v>49499</v>
      </c>
      <c r="N31" s="16">
        <v>0</v>
      </c>
    </row>
    <row r="32" spans="1:14" x14ac:dyDescent="0.35">
      <c r="A32" s="12">
        <v>2023</v>
      </c>
      <c r="B32" s="16">
        <v>65249</v>
      </c>
      <c r="C32" s="16">
        <v>-37844</v>
      </c>
      <c r="D32" s="16">
        <v>-1950</v>
      </c>
      <c r="E32" s="16">
        <v>-51</v>
      </c>
      <c r="F32" s="16">
        <v>0</v>
      </c>
      <c r="G32" s="16">
        <v>-1899</v>
      </c>
      <c r="H32" s="16">
        <v>88827</v>
      </c>
      <c r="I32" s="16">
        <v>18617</v>
      </c>
      <c r="J32" s="16">
        <v>835</v>
      </c>
      <c r="K32" s="16">
        <v>31997</v>
      </c>
      <c r="L32" s="16">
        <v>37378</v>
      </c>
      <c r="M32" s="16">
        <v>114282</v>
      </c>
      <c r="N32" s="16">
        <v>0</v>
      </c>
    </row>
    <row r="33" spans="1:14" x14ac:dyDescent="0.35">
      <c r="A33" s="12">
        <v>2024</v>
      </c>
      <c r="B33" s="16">
        <v>69883</v>
      </c>
      <c r="C33" s="16">
        <v>-40356</v>
      </c>
      <c r="D33" s="16">
        <v>-3063</v>
      </c>
      <c r="E33" s="16">
        <v>-27</v>
      </c>
      <c r="F33" s="16">
        <v>0</v>
      </c>
      <c r="G33" s="16">
        <v>-3036</v>
      </c>
      <c r="H33" s="16">
        <v>97291</v>
      </c>
      <c r="I33" s="16">
        <v>17834</v>
      </c>
      <c r="J33" s="16">
        <v>-59</v>
      </c>
      <c r="K33" s="16">
        <v>37361</v>
      </c>
      <c r="L33" s="16">
        <v>42155</v>
      </c>
      <c r="M33" s="16">
        <v>123755</v>
      </c>
      <c r="N33" s="16">
        <v>0</v>
      </c>
    </row>
    <row r="34" spans="1:14" x14ac:dyDescent="0.35">
      <c r="A34" s="12">
        <v>2025</v>
      </c>
      <c r="B34" s="16">
        <v>74355</v>
      </c>
      <c r="C34" s="16">
        <v>-43388</v>
      </c>
      <c r="D34" s="16">
        <v>-1900</v>
      </c>
      <c r="E34" s="16">
        <v>0</v>
      </c>
      <c r="F34" s="16">
        <v>0</v>
      </c>
      <c r="G34" s="16">
        <v>-1900</v>
      </c>
      <c r="H34" s="16">
        <v>77424</v>
      </c>
      <c r="I34" s="16">
        <v>21204</v>
      </c>
      <c r="J34" s="16">
        <v>1155</v>
      </c>
      <c r="K34" s="16">
        <v>35405</v>
      </c>
      <c r="L34" s="16">
        <v>19660</v>
      </c>
      <c r="M34" s="16">
        <v>106491</v>
      </c>
      <c r="N34" s="16"/>
    </row>
    <row r="35" spans="1:14" ht="33" customHeight="1" x14ac:dyDescent="0.35">
      <c r="A35" s="16" t="s">
        <v>42</v>
      </c>
      <c r="B35" s="16">
        <v>13180</v>
      </c>
      <c r="C35" s="16">
        <v>-10962</v>
      </c>
      <c r="D35" s="16">
        <v>-18</v>
      </c>
      <c r="E35" s="16">
        <v>0</v>
      </c>
      <c r="F35" s="16">
        <v>0</v>
      </c>
      <c r="G35" s="16">
        <v>-18</v>
      </c>
      <c r="H35" s="16">
        <v>8305</v>
      </c>
      <c r="I35" s="16">
        <v>2747</v>
      </c>
      <c r="J35" s="16">
        <v>1549</v>
      </c>
      <c r="K35" s="16">
        <v>4009</v>
      </c>
      <c r="L35" s="16">
        <v>0</v>
      </c>
      <c r="M35" s="16">
        <v>10505</v>
      </c>
    </row>
    <row r="36" spans="1:14" x14ac:dyDescent="0.35">
      <c r="A36" s="16" t="s">
        <v>43</v>
      </c>
      <c r="B36" s="16">
        <v>13179</v>
      </c>
      <c r="C36" s="16">
        <v>-11326</v>
      </c>
      <c r="D36" s="16">
        <v>-19</v>
      </c>
      <c r="E36" s="16">
        <v>0</v>
      </c>
      <c r="F36" s="16">
        <v>0</v>
      </c>
      <c r="G36" s="16">
        <v>-19</v>
      </c>
      <c r="H36" s="16">
        <v>8443</v>
      </c>
      <c r="I36" s="16">
        <v>2785</v>
      </c>
      <c r="J36" s="16">
        <v>1072</v>
      </c>
      <c r="K36" s="16">
        <v>4586</v>
      </c>
      <c r="L36" s="16">
        <v>0</v>
      </c>
      <c r="M36" s="16">
        <v>10277</v>
      </c>
    </row>
    <row r="37" spans="1:14" x14ac:dyDescent="0.35">
      <c r="A37" s="16" t="s">
        <v>44</v>
      </c>
      <c r="B37" s="16">
        <v>12907</v>
      </c>
      <c r="C37" s="16">
        <v>-12031</v>
      </c>
      <c r="D37" s="16">
        <v>-27</v>
      </c>
      <c r="E37" s="16">
        <v>0</v>
      </c>
      <c r="F37" s="16">
        <v>0</v>
      </c>
      <c r="G37" s="16">
        <v>-27</v>
      </c>
      <c r="H37" s="16">
        <v>9489</v>
      </c>
      <c r="I37" s="16">
        <v>2958</v>
      </c>
      <c r="J37" s="16">
        <v>1593</v>
      </c>
      <c r="K37" s="16">
        <v>4938</v>
      </c>
      <c r="L37" s="16">
        <v>0</v>
      </c>
      <c r="M37" s="16">
        <v>10338</v>
      </c>
    </row>
    <row r="38" spans="1:14" x14ac:dyDescent="0.35">
      <c r="A38" s="16" t="s">
        <v>45</v>
      </c>
      <c r="B38" s="16">
        <v>12856</v>
      </c>
      <c r="C38" s="16">
        <v>-12582</v>
      </c>
      <c r="D38" s="16">
        <v>-29</v>
      </c>
      <c r="E38" s="16">
        <v>0</v>
      </c>
      <c r="F38" s="16">
        <v>0</v>
      </c>
      <c r="G38" s="16">
        <v>-29</v>
      </c>
      <c r="H38" s="16">
        <v>15421</v>
      </c>
      <c r="I38" s="16">
        <v>9484</v>
      </c>
      <c r="J38" s="16">
        <v>1162</v>
      </c>
      <c r="K38" s="16">
        <v>4775</v>
      </c>
      <c r="L38" s="16">
        <v>0</v>
      </c>
      <c r="M38" s="16">
        <v>15666</v>
      </c>
    </row>
    <row r="39" spans="1:14" x14ac:dyDescent="0.35">
      <c r="A39" s="16" t="s">
        <v>46</v>
      </c>
      <c r="B39" s="16">
        <v>15956</v>
      </c>
      <c r="C39" s="16">
        <v>-13280</v>
      </c>
      <c r="D39" s="16">
        <v>-458</v>
      </c>
      <c r="E39" s="16">
        <v>0</v>
      </c>
      <c r="F39" s="16">
        <v>0</v>
      </c>
      <c r="G39" s="16">
        <v>-458</v>
      </c>
      <c r="H39" s="16">
        <v>14593</v>
      </c>
      <c r="I39" s="16">
        <v>5906</v>
      </c>
      <c r="J39" s="16">
        <v>712</v>
      </c>
      <c r="K39" s="16">
        <v>7975</v>
      </c>
      <c r="L39" s="16">
        <v>0</v>
      </c>
      <c r="M39" s="16">
        <v>16811</v>
      </c>
    </row>
    <row r="40" spans="1:14" x14ac:dyDescent="0.35">
      <c r="A40" s="16" t="s">
        <v>47</v>
      </c>
      <c r="B40" s="16">
        <v>17171</v>
      </c>
      <c r="C40" s="16">
        <v>-14075</v>
      </c>
      <c r="D40" s="16">
        <v>-459</v>
      </c>
      <c r="E40" s="16">
        <v>0</v>
      </c>
      <c r="F40" s="16">
        <v>0</v>
      </c>
      <c r="G40" s="16">
        <v>-459</v>
      </c>
      <c r="H40" s="16">
        <v>19520</v>
      </c>
      <c r="I40" s="16">
        <v>9881</v>
      </c>
      <c r="J40" s="16">
        <v>1071</v>
      </c>
      <c r="K40" s="16">
        <v>8568</v>
      </c>
      <c r="L40" s="16">
        <v>0</v>
      </c>
      <c r="M40" s="16">
        <v>22157</v>
      </c>
    </row>
    <row r="41" spans="1:14" x14ac:dyDescent="0.35">
      <c r="A41" s="16" t="s">
        <v>48</v>
      </c>
      <c r="B41" s="16">
        <v>18316</v>
      </c>
      <c r="C41" s="16">
        <v>-14844</v>
      </c>
      <c r="D41" s="16">
        <v>-541</v>
      </c>
      <c r="E41" s="16">
        <v>0</v>
      </c>
      <c r="F41" s="16">
        <v>0</v>
      </c>
      <c r="G41" s="16">
        <v>-541</v>
      </c>
      <c r="H41" s="16">
        <v>19580</v>
      </c>
      <c r="I41" s="16">
        <v>8726</v>
      </c>
      <c r="J41" s="16">
        <v>468</v>
      </c>
      <c r="K41" s="16">
        <v>10386</v>
      </c>
      <c r="L41" s="16">
        <v>0</v>
      </c>
      <c r="M41" s="16">
        <v>22511</v>
      </c>
    </row>
    <row r="42" spans="1:14" x14ac:dyDescent="0.35">
      <c r="A42" s="16" t="s">
        <v>49</v>
      </c>
      <c r="B42" s="16">
        <v>24877</v>
      </c>
      <c r="C42" s="16">
        <v>-15677</v>
      </c>
      <c r="D42" s="16">
        <v>-2955</v>
      </c>
      <c r="E42" s="16">
        <v>-1753</v>
      </c>
      <c r="F42" s="16">
        <v>-779</v>
      </c>
      <c r="G42" s="16">
        <v>-423</v>
      </c>
      <c r="H42" s="16">
        <v>18961</v>
      </c>
      <c r="I42" s="16">
        <v>9579</v>
      </c>
      <c r="J42" s="16">
        <v>291</v>
      </c>
      <c r="K42" s="16">
        <v>9091</v>
      </c>
      <c r="L42" s="16">
        <v>0</v>
      </c>
      <c r="M42" s="16">
        <v>25206</v>
      </c>
    </row>
    <row r="43" spans="1:14" x14ac:dyDescent="0.35">
      <c r="A43" s="16" t="s">
        <v>50</v>
      </c>
      <c r="B43" s="16">
        <v>29521</v>
      </c>
      <c r="C43" s="16">
        <v>-16689</v>
      </c>
      <c r="D43" s="16">
        <v>-1530</v>
      </c>
      <c r="E43" s="16">
        <v>-1027</v>
      </c>
      <c r="F43" s="16">
        <v>-21</v>
      </c>
      <c r="G43" s="16">
        <v>-482</v>
      </c>
      <c r="H43" s="16">
        <v>13446</v>
      </c>
      <c r="I43" s="16">
        <v>8699</v>
      </c>
      <c r="J43" s="16">
        <v>-6478</v>
      </c>
      <c r="K43" s="16">
        <v>11225</v>
      </c>
      <c r="L43" s="16">
        <v>0</v>
      </c>
      <c r="M43" s="16">
        <v>24748</v>
      </c>
    </row>
    <row r="44" spans="1:14" x14ac:dyDescent="0.35">
      <c r="A44" s="16" t="s">
        <v>51</v>
      </c>
      <c r="B44" s="16">
        <v>25125</v>
      </c>
      <c r="C44" s="16">
        <v>-17584</v>
      </c>
      <c r="D44" s="16">
        <v>-1509</v>
      </c>
      <c r="E44" s="16">
        <v>-771</v>
      </c>
      <c r="F44" s="16">
        <v>-127</v>
      </c>
      <c r="G44" s="16">
        <v>-611</v>
      </c>
      <c r="H44" s="16">
        <v>21355</v>
      </c>
      <c r="I44" s="16">
        <v>8820</v>
      </c>
      <c r="J44" s="16">
        <v>90</v>
      </c>
      <c r="K44" s="16">
        <v>12445</v>
      </c>
      <c r="L44" s="16">
        <v>0</v>
      </c>
      <c r="M44" s="16">
        <v>27387</v>
      </c>
    </row>
    <row r="45" spans="1:14" x14ac:dyDescent="0.35">
      <c r="A45" s="16" t="s">
        <v>52</v>
      </c>
      <c r="B45" s="16">
        <v>26865</v>
      </c>
      <c r="C45" s="16">
        <v>-18591</v>
      </c>
      <c r="D45" s="16">
        <v>-1509</v>
      </c>
      <c r="E45" s="16">
        <v>-679</v>
      </c>
      <c r="F45" s="16">
        <v>-194</v>
      </c>
      <c r="G45" s="16">
        <v>-636</v>
      </c>
      <c r="H45" s="16">
        <v>26877</v>
      </c>
      <c r="I45" s="16">
        <v>14453</v>
      </c>
      <c r="J45" s="16">
        <v>-213</v>
      </c>
      <c r="K45" s="16">
        <v>12637</v>
      </c>
      <c r="L45" s="16">
        <v>0</v>
      </c>
      <c r="M45" s="16">
        <v>33642</v>
      </c>
    </row>
    <row r="46" spans="1:14" x14ac:dyDescent="0.35">
      <c r="A46" s="16" t="s">
        <v>53</v>
      </c>
      <c r="B46" s="16">
        <v>31968</v>
      </c>
      <c r="C46" s="16">
        <v>-20068</v>
      </c>
      <c r="D46" s="16">
        <v>-24122</v>
      </c>
      <c r="E46" s="16">
        <v>-157</v>
      </c>
      <c r="F46" s="16">
        <v>-15791</v>
      </c>
      <c r="G46" s="16">
        <v>-8174</v>
      </c>
      <c r="H46" s="16">
        <v>56792</v>
      </c>
      <c r="I46" s="16">
        <v>12193</v>
      </c>
      <c r="J46" s="16">
        <v>7792</v>
      </c>
      <c r="K46" s="16">
        <v>36807</v>
      </c>
      <c r="L46" s="16">
        <v>0</v>
      </c>
      <c r="M46" s="16">
        <v>44570</v>
      </c>
    </row>
    <row r="47" spans="1:14" x14ac:dyDescent="0.35">
      <c r="A47" s="16" t="s">
        <v>54</v>
      </c>
      <c r="B47" s="16">
        <v>34065</v>
      </c>
      <c r="C47" s="16">
        <v>-21364</v>
      </c>
      <c r="D47" s="16">
        <v>-331</v>
      </c>
      <c r="E47" s="16">
        <v>-93</v>
      </c>
      <c r="F47" s="16">
        <v>0</v>
      </c>
      <c r="G47" s="16">
        <v>-238</v>
      </c>
      <c r="H47" s="16">
        <v>33895</v>
      </c>
      <c r="I47" s="16">
        <v>13283</v>
      </c>
      <c r="J47" s="16">
        <v>7980</v>
      </c>
      <c r="K47" s="16">
        <v>12632</v>
      </c>
      <c r="L47" s="16">
        <v>0</v>
      </c>
      <c r="M47" s="16">
        <v>46265</v>
      </c>
    </row>
    <row r="48" spans="1:14" x14ac:dyDescent="0.35">
      <c r="A48" s="16" t="s">
        <v>55</v>
      </c>
      <c r="B48" s="16">
        <v>32461</v>
      </c>
      <c r="C48" s="16">
        <v>-22331</v>
      </c>
      <c r="D48" s="16">
        <v>-189</v>
      </c>
      <c r="E48" s="16">
        <v>-82</v>
      </c>
      <c r="F48" s="16">
        <v>0</v>
      </c>
      <c r="G48" s="16">
        <v>-107</v>
      </c>
      <c r="H48" s="16">
        <v>27994</v>
      </c>
      <c r="I48" s="16">
        <v>12801</v>
      </c>
      <c r="J48" s="16">
        <v>2858</v>
      </c>
      <c r="K48" s="16">
        <v>12335</v>
      </c>
      <c r="L48" s="16">
        <v>0</v>
      </c>
      <c r="M48" s="16">
        <v>37935</v>
      </c>
    </row>
    <row r="49" spans="1:13" x14ac:dyDescent="0.35">
      <c r="A49" s="16" t="s">
        <v>56</v>
      </c>
      <c r="B49" s="16">
        <v>27244</v>
      </c>
      <c r="C49" s="16">
        <v>-23503</v>
      </c>
      <c r="D49" s="16">
        <v>-13711</v>
      </c>
      <c r="E49" s="16">
        <v>-13518</v>
      </c>
      <c r="F49" s="16">
        <v>0</v>
      </c>
      <c r="G49" s="16">
        <v>-193</v>
      </c>
      <c r="H49" s="16">
        <v>31316</v>
      </c>
      <c r="I49" s="16">
        <v>18520</v>
      </c>
      <c r="J49" s="16">
        <v>2247</v>
      </c>
      <c r="K49" s="16">
        <v>10549</v>
      </c>
      <c r="L49" s="16">
        <v>0</v>
      </c>
      <c r="M49" s="16">
        <v>21346</v>
      </c>
    </row>
    <row r="50" spans="1:13" x14ac:dyDescent="0.35">
      <c r="A50" s="16" t="s">
        <v>57</v>
      </c>
      <c r="B50" s="16">
        <v>26064</v>
      </c>
      <c r="C50" s="16">
        <v>-24569</v>
      </c>
      <c r="D50" s="16">
        <v>-1013</v>
      </c>
      <c r="E50" s="16">
        <v>-116</v>
      </c>
      <c r="F50" s="16">
        <v>0</v>
      </c>
      <c r="G50" s="16">
        <v>-897</v>
      </c>
      <c r="H50" s="16">
        <v>33056</v>
      </c>
      <c r="I50" s="16">
        <v>11771</v>
      </c>
      <c r="J50" s="16">
        <v>1534</v>
      </c>
      <c r="K50" s="16">
        <v>19751</v>
      </c>
      <c r="L50" s="16">
        <v>0</v>
      </c>
      <c r="M50" s="16">
        <v>33538</v>
      </c>
    </row>
    <row r="51" spans="1:13" x14ac:dyDescent="0.35">
      <c r="A51" s="16" t="s">
        <v>58</v>
      </c>
      <c r="B51" s="16">
        <v>28975</v>
      </c>
      <c r="C51" s="16">
        <v>-25477</v>
      </c>
      <c r="D51" s="16">
        <v>-2711</v>
      </c>
      <c r="E51" s="16">
        <v>-289</v>
      </c>
      <c r="F51" s="16">
        <v>0</v>
      </c>
      <c r="G51" s="16">
        <v>-2422</v>
      </c>
      <c r="H51" s="16">
        <v>26648</v>
      </c>
      <c r="I51" s="16">
        <v>11849</v>
      </c>
      <c r="J51" s="16">
        <v>1476</v>
      </c>
      <c r="K51" s="16">
        <v>13323</v>
      </c>
      <c r="L51" s="16">
        <v>0</v>
      </c>
      <c r="M51" s="16">
        <v>27435</v>
      </c>
    </row>
    <row r="52" spans="1:13" x14ac:dyDescent="0.35">
      <c r="A52" s="16" t="s">
        <v>59</v>
      </c>
      <c r="B52" s="16">
        <v>32369</v>
      </c>
      <c r="C52" s="16">
        <v>-26046</v>
      </c>
      <c r="D52" s="16">
        <v>-2187</v>
      </c>
      <c r="E52" s="16">
        <v>-298</v>
      </c>
      <c r="F52" s="16">
        <v>0</v>
      </c>
      <c r="G52" s="16">
        <v>-1889</v>
      </c>
      <c r="H52" s="16">
        <v>29907</v>
      </c>
      <c r="I52" s="16">
        <v>12012</v>
      </c>
      <c r="J52" s="16">
        <v>1714</v>
      </c>
      <c r="K52" s="16">
        <v>16181</v>
      </c>
      <c r="L52" s="16">
        <v>0</v>
      </c>
      <c r="M52" s="16">
        <v>34043</v>
      </c>
    </row>
    <row r="53" spans="1:13" x14ac:dyDescent="0.35">
      <c r="A53" s="16" t="s">
        <v>60</v>
      </c>
      <c r="B53" s="16">
        <v>30980</v>
      </c>
      <c r="C53" s="16">
        <v>-26607</v>
      </c>
      <c r="D53" s="16">
        <v>-2689</v>
      </c>
      <c r="E53" s="16">
        <v>-1122</v>
      </c>
      <c r="F53" s="16">
        <v>0</v>
      </c>
      <c r="G53" s="16">
        <v>-1567</v>
      </c>
      <c r="H53" s="16">
        <v>32955</v>
      </c>
      <c r="I53" s="16">
        <v>12903</v>
      </c>
      <c r="J53" s="16">
        <v>1097</v>
      </c>
      <c r="K53" s="16">
        <v>18955</v>
      </c>
      <c r="L53" s="16">
        <v>0</v>
      </c>
      <c r="M53" s="16">
        <v>34639</v>
      </c>
    </row>
    <row r="54" spans="1:13" x14ac:dyDescent="0.35">
      <c r="A54" s="16" t="s">
        <v>61</v>
      </c>
      <c r="B54" s="16">
        <v>30771</v>
      </c>
      <c r="C54" s="16">
        <v>-27507</v>
      </c>
      <c r="D54" s="16">
        <v>-1135</v>
      </c>
      <c r="E54" s="16">
        <v>-211</v>
      </c>
      <c r="F54" s="16">
        <v>0</v>
      </c>
      <c r="G54" s="16">
        <v>-924</v>
      </c>
      <c r="H54" s="16">
        <v>31926</v>
      </c>
      <c r="I54" s="16">
        <v>11217</v>
      </c>
      <c r="J54" s="16">
        <v>1490</v>
      </c>
      <c r="K54" s="16">
        <v>19219</v>
      </c>
      <c r="L54" s="16">
        <v>0</v>
      </c>
      <c r="M54" s="16">
        <v>34055</v>
      </c>
    </row>
    <row r="55" spans="1:13" x14ac:dyDescent="0.35">
      <c r="A55" s="16" t="s">
        <v>62</v>
      </c>
      <c r="B55" s="16">
        <v>37585</v>
      </c>
      <c r="C55" s="16">
        <v>-28310</v>
      </c>
      <c r="D55" s="16">
        <v>-1241</v>
      </c>
      <c r="E55" s="16">
        <v>-197</v>
      </c>
      <c r="F55" s="16">
        <v>0</v>
      </c>
      <c r="G55" s="16">
        <v>-1044</v>
      </c>
      <c r="H55" s="16">
        <v>34526</v>
      </c>
      <c r="I55" s="16">
        <v>10642</v>
      </c>
      <c r="J55" s="16">
        <v>979</v>
      </c>
      <c r="K55" s="16">
        <v>22905</v>
      </c>
      <c r="L55" s="16">
        <v>0</v>
      </c>
      <c r="M55" s="16">
        <v>42560</v>
      </c>
    </row>
    <row r="56" spans="1:13" x14ac:dyDescent="0.35">
      <c r="A56" s="16" t="s">
        <v>63</v>
      </c>
      <c r="B56" s="16">
        <v>38302</v>
      </c>
      <c r="C56" s="16">
        <v>-28957</v>
      </c>
      <c r="D56" s="16">
        <v>-2862</v>
      </c>
      <c r="E56" s="16">
        <v>-256</v>
      </c>
      <c r="F56" s="16">
        <v>0</v>
      </c>
      <c r="G56" s="16">
        <v>-2606</v>
      </c>
      <c r="H56" s="16">
        <v>38507</v>
      </c>
      <c r="I56" s="16">
        <v>11889</v>
      </c>
      <c r="J56" s="16">
        <v>752</v>
      </c>
      <c r="K56" s="16">
        <v>25866</v>
      </c>
      <c r="L56" s="16">
        <v>0</v>
      </c>
      <c r="M56" s="16">
        <v>44990</v>
      </c>
    </row>
    <row r="57" spans="1:13" x14ac:dyDescent="0.35">
      <c r="A57" s="16" t="s">
        <v>64</v>
      </c>
      <c r="B57" s="16">
        <v>39591</v>
      </c>
      <c r="C57" s="16">
        <v>-29860</v>
      </c>
      <c r="D57" s="16">
        <v>-2089</v>
      </c>
      <c r="E57" s="16">
        <v>-424</v>
      </c>
      <c r="F57" s="16">
        <v>0</v>
      </c>
      <c r="G57" s="16">
        <v>-1665</v>
      </c>
      <c r="H57" s="16">
        <v>38648</v>
      </c>
      <c r="I57" s="16">
        <v>12668</v>
      </c>
      <c r="J57" s="16">
        <v>492</v>
      </c>
      <c r="K57" s="16">
        <v>25488</v>
      </c>
      <c r="L57" s="16">
        <v>0</v>
      </c>
      <c r="M57" s="16">
        <v>46290</v>
      </c>
    </row>
    <row r="58" spans="1:13" x14ac:dyDescent="0.35">
      <c r="A58" s="16" t="s">
        <v>65</v>
      </c>
      <c r="B58" s="16">
        <v>49118</v>
      </c>
      <c r="C58" s="16">
        <v>-30621</v>
      </c>
      <c r="D58" s="16">
        <v>-3175</v>
      </c>
      <c r="E58" s="16">
        <v>-186</v>
      </c>
      <c r="F58" s="16">
        <v>0</v>
      </c>
      <c r="G58" s="16">
        <v>-2989</v>
      </c>
      <c r="H58" s="16">
        <v>65921</v>
      </c>
      <c r="I58" s="16">
        <v>15833</v>
      </c>
      <c r="J58" s="16">
        <v>504</v>
      </c>
      <c r="K58" s="16">
        <v>49584</v>
      </c>
      <c r="L58" s="16">
        <v>0</v>
      </c>
      <c r="M58" s="16">
        <v>81243</v>
      </c>
    </row>
    <row r="59" spans="1:13" x14ac:dyDescent="0.35">
      <c r="A59" s="16" t="s">
        <v>66</v>
      </c>
      <c r="B59" s="16">
        <v>54700</v>
      </c>
      <c r="C59" s="16">
        <v>-31659</v>
      </c>
      <c r="D59" s="16">
        <v>-8546</v>
      </c>
      <c r="E59" s="16">
        <v>-183</v>
      </c>
      <c r="F59" s="16">
        <v>0</v>
      </c>
      <c r="G59" s="16">
        <v>-8363</v>
      </c>
      <c r="H59" s="16">
        <v>46805</v>
      </c>
      <c r="I59" s="16">
        <v>14053</v>
      </c>
      <c r="J59" s="16">
        <v>1652</v>
      </c>
      <c r="K59" s="16">
        <v>31100</v>
      </c>
      <c r="L59" s="16">
        <v>0</v>
      </c>
      <c r="M59" s="16">
        <v>61300</v>
      </c>
    </row>
    <row r="60" spans="1:13" x14ac:dyDescent="0.35">
      <c r="A60" s="16" t="s">
        <v>67</v>
      </c>
      <c r="B60" s="16">
        <v>60977</v>
      </c>
      <c r="C60" s="16">
        <v>-35349</v>
      </c>
      <c r="D60" s="16">
        <v>-12783</v>
      </c>
      <c r="E60" s="16">
        <v>-210</v>
      </c>
      <c r="F60" s="16">
        <v>0</v>
      </c>
      <c r="G60" s="16">
        <v>-12573</v>
      </c>
      <c r="H60" s="16">
        <v>53463</v>
      </c>
      <c r="I60" s="16">
        <v>15662</v>
      </c>
      <c r="J60" s="16">
        <v>1170</v>
      </c>
      <c r="K60" s="16">
        <v>31621</v>
      </c>
      <c r="L60" s="16">
        <v>5010</v>
      </c>
      <c r="M60" s="16">
        <v>66308</v>
      </c>
    </row>
    <row r="61" spans="1:13" x14ac:dyDescent="0.35">
      <c r="A61" s="16" t="s">
        <v>68</v>
      </c>
      <c r="B61" s="16">
        <v>66357</v>
      </c>
      <c r="C61" s="16">
        <v>-38414</v>
      </c>
      <c r="D61" s="16">
        <v>-3223</v>
      </c>
      <c r="E61" s="16">
        <v>-3</v>
      </c>
      <c r="F61" s="16">
        <v>0</v>
      </c>
      <c r="G61" s="16">
        <v>-3220</v>
      </c>
      <c r="H61" s="16">
        <v>96806</v>
      </c>
      <c r="I61" s="16">
        <v>18810</v>
      </c>
      <c r="J61" s="16">
        <v>776</v>
      </c>
      <c r="K61" s="16">
        <v>32671</v>
      </c>
      <c r="L61" s="16">
        <v>44549</v>
      </c>
      <c r="M61" s="16">
        <v>121526</v>
      </c>
    </row>
    <row r="62" spans="1:13" x14ac:dyDescent="0.35">
      <c r="A62" s="16" t="s">
        <v>69</v>
      </c>
      <c r="B62" s="16">
        <v>70411</v>
      </c>
      <c r="C62" s="16">
        <v>-41160</v>
      </c>
      <c r="D62" s="16">
        <v>-2475</v>
      </c>
      <c r="E62" s="16">
        <v>-27</v>
      </c>
      <c r="F62" s="16">
        <v>0</v>
      </c>
      <c r="G62" s="16">
        <v>-2448</v>
      </c>
      <c r="H62" s="16">
        <v>89705</v>
      </c>
      <c r="I62" s="16">
        <v>17615</v>
      </c>
      <c r="J62" s="16">
        <v>-74</v>
      </c>
      <c r="K62" s="16">
        <v>35841</v>
      </c>
      <c r="L62" s="16">
        <v>36323</v>
      </c>
      <c r="M62" s="16">
        <v>116481</v>
      </c>
    </row>
    <row r="63" spans="1:13" x14ac:dyDescent="0.35">
      <c r="A63" s="16" t="s">
        <v>70</v>
      </c>
      <c r="B63" s="16">
        <v>77992</v>
      </c>
      <c r="C63" s="16">
        <v>-44127</v>
      </c>
      <c r="D63" s="16">
        <v>-852</v>
      </c>
      <c r="E63" s="16">
        <v>-1</v>
      </c>
      <c r="F63" s="16">
        <v>0</v>
      </c>
      <c r="G63" s="16">
        <v>-851</v>
      </c>
      <c r="H63" s="16">
        <v>75435</v>
      </c>
      <c r="I63" s="16">
        <v>21206</v>
      </c>
      <c r="J63" s="16">
        <v>1403</v>
      </c>
      <c r="K63" s="16">
        <v>36166</v>
      </c>
      <c r="L63" s="16">
        <v>16660</v>
      </c>
      <c r="M63" s="16">
        <v>108448</v>
      </c>
    </row>
    <row r="64" spans="1:13" ht="39.75" customHeight="1" x14ac:dyDescent="0.35">
      <c r="A64" s="16" t="s">
        <v>414</v>
      </c>
      <c r="B64" s="16">
        <v>2469</v>
      </c>
      <c r="C64" s="16">
        <v>-2716</v>
      </c>
      <c r="D64" s="16">
        <v>-4</v>
      </c>
      <c r="E64" s="16">
        <v>0</v>
      </c>
      <c r="F64" s="16">
        <v>0</v>
      </c>
      <c r="G64" s="16">
        <v>-4</v>
      </c>
      <c r="H64" s="16">
        <v>1779</v>
      </c>
      <c r="I64" s="16">
        <v>491</v>
      </c>
      <c r="J64" s="16">
        <v>449</v>
      </c>
      <c r="K64" s="16">
        <v>839</v>
      </c>
      <c r="L64" s="16">
        <v>0</v>
      </c>
      <c r="M64" s="16">
        <v>1528</v>
      </c>
    </row>
    <row r="65" spans="1:13" x14ac:dyDescent="0.35">
      <c r="A65" s="16" t="s">
        <v>415</v>
      </c>
      <c r="B65" s="16">
        <v>3205</v>
      </c>
      <c r="C65" s="16">
        <v>-2727</v>
      </c>
      <c r="D65" s="16">
        <v>-4</v>
      </c>
      <c r="E65" s="16">
        <v>0</v>
      </c>
      <c r="F65" s="16">
        <v>0</v>
      </c>
      <c r="G65" s="16">
        <v>-4</v>
      </c>
      <c r="H65" s="16">
        <v>1717</v>
      </c>
      <c r="I65" s="16">
        <v>607</v>
      </c>
      <c r="J65" s="16">
        <v>157</v>
      </c>
      <c r="K65" s="16">
        <v>953</v>
      </c>
      <c r="L65" s="16">
        <v>0</v>
      </c>
      <c r="M65" s="16">
        <v>2191</v>
      </c>
    </row>
    <row r="66" spans="1:13" x14ac:dyDescent="0.35">
      <c r="A66" s="16" t="s">
        <v>416</v>
      </c>
      <c r="B66" s="16">
        <v>3227</v>
      </c>
      <c r="C66" s="16">
        <v>-2747</v>
      </c>
      <c r="D66" s="16">
        <v>-5</v>
      </c>
      <c r="E66" s="16">
        <v>0</v>
      </c>
      <c r="F66" s="16">
        <v>0</v>
      </c>
      <c r="G66" s="16">
        <v>-5</v>
      </c>
      <c r="H66" s="16">
        <v>1978</v>
      </c>
      <c r="I66" s="16">
        <v>660</v>
      </c>
      <c r="J66" s="16">
        <v>391</v>
      </c>
      <c r="K66" s="16">
        <v>927</v>
      </c>
      <c r="L66" s="16">
        <v>0</v>
      </c>
      <c r="M66" s="16">
        <v>2453</v>
      </c>
    </row>
    <row r="67" spans="1:13" x14ac:dyDescent="0.35">
      <c r="A67" s="16" t="s">
        <v>417</v>
      </c>
      <c r="B67" s="16">
        <v>4279</v>
      </c>
      <c r="C67" s="16">
        <v>-2772</v>
      </c>
      <c r="D67" s="16">
        <v>-5</v>
      </c>
      <c r="E67" s="16">
        <v>0</v>
      </c>
      <c r="F67" s="16">
        <v>0</v>
      </c>
      <c r="G67" s="16">
        <v>-5</v>
      </c>
      <c r="H67" s="16">
        <v>2831</v>
      </c>
      <c r="I67" s="16">
        <v>989</v>
      </c>
      <c r="J67" s="16">
        <v>552</v>
      </c>
      <c r="K67" s="16">
        <v>1290</v>
      </c>
      <c r="L67" s="16">
        <v>0</v>
      </c>
      <c r="M67" s="16">
        <v>4333</v>
      </c>
    </row>
    <row r="68" spans="1:13" x14ac:dyDescent="0.35">
      <c r="A68" s="16" t="s">
        <v>418</v>
      </c>
      <c r="B68" s="16">
        <v>2662</v>
      </c>
      <c r="C68" s="16">
        <v>-2791</v>
      </c>
      <c r="D68" s="16">
        <v>-5</v>
      </c>
      <c r="E68" s="16">
        <v>0</v>
      </c>
      <c r="F68" s="16">
        <v>0</v>
      </c>
      <c r="G68" s="16">
        <v>-5</v>
      </c>
      <c r="H68" s="16">
        <v>1815</v>
      </c>
      <c r="I68" s="16">
        <v>413</v>
      </c>
      <c r="J68" s="16">
        <v>306</v>
      </c>
      <c r="K68" s="16">
        <v>1096</v>
      </c>
      <c r="L68" s="16">
        <v>0</v>
      </c>
      <c r="M68" s="16">
        <v>1681</v>
      </c>
    </row>
    <row r="69" spans="1:13" x14ac:dyDescent="0.35">
      <c r="A69" s="16" t="s">
        <v>419</v>
      </c>
      <c r="B69" s="16">
        <v>3070</v>
      </c>
      <c r="C69" s="16">
        <v>-2806</v>
      </c>
      <c r="D69" s="16">
        <v>-4</v>
      </c>
      <c r="E69" s="16">
        <v>0</v>
      </c>
      <c r="F69" s="16">
        <v>0</v>
      </c>
      <c r="G69" s="16">
        <v>-4</v>
      </c>
      <c r="H69" s="16">
        <v>1629</v>
      </c>
      <c r="I69" s="16">
        <v>537</v>
      </c>
      <c r="J69" s="16">
        <v>76</v>
      </c>
      <c r="K69" s="16">
        <v>1016</v>
      </c>
      <c r="L69" s="16">
        <v>0</v>
      </c>
      <c r="M69" s="16">
        <v>1889</v>
      </c>
    </row>
    <row r="70" spans="1:13" x14ac:dyDescent="0.35">
      <c r="A70" s="16" t="s">
        <v>420</v>
      </c>
      <c r="B70" s="16">
        <v>3521</v>
      </c>
      <c r="C70" s="16">
        <v>-2835</v>
      </c>
      <c r="D70" s="16">
        <v>-5</v>
      </c>
      <c r="E70" s="16">
        <v>0</v>
      </c>
      <c r="F70" s="16">
        <v>0</v>
      </c>
      <c r="G70" s="16">
        <v>-5</v>
      </c>
      <c r="H70" s="16">
        <v>1708</v>
      </c>
      <c r="I70" s="16">
        <v>537</v>
      </c>
      <c r="J70" s="16">
        <v>172</v>
      </c>
      <c r="K70" s="16">
        <v>999</v>
      </c>
      <c r="L70" s="16">
        <v>0</v>
      </c>
      <c r="M70" s="16">
        <v>2389</v>
      </c>
    </row>
    <row r="71" spans="1:13" x14ac:dyDescent="0.35">
      <c r="A71" s="16" t="s">
        <v>421</v>
      </c>
      <c r="B71" s="16">
        <v>3926</v>
      </c>
      <c r="C71" s="16">
        <v>-2894</v>
      </c>
      <c r="D71" s="16">
        <v>-5</v>
      </c>
      <c r="E71" s="16">
        <v>0</v>
      </c>
      <c r="F71" s="16">
        <v>0</v>
      </c>
      <c r="G71" s="16">
        <v>-5</v>
      </c>
      <c r="H71" s="16">
        <v>3291</v>
      </c>
      <c r="I71" s="16">
        <v>1298</v>
      </c>
      <c r="J71" s="16">
        <v>518</v>
      </c>
      <c r="K71" s="16">
        <v>1475</v>
      </c>
      <c r="L71" s="16">
        <v>0</v>
      </c>
      <c r="M71" s="16">
        <v>4318</v>
      </c>
    </row>
    <row r="72" spans="1:13" x14ac:dyDescent="0.35">
      <c r="A72" s="16" t="s">
        <v>422</v>
      </c>
      <c r="B72" s="16">
        <v>2836</v>
      </c>
      <c r="C72" s="16">
        <v>-2950</v>
      </c>
      <c r="D72" s="16">
        <v>-6</v>
      </c>
      <c r="E72" s="16">
        <v>0</v>
      </c>
      <c r="F72" s="16">
        <v>0</v>
      </c>
      <c r="G72" s="16">
        <v>-6</v>
      </c>
      <c r="H72" s="16">
        <v>1788</v>
      </c>
      <c r="I72" s="16">
        <v>504</v>
      </c>
      <c r="J72" s="16">
        <v>307</v>
      </c>
      <c r="K72" s="16">
        <v>977</v>
      </c>
      <c r="L72" s="16">
        <v>0</v>
      </c>
      <c r="M72" s="16">
        <v>1668</v>
      </c>
    </row>
    <row r="73" spans="1:13" x14ac:dyDescent="0.35">
      <c r="A73" s="16" t="s">
        <v>423</v>
      </c>
      <c r="B73" s="16">
        <v>3023</v>
      </c>
      <c r="C73" s="16">
        <v>-2997</v>
      </c>
      <c r="D73" s="16">
        <v>-7</v>
      </c>
      <c r="E73" s="16">
        <v>0</v>
      </c>
      <c r="F73" s="16">
        <v>0</v>
      </c>
      <c r="G73" s="16">
        <v>-7</v>
      </c>
      <c r="H73" s="16">
        <v>2061</v>
      </c>
      <c r="I73" s="16">
        <v>601</v>
      </c>
      <c r="J73" s="16">
        <v>369</v>
      </c>
      <c r="K73" s="16">
        <v>1091</v>
      </c>
      <c r="L73" s="16">
        <v>0</v>
      </c>
      <c r="M73" s="16">
        <v>2080</v>
      </c>
    </row>
    <row r="74" spans="1:13" x14ac:dyDescent="0.35">
      <c r="A74" s="16" t="s">
        <v>424</v>
      </c>
      <c r="B74" s="16">
        <v>3065</v>
      </c>
      <c r="C74" s="16">
        <v>-3012</v>
      </c>
      <c r="D74" s="16">
        <v>-6</v>
      </c>
      <c r="E74" s="16">
        <v>0</v>
      </c>
      <c r="F74" s="16">
        <v>0</v>
      </c>
      <c r="G74" s="16">
        <v>-6</v>
      </c>
      <c r="H74" s="16">
        <v>2081</v>
      </c>
      <c r="I74" s="16">
        <v>618</v>
      </c>
      <c r="J74" s="16">
        <v>393</v>
      </c>
      <c r="K74" s="16">
        <v>1070</v>
      </c>
      <c r="L74" s="16">
        <v>0</v>
      </c>
      <c r="M74" s="16">
        <v>2128</v>
      </c>
    </row>
    <row r="75" spans="1:13" x14ac:dyDescent="0.35">
      <c r="A75" s="16" t="s">
        <v>425</v>
      </c>
      <c r="B75" s="16">
        <v>3983</v>
      </c>
      <c r="C75" s="16">
        <v>-3072</v>
      </c>
      <c r="D75" s="16">
        <v>-8</v>
      </c>
      <c r="E75" s="16">
        <v>0</v>
      </c>
      <c r="F75" s="16">
        <v>0</v>
      </c>
      <c r="G75" s="16">
        <v>-8</v>
      </c>
      <c r="H75" s="16">
        <v>3559</v>
      </c>
      <c r="I75" s="16">
        <v>1235</v>
      </c>
      <c r="J75" s="16">
        <v>524</v>
      </c>
      <c r="K75" s="16">
        <v>1800</v>
      </c>
      <c r="L75" s="16">
        <v>0</v>
      </c>
      <c r="M75" s="16">
        <v>4462</v>
      </c>
    </row>
    <row r="76" spans="1:13" x14ac:dyDescent="0.35">
      <c r="A76" s="16" t="s">
        <v>426</v>
      </c>
      <c r="B76" s="16">
        <v>2868</v>
      </c>
      <c r="C76" s="16">
        <v>-3078</v>
      </c>
      <c r="D76" s="16">
        <v>-8</v>
      </c>
      <c r="E76" s="16">
        <v>0</v>
      </c>
      <c r="F76" s="16">
        <v>0</v>
      </c>
      <c r="G76" s="16">
        <v>-8</v>
      </c>
      <c r="H76" s="16">
        <v>1670</v>
      </c>
      <c r="I76" s="16">
        <v>581</v>
      </c>
      <c r="J76" s="16">
        <v>250</v>
      </c>
      <c r="K76" s="16">
        <v>839</v>
      </c>
      <c r="L76" s="16">
        <v>0</v>
      </c>
      <c r="M76" s="16">
        <v>1452</v>
      </c>
    </row>
    <row r="77" spans="1:13" x14ac:dyDescent="0.35">
      <c r="A77" s="16" t="s">
        <v>427</v>
      </c>
      <c r="B77" s="16">
        <v>2945</v>
      </c>
      <c r="C77" s="16">
        <v>-3126</v>
      </c>
      <c r="D77" s="16">
        <v>-7</v>
      </c>
      <c r="E77" s="16">
        <v>0</v>
      </c>
      <c r="F77" s="16">
        <v>0</v>
      </c>
      <c r="G77" s="16">
        <v>-7</v>
      </c>
      <c r="H77" s="16">
        <v>8027</v>
      </c>
      <c r="I77" s="16">
        <v>6663</v>
      </c>
      <c r="J77" s="16">
        <v>242</v>
      </c>
      <c r="K77" s="16">
        <v>1122</v>
      </c>
      <c r="L77" s="16">
        <v>0</v>
      </c>
      <c r="M77" s="16">
        <v>7839</v>
      </c>
    </row>
    <row r="78" spans="1:13" x14ac:dyDescent="0.35">
      <c r="A78" s="16" t="s">
        <v>428</v>
      </c>
      <c r="B78" s="16">
        <v>3311</v>
      </c>
      <c r="C78" s="16">
        <v>-3160</v>
      </c>
      <c r="D78" s="16">
        <v>-6</v>
      </c>
      <c r="E78" s="16">
        <v>0</v>
      </c>
      <c r="F78" s="16">
        <v>0</v>
      </c>
      <c r="G78" s="16">
        <v>-6</v>
      </c>
      <c r="H78" s="16">
        <v>2347</v>
      </c>
      <c r="I78" s="16">
        <v>812</v>
      </c>
      <c r="J78" s="16">
        <v>270</v>
      </c>
      <c r="K78" s="16">
        <v>1265</v>
      </c>
      <c r="L78" s="16">
        <v>0</v>
      </c>
      <c r="M78" s="16">
        <v>2492</v>
      </c>
    </row>
    <row r="79" spans="1:13" x14ac:dyDescent="0.35">
      <c r="A79" s="16" t="s">
        <v>429</v>
      </c>
      <c r="B79" s="16">
        <v>3732</v>
      </c>
      <c r="C79" s="16">
        <v>-3218</v>
      </c>
      <c r="D79" s="16">
        <v>-8</v>
      </c>
      <c r="E79" s="16">
        <v>0</v>
      </c>
      <c r="F79" s="16">
        <v>0</v>
      </c>
      <c r="G79" s="16">
        <v>-8</v>
      </c>
      <c r="H79" s="16">
        <v>3377</v>
      </c>
      <c r="I79" s="16">
        <v>1428</v>
      </c>
      <c r="J79" s="16">
        <v>400</v>
      </c>
      <c r="K79" s="16">
        <v>1549</v>
      </c>
      <c r="L79" s="16">
        <v>0</v>
      </c>
      <c r="M79" s="16">
        <v>3883</v>
      </c>
    </row>
    <row r="80" spans="1:13" x14ac:dyDescent="0.35">
      <c r="A80" s="16" t="s">
        <v>430</v>
      </c>
      <c r="B80" s="16">
        <v>3098</v>
      </c>
      <c r="C80" s="16">
        <v>-3248</v>
      </c>
      <c r="D80" s="16">
        <v>-228</v>
      </c>
      <c r="E80" s="16">
        <v>0</v>
      </c>
      <c r="F80" s="16">
        <v>0</v>
      </c>
      <c r="G80" s="16">
        <v>-228</v>
      </c>
      <c r="H80" s="16">
        <v>4429</v>
      </c>
      <c r="I80" s="16">
        <v>2283</v>
      </c>
      <c r="J80" s="16">
        <v>89</v>
      </c>
      <c r="K80" s="16">
        <v>2057</v>
      </c>
      <c r="L80" s="16">
        <v>0</v>
      </c>
      <c r="M80" s="16">
        <v>4051</v>
      </c>
    </row>
    <row r="81" spans="1:13" x14ac:dyDescent="0.35">
      <c r="A81" s="16" t="s">
        <v>431</v>
      </c>
      <c r="B81" s="16">
        <v>3902</v>
      </c>
      <c r="C81" s="16">
        <v>-3286</v>
      </c>
      <c r="D81" s="16">
        <v>-11</v>
      </c>
      <c r="E81" s="16">
        <v>0</v>
      </c>
      <c r="F81" s="16">
        <v>0</v>
      </c>
      <c r="G81" s="16">
        <v>-11</v>
      </c>
      <c r="H81" s="16">
        <v>2790</v>
      </c>
      <c r="I81" s="16">
        <v>937</v>
      </c>
      <c r="J81" s="16">
        <v>165</v>
      </c>
      <c r="K81" s="16">
        <v>1688</v>
      </c>
      <c r="L81" s="16">
        <v>0</v>
      </c>
      <c r="M81" s="16">
        <v>3395</v>
      </c>
    </row>
    <row r="82" spans="1:13" x14ac:dyDescent="0.35">
      <c r="A82" s="16" t="s">
        <v>432</v>
      </c>
      <c r="B82" s="16">
        <v>3985</v>
      </c>
      <c r="C82" s="16">
        <v>-3334</v>
      </c>
      <c r="D82" s="16">
        <v>-207</v>
      </c>
      <c r="E82" s="16">
        <v>0</v>
      </c>
      <c r="F82" s="16">
        <v>0</v>
      </c>
      <c r="G82" s="16">
        <v>-207</v>
      </c>
      <c r="H82" s="16">
        <v>3165</v>
      </c>
      <c r="I82" s="16">
        <v>878</v>
      </c>
      <c r="J82" s="16">
        <v>125</v>
      </c>
      <c r="K82" s="16">
        <v>2162</v>
      </c>
      <c r="L82" s="16">
        <v>0</v>
      </c>
      <c r="M82" s="16">
        <v>3609</v>
      </c>
    </row>
    <row r="83" spans="1:13" x14ac:dyDescent="0.35">
      <c r="A83" s="16" t="s">
        <v>433</v>
      </c>
      <c r="B83" s="16">
        <v>4971</v>
      </c>
      <c r="C83" s="16">
        <v>-3412</v>
      </c>
      <c r="D83" s="16">
        <v>-12</v>
      </c>
      <c r="E83" s="16">
        <v>0</v>
      </c>
      <c r="F83" s="16">
        <v>0</v>
      </c>
      <c r="G83" s="16">
        <v>-12</v>
      </c>
      <c r="H83" s="16">
        <v>4209</v>
      </c>
      <c r="I83" s="16">
        <v>1808</v>
      </c>
      <c r="J83" s="16">
        <v>333</v>
      </c>
      <c r="K83" s="16">
        <v>2068</v>
      </c>
      <c r="L83" s="16">
        <v>0</v>
      </c>
      <c r="M83" s="16">
        <v>5756</v>
      </c>
    </row>
    <row r="84" spans="1:13" x14ac:dyDescent="0.35">
      <c r="A84" s="16" t="s">
        <v>434</v>
      </c>
      <c r="B84" s="16">
        <v>2444</v>
      </c>
      <c r="C84" s="16">
        <v>-3447</v>
      </c>
      <c r="D84" s="16">
        <v>-227</v>
      </c>
      <c r="E84" s="16">
        <v>0</v>
      </c>
      <c r="F84" s="16">
        <v>0</v>
      </c>
      <c r="G84" s="16">
        <v>-227</v>
      </c>
      <c r="H84" s="16">
        <v>5947</v>
      </c>
      <c r="I84" s="16">
        <v>3856</v>
      </c>
      <c r="J84" s="16">
        <v>47</v>
      </c>
      <c r="K84" s="16">
        <v>2044</v>
      </c>
      <c r="L84" s="16">
        <v>0</v>
      </c>
      <c r="M84" s="16">
        <v>4717</v>
      </c>
    </row>
    <row r="85" spans="1:13" x14ac:dyDescent="0.35">
      <c r="A85" s="16" t="s">
        <v>435</v>
      </c>
      <c r="B85" s="16">
        <v>4129</v>
      </c>
      <c r="C85" s="16">
        <v>-3507</v>
      </c>
      <c r="D85" s="16">
        <v>-13</v>
      </c>
      <c r="E85" s="16">
        <v>0</v>
      </c>
      <c r="F85" s="16">
        <v>0</v>
      </c>
      <c r="G85" s="16">
        <v>-13</v>
      </c>
      <c r="H85" s="16">
        <v>3875</v>
      </c>
      <c r="I85" s="16">
        <v>1454</v>
      </c>
      <c r="J85" s="16">
        <v>120</v>
      </c>
      <c r="K85" s="16">
        <v>2301</v>
      </c>
      <c r="L85" s="16">
        <v>0</v>
      </c>
      <c r="M85" s="16">
        <v>4484</v>
      </c>
    </row>
    <row r="86" spans="1:13" x14ac:dyDescent="0.35">
      <c r="A86" s="16" t="s">
        <v>436</v>
      </c>
      <c r="B86" s="16">
        <v>4747</v>
      </c>
      <c r="C86" s="16">
        <v>-3523</v>
      </c>
      <c r="D86" s="16">
        <v>-207</v>
      </c>
      <c r="E86" s="16">
        <v>0</v>
      </c>
      <c r="F86" s="16">
        <v>0</v>
      </c>
      <c r="G86" s="16">
        <v>-207</v>
      </c>
      <c r="H86" s="16">
        <v>3251</v>
      </c>
      <c r="I86" s="16">
        <v>1123</v>
      </c>
      <c r="J86" s="16">
        <v>441</v>
      </c>
      <c r="K86" s="16">
        <v>1687</v>
      </c>
      <c r="L86" s="16">
        <v>0</v>
      </c>
      <c r="M86" s="16">
        <v>4268</v>
      </c>
    </row>
    <row r="87" spans="1:13" x14ac:dyDescent="0.35">
      <c r="A87" s="16" t="s">
        <v>437</v>
      </c>
      <c r="B87" s="16">
        <v>5851</v>
      </c>
      <c r="C87" s="16">
        <v>-3598</v>
      </c>
      <c r="D87" s="16">
        <v>-12</v>
      </c>
      <c r="E87" s="16">
        <v>0</v>
      </c>
      <c r="F87" s="16">
        <v>0</v>
      </c>
      <c r="G87" s="16">
        <v>-12</v>
      </c>
      <c r="H87" s="16">
        <v>6447</v>
      </c>
      <c r="I87" s="16">
        <v>3448</v>
      </c>
      <c r="J87" s="16">
        <v>463</v>
      </c>
      <c r="K87" s="16">
        <v>2536</v>
      </c>
      <c r="L87" s="16">
        <v>0</v>
      </c>
      <c r="M87" s="16">
        <v>8688</v>
      </c>
    </row>
    <row r="88" spans="1:13" x14ac:dyDescent="0.35">
      <c r="A88" s="16" t="s">
        <v>438</v>
      </c>
      <c r="B88" s="16">
        <v>3540</v>
      </c>
      <c r="C88" s="16">
        <v>-3636</v>
      </c>
      <c r="D88" s="16">
        <v>-254</v>
      </c>
      <c r="E88" s="16">
        <v>0</v>
      </c>
      <c r="F88" s="16">
        <v>0</v>
      </c>
      <c r="G88" s="16">
        <v>-254</v>
      </c>
      <c r="H88" s="16">
        <v>6074</v>
      </c>
      <c r="I88" s="16">
        <v>3186</v>
      </c>
      <c r="J88" s="16">
        <v>169</v>
      </c>
      <c r="K88" s="16">
        <v>2719</v>
      </c>
      <c r="L88" s="16">
        <v>0</v>
      </c>
      <c r="M88" s="16">
        <v>5724</v>
      </c>
    </row>
    <row r="89" spans="1:13" x14ac:dyDescent="0.35">
      <c r="A89" s="16" t="s">
        <v>439</v>
      </c>
      <c r="B89" s="16">
        <v>4086</v>
      </c>
      <c r="C89" s="16">
        <v>-3683</v>
      </c>
      <c r="D89" s="16">
        <v>-37</v>
      </c>
      <c r="E89" s="16">
        <v>0</v>
      </c>
      <c r="F89" s="16">
        <v>0</v>
      </c>
      <c r="G89" s="16">
        <v>-37</v>
      </c>
      <c r="H89" s="16">
        <v>4763</v>
      </c>
      <c r="I89" s="16">
        <v>2075</v>
      </c>
      <c r="J89" s="16">
        <v>149</v>
      </c>
      <c r="K89" s="16">
        <v>2539</v>
      </c>
      <c r="L89" s="16">
        <v>0</v>
      </c>
      <c r="M89" s="16">
        <v>5129</v>
      </c>
    </row>
    <row r="90" spans="1:13" x14ac:dyDescent="0.35">
      <c r="A90" s="16" t="s">
        <v>440</v>
      </c>
      <c r="B90" s="16">
        <v>4296</v>
      </c>
      <c r="C90" s="16">
        <v>-3726</v>
      </c>
      <c r="D90" s="16">
        <v>-212</v>
      </c>
      <c r="E90" s="16">
        <v>0</v>
      </c>
      <c r="F90" s="16">
        <v>0</v>
      </c>
      <c r="G90" s="16">
        <v>-212</v>
      </c>
      <c r="H90" s="16">
        <v>4150</v>
      </c>
      <c r="I90" s="16">
        <v>1566</v>
      </c>
      <c r="J90" s="16">
        <v>120</v>
      </c>
      <c r="K90" s="16">
        <v>2464</v>
      </c>
      <c r="L90" s="16">
        <v>0</v>
      </c>
      <c r="M90" s="16">
        <v>4508</v>
      </c>
    </row>
    <row r="91" spans="1:13" x14ac:dyDescent="0.35">
      <c r="A91" s="16" t="s">
        <v>441</v>
      </c>
      <c r="B91" s="16">
        <v>6394</v>
      </c>
      <c r="C91" s="16">
        <v>-3799</v>
      </c>
      <c r="D91" s="16">
        <v>-38</v>
      </c>
      <c r="E91" s="16">
        <v>0</v>
      </c>
      <c r="F91" s="16">
        <v>0</v>
      </c>
      <c r="G91" s="16">
        <v>-38</v>
      </c>
      <c r="H91" s="16">
        <v>4593</v>
      </c>
      <c r="I91" s="16">
        <v>1899</v>
      </c>
      <c r="J91" s="16">
        <v>30</v>
      </c>
      <c r="K91" s="16">
        <v>2664</v>
      </c>
      <c r="L91" s="16">
        <v>0</v>
      </c>
      <c r="M91" s="16">
        <v>7150</v>
      </c>
    </row>
    <row r="92" spans="1:13" x14ac:dyDescent="0.35">
      <c r="A92" s="16" t="s">
        <v>442</v>
      </c>
      <c r="B92" s="16">
        <v>5376</v>
      </c>
      <c r="C92" s="16">
        <v>-3862</v>
      </c>
      <c r="D92" s="16">
        <v>-574</v>
      </c>
      <c r="E92" s="16">
        <v>-398</v>
      </c>
      <c r="F92" s="16">
        <v>0</v>
      </c>
      <c r="G92" s="16">
        <v>-176</v>
      </c>
      <c r="H92" s="16">
        <v>4766</v>
      </c>
      <c r="I92" s="16">
        <v>2555</v>
      </c>
      <c r="J92" s="16">
        <v>106</v>
      </c>
      <c r="K92" s="16">
        <v>2105</v>
      </c>
      <c r="L92" s="16">
        <v>0</v>
      </c>
      <c r="M92" s="16">
        <v>5706</v>
      </c>
    </row>
    <row r="93" spans="1:13" x14ac:dyDescent="0.35">
      <c r="A93" s="16" t="s">
        <v>443</v>
      </c>
      <c r="B93" s="16">
        <v>5586</v>
      </c>
      <c r="C93" s="16">
        <v>-3871</v>
      </c>
      <c r="D93" s="16">
        <v>-405</v>
      </c>
      <c r="E93" s="16">
        <v>-381</v>
      </c>
      <c r="F93" s="16">
        <v>0</v>
      </c>
      <c r="G93" s="16">
        <v>-24</v>
      </c>
      <c r="H93" s="16">
        <v>3817</v>
      </c>
      <c r="I93" s="16">
        <v>2017</v>
      </c>
      <c r="J93" s="16">
        <v>119</v>
      </c>
      <c r="K93" s="16">
        <v>1681</v>
      </c>
      <c r="L93" s="16">
        <v>0</v>
      </c>
      <c r="M93" s="16">
        <v>5127</v>
      </c>
    </row>
    <row r="94" spans="1:13" x14ac:dyDescent="0.35">
      <c r="A94" s="16" t="s">
        <v>444</v>
      </c>
      <c r="B94" s="16">
        <v>5670</v>
      </c>
      <c r="C94" s="16">
        <v>-3913</v>
      </c>
      <c r="D94" s="16">
        <v>-659</v>
      </c>
      <c r="E94" s="16">
        <v>-463</v>
      </c>
      <c r="F94" s="16">
        <v>0</v>
      </c>
      <c r="G94" s="16">
        <v>-196</v>
      </c>
      <c r="H94" s="16">
        <v>3997</v>
      </c>
      <c r="I94" s="16">
        <v>2022</v>
      </c>
      <c r="J94" s="16">
        <v>108</v>
      </c>
      <c r="K94" s="16">
        <v>1867</v>
      </c>
      <c r="L94" s="16">
        <v>0</v>
      </c>
      <c r="M94" s="16">
        <v>5095</v>
      </c>
    </row>
    <row r="95" spans="1:13" x14ac:dyDescent="0.35">
      <c r="A95" s="16" t="s">
        <v>445</v>
      </c>
      <c r="B95" s="16">
        <v>8245</v>
      </c>
      <c r="C95" s="16">
        <v>-4031</v>
      </c>
      <c r="D95" s="16">
        <v>-1317</v>
      </c>
      <c r="E95" s="16">
        <v>-511</v>
      </c>
      <c r="F95" s="16">
        <v>-779</v>
      </c>
      <c r="G95" s="16">
        <v>-27</v>
      </c>
      <c r="H95" s="16">
        <v>6381</v>
      </c>
      <c r="I95" s="16">
        <v>2985</v>
      </c>
      <c r="J95" s="16">
        <v>-42</v>
      </c>
      <c r="K95" s="16">
        <v>3438</v>
      </c>
      <c r="L95" s="16">
        <v>0</v>
      </c>
      <c r="M95" s="16">
        <v>9278</v>
      </c>
    </row>
    <row r="96" spans="1:13" x14ac:dyDescent="0.35">
      <c r="A96" s="16" t="s">
        <v>446</v>
      </c>
      <c r="B96" s="16">
        <v>11478</v>
      </c>
      <c r="C96" s="16">
        <v>-4075</v>
      </c>
      <c r="D96" s="16">
        <v>-472</v>
      </c>
      <c r="E96" s="16">
        <v>-300</v>
      </c>
      <c r="F96" s="16">
        <v>-12</v>
      </c>
      <c r="G96" s="16">
        <v>-160</v>
      </c>
      <c r="H96" s="16">
        <v>-2798</v>
      </c>
      <c r="I96" s="16">
        <v>1539</v>
      </c>
      <c r="J96" s="16">
        <v>-6498</v>
      </c>
      <c r="K96" s="16">
        <v>2161</v>
      </c>
      <c r="L96" s="16">
        <v>0</v>
      </c>
      <c r="M96" s="16">
        <v>4133</v>
      </c>
    </row>
    <row r="97" spans="1:13" x14ac:dyDescent="0.35">
      <c r="A97" s="16" t="s">
        <v>447</v>
      </c>
      <c r="B97" s="16">
        <v>5479</v>
      </c>
      <c r="C97" s="16">
        <v>-4125</v>
      </c>
      <c r="D97" s="16">
        <v>-289</v>
      </c>
      <c r="E97" s="16">
        <v>-273</v>
      </c>
      <c r="F97" s="16">
        <v>-5</v>
      </c>
      <c r="G97" s="16">
        <v>-11</v>
      </c>
      <c r="H97" s="16">
        <v>4074</v>
      </c>
      <c r="I97" s="16">
        <v>2055</v>
      </c>
      <c r="J97" s="16">
        <v>-14</v>
      </c>
      <c r="K97" s="16">
        <v>2033</v>
      </c>
      <c r="L97" s="16">
        <v>0</v>
      </c>
      <c r="M97" s="16">
        <v>5139</v>
      </c>
    </row>
    <row r="98" spans="1:13" x14ac:dyDescent="0.35">
      <c r="A98" s="16" t="s">
        <v>448</v>
      </c>
      <c r="B98" s="16">
        <v>5694</v>
      </c>
      <c r="C98" s="16">
        <v>-4201</v>
      </c>
      <c r="D98" s="16">
        <v>-421</v>
      </c>
      <c r="E98" s="16">
        <v>-236</v>
      </c>
      <c r="F98" s="16">
        <v>-4</v>
      </c>
      <c r="G98" s="16">
        <v>-181</v>
      </c>
      <c r="H98" s="16">
        <v>5982</v>
      </c>
      <c r="I98" s="16">
        <v>2330</v>
      </c>
      <c r="J98" s="16">
        <v>51</v>
      </c>
      <c r="K98" s="16">
        <v>3601</v>
      </c>
      <c r="L98" s="16">
        <v>0</v>
      </c>
      <c r="M98" s="16">
        <v>7054</v>
      </c>
    </row>
    <row r="99" spans="1:13" x14ac:dyDescent="0.35">
      <c r="A99" s="16" t="s">
        <v>449</v>
      </c>
      <c r="B99" s="16">
        <v>6870</v>
      </c>
      <c r="C99" s="16">
        <v>-4288</v>
      </c>
      <c r="D99" s="16">
        <v>-348</v>
      </c>
      <c r="E99" s="16">
        <v>-218</v>
      </c>
      <c r="F99" s="16">
        <v>0</v>
      </c>
      <c r="G99" s="16">
        <v>-130</v>
      </c>
      <c r="H99" s="16">
        <v>6188</v>
      </c>
      <c r="I99" s="16">
        <v>2775</v>
      </c>
      <c r="J99" s="16">
        <v>-17</v>
      </c>
      <c r="K99" s="16">
        <v>3430</v>
      </c>
      <c r="L99" s="16">
        <v>0</v>
      </c>
      <c r="M99" s="16">
        <v>8422</v>
      </c>
    </row>
    <row r="100" spans="1:13" x14ac:dyDescent="0.35">
      <c r="A100" s="16" t="s">
        <v>450</v>
      </c>
      <c r="B100" s="16">
        <v>5261</v>
      </c>
      <c r="C100" s="16">
        <v>-4328</v>
      </c>
      <c r="D100" s="16">
        <v>-18</v>
      </c>
      <c r="E100" s="16">
        <v>-2</v>
      </c>
      <c r="F100" s="16">
        <v>-6</v>
      </c>
      <c r="G100" s="16">
        <v>-10</v>
      </c>
      <c r="H100" s="16">
        <v>5439</v>
      </c>
      <c r="I100" s="16">
        <v>2224</v>
      </c>
      <c r="J100" s="16">
        <v>-87</v>
      </c>
      <c r="K100" s="16">
        <v>3302</v>
      </c>
      <c r="L100" s="16">
        <v>0</v>
      </c>
      <c r="M100" s="16">
        <v>6354</v>
      </c>
    </row>
    <row r="101" spans="1:13" x14ac:dyDescent="0.35">
      <c r="A101" s="16" t="s">
        <v>451</v>
      </c>
      <c r="B101" s="16">
        <v>5756</v>
      </c>
      <c r="C101" s="16">
        <v>-4371</v>
      </c>
      <c r="D101" s="16">
        <v>-144</v>
      </c>
      <c r="E101" s="16">
        <v>-23</v>
      </c>
      <c r="F101" s="16">
        <v>-110</v>
      </c>
      <c r="G101" s="16">
        <v>-11</v>
      </c>
      <c r="H101" s="16">
        <v>3790</v>
      </c>
      <c r="I101" s="16">
        <v>1794</v>
      </c>
      <c r="J101" s="16">
        <v>86</v>
      </c>
      <c r="K101" s="16">
        <v>1910</v>
      </c>
      <c r="L101" s="16">
        <v>0</v>
      </c>
      <c r="M101" s="16">
        <v>5031</v>
      </c>
    </row>
    <row r="102" spans="1:13" x14ac:dyDescent="0.35">
      <c r="A102" s="16" t="s">
        <v>452</v>
      </c>
      <c r="B102" s="16">
        <v>6459</v>
      </c>
      <c r="C102" s="16">
        <v>-4405</v>
      </c>
      <c r="D102" s="16">
        <v>-694</v>
      </c>
      <c r="E102" s="16">
        <v>-351</v>
      </c>
      <c r="F102" s="16">
        <v>-6</v>
      </c>
      <c r="G102" s="16">
        <v>-337</v>
      </c>
      <c r="H102" s="16">
        <v>4467</v>
      </c>
      <c r="I102" s="16">
        <v>2164</v>
      </c>
      <c r="J102" s="16">
        <v>89</v>
      </c>
      <c r="K102" s="16">
        <v>2214</v>
      </c>
      <c r="L102" s="16">
        <v>0</v>
      </c>
      <c r="M102" s="16">
        <v>5827</v>
      </c>
    </row>
    <row r="103" spans="1:13" x14ac:dyDescent="0.35">
      <c r="A103" s="16" t="s">
        <v>453</v>
      </c>
      <c r="B103" s="16">
        <v>7649</v>
      </c>
      <c r="C103" s="16">
        <v>-4480</v>
      </c>
      <c r="D103" s="16">
        <v>-653</v>
      </c>
      <c r="E103" s="16">
        <v>-395</v>
      </c>
      <c r="F103" s="16">
        <v>-5</v>
      </c>
      <c r="G103" s="16">
        <v>-253</v>
      </c>
      <c r="H103" s="16">
        <v>7659</v>
      </c>
      <c r="I103" s="16">
        <v>2638</v>
      </c>
      <c r="J103" s="16">
        <v>2</v>
      </c>
      <c r="K103" s="16">
        <v>5019</v>
      </c>
      <c r="L103" s="16">
        <v>0</v>
      </c>
      <c r="M103" s="16">
        <v>10175</v>
      </c>
    </row>
    <row r="104" spans="1:13" x14ac:dyDescent="0.35">
      <c r="A104" s="16" t="s">
        <v>454</v>
      </c>
      <c r="B104" s="16">
        <v>4094</v>
      </c>
      <c r="C104" s="16">
        <v>-4530</v>
      </c>
      <c r="D104" s="16">
        <v>-115</v>
      </c>
      <c r="E104" s="16">
        <v>-64</v>
      </c>
      <c r="F104" s="16">
        <v>-6</v>
      </c>
      <c r="G104" s="16">
        <v>-45</v>
      </c>
      <c r="H104" s="16">
        <v>4992</v>
      </c>
      <c r="I104" s="16">
        <v>2532</v>
      </c>
      <c r="J104" s="16">
        <v>-89</v>
      </c>
      <c r="K104" s="16">
        <v>2549</v>
      </c>
      <c r="L104" s="16">
        <v>0</v>
      </c>
      <c r="M104" s="16">
        <v>4441</v>
      </c>
    </row>
    <row r="105" spans="1:13" x14ac:dyDescent="0.35">
      <c r="A105" s="16" t="s">
        <v>455</v>
      </c>
      <c r="B105" s="16">
        <v>6025</v>
      </c>
      <c r="C105" s="16">
        <v>-4574</v>
      </c>
      <c r="D105" s="16">
        <v>-352</v>
      </c>
      <c r="E105" s="16">
        <v>-106</v>
      </c>
      <c r="F105" s="16">
        <v>-176</v>
      </c>
      <c r="G105" s="16">
        <v>-70</v>
      </c>
      <c r="H105" s="16">
        <v>4866</v>
      </c>
      <c r="I105" s="16">
        <v>2480</v>
      </c>
      <c r="J105" s="16">
        <v>-72</v>
      </c>
      <c r="K105" s="16">
        <v>2458</v>
      </c>
      <c r="L105" s="16">
        <v>0</v>
      </c>
      <c r="M105" s="16">
        <v>5965</v>
      </c>
    </row>
    <row r="106" spans="1:13" x14ac:dyDescent="0.35">
      <c r="A106" s="16" t="s">
        <v>456</v>
      </c>
      <c r="B106" s="16">
        <v>6822</v>
      </c>
      <c r="C106" s="16">
        <v>-4666</v>
      </c>
      <c r="D106" s="16">
        <v>-449</v>
      </c>
      <c r="E106" s="16">
        <v>-168</v>
      </c>
      <c r="F106" s="16">
        <v>0</v>
      </c>
      <c r="G106" s="16">
        <v>-281</v>
      </c>
      <c r="H106" s="16">
        <v>5939</v>
      </c>
      <c r="I106" s="16">
        <v>3303</v>
      </c>
      <c r="J106" s="16">
        <v>-37</v>
      </c>
      <c r="K106" s="16">
        <v>2673</v>
      </c>
      <c r="L106" s="16">
        <v>0</v>
      </c>
      <c r="M106" s="16">
        <v>7646</v>
      </c>
    </row>
    <row r="107" spans="1:13" x14ac:dyDescent="0.35">
      <c r="A107" s="16" t="s">
        <v>457</v>
      </c>
      <c r="B107" s="16">
        <v>9924</v>
      </c>
      <c r="C107" s="16">
        <v>-4821</v>
      </c>
      <c r="D107" s="16">
        <v>-593</v>
      </c>
      <c r="E107" s="16">
        <v>-341</v>
      </c>
      <c r="F107" s="16">
        <v>-12</v>
      </c>
      <c r="G107" s="16">
        <v>-240</v>
      </c>
      <c r="H107" s="16">
        <v>11080</v>
      </c>
      <c r="I107" s="16">
        <v>6138</v>
      </c>
      <c r="J107" s="16">
        <v>-15</v>
      </c>
      <c r="K107" s="16">
        <v>4957</v>
      </c>
      <c r="L107" s="16">
        <v>0</v>
      </c>
      <c r="M107" s="16">
        <v>15590</v>
      </c>
    </row>
    <row r="108" spans="1:13" x14ac:dyDescent="0.35">
      <c r="A108" s="16" t="s">
        <v>458</v>
      </c>
      <c r="B108" s="16">
        <v>6452</v>
      </c>
      <c r="C108" s="16">
        <v>-4879</v>
      </c>
      <c r="D108" s="16">
        <v>-20</v>
      </c>
      <c r="E108" s="16">
        <v>-10</v>
      </c>
      <c r="F108" s="16">
        <v>0</v>
      </c>
      <c r="G108" s="16">
        <v>-10</v>
      </c>
      <c r="H108" s="16">
        <v>5211</v>
      </c>
      <c r="I108" s="16">
        <v>2789</v>
      </c>
      <c r="J108" s="16">
        <v>-232</v>
      </c>
      <c r="K108" s="16">
        <v>2654</v>
      </c>
      <c r="L108" s="16">
        <v>0</v>
      </c>
      <c r="M108" s="16">
        <v>6764</v>
      </c>
    </row>
    <row r="109" spans="1:13" x14ac:dyDescent="0.35">
      <c r="A109" s="16" t="s">
        <v>459</v>
      </c>
      <c r="B109" s="16">
        <v>6952</v>
      </c>
      <c r="C109" s="16">
        <v>-4940</v>
      </c>
      <c r="D109" s="16">
        <v>-15808</v>
      </c>
      <c r="E109" s="16">
        <v>-57</v>
      </c>
      <c r="F109" s="16">
        <v>-15741</v>
      </c>
      <c r="G109" s="16">
        <v>-10</v>
      </c>
      <c r="H109" s="16">
        <v>22615</v>
      </c>
      <c r="I109" s="16">
        <v>2394</v>
      </c>
      <c r="J109" s="16">
        <v>-89</v>
      </c>
      <c r="K109" s="16">
        <v>20310</v>
      </c>
      <c r="L109" s="16">
        <v>0</v>
      </c>
      <c r="M109" s="16">
        <v>8819</v>
      </c>
    </row>
    <row r="110" spans="1:13" x14ac:dyDescent="0.35">
      <c r="A110" s="16" t="s">
        <v>460</v>
      </c>
      <c r="B110" s="16">
        <v>8102</v>
      </c>
      <c r="C110" s="16">
        <v>-5023</v>
      </c>
      <c r="D110" s="16">
        <v>-6367</v>
      </c>
      <c r="E110" s="16">
        <v>-46</v>
      </c>
      <c r="F110" s="16">
        <v>-50</v>
      </c>
      <c r="G110" s="16">
        <v>-6271</v>
      </c>
      <c r="H110" s="16">
        <v>13713</v>
      </c>
      <c r="I110" s="16">
        <v>2994</v>
      </c>
      <c r="J110" s="16">
        <v>2660</v>
      </c>
      <c r="K110" s="16">
        <v>8059</v>
      </c>
      <c r="L110" s="16">
        <v>0</v>
      </c>
      <c r="M110" s="16">
        <v>10425</v>
      </c>
    </row>
    <row r="111" spans="1:13" x14ac:dyDescent="0.35">
      <c r="A111" s="16" t="s">
        <v>461</v>
      </c>
      <c r="B111" s="16">
        <v>10462</v>
      </c>
      <c r="C111" s="16">
        <v>-5226</v>
      </c>
      <c r="D111" s="16">
        <v>-1927</v>
      </c>
      <c r="E111" s="16">
        <v>-44</v>
      </c>
      <c r="F111" s="16">
        <v>0</v>
      </c>
      <c r="G111" s="16">
        <v>-1883</v>
      </c>
      <c r="H111" s="16">
        <v>15253</v>
      </c>
      <c r="I111" s="16">
        <v>4016</v>
      </c>
      <c r="J111" s="16">
        <v>5453</v>
      </c>
      <c r="K111" s="16">
        <v>5784</v>
      </c>
      <c r="L111" s="16">
        <v>0</v>
      </c>
      <c r="M111" s="16">
        <v>18562</v>
      </c>
    </row>
    <row r="112" spans="1:13" x14ac:dyDescent="0.35">
      <c r="A112" s="16" t="s">
        <v>462</v>
      </c>
      <c r="B112" s="16">
        <v>6618</v>
      </c>
      <c r="C112" s="16">
        <v>-5279</v>
      </c>
      <c r="D112" s="16">
        <v>-74</v>
      </c>
      <c r="E112" s="16">
        <v>-17</v>
      </c>
      <c r="F112" s="16">
        <v>0</v>
      </c>
      <c r="G112" s="16">
        <v>-57</v>
      </c>
      <c r="H112" s="16">
        <v>6028</v>
      </c>
      <c r="I112" s="16">
        <v>3041</v>
      </c>
      <c r="J112" s="16">
        <v>546</v>
      </c>
      <c r="K112" s="16">
        <v>2441</v>
      </c>
      <c r="L112" s="16">
        <v>0</v>
      </c>
      <c r="M112" s="16">
        <v>7293</v>
      </c>
    </row>
    <row r="113" spans="1:13" x14ac:dyDescent="0.35">
      <c r="A113" s="16" t="s">
        <v>463</v>
      </c>
      <c r="B113" s="16">
        <v>8194</v>
      </c>
      <c r="C113" s="16">
        <v>-5302</v>
      </c>
      <c r="D113" s="16">
        <v>-79</v>
      </c>
      <c r="E113" s="16">
        <v>-20</v>
      </c>
      <c r="F113" s="16">
        <v>0</v>
      </c>
      <c r="G113" s="16">
        <v>-59</v>
      </c>
      <c r="H113" s="16">
        <v>6124</v>
      </c>
      <c r="I113" s="16">
        <v>3098</v>
      </c>
      <c r="J113" s="16">
        <v>541</v>
      </c>
      <c r="K113" s="16">
        <v>2485</v>
      </c>
      <c r="L113" s="16">
        <v>0</v>
      </c>
      <c r="M113" s="16">
        <v>8937</v>
      </c>
    </row>
    <row r="114" spans="1:13" x14ac:dyDescent="0.35">
      <c r="A114" s="16" t="s">
        <v>464</v>
      </c>
      <c r="B114" s="16">
        <v>8092</v>
      </c>
      <c r="C114" s="16">
        <v>-5321</v>
      </c>
      <c r="D114" s="16">
        <v>-84</v>
      </c>
      <c r="E114" s="16">
        <v>-25</v>
      </c>
      <c r="F114" s="16">
        <v>0</v>
      </c>
      <c r="G114" s="16">
        <v>-59</v>
      </c>
      <c r="H114" s="16">
        <v>11169</v>
      </c>
      <c r="I114" s="16">
        <v>3228</v>
      </c>
      <c r="J114" s="16">
        <v>5120</v>
      </c>
      <c r="K114" s="16">
        <v>2821</v>
      </c>
      <c r="L114" s="16">
        <v>0</v>
      </c>
      <c r="M114" s="16">
        <v>13856</v>
      </c>
    </row>
    <row r="115" spans="1:13" x14ac:dyDescent="0.35">
      <c r="A115" s="16" t="s">
        <v>465</v>
      </c>
      <c r="B115" s="16">
        <v>11161</v>
      </c>
      <c r="C115" s="16">
        <v>-5462</v>
      </c>
      <c r="D115" s="16">
        <v>-94</v>
      </c>
      <c r="E115" s="16">
        <v>-31</v>
      </c>
      <c r="F115" s="16">
        <v>0</v>
      </c>
      <c r="G115" s="16">
        <v>-63</v>
      </c>
      <c r="H115" s="16">
        <v>10574</v>
      </c>
      <c r="I115" s="16">
        <v>3916</v>
      </c>
      <c r="J115" s="16">
        <v>1773</v>
      </c>
      <c r="K115" s="16">
        <v>4885</v>
      </c>
      <c r="L115" s="16">
        <v>0</v>
      </c>
      <c r="M115" s="16">
        <v>16179</v>
      </c>
    </row>
    <row r="116" spans="1:13" x14ac:dyDescent="0.35">
      <c r="A116" s="16" t="s">
        <v>466</v>
      </c>
      <c r="B116" s="16">
        <v>6576</v>
      </c>
      <c r="C116" s="16">
        <v>-5483</v>
      </c>
      <c r="D116" s="16">
        <v>-25</v>
      </c>
      <c r="E116" s="16">
        <v>-8</v>
      </c>
      <c r="F116" s="16">
        <v>0</v>
      </c>
      <c r="G116" s="16">
        <v>-17</v>
      </c>
      <c r="H116" s="16">
        <v>5278</v>
      </c>
      <c r="I116" s="16">
        <v>2738</v>
      </c>
      <c r="J116" s="16">
        <v>197</v>
      </c>
      <c r="K116" s="16">
        <v>2343</v>
      </c>
      <c r="L116" s="16">
        <v>0</v>
      </c>
      <c r="M116" s="16">
        <v>6346</v>
      </c>
    </row>
    <row r="117" spans="1:13" x14ac:dyDescent="0.35">
      <c r="A117" s="16" t="s">
        <v>467</v>
      </c>
      <c r="B117" s="16">
        <v>7282</v>
      </c>
      <c r="C117" s="16">
        <v>-5514</v>
      </c>
      <c r="D117" s="16">
        <v>-63</v>
      </c>
      <c r="E117" s="16">
        <v>-25</v>
      </c>
      <c r="F117" s="16">
        <v>0</v>
      </c>
      <c r="G117" s="16">
        <v>-38</v>
      </c>
      <c r="H117" s="16">
        <v>6759</v>
      </c>
      <c r="I117" s="16">
        <v>3048</v>
      </c>
      <c r="J117" s="16">
        <v>375</v>
      </c>
      <c r="K117" s="16">
        <v>3336</v>
      </c>
      <c r="L117" s="16">
        <v>0</v>
      </c>
      <c r="M117" s="16">
        <v>8464</v>
      </c>
    </row>
    <row r="118" spans="1:13" x14ac:dyDescent="0.35">
      <c r="A118" s="16" t="s">
        <v>468</v>
      </c>
      <c r="B118" s="16">
        <v>7421</v>
      </c>
      <c r="C118" s="16">
        <v>-5573</v>
      </c>
      <c r="D118" s="16">
        <v>-33</v>
      </c>
      <c r="E118" s="16">
        <v>-25</v>
      </c>
      <c r="F118" s="16">
        <v>0</v>
      </c>
      <c r="G118" s="16">
        <v>-8</v>
      </c>
      <c r="H118" s="16">
        <v>6794</v>
      </c>
      <c r="I118" s="16">
        <v>3160</v>
      </c>
      <c r="J118" s="16">
        <v>681</v>
      </c>
      <c r="K118" s="16">
        <v>2953</v>
      </c>
      <c r="L118" s="16">
        <v>0</v>
      </c>
      <c r="M118" s="16">
        <v>8609</v>
      </c>
    </row>
    <row r="119" spans="1:13" x14ac:dyDescent="0.35">
      <c r="A119" s="16" t="s">
        <v>469</v>
      </c>
      <c r="B119" s="16">
        <v>11182</v>
      </c>
      <c r="C119" s="16">
        <v>-5761</v>
      </c>
      <c r="D119" s="16">
        <v>-68</v>
      </c>
      <c r="E119" s="16">
        <v>-24</v>
      </c>
      <c r="F119" s="16">
        <v>0</v>
      </c>
      <c r="G119" s="16">
        <v>-44</v>
      </c>
      <c r="H119" s="16">
        <v>9163</v>
      </c>
      <c r="I119" s="16">
        <v>3855</v>
      </c>
      <c r="J119" s="16">
        <v>1605</v>
      </c>
      <c r="K119" s="16">
        <v>3703</v>
      </c>
      <c r="L119" s="16">
        <v>0</v>
      </c>
      <c r="M119" s="16">
        <v>14516</v>
      </c>
    </row>
    <row r="120" spans="1:13" x14ac:dyDescent="0.35">
      <c r="A120" s="16" t="s">
        <v>470</v>
      </c>
      <c r="B120" s="16">
        <v>5222</v>
      </c>
      <c r="C120" s="16">
        <v>-5762</v>
      </c>
      <c r="D120" s="16">
        <v>-62</v>
      </c>
      <c r="E120" s="16">
        <v>-38</v>
      </c>
      <c r="F120" s="16">
        <v>0</v>
      </c>
      <c r="G120" s="16">
        <v>-24</v>
      </c>
      <c r="H120" s="16">
        <v>5227</v>
      </c>
      <c r="I120" s="16">
        <v>2820</v>
      </c>
      <c r="J120" s="16">
        <v>265</v>
      </c>
      <c r="K120" s="16">
        <v>2142</v>
      </c>
      <c r="L120" s="16">
        <v>0</v>
      </c>
      <c r="M120" s="16">
        <v>4625</v>
      </c>
    </row>
    <row r="121" spans="1:13" x14ac:dyDescent="0.35">
      <c r="A121" s="16" t="s">
        <v>471</v>
      </c>
      <c r="B121" s="16">
        <v>6289</v>
      </c>
      <c r="C121" s="16">
        <v>-5834</v>
      </c>
      <c r="D121" s="16">
        <v>-51</v>
      </c>
      <c r="E121" s="16">
        <v>-32</v>
      </c>
      <c r="F121" s="16">
        <v>0</v>
      </c>
      <c r="G121" s="16">
        <v>-19</v>
      </c>
      <c r="H121" s="16">
        <v>5508</v>
      </c>
      <c r="I121" s="16">
        <v>3060</v>
      </c>
      <c r="J121" s="16">
        <v>314</v>
      </c>
      <c r="K121" s="16">
        <v>2134</v>
      </c>
      <c r="L121" s="16">
        <v>0</v>
      </c>
      <c r="M121" s="16">
        <v>5912</v>
      </c>
    </row>
    <row r="122" spans="1:13" x14ac:dyDescent="0.35">
      <c r="A122" s="16" t="s">
        <v>472</v>
      </c>
      <c r="B122" s="16">
        <v>6037</v>
      </c>
      <c r="C122" s="16">
        <v>-5880</v>
      </c>
      <c r="D122" s="16">
        <v>-95</v>
      </c>
      <c r="E122" s="16">
        <v>-42</v>
      </c>
      <c r="F122" s="16">
        <v>0</v>
      </c>
      <c r="G122" s="16">
        <v>-53</v>
      </c>
      <c r="H122" s="16">
        <v>6639</v>
      </c>
      <c r="I122" s="16">
        <v>3653</v>
      </c>
      <c r="J122" s="16">
        <v>400</v>
      </c>
      <c r="K122" s="16">
        <v>2586</v>
      </c>
      <c r="L122" s="16">
        <v>0</v>
      </c>
      <c r="M122" s="16">
        <v>6701</v>
      </c>
    </row>
    <row r="123" spans="1:13" x14ac:dyDescent="0.35">
      <c r="A123" s="16" t="s">
        <v>473</v>
      </c>
      <c r="B123" s="16">
        <v>9696</v>
      </c>
      <c r="C123" s="16">
        <v>-6027</v>
      </c>
      <c r="D123" s="16">
        <v>-13503</v>
      </c>
      <c r="E123" s="16">
        <v>-13406</v>
      </c>
      <c r="F123" s="16">
        <v>0</v>
      </c>
      <c r="G123" s="16">
        <v>-97</v>
      </c>
      <c r="H123" s="16">
        <v>13942</v>
      </c>
      <c r="I123" s="16">
        <v>8987</v>
      </c>
      <c r="J123" s="16">
        <v>1268</v>
      </c>
      <c r="K123" s="16">
        <v>3687</v>
      </c>
      <c r="L123" s="16">
        <v>0</v>
      </c>
      <c r="M123" s="16">
        <v>4108</v>
      </c>
    </row>
    <row r="124" spans="1:13" x14ac:dyDescent="0.35">
      <c r="A124" s="16" t="s">
        <v>474</v>
      </c>
      <c r="B124" s="16">
        <v>5913</v>
      </c>
      <c r="C124" s="16">
        <v>-6070</v>
      </c>
      <c r="D124" s="16">
        <v>-109</v>
      </c>
      <c r="E124" s="16">
        <v>-28</v>
      </c>
      <c r="F124" s="16">
        <v>0</v>
      </c>
      <c r="G124" s="16">
        <v>-81</v>
      </c>
      <c r="H124" s="16">
        <v>15203</v>
      </c>
      <c r="I124" s="16">
        <v>3446</v>
      </c>
      <c r="J124" s="16">
        <v>250</v>
      </c>
      <c r="K124" s="16">
        <v>11507</v>
      </c>
      <c r="L124" s="16">
        <v>0</v>
      </c>
      <c r="M124" s="16">
        <v>14937</v>
      </c>
    </row>
    <row r="125" spans="1:13" x14ac:dyDescent="0.35">
      <c r="A125" s="16" t="s">
        <v>475</v>
      </c>
      <c r="B125" s="16">
        <v>5422</v>
      </c>
      <c r="C125" s="16">
        <v>-6106</v>
      </c>
      <c r="D125" s="16">
        <v>-105</v>
      </c>
      <c r="E125" s="16">
        <v>-15</v>
      </c>
      <c r="F125" s="16">
        <v>0</v>
      </c>
      <c r="G125" s="16">
        <v>-90</v>
      </c>
      <c r="H125" s="16">
        <v>5686</v>
      </c>
      <c r="I125" s="16">
        <v>3075</v>
      </c>
      <c r="J125" s="16">
        <v>247</v>
      </c>
      <c r="K125" s="16">
        <v>2364</v>
      </c>
      <c r="L125" s="16">
        <v>0</v>
      </c>
      <c r="M125" s="16">
        <v>4897</v>
      </c>
    </row>
    <row r="126" spans="1:13" x14ac:dyDescent="0.35">
      <c r="A126" s="16" t="s">
        <v>476</v>
      </c>
      <c r="B126" s="16">
        <v>5839</v>
      </c>
      <c r="C126" s="16">
        <v>-6158</v>
      </c>
      <c r="D126" s="16">
        <v>-171</v>
      </c>
      <c r="E126" s="16">
        <v>-31</v>
      </c>
      <c r="F126" s="16">
        <v>0</v>
      </c>
      <c r="G126" s="16">
        <v>-140</v>
      </c>
      <c r="H126" s="16">
        <v>5861</v>
      </c>
      <c r="I126" s="16">
        <v>2884</v>
      </c>
      <c r="J126" s="16">
        <v>417</v>
      </c>
      <c r="K126" s="16">
        <v>2560</v>
      </c>
      <c r="L126" s="16">
        <v>0</v>
      </c>
      <c r="M126" s="16">
        <v>5371</v>
      </c>
    </row>
    <row r="127" spans="1:13" x14ac:dyDescent="0.35">
      <c r="A127" s="16" t="s">
        <v>477</v>
      </c>
      <c r="B127" s="16">
        <v>8890</v>
      </c>
      <c r="C127" s="16">
        <v>-6235</v>
      </c>
      <c r="D127" s="16">
        <v>-628</v>
      </c>
      <c r="E127" s="16">
        <v>-42</v>
      </c>
      <c r="F127" s="16">
        <v>0</v>
      </c>
      <c r="G127" s="16">
        <v>-586</v>
      </c>
      <c r="H127" s="16">
        <v>6306</v>
      </c>
      <c r="I127" s="16">
        <v>2366</v>
      </c>
      <c r="J127" s="16">
        <v>620</v>
      </c>
      <c r="K127" s="16">
        <v>3320</v>
      </c>
      <c r="L127" s="16">
        <v>0</v>
      </c>
      <c r="M127" s="16">
        <v>8333</v>
      </c>
    </row>
    <row r="128" spans="1:13" x14ac:dyDescent="0.35">
      <c r="A128" s="16" t="s">
        <v>478</v>
      </c>
      <c r="B128" s="16">
        <v>5112</v>
      </c>
      <c r="C128" s="16">
        <v>-6292</v>
      </c>
      <c r="D128" s="16">
        <v>-283</v>
      </c>
      <c r="E128" s="16">
        <v>-66</v>
      </c>
      <c r="F128" s="16">
        <v>0</v>
      </c>
      <c r="G128" s="16">
        <v>-217</v>
      </c>
      <c r="H128" s="16">
        <v>6117</v>
      </c>
      <c r="I128" s="16">
        <v>2466</v>
      </c>
      <c r="J128" s="16">
        <v>174</v>
      </c>
      <c r="K128" s="16">
        <v>3477</v>
      </c>
      <c r="L128" s="16">
        <v>0</v>
      </c>
      <c r="M128" s="16">
        <v>4654</v>
      </c>
    </row>
    <row r="129" spans="1:13" x14ac:dyDescent="0.35">
      <c r="A129" s="16" t="s">
        <v>479</v>
      </c>
      <c r="B129" s="16">
        <v>5964</v>
      </c>
      <c r="C129" s="16">
        <v>-6336</v>
      </c>
      <c r="D129" s="16">
        <v>-819</v>
      </c>
      <c r="E129" s="16">
        <v>-61</v>
      </c>
      <c r="F129" s="16">
        <v>0</v>
      </c>
      <c r="G129" s="16">
        <v>-758</v>
      </c>
      <c r="H129" s="16">
        <v>7081</v>
      </c>
      <c r="I129" s="16">
        <v>3791</v>
      </c>
      <c r="J129" s="16">
        <v>258</v>
      </c>
      <c r="K129" s="16">
        <v>3032</v>
      </c>
      <c r="L129" s="16">
        <v>0</v>
      </c>
      <c r="M129" s="16">
        <v>5890</v>
      </c>
    </row>
    <row r="130" spans="1:13" x14ac:dyDescent="0.35">
      <c r="A130" s="16" t="s">
        <v>480</v>
      </c>
      <c r="B130" s="16">
        <v>6456</v>
      </c>
      <c r="C130" s="16">
        <v>-6372</v>
      </c>
      <c r="D130" s="16">
        <v>-295</v>
      </c>
      <c r="E130" s="16">
        <v>-82</v>
      </c>
      <c r="F130" s="16">
        <v>0</v>
      </c>
      <c r="G130" s="16">
        <v>-213</v>
      </c>
      <c r="H130" s="16">
        <v>5772</v>
      </c>
      <c r="I130" s="16">
        <v>2737</v>
      </c>
      <c r="J130" s="16">
        <v>327</v>
      </c>
      <c r="K130" s="16">
        <v>2708</v>
      </c>
      <c r="L130" s="16">
        <v>0</v>
      </c>
      <c r="M130" s="16">
        <v>5561</v>
      </c>
    </row>
    <row r="131" spans="1:13" x14ac:dyDescent="0.35">
      <c r="A131" s="16" t="s">
        <v>481</v>
      </c>
      <c r="B131" s="16">
        <v>11443</v>
      </c>
      <c r="C131" s="16">
        <v>-6477</v>
      </c>
      <c r="D131" s="16">
        <v>-1314</v>
      </c>
      <c r="E131" s="16">
        <v>-80</v>
      </c>
      <c r="F131" s="16">
        <v>0</v>
      </c>
      <c r="G131" s="16">
        <v>-1234</v>
      </c>
      <c r="H131" s="16">
        <v>7678</v>
      </c>
      <c r="I131" s="16">
        <v>2855</v>
      </c>
      <c r="J131" s="16">
        <v>717</v>
      </c>
      <c r="K131" s="16">
        <v>4106</v>
      </c>
      <c r="L131" s="16">
        <v>0</v>
      </c>
      <c r="M131" s="16">
        <v>11330</v>
      </c>
    </row>
    <row r="132" spans="1:13" x14ac:dyDescent="0.35">
      <c r="A132" s="16" t="s">
        <v>482</v>
      </c>
      <c r="B132" s="16">
        <v>6157</v>
      </c>
      <c r="C132" s="16">
        <v>-6480</v>
      </c>
      <c r="D132" s="16">
        <v>-567</v>
      </c>
      <c r="E132" s="16">
        <v>-74</v>
      </c>
      <c r="F132" s="16">
        <v>0</v>
      </c>
      <c r="G132" s="16">
        <v>-493</v>
      </c>
      <c r="H132" s="16">
        <v>7761</v>
      </c>
      <c r="I132" s="16">
        <v>2894</v>
      </c>
      <c r="J132" s="16">
        <v>312</v>
      </c>
      <c r="K132" s="16">
        <v>4555</v>
      </c>
      <c r="L132" s="16">
        <v>0</v>
      </c>
      <c r="M132" s="16">
        <v>6871</v>
      </c>
    </row>
    <row r="133" spans="1:13" x14ac:dyDescent="0.35">
      <c r="A133" s="16" t="s">
        <v>483</v>
      </c>
      <c r="B133" s="16">
        <v>6910</v>
      </c>
      <c r="C133" s="16">
        <v>-6467</v>
      </c>
      <c r="D133" s="16">
        <v>-621</v>
      </c>
      <c r="E133" s="16">
        <v>-78</v>
      </c>
      <c r="F133" s="16">
        <v>0</v>
      </c>
      <c r="G133" s="16">
        <v>-543</v>
      </c>
      <c r="H133" s="16">
        <v>6768</v>
      </c>
      <c r="I133" s="16">
        <v>3107</v>
      </c>
      <c r="J133" s="16">
        <v>295</v>
      </c>
      <c r="K133" s="16">
        <v>3366</v>
      </c>
      <c r="L133" s="16">
        <v>0</v>
      </c>
      <c r="M133" s="16">
        <v>6590</v>
      </c>
    </row>
    <row r="134" spans="1:13" x14ac:dyDescent="0.35">
      <c r="A134" s="16" t="s">
        <v>484</v>
      </c>
      <c r="B134" s="16">
        <v>7482</v>
      </c>
      <c r="C134" s="16">
        <v>-6504</v>
      </c>
      <c r="D134" s="16">
        <v>-302</v>
      </c>
      <c r="E134" s="16">
        <v>-73</v>
      </c>
      <c r="F134" s="16">
        <v>0</v>
      </c>
      <c r="G134" s="16">
        <v>-229</v>
      </c>
      <c r="H134" s="16">
        <v>7044</v>
      </c>
      <c r="I134" s="16">
        <v>2867</v>
      </c>
      <c r="J134" s="16">
        <v>396</v>
      </c>
      <c r="K134" s="16">
        <v>3781</v>
      </c>
      <c r="L134" s="16">
        <v>0</v>
      </c>
      <c r="M134" s="16">
        <v>7720</v>
      </c>
    </row>
    <row r="135" spans="1:13" x14ac:dyDescent="0.35">
      <c r="A135" s="16" t="s">
        <v>485</v>
      </c>
      <c r="B135" s="16">
        <v>11820</v>
      </c>
      <c r="C135" s="16">
        <v>-6595</v>
      </c>
      <c r="D135" s="16">
        <v>-697</v>
      </c>
      <c r="E135" s="16">
        <v>-73</v>
      </c>
      <c r="F135" s="16">
        <v>0</v>
      </c>
      <c r="G135" s="16">
        <v>-624</v>
      </c>
      <c r="H135" s="16">
        <v>8334</v>
      </c>
      <c r="I135" s="16">
        <v>3144</v>
      </c>
      <c r="J135" s="16">
        <v>711</v>
      </c>
      <c r="K135" s="16">
        <v>4479</v>
      </c>
      <c r="L135" s="16">
        <v>0</v>
      </c>
      <c r="M135" s="16">
        <v>12862</v>
      </c>
    </row>
    <row r="136" spans="1:13" x14ac:dyDescent="0.35">
      <c r="A136" s="16" t="s">
        <v>486</v>
      </c>
      <c r="B136" s="16">
        <v>7219</v>
      </c>
      <c r="C136" s="16">
        <v>-6630</v>
      </c>
      <c r="D136" s="16">
        <v>-1547</v>
      </c>
      <c r="E136" s="16">
        <v>-963</v>
      </c>
      <c r="F136" s="16">
        <v>0</v>
      </c>
      <c r="G136" s="16">
        <v>-584</v>
      </c>
      <c r="H136" s="16">
        <v>10219</v>
      </c>
      <c r="I136" s="16">
        <v>4118</v>
      </c>
      <c r="J136" s="16">
        <v>223</v>
      </c>
      <c r="K136" s="16">
        <v>5878</v>
      </c>
      <c r="L136" s="16">
        <v>0</v>
      </c>
      <c r="M136" s="16">
        <v>9261</v>
      </c>
    </row>
    <row r="137" spans="1:13" x14ac:dyDescent="0.35">
      <c r="A137" s="16" t="s">
        <v>487</v>
      </c>
      <c r="B137" s="16">
        <v>6727</v>
      </c>
      <c r="C137" s="16">
        <v>-6622</v>
      </c>
      <c r="D137" s="16">
        <v>-295</v>
      </c>
      <c r="E137" s="16">
        <v>-59</v>
      </c>
      <c r="F137" s="16">
        <v>0</v>
      </c>
      <c r="G137" s="16">
        <v>-236</v>
      </c>
      <c r="H137" s="16">
        <v>7515</v>
      </c>
      <c r="I137" s="16">
        <v>2959</v>
      </c>
      <c r="J137" s="16">
        <v>217</v>
      </c>
      <c r="K137" s="16">
        <v>4339</v>
      </c>
      <c r="L137" s="16">
        <v>0</v>
      </c>
      <c r="M137" s="16">
        <v>7325</v>
      </c>
    </row>
    <row r="138" spans="1:13" x14ac:dyDescent="0.35">
      <c r="A138" s="16" t="s">
        <v>488</v>
      </c>
      <c r="B138" s="16">
        <v>6676</v>
      </c>
      <c r="C138" s="16">
        <v>-6640</v>
      </c>
      <c r="D138" s="16">
        <v>-321</v>
      </c>
      <c r="E138" s="16">
        <v>-50</v>
      </c>
      <c r="F138" s="16">
        <v>0</v>
      </c>
      <c r="G138" s="16">
        <v>-271</v>
      </c>
      <c r="H138" s="16">
        <v>6381</v>
      </c>
      <c r="I138" s="16">
        <v>2625</v>
      </c>
      <c r="J138" s="16">
        <v>225</v>
      </c>
      <c r="K138" s="16">
        <v>3531</v>
      </c>
      <c r="L138" s="16">
        <v>0</v>
      </c>
      <c r="M138" s="16">
        <v>6096</v>
      </c>
    </row>
    <row r="139" spans="1:13" x14ac:dyDescent="0.35">
      <c r="A139" s="16" t="s">
        <v>489</v>
      </c>
      <c r="B139" s="16">
        <v>10358</v>
      </c>
      <c r="C139" s="16">
        <v>-6715</v>
      </c>
      <c r="D139" s="16">
        <v>-526</v>
      </c>
      <c r="E139" s="16">
        <v>-50</v>
      </c>
      <c r="F139" s="16">
        <v>0</v>
      </c>
      <c r="G139" s="16">
        <v>-476</v>
      </c>
      <c r="H139" s="16">
        <v>8840</v>
      </c>
      <c r="I139" s="16">
        <v>3201</v>
      </c>
      <c r="J139" s="16">
        <v>432</v>
      </c>
      <c r="K139" s="16">
        <v>5207</v>
      </c>
      <c r="L139" s="16">
        <v>0</v>
      </c>
      <c r="M139" s="16">
        <v>11957</v>
      </c>
    </row>
    <row r="140" spans="1:13" x14ac:dyDescent="0.35">
      <c r="A140" s="16" t="s">
        <v>490</v>
      </c>
      <c r="B140" s="16">
        <v>6659</v>
      </c>
      <c r="C140" s="16">
        <v>-6781</v>
      </c>
      <c r="D140" s="16">
        <v>-180</v>
      </c>
      <c r="E140" s="16">
        <v>-42</v>
      </c>
      <c r="F140" s="16">
        <v>0</v>
      </c>
      <c r="G140" s="16">
        <v>-138</v>
      </c>
      <c r="H140" s="16">
        <v>10002</v>
      </c>
      <c r="I140" s="16">
        <v>4376</v>
      </c>
      <c r="J140" s="16">
        <v>250</v>
      </c>
      <c r="K140" s="16">
        <v>5376</v>
      </c>
      <c r="L140" s="16">
        <v>0</v>
      </c>
      <c r="M140" s="16">
        <v>9700</v>
      </c>
    </row>
    <row r="141" spans="1:13" x14ac:dyDescent="0.35">
      <c r="A141" s="16" t="s">
        <v>491</v>
      </c>
      <c r="B141" s="16">
        <v>7036</v>
      </c>
      <c r="C141" s="16">
        <v>-6796</v>
      </c>
      <c r="D141" s="16">
        <v>-211</v>
      </c>
      <c r="E141" s="16">
        <v>-68</v>
      </c>
      <c r="F141" s="16">
        <v>0</v>
      </c>
      <c r="G141" s="16">
        <v>-143</v>
      </c>
      <c r="H141" s="16">
        <v>7073</v>
      </c>
      <c r="I141" s="16">
        <v>2060</v>
      </c>
      <c r="J141" s="16">
        <v>326</v>
      </c>
      <c r="K141" s="16">
        <v>4687</v>
      </c>
      <c r="L141" s="16">
        <v>0</v>
      </c>
      <c r="M141" s="16">
        <v>7102</v>
      </c>
    </row>
    <row r="142" spans="1:13" x14ac:dyDescent="0.35">
      <c r="A142" s="16" t="s">
        <v>492</v>
      </c>
      <c r="B142" s="16">
        <v>6802</v>
      </c>
      <c r="C142" s="16">
        <v>-6911</v>
      </c>
      <c r="D142" s="16">
        <v>-321</v>
      </c>
      <c r="E142" s="16">
        <v>-42</v>
      </c>
      <c r="F142" s="16">
        <v>0</v>
      </c>
      <c r="G142" s="16">
        <v>-279</v>
      </c>
      <c r="H142" s="16">
        <v>5684</v>
      </c>
      <c r="I142" s="16">
        <v>1993</v>
      </c>
      <c r="J142" s="16">
        <v>278</v>
      </c>
      <c r="K142" s="16">
        <v>3413</v>
      </c>
      <c r="L142" s="16">
        <v>0</v>
      </c>
      <c r="M142" s="16">
        <v>5254</v>
      </c>
    </row>
    <row r="143" spans="1:13" x14ac:dyDescent="0.35">
      <c r="A143" s="16" t="s">
        <v>493</v>
      </c>
      <c r="B143" s="16">
        <v>10274</v>
      </c>
      <c r="C143" s="16">
        <v>-7019</v>
      </c>
      <c r="D143" s="16">
        <v>-423</v>
      </c>
      <c r="E143" s="16">
        <v>-59</v>
      </c>
      <c r="F143" s="16">
        <v>0</v>
      </c>
      <c r="G143" s="16">
        <v>-364</v>
      </c>
      <c r="H143" s="16">
        <v>9167</v>
      </c>
      <c r="I143" s="16">
        <v>2788</v>
      </c>
      <c r="J143" s="16">
        <v>636</v>
      </c>
      <c r="K143" s="16">
        <v>5743</v>
      </c>
      <c r="L143" s="16">
        <v>0</v>
      </c>
      <c r="M143" s="16">
        <v>11999</v>
      </c>
    </row>
    <row r="144" spans="1:13" x14ac:dyDescent="0.35">
      <c r="A144" s="16" t="s">
        <v>494</v>
      </c>
      <c r="B144" s="16">
        <v>8621</v>
      </c>
      <c r="C144" s="16">
        <v>-7036</v>
      </c>
      <c r="D144" s="16">
        <v>-294</v>
      </c>
      <c r="E144" s="16">
        <v>-47</v>
      </c>
      <c r="F144" s="16">
        <v>0</v>
      </c>
      <c r="G144" s="16">
        <v>-247</v>
      </c>
      <c r="H144" s="16">
        <v>10591</v>
      </c>
      <c r="I144" s="16">
        <v>3962</v>
      </c>
      <c r="J144" s="16">
        <v>240</v>
      </c>
      <c r="K144" s="16">
        <v>6389</v>
      </c>
      <c r="L144" s="16">
        <v>0</v>
      </c>
      <c r="M144" s="16">
        <v>11882</v>
      </c>
    </row>
    <row r="145" spans="1:13" x14ac:dyDescent="0.35">
      <c r="A145" s="16" t="s">
        <v>495</v>
      </c>
      <c r="B145" s="16">
        <v>8751</v>
      </c>
      <c r="C145" s="16">
        <v>-7031</v>
      </c>
      <c r="D145" s="16">
        <v>-269</v>
      </c>
      <c r="E145" s="16">
        <v>-43</v>
      </c>
      <c r="F145" s="16">
        <v>0</v>
      </c>
      <c r="G145" s="16">
        <v>-226</v>
      </c>
      <c r="H145" s="16">
        <v>6993</v>
      </c>
      <c r="I145" s="16">
        <v>1836</v>
      </c>
      <c r="J145" s="16">
        <v>251</v>
      </c>
      <c r="K145" s="16">
        <v>4906</v>
      </c>
      <c r="L145" s="16">
        <v>0</v>
      </c>
      <c r="M145" s="16">
        <v>8444</v>
      </c>
    </row>
    <row r="146" spans="1:13" x14ac:dyDescent="0.35">
      <c r="A146" s="16" t="s">
        <v>496</v>
      </c>
      <c r="B146" s="16">
        <v>8523</v>
      </c>
      <c r="C146" s="16">
        <v>-7079</v>
      </c>
      <c r="D146" s="16">
        <v>-316</v>
      </c>
      <c r="E146" s="16">
        <v>-47</v>
      </c>
      <c r="F146" s="16">
        <v>0</v>
      </c>
      <c r="G146" s="16">
        <v>-269</v>
      </c>
      <c r="H146" s="16">
        <v>7083</v>
      </c>
      <c r="I146" s="16">
        <v>1766</v>
      </c>
      <c r="J146" s="16">
        <v>188</v>
      </c>
      <c r="K146" s="16">
        <v>5129</v>
      </c>
      <c r="L146" s="16">
        <v>0</v>
      </c>
      <c r="M146" s="16">
        <v>8211</v>
      </c>
    </row>
    <row r="147" spans="1:13" x14ac:dyDescent="0.35">
      <c r="A147" s="16" t="s">
        <v>497</v>
      </c>
      <c r="B147" s="16">
        <v>11690</v>
      </c>
      <c r="C147" s="16">
        <v>-7164</v>
      </c>
      <c r="D147" s="16">
        <v>-362</v>
      </c>
      <c r="E147" s="16">
        <v>-60</v>
      </c>
      <c r="F147" s="16">
        <v>0</v>
      </c>
      <c r="G147" s="16">
        <v>-302</v>
      </c>
      <c r="H147" s="16">
        <v>9859</v>
      </c>
      <c r="I147" s="16">
        <v>3078</v>
      </c>
      <c r="J147" s="16">
        <v>300</v>
      </c>
      <c r="K147" s="16">
        <v>6481</v>
      </c>
      <c r="L147" s="16">
        <v>0</v>
      </c>
      <c r="M147" s="16">
        <v>14023</v>
      </c>
    </row>
    <row r="148" spans="1:13" x14ac:dyDescent="0.35">
      <c r="A148" s="16" t="s">
        <v>498</v>
      </c>
      <c r="B148" s="16">
        <v>7802</v>
      </c>
      <c r="C148" s="16">
        <v>-7138</v>
      </c>
      <c r="D148" s="16">
        <v>-622</v>
      </c>
      <c r="E148" s="16">
        <v>-38</v>
      </c>
      <c r="F148" s="16">
        <v>0</v>
      </c>
      <c r="G148" s="16">
        <v>-584</v>
      </c>
      <c r="H148" s="16">
        <v>10587</v>
      </c>
      <c r="I148" s="16">
        <v>3270</v>
      </c>
      <c r="J148" s="16">
        <v>141</v>
      </c>
      <c r="K148" s="16">
        <v>7176</v>
      </c>
      <c r="L148" s="16">
        <v>0</v>
      </c>
      <c r="M148" s="16">
        <v>10629</v>
      </c>
    </row>
    <row r="149" spans="1:13" x14ac:dyDescent="0.35">
      <c r="A149" s="16" t="s">
        <v>499</v>
      </c>
      <c r="B149" s="16">
        <v>8792</v>
      </c>
      <c r="C149" s="16">
        <v>-7182</v>
      </c>
      <c r="D149" s="16">
        <v>-982</v>
      </c>
      <c r="E149" s="16">
        <v>-47</v>
      </c>
      <c r="F149" s="16">
        <v>0</v>
      </c>
      <c r="G149" s="16">
        <v>-935</v>
      </c>
      <c r="H149" s="16">
        <v>8275</v>
      </c>
      <c r="I149" s="16">
        <v>2499</v>
      </c>
      <c r="J149" s="16">
        <v>194</v>
      </c>
      <c r="K149" s="16">
        <v>5582</v>
      </c>
      <c r="L149" s="16">
        <v>0</v>
      </c>
      <c r="M149" s="16">
        <v>8903</v>
      </c>
    </row>
    <row r="150" spans="1:13" x14ac:dyDescent="0.35">
      <c r="A150" s="16" t="s">
        <v>500</v>
      </c>
      <c r="B150" s="16">
        <v>8451</v>
      </c>
      <c r="C150" s="16">
        <v>-7237</v>
      </c>
      <c r="D150" s="16">
        <v>-642</v>
      </c>
      <c r="E150" s="16">
        <v>-78</v>
      </c>
      <c r="F150" s="16">
        <v>0</v>
      </c>
      <c r="G150" s="16">
        <v>-564</v>
      </c>
      <c r="H150" s="16">
        <v>8951</v>
      </c>
      <c r="I150" s="16">
        <v>2410</v>
      </c>
      <c r="J150" s="16">
        <v>185</v>
      </c>
      <c r="K150" s="16">
        <v>6356</v>
      </c>
      <c r="L150" s="16">
        <v>0</v>
      </c>
      <c r="M150" s="16">
        <v>9523</v>
      </c>
    </row>
    <row r="151" spans="1:13" x14ac:dyDescent="0.35">
      <c r="A151" s="16" t="s">
        <v>501</v>
      </c>
      <c r="B151" s="16">
        <v>13257</v>
      </c>
      <c r="C151" s="16">
        <v>-7400</v>
      </c>
      <c r="D151" s="16">
        <v>-616</v>
      </c>
      <c r="E151" s="16">
        <v>-93</v>
      </c>
      <c r="F151" s="16">
        <v>0</v>
      </c>
      <c r="G151" s="16">
        <v>-523</v>
      </c>
      <c r="H151" s="16">
        <v>10694</v>
      </c>
      <c r="I151" s="16">
        <v>3710</v>
      </c>
      <c r="J151" s="16">
        <v>232</v>
      </c>
      <c r="K151" s="16">
        <v>6752</v>
      </c>
      <c r="L151" s="16">
        <v>0</v>
      </c>
      <c r="M151" s="16">
        <v>15935</v>
      </c>
    </row>
    <row r="152" spans="1:13" x14ac:dyDescent="0.35">
      <c r="A152" s="16" t="s">
        <v>502</v>
      </c>
      <c r="B152" s="16">
        <v>8388</v>
      </c>
      <c r="C152" s="16">
        <v>-7388</v>
      </c>
      <c r="D152" s="16">
        <v>-398</v>
      </c>
      <c r="E152" s="16">
        <v>-105</v>
      </c>
      <c r="F152" s="16">
        <v>0</v>
      </c>
      <c r="G152" s="16">
        <v>-293</v>
      </c>
      <c r="H152" s="16">
        <v>10637</v>
      </c>
      <c r="I152" s="16">
        <v>3532</v>
      </c>
      <c r="J152" s="16">
        <v>52</v>
      </c>
      <c r="K152" s="16">
        <v>7053</v>
      </c>
      <c r="L152" s="16">
        <v>0</v>
      </c>
      <c r="M152" s="16">
        <v>11239</v>
      </c>
    </row>
    <row r="153" spans="1:13" x14ac:dyDescent="0.35">
      <c r="A153" s="16" t="s">
        <v>503</v>
      </c>
      <c r="B153" s="16">
        <v>9197</v>
      </c>
      <c r="C153" s="16">
        <v>-7427</v>
      </c>
      <c r="D153" s="16">
        <v>-536</v>
      </c>
      <c r="E153" s="16">
        <v>-115</v>
      </c>
      <c r="F153" s="16">
        <v>0</v>
      </c>
      <c r="G153" s="16">
        <v>-421</v>
      </c>
      <c r="H153" s="16">
        <v>9928</v>
      </c>
      <c r="I153" s="16">
        <v>3213</v>
      </c>
      <c r="J153" s="16">
        <v>73</v>
      </c>
      <c r="K153" s="16">
        <v>6642</v>
      </c>
      <c r="L153" s="16">
        <v>0</v>
      </c>
      <c r="M153" s="16">
        <v>11162</v>
      </c>
    </row>
    <row r="154" spans="1:13" x14ac:dyDescent="0.35">
      <c r="A154" s="16" t="s">
        <v>504</v>
      </c>
      <c r="B154" s="16">
        <v>9182</v>
      </c>
      <c r="C154" s="16">
        <v>-7514</v>
      </c>
      <c r="D154" s="16">
        <v>-625</v>
      </c>
      <c r="E154" s="16">
        <v>-92</v>
      </c>
      <c r="F154" s="16">
        <v>0</v>
      </c>
      <c r="G154" s="16">
        <v>-533</v>
      </c>
      <c r="H154" s="16">
        <v>6689</v>
      </c>
      <c r="I154" s="16">
        <v>2069</v>
      </c>
      <c r="J154" s="16">
        <v>124</v>
      </c>
      <c r="K154" s="16">
        <v>4496</v>
      </c>
      <c r="L154" s="16">
        <v>0</v>
      </c>
      <c r="M154" s="16">
        <v>7732</v>
      </c>
    </row>
    <row r="155" spans="1:13" x14ac:dyDescent="0.35">
      <c r="A155" s="16" t="s">
        <v>505</v>
      </c>
      <c r="B155" s="16">
        <v>12824</v>
      </c>
      <c r="C155" s="16">
        <v>-7531</v>
      </c>
      <c r="D155" s="16">
        <v>-530</v>
      </c>
      <c r="E155" s="16">
        <v>-112</v>
      </c>
      <c r="F155" s="16">
        <v>0</v>
      </c>
      <c r="G155" s="16">
        <v>-418</v>
      </c>
      <c r="H155" s="16">
        <v>11394</v>
      </c>
      <c r="I155" s="16">
        <v>3854</v>
      </c>
      <c r="J155" s="16">
        <v>243</v>
      </c>
      <c r="K155" s="16">
        <v>7297</v>
      </c>
      <c r="L155" s="16">
        <v>0</v>
      </c>
      <c r="M155" s="16">
        <v>16157</v>
      </c>
    </row>
    <row r="156" spans="1:13" x14ac:dyDescent="0.35">
      <c r="A156" s="16" t="s">
        <v>506</v>
      </c>
      <c r="B156" s="16">
        <v>10862</v>
      </c>
      <c r="C156" s="16">
        <v>-7561</v>
      </c>
      <c r="D156" s="16">
        <v>-340</v>
      </c>
      <c r="E156" s="16">
        <v>-29</v>
      </c>
      <c r="F156" s="16">
        <v>0</v>
      </c>
      <c r="G156" s="16">
        <v>-311</v>
      </c>
      <c r="H156" s="16">
        <v>23444</v>
      </c>
      <c r="I156" s="16">
        <v>3874</v>
      </c>
      <c r="J156" s="16">
        <v>72</v>
      </c>
      <c r="K156" s="16">
        <v>19498</v>
      </c>
      <c r="L156" s="16">
        <v>0</v>
      </c>
      <c r="M156" s="16">
        <v>26405</v>
      </c>
    </row>
    <row r="157" spans="1:13" x14ac:dyDescent="0.35">
      <c r="A157" s="16" t="s">
        <v>507</v>
      </c>
      <c r="B157" s="16">
        <v>11357</v>
      </c>
      <c r="C157" s="16">
        <v>-7629</v>
      </c>
      <c r="D157" s="16">
        <v>-403</v>
      </c>
      <c r="E157" s="16">
        <v>-49</v>
      </c>
      <c r="F157" s="16">
        <v>0</v>
      </c>
      <c r="G157" s="16">
        <v>-354</v>
      </c>
      <c r="H157" s="16">
        <v>16068</v>
      </c>
      <c r="I157" s="16">
        <v>4140</v>
      </c>
      <c r="J157" s="16">
        <v>105</v>
      </c>
      <c r="K157" s="16">
        <v>11823</v>
      </c>
      <c r="L157" s="16">
        <v>0</v>
      </c>
      <c r="M157" s="16">
        <v>19393</v>
      </c>
    </row>
    <row r="158" spans="1:13" x14ac:dyDescent="0.35">
      <c r="A158" s="16" t="s">
        <v>508</v>
      </c>
      <c r="B158" s="16">
        <v>10987</v>
      </c>
      <c r="C158" s="16">
        <v>-7660</v>
      </c>
      <c r="D158" s="16">
        <v>-558</v>
      </c>
      <c r="E158" s="16">
        <v>-52</v>
      </c>
      <c r="F158" s="16">
        <v>0</v>
      </c>
      <c r="G158" s="16">
        <v>-506</v>
      </c>
      <c r="H158" s="16">
        <v>11155</v>
      </c>
      <c r="I158" s="16">
        <v>2944</v>
      </c>
      <c r="J158" s="16">
        <v>120</v>
      </c>
      <c r="K158" s="16">
        <v>8091</v>
      </c>
      <c r="L158" s="16">
        <v>0</v>
      </c>
      <c r="M158" s="16">
        <v>13924</v>
      </c>
    </row>
    <row r="159" spans="1:13" x14ac:dyDescent="0.35">
      <c r="A159" s="16" t="s">
        <v>509</v>
      </c>
      <c r="B159" s="16">
        <v>15912</v>
      </c>
      <c r="C159" s="16">
        <v>-7771</v>
      </c>
      <c r="D159" s="16">
        <v>-1874</v>
      </c>
      <c r="E159" s="16">
        <v>-56</v>
      </c>
      <c r="F159" s="16">
        <v>0</v>
      </c>
      <c r="G159" s="16">
        <v>-1818</v>
      </c>
      <c r="H159" s="16">
        <v>15254</v>
      </c>
      <c r="I159" s="16">
        <v>4875</v>
      </c>
      <c r="J159" s="16">
        <v>207</v>
      </c>
      <c r="K159" s="16">
        <v>10172</v>
      </c>
      <c r="L159" s="16">
        <v>0</v>
      </c>
      <c r="M159" s="16">
        <v>21521</v>
      </c>
    </row>
    <row r="160" spans="1:13" x14ac:dyDescent="0.35">
      <c r="A160" s="16" t="s">
        <v>510</v>
      </c>
      <c r="B160" s="16">
        <v>10952</v>
      </c>
      <c r="C160" s="16">
        <v>-7737</v>
      </c>
      <c r="D160" s="16">
        <v>-121</v>
      </c>
      <c r="E160" s="16">
        <v>-47</v>
      </c>
      <c r="F160" s="16">
        <v>0</v>
      </c>
      <c r="G160" s="16">
        <v>-74</v>
      </c>
      <c r="H160" s="16">
        <v>12726</v>
      </c>
      <c r="I160" s="16">
        <v>3712</v>
      </c>
      <c r="J160" s="16">
        <v>41</v>
      </c>
      <c r="K160" s="16">
        <v>8973</v>
      </c>
      <c r="L160" s="16">
        <v>0</v>
      </c>
      <c r="M160" s="16">
        <v>15820</v>
      </c>
    </row>
    <row r="161" spans="1:13" x14ac:dyDescent="0.35">
      <c r="A161" s="16" t="s">
        <v>511</v>
      </c>
      <c r="B161" s="16">
        <v>11795</v>
      </c>
      <c r="C161" s="16">
        <v>-7724</v>
      </c>
      <c r="D161" s="16">
        <v>-334</v>
      </c>
      <c r="E161" s="16">
        <v>0</v>
      </c>
      <c r="F161" s="16">
        <v>0</v>
      </c>
      <c r="G161" s="16">
        <v>-334</v>
      </c>
      <c r="H161" s="16">
        <v>11389</v>
      </c>
      <c r="I161" s="16">
        <v>3506</v>
      </c>
      <c r="J161" s="16">
        <v>159</v>
      </c>
      <c r="K161" s="16">
        <v>7724</v>
      </c>
      <c r="L161" s="16">
        <v>0</v>
      </c>
      <c r="M161" s="16">
        <v>15126</v>
      </c>
    </row>
    <row r="162" spans="1:13" x14ac:dyDescent="0.35">
      <c r="A162" s="16" t="s">
        <v>512</v>
      </c>
      <c r="B162" s="16">
        <v>11608</v>
      </c>
      <c r="C162" s="16">
        <v>-7828</v>
      </c>
      <c r="D162" s="16">
        <v>-503</v>
      </c>
      <c r="E162" s="16">
        <v>0</v>
      </c>
      <c r="F162" s="16">
        <v>0</v>
      </c>
      <c r="G162" s="16">
        <v>-503</v>
      </c>
      <c r="H162" s="16">
        <v>7932</v>
      </c>
      <c r="I162" s="16">
        <v>2992</v>
      </c>
      <c r="J162" s="16">
        <v>556</v>
      </c>
      <c r="K162" s="16">
        <v>4384</v>
      </c>
      <c r="L162" s="16">
        <v>0</v>
      </c>
      <c r="M162" s="16">
        <v>11209</v>
      </c>
    </row>
    <row r="163" spans="1:13" x14ac:dyDescent="0.35">
      <c r="A163" s="16" t="s">
        <v>513</v>
      </c>
      <c r="B163" s="16">
        <v>20345</v>
      </c>
      <c r="C163" s="16">
        <v>-8370</v>
      </c>
      <c r="D163" s="16">
        <v>-7588</v>
      </c>
      <c r="E163" s="16">
        <v>-136</v>
      </c>
      <c r="F163" s="16">
        <v>0</v>
      </c>
      <c r="G163" s="16">
        <v>-7452</v>
      </c>
      <c r="H163" s="16">
        <v>14758</v>
      </c>
      <c r="I163" s="16">
        <v>3843</v>
      </c>
      <c r="J163" s="16">
        <v>896</v>
      </c>
      <c r="K163" s="16">
        <v>10019</v>
      </c>
      <c r="L163" s="16">
        <v>0</v>
      </c>
      <c r="M163" s="16">
        <v>19145</v>
      </c>
    </row>
    <row r="164" spans="1:13" x14ac:dyDescent="0.35">
      <c r="A164" s="16" t="s">
        <v>514</v>
      </c>
      <c r="B164" s="16">
        <v>10427</v>
      </c>
      <c r="C164" s="16">
        <v>-8461</v>
      </c>
      <c r="D164" s="16">
        <v>-800</v>
      </c>
      <c r="E164" s="16">
        <v>-69</v>
      </c>
      <c r="F164" s="16">
        <v>0</v>
      </c>
      <c r="G164" s="16">
        <v>-731</v>
      </c>
      <c r="H164" s="16">
        <v>11084</v>
      </c>
      <c r="I164" s="16">
        <v>3169</v>
      </c>
      <c r="J164" s="16">
        <v>56</v>
      </c>
      <c r="K164" s="16">
        <v>7859</v>
      </c>
      <c r="L164" s="16">
        <v>0</v>
      </c>
      <c r="M164" s="16">
        <v>12250</v>
      </c>
    </row>
    <row r="165" spans="1:13" x14ac:dyDescent="0.35">
      <c r="A165" s="16" t="s">
        <v>515</v>
      </c>
      <c r="B165" s="16">
        <v>12536</v>
      </c>
      <c r="C165" s="16">
        <v>-8692</v>
      </c>
      <c r="D165" s="16">
        <v>-606</v>
      </c>
      <c r="E165" s="16">
        <v>-47</v>
      </c>
      <c r="F165" s="16">
        <v>0</v>
      </c>
      <c r="G165" s="16">
        <v>-559</v>
      </c>
      <c r="H165" s="16">
        <v>11218</v>
      </c>
      <c r="I165" s="16">
        <v>3561</v>
      </c>
      <c r="J165" s="16">
        <v>455</v>
      </c>
      <c r="K165" s="16">
        <v>7202</v>
      </c>
      <c r="L165" s="16">
        <v>0</v>
      </c>
      <c r="M165" s="16">
        <v>14456</v>
      </c>
    </row>
    <row r="166" spans="1:13" x14ac:dyDescent="0.35">
      <c r="A166" s="16" t="s">
        <v>516</v>
      </c>
      <c r="B166" s="16">
        <v>14030</v>
      </c>
      <c r="C166" s="16">
        <v>-8871</v>
      </c>
      <c r="D166" s="16">
        <v>-10621</v>
      </c>
      <c r="E166" s="16">
        <v>-47</v>
      </c>
      <c r="F166" s="16">
        <v>0</v>
      </c>
      <c r="G166" s="16">
        <v>-10574</v>
      </c>
      <c r="H166" s="16">
        <v>9110</v>
      </c>
      <c r="I166" s="16">
        <v>2869</v>
      </c>
      <c r="J166" s="16">
        <v>163</v>
      </c>
      <c r="K166" s="16">
        <v>5250</v>
      </c>
      <c r="L166" s="16">
        <v>828</v>
      </c>
      <c r="M166" s="16">
        <v>3648</v>
      </c>
    </row>
    <row r="167" spans="1:13" x14ac:dyDescent="0.35">
      <c r="A167" s="16" t="s">
        <v>517</v>
      </c>
      <c r="B167" s="16">
        <v>23984</v>
      </c>
      <c r="C167" s="16">
        <v>-9325</v>
      </c>
      <c r="D167" s="16">
        <v>-756</v>
      </c>
      <c r="E167" s="16">
        <v>-47</v>
      </c>
      <c r="F167" s="16">
        <v>0</v>
      </c>
      <c r="G167" s="16">
        <v>-709</v>
      </c>
      <c r="H167" s="16">
        <v>22051</v>
      </c>
      <c r="I167" s="16">
        <v>6063</v>
      </c>
      <c r="J167" s="16">
        <v>496</v>
      </c>
      <c r="K167" s="16">
        <v>11310</v>
      </c>
      <c r="L167" s="16">
        <v>4182</v>
      </c>
      <c r="M167" s="16">
        <v>35954</v>
      </c>
    </row>
    <row r="168" spans="1:13" x14ac:dyDescent="0.35">
      <c r="A168" s="16" t="s">
        <v>518</v>
      </c>
      <c r="B168" s="16">
        <v>12109</v>
      </c>
      <c r="C168" s="16">
        <v>-9424</v>
      </c>
      <c r="D168" s="16">
        <v>-420</v>
      </c>
      <c r="E168" s="16">
        <v>-4</v>
      </c>
      <c r="F168" s="16">
        <v>0</v>
      </c>
      <c r="G168" s="16">
        <v>-416</v>
      </c>
      <c r="H168" s="16">
        <v>21976</v>
      </c>
      <c r="I168" s="16">
        <v>4199</v>
      </c>
      <c r="J168" s="16">
        <v>84</v>
      </c>
      <c r="K168" s="16">
        <v>7887</v>
      </c>
      <c r="L168" s="16">
        <v>9806</v>
      </c>
      <c r="M168" s="16">
        <v>24241</v>
      </c>
    </row>
    <row r="169" spans="1:13" x14ac:dyDescent="0.35">
      <c r="A169" s="16" t="s">
        <v>519</v>
      </c>
      <c r="B169" s="16">
        <v>13988</v>
      </c>
      <c r="C169" s="16">
        <v>-9503</v>
      </c>
      <c r="D169" s="16">
        <v>-337</v>
      </c>
      <c r="E169" s="16">
        <v>0</v>
      </c>
      <c r="F169" s="16">
        <v>0</v>
      </c>
      <c r="G169" s="16">
        <v>-337</v>
      </c>
      <c r="H169" s="16">
        <v>26122</v>
      </c>
      <c r="I169" s="16">
        <v>4523</v>
      </c>
      <c r="J169" s="16">
        <v>85</v>
      </c>
      <c r="K169" s="16">
        <v>7220</v>
      </c>
      <c r="L169" s="16">
        <v>14294</v>
      </c>
      <c r="M169" s="16">
        <v>30270</v>
      </c>
    </row>
    <row r="170" spans="1:13" x14ac:dyDescent="0.35">
      <c r="A170" s="16" t="s">
        <v>520</v>
      </c>
      <c r="B170" s="16">
        <v>15168</v>
      </c>
      <c r="C170" s="16">
        <v>-9592</v>
      </c>
      <c r="D170" s="16">
        <v>-437</v>
      </c>
      <c r="E170" s="16">
        <v>0</v>
      </c>
      <c r="F170" s="16">
        <v>0</v>
      </c>
      <c r="G170" s="16">
        <v>-437</v>
      </c>
      <c r="H170" s="16">
        <v>18678</v>
      </c>
      <c r="I170" s="16">
        <v>3832</v>
      </c>
      <c r="J170" s="16">
        <v>170</v>
      </c>
      <c r="K170" s="16">
        <v>5580</v>
      </c>
      <c r="L170" s="16">
        <v>9096</v>
      </c>
      <c r="M170" s="16">
        <v>23817</v>
      </c>
    </row>
    <row r="171" spans="1:13" x14ac:dyDescent="0.35">
      <c r="A171" s="16" t="s">
        <v>521</v>
      </c>
      <c r="B171" s="16">
        <v>25092</v>
      </c>
      <c r="C171" s="16">
        <v>-9895</v>
      </c>
      <c r="D171" s="16">
        <v>-2029</v>
      </c>
      <c r="E171" s="16">
        <v>1</v>
      </c>
      <c r="F171" s="16">
        <v>0</v>
      </c>
      <c r="G171" s="16">
        <v>-2030</v>
      </c>
      <c r="H171" s="16">
        <v>30030</v>
      </c>
      <c r="I171" s="16">
        <v>6256</v>
      </c>
      <c r="J171" s="16">
        <v>437</v>
      </c>
      <c r="K171" s="16">
        <v>11984</v>
      </c>
      <c r="L171" s="16">
        <v>11353</v>
      </c>
      <c r="M171" s="16">
        <v>43198</v>
      </c>
    </row>
    <row r="172" spans="1:13" x14ac:dyDescent="0.35">
      <c r="A172" s="16" t="s">
        <v>522</v>
      </c>
      <c r="B172" s="16">
        <v>13566</v>
      </c>
      <c r="C172" s="16">
        <v>-9999</v>
      </c>
      <c r="D172" s="16">
        <v>-456</v>
      </c>
      <c r="E172" s="16">
        <v>-24</v>
      </c>
      <c r="F172" s="16">
        <v>0</v>
      </c>
      <c r="G172" s="16">
        <v>-432</v>
      </c>
      <c r="H172" s="16">
        <v>24457</v>
      </c>
      <c r="I172" s="16">
        <v>4357</v>
      </c>
      <c r="J172" s="16">
        <v>53</v>
      </c>
      <c r="K172" s="16">
        <v>8675</v>
      </c>
      <c r="L172" s="16">
        <v>11372</v>
      </c>
      <c r="M172" s="16">
        <v>27568</v>
      </c>
    </row>
    <row r="173" spans="1:13" x14ac:dyDescent="0.35">
      <c r="A173" s="16" t="s">
        <v>523</v>
      </c>
      <c r="B173" s="16">
        <v>15242</v>
      </c>
      <c r="C173" s="16">
        <v>-10148</v>
      </c>
      <c r="D173" s="16">
        <v>-382</v>
      </c>
      <c r="E173" s="16">
        <v>-2</v>
      </c>
      <c r="F173" s="16">
        <v>0</v>
      </c>
      <c r="G173" s="16">
        <v>-380</v>
      </c>
      <c r="H173" s="16">
        <v>23660</v>
      </c>
      <c r="I173" s="16">
        <v>3623</v>
      </c>
      <c r="J173" s="16">
        <v>-687</v>
      </c>
      <c r="K173" s="16">
        <v>8527</v>
      </c>
      <c r="L173" s="16">
        <v>12197</v>
      </c>
      <c r="M173" s="16">
        <v>28372</v>
      </c>
    </row>
    <row r="174" spans="1:13" x14ac:dyDescent="0.35">
      <c r="A174" s="16" t="s">
        <v>524</v>
      </c>
      <c r="B174" s="16">
        <v>15983</v>
      </c>
      <c r="C174" s="16">
        <v>-10314</v>
      </c>
      <c r="D174" s="16">
        <v>-196</v>
      </c>
      <c r="E174" s="16">
        <v>-2</v>
      </c>
      <c r="F174" s="16">
        <v>0</v>
      </c>
      <c r="G174" s="16">
        <v>-194</v>
      </c>
      <c r="H174" s="16">
        <v>19144</v>
      </c>
      <c r="I174" s="16">
        <v>3598</v>
      </c>
      <c r="J174" s="16">
        <v>138</v>
      </c>
      <c r="K174" s="16">
        <v>8175</v>
      </c>
      <c r="L174" s="16">
        <v>7233</v>
      </c>
      <c r="M174" s="16">
        <v>24617</v>
      </c>
    </row>
    <row r="175" spans="1:13" x14ac:dyDescent="0.35">
      <c r="A175" s="16" t="s">
        <v>525</v>
      </c>
      <c r="B175" s="16">
        <v>25620</v>
      </c>
      <c r="C175" s="16">
        <v>-10699</v>
      </c>
      <c r="D175" s="16">
        <v>-1441</v>
      </c>
      <c r="E175" s="16">
        <v>1</v>
      </c>
      <c r="F175" s="16">
        <v>0</v>
      </c>
      <c r="G175" s="16">
        <v>-1442</v>
      </c>
      <c r="H175" s="16">
        <v>22444</v>
      </c>
      <c r="I175" s="16">
        <v>6037</v>
      </c>
      <c r="J175" s="16">
        <v>422</v>
      </c>
      <c r="K175" s="16">
        <v>10464</v>
      </c>
      <c r="L175" s="16">
        <v>5521</v>
      </c>
      <c r="M175" s="16">
        <v>35924</v>
      </c>
    </row>
    <row r="176" spans="1:13" x14ac:dyDescent="0.35">
      <c r="A176" s="16" t="s">
        <v>526</v>
      </c>
      <c r="B176" s="16">
        <v>13997</v>
      </c>
      <c r="C176" s="16">
        <v>-10781</v>
      </c>
      <c r="D176" s="16">
        <v>-98</v>
      </c>
      <c r="E176" s="16">
        <v>-1</v>
      </c>
      <c r="F176" s="16">
        <v>0</v>
      </c>
      <c r="G176" s="16">
        <v>-97</v>
      </c>
      <c r="H176" s="16">
        <v>19683</v>
      </c>
      <c r="I176" s="16">
        <v>5391</v>
      </c>
      <c r="J176" s="16">
        <v>160</v>
      </c>
      <c r="K176" s="16">
        <v>10062</v>
      </c>
      <c r="L176" s="16">
        <v>4070</v>
      </c>
      <c r="M176" s="16">
        <v>22801</v>
      </c>
    </row>
    <row r="177" spans="1:13" x14ac:dyDescent="0.35">
      <c r="A177" s="16" t="s">
        <v>527</v>
      </c>
      <c r="B177" s="16">
        <v>15337</v>
      </c>
      <c r="C177" s="16">
        <v>-10838</v>
      </c>
      <c r="D177" s="16">
        <v>-241</v>
      </c>
      <c r="E177" s="16">
        <v>0</v>
      </c>
      <c r="F177" s="16">
        <v>0</v>
      </c>
      <c r="G177" s="16">
        <v>-241</v>
      </c>
      <c r="H177" s="16">
        <v>19064</v>
      </c>
      <c r="I177" s="16">
        <v>6156</v>
      </c>
      <c r="J177" s="16">
        <v>281</v>
      </c>
      <c r="K177" s="16">
        <v>9257</v>
      </c>
      <c r="L177" s="16">
        <v>3370</v>
      </c>
      <c r="M177" s="16">
        <v>23322</v>
      </c>
    </row>
    <row r="178" spans="1:13" x14ac:dyDescent="0.35">
      <c r="A178" s="16" t="s">
        <v>528</v>
      </c>
      <c r="B178" s="16">
        <v>19401</v>
      </c>
      <c r="C178" s="16">
        <v>-11070</v>
      </c>
      <c r="D178" s="16">
        <v>-120</v>
      </c>
      <c r="E178" s="16">
        <v>0</v>
      </c>
      <c r="F178" s="16">
        <v>0</v>
      </c>
      <c r="G178" s="16">
        <v>-120</v>
      </c>
      <c r="H178" s="16">
        <v>16233</v>
      </c>
      <c r="I178" s="16">
        <v>3620</v>
      </c>
      <c r="J178" s="16">
        <v>292</v>
      </c>
      <c r="K178" s="16">
        <v>5622</v>
      </c>
      <c r="L178" s="16">
        <v>6699</v>
      </c>
      <c r="M178" s="16">
        <v>24444</v>
      </c>
    </row>
    <row r="179" spans="1:13" x14ac:dyDescent="0.35">
      <c r="A179" s="16" t="s">
        <v>529</v>
      </c>
      <c r="B179" s="16">
        <v>29257</v>
      </c>
      <c r="C179" s="16">
        <v>-11438</v>
      </c>
      <c r="D179" s="16">
        <v>-393</v>
      </c>
      <c r="E179" s="16">
        <v>0</v>
      </c>
      <c r="F179" s="16">
        <v>0</v>
      </c>
      <c r="G179" s="16">
        <v>-393</v>
      </c>
      <c r="H179" s="16">
        <v>20455</v>
      </c>
      <c r="I179" s="16">
        <v>6039</v>
      </c>
      <c r="J179" s="16">
        <v>670</v>
      </c>
      <c r="K179" s="16">
        <v>11225</v>
      </c>
      <c r="L179" s="16">
        <v>2521</v>
      </c>
      <c r="M179" s="16">
        <v>37881</v>
      </c>
    </row>
    <row r="180" spans="1:13" x14ac:dyDescent="0.35">
      <c r="A180" s="16" t="s">
        <v>1939</v>
      </c>
      <c r="B180" s="16">
        <v>15841</v>
      </c>
      <c r="C180" s="16">
        <v>-11592</v>
      </c>
      <c r="D180" s="16">
        <v>-129</v>
      </c>
      <c r="E180" s="16">
        <v>-1</v>
      </c>
      <c r="F180" s="16">
        <v>0</v>
      </c>
      <c r="G180" s="16">
        <v>-128</v>
      </c>
      <c r="H180" s="16">
        <v>22315</v>
      </c>
      <c r="I180" s="16">
        <v>6434</v>
      </c>
      <c r="J180" s="16">
        <v>35</v>
      </c>
      <c r="K180" s="16">
        <v>10746</v>
      </c>
      <c r="L180" s="16">
        <v>5100</v>
      </c>
      <c r="M180" s="16">
        <v>26435</v>
      </c>
    </row>
    <row r="181" spans="1:13" ht="28.5" customHeight="1" x14ac:dyDescent="0.35">
      <c r="A181" s="16" t="s">
        <v>530</v>
      </c>
      <c r="B181" s="16">
        <v>823</v>
      </c>
      <c r="C181" s="16">
        <v>-906</v>
      </c>
      <c r="D181" s="16">
        <v>-2</v>
      </c>
      <c r="E181" s="16">
        <v>0</v>
      </c>
      <c r="F181" s="16">
        <v>0</v>
      </c>
      <c r="G181" s="16">
        <v>-2</v>
      </c>
      <c r="H181" s="16">
        <v>589</v>
      </c>
      <c r="I181" s="16">
        <v>163</v>
      </c>
      <c r="J181" s="16">
        <v>149</v>
      </c>
      <c r="K181" s="16">
        <v>277</v>
      </c>
      <c r="L181" s="16">
        <v>0</v>
      </c>
      <c r="M181" s="16">
        <v>504</v>
      </c>
    </row>
    <row r="182" spans="1:13" x14ac:dyDescent="0.35">
      <c r="A182" s="16" t="s">
        <v>531</v>
      </c>
      <c r="B182" s="16">
        <v>823</v>
      </c>
      <c r="C182" s="16">
        <v>-906</v>
      </c>
      <c r="D182" s="16">
        <v>-2</v>
      </c>
      <c r="E182" s="16">
        <v>0</v>
      </c>
      <c r="F182" s="16">
        <v>0</v>
      </c>
      <c r="G182" s="16">
        <v>-2</v>
      </c>
      <c r="H182" s="16">
        <v>589</v>
      </c>
      <c r="I182" s="16">
        <v>163</v>
      </c>
      <c r="J182" s="16">
        <v>149</v>
      </c>
      <c r="K182" s="16">
        <v>277</v>
      </c>
      <c r="L182" s="16">
        <v>0</v>
      </c>
      <c r="M182" s="16">
        <v>504</v>
      </c>
    </row>
    <row r="183" spans="1:13" x14ac:dyDescent="0.35">
      <c r="A183" s="16" t="s">
        <v>532</v>
      </c>
      <c r="B183" s="16">
        <v>823</v>
      </c>
      <c r="C183" s="16">
        <v>-904</v>
      </c>
      <c r="D183" s="16">
        <v>0</v>
      </c>
      <c r="E183" s="16">
        <v>0</v>
      </c>
      <c r="F183" s="16">
        <v>0</v>
      </c>
      <c r="G183" s="16">
        <v>0</v>
      </c>
      <c r="H183" s="16">
        <v>601</v>
      </c>
      <c r="I183" s="16">
        <v>165</v>
      </c>
      <c r="J183" s="16">
        <v>151</v>
      </c>
      <c r="K183" s="16">
        <v>285</v>
      </c>
      <c r="L183" s="16">
        <v>0</v>
      </c>
      <c r="M183" s="16">
        <v>520</v>
      </c>
    </row>
    <row r="184" spans="1:13" x14ac:dyDescent="0.35">
      <c r="A184" s="16" t="s">
        <v>533</v>
      </c>
      <c r="B184" s="16">
        <v>1068</v>
      </c>
      <c r="C184" s="16">
        <v>-909</v>
      </c>
      <c r="D184" s="16">
        <v>-1</v>
      </c>
      <c r="E184" s="16">
        <v>0</v>
      </c>
      <c r="F184" s="16">
        <v>0</v>
      </c>
      <c r="G184" s="16">
        <v>-1</v>
      </c>
      <c r="H184" s="16">
        <v>570</v>
      </c>
      <c r="I184" s="16">
        <v>203</v>
      </c>
      <c r="J184" s="16">
        <v>50</v>
      </c>
      <c r="K184" s="16">
        <v>317</v>
      </c>
      <c r="L184" s="16">
        <v>0</v>
      </c>
      <c r="M184" s="16">
        <v>728</v>
      </c>
    </row>
    <row r="185" spans="1:13" x14ac:dyDescent="0.35">
      <c r="A185" s="16" t="s">
        <v>534</v>
      </c>
      <c r="B185" s="16">
        <v>1068</v>
      </c>
      <c r="C185" s="16">
        <v>-909</v>
      </c>
      <c r="D185" s="16">
        <v>-1</v>
      </c>
      <c r="E185" s="16">
        <v>0</v>
      </c>
      <c r="F185" s="16">
        <v>0</v>
      </c>
      <c r="G185" s="16">
        <v>-1</v>
      </c>
      <c r="H185" s="16">
        <v>570</v>
      </c>
      <c r="I185" s="16">
        <v>203</v>
      </c>
      <c r="J185" s="16">
        <v>50</v>
      </c>
      <c r="K185" s="16">
        <v>317</v>
      </c>
      <c r="L185" s="16">
        <v>0</v>
      </c>
      <c r="M185" s="16">
        <v>728</v>
      </c>
    </row>
    <row r="186" spans="1:13" x14ac:dyDescent="0.35">
      <c r="A186" s="16" t="s">
        <v>535</v>
      </c>
      <c r="B186" s="16">
        <v>1069</v>
      </c>
      <c r="C186" s="16">
        <v>-909</v>
      </c>
      <c r="D186" s="16">
        <v>-2</v>
      </c>
      <c r="E186" s="16">
        <v>0</v>
      </c>
      <c r="F186" s="16">
        <v>0</v>
      </c>
      <c r="G186" s="16">
        <v>-2</v>
      </c>
      <c r="H186" s="16">
        <v>577</v>
      </c>
      <c r="I186" s="16">
        <v>201</v>
      </c>
      <c r="J186" s="16">
        <v>57</v>
      </c>
      <c r="K186" s="16">
        <v>319</v>
      </c>
      <c r="L186" s="16">
        <v>0</v>
      </c>
      <c r="M186" s="16">
        <v>735</v>
      </c>
    </row>
    <row r="187" spans="1:13" x14ac:dyDescent="0.35">
      <c r="A187" s="16" t="s">
        <v>536</v>
      </c>
      <c r="B187" s="16">
        <v>1077</v>
      </c>
      <c r="C187" s="16">
        <v>-916</v>
      </c>
      <c r="D187" s="16">
        <v>-2</v>
      </c>
      <c r="E187" s="16">
        <v>0</v>
      </c>
      <c r="F187" s="16">
        <v>0</v>
      </c>
      <c r="G187" s="16">
        <v>-2</v>
      </c>
      <c r="H187" s="16">
        <v>658</v>
      </c>
      <c r="I187" s="16">
        <v>220</v>
      </c>
      <c r="J187" s="16">
        <v>129</v>
      </c>
      <c r="K187" s="16">
        <v>309</v>
      </c>
      <c r="L187" s="16">
        <v>0</v>
      </c>
      <c r="M187" s="16">
        <v>817</v>
      </c>
    </row>
    <row r="188" spans="1:13" x14ac:dyDescent="0.35">
      <c r="A188" s="16" t="s">
        <v>537</v>
      </c>
      <c r="B188" s="16">
        <v>1077</v>
      </c>
      <c r="C188" s="16">
        <v>-916</v>
      </c>
      <c r="D188" s="16">
        <v>-2</v>
      </c>
      <c r="E188" s="16">
        <v>0</v>
      </c>
      <c r="F188" s="16">
        <v>0</v>
      </c>
      <c r="G188" s="16">
        <v>-2</v>
      </c>
      <c r="H188" s="16">
        <v>658</v>
      </c>
      <c r="I188" s="16">
        <v>220</v>
      </c>
      <c r="J188" s="16">
        <v>129</v>
      </c>
      <c r="K188" s="16">
        <v>309</v>
      </c>
      <c r="L188" s="16">
        <v>0</v>
      </c>
      <c r="M188" s="16">
        <v>817</v>
      </c>
    </row>
    <row r="189" spans="1:13" x14ac:dyDescent="0.35">
      <c r="A189" s="16" t="s">
        <v>538</v>
      </c>
      <c r="B189" s="16">
        <v>1073</v>
      </c>
      <c r="C189" s="16">
        <v>-915</v>
      </c>
      <c r="D189" s="16">
        <v>-1</v>
      </c>
      <c r="E189" s="16">
        <v>0</v>
      </c>
      <c r="F189" s="16">
        <v>0</v>
      </c>
      <c r="G189" s="16">
        <v>-1</v>
      </c>
      <c r="H189" s="16">
        <v>662</v>
      </c>
      <c r="I189" s="16">
        <v>220</v>
      </c>
      <c r="J189" s="16">
        <v>133</v>
      </c>
      <c r="K189" s="16">
        <v>309</v>
      </c>
      <c r="L189" s="16">
        <v>0</v>
      </c>
      <c r="M189" s="16">
        <v>819</v>
      </c>
    </row>
    <row r="190" spans="1:13" x14ac:dyDescent="0.35">
      <c r="A190" s="16" t="s">
        <v>71</v>
      </c>
      <c r="B190" s="16">
        <v>1445</v>
      </c>
      <c r="C190" s="16">
        <v>-923</v>
      </c>
      <c r="D190" s="16">
        <v>-1</v>
      </c>
      <c r="E190" s="16">
        <v>0</v>
      </c>
      <c r="F190" s="16">
        <v>0</v>
      </c>
      <c r="G190" s="16">
        <v>-1</v>
      </c>
      <c r="H190" s="16">
        <v>926</v>
      </c>
      <c r="I190" s="16">
        <v>325</v>
      </c>
      <c r="J190" s="16">
        <v>184</v>
      </c>
      <c r="K190" s="16">
        <v>417</v>
      </c>
      <c r="L190" s="16">
        <v>0</v>
      </c>
      <c r="M190" s="16">
        <v>1447</v>
      </c>
    </row>
    <row r="191" spans="1:13" x14ac:dyDescent="0.35">
      <c r="A191" s="16" t="s">
        <v>72</v>
      </c>
      <c r="B191" s="16">
        <v>1417</v>
      </c>
      <c r="C191" s="16">
        <v>-923</v>
      </c>
      <c r="D191" s="16">
        <v>-1</v>
      </c>
      <c r="E191" s="16">
        <v>0</v>
      </c>
      <c r="F191" s="16">
        <v>0</v>
      </c>
      <c r="G191" s="16">
        <v>-1</v>
      </c>
      <c r="H191" s="16">
        <v>945</v>
      </c>
      <c r="I191" s="16">
        <v>324</v>
      </c>
      <c r="J191" s="16">
        <v>184</v>
      </c>
      <c r="K191" s="16">
        <v>437</v>
      </c>
      <c r="L191" s="16">
        <v>0</v>
      </c>
      <c r="M191" s="16">
        <v>1438</v>
      </c>
    </row>
    <row r="192" spans="1:13" x14ac:dyDescent="0.35">
      <c r="A192" s="16" t="s">
        <v>73</v>
      </c>
      <c r="B192" s="16">
        <v>1417</v>
      </c>
      <c r="C192" s="16">
        <v>-926</v>
      </c>
      <c r="D192" s="16">
        <v>-3</v>
      </c>
      <c r="E192" s="16">
        <v>0</v>
      </c>
      <c r="F192" s="16">
        <v>0</v>
      </c>
      <c r="G192" s="16">
        <v>-3</v>
      </c>
      <c r="H192" s="16">
        <v>960</v>
      </c>
      <c r="I192" s="16">
        <v>340</v>
      </c>
      <c r="J192" s="16">
        <v>184</v>
      </c>
      <c r="K192" s="16">
        <v>436</v>
      </c>
      <c r="L192" s="16">
        <v>0</v>
      </c>
      <c r="M192" s="16">
        <v>1448</v>
      </c>
    </row>
    <row r="193" spans="1:13" x14ac:dyDescent="0.35">
      <c r="A193" s="16" t="s">
        <v>74</v>
      </c>
      <c r="B193" s="16">
        <v>898</v>
      </c>
      <c r="C193" s="16">
        <v>-931</v>
      </c>
      <c r="D193" s="16">
        <v>-2</v>
      </c>
      <c r="E193" s="16">
        <v>0</v>
      </c>
      <c r="F193" s="16">
        <v>0</v>
      </c>
      <c r="G193" s="16">
        <v>-2</v>
      </c>
      <c r="H193" s="16">
        <v>648</v>
      </c>
      <c r="I193" s="16">
        <v>150</v>
      </c>
      <c r="J193" s="16">
        <v>103</v>
      </c>
      <c r="K193" s="16">
        <v>395</v>
      </c>
      <c r="L193" s="16">
        <v>0</v>
      </c>
      <c r="M193" s="16">
        <v>613</v>
      </c>
    </row>
    <row r="194" spans="1:13" x14ac:dyDescent="0.35">
      <c r="A194" s="16" t="s">
        <v>75</v>
      </c>
      <c r="B194" s="16">
        <v>883</v>
      </c>
      <c r="C194" s="16">
        <v>-931</v>
      </c>
      <c r="D194" s="16">
        <v>-2</v>
      </c>
      <c r="E194" s="16">
        <v>0</v>
      </c>
      <c r="F194" s="16">
        <v>0</v>
      </c>
      <c r="G194" s="16">
        <v>-2</v>
      </c>
      <c r="H194" s="16">
        <v>537</v>
      </c>
      <c r="I194" s="16">
        <v>124</v>
      </c>
      <c r="J194" s="16">
        <v>101</v>
      </c>
      <c r="K194" s="16">
        <v>312</v>
      </c>
      <c r="L194" s="16">
        <v>0</v>
      </c>
      <c r="M194" s="16">
        <v>487</v>
      </c>
    </row>
    <row r="195" spans="1:13" x14ac:dyDescent="0.35">
      <c r="A195" s="16" t="s">
        <v>76</v>
      </c>
      <c r="B195" s="16">
        <v>881</v>
      </c>
      <c r="C195" s="16">
        <v>-929</v>
      </c>
      <c r="D195" s="16">
        <v>-1</v>
      </c>
      <c r="E195" s="16">
        <v>0</v>
      </c>
      <c r="F195" s="16">
        <v>0</v>
      </c>
      <c r="G195" s="16">
        <v>-1</v>
      </c>
      <c r="H195" s="16">
        <v>630</v>
      </c>
      <c r="I195" s="16">
        <v>139</v>
      </c>
      <c r="J195" s="16">
        <v>102</v>
      </c>
      <c r="K195" s="16">
        <v>389</v>
      </c>
      <c r="L195" s="16">
        <v>0</v>
      </c>
      <c r="M195" s="16">
        <v>581</v>
      </c>
    </row>
    <row r="196" spans="1:13" x14ac:dyDescent="0.35">
      <c r="A196" s="16" t="s">
        <v>77</v>
      </c>
      <c r="B196" s="16">
        <v>1020</v>
      </c>
      <c r="C196" s="16">
        <v>-936</v>
      </c>
      <c r="D196" s="16">
        <v>-1</v>
      </c>
      <c r="E196" s="16">
        <v>0</v>
      </c>
      <c r="F196" s="16">
        <v>0</v>
      </c>
      <c r="G196" s="16">
        <v>-1</v>
      </c>
      <c r="H196" s="16">
        <v>582</v>
      </c>
      <c r="I196" s="16">
        <v>194</v>
      </c>
      <c r="J196" s="16">
        <v>26</v>
      </c>
      <c r="K196" s="16">
        <v>362</v>
      </c>
      <c r="L196" s="16">
        <v>0</v>
      </c>
      <c r="M196" s="16">
        <v>665</v>
      </c>
    </row>
    <row r="197" spans="1:13" x14ac:dyDescent="0.35">
      <c r="A197" s="16" t="s">
        <v>78</v>
      </c>
      <c r="B197" s="16">
        <v>1078</v>
      </c>
      <c r="C197" s="16">
        <v>-936</v>
      </c>
      <c r="D197" s="16">
        <v>-1</v>
      </c>
      <c r="E197" s="16">
        <v>0</v>
      </c>
      <c r="F197" s="16">
        <v>0</v>
      </c>
      <c r="G197" s="16">
        <v>-1</v>
      </c>
      <c r="H197" s="16">
        <v>511</v>
      </c>
      <c r="I197" s="16">
        <v>200</v>
      </c>
      <c r="J197" s="16">
        <v>25</v>
      </c>
      <c r="K197" s="16">
        <v>286</v>
      </c>
      <c r="L197" s="16">
        <v>0</v>
      </c>
      <c r="M197" s="16">
        <v>652</v>
      </c>
    </row>
    <row r="198" spans="1:13" x14ac:dyDescent="0.35">
      <c r="A198" s="16" t="s">
        <v>79</v>
      </c>
      <c r="B198" s="16">
        <v>972</v>
      </c>
      <c r="C198" s="16">
        <v>-934</v>
      </c>
      <c r="D198" s="16">
        <v>-2</v>
      </c>
      <c r="E198" s="16">
        <v>0</v>
      </c>
      <c r="F198" s="16">
        <v>0</v>
      </c>
      <c r="G198" s="16">
        <v>-2</v>
      </c>
      <c r="H198" s="16">
        <v>536</v>
      </c>
      <c r="I198" s="16">
        <v>143</v>
      </c>
      <c r="J198" s="16">
        <v>25</v>
      </c>
      <c r="K198" s="16">
        <v>368</v>
      </c>
      <c r="L198" s="16">
        <v>0</v>
      </c>
      <c r="M198" s="16">
        <v>572</v>
      </c>
    </row>
    <row r="199" spans="1:13" x14ac:dyDescent="0.35">
      <c r="A199" s="16" t="s">
        <v>80</v>
      </c>
      <c r="B199" s="16">
        <v>1172</v>
      </c>
      <c r="C199" s="16">
        <v>-945</v>
      </c>
      <c r="D199" s="16">
        <v>-2</v>
      </c>
      <c r="E199" s="16">
        <v>0</v>
      </c>
      <c r="F199" s="16">
        <v>0</v>
      </c>
      <c r="G199" s="16">
        <v>-2</v>
      </c>
      <c r="H199" s="16">
        <v>552</v>
      </c>
      <c r="I199" s="16">
        <v>171</v>
      </c>
      <c r="J199" s="16">
        <v>58</v>
      </c>
      <c r="K199" s="16">
        <v>323</v>
      </c>
      <c r="L199" s="16">
        <v>0</v>
      </c>
      <c r="M199" s="16">
        <v>777</v>
      </c>
    </row>
    <row r="200" spans="1:13" x14ac:dyDescent="0.35">
      <c r="A200" s="16" t="s">
        <v>81</v>
      </c>
      <c r="B200" s="16">
        <v>1134</v>
      </c>
      <c r="C200" s="16">
        <v>-945</v>
      </c>
      <c r="D200" s="16">
        <v>-2</v>
      </c>
      <c r="E200" s="16">
        <v>0</v>
      </c>
      <c r="F200" s="16">
        <v>0</v>
      </c>
      <c r="G200" s="16">
        <v>-2</v>
      </c>
      <c r="H200" s="16">
        <v>582</v>
      </c>
      <c r="I200" s="16">
        <v>174</v>
      </c>
      <c r="J200" s="16">
        <v>57</v>
      </c>
      <c r="K200" s="16">
        <v>351</v>
      </c>
      <c r="L200" s="16">
        <v>0</v>
      </c>
      <c r="M200" s="16">
        <v>769</v>
      </c>
    </row>
    <row r="201" spans="1:13" x14ac:dyDescent="0.35">
      <c r="A201" s="16" t="s">
        <v>82</v>
      </c>
      <c r="B201" s="16">
        <v>1215</v>
      </c>
      <c r="C201" s="16">
        <v>-945</v>
      </c>
      <c r="D201" s="16">
        <v>-1</v>
      </c>
      <c r="E201" s="16">
        <v>0</v>
      </c>
      <c r="F201" s="16">
        <v>0</v>
      </c>
      <c r="G201" s="16">
        <v>-1</v>
      </c>
      <c r="H201" s="16">
        <v>574</v>
      </c>
      <c r="I201" s="16">
        <v>192</v>
      </c>
      <c r="J201" s="16">
        <v>57</v>
      </c>
      <c r="K201" s="16">
        <v>325</v>
      </c>
      <c r="L201" s="16">
        <v>0</v>
      </c>
      <c r="M201" s="16">
        <v>843</v>
      </c>
    </row>
    <row r="202" spans="1:13" x14ac:dyDescent="0.35">
      <c r="A202" s="16" t="s">
        <v>83</v>
      </c>
      <c r="B202" s="16">
        <v>1317</v>
      </c>
      <c r="C202" s="16">
        <v>-964</v>
      </c>
      <c r="D202" s="16">
        <v>-1</v>
      </c>
      <c r="E202" s="16">
        <v>0</v>
      </c>
      <c r="F202" s="16">
        <v>0</v>
      </c>
      <c r="G202" s="16">
        <v>-1</v>
      </c>
      <c r="H202" s="16">
        <v>1022</v>
      </c>
      <c r="I202" s="16">
        <v>420</v>
      </c>
      <c r="J202" s="16">
        <v>173</v>
      </c>
      <c r="K202" s="16">
        <v>429</v>
      </c>
      <c r="L202" s="16">
        <v>0</v>
      </c>
      <c r="M202" s="16">
        <v>1374</v>
      </c>
    </row>
    <row r="203" spans="1:13" x14ac:dyDescent="0.35">
      <c r="A203" s="16" t="s">
        <v>84</v>
      </c>
      <c r="B203" s="16">
        <v>1298</v>
      </c>
      <c r="C203" s="16">
        <v>-964</v>
      </c>
      <c r="D203" s="16">
        <v>-1</v>
      </c>
      <c r="E203" s="16">
        <v>0</v>
      </c>
      <c r="F203" s="16">
        <v>0</v>
      </c>
      <c r="G203" s="16">
        <v>-1</v>
      </c>
      <c r="H203" s="16">
        <v>1058</v>
      </c>
      <c r="I203" s="16">
        <v>432</v>
      </c>
      <c r="J203" s="16">
        <v>172</v>
      </c>
      <c r="K203" s="16">
        <v>454</v>
      </c>
      <c r="L203" s="16">
        <v>0</v>
      </c>
      <c r="M203" s="16">
        <v>1391</v>
      </c>
    </row>
    <row r="204" spans="1:13" x14ac:dyDescent="0.35">
      <c r="A204" s="16" t="s">
        <v>85</v>
      </c>
      <c r="B204" s="16">
        <v>1311</v>
      </c>
      <c r="C204" s="16">
        <v>-966</v>
      </c>
      <c r="D204" s="16">
        <v>-3</v>
      </c>
      <c r="E204" s="16">
        <v>0</v>
      </c>
      <c r="F204" s="16">
        <v>0</v>
      </c>
      <c r="G204" s="16">
        <v>-3</v>
      </c>
      <c r="H204" s="16">
        <v>1211</v>
      </c>
      <c r="I204" s="16">
        <v>446</v>
      </c>
      <c r="J204" s="16">
        <v>173</v>
      </c>
      <c r="K204" s="16">
        <v>592</v>
      </c>
      <c r="L204" s="16">
        <v>0</v>
      </c>
      <c r="M204" s="16">
        <v>1553</v>
      </c>
    </row>
    <row r="205" spans="1:13" x14ac:dyDescent="0.35">
      <c r="A205" s="16" t="s">
        <v>86</v>
      </c>
      <c r="B205" s="16">
        <v>946</v>
      </c>
      <c r="C205" s="16">
        <v>-984</v>
      </c>
      <c r="D205" s="16">
        <v>-2</v>
      </c>
      <c r="E205" s="16">
        <v>0</v>
      </c>
      <c r="F205" s="16">
        <v>0</v>
      </c>
      <c r="G205" s="16">
        <v>-2</v>
      </c>
      <c r="H205" s="16">
        <v>670</v>
      </c>
      <c r="I205" s="16">
        <v>189</v>
      </c>
      <c r="J205" s="16">
        <v>103</v>
      </c>
      <c r="K205" s="16">
        <v>378</v>
      </c>
      <c r="L205" s="16">
        <v>0</v>
      </c>
      <c r="M205" s="16">
        <v>630</v>
      </c>
    </row>
    <row r="206" spans="1:13" x14ac:dyDescent="0.35">
      <c r="A206" s="16" t="s">
        <v>87</v>
      </c>
      <c r="B206" s="16">
        <v>947</v>
      </c>
      <c r="C206" s="16">
        <v>-984</v>
      </c>
      <c r="D206" s="16">
        <v>-2</v>
      </c>
      <c r="E206" s="16">
        <v>0</v>
      </c>
      <c r="F206" s="16">
        <v>0</v>
      </c>
      <c r="G206" s="16">
        <v>-2</v>
      </c>
      <c r="H206" s="16">
        <v>527</v>
      </c>
      <c r="I206" s="16">
        <v>135</v>
      </c>
      <c r="J206" s="16">
        <v>103</v>
      </c>
      <c r="K206" s="16">
        <v>289</v>
      </c>
      <c r="L206" s="16">
        <v>0</v>
      </c>
      <c r="M206" s="16">
        <v>488</v>
      </c>
    </row>
    <row r="207" spans="1:13" x14ac:dyDescent="0.35">
      <c r="A207" s="16" t="s">
        <v>88</v>
      </c>
      <c r="B207" s="16">
        <v>943</v>
      </c>
      <c r="C207" s="16">
        <v>-982</v>
      </c>
      <c r="D207" s="16">
        <v>-2</v>
      </c>
      <c r="E207" s="16">
        <v>0</v>
      </c>
      <c r="F207" s="16">
        <v>0</v>
      </c>
      <c r="G207" s="16">
        <v>-2</v>
      </c>
      <c r="H207" s="16">
        <v>591</v>
      </c>
      <c r="I207" s="16">
        <v>180</v>
      </c>
      <c r="J207" s="16">
        <v>101</v>
      </c>
      <c r="K207" s="16">
        <v>310</v>
      </c>
      <c r="L207" s="16">
        <v>0</v>
      </c>
      <c r="M207" s="16">
        <v>550</v>
      </c>
    </row>
    <row r="208" spans="1:13" x14ac:dyDescent="0.35">
      <c r="A208" s="16" t="s">
        <v>89</v>
      </c>
      <c r="B208" s="16">
        <v>1005</v>
      </c>
      <c r="C208" s="16">
        <v>-998</v>
      </c>
      <c r="D208" s="16">
        <v>-2</v>
      </c>
      <c r="E208" s="16">
        <v>0</v>
      </c>
      <c r="F208" s="16">
        <v>0</v>
      </c>
      <c r="G208" s="16">
        <v>-2</v>
      </c>
      <c r="H208" s="16">
        <v>643</v>
      </c>
      <c r="I208" s="16">
        <v>170</v>
      </c>
      <c r="J208" s="16">
        <v>122</v>
      </c>
      <c r="K208" s="16">
        <v>351</v>
      </c>
      <c r="L208" s="16">
        <v>0</v>
      </c>
      <c r="M208" s="16">
        <v>648</v>
      </c>
    </row>
    <row r="209" spans="1:13" x14ac:dyDescent="0.35">
      <c r="A209" s="16" t="s">
        <v>90</v>
      </c>
      <c r="B209" s="16">
        <v>1007</v>
      </c>
      <c r="C209" s="16">
        <v>-998</v>
      </c>
      <c r="D209" s="16">
        <v>-2</v>
      </c>
      <c r="E209" s="16">
        <v>0</v>
      </c>
      <c r="F209" s="16">
        <v>0</v>
      </c>
      <c r="G209" s="16">
        <v>-2</v>
      </c>
      <c r="H209" s="16">
        <v>686</v>
      </c>
      <c r="I209" s="16">
        <v>210</v>
      </c>
      <c r="J209" s="16">
        <v>124</v>
      </c>
      <c r="K209" s="16">
        <v>352</v>
      </c>
      <c r="L209" s="16">
        <v>0</v>
      </c>
      <c r="M209" s="16">
        <v>693</v>
      </c>
    </row>
    <row r="210" spans="1:13" x14ac:dyDescent="0.35">
      <c r="A210" s="16" t="s">
        <v>91</v>
      </c>
      <c r="B210" s="16">
        <v>1011</v>
      </c>
      <c r="C210" s="16">
        <v>-1001</v>
      </c>
      <c r="D210" s="16">
        <v>-3</v>
      </c>
      <c r="E210" s="16">
        <v>0</v>
      </c>
      <c r="F210" s="16">
        <v>0</v>
      </c>
      <c r="G210" s="16">
        <v>-3</v>
      </c>
      <c r="H210" s="16">
        <v>732</v>
      </c>
      <c r="I210" s="16">
        <v>221</v>
      </c>
      <c r="J210" s="16">
        <v>123</v>
      </c>
      <c r="K210" s="16">
        <v>388</v>
      </c>
      <c r="L210" s="16">
        <v>0</v>
      </c>
      <c r="M210" s="16">
        <v>739</v>
      </c>
    </row>
    <row r="211" spans="1:13" x14ac:dyDescent="0.35">
      <c r="A211" s="16" t="s">
        <v>92</v>
      </c>
      <c r="B211" s="16">
        <v>1014</v>
      </c>
      <c r="C211" s="16">
        <v>-1004</v>
      </c>
      <c r="D211" s="16">
        <v>-2</v>
      </c>
      <c r="E211" s="16">
        <v>0</v>
      </c>
      <c r="F211" s="16">
        <v>0</v>
      </c>
      <c r="G211" s="16">
        <v>-2</v>
      </c>
      <c r="H211" s="16">
        <v>719</v>
      </c>
      <c r="I211" s="16">
        <v>225</v>
      </c>
      <c r="J211" s="16">
        <v>130</v>
      </c>
      <c r="K211" s="16">
        <v>364</v>
      </c>
      <c r="L211" s="16">
        <v>0</v>
      </c>
      <c r="M211" s="16">
        <v>727</v>
      </c>
    </row>
    <row r="212" spans="1:13" x14ac:dyDescent="0.35">
      <c r="A212" s="16" t="s">
        <v>93</v>
      </c>
      <c r="B212" s="16">
        <v>1038</v>
      </c>
      <c r="C212" s="16">
        <v>-1004</v>
      </c>
      <c r="D212" s="16">
        <v>-2</v>
      </c>
      <c r="E212" s="16">
        <v>0</v>
      </c>
      <c r="F212" s="16">
        <v>0</v>
      </c>
      <c r="G212" s="16">
        <v>-2</v>
      </c>
      <c r="H212" s="16">
        <v>680</v>
      </c>
      <c r="I212" s="16">
        <v>216</v>
      </c>
      <c r="J212" s="16">
        <v>130</v>
      </c>
      <c r="K212" s="16">
        <v>334</v>
      </c>
      <c r="L212" s="16">
        <v>0</v>
      </c>
      <c r="M212" s="16">
        <v>712</v>
      </c>
    </row>
    <row r="213" spans="1:13" x14ac:dyDescent="0.35">
      <c r="A213" s="16" t="s">
        <v>94</v>
      </c>
      <c r="B213" s="16">
        <v>1013</v>
      </c>
      <c r="C213" s="16">
        <v>-1004</v>
      </c>
      <c r="D213" s="16">
        <v>-2</v>
      </c>
      <c r="E213" s="16">
        <v>0</v>
      </c>
      <c r="F213" s="16">
        <v>0</v>
      </c>
      <c r="G213" s="16">
        <v>-2</v>
      </c>
      <c r="H213" s="16">
        <v>682</v>
      </c>
      <c r="I213" s="16">
        <v>177</v>
      </c>
      <c r="J213" s="16">
        <v>133</v>
      </c>
      <c r="K213" s="16">
        <v>372</v>
      </c>
      <c r="L213" s="16">
        <v>0</v>
      </c>
      <c r="M213" s="16">
        <v>689</v>
      </c>
    </row>
    <row r="214" spans="1:13" x14ac:dyDescent="0.35">
      <c r="A214" s="16" t="s">
        <v>95</v>
      </c>
      <c r="B214" s="16">
        <v>1324</v>
      </c>
      <c r="C214" s="16">
        <v>-1022</v>
      </c>
      <c r="D214" s="16">
        <v>-2</v>
      </c>
      <c r="E214" s="16">
        <v>0</v>
      </c>
      <c r="F214" s="16">
        <v>0</v>
      </c>
      <c r="G214" s="16">
        <v>-2</v>
      </c>
      <c r="H214" s="16">
        <v>1132</v>
      </c>
      <c r="I214" s="16">
        <v>361</v>
      </c>
      <c r="J214" s="16">
        <v>175</v>
      </c>
      <c r="K214" s="16">
        <v>596</v>
      </c>
      <c r="L214" s="16">
        <v>0</v>
      </c>
      <c r="M214" s="16">
        <v>1432</v>
      </c>
    </row>
    <row r="215" spans="1:13" x14ac:dyDescent="0.35">
      <c r="A215" s="16" t="s">
        <v>96</v>
      </c>
      <c r="B215" s="16">
        <v>1330</v>
      </c>
      <c r="C215" s="16">
        <v>-1022</v>
      </c>
      <c r="D215" s="16">
        <v>-2</v>
      </c>
      <c r="E215" s="16">
        <v>0</v>
      </c>
      <c r="F215" s="16">
        <v>0</v>
      </c>
      <c r="G215" s="16">
        <v>-2</v>
      </c>
      <c r="H215" s="16">
        <v>1250</v>
      </c>
      <c r="I215" s="16">
        <v>441</v>
      </c>
      <c r="J215" s="16">
        <v>175</v>
      </c>
      <c r="K215" s="16">
        <v>634</v>
      </c>
      <c r="L215" s="16">
        <v>0</v>
      </c>
      <c r="M215" s="16">
        <v>1556</v>
      </c>
    </row>
    <row r="216" spans="1:13" x14ac:dyDescent="0.35">
      <c r="A216" s="16" t="s">
        <v>97</v>
      </c>
      <c r="B216" s="16">
        <v>1329</v>
      </c>
      <c r="C216" s="16">
        <v>-1028</v>
      </c>
      <c r="D216" s="16">
        <v>-4</v>
      </c>
      <c r="E216" s="16">
        <v>0</v>
      </c>
      <c r="F216" s="16">
        <v>0</v>
      </c>
      <c r="G216" s="16">
        <v>-4</v>
      </c>
      <c r="H216" s="16">
        <v>1177</v>
      </c>
      <c r="I216" s="16">
        <v>433</v>
      </c>
      <c r="J216" s="16">
        <v>174</v>
      </c>
      <c r="K216" s="16">
        <v>570</v>
      </c>
      <c r="L216" s="16">
        <v>0</v>
      </c>
      <c r="M216" s="16">
        <v>1474</v>
      </c>
    </row>
    <row r="217" spans="1:13" x14ac:dyDescent="0.35">
      <c r="A217" s="16" t="s">
        <v>98</v>
      </c>
      <c r="B217" s="16">
        <v>5128</v>
      </c>
      <c r="C217" s="16">
        <v>-1026</v>
      </c>
      <c r="D217" s="16">
        <v>-3</v>
      </c>
      <c r="E217" s="16">
        <v>0</v>
      </c>
      <c r="F217" s="16">
        <v>0</v>
      </c>
      <c r="G217" s="16">
        <v>-3</v>
      </c>
      <c r="H217" s="16">
        <v>611</v>
      </c>
      <c r="I217" s="16">
        <v>213</v>
      </c>
      <c r="J217" s="16">
        <v>84</v>
      </c>
      <c r="K217" s="16">
        <v>314</v>
      </c>
      <c r="L217" s="16">
        <v>0</v>
      </c>
      <c r="M217" s="16">
        <v>4710</v>
      </c>
    </row>
    <row r="218" spans="1:13" x14ac:dyDescent="0.35">
      <c r="A218" s="16" t="s">
        <v>99</v>
      </c>
      <c r="B218" s="16">
        <v>-7380</v>
      </c>
      <c r="C218" s="16">
        <v>-1026</v>
      </c>
      <c r="D218" s="16">
        <v>-3</v>
      </c>
      <c r="E218" s="16">
        <v>0</v>
      </c>
      <c r="F218" s="16">
        <v>0</v>
      </c>
      <c r="G218" s="16">
        <v>-3</v>
      </c>
      <c r="H218" s="16">
        <v>460</v>
      </c>
      <c r="I218" s="16">
        <v>187</v>
      </c>
      <c r="J218" s="16">
        <v>84</v>
      </c>
      <c r="K218" s="16">
        <v>189</v>
      </c>
      <c r="L218" s="16">
        <v>0</v>
      </c>
      <c r="M218" s="16">
        <v>-7949</v>
      </c>
    </row>
    <row r="219" spans="1:13" x14ac:dyDescent="0.35">
      <c r="A219" s="16" t="s">
        <v>100</v>
      </c>
      <c r="B219" s="16">
        <v>5120</v>
      </c>
      <c r="C219" s="16">
        <v>-1026</v>
      </c>
      <c r="D219" s="16">
        <v>-2</v>
      </c>
      <c r="E219" s="16">
        <v>0</v>
      </c>
      <c r="F219" s="16">
        <v>0</v>
      </c>
      <c r="G219" s="16">
        <v>-2</v>
      </c>
      <c r="H219" s="16">
        <v>599</v>
      </c>
      <c r="I219" s="16">
        <v>181</v>
      </c>
      <c r="J219" s="16">
        <v>82</v>
      </c>
      <c r="K219" s="16">
        <v>336</v>
      </c>
      <c r="L219" s="16">
        <v>0</v>
      </c>
      <c r="M219" s="16">
        <v>4691</v>
      </c>
    </row>
    <row r="220" spans="1:13" x14ac:dyDescent="0.35">
      <c r="A220" s="16" t="s">
        <v>101</v>
      </c>
      <c r="B220" s="16">
        <v>557</v>
      </c>
      <c r="C220" s="16">
        <v>-1042</v>
      </c>
      <c r="D220" s="16">
        <v>-2</v>
      </c>
      <c r="E220" s="16">
        <v>0</v>
      </c>
      <c r="F220" s="16">
        <v>0</v>
      </c>
      <c r="G220" s="16">
        <v>-2</v>
      </c>
      <c r="H220" s="16">
        <v>6409</v>
      </c>
      <c r="I220" s="16">
        <v>2185</v>
      </c>
      <c r="J220" s="16">
        <v>3854</v>
      </c>
      <c r="K220" s="16">
        <v>370</v>
      </c>
      <c r="L220" s="16">
        <v>0</v>
      </c>
      <c r="M220" s="16">
        <v>5922</v>
      </c>
    </row>
    <row r="221" spans="1:13" x14ac:dyDescent="0.35">
      <c r="A221" s="16" t="s">
        <v>102</v>
      </c>
      <c r="B221" s="16">
        <v>6172</v>
      </c>
      <c r="C221" s="16">
        <v>-1042</v>
      </c>
      <c r="D221" s="16">
        <v>-2</v>
      </c>
      <c r="E221" s="16">
        <v>0</v>
      </c>
      <c r="F221" s="16">
        <v>0</v>
      </c>
      <c r="G221" s="16">
        <v>-2</v>
      </c>
      <c r="H221" s="16">
        <v>779</v>
      </c>
      <c r="I221" s="16">
        <v>2268</v>
      </c>
      <c r="J221" s="16">
        <v>-1830</v>
      </c>
      <c r="K221" s="16">
        <v>341</v>
      </c>
      <c r="L221" s="16">
        <v>0</v>
      </c>
      <c r="M221" s="16">
        <v>5907</v>
      </c>
    </row>
    <row r="222" spans="1:13" x14ac:dyDescent="0.35">
      <c r="A222" s="16" t="s">
        <v>103</v>
      </c>
      <c r="B222" s="16">
        <v>-3784</v>
      </c>
      <c r="C222" s="16">
        <v>-1042</v>
      </c>
      <c r="D222" s="16">
        <v>-3</v>
      </c>
      <c r="E222" s="16">
        <v>0</v>
      </c>
      <c r="F222" s="16">
        <v>0</v>
      </c>
      <c r="G222" s="16">
        <v>-3</v>
      </c>
      <c r="H222" s="16">
        <v>839</v>
      </c>
      <c r="I222" s="16">
        <v>2210</v>
      </c>
      <c r="J222" s="16">
        <v>-1782</v>
      </c>
      <c r="K222" s="16">
        <v>411</v>
      </c>
      <c r="L222" s="16">
        <v>0</v>
      </c>
      <c r="M222" s="16">
        <v>-3990</v>
      </c>
    </row>
    <row r="223" spans="1:13" x14ac:dyDescent="0.35">
      <c r="A223" s="16" t="s">
        <v>104</v>
      </c>
      <c r="B223" s="16">
        <v>1110</v>
      </c>
      <c r="C223" s="16">
        <v>-1052</v>
      </c>
      <c r="D223" s="16">
        <v>-2</v>
      </c>
      <c r="E223" s="16">
        <v>0</v>
      </c>
      <c r="F223" s="16">
        <v>0</v>
      </c>
      <c r="G223" s="16">
        <v>-2</v>
      </c>
      <c r="H223" s="16">
        <v>808</v>
      </c>
      <c r="I223" s="16">
        <v>286</v>
      </c>
      <c r="J223" s="16">
        <v>91</v>
      </c>
      <c r="K223" s="16">
        <v>431</v>
      </c>
      <c r="L223" s="16">
        <v>0</v>
      </c>
      <c r="M223" s="16">
        <v>864</v>
      </c>
    </row>
    <row r="224" spans="1:13" x14ac:dyDescent="0.35">
      <c r="A224" s="16" t="s">
        <v>105</v>
      </c>
      <c r="B224" s="16">
        <v>1101</v>
      </c>
      <c r="C224" s="16">
        <v>-1052</v>
      </c>
      <c r="D224" s="16">
        <v>-2</v>
      </c>
      <c r="E224" s="16">
        <v>0</v>
      </c>
      <c r="F224" s="16">
        <v>0</v>
      </c>
      <c r="G224" s="16">
        <v>-2</v>
      </c>
      <c r="H224" s="16">
        <v>796</v>
      </c>
      <c r="I224" s="16">
        <v>249</v>
      </c>
      <c r="J224" s="16">
        <v>91</v>
      </c>
      <c r="K224" s="16">
        <v>456</v>
      </c>
      <c r="L224" s="16">
        <v>0</v>
      </c>
      <c r="M224" s="16">
        <v>843</v>
      </c>
    </row>
    <row r="225" spans="1:13" x14ac:dyDescent="0.35">
      <c r="A225" s="16" t="s">
        <v>106</v>
      </c>
      <c r="B225" s="16">
        <v>1100</v>
      </c>
      <c r="C225" s="16">
        <v>-1056</v>
      </c>
      <c r="D225" s="16">
        <v>-2</v>
      </c>
      <c r="E225" s="16">
        <v>0</v>
      </c>
      <c r="F225" s="16">
        <v>0</v>
      </c>
      <c r="G225" s="16">
        <v>-2</v>
      </c>
      <c r="H225" s="16">
        <v>743</v>
      </c>
      <c r="I225" s="16">
        <v>277</v>
      </c>
      <c r="J225" s="16">
        <v>88</v>
      </c>
      <c r="K225" s="16">
        <v>378</v>
      </c>
      <c r="L225" s="16">
        <v>0</v>
      </c>
      <c r="M225" s="16">
        <v>785</v>
      </c>
    </row>
    <row r="226" spans="1:13" x14ac:dyDescent="0.35">
      <c r="A226" s="16" t="s">
        <v>107</v>
      </c>
      <c r="B226" s="16">
        <v>1243</v>
      </c>
      <c r="C226" s="16">
        <v>-1072</v>
      </c>
      <c r="D226" s="16">
        <v>-2</v>
      </c>
      <c r="E226" s="16">
        <v>0</v>
      </c>
      <c r="F226" s="16">
        <v>0</v>
      </c>
      <c r="G226" s="16">
        <v>-2</v>
      </c>
      <c r="H226" s="16">
        <v>1160</v>
      </c>
      <c r="I226" s="16">
        <v>468</v>
      </c>
      <c r="J226" s="16">
        <v>130</v>
      </c>
      <c r="K226" s="16">
        <v>562</v>
      </c>
      <c r="L226" s="16">
        <v>0</v>
      </c>
      <c r="M226" s="16">
        <v>1329</v>
      </c>
    </row>
    <row r="227" spans="1:13" x14ac:dyDescent="0.35">
      <c r="A227" s="16" t="s">
        <v>108</v>
      </c>
      <c r="B227" s="16">
        <v>1244</v>
      </c>
      <c r="C227" s="16">
        <v>-1072</v>
      </c>
      <c r="D227" s="16">
        <v>-2</v>
      </c>
      <c r="E227" s="16">
        <v>0</v>
      </c>
      <c r="F227" s="16">
        <v>0</v>
      </c>
      <c r="G227" s="16">
        <v>-2</v>
      </c>
      <c r="H227" s="16">
        <v>1105</v>
      </c>
      <c r="I227" s="16">
        <v>470</v>
      </c>
      <c r="J227" s="16">
        <v>130</v>
      </c>
      <c r="K227" s="16">
        <v>505</v>
      </c>
      <c r="L227" s="16">
        <v>0</v>
      </c>
      <c r="M227" s="16">
        <v>1275</v>
      </c>
    </row>
    <row r="228" spans="1:13" x14ac:dyDescent="0.35">
      <c r="A228" s="16" t="s">
        <v>109</v>
      </c>
      <c r="B228" s="16">
        <v>1245</v>
      </c>
      <c r="C228" s="16">
        <v>-1074</v>
      </c>
      <c r="D228" s="16">
        <v>-4</v>
      </c>
      <c r="E228" s="16">
        <v>0</v>
      </c>
      <c r="F228" s="16">
        <v>0</v>
      </c>
      <c r="G228" s="16">
        <v>-4</v>
      </c>
      <c r="H228" s="16">
        <v>1112</v>
      </c>
      <c r="I228" s="16">
        <v>490</v>
      </c>
      <c r="J228" s="16">
        <v>140</v>
      </c>
      <c r="K228" s="16">
        <v>482</v>
      </c>
      <c r="L228" s="16">
        <v>0</v>
      </c>
      <c r="M228" s="16">
        <v>1279</v>
      </c>
    </row>
    <row r="229" spans="1:13" x14ac:dyDescent="0.35">
      <c r="A229" s="16" t="s">
        <v>110</v>
      </c>
      <c r="B229" s="16">
        <v>1490</v>
      </c>
      <c r="C229" s="16">
        <v>-1082</v>
      </c>
      <c r="D229" s="16">
        <v>-220</v>
      </c>
      <c r="E229" s="16">
        <v>0</v>
      </c>
      <c r="F229" s="16">
        <v>0</v>
      </c>
      <c r="G229" s="16">
        <v>-220</v>
      </c>
      <c r="H229" s="16">
        <v>1006</v>
      </c>
      <c r="I229" s="16">
        <v>828</v>
      </c>
      <c r="J229" s="16">
        <v>-477</v>
      </c>
      <c r="K229" s="16">
        <v>655</v>
      </c>
      <c r="L229" s="16">
        <v>0</v>
      </c>
      <c r="M229" s="16">
        <v>1194</v>
      </c>
    </row>
    <row r="230" spans="1:13" x14ac:dyDescent="0.35">
      <c r="A230" s="16" t="s">
        <v>111</v>
      </c>
      <c r="B230" s="16">
        <v>1187</v>
      </c>
      <c r="C230" s="16">
        <v>-1082</v>
      </c>
      <c r="D230" s="16">
        <v>-4</v>
      </c>
      <c r="E230" s="16">
        <v>0</v>
      </c>
      <c r="F230" s="16">
        <v>0</v>
      </c>
      <c r="G230" s="16">
        <v>-4</v>
      </c>
      <c r="H230" s="16">
        <v>1468</v>
      </c>
      <c r="I230" s="16">
        <v>726</v>
      </c>
      <c r="J230" s="16">
        <v>1</v>
      </c>
      <c r="K230" s="16">
        <v>741</v>
      </c>
      <c r="L230" s="16">
        <v>0</v>
      </c>
      <c r="M230" s="16">
        <v>1569</v>
      </c>
    </row>
    <row r="231" spans="1:13" x14ac:dyDescent="0.35">
      <c r="A231" s="16" t="s">
        <v>112</v>
      </c>
      <c r="B231" s="16">
        <v>421</v>
      </c>
      <c r="C231" s="16">
        <v>-1084</v>
      </c>
      <c r="D231" s="16">
        <v>-4</v>
      </c>
      <c r="E231" s="16">
        <v>0</v>
      </c>
      <c r="F231" s="16">
        <v>0</v>
      </c>
      <c r="G231" s="16">
        <v>-4</v>
      </c>
      <c r="H231" s="16">
        <v>1955</v>
      </c>
      <c r="I231" s="16">
        <v>729</v>
      </c>
      <c r="J231" s="16">
        <v>565</v>
      </c>
      <c r="K231" s="16">
        <v>661</v>
      </c>
      <c r="L231" s="16">
        <v>0</v>
      </c>
      <c r="M231" s="16">
        <v>1288</v>
      </c>
    </row>
    <row r="232" spans="1:13" x14ac:dyDescent="0.35">
      <c r="A232" s="16" t="s">
        <v>113</v>
      </c>
      <c r="B232" s="16">
        <v>1247</v>
      </c>
      <c r="C232" s="16">
        <v>-1094</v>
      </c>
      <c r="D232" s="16">
        <v>-4</v>
      </c>
      <c r="E232" s="16">
        <v>0</v>
      </c>
      <c r="F232" s="16">
        <v>0</v>
      </c>
      <c r="G232" s="16">
        <v>-4</v>
      </c>
      <c r="H232" s="16">
        <v>1033</v>
      </c>
      <c r="I232" s="16">
        <v>326</v>
      </c>
      <c r="J232" s="16">
        <v>99</v>
      </c>
      <c r="K232" s="16">
        <v>608</v>
      </c>
      <c r="L232" s="16">
        <v>0</v>
      </c>
      <c r="M232" s="16">
        <v>1182</v>
      </c>
    </row>
    <row r="233" spans="1:13" x14ac:dyDescent="0.35">
      <c r="A233" s="16" t="s">
        <v>114</v>
      </c>
      <c r="B233" s="16">
        <v>1356</v>
      </c>
      <c r="C233" s="16">
        <v>-1094</v>
      </c>
      <c r="D233" s="16">
        <v>-4</v>
      </c>
      <c r="E233" s="16">
        <v>0</v>
      </c>
      <c r="F233" s="16">
        <v>0</v>
      </c>
      <c r="G233" s="16">
        <v>-4</v>
      </c>
      <c r="H233" s="16">
        <v>802</v>
      </c>
      <c r="I233" s="16">
        <v>294</v>
      </c>
      <c r="J233" s="16">
        <v>22</v>
      </c>
      <c r="K233" s="16">
        <v>486</v>
      </c>
      <c r="L233" s="16">
        <v>0</v>
      </c>
      <c r="M233" s="16">
        <v>1060</v>
      </c>
    </row>
    <row r="234" spans="1:13" x14ac:dyDescent="0.35">
      <c r="A234" s="16" t="s">
        <v>115</v>
      </c>
      <c r="B234" s="16">
        <v>1299</v>
      </c>
      <c r="C234" s="16">
        <v>-1098</v>
      </c>
      <c r="D234" s="16">
        <v>-3</v>
      </c>
      <c r="E234" s="16">
        <v>0</v>
      </c>
      <c r="F234" s="16">
        <v>0</v>
      </c>
      <c r="G234" s="16">
        <v>-3</v>
      </c>
      <c r="H234" s="16">
        <v>955</v>
      </c>
      <c r="I234" s="16">
        <v>317</v>
      </c>
      <c r="J234" s="16">
        <v>44</v>
      </c>
      <c r="K234" s="16">
        <v>594</v>
      </c>
      <c r="L234" s="16">
        <v>0</v>
      </c>
      <c r="M234" s="16">
        <v>1153</v>
      </c>
    </row>
    <row r="235" spans="1:13" x14ac:dyDescent="0.35">
      <c r="A235" s="16" t="s">
        <v>116</v>
      </c>
      <c r="B235" s="16">
        <v>1397</v>
      </c>
      <c r="C235" s="16">
        <v>-1111</v>
      </c>
      <c r="D235" s="16">
        <v>-200</v>
      </c>
      <c r="E235" s="16">
        <v>0</v>
      </c>
      <c r="F235" s="16">
        <v>0</v>
      </c>
      <c r="G235" s="16">
        <v>-200</v>
      </c>
      <c r="H235" s="16">
        <v>1017</v>
      </c>
      <c r="I235" s="16">
        <v>308</v>
      </c>
      <c r="J235" s="16">
        <v>24</v>
      </c>
      <c r="K235" s="16">
        <v>685</v>
      </c>
      <c r="L235" s="16">
        <v>0</v>
      </c>
      <c r="M235" s="16">
        <v>1103</v>
      </c>
    </row>
    <row r="236" spans="1:13" x14ac:dyDescent="0.35">
      <c r="A236" s="16" t="s">
        <v>117</v>
      </c>
      <c r="B236" s="16">
        <v>1319</v>
      </c>
      <c r="C236" s="16">
        <v>-1111</v>
      </c>
      <c r="D236" s="16">
        <v>-4</v>
      </c>
      <c r="E236" s="16">
        <v>0</v>
      </c>
      <c r="F236" s="16">
        <v>0</v>
      </c>
      <c r="G236" s="16">
        <v>-4</v>
      </c>
      <c r="H236" s="16">
        <v>1031</v>
      </c>
      <c r="I236" s="16">
        <v>266</v>
      </c>
      <c r="J236" s="16">
        <v>26</v>
      </c>
      <c r="K236" s="16">
        <v>739</v>
      </c>
      <c r="L236" s="16">
        <v>0</v>
      </c>
      <c r="M236" s="16">
        <v>1235</v>
      </c>
    </row>
    <row r="237" spans="1:13" x14ac:dyDescent="0.35">
      <c r="A237" s="16" t="s">
        <v>118</v>
      </c>
      <c r="B237" s="16">
        <v>1269</v>
      </c>
      <c r="C237" s="16">
        <v>-1112</v>
      </c>
      <c r="D237" s="16">
        <v>-3</v>
      </c>
      <c r="E237" s="16">
        <v>0</v>
      </c>
      <c r="F237" s="16">
        <v>0</v>
      </c>
      <c r="G237" s="16">
        <v>-3</v>
      </c>
      <c r="H237" s="16">
        <v>1117</v>
      </c>
      <c r="I237" s="16">
        <v>304</v>
      </c>
      <c r="J237" s="16">
        <v>75</v>
      </c>
      <c r="K237" s="16">
        <v>738</v>
      </c>
      <c r="L237" s="16">
        <v>0</v>
      </c>
      <c r="M237" s="16">
        <v>1271</v>
      </c>
    </row>
    <row r="238" spans="1:13" x14ac:dyDescent="0.35">
      <c r="A238" s="16" t="s">
        <v>119</v>
      </c>
      <c r="B238" s="16">
        <v>1690</v>
      </c>
      <c r="C238" s="16">
        <v>-1136</v>
      </c>
      <c r="D238" s="16">
        <v>-3</v>
      </c>
      <c r="E238" s="16">
        <v>0</v>
      </c>
      <c r="F238" s="16">
        <v>0</v>
      </c>
      <c r="G238" s="16">
        <v>-3</v>
      </c>
      <c r="H238" s="16">
        <v>1256</v>
      </c>
      <c r="I238" s="16">
        <v>583</v>
      </c>
      <c r="J238" s="16">
        <v>-72</v>
      </c>
      <c r="K238" s="16">
        <v>745</v>
      </c>
      <c r="L238" s="16">
        <v>0</v>
      </c>
      <c r="M238" s="16">
        <v>1807</v>
      </c>
    </row>
    <row r="239" spans="1:13" x14ac:dyDescent="0.35">
      <c r="A239" s="16" t="s">
        <v>120</v>
      </c>
      <c r="B239" s="16">
        <v>1717</v>
      </c>
      <c r="C239" s="16">
        <v>-1136</v>
      </c>
      <c r="D239" s="16">
        <v>-3</v>
      </c>
      <c r="E239" s="16">
        <v>0</v>
      </c>
      <c r="F239" s="16">
        <v>0</v>
      </c>
      <c r="G239" s="16">
        <v>-3</v>
      </c>
      <c r="H239" s="16">
        <v>1159</v>
      </c>
      <c r="I239" s="16">
        <v>597</v>
      </c>
      <c r="J239" s="16">
        <v>-101</v>
      </c>
      <c r="K239" s="16">
        <v>663</v>
      </c>
      <c r="L239" s="16">
        <v>0</v>
      </c>
      <c r="M239" s="16">
        <v>1737</v>
      </c>
    </row>
    <row r="240" spans="1:13" x14ac:dyDescent="0.35">
      <c r="A240" s="16" t="s">
        <v>121</v>
      </c>
      <c r="B240" s="16">
        <v>1564</v>
      </c>
      <c r="C240" s="16">
        <v>-1140</v>
      </c>
      <c r="D240" s="16">
        <v>-6</v>
      </c>
      <c r="E240" s="16">
        <v>0</v>
      </c>
      <c r="F240" s="16">
        <v>0</v>
      </c>
      <c r="G240" s="16">
        <v>-6</v>
      </c>
      <c r="H240" s="16">
        <v>1794</v>
      </c>
      <c r="I240" s="16">
        <v>628</v>
      </c>
      <c r="J240" s="16">
        <v>506</v>
      </c>
      <c r="K240" s="16">
        <v>660</v>
      </c>
      <c r="L240" s="16">
        <v>0</v>
      </c>
      <c r="M240" s="16">
        <v>2212</v>
      </c>
    </row>
    <row r="241" spans="1:13" x14ac:dyDescent="0.35">
      <c r="A241" s="16" t="s">
        <v>122</v>
      </c>
      <c r="B241" s="16">
        <v>1080</v>
      </c>
      <c r="C241" s="16">
        <v>-1150</v>
      </c>
      <c r="D241" s="16">
        <v>-219</v>
      </c>
      <c r="E241" s="16">
        <v>0</v>
      </c>
      <c r="F241" s="16">
        <v>0</v>
      </c>
      <c r="G241" s="16">
        <v>-219</v>
      </c>
      <c r="H241" s="16">
        <v>1817</v>
      </c>
      <c r="I241" s="16">
        <v>1440</v>
      </c>
      <c r="J241" s="16">
        <v>-368</v>
      </c>
      <c r="K241" s="16">
        <v>745</v>
      </c>
      <c r="L241" s="16">
        <v>0</v>
      </c>
      <c r="M241" s="16">
        <v>1528</v>
      </c>
    </row>
    <row r="242" spans="1:13" x14ac:dyDescent="0.35">
      <c r="A242" s="16" t="s">
        <v>123</v>
      </c>
      <c r="B242" s="16">
        <v>-149</v>
      </c>
      <c r="C242" s="16">
        <v>-1150</v>
      </c>
      <c r="D242" s="16">
        <v>-3</v>
      </c>
      <c r="E242" s="16">
        <v>0</v>
      </c>
      <c r="F242" s="16">
        <v>0</v>
      </c>
      <c r="G242" s="16">
        <v>-3</v>
      </c>
      <c r="H242" s="16">
        <v>2903</v>
      </c>
      <c r="I242" s="16">
        <v>1218</v>
      </c>
      <c r="J242" s="16">
        <v>1041</v>
      </c>
      <c r="K242" s="16">
        <v>644</v>
      </c>
      <c r="L242" s="16">
        <v>0</v>
      </c>
      <c r="M242" s="16">
        <v>1601</v>
      </c>
    </row>
    <row r="243" spans="1:13" x14ac:dyDescent="0.35">
      <c r="A243" s="16" t="s">
        <v>124</v>
      </c>
      <c r="B243" s="16">
        <v>1513</v>
      </c>
      <c r="C243" s="16">
        <v>-1147</v>
      </c>
      <c r="D243" s="16">
        <v>-5</v>
      </c>
      <c r="E243" s="16">
        <v>0</v>
      </c>
      <c r="F243" s="16">
        <v>0</v>
      </c>
      <c r="G243" s="16">
        <v>-5</v>
      </c>
      <c r="H243" s="16">
        <v>1227</v>
      </c>
      <c r="I243" s="16">
        <v>1198</v>
      </c>
      <c r="J243" s="16">
        <v>-626</v>
      </c>
      <c r="K243" s="16">
        <v>655</v>
      </c>
      <c r="L243" s="16">
        <v>0</v>
      </c>
      <c r="M243" s="16">
        <v>1588</v>
      </c>
    </row>
    <row r="244" spans="1:13" x14ac:dyDescent="0.35">
      <c r="A244" s="16" t="s">
        <v>125</v>
      </c>
      <c r="B244" s="16">
        <v>1247</v>
      </c>
      <c r="C244" s="16">
        <v>-1169</v>
      </c>
      <c r="D244" s="16">
        <v>-4</v>
      </c>
      <c r="E244" s="16">
        <v>0</v>
      </c>
      <c r="F244" s="16">
        <v>0</v>
      </c>
      <c r="G244" s="16">
        <v>-4</v>
      </c>
      <c r="H244" s="16">
        <v>1399</v>
      </c>
      <c r="I244" s="16">
        <v>505</v>
      </c>
      <c r="J244" s="16">
        <v>166</v>
      </c>
      <c r="K244" s="16">
        <v>728</v>
      </c>
      <c r="L244" s="16">
        <v>0</v>
      </c>
      <c r="M244" s="16">
        <v>1473</v>
      </c>
    </row>
    <row r="245" spans="1:13" x14ac:dyDescent="0.35">
      <c r="A245" s="16" t="s">
        <v>126</v>
      </c>
      <c r="B245" s="16">
        <v>1439</v>
      </c>
      <c r="C245" s="16">
        <v>-1169</v>
      </c>
      <c r="D245" s="16">
        <v>-4</v>
      </c>
      <c r="E245" s="16">
        <v>0</v>
      </c>
      <c r="F245" s="16">
        <v>0</v>
      </c>
      <c r="G245" s="16">
        <v>-4</v>
      </c>
      <c r="H245" s="16">
        <v>1184</v>
      </c>
      <c r="I245" s="16">
        <v>464</v>
      </c>
      <c r="J245" s="16">
        <v>-21</v>
      </c>
      <c r="K245" s="16">
        <v>741</v>
      </c>
      <c r="L245" s="16">
        <v>0</v>
      </c>
      <c r="M245" s="16">
        <v>1450</v>
      </c>
    </row>
    <row r="246" spans="1:13" x14ac:dyDescent="0.35">
      <c r="A246" s="16" t="s">
        <v>127</v>
      </c>
      <c r="B246" s="16">
        <v>1443</v>
      </c>
      <c r="C246" s="16">
        <v>-1169</v>
      </c>
      <c r="D246" s="16">
        <v>-5</v>
      </c>
      <c r="E246" s="16">
        <v>0</v>
      </c>
      <c r="F246" s="16">
        <v>0</v>
      </c>
      <c r="G246" s="16">
        <v>-5</v>
      </c>
      <c r="H246" s="16">
        <v>1292</v>
      </c>
      <c r="I246" s="16">
        <v>485</v>
      </c>
      <c r="J246" s="16">
        <v>-25</v>
      </c>
      <c r="K246" s="16">
        <v>832</v>
      </c>
      <c r="L246" s="16">
        <v>0</v>
      </c>
      <c r="M246" s="16">
        <v>1561</v>
      </c>
    </row>
    <row r="247" spans="1:13" x14ac:dyDescent="0.35">
      <c r="A247" s="16" t="s">
        <v>128</v>
      </c>
      <c r="B247" s="16">
        <v>1587</v>
      </c>
      <c r="C247" s="16">
        <v>-1173</v>
      </c>
      <c r="D247" s="16">
        <v>-199</v>
      </c>
      <c r="E247" s="16">
        <v>0</v>
      </c>
      <c r="F247" s="16">
        <v>0</v>
      </c>
      <c r="G247" s="16">
        <v>-199</v>
      </c>
      <c r="H247" s="16">
        <v>1083</v>
      </c>
      <c r="I247" s="16">
        <v>376</v>
      </c>
      <c r="J247" s="16">
        <v>127</v>
      </c>
      <c r="K247" s="16">
        <v>580</v>
      </c>
      <c r="L247" s="16">
        <v>0</v>
      </c>
      <c r="M247" s="16">
        <v>1298</v>
      </c>
    </row>
    <row r="248" spans="1:13" x14ac:dyDescent="0.35">
      <c r="A248" s="16" t="s">
        <v>129</v>
      </c>
      <c r="B248" s="16">
        <v>1586</v>
      </c>
      <c r="C248" s="16">
        <v>-1173</v>
      </c>
      <c r="D248" s="16">
        <v>-3</v>
      </c>
      <c r="E248" s="16">
        <v>0</v>
      </c>
      <c r="F248" s="16">
        <v>0</v>
      </c>
      <c r="G248" s="16">
        <v>-3</v>
      </c>
      <c r="H248" s="16">
        <v>1082</v>
      </c>
      <c r="I248" s="16">
        <v>369</v>
      </c>
      <c r="J248" s="16">
        <v>127</v>
      </c>
      <c r="K248" s="16">
        <v>586</v>
      </c>
      <c r="L248" s="16">
        <v>0</v>
      </c>
      <c r="M248" s="16">
        <v>1492</v>
      </c>
    </row>
    <row r="249" spans="1:13" x14ac:dyDescent="0.35">
      <c r="A249" s="16" t="s">
        <v>130</v>
      </c>
      <c r="B249" s="16">
        <v>1574</v>
      </c>
      <c r="C249" s="16">
        <v>-1177</v>
      </c>
      <c r="D249" s="16">
        <v>-5</v>
      </c>
      <c r="E249" s="16">
        <v>0</v>
      </c>
      <c r="F249" s="16">
        <v>0</v>
      </c>
      <c r="G249" s="16">
        <v>-5</v>
      </c>
      <c r="H249" s="16">
        <v>1086</v>
      </c>
      <c r="I249" s="16">
        <v>378</v>
      </c>
      <c r="J249" s="16">
        <v>187</v>
      </c>
      <c r="K249" s="16">
        <v>521</v>
      </c>
      <c r="L249" s="16">
        <v>0</v>
      </c>
      <c r="M249" s="16">
        <v>1478</v>
      </c>
    </row>
    <row r="250" spans="1:13" x14ac:dyDescent="0.35">
      <c r="A250" s="16" t="s">
        <v>131</v>
      </c>
      <c r="B250" s="16">
        <v>1964</v>
      </c>
      <c r="C250" s="16">
        <v>-1200</v>
      </c>
      <c r="D250" s="16">
        <v>-3</v>
      </c>
      <c r="E250" s="16">
        <v>0</v>
      </c>
      <c r="F250" s="16">
        <v>0</v>
      </c>
      <c r="G250" s="16">
        <v>-3</v>
      </c>
      <c r="H250" s="16">
        <v>1635</v>
      </c>
      <c r="I250" s="16">
        <v>636</v>
      </c>
      <c r="J250" s="16">
        <v>104</v>
      </c>
      <c r="K250" s="16">
        <v>895</v>
      </c>
      <c r="L250" s="16">
        <v>0</v>
      </c>
      <c r="M250" s="16">
        <v>2396</v>
      </c>
    </row>
    <row r="251" spans="1:13" x14ac:dyDescent="0.35">
      <c r="A251" s="16" t="s">
        <v>132</v>
      </c>
      <c r="B251" s="16">
        <v>1950</v>
      </c>
      <c r="C251" s="16">
        <v>-1200</v>
      </c>
      <c r="D251" s="16">
        <v>-3</v>
      </c>
      <c r="E251" s="16">
        <v>0</v>
      </c>
      <c r="F251" s="16">
        <v>0</v>
      </c>
      <c r="G251" s="16">
        <v>-3</v>
      </c>
      <c r="H251" s="16">
        <v>1703</v>
      </c>
      <c r="I251" s="16">
        <v>770</v>
      </c>
      <c r="J251" s="16">
        <v>99</v>
      </c>
      <c r="K251" s="16">
        <v>834</v>
      </c>
      <c r="L251" s="16">
        <v>0</v>
      </c>
      <c r="M251" s="16">
        <v>2450</v>
      </c>
    </row>
    <row r="252" spans="1:13" x14ac:dyDescent="0.35">
      <c r="A252" s="16" t="s">
        <v>133</v>
      </c>
      <c r="B252" s="16">
        <v>1937</v>
      </c>
      <c r="C252" s="16">
        <v>-1198</v>
      </c>
      <c r="D252" s="16">
        <v>-6</v>
      </c>
      <c r="E252" s="16">
        <v>0</v>
      </c>
      <c r="F252" s="16">
        <v>0</v>
      </c>
      <c r="G252" s="16">
        <v>-6</v>
      </c>
      <c r="H252" s="16">
        <v>3109</v>
      </c>
      <c r="I252" s="16">
        <v>2042</v>
      </c>
      <c r="J252" s="16">
        <v>260</v>
      </c>
      <c r="K252" s="16">
        <v>807</v>
      </c>
      <c r="L252" s="16">
        <v>0</v>
      </c>
      <c r="M252" s="16">
        <v>3842</v>
      </c>
    </row>
    <row r="253" spans="1:13" x14ac:dyDescent="0.35">
      <c r="A253" s="16" t="s">
        <v>134</v>
      </c>
      <c r="B253" s="16">
        <v>945</v>
      </c>
      <c r="C253" s="16">
        <v>-1211</v>
      </c>
      <c r="D253" s="16">
        <v>-228</v>
      </c>
      <c r="E253" s="16">
        <v>0</v>
      </c>
      <c r="F253" s="16">
        <v>0</v>
      </c>
      <c r="G253" s="16">
        <v>-228</v>
      </c>
      <c r="H253" s="16">
        <v>2523</v>
      </c>
      <c r="I253" s="16">
        <v>1507</v>
      </c>
      <c r="J253" s="16">
        <v>43</v>
      </c>
      <c r="K253" s="16">
        <v>973</v>
      </c>
      <c r="L253" s="16">
        <v>0</v>
      </c>
      <c r="M253" s="16">
        <v>2029</v>
      </c>
    </row>
    <row r="254" spans="1:13" x14ac:dyDescent="0.35">
      <c r="A254" s="16" t="s">
        <v>135</v>
      </c>
      <c r="B254" s="16">
        <v>1186</v>
      </c>
      <c r="C254" s="16">
        <v>-1211</v>
      </c>
      <c r="D254" s="16">
        <v>-12</v>
      </c>
      <c r="E254" s="16">
        <v>0</v>
      </c>
      <c r="F254" s="16">
        <v>0</v>
      </c>
      <c r="G254" s="16">
        <v>-12</v>
      </c>
      <c r="H254" s="16">
        <v>1881</v>
      </c>
      <c r="I254" s="16">
        <v>811</v>
      </c>
      <c r="J254" s="16">
        <v>192</v>
      </c>
      <c r="K254" s="16">
        <v>878</v>
      </c>
      <c r="L254" s="16">
        <v>0</v>
      </c>
      <c r="M254" s="16">
        <v>1844</v>
      </c>
    </row>
    <row r="255" spans="1:13" x14ac:dyDescent="0.35">
      <c r="A255" s="16" t="s">
        <v>136</v>
      </c>
      <c r="B255" s="16">
        <v>1409</v>
      </c>
      <c r="C255" s="16">
        <v>-1214</v>
      </c>
      <c r="D255" s="16">
        <v>-14</v>
      </c>
      <c r="E255" s="16">
        <v>0</v>
      </c>
      <c r="F255" s="16">
        <v>0</v>
      </c>
      <c r="G255" s="16">
        <v>-14</v>
      </c>
      <c r="H255" s="16">
        <v>1670</v>
      </c>
      <c r="I255" s="16">
        <v>868</v>
      </c>
      <c r="J255" s="16">
        <v>-66</v>
      </c>
      <c r="K255" s="16">
        <v>868</v>
      </c>
      <c r="L255" s="16">
        <v>0</v>
      </c>
      <c r="M255" s="16">
        <v>1851</v>
      </c>
    </row>
    <row r="256" spans="1:13" x14ac:dyDescent="0.35">
      <c r="A256" s="16" t="s">
        <v>137</v>
      </c>
      <c r="B256" s="16">
        <v>1301</v>
      </c>
      <c r="C256" s="16">
        <v>-1228</v>
      </c>
      <c r="D256" s="16">
        <v>-12</v>
      </c>
      <c r="E256" s="16">
        <v>0</v>
      </c>
      <c r="F256" s="16">
        <v>0</v>
      </c>
      <c r="G256" s="16">
        <v>-12</v>
      </c>
      <c r="H256" s="16">
        <v>1624</v>
      </c>
      <c r="I256" s="16">
        <v>691</v>
      </c>
      <c r="J256" s="16">
        <v>111</v>
      </c>
      <c r="K256" s="16">
        <v>822</v>
      </c>
      <c r="L256" s="16">
        <v>0</v>
      </c>
      <c r="M256" s="16">
        <v>1685</v>
      </c>
    </row>
    <row r="257" spans="1:13" x14ac:dyDescent="0.35">
      <c r="A257" s="16" t="s">
        <v>138</v>
      </c>
      <c r="B257" s="16">
        <v>1545</v>
      </c>
      <c r="C257" s="16">
        <v>-1228</v>
      </c>
      <c r="D257" s="16">
        <v>-12</v>
      </c>
      <c r="E257" s="16">
        <v>0</v>
      </c>
      <c r="F257" s="16">
        <v>0</v>
      </c>
      <c r="G257" s="16">
        <v>-12</v>
      </c>
      <c r="H257" s="16">
        <v>1371</v>
      </c>
      <c r="I257" s="16">
        <v>704</v>
      </c>
      <c r="J257" s="16">
        <v>-136</v>
      </c>
      <c r="K257" s="16">
        <v>803</v>
      </c>
      <c r="L257" s="16">
        <v>0</v>
      </c>
      <c r="M257" s="16">
        <v>1676</v>
      </c>
    </row>
    <row r="258" spans="1:13" x14ac:dyDescent="0.35">
      <c r="A258" s="16" t="s">
        <v>139</v>
      </c>
      <c r="B258" s="16">
        <v>1240</v>
      </c>
      <c r="C258" s="16">
        <v>-1227</v>
      </c>
      <c r="D258" s="16">
        <v>-13</v>
      </c>
      <c r="E258" s="16">
        <v>0</v>
      </c>
      <c r="F258" s="16">
        <v>0</v>
      </c>
      <c r="G258" s="16">
        <v>-13</v>
      </c>
      <c r="H258" s="16">
        <v>1768</v>
      </c>
      <c r="I258" s="16">
        <v>680</v>
      </c>
      <c r="J258" s="16">
        <v>174</v>
      </c>
      <c r="K258" s="16">
        <v>914</v>
      </c>
      <c r="L258" s="16">
        <v>0</v>
      </c>
      <c r="M258" s="16">
        <v>1768</v>
      </c>
    </row>
    <row r="259" spans="1:13" x14ac:dyDescent="0.35">
      <c r="A259" s="16" t="s">
        <v>140</v>
      </c>
      <c r="B259" s="16">
        <v>1372</v>
      </c>
      <c r="C259" s="16">
        <v>-1242</v>
      </c>
      <c r="D259" s="16">
        <v>-187</v>
      </c>
      <c r="E259" s="16">
        <v>0</v>
      </c>
      <c r="F259" s="16">
        <v>0</v>
      </c>
      <c r="G259" s="16">
        <v>-187</v>
      </c>
      <c r="H259" s="16">
        <v>1460</v>
      </c>
      <c r="I259" s="16">
        <v>526</v>
      </c>
      <c r="J259" s="16">
        <v>105</v>
      </c>
      <c r="K259" s="16">
        <v>829</v>
      </c>
      <c r="L259" s="16">
        <v>0</v>
      </c>
      <c r="M259" s="16">
        <v>1403</v>
      </c>
    </row>
    <row r="260" spans="1:13" x14ac:dyDescent="0.35">
      <c r="A260" s="16" t="s">
        <v>141</v>
      </c>
      <c r="B260" s="16">
        <v>1451</v>
      </c>
      <c r="C260" s="16">
        <v>-1242</v>
      </c>
      <c r="D260" s="16">
        <v>-12</v>
      </c>
      <c r="E260" s="16">
        <v>0</v>
      </c>
      <c r="F260" s="16">
        <v>0</v>
      </c>
      <c r="G260" s="16">
        <v>-12</v>
      </c>
      <c r="H260" s="16">
        <v>1356</v>
      </c>
      <c r="I260" s="16">
        <v>500</v>
      </c>
      <c r="J260" s="16">
        <v>-6</v>
      </c>
      <c r="K260" s="16">
        <v>862</v>
      </c>
      <c r="L260" s="16">
        <v>0</v>
      </c>
      <c r="M260" s="16">
        <v>1553</v>
      </c>
    </row>
    <row r="261" spans="1:13" x14ac:dyDescent="0.35">
      <c r="A261" s="16" t="s">
        <v>142</v>
      </c>
      <c r="B261" s="16">
        <v>1473</v>
      </c>
      <c r="C261" s="16">
        <v>-1242</v>
      </c>
      <c r="D261" s="16">
        <v>-13</v>
      </c>
      <c r="E261" s="16">
        <v>0</v>
      </c>
      <c r="F261" s="16">
        <v>0</v>
      </c>
      <c r="G261" s="16">
        <v>-13</v>
      </c>
      <c r="H261" s="16">
        <v>1334</v>
      </c>
      <c r="I261" s="16">
        <v>540</v>
      </c>
      <c r="J261" s="16">
        <v>21</v>
      </c>
      <c r="K261" s="16">
        <v>773</v>
      </c>
      <c r="L261" s="16">
        <v>0</v>
      </c>
      <c r="M261" s="16">
        <v>1552</v>
      </c>
    </row>
    <row r="262" spans="1:13" x14ac:dyDescent="0.35">
      <c r="A262" s="16" t="s">
        <v>143</v>
      </c>
      <c r="B262" s="16">
        <v>2139</v>
      </c>
      <c r="C262" s="16">
        <v>-1267</v>
      </c>
      <c r="D262" s="16">
        <v>-12</v>
      </c>
      <c r="E262" s="16">
        <v>0</v>
      </c>
      <c r="F262" s="16">
        <v>0</v>
      </c>
      <c r="G262" s="16">
        <v>-12</v>
      </c>
      <c r="H262" s="16">
        <v>1604</v>
      </c>
      <c r="I262" s="16">
        <v>581</v>
      </c>
      <c r="J262" s="16">
        <v>10</v>
      </c>
      <c r="K262" s="16">
        <v>1013</v>
      </c>
      <c r="L262" s="16">
        <v>0</v>
      </c>
      <c r="M262" s="16">
        <v>2464</v>
      </c>
    </row>
    <row r="263" spans="1:13" x14ac:dyDescent="0.35">
      <c r="A263" s="16" t="s">
        <v>144</v>
      </c>
      <c r="B263" s="16">
        <v>2137</v>
      </c>
      <c r="C263" s="16">
        <v>-1267</v>
      </c>
      <c r="D263" s="16">
        <v>-12</v>
      </c>
      <c r="E263" s="16">
        <v>0</v>
      </c>
      <c r="F263" s="16">
        <v>0</v>
      </c>
      <c r="G263" s="16">
        <v>-12</v>
      </c>
      <c r="H263" s="16">
        <v>1411</v>
      </c>
      <c r="I263" s="16">
        <v>667</v>
      </c>
      <c r="J263" s="16">
        <v>-1</v>
      </c>
      <c r="K263" s="16">
        <v>745</v>
      </c>
      <c r="L263" s="16">
        <v>0</v>
      </c>
      <c r="M263" s="16">
        <v>2269</v>
      </c>
    </row>
    <row r="264" spans="1:13" x14ac:dyDescent="0.35">
      <c r="A264" s="16" t="s">
        <v>145</v>
      </c>
      <c r="B264" s="16">
        <v>2118</v>
      </c>
      <c r="C264" s="16">
        <v>-1265</v>
      </c>
      <c r="D264" s="16">
        <v>-14</v>
      </c>
      <c r="E264" s="16">
        <v>0</v>
      </c>
      <c r="F264" s="16">
        <v>0</v>
      </c>
      <c r="G264" s="16">
        <v>-14</v>
      </c>
      <c r="H264" s="16">
        <v>1578</v>
      </c>
      <c r="I264" s="16">
        <v>651</v>
      </c>
      <c r="J264" s="16">
        <v>21</v>
      </c>
      <c r="K264" s="16">
        <v>906</v>
      </c>
      <c r="L264" s="16">
        <v>0</v>
      </c>
      <c r="M264" s="16">
        <v>2417</v>
      </c>
    </row>
    <row r="265" spans="1:13" x14ac:dyDescent="0.35">
      <c r="A265" s="16" t="s">
        <v>146</v>
      </c>
      <c r="B265" s="16">
        <v>4183</v>
      </c>
      <c r="C265" s="16">
        <v>-1287</v>
      </c>
      <c r="D265" s="16">
        <v>-295</v>
      </c>
      <c r="E265" s="16">
        <v>-133</v>
      </c>
      <c r="F265" s="16">
        <v>0</v>
      </c>
      <c r="G265" s="16">
        <v>-162</v>
      </c>
      <c r="H265" s="16">
        <v>1943</v>
      </c>
      <c r="I265" s="16">
        <v>910</v>
      </c>
      <c r="J265" s="16">
        <v>408</v>
      </c>
      <c r="K265" s="16">
        <v>625</v>
      </c>
      <c r="L265" s="16">
        <v>0</v>
      </c>
      <c r="M265" s="16">
        <v>4544</v>
      </c>
    </row>
    <row r="266" spans="1:13" x14ac:dyDescent="0.35">
      <c r="A266" s="16" t="s">
        <v>147</v>
      </c>
      <c r="B266" s="16">
        <v>2114</v>
      </c>
      <c r="C266" s="16">
        <v>-1287</v>
      </c>
      <c r="D266" s="16">
        <v>-141</v>
      </c>
      <c r="E266" s="16">
        <v>-133</v>
      </c>
      <c r="F266" s="16">
        <v>0</v>
      </c>
      <c r="G266" s="16">
        <v>-8</v>
      </c>
      <c r="H266" s="16">
        <v>1510</v>
      </c>
      <c r="I266" s="16">
        <v>831</v>
      </c>
      <c r="J266" s="16">
        <v>-179</v>
      </c>
      <c r="K266" s="16">
        <v>858</v>
      </c>
      <c r="L266" s="16">
        <v>0</v>
      </c>
      <c r="M266" s="16">
        <v>2196</v>
      </c>
    </row>
    <row r="267" spans="1:13" x14ac:dyDescent="0.35">
      <c r="A267" s="16" t="s">
        <v>148</v>
      </c>
      <c r="B267" s="16">
        <v>-921</v>
      </c>
      <c r="C267" s="16">
        <v>-1288</v>
      </c>
      <c r="D267" s="16">
        <v>-138</v>
      </c>
      <c r="E267" s="16">
        <v>-132</v>
      </c>
      <c r="F267" s="16">
        <v>0</v>
      </c>
      <c r="G267" s="16">
        <v>-6</v>
      </c>
      <c r="H267" s="16">
        <v>1313</v>
      </c>
      <c r="I267" s="16">
        <v>814</v>
      </c>
      <c r="J267" s="16">
        <v>-123</v>
      </c>
      <c r="K267" s="16">
        <v>622</v>
      </c>
      <c r="L267" s="16">
        <v>0</v>
      </c>
      <c r="M267" s="16">
        <v>-1034</v>
      </c>
    </row>
    <row r="268" spans="1:13" x14ac:dyDescent="0.35">
      <c r="A268" s="16" t="s">
        <v>149</v>
      </c>
      <c r="B268" s="16">
        <v>2030</v>
      </c>
      <c r="C268" s="16">
        <v>-1292</v>
      </c>
      <c r="D268" s="16">
        <v>-135</v>
      </c>
      <c r="E268" s="16">
        <v>-127</v>
      </c>
      <c r="F268" s="16">
        <v>0</v>
      </c>
      <c r="G268" s="16">
        <v>-8</v>
      </c>
      <c r="H268" s="16">
        <v>833</v>
      </c>
      <c r="I268" s="16">
        <v>658</v>
      </c>
      <c r="J268" s="16">
        <v>-357</v>
      </c>
      <c r="K268" s="16">
        <v>532</v>
      </c>
      <c r="L268" s="16">
        <v>0</v>
      </c>
      <c r="M268" s="16">
        <v>1436</v>
      </c>
    </row>
    <row r="269" spans="1:13" x14ac:dyDescent="0.35">
      <c r="A269" s="16" t="s">
        <v>150</v>
      </c>
      <c r="B269" s="16">
        <v>2032</v>
      </c>
      <c r="C269" s="16">
        <v>-1292</v>
      </c>
      <c r="D269" s="16">
        <v>-135</v>
      </c>
      <c r="E269" s="16">
        <v>-127</v>
      </c>
      <c r="F269" s="16">
        <v>0</v>
      </c>
      <c r="G269" s="16">
        <v>-8</v>
      </c>
      <c r="H269" s="16">
        <v>1205</v>
      </c>
      <c r="I269" s="16">
        <v>690</v>
      </c>
      <c r="J269" s="16">
        <v>-16</v>
      </c>
      <c r="K269" s="16">
        <v>531</v>
      </c>
      <c r="L269" s="16">
        <v>0</v>
      </c>
      <c r="M269" s="16">
        <v>1810</v>
      </c>
    </row>
    <row r="270" spans="1:13" x14ac:dyDescent="0.35">
      <c r="A270" s="16" t="s">
        <v>151</v>
      </c>
      <c r="B270" s="16">
        <v>1524</v>
      </c>
      <c r="C270" s="16">
        <v>-1287</v>
      </c>
      <c r="D270" s="16">
        <v>-135</v>
      </c>
      <c r="E270" s="16">
        <v>-127</v>
      </c>
      <c r="F270" s="16">
        <v>0</v>
      </c>
      <c r="G270" s="16">
        <v>-8</v>
      </c>
      <c r="H270" s="16">
        <v>1779</v>
      </c>
      <c r="I270" s="16">
        <v>669</v>
      </c>
      <c r="J270" s="16">
        <v>492</v>
      </c>
      <c r="K270" s="16">
        <v>618</v>
      </c>
      <c r="L270" s="16">
        <v>0</v>
      </c>
      <c r="M270" s="16">
        <v>1881</v>
      </c>
    </row>
    <row r="271" spans="1:13" x14ac:dyDescent="0.35">
      <c r="A271" s="16" t="s">
        <v>152</v>
      </c>
      <c r="B271" s="16">
        <v>1784</v>
      </c>
      <c r="C271" s="16">
        <v>-1304</v>
      </c>
      <c r="D271" s="16">
        <v>-336</v>
      </c>
      <c r="E271" s="16">
        <v>-154</v>
      </c>
      <c r="F271" s="16">
        <v>0</v>
      </c>
      <c r="G271" s="16">
        <v>-182</v>
      </c>
      <c r="H271" s="16">
        <v>1204</v>
      </c>
      <c r="I271" s="16">
        <v>696</v>
      </c>
      <c r="J271" s="16">
        <v>-151</v>
      </c>
      <c r="K271" s="16">
        <v>659</v>
      </c>
      <c r="L271" s="16">
        <v>0</v>
      </c>
      <c r="M271" s="16">
        <v>1348</v>
      </c>
    </row>
    <row r="272" spans="1:13" x14ac:dyDescent="0.35">
      <c r="A272" s="16" t="s">
        <v>153</v>
      </c>
      <c r="B272" s="16">
        <v>1962</v>
      </c>
      <c r="C272" s="16">
        <v>-1304</v>
      </c>
      <c r="D272" s="16">
        <v>-162</v>
      </c>
      <c r="E272" s="16">
        <v>-154</v>
      </c>
      <c r="F272" s="16">
        <v>0</v>
      </c>
      <c r="G272" s="16">
        <v>-8</v>
      </c>
      <c r="H272" s="16">
        <v>1421</v>
      </c>
      <c r="I272" s="16">
        <v>671</v>
      </c>
      <c r="J272" s="16">
        <v>101</v>
      </c>
      <c r="K272" s="16">
        <v>649</v>
      </c>
      <c r="L272" s="16">
        <v>0</v>
      </c>
      <c r="M272" s="16">
        <v>1917</v>
      </c>
    </row>
    <row r="273" spans="1:13" x14ac:dyDescent="0.35">
      <c r="A273" s="16" t="s">
        <v>154</v>
      </c>
      <c r="B273" s="16">
        <v>1924</v>
      </c>
      <c r="C273" s="16">
        <v>-1305</v>
      </c>
      <c r="D273" s="16">
        <v>-161</v>
      </c>
      <c r="E273" s="16">
        <v>-155</v>
      </c>
      <c r="F273" s="16">
        <v>0</v>
      </c>
      <c r="G273" s="16">
        <v>-6</v>
      </c>
      <c r="H273" s="16">
        <v>1372</v>
      </c>
      <c r="I273" s="16">
        <v>655</v>
      </c>
      <c r="J273" s="16">
        <v>158</v>
      </c>
      <c r="K273" s="16">
        <v>559</v>
      </c>
      <c r="L273" s="16">
        <v>0</v>
      </c>
      <c r="M273" s="16">
        <v>1830</v>
      </c>
    </row>
    <row r="274" spans="1:13" x14ac:dyDescent="0.35">
      <c r="A274" s="16" t="s">
        <v>155</v>
      </c>
      <c r="B274" s="16">
        <v>2788</v>
      </c>
      <c r="C274" s="16">
        <v>-1343</v>
      </c>
      <c r="D274" s="16">
        <v>-953</v>
      </c>
      <c r="E274" s="16">
        <v>-170</v>
      </c>
      <c r="F274" s="16">
        <v>-774</v>
      </c>
      <c r="G274" s="16">
        <v>-9</v>
      </c>
      <c r="H274" s="16">
        <v>1837</v>
      </c>
      <c r="I274" s="16">
        <v>939</v>
      </c>
      <c r="J274" s="16">
        <v>-360</v>
      </c>
      <c r="K274" s="16">
        <v>1258</v>
      </c>
      <c r="L274" s="16">
        <v>0</v>
      </c>
      <c r="M274" s="16">
        <v>2329</v>
      </c>
    </row>
    <row r="275" spans="1:13" x14ac:dyDescent="0.35">
      <c r="A275" s="16" t="s">
        <v>156</v>
      </c>
      <c r="B275" s="16">
        <v>2785</v>
      </c>
      <c r="C275" s="16">
        <v>-1343</v>
      </c>
      <c r="D275" s="16">
        <v>-179</v>
      </c>
      <c r="E275" s="16">
        <v>-170</v>
      </c>
      <c r="F275" s="16">
        <v>0</v>
      </c>
      <c r="G275" s="16">
        <v>-9</v>
      </c>
      <c r="H275" s="16">
        <v>2270</v>
      </c>
      <c r="I275" s="16">
        <v>994</v>
      </c>
      <c r="J275" s="16">
        <v>98</v>
      </c>
      <c r="K275" s="16">
        <v>1178</v>
      </c>
      <c r="L275" s="16">
        <v>0</v>
      </c>
      <c r="M275" s="16">
        <v>3533</v>
      </c>
    </row>
    <row r="276" spans="1:13" x14ac:dyDescent="0.35">
      <c r="A276" s="16" t="s">
        <v>157</v>
      </c>
      <c r="B276" s="16">
        <v>2672</v>
      </c>
      <c r="C276" s="16">
        <v>-1345</v>
      </c>
      <c r="D276" s="16">
        <v>-185</v>
      </c>
      <c r="E276" s="16">
        <v>-171</v>
      </c>
      <c r="F276" s="16">
        <v>-5</v>
      </c>
      <c r="G276" s="16">
        <v>-9</v>
      </c>
      <c r="H276" s="16">
        <v>2274</v>
      </c>
      <c r="I276" s="16">
        <v>1052</v>
      </c>
      <c r="J276" s="16">
        <v>220</v>
      </c>
      <c r="K276" s="16">
        <v>1002</v>
      </c>
      <c r="L276" s="16">
        <v>0</v>
      </c>
      <c r="M276" s="16">
        <v>3416</v>
      </c>
    </row>
    <row r="277" spans="1:13" x14ac:dyDescent="0.35">
      <c r="A277" s="16" t="s">
        <v>158</v>
      </c>
      <c r="B277" s="16">
        <v>9030</v>
      </c>
      <c r="C277" s="16">
        <v>-1358</v>
      </c>
      <c r="D277" s="16">
        <v>-253</v>
      </c>
      <c r="E277" s="16">
        <v>-100</v>
      </c>
      <c r="F277" s="16">
        <v>0</v>
      </c>
      <c r="G277" s="16">
        <v>-153</v>
      </c>
      <c r="H277" s="16">
        <v>-5383</v>
      </c>
      <c r="I277" s="16">
        <v>538</v>
      </c>
      <c r="J277" s="16">
        <v>-6602</v>
      </c>
      <c r="K277" s="16">
        <v>681</v>
      </c>
      <c r="L277" s="16">
        <v>0</v>
      </c>
      <c r="M277" s="16">
        <v>2036</v>
      </c>
    </row>
    <row r="278" spans="1:13" x14ac:dyDescent="0.35">
      <c r="A278" s="16" t="s">
        <v>159</v>
      </c>
      <c r="B278" s="16">
        <v>1220</v>
      </c>
      <c r="C278" s="16">
        <v>-1358</v>
      </c>
      <c r="D278" s="16">
        <v>-103</v>
      </c>
      <c r="E278" s="16">
        <v>-100</v>
      </c>
      <c r="F278" s="16">
        <v>0</v>
      </c>
      <c r="G278" s="16">
        <v>-3</v>
      </c>
      <c r="H278" s="16">
        <v>1310</v>
      </c>
      <c r="I278" s="16">
        <v>507</v>
      </c>
      <c r="J278" s="16">
        <v>53</v>
      </c>
      <c r="K278" s="16">
        <v>750</v>
      </c>
      <c r="L278" s="16">
        <v>0</v>
      </c>
      <c r="M278" s="16">
        <v>1069</v>
      </c>
    </row>
    <row r="279" spans="1:13" x14ac:dyDescent="0.35">
      <c r="A279" s="16" t="s">
        <v>160</v>
      </c>
      <c r="B279" s="16">
        <v>1228</v>
      </c>
      <c r="C279" s="16">
        <v>-1359</v>
      </c>
      <c r="D279" s="16">
        <v>-116</v>
      </c>
      <c r="E279" s="16">
        <v>-100</v>
      </c>
      <c r="F279" s="16">
        <v>-12</v>
      </c>
      <c r="G279" s="16">
        <v>-4</v>
      </c>
      <c r="H279" s="16">
        <v>1275</v>
      </c>
      <c r="I279" s="16">
        <v>494</v>
      </c>
      <c r="J279" s="16">
        <v>51</v>
      </c>
      <c r="K279" s="16">
        <v>730</v>
      </c>
      <c r="L279" s="16">
        <v>0</v>
      </c>
      <c r="M279" s="16">
        <v>1028</v>
      </c>
    </row>
    <row r="280" spans="1:13" x14ac:dyDescent="0.35">
      <c r="A280" s="16" t="s">
        <v>161</v>
      </c>
      <c r="B280" s="16">
        <v>1588</v>
      </c>
      <c r="C280" s="16">
        <v>-1375</v>
      </c>
      <c r="D280" s="16">
        <v>-94</v>
      </c>
      <c r="E280" s="16">
        <v>-91</v>
      </c>
      <c r="F280" s="16">
        <v>0</v>
      </c>
      <c r="G280" s="16">
        <v>-3</v>
      </c>
      <c r="H280" s="16">
        <v>1419</v>
      </c>
      <c r="I280" s="16">
        <v>699</v>
      </c>
      <c r="J280" s="16">
        <v>74</v>
      </c>
      <c r="K280" s="16">
        <v>646</v>
      </c>
      <c r="L280" s="16">
        <v>0</v>
      </c>
      <c r="M280" s="16">
        <v>1538</v>
      </c>
    </row>
    <row r="281" spans="1:13" x14ac:dyDescent="0.35">
      <c r="A281" s="16" t="s">
        <v>162</v>
      </c>
      <c r="B281" s="16">
        <v>1934</v>
      </c>
      <c r="C281" s="16">
        <v>-1375</v>
      </c>
      <c r="D281" s="16">
        <v>-94</v>
      </c>
      <c r="E281" s="16">
        <v>-91</v>
      </c>
      <c r="F281" s="16">
        <v>0</v>
      </c>
      <c r="G281" s="16">
        <v>-3</v>
      </c>
      <c r="H281" s="16">
        <v>1288</v>
      </c>
      <c r="I281" s="16">
        <v>673</v>
      </c>
      <c r="J281" s="16">
        <v>-43</v>
      </c>
      <c r="K281" s="16">
        <v>658</v>
      </c>
      <c r="L281" s="16">
        <v>0</v>
      </c>
      <c r="M281" s="16">
        <v>1753</v>
      </c>
    </row>
    <row r="282" spans="1:13" x14ac:dyDescent="0.35">
      <c r="A282" s="16" t="s">
        <v>163</v>
      </c>
      <c r="B282" s="16">
        <v>1957</v>
      </c>
      <c r="C282" s="16">
        <v>-1375</v>
      </c>
      <c r="D282" s="16">
        <v>-101</v>
      </c>
      <c r="E282" s="16">
        <v>-91</v>
      </c>
      <c r="F282" s="16">
        <v>-5</v>
      </c>
      <c r="G282" s="16">
        <v>-5</v>
      </c>
      <c r="H282" s="16">
        <v>1367</v>
      </c>
      <c r="I282" s="16">
        <v>683</v>
      </c>
      <c r="J282" s="16">
        <v>-45</v>
      </c>
      <c r="K282" s="16">
        <v>729</v>
      </c>
      <c r="L282" s="16">
        <v>0</v>
      </c>
      <c r="M282" s="16">
        <v>1848</v>
      </c>
    </row>
    <row r="283" spans="1:13" x14ac:dyDescent="0.35">
      <c r="A283" s="16" t="s">
        <v>164</v>
      </c>
      <c r="B283" s="16">
        <v>1834</v>
      </c>
      <c r="C283" s="16">
        <v>-1400</v>
      </c>
      <c r="D283" s="16">
        <v>-253</v>
      </c>
      <c r="E283" s="16">
        <v>-79</v>
      </c>
      <c r="F283" s="16">
        <v>0</v>
      </c>
      <c r="G283" s="16">
        <v>-174</v>
      </c>
      <c r="H283" s="16">
        <v>2142</v>
      </c>
      <c r="I283" s="16">
        <v>777</v>
      </c>
      <c r="J283" s="16">
        <v>74</v>
      </c>
      <c r="K283" s="16">
        <v>1291</v>
      </c>
      <c r="L283" s="16">
        <v>0</v>
      </c>
      <c r="M283" s="16">
        <v>2323</v>
      </c>
    </row>
    <row r="284" spans="1:13" x14ac:dyDescent="0.35">
      <c r="A284" s="16" t="s">
        <v>165</v>
      </c>
      <c r="B284" s="16">
        <v>1915</v>
      </c>
      <c r="C284" s="16">
        <v>-1400</v>
      </c>
      <c r="D284" s="16">
        <v>-82</v>
      </c>
      <c r="E284" s="16">
        <v>-79</v>
      </c>
      <c r="F284" s="16">
        <v>0</v>
      </c>
      <c r="G284" s="16">
        <v>-3</v>
      </c>
      <c r="H284" s="16">
        <v>2016</v>
      </c>
      <c r="I284" s="16">
        <v>760</v>
      </c>
      <c r="J284" s="16">
        <v>-6</v>
      </c>
      <c r="K284" s="16">
        <v>1262</v>
      </c>
      <c r="L284" s="16">
        <v>0</v>
      </c>
      <c r="M284" s="16">
        <v>2449</v>
      </c>
    </row>
    <row r="285" spans="1:13" x14ac:dyDescent="0.35">
      <c r="A285" s="16" t="s">
        <v>166</v>
      </c>
      <c r="B285" s="16">
        <v>1945</v>
      </c>
      <c r="C285" s="16">
        <v>-1401</v>
      </c>
      <c r="D285" s="16">
        <v>-86</v>
      </c>
      <c r="E285" s="16">
        <v>-78</v>
      </c>
      <c r="F285" s="16">
        <v>-4</v>
      </c>
      <c r="G285" s="16">
        <v>-4</v>
      </c>
      <c r="H285" s="16">
        <v>1824</v>
      </c>
      <c r="I285" s="16">
        <v>793</v>
      </c>
      <c r="J285" s="16">
        <v>-17</v>
      </c>
      <c r="K285" s="16">
        <v>1048</v>
      </c>
      <c r="L285" s="16">
        <v>0</v>
      </c>
      <c r="M285" s="16">
        <v>2282</v>
      </c>
    </row>
    <row r="286" spans="1:13" x14ac:dyDescent="0.35">
      <c r="A286" s="16" t="s">
        <v>167</v>
      </c>
      <c r="B286" s="16">
        <v>2263</v>
      </c>
      <c r="C286" s="16">
        <v>-1429</v>
      </c>
      <c r="D286" s="16">
        <v>-76</v>
      </c>
      <c r="E286" s="16">
        <v>-73</v>
      </c>
      <c r="F286" s="16">
        <v>0</v>
      </c>
      <c r="G286" s="16">
        <v>-3</v>
      </c>
      <c r="H286" s="16">
        <v>1903</v>
      </c>
      <c r="I286" s="16">
        <v>898</v>
      </c>
      <c r="J286" s="16">
        <v>-106</v>
      </c>
      <c r="K286" s="16">
        <v>1111</v>
      </c>
      <c r="L286" s="16">
        <v>0</v>
      </c>
      <c r="M286" s="16">
        <v>2661</v>
      </c>
    </row>
    <row r="287" spans="1:13" x14ac:dyDescent="0.35">
      <c r="A287" s="16" t="s">
        <v>168</v>
      </c>
      <c r="B287" s="16">
        <v>2304</v>
      </c>
      <c r="C287" s="16">
        <v>-1429</v>
      </c>
      <c r="D287" s="16">
        <v>-76</v>
      </c>
      <c r="E287" s="16">
        <v>-73</v>
      </c>
      <c r="F287" s="16">
        <v>0</v>
      </c>
      <c r="G287" s="16">
        <v>-3</v>
      </c>
      <c r="H287" s="16">
        <v>2088</v>
      </c>
      <c r="I287" s="16">
        <v>913</v>
      </c>
      <c r="J287" s="16">
        <v>45</v>
      </c>
      <c r="K287" s="16">
        <v>1130</v>
      </c>
      <c r="L287" s="16">
        <v>0</v>
      </c>
      <c r="M287" s="16">
        <v>2887</v>
      </c>
    </row>
    <row r="288" spans="1:13" x14ac:dyDescent="0.35">
      <c r="A288" s="16" t="s">
        <v>169</v>
      </c>
      <c r="B288" s="16">
        <v>2303</v>
      </c>
      <c r="C288" s="16">
        <v>-1430</v>
      </c>
      <c r="D288" s="16">
        <v>-196</v>
      </c>
      <c r="E288" s="16">
        <v>-72</v>
      </c>
      <c r="F288" s="16">
        <v>0</v>
      </c>
      <c r="G288" s="16">
        <v>-124</v>
      </c>
      <c r="H288" s="16">
        <v>2197</v>
      </c>
      <c r="I288" s="16">
        <v>964</v>
      </c>
      <c r="J288" s="16">
        <v>44</v>
      </c>
      <c r="K288" s="16">
        <v>1189</v>
      </c>
      <c r="L288" s="16">
        <v>0</v>
      </c>
      <c r="M288" s="16">
        <v>2874</v>
      </c>
    </row>
    <row r="289" spans="1:13" x14ac:dyDescent="0.35">
      <c r="A289" s="16" t="s">
        <v>170</v>
      </c>
      <c r="B289" s="16">
        <v>2239</v>
      </c>
      <c r="C289" s="16">
        <v>-1444</v>
      </c>
      <c r="D289" s="16">
        <v>-4</v>
      </c>
      <c r="E289" s="16">
        <v>-1</v>
      </c>
      <c r="F289" s="16">
        <v>0</v>
      </c>
      <c r="G289" s="16">
        <v>-3</v>
      </c>
      <c r="H289" s="16">
        <v>1938</v>
      </c>
      <c r="I289" s="16">
        <v>751</v>
      </c>
      <c r="J289" s="16">
        <v>-141</v>
      </c>
      <c r="K289" s="16">
        <v>1328</v>
      </c>
      <c r="L289" s="16">
        <v>0</v>
      </c>
      <c r="M289" s="16">
        <v>2729</v>
      </c>
    </row>
    <row r="290" spans="1:13" x14ac:dyDescent="0.35">
      <c r="A290" s="16" t="s">
        <v>171</v>
      </c>
      <c r="B290" s="16">
        <v>1387</v>
      </c>
      <c r="C290" s="16">
        <v>-1444</v>
      </c>
      <c r="D290" s="16">
        <v>-4</v>
      </c>
      <c r="E290" s="16">
        <v>-1</v>
      </c>
      <c r="F290" s="16">
        <v>0</v>
      </c>
      <c r="G290" s="16">
        <v>-3</v>
      </c>
      <c r="H290" s="16">
        <v>1987</v>
      </c>
      <c r="I290" s="16">
        <v>748</v>
      </c>
      <c r="J290" s="16">
        <v>27</v>
      </c>
      <c r="K290" s="16">
        <v>1212</v>
      </c>
      <c r="L290" s="16">
        <v>0</v>
      </c>
      <c r="M290" s="16">
        <v>1926</v>
      </c>
    </row>
    <row r="291" spans="1:13" x14ac:dyDescent="0.35">
      <c r="A291" s="16" t="s">
        <v>172</v>
      </c>
      <c r="B291" s="16">
        <v>1635</v>
      </c>
      <c r="C291" s="16">
        <v>-1440</v>
      </c>
      <c r="D291" s="16">
        <v>-10</v>
      </c>
      <c r="E291" s="16">
        <v>0</v>
      </c>
      <c r="F291" s="16">
        <v>-6</v>
      </c>
      <c r="G291" s="16">
        <v>-4</v>
      </c>
      <c r="H291" s="16">
        <v>1514</v>
      </c>
      <c r="I291" s="16">
        <v>725</v>
      </c>
      <c r="J291" s="16">
        <v>27</v>
      </c>
      <c r="K291" s="16">
        <v>762</v>
      </c>
      <c r="L291" s="16">
        <v>0</v>
      </c>
      <c r="M291" s="16">
        <v>1699</v>
      </c>
    </row>
    <row r="292" spans="1:13" x14ac:dyDescent="0.35">
      <c r="A292" s="16" t="s">
        <v>173</v>
      </c>
      <c r="B292" s="16">
        <v>2055</v>
      </c>
      <c r="C292" s="16">
        <v>-1457</v>
      </c>
      <c r="D292" s="16">
        <v>-11</v>
      </c>
      <c r="E292" s="16">
        <v>-8</v>
      </c>
      <c r="F292" s="16">
        <v>0</v>
      </c>
      <c r="G292" s="16">
        <v>-3</v>
      </c>
      <c r="H292" s="16">
        <v>1145</v>
      </c>
      <c r="I292" s="16">
        <v>620</v>
      </c>
      <c r="J292" s="16">
        <v>-83</v>
      </c>
      <c r="K292" s="16">
        <v>608</v>
      </c>
      <c r="L292" s="16">
        <v>0</v>
      </c>
      <c r="M292" s="16">
        <v>1732</v>
      </c>
    </row>
    <row r="293" spans="1:13" x14ac:dyDescent="0.35">
      <c r="A293" s="16" t="s">
        <v>174</v>
      </c>
      <c r="B293" s="16">
        <v>1562</v>
      </c>
      <c r="C293" s="16">
        <v>-1457</v>
      </c>
      <c r="D293" s="16">
        <v>-11</v>
      </c>
      <c r="E293" s="16">
        <v>-8</v>
      </c>
      <c r="F293" s="16">
        <v>0</v>
      </c>
      <c r="G293" s="16">
        <v>-3</v>
      </c>
      <c r="H293" s="16">
        <v>1266</v>
      </c>
      <c r="I293" s="16">
        <v>587</v>
      </c>
      <c r="J293" s="16">
        <v>83</v>
      </c>
      <c r="K293" s="16">
        <v>596</v>
      </c>
      <c r="L293" s="16">
        <v>0</v>
      </c>
      <c r="M293" s="16">
        <v>1360</v>
      </c>
    </row>
    <row r="294" spans="1:13" x14ac:dyDescent="0.35">
      <c r="A294" s="16" t="s">
        <v>175</v>
      </c>
      <c r="B294" s="16">
        <v>2139</v>
      </c>
      <c r="C294" s="16">
        <v>-1457</v>
      </c>
      <c r="D294" s="16">
        <v>-122</v>
      </c>
      <c r="E294" s="16">
        <v>-7</v>
      </c>
      <c r="F294" s="16">
        <v>-110</v>
      </c>
      <c r="G294" s="16">
        <v>-5</v>
      </c>
      <c r="H294" s="16">
        <v>1379</v>
      </c>
      <c r="I294" s="16">
        <v>587</v>
      </c>
      <c r="J294" s="16">
        <v>86</v>
      </c>
      <c r="K294" s="16">
        <v>706</v>
      </c>
      <c r="L294" s="16">
        <v>0</v>
      </c>
      <c r="M294" s="16">
        <v>1939</v>
      </c>
    </row>
    <row r="295" spans="1:13" x14ac:dyDescent="0.35">
      <c r="A295" s="16" t="s">
        <v>176</v>
      </c>
      <c r="B295" s="16">
        <v>1258</v>
      </c>
      <c r="C295" s="16">
        <v>-1468</v>
      </c>
      <c r="D295" s="16">
        <v>-120</v>
      </c>
      <c r="E295" s="16">
        <v>-117</v>
      </c>
      <c r="F295" s="16">
        <v>0</v>
      </c>
      <c r="G295" s="16">
        <v>-3</v>
      </c>
      <c r="H295" s="16">
        <v>1370</v>
      </c>
      <c r="I295" s="16">
        <v>721</v>
      </c>
      <c r="J295" s="16">
        <v>-132</v>
      </c>
      <c r="K295" s="16">
        <v>781</v>
      </c>
      <c r="L295" s="16">
        <v>0</v>
      </c>
      <c r="M295" s="16">
        <v>1040</v>
      </c>
    </row>
    <row r="296" spans="1:13" x14ac:dyDescent="0.35">
      <c r="A296" s="16" t="s">
        <v>177</v>
      </c>
      <c r="B296" s="16">
        <v>1983</v>
      </c>
      <c r="C296" s="16">
        <v>-1468</v>
      </c>
      <c r="D296" s="16">
        <v>-120</v>
      </c>
      <c r="E296" s="16">
        <v>-117</v>
      </c>
      <c r="F296" s="16">
        <v>0</v>
      </c>
      <c r="G296" s="16">
        <v>-3</v>
      </c>
      <c r="H296" s="16">
        <v>1666</v>
      </c>
      <c r="I296" s="16">
        <v>697</v>
      </c>
      <c r="J296" s="16">
        <v>111</v>
      </c>
      <c r="K296" s="16">
        <v>858</v>
      </c>
      <c r="L296" s="16">
        <v>0</v>
      </c>
      <c r="M296" s="16">
        <v>2061</v>
      </c>
    </row>
    <row r="297" spans="1:13" x14ac:dyDescent="0.35">
      <c r="A297" s="16" t="s">
        <v>178</v>
      </c>
      <c r="B297" s="16">
        <v>3218</v>
      </c>
      <c r="C297" s="16">
        <v>-1469</v>
      </c>
      <c r="D297" s="16">
        <v>-454</v>
      </c>
      <c r="E297" s="16">
        <v>-117</v>
      </c>
      <c r="F297" s="16">
        <v>-6</v>
      </c>
      <c r="G297" s="16">
        <v>-331</v>
      </c>
      <c r="H297" s="16">
        <v>1431</v>
      </c>
      <c r="I297" s="16">
        <v>746</v>
      </c>
      <c r="J297" s="16">
        <v>110</v>
      </c>
      <c r="K297" s="16">
        <v>575</v>
      </c>
      <c r="L297" s="16">
        <v>0</v>
      </c>
      <c r="M297" s="16">
        <v>2726</v>
      </c>
    </row>
    <row r="298" spans="1:13" x14ac:dyDescent="0.35">
      <c r="A298" s="16" t="s">
        <v>179</v>
      </c>
      <c r="B298" s="16">
        <v>1570</v>
      </c>
      <c r="C298" s="16">
        <v>-1494</v>
      </c>
      <c r="D298" s="16">
        <v>-135</v>
      </c>
      <c r="E298" s="16">
        <v>-132</v>
      </c>
      <c r="F298" s="16">
        <v>0</v>
      </c>
      <c r="G298" s="16">
        <v>-3</v>
      </c>
      <c r="H298" s="16">
        <v>2553</v>
      </c>
      <c r="I298" s="16">
        <v>845</v>
      </c>
      <c r="J298" s="16">
        <v>-114</v>
      </c>
      <c r="K298" s="16">
        <v>1822</v>
      </c>
      <c r="L298" s="16">
        <v>0</v>
      </c>
      <c r="M298" s="16">
        <v>2494</v>
      </c>
    </row>
    <row r="299" spans="1:13" x14ac:dyDescent="0.35">
      <c r="A299" s="16" t="s">
        <v>180</v>
      </c>
      <c r="B299" s="16">
        <v>1304</v>
      </c>
      <c r="C299" s="16">
        <v>-1494</v>
      </c>
      <c r="D299" s="16">
        <v>-135</v>
      </c>
      <c r="E299" s="16">
        <v>-132</v>
      </c>
      <c r="F299" s="16">
        <v>0</v>
      </c>
      <c r="G299" s="16">
        <v>-3</v>
      </c>
      <c r="H299" s="16">
        <v>2881</v>
      </c>
      <c r="I299" s="16">
        <v>868</v>
      </c>
      <c r="J299" s="16">
        <v>62</v>
      </c>
      <c r="K299" s="16">
        <v>1951</v>
      </c>
      <c r="L299" s="16">
        <v>0</v>
      </c>
      <c r="M299" s="16">
        <v>2556</v>
      </c>
    </row>
    <row r="300" spans="1:13" x14ac:dyDescent="0.35">
      <c r="A300" s="16" t="s">
        <v>181</v>
      </c>
      <c r="B300" s="16">
        <v>4775</v>
      </c>
      <c r="C300" s="16">
        <v>-1492</v>
      </c>
      <c r="D300" s="16">
        <v>-383</v>
      </c>
      <c r="E300" s="16">
        <v>-131</v>
      </c>
      <c r="F300" s="16">
        <v>-5</v>
      </c>
      <c r="G300" s="16">
        <v>-247</v>
      </c>
      <c r="H300" s="16">
        <v>2225</v>
      </c>
      <c r="I300" s="16">
        <v>925</v>
      </c>
      <c r="J300" s="16">
        <v>54</v>
      </c>
      <c r="K300" s="16">
        <v>1246</v>
      </c>
      <c r="L300" s="16">
        <v>0</v>
      </c>
      <c r="M300" s="16">
        <v>5125</v>
      </c>
    </row>
    <row r="301" spans="1:13" x14ac:dyDescent="0.35">
      <c r="A301" s="16" t="s">
        <v>182</v>
      </c>
      <c r="B301" s="16">
        <v>845</v>
      </c>
      <c r="C301" s="16">
        <v>-1510</v>
      </c>
      <c r="D301" s="16">
        <v>-36</v>
      </c>
      <c r="E301" s="16">
        <v>-21</v>
      </c>
      <c r="F301" s="16">
        <v>0</v>
      </c>
      <c r="G301" s="16">
        <v>-15</v>
      </c>
      <c r="H301" s="16">
        <v>1496</v>
      </c>
      <c r="I301" s="16">
        <v>550</v>
      </c>
      <c r="J301" s="16">
        <v>-47</v>
      </c>
      <c r="K301" s="16">
        <v>993</v>
      </c>
      <c r="L301" s="16">
        <v>0</v>
      </c>
      <c r="M301" s="16">
        <v>795</v>
      </c>
    </row>
    <row r="302" spans="1:13" x14ac:dyDescent="0.35">
      <c r="A302" s="16" t="s">
        <v>183</v>
      </c>
      <c r="B302" s="16">
        <v>1538</v>
      </c>
      <c r="C302" s="16">
        <v>-1510</v>
      </c>
      <c r="D302" s="16">
        <v>-36</v>
      </c>
      <c r="E302" s="16">
        <v>-21</v>
      </c>
      <c r="F302" s="16">
        <v>0</v>
      </c>
      <c r="G302" s="16">
        <v>-15</v>
      </c>
      <c r="H302" s="16">
        <v>2072</v>
      </c>
      <c r="I302" s="16">
        <v>1306</v>
      </c>
      <c r="J302" s="16">
        <v>-23</v>
      </c>
      <c r="K302" s="16">
        <v>789</v>
      </c>
      <c r="L302" s="16">
        <v>0</v>
      </c>
      <c r="M302" s="16">
        <v>2064</v>
      </c>
    </row>
    <row r="303" spans="1:13" x14ac:dyDescent="0.35">
      <c r="A303" s="16" t="s">
        <v>184</v>
      </c>
      <c r="B303" s="16">
        <v>1711</v>
      </c>
      <c r="C303" s="16">
        <v>-1510</v>
      </c>
      <c r="D303" s="16">
        <v>-43</v>
      </c>
      <c r="E303" s="16">
        <v>-22</v>
      </c>
      <c r="F303" s="16">
        <v>-6</v>
      </c>
      <c r="G303" s="16">
        <v>-15</v>
      </c>
      <c r="H303" s="16">
        <v>1424</v>
      </c>
      <c r="I303" s="16">
        <v>676</v>
      </c>
      <c r="J303" s="16">
        <v>-19</v>
      </c>
      <c r="K303" s="16">
        <v>767</v>
      </c>
      <c r="L303" s="16">
        <v>0</v>
      </c>
      <c r="M303" s="16">
        <v>1582</v>
      </c>
    </row>
    <row r="304" spans="1:13" x14ac:dyDescent="0.35">
      <c r="A304" s="16" t="s">
        <v>185</v>
      </c>
      <c r="B304" s="16">
        <v>2381</v>
      </c>
      <c r="C304" s="16">
        <v>-1525</v>
      </c>
      <c r="D304" s="16">
        <v>-229</v>
      </c>
      <c r="E304" s="16">
        <v>-35</v>
      </c>
      <c r="F304" s="16">
        <v>-171</v>
      </c>
      <c r="G304" s="16">
        <v>-23</v>
      </c>
      <c r="H304" s="16">
        <v>1265</v>
      </c>
      <c r="I304" s="16">
        <v>696</v>
      </c>
      <c r="J304" s="16">
        <v>-127</v>
      </c>
      <c r="K304" s="16">
        <v>696</v>
      </c>
      <c r="L304" s="16">
        <v>0</v>
      </c>
      <c r="M304" s="16">
        <v>1892</v>
      </c>
    </row>
    <row r="305" spans="1:13" x14ac:dyDescent="0.35">
      <c r="A305" s="16" t="s">
        <v>186</v>
      </c>
      <c r="B305" s="16">
        <v>2027</v>
      </c>
      <c r="C305" s="16">
        <v>-1525</v>
      </c>
      <c r="D305" s="16">
        <v>-58</v>
      </c>
      <c r="E305" s="16">
        <v>-35</v>
      </c>
      <c r="F305" s="16">
        <v>0</v>
      </c>
      <c r="G305" s="16">
        <v>-23</v>
      </c>
      <c r="H305" s="16">
        <v>1333</v>
      </c>
      <c r="I305" s="16">
        <v>579</v>
      </c>
      <c r="J305" s="16">
        <v>40</v>
      </c>
      <c r="K305" s="16">
        <v>714</v>
      </c>
      <c r="L305" s="16">
        <v>0</v>
      </c>
      <c r="M305" s="16">
        <v>1777</v>
      </c>
    </row>
    <row r="306" spans="1:13" x14ac:dyDescent="0.35">
      <c r="A306" s="16" t="s">
        <v>187</v>
      </c>
      <c r="B306" s="16">
        <v>1617</v>
      </c>
      <c r="C306" s="16">
        <v>-1524</v>
      </c>
      <c r="D306" s="16">
        <v>-65</v>
      </c>
      <c r="E306" s="16">
        <v>-36</v>
      </c>
      <c r="F306" s="16">
        <v>-5</v>
      </c>
      <c r="G306" s="16">
        <v>-24</v>
      </c>
      <c r="H306" s="16">
        <v>2268</v>
      </c>
      <c r="I306" s="16">
        <v>1205</v>
      </c>
      <c r="J306" s="16">
        <v>15</v>
      </c>
      <c r="K306" s="16">
        <v>1048</v>
      </c>
      <c r="L306" s="16">
        <v>0</v>
      </c>
      <c r="M306" s="16">
        <v>2296</v>
      </c>
    </row>
    <row r="307" spans="1:13" x14ac:dyDescent="0.35">
      <c r="A307" s="16" t="s">
        <v>188</v>
      </c>
      <c r="B307" s="16">
        <v>2066</v>
      </c>
      <c r="C307" s="16">
        <v>-1556</v>
      </c>
      <c r="D307" s="16">
        <v>-101</v>
      </c>
      <c r="E307" s="16">
        <v>-56</v>
      </c>
      <c r="F307" s="16">
        <v>0</v>
      </c>
      <c r="G307" s="16">
        <v>-45</v>
      </c>
      <c r="H307" s="16">
        <v>1089</v>
      </c>
      <c r="I307" s="16">
        <v>-432</v>
      </c>
      <c r="J307" s="16">
        <v>610</v>
      </c>
      <c r="K307" s="16">
        <v>911</v>
      </c>
      <c r="L307" s="16">
        <v>0</v>
      </c>
      <c r="M307" s="16">
        <v>1498</v>
      </c>
    </row>
    <row r="308" spans="1:13" x14ac:dyDescent="0.35">
      <c r="A308" s="16" t="s">
        <v>189</v>
      </c>
      <c r="B308" s="16">
        <v>1988</v>
      </c>
      <c r="C308" s="16">
        <v>-1556</v>
      </c>
      <c r="D308" s="16">
        <v>-102</v>
      </c>
      <c r="E308" s="16">
        <v>-56</v>
      </c>
      <c r="F308" s="16">
        <v>0</v>
      </c>
      <c r="G308" s="16">
        <v>-46</v>
      </c>
      <c r="H308" s="16">
        <v>2427</v>
      </c>
      <c r="I308" s="16">
        <v>1805</v>
      </c>
      <c r="J308" s="16">
        <v>-329</v>
      </c>
      <c r="K308" s="16">
        <v>951</v>
      </c>
      <c r="L308" s="16">
        <v>0</v>
      </c>
      <c r="M308" s="16">
        <v>2757</v>
      </c>
    </row>
    <row r="309" spans="1:13" x14ac:dyDescent="0.35">
      <c r="A309" s="16" t="s">
        <v>190</v>
      </c>
      <c r="B309" s="16">
        <v>2768</v>
      </c>
      <c r="C309" s="16">
        <v>-1554</v>
      </c>
      <c r="D309" s="16">
        <v>-246</v>
      </c>
      <c r="E309" s="16">
        <v>-56</v>
      </c>
      <c r="F309" s="16">
        <v>0</v>
      </c>
      <c r="G309" s="16">
        <v>-190</v>
      </c>
      <c r="H309" s="16">
        <v>2423</v>
      </c>
      <c r="I309" s="16">
        <v>1930</v>
      </c>
      <c r="J309" s="16">
        <v>-318</v>
      </c>
      <c r="K309" s="16">
        <v>811</v>
      </c>
      <c r="L309" s="16">
        <v>0</v>
      </c>
      <c r="M309" s="16">
        <v>3391</v>
      </c>
    </row>
    <row r="310" spans="1:13" x14ac:dyDescent="0.35">
      <c r="A310" s="16" t="s">
        <v>191</v>
      </c>
      <c r="B310" s="16">
        <v>1116</v>
      </c>
      <c r="C310" s="16">
        <v>-1608</v>
      </c>
      <c r="D310" s="16">
        <v>-147</v>
      </c>
      <c r="E310" s="16">
        <v>-114</v>
      </c>
      <c r="F310" s="16">
        <v>0</v>
      </c>
      <c r="G310" s="16">
        <v>-33</v>
      </c>
      <c r="H310" s="16">
        <v>2815</v>
      </c>
      <c r="I310" s="16">
        <v>287</v>
      </c>
      <c r="J310" s="16">
        <v>814</v>
      </c>
      <c r="K310" s="16">
        <v>1714</v>
      </c>
      <c r="L310" s="16">
        <v>0</v>
      </c>
      <c r="M310" s="16">
        <v>2176</v>
      </c>
    </row>
    <row r="311" spans="1:13" x14ac:dyDescent="0.35">
      <c r="A311" s="16" t="s">
        <v>192</v>
      </c>
      <c r="B311" s="16">
        <v>2742</v>
      </c>
      <c r="C311" s="16">
        <v>-1608</v>
      </c>
      <c r="D311" s="16">
        <v>-147</v>
      </c>
      <c r="E311" s="16">
        <v>-114</v>
      </c>
      <c r="F311" s="16">
        <v>0</v>
      </c>
      <c r="G311" s="16">
        <v>-33</v>
      </c>
      <c r="H311" s="16">
        <v>3243</v>
      </c>
      <c r="I311" s="16">
        <v>2731</v>
      </c>
      <c r="J311" s="16">
        <v>-1279</v>
      </c>
      <c r="K311" s="16">
        <v>1791</v>
      </c>
      <c r="L311" s="16">
        <v>0</v>
      </c>
      <c r="M311" s="16">
        <v>4230</v>
      </c>
    </row>
    <row r="312" spans="1:13" x14ac:dyDescent="0.35">
      <c r="A312" s="16" t="s">
        <v>193</v>
      </c>
      <c r="B312" s="16">
        <v>6066</v>
      </c>
      <c r="C312" s="16">
        <v>-1605</v>
      </c>
      <c r="D312" s="16">
        <v>-299</v>
      </c>
      <c r="E312" s="16">
        <v>-113</v>
      </c>
      <c r="F312" s="16">
        <v>-12</v>
      </c>
      <c r="G312" s="16">
        <v>-174</v>
      </c>
      <c r="H312" s="16">
        <v>5022</v>
      </c>
      <c r="I312" s="16">
        <v>3120</v>
      </c>
      <c r="J312" s="16">
        <v>450</v>
      </c>
      <c r="K312" s="16">
        <v>1452</v>
      </c>
      <c r="L312" s="16">
        <v>0</v>
      </c>
      <c r="M312" s="16">
        <v>9184</v>
      </c>
    </row>
    <row r="313" spans="1:13" x14ac:dyDescent="0.35">
      <c r="A313" s="16" t="s">
        <v>194</v>
      </c>
      <c r="B313" s="16">
        <v>1783</v>
      </c>
      <c r="C313" s="16">
        <v>-1626</v>
      </c>
      <c r="D313" s="16">
        <v>-6</v>
      </c>
      <c r="E313" s="16">
        <v>-3</v>
      </c>
      <c r="F313" s="16">
        <v>0</v>
      </c>
      <c r="G313" s="16">
        <v>-3</v>
      </c>
      <c r="H313" s="16">
        <v>1976</v>
      </c>
      <c r="I313" s="16">
        <v>588</v>
      </c>
      <c r="J313" s="16">
        <v>68</v>
      </c>
      <c r="K313" s="16">
        <v>1320</v>
      </c>
      <c r="L313" s="16">
        <v>0</v>
      </c>
      <c r="M313" s="16">
        <v>2127</v>
      </c>
    </row>
    <row r="314" spans="1:13" x14ac:dyDescent="0.35">
      <c r="A314" s="16" t="s">
        <v>195</v>
      </c>
      <c r="B314" s="16">
        <v>2280</v>
      </c>
      <c r="C314" s="16">
        <v>-1626</v>
      </c>
      <c r="D314" s="16">
        <v>-6</v>
      </c>
      <c r="E314" s="16">
        <v>-3</v>
      </c>
      <c r="F314" s="16">
        <v>0</v>
      </c>
      <c r="G314" s="16">
        <v>-3</v>
      </c>
      <c r="H314" s="16">
        <v>1869</v>
      </c>
      <c r="I314" s="16">
        <v>1334</v>
      </c>
      <c r="J314" s="16">
        <v>-167</v>
      </c>
      <c r="K314" s="16">
        <v>702</v>
      </c>
      <c r="L314" s="16">
        <v>0</v>
      </c>
      <c r="M314" s="16">
        <v>2517</v>
      </c>
    </row>
    <row r="315" spans="1:13" x14ac:dyDescent="0.35">
      <c r="A315" s="16" t="s">
        <v>196</v>
      </c>
      <c r="B315" s="16">
        <v>2389</v>
      </c>
      <c r="C315" s="16">
        <v>-1627</v>
      </c>
      <c r="D315" s="16">
        <v>-8</v>
      </c>
      <c r="E315" s="16">
        <v>-4</v>
      </c>
      <c r="F315" s="16">
        <v>0</v>
      </c>
      <c r="G315" s="16">
        <v>-4</v>
      </c>
      <c r="H315" s="16">
        <v>1366</v>
      </c>
      <c r="I315" s="16">
        <v>867</v>
      </c>
      <c r="J315" s="16">
        <v>-133</v>
      </c>
      <c r="K315" s="16">
        <v>632</v>
      </c>
      <c r="L315" s="16">
        <v>0</v>
      </c>
      <c r="M315" s="16">
        <v>2120</v>
      </c>
    </row>
    <row r="316" spans="1:13" x14ac:dyDescent="0.35">
      <c r="A316" s="16" t="s">
        <v>197</v>
      </c>
      <c r="B316" s="16">
        <v>2367</v>
      </c>
      <c r="C316" s="16">
        <v>-1645</v>
      </c>
      <c r="D316" s="16">
        <v>-22</v>
      </c>
      <c r="E316" s="16">
        <v>-19</v>
      </c>
      <c r="F316" s="16">
        <v>0</v>
      </c>
      <c r="G316" s="16">
        <v>-3</v>
      </c>
      <c r="H316" s="16">
        <v>1074</v>
      </c>
      <c r="I316" s="16">
        <v>569</v>
      </c>
      <c r="J316" s="16">
        <v>-25</v>
      </c>
      <c r="K316" s="16">
        <v>530</v>
      </c>
      <c r="L316" s="16">
        <v>0</v>
      </c>
      <c r="M316" s="16">
        <v>1774</v>
      </c>
    </row>
    <row r="317" spans="1:13" x14ac:dyDescent="0.35">
      <c r="A317" s="16" t="s">
        <v>198</v>
      </c>
      <c r="B317" s="16">
        <v>2106</v>
      </c>
      <c r="C317" s="16">
        <v>-1645</v>
      </c>
      <c r="D317" s="16">
        <v>-28</v>
      </c>
      <c r="E317" s="16">
        <v>-19</v>
      </c>
      <c r="F317" s="16">
        <v>-6</v>
      </c>
      <c r="G317" s="16">
        <v>-3</v>
      </c>
      <c r="H317" s="16">
        <v>990</v>
      </c>
      <c r="I317" s="16">
        <v>568</v>
      </c>
      <c r="J317" s="16">
        <v>-19</v>
      </c>
      <c r="K317" s="16">
        <v>441</v>
      </c>
      <c r="L317" s="16">
        <v>0</v>
      </c>
      <c r="M317" s="16">
        <v>1423</v>
      </c>
    </row>
    <row r="318" spans="1:13" x14ac:dyDescent="0.35">
      <c r="A318" s="16" t="s">
        <v>199</v>
      </c>
      <c r="B318" s="16">
        <v>2479</v>
      </c>
      <c r="C318" s="16">
        <v>-1650</v>
      </c>
      <c r="D318" s="16">
        <v>-15758</v>
      </c>
      <c r="E318" s="16">
        <v>-19</v>
      </c>
      <c r="F318" s="16">
        <v>-15735</v>
      </c>
      <c r="G318" s="16">
        <v>-4</v>
      </c>
      <c r="H318" s="16">
        <v>20551</v>
      </c>
      <c r="I318" s="16">
        <v>1257</v>
      </c>
      <c r="J318" s="16">
        <v>-45</v>
      </c>
      <c r="K318" s="16">
        <v>19339</v>
      </c>
      <c r="L318" s="16">
        <v>0</v>
      </c>
      <c r="M318" s="16">
        <v>5622</v>
      </c>
    </row>
    <row r="319" spans="1:13" x14ac:dyDescent="0.35">
      <c r="A319" s="16" t="s">
        <v>200</v>
      </c>
      <c r="B319" s="16">
        <v>2415</v>
      </c>
      <c r="C319" s="16">
        <v>-1674</v>
      </c>
      <c r="D319" s="16">
        <v>-4105</v>
      </c>
      <c r="E319" s="16">
        <v>-15</v>
      </c>
      <c r="F319" s="16">
        <v>-50</v>
      </c>
      <c r="G319" s="16">
        <v>-4040</v>
      </c>
      <c r="H319" s="16">
        <v>5643</v>
      </c>
      <c r="I319" s="16">
        <v>686</v>
      </c>
      <c r="J319" s="16">
        <v>292</v>
      </c>
      <c r="K319" s="16">
        <v>4665</v>
      </c>
      <c r="L319" s="16">
        <v>0</v>
      </c>
      <c r="M319" s="16">
        <v>2279</v>
      </c>
    </row>
    <row r="320" spans="1:13" x14ac:dyDescent="0.35">
      <c r="A320" s="16" t="s">
        <v>201</v>
      </c>
      <c r="B320" s="16">
        <v>2560</v>
      </c>
      <c r="C320" s="16">
        <v>-1674</v>
      </c>
      <c r="D320" s="16">
        <v>-1086</v>
      </c>
      <c r="E320" s="16">
        <v>-15</v>
      </c>
      <c r="F320" s="16">
        <v>0</v>
      </c>
      <c r="G320" s="16">
        <v>-1071</v>
      </c>
      <c r="H320" s="16">
        <v>2445</v>
      </c>
      <c r="I320" s="16">
        <v>868</v>
      </c>
      <c r="J320" s="16">
        <v>-23</v>
      </c>
      <c r="K320" s="16">
        <v>1600</v>
      </c>
      <c r="L320" s="16">
        <v>0</v>
      </c>
      <c r="M320" s="16">
        <v>2245</v>
      </c>
    </row>
    <row r="321" spans="1:13" x14ac:dyDescent="0.35">
      <c r="A321" s="16" t="s">
        <v>202</v>
      </c>
      <c r="B321" s="16">
        <v>3127</v>
      </c>
      <c r="C321" s="16">
        <v>-1675</v>
      </c>
      <c r="D321" s="16">
        <v>-1176</v>
      </c>
      <c r="E321" s="16">
        <v>-16</v>
      </c>
      <c r="F321" s="16">
        <v>0</v>
      </c>
      <c r="G321" s="16">
        <v>-1160</v>
      </c>
      <c r="H321" s="16">
        <v>5625</v>
      </c>
      <c r="I321" s="16">
        <v>1440</v>
      </c>
      <c r="J321" s="16">
        <v>2391</v>
      </c>
      <c r="K321" s="16">
        <v>1794</v>
      </c>
      <c r="L321" s="16">
        <v>0</v>
      </c>
      <c r="M321" s="16">
        <v>5901</v>
      </c>
    </row>
    <row r="322" spans="1:13" x14ac:dyDescent="0.35">
      <c r="A322" s="16" t="s">
        <v>203</v>
      </c>
      <c r="B322" s="16">
        <v>1890</v>
      </c>
      <c r="C322" s="16">
        <v>-1742</v>
      </c>
      <c r="D322" s="16">
        <v>-251</v>
      </c>
      <c r="E322" s="16">
        <v>-15</v>
      </c>
      <c r="F322" s="16">
        <v>17</v>
      </c>
      <c r="G322" s="16">
        <v>-253</v>
      </c>
      <c r="H322" s="16">
        <v>6303</v>
      </c>
      <c r="I322" s="16">
        <v>7</v>
      </c>
      <c r="J322" s="16">
        <v>4815</v>
      </c>
      <c r="K322" s="16">
        <v>1481</v>
      </c>
      <c r="L322" s="16">
        <v>0</v>
      </c>
      <c r="M322" s="16">
        <v>6200</v>
      </c>
    </row>
    <row r="323" spans="1:13" x14ac:dyDescent="0.35">
      <c r="A323" s="16" t="s">
        <v>204</v>
      </c>
      <c r="B323" s="16">
        <v>3777</v>
      </c>
      <c r="C323" s="16">
        <v>-1742</v>
      </c>
      <c r="D323" s="16">
        <v>47</v>
      </c>
      <c r="E323" s="16">
        <v>-15</v>
      </c>
      <c r="F323" s="16">
        <v>17</v>
      </c>
      <c r="G323" s="16">
        <v>45</v>
      </c>
      <c r="H323" s="16">
        <v>2793</v>
      </c>
      <c r="I323" s="16">
        <v>957</v>
      </c>
      <c r="J323" s="16">
        <v>460</v>
      </c>
      <c r="K323" s="16">
        <v>1376</v>
      </c>
      <c r="L323" s="16">
        <v>0</v>
      </c>
      <c r="M323" s="16">
        <v>4875</v>
      </c>
    </row>
    <row r="324" spans="1:13" x14ac:dyDescent="0.35">
      <c r="A324" s="16" t="s">
        <v>205</v>
      </c>
      <c r="B324" s="16">
        <v>4795</v>
      </c>
      <c r="C324" s="16">
        <v>-1742</v>
      </c>
      <c r="D324" s="16">
        <v>-1723</v>
      </c>
      <c r="E324" s="16">
        <v>-14</v>
      </c>
      <c r="F324" s="16">
        <v>-34</v>
      </c>
      <c r="G324" s="16">
        <v>-1675</v>
      </c>
      <c r="H324" s="16">
        <v>6157</v>
      </c>
      <c r="I324" s="16">
        <v>3052</v>
      </c>
      <c r="J324" s="16">
        <v>178</v>
      </c>
      <c r="K324" s="16">
        <v>2927</v>
      </c>
      <c r="L324" s="16">
        <v>0</v>
      </c>
      <c r="M324" s="16">
        <v>7487</v>
      </c>
    </row>
    <row r="325" spans="1:13" x14ac:dyDescent="0.35">
      <c r="A325" s="16" t="s">
        <v>206</v>
      </c>
      <c r="B325" s="16">
        <v>1528</v>
      </c>
      <c r="C325" s="16">
        <v>-1759</v>
      </c>
      <c r="D325" s="16">
        <v>-7</v>
      </c>
      <c r="E325" s="16">
        <v>-6</v>
      </c>
      <c r="F325" s="16">
        <v>17</v>
      </c>
      <c r="G325" s="16">
        <v>-18</v>
      </c>
      <c r="H325" s="16">
        <v>383</v>
      </c>
      <c r="I325" s="16">
        <v>332</v>
      </c>
      <c r="J325" s="16">
        <v>324</v>
      </c>
      <c r="K325" s="16">
        <v>-273</v>
      </c>
      <c r="L325" s="16">
        <v>0</v>
      </c>
      <c r="M325" s="16">
        <v>145</v>
      </c>
    </row>
    <row r="326" spans="1:13" x14ac:dyDescent="0.35">
      <c r="A326" s="16" t="s">
        <v>207</v>
      </c>
      <c r="B326" s="16">
        <v>1635</v>
      </c>
      <c r="C326" s="16">
        <v>-1759</v>
      </c>
      <c r="D326" s="16">
        <v>-8</v>
      </c>
      <c r="E326" s="16">
        <v>-6</v>
      </c>
      <c r="F326" s="16">
        <v>17</v>
      </c>
      <c r="G326" s="16">
        <v>-19</v>
      </c>
      <c r="H326" s="16">
        <v>2105</v>
      </c>
      <c r="I326" s="16">
        <v>2257</v>
      </c>
      <c r="J326" s="16">
        <v>102</v>
      </c>
      <c r="K326" s="16">
        <v>-254</v>
      </c>
      <c r="L326" s="16">
        <v>0</v>
      </c>
      <c r="M326" s="16">
        <v>1973</v>
      </c>
    </row>
    <row r="327" spans="1:13" x14ac:dyDescent="0.35">
      <c r="A327" s="16" t="s">
        <v>208</v>
      </c>
      <c r="B327" s="16">
        <v>3455</v>
      </c>
      <c r="C327" s="16">
        <v>-1761</v>
      </c>
      <c r="D327" s="16">
        <v>-59</v>
      </c>
      <c r="E327" s="16">
        <v>-5</v>
      </c>
      <c r="F327" s="16">
        <v>-34</v>
      </c>
      <c r="G327" s="16">
        <v>-20</v>
      </c>
      <c r="H327" s="16">
        <v>3540</v>
      </c>
      <c r="I327" s="16">
        <v>452</v>
      </c>
      <c r="J327" s="16">
        <v>120</v>
      </c>
      <c r="K327" s="16">
        <v>2968</v>
      </c>
      <c r="L327" s="16">
        <v>0</v>
      </c>
      <c r="M327" s="16">
        <v>5175</v>
      </c>
    </row>
    <row r="328" spans="1:13" x14ac:dyDescent="0.35">
      <c r="A328" s="16" t="s">
        <v>209</v>
      </c>
      <c r="B328" s="16">
        <v>1793</v>
      </c>
      <c r="C328" s="16">
        <v>-1768</v>
      </c>
      <c r="D328" s="16">
        <v>-9</v>
      </c>
      <c r="E328" s="16">
        <v>-7</v>
      </c>
      <c r="F328" s="16">
        <v>17</v>
      </c>
      <c r="G328" s="16">
        <v>-19</v>
      </c>
      <c r="H328" s="16">
        <v>2500</v>
      </c>
      <c r="I328" s="16">
        <v>1191</v>
      </c>
      <c r="J328" s="16">
        <v>163</v>
      </c>
      <c r="K328" s="16">
        <v>1146</v>
      </c>
      <c r="L328" s="16">
        <v>0</v>
      </c>
      <c r="M328" s="16">
        <v>2516</v>
      </c>
    </row>
    <row r="329" spans="1:13" x14ac:dyDescent="0.35">
      <c r="A329" s="16" t="s">
        <v>210</v>
      </c>
      <c r="B329" s="16">
        <v>2668</v>
      </c>
      <c r="C329" s="16">
        <v>-1768</v>
      </c>
      <c r="D329" s="16">
        <v>-9</v>
      </c>
      <c r="E329" s="16">
        <v>-7</v>
      </c>
      <c r="F329" s="16">
        <v>17</v>
      </c>
      <c r="G329" s="16">
        <v>-19</v>
      </c>
      <c r="H329" s="16">
        <v>1500</v>
      </c>
      <c r="I329" s="16">
        <v>575</v>
      </c>
      <c r="J329" s="16">
        <v>167</v>
      </c>
      <c r="K329" s="16">
        <v>758</v>
      </c>
      <c r="L329" s="16">
        <v>0</v>
      </c>
      <c r="M329" s="16">
        <v>2391</v>
      </c>
    </row>
    <row r="330" spans="1:13" x14ac:dyDescent="0.35">
      <c r="A330" s="16" t="s">
        <v>211</v>
      </c>
      <c r="B330" s="16">
        <v>3733</v>
      </c>
      <c r="C330" s="16">
        <v>-1766</v>
      </c>
      <c r="D330" s="16">
        <v>-61</v>
      </c>
      <c r="E330" s="16">
        <v>-6</v>
      </c>
      <c r="F330" s="16">
        <v>-34</v>
      </c>
      <c r="G330" s="16">
        <v>-21</v>
      </c>
      <c r="H330" s="16">
        <v>2124</v>
      </c>
      <c r="I330" s="16">
        <v>1332</v>
      </c>
      <c r="J330" s="16">
        <v>211</v>
      </c>
      <c r="K330" s="16">
        <v>581</v>
      </c>
      <c r="L330" s="16">
        <v>0</v>
      </c>
      <c r="M330" s="16">
        <v>4030</v>
      </c>
    </row>
    <row r="331" spans="1:13" x14ac:dyDescent="0.35">
      <c r="A331" s="16" t="s">
        <v>212</v>
      </c>
      <c r="B331" s="16">
        <v>2082</v>
      </c>
      <c r="C331" s="16">
        <v>-1774</v>
      </c>
      <c r="D331" s="16">
        <v>38</v>
      </c>
      <c r="E331" s="16">
        <v>-8</v>
      </c>
      <c r="F331" s="16">
        <v>17</v>
      </c>
      <c r="G331" s="16">
        <v>29</v>
      </c>
      <c r="H331" s="16">
        <v>2090</v>
      </c>
      <c r="I331" s="16">
        <v>696</v>
      </c>
      <c r="J331" s="16">
        <v>240</v>
      </c>
      <c r="K331" s="16">
        <v>1154</v>
      </c>
      <c r="L331" s="16">
        <v>0</v>
      </c>
      <c r="M331" s="16">
        <v>2436</v>
      </c>
    </row>
    <row r="332" spans="1:13" x14ac:dyDescent="0.35">
      <c r="A332" s="16" t="s">
        <v>213</v>
      </c>
      <c r="B332" s="16">
        <v>2493</v>
      </c>
      <c r="C332" s="16">
        <v>-1774</v>
      </c>
      <c r="D332" s="16">
        <v>38</v>
      </c>
      <c r="E332" s="16">
        <v>-8</v>
      </c>
      <c r="F332" s="16">
        <v>17</v>
      </c>
      <c r="G332" s="16">
        <v>29</v>
      </c>
      <c r="H332" s="16">
        <v>2040</v>
      </c>
      <c r="I332" s="16">
        <v>843</v>
      </c>
      <c r="J332" s="16">
        <v>240</v>
      </c>
      <c r="K332" s="16">
        <v>957</v>
      </c>
      <c r="L332" s="16">
        <v>0</v>
      </c>
      <c r="M332" s="16">
        <v>2797</v>
      </c>
    </row>
    <row r="333" spans="1:13" x14ac:dyDescent="0.35">
      <c r="A333" s="16" t="s">
        <v>214</v>
      </c>
      <c r="B333" s="16">
        <v>3517</v>
      </c>
      <c r="C333" s="16">
        <v>-1773</v>
      </c>
      <c r="D333" s="16">
        <v>-160</v>
      </c>
      <c r="E333" s="16">
        <v>-9</v>
      </c>
      <c r="F333" s="16">
        <v>-34</v>
      </c>
      <c r="G333" s="16">
        <v>-117</v>
      </c>
      <c r="H333" s="16">
        <v>7039</v>
      </c>
      <c r="I333" s="16">
        <v>1689</v>
      </c>
      <c r="J333" s="16">
        <v>4640</v>
      </c>
      <c r="K333" s="16">
        <v>710</v>
      </c>
      <c r="L333" s="16">
        <v>0</v>
      </c>
      <c r="M333" s="16">
        <v>8623</v>
      </c>
    </row>
    <row r="334" spans="1:13" x14ac:dyDescent="0.35">
      <c r="A334" s="16" t="s">
        <v>215</v>
      </c>
      <c r="B334" s="16">
        <v>2078</v>
      </c>
      <c r="C334" s="16">
        <v>-1822</v>
      </c>
      <c r="D334" s="16">
        <v>-13</v>
      </c>
      <c r="E334" s="16">
        <v>-10</v>
      </c>
      <c r="F334" s="16">
        <v>17</v>
      </c>
      <c r="G334" s="16">
        <v>-20</v>
      </c>
      <c r="H334" s="16">
        <v>2948</v>
      </c>
      <c r="I334" s="16">
        <v>586</v>
      </c>
      <c r="J334" s="16">
        <v>579</v>
      </c>
      <c r="K334" s="16">
        <v>1783</v>
      </c>
      <c r="L334" s="16">
        <v>0</v>
      </c>
      <c r="M334" s="16">
        <v>3191</v>
      </c>
    </row>
    <row r="335" spans="1:13" x14ac:dyDescent="0.35">
      <c r="A335" s="16" t="s">
        <v>216</v>
      </c>
      <c r="B335" s="16">
        <v>2862</v>
      </c>
      <c r="C335" s="16">
        <v>-1822</v>
      </c>
      <c r="D335" s="16">
        <v>-13</v>
      </c>
      <c r="E335" s="16">
        <v>-10</v>
      </c>
      <c r="F335" s="16">
        <v>17</v>
      </c>
      <c r="G335" s="16">
        <v>-20</v>
      </c>
      <c r="H335" s="16">
        <v>3351</v>
      </c>
      <c r="I335" s="16">
        <v>793</v>
      </c>
      <c r="J335" s="16">
        <v>578</v>
      </c>
      <c r="K335" s="16">
        <v>1980</v>
      </c>
      <c r="L335" s="16">
        <v>0</v>
      </c>
      <c r="M335" s="16">
        <v>4378</v>
      </c>
    </row>
    <row r="336" spans="1:13" x14ac:dyDescent="0.35">
      <c r="A336" s="16" t="s">
        <v>217</v>
      </c>
      <c r="B336" s="16">
        <v>6221</v>
      </c>
      <c r="C336" s="16">
        <v>-1818</v>
      </c>
      <c r="D336" s="16">
        <v>-68</v>
      </c>
      <c r="E336" s="16">
        <v>-11</v>
      </c>
      <c r="F336" s="16">
        <v>-34</v>
      </c>
      <c r="G336" s="16">
        <v>-23</v>
      </c>
      <c r="H336" s="16">
        <v>4275</v>
      </c>
      <c r="I336" s="16">
        <v>2537</v>
      </c>
      <c r="J336" s="16">
        <v>616</v>
      </c>
      <c r="K336" s="16">
        <v>1122</v>
      </c>
      <c r="L336" s="16">
        <v>0</v>
      </c>
      <c r="M336" s="16">
        <v>8610</v>
      </c>
    </row>
    <row r="337" spans="1:13" x14ac:dyDescent="0.35">
      <c r="A337" s="16" t="s">
        <v>218</v>
      </c>
      <c r="B337" s="16">
        <v>1627</v>
      </c>
      <c r="C337" s="16">
        <v>-1828</v>
      </c>
      <c r="D337" s="16">
        <v>9</v>
      </c>
      <c r="E337" s="16">
        <v>-3</v>
      </c>
      <c r="F337" s="16">
        <v>17</v>
      </c>
      <c r="G337" s="16">
        <v>-5</v>
      </c>
      <c r="H337" s="16">
        <v>1805</v>
      </c>
      <c r="I337" s="16">
        <v>361</v>
      </c>
      <c r="J337" s="16">
        <v>151</v>
      </c>
      <c r="K337" s="16">
        <v>1293</v>
      </c>
      <c r="L337" s="16">
        <v>0</v>
      </c>
      <c r="M337" s="16">
        <v>1613</v>
      </c>
    </row>
    <row r="338" spans="1:13" x14ac:dyDescent="0.35">
      <c r="A338" s="16" t="s">
        <v>219</v>
      </c>
      <c r="B338" s="16">
        <v>1859</v>
      </c>
      <c r="C338" s="16">
        <v>-1828</v>
      </c>
      <c r="D338" s="16">
        <v>9</v>
      </c>
      <c r="E338" s="16">
        <v>-3</v>
      </c>
      <c r="F338" s="16">
        <v>17</v>
      </c>
      <c r="G338" s="16">
        <v>-5</v>
      </c>
      <c r="H338" s="16">
        <v>2667</v>
      </c>
      <c r="I338" s="16">
        <v>1646</v>
      </c>
      <c r="J338" s="16">
        <v>-3</v>
      </c>
      <c r="K338" s="16">
        <v>1024</v>
      </c>
      <c r="L338" s="16">
        <v>0</v>
      </c>
      <c r="M338" s="16">
        <v>2707</v>
      </c>
    </row>
    <row r="339" spans="1:13" x14ac:dyDescent="0.35">
      <c r="A339" s="16" t="s">
        <v>220</v>
      </c>
      <c r="B339" s="16">
        <v>3090</v>
      </c>
      <c r="C339" s="16">
        <v>-1827</v>
      </c>
      <c r="D339" s="16">
        <v>-43</v>
      </c>
      <c r="E339" s="16">
        <v>-2</v>
      </c>
      <c r="F339" s="16">
        <v>-34</v>
      </c>
      <c r="G339" s="16">
        <v>-7</v>
      </c>
      <c r="H339" s="16">
        <v>806</v>
      </c>
      <c r="I339" s="16">
        <v>731</v>
      </c>
      <c r="J339" s="16">
        <v>49</v>
      </c>
      <c r="K339" s="16">
        <v>26</v>
      </c>
      <c r="L339" s="16">
        <v>0</v>
      </c>
      <c r="M339" s="16">
        <v>2026</v>
      </c>
    </row>
    <row r="340" spans="1:13" x14ac:dyDescent="0.35">
      <c r="A340" s="16" t="s">
        <v>221</v>
      </c>
      <c r="B340" s="16">
        <v>2040</v>
      </c>
      <c r="C340" s="16">
        <v>-1838</v>
      </c>
      <c r="D340" s="16">
        <v>-20</v>
      </c>
      <c r="E340" s="16">
        <v>-8</v>
      </c>
      <c r="F340" s="16">
        <v>0</v>
      </c>
      <c r="G340" s="16">
        <v>-12</v>
      </c>
      <c r="H340" s="16">
        <v>2592</v>
      </c>
      <c r="I340" s="16">
        <v>511</v>
      </c>
      <c r="J340" s="16">
        <v>130</v>
      </c>
      <c r="K340" s="16">
        <v>1951</v>
      </c>
      <c r="L340" s="16">
        <v>0</v>
      </c>
      <c r="M340" s="16">
        <v>2774</v>
      </c>
    </row>
    <row r="341" spans="1:13" x14ac:dyDescent="0.35">
      <c r="A341" s="16" t="s">
        <v>222</v>
      </c>
      <c r="B341" s="16">
        <v>2151</v>
      </c>
      <c r="C341" s="16">
        <v>-1838</v>
      </c>
      <c r="D341" s="16">
        <v>-20</v>
      </c>
      <c r="E341" s="16">
        <v>-8</v>
      </c>
      <c r="F341" s="16">
        <v>0</v>
      </c>
      <c r="G341" s="16">
        <v>-12</v>
      </c>
      <c r="H341" s="16">
        <v>1637</v>
      </c>
      <c r="I341" s="16">
        <v>621</v>
      </c>
      <c r="J341" s="16">
        <v>128</v>
      </c>
      <c r="K341" s="16">
        <v>888</v>
      </c>
      <c r="L341" s="16">
        <v>0</v>
      </c>
      <c r="M341" s="16">
        <v>1930</v>
      </c>
    </row>
    <row r="342" spans="1:13" x14ac:dyDescent="0.35">
      <c r="A342" s="16" t="s">
        <v>223</v>
      </c>
      <c r="B342" s="16">
        <v>3091</v>
      </c>
      <c r="C342" s="16">
        <v>-1838</v>
      </c>
      <c r="D342" s="16">
        <v>-23</v>
      </c>
      <c r="E342" s="16">
        <v>-9</v>
      </c>
      <c r="F342" s="16">
        <v>0</v>
      </c>
      <c r="G342" s="16">
        <v>-14</v>
      </c>
      <c r="H342" s="16">
        <v>2530</v>
      </c>
      <c r="I342" s="16">
        <v>1916</v>
      </c>
      <c r="J342" s="16">
        <v>117</v>
      </c>
      <c r="K342" s="16">
        <v>497</v>
      </c>
      <c r="L342" s="16">
        <v>0</v>
      </c>
      <c r="M342" s="16">
        <v>3760</v>
      </c>
    </row>
    <row r="343" spans="1:13" x14ac:dyDescent="0.35">
      <c r="A343" s="16" t="s">
        <v>224</v>
      </c>
      <c r="B343" s="16">
        <v>2230</v>
      </c>
      <c r="C343" s="16">
        <v>-1858</v>
      </c>
      <c r="D343" s="16">
        <v>-10</v>
      </c>
      <c r="E343" s="16">
        <v>-8</v>
      </c>
      <c r="F343" s="16">
        <v>0</v>
      </c>
      <c r="G343" s="16">
        <v>-2</v>
      </c>
      <c r="H343" s="16">
        <v>2010</v>
      </c>
      <c r="I343" s="16">
        <v>629</v>
      </c>
      <c r="J343" s="16">
        <v>240</v>
      </c>
      <c r="K343" s="16">
        <v>1141</v>
      </c>
      <c r="L343" s="16">
        <v>0</v>
      </c>
      <c r="M343" s="16">
        <v>2372</v>
      </c>
    </row>
    <row r="344" spans="1:13" x14ac:dyDescent="0.35">
      <c r="A344" s="16" t="s">
        <v>225</v>
      </c>
      <c r="B344" s="16">
        <v>2375</v>
      </c>
      <c r="C344" s="16">
        <v>-1858</v>
      </c>
      <c r="D344" s="16">
        <v>-10</v>
      </c>
      <c r="E344" s="16">
        <v>-8</v>
      </c>
      <c r="F344" s="16">
        <v>0</v>
      </c>
      <c r="G344" s="16">
        <v>-2</v>
      </c>
      <c r="H344" s="16">
        <v>1772</v>
      </c>
      <c r="I344" s="16">
        <v>495</v>
      </c>
      <c r="J344" s="16">
        <v>245</v>
      </c>
      <c r="K344" s="16">
        <v>1032</v>
      </c>
      <c r="L344" s="16">
        <v>0</v>
      </c>
      <c r="M344" s="16">
        <v>2279</v>
      </c>
    </row>
    <row r="345" spans="1:13" x14ac:dyDescent="0.35">
      <c r="A345" s="16" t="s">
        <v>226</v>
      </c>
      <c r="B345" s="16">
        <v>2816</v>
      </c>
      <c r="C345" s="16">
        <v>-1857</v>
      </c>
      <c r="D345" s="16">
        <v>-13</v>
      </c>
      <c r="E345" s="16">
        <v>-9</v>
      </c>
      <c r="F345" s="16">
        <v>0</v>
      </c>
      <c r="G345" s="16">
        <v>-4</v>
      </c>
      <c r="H345" s="16">
        <v>3012</v>
      </c>
      <c r="I345" s="16">
        <v>2036</v>
      </c>
      <c r="J345" s="16">
        <v>196</v>
      </c>
      <c r="K345" s="16">
        <v>780</v>
      </c>
      <c r="L345" s="16">
        <v>0</v>
      </c>
      <c r="M345" s="16">
        <v>3958</v>
      </c>
    </row>
    <row r="346" spans="1:13" x14ac:dyDescent="0.35">
      <c r="A346" s="16" t="s">
        <v>227</v>
      </c>
      <c r="B346" s="16">
        <v>1965</v>
      </c>
      <c r="C346" s="16">
        <v>-1922</v>
      </c>
      <c r="D346" s="16">
        <v>23</v>
      </c>
      <c r="E346" s="16">
        <v>-8</v>
      </c>
      <c r="F346" s="16">
        <v>0</v>
      </c>
      <c r="G346" s="16">
        <v>31</v>
      </c>
      <c r="H346" s="16">
        <v>2919</v>
      </c>
      <c r="I346" s="16">
        <v>479</v>
      </c>
      <c r="J346" s="16">
        <v>540</v>
      </c>
      <c r="K346" s="16">
        <v>1900</v>
      </c>
      <c r="L346" s="16">
        <v>0</v>
      </c>
      <c r="M346" s="16">
        <v>2985</v>
      </c>
    </row>
    <row r="347" spans="1:13" x14ac:dyDescent="0.35">
      <c r="A347" s="16" t="s">
        <v>228</v>
      </c>
      <c r="B347" s="16">
        <v>2181</v>
      </c>
      <c r="C347" s="16">
        <v>-1922</v>
      </c>
      <c r="D347" s="16">
        <v>23</v>
      </c>
      <c r="E347" s="16">
        <v>-8</v>
      </c>
      <c r="F347" s="16">
        <v>0</v>
      </c>
      <c r="G347" s="16">
        <v>31</v>
      </c>
      <c r="H347" s="16">
        <v>3180</v>
      </c>
      <c r="I347" s="16">
        <v>841</v>
      </c>
      <c r="J347" s="16">
        <v>538</v>
      </c>
      <c r="K347" s="16">
        <v>1801</v>
      </c>
      <c r="L347" s="16">
        <v>0</v>
      </c>
      <c r="M347" s="16">
        <v>3462</v>
      </c>
    </row>
    <row r="348" spans="1:13" x14ac:dyDescent="0.35">
      <c r="A348" s="16" t="s">
        <v>229</v>
      </c>
      <c r="B348" s="16">
        <v>7036</v>
      </c>
      <c r="C348" s="16">
        <v>-1917</v>
      </c>
      <c r="D348" s="16">
        <v>-114</v>
      </c>
      <c r="E348" s="16">
        <v>-8</v>
      </c>
      <c r="F348" s="16">
        <v>0</v>
      </c>
      <c r="G348" s="16">
        <v>-106</v>
      </c>
      <c r="H348" s="16">
        <v>3064</v>
      </c>
      <c r="I348" s="16">
        <v>2535</v>
      </c>
      <c r="J348" s="16">
        <v>527</v>
      </c>
      <c r="K348" s="16">
        <v>2</v>
      </c>
      <c r="L348" s="16">
        <v>0</v>
      </c>
      <c r="M348" s="16">
        <v>8069</v>
      </c>
    </row>
    <row r="349" spans="1:13" x14ac:dyDescent="0.35">
      <c r="A349" s="16" t="s">
        <v>230</v>
      </c>
      <c r="B349" s="16">
        <v>1460</v>
      </c>
      <c r="C349" s="16">
        <v>-1921</v>
      </c>
      <c r="D349" s="16">
        <v>-20</v>
      </c>
      <c r="E349" s="16">
        <v>-13</v>
      </c>
      <c r="F349" s="16">
        <v>0</v>
      </c>
      <c r="G349" s="16">
        <v>-7</v>
      </c>
      <c r="H349" s="16">
        <v>2146</v>
      </c>
      <c r="I349" s="16">
        <v>892</v>
      </c>
      <c r="J349" s="16">
        <v>88</v>
      </c>
      <c r="K349" s="16">
        <v>1166</v>
      </c>
      <c r="L349" s="16">
        <v>0</v>
      </c>
      <c r="M349" s="16">
        <v>1665</v>
      </c>
    </row>
    <row r="350" spans="1:13" x14ac:dyDescent="0.35">
      <c r="A350" s="16" t="s">
        <v>231</v>
      </c>
      <c r="B350" s="16">
        <v>1510</v>
      </c>
      <c r="C350" s="16">
        <v>-1921</v>
      </c>
      <c r="D350" s="16">
        <v>-20</v>
      </c>
      <c r="E350" s="16">
        <v>-13</v>
      </c>
      <c r="F350" s="16">
        <v>0</v>
      </c>
      <c r="G350" s="16">
        <v>-7</v>
      </c>
      <c r="H350" s="16">
        <v>1761</v>
      </c>
      <c r="I350" s="16">
        <v>1135</v>
      </c>
      <c r="J350" s="16">
        <v>84</v>
      </c>
      <c r="K350" s="16">
        <v>542</v>
      </c>
      <c r="L350" s="16">
        <v>0</v>
      </c>
      <c r="M350" s="16">
        <v>1330</v>
      </c>
    </row>
    <row r="351" spans="1:13" x14ac:dyDescent="0.35">
      <c r="A351" s="16" t="s">
        <v>232</v>
      </c>
      <c r="B351" s="16">
        <v>2252</v>
      </c>
      <c r="C351" s="16">
        <v>-1920</v>
      </c>
      <c r="D351" s="16">
        <v>-22</v>
      </c>
      <c r="E351" s="16">
        <v>-12</v>
      </c>
      <c r="F351" s="16">
        <v>0</v>
      </c>
      <c r="G351" s="16">
        <v>-10</v>
      </c>
      <c r="H351" s="16">
        <v>1320</v>
      </c>
      <c r="I351" s="16">
        <v>793</v>
      </c>
      <c r="J351" s="16">
        <v>93</v>
      </c>
      <c r="K351" s="16">
        <v>434</v>
      </c>
      <c r="L351" s="16">
        <v>0</v>
      </c>
      <c r="M351" s="16">
        <v>1630</v>
      </c>
    </row>
    <row r="352" spans="1:13" x14ac:dyDescent="0.35">
      <c r="A352" s="16" t="s">
        <v>233</v>
      </c>
      <c r="B352" s="16">
        <v>1824</v>
      </c>
      <c r="C352" s="16">
        <v>-1945</v>
      </c>
      <c r="D352" s="16">
        <v>-17</v>
      </c>
      <c r="E352" s="16">
        <v>-11</v>
      </c>
      <c r="F352" s="16">
        <v>0</v>
      </c>
      <c r="G352" s="16">
        <v>-6</v>
      </c>
      <c r="H352" s="16">
        <v>2017</v>
      </c>
      <c r="I352" s="16">
        <v>1076</v>
      </c>
      <c r="J352" s="16">
        <v>103</v>
      </c>
      <c r="K352" s="16">
        <v>838</v>
      </c>
      <c r="L352" s="16">
        <v>0</v>
      </c>
      <c r="M352" s="16">
        <v>1879</v>
      </c>
    </row>
    <row r="353" spans="1:13" x14ac:dyDescent="0.35">
      <c r="A353" s="16" t="s">
        <v>234</v>
      </c>
      <c r="B353" s="16">
        <v>2225</v>
      </c>
      <c r="C353" s="16">
        <v>-1945</v>
      </c>
      <c r="D353" s="16">
        <v>-17</v>
      </c>
      <c r="E353" s="16">
        <v>-11</v>
      </c>
      <c r="F353" s="16">
        <v>0</v>
      </c>
      <c r="G353" s="16">
        <v>-6</v>
      </c>
      <c r="H353" s="16">
        <v>1149</v>
      </c>
      <c r="I353" s="16">
        <v>718</v>
      </c>
      <c r="J353" s="16">
        <v>107</v>
      </c>
      <c r="K353" s="16">
        <v>324</v>
      </c>
      <c r="L353" s="16">
        <v>0</v>
      </c>
      <c r="M353" s="16">
        <v>1412</v>
      </c>
    </row>
    <row r="354" spans="1:13" x14ac:dyDescent="0.35">
      <c r="A354" s="16" t="s">
        <v>235</v>
      </c>
      <c r="B354" s="16">
        <v>2240</v>
      </c>
      <c r="C354" s="16">
        <v>-1944</v>
      </c>
      <c r="D354" s="16">
        <v>-17</v>
      </c>
      <c r="E354" s="16">
        <v>-10</v>
      </c>
      <c r="F354" s="16">
        <v>0</v>
      </c>
      <c r="G354" s="16">
        <v>-7</v>
      </c>
      <c r="H354" s="16">
        <v>2342</v>
      </c>
      <c r="I354" s="16">
        <v>1266</v>
      </c>
      <c r="J354" s="16">
        <v>104</v>
      </c>
      <c r="K354" s="16">
        <v>972</v>
      </c>
      <c r="L354" s="16">
        <v>0</v>
      </c>
      <c r="M354" s="16">
        <v>2621</v>
      </c>
    </row>
    <row r="355" spans="1:13" x14ac:dyDescent="0.35">
      <c r="A355" s="16" t="s">
        <v>236</v>
      </c>
      <c r="B355" s="16">
        <v>1697</v>
      </c>
      <c r="C355" s="16">
        <v>-1959</v>
      </c>
      <c r="D355" s="16">
        <v>-32</v>
      </c>
      <c r="E355" s="16">
        <v>-14</v>
      </c>
      <c r="F355" s="16">
        <v>0</v>
      </c>
      <c r="G355" s="16">
        <v>-18</v>
      </c>
      <c r="H355" s="16">
        <v>1824</v>
      </c>
      <c r="I355" s="16">
        <v>989</v>
      </c>
      <c r="J355" s="16">
        <v>135</v>
      </c>
      <c r="K355" s="16">
        <v>700</v>
      </c>
      <c r="L355" s="16">
        <v>0</v>
      </c>
      <c r="M355" s="16">
        <v>1530</v>
      </c>
    </row>
    <row r="356" spans="1:13" x14ac:dyDescent="0.35">
      <c r="A356" s="16" t="s">
        <v>237</v>
      </c>
      <c r="B356" s="16">
        <v>1786</v>
      </c>
      <c r="C356" s="16">
        <v>-1959</v>
      </c>
      <c r="D356" s="16">
        <v>-32</v>
      </c>
      <c r="E356" s="16">
        <v>-14</v>
      </c>
      <c r="F356" s="16">
        <v>0</v>
      </c>
      <c r="G356" s="16">
        <v>-18</v>
      </c>
      <c r="H356" s="16">
        <v>1315</v>
      </c>
      <c r="I356" s="16">
        <v>571</v>
      </c>
      <c r="J356" s="16">
        <v>140</v>
      </c>
      <c r="K356" s="16">
        <v>604</v>
      </c>
      <c r="L356" s="16">
        <v>0</v>
      </c>
      <c r="M356" s="16">
        <v>1110</v>
      </c>
    </row>
    <row r="357" spans="1:13" x14ac:dyDescent="0.35">
      <c r="A357" s="16" t="s">
        <v>238</v>
      </c>
      <c r="B357" s="16">
        <v>2554</v>
      </c>
      <c r="C357" s="16">
        <v>-1962</v>
      </c>
      <c r="D357" s="16">
        <v>-31</v>
      </c>
      <c r="E357" s="16">
        <v>-14</v>
      </c>
      <c r="F357" s="16">
        <v>0</v>
      </c>
      <c r="G357" s="16">
        <v>-17</v>
      </c>
      <c r="H357" s="16">
        <v>3500</v>
      </c>
      <c r="I357" s="16">
        <v>2093</v>
      </c>
      <c r="J357" s="16">
        <v>125</v>
      </c>
      <c r="K357" s="16">
        <v>1282</v>
      </c>
      <c r="L357" s="16">
        <v>0</v>
      </c>
      <c r="M357" s="16">
        <v>4061</v>
      </c>
    </row>
    <row r="358" spans="1:13" x14ac:dyDescent="0.35">
      <c r="A358" s="16" t="s">
        <v>239</v>
      </c>
      <c r="B358" s="16">
        <v>2010</v>
      </c>
      <c r="C358" s="16">
        <v>-2008</v>
      </c>
      <c r="D358" s="16">
        <v>-49</v>
      </c>
      <c r="E358" s="16">
        <v>-13</v>
      </c>
      <c r="F358" s="16">
        <v>-1</v>
      </c>
      <c r="G358" s="16">
        <v>-35</v>
      </c>
      <c r="H358" s="16">
        <v>2739</v>
      </c>
      <c r="I358" s="16">
        <v>835</v>
      </c>
      <c r="J358" s="16">
        <v>433</v>
      </c>
      <c r="K358" s="16">
        <v>1471</v>
      </c>
      <c r="L358" s="16">
        <v>0</v>
      </c>
      <c r="M358" s="16">
        <v>2692</v>
      </c>
    </row>
    <row r="359" spans="1:13" x14ac:dyDescent="0.35">
      <c r="A359" s="16" t="s">
        <v>240</v>
      </c>
      <c r="B359" s="16">
        <v>2222</v>
      </c>
      <c r="C359" s="16">
        <v>-2008</v>
      </c>
      <c r="D359" s="16">
        <v>-49</v>
      </c>
      <c r="E359" s="16">
        <v>-13</v>
      </c>
      <c r="F359" s="16">
        <v>-1</v>
      </c>
      <c r="G359" s="16">
        <v>-35</v>
      </c>
      <c r="H359" s="16">
        <v>2373</v>
      </c>
      <c r="I359" s="16">
        <v>792</v>
      </c>
      <c r="J359" s="16">
        <v>433</v>
      </c>
      <c r="K359" s="16">
        <v>1148</v>
      </c>
      <c r="L359" s="16">
        <v>0</v>
      </c>
      <c r="M359" s="16">
        <v>2538</v>
      </c>
    </row>
    <row r="360" spans="1:13" x14ac:dyDescent="0.35">
      <c r="A360" s="16" t="s">
        <v>241</v>
      </c>
      <c r="B360" s="16">
        <v>5464</v>
      </c>
      <c r="C360" s="16">
        <v>-2011</v>
      </c>
      <c r="D360" s="16">
        <v>-13405</v>
      </c>
      <c r="E360" s="16">
        <v>-13380</v>
      </c>
      <c r="F360" s="16">
        <v>2</v>
      </c>
      <c r="G360" s="16">
        <v>-27</v>
      </c>
      <c r="H360" s="16">
        <v>8830</v>
      </c>
      <c r="I360" s="16">
        <v>7360</v>
      </c>
      <c r="J360" s="16">
        <v>402</v>
      </c>
      <c r="K360" s="16">
        <v>1068</v>
      </c>
      <c r="L360" s="16">
        <v>0</v>
      </c>
      <c r="M360" s="16">
        <v>-1122</v>
      </c>
    </row>
    <row r="361" spans="1:13" x14ac:dyDescent="0.35">
      <c r="A361" s="16" t="s">
        <v>242</v>
      </c>
      <c r="B361" s="16">
        <v>2092</v>
      </c>
      <c r="C361" s="16">
        <v>-2048</v>
      </c>
      <c r="D361" s="16">
        <v>-35</v>
      </c>
      <c r="E361" s="16">
        <v>-9</v>
      </c>
      <c r="F361" s="16">
        <v>0</v>
      </c>
      <c r="G361" s="16">
        <v>-26</v>
      </c>
      <c r="H361" s="16">
        <v>12261</v>
      </c>
      <c r="I361" s="16">
        <v>1931</v>
      </c>
      <c r="J361" s="16">
        <v>78</v>
      </c>
      <c r="K361" s="16">
        <v>10252</v>
      </c>
      <c r="L361" s="16">
        <v>0</v>
      </c>
      <c r="M361" s="16">
        <v>12270</v>
      </c>
    </row>
    <row r="362" spans="1:13" x14ac:dyDescent="0.35">
      <c r="A362" s="16" t="s">
        <v>243</v>
      </c>
      <c r="B362" s="16">
        <v>1962</v>
      </c>
      <c r="C362" s="16">
        <v>-2002</v>
      </c>
      <c r="D362" s="16">
        <v>-36</v>
      </c>
      <c r="E362" s="16">
        <v>-9</v>
      </c>
      <c r="F362" s="16">
        <v>0</v>
      </c>
      <c r="G362" s="16">
        <v>-27</v>
      </c>
      <c r="H362" s="16">
        <v>1566</v>
      </c>
      <c r="I362" s="16">
        <v>739</v>
      </c>
      <c r="J362" s="16">
        <v>87</v>
      </c>
      <c r="K362" s="16">
        <v>740</v>
      </c>
      <c r="L362" s="16">
        <v>0</v>
      </c>
      <c r="M362" s="16">
        <v>1490</v>
      </c>
    </row>
    <row r="363" spans="1:13" x14ac:dyDescent="0.35">
      <c r="A363" s="16" t="s">
        <v>244</v>
      </c>
      <c r="B363" s="16">
        <v>1859</v>
      </c>
      <c r="C363" s="16">
        <v>-2020</v>
      </c>
      <c r="D363" s="16">
        <v>-38</v>
      </c>
      <c r="E363" s="16">
        <v>-10</v>
      </c>
      <c r="F363" s="16">
        <v>0</v>
      </c>
      <c r="G363" s="16">
        <v>-28</v>
      </c>
      <c r="H363" s="16">
        <v>1376</v>
      </c>
      <c r="I363" s="16">
        <v>776</v>
      </c>
      <c r="J363" s="16">
        <v>85</v>
      </c>
      <c r="K363" s="16">
        <v>515</v>
      </c>
      <c r="L363" s="16">
        <v>0</v>
      </c>
      <c r="M363" s="16">
        <v>1177</v>
      </c>
    </row>
    <row r="364" spans="1:13" x14ac:dyDescent="0.35">
      <c r="A364" s="16" t="s">
        <v>245</v>
      </c>
      <c r="B364" s="16">
        <v>1741</v>
      </c>
      <c r="C364" s="16">
        <v>-2043</v>
      </c>
      <c r="D364" s="16">
        <v>-35</v>
      </c>
      <c r="E364" s="16">
        <v>-5</v>
      </c>
      <c r="F364" s="16">
        <v>0</v>
      </c>
      <c r="G364" s="16">
        <v>-30</v>
      </c>
      <c r="H364" s="16">
        <v>2107</v>
      </c>
      <c r="I364" s="16">
        <v>1363</v>
      </c>
      <c r="J364" s="16">
        <v>80</v>
      </c>
      <c r="K364" s="16">
        <v>664</v>
      </c>
      <c r="L364" s="16">
        <v>0</v>
      </c>
      <c r="M364" s="16">
        <v>1770</v>
      </c>
    </row>
    <row r="365" spans="1:13" x14ac:dyDescent="0.35">
      <c r="A365" s="16" t="s">
        <v>246</v>
      </c>
      <c r="B365" s="16">
        <v>1696</v>
      </c>
      <c r="C365" s="16">
        <v>-2039</v>
      </c>
      <c r="D365" s="16">
        <v>-35</v>
      </c>
      <c r="E365" s="16">
        <v>-5</v>
      </c>
      <c r="F365" s="16">
        <v>0</v>
      </c>
      <c r="G365" s="16">
        <v>-30</v>
      </c>
      <c r="H365" s="16">
        <v>1320</v>
      </c>
      <c r="I365" s="16">
        <v>596</v>
      </c>
      <c r="J365" s="16">
        <v>84</v>
      </c>
      <c r="K365" s="16">
        <v>640</v>
      </c>
      <c r="L365" s="16">
        <v>0</v>
      </c>
      <c r="M365" s="16">
        <v>942</v>
      </c>
    </row>
    <row r="366" spans="1:13" x14ac:dyDescent="0.35">
      <c r="A366" s="16" t="s">
        <v>247</v>
      </c>
      <c r="B366" s="16">
        <v>1985</v>
      </c>
      <c r="C366" s="16">
        <v>-2024</v>
      </c>
      <c r="D366" s="16">
        <v>-35</v>
      </c>
      <c r="E366" s="16">
        <v>-5</v>
      </c>
      <c r="F366" s="16">
        <v>0</v>
      </c>
      <c r="G366" s="16">
        <v>-30</v>
      </c>
      <c r="H366" s="16">
        <v>2259</v>
      </c>
      <c r="I366" s="16">
        <v>1116</v>
      </c>
      <c r="J366" s="16">
        <v>83</v>
      </c>
      <c r="K366" s="16">
        <v>1060</v>
      </c>
      <c r="L366" s="16">
        <v>0</v>
      </c>
      <c r="M366" s="16">
        <v>2185</v>
      </c>
    </row>
    <row r="367" spans="1:13" x14ac:dyDescent="0.35">
      <c r="A367" s="16" t="s">
        <v>248</v>
      </c>
      <c r="B367" s="16">
        <v>1822</v>
      </c>
      <c r="C367" s="16">
        <v>-2053</v>
      </c>
      <c r="D367" s="16">
        <v>-57</v>
      </c>
      <c r="E367" s="16">
        <v>-10</v>
      </c>
      <c r="F367" s="16">
        <v>0</v>
      </c>
      <c r="G367" s="16">
        <v>-47</v>
      </c>
      <c r="H367" s="16">
        <v>1982</v>
      </c>
      <c r="I367" s="16">
        <v>1140</v>
      </c>
      <c r="J367" s="16">
        <v>137</v>
      </c>
      <c r="K367" s="16">
        <v>705</v>
      </c>
      <c r="L367" s="16">
        <v>0</v>
      </c>
      <c r="M367" s="16">
        <v>1694</v>
      </c>
    </row>
    <row r="368" spans="1:13" x14ac:dyDescent="0.35">
      <c r="A368" s="16" t="s">
        <v>249</v>
      </c>
      <c r="B368" s="16">
        <v>1711</v>
      </c>
      <c r="C368" s="16">
        <v>-2051</v>
      </c>
      <c r="D368" s="16">
        <v>-57</v>
      </c>
      <c r="E368" s="16">
        <v>-10</v>
      </c>
      <c r="F368" s="16">
        <v>0</v>
      </c>
      <c r="G368" s="16">
        <v>-47</v>
      </c>
      <c r="H368" s="16">
        <v>1470</v>
      </c>
      <c r="I368" s="16">
        <v>607</v>
      </c>
      <c r="J368" s="16">
        <v>142</v>
      </c>
      <c r="K368" s="16">
        <v>721</v>
      </c>
      <c r="L368" s="16">
        <v>0</v>
      </c>
      <c r="M368" s="16">
        <v>1073</v>
      </c>
    </row>
    <row r="369" spans="1:13" x14ac:dyDescent="0.35">
      <c r="A369" s="16" t="s">
        <v>250</v>
      </c>
      <c r="B369" s="16">
        <v>2306</v>
      </c>
      <c r="C369" s="16">
        <v>-2054</v>
      </c>
      <c r="D369" s="16">
        <v>-57</v>
      </c>
      <c r="E369" s="16">
        <v>-11</v>
      </c>
      <c r="F369" s="16">
        <v>0</v>
      </c>
      <c r="G369" s="16">
        <v>-46</v>
      </c>
      <c r="H369" s="16">
        <v>2409</v>
      </c>
      <c r="I369" s="16">
        <v>1137</v>
      </c>
      <c r="J369" s="16">
        <v>138</v>
      </c>
      <c r="K369" s="16">
        <v>1134</v>
      </c>
      <c r="L369" s="16">
        <v>0</v>
      </c>
      <c r="M369" s="16">
        <v>2604</v>
      </c>
    </row>
    <row r="370" spans="1:13" x14ac:dyDescent="0.35">
      <c r="A370" s="16" t="s">
        <v>251</v>
      </c>
      <c r="B370" s="16">
        <v>3132</v>
      </c>
      <c r="C370" s="16">
        <v>-2102</v>
      </c>
      <c r="D370" s="16">
        <v>-212</v>
      </c>
      <c r="E370" s="16">
        <v>-14</v>
      </c>
      <c r="F370" s="16">
        <v>0</v>
      </c>
      <c r="G370" s="16">
        <v>-198</v>
      </c>
      <c r="H370" s="16">
        <v>2935</v>
      </c>
      <c r="I370" s="16">
        <v>1207</v>
      </c>
      <c r="J370" s="16">
        <v>199</v>
      </c>
      <c r="K370" s="16">
        <v>1529</v>
      </c>
      <c r="L370" s="16">
        <v>0</v>
      </c>
      <c r="M370" s="16">
        <v>3753</v>
      </c>
    </row>
    <row r="371" spans="1:13" x14ac:dyDescent="0.35">
      <c r="A371" s="16" t="s">
        <v>252</v>
      </c>
      <c r="B371" s="16">
        <v>1086</v>
      </c>
      <c r="C371" s="16">
        <v>-2101</v>
      </c>
      <c r="D371" s="16">
        <v>-213</v>
      </c>
      <c r="E371" s="16">
        <v>-14</v>
      </c>
      <c r="F371" s="16">
        <v>0</v>
      </c>
      <c r="G371" s="16">
        <v>-199</v>
      </c>
      <c r="H371" s="16">
        <v>1495</v>
      </c>
      <c r="I371" s="16">
        <v>386</v>
      </c>
      <c r="J371" s="16">
        <v>213</v>
      </c>
      <c r="K371" s="16">
        <v>896</v>
      </c>
      <c r="L371" s="16">
        <v>0</v>
      </c>
      <c r="M371" s="16">
        <v>267</v>
      </c>
    </row>
    <row r="372" spans="1:13" x14ac:dyDescent="0.35">
      <c r="A372" s="16" t="s">
        <v>253</v>
      </c>
      <c r="B372" s="16">
        <v>4672</v>
      </c>
      <c r="C372" s="16">
        <v>-2032</v>
      </c>
      <c r="D372" s="16">
        <v>-203</v>
      </c>
      <c r="E372" s="16">
        <v>-14</v>
      </c>
      <c r="F372" s="16">
        <v>0</v>
      </c>
      <c r="G372" s="16">
        <v>-189</v>
      </c>
      <c r="H372" s="16">
        <v>1876</v>
      </c>
      <c r="I372" s="16">
        <v>773</v>
      </c>
      <c r="J372" s="16">
        <v>208</v>
      </c>
      <c r="K372" s="16">
        <v>895</v>
      </c>
      <c r="L372" s="16">
        <v>0</v>
      </c>
      <c r="M372" s="16">
        <v>4313</v>
      </c>
    </row>
    <row r="373" spans="1:13" x14ac:dyDescent="0.35">
      <c r="A373" s="16" t="s">
        <v>254</v>
      </c>
      <c r="B373" s="16">
        <v>1627</v>
      </c>
      <c r="C373" s="16">
        <v>-2122</v>
      </c>
      <c r="D373" s="16">
        <v>-107</v>
      </c>
      <c r="E373" s="16">
        <v>-21</v>
      </c>
      <c r="F373" s="16">
        <v>0</v>
      </c>
      <c r="G373" s="16">
        <v>-86</v>
      </c>
      <c r="H373" s="16">
        <v>3706</v>
      </c>
      <c r="I373" s="16">
        <v>1262</v>
      </c>
      <c r="J373" s="16">
        <v>58</v>
      </c>
      <c r="K373" s="16">
        <v>2386</v>
      </c>
      <c r="L373" s="16">
        <v>0</v>
      </c>
      <c r="M373" s="16">
        <v>3104</v>
      </c>
    </row>
    <row r="374" spans="1:13" x14ac:dyDescent="0.35">
      <c r="A374" s="16" t="s">
        <v>255</v>
      </c>
      <c r="B374" s="16">
        <v>1718</v>
      </c>
      <c r="C374" s="16">
        <v>-2076</v>
      </c>
      <c r="D374" s="16">
        <v>-93</v>
      </c>
      <c r="E374" s="16">
        <v>-38</v>
      </c>
      <c r="F374" s="16">
        <v>0</v>
      </c>
      <c r="G374" s="16">
        <v>-55</v>
      </c>
      <c r="H374" s="16">
        <v>1076</v>
      </c>
      <c r="I374" s="16">
        <v>631</v>
      </c>
      <c r="J374" s="16">
        <v>58</v>
      </c>
      <c r="K374" s="16">
        <v>387</v>
      </c>
      <c r="L374" s="16">
        <v>0</v>
      </c>
      <c r="M374" s="16">
        <v>625</v>
      </c>
    </row>
    <row r="375" spans="1:13" x14ac:dyDescent="0.35">
      <c r="A375" s="16" t="s">
        <v>256</v>
      </c>
      <c r="B375" s="16">
        <v>1767</v>
      </c>
      <c r="C375" s="16">
        <v>-2094</v>
      </c>
      <c r="D375" s="16">
        <v>-83</v>
      </c>
      <c r="E375" s="16">
        <v>-7</v>
      </c>
      <c r="F375" s="16">
        <v>0</v>
      </c>
      <c r="G375" s="16">
        <v>-76</v>
      </c>
      <c r="H375" s="16">
        <v>1335</v>
      </c>
      <c r="I375" s="16">
        <v>573</v>
      </c>
      <c r="J375" s="16">
        <v>58</v>
      </c>
      <c r="K375" s="16">
        <v>704</v>
      </c>
      <c r="L375" s="16">
        <v>0</v>
      </c>
      <c r="M375" s="16">
        <v>925</v>
      </c>
    </row>
    <row r="376" spans="1:13" x14ac:dyDescent="0.35">
      <c r="A376" s="16" t="s">
        <v>257</v>
      </c>
      <c r="B376" s="16">
        <v>1939</v>
      </c>
      <c r="C376" s="16">
        <v>-2113</v>
      </c>
      <c r="D376" s="16">
        <v>-265</v>
      </c>
      <c r="E376" s="16">
        <v>-15</v>
      </c>
      <c r="F376" s="16">
        <v>0</v>
      </c>
      <c r="G376" s="16">
        <v>-250</v>
      </c>
      <c r="H376" s="16">
        <v>2836</v>
      </c>
      <c r="I376" s="16">
        <v>1973</v>
      </c>
      <c r="J376" s="16">
        <v>85</v>
      </c>
      <c r="K376" s="16">
        <v>778</v>
      </c>
      <c r="L376" s="16">
        <v>0</v>
      </c>
      <c r="M376" s="16">
        <v>2397</v>
      </c>
    </row>
    <row r="377" spans="1:13" x14ac:dyDescent="0.35">
      <c r="A377" s="16" t="s">
        <v>258</v>
      </c>
      <c r="B377" s="16">
        <v>1947</v>
      </c>
      <c r="C377" s="16">
        <v>-2113</v>
      </c>
      <c r="D377" s="16">
        <v>-290</v>
      </c>
      <c r="E377" s="16">
        <v>-40</v>
      </c>
      <c r="F377" s="16">
        <v>0</v>
      </c>
      <c r="G377" s="16">
        <v>-250</v>
      </c>
      <c r="H377" s="16">
        <v>1430</v>
      </c>
      <c r="I377" s="16">
        <v>893</v>
      </c>
      <c r="J377" s="16">
        <v>84</v>
      </c>
      <c r="K377" s="16">
        <v>453</v>
      </c>
      <c r="L377" s="16">
        <v>0</v>
      </c>
      <c r="M377" s="16">
        <v>974</v>
      </c>
    </row>
    <row r="378" spans="1:13" x14ac:dyDescent="0.35">
      <c r="A378" s="16" t="s">
        <v>259</v>
      </c>
      <c r="B378" s="16">
        <v>2078</v>
      </c>
      <c r="C378" s="16">
        <v>-2110</v>
      </c>
      <c r="D378" s="16">
        <v>-264</v>
      </c>
      <c r="E378" s="16">
        <v>-6</v>
      </c>
      <c r="F378" s="16">
        <v>0</v>
      </c>
      <c r="G378" s="16">
        <v>-258</v>
      </c>
      <c r="H378" s="16">
        <v>2815</v>
      </c>
      <c r="I378" s="16">
        <v>925</v>
      </c>
      <c r="J378" s="16">
        <v>89</v>
      </c>
      <c r="K378" s="16">
        <v>1801</v>
      </c>
      <c r="L378" s="16">
        <v>0</v>
      </c>
      <c r="M378" s="16">
        <v>2519</v>
      </c>
    </row>
    <row r="379" spans="1:13" x14ac:dyDescent="0.35">
      <c r="A379" s="16" t="s">
        <v>260</v>
      </c>
      <c r="B379" s="16">
        <v>2095</v>
      </c>
      <c r="C379" s="16">
        <v>-2125</v>
      </c>
      <c r="D379" s="16">
        <v>-122</v>
      </c>
      <c r="E379" s="16">
        <v>-16</v>
      </c>
      <c r="F379" s="16">
        <v>0</v>
      </c>
      <c r="G379" s="16">
        <v>-106</v>
      </c>
      <c r="H379" s="16">
        <v>1792</v>
      </c>
      <c r="I379" s="16">
        <v>1197</v>
      </c>
      <c r="J379" s="16">
        <v>100</v>
      </c>
      <c r="K379" s="16">
        <v>495</v>
      </c>
      <c r="L379" s="16">
        <v>0</v>
      </c>
      <c r="M379" s="16">
        <v>1640</v>
      </c>
    </row>
    <row r="380" spans="1:13" x14ac:dyDescent="0.35">
      <c r="A380" s="16" t="s">
        <v>261</v>
      </c>
      <c r="B380" s="16">
        <v>2278</v>
      </c>
      <c r="C380" s="16">
        <v>-2123</v>
      </c>
      <c r="D380" s="16">
        <v>-81</v>
      </c>
      <c r="E380" s="16">
        <v>-26</v>
      </c>
      <c r="F380" s="16">
        <v>0</v>
      </c>
      <c r="G380" s="16">
        <v>-55</v>
      </c>
      <c r="H380" s="16">
        <v>1344</v>
      </c>
      <c r="I380" s="16">
        <v>609</v>
      </c>
      <c r="J380" s="16">
        <v>113</v>
      </c>
      <c r="K380" s="16">
        <v>622</v>
      </c>
      <c r="L380" s="16">
        <v>0</v>
      </c>
      <c r="M380" s="16">
        <v>1418</v>
      </c>
    </row>
    <row r="381" spans="1:13" x14ac:dyDescent="0.35">
      <c r="A381" s="16" t="s">
        <v>262</v>
      </c>
      <c r="B381" s="16">
        <v>2083</v>
      </c>
      <c r="C381" s="16">
        <v>-2124</v>
      </c>
      <c r="D381" s="16">
        <v>-92</v>
      </c>
      <c r="E381" s="16">
        <v>-40</v>
      </c>
      <c r="F381" s="16">
        <v>0</v>
      </c>
      <c r="G381" s="16">
        <v>-52</v>
      </c>
      <c r="H381" s="16">
        <v>2636</v>
      </c>
      <c r="I381" s="16">
        <v>931</v>
      </c>
      <c r="J381" s="16">
        <v>114</v>
      </c>
      <c r="K381" s="16">
        <v>1591</v>
      </c>
      <c r="L381" s="16">
        <v>0</v>
      </c>
      <c r="M381" s="16">
        <v>2503</v>
      </c>
    </row>
    <row r="382" spans="1:13" x14ac:dyDescent="0.35">
      <c r="A382" s="16" t="s">
        <v>263</v>
      </c>
      <c r="B382" s="16">
        <v>3369</v>
      </c>
      <c r="C382" s="16">
        <v>-2180</v>
      </c>
      <c r="D382" s="16">
        <v>-837</v>
      </c>
      <c r="E382" s="16">
        <v>-24</v>
      </c>
      <c r="F382" s="16">
        <v>0</v>
      </c>
      <c r="G382" s="16">
        <v>-813</v>
      </c>
      <c r="H382" s="16">
        <v>3369</v>
      </c>
      <c r="I382" s="16">
        <v>1092</v>
      </c>
      <c r="J382" s="16">
        <v>233</v>
      </c>
      <c r="K382" s="16">
        <v>2044</v>
      </c>
      <c r="L382" s="16">
        <v>0</v>
      </c>
      <c r="M382" s="16">
        <v>3721</v>
      </c>
    </row>
    <row r="383" spans="1:13" x14ac:dyDescent="0.35">
      <c r="A383" s="16" t="s">
        <v>264</v>
      </c>
      <c r="B383" s="16">
        <v>3421</v>
      </c>
      <c r="C383" s="16">
        <v>-2180</v>
      </c>
      <c r="D383" s="16">
        <v>-159</v>
      </c>
      <c r="E383" s="16">
        <v>-40</v>
      </c>
      <c r="F383" s="16">
        <v>0</v>
      </c>
      <c r="G383" s="16">
        <v>-119</v>
      </c>
      <c r="H383" s="16">
        <v>1861</v>
      </c>
      <c r="I383" s="16">
        <v>470</v>
      </c>
      <c r="J383" s="16">
        <v>244</v>
      </c>
      <c r="K383" s="16">
        <v>1147</v>
      </c>
      <c r="L383" s="16">
        <v>0</v>
      </c>
      <c r="M383" s="16">
        <v>2943</v>
      </c>
    </row>
    <row r="384" spans="1:13" x14ac:dyDescent="0.35">
      <c r="A384" s="16" t="s">
        <v>265</v>
      </c>
      <c r="B384" s="16">
        <v>4653</v>
      </c>
      <c r="C384" s="16">
        <v>-2117</v>
      </c>
      <c r="D384" s="16">
        <v>-318</v>
      </c>
      <c r="E384" s="16">
        <v>-16</v>
      </c>
      <c r="F384" s="16">
        <v>0</v>
      </c>
      <c r="G384" s="16">
        <v>-302</v>
      </c>
      <c r="H384" s="16">
        <v>2448</v>
      </c>
      <c r="I384" s="16">
        <v>1293</v>
      </c>
      <c r="J384" s="16">
        <v>240</v>
      </c>
      <c r="K384" s="16">
        <v>915</v>
      </c>
      <c r="L384" s="16">
        <v>0</v>
      </c>
      <c r="M384" s="16">
        <v>4666</v>
      </c>
    </row>
    <row r="385" spans="1:13" x14ac:dyDescent="0.35">
      <c r="A385" s="16" t="s">
        <v>266</v>
      </c>
      <c r="B385" s="16">
        <v>1857</v>
      </c>
      <c r="C385" s="16">
        <v>-2160</v>
      </c>
      <c r="D385" s="16">
        <v>-180</v>
      </c>
      <c r="E385" s="16">
        <v>-17</v>
      </c>
      <c r="F385" s="16">
        <v>0</v>
      </c>
      <c r="G385" s="16">
        <v>-163</v>
      </c>
      <c r="H385" s="16">
        <v>4553</v>
      </c>
      <c r="I385" s="16">
        <v>1498</v>
      </c>
      <c r="J385" s="16">
        <v>103</v>
      </c>
      <c r="K385" s="16">
        <v>2952</v>
      </c>
      <c r="L385" s="16">
        <v>0</v>
      </c>
      <c r="M385" s="16">
        <v>4070</v>
      </c>
    </row>
    <row r="386" spans="1:13" x14ac:dyDescent="0.35">
      <c r="A386" s="16" t="s">
        <v>267</v>
      </c>
      <c r="B386" s="16">
        <v>1954</v>
      </c>
      <c r="C386" s="16">
        <v>-2160</v>
      </c>
      <c r="D386" s="16">
        <v>-205</v>
      </c>
      <c r="E386" s="16">
        <v>-47</v>
      </c>
      <c r="F386" s="16">
        <v>0</v>
      </c>
      <c r="G386" s="16">
        <v>-158</v>
      </c>
      <c r="H386" s="16">
        <v>1794</v>
      </c>
      <c r="I386" s="16">
        <v>726</v>
      </c>
      <c r="J386" s="16">
        <v>103</v>
      </c>
      <c r="K386" s="16">
        <v>965</v>
      </c>
      <c r="L386" s="16">
        <v>0</v>
      </c>
      <c r="M386" s="16">
        <v>1383</v>
      </c>
    </row>
    <row r="387" spans="1:13" x14ac:dyDescent="0.35">
      <c r="A387" s="16" t="s">
        <v>268</v>
      </c>
      <c r="B387" s="16">
        <v>2346</v>
      </c>
      <c r="C387" s="16">
        <v>-2160</v>
      </c>
      <c r="D387" s="16">
        <v>-182</v>
      </c>
      <c r="E387" s="16">
        <v>-10</v>
      </c>
      <c r="F387" s="16">
        <v>0</v>
      </c>
      <c r="G387" s="16">
        <v>-172</v>
      </c>
      <c r="H387" s="16">
        <v>1414</v>
      </c>
      <c r="I387" s="16">
        <v>670</v>
      </c>
      <c r="J387" s="16">
        <v>106</v>
      </c>
      <c r="K387" s="16">
        <v>638</v>
      </c>
      <c r="L387" s="16">
        <v>0</v>
      </c>
      <c r="M387" s="16">
        <v>1418</v>
      </c>
    </row>
    <row r="388" spans="1:13" x14ac:dyDescent="0.35">
      <c r="A388" s="16" t="s">
        <v>269</v>
      </c>
      <c r="B388" s="16">
        <v>2447</v>
      </c>
      <c r="C388" s="16">
        <v>-2156</v>
      </c>
      <c r="D388" s="16">
        <v>-209</v>
      </c>
      <c r="E388" s="16">
        <v>-28</v>
      </c>
      <c r="F388" s="16">
        <v>0</v>
      </c>
      <c r="G388" s="16">
        <v>-181</v>
      </c>
      <c r="H388" s="16">
        <v>2133</v>
      </c>
      <c r="I388" s="16">
        <v>1574</v>
      </c>
      <c r="J388" s="16">
        <v>97</v>
      </c>
      <c r="K388" s="16">
        <v>462</v>
      </c>
      <c r="L388" s="16">
        <v>0</v>
      </c>
      <c r="M388" s="16">
        <v>2215</v>
      </c>
    </row>
    <row r="389" spans="1:13" x14ac:dyDescent="0.35">
      <c r="A389" s="16" t="s">
        <v>270</v>
      </c>
      <c r="B389" s="16">
        <v>2104</v>
      </c>
      <c r="C389" s="16">
        <v>-2156</v>
      </c>
      <c r="D389" s="16">
        <v>-214</v>
      </c>
      <c r="E389" s="16">
        <v>-34</v>
      </c>
      <c r="F389" s="16">
        <v>0</v>
      </c>
      <c r="G389" s="16">
        <v>-180</v>
      </c>
      <c r="H389" s="16">
        <v>1419</v>
      </c>
      <c r="I389" s="16">
        <v>748</v>
      </c>
      <c r="J389" s="16">
        <v>97</v>
      </c>
      <c r="K389" s="16">
        <v>574</v>
      </c>
      <c r="L389" s="16">
        <v>0</v>
      </c>
      <c r="M389" s="16">
        <v>1153</v>
      </c>
    </row>
    <row r="390" spans="1:13" x14ac:dyDescent="0.35">
      <c r="A390" s="16" t="s">
        <v>271</v>
      </c>
      <c r="B390" s="16">
        <v>2359</v>
      </c>
      <c r="C390" s="16">
        <v>-2155</v>
      </c>
      <c r="D390" s="16">
        <v>-198</v>
      </c>
      <c r="E390" s="16">
        <v>-16</v>
      </c>
      <c r="F390" s="16">
        <v>0</v>
      </c>
      <c r="G390" s="16">
        <v>-182</v>
      </c>
      <c r="H390" s="16">
        <v>3216</v>
      </c>
      <c r="I390" s="16">
        <v>785</v>
      </c>
      <c r="J390" s="16">
        <v>101</v>
      </c>
      <c r="K390" s="16">
        <v>2330</v>
      </c>
      <c r="L390" s="16">
        <v>0</v>
      </c>
      <c r="M390" s="16">
        <v>3222</v>
      </c>
    </row>
    <row r="391" spans="1:13" x14ac:dyDescent="0.35">
      <c r="A391" s="16" t="s">
        <v>272</v>
      </c>
      <c r="B391" s="16">
        <v>2603</v>
      </c>
      <c r="C391" s="16">
        <v>-2169</v>
      </c>
      <c r="D391" s="16">
        <v>-160</v>
      </c>
      <c r="E391" s="16">
        <v>-25</v>
      </c>
      <c r="F391" s="16">
        <v>0</v>
      </c>
      <c r="G391" s="16">
        <v>-135</v>
      </c>
      <c r="H391" s="16">
        <v>2267</v>
      </c>
      <c r="I391" s="16">
        <v>1369</v>
      </c>
      <c r="J391" s="16">
        <v>129</v>
      </c>
      <c r="K391" s="16">
        <v>769</v>
      </c>
      <c r="L391" s="16">
        <v>0</v>
      </c>
      <c r="M391" s="16">
        <v>2541</v>
      </c>
    </row>
    <row r="392" spans="1:13" x14ac:dyDescent="0.35">
      <c r="A392" s="16" t="s">
        <v>273</v>
      </c>
      <c r="B392" s="16">
        <v>2498</v>
      </c>
      <c r="C392" s="16">
        <v>-2169</v>
      </c>
      <c r="D392" s="16">
        <v>-74</v>
      </c>
      <c r="E392" s="16">
        <v>-38</v>
      </c>
      <c r="F392" s="16">
        <v>0</v>
      </c>
      <c r="G392" s="16">
        <v>-36</v>
      </c>
      <c r="H392" s="16">
        <v>1628</v>
      </c>
      <c r="I392" s="16">
        <v>713</v>
      </c>
      <c r="J392" s="16">
        <v>128</v>
      </c>
      <c r="K392" s="16">
        <v>787</v>
      </c>
      <c r="L392" s="16">
        <v>0</v>
      </c>
      <c r="M392" s="16">
        <v>1883</v>
      </c>
    </row>
    <row r="393" spans="1:13" x14ac:dyDescent="0.35">
      <c r="A393" s="16" t="s">
        <v>274</v>
      </c>
      <c r="B393" s="16">
        <v>2381</v>
      </c>
      <c r="C393" s="16">
        <v>-2166</v>
      </c>
      <c r="D393" s="16">
        <v>-68</v>
      </c>
      <c r="E393" s="16">
        <v>-10</v>
      </c>
      <c r="F393" s="16">
        <v>0</v>
      </c>
      <c r="G393" s="16">
        <v>-58</v>
      </c>
      <c r="H393" s="16">
        <v>3149</v>
      </c>
      <c r="I393" s="16">
        <v>785</v>
      </c>
      <c r="J393" s="16">
        <v>139</v>
      </c>
      <c r="K393" s="16">
        <v>2225</v>
      </c>
      <c r="L393" s="16">
        <v>0</v>
      </c>
      <c r="M393" s="16">
        <v>3296</v>
      </c>
    </row>
    <row r="394" spans="1:13" x14ac:dyDescent="0.35">
      <c r="A394" s="16" t="s">
        <v>275</v>
      </c>
      <c r="B394" s="16">
        <v>3247</v>
      </c>
      <c r="C394" s="16">
        <v>-2199</v>
      </c>
      <c r="D394" s="16">
        <v>-62</v>
      </c>
      <c r="E394" s="16">
        <v>-11</v>
      </c>
      <c r="F394" s="16">
        <v>0</v>
      </c>
      <c r="G394" s="16">
        <v>-51</v>
      </c>
      <c r="H394" s="16">
        <v>3320</v>
      </c>
      <c r="I394" s="16">
        <v>1142</v>
      </c>
      <c r="J394" s="16">
        <v>183</v>
      </c>
      <c r="K394" s="16">
        <v>1995</v>
      </c>
      <c r="L394" s="16">
        <v>0</v>
      </c>
      <c r="M394" s="16">
        <v>4306</v>
      </c>
    </row>
    <row r="395" spans="1:13" x14ac:dyDescent="0.35">
      <c r="A395" s="16" t="s">
        <v>276</v>
      </c>
      <c r="B395" s="16">
        <v>3531</v>
      </c>
      <c r="C395" s="16">
        <v>-2199</v>
      </c>
      <c r="D395" s="16">
        <v>-93</v>
      </c>
      <c r="E395" s="16">
        <v>-41</v>
      </c>
      <c r="F395" s="16">
        <v>0</v>
      </c>
      <c r="G395" s="16">
        <v>-52</v>
      </c>
      <c r="H395" s="16">
        <v>1435</v>
      </c>
      <c r="I395" s="16">
        <v>707</v>
      </c>
      <c r="J395" s="16">
        <v>183</v>
      </c>
      <c r="K395" s="16">
        <v>545</v>
      </c>
      <c r="L395" s="16">
        <v>0</v>
      </c>
      <c r="M395" s="16">
        <v>2674</v>
      </c>
    </row>
    <row r="396" spans="1:13" x14ac:dyDescent="0.35">
      <c r="A396" s="16" t="s">
        <v>277</v>
      </c>
      <c r="B396" s="16">
        <v>5042</v>
      </c>
      <c r="C396" s="16">
        <v>-2197</v>
      </c>
      <c r="D396" s="16">
        <v>-542</v>
      </c>
      <c r="E396" s="16">
        <v>-21</v>
      </c>
      <c r="F396" s="16">
        <v>0</v>
      </c>
      <c r="G396" s="16">
        <v>-521</v>
      </c>
      <c r="H396" s="16">
        <v>3579</v>
      </c>
      <c r="I396" s="16">
        <v>1295</v>
      </c>
      <c r="J396" s="16">
        <v>345</v>
      </c>
      <c r="K396" s="16">
        <v>1939</v>
      </c>
      <c r="L396" s="16">
        <v>0</v>
      </c>
      <c r="M396" s="16">
        <v>5882</v>
      </c>
    </row>
    <row r="397" spans="1:13" x14ac:dyDescent="0.35">
      <c r="A397" s="16" t="s">
        <v>278</v>
      </c>
      <c r="B397" s="16">
        <v>2205</v>
      </c>
      <c r="C397" s="16">
        <v>-2210</v>
      </c>
      <c r="D397" s="16">
        <v>-1445</v>
      </c>
      <c r="E397" s="16">
        <v>-922</v>
      </c>
      <c r="F397" s="16">
        <v>0</v>
      </c>
      <c r="G397" s="16">
        <v>-523</v>
      </c>
      <c r="H397" s="16">
        <v>6388</v>
      </c>
      <c r="I397" s="16">
        <v>2495</v>
      </c>
      <c r="J397" s="16">
        <v>73</v>
      </c>
      <c r="K397" s="16">
        <v>3820</v>
      </c>
      <c r="L397" s="16">
        <v>0</v>
      </c>
      <c r="M397" s="16">
        <v>4938</v>
      </c>
    </row>
    <row r="398" spans="1:13" x14ac:dyDescent="0.35">
      <c r="A398" s="16" t="s">
        <v>279</v>
      </c>
      <c r="B398" s="16">
        <v>2347</v>
      </c>
      <c r="C398" s="16">
        <v>-2210</v>
      </c>
      <c r="D398" s="16">
        <v>-76</v>
      </c>
      <c r="E398" s="16">
        <v>-47</v>
      </c>
      <c r="F398" s="16">
        <v>0</v>
      </c>
      <c r="G398" s="16">
        <v>-29</v>
      </c>
      <c r="H398" s="16">
        <v>1856</v>
      </c>
      <c r="I398" s="16">
        <v>966</v>
      </c>
      <c r="J398" s="16">
        <v>78</v>
      </c>
      <c r="K398" s="16">
        <v>812</v>
      </c>
      <c r="L398" s="16">
        <v>0</v>
      </c>
      <c r="M398" s="16">
        <v>1917</v>
      </c>
    </row>
    <row r="399" spans="1:13" x14ac:dyDescent="0.35">
      <c r="A399" s="16" t="s">
        <v>280</v>
      </c>
      <c r="B399" s="16">
        <v>2667</v>
      </c>
      <c r="C399" s="16">
        <v>-2210</v>
      </c>
      <c r="D399" s="16">
        <v>-26</v>
      </c>
      <c r="E399" s="16">
        <v>6</v>
      </c>
      <c r="F399" s="16">
        <v>0</v>
      </c>
      <c r="G399" s="16">
        <v>-32</v>
      </c>
      <c r="H399" s="16">
        <v>1975</v>
      </c>
      <c r="I399" s="16">
        <v>657</v>
      </c>
      <c r="J399" s="16">
        <v>72</v>
      </c>
      <c r="K399" s="16">
        <v>1246</v>
      </c>
      <c r="L399" s="16">
        <v>0</v>
      </c>
      <c r="M399" s="16">
        <v>2406</v>
      </c>
    </row>
    <row r="400" spans="1:13" x14ac:dyDescent="0.35">
      <c r="A400" s="16" t="s">
        <v>281</v>
      </c>
      <c r="B400" s="16">
        <v>2145</v>
      </c>
      <c r="C400" s="16">
        <v>-2207</v>
      </c>
      <c r="D400" s="16">
        <v>-72</v>
      </c>
      <c r="E400" s="16">
        <v>7</v>
      </c>
      <c r="F400" s="16">
        <v>0</v>
      </c>
      <c r="G400" s="16">
        <v>-79</v>
      </c>
      <c r="H400" s="16">
        <v>2449</v>
      </c>
      <c r="I400" s="16">
        <v>1553</v>
      </c>
      <c r="J400" s="16">
        <v>72</v>
      </c>
      <c r="K400" s="16">
        <v>824</v>
      </c>
      <c r="L400" s="16">
        <v>0</v>
      </c>
      <c r="M400" s="16">
        <v>2315</v>
      </c>
    </row>
    <row r="401" spans="1:13" x14ac:dyDescent="0.35">
      <c r="A401" s="16" t="s">
        <v>282</v>
      </c>
      <c r="B401" s="16">
        <v>2324</v>
      </c>
      <c r="C401" s="16">
        <v>-2207</v>
      </c>
      <c r="D401" s="16">
        <v>-148</v>
      </c>
      <c r="E401" s="16">
        <v>-65</v>
      </c>
      <c r="F401" s="16">
        <v>0</v>
      </c>
      <c r="G401" s="16">
        <v>-83</v>
      </c>
      <c r="H401" s="16">
        <v>1623</v>
      </c>
      <c r="I401" s="16">
        <v>719</v>
      </c>
      <c r="J401" s="16">
        <v>71</v>
      </c>
      <c r="K401" s="16">
        <v>833</v>
      </c>
      <c r="L401" s="16">
        <v>0</v>
      </c>
      <c r="M401" s="16">
        <v>1592</v>
      </c>
    </row>
    <row r="402" spans="1:13" x14ac:dyDescent="0.35">
      <c r="A402" s="16" t="s">
        <v>283</v>
      </c>
      <c r="B402" s="16">
        <v>2258</v>
      </c>
      <c r="C402" s="16">
        <v>-2208</v>
      </c>
      <c r="D402" s="16">
        <v>-75</v>
      </c>
      <c r="E402" s="16">
        <v>-1</v>
      </c>
      <c r="F402" s="16">
        <v>0</v>
      </c>
      <c r="G402" s="16">
        <v>-74</v>
      </c>
      <c r="H402" s="16">
        <v>3443</v>
      </c>
      <c r="I402" s="16">
        <v>687</v>
      </c>
      <c r="J402" s="16">
        <v>74</v>
      </c>
      <c r="K402" s="16">
        <v>2682</v>
      </c>
      <c r="L402" s="16">
        <v>0</v>
      </c>
      <c r="M402" s="16">
        <v>3418</v>
      </c>
    </row>
    <row r="403" spans="1:13" x14ac:dyDescent="0.35">
      <c r="A403" s="16" t="s">
        <v>284</v>
      </c>
      <c r="B403" s="16">
        <v>2335</v>
      </c>
      <c r="C403" s="16">
        <v>-2214</v>
      </c>
      <c r="D403" s="16">
        <v>-167</v>
      </c>
      <c r="E403" s="16">
        <v>-3</v>
      </c>
      <c r="F403" s="16">
        <v>0</v>
      </c>
      <c r="G403" s="16">
        <v>-164</v>
      </c>
      <c r="H403" s="16">
        <v>2472</v>
      </c>
      <c r="I403" s="16">
        <v>1335</v>
      </c>
      <c r="J403" s="16">
        <v>75</v>
      </c>
      <c r="K403" s="16">
        <v>1062</v>
      </c>
      <c r="L403" s="16">
        <v>0</v>
      </c>
      <c r="M403" s="16">
        <v>2426</v>
      </c>
    </row>
    <row r="404" spans="1:13" x14ac:dyDescent="0.35">
      <c r="A404" s="16" t="s">
        <v>285</v>
      </c>
      <c r="B404" s="16">
        <v>2197</v>
      </c>
      <c r="C404" s="16">
        <v>-2214</v>
      </c>
      <c r="D404" s="16">
        <v>-102</v>
      </c>
      <c r="E404" s="16">
        <v>-48</v>
      </c>
      <c r="F404" s="16">
        <v>0</v>
      </c>
      <c r="G404" s="16">
        <v>-54</v>
      </c>
      <c r="H404" s="16">
        <v>2619</v>
      </c>
      <c r="I404" s="16">
        <v>696</v>
      </c>
      <c r="J404" s="16">
        <v>75</v>
      </c>
      <c r="K404" s="16">
        <v>1848</v>
      </c>
      <c r="L404" s="16">
        <v>0</v>
      </c>
      <c r="M404" s="16">
        <v>2500</v>
      </c>
    </row>
    <row r="405" spans="1:13" x14ac:dyDescent="0.35">
      <c r="A405" s="16" t="s">
        <v>286</v>
      </c>
      <c r="B405" s="16">
        <v>2144</v>
      </c>
      <c r="C405" s="16">
        <v>-2212</v>
      </c>
      <c r="D405" s="16">
        <v>-52</v>
      </c>
      <c r="E405" s="16">
        <v>1</v>
      </c>
      <c r="F405" s="16">
        <v>0</v>
      </c>
      <c r="G405" s="16">
        <v>-53</v>
      </c>
      <c r="H405" s="16">
        <v>1290</v>
      </c>
      <c r="I405" s="16">
        <v>594</v>
      </c>
      <c r="J405" s="16">
        <v>75</v>
      </c>
      <c r="K405" s="16">
        <v>621</v>
      </c>
      <c r="L405" s="16">
        <v>0</v>
      </c>
      <c r="M405" s="16">
        <v>1170</v>
      </c>
    </row>
    <row r="406" spans="1:13" x14ac:dyDescent="0.35">
      <c r="A406" s="16" t="s">
        <v>287</v>
      </c>
      <c r="B406" s="16">
        <v>2848</v>
      </c>
      <c r="C406" s="16">
        <v>-2239</v>
      </c>
      <c r="D406" s="16">
        <v>-41</v>
      </c>
      <c r="E406" s="16">
        <v>72</v>
      </c>
      <c r="F406" s="16">
        <v>0</v>
      </c>
      <c r="G406" s="16">
        <v>-113</v>
      </c>
      <c r="H406" s="16">
        <v>3909</v>
      </c>
      <c r="I406" s="16">
        <v>1427</v>
      </c>
      <c r="J406" s="16">
        <v>145</v>
      </c>
      <c r="K406" s="16">
        <v>2337</v>
      </c>
      <c r="L406" s="16">
        <v>0</v>
      </c>
      <c r="M406" s="16">
        <v>4477</v>
      </c>
    </row>
    <row r="407" spans="1:13" x14ac:dyDescent="0.35">
      <c r="A407" s="16" t="s">
        <v>288</v>
      </c>
      <c r="B407" s="16">
        <v>3224</v>
      </c>
      <c r="C407" s="16">
        <v>-2239</v>
      </c>
      <c r="D407" s="16">
        <v>-70</v>
      </c>
      <c r="E407" s="16">
        <v>38</v>
      </c>
      <c r="F407" s="16">
        <v>0</v>
      </c>
      <c r="G407" s="16">
        <v>-108</v>
      </c>
      <c r="H407" s="16">
        <v>1746</v>
      </c>
      <c r="I407" s="16">
        <v>790</v>
      </c>
      <c r="J407" s="16">
        <v>145</v>
      </c>
      <c r="K407" s="16">
        <v>811</v>
      </c>
      <c r="L407" s="16">
        <v>0</v>
      </c>
      <c r="M407" s="16">
        <v>2661</v>
      </c>
    </row>
    <row r="408" spans="1:13" x14ac:dyDescent="0.35">
      <c r="A408" s="16" t="s">
        <v>289</v>
      </c>
      <c r="B408" s="16">
        <v>4286</v>
      </c>
      <c r="C408" s="16">
        <v>-2237</v>
      </c>
      <c r="D408" s="16">
        <v>-415</v>
      </c>
      <c r="E408" s="16">
        <v>-160</v>
      </c>
      <c r="F408" s="16">
        <v>0</v>
      </c>
      <c r="G408" s="16">
        <v>-255</v>
      </c>
      <c r="H408" s="16">
        <v>3185</v>
      </c>
      <c r="I408" s="16">
        <v>984</v>
      </c>
      <c r="J408" s="16">
        <v>142</v>
      </c>
      <c r="K408" s="16">
        <v>2059</v>
      </c>
      <c r="L408" s="16">
        <v>0</v>
      </c>
      <c r="M408" s="16">
        <v>4819</v>
      </c>
    </row>
    <row r="409" spans="1:13" x14ac:dyDescent="0.35">
      <c r="A409" s="16" t="s">
        <v>290</v>
      </c>
      <c r="B409" s="16">
        <v>2061</v>
      </c>
      <c r="C409" s="16">
        <v>-2258</v>
      </c>
      <c r="D409" s="16">
        <v>-45</v>
      </c>
      <c r="E409" s="16">
        <v>1</v>
      </c>
      <c r="F409" s="16">
        <v>0</v>
      </c>
      <c r="G409" s="16">
        <v>-46</v>
      </c>
      <c r="H409" s="16">
        <v>7011</v>
      </c>
      <c r="I409" s="16">
        <v>2977</v>
      </c>
      <c r="J409" s="16">
        <v>132</v>
      </c>
      <c r="K409" s="16">
        <v>3902</v>
      </c>
      <c r="L409" s="16">
        <v>0</v>
      </c>
      <c r="M409" s="16">
        <v>6769</v>
      </c>
    </row>
    <row r="410" spans="1:13" x14ac:dyDescent="0.35">
      <c r="A410" s="16" t="s">
        <v>291</v>
      </c>
      <c r="B410" s="16">
        <v>2103</v>
      </c>
      <c r="C410" s="16">
        <v>-2258</v>
      </c>
      <c r="D410" s="16">
        <v>-94</v>
      </c>
      <c r="E410" s="16">
        <v>-37</v>
      </c>
      <c r="F410" s="16">
        <v>0</v>
      </c>
      <c r="G410" s="16">
        <v>-57</v>
      </c>
      <c r="H410" s="16">
        <v>1241</v>
      </c>
      <c r="I410" s="16">
        <v>535</v>
      </c>
      <c r="J410" s="16">
        <v>46</v>
      </c>
      <c r="K410" s="16">
        <v>660</v>
      </c>
      <c r="L410" s="16">
        <v>0</v>
      </c>
      <c r="M410" s="16">
        <v>992</v>
      </c>
    </row>
    <row r="411" spans="1:13" x14ac:dyDescent="0.35">
      <c r="A411" s="16" t="s">
        <v>292</v>
      </c>
      <c r="B411" s="16">
        <v>2495</v>
      </c>
      <c r="C411" s="16">
        <v>-2265</v>
      </c>
      <c r="D411" s="16">
        <v>-41</v>
      </c>
      <c r="E411" s="16">
        <v>-6</v>
      </c>
      <c r="F411" s="16">
        <v>0</v>
      </c>
      <c r="G411" s="16">
        <v>-35</v>
      </c>
      <c r="H411" s="16">
        <v>1750</v>
      </c>
      <c r="I411" s="16">
        <v>864</v>
      </c>
      <c r="J411" s="16">
        <v>72</v>
      </c>
      <c r="K411" s="16">
        <v>814</v>
      </c>
      <c r="L411" s="16">
        <v>0</v>
      </c>
      <c r="M411" s="16">
        <v>1939</v>
      </c>
    </row>
    <row r="412" spans="1:13" x14ac:dyDescent="0.35">
      <c r="A412" s="16" t="s">
        <v>293</v>
      </c>
      <c r="B412" s="16">
        <v>2432</v>
      </c>
      <c r="C412" s="16">
        <v>-2266</v>
      </c>
      <c r="D412" s="16">
        <v>-58</v>
      </c>
      <c r="E412" s="16">
        <v>1</v>
      </c>
      <c r="F412" s="16">
        <v>0</v>
      </c>
      <c r="G412" s="16">
        <v>-59</v>
      </c>
      <c r="H412" s="16">
        <v>1825</v>
      </c>
      <c r="I412" s="16">
        <v>836</v>
      </c>
      <c r="J412" s="16">
        <v>131</v>
      </c>
      <c r="K412" s="16">
        <v>858</v>
      </c>
      <c r="L412" s="16">
        <v>0</v>
      </c>
      <c r="M412" s="16">
        <v>1933</v>
      </c>
    </row>
    <row r="413" spans="1:13" x14ac:dyDescent="0.35">
      <c r="A413" s="16" t="s">
        <v>294</v>
      </c>
      <c r="B413" s="16">
        <v>2220</v>
      </c>
      <c r="C413" s="16">
        <v>-2266</v>
      </c>
      <c r="D413" s="16">
        <v>-75</v>
      </c>
      <c r="E413" s="16">
        <v>-12</v>
      </c>
      <c r="F413" s="16">
        <v>0</v>
      </c>
      <c r="G413" s="16">
        <v>-63</v>
      </c>
      <c r="H413" s="16">
        <v>1449</v>
      </c>
      <c r="I413" s="16">
        <v>541</v>
      </c>
      <c r="J413" s="16">
        <v>113</v>
      </c>
      <c r="K413" s="16">
        <v>795</v>
      </c>
      <c r="L413" s="16">
        <v>0</v>
      </c>
      <c r="M413" s="16">
        <v>1328</v>
      </c>
    </row>
    <row r="414" spans="1:13" x14ac:dyDescent="0.35">
      <c r="A414" s="16" t="s">
        <v>295</v>
      </c>
      <c r="B414" s="16">
        <v>2384</v>
      </c>
      <c r="C414" s="16">
        <v>-2264</v>
      </c>
      <c r="D414" s="16">
        <v>-78</v>
      </c>
      <c r="E414" s="16">
        <v>-57</v>
      </c>
      <c r="F414" s="16">
        <v>0</v>
      </c>
      <c r="G414" s="16">
        <v>-21</v>
      </c>
      <c r="H414" s="16">
        <v>3799</v>
      </c>
      <c r="I414" s="16">
        <v>683</v>
      </c>
      <c r="J414" s="16">
        <v>82</v>
      </c>
      <c r="K414" s="16">
        <v>3034</v>
      </c>
      <c r="L414" s="16">
        <v>0</v>
      </c>
      <c r="M414" s="16">
        <v>3841</v>
      </c>
    </row>
    <row r="415" spans="1:13" x14ac:dyDescent="0.35">
      <c r="A415" s="16" t="s">
        <v>296</v>
      </c>
      <c r="B415" s="16">
        <v>2253</v>
      </c>
      <c r="C415" s="16">
        <v>-2303</v>
      </c>
      <c r="D415" s="16">
        <v>-123</v>
      </c>
      <c r="E415" s="16">
        <v>4</v>
      </c>
      <c r="F415" s="16">
        <v>0</v>
      </c>
      <c r="G415" s="16">
        <v>-127</v>
      </c>
      <c r="H415" s="16">
        <v>1887</v>
      </c>
      <c r="I415" s="16">
        <v>803</v>
      </c>
      <c r="J415" s="16">
        <v>79</v>
      </c>
      <c r="K415" s="16">
        <v>1005</v>
      </c>
      <c r="L415" s="16">
        <v>0</v>
      </c>
      <c r="M415" s="16">
        <v>1714</v>
      </c>
    </row>
    <row r="416" spans="1:13" x14ac:dyDescent="0.35">
      <c r="A416" s="16" t="s">
        <v>297</v>
      </c>
      <c r="B416" s="16">
        <v>2097</v>
      </c>
      <c r="C416" s="16">
        <v>-2303</v>
      </c>
      <c r="D416" s="16">
        <v>-93</v>
      </c>
      <c r="E416" s="16">
        <v>-32</v>
      </c>
      <c r="F416" s="16">
        <v>0</v>
      </c>
      <c r="G416" s="16">
        <v>-61</v>
      </c>
      <c r="H416" s="16">
        <v>1532</v>
      </c>
      <c r="I416" s="16">
        <v>616</v>
      </c>
      <c r="J416" s="16">
        <v>70</v>
      </c>
      <c r="K416" s="16">
        <v>846</v>
      </c>
      <c r="L416" s="16">
        <v>0</v>
      </c>
      <c r="M416" s="16">
        <v>1233</v>
      </c>
    </row>
    <row r="417" spans="1:13" x14ac:dyDescent="0.35">
      <c r="A417" s="16" t="s">
        <v>298</v>
      </c>
      <c r="B417" s="16">
        <v>2452</v>
      </c>
      <c r="C417" s="16">
        <v>-2305</v>
      </c>
      <c r="D417" s="16">
        <v>-105</v>
      </c>
      <c r="E417" s="16">
        <v>-14</v>
      </c>
      <c r="F417" s="16">
        <v>0</v>
      </c>
      <c r="G417" s="16">
        <v>-91</v>
      </c>
      <c r="H417" s="16">
        <v>2265</v>
      </c>
      <c r="I417" s="16">
        <v>574</v>
      </c>
      <c r="J417" s="16">
        <v>129</v>
      </c>
      <c r="K417" s="16">
        <v>1562</v>
      </c>
      <c r="L417" s="16">
        <v>0</v>
      </c>
      <c r="M417" s="16">
        <v>2307</v>
      </c>
    </row>
    <row r="418" spans="1:13" x14ac:dyDescent="0.35">
      <c r="A418" s="16" t="s">
        <v>299</v>
      </c>
      <c r="B418" s="16">
        <v>2946</v>
      </c>
      <c r="C418" s="16">
        <v>-2340</v>
      </c>
      <c r="D418" s="16">
        <v>-118</v>
      </c>
      <c r="E418" s="16">
        <v>-13</v>
      </c>
      <c r="F418" s="16">
        <v>0</v>
      </c>
      <c r="G418" s="16">
        <v>-105</v>
      </c>
      <c r="H418" s="16">
        <v>3925</v>
      </c>
      <c r="I418" s="16">
        <v>875</v>
      </c>
      <c r="J418" s="16">
        <v>197</v>
      </c>
      <c r="K418" s="16">
        <v>2853</v>
      </c>
      <c r="L418" s="16">
        <v>0</v>
      </c>
      <c r="M418" s="16">
        <v>4413</v>
      </c>
    </row>
    <row r="419" spans="1:13" x14ac:dyDescent="0.35">
      <c r="A419" s="16" t="s">
        <v>300</v>
      </c>
      <c r="B419" s="16">
        <v>3047</v>
      </c>
      <c r="C419" s="16">
        <v>-2340</v>
      </c>
      <c r="D419" s="16">
        <v>-108</v>
      </c>
      <c r="E419" s="16">
        <v>-22</v>
      </c>
      <c r="F419" s="16">
        <v>0</v>
      </c>
      <c r="G419" s="16">
        <v>-86</v>
      </c>
      <c r="H419" s="16">
        <v>1379</v>
      </c>
      <c r="I419" s="16">
        <v>491</v>
      </c>
      <c r="J419" s="16">
        <v>198</v>
      </c>
      <c r="K419" s="16">
        <v>690</v>
      </c>
      <c r="L419" s="16">
        <v>0</v>
      </c>
      <c r="M419" s="16">
        <v>1978</v>
      </c>
    </row>
    <row r="420" spans="1:13" x14ac:dyDescent="0.35">
      <c r="A420" s="16" t="s">
        <v>301</v>
      </c>
      <c r="B420" s="16">
        <v>4281</v>
      </c>
      <c r="C420" s="16">
        <v>-2339</v>
      </c>
      <c r="D420" s="16">
        <v>-197</v>
      </c>
      <c r="E420" s="16">
        <v>-24</v>
      </c>
      <c r="F420" s="16">
        <v>0</v>
      </c>
      <c r="G420" s="16">
        <v>-173</v>
      </c>
      <c r="H420" s="16">
        <v>3863</v>
      </c>
      <c r="I420" s="16">
        <v>1422</v>
      </c>
      <c r="J420" s="16">
        <v>241</v>
      </c>
      <c r="K420" s="16">
        <v>2200</v>
      </c>
      <c r="L420" s="16">
        <v>0</v>
      </c>
      <c r="M420" s="16">
        <v>5608</v>
      </c>
    </row>
    <row r="421" spans="1:13" x14ac:dyDescent="0.35">
      <c r="A421" s="16" t="s">
        <v>302</v>
      </c>
      <c r="B421" s="16">
        <v>2495</v>
      </c>
      <c r="C421" s="16">
        <v>-2345</v>
      </c>
      <c r="D421" s="16">
        <v>-82</v>
      </c>
      <c r="E421" s="16">
        <v>-4</v>
      </c>
      <c r="F421" s="16">
        <v>0</v>
      </c>
      <c r="G421" s="16">
        <v>-78</v>
      </c>
      <c r="H421" s="16">
        <v>6499</v>
      </c>
      <c r="I421" s="16">
        <v>2281</v>
      </c>
      <c r="J421" s="16">
        <v>109</v>
      </c>
      <c r="K421" s="16">
        <v>4109</v>
      </c>
      <c r="L421" s="16">
        <v>0</v>
      </c>
      <c r="M421" s="16">
        <v>6567</v>
      </c>
    </row>
    <row r="422" spans="1:13" x14ac:dyDescent="0.35">
      <c r="A422" s="16" t="s">
        <v>303</v>
      </c>
      <c r="B422" s="16">
        <v>2947</v>
      </c>
      <c r="C422" s="16">
        <v>-2345</v>
      </c>
      <c r="D422" s="16">
        <v>-122</v>
      </c>
      <c r="E422" s="16">
        <v>-38</v>
      </c>
      <c r="F422" s="16">
        <v>0</v>
      </c>
      <c r="G422" s="16">
        <v>-84</v>
      </c>
      <c r="H422" s="16">
        <v>2062</v>
      </c>
      <c r="I422" s="16">
        <v>1007</v>
      </c>
      <c r="J422" s="16">
        <v>68</v>
      </c>
      <c r="K422" s="16">
        <v>987</v>
      </c>
      <c r="L422" s="16">
        <v>0</v>
      </c>
      <c r="M422" s="16">
        <v>2542</v>
      </c>
    </row>
    <row r="423" spans="1:13" x14ac:dyDescent="0.35">
      <c r="A423" s="16" t="s">
        <v>304</v>
      </c>
      <c r="B423" s="16">
        <v>3179</v>
      </c>
      <c r="C423" s="16">
        <v>-2346</v>
      </c>
      <c r="D423" s="16">
        <v>-90</v>
      </c>
      <c r="E423" s="16">
        <v>-5</v>
      </c>
      <c r="F423" s="16">
        <v>0</v>
      </c>
      <c r="G423" s="16">
        <v>-85</v>
      </c>
      <c r="H423" s="16">
        <v>2030</v>
      </c>
      <c r="I423" s="16">
        <v>674</v>
      </c>
      <c r="J423" s="16">
        <v>63</v>
      </c>
      <c r="K423" s="16">
        <v>1293</v>
      </c>
      <c r="L423" s="16">
        <v>0</v>
      </c>
      <c r="M423" s="16">
        <v>2773</v>
      </c>
    </row>
    <row r="424" spans="1:13" x14ac:dyDescent="0.35">
      <c r="A424" s="16" t="s">
        <v>305</v>
      </c>
      <c r="B424" s="16">
        <v>2957</v>
      </c>
      <c r="C424" s="16">
        <v>-2344</v>
      </c>
      <c r="D424" s="16">
        <v>-37</v>
      </c>
      <c r="E424" s="16">
        <v>0</v>
      </c>
      <c r="F424" s="16">
        <v>0</v>
      </c>
      <c r="G424" s="16">
        <v>-37</v>
      </c>
      <c r="H424" s="16">
        <v>1819</v>
      </c>
      <c r="I424" s="16">
        <v>671</v>
      </c>
      <c r="J424" s="16">
        <v>89</v>
      </c>
      <c r="K424" s="16">
        <v>1059</v>
      </c>
      <c r="L424" s="16">
        <v>0</v>
      </c>
      <c r="M424" s="16">
        <v>2395</v>
      </c>
    </row>
    <row r="425" spans="1:13" x14ac:dyDescent="0.35">
      <c r="A425" s="16" t="s">
        <v>306</v>
      </c>
      <c r="B425" s="16">
        <v>2820</v>
      </c>
      <c r="C425" s="16">
        <v>-2344</v>
      </c>
      <c r="D425" s="16">
        <v>-83</v>
      </c>
      <c r="E425" s="16">
        <v>-1</v>
      </c>
      <c r="F425" s="16">
        <v>0</v>
      </c>
      <c r="G425" s="16">
        <v>-82</v>
      </c>
      <c r="H425" s="16">
        <v>1297</v>
      </c>
      <c r="I425" s="16">
        <v>474</v>
      </c>
      <c r="J425" s="16">
        <v>79</v>
      </c>
      <c r="K425" s="16">
        <v>744</v>
      </c>
      <c r="L425" s="16">
        <v>0</v>
      </c>
      <c r="M425" s="16">
        <v>1690</v>
      </c>
    </row>
    <row r="426" spans="1:13" x14ac:dyDescent="0.35">
      <c r="A426" s="16" t="s">
        <v>307</v>
      </c>
      <c r="B426" s="16">
        <v>2974</v>
      </c>
      <c r="C426" s="16">
        <v>-2343</v>
      </c>
      <c r="D426" s="16">
        <v>-149</v>
      </c>
      <c r="E426" s="16">
        <v>-42</v>
      </c>
      <c r="F426" s="16">
        <v>0</v>
      </c>
      <c r="G426" s="16">
        <v>-107</v>
      </c>
      <c r="H426" s="16">
        <v>3877</v>
      </c>
      <c r="I426" s="16">
        <v>691</v>
      </c>
      <c r="J426" s="16">
        <v>83</v>
      </c>
      <c r="K426" s="16">
        <v>3103</v>
      </c>
      <c r="L426" s="16">
        <v>0</v>
      </c>
      <c r="M426" s="16">
        <v>4359</v>
      </c>
    </row>
    <row r="427" spans="1:13" x14ac:dyDescent="0.35">
      <c r="A427" s="16" t="s">
        <v>308</v>
      </c>
      <c r="B427" s="16">
        <v>2705</v>
      </c>
      <c r="C427" s="16">
        <v>-2359</v>
      </c>
      <c r="D427" s="16">
        <v>-60</v>
      </c>
      <c r="E427" s="16">
        <v>-4</v>
      </c>
      <c r="F427" s="16">
        <v>0</v>
      </c>
      <c r="G427" s="16">
        <v>-56</v>
      </c>
      <c r="H427" s="16">
        <v>1978</v>
      </c>
      <c r="I427" s="16">
        <v>709</v>
      </c>
      <c r="J427" s="16">
        <v>94</v>
      </c>
      <c r="K427" s="16">
        <v>1175</v>
      </c>
      <c r="L427" s="16">
        <v>0</v>
      </c>
      <c r="M427" s="16">
        <v>2264</v>
      </c>
    </row>
    <row r="428" spans="1:13" x14ac:dyDescent="0.35">
      <c r="A428" s="16" t="s">
        <v>309</v>
      </c>
      <c r="B428" s="16">
        <v>2969</v>
      </c>
      <c r="C428" s="16">
        <v>-2360</v>
      </c>
      <c r="D428" s="16">
        <v>-103</v>
      </c>
      <c r="E428" s="16">
        <v>-36</v>
      </c>
      <c r="F428" s="16">
        <v>0</v>
      </c>
      <c r="G428" s="16">
        <v>-67</v>
      </c>
      <c r="H428" s="16">
        <v>1419</v>
      </c>
      <c r="I428" s="16">
        <v>545</v>
      </c>
      <c r="J428" s="16">
        <v>74</v>
      </c>
      <c r="K428" s="16">
        <v>800</v>
      </c>
      <c r="L428" s="16">
        <v>0</v>
      </c>
      <c r="M428" s="16">
        <v>1925</v>
      </c>
    </row>
    <row r="429" spans="1:13" x14ac:dyDescent="0.35">
      <c r="A429" s="16" t="s">
        <v>310</v>
      </c>
      <c r="B429" s="16">
        <v>2849</v>
      </c>
      <c r="C429" s="16">
        <v>-2360</v>
      </c>
      <c r="D429" s="16">
        <v>-153</v>
      </c>
      <c r="E429" s="16">
        <v>-7</v>
      </c>
      <c r="F429" s="16">
        <v>0</v>
      </c>
      <c r="G429" s="16">
        <v>-146</v>
      </c>
      <c r="H429" s="16">
        <v>3686</v>
      </c>
      <c r="I429" s="16">
        <v>512</v>
      </c>
      <c r="J429" s="16">
        <v>20</v>
      </c>
      <c r="K429" s="16">
        <v>3154</v>
      </c>
      <c r="L429" s="16">
        <v>0</v>
      </c>
      <c r="M429" s="16">
        <v>4022</v>
      </c>
    </row>
    <row r="430" spans="1:13" x14ac:dyDescent="0.35">
      <c r="A430" s="16" t="s">
        <v>311</v>
      </c>
      <c r="B430" s="16">
        <v>3227</v>
      </c>
      <c r="C430" s="16">
        <v>-2388</v>
      </c>
      <c r="D430" s="16">
        <v>-28</v>
      </c>
      <c r="E430" s="16">
        <v>-14</v>
      </c>
      <c r="F430" s="16">
        <v>0</v>
      </c>
      <c r="G430" s="16">
        <v>-14</v>
      </c>
      <c r="H430" s="16">
        <v>4284</v>
      </c>
      <c r="I430" s="16">
        <v>840</v>
      </c>
      <c r="J430" s="16">
        <v>108</v>
      </c>
      <c r="K430" s="16">
        <v>3336</v>
      </c>
      <c r="L430" s="16">
        <v>0</v>
      </c>
      <c r="M430" s="16">
        <v>5095</v>
      </c>
    </row>
    <row r="431" spans="1:13" x14ac:dyDescent="0.35">
      <c r="A431" s="16" t="s">
        <v>312</v>
      </c>
      <c r="B431" s="16">
        <v>3612</v>
      </c>
      <c r="C431" s="16">
        <v>-2388</v>
      </c>
      <c r="D431" s="16">
        <v>-159</v>
      </c>
      <c r="E431" s="16">
        <v>-40</v>
      </c>
      <c r="F431" s="16">
        <v>0</v>
      </c>
      <c r="G431" s="16">
        <v>-119</v>
      </c>
      <c r="H431" s="16">
        <v>1690</v>
      </c>
      <c r="I431" s="16">
        <v>402</v>
      </c>
      <c r="J431" s="16">
        <v>86</v>
      </c>
      <c r="K431" s="16">
        <v>1202</v>
      </c>
      <c r="L431" s="16">
        <v>0</v>
      </c>
      <c r="M431" s="16">
        <v>2755</v>
      </c>
    </row>
    <row r="432" spans="1:13" x14ac:dyDescent="0.35">
      <c r="A432" s="16" t="s">
        <v>313</v>
      </c>
      <c r="B432" s="16">
        <v>4851</v>
      </c>
      <c r="C432" s="16">
        <v>-2388</v>
      </c>
      <c r="D432" s="16">
        <v>-175</v>
      </c>
      <c r="E432" s="16">
        <v>-6</v>
      </c>
      <c r="F432" s="16">
        <v>0</v>
      </c>
      <c r="G432" s="16">
        <v>-169</v>
      </c>
      <c r="H432" s="16">
        <v>3885</v>
      </c>
      <c r="I432" s="16">
        <v>1836</v>
      </c>
      <c r="J432" s="16">
        <v>106</v>
      </c>
      <c r="K432" s="16">
        <v>1943</v>
      </c>
      <c r="L432" s="16">
        <v>0</v>
      </c>
      <c r="M432" s="16">
        <v>6173</v>
      </c>
    </row>
    <row r="433" spans="1:13" x14ac:dyDescent="0.35">
      <c r="A433" s="16" t="s">
        <v>314</v>
      </c>
      <c r="B433" s="16">
        <v>2465</v>
      </c>
      <c r="C433" s="16">
        <v>-2379</v>
      </c>
      <c r="D433" s="16">
        <v>-165</v>
      </c>
      <c r="E433" s="16">
        <v>-6</v>
      </c>
      <c r="F433" s="16">
        <v>0</v>
      </c>
      <c r="G433" s="16">
        <v>-159</v>
      </c>
      <c r="H433" s="16">
        <v>6893</v>
      </c>
      <c r="I433" s="16">
        <v>1765</v>
      </c>
      <c r="J433" s="16">
        <v>67</v>
      </c>
      <c r="K433" s="16">
        <v>5061</v>
      </c>
      <c r="L433" s="16">
        <v>0</v>
      </c>
      <c r="M433" s="16">
        <v>6814</v>
      </c>
    </row>
    <row r="434" spans="1:13" x14ac:dyDescent="0.35">
      <c r="A434" s="16" t="s">
        <v>315</v>
      </c>
      <c r="B434" s="16">
        <v>2331</v>
      </c>
      <c r="C434" s="16">
        <v>-2379</v>
      </c>
      <c r="D434" s="16">
        <v>-159</v>
      </c>
      <c r="E434" s="16">
        <v>-31</v>
      </c>
      <c r="F434" s="16">
        <v>0</v>
      </c>
      <c r="G434" s="16">
        <v>-128</v>
      </c>
      <c r="H434" s="16">
        <v>1895</v>
      </c>
      <c r="I434" s="16">
        <v>1054</v>
      </c>
      <c r="J434" s="16">
        <v>24</v>
      </c>
      <c r="K434" s="16">
        <v>817</v>
      </c>
      <c r="L434" s="16">
        <v>0</v>
      </c>
      <c r="M434" s="16">
        <v>1688</v>
      </c>
    </row>
    <row r="435" spans="1:13" x14ac:dyDescent="0.35">
      <c r="A435" s="16" t="s">
        <v>316</v>
      </c>
      <c r="B435" s="16">
        <v>3006</v>
      </c>
      <c r="C435" s="16">
        <v>-2380</v>
      </c>
      <c r="D435" s="16">
        <v>-298</v>
      </c>
      <c r="E435" s="16">
        <v>-1</v>
      </c>
      <c r="F435" s="16">
        <v>0</v>
      </c>
      <c r="G435" s="16">
        <v>-297</v>
      </c>
      <c r="H435" s="16">
        <v>1799</v>
      </c>
      <c r="I435" s="16">
        <v>451</v>
      </c>
      <c r="J435" s="16">
        <v>50</v>
      </c>
      <c r="K435" s="16">
        <v>1298</v>
      </c>
      <c r="L435" s="16">
        <v>0</v>
      </c>
      <c r="M435" s="16">
        <v>2127</v>
      </c>
    </row>
    <row r="436" spans="1:13" x14ac:dyDescent="0.35">
      <c r="A436" s="16" t="s">
        <v>317</v>
      </c>
      <c r="B436" s="16">
        <v>2968</v>
      </c>
      <c r="C436" s="16">
        <v>-2394</v>
      </c>
      <c r="D436" s="16">
        <v>-613</v>
      </c>
      <c r="E436" s="16">
        <v>-2</v>
      </c>
      <c r="F436" s="16">
        <v>0</v>
      </c>
      <c r="G436" s="16">
        <v>-611</v>
      </c>
      <c r="H436" s="16">
        <v>1630</v>
      </c>
      <c r="I436" s="16">
        <v>816</v>
      </c>
      <c r="J436" s="16">
        <v>61</v>
      </c>
      <c r="K436" s="16">
        <v>753</v>
      </c>
      <c r="L436" s="16">
        <v>0</v>
      </c>
      <c r="M436" s="16">
        <v>1591</v>
      </c>
    </row>
    <row r="437" spans="1:13" x14ac:dyDescent="0.35">
      <c r="A437" s="16" t="s">
        <v>318</v>
      </c>
      <c r="B437" s="16">
        <v>2959</v>
      </c>
      <c r="C437" s="16">
        <v>-2394</v>
      </c>
      <c r="D437" s="16">
        <v>-192</v>
      </c>
      <c r="E437" s="16">
        <v>-37</v>
      </c>
      <c r="F437" s="16">
        <v>0</v>
      </c>
      <c r="G437" s="16">
        <v>-155</v>
      </c>
      <c r="H437" s="16">
        <v>1931</v>
      </c>
      <c r="I437" s="16">
        <v>730</v>
      </c>
      <c r="J437" s="16">
        <v>64</v>
      </c>
      <c r="K437" s="16">
        <v>1137</v>
      </c>
      <c r="L437" s="16">
        <v>0</v>
      </c>
      <c r="M437" s="16">
        <v>2304</v>
      </c>
    </row>
    <row r="438" spans="1:13" x14ac:dyDescent="0.35">
      <c r="A438" s="16" t="s">
        <v>319</v>
      </c>
      <c r="B438" s="16">
        <v>2865</v>
      </c>
      <c r="C438" s="16">
        <v>-2394</v>
      </c>
      <c r="D438" s="16">
        <v>-177</v>
      </c>
      <c r="E438" s="16">
        <v>-8</v>
      </c>
      <c r="F438" s="16">
        <v>0</v>
      </c>
      <c r="G438" s="16">
        <v>-169</v>
      </c>
      <c r="H438" s="16">
        <v>4714</v>
      </c>
      <c r="I438" s="16">
        <v>953</v>
      </c>
      <c r="J438" s="16">
        <v>69</v>
      </c>
      <c r="K438" s="16">
        <v>3692</v>
      </c>
      <c r="L438" s="16">
        <v>0</v>
      </c>
      <c r="M438" s="16">
        <v>5008</v>
      </c>
    </row>
    <row r="439" spans="1:13" x14ac:dyDescent="0.35">
      <c r="A439" s="16" t="s">
        <v>320</v>
      </c>
      <c r="B439" s="16">
        <v>2719</v>
      </c>
      <c r="C439" s="16">
        <v>-2412</v>
      </c>
      <c r="D439" s="16">
        <v>-319</v>
      </c>
      <c r="E439" s="16">
        <v>-32</v>
      </c>
      <c r="F439" s="16">
        <v>0</v>
      </c>
      <c r="G439" s="16">
        <v>-287</v>
      </c>
      <c r="H439" s="16">
        <v>2224</v>
      </c>
      <c r="I439" s="16">
        <v>695</v>
      </c>
      <c r="J439" s="16">
        <v>67</v>
      </c>
      <c r="K439" s="16">
        <v>1462</v>
      </c>
      <c r="L439" s="16">
        <v>0</v>
      </c>
      <c r="M439" s="16">
        <v>2212</v>
      </c>
    </row>
    <row r="440" spans="1:13" x14ac:dyDescent="0.35">
      <c r="A440" s="16" t="s">
        <v>321</v>
      </c>
      <c r="B440" s="16">
        <v>2959</v>
      </c>
      <c r="C440" s="16">
        <v>-2412</v>
      </c>
      <c r="D440" s="16">
        <v>-204</v>
      </c>
      <c r="E440" s="16">
        <v>-37</v>
      </c>
      <c r="F440" s="16">
        <v>0</v>
      </c>
      <c r="G440" s="16">
        <v>-167</v>
      </c>
      <c r="H440" s="16">
        <v>2496</v>
      </c>
      <c r="I440" s="16">
        <v>1209</v>
      </c>
      <c r="J440" s="16">
        <v>16</v>
      </c>
      <c r="K440" s="16">
        <v>1271</v>
      </c>
      <c r="L440" s="16">
        <v>0</v>
      </c>
      <c r="M440" s="16">
        <v>2839</v>
      </c>
    </row>
    <row r="441" spans="1:13" x14ac:dyDescent="0.35">
      <c r="A441" s="16" t="s">
        <v>322</v>
      </c>
      <c r="B441" s="16">
        <v>2773</v>
      </c>
      <c r="C441" s="16">
        <v>-2413</v>
      </c>
      <c r="D441" s="16">
        <v>-119</v>
      </c>
      <c r="E441" s="16">
        <v>-9</v>
      </c>
      <c r="F441" s="16">
        <v>0</v>
      </c>
      <c r="G441" s="16">
        <v>-110</v>
      </c>
      <c r="H441" s="16">
        <v>4231</v>
      </c>
      <c r="I441" s="16">
        <v>506</v>
      </c>
      <c r="J441" s="16">
        <v>102</v>
      </c>
      <c r="K441" s="16">
        <v>3623</v>
      </c>
      <c r="L441" s="16">
        <v>0</v>
      </c>
      <c r="M441" s="16">
        <v>4472</v>
      </c>
    </row>
    <row r="442" spans="1:13" x14ac:dyDescent="0.35">
      <c r="A442" s="16" t="s">
        <v>323</v>
      </c>
      <c r="B442" s="16">
        <v>3588</v>
      </c>
      <c r="C442" s="16">
        <v>-2468</v>
      </c>
      <c r="D442" s="16">
        <v>-177</v>
      </c>
      <c r="E442" s="16">
        <v>-9</v>
      </c>
      <c r="F442" s="16">
        <v>0</v>
      </c>
      <c r="G442" s="16">
        <v>-168</v>
      </c>
      <c r="H442" s="16">
        <v>4746</v>
      </c>
      <c r="I442" s="16">
        <v>1007</v>
      </c>
      <c r="J442" s="16">
        <v>77</v>
      </c>
      <c r="K442" s="16">
        <v>3662</v>
      </c>
      <c r="L442" s="16">
        <v>0</v>
      </c>
      <c r="M442" s="16">
        <v>5689</v>
      </c>
    </row>
    <row r="443" spans="1:13" x14ac:dyDescent="0.35">
      <c r="A443" s="16" t="s">
        <v>324</v>
      </c>
      <c r="B443" s="16">
        <v>3816</v>
      </c>
      <c r="C443" s="16">
        <v>-2468</v>
      </c>
      <c r="D443" s="16">
        <v>-199</v>
      </c>
      <c r="E443" s="16">
        <v>-55</v>
      </c>
      <c r="F443" s="16">
        <v>0</v>
      </c>
      <c r="G443" s="16">
        <v>-144</v>
      </c>
      <c r="H443" s="16">
        <v>1353</v>
      </c>
      <c r="I443" s="16">
        <v>461</v>
      </c>
      <c r="J443" s="16">
        <v>69</v>
      </c>
      <c r="K443" s="16">
        <v>823</v>
      </c>
      <c r="L443" s="16">
        <v>0</v>
      </c>
      <c r="M443" s="16">
        <v>2502</v>
      </c>
    </row>
    <row r="444" spans="1:13" x14ac:dyDescent="0.35">
      <c r="A444" s="16" t="s">
        <v>325</v>
      </c>
      <c r="B444" s="16">
        <v>5853</v>
      </c>
      <c r="C444" s="16">
        <v>-2464</v>
      </c>
      <c r="D444" s="16">
        <v>-240</v>
      </c>
      <c r="E444" s="16">
        <v>-29</v>
      </c>
      <c r="F444" s="16">
        <v>0</v>
      </c>
      <c r="G444" s="16">
        <v>-211</v>
      </c>
      <c r="H444" s="16">
        <v>4595</v>
      </c>
      <c r="I444" s="16">
        <v>2242</v>
      </c>
      <c r="J444" s="16">
        <v>86</v>
      </c>
      <c r="K444" s="16">
        <v>2267</v>
      </c>
      <c r="L444" s="16">
        <v>0</v>
      </c>
      <c r="M444" s="16">
        <v>7744</v>
      </c>
    </row>
    <row r="445" spans="1:13" x14ac:dyDescent="0.35">
      <c r="A445" s="16" t="s">
        <v>326</v>
      </c>
      <c r="B445" s="16">
        <v>2519</v>
      </c>
      <c r="C445" s="16">
        <v>-2462</v>
      </c>
      <c r="D445" s="16">
        <v>-94</v>
      </c>
      <c r="E445" s="16">
        <v>-12</v>
      </c>
      <c r="F445" s="16">
        <v>0</v>
      </c>
      <c r="G445" s="16">
        <v>-82</v>
      </c>
      <c r="H445" s="16">
        <v>6823</v>
      </c>
      <c r="I445" s="16">
        <v>1597</v>
      </c>
      <c r="J445" s="16">
        <v>9</v>
      </c>
      <c r="K445" s="16">
        <v>5217</v>
      </c>
      <c r="L445" s="16">
        <v>0</v>
      </c>
      <c r="M445" s="16">
        <v>6786</v>
      </c>
    </row>
    <row r="446" spans="1:13" x14ac:dyDescent="0.35">
      <c r="A446" s="16" t="s">
        <v>327</v>
      </c>
      <c r="B446" s="16">
        <v>2837</v>
      </c>
      <c r="C446" s="16">
        <v>-2462</v>
      </c>
      <c r="D446" s="16">
        <v>-168</v>
      </c>
      <c r="E446" s="16">
        <v>-62</v>
      </c>
      <c r="F446" s="16">
        <v>0</v>
      </c>
      <c r="G446" s="16">
        <v>-106</v>
      </c>
      <c r="H446" s="16">
        <v>2170</v>
      </c>
      <c r="I446" s="16">
        <v>1358</v>
      </c>
      <c r="J446" s="16">
        <v>13</v>
      </c>
      <c r="K446" s="16">
        <v>799</v>
      </c>
      <c r="L446" s="16">
        <v>0</v>
      </c>
      <c r="M446" s="16">
        <v>2377</v>
      </c>
    </row>
    <row r="447" spans="1:13" x14ac:dyDescent="0.35">
      <c r="A447" s="16" t="s">
        <v>328</v>
      </c>
      <c r="B447" s="16">
        <v>3032</v>
      </c>
      <c r="C447" s="16">
        <v>-2464</v>
      </c>
      <c r="D447" s="16">
        <v>-136</v>
      </c>
      <c r="E447" s="16">
        <v>-31</v>
      </c>
      <c r="F447" s="16">
        <v>0</v>
      </c>
      <c r="G447" s="16">
        <v>-105</v>
      </c>
      <c r="H447" s="16">
        <v>1644</v>
      </c>
      <c r="I447" s="16">
        <v>577</v>
      </c>
      <c r="J447" s="16">
        <v>30</v>
      </c>
      <c r="K447" s="16">
        <v>1037</v>
      </c>
      <c r="L447" s="16">
        <v>0</v>
      </c>
      <c r="M447" s="16">
        <v>2076</v>
      </c>
    </row>
    <row r="448" spans="1:13" x14ac:dyDescent="0.35">
      <c r="A448" s="16" t="s">
        <v>329</v>
      </c>
      <c r="B448" s="16">
        <v>3038</v>
      </c>
      <c r="C448" s="16">
        <v>-2476</v>
      </c>
      <c r="D448" s="16">
        <v>-129</v>
      </c>
      <c r="E448" s="16">
        <v>-21</v>
      </c>
      <c r="F448" s="16">
        <v>0</v>
      </c>
      <c r="G448" s="16">
        <v>-108</v>
      </c>
      <c r="H448" s="16">
        <v>2146</v>
      </c>
      <c r="I448" s="16">
        <v>963</v>
      </c>
      <c r="J448" s="16">
        <v>20</v>
      </c>
      <c r="K448" s="16">
        <v>1163</v>
      </c>
      <c r="L448" s="16">
        <v>0</v>
      </c>
      <c r="M448" s="16">
        <v>2579</v>
      </c>
    </row>
    <row r="449" spans="1:13" x14ac:dyDescent="0.35">
      <c r="A449" s="16" t="s">
        <v>330</v>
      </c>
      <c r="B449" s="16">
        <v>2838</v>
      </c>
      <c r="C449" s="16">
        <v>-2477</v>
      </c>
      <c r="D449" s="16">
        <v>-162</v>
      </c>
      <c r="E449" s="16">
        <v>-51</v>
      </c>
      <c r="F449" s="16">
        <v>0</v>
      </c>
      <c r="G449" s="16">
        <v>-111</v>
      </c>
      <c r="H449" s="16">
        <v>2005</v>
      </c>
      <c r="I449" s="16">
        <v>778</v>
      </c>
      <c r="J449" s="16">
        <v>20</v>
      </c>
      <c r="K449" s="16">
        <v>1207</v>
      </c>
      <c r="L449" s="16">
        <v>0</v>
      </c>
      <c r="M449" s="16">
        <v>2204</v>
      </c>
    </row>
    <row r="450" spans="1:13" x14ac:dyDescent="0.35">
      <c r="A450" s="16" t="s">
        <v>331</v>
      </c>
      <c r="B450" s="16">
        <v>3321</v>
      </c>
      <c r="C450" s="16">
        <v>-2474</v>
      </c>
      <c r="D450" s="16">
        <v>-245</v>
      </c>
      <c r="E450" s="16">
        <v>-43</v>
      </c>
      <c r="F450" s="16">
        <v>0</v>
      </c>
      <c r="G450" s="16">
        <v>-202</v>
      </c>
      <c r="H450" s="16">
        <v>5777</v>
      </c>
      <c r="I450" s="16">
        <v>1472</v>
      </c>
      <c r="J450" s="16">
        <v>33</v>
      </c>
      <c r="K450" s="16">
        <v>4272</v>
      </c>
      <c r="L450" s="16">
        <v>0</v>
      </c>
      <c r="M450" s="16">
        <v>6379</v>
      </c>
    </row>
    <row r="451" spans="1:13" x14ac:dyDescent="0.35">
      <c r="A451" s="16" t="s">
        <v>332</v>
      </c>
      <c r="B451" s="16">
        <v>3077</v>
      </c>
      <c r="C451" s="16">
        <v>-2506</v>
      </c>
      <c r="D451" s="16">
        <v>-189</v>
      </c>
      <c r="E451" s="16">
        <v>-25</v>
      </c>
      <c r="F451" s="16">
        <v>0</v>
      </c>
      <c r="G451" s="16">
        <v>-164</v>
      </c>
      <c r="H451" s="16">
        <v>1672</v>
      </c>
      <c r="I451" s="16">
        <v>810</v>
      </c>
      <c r="J451" s="16">
        <v>29</v>
      </c>
      <c r="K451" s="16">
        <v>833</v>
      </c>
      <c r="L451" s="16">
        <v>0</v>
      </c>
      <c r="M451" s="16">
        <v>2054</v>
      </c>
    </row>
    <row r="452" spans="1:13" x14ac:dyDescent="0.35">
      <c r="A452" s="16" t="s">
        <v>333</v>
      </c>
      <c r="B452" s="16">
        <v>3060</v>
      </c>
      <c r="C452" s="16">
        <v>-2506</v>
      </c>
      <c r="D452" s="16">
        <v>-326</v>
      </c>
      <c r="E452" s="16">
        <v>-66</v>
      </c>
      <c r="F452" s="16">
        <v>0</v>
      </c>
      <c r="G452" s="16">
        <v>-260</v>
      </c>
      <c r="H452" s="16">
        <v>1784</v>
      </c>
      <c r="I452" s="16">
        <v>654</v>
      </c>
      <c r="J452" s="16">
        <v>58</v>
      </c>
      <c r="K452" s="16">
        <v>1072</v>
      </c>
      <c r="L452" s="16">
        <v>0</v>
      </c>
      <c r="M452" s="16">
        <v>2012</v>
      </c>
    </row>
    <row r="453" spans="1:13" x14ac:dyDescent="0.35">
      <c r="A453" s="16" t="s">
        <v>334</v>
      </c>
      <c r="B453" s="16">
        <v>3045</v>
      </c>
      <c r="C453" s="16">
        <v>-2502</v>
      </c>
      <c r="D453" s="16">
        <v>-110</v>
      </c>
      <c r="E453" s="16">
        <v>-1</v>
      </c>
      <c r="F453" s="16">
        <v>0</v>
      </c>
      <c r="G453" s="16">
        <v>-109</v>
      </c>
      <c r="H453" s="16">
        <v>3233</v>
      </c>
      <c r="I453" s="16">
        <v>605</v>
      </c>
      <c r="J453" s="16">
        <v>37</v>
      </c>
      <c r="K453" s="16">
        <v>2591</v>
      </c>
      <c r="L453" s="16">
        <v>0</v>
      </c>
      <c r="M453" s="16">
        <v>3666</v>
      </c>
    </row>
    <row r="454" spans="1:13" x14ac:dyDescent="0.35">
      <c r="A454" s="16" t="s">
        <v>335</v>
      </c>
      <c r="B454" s="16">
        <v>3407</v>
      </c>
      <c r="C454" s="16">
        <v>-2511</v>
      </c>
      <c r="D454" s="16">
        <v>-160</v>
      </c>
      <c r="E454" s="16">
        <v>-26</v>
      </c>
      <c r="F454" s="16">
        <v>0</v>
      </c>
      <c r="G454" s="16">
        <v>-134</v>
      </c>
      <c r="H454" s="16">
        <v>5059</v>
      </c>
      <c r="I454" s="16">
        <v>950</v>
      </c>
      <c r="J454" s="16">
        <v>50</v>
      </c>
      <c r="K454" s="16">
        <v>4059</v>
      </c>
      <c r="L454" s="16">
        <v>0</v>
      </c>
      <c r="M454" s="16">
        <v>5795</v>
      </c>
    </row>
    <row r="455" spans="1:13" x14ac:dyDescent="0.35">
      <c r="A455" s="16" t="s">
        <v>336</v>
      </c>
      <c r="B455" s="16">
        <v>3614</v>
      </c>
      <c r="C455" s="16">
        <v>-2511</v>
      </c>
      <c r="D455" s="16">
        <v>-224</v>
      </c>
      <c r="E455" s="16">
        <v>-71</v>
      </c>
      <c r="F455" s="16">
        <v>0</v>
      </c>
      <c r="G455" s="16">
        <v>-153</v>
      </c>
      <c r="H455" s="16">
        <v>1600</v>
      </c>
      <c r="I455" s="16">
        <v>541</v>
      </c>
      <c r="J455" s="16">
        <v>61</v>
      </c>
      <c r="K455" s="16">
        <v>998</v>
      </c>
      <c r="L455" s="16">
        <v>0</v>
      </c>
      <c r="M455" s="16">
        <v>2479</v>
      </c>
    </row>
    <row r="456" spans="1:13" x14ac:dyDescent="0.35">
      <c r="A456" s="16" t="s">
        <v>337</v>
      </c>
      <c r="B456" s="16">
        <v>5803</v>
      </c>
      <c r="C456" s="16">
        <v>-2509</v>
      </c>
      <c r="D456" s="16">
        <v>-146</v>
      </c>
      <c r="E456" s="16">
        <v>-15</v>
      </c>
      <c r="F456" s="16">
        <v>0</v>
      </c>
      <c r="G456" s="16">
        <v>-131</v>
      </c>
      <c r="H456" s="16">
        <v>4735</v>
      </c>
      <c r="I456" s="16">
        <v>2363</v>
      </c>
      <c r="J456" s="16">
        <v>132</v>
      </c>
      <c r="K456" s="16">
        <v>2240</v>
      </c>
      <c r="L456" s="16">
        <v>0</v>
      </c>
      <c r="M456" s="16">
        <v>7883</v>
      </c>
    </row>
    <row r="457" spans="1:13" x14ac:dyDescent="0.35">
      <c r="A457" s="16" t="s">
        <v>338</v>
      </c>
      <c r="B457" s="16">
        <v>3584</v>
      </c>
      <c r="C457" s="16">
        <v>-2521</v>
      </c>
      <c r="D457" s="16">
        <v>-44</v>
      </c>
      <c r="E457" s="16">
        <v>46</v>
      </c>
      <c r="F457" s="16">
        <v>0</v>
      </c>
      <c r="G457" s="16">
        <v>-90</v>
      </c>
      <c r="H457" s="16">
        <v>6716</v>
      </c>
      <c r="I457" s="16">
        <v>687</v>
      </c>
      <c r="J457" s="16">
        <v>13</v>
      </c>
      <c r="K457" s="16">
        <v>6016</v>
      </c>
      <c r="L457" s="16">
        <v>0</v>
      </c>
      <c r="M457" s="16">
        <v>7735</v>
      </c>
    </row>
    <row r="458" spans="1:13" x14ac:dyDescent="0.35">
      <c r="A458" s="16" t="s">
        <v>339</v>
      </c>
      <c r="B458" s="16">
        <v>3691</v>
      </c>
      <c r="C458" s="16">
        <v>-2521</v>
      </c>
      <c r="D458" s="16">
        <v>-172</v>
      </c>
      <c r="E458" s="16">
        <v>-73</v>
      </c>
      <c r="F458" s="16">
        <v>0</v>
      </c>
      <c r="G458" s="16">
        <v>-99</v>
      </c>
      <c r="H458" s="16">
        <v>10722</v>
      </c>
      <c r="I458" s="16">
        <v>2243</v>
      </c>
      <c r="J458" s="16">
        <v>16</v>
      </c>
      <c r="K458" s="16">
        <v>8463</v>
      </c>
      <c r="L458" s="16">
        <v>0</v>
      </c>
      <c r="M458" s="16">
        <v>11720</v>
      </c>
    </row>
    <row r="459" spans="1:13" x14ac:dyDescent="0.35">
      <c r="A459" s="16" t="s">
        <v>340</v>
      </c>
      <c r="B459" s="16">
        <v>3587</v>
      </c>
      <c r="C459" s="16">
        <v>-2519</v>
      </c>
      <c r="D459" s="16">
        <v>-124</v>
      </c>
      <c r="E459" s="16">
        <v>-2</v>
      </c>
      <c r="F459" s="16">
        <v>0</v>
      </c>
      <c r="G459" s="16">
        <v>-122</v>
      </c>
      <c r="H459" s="16">
        <v>6006</v>
      </c>
      <c r="I459" s="16">
        <v>944</v>
      </c>
      <c r="J459" s="16">
        <v>43</v>
      </c>
      <c r="K459" s="16">
        <v>5019</v>
      </c>
      <c r="L459" s="16">
        <v>0</v>
      </c>
      <c r="M459" s="16">
        <v>6950</v>
      </c>
    </row>
    <row r="460" spans="1:13" x14ac:dyDescent="0.35">
      <c r="A460" s="16" t="s">
        <v>341</v>
      </c>
      <c r="B460" s="16">
        <v>3500</v>
      </c>
      <c r="C460" s="16">
        <v>-2543</v>
      </c>
      <c r="D460" s="16">
        <v>-119</v>
      </c>
      <c r="E460" s="16">
        <v>-3</v>
      </c>
      <c r="F460" s="16">
        <v>0</v>
      </c>
      <c r="G460" s="16">
        <v>-116</v>
      </c>
      <c r="H460" s="16">
        <v>4603</v>
      </c>
      <c r="I460" s="16">
        <v>1487</v>
      </c>
      <c r="J460" s="16">
        <v>32</v>
      </c>
      <c r="K460" s="16">
        <v>3084</v>
      </c>
      <c r="L460" s="16">
        <v>0</v>
      </c>
      <c r="M460" s="16">
        <v>5441</v>
      </c>
    </row>
    <row r="461" spans="1:13" x14ac:dyDescent="0.35">
      <c r="A461" s="16" t="s">
        <v>342</v>
      </c>
      <c r="B461" s="16">
        <v>3728</v>
      </c>
      <c r="C461" s="16">
        <v>-2543</v>
      </c>
      <c r="D461" s="16">
        <v>-158</v>
      </c>
      <c r="E461" s="16">
        <v>-44</v>
      </c>
      <c r="F461" s="16">
        <v>0</v>
      </c>
      <c r="G461" s="16">
        <v>-114</v>
      </c>
      <c r="H461" s="16">
        <v>3584</v>
      </c>
      <c r="I461" s="16">
        <v>1308</v>
      </c>
      <c r="J461" s="16">
        <v>30</v>
      </c>
      <c r="K461" s="16">
        <v>2246</v>
      </c>
      <c r="L461" s="16">
        <v>0</v>
      </c>
      <c r="M461" s="16">
        <v>4611</v>
      </c>
    </row>
    <row r="462" spans="1:13" x14ac:dyDescent="0.35">
      <c r="A462" s="16" t="s">
        <v>343</v>
      </c>
      <c r="B462" s="16">
        <v>4129</v>
      </c>
      <c r="C462" s="16">
        <v>-2543</v>
      </c>
      <c r="D462" s="16">
        <v>-126</v>
      </c>
      <c r="E462" s="16">
        <v>-2</v>
      </c>
      <c r="F462" s="16">
        <v>0</v>
      </c>
      <c r="G462" s="16">
        <v>-124</v>
      </c>
      <c r="H462" s="16">
        <v>7881</v>
      </c>
      <c r="I462" s="16">
        <v>1345</v>
      </c>
      <c r="J462" s="16">
        <v>43</v>
      </c>
      <c r="K462" s="16">
        <v>6493</v>
      </c>
      <c r="L462" s="16">
        <v>0</v>
      </c>
      <c r="M462" s="16">
        <v>9341</v>
      </c>
    </row>
    <row r="463" spans="1:13" x14ac:dyDescent="0.35">
      <c r="A463" s="16" t="s">
        <v>344</v>
      </c>
      <c r="B463" s="16">
        <v>3673</v>
      </c>
      <c r="C463" s="16">
        <v>-2554</v>
      </c>
      <c r="D463" s="16">
        <v>-263</v>
      </c>
      <c r="E463" s="16">
        <v>-9</v>
      </c>
      <c r="F463" s="16">
        <v>0</v>
      </c>
      <c r="G463" s="16">
        <v>-254</v>
      </c>
      <c r="H463" s="16">
        <v>3390</v>
      </c>
      <c r="I463" s="16">
        <v>1140</v>
      </c>
      <c r="J463" s="16">
        <v>30</v>
      </c>
      <c r="K463" s="16">
        <v>2220</v>
      </c>
      <c r="L463" s="16">
        <v>0</v>
      </c>
      <c r="M463" s="16">
        <v>4246</v>
      </c>
    </row>
    <row r="464" spans="1:13" x14ac:dyDescent="0.35">
      <c r="A464" s="16" t="s">
        <v>345</v>
      </c>
      <c r="B464" s="16">
        <v>3828</v>
      </c>
      <c r="C464" s="16">
        <v>-2554</v>
      </c>
      <c r="D464" s="16">
        <v>-171</v>
      </c>
      <c r="E464" s="16">
        <v>-42</v>
      </c>
      <c r="F464" s="16">
        <v>0</v>
      </c>
      <c r="G464" s="16">
        <v>-129</v>
      </c>
      <c r="H464" s="16">
        <v>2859</v>
      </c>
      <c r="I464" s="16">
        <v>613</v>
      </c>
      <c r="J464" s="16">
        <v>29</v>
      </c>
      <c r="K464" s="16">
        <v>2217</v>
      </c>
      <c r="L464" s="16">
        <v>0</v>
      </c>
      <c r="M464" s="16">
        <v>3962</v>
      </c>
    </row>
    <row r="465" spans="1:13" x14ac:dyDescent="0.35">
      <c r="A465" s="16" t="s">
        <v>346</v>
      </c>
      <c r="B465" s="16">
        <v>3486</v>
      </c>
      <c r="C465" s="16">
        <v>-2552</v>
      </c>
      <c r="D465" s="16">
        <v>-124</v>
      </c>
      <c r="E465" s="16">
        <v>-1</v>
      </c>
      <c r="F465" s="16">
        <v>0</v>
      </c>
      <c r="G465" s="16">
        <v>-123</v>
      </c>
      <c r="H465" s="16">
        <v>4906</v>
      </c>
      <c r="I465" s="16">
        <v>1191</v>
      </c>
      <c r="J465" s="16">
        <v>61</v>
      </c>
      <c r="K465" s="16">
        <v>3654</v>
      </c>
      <c r="L465" s="16">
        <v>0</v>
      </c>
      <c r="M465" s="16">
        <v>5716</v>
      </c>
    </row>
    <row r="466" spans="1:13" x14ac:dyDescent="0.35">
      <c r="A466" s="16" t="s">
        <v>347</v>
      </c>
      <c r="B466" s="16">
        <v>3549</v>
      </c>
      <c r="C466" s="16">
        <v>-2590</v>
      </c>
      <c r="D466" s="16">
        <v>-551</v>
      </c>
      <c r="E466" s="16">
        <v>-1</v>
      </c>
      <c r="F466" s="16">
        <v>0</v>
      </c>
      <c r="G466" s="16">
        <v>-550</v>
      </c>
      <c r="H466" s="16">
        <v>6107</v>
      </c>
      <c r="I466" s="16">
        <v>1062</v>
      </c>
      <c r="J466" s="16">
        <v>64</v>
      </c>
      <c r="K466" s="16">
        <v>4981</v>
      </c>
      <c r="L466" s="16">
        <v>0</v>
      </c>
      <c r="M466" s="16">
        <v>6515</v>
      </c>
    </row>
    <row r="467" spans="1:13" x14ac:dyDescent="0.35">
      <c r="A467" s="16" t="s">
        <v>348</v>
      </c>
      <c r="B467" s="16">
        <v>4208</v>
      </c>
      <c r="C467" s="16">
        <v>-2590</v>
      </c>
      <c r="D467" s="16">
        <v>-829</v>
      </c>
      <c r="E467" s="16">
        <v>-37</v>
      </c>
      <c r="F467" s="16">
        <v>0</v>
      </c>
      <c r="G467" s="16">
        <v>-792</v>
      </c>
      <c r="H467" s="16">
        <v>2524</v>
      </c>
      <c r="I467" s="16">
        <v>878</v>
      </c>
      <c r="J467" s="16">
        <v>18</v>
      </c>
      <c r="K467" s="16">
        <v>1628</v>
      </c>
      <c r="L467" s="16">
        <v>0</v>
      </c>
      <c r="M467" s="16">
        <v>3313</v>
      </c>
    </row>
    <row r="468" spans="1:13" x14ac:dyDescent="0.35">
      <c r="A468" s="16" t="s">
        <v>349</v>
      </c>
      <c r="B468" s="16">
        <v>8155</v>
      </c>
      <c r="C468" s="16">
        <v>-2591</v>
      </c>
      <c r="D468" s="16">
        <v>-494</v>
      </c>
      <c r="E468" s="16">
        <v>-18</v>
      </c>
      <c r="F468" s="16">
        <v>0</v>
      </c>
      <c r="G468" s="16">
        <v>-476</v>
      </c>
      <c r="H468" s="16">
        <v>6623</v>
      </c>
      <c r="I468" s="16">
        <v>2935</v>
      </c>
      <c r="J468" s="16">
        <v>125</v>
      </c>
      <c r="K468" s="16">
        <v>3563</v>
      </c>
      <c r="L468" s="16">
        <v>0</v>
      </c>
      <c r="M468" s="16">
        <v>11693</v>
      </c>
    </row>
    <row r="469" spans="1:13" x14ac:dyDescent="0.35">
      <c r="A469" s="16" t="s">
        <v>350</v>
      </c>
      <c r="B469" s="16">
        <v>3099</v>
      </c>
      <c r="C469" s="16">
        <v>-2580</v>
      </c>
      <c r="D469" s="16">
        <v>-29</v>
      </c>
      <c r="E469" s="16">
        <v>-16</v>
      </c>
      <c r="F469" s="16">
        <v>0</v>
      </c>
      <c r="G469" s="16">
        <v>-13</v>
      </c>
      <c r="H469" s="16">
        <v>7423</v>
      </c>
      <c r="I469" s="16">
        <v>1165</v>
      </c>
      <c r="J469" s="16">
        <v>9</v>
      </c>
      <c r="K469" s="16">
        <v>6249</v>
      </c>
      <c r="L469" s="16">
        <v>0</v>
      </c>
      <c r="M469" s="16">
        <v>7913</v>
      </c>
    </row>
    <row r="470" spans="1:13" x14ac:dyDescent="0.35">
      <c r="A470" s="16" t="s">
        <v>351</v>
      </c>
      <c r="B470" s="16">
        <v>3971</v>
      </c>
      <c r="C470" s="16">
        <v>-2580</v>
      </c>
      <c r="D470" s="16">
        <v>-43</v>
      </c>
      <c r="E470" s="16">
        <v>-28</v>
      </c>
      <c r="F470" s="16">
        <v>0</v>
      </c>
      <c r="G470" s="16">
        <v>-15</v>
      </c>
      <c r="H470" s="16">
        <v>2854</v>
      </c>
      <c r="I470" s="16">
        <v>1832</v>
      </c>
      <c r="J470" s="16">
        <v>9</v>
      </c>
      <c r="K470" s="16">
        <v>1013</v>
      </c>
      <c r="L470" s="16">
        <v>0</v>
      </c>
      <c r="M470" s="16">
        <v>4202</v>
      </c>
    </row>
    <row r="471" spans="1:13" x14ac:dyDescent="0.35">
      <c r="A471" s="16" t="s">
        <v>352</v>
      </c>
      <c r="B471" s="16">
        <v>3882</v>
      </c>
      <c r="C471" s="16">
        <v>-2577</v>
      </c>
      <c r="D471" s="16">
        <v>-49</v>
      </c>
      <c r="E471" s="16">
        <v>-3</v>
      </c>
      <c r="F471" s="16">
        <v>0</v>
      </c>
      <c r="G471" s="16">
        <v>-46</v>
      </c>
      <c r="H471" s="16">
        <v>2449</v>
      </c>
      <c r="I471" s="16">
        <v>715</v>
      </c>
      <c r="J471" s="16">
        <v>23</v>
      </c>
      <c r="K471" s="16">
        <v>1711</v>
      </c>
      <c r="L471" s="16">
        <v>0</v>
      </c>
      <c r="M471" s="16">
        <v>3705</v>
      </c>
    </row>
    <row r="472" spans="1:13" x14ac:dyDescent="0.35">
      <c r="A472" s="16" t="s">
        <v>353</v>
      </c>
      <c r="B472" s="16">
        <v>3872</v>
      </c>
      <c r="C472" s="16">
        <v>-2575</v>
      </c>
      <c r="D472" s="16">
        <v>-67</v>
      </c>
      <c r="E472" s="16">
        <v>-1</v>
      </c>
      <c r="F472" s="16">
        <v>0</v>
      </c>
      <c r="G472" s="16">
        <v>-66</v>
      </c>
      <c r="H472" s="16">
        <v>2926</v>
      </c>
      <c r="I472" s="16">
        <v>1712</v>
      </c>
      <c r="J472" s="16">
        <v>24</v>
      </c>
      <c r="K472" s="16">
        <v>1190</v>
      </c>
      <c r="L472" s="16">
        <v>0</v>
      </c>
      <c r="M472" s="16">
        <v>4156</v>
      </c>
    </row>
    <row r="473" spans="1:13" x14ac:dyDescent="0.35">
      <c r="A473" s="16" t="s">
        <v>354</v>
      </c>
      <c r="B473" s="16">
        <v>3977</v>
      </c>
      <c r="C473" s="16">
        <v>-2575</v>
      </c>
      <c r="D473" s="16">
        <v>-96</v>
      </c>
      <c r="E473" s="16">
        <v>1</v>
      </c>
      <c r="F473" s="16">
        <v>0</v>
      </c>
      <c r="G473" s="16">
        <v>-97</v>
      </c>
      <c r="H473" s="16">
        <v>1979</v>
      </c>
      <c r="I473" s="16">
        <v>760</v>
      </c>
      <c r="J473" s="16">
        <v>17</v>
      </c>
      <c r="K473" s="16">
        <v>1202</v>
      </c>
      <c r="L473" s="16">
        <v>0</v>
      </c>
      <c r="M473" s="16">
        <v>3285</v>
      </c>
    </row>
    <row r="474" spans="1:13" x14ac:dyDescent="0.35">
      <c r="A474" s="16" t="s">
        <v>355</v>
      </c>
      <c r="B474" s="16">
        <v>3946</v>
      </c>
      <c r="C474" s="16">
        <v>-2574</v>
      </c>
      <c r="D474" s="16">
        <v>-171</v>
      </c>
      <c r="E474" s="16">
        <v>0</v>
      </c>
      <c r="F474" s="16">
        <v>0</v>
      </c>
      <c r="G474" s="16">
        <v>-171</v>
      </c>
      <c r="H474" s="16">
        <v>6484</v>
      </c>
      <c r="I474" s="16">
        <v>1034</v>
      </c>
      <c r="J474" s="16">
        <v>118</v>
      </c>
      <c r="K474" s="16">
        <v>5332</v>
      </c>
      <c r="L474" s="16">
        <v>0</v>
      </c>
      <c r="M474" s="16">
        <v>7685</v>
      </c>
    </row>
    <row r="475" spans="1:13" x14ac:dyDescent="0.35">
      <c r="A475" s="16" t="s">
        <v>356</v>
      </c>
      <c r="B475" s="16">
        <v>3663</v>
      </c>
      <c r="C475" s="16">
        <v>-2608</v>
      </c>
      <c r="D475" s="16">
        <v>-96</v>
      </c>
      <c r="E475" s="16">
        <v>-1</v>
      </c>
      <c r="F475" s="16">
        <v>0</v>
      </c>
      <c r="G475" s="16">
        <v>-95</v>
      </c>
      <c r="H475" s="16">
        <v>1923</v>
      </c>
      <c r="I475" s="16">
        <v>976</v>
      </c>
      <c r="J475" s="16">
        <v>70</v>
      </c>
      <c r="K475" s="16">
        <v>877</v>
      </c>
      <c r="L475" s="16">
        <v>0</v>
      </c>
      <c r="M475" s="16">
        <v>2882</v>
      </c>
    </row>
    <row r="476" spans="1:13" x14ac:dyDescent="0.35">
      <c r="A476" s="16" t="s">
        <v>357</v>
      </c>
      <c r="B476" s="16">
        <v>3766</v>
      </c>
      <c r="C476" s="16">
        <v>-2608</v>
      </c>
      <c r="D476" s="16">
        <v>-122</v>
      </c>
      <c r="E476" s="16">
        <v>1</v>
      </c>
      <c r="F476" s="16">
        <v>0</v>
      </c>
      <c r="G476" s="16">
        <v>-123</v>
      </c>
      <c r="H476" s="16">
        <v>2268</v>
      </c>
      <c r="I476" s="16">
        <v>778</v>
      </c>
      <c r="J476" s="16">
        <v>240</v>
      </c>
      <c r="K476" s="16">
        <v>1250</v>
      </c>
      <c r="L476" s="16">
        <v>0</v>
      </c>
      <c r="M476" s="16">
        <v>3304</v>
      </c>
    </row>
    <row r="477" spans="1:13" x14ac:dyDescent="0.35">
      <c r="A477" s="16" t="s">
        <v>358</v>
      </c>
      <c r="B477" s="16">
        <v>4179</v>
      </c>
      <c r="C477" s="16">
        <v>-2612</v>
      </c>
      <c r="D477" s="16">
        <v>-285</v>
      </c>
      <c r="E477" s="16">
        <v>0</v>
      </c>
      <c r="F477" s="16">
        <v>0</v>
      </c>
      <c r="G477" s="16">
        <v>-285</v>
      </c>
      <c r="H477" s="16">
        <v>3741</v>
      </c>
      <c r="I477" s="16">
        <v>1238</v>
      </c>
      <c r="J477" s="16">
        <v>246</v>
      </c>
      <c r="K477" s="16">
        <v>2257</v>
      </c>
      <c r="L477" s="16">
        <v>0</v>
      </c>
      <c r="M477" s="16">
        <v>5023</v>
      </c>
    </row>
    <row r="478" spans="1:13" x14ac:dyDescent="0.35">
      <c r="A478" s="16" t="s">
        <v>359</v>
      </c>
      <c r="B478" s="16">
        <v>4082</v>
      </c>
      <c r="C478" s="16">
        <v>-2791</v>
      </c>
      <c r="D478" s="16">
        <v>-65</v>
      </c>
      <c r="E478" s="16">
        <v>2</v>
      </c>
      <c r="F478" s="16">
        <v>0</v>
      </c>
      <c r="G478" s="16">
        <v>-67</v>
      </c>
      <c r="H478" s="16">
        <v>6536</v>
      </c>
      <c r="I478" s="16">
        <v>1051</v>
      </c>
      <c r="J478" s="16">
        <v>387</v>
      </c>
      <c r="K478" s="16">
        <v>5098</v>
      </c>
      <c r="L478" s="16">
        <v>0</v>
      </c>
      <c r="M478" s="16">
        <v>7762</v>
      </c>
    </row>
    <row r="479" spans="1:13" x14ac:dyDescent="0.35">
      <c r="A479" s="16" t="s">
        <v>360</v>
      </c>
      <c r="B479" s="16">
        <v>5094</v>
      </c>
      <c r="C479" s="16">
        <v>-2791</v>
      </c>
      <c r="D479" s="16">
        <v>-76</v>
      </c>
      <c r="E479" s="16">
        <v>0</v>
      </c>
      <c r="F479" s="16">
        <v>0</v>
      </c>
      <c r="G479" s="16">
        <v>-76</v>
      </c>
      <c r="H479" s="16">
        <v>2321</v>
      </c>
      <c r="I479" s="16">
        <v>717</v>
      </c>
      <c r="J479" s="16">
        <v>157</v>
      </c>
      <c r="K479" s="16">
        <v>1447</v>
      </c>
      <c r="L479" s="16">
        <v>0</v>
      </c>
      <c r="M479" s="16">
        <v>4548</v>
      </c>
    </row>
    <row r="480" spans="1:13" x14ac:dyDescent="0.35">
      <c r="A480" s="16" t="s">
        <v>361</v>
      </c>
      <c r="B480" s="16">
        <v>11169</v>
      </c>
      <c r="C480" s="16">
        <v>-2788</v>
      </c>
      <c r="D480" s="16">
        <v>-7447</v>
      </c>
      <c r="E480" s="16">
        <v>-138</v>
      </c>
      <c r="F480" s="16">
        <v>0</v>
      </c>
      <c r="G480" s="16">
        <v>-7309</v>
      </c>
      <c r="H480" s="16">
        <v>5901</v>
      </c>
      <c r="I480" s="16">
        <v>2075</v>
      </c>
      <c r="J480" s="16">
        <v>352</v>
      </c>
      <c r="K480" s="16">
        <v>3474</v>
      </c>
      <c r="L480" s="16">
        <v>0</v>
      </c>
      <c r="M480" s="16">
        <v>6835</v>
      </c>
    </row>
    <row r="481" spans="1:13" x14ac:dyDescent="0.35">
      <c r="A481" s="16" t="s">
        <v>362</v>
      </c>
      <c r="B481" s="16">
        <v>2227</v>
      </c>
      <c r="C481" s="16">
        <v>-2820</v>
      </c>
      <c r="D481" s="16">
        <v>-468</v>
      </c>
      <c r="E481" s="16">
        <v>-18</v>
      </c>
      <c r="F481" s="16">
        <v>0</v>
      </c>
      <c r="G481" s="16">
        <v>-450</v>
      </c>
      <c r="H481" s="16">
        <v>6539</v>
      </c>
      <c r="I481" s="16">
        <v>1020</v>
      </c>
      <c r="J481" s="16">
        <v>17</v>
      </c>
      <c r="K481" s="16">
        <v>5502</v>
      </c>
      <c r="L481" s="16">
        <v>0</v>
      </c>
      <c r="M481" s="16">
        <v>5478</v>
      </c>
    </row>
    <row r="482" spans="1:13" x14ac:dyDescent="0.35">
      <c r="A482" s="16" t="s">
        <v>363</v>
      </c>
      <c r="B482" s="16">
        <v>4258</v>
      </c>
      <c r="C482" s="16">
        <v>-2820</v>
      </c>
      <c r="D482" s="16">
        <v>-166</v>
      </c>
      <c r="E482" s="16">
        <v>-32</v>
      </c>
      <c r="F482" s="16">
        <v>0</v>
      </c>
      <c r="G482" s="16">
        <v>-134</v>
      </c>
      <c r="H482" s="16">
        <v>2143</v>
      </c>
      <c r="I482" s="16">
        <v>1302</v>
      </c>
      <c r="J482" s="16">
        <v>17</v>
      </c>
      <c r="K482" s="16">
        <v>824</v>
      </c>
      <c r="L482" s="16">
        <v>0</v>
      </c>
      <c r="M482" s="16">
        <v>3415</v>
      </c>
    </row>
    <row r="483" spans="1:13" x14ac:dyDescent="0.35">
      <c r="A483" s="16" t="s">
        <v>364</v>
      </c>
      <c r="B483" s="16">
        <v>3942</v>
      </c>
      <c r="C483" s="16">
        <v>-2821</v>
      </c>
      <c r="D483" s="16">
        <v>-166</v>
      </c>
      <c r="E483" s="16">
        <v>-19</v>
      </c>
      <c r="F483" s="16">
        <v>0</v>
      </c>
      <c r="G483" s="16">
        <v>-147</v>
      </c>
      <c r="H483" s="16">
        <v>2402</v>
      </c>
      <c r="I483" s="16">
        <v>847</v>
      </c>
      <c r="J483" s="16">
        <v>22</v>
      </c>
      <c r="K483" s="16">
        <v>1533</v>
      </c>
      <c r="L483" s="16">
        <v>0</v>
      </c>
      <c r="M483" s="16">
        <v>3357</v>
      </c>
    </row>
    <row r="484" spans="1:13" x14ac:dyDescent="0.35">
      <c r="A484" s="16" t="s">
        <v>365</v>
      </c>
      <c r="B484" s="16">
        <v>3896</v>
      </c>
      <c r="C484" s="16">
        <v>-2899</v>
      </c>
      <c r="D484" s="16">
        <v>-166</v>
      </c>
      <c r="E484" s="16">
        <v>-15</v>
      </c>
      <c r="F484" s="16">
        <v>0</v>
      </c>
      <c r="G484" s="16">
        <v>-151</v>
      </c>
      <c r="H484" s="16">
        <v>3255</v>
      </c>
      <c r="I484" s="16">
        <v>2026</v>
      </c>
      <c r="J484" s="16">
        <v>72</v>
      </c>
      <c r="K484" s="16">
        <v>1157</v>
      </c>
      <c r="L484" s="16">
        <v>0</v>
      </c>
      <c r="M484" s="16">
        <v>4086</v>
      </c>
    </row>
    <row r="485" spans="1:13" x14ac:dyDescent="0.35">
      <c r="A485" s="16" t="s">
        <v>366</v>
      </c>
      <c r="B485" s="16">
        <v>4129</v>
      </c>
      <c r="C485" s="16">
        <v>-2899</v>
      </c>
      <c r="D485" s="16">
        <v>-165</v>
      </c>
      <c r="E485" s="16">
        <v>-16</v>
      </c>
      <c r="F485" s="16">
        <v>0</v>
      </c>
      <c r="G485" s="16">
        <v>-149</v>
      </c>
      <c r="H485" s="16">
        <v>2552</v>
      </c>
      <c r="I485" s="16">
        <v>863</v>
      </c>
      <c r="J485" s="16">
        <v>315</v>
      </c>
      <c r="K485" s="16">
        <v>1374</v>
      </c>
      <c r="L485" s="16">
        <v>0</v>
      </c>
      <c r="M485" s="16">
        <v>3617</v>
      </c>
    </row>
    <row r="486" spans="1:13" x14ac:dyDescent="0.35">
      <c r="A486" s="16" t="s">
        <v>367</v>
      </c>
      <c r="B486" s="16">
        <v>4511</v>
      </c>
      <c r="C486" s="16">
        <v>-2894</v>
      </c>
      <c r="D486" s="16">
        <v>-275</v>
      </c>
      <c r="E486" s="16">
        <v>-16</v>
      </c>
      <c r="F486" s="16">
        <v>0</v>
      </c>
      <c r="G486" s="16">
        <v>-259</v>
      </c>
      <c r="H486" s="16">
        <v>5411</v>
      </c>
      <c r="I486" s="16">
        <v>672</v>
      </c>
      <c r="J486" s="16">
        <v>68</v>
      </c>
      <c r="K486" s="16">
        <v>4671</v>
      </c>
      <c r="L486" s="16">
        <v>0</v>
      </c>
      <c r="M486" s="16">
        <v>6753</v>
      </c>
    </row>
    <row r="487" spans="1:13" x14ac:dyDescent="0.35">
      <c r="A487" s="16" t="s">
        <v>368</v>
      </c>
      <c r="B487" s="16">
        <v>4775</v>
      </c>
      <c r="C487" s="16">
        <v>-2958</v>
      </c>
      <c r="D487" s="16">
        <v>-329</v>
      </c>
      <c r="E487" s="16">
        <v>-12</v>
      </c>
      <c r="F487" s="16">
        <v>0</v>
      </c>
      <c r="G487" s="16">
        <v>-317</v>
      </c>
      <c r="H487" s="16">
        <v>3221</v>
      </c>
      <c r="I487" s="16">
        <v>1130</v>
      </c>
      <c r="J487" s="16">
        <v>55</v>
      </c>
      <c r="K487" s="16">
        <v>1208</v>
      </c>
      <c r="L487" s="16">
        <v>828</v>
      </c>
      <c r="M487" s="16">
        <v>4709</v>
      </c>
    </row>
    <row r="488" spans="1:13" x14ac:dyDescent="0.35">
      <c r="A488" s="16" t="s">
        <v>369</v>
      </c>
      <c r="B488" s="16">
        <v>4570</v>
      </c>
      <c r="C488" s="16">
        <v>-2958</v>
      </c>
      <c r="D488" s="16">
        <v>-111</v>
      </c>
      <c r="E488" s="16">
        <v>-20</v>
      </c>
      <c r="F488" s="16">
        <v>0</v>
      </c>
      <c r="G488" s="16">
        <v>-91</v>
      </c>
      <c r="H488" s="16">
        <v>2205</v>
      </c>
      <c r="I488" s="16">
        <v>828</v>
      </c>
      <c r="J488" s="16">
        <v>55</v>
      </c>
      <c r="K488" s="16">
        <v>1322</v>
      </c>
      <c r="L488" s="16">
        <v>0</v>
      </c>
      <c r="M488" s="16">
        <v>3706</v>
      </c>
    </row>
    <row r="489" spans="1:13" x14ac:dyDescent="0.35">
      <c r="A489" s="16" t="s">
        <v>370</v>
      </c>
      <c r="B489" s="16">
        <v>4685</v>
      </c>
      <c r="C489" s="16">
        <v>-2955</v>
      </c>
      <c r="D489" s="16">
        <v>-10181</v>
      </c>
      <c r="E489" s="16">
        <v>-15</v>
      </c>
      <c r="F489" s="16">
        <v>0</v>
      </c>
      <c r="G489" s="16">
        <v>-10166</v>
      </c>
      <c r="H489" s="16">
        <v>3684</v>
      </c>
      <c r="I489" s="16">
        <v>911</v>
      </c>
      <c r="J489" s="16">
        <v>53</v>
      </c>
      <c r="K489" s="16">
        <v>2720</v>
      </c>
      <c r="L489" s="16">
        <v>0</v>
      </c>
      <c r="M489" s="16">
        <v>-4767</v>
      </c>
    </row>
    <row r="490" spans="1:13" x14ac:dyDescent="0.35">
      <c r="A490" s="16" t="s">
        <v>371</v>
      </c>
      <c r="B490" s="16">
        <v>5397</v>
      </c>
      <c r="C490" s="16">
        <v>-3109</v>
      </c>
      <c r="D490" s="16">
        <v>-286</v>
      </c>
      <c r="E490" s="16">
        <v>-13</v>
      </c>
      <c r="F490" s="16">
        <v>0</v>
      </c>
      <c r="G490" s="16">
        <v>-273</v>
      </c>
      <c r="H490" s="16">
        <v>11652</v>
      </c>
      <c r="I490" s="16">
        <v>1676</v>
      </c>
      <c r="J490" s="16">
        <v>69</v>
      </c>
      <c r="K490" s="16">
        <v>5725</v>
      </c>
      <c r="L490" s="16">
        <v>4182</v>
      </c>
      <c r="M490" s="16">
        <v>13654</v>
      </c>
    </row>
    <row r="491" spans="1:13" x14ac:dyDescent="0.35">
      <c r="A491" s="16" t="s">
        <v>372</v>
      </c>
      <c r="B491" s="16">
        <v>6222</v>
      </c>
      <c r="C491" s="16">
        <v>-3109</v>
      </c>
      <c r="D491" s="16">
        <v>-153</v>
      </c>
      <c r="E491" s="16">
        <v>-14</v>
      </c>
      <c r="F491" s="16">
        <v>0</v>
      </c>
      <c r="G491" s="16">
        <v>-139</v>
      </c>
      <c r="H491" s="16">
        <v>1936</v>
      </c>
      <c r="I491" s="16">
        <v>930</v>
      </c>
      <c r="J491" s="16">
        <v>95</v>
      </c>
      <c r="K491" s="16">
        <v>911</v>
      </c>
      <c r="L491" s="16">
        <v>0</v>
      </c>
      <c r="M491" s="16">
        <v>4896</v>
      </c>
    </row>
    <row r="492" spans="1:13" x14ac:dyDescent="0.35">
      <c r="A492" s="16" t="s">
        <v>373</v>
      </c>
      <c r="B492" s="16">
        <v>12365</v>
      </c>
      <c r="C492" s="16">
        <v>-3107</v>
      </c>
      <c r="D492" s="16">
        <v>-317</v>
      </c>
      <c r="E492" s="16">
        <v>-20</v>
      </c>
      <c r="F492" s="16">
        <v>0</v>
      </c>
      <c r="G492" s="16">
        <v>-297</v>
      </c>
      <c r="H492" s="16">
        <v>8463</v>
      </c>
      <c r="I492" s="16">
        <v>3457</v>
      </c>
      <c r="J492" s="16">
        <v>332</v>
      </c>
      <c r="K492" s="16">
        <v>4674</v>
      </c>
      <c r="L492" s="16">
        <v>0</v>
      </c>
      <c r="M492" s="16">
        <v>17404</v>
      </c>
    </row>
    <row r="493" spans="1:13" x14ac:dyDescent="0.35">
      <c r="A493" s="16" t="s">
        <v>374</v>
      </c>
      <c r="B493" s="16">
        <v>3148</v>
      </c>
      <c r="C493" s="16">
        <v>-3141</v>
      </c>
      <c r="D493" s="16">
        <v>-263</v>
      </c>
      <c r="E493" s="16">
        <v>-1</v>
      </c>
      <c r="F493" s="16">
        <v>0</v>
      </c>
      <c r="G493" s="16">
        <v>-262</v>
      </c>
      <c r="H493" s="16">
        <v>16196</v>
      </c>
      <c r="I493" s="16">
        <v>1161</v>
      </c>
      <c r="J493" s="16">
        <v>-14</v>
      </c>
      <c r="K493" s="16">
        <v>5243</v>
      </c>
      <c r="L493" s="16">
        <v>9806</v>
      </c>
      <c r="M493" s="16">
        <v>15940</v>
      </c>
    </row>
    <row r="494" spans="1:13" x14ac:dyDescent="0.35">
      <c r="A494" s="16" t="s">
        <v>375</v>
      </c>
      <c r="B494" s="16">
        <v>4154</v>
      </c>
      <c r="C494" s="16">
        <v>-3141</v>
      </c>
      <c r="D494" s="16">
        <v>-76</v>
      </c>
      <c r="E494" s="16">
        <v>-3</v>
      </c>
      <c r="F494" s="16">
        <v>0</v>
      </c>
      <c r="G494" s="16">
        <v>-73</v>
      </c>
      <c r="H494" s="16">
        <v>2645</v>
      </c>
      <c r="I494" s="16">
        <v>1664</v>
      </c>
      <c r="J494" s="16">
        <v>3</v>
      </c>
      <c r="K494" s="16">
        <v>978</v>
      </c>
      <c r="L494" s="16">
        <v>0</v>
      </c>
      <c r="M494" s="16">
        <v>3582</v>
      </c>
    </row>
    <row r="495" spans="1:13" x14ac:dyDescent="0.35">
      <c r="A495" s="16" t="s">
        <v>376</v>
      </c>
      <c r="B495" s="16">
        <v>4807</v>
      </c>
      <c r="C495" s="16">
        <v>-3142</v>
      </c>
      <c r="D495" s="16">
        <v>-81</v>
      </c>
      <c r="E495" s="16">
        <v>0</v>
      </c>
      <c r="F495" s="16">
        <v>0</v>
      </c>
      <c r="G495" s="16">
        <v>-81</v>
      </c>
      <c r="H495" s="16">
        <v>3135</v>
      </c>
      <c r="I495" s="16">
        <v>1374</v>
      </c>
      <c r="J495" s="16">
        <v>95</v>
      </c>
      <c r="K495" s="16">
        <v>1666</v>
      </c>
      <c r="L495" s="16">
        <v>0</v>
      </c>
      <c r="M495" s="16">
        <v>4719</v>
      </c>
    </row>
    <row r="496" spans="1:13" x14ac:dyDescent="0.35">
      <c r="A496" s="16" t="s">
        <v>377</v>
      </c>
      <c r="B496" s="16">
        <v>4321</v>
      </c>
      <c r="C496" s="16">
        <v>-3168</v>
      </c>
      <c r="D496" s="16">
        <v>-67</v>
      </c>
      <c r="E496" s="16">
        <v>1</v>
      </c>
      <c r="F496" s="16">
        <v>0</v>
      </c>
      <c r="G496" s="16">
        <v>-68</v>
      </c>
      <c r="H496" s="16">
        <v>17697</v>
      </c>
      <c r="I496" s="16">
        <v>2289</v>
      </c>
      <c r="J496" s="16">
        <v>18</v>
      </c>
      <c r="K496" s="16">
        <v>1096</v>
      </c>
      <c r="L496" s="16">
        <v>14294</v>
      </c>
      <c r="M496" s="16">
        <v>18783</v>
      </c>
    </row>
    <row r="497" spans="1:13" x14ac:dyDescent="0.35">
      <c r="A497" s="16" t="s">
        <v>378</v>
      </c>
      <c r="B497" s="16">
        <v>4609</v>
      </c>
      <c r="C497" s="16">
        <v>-3168</v>
      </c>
      <c r="D497" s="16">
        <v>-74</v>
      </c>
      <c r="E497" s="16">
        <v>0</v>
      </c>
      <c r="F497" s="16">
        <v>0</v>
      </c>
      <c r="G497" s="16">
        <v>-74</v>
      </c>
      <c r="H497" s="16">
        <v>2384</v>
      </c>
      <c r="I497" s="16">
        <v>1147</v>
      </c>
      <c r="J497" s="16">
        <v>45</v>
      </c>
      <c r="K497" s="16">
        <v>1192</v>
      </c>
      <c r="L497" s="16">
        <v>0</v>
      </c>
      <c r="M497" s="16">
        <v>3751</v>
      </c>
    </row>
    <row r="498" spans="1:13" x14ac:dyDescent="0.35">
      <c r="A498" s="16" t="s">
        <v>379</v>
      </c>
      <c r="B498" s="16">
        <v>5058</v>
      </c>
      <c r="C498" s="16">
        <v>-3167</v>
      </c>
      <c r="D498" s="16">
        <v>-196</v>
      </c>
      <c r="E498" s="16">
        <v>-1</v>
      </c>
      <c r="F498" s="16">
        <v>0</v>
      </c>
      <c r="G498" s="16">
        <v>-195</v>
      </c>
      <c r="H498" s="16">
        <v>6041</v>
      </c>
      <c r="I498" s="16">
        <v>1087</v>
      </c>
      <c r="J498" s="16">
        <v>22</v>
      </c>
      <c r="K498" s="16">
        <v>4932</v>
      </c>
      <c r="L498" s="16">
        <v>0</v>
      </c>
      <c r="M498" s="16">
        <v>7736</v>
      </c>
    </row>
    <row r="499" spans="1:13" x14ac:dyDescent="0.35">
      <c r="A499" s="16" t="s">
        <v>380</v>
      </c>
      <c r="B499" s="16">
        <v>4967</v>
      </c>
      <c r="C499" s="16">
        <v>-3197</v>
      </c>
      <c r="D499" s="16">
        <v>-88</v>
      </c>
      <c r="E499" s="16">
        <v>3</v>
      </c>
      <c r="F499" s="16">
        <v>0</v>
      </c>
      <c r="G499" s="16">
        <v>-91</v>
      </c>
      <c r="H499" s="16">
        <v>12032</v>
      </c>
      <c r="I499" s="16">
        <v>1693</v>
      </c>
      <c r="J499" s="16">
        <v>79</v>
      </c>
      <c r="K499" s="16">
        <v>1164</v>
      </c>
      <c r="L499" s="16">
        <v>9096</v>
      </c>
      <c r="M499" s="16">
        <v>13714</v>
      </c>
    </row>
    <row r="500" spans="1:13" x14ac:dyDescent="0.35">
      <c r="A500" s="16" t="s">
        <v>381</v>
      </c>
      <c r="B500" s="16">
        <v>5290</v>
      </c>
      <c r="C500" s="16">
        <v>-3197</v>
      </c>
      <c r="D500" s="16">
        <v>-122</v>
      </c>
      <c r="E500" s="16">
        <v>-1</v>
      </c>
      <c r="F500" s="16">
        <v>0</v>
      </c>
      <c r="G500" s="16">
        <v>-121</v>
      </c>
      <c r="H500" s="16">
        <v>2837</v>
      </c>
      <c r="I500" s="16">
        <v>1068</v>
      </c>
      <c r="J500" s="16">
        <v>16</v>
      </c>
      <c r="K500" s="16">
        <v>1753</v>
      </c>
      <c r="L500" s="16">
        <v>0</v>
      </c>
      <c r="M500" s="16">
        <v>4808</v>
      </c>
    </row>
    <row r="501" spans="1:13" x14ac:dyDescent="0.35">
      <c r="A501" s="16" t="s">
        <v>382</v>
      </c>
      <c r="B501" s="16">
        <v>4911</v>
      </c>
      <c r="C501" s="16">
        <v>-3198</v>
      </c>
      <c r="D501" s="16">
        <v>-227</v>
      </c>
      <c r="E501" s="16">
        <v>-2</v>
      </c>
      <c r="F501" s="16">
        <v>0</v>
      </c>
      <c r="G501" s="16">
        <v>-225</v>
      </c>
      <c r="H501" s="16">
        <v>3809</v>
      </c>
      <c r="I501" s="16">
        <v>1071</v>
      </c>
      <c r="J501" s="16">
        <v>75</v>
      </c>
      <c r="K501" s="16">
        <v>2663</v>
      </c>
      <c r="L501" s="16">
        <v>0</v>
      </c>
      <c r="M501" s="16">
        <v>5295</v>
      </c>
    </row>
    <row r="502" spans="1:13" x14ac:dyDescent="0.35">
      <c r="A502" s="16" t="s">
        <v>383</v>
      </c>
      <c r="B502" s="16">
        <v>5607</v>
      </c>
      <c r="C502" s="16">
        <v>-3298</v>
      </c>
      <c r="D502" s="16">
        <v>-652</v>
      </c>
      <c r="E502" s="16">
        <v>2</v>
      </c>
      <c r="F502" s="16">
        <v>0</v>
      </c>
      <c r="G502" s="16">
        <v>-654</v>
      </c>
      <c r="H502" s="16">
        <v>17849</v>
      </c>
      <c r="I502" s="16">
        <v>1783</v>
      </c>
      <c r="J502" s="16">
        <v>64</v>
      </c>
      <c r="K502" s="16">
        <v>4649</v>
      </c>
      <c r="L502" s="16">
        <v>11353</v>
      </c>
      <c r="M502" s="16">
        <v>19506</v>
      </c>
    </row>
    <row r="503" spans="1:13" x14ac:dyDescent="0.35">
      <c r="A503" s="16" t="s">
        <v>384</v>
      </c>
      <c r="B503" s="16">
        <v>6226</v>
      </c>
      <c r="C503" s="16">
        <v>-3298</v>
      </c>
      <c r="D503" s="16">
        <v>-531</v>
      </c>
      <c r="E503" s="16">
        <v>3</v>
      </c>
      <c r="F503" s="16">
        <v>0</v>
      </c>
      <c r="G503" s="16">
        <v>-534</v>
      </c>
      <c r="H503" s="16">
        <v>2948</v>
      </c>
      <c r="I503" s="16">
        <v>1480</v>
      </c>
      <c r="J503" s="16">
        <v>79</v>
      </c>
      <c r="K503" s="16">
        <v>1389</v>
      </c>
      <c r="L503" s="16">
        <v>0</v>
      </c>
      <c r="M503" s="16">
        <v>5345</v>
      </c>
    </row>
    <row r="504" spans="1:13" x14ac:dyDescent="0.35">
      <c r="A504" s="16" t="s">
        <v>385</v>
      </c>
      <c r="B504" s="16">
        <v>13259</v>
      </c>
      <c r="C504" s="16">
        <v>-3299</v>
      </c>
      <c r="D504" s="16">
        <v>-846</v>
      </c>
      <c r="E504" s="16">
        <v>-4</v>
      </c>
      <c r="F504" s="16">
        <v>0</v>
      </c>
      <c r="G504" s="16">
        <v>-842</v>
      </c>
      <c r="H504" s="16">
        <v>9233</v>
      </c>
      <c r="I504" s="16">
        <v>2993</v>
      </c>
      <c r="J504" s="16">
        <v>294</v>
      </c>
      <c r="K504" s="16">
        <v>5946</v>
      </c>
      <c r="L504" s="16">
        <v>0</v>
      </c>
      <c r="M504" s="16">
        <v>18347</v>
      </c>
    </row>
    <row r="505" spans="1:13" x14ac:dyDescent="0.35">
      <c r="A505" s="16" t="s">
        <v>386</v>
      </c>
      <c r="B505" s="16">
        <v>3520</v>
      </c>
      <c r="C505" s="16">
        <v>-3334</v>
      </c>
      <c r="D505" s="16">
        <v>-300</v>
      </c>
      <c r="E505" s="16">
        <v>1</v>
      </c>
      <c r="F505" s="16">
        <v>0</v>
      </c>
      <c r="G505" s="16">
        <v>-301</v>
      </c>
      <c r="H505" s="16">
        <v>17397</v>
      </c>
      <c r="I505" s="16">
        <v>1379</v>
      </c>
      <c r="J505" s="16">
        <v>-17</v>
      </c>
      <c r="K505" s="16">
        <v>4663</v>
      </c>
      <c r="L505" s="16">
        <v>11372</v>
      </c>
      <c r="M505" s="16">
        <v>17283</v>
      </c>
    </row>
    <row r="506" spans="1:13" x14ac:dyDescent="0.35">
      <c r="A506" s="16" t="s">
        <v>387</v>
      </c>
      <c r="B506" s="16">
        <v>4875</v>
      </c>
      <c r="C506" s="16">
        <v>-3334</v>
      </c>
      <c r="D506" s="16">
        <v>-90</v>
      </c>
      <c r="E506" s="16">
        <v>-23</v>
      </c>
      <c r="F506" s="16">
        <v>0</v>
      </c>
      <c r="G506" s="16">
        <v>-67</v>
      </c>
      <c r="H506" s="16">
        <v>2717</v>
      </c>
      <c r="I506" s="16">
        <v>1702</v>
      </c>
      <c r="J506" s="16">
        <v>35</v>
      </c>
      <c r="K506" s="16">
        <v>980</v>
      </c>
      <c r="L506" s="16">
        <v>0</v>
      </c>
      <c r="M506" s="16">
        <v>4168</v>
      </c>
    </row>
    <row r="507" spans="1:13" x14ac:dyDescent="0.35">
      <c r="A507" s="16" t="s">
        <v>388</v>
      </c>
      <c r="B507" s="16">
        <v>5171</v>
      </c>
      <c r="C507" s="16">
        <v>-3331</v>
      </c>
      <c r="D507" s="16">
        <v>-66</v>
      </c>
      <c r="E507" s="16">
        <v>-2</v>
      </c>
      <c r="F507" s="16">
        <v>0</v>
      </c>
      <c r="G507" s="16">
        <v>-64</v>
      </c>
      <c r="H507" s="16">
        <v>4343</v>
      </c>
      <c r="I507" s="16">
        <v>1276</v>
      </c>
      <c r="J507" s="16">
        <v>35</v>
      </c>
      <c r="K507" s="16">
        <v>3032</v>
      </c>
      <c r="L507" s="16">
        <v>0</v>
      </c>
      <c r="M507" s="16">
        <v>6117</v>
      </c>
    </row>
    <row r="508" spans="1:13" x14ac:dyDescent="0.35">
      <c r="A508" s="16" t="s">
        <v>389</v>
      </c>
      <c r="B508" s="16">
        <v>4879</v>
      </c>
      <c r="C508" s="16">
        <v>-3383</v>
      </c>
      <c r="D508" s="16">
        <v>-80</v>
      </c>
      <c r="E508" s="16">
        <v>1</v>
      </c>
      <c r="F508" s="16">
        <v>0</v>
      </c>
      <c r="G508" s="16">
        <v>-81</v>
      </c>
      <c r="H508" s="16">
        <v>15524</v>
      </c>
      <c r="I508" s="16">
        <v>2059</v>
      </c>
      <c r="J508" s="16">
        <v>71</v>
      </c>
      <c r="K508" s="16">
        <v>1197</v>
      </c>
      <c r="L508" s="16">
        <v>12197</v>
      </c>
      <c r="M508" s="16">
        <v>16940</v>
      </c>
    </row>
    <row r="509" spans="1:13" x14ac:dyDescent="0.35">
      <c r="A509" s="16" t="s">
        <v>390</v>
      </c>
      <c r="B509" s="16">
        <v>4810</v>
      </c>
      <c r="C509" s="16">
        <v>-3383</v>
      </c>
      <c r="D509" s="16">
        <v>-72</v>
      </c>
      <c r="E509" s="16">
        <v>-3</v>
      </c>
      <c r="F509" s="16">
        <v>0</v>
      </c>
      <c r="G509" s="16">
        <v>-69</v>
      </c>
      <c r="H509" s="16">
        <v>3208</v>
      </c>
      <c r="I509" s="16">
        <v>734</v>
      </c>
      <c r="J509" s="16">
        <v>51</v>
      </c>
      <c r="K509" s="16">
        <v>2423</v>
      </c>
      <c r="L509" s="16">
        <v>0</v>
      </c>
      <c r="M509" s="16">
        <v>4563</v>
      </c>
    </row>
    <row r="510" spans="1:13" x14ac:dyDescent="0.35">
      <c r="A510" s="16" t="s">
        <v>391</v>
      </c>
      <c r="B510" s="16">
        <v>5553</v>
      </c>
      <c r="C510" s="16">
        <v>-3382</v>
      </c>
      <c r="D510" s="16">
        <v>-230</v>
      </c>
      <c r="E510" s="16">
        <v>0</v>
      </c>
      <c r="F510" s="16">
        <v>0</v>
      </c>
      <c r="G510" s="16">
        <v>-230</v>
      </c>
      <c r="H510" s="16">
        <v>4928</v>
      </c>
      <c r="I510" s="16">
        <v>830</v>
      </c>
      <c r="J510" s="16">
        <v>-809</v>
      </c>
      <c r="K510" s="16">
        <v>4907</v>
      </c>
      <c r="L510" s="16">
        <v>0</v>
      </c>
      <c r="M510" s="16">
        <v>6869</v>
      </c>
    </row>
    <row r="511" spans="1:13" x14ac:dyDescent="0.35">
      <c r="A511" s="16" t="s">
        <v>392</v>
      </c>
      <c r="B511" s="16">
        <v>5198</v>
      </c>
      <c r="C511" s="16">
        <v>-3438</v>
      </c>
      <c r="D511" s="16">
        <v>-67</v>
      </c>
      <c r="E511" s="16">
        <v>-3</v>
      </c>
      <c r="F511" s="16">
        <v>0</v>
      </c>
      <c r="G511" s="16">
        <v>-64</v>
      </c>
      <c r="H511" s="16">
        <v>10748</v>
      </c>
      <c r="I511" s="16">
        <v>1792</v>
      </c>
      <c r="J511" s="16">
        <v>45</v>
      </c>
      <c r="K511" s="16">
        <v>1678</v>
      </c>
      <c r="L511" s="16">
        <v>7233</v>
      </c>
      <c r="M511" s="16">
        <v>12441</v>
      </c>
    </row>
    <row r="512" spans="1:13" x14ac:dyDescent="0.35">
      <c r="A512" s="16" t="s">
        <v>393</v>
      </c>
      <c r="B512" s="16">
        <v>5402</v>
      </c>
      <c r="C512" s="16">
        <v>-3438</v>
      </c>
      <c r="D512" s="16">
        <v>-57</v>
      </c>
      <c r="E512" s="16">
        <v>-1</v>
      </c>
      <c r="F512" s="16">
        <v>0</v>
      </c>
      <c r="G512" s="16">
        <v>-56</v>
      </c>
      <c r="H512" s="16">
        <v>2165</v>
      </c>
      <c r="I512" s="16">
        <v>832</v>
      </c>
      <c r="J512" s="16">
        <v>48</v>
      </c>
      <c r="K512" s="16">
        <v>1285</v>
      </c>
      <c r="L512" s="16">
        <v>0</v>
      </c>
      <c r="M512" s="16">
        <v>4072</v>
      </c>
    </row>
    <row r="513" spans="1:13" x14ac:dyDescent="0.35">
      <c r="A513" s="16" t="s">
        <v>394</v>
      </c>
      <c r="B513" s="16">
        <v>5383</v>
      </c>
      <c r="C513" s="16">
        <v>-3438</v>
      </c>
      <c r="D513" s="16">
        <v>-72</v>
      </c>
      <c r="E513" s="16">
        <v>2</v>
      </c>
      <c r="F513" s="16">
        <v>0</v>
      </c>
      <c r="G513" s="16">
        <v>-74</v>
      </c>
      <c r="H513" s="16">
        <v>6231</v>
      </c>
      <c r="I513" s="16">
        <v>974</v>
      </c>
      <c r="J513" s="16">
        <v>45</v>
      </c>
      <c r="K513" s="16">
        <v>5212</v>
      </c>
      <c r="L513" s="16">
        <v>0</v>
      </c>
      <c r="M513" s="16">
        <v>8104</v>
      </c>
    </row>
    <row r="514" spans="1:13" x14ac:dyDescent="0.35">
      <c r="A514" s="16" t="s">
        <v>395</v>
      </c>
      <c r="B514" s="16">
        <v>5713</v>
      </c>
      <c r="C514" s="16">
        <v>-3567</v>
      </c>
      <c r="D514" s="16">
        <v>-532</v>
      </c>
      <c r="E514" s="16">
        <v>-7</v>
      </c>
      <c r="F514" s="16">
        <v>0</v>
      </c>
      <c r="G514" s="16">
        <v>-525</v>
      </c>
      <c r="H514" s="16">
        <v>11214</v>
      </c>
      <c r="I514" s="16">
        <v>1382</v>
      </c>
      <c r="J514" s="16">
        <v>52</v>
      </c>
      <c r="K514" s="16">
        <v>4259</v>
      </c>
      <c r="L514" s="16">
        <v>5521</v>
      </c>
      <c r="M514" s="16">
        <v>12828</v>
      </c>
    </row>
    <row r="515" spans="1:13" x14ac:dyDescent="0.35">
      <c r="A515" s="16" t="s">
        <v>396</v>
      </c>
      <c r="B515" s="16">
        <v>6401</v>
      </c>
      <c r="C515" s="16">
        <v>-3567</v>
      </c>
      <c r="D515" s="16">
        <v>-330</v>
      </c>
      <c r="E515" s="16">
        <v>10</v>
      </c>
      <c r="F515" s="16">
        <v>0</v>
      </c>
      <c r="G515" s="16">
        <v>-340</v>
      </c>
      <c r="H515" s="16">
        <v>2661</v>
      </c>
      <c r="I515" s="16">
        <v>1214</v>
      </c>
      <c r="J515" s="16">
        <v>60</v>
      </c>
      <c r="K515" s="16">
        <v>1387</v>
      </c>
      <c r="L515" s="16">
        <v>0</v>
      </c>
      <c r="M515" s="16">
        <v>5165</v>
      </c>
    </row>
    <row r="516" spans="1:13" x14ac:dyDescent="0.35">
      <c r="A516" s="16" t="s">
        <v>397</v>
      </c>
      <c r="B516" s="16">
        <v>13506</v>
      </c>
      <c r="C516" s="16">
        <v>-3565</v>
      </c>
      <c r="D516" s="16">
        <v>-579</v>
      </c>
      <c r="E516" s="16">
        <v>-2</v>
      </c>
      <c r="F516" s="16">
        <v>0</v>
      </c>
      <c r="G516" s="16">
        <v>-577</v>
      </c>
      <c r="H516" s="16">
        <v>8569</v>
      </c>
      <c r="I516" s="16">
        <v>3441</v>
      </c>
      <c r="J516" s="16">
        <v>310</v>
      </c>
      <c r="K516" s="16">
        <v>4818</v>
      </c>
      <c r="L516" s="16">
        <v>0</v>
      </c>
      <c r="M516" s="16">
        <v>17931</v>
      </c>
    </row>
    <row r="517" spans="1:13" x14ac:dyDescent="0.35">
      <c r="A517" s="16" t="s">
        <v>398</v>
      </c>
      <c r="B517" s="16">
        <v>3931</v>
      </c>
      <c r="C517" s="16">
        <v>-3594</v>
      </c>
      <c r="D517" s="16">
        <v>-32</v>
      </c>
      <c r="E517" s="16">
        <v>3</v>
      </c>
      <c r="F517" s="16">
        <v>0</v>
      </c>
      <c r="G517" s="16">
        <v>-35</v>
      </c>
      <c r="H517" s="16">
        <v>11530</v>
      </c>
      <c r="I517" s="16">
        <v>2146</v>
      </c>
      <c r="J517" s="16">
        <v>74</v>
      </c>
      <c r="K517" s="16">
        <v>5240</v>
      </c>
      <c r="L517" s="16">
        <v>4070</v>
      </c>
      <c r="M517" s="16">
        <v>11835</v>
      </c>
    </row>
    <row r="518" spans="1:13" x14ac:dyDescent="0.35">
      <c r="A518" s="16" t="s">
        <v>399</v>
      </c>
      <c r="B518" s="16">
        <v>4801</v>
      </c>
      <c r="C518" s="16">
        <v>-3594</v>
      </c>
      <c r="D518" s="16">
        <v>-33</v>
      </c>
      <c r="E518" s="16">
        <v>-1</v>
      </c>
      <c r="F518" s="16">
        <v>0</v>
      </c>
      <c r="G518" s="16">
        <v>-32</v>
      </c>
      <c r="H518" s="16">
        <v>3792</v>
      </c>
      <c r="I518" s="16">
        <v>1281</v>
      </c>
      <c r="J518" s="16">
        <v>38</v>
      </c>
      <c r="K518" s="16">
        <v>2473</v>
      </c>
      <c r="L518" s="16">
        <v>0</v>
      </c>
      <c r="M518" s="16">
        <v>4966</v>
      </c>
    </row>
    <row r="519" spans="1:13" x14ac:dyDescent="0.35">
      <c r="A519" s="16" t="s">
        <v>400</v>
      </c>
      <c r="B519" s="16">
        <v>5265</v>
      </c>
      <c r="C519" s="16">
        <v>-3593</v>
      </c>
      <c r="D519" s="16">
        <v>-33</v>
      </c>
      <c r="E519" s="16">
        <v>-3</v>
      </c>
      <c r="F519" s="16">
        <v>0</v>
      </c>
      <c r="G519" s="16">
        <v>-30</v>
      </c>
      <c r="H519" s="16">
        <v>4361</v>
      </c>
      <c r="I519" s="16">
        <v>1964</v>
      </c>
      <c r="J519" s="16">
        <v>48</v>
      </c>
      <c r="K519" s="16">
        <v>2349</v>
      </c>
      <c r="L519" s="16">
        <v>0</v>
      </c>
      <c r="M519" s="16">
        <v>6000</v>
      </c>
    </row>
    <row r="520" spans="1:13" x14ac:dyDescent="0.35">
      <c r="A520" s="16" t="s">
        <v>401</v>
      </c>
      <c r="B520" s="16">
        <v>4954</v>
      </c>
      <c r="C520" s="16">
        <v>-3612</v>
      </c>
      <c r="D520" s="16">
        <v>-56</v>
      </c>
      <c r="E520" s="16">
        <v>0</v>
      </c>
      <c r="F520" s="16">
        <v>0</v>
      </c>
      <c r="G520" s="16">
        <v>-56</v>
      </c>
      <c r="H520" s="16">
        <v>8064</v>
      </c>
      <c r="I520" s="16">
        <v>2610</v>
      </c>
      <c r="J520" s="16">
        <v>52</v>
      </c>
      <c r="K520" s="16">
        <v>2032</v>
      </c>
      <c r="L520" s="16">
        <v>3370</v>
      </c>
      <c r="M520" s="16">
        <v>9350</v>
      </c>
    </row>
    <row r="521" spans="1:13" x14ac:dyDescent="0.35">
      <c r="A521" s="16" t="s">
        <v>402</v>
      </c>
      <c r="B521" s="16">
        <v>4770</v>
      </c>
      <c r="C521" s="16">
        <v>-3612</v>
      </c>
      <c r="D521" s="16">
        <v>-131</v>
      </c>
      <c r="E521" s="16">
        <v>6</v>
      </c>
      <c r="F521" s="16">
        <v>0</v>
      </c>
      <c r="G521" s="16">
        <v>-137</v>
      </c>
      <c r="H521" s="16">
        <v>3512</v>
      </c>
      <c r="I521" s="16">
        <v>895</v>
      </c>
      <c r="J521" s="16">
        <v>67</v>
      </c>
      <c r="K521" s="16">
        <v>2550</v>
      </c>
      <c r="L521" s="16">
        <v>0</v>
      </c>
      <c r="M521" s="16">
        <v>4539</v>
      </c>
    </row>
    <row r="522" spans="1:13" x14ac:dyDescent="0.35">
      <c r="A522" s="16" t="s">
        <v>403</v>
      </c>
      <c r="B522" s="16">
        <v>5613</v>
      </c>
      <c r="C522" s="16">
        <v>-3614</v>
      </c>
      <c r="D522" s="16">
        <v>-54</v>
      </c>
      <c r="E522" s="16">
        <v>-6</v>
      </c>
      <c r="F522" s="16">
        <v>0</v>
      </c>
      <c r="G522" s="16">
        <v>-48</v>
      </c>
      <c r="H522" s="16">
        <v>7488</v>
      </c>
      <c r="I522" s="16">
        <v>2651</v>
      </c>
      <c r="J522" s="16">
        <v>162</v>
      </c>
      <c r="K522" s="16">
        <v>4675</v>
      </c>
      <c r="L522" s="16">
        <v>0</v>
      </c>
      <c r="M522" s="16">
        <v>9433</v>
      </c>
    </row>
    <row r="523" spans="1:13" x14ac:dyDescent="0.35">
      <c r="A523" s="16" t="s">
        <v>404</v>
      </c>
      <c r="B523" s="16">
        <v>5458</v>
      </c>
      <c r="C523" s="16">
        <v>-3690</v>
      </c>
      <c r="D523" s="16">
        <v>-52</v>
      </c>
      <c r="E523" s="16">
        <v>-7</v>
      </c>
      <c r="F523" s="16">
        <v>0</v>
      </c>
      <c r="G523" s="16">
        <v>-45</v>
      </c>
      <c r="H523" s="16">
        <v>10076</v>
      </c>
      <c r="I523" s="16">
        <v>1590</v>
      </c>
      <c r="J523" s="16">
        <v>90</v>
      </c>
      <c r="K523" s="16">
        <v>1697</v>
      </c>
      <c r="L523" s="16">
        <v>6699</v>
      </c>
      <c r="M523" s="16">
        <v>11792</v>
      </c>
    </row>
    <row r="524" spans="1:13" x14ac:dyDescent="0.35">
      <c r="A524" s="16" t="s">
        <v>405</v>
      </c>
      <c r="B524" s="16">
        <v>7609</v>
      </c>
      <c r="C524" s="16">
        <v>-3690</v>
      </c>
      <c r="D524" s="16">
        <v>-34</v>
      </c>
      <c r="E524" s="16">
        <v>6</v>
      </c>
      <c r="F524" s="16">
        <v>0</v>
      </c>
      <c r="G524" s="16">
        <v>-40</v>
      </c>
      <c r="H524" s="16">
        <v>2788</v>
      </c>
      <c r="I524" s="16">
        <v>1199</v>
      </c>
      <c r="J524" s="16">
        <v>70</v>
      </c>
      <c r="K524" s="16">
        <v>1519</v>
      </c>
      <c r="L524" s="16">
        <v>0</v>
      </c>
      <c r="M524" s="16">
        <v>6673</v>
      </c>
    </row>
    <row r="525" spans="1:13" x14ac:dyDescent="0.35">
      <c r="A525" s="16" t="s">
        <v>406</v>
      </c>
      <c r="B525" s="16">
        <v>6334</v>
      </c>
      <c r="C525" s="16">
        <v>-3690</v>
      </c>
      <c r="D525" s="16">
        <v>-34</v>
      </c>
      <c r="E525" s="16">
        <v>1</v>
      </c>
      <c r="F525" s="16">
        <v>0</v>
      </c>
      <c r="G525" s="16">
        <v>-35</v>
      </c>
      <c r="H525" s="16">
        <v>3369</v>
      </c>
      <c r="I525" s="16">
        <v>831</v>
      </c>
      <c r="J525" s="16">
        <v>132</v>
      </c>
      <c r="K525" s="16">
        <v>2406</v>
      </c>
      <c r="L525" s="16">
        <v>0</v>
      </c>
      <c r="M525" s="16">
        <v>5979</v>
      </c>
    </row>
    <row r="526" spans="1:13" x14ac:dyDescent="0.35">
      <c r="A526" s="16" t="s">
        <v>407</v>
      </c>
      <c r="B526" s="16">
        <v>6699</v>
      </c>
      <c r="C526" s="16">
        <v>-3812</v>
      </c>
      <c r="D526" s="16">
        <v>-51</v>
      </c>
      <c r="E526" s="16">
        <v>9</v>
      </c>
      <c r="F526" s="16">
        <v>0</v>
      </c>
      <c r="G526" s="16">
        <v>-60</v>
      </c>
      <c r="H526" s="16">
        <v>8380</v>
      </c>
      <c r="I526" s="16">
        <v>1592</v>
      </c>
      <c r="J526" s="16">
        <v>68</v>
      </c>
      <c r="K526" s="16">
        <v>4199</v>
      </c>
      <c r="L526" s="16">
        <v>2521</v>
      </c>
      <c r="M526" s="16">
        <v>11216</v>
      </c>
    </row>
    <row r="527" spans="1:13" x14ac:dyDescent="0.35">
      <c r="A527" s="16" t="s">
        <v>408</v>
      </c>
      <c r="B527" s="16">
        <v>7030</v>
      </c>
      <c r="C527" s="16">
        <v>-3812</v>
      </c>
      <c r="D527" s="16">
        <v>-150</v>
      </c>
      <c r="E527" s="16">
        <v>-5</v>
      </c>
      <c r="F527" s="16">
        <v>0</v>
      </c>
      <c r="G527" s="16">
        <v>-145</v>
      </c>
      <c r="H527" s="16">
        <v>3995</v>
      </c>
      <c r="I527" s="16">
        <v>1748</v>
      </c>
      <c r="J527" s="16">
        <v>82</v>
      </c>
      <c r="K527" s="16">
        <v>2165</v>
      </c>
      <c r="L527" s="16">
        <v>0</v>
      </c>
      <c r="M527" s="16">
        <v>7063</v>
      </c>
    </row>
    <row r="528" spans="1:13" x14ac:dyDescent="0.35">
      <c r="A528" s="16" t="s">
        <v>409</v>
      </c>
      <c r="B528" s="16">
        <v>15528</v>
      </c>
      <c r="C528" s="16">
        <v>-3814</v>
      </c>
      <c r="D528" s="16">
        <v>-192</v>
      </c>
      <c r="E528" s="16">
        <v>-4</v>
      </c>
      <c r="F528" s="16">
        <v>0</v>
      </c>
      <c r="G528" s="16">
        <v>-188</v>
      </c>
      <c r="H528" s="16">
        <v>8080</v>
      </c>
      <c r="I528" s="16">
        <v>2699</v>
      </c>
      <c r="J528" s="16">
        <v>520</v>
      </c>
      <c r="K528" s="16">
        <v>4861</v>
      </c>
      <c r="L528" s="16">
        <v>0</v>
      </c>
      <c r="M528" s="16">
        <v>19602</v>
      </c>
    </row>
    <row r="529" spans="1:13" x14ac:dyDescent="0.35">
      <c r="A529" s="16" t="s">
        <v>410</v>
      </c>
      <c r="B529" s="16">
        <v>4774</v>
      </c>
      <c r="C529" s="16">
        <v>-3864</v>
      </c>
      <c r="D529" s="16">
        <v>-43</v>
      </c>
      <c r="E529" s="16">
        <v>-5</v>
      </c>
      <c r="F529" s="16">
        <v>0</v>
      </c>
      <c r="G529" s="16">
        <v>-38</v>
      </c>
      <c r="H529" s="16">
        <v>12294</v>
      </c>
      <c r="I529" s="16">
        <v>1594</v>
      </c>
      <c r="J529" s="16">
        <v>-8</v>
      </c>
      <c r="K529" s="16">
        <v>5608</v>
      </c>
      <c r="L529" s="16">
        <v>5100</v>
      </c>
      <c r="M529" s="16">
        <v>13161</v>
      </c>
    </row>
    <row r="530" spans="1:13" x14ac:dyDescent="0.35">
      <c r="A530" s="16" t="s">
        <v>411</v>
      </c>
      <c r="B530" s="16">
        <v>5153</v>
      </c>
      <c r="C530" s="16">
        <v>-3864</v>
      </c>
      <c r="D530" s="16">
        <v>-48</v>
      </c>
      <c r="E530" s="16">
        <v>7</v>
      </c>
      <c r="F530" s="16">
        <v>0</v>
      </c>
      <c r="G530" s="16">
        <v>-55</v>
      </c>
      <c r="H530" s="16">
        <v>5441</v>
      </c>
      <c r="I530" s="16">
        <v>2290</v>
      </c>
      <c r="J530" s="16">
        <v>9</v>
      </c>
      <c r="K530" s="16">
        <v>3142</v>
      </c>
      <c r="L530" s="16">
        <v>0</v>
      </c>
      <c r="M530" s="16">
        <v>6682</v>
      </c>
    </row>
    <row r="531" spans="1:13" x14ac:dyDescent="0.35">
      <c r="A531" s="16" t="s">
        <v>671</v>
      </c>
      <c r="B531" s="16">
        <v>5914</v>
      </c>
      <c r="C531" s="16">
        <v>-3864</v>
      </c>
      <c r="D531" s="16">
        <v>-38</v>
      </c>
      <c r="E531" s="16">
        <v>-3</v>
      </c>
      <c r="F531" s="16">
        <v>0</v>
      </c>
      <c r="G531" s="16">
        <v>-35</v>
      </c>
      <c r="H531" s="16">
        <v>4580</v>
      </c>
      <c r="I531" s="16">
        <v>2550</v>
      </c>
      <c r="J531" s="16">
        <v>34</v>
      </c>
      <c r="K531" s="16">
        <v>1996</v>
      </c>
      <c r="L531" s="16">
        <v>0</v>
      </c>
      <c r="M531" s="16">
        <v>6592</v>
      </c>
    </row>
  </sheetData>
  <pageMargins left="0.7" right="0.7" top="0.75" bottom="0.75" header="0.3" footer="0.3"/>
  <pageSetup paperSize="9" scale="10" orientation="portrait" horizontalDpi="4294967295" verticalDpi="4294967295" r:id="rId1"/>
  <tableParts count="1">
    <tablePart r:id="rId2"/>
  </tableParts>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56DE16E-6F94-47FB-BA11-02B971D9CD09}">
  <sheetPr codeName="Sheet42">
    <pageSetUpPr fitToPage="1"/>
  </sheetPr>
  <dimension ref="A1:U180"/>
  <sheetViews>
    <sheetView zoomScaleNormal="100" workbookViewId="0"/>
  </sheetViews>
  <sheetFormatPr defaultColWidth="9.453125" defaultRowHeight="15.5" x14ac:dyDescent="0.35"/>
  <cols>
    <col min="1" max="1" width="26.453125" style="9" customWidth="1"/>
    <col min="2" max="3" width="19.54296875" style="9" customWidth="1"/>
    <col min="4" max="4" width="17.54296875" style="9" customWidth="1"/>
    <col min="5" max="10" width="19.54296875" style="9" customWidth="1"/>
    <col min="11" max="16384" width="9.453125" style="9"/>
  </cols>
  <sheetData>
    <row r="1" spans="1:21" ht="17.5" customHeight="1" x14ac:dyDescent="0.4">
      <c r="A1" s="2" t="s">
        <v>1496</v>
      </c>
      <c r="B1" s="5"/>
      <c r="C1" s="5"/>
      <c r="D1" s="5"/>
      <c r="E1" s="5"/>
      <c r="I1" s="28"/>
    </row>
    <row r="2" spans="1:21" ht="17.5" customHeight="1" x14ac:dyDescent="0.35">
      <c r="A2" s="12" t="s">
        <v>1075</v>
      </c>
      <c r="B2" s="5"/>
    </row>
    <row r="3" spans="1:21" ht="17.5" customHeight="1" x14ac:dyDescent="0.35">
      <c r="A3" s="12" t="s">
        <v>1497</v>
      </c>
      <c r="B3" s="5"/>
    </row>
    <row r="4" spans="1:21" ht="17.5" customHeight="1" x14ac:dyDescent="0.35">
      <c r="A4" s="12" t="s">
        <v>1076</v>
      </c>
      <c r="B4" s="5"/>
    </row>
    <row r="5" spans="1:21" ht="106.15" customHeight="1" x14ac:dyDescent="0.35">
      <c r="A5" s="101" t="s">
        <v>1079</v>
      </c>
      <c r="B5" s="13" t="s">
        <v>1498</v>
      </c>
      <c r="C5" s="13" t="s">
        <v>1499</v>
      </c>
      <c r="D5" s="13" t="s">
        <v>1500</v>
      </c>
      <c r="E5" s="13" t="s">
        <v>1501</v>
      </c>
      <c r="F5" s="13" t="s">
        <v>1425</v>
      </c>
      <c r="G5" s="18" t="s">
        <v>1502</v>
      </c>
      <c r="H5" s="13" t="s">
        <v>1503</v>
      </c>
      <c r="I5" s="13" t="s">
        <v>1504</v>
      </c>
      <c r="J5" s="13" t="s">
        <v>1505</v>
      </c>
      <c r="K5" s="13"/>
      <c r="L5" s="13"/>
      <c r="M5" s="13"/>
      <c r="N5" s="13"/>
      <c r="O5" s="13"/>
      <c r="P5" s="18"/>
      <c r="Q5" s="13"/>
      <c r="R5" s="13"/>
      <c r="S5" s="13"/>
      <c r="T5" s="18"/>
      <c r="U5" s="13"/>
    </row>
    <row r="6" spans="1:21" ht="15" customHeight="1" x14ac:dyDescent="0.35">
      <c r="A6" s="6" t="s">
        <v>1094</v>
      </c>
      <c r="B6" s="14" t="s">
        <v>1506</v>
      </c>
      <c r="C6" s="14" t="s">
        <v>1507</v>
      </c>
      <c r="D6" s="14" t="s">
        <v>1508</v>
      </c>
      <c r="E6" s="14" t="s">
        <v>1509</v>
      </c>
      <c r="F6" s="14" t="s">
        <v>1510</v>
      </c>
      <c r="G6" s="14" t="s">
        <v>1511</v>
      </c>
      <c r="H6" s="14" t="s">
        <v>1512</v>
      </c>
      <c r="I6" s="14" t="s">
        <v>1513</v>
      </c>
      <c r="J6" s="14" t="s">
        <v>1514</v>
      </c>
    </row>
    <row r="7" spans="1:21" x14ac:dyDescent="0.35">
      <c r="A7" s="12">
        <v>1998</v>
      </c>
      <c r="B7" s="16">
        <v>128</v>
      </c>
      <c r="C7" s="16">
        <v>11081</v>
      </c>
      <c r="D7" s="16">
        <v>303</v>
      </c>
      <c r="E7" s="16">
        <v>4564</v>
      </c>
      <c r="F7" s="16">
        <v>16076</v>
      </c>
      <c r="G7" s="16">
        <v>62161</v>
      </c>
      <c r="H7" s="16">
        <v>13996</v>
      </c>
      <c r="I7" s="16">
        <v>-59405</v>
      </c>
      <c r="J7" s="16">
        <v>16752</v>
      </c>
    </row>
    <row r="8" spans="1:21" x14ac:dyDescent="0.35">
      <c r="A8" s="12">
        <v>1999</v>
      </c>
      <c r="B8" s="16">
        <v>142</v>
      </c>
      <c r="C8" s="16">
        <v>12016</v>
      </c>
      <c r="D8" s="16">
        <v>-77</v>
      </c>
      <c r="E8" s="16">
        <v>4748</v>
      </c>
      <c r="F8" s="16">
        <v>16829</v>
      </c>
      <c r="G8" s="16">
        <v>67334</v>
      </c>
      <c r="H8" s="16">
        <v>13256</v>
      </c>
      <c r="I8" s="16">
        <v>-63666</v>
      </c>
      <c r="J8" s="16">
        <v>16924</v>
      </c>
    </row>
    <row r="9" spans="1:21" x14ac:dyDescent="0.35">
      <c r="A9" s="12">
        <v>2000</v>
      </c>
      <c r="B9" s="16">
        <v>149</v>
      </c>
      <c r="C9" s="16">
        <v>13175</v>
      </c>
      <c r="D9" s="16">
        <v>42</v>
      </c>
      <c r="E9" s="16">
        <v>4890</v>
      </c>
      <c r="F9" s="16">
        <v>18256</v>
      </c>
      <c r="G9" s="16">
        <v>71956</v>
      </c>
      <c r="H9" s="16">
        <v>13212</v>
      </c>
      <c r="I9" s="16">
        <v>-65232</v>
      </c>
      <c r="J9" s="16">
        <v>19936</v>
      </c>
    </row>
    <row r="10" spans="1:21" x14ac:dyDescent="0.35">
      <c r="A10" s="12">
        <v>2001</v>
      </c>
      <c r="B10" s="16">
        <v>157</v>
      </c>
      <c r="C10" s="16">
        <v>14080</v>
      </c>
      <c r="D10" s="16">
        <v>-767</v>
      </c>
      <c r="E10" s="16">
        <v>5161</v>
      </c>
      <c r="F10" s="16">
        <v>18631</v>
      </c>
      <c r="G10" s="16">
        <v>77642</v>
      </c>
      <c r="H10" s="16">
        <v>13475</v>
      </c>
      <c r="I10" s="16">
        <v>-72269</v>
      </c>
      <c r="J10" s="16">
        <v>18848</v>
      </c>
    </row>
    <row r="11" spans="1:21" x14ac:dyDescent="0.35">
      <c r="A11" s="12">
        <v>2002</v>
      </c>
      <c r="B11" s="16">
        <v>173</v>
      </c>
      <c r="C11" s="16">
        <v>15458</v>
      </c>
      <c r="D11" s="16">
        <v>-1350</v>
      </c>
      <c r="E11" s="16">
        <v>5590</v>
      </c>
      <c r="F11" s="16">
        <v>19871</v>
      </c>
      <c r="G11" s="16">
        <v>83993</v>
      </c>
      <c r="H11" s="16">
        <v>14282</v>
      </c>
      <c r="I11" s="16">
        <v>-78016</v>
      </c>
      <c r="J11" s="16">
        <v>20259</v>
      </c>
    </row>
    <row r="12" spans="1:21" x14ac:dyDescent="0.35">
      <c r="A12" s="12">
        <v>2003</v>
      </c>
      <c r="B12" s="16">
        <v>158</v>
      </c>
      <c r="C12" s="16">
        <v>17450</v>
      </c>
      <c r="D12" s="16">
        <v>-2282</v>
      </c>
      <c r="E12" s="16">
        <v>6066</v>
      </c>
      <c r="F12" s="16">
        <v>21392</v>
      </c>
      <c r="G12" s="16">
        <v>92267</v>
      </c>
      <c r="H12" s="16">
        <v>14278</v>
      </c>
      <c r="I12" s="16">
        <v>-86482</v>
      </c>
      <c r="J12" s="16">
        <v>20063</v>
      </c>
    </row>
    <row r="13" spans="1:21" x14ac:dyDescent="0.35">
      <c r="A13" s="12">
        <v>2004</v>
      </c>
      <c r="B13" s="16">
        <v>163</v>
      </c>
      <c r="C13" s="16">
        <v>18836</v>
      </c>
      <c r="D13" s="16">
        <v>-1595</v>
      </c>
      <c r="E13" s="16">
        <v>6488</v>
      </c>
      <c r="F13" s="16">
        <v>23892</v>
      </c>
      <c r="G13" s="16">
        <v>101305</v>
      </c>
      <c r="H13" s="16">
        <v>14476</v>
      </c>
      <c r="I13" s="16">
        <v>-92742</v>
      </c>
      <c r="J13" s="16">
        <v>23039</v>
      </c>
    </row>
    <row r="14" spans="1:21" x14ac:dyDescent="0.35">
      <c r="A14" s="12">
        <v>2005</v>
      </c>
      <c r="B14" s="16">
        <v>182</v>
      </c>
      <c r="C14" s="16">
        <v>19953</v>
      </c>
      <c r="D14" s="16">
        <v>-1157</v>
      </c>
      <c r="E14" s="16">
        <v>7191</v>
      </c>
      <c r="F14" s="16">
        <v>26169</v>
      </c>
      <c r="G14" s="16">
        <v>108949</v>
      </c>
      <c r="H14" s="16">
        <v>15207</v>
      </c>
      <c r="I14" s="16">
        <v>-98321</v>
      </c>
      <c r="J14" s="16">
        <v>25835</v>
      </c>
    </row>
    <row r="15" spans="1:21" x14ac:dyDescent="0.35">
      <c r="A15" s="12">
        <v>2006</v>
      </c>
      <c r="B15" s="16">
        <v>202</v>
      </c>
      <c r="C15" s="16">
        <v>21021</v>
      </c>
      <c r="D15" s="16">
        <v>-1131</v>
      </c>
      <c r="E15" s="16">
        <v>7979</v>
      </c>
      <c r="F15" s="16">
        <v>28071</v>
      </c>
      <c r="G15" s="16">
        <v>114471</v>
      </c>
      <c r="H15" s="16">
        <v>16244</v>
      </c>
      <c r="I15" s="16">
        <v>-106735</v>
      </c>
      <c r="J15" s="16">
        <v>23980</v>
      </c>
    </row>
    <row r="16" spans="1:21" x14ac:dyDescent="0.35">
      <c r="A16" s="12">
        <v>2007</v>
      </c>
      <c r="B16" s="16">
        <v>267</v>
      </c>
      <c r="C16" s="16">
        <v>22112</v>
      </c>
      <c r="D16" s="16">
        <v>-440</v>
      </c>
      <c r="E16" s="16">
        <v>8601</v>
      </c>
      <c r="F16" s="16">
        <v>30540</v>
      </c>
      <c r="G16" s="16">
        <v>120268</v>
      </c>
      <c r="H16" s="16">
        <v>17416</v>
      </c>
      <c r="I16" s="16">
        <v>-109440</v>
      </c>
      <c r="J16" s="16">
        <v>28244</v>
      </c>
    </row>
    <row r="17" spans="1:10" x14ac:dyDescent="0.35">
      <c r="A17" s="12">
        <v>2008</v>
      </c>
      <c r="B17" s="16">
        <v>301</v>
      </c>
      <c r="C17" s="16">
        <v>23078</v>
      </c>
      <c r="D17" s="16">
        <v>193</v>
      </c>
      <c r="E17" s="16">
        <v>9264</v>
      </c>
      <c r="F17" s="16">
        <v>32836</v>
      </c>
      <c r="G17" s="16">
        <v>127069</v>
      </c>
      <c r="H17" s="16">
        <v>19031</v>
      </c>
      <c r="I17" s="16">
        <v>-114145</v>
      </c>
      <c r="J17" s="16">
        <v>31955</v>
      </c>
    </row>
    <row r="18" spans="1:10" x14ac:dyDescent="0.35">
      <c r="A18" s="12">
        <v>2009</v>
      </c>
      <c r="B18" s="16">
        <v>317</v>
      </c>
      <c r="C18" s="16">
        <v>23717</v>
      </c>
      <c r="D18" s="16">
        <v>-1470</v>
      </c>
      <c r="E18" s="16">
        <v>9679</v>
      </c>
      <c r="F18" s="16">
        <v>32243</v>
      </c>
      <c r="G18" s="16">
        <v>132628</v>
      </c>
      <c r="H18" s="16">
        <v>21893</v>
      </c>
      <c r="I18" s="16">
        <v>-121076</v>
      </c>
      <c r="J18" s="16">
        <v>33445</v>
      </c>
    </row>
    <row r="19" spans="1:10" x14ac:dyDescent="0.35">
      <c r="A19" s="12">
        <v>2010</v>
      </c>
      <c r="B19" s="16">
        <v>494</v>
      </c>
      <c r="C19" s="16">
        <v>24159</v>
      </c>
      <c r="D19" s="16">
        <v>-1663</v>
      </c>
      <c r="E19" s="16">
        <v>9657</v>
      </c>
      <c r="F19" s="16">
        <v>32647</v>
      </c>
      <c r="G19" s="16">
        <v>134202</v>
      </c>
      <c r="H19" s="16">
        <v>23982</v>
      </c>
      <c r="I19" s="16">
        <v>-129074</v>
      </c>
      <c r="J19" s="16">
        <v>29110</v>
      </c>
    </row>
    <row r="20" spans="1:10" x14ac:dyDescent="0.35">
      <c r="A20" s="12">
        <v>2011</v>
      </c>
      <c r="B20" s="16">
        <v>563</v>
      </c>
      <c r="C20" s="16">
        <v>24371</v>
      </c>
      <c r="D20" s="16">
        <v>-1213</v>
      </c>
      <c r="E20" s="16">
        <v>10086</v>
      </c>
      <c r="F20" s="16">
        <v>33807</v>
      </c>
      <c r="G20" s="16">
        <v>130689</v>
      </c>
      <c r="H20" s="16">
        <v>25530</v>
      </c>
      <c r="I20" s="16">
        <v>-124213</v>
      </c>
      <c r="J20" s="16">
        <v>32006</v>
      </c>
    </row>
    <row r="21" spans="1:10" x14ac:dyDescent="0.35">
      <c r="A21" s="12">
        <v>2012</v>
      </c>
      <c r="B21" s="16">
        <v>582</v>
      </c>
      <c r="C21" s="16">
        <v>24600</v>
      </c>
      <c r="D21" s="16">
        <v>-2441</v>
      </c>
      <c r="E21" s="16">
        <v>10778</v>
      </c>
      <c r="F21" s="16">
        <v>33519</v>
      </c>
      <c r="G21" s="16">
        <v>126622</v>
      </c>
      <c r="H21" s="16">
        <v>27091</v>
      </c>
      <c r="I21" s="16">
        <v>-126545</v>
      </c>
      <c r="J21" s="16">
        <v>27168</v>
      </c>
    </row>
    <row r="22" spans="1:10" x14ac:dyDescent="0.35">
      <c r="A22" s="12">
        <v>2013</v>
      </c>
      <c r="B22" s="16">
        <v>534</v>
      </c>
      <c r="C22" s="16">
        <v>25642</v>
      </c>
      <c r="D22" s="16">
        <v>-621</v>
      </c>
      <c r="E22" s="16">
        <v>11378</v>
      </c>
      <c r="F22" s="16">
        <v>36933</v>
      </c>
      <c r="G22" s="16">
        <v>125104</v>
      </c>
      <c r="H22" s="16">
        <v>27970</v>
      </c>
      <c r="I22" s="16">
        <v>-120527</v>
      </c>
      <c r="J22" s="16">
        <v>32547</v>
      </c>
    </row>
    <row r="23" spans="1:10" x14ac:dyDescent="0.35">
      <c r="A23" s="12">
        <v>2014</v>
      </c>
      <c r="B23" s="16">
        <v>580</v>
      </c>
      <c r="C23" s="16">
        <v>26586</v>
      </c>
      <c r="D23" s="16">
        <v>-864</v>
      </c>
      <c r="E23" s="16">
        <v>11983</v>
      </c>
      <c r="F23" s="16">
        <v>38285</v>
      </c>
      <c r="G23" s="16">
        <v>124447</v>
      </c>
      <c r="H23" s="16">
        <v>28551</v>
      </c>
      <c r="I23" s="16">
        <v>-122524</v>
      </c>
      <c r="J23" s="16">
        <v>30474</v>
      </c>
    </row>
    <row r="24" spans="1:10" x14ac:dyDescent="0.35">
      <c r="A24" s="12">
        <v>2015</v>
      </c>
      <c r="B24" s="16">
        <v>624</v>
      </c>
      <c r="C24" s="16">
        <v>27317</v>
      </c>
      <c r="D24" s="16">
        <v>-1026</v>
      </c>
      <c r="E24" s="16">
        <v>12460</v>
      </c>
      <c r="F24" s="16">
        <v>39375</v>
      </c>
      <c r="G24" s="16">
        <v>124654</v>
      </c>
      <c r="H24" s="16">
        <v>29042</v>
      </c>
      <c r="I24" s="16">
        <v>-119407</v>
      </c>
      <c r="J24" s="16">
        <v>34289</v>
      </c>
    </row>
    <row r="25" spans="1:10" x14ac:dyDescent="0.35">
      <c r="A25" s="12">
        <v>2016</v>
      </c>
      <c r="B25" s="16">
        <v>767</v>
      </c>
      <c r="C25" s="16">
        <v>28542</v>
      </c>
      <c r="D25" s="16">
        <v>-991</v>
      </c>
      <c r="E25" s="16">
        <v>13056</v>
      </c>
      <c r="F25" s="16">
        <v>41374</v>
      </c>
      <c r="G25" s="16">
        <v>125584</v>
      </c>
      <c r="H25" s="16">
        <v>29073</v>
      </c>
      <c r="I25" s="16">
        <v>-112068</v>
      </c>
      <c r="J25" s="16">
        <v>42589</v>
      </c>
    </row>
    <row r="26" spans="1:10" x14ac:dyDescent="0.35">
      <c r="A26" s="12">
        <v>2017</v>
      </c>
      <c r="B26" s="16">
        <v>841</v>
      </c>
      <c r="C26" s="16">
        <v>30120</v>
      </c>
      <c r="D26" s="16">
        <v>-1121</v>
      </c>
      <c r="E26" s="16">
        <v>13699</v>
      </c>
      <c r="F26" s="16">
        <v>43539</v>
      </c>
      <c r="G26" s="16">
        <v>125124</v>
      </c>
      <c r="H26" s="16">
        <v>28673</v>
      </c>
      <c r="I26" s="16">
        <v>-111133</v>
      </c>
      <c r="J26" s="16">
        <v>42664</v>
      </c>
    </row>
    <row r="27" spans="1:10" x14ac:dyDescent="0.35">
      <c r="A27" s="12">
        <v>2018</v>
      </c>
      <c r="B27" s="16">
        <v>876</v>
      </c>
      <c r="C27" s="16">
        <v>32067</v>
      </c>
      <c r="D27" s="16">
        <v>-1426</v>
      </c>
      <c r="E27" s="16">
        <v>14363</v>
      </c>
      <c r="F27" s="16">
        <v>45880</v>
      </c>
      <c r="G27" s="16">
        <v>126591</v>
      </c>
      <c r="H27" s="16">
        <v>28056</v>
      </c>
      <c r="I27" s="16">
        <v>-110758</v>
      </c>
      <c r="J27" s="16">
        <v>43889</v>
      </c>
    </row>
    <row r="28" spans="1:10" x14ac:dyDescent="0.35">
      <c r="A28" s="12">
        <v>2019</v>
      </c>
      <c r="B28" s="16">
        <v>969</v>
      </c>
      <c r="C28" s="16">
        <v>34176</v>
      </c>
      <c r="D28" s="16">
        <v>-1536</v>
      </c>
      <c r="E28" s="16">
        <v>15061</v>
      </c>
      <c r="F28" s="16">
        <v>48670</v>
      </c>
      <c r="G28" s="16">
        <v>130890</v>
      </c>
      <c r="H28" s="16">
        <v>26604</v>
      </c>
      <c r="I28" s="16">
        <v>-107979</v>
      </c>
      <c r="J28" s="16">
        <v>49515</v>
      </c>
    </row>
    <row r="29" spans="1:10" x14ac:dyDescent="0.35">
      <c r="A29" s="12">
        <v>2020</v>
      </c>
      <c r="B29" s="16">
        <v>899</v>
      </c>
      <c r="C29" s="16">
        <v>35696</v>
      </c>
      <c r="D29" s="16">
        <v>-1242</v>
      </c>
      <c r="E29" s="16">
        <v>15458</v>
      </c>
      <c r="F29" s="16">
        <v>50811</v>
      </c>
      <c r="G29" s="16">
        <v>137797</v>
      </c>
      <c r="H29" s="16">
        <v>26527</v>
      </c>
      <c r="I29" s="16">
        <v>-121162</v>
      </c>
      <c r="J29" s="16">
        <v>43162</v>
      </c>
    </row>
    <row r="30" spans="1:10" x14ac:dyDescent="0.35">
      <c r="A30" s="12">
        <v>2021</v>
      </c>
      <c r="B30" s="16">
        <v>998</v>
      </c>
      <c r="C30" s="16">
        <v>37734</v>
      </c>
      <c r="D30" s="16">
        <v>-1342</v>
      </c>
      <c r="E30" s="16">
        <v>16221</v>
      </c>
      <c r="F30" s="16">
        <v>53611</v>
      </c>
      <c r="G30" s="16">
        <v>144925</v>
      </c>
      <c r="H30" s="16">
        <v>27259</v>
      </c>
      <c r="I30" s="16">
        <v>-127296</v>
      </c>
      <c r="J30" s="16">
        <v>44888</v>
      </c>
    </row>
    <row r="31" spans="1:10" x14ac:dyDescent="0.35">
      <c r="A31" s="12">
        <v>2022</v>
      </c>
      <c r="B31" s="16">
        <v>1055</v>
      </c>
      <c r="C31" s="16">
        <v>39930</v>
      </c>
      <c r="D31" s="16">
        <v>-890</v>
      </c>
      <c r="E31" s="16">
        <v>17736</v>
      </c>
      <c r="F31" s="16">
        <v>57831</v>
      </c>
      <c r="G31" s="16">
        <v>155977</v>
      </c>
      <c r="H31" s="16">
        <v>26004</v>
      </c>
      <c r="I31" s="16">
        <v>-122071</v>
      </c>
      <c r="J31" s="16">
        <v>59910</v>
      </c>
    </row>
    <row r="32" spans="1:10" x14ac:dyDescent="0.35">
      <c r="A32" s="12">
        <v>2023</v>
      </c>
      <c r="B32" s="16">
        <v>1047</v>
      </c>
      <c r="C32" s="16">
        <v>42403</v>
      </c>
      <c r="D32" s="16">
        <v>-346</v>
      </c>
      <c r="E32" s="16">
        <v>19290</v>
      </c>
      <c r="F32" s="16">
        <v>62394</v>
      </c>
      <c r="G32" s="16">
        <v>167406</v>
      </c>
      <c r="H32" s="16">
        <v>27718</v>
      </c>
      <c r="I32" s="16">
        <v>-124844</v>
      </c>
      <c r="J32" s="16">
        <v>70280</v>
      </c>
    </row>
    <row r="33" spans="1:10" x14ac:dyDescent="0.35">
      <c r="A33" s="12">
        <v>2024</v>
      </c>
      <c r="B33" s="16">
        <v>1029</v>
      </c>
      <c r="C33" s="16">
        <v>45128</v>
      </c>
      <c r="D33" s="16">
        <v>-656</v>
      </c>
      <c r="E33" s="16">
        <v>20200</v>
      </c>
      <c r="F33" s="16">
        <v>65701</v>
      </c>
      <c r="G33" s="16">
        <v>178482</v>
      </c>
      <c r="H33" s="16">
        <v>28938</v>
      </c>
      <c r="I33" s="16">
        <v>-135171</v>
      </c>
      <c r="J33" s="16">
        <v>72249</v>
      </c>
    </row>
    <row r="34" spans="1:10" x14ac:dyDescent="0.35">
      <c r="A34" s="12">
        <v>2025</v>
      </c>
      <c r="B34" s="16">
        <v>840</v>
      </c>
      <c r="C34" s="16">
        <v>47994</v>
      </c>
      <c r="D34" s="16">
        <v>-1240</v>
      </c>
      <c r="E34" s="16">
        <v>21357</v>
      </c>
      <c r="F34" s="16">
        <v>68951</v>
      </c>
      <c r="G34" s="16">
        <v>187795</v>
      </c>
      <c r="H34" s="16">
        <v>28081</v>
      </c>
      <c r="I34" s="16">
        <v>-137155</v>
      </c>
      <c r="J34" s="16">
        <v>78721</v>
      </c>
    </row>
    <row r="35" spans="1:10" ht="36.75" customHeight="1" x14ac:dyDescent="0.35">
      <c r="A35" s="16" t="s">
        <v>42</v>
      </c>
      <c r="B35" s="16">
        <v>124</v>
      </c>
      <c r="C35" s="16">
        <v>10209</v>
      </c>
      <c r="D35" s="16">
        <v>48</v>
      </c>
      <c r="E35" s="16">
        <v>4469</v>
      </c>
      <c r="F35" s="16">
        <v>14850</v>
      </c>
      <c r="G35" s="16">
        <v>59748</v>
      </c>
      <c r="H35" s="16">
        <v>14125</v>
      </c>
      <c r="I35" s="16">
        <v>-58903</v>
      </c>
      <c r="J35" s="16">
        <v>14970</v>
      </c>
    </row>
    <row r="36" spans="1:10" x14ac:dyDescent="0.35">
      <c r="A36" s="16" t="s">
        <v>43</v>
      </c>
      <c r="B36" s="16">
        <v>131</v>
      </c>
      <c r="C36" s="16">
        <v>11368</v>
      </c>
      <c r="D36" s="16">
        <v>294</v>
      </c>
      <c r="E36" s="16">
        <v>4612</v>
      </c>
      <c r="F36" s="16">
        <v>16405</v>
      </c>
      <c r="G36" s="16">
        <v>62990</v>
      </c>
      <c r="H36" s="16">
        <v>13931</v>
      </c>
      <c r="I36" s="16">
        <v>-60236</v>
      </c>
      <c r="J36" s="16">
        <v>16685</v>
      </c>
    </row>
    <row r="37" spans="1:10" x14ac:dyDescent="0.35">
      <c r="A37" s="16" t="s">
        <v>44</v>
      </c>
      <c r="B37" s="16">
        <v>144</v>
      </c>
      <c r="C37" s="16">
        <v>12231</v>
      </c>
      <c r="D37" s="16">
        <v>-110</v>
      </c>
      <c r="E37" s="16">
        <v>4795</v>
      </c>
      <c r="F37" s="16">
        <v>17060</v>
      </c>
      <c r="G37" s="16">
        <v>68782</v>
      </c>
      <c r="H37" s="16">
        <v>13028</v>
      </c>
      <c r="I37" s="16">
        <v>-63406</v>
      </c>
      <c r="J37" s="16">
        <v>18404</v>
      </c>
    </row>
    <row r="38" spans="1:10" x14ac:dyDescent="0.35">
      <c r="A38" s="16" t="s">
        <v>45</v>
      </c>
      <c r="B38" s="16">
        <v>150</v>
      </c>
      <c r="C38" s="16">
        <v>13494</v>
      </c>
      <c r="D38" s="16">
        <v>-25</v>
      </c>
      <c r="E38" s="16">
        <v>4927</v>
      </c>
      <c r="F38" s="16">
        <v>18546</v>
      </c>
      <c r="G38" s="16">
        <v>73015</v>
      </c>
      <c r="H38" s="16">
        <v>13264</v>
      </c>
      <c r="I38" s="16">
        <v>-66821</v>
      </c>
      <c r="J38" s="16">
        <v>19458</v>
      </c>
    </row>
    <row r="39" spans="1:10" x14ac:dyDescent="0.35">
      <c r="A39" s="16" t="s">
        <v>46</v>
      </c>
      <c r="B39" s="16">
        <v>161</v>
      </c>
      <c r="C39" s="16">
        <v>14437</v>
      </c>
      <c r="D39" s="16">
        <v>-1043</v>
      </c>
      <c r="E39" s="16">
        <v>5256</v>
      </c>
      <c r="F39" s="16">
        <v>18811</v>
      </c>
      <c r="G39" s="16">
        <v>79177</v>
      </c>
      <c r="H39" s="16">
        <v>13528</v>
      </c>
      <c r="I39" s="16">
        <v>-73517</v>
      </c>
      <c r="J39" s="16">
        <v>19188</v>
      </c>
    </row>
    <row r="40" spans="1:10" x14ac:dyDescent="0.35">
      <c r="A40" s="16" t="s">
        <v>47</v>
      </c>
      <c r="B40" s="16">
        <v>176</v>
      </c>
      <c r="C40" s="16">
        <v>15829</v>
      </c>
      <c r="D40" s="16">
        <v>-1916</v>
      </c>
      <c r="E40" s="16">
        <v>5700</v>
      </c>
      <c r="F40" s="16">
        <v>19789</v>
      </c>
      <c r="G40" s="16">
        <v>85633</v>
      </c>
      <c r="H40" s="16">
        <v>14567</v>
      </c>
      <c r="I40" s="16">
        <v>-80003</v>
      </c>
      <c r="J40" s="16">
        <v>20197</v>
      </c>
    </row>
    <row r="41" spans="1:10" x14ac:dyDescent="0.35">
      <c r="A41" s="16" t="s">
        <v>48</v>
      </c>
      <c r="B41" s="16">
        <v>151</v>
      </c>
      <c r="C41" s="16">
        <v>17989</v>
      </c>
      <c r="D41" s="16">
        <v>-1964</v>
      </c>
      <c r="E41" s="16">
        <v>6193</v>
      </c>
      <c r="F41" s="16">
        <v>22369</v>
      </c>
      <c r="G41" s="16">
        <v>94449</v>
      </c>
      <c r="H41" s="16">
        <v>14105</v>
      </c>
      <c r="I41" s="16">
        <v>-87985</v>
      </c>
      <c r="J41" s="16">
        <v>20569</v>
      </c>
    </row>
    <row r="42" spans="1:10" x14ac:dyDescent="0.35">
      <c r="A42" s="16" t="s">
        <v>49</v>
      </c>
      <c r="B42" s="16">
        <v>167</v>
      </c>
      <c r="C42" s="16">
        <v>19122</v>
      </c>
      <c r="D42" s="16">
        <v>-1210</v>
      </c>
      <c r="E42" s="16">
        <v>6618</v>
      </c>
      <c r="F42" s="16">
        <v>24697</v>
      </c>
      <c r="G42" s="16">
        <v>103568</v>
      </c>
      <c r="H42" s="16">
        <v>14596</v>
      </c>
      <c r="I42" s="16">
        <v>-94262</v>
      </c>
      <c r="J42" s="16">
        <v>23902</v>
      </c>
    </row>
    <row r="43" spans="1:10" x14ac:dyDescent="0.35">
      <c r="A43" s="16" t="s">
        <v>50</v>
      </c>
      <c r="B43" s="16">
        <v>187</v>
      </c>
      <c r="C43" s="16">
        <v>20234</v>
      </c>
      <c r="D43" s="16">
        <v>-1183</v>
      </c>
      <c r="E43" s="16">
        <v>7410</v>
      </c>
      <c r="F43" s="16">
        <v>26648</v>
      </c>
      <c r="G43" s="16">
        <v>110802</v>
      </c>
      <c r="H43" s="16">
        <v>15419</v>
      </c>
      <c r="I43" s="16">
        <v>-99226</v>
      </c>
      <c r="J43" s="16">
        <v>26995</v>
      </c>
    </row>
    <row r="44" spans="1:10" x14ac:dyDescent="0.35">
      <c r="A44" s="16" t="s">
        <v>51</v>
      </c>
      <c r="B44" s="16">
        <v>207</v>
      </c>
      <c r="C44" s="16">
        <v>21285</v>
      </c>
      <c r="D44" s="16">
        <v>-873</v>
      </c>
      <c r="E44" s="16">
        <v>8124</v>
      </c>
      <c r="F44" s="16">
        <v>28743</v>
      </c>
      <c r="G44" s="16">
        <v>115601</v>
      </c>
      <c r="H44" s="16">
        <v>16516</v>
      </c>
      <c r="I44" s="16">
        <v>-105412</v>
      </c>
      <c r="J44" s="16">
        <v>26705</v>
      </c>
    </row>
    <row r="45" spans="1:10" x14ac:dyDescent="0.35">
      <c r="A45" s="16" t="s">
        <v>52</v>
      </c>
      <c r="B45" s="16">
        <v>286</v>
      </c>
      <c r="C45" s="16">
        <v>22401</v>
      </c>
      <c r="D45" s="16">
        <v>-227</v>
      </c>
      <c r="E45" s="16">
        <v>8798</v>
      </c>
      <c r="F45" s="16">
        <v>31258</v>
      </c>
      <c r="G45" s="16">
        <v>121849</v>
      </c>
      <c r="H45" s="16">
        <v>17720</v>
      </c>
      <c r="I45" s="16">
        <v>-110807</v>
      </c>
      <c r="J45" s="16">
        <v>28762</v>
      </c>
    </row>
    <row r="46" spans="1:10" x14ac:dyDescent="0.35">
      <c r="A46" s="16" t="s">
        <v>53</v>
      </c>
      <c r="B46" s="16">
        <v>311</v>
      </c>
      <c r="C46" s="16">
        <v>23325</v>
      </c>
      <c r="D46" s="16">
        <v>-277</v>
      </c>
      <c r="E46" s="16">
        <v>9402</v>
      </c>
      <c r="F46" s="16">
        <v>32761</v>
      </c>
      <c r="G46" s="16">
        <v>129450</v>
      </c>
      <c r="H46" s="16">
        <v>19566</v>
      </c>
      <c r="I46" s="16">
        <v>-116681</v>
      </c>
      <c r="J46" s="16">
        <v>32335</v>
      </c>
    </row>
    <row r="47" spans="1:10" x14ac:dyDescent="0.35">
      <c r="A47" s="16" t="s">
        <v>54</v>
      </c>
      <c r="B47" s="16">
        <v>317</v>
      </c>
      <c r="C47" s="16">
        <v>23851</v>
      </c>
      <c r="D47" s="16">
        <v>-1569</v>
      </c>
      <c r="E47" s="16">
        <v>9685</v>
      </c>
      <c r="F47" s="16">
        <v>32284</v>
      </c>
      <c r="G47" s="16">
        <v>133293</v>
      </c>
      <c r="H47" s="16">
        <v>22662</v>
      </c>
      <c r="I47" s="16">
        <v>-123405</v>
      </c>
      <c r="J47" s="16">
        <v>32550</v>
      </c>
    </row>
    <row r="48" spans="1:10" x14ac:dyDescent="0.35">
      <c r="A48" s="16" t="s">
        <v>55</v>
      </c>
      <c r="B48" s="16">
        <v>554</v>
      </c>
      <c r="C48" s="16">
        <v>24288</v>
      </c>
      <c r="D48" s="16">
        <v>-1718</v>
      </c>
      <c r="E48" s="16">
        <v>9702</v>
      </c>
      <c r="F48" s="16">
        <v>32826</v>
      </c>
      <c r="G48" s="16">
        <v>134566</v>
      </c>
      <c r="H48" s="16">
        <v>24436</v>
      </c>
      <c r="I48" s="16">
        <v>-128694</v>
      </c>
      <c r="J48" s="16">
        <v>30308</v>
      </c>
    </row>
    <row r="49" spans="1:10" x14ac:dyDescent="0.35">
      <c r="A49" s="16" t="s">
        <v>56</v>
      </c>
      <c r="B49" s="16">
        <v>566</v>
      </c>
      <c r="C49" s="16">
        <v>24396</v>
      </c>
      <c r="D49" s="16">
        <v>-2709</v>
      </c>
      <c r="E49" s="16">
        <v>10260</v>
      </c>
      <c r="F49" s="16">
        <v>32513</v>
      </c>
      <c r="G49" s="16">
        <v>129268</v>
      </c>
      <c r="H49" s="16">
        <v>25887</v>
      </c>
      <c r="I49" s="16">
        <v>-125870</v>
      </c>
      <c r="J49" s="16">
        <v>29285</v>
      </c>
    </row>
    <row r="50" spans="1:10" x14ac:dyDescent="0.35">
      <c r="A50" s="16" t="s">
        <v>57</v>
      </c>
      <c r="B50" s="16">
        <v>586</v>
      </c>
      <c r="C50" s="16">
        <v>24689</v>
      </c>
      <c r="D50" s="16">
        <v>-642</v>
      </c>
      <c r="E50" s="16">
        <v>10923</v>
      </c>
      <c r="F50" s="16">
        <v>35556</v>
      </c>
      <c r="G50" s="16">
        <v>125624</v>
      </c>
      <c r="H50" s="16">
        <v>27487</v>
      </c>
      <c r="I50" s="16">
        <v>-123641</v>
      </c>
      <c r="J50" s="16">
        <v>29470</v>
      </c>
    </row>
    <row r="51" spans="1:10" x14ac:dyDescent="0.35">
      <c r="A51" s="16" t="s">
        <v>58</v>
      </c>
      <c r="B51" s="16">
        <v>514</v>
      </c>
      <c r="C51" s="16">
        <v>25959</v>
      </c>
      <c r="D51" s="16">
        <v>-886</v>
      </c>
      <c r="E51" s="16">
        <v>11556</v>
      </c>
      <c r="F51" s="16">
        <v>37143</v>
      </c>
      <c r="G51" s="16">
        <v>124934</v>
      </c>
      <c r="H51" s="16">
        <v>28132</v>
      </c>
      <c r="I51" s="16">
        <v>-123647</v>
      </c>
      <c r="J51" s="16">
        <v>29419</v>
      </c>
    </row>
    <row r="52" spans="1:10" x14ac:dyDescent="0.35">
      <c r="A52" s="16" t="s">
        <v>59</v>
      </c>
      <c r="B52" s="16">
        <v>603</v>
      </c>
      <c r="C52" s="16">
        <v>26722</v>
      </c>
      <c r="D52" s="16">
        <v>-863</v>
      </c>
      <c r="E52" s="16">
        <v>12082</v>
      </c>
      <c r="F52" s="16">
        <v>38544</v>
      </c>
      <c r="G52" s="16">
        <v>124301</v>
      </c>
      <c r="H52" s="16">
        <v>28692</v>
      </c>
      <c r="I52" s="16">
        <v>-120224</v>
      </c>
      <c r="J52" s="16">
        <v>32769</v>
      </c>
    </row>
    <row r="53" spans="1:10" x14ac:dyDescent="0.35">
      <c r="A53" s="16" t="s">
        <v>60</v>
      </c>
      <c r="B53" s="16">
        <v>632</v>
      </c>
      <c r="C53" s="16">
        <v>27517</v>
      </c>
      <c r="D53" s="16">
        <v>-967</v>
      </c>
      <c r="E53" s="16">
        <v>12593</v>
      </c>
      <c r="F53" s="16">
        <v>39775</v>
      </c>
      <c r="G53" s="16">
        <v>125003</v>
      </c>
      <c r="H53" s="16">
        <v>29162</v>
      </c>
      <c r="I53" s="16">
        <v>-116325</v>
      </c>
      <c r="J53" s="16">
        <v>37840</v>
      </c>
    </row>
    <row r="54" spans="1:10" x14ac:dyDescent="0.35">
      <c r="A54" s="16" t="s">
        <v>61</v>
      </c>
      <c r="B54" s="16">
        <v>814</v>
      </c>
      <c r="C54" s="16">
        <v>28873</v>
      </c>
      <c r="D54" s="16">
        <v>-1049</v>
      </c>
      <c r="E54" s="16">
        <v>13228</v>
      </c>
      <c r="F54" s="16">
        <v>41866</v>
      </c>
      <c r="G54" s="16">
        <v>125540</v>
      </c>
      <c r="H54" s="16">
        <v>29041</v>
      </c>
      <c r="I54" s="16">
        <v>-112487</v>
      </c>
      <c r="J54" s="16">
        <v>42094</v>
      </c>
    </row>
    <row r="55" spans="1:10" x14ac:dyDescent="0.35">
      <c r="A55" s="16" t="s">
        <v>62</v>
      </c>
      <c r="B55" s="16">
        <v>849</v>
      </c>
      <c r="C55" s="16">
        <v>30560</v>
      </c>
      <c r="D55" s="16">
        <v>-1231</v>
      </c>
      <c r="E55" s="16">
        <v>13871</v>
      </c>
      <c r="F55" s="16">
        <v>44049</v>
      </c>
      <c r="G55" s="16">
        <v>125007</v>
      </c>
      <c r="H55" s="16">
        <v>28556</v>
      </c>
      <c r="I55" s="16">
        <v>-111331</v>
      </c>
      <c r="J55" s="16">
        <v>42232</v>
      </c>
    </row>
    <row r="56" spans="1:10" x14ac:dyDescent="0.35">
      <c r="A56" s="16" t="s">
        <v>63</v>
      </c>
      <c r="B56" s="16">
        <v>885</v>
      </c>
      <c r="C56" s="16">
        <v>32566</v>
      </c>
      <c r="D56" s="16">
        <v>-1346</v>
      </c>
      <c r="E56" s="16">
        <v>14520</v>
      </c>
      <c r="F56" s="16">
        <v>46625</v>
      </c>
      <c r="G56" s="16">
        <v>127102</v>
      </c>
      <c r="H56" s="16">
        <v>27831</v>
      </c>
      <c r="I56" s="16">
        <v>-109495</v>
      </c>
      <c r="J56" s="16">
        <v>45438</v>
      </c>
    </row>
    <row r="57" spans="1:10" x14ac:dyDescent="0.35">
      <c r="A57" s="16" t="s">
        <v>64</v>
      </c>
      <c r="B57" s="16">
        <v>1031</v>
      </c>
      <c r="C57" s="16">
        <v>34683</v>
      </c>
      <c r="D57" s="16">
        <v>-1450</v>
      </c>
      <c r="E57" s="16">
        <v>15217</v>
      </c>
      <c r="F57" s="16">
        <v>49481</v>
      </c>
      <c r="G57" s="16">
        <v>132047</v>
      </c>
      <c r="H57" s="16">
        <v>26206</v>
      </c>
      <c r="I57" s="16">
        <v>-110937</v>
      </c>
      <c r="J57" s="16">
        <v>47316</v>
      </c>
    </row>
    <row r="58" spans="1:10" x14ac:dyDescent="0.35">
      <c r="A58" s="16" t="s">
        <v>65</v>
      </c>
      <c r="B58" s="16">
        <v>821</v>
      </c>
      <c r="C58" s="16">
        <v>35912</v>
      </c>
      <c r="D58" s="16">
        <v>-1268</v>
      </c>
      <c r="E58" s="16">
        <v>15581</v>
      </c>
      <c r="F58" s="16">
        <v>51046</v>
      </c>
      <c r="G58" s="16">
        <v>140199</v>
      </c>
      <c r="H58" s="16">
        <v>27019</v>
      </c>
      <c r="I58" s="16">
        <v>-124825</v>
      </c>
      <c r="J58" s="16">
        <v>42393</v>
      </c>
    </row>
    <row r="59" spans="1:10" x14ac:dyDescent="0.35">
      <c r="A59" s="16" t="s">
        <v>66</v>
      </c>
      <c r="B59" s="16">
        <v>1055</v>
      </c>
      <c r="C59" s="16">
        <v>38386</v>
      </c>
      <c r="D59" s="16">
        <v>-1265</v>
      </c>
      <c r="E59" s="16">
        <v>16481</v>
      </c>
      <c r="F59" s="16">
        <v>54657</v>
      </c>
      <c r="G59" s="16">
        <v>146268</v>
      </c>
      <c r="H59" s="16">
        <v>26596</v>
      </c>
      <c r="I59" s="16">
        <v>-126451</v>
      </c>
      <c r="J59" s="16">
        <v>46413</v>
      </c>
    </row>
    <row r="60" spans="1:10" x14ac:dyDescent="0.35">
      <c r="A60" s="16" t="s">
        <v>67</v>
      </c>
      <c r="B60" s="16">
        <v>1056</v>
      </c>
      <c r="C60" s="16">
        <v>40521</v>
      </c>
      <c r="D60" s="16">
        <v>-745</v>
      </c>
      <c r="E60" s="16">
        <v>18210</v>
      </c>
      <c r="F60" s="16">
        <v>59042</v>
      </c>
      <c r="G60" s="16">
        <v>159310</v>
      </c>
      <c r="H60" s="16">
        <v>26421</v>
      </c>
      <c r="I60" s="16">
        <v>-119594</v>
      </c>
      <c r="J60" s="16">
        <v>66137</v>
      </c>
    </row>
    <row r="61" spans="1:10" x14ac:dyDescent="0.35">
      <c r="A61" s="16" t="s">
        <v>68</v>
      </c>
      <c r="B61" s="16">
        <v>1044</v>
      </c>
      <c r="C61" s="16">
        <v>43037</v>
      </c>
      <c r="D61" s="16">
        <v>-84</v>
      </c>
      <c r="E61" s="16">
        <v>19512</v>
      </c>
      <c r="F61" s="16">
        <v>63509</v>
      </c>
      <c r="G61" s="16">
        <v>169995</v>
      </c>
      <c r="H61" s="16">
        <v>28106</v>
      </c>
      <c r="I61" s="16">
        <v>-126697</v>
      </c>
      <c r="J61" s="16">
        <v>71404</v>
      </c>
    </row>
    <row r="62" spans="1:10" x14ac:dyDescent="0.35">
      <c r="A62" s="16" t="s">
        <v>69</v>
      </c>
      <c r="B62" s="16">
        <v>1023</v>
      </c>
      <c r="C62" s="16">
        <v>45809</v>
      </c>
      <c r="D62" s="16">
        <v>-1046</v>
      </c>
      <c r="E62" s="16">
        <v>20479</v>
      </c>
      <c r="F62" s="16">
        <v>66265</v>
      </c>
      <c r="G62" s="16">
        <v>181496</v>
      </c>
      <c r="H62" s="16">
        <v>29013</v>
      </c>
      <c r="I62" s="16">
        <v>-136151</v>
      </c>
      <c r="J62" s="16">
        <v>74358</v>
      </c>
    </row>
    <row r="63" spans="1:10" x14ac:dyDescent="0.35">
      <c r="A63" s="16" t="s">
        <v>70</v>
      </c>
      <c r="B63" s="16">
        <v>779</v>
      </c>
      <c r="C63" s="16">
        <v>48787</v>
      </c>
      <c r="D63" s="16">
        <v>-1449</v>
      </c>
      <c r="E63" s="16">
        <v>21605</v>
      </c>
      <c r="F63" s="16">
        <v>69722</v>
      </c>
      <c r="G63" s="16">
        <v>190015</v>
      </c>
      <c r="H63" s="16">
        <v>27863</v>
      </c>
      <c r="I63" s="16">
        <v>-139545</v>
      </c>
      <c r="J63" s="16">
        <v>78333</v>
      </c>
    </row>
    <row r="64" spans="1:10" ht="36" customHeight="1" x14ac:dyDescent="0.35">
      <c r="A64" s="16" t="s">
        <v>414</v>
      </c>
      <c r="B64" s="16">
        <v>31</v>
      </c>
      <c r="C64" s="16">
        <v>2553</v>
      </c>
      <c r="D64" s="16">
        <v>60</v>
      </c>
      <c r="E64" s="16">
        <v>1107</v>
      </c>
      <c r="F64" s="16">
        <v>3751</v>
      </c>
      <c r="G64" s="16">
        <v>14939</v>
      </c>
      <c r="H64" s="16">
        <v>3542</v>
      </c>
      <c r="I64" s="16">
        <v>-14373</v>
      </c>
      <c r="J64" s="16">
        <v>4108</v>
      </c>
    </row>
    <row r="65" spans="1:10" x14ac:dyDescent="0.35">
      <c r="A65" s="16" t="s">
        <v>415</v>
      </c>
      <c r="B65" s="16">
        <v>31</v>
      </c>
      <c r="C65" s="16">
        <v>2553</v>
      </c>
      <c r="D65" s="16">
        <v>-54</v>
      </c>
      <c r="E65" s="16">
        <v>1113</v>
      </c>
      <c r="F65" s="16">
        <v>3643</v>
      </c>
      <c r="G65" s="16">
        <v>14938</v>
      </c>
      <c r="H65" s="16">
        <v>3534</v>
      </c>
      <c r="I65" s="16">
        <v>-14074</v>
      </c>
      <c r="J65" s="16">
        <v>4398</v>
      </c>
    </row>
    <row r="66" spans="1:10" x14ac:dyDescent="0.35">
      <c r="A66" s="16" t="s">
        <v>416</v>
      </c>
      <c r="B66" s="16">
        <v>31</v>
      </c>
      <c r="C66" s="16">
        <v>2553</v>
      </c>
      <c r="D66" s="16">
        <v>253</v>
      </c>
      <c r="E66" s="16">
        <v>1121</v>
      </c>
      <c r="F66" s="16">
        <v>3958</v>
      </c>
      <c r="G66" s="16">
        <v>14938</v>
      </c>
      <c r="H66" s="16">
        <v>3523</v>
      </c>
      <c r="I66" s="16">
        <v>-14611</v>
      </c>
      <c r="J66" s="16">
        <v>3850</v>
      </c>
    </row>
    <row r="67" spans="1:10" x14ac:dyDescent="0.35">
      <c r="A67" s="16" t="s">
        <v>417</v>
      </c>
      <c r="B67" s="16">
        <v>31</v>
      </c>
      <c r="C67" s="16">
        <v>2550</v>
      </c>
      <c r="D67" s="16">
        <v>-211</v>
      </c>
      <c r="E67" s="16">
        <v>1128</v>
      </c>
      <c r="F67" s="16">
        <v>3498</v>
      </c>
      <c r="G67" s="16">
        <v>14933</v>
      </c>
      <c r="H67" s="16">
        <v>3526</v>
      </c>
      <c r="I67" s="16">
        <v>-15845</v>
      </c>
      <c r="J67" s="16">
        <v>2614</v>
      </c>
    </row>
    <row r="68" spans="1:10" x14ac:dyDescent="0.35">
      <c r="A68" s="16" t="s">
        <v>418</v>
      </c>
      <c r="B68" s="16">
        <v>31</v>
      </c>
      <c r="C68" s="16">
        <v>2843</v>
      </c>
      <c r="D68" s="16">
        <v>301</v>
      </c>
      <c r="E68" s="16">
        <v>1133</v>
      </c>
      <c r="F68" s="16">
        <v>4308</v>
      </c>
      <c r="G68" s="16">
        <v>15738</v>
      </c>
      <c r="H68" s="16">
        <v>3491</v>
      </c>
      <c r="I68" s="16">
        <v>-14755</v>
      </c>
      <c r="J68" s="16">
        <v>4474</v>
      </c>
    </row>
    <row r="69" spans="1:10" x14ac:dyDescent="0.35">
      <c r="A69" s="16" t="s">
        <v>419</v>
      </c>
      <c r="B69" s="16">
        <v>33</v>
      </c>
      <c r="C69" s="16">
        <v>2844</v>
      </c>
      <c r="D69" s="16">
        <v>4</v>
      </c>
      <c r="E69" s="16">
        <v>1140</v>
      </c>
      <c r="F69" s="16">
        <v>4021</v>
      </c>
      <c r="G69" s="16">
        <v>15738</v>
      </c>
      <c r="H69" s="16">
        <v>3496</v>
      </c>
      <c r="I69" s="16">
        <v>-14550</v>
      </c>
      <c r="J69" s="16">
        <v>4684</v>
      </c>
    </row>
    <row r="70" spans="1:10" x14ac:dyDescent="0.35">
      <c r="A70" s="16" t="s">
        <v>420</v>
      </c>
      <c r="B70" s="16">
        <v>33</v>
      </c>
      <c r="C70" s="16">
        <v>2844</v>
      </c>
      <c r="D70" s="16">
        <v>209</v>
      </c>
      <c r="E70" s="16">
        <v>1163</v>
      </c>
      <c r="F70" s="16">
        <v>4249</v>
      </c>
      <c r="G70" s="16">
        <v>15752</v>
      </c>
      <c r="H70" s="16">
        <v>3483</v>
      </c>
      <c r="I70" s="16">
        <v>-14255</v>
      </c>
      <c r="J70" s="16">
        <v>4980</v>
      </c>
    </row>
    <row r="71" spans="1:10" x14ac:dyDescent="0.35">
      <c r="A71" s="16" t="s">
        <v>421</v>
      </c>
      <c r="B71" s="16">
        <v>34</v>
      </c>
      <c r="C71" s="16">
        <v>2837</v>
      </c>
      <c r="D71" s="16">
        <v>-220</v>
      </c>
      <c r="E71" s="16">
        <v>1176</v>
      </c>
      <c r="F71" s="16">
        <v>3827</v>
      </c>
      <c r="G71" s="16">
        <v>15762</v>
      </c>
      <c r="H71" s="16">
        <v>3461</v>
      </c>
      <c r="I71" s="16">
        <v>-16676</v>
      </c>
      <c r="J71" s="16">
        <v>2547</v>
      </c>
    </row>
    <row r="72" spans="1:10" x14ac:dyDescent="0.35">
      <c r="A72" s="16" t="s">
        <v>422</v>
      </c>
      <c r="B72" s="16">
        <v>36</v>
      </c>
      <c r="C72" s="16">
        <v>3059</v>
      </c>
      <c r="D72" s="16">
        <v>130</v>
      </c>
      <c r="E72" s="16">
        <v>1184</v>
      </c>
      <c r="F72" s="16">
        <v>4409</v>
      </c>
      <c r="G72" s="16">
        <v>17198</v>
      </c>
      <c r="H72" s="16">
        <v>3266</v>
      </c>
      <c r="I72" s="16">
        <v>-15186</v>
      </c>
      <c r="J72" s="16">
        <v>5278</v>
      </c>
    </row>
    <row r="73" spans="1:10" x14ac:dyDescent="0.35">
      <c r="A73" s="16" t="s">
        <v>423</v>
      </c>
      <c r="B73" s="16">
        <v>36</v>
      </c>
      <c r="C73" s="16">
        <v>3060</v>
      </c>
      <c r="D73" s="16">
        <v>-64</v>
      </c>
      <c r="E73" s="16">
        <v>1190</v>
      </c>
      <c r="F73" s="16">
        <v>4222</v>
      </c>
      <c r="G73" s="16">
        <v>17177</v>
      </c>
      <c r="H73" s="16">
        <v>3275</v>
      </c>
      <c r="I73" s="16">
        <v>-15410</v>
      </c>
      <c r="J73" s="16">
        <v>5042</v>
      </c>
    </row>
    <row r="74" spans="1:10" x14ac:dyDescent="0.35">
      <c r="A74" s="16" t="s">
        <v>424</v>
      </c>
      <c r="B74" s="16">
        <v>36</v>
      </c>
      <c r="C74" s="16">
        <v>3060</v>
      </c>
      <c r="D74" s="16">
        <v>77</v>
      </c>
      <c r="E74" s="16">
        <v>1198</v>
      </c>
      <c r="F74" s="16">
        <v>4371</v>
      </c>
      <c r="G74" s="16">
        <v>17197</v>
      </c>
      <c r="H74" s="16">
        <v>3254</v>
      </c>
      <c r="I74" s="16">
        <v>-16394</v>
      </c>
      <c r="J74" s="16">
        <v>4057</v>
      </c>
    </row>
    <row r="75" spans="1:10" x14ac:dyDescent="0.35">
      <c r="A75" s="16" t="s">
        <v>425</v>
      </c>
      <c r="B75" s="16">
        <v>36</v>
      </c>
      <c r="C75" s="16">
        <v>3052</v>
      </c>
      <c r="D75" s="16">
        <v>-253</v>
      </c>
      <c r="E75" s="16">
        <v>1223</v>
      </c>
      <c r="F75" s="16">
        <v>4058</v>
      </c>
      <c r="G75" s="16">
        <v>17210</v>
      </c>
      <c r="H75" s="16">
        <v>3233</v>
      </c>
      <c r="I75" s="16">
        <v>-16416</v>
      </c>
      <c r="J75" s="16">
        <v>4027</v>
      </c>
    </row>
    <row r="76" spans="1:10" x14ac:dyDescent="0.35">
      <c r="A76" s="16" t="s">
        <v>426</v>
      </c>
      <c r="B76" s="16">
        <v>38</v>
      </c>
      <c r="C76" s="16">
        <v>3373</v>
      </c>
      <c r="D76" s="16">
        <v>291</v>
      </c>
      <c r="E76" s="16">
        <v>1227</v>
      </c>
      <c r="F76" s="16">
        <v>4929</v>
      </c>
      <c r="G76" s="16">
        <v>18275</v>
      </c>
      <c r="H76" s="16">
        <v>3327</v>
      </c>
      <c r="I76" s="16">
        <v>-16156</v>
      </c>
      <c r="J76" s="16">
        <v>5446</v>
      </c>
    </row>
    <row r="77" spans="1:10" x14ac:dyDescent="0.35">
      <c r="A77" s="16" t="s">
        <v>427</v>
      </c>
      <c r="B77" s="16">
        <v>37</v>
      </c>
      <c r="C77" s="16">
        <v>3375</v>
      </c>
      <c r="D77" s="16">
        <v>193</v>
      </c>
      <c r="E77" s="16">
        <v>1212</v>
      </c>
      <c r="F77" s="16">
        <v>4817</v>
      </c>
      <c r="G77" s="16">
        <v>18242</v>
      </c>
      <c r="H77" s="16">
        <v>3341</v>
      </c>
      <c r="I77" s="16">
        <v>-16538</v>
      </c>
      <c r="J77" s="16">
        <v>5045</v>
      </c>
    </row>
    <row r="78" spans="1:10" x14ac:dyDescent="0.35">
      <c r="A78" s="16" t="s">
        <v>428</v>
      </c>
      <c r="B78" s="16">
        <v>38</v>
      </c>
      <c r="C78" s="16">
        <v>3375</v>
      </c>
      <c r="D78" s="16">
        <v>-189</v>
      </c>
      <c r="E78" s="16">
        <v>1228</v>
      </c>
      <c r="F78" s="16">
        <v>4452</v>
      </c>
      <c r="G78" s="16">
        <v>18229</v>
      </c>
      <c r="H78" s="16">
        <v>3311</v>
      </c>
      <c r="I78" s="16">
        <v>-16122</v>
      </c>
      <c r="J78" s="16">
        <v>5418</v>
      </c>
    </row>
    <row r="79" spans="1:10" x14ac:dyDescent="0.35">
      <c r="A79" s="16" t="s">
        <v>429</v>
      </c>
      <c r="B79" s="16">
        <v>37</v>
      </c>
      <c r="C79" s="16">
        <v>3371</v>
      </c>
      <c r="D79" s="16">
        <v>-320</v>
      </c>
      <c r="E79" s="16">
        <v>1260</v>
      </c>
      <c r="F79" s="16">
        <v>4348</v>
      </c>
      <c r="G79" s="16">
        <v>18269</v>
      </c>
      <c r="H79" s="16">
        <v>3285</v>
      </c>
      <c r="I79" s="16">
        <v>-18005</v>
      </c>
      <c r="J79" s="16">
        <v>3549</v>
      </c>
    </row>
    <row r="80" spans="1:10" x14ac:dyDescent="0.35">
      <c r="A80" s="16" t="s">
        <v>430</v>
      </c>
      <c r="B80" s="16">
        <v>40</v>
      </c>
      <c r="C80" s="16">
        <v>3552</v>
      </c>
      <c r="D80" s="16">
        <v>-87</v>
      </c>
      <c r="E80" s="16">
        <v>1276</v>
      </c>
      <c r="F80" s="16">
        <v>4781</v>
      </c>
      <c r="G80" s="16">
        <v>19795</v>
      </c>
      <c r="H80" s="16">
        <v>3397</v>
      </c>
      <c r="I80" s="16">
        <v>-18369</v>
      </c>
      <c r="J80" s="16">
        <v>4823</v>
      </c>
    </row>
    <row r="81" spans="1:10" x14ac:dyDescent="0.35">
      <c r="A81" s="16" t="s">
        <v>431</v>
      </c>
      <c r="B81" s="16">
        <v>40</v>
      </c>
      <c r="C81" s="16">
        <v>3575</v>
      </c>
      <c r="D81" s="16">
        <v>20</v>
      </c>
      <c r="E81" s="16">
        <v>1303</v>
      </c>
      <c r="F81" s="16">
        <v>4938</v>
      </c>
      <c r="G81" s="16">
        <v>19807</v>
      </c>
      <c r="H81" s="16">
        <v>3418</v>
      </c>
      <c r="I81" s="16">
        <v>-17328</v>
      </c>
      <c r="J81" s="16">
        <v>5897</v>
      </c>
    </row>
    <row r="82" spans="1:10" x14ac:dyDescent="0.35">
      <c r="A82" s="16" t="s">
        <v>432</v>
      </c>
      <c r="B82" s="16">
        <v>40</v>
      </c>
      <c r="C82" s="16">
        <v>3582</v>
      </c>
      <c r="D82" s="16">
        <v>-380</v>
      </c>
      <c r="E82" s="16">
        <v>1322</v>
      </c>
      <c r="F82" s="16">
        <v>4564</v>
      </c>
      <c r="G82" s="16">
        <v>19771</v>
      </c>
      <c r="H82" s="16">
        <v>3375</v>
      </c>
      <c r="I82" s="16">
        <v>-18567</v>
      </c>
      <c r="J82" s="16">
        <v>4579</v>
      </c>
    </row>
    <row r="83" spans="1:10" x14ac:dyDescent="0.35">
      <c r="A83" s="16" t="s">
        <v>433</v>
      </c>
      <c r="B83" s="16">
        <v>41</v>
      </c>
      <c r="C83" s="16">
        <v>3728</v>
      </c>
      <c r="D83" s="16">
        <v>-596</v>
      </c>
      <c r="E83" s="16">
        <v>1355</v>
      </c>
      <c r="F83" s="16">
        <v>4528</v>
      </c>
      <c r="G83" s="16">
        <v>19804</v>
      </c>
      <c r="H83" s="16">
        <v>3338</v>
      </c>
      <c r="I83" s="16">
        <v>-19253</v>
      </c>
      <c r="J83" s="16">
        <v>3889</v>
      </c>
    </row>
    <row r="84" spans="1:10" x14ac:dyDescent="0.35">
      <c r="A84" s="16" t="s">
        <v>434</v>
      </c>
      <c r="B84" s="16">
        <v>44</v>
      </c>
      <c r="C84" s="16">
        <v>3877</v>
      </c>
      <c r="D84" s="16">
        <v>-67</v>
      </c>
      <c r="E84" s="16">
        <v>1391</v>
      </c>
      <c r="F84" s="16">
        <v>5245</v>
      </c>
      <c r="G84" s="16">
        <v>21385</v>
      </c>
      <c r="H84" s="16">
        <v>3626</v>
      </c>
      <c r="I84" s="16">
        <v>-19368</v>
      </c>
      <c r="J84" s="16">
        <v>5643</v>
      </c>
    </row>
    <row r="85" spans="1:10" x14ac:dyDescent="0.35">
      <c r="A85" s="16" t="s">
        <v>435</v>
      </c>
      <c r="B85" s="16">
        <v>44</v>
      </c>
      <c r="C85" s="16">
        <v>3918</v>
      </c>
      <c r="D85" s="16">
        <v>-288</v>
      </c>
      <c r="E85" s="16">
        <v>1418</v>
      </c>
      <c r="F85" s="16">
        <v>5092</v>
      </c>
      <c r="G85" s="16">
        <v>21403</v>
      </c>
      <c r="H85" s="16">
        <v>3676</v>
      </c>
      <c r="I85" s="16">
        <v>-19797</v>
      </c>
      <c r="J85" s="16">
        <v>5282</v>
      </c>
    </row>
    <row r="86" spans="1:10" x14ac:dyDescent="0.35">
      <c r="A86" s="16" t="s">
        <v>436</v>
      </c>
      <c r="B86" s="16">
        <v>44</v>
      </c>
      <c r="C86" s="16">
        <v>3935</v>
      </c>
      <c r="D86" s="16">
        <v>-399</v>
      </c>
      <c r="E86" s="16">
        <v>1426</v>
      </c>
      <c r="F86" s="16">
        <v>5006</v>
      </c>
      <c r="G86" s="16">
        <v>21401</v>
      </c>
      <c r="H86" s="16">
        <v>3642</v>
      </c>
      <c r="I86" s="16">
        <v>-19598</v>
      </c>
      <c r="J86" s="16">
        <v>5445</v>
      </c>
    </row>
    <row r="87" spans="1:10" x14ac:dyDescent="0.35">
      <c r="A87" s="16" t="s">
        <v>437</v>
      </c>
      <c r="B87" s="16">
        <v>44</v>
      </c>
      <c r="C87" s="16">
        <v>4099</v>
      </c>
      <c r="D87" s="16">
        <v>-1162</v>
      </c>
      <c r="E87" s="16">
        <v>1465</v>
      </c>
      <c r="F87" s="16">
        <v>4446</v>
      </c>
      <c r="G87" s="16">
        <v>21444</v>
      </c>
      <c r="H87" s="16">
        <v>3623</v>
      </c>
      <c r="I87" s="16">
        <v>-21240</v>
      </c>
      <c r="J87" s="16">
        <v>3827</v>
      </c>
    </row>
    <row r="88" spans="1:10" x14ac:dyDescent="0.35">
      <c r="A88" s="16" t="s">
        <v>438</v>
      </c>
      <c r="B88" s="16">
        <v>38</v>
      </c>
      <c r="C88" s="16">
        <v>4417</v>
      </c>
      <c r="D88" s="16">
        <v>-46</v>
      </c>
      <c r="E88" s="16">
        <v>1508</v>
      </c>
      <c r="F88" s="16">
        <v>5917</v>
      </c>
      <c r="G88" s="16">
        <v>23650</v>
      </c>
      <c r="H88" s="16">
        <v>3584</v>
      </c>
      <c r="I88" s="16">
        <v>-22239</v>
      </c>
      <c r="J88" s="16">
        <v>4995</v>
      </c>
    </row>
    <row r="89" spans="1:10" x14ac:dyDescent="0.35">
      <c r="A89" s="16" t="s">
        <v>439</v>
      </c>
      <c r="B89" s="16">
        <v>38</v>
      </c>
      <c r="C89" s="16">
        <v>4457</v>
      </c>
      <c r="D89" s="16">
        <v>-548</v>
      </c>
      <c r="E89" s="16">
        <v>1532</v>
      </c>
      <c r="F89" s="16">
        <v>5479</v>
      </c>
      <c r="G89" s="16">
        <v>23578</v>
      </c>
      <c r="H89" s="16">
        <v>3578</v>
      </c>
      <c r="I89" s="16">
        <v>-20981</v>
      </c>
      <c r="J89" s="16">
        <v>6175</v>
      </c>
    </row>
    <row r="90" spans="1:10" x14ac:dyDescent="0.35">
      <c r="A90" s="16" t="s">
        <v>440</v>
      </c>
      <c r="B90" s="16">
        <v>38</v>
      </c>
      <c r="C90" s="16">
        <v>4477</v>
      </c>
      <c r="D90" s="16">
        <v>-526</v>
      </c>
      <c r="E90" s="16">
        <v>1561</v>
      </c>
      <c r="F90" s="16">
        <v>5550</v>
      </c>
      <c r="G90" s="16">
        <v>23595</v>
      </c>
      <c r="H90" s="16">
        <v>3493</v>
      </c>
      <c r="I90" s="16">
        <v>-22022</v>
      </c>
      <c r="J90" s="16">
        <v>5066</v>
      </c>
    </row>
    <row r="91" spans="1:10" x14ac:dyDescent="0.35">
      <c r="A91" s="16" t="s">
        <v>441</v>
      </c>
      <c r="B91" s="16">
        <v>37</v>
      </c>
      <c r="C91" s="16">
        <v>4638</v>
      </c>
      <c r="D91" s="16">
        <v>-844</v>
      </c>
      <c r="E91" s="16">
        <v>1592</v>
      </c>
      <c r="F91" s="16">
        <v>5423</v>
      </c>
      <c r="G91" s="16">
        <v>23626</v>
      </c>
      <c r="H91" s="16">
        <v>3450</v>
      </c>
      <c r="I91" s="16">
        <v>-22743</v>
      </c>
      <c r="J91" s="16">
        <v>4333</v>
      </c>
    </row>
    <row r="92" spans="1:10" x14ac:dyDescent="0.35">
      <c r="A92" s="16" t="s">
        <v>442</v>
      </c>
      <c r="B92" s="16">
        <v>42</v>
      </c>
      <c r="C92" s="16">
        <v>4700</v>
      </c>
      <c r="D92" s="16">
        <v>-93</v>
      </c>
      <c r="E92" s="16">
        <v>1611</v>
      </c>
      <c r="F92" s="16">
        <v>6260</v>
      </c>
      <c r="G92" s="16">
        <v>25900</v>
      </c>
      <c r="H92" s="16">
        <v>3657</v>
      </c>
      <c r="I92" s="16">
        <v>-24196</v>
      </c>
      <c r="J92" s="16">
        <v>5361</v>
      </c>
    </row>
    <row r="93" spans="1:10" x14ac:dyDescent="0.35">
      <c r="A93" s="16" t="s">
        <v>443</v>
      </c>
      <c r="B93" s="16">
        <v>42</v>
      </c>
      <c r="C93" s="16">
        <v>4740</v>
      </c>
      <c r="D93" s="16">
        <v>-334</v>
      </c>
      <c r="E93" s="16">
        <v>1627</v>
      </c>
      <c r="F93" s="16">
        <v>6075</v>
      </c>
      <c r="G93" s="16">
        <v>25896</v>
      </c>
      <c r="H93" s="16">
        <v>3733</v>
      </c>
      <c r="I93" s="16">
        <v>-22640</v>
      </c>
      <c r="J93" s="16">
        <v>6989</v>
      </c>
    </row>
    <row r="94" spans="1:10" x14ac:dyDescent="0.35">
      <c r="A94" s="16" t="s">
        <v>444</v>
      </c>
      <c r="B94" s="16">
        <v>42</v>
      </c>
      <c r="C94" s="16">
        <v>4758</v>
      </c>
      <c r="D94" s="16">
        <v>-324</v>
      </c>
      <c r="E94" s="16">
        <v>1658</v>
      </c>
      <c r="F94" s="16">
        <v>6134</v>
      </c>
      <c r="G94" s="16">
        <v>25883</v>
      </c>
      <c r="H94" s="16">
        <v>3636</v>
      </c>
      <c r="I94" s="16">
        <v>-23163</v>
      </c>
      <c r="J94" s="16">
        <v>6356</v>
      </c>
    </row>
    <row r="95" spans="1:10" x14ac:dyDescent="0.35">
      <c r="A95" s="16" t="s">
        <v>445</v>
      </c>
      <c r="B95" s="16">
        <v>41</v>
      </c>
      <c r="C95" s="16">
        <v>4924</v>
      </c>
      <c r="D95" s="16">
        <v>-459</v>
      </c>
      <c r="E95" s="16">
        <v>1722</v>
      </c>
      <c r="F95" s="16">
        <v>6228</v>
      </c>
      <c r="G95" s="16">
        <v>25889</v>
      </c>
      <c r="H95" s="16">
        <v>3570</v>
      </c>
      <c r="I95" s="16">
        <v>-24263</v>
      </c>
      <c r="J95" s="16">
        <v>5196</v>
      </c>
    </row>
    <row r="96" spans="1:10" x14ac:dyDescent="0.35">
      <c r="A96" s="16" t="s">
        <v>446</v>
      </c>
      <c r="B96" s="16">
        <v>47</v>
      </c>
      <c r="C96" s="16">
        <v>4985</v>
      </c>
      <c r="D96" s="16">
        <v>-38</v>
      </c>
      <c r="E96" s="16">
        <v>1778</v>
      </c>
      <c r="F96" s="16">
        <v>6772</v>
      </c>
      <c r="G96" s="16">
        <v>27678</v>
      </c>
      <c r="H96" s="16">
        <v>3851</v>
      </c>
      <c r="I96" s="16">
        <v>-25884</v>
      </c>
      <c r="J96" s="16">
        <v>5645</v>
      </c>
    </row>
    <row r="97" spans="1:10" x14ac:dyDescent="0.35">
      <c r="A97" s="16" t="s">
        <v>447</v>
      </c>
      <c r="B97" s="16">
        <v>47</v>
      </c>
      <c r="C97" s="16">
        <v>5012</v>
      </c>
      <c r="D97" s="16">
        <v>-361</v>
      </c>
      <c r="E97" s="16">
        <v>1822</v>
      </c>
      <c r="F97" s="16">
        <v>6520</v>
      </c>
      <c r="G97" s="16">
        <v>27679</v>
      </c>
      <c r="H97" s="16">
        <v>3944</v>
      </c>
      <c r="I97" s="16">
        <v>-23935</v>
      </c>
      <c r="J97" s="16">
        <v>7688</v>
      </c>
    </row>
    <row r="98" spans="1:10" x14ac:dyDescent="0.35">
      <c r="A98" s="16" t="s">
        <v>448</v>
      </c>
      <c r="B98" s="16">
        <v>47</v>
      </c>
      <c r="C98" s="16">
        <v>5032</v>
      </c>
      <c r="D98" s="16">
        <v>-299</v>
      </c>
      <c r="E98" s="16">
        <v>1869</v>
      </c>
      <c r="F98" s="16">
        <v>6649</v>
      </c>
      <c r="G98" s="16">
        <v>27703</v>
      </c>
      <c r="H98" s="16">
        <v>3842</v>
      </c>
      <c r="I98" s="16">
        <v>-24239</v>
      </c>
      <c r="J98" s="16">
        <v>7306</v>
      </c>
    </row>
    <row r="99" spans="1:10" x14ac:dyDescent="0.35">
      <c r="A99" s="16" t="s">
        <v>449</v>
      </c>
      <c r="B99" s="16">
        <v>46</v>
      </c>
      <c r="C99" s="16">
        <v>5205</v>
      </c>
      <c r="D99" s="16">
        <v>-485</v>
      </c>
      <c r="E99" s="16">
        <v>1941</v>
      </c>
      <c r="F99" s="16">
        <v>6707</v>
      </c>
      <c r="G99" s="16">
        <v>27742</v>
      </c>
      <c r="H99" s="16">
        <v>3782</v>
      </c>
      <c r="I99" s="16">
        <v>-25168</v>
      </c>
      <c r="J99" s="16">
        <v>6356</v>
      </c>
    </row>
    <row r="100" spans="1:10" x14ac:dyDescent="0.35">
      <c r="A100" s="16" t="s">
        <v>450</v>
      </c>
      <c r="B100" s="16">
        <v>52</v>
      </c>
      <c r="C100" s="16">
        <v>5244</v>
      </c>
      <c r="D100" s="16">
        <v>-73</v>
      </c>
      <c r="E100" s="16">
        <v>1985</v>
      </c>
      <c r="F100" s="16">
        <v>7208</v>
      </c>
      <c r="G100" s="16">
        <v>29059</v>
      </c>
      <c r="H100" s="16">
        <v>4115</v>
      </c>
      <c r="I100" s="16">
        <v>-30722</v>
      </c>
      <c r="J100" s="16">
        <v>2452</v>
      </c>
    </row>
    <row r="101" spans="1:10" x14ac:dyDescent="0.35">
      <c r="A101" s="16" t="s">
        <v>451</v>
      </c>
      <c r="B101" s="16">
        <v>52</v>
      </c>
      <c r="C101" s="16">
        <v>5278</v>
      </c>
      <c r="D101" s="16">
        <v>-152</v>
      </c>
      <c r="E101" s="16">
        <v>2011</v>
      </c>
      <c r="F101" s="16">
        <v>7189</v>
      </c>
      <c r="G101" s="16">
        <v>28838</v>
      </c>
      <c r="H101" s="16">
        <v>4232</v>
      </c>
      <c r="I101" s="16">
        <v>-25677</v>
      </c>
      <c r="J101" s="16">
        <v>7393</v>
      </c>
    </row>
    <row r="102" spans="1:10" x14ac:dyDescent="0.35">
      <c r="A102" s="16" t="s">
        <v>452</v>
      </c>
      <c r="B102" s="16">
        <v>52</v>
      </c>
      <c r="C102" s="16">
        <v>5294</v>
      </c>
      <c r="D102" s="16">
        <v>-421</v>
      </c>
      <c r="E102" s="16">
        <v>2042</v>
      </c>
      <c r="F102" s="16">
        <v>6967</v>
      </c>
      <c r="G102" s="16">
        <v>28832</v>
      </c>
      <c r="H102" s="16">
        <v>4115</v>
      </c>
      <c r="I102" s="16">
        <v>-25168</v>
      </c>
      <c r="J102" s="16">
        <v>7779</v>
      </c>
    </row>
    <row r="103" spans="1:10" x14ac:dyDescent="0.35">
      <c r="A103" s="16" t="s">
        <v>453</v>
      </c>
      <c r="B103" s="16">
        <v>51</v>
      </c>
      <c r="C103" s="16">
        <v>5469</v>
      </c>
      <c r="D103" s="16">
        <v>-227</v>
      </c>
      <c r="E103" s="16">
        <v>2086</v>
      </c>
      <c r="F103" s="16">
        <v>7379</v>
      </c>
      <c r="G103" s="16">
        <v>28872</v>
      </c>
      <c r="H103" s="16">
        <v>4054</v>
      </c>
      <c r="I103" s="16">
        <v>-23845</v>
      </c>
      <c r="J103" s="16">
        <v>9081</v>
      </c>
    </row>
    <row r="104" spans="1:10" x14ac:dyDescent="0.35">
      <c r="A104" s="16" t="s">
        <v>454</v>
      </c>
      <c r="B104" s="16">
        <v>72</v>
      </c>
      <c r="C104" s="16">
        <v>5515</v>
      </c>
      <c r="D104" s="16">
        <v>6</v>
      </c>
      <c r="E104" s="16">
        <v>2130</v>
      </c>
      <c r="F104" s="16">
        <v>7723</v>
      </c>
      <c r="G104" s="16">
        <v>30636</v>
      </c>
      <c r="H104" s="16">
        <v>4413</v>
      </c>
      <c r="I104" s="16">
        <v>-31209</v>
      </c>
      <c r="J104" s="16">
        <v>3840</v>
      </c>
    </row>
    <row r="105" spans="1:10" x14ac:dyDescent="0.35">
      <c r="A105" s="16" t="s">
        <v>455</v>
      </c>
      <c r="B105" s="16">
        <v>72</v>
      </c>
      <c r="C105" s="16">
        <v>5553</v>
      </c>
      <c r="D105" s="16">
        <v>-82</v>
      </c>
      <c r="E105" s="16">
        <v>2165</v>
      </c>
      <c r="F105" s="16">
        <v>7708</v>
      </c>
      <c r="G105" s="16">
        <v>30283</v>
      </c>
      <c r="H105" s="16">
        <v>4536</v>
      </c>
      <c r="I105" s="16">
        <v>-27402</v>
      </c>
      <c r="J105" s="16">
        <v>7417</v>
      </c>
    </row>
    <row r="106" spans="1:10" x14ac:dyDescent="0.35">
      <c r="A106" s="16" t="s">
        <v>456</v>
      </c>
      <c r="B106" s="16">
        <v>72</v>
      </c>
      <c r="C106" s="16">
        <v>5575</v>
      </c>
      <c r="D106" s="16">
        <v>-137</v>
      </c>
      <c r="E106" s="16">
        <v>2220</v>
      </c>
      <c r="F106" s="16">
        <v>7730</v>
      </c>
      <c r="G106" s="16">
        <v>30477</v>
      </c>
      <c r="H106" s="16">
        <v>4413</v>
      </c>
      <c r="I106" s="16">
        <v>-26984</v>
      </c>
      <c r="J106" s="16">
        <v>7906</v>
      </c>
    </row>
    <row r="107" spans="1:10" x14ac:dyDescent="0.35">
      <c r="A107" s="16" t="s">
        <v>457</v>
      </c>
      <c r="B107" s="16">
        <v>70</v>
      </c>
      <c r="C107" s="16">
        <v>5758</v>
      </c>
      <c r="D107" s="16">
        <v>-14</v>
      </c>
      <c r="E107" s="16">
        <v>2283</v>
      </c>
      <c r="F107" s="16">
        <v>8097</v>
      </c>
      <c r="G107" s="16">
        <v>30453</v>
      </c>
      <c r="H107" s="16">
        <v>4358</v>
      </c>
      <c r="I107" s="16">
        <v>-25212</v>
      </c>
      <c r="J107" s="16">
        <v>9599</v>
      </c>
    </row>
    <row r="108" spans="1:10" x14ac:dyDescent="0.35">
      <c r="A108" s="16" t="s">
        <v>458</v>
      </c>
      <c r="B108" s="16">
        <v>77</v>
      </c>
      <c r="C108" s="16">
        <v>5730</v>
      </c>
      <c r="D108" s="16">
        <v>131</v>
      </c>
      <c r="E108" s="16">
        <v>2300</v>
      </c>
      <c r="F108" s="16">
        <v>8238</v>
      </c>
      <c r="G108" s="16">
        <v>31804</v>
      </c>
      <c r="H108" s="16">
        <v>4891</v>
      </c>
      <c r="I108" s="16">
        <v>-32945</v>
      </c>
      <c r="J108" s="16">
        <v>3750</v>
      </c>
    </row>
    <row r="109" spans="1:10" x14ac:dyDescent="0.35">
      <c r="A109" s="16" t="s">
        <v>459</v>
      </c>
      <c r="B109" s="16">
        <v>77</v>
      </c>
      <c r="C109" s="16">
        <v>5783</v>
      </c>
      <c r="D109" s="16">
        <v>5</v>
      </c>
      <c r="E109" s="16">
        <v>2326</v>
      </c>
      <c r="F109" s="16">
        <v>8191</v>
      </c>
      <c r="G109" s="16">
        <v>32186</v>
      </c>
      <c r="H109" s="16">
        <v>4891</v>
      </c>
      <c r="I109" s="16">
        <v>-27903</v>
      </c>
      <c r="J109" s="16">
        <v>9174</v>
      </c>
    </row>
    <row r="110" spans="1:10" x14ac:dyDescent="0.35">
      <c r="A110" s="16" t="s">
        <v>460</v>
      </c>
      <c r="B110" s="16">
        <v>77</v>
      </c>
      <c r="C110" s="16">
        <v>5807</v>
      </c>
      <c r="D110" s="16">
        <v>71</v>
      </c>
      <c r="E110" s="16">
        <v>2355</v>
      </c>
      <c r="F110" s="16">
        <v>8310</v>
      </c>
      <c r="G110" s="16">
        <v>32626</v>
      </c>
      <c r="H110" s="16">
        <v>4891</v>
      </c>
      <c r="I110" s="16">
        <v>-28085</v>
      </c>
      <c r="J110" s="16">
        <v>9432</v>
      </c>
    </row>
    <row r="111" spans="1:10" x14ac:dyDescent="0.35">
      <c r="A111" s="16" t="s">
        <v>461</v>
      </c>
      <c r="B111" s="16">
        <v>80</v>
      </c>
      <c r="C111" s="16">
        <v>6005</v>
      </c>
      <c r="D111" s="16">
        <v>-484</v>
      </c>
      <c r="E111" s="16">
        <v>2421</v>
      </c>
      <c r="F111" s="16">
        <v>8022</v>
      </c>
      <c r="G111" s="16">
        <v>32834</v>
      </c>
      <c r="H111" s="16">
        <v>4893</v>
      </c>
      <c r="I111" s="16">
        <v>-27748</v>
      </c>
      <c r="J111" s="16">
        <v>9979</v>
      </c>
    </row>
    <row r="112" spans="1:10" x14ac:dyDescent="0.35">
      <c r="A112" s="16" t="s">
        <v>462</v>
      </c>
      <c r="B112" s="16">
        <v>79</v>
      </c>
      <c r="C112" s="16">
        <v>5861</v>
      </c>
      <c r="D112" s="16">
        <v>-36</v>
      </c>
      <c r="E112" s="16">
        <v>2430</v>
      </c>
      <c r="F112" s="16">
        <v>8334</v>
      </c>
      <c r="G112" s="16">
        <v>33135</v>
      </c>
      <c r="H112" s="16">
        <v>5667</v>
      </c>
      <c r="I112" s="16">
        <v>-34782</v>
      </c>
      <c r="J112" s="16">
        <v>4020</v>
      </c>
    </row>
    <row r="113" spans="1:10" x14ac:dyDescent="0.35">
      <c r="A113" s="16" t="s">
        <v>463</v>
      </c>
      <c r="B113" s="16">
        <v>79</v>
      </c>
      <c r="C113" s="16">
        <v>5911</v>
      </c>
      <c r="D113" s="16">
        <v>-569</v>
      </c>
      <c r="E113" s="16">
        <v>2413</v>
      </c>
      <c r="F113" s="16">
        <v>7834</v>
      </c>
      <c r="G113" s="16">
        <v>33245</v>
      </c>
      <c r="H113" s="16">
        <v>5667</v>
      </c>
      <c r="I113" s="16">
        <v>-29260</v>
      </c>
      <c r="J113" s="16">
        <v>9652</v>
      </c>
    </row>
    <row r="114" spans="1:10" x14ac:dyDescent="0.35">
      <c r="A114" s="16" t="s">
        <v>464</v>
      </c>
      <c r="B114" s="16">
        <v>79</v>
      </c>
      <c r="C114" s="16">
        <v>5940</v>
      </c>
      <c r="D114" s="16">
        <v>-381</v>
      </c>
      <c r="E114" s="16">
        <v>2415</v>
      </c>
      <c r="F114" s="16">
        <v>8053</v>
      </c>
      <c r="G114" s="16">
        <v>33414</v>
      </c>
      <c r="H114" s="16">
        <v>5666</v>
      </c>
      <c r="I114" s="16">
        <v>-29286</v>
      </c>
      <c r="J114" s="16">
        <v>9794</v>
      </c>
    </row>
    <row r="115" spans="1:10" x14ac:dyDescent="0.35">
      <c r="A115" s="16" t="s">
        <v>465</v>
      </c>
      <c r="B115" s="16">
        <v>80</v>
      </c>
      <c r="C115" s="16">
        <v>6139</v>
      </c>
      <c r="D115" s="16">
        <v>-583</v>
      </c>
      <c r="E115" s="16">
        <v>2427</v>
      </c>
      <c r="F115" s="16">
        <v>8063</v>
      </c>
      <c r="G115" s="16">
        <v>33499</v>
      </c>
      <c r="H115" s="16">
        <v>5662</v>
      </c>
      <c r="I115" s="16">
        <v>-30077</v>
      </c>
      <c r="J115" s="16">
        <v>9084</v>
      </c>
    </row>
    <row r="116" spans="1:10" x14ac:dyDescent="0.35">
      <c r="A116" s="16" t="s">
        <v>466</v>
      </c>
      <c r="B116" s="16">
        <v>138</v>
      </c>
      <c r="C116" s="16">
        <v>5966</v>
      </c>
      <c r="D116" s="16">
        <v>-124</v>
      </c>
      <c r="E116" s="16">
        <v>2402</v>
      </c>
      <c r="F116" s="16">
        <v>8382</v>
      </c>
      <c r="G116" s="16">
        <v>33577</v>
      </c>
      <c r="H116" s="16">
        <v>6108</v>
      </c>
      <c r="I116" s="16">
        <v>-36166</v>
      </c>
      <c r="J116" s="16">
        <v>3519</v>
      </c>
    </row>
    <row r="117" spans="1:10" x14ac:dyDescent="0.35">
      <c r="A117" s="16" t="s">
        <v>467</v>
      </c>
      <c r="B117" s="16">
        <v>138</v>
      </c>
      <c r="C117" s="16">
        <v>6015</v>
      </c>
      <c r="D117" s="16">
        <v>-606</v>
      </c>
      <c r="E117" s="16">
        <v>2408</v>
      </c>
      <c r="F117" s="16">
        <v>7955</v>
      </c>
      <c r="G117" s="16">
        <v>33539</v>
      </c>
      <c r="H117" s="16">
        <v>6108</v>
      </c>
      <c r="I117" s="16">
        <v>-31710</v>
      </c>
      <c r="J117" s="16">
        <v>7937</v>
      </c>
    </row>
    <row r="118" spans="1:10" x14ac:dyDescent="0.35">
      <c r="A118" s="16" t="s">
        <v>468</v>
      </c>
      <c r="B118" s="16">
        <v>138</v>
      </c>
      <c r="C118" s="16">
        <v>6039</v>
      </c>
      <c r="D118" s="16">
        <v>-350</v>
      </c>
      <c r="E118" s="16">
        <v>2420</v>
      </c>
      <c r="F118" s="16">
        <v>8247</v>
      </c>
      <c r="G118" s="16">
        <v>33587</v>
      </c>
      <c r="H118" s="16">
        <v>6104</v>
      </c>
      <c r="I118" s="16">
        <v>-31121</v>
      </c>
      <c r="J118" s="16">
        <v>8570</v>
      </c>
    </row>
    <row r="119" spans="1:10" x14ac:dyDescent="0.35">
      <c r="A119" s="16" t="s">
        <v>469</v>
      </c>
      <c r="B119" s="16">
        <v>140</v>
      </c>
      <c r="C119" s="16">
        <v>6268</v>
      </c>
      <c r="D119" s="16">
        <v>-638</v>
      </c>
      <c r="E119" s="16">
        <v>2472</v>
      </c>
      <c r="F119" s="16">
        <v>8242</v>
      </c>
      <c r="G119" s="16">
        <v>33863</v>
      </c>
      <c r="H119" s="16">
        <v>6116</v>
      </c>
      <c r="I119" s="16">
        <v>-29697</v>
      </c>
      <c r="J119" s="16">
        <v>10282</v>
      </c>
    </row>
    <row r="120" spans="1:10" x14ac:dyDescent="0.35">
      <c r="A120" s="16" t="s">
        <v>470</v>
      </c>
      <c r="B120" s="16">
        <v>141</v>
      </c>
      <c r="C120" s="16">
        <v>5998</v>
      </c>
      <c r="D120" s="16">
        <v>56</v>
      </c>
      <c r="E120" s="16">
        <v>2501</v>
      </c>
      <c r="F120" s="16">
        <v>8696</v>
      </c>
      <c r="G120" s="16">
        <v>32239</v>
      </c>
      <c r="H120" s="16">
        <v>6472</v>
      </c>
      <c r="I120" s="16">
        <v>-37669</v>
      </c>
      <c r="J120" s="16">
        <v>1042</v>
      </c>
    </row>
    <row r="121" spans="1:10" x14ac:dyDescent="0.35">
      <c r="A121" s="16" t="s">
        <v>471</v>
      </c>
      <c r="B121" s="16">
        <v>141</v>
      </c>
      <c r="C121" s="16">
        <v>6040</v>
      </c>
      <c r="D121" s="16">
        <v>-439</v>
      </c>
      <c r="E121" s="16">
        <v>2538</v>
      </c>
      <c r="F121" s="16">
        <v>8280</v>
      </c>
      <c r="G121" s="16">
        <v>32262</v>
      </c>
      <c r="H121" s="16">
        <v>6472</v>
      </c>
      <c r="I121" s="16">
        <v>-29439</v>
      </c>
      <c r="J121" s="16">
        <v>9295</v>
      </c>
    </row>
    <row r="122" spans="1:10" x14ac:dyDescent="0.35">
      <c r="A122" s="16" t="s">
        <v>472</v>
      </c>
      <c r="B122" s="16">
        <v>141</v>
      </c>
      <c r="C122" s="16">
        <v>6065</v>
      </c>
      <c r="D122" s="16">
        <v>-192</v>
      </c>
      <c r="E122" s="16">
        <v>2575</v>
      </c>
      <c r="F122" s="16">
        <v>8589</v>
      </c>
      <c r="G122" s="16">
        <v>32325</v>
      </c>
      <c r="H122" s="16">
        <v>6470</v>
      </c>
      <c r="I122" s="16">
        <v>-27408</v>
      </c>
      <c r="J122" s="16">
        <v>11387</v>
      </c>
    </row>
    <row r="123" spans="1:10" x14ac:dyDescent="0.35">
      <c r="A123" s="16" t="s">
        <v>473</v>
      </c>
      <c r="B123" s="16">
        <v>143</v>
      </c>
      <c r="C123" s="16">
        <v>6293</v>
      </c>
      <c r="D123" s="16">
        <v>-2134</v>
      </c>
      <c r="E123" s="16">
        <v>2646</v>
      </c>
      <c r="F123" s="16">
        <v>6948</v>
      </c>
      <c r="G123" s="16">
        <v>32442</v>
      </c>
      <c r="H123" s="16">
        <v>6473</v>
      </c>
      <c r="I123" s="16">
        <v>-31354</v>
      </c>
      <c r="J123" s="16">
        <v>7561</v>
      </c>
    </row>
    <row r="124" spans="1:10" x14ac:dyDescent="0.35">
      <c r="A124" s="16" t="s">
        <v>474</v>
      </c>
      <c r="B124" s="16">
        <v>146</v>
      </c>
      <c r="C124" s="16">
        <v>6052</v>
      </c>
      <c r="D124" s="16">
        <v>158</v>
      </c>
      <c r="E124" s="16">
        <v>2679</v>
      </c>
      <c r="F124" s="16">
        <v>9035</v>
      </c>
      <c r="G124" s="16">
        <v>31398</v>
      </c>
      <c r="H124" s="16">
        <v>6874</v>
      </c>
      <c r="I124" s="16">
        <v>-33991</v>
      </c>
      <c r="J124" s="16">
        <v>4281</v>
      </c>
    </row>
    <row r="125" spans="1:10" x14ac:dyDescent="0.35">
      <c r="A125" s="16" t="s">
        <v>475</v>
      </c>
      <c r="B125" s="16">
        <v>147</v>
      </c>
      <c r="C125" s="16">
        <v>6117</v>
      </c>
      <c r="D125" s="16">
        <v>-182</v>
      </c>
      <c r="E125" s="16">
        <v>2710</v>
      </c>
      <c r="F125" s="16">
        <v>8792</v>
      </c>
      <c r="G125" s="16">
        <v>31334</v>
      </c>
      <c r="H125" s="16">
        <v>6874</v>
      </c>
      <c r="I125" s="16">
        <v>-30549</v>
      </c>
      <c r="J125" s="16">
        <v>7659</v>
      </c>
    </row>
    <row r="126" spans="1:10" x14ac:dyDescent="0.35">
      <c r="A126" s="16" t="s">
        <v>476</v>
      </c>
      <c r="B126" s="16">
        <v>146</v>
      </c>
      <c r="C126" s="16">
        <v>6138</v>
      </c>
      <c r="D126" s="16">
        <v>-283</v>
      </c>
      <c r="E126" s="16">
        <v>2743</v>
      </c>
      <c r="F126" s="16">
        <v>8744</v>
      </c>
      <c r="G126" s="16">
        <v>31448</v>
      </c>
      <c r="H126" s="16">
        <v>6870</v>
      </c>
      <c r="I126" s="16">
        <v>-30651</v>
      </c>
      <c r="J126" s="16">
        <v>7667</v>
      </c>
    </row>
    <row r="127" spans="1:10" x14ac:dyDescent="0.35">
      <c r="A127" s="16" t="s">
        <v>477</v>
      </c>
      <c r="B127" s="16">
        <v>147</v>
      </c>
      <c r="C127" s="16">
        <v>6382</v>
      </c>
      <c r="D127" s="16">
        <v>-335</v>
      </c>
      <c r="E127" s="16">
        <v>2791</v>
      </c>
      <c r="F127" s="16">
        <v>8985</v>
      </c>
      <c r="G127" s="16">
        <v>31444</v>
      </c>
      <c r="H127" s="16">
        <v>6869</v>
      </c>
      <c r="I127" s="16">
        <v>-28450</v>
      </c>
      <c r="J127" s="16">
        <v>9863</v>
      </c>
    </row>
    <row r="128" spans="1:10" x14ac:dyDescent="0.35">
      <c r="A128" s="16" t="s">
        <v>478</v>
      </c>
      <c r="B128" s="16">
        <v>129</v>
      </c>
      <c r="C128" s="16">
        <v>6370</v>
      </c>
      <c r="D128" s="16">
        <v>140</v>
      </c>
      <c r="E128" s="16">
        <v>2826</v>
      </c>
      <c r="F128" s="16">
        <v>9465</v>
      </c>
      <c r="G128" s="16">
        <v>31229</v>
      </c>
      <c r="H128" s="16">
        <v>7034</v>
      </c>
      <c r="I128" s="16">
        <v>-38558</v>
      </c>
      <c r="J128" s="16">
        <v>-295</v>
      </c>
    </row>
    <row r="129" spans="1:10" x14ac:dyDescent="0.35">
      <c r="A129" s="16" t="s">
        <v>479</v>
      </c>
      <c r="B129" s="16">
        <v>129</v>
      </c>
      <c r="C129" s="16">
        <v>6435</v>
      </c>
      <c r="D129" s="16">
        <v>-390</v>
      </c>
      <c r="E129" s="16">
        <v>2861</v>
      </c>
      <c r="F129" s="16">
        <v>9035</v>
      </c>
      <c r="G129" s="16">
        <v>31157</v>
      </c>
      <c r="H129" s="16">
        <v>7034</v>
      </c>
      <c r="I129" s="16">
        <v>-26666</v>
      </c>
      <c r="J129" s="16">
        <v>11525</v>
      </c>
    </row>
    <row r="130" spans="1:10" x14ac:dyDescent="0.35">
      <c r="A130" s="16" t="s">
        <v>480</v>
      </c>
      <c r="B130" s="16">
        <v>129</v>
      </c>
      <c r="C130" s="16">
        <v>6455</v>
      </c>
      <c r="D130" s="16">
        <v>-36</v>
      </c>
      <c r="E130" s="16">
        <v>2900</v>
      </c>
      <c r="F130" s="16">
        <v>9448</v>
      </c>
      <c r="G130" s="16">
        <v>31274</v>
      </c>
      <c r="H130" s="16">
        <v>7033</v>
      </c>
      <c r="I130" s="16">
        <v>-26853</v>
      </c>
      <c r="J130" s="16">
        <v>11454</v>
      </c>
    </row>
    <row r="131" spans="1:10" x14ac:dyDescent="0.35">
      <c r="A131" s="16" t="s">
        <v>481</v>
      </c>
      <c r="B131" s="16">
        <v>127</v>
      </c>
      <c r="C131" s="16">
        <v>6699</v>
      </c>
      <c r="D131" s="16">
        <v>-600</v>
      </c>
      <c r="E131" s="16">
        <v>2969</v>
      </c>
      <c r="F131" s="16">
        <v>9195</v>
      </c>
      <c r="G131" s="16">
        <v>31274</v>
      </c>
      <c r="H131" s="16">
        <v>7031</v>
      </c>
      <c r="I131" s="16">
        <v>-31570</v>
      </c>
      <c r="J131" s="16">
        <v>6735</v>
      </c>
    </row>
    <row r="132" spans="1:10" x14ac:dyDescent="0.35">
      <c r="A132" s="16" t="s">
        <v>482</v>
      </c>
      <c r="B132" s="16">
        <v>151</v>
      </c>
      <c r="C132" s="16">
        <v>6581</v>
      </c>
      <c r="D132" s="16">
        <v>340</v>
      </c>
      <c r="E132" s="16">
        <v>2998</v>
      </c>
      <c r="F132" s="16">
        <v>10070</v>
      </c>
      <c r="G132" s="16">
        <v>31079</v>
      </c>
      <c r="H132" s="16">
        <v>7174</v>
      </c>
      <c r="I132" s="16">
        <v>-36606</v>
      </c>
      <c r="J132" s="16">
        <v>1647</v>
      </c>
    </row>
    <row r="133" spans="1:10" x14ac:dyDescent="0.35">
      <c r="A133" s="16" t="s">
        <v>483</v>
      </c>
      <c r="B133" s="16">
        <v>151</v>
      </c>
      <c r="C133" s="16">
        <v>6644</v>
      </c>
      <c r="D133" s="16">
        <v>-472</v>
      </c>
      <c r="E133" s="16">
        <v>2996</v>
      </c>
      <c r="F133" s="16">
        <v>9319</v>
      </c>
      <c r="G133" s="16">
        <v>30984</v>
      </c>
      <c r="H133" s="16">
        <v>7174</v>
      </c>
      <c r="I133" s="16">
        <v>-27516</v>
      </c>
      <c r="J133" s="16">
        <v>10642</v>
      </c>
    </row>
    <row r="134" spans="1:10" x14ac:dyDescent="0.35">
      <c r="A134" s="16" t="s">
        <v>484</v>
      </c>
      <c r="B134" s="16">
        <v>151</v>
      </c>
      <c r="C134" s="16">
        <v>6662</v>
      </c>
      <c r="D134" s="16">
        <v>-132</v>
      </c>
      <c r="E134" s="16">
        <v>3020</v>
      </c>
      <c r="F134" s="16">
        <v>9701</v>
      </c>
      <c r="G134" s="16">
        <v>31110</v>
      </c>
      <c r="H134" s="16">
        <v>7172</v>
      </c>
      <c r="I134" s="16">
        <v>-26832</v>
      </c>
      <c r="J134" s="16">
        <v>11450</v>
      </c>
    </row>
    <row r="135" spans="1:10" x14ac:dyDescent="0.35">
      <c r="A135" s="16" t="s">
        <v>485</v>
      </c>
      <c r="B135" s="16">
        <v>150</v>
      </c>
      <c r="C135" s="16">
        <v>6835</v>
      </c>
      <c r="D135" s="16">
        <v>-599</v>
      </c>
      <c r="E135" s="16">
        <v>3068</v>
      </c>
      <c r="F135" s="16">
        <v>9454</v>
      </c>
      <c r="G135" s="16">
        <v>31128</v>
      </c>
      <c r="H135" s="16">
        <v>7172</v>
      </c>
      <c r="I135" s="16">
        <v>-29270</v>
      </c>
      <c r="J135" s="16">
        <v>9030</v>
      </c>
    </row>
    <row r="136" spans="1:10" x14ac:dyDescent="0.35">
      <c r="A136" s="16" t="s">
        <v>486</v>
      </c>
      <c r="B136" s="16">
        <v>158</v>
      </c>
      <c r="C136" s="16">
        <v>6778</v>
      </c>
      <c r="D136" s="16">
        <v>174</v>
      </c>
      <c r="E136" s="16">
        <v>3105</v>
      </c>
      <c r="F136" s="16">
        <v>10215</v>
      </c>
      <c r="G136" s="16">
        <v>31213</v>
      </c>
      <c r="H136" s="16">
        <v>7291</v>
      </c>
      <c r="I136" s="16">
        <v>-34492</v>
      </c>
      <c r="J136" s="16">
        <v>4012</v>
      </c>
    </row>
    <row r="137" spans="1:10" ht="13.75" customHeight="1" x14ac:dyDescent="0.35">
      <c r="A137" s="16" t="s">
        <v>487</v>
      </c>
      <c r="B137" s="16">
        <v>158</v>
      </c>
      <c r="C137" s="16">
        <v>6844</v>
      </c>
      <c r="D137" s="16">
        <v>-503</v>
      </c>
      <c r="E137" s="16">
        <v>3124</v>
      </c>
      <c r="F137" s="16">
        <v>9623</v>
      </c>
      <c r="G137" s="16">
        <v>31173</v>
      </c>
      <c r="H137" s="16">
        <v>7291</v>
      </c>
      <c r="I137" s="16">
        <v>-27719</v>
      </c>
      <c r="J137" s="16">
        <v>10745</v>
      </c>
    </row>
    <row r="138" spans="1:10" x14ac:dyDescent="0.35">
      <c r="A138" s="16" t="s">
        <v>488</v>
      </c>
      <c r="B138" s="16">
        <v>158</v>
      </c>
      <c r="C138" s="16">
        <v>6860</v>
      </c>
      <c r="D138" s="16">
        <v>-98</v>
      </c>
      <c r="E138" s="16">
        <v>3163</v>
      </c>
      <c r="F138" s="16">
        <v>10083</v>
      </c>
      <c r="G138" s="16">
        <v>31140</v>
      </c>
      <c r="H138" s="16">
        <v>7288</v>
      </c>
      <c r="I138" s="16">
        <v>-27926</v>
      </c>
      <c r="J138" s="16">
        <v>10502</v>
      </c>
    </row>
    <row r="139" spans="1:10" x14ac:dyDescent="0.35">
      <c r="A139" s="16" t="s">
        <v>489</v>
      </c>
      <c r="B139" s="16">
        <v>158</v>
      </c>
      <c r="C139" s="16">
        <v>7035</v>
      </c>
      <c r="D139" s="16">
        <v>-540</v>
      </c>
      <c r="E139" s="16">
        <v>3201</v>
      </c>
      <c r="F139" s="16">
        <v>9854</v>
      </c>
      <c r="G139" s="16">
        <v>31477</v>
      </c>
      <c r="H139" s="16">
        <v>7292</v>
      </c>
      <c r="I139" s="16">
        <v>-26188</v>
      </c>
      <c r="J139" s="16">
        <v>12581</v>
      </c>
    </row>
    <row r="140" spans="1:10" x14ac:dyDescent="0.35">
      <c r="A140" s="16" t="s">
        <v>490</v>
      </c>
      <c r="B140" s="16">
        <v>203</v>
      </c>
      <c r="C140" s="16">
        <v>7125</v>
      </c>
      <c r="D140" s="16">
        <v>183</v>
      </c>
      <c r="E140" s="16">
        <v>3247</v>
      </c>
      <c r="F140" s="16">
        <v>10758</v>
      </c>
      <c r="G140" s="16">
        <v>31357</v>
      </c>
      <c r="H140" s="16">
        <v>7261</v>
      </c>
      <c r="I140" s="16">
        <v>-31550</v>
      </c>
      <c r="J140" s="16">
        <v>7068</v>
      </c>
    </row>
    <row r="141" spans="1:10" x14ac:dyDescent="0.35">
      <c r="A141" s="16" t="s">
        <v>491</v>
      </c>
      <c r="B141" s="16">
        <v>203</v>
      </c>
      <c r="C141" s="16">
        <v>7178</v>
      </c>
      <c r="D141" s="16">
        <v>-525</v>
      </c>
      <c r="E141" s="16">
        <v>3280</v>
      </c>
      <c r="F141" s="16">
        <v>10136</v>
      </c>
      <c r="G141" s="16">
        <v>31286</v>
      </c>
      <c r="H141" s="16">
        <v>7261</v>
      </c>
      <c r="I141" s="16">
        <v>-27388</v>
      </c>
      <c r="J141" s="16">
        <v>11159</v>
      </c>
    </row>
    <row r="142" spans="1:10" x14ac:dyDescent="0.35">
      <c r="A142" s="16" t="s">
        <v>492</v>
      </c>
      <c r="B142" s="16">
        <v>203</v>
      </c>
      <c r="C142" s="16">
        <v>7204</v>
      </c>
      <c r="D142" s="16">
        <v>-109</v>
      </c>
      <c r="E142" s="16">
        <v>3328</v>
      </c>
      <c r="F142" s="16">
        <v>10626</v>
      </c>
      <c r="G142" s="16">
        <v>31464</v>
      </c>
      <c r="H142" s="16">
        <v>7259</v>
      </c>
      <c r="I142" s="16">
        <v>-26942</v>
      </c>
      <c r="J142" s="16">
        <v>11781</v>
      </c>
    </row>
    <row r="143" spans="1:10" x14ac:dyDescent="0.35">
      <c r="A143" s="16" t="s">
        <v>493</v>
      </c>
      <c r="B143" s="16">
        <v>205</v>
      </c>
      <c r="C143" s="16">
        <v>7366</v>
      </c>
      <c r="D143" s="16">
        <v>-598</v>
      </c>
      <c r="E143" s="16">
        <v>3373</v>
      </c>
      <c r="F143" s="16">
        <v>10346</v>
      </c>
      <c r="G143" s="16">
        <v>31433</v>
      </c>
      <c r="H143" s="16">
        <v>7260</v>
      </c>
      <c r="I143" s="16">
        <v>-26607</v>
      </c>
      <c r="J143" s="16">
        <v>12086</v>
      </c>
    </row>
    <row r="144" spans="1:10" x14ac:dyDescent="0.35">
      <c r="A144" s="16" t="s">
        <v>494</v>
      </c>
      <c r="B144" s="16">
        <v>212</v>
      </c>
      <c r="C144" s="16">
        <v>7531</v>
      </c>
      <c r="D144" s="16">
        <v>123</v>
      </c>
      <c r="E144" s="16">
        <v>3402</v>
      </c>
      <c r="F144" s="16">
        <v>11268</v>
      </c>
      <c r="G144" s="16">
        <v>31234</v>
      </c>
      <c r="H144" s="16">
        <v>7138</v>
      </c>
      <c r="I144" s="16">
        <v>-31992</v>
      </c>
      <c r="J144" s="16">
        <v>6380</v>
      </c>
    </row>
    <row r="145" spans="1:10" x14ac:dyDescent="0.35">
      <c r="A145" s="16" t="s">
        <v>495</v>
      </c>
      <c r="B145" s="16">
        <v>212</v>
      </c>
      <c r="C145" s="16">
        <v>7601</v>
      </c>
      <c r="D145" s="16">
        <v>-320</v>
      </c>
      <c r="E145" s="16">
        <v>3434</v>
      </c>
      <c r="F145" s="16">
        <v>10927</v>
      </c>
      <c r="G145" s="16">
        <v>31157</v>
      </c>
      <c r="H145" s="16">
        <v>7138</v>
      </c>
      <c r="I145" s="16">
        <v>-26402</v>
      </c>
      <c r="J145" s="16">
        <v>11893</v>
      </c>
    </row>
    <row r="146" spans="1:10" x14ac:dyDescent="0.35">
      <c r="A146" s="16" t="s">
        <v>496</v>
      </c>
      <c r="B146" s="16">
        <v>212</v>
      </c>
      <c r="C146" s="16">
        <v>7622</v>
      </c>
      <c r="D146" s="16">
        <v>-326</v>
      </c>
      <c r="E146" s="16">
        <v>3490</v>
      </c>
      <c r="F146" s="16">
        <v>10998</v>
      </c>
      <c r="G146" s="16">
        <v>31300</v>
      </c>
      <c r="H146" s="16">
        <v>7137</v>
      </c>
      <c r="I146" s="16">
        <v>-26132</v>
      </c>
      <c r="J146" s="16">
        <v>12305</v>
      </c>
    </row>
    <row r="147" spans="1:10" x14ac:dyDescent="0.35">
      <c r="A147" s="16" t="s">
        <v>497</v>
      </c>
      <c r="B147" s="16">
        <v>213</v>
      </c>
      <c r="C147" s="16">
        <v>7806</v>
      </c>
      <c r="D147" s="16">
        <v>-708</v>
      </c>
      <c r="E147" s="16">
        <v>3545</v>
      </c>
      <c r="F147" s="16">
        <v>10856</v>
      </c>
      <c r="G147" s="16">
        <v>31316</v>
      </c>
      <c r="H147" s="16">
        <v>7143</v>
      </c>
      <c r="I147" s="16">
        <v>-26805</v>
      </c>
      <c r="J147" s="16">
        <v>11654</v>
      </c>
    </row>
    <row r="148" spans="1:10" x14ac:dyDescent="0.35">
      <c r="A148" s="16" t="s">
        <v>498</v>
      </c>
      <c r="B148" s="16">
        <v>221</v>
      </c>
      <c r="C148" s="16">
        <v>8029</v>
      </c>
      <c r="D148" s="16">
        <v>-107</v>
      </c>
      <c r="E148" s="16">
        <v>3564</v>
      </c>
      <c r="F148" s="16">
        <v>11707</v>
      </c>
      <c r="G148" s="16">
        <v>31722</v>
      </c>
      <c r="H148" s="16">
        <v>6971</v>
      </c>
      <c r="I148" s="16">
        <v>-29321</v>
      </c>
      <c r="J148" s="16">
        <v>9372</v>
      </c>
    </row>
    <row r="149" spans="1:10" x14ac:dyDescent="0.35">
      <c r="A149" s="16" t="s">
        <v>499</v>
      </c>
      <c r="B149" s="16">
        <v>221</v>
      </c>
      <c r="C149" s="16">
        <v>8111</v>
      </c>
      <c r="D149" s="16">
        <v>-293</v>
      </c>
      <c r="E149" s="16">
        <v>3608</v>
      </c>
      <c r="F149" s="16">
        <v>11647</v>
      </c>
      <c r="G149" s="16">
        <v>31756</v>
      </c>
      <c r="H149" s="16">
        <v>6922</v>
      </c>
      <c r="I149" s="16">
        <v>-28418</v>
      </c>
      <c r="J149" s="16">
        <v>10260</v>
      </c>
    </row>
    <row r="150" spans="1:10" x14ac:dyDescent="0.35">
      <c r="A150" s="16" t="s">
        <v>500</v>
      </c>
      <c r="B150" s="16">
        <v>221</v>
      </c>
      <c r="C150" s="16">
        <v>8121</v>
      </c>
      <c r="D150" s="16">
        <v>-318</v>
      </c>
      <c r="E150" s="16">
        <v>3646</v>
      </c>
      <c r="F150" s="16">
        <v>11670</v>
      </c>
      <c r="G150" s="16">
        <v>31797</v>
      </c>
      <c r="H150" s="16">
        <v>7020</v>
      </c>
      <c r="I150" s="16">
        <v>-26214</v>
      </c>
      <c r="J150" s="16">
        <v>12603</v>
      </c>
    </row>
    <row r="151" spans="1:10" x14ac:dyDescent="0.35">
      <c r="A151" s="16" t="s">
        <v>501</v>
      </c>
      <c r="B151" s="16">
        <v>222</v>
      </c>
      <c r="C151" s="16">
        <v>8305</v>
      </c>
      <c r="D151" s="16">
        <v>-628</v>
      </c>
      <c r="E151" s="16">
        <v>3702</v>
      </c>
      <c r="F151" s="16">
        <v>11601</v>
      </c>
      <c r="G151" s="16">
        <v>31827</v>
      </c>
      <c r="H151" s="16">
        <v>6918</v>
      </c>
      <c r="I151" s="16">
        <v>-25542</v>
      </c>
      <c r="J151" s="16">
        <v>13203</v>
      </c>
    </row>
    <row r="152" spans="1:10" x14ac:dyDescent="0.35">
      <c r="A152" s="16" t="s">
        <v>502</v>
      </c>
      <c r="B152" s="16">
        <v>249</v>
      </c>
      <c r="C152" s="16">
        <v>8566</v>
      </c>
      <c r="D152" s="16">
        <v>-270</v>
      </c>
      <c r="E152" s="16">
        <v>3725</v>
      </c>
      <c r="F152" s="16">
        <v>12270</v>
      </c>
      <c r="G152" s="16">
        <v>33034</v>
      </c>
      <c r="H152" s="16">
        <v>6563</v>
      </c>
      <c r="I152" s="16">
        <v>-29061</v>
      </c>
      <c r="J152" s="16">
        <v>10536</v>
      </c>
    </row>
    <row r="153" spans="1:10" x14ac:dyDescent="0.35">
      <c r="A153" s="16" t="s">
        <v>503</v>
      </c>
      <c r="B153" s="16">
        <v>249</v>
      </c>
      <c r="C153" s="16">
        <v>8644</v>
      </c>
      <c r="D153" s="16">
        <v>-526</v>
      </c>
      <c r="E153" s="16">
        <v>3794</v>
      </c>
      <c r="F153" s="16">
        <v>12161</v>
      </c>
      <c r="G153" s="16">
        <v>32992</v>
      </c>
      <c r="H153" s="16">
        <v>6519</v>
      </c>
      <c r="I153" s="16">
        <v>-27696</v>
      </c>
      <c r="J153" s="16">
        <v>11815</v>
      </c>
    </row>
    <row r="154" spans="1:10" x14ac:dyDescent="0.35">
      <c r="A154" s="16" t="s">
        <v>504</v>
      </c>
      <c r="B154" s="16">
        <v>249</v>
      </c>
      <c r="C154" s="16">
        <v>8661</v>
      </c>
      <c r="D154" s="16">
        <v>-112</v>
      </c>
      <c r="E154" s="16">
        <v>3840</v>
      </c>
      <c r="F154" s="16">
        <v>12638</v>
      </c>
      <c r="G154" s="16">
        <v>33037</v>
      </c>
      <c r="H154" s="16">
        <v>6604</v>
      </c>
      <c r="I154" s="16">
        <v>-25680</v>
      </c>
      <c r="J154" s="16">
        <v>13961</v>
      </c>
    </row>
    <row r="155" spans="1:10" x14ac:dyDescent="0.35">
      <c r="A155" s="16" t="s">
        <v>505</v>
      </c>
      <c r="B155" s="16">
        <v>284</v>
      </c>
      <c r="C155" s="16">
        <v>8812</v>
      </c>
      <c r="D155" s="16">
        <v>-542</v>
      </c>
      <c r="E155" s="16">
        <v>3858</v>
      </c>
      <c r="F155" s="16">
        <v>12412</v>
      </c>
      <c r="G155" s="16">
        <v>32984</v>
      </c>
      <c r="H155" s="16">
        <v>6520</v>
      </c>
      <c r="I155" s="16">
        <v>-28500</v>
      </c>
      <c r="J155" s="16">
        <v>11004</v>
      </c>
    </row>
    <row r="156" spans="1:10" x14ac:dyDescent="0.35">
      <c r="A156" s="16" t="s">
        <v>506</v>
      </c>
      <c r="B156" s="16">
        <v>205</v>
      </c>
      <c r="C156" s="16">
        <v>8946</v>
      </c>
      <c r="D156" s="16">
        <v>31</v>
      </c>
      <c r="E156" s="16">
        <v>3830</v>
      </c>
      <c r="F156" s="16">
        <v>13012</v>
      </c>
      <c r="G156" s="16">
        <v>34943</v>
      </c>
      <c r="H156" s="16">
        <v>6623</v>
      </c>
      <c r="I156" s="16">
        <v>-35876</v>
      </c>
      <c r="J156" s="16">
        <v>5690</v>
      </c>
    </row>
    <row r="157" spans="1:10" x14ac:dyDescent="0.35">
      <c r="A157" s="16" t="s">
        <v>507</v>
      </c>
      <c r="B157" s="16">
        <v>205</v>
      </c>
      <c r="C157" s="16">
        <v>8978</v>
      </c>
      <c r="D157" s="16">
        <v>-586</v>
      </c>
      <c r="E157" s="16">
        <v>3872</v>
      </c>
      <c r="F157" s="16">
        <v>12469</v>
      </c>
      <c r="G157" s="16">
        <v>34802</v>
      </c>
      <c r="H157" s="16">
        <v>6563</v>
      </c>
      <c r="I157" s="16">
        <v>-29037</v>
      </c>
      <c r="J157" s="16">
        <v>12328</v>
      </c>
    </row>
    <row r="158" spans="1:10" x14ac:dyDescent="0.35">
      <c r="A158" s="16" t="s">
        <v>508</v>
      </c>
      <c r="B158" s="16">
        <v>205</v>
      </c>
      <c r="C158" s="16">
        <v>8960</v>
      </c>
      <c r="D158" s="16">
        <v>-145</v>
      </c>
      <c r="E158" s="16">
        <v>3898</v>
      </c>
      <c r="F158" s="16">
        <v>12918</v>
      </c>
      <c r="G158" s="16">
        <v>35068</v>
      </c>
      <c r="H158" s="16">
        <v>6821</v>
      </c>
      <c r="I158" s="16">
        <v>-27749</v>
      </c>
      <c r="J158" s="16">
        <v>14140</v>
      </c>
    </row>
    <row r="159" spans="1:10" x14ac:dyDescent="0.35">
      <c r="A159" s="16" t="s">
        <v>509</v>
      </c>
      <c r="B159" s="16">
        <v>206</v>
      </c>
      <c r="C159" s="16">
        <v>9028</v>
      </c>
      <c r="D159" s="16">
        <v>-568</v>
      </c>
      <c r="E159" s="16">
        <v>3981</v>
      </c>
      <c r="F159" s="16">
        <v>12647</v>
      </c>
      <c r="G159" s="16">
        <v>35386</v>
      </c>
      <c r="H159" s="16">
        <v>7012</v>
      </c>
      <c r="I159" s="16">
        <v>-32163</v>
      </c>
      <c r="J159" s="16">
        <v>10235</v>
      </c>
    </row>
    <row r="160" spans="1:10" x14ac:dyDescent="0.35">
      <c r="A160" s="16" t="s">
        <v>510</v>
      </c>
      <c r="B160" s="16">
        <v>264</v>
      </c>
      <c r="C160" s="16">
        <v>9608</v>
      </c>
      <c r="D160" s="16">
        <v>-155</v>
      </c>
      <c r="E160" s="16">
        <v>4032</v>
      </c>
      <c r="F160" s="16">
        <v>13749</v>
      </c>
      <c r="G160" s="16">
        <v>36527</v>
      </c>
      <c r="H160" s="16">
        <v>7049</v>
      </c>
      <c r="I160" s="16">
        <v>-38343</v>
      </c>
      <c r="J160" s="16">
        <v>5233</v>
      </c>
    </row>
    <row r="161" spans="1:10" x14ac:dyDescent="0.35">
      <c r="A161" s="16" t="s">
        <v>511</v>
      </c>
      <c r="B161" s="16">
        <v>264</v>
      </c>
      <c r="C161" s="16">
        <v>9556</v>
      </c>
      <c r="D161" s="16">
        <v>-503</v>
      </c>
      <c r="E161" s="16">
        <v>4080</v>
      </c>
      <c r="F161" s="16">
        <v>13397</v>
      </c>
      <c r="G161" s="16">
        <v>36459</v>
      </c>
      <c r="H161" s="16">
        <v>6437</v>
      </c>
      <c r="I161" s="16">
        <v>-30651</v>
      </c>
      <c r="J161" s="16">
        <v>12245</v>
      </c>
    </row>
    <row r="162" spans="1:10" x14ac:dyDescent="0.35">
      <c r="A162" s="16" t="s">
        <v>512</v>
      </c>
      <c r="B162" s="16">
        <v>264</v>
      </c>
      <c r="C162" s="16">
        <v>9542</v>
      </c>
      <c r="D162" s="16">
        <v>-116</v>
      </c>
      <c r="E162" s="16">
        <v>4128</v>
      </c>
      <c r="F162" s="16">
        <v>13818</v>
      </c>
      <c r="G162" s="16">
        <v>36553</v>
      </c>
      <c r="H162" s="16">
        <v>6761</v>
      </c>
      <c r="I162" s="16">
        <v>-26139</v>
      </c>
      <c r="J162" s="16">
        <v>17175</v>
      </c>
    </row>
    <row r="163" spans="1:10" x14ac:dyDescent="0.35">
      <c r="A163" s="16" t="s">
        <v>513</v>
      </c>
      <c r="B163" s="16">
        <v>263</v>
      </c>
      <c r="C163" s="16">
        <v>9680</v>
      </c>
      <c r="D163" s="16">
        <v>-491</v>
      </c>
      <c r="E163" s="16">
        <v>4241</v>
      </c>
      <c r="F163" s="16">
        <v>13693</v>
      </c>
      <c r="G163" s="16">
        <v>36729</v>
      </c>
      <c r="H163" s="16">
        <v>6349</v>
      </c>
      <c r="I163" s="16">
        <v>-31318</v>
      </c>
      <c r="J163" s="16">
        <v>11760</v>
      </c>
    </row>
    <row r="164" spans="1:10" x14ac:dyDescent="0.35">
      <c r="A164" s="16" t="s">
        <v>514</v>
      </c>
      <c r="B164" s="16">
        <v>264</v>
      </c>
      <c r="C164" s="16">
        <v>10032</v>
      </c>
      <c r="D164" s="16">
        <v>-89</v>
      </c>
      <c r="E164" s="16">
        <v>4375</v>
      </c>
      <c r="F164" s="16">
        <v>14582</v>
      </c>
      <c r="G164" s="16">
        <v>39688</v>
      </c>
      <c r="H164" s="16">
        <v>6696</v>
      </c>
      <c r="I164" s="16">
        <v>-32660</v>
      </c>
      <c r="J164" s="16">
        <v>13724</v>
      </c>
    </row>
    <row r="165" spans="1:10" x14ac:dyDescent="0.35">
      <c r="A165" s="16" t="s">
        <v>515</v>
      </c>
      <c r="B165" s="16">
        <v>264</v>
      </c>
      <c r="C165" s="16">
        <v>10092</v>
      </c>
      <c r="D165" s="16">
        <v>-398</v>
      </c>
      <c r="E165" s="16">
        <v>4528</v>
      </c>
      <c r="F165" s="16">
        <v>14486</v>
      </c>
      <c r="G165" s="16">
        <v>39714</v>
      </c>
      <c r="H165" s="16">
        <v>6412</v>
      </c>
      <c r="I165" s="16">
        <v>-29287</v>
      </c>
      <c r="J165" s="16">
        <v>16839</v>
      </c>
    </row>
    <row r="166" spans="1:10" x14ac:dyDescent="0.35">
      <c r="A166" s="16" t="s">
        <v>516</v>
      </c>
      <c r="B166" s="16">
        <v>264</v>
      </c>
      <c r="C166" s="16">
        <v>10126</v>
      </c>
      <c r="D166" s="16">
        <v>88</v>
      </c>
      <c r="E166" s="16">
        <v>4592</v>
      </c>
      <c r="F166" s="16">
        <v>15070</v>
      </c>
      <c r="G166" s="16">
        <v>39846</v>
      </c>
      <c r="H166" s="16">
        <v>6547</v>
      </c>
      <c r="I166" s="16">
        <v>-28806</v>
      </c>
      <c r="J166" s="16">
        <v>17587</v>
      </c>
    </row>
    <row r="167" spans="1:10" x14ac:dyDescent="0.35">
      <c r="A167" s="16" t="s">
        <v>517</v>
      </c>
      <c r="B167" s="16">
        <v>264</v>
      </c>
      <c r="C167" s="16">
        <v>10271</v>
      </c>
      <c r="D167" s="16">
        <v>-346</v>
      </c>
      <c r="E167" s="16">
        <v>4715</v>
      </c>
      <c r="F167" s="16">
        <v>14904</v>
      </c>
      <c r="G167" s="16">
        <v>40062</v>
      </c>
      <c r="H167" s="16">
        <v>6766</v>
      </c>
      <c r="I167" s="16">
        <v>-28841</v>
      </c>
      <c r="J167" s="16">
        <v>17987</v>
      </c>
    </row>
    <row r="168" spans="1:10" x14ac:dyDescent="0.35">
      <c r="A168" s="16" t="s">
        <v>518</v>
      </c>
      <c r="B168" s="16">
        <v>261</v>
      </c>
      <c r="C168" s="16">
        <v>10650</v>
      </c>
      <c r="D168" s="16">
        <v>77</v>
      </c>
      <c r="E168" s="16">
        <v>4803</v>
      </c>
      <c r="F168" s="16">
        <v>15791</v>
      </c>
      <c r="G168" s="16">
        <v>42494</v>
      </c>
      <c r="H168" s="16">
        <v>6995</v>
      </c>
      <c r="I168" s="16">
        <v>-36662</v>
      </c>
      <c r="J168" s="16">
        <v>12827</v>
      </c>
    </row>
    <row r="169" spans="1:10" x14ac:dyDescent="0.35">
      <c r="A169" s="16" t="s">
        <v>519</v>
      </c>
      <c r="B169" s="16">
        <v>261</v>
      </c>
      <c r="C169" s="16">
        <v>10725</v>
      </c>
      <c r="D169" s="16">
        <v>-47</v>
      </c>
      <c r="E169" s="16">
        <v>4863</v>
      </c>
      <c r="F169" s="16">
        <v>15802</v>
      </c>
      <c r="G169" s="16">
        <v>42336</v>
      </c>
      <c r="H169" s="16">
        <v>6902</v>
      </c>
      <c r="I169" s="16">
        <v>-29781</v>
      </c>
      <c r="J169" s="16">
        <v>19457</v>
      </c>
    </row>
    <row r="170" spans="1:10" x14ac:dyDescent="0.35">
      <c r="A170" s="16" t="s">
        <v>520</v>
      </c>
      <c r="B170" s="16">
        <v>261</v>
      </c>
      <c r="C170" s="16">
        <v>10757</v>
      </c>
      <c r="D170" s="16">
        <v>-30</v>
      </c>
      <c r="E170" s="16">
        <v>4909</v>
      </c>
      <c r="F170" s="16">
        <v>15897</v>
      </c>
      <c r="G170" s="16">
        <v>42514</v>
      </c>
      <c r="H170" s="16">
        <v>7055</v>
      </c>
      <c r="I170" s="16">
        <v>-29560</v>
      </c>
      <c r="J170" s="16">
        <v>20009</v>
      </c>
    </row>
    <row r="171" spans="1:10" x14ac:dyDescent="0.35">
      <c r="A171" s="16" t="s">
        <v>521</v>
      </c>
      <c r="B171" s="16">
        <v>261</v>
      </c>
      <c r="C171" s="16">
        <v>10905</v>
      </c>
      <c r="D171" s="16">
        <v>-84</v>
      </c>
      <c r="E171" s="16">
        <v>4937</v>
      </c>
      <c r="F171" s="16">
        <v>16019</v>
      </c>
      <c r="G171" s="16">
        <v>42651</v>
      </c>
      <c r="H171" s="16">
        <v>7154</v>
      </c>
      <c r="I171" s="16">
        <v>-30694</v>
      </c>
      <c r="J171" s="16">
        <v>19111</v>
      </c>
    </row>
    <row r="172" spans="1:10" x14ac:dyDescent="0.35">
      <c r="A172" s="16" t="s">
        <v>522</v>
      </c>
      <c r="B172" s="16">
        <v>256</v>
      </c>
      <c r="C172" s="16">
        <v>11357</v>
      </c>
      <c r="D172" s="16">
        <v>-140</v>
      </c>
      <c r="E172" s="16">
        <v>5022</v>
      </c>
      <c r="F172" s="16">
        <v>16495</v>
      </c>
      <c r="G172" s="16">
        <v>45240</v>
      </c>
      <c r="H172" s="16">
        <v>7293</v>
      </c>
      <c r="I172" s="16">
        <v>-39229</v>
      </c>
      <c r="J172" s="16">
        <v>13304</v>
      </c>
    </row>
    <row r="173" spans="1:10" x14ac:dyDescent="0.35">
      <c r="A173" s="16" t="s">
        <v>523</v>
      </c>
      <c r="B173" s="16">
        <v>256</v>
      </c>
      <c r="C173" s="16">
        <v>11415</v>
      </c>
      <c r="D173" s="16">
        <v>-391</v>
      </c>
      <c r="E173" s="16">
        <v>5092</v>
      </c>
      <c r="F173" s="16">
        <v>16372</v>
      </c>
      <c r="G173" s="16">
        <v>45277</v>
      </c>
      <c r="H173" s="16">
        <v>7148</v>
      </c>
      <c r="I173" s="16">
        <v>-33344</v>
      </c>
      <c r="J173" s="16">
        <v>19081</v>
      </c>
    </row>
    <row r="174" spans="1:10" x14ac:dyDescent="0.35">
      <c r="A174" s="16" t="s">
        <v>524</v>
      </c>
      <c r="B174" s="16">
        <v>256</v>
      </c>
      <c r="C174" s="16">
        <v>11451</v>
      </c>
      <c r="D174" s="16">
        <v>-41</v>
      </c>
      <c r="E174" s="16">
        <v>5149</v>
      </c>
      <c r="F174" s="16">
        <v>16815</v>
      </c>
      <c r="G174" s="16">
        <v>45314</v>
      </c>
      <c r="H174" s="16">
        <v>7343</v>
      </c>
      <c r="I174" s="16">
        <v>-31904</v>
      </c>
      <c r="J174" s="16">
        <v>20753</v>
      </c>
    </row>
    <row r="175" spans="1:10" x14ac:dyDescent="0.35">
      <c r="A175" s="16" t="s">
        <v>525</v>
      </c>
      <c r="B175" s="16">
        <v>255</v>
      </c>
      <c r="C175" s="16">
        <v>11586</v>
      </c>
      <c r="D175" s="16">
        <v>-474</v>
      </c>
      <c r="E175" s="16">
        <v>5216</v>
      </c>
      <c r="F175" s="16">
        <v>16583</v>
      </c>
      <c r="G175" s="16">
        <v>45665</v>
      </c>
      <c r="H175" s="16">
        <v>7229</v>
      </c>
      <c r="I175" s="16">
        <v>-31674</v>
      </c>
      <c r="J175" s="16">
        <v>21220</v>
      </c>
    </row>
    <row r="176" spans="1:10" x14ac:dyDescent="0.35">
      <c r="A176" s="16" t="s">
        <v>526</v>
      </c>
      <c r="B176" s="16">
        <v>195</v>
      </c>
      <c r="C176" s="16">
        <v>12076</v>
      </c>
      <c r="D176" s="16">
        <v>-120</v>
      </c>
      <c r="E176" s="16">
        <v>5324</v>
      </c>
      <c r="F176" s="16">
        <v>17475</v>
      </c>
      <c r="G176" s="16">
        <v>47129</v>
      </c>
      <c r="H176" s="16">
        <v>6946</v>
      </c>
      <c r="I176" s="16">
        <v>-39665</v>
      </c>
      <c r="J176" s="16">
        <v>14410</v>
      </c>
    </row>
    <row r="177" spans="1:10" x14ac:dyDescent="0.35">
      <c r="A177" s="16" t="s">
        <v>527</v>
      </c>
      <c r="B177" s="16">
        <v>195</v>
      </c>
      <c r="C177" s="16">
        <v>12151</v>
      </c>
      <c r="D177" s="16">
        <v>-618</v>
      </c>
      <c r="E177" s="16">
        <v>5381</v>
      </c>
      <c r="F177" s="16">
        <v>17109</v>
      </c>
      <c r="G177" s="16">
        <v>47375</v>
      </c>
      <c r="H177" s="16">
        <v>6906</v>
      </c>
      <c r="I177" s="16">
        <v>-33952</v>
      </c>
      <c r="J177" s="16">
        <v>20329</v>
      </c>
    </row>
    <row r="178" spans="1:10" x14ac:dyDescent="0.35">
      <c r="A178" s="16" t="s">
        <v>528</v>
      </c>
      <c r="B178" s="16">
        <v>195</v>
      </c>
      <c r="C178" s="16">
        <v>12181</v>
      </c>
      <c r="D178" s="16">
        <v>-28</v>
      </c>
      <c r="E178" s="16">
        <v>5436</v>
      </c>
      <c r="F178" s="16">
        <v>17784</v>
      </c>
      <c r="G178" s="16">
        <v>47626</v>
      </c>
      <c r="H178" s="16">
        <v>7000</v>
      </c>
      <c r="I178" s="16">
        <v>-31864</v>
      </c>
      <c r="J178" s="16">
        <v>22762</v>
      </c>
    </row>
    <row r="179" spans="1:10" x14ac:dyDescent="0.35">
      <c r="A179" s="16" t="s">
        <v>529</v>
      </c>
      <c r="B179" s="16">
        <v>194</v>
      </c>
      <c r="C179" s="16">
        <v>12379</v>
      </c>
      <c r="D179" s="16">
        <v>-683</v>
      </c>
      <c r="E179" s="16">
        <v>5464</v>
      </c>
      <c r="F179" s="16">
        <v>17354</v>
      </c>
      <c r="G179" s="16">
        <v>47885</v>
      </c>
      <c r="H179" s="16">
        <v>7011</v>
      </c>
      <c r="I179" s="16">
        <v>-34064</v>
      </c>
      <c r="J179" s="16">
        <v>20832</v>
      </c>
    </row>
    <row r="180" spans="1:10" x14ac:dyDescent="0.35">
      <c r="A180" s="16" t="s">
        <v>1939</v>
      </c>
      <c r="B180" s="16">
        <v>218</v>
      </c>
      <c r="C180" s="16">
        <v>12703</v>
      </c>
      <c r="D180" s="16">
        <v>-228</v>
      </c>
      <c r="E180" s="16">
        <v>5573</v>
      </c>
      <c r="F180" s="16">
        <v>18266</v>
      </c>
      <c r="G180" s="16">
        <v>48919</v>
      </c>
      <c r="H180" s="16">
        <v>6946</v>
      </c>
      <c r="I180" s="16">
        <v>-40530</v>
      </c>
      <c r="J180" s="16">
        <v>15335</v>
      </c>
    </row>
  </sheetData>
  <pageMargins left="0.7" right="0.7" top="0.75" bottom="0.75" header="0.3" footer="0.3"/>
  <pageSetup paperSize="9" scale="10" orientation="portrait" horizontalDpi="4294967295" verticalDpi="4294967295" r:id="rId1"/>
  <tableParts count="1">
    <tablePart r:id="rId2"/>
  </tableParts>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DC7552-CD5F-453D-9E70-A94E48937CB0}">
  <sheetPr codeName="Sheet43">
    <pageSetUpPr fitToPage="1"/>
  </sheetPr>
  <dimension ref="A1:U180"/>
  <sheetViews>
    <sheetView zoomScaleNormal="100" workbookViewId="0"/>
  </sheetViews>
  <sheetFormatPr defaultColWidth="9.453125" defaultRowHeight="15.5" x14ac:dyDescent="0.35"/>
  <cols>
    <col min="1" max="1" width="25.54296875" style="9" customWidth="1"/>
    <col min="2" max="6" width="23.453125" style="9" customWidth="1"/>
    <col min="7" max="16384" width="9.453125" style="9"/>
  </cols>
  <sheetData>
    <row r="1" spans="1:21" s="71" customFormat="1" ht="17.5" customHeight="1" x14ac:dyDescent="0.4">
      <c r="A1" s="2" t="s">
        <v>1515</v>
      </c>
      <c r="B1" s="3"/>
      <c r="C1" s="3"/>
      <c r="D1" s="3"/>
      <c r="H1" s="75"/>
    </row>
    <row r="2" spans="1:21" ht="17.5" customHeight="1" x14ac:dyDescent="0.35">
      <c r="A2" s="12" t="s">
        <v>1075</v>
      </c>
    </row>
    <row r="3" spans="1:21" ht="17.5" customHeight="1" x14ac:dyDescent="0.35">
      <c r="A3" s="12" t="s">
        <v>1497</v>
      </c>
    </row>
    <row r="4" spans="1:21" ht="17.5" customHeight="1" x14ac:dyDescent="0.35">
      <c r="A4" s="12" t="s">
        <v>1076</v>
      </c>
    </row>
    <row r="5" spans="1:21" ht="90" customHeight="1" x14ac:dyDescent="0.35">
      <c r="A5" s="101" t="s">
        <v>1079</v>
      </c>
      <c r="B5" s="13" t="s">
        <v>1516</v>
      </c>
      <c r="C5" s="13" t="s">
        <v>1517</v>
      </c>
      <c r="D5" s="13" t="s">
        <v>1518</v>
      </c>
      <c r="E5" s="13" t="s">
        <v>1519</v>
      </c>
      <c r="F5" s="13" t="s">
        <v>1520</v>
      </c>
      <c r="G5" s="18"/>
      <c r="H5" s="13"/>
      <c r="I5" s="13"/>
      <c r="J5" s="13"/>
      <c r="K5" s="13"/>
      <c r="L5" s="13"/>
      <c r="M5" s="13"/>
      <c r="N5" s="13"/>
      <c r="O5" s="13"/>
      <c r="P5" s="18"/>
      <c r="Q5" s="13"/>
      <c r="R5" s="13"/>
      <c r="S5" s="13"/>
      <c r="T5" s="18"/>
      <c r="U5" s="13"/>
    </row>
    <row r="6" spans="1:21" ht="15" customHeight="1" x14ac:dyDescent="0.35">
      <c r="A6" s="6" t="s">
        <v>1094</v>
      </c>
      <c r="B6" s="14" t="s">
        <v>1521</v>
      </c>
      <c r="C6" s="14" t="s">
        <v>1522</v>
      </c>
      <c r="D6" s="14" t="s">
        <v>1523</v>
      </c>
      <c r="E6" s="14" t="s">
        <v>1524</v>
      </c>
      <c r="F6" s="14" t="s">
        <v>1121</v>
      </c>
    </row>
    <row r="7" spans="1:21" x14ac:dyDescent="0.35">
      <c r="A7" s="12">
        <v>1998</v>
      </c>
      <c r="B7" s="16">
        <v>-676</v>
      </c>
      <c r="C7" s="16">
        <v>4366</v>
      </c>
      <c r="D7" s="16">
        <v>5042</v>
      </c>
      <c r="E7" s="16">
        <v>-1455</v>
      </c>
      <c r="F7" s="16">
        <v>3587</v>
      </c>
    </row>
    <row r="8" spans="1:21" x14ac:dyDescent="0.35">
      <c r="A8" s="12">
        <v>1999</v>
      </c>
      <c r="B8" s="16">
        <v>-95</v>
      </c>
      <c r="C8" s="16">
        <v>4537</v>
      </c>
      <c r="D8" s="16">
        <v>4632</v>
      </c>
      <c r="E8" s="16">
        <v>-1913</v>
      </c>
      <c r="F8" s="16">
        <v>2719</v>
      </c>
    </row>
    <row r="9" spans="1:21" x14ac:dyDescent="0.35">
      <c r="A9" s="12">
        <v>2000</v>
      </c>
      <c r="B9" s="16">
        <v>-1680</v>
      </c>
      <c r="C9" s="16">
        <v>4660</v>
      </c>
      <c r="D9" s="16">
        <v>6340</v>
      </c>
      <c r="E9" s="16">
        <v>-8132</v>
      </c>
      <c r="F9" s="16">
        <v>-1792</v>
      </c>
    </row>
    <row r="10" spans="1:21" x14ac:dyDescent="0.35">
      <c r="A10" s="12">
        <v>2001</v>
      </c>
      <c r="B10" s="16">
        <v>-217</v>
      </c>
      <c r="C10" s="16">
        <v>4907</v>
      </c>
      <c r="D10" s="16">
        <v>5124</v>
      </c>
      <c r="E10" s="16">
        <v>-2157</v>
      </c>
      <c r="F10" s="16">
        <v>2967</v>
      </c>
    </row>
    <row r="11" spans="1:21" x14ac:dyDescent="0.35">
      <c r="A11" s="12">
        <v>2002</v>
      </c>
      <c r="B11" s="16">
        <v>-388</v>
      </c>
      <c r="C11" s="16">
        <v>5306</v>
      </c>
      <c r="D11" s="16">
        <v>5694</v>
      </c>
      <c r="E11" s="16">
        <v>-4815</v>
      </c>
      <c r="F11" s="16">
        <v>879</v>
      </c>
    </row>
    <row r="12" spans="1:21" x14ac:dyDescent="0.35">
      <c r="A12" s="12">
        <v>2003</v>
      </c>
      <c r="B12" s="16">
        <v>1329</v>
      </c>
      <c r="C12" s="16">
        <v>5745</v>
      </c>
      <c r="D12" s="16">
        <v>4416</v>
      </c>
      <c r="E12" s="16">
        <v>-5790</v>
      </c>
      <c r="F12" s="16">
        <v>-1374</v>
      </c>
    </row>
    <row r="13" spans="1:21" x14ac:dyDescent="0.35">
      <c r="A13" s="12">
        <v>2004</v>
      </c>
      <c r="B13" s="16">
        <v>853</v>
      </c>
      <c r="C13" s="16">
        <v>6152</v>
      </c>
      <c r="D13" s="16">
        <v>5299</v>
      </c>
      <c r="E13" s="16">
        <v>-2123</v>
      </c>
      <c r="F13" s="16">
        <v>3176</v>
      </c>
    </row>
    <row r="14" spans="1:21" x14ac:dyDescent="0.35">
      <c r="A14" s="12">
        <v>2005</v>
      </c>
      <c r="B14" s="16">
        <v>334</v>
      </c>
      <c r="C14" s="16">
        <v>6810</v>
      </c>
      <c r="D14" s="16">
        <v>6476</v>
      </c>
      <c r="E14" s="16">
        <v>-1551</v>
      </c>
      <c r="F14" s="16">
        <v>4925</v>
      </c>
    </row>
    <row r="15" spans="1:21" x14ac:dyDescent="0.35">
      <c r="A15" s="12">
        <v>2006</v>
      </c>
      <c r="B15" s="16">
        <v>4091</v>
      </c>
      <c r="C15" s="16">
        <v>7569</v>
      </c>
      <c r="D15" s="16">
        <v>3478</v>
      </c>
      <c r="E15" s="16">
        <v>-2289</v>
      </c>
      <c r="F15" s="16">
        <v>1189</v>
      </c>
    </row>
    <row r="16" spans="1:21" x14ac:dyDescent="0.35">
      <c r="A16" s="12">
        <v>2007</v>
      </c>
      <c r="B16" s="16">
        <v>2296</v>
      </c>
      <c r="C16" s="16">
        <v>8164</v>
      </c>
      <c r="D16" s="16">
        <v>5868</v>
      </c>
      <c r="E16" s="16">
        <v>-3991</v>
      </c>
      <c r="F16" s="16">
        <v>1877</v>
      </c>
    </row>
    <row r="17" spans="1:6" x14ac:dyDescent="0.35">
      <c r="A17" s="12">
        <v>2008</v>
      </c>
      <c r="B17" s="16">
        <v>881</v>
      </c>
      <c r="C17" s="16">
        <v>8831</v>
      </c>
      <c r="D17" s="16">
        <v>7950</v>
      </c>
      <c r="E17" s="16">
        <v>-3604</v>
      </c>
      <c r="F17" s="16">
        <v>4346</v>
      </c>
    </row>
    <row r="18" spans="1:6" x14ac:dyDescent="0.35">
      <c r="A18" s="12">
        <v>2009</v>
      </c>
      <c r="B18" s="16">
        <v>-1202</v>
      </c>
      <c r="C18" s="16">
        <v>9228</v>
      </c>
      <c r="D18" s="16">
        <v>10430</v>
      </c>
      <c r="E18" s="16">
        <v>-3119</v>
      </c>
      <c r="F18" s="16">
        <v>7311</v>
      </c>
    </row>
    <row r="19" spans="1:6" x14ac:dyDescent="0.35">
      <c r="A19" s="12">
        <v>2010</v>
      </c>
      <c r="B19" s="16">
        <v>3537</v>
      </c>
      <c r="C19" s="16">
        <v>9216</v>
      </c>
      <c r="D19" s="16">
        <v>5679</v>
      </c>
      <c r="E19" s="16">
        <v>-1844</v>
      </c>
      <c r="F19" s="16">
        <v>3835</v>
      </c>
    </row>
    <row r="20" spans="1:6" x14ac:dyDescent="0.35">
      <c r="A20" s="12">
        <v>2011</v>
      </c>
      <c r="B20" s="16">
        <v>1801</v>
      </c>
      <c r="C20" s="16">
        <v>9625</v>
      </c>
      <c r="D20" s="16">
        <v>7824</v>
      </c>
      <c r="E20" s="16">
        <v>-2796</v>
      </c>
      <c r="F20" s="16">
        <v>5028</v>
      </c>
    </row>
    <row r="21" spans="1:6" x14ac:dyDescent="0.35">
      <c r="A21" s="12">
        <v>2012</v>
      </c>
      <c r="B21" s="16">
        <v>6351</v>
      </c>
      <c r="C21" s="16">
        <v>10296</v>
      </c>
      <c r="D21" s="16">
        <v>3945</v>
      </c>
      <c r="E21" s="16">
        <v>4387</v>
      </c>
      <c r="F21" s="16">
        <v>8332</v>
      </c>
    </row>
    <row r="22" spans="1:6" x14ac:dyDescent="0.35">
      <c r="A22" s="12">
        <v>2013</v>
      </c>
      <c r="B22" s="16">
        <v>4386</v>
      </c>
      <c r="C22" s="16">
        <v>10892</v>
      </c>
      <c r="D22" s="16">
        <v>6506</v>
      </c>
      <c r="E22" s="16">
        <v>-4362</v>
      </c>
      <c r="F22" s="16">
        <v>2144</v>
      </c>
    </row>
    <row r="23" spans="1:6" x14ac:dyDescent="0.35">
      <c r="A23" s="12">
        <v>2014</v>
      </c>
      <c r="B23" s="16">
        <v>7811</v>
      </c>
      <c r="C23" s="16">
        <v>11517</v>
      </c>
      <c r="D23" s="16">
        <v>3706</v>
      </c>
      <c r="E23" s="16">
        <v>-5586</v>
      </c>
      <c r="F23" s="16">
        <v>-1880</v>
      </c>
    </row>
    <row r="24" spans="1:6" x14ac:dyDescent="0.35">
      <c r="A24" s="12">
        <v>2015</v>
      </c>
      <c r="B24" s="16">
        <v>5086</v>
      </c>
      <c r="C24" s="16">
        <v>11945</v>
      </c>
      <c r="D24" s="16">
        <v>6859</v>
      </c>
      <c r="E24" s="16">
        <v>-5103</v>
      </c>
      <c r="F24" s="16">
        <v>1756</v>
      </c>
    </row>
    <row r="25" spans="1:6" x14ac:dyDescent="0.35">
      <c r="A25" s="12">
        <v>2016</v>
      </c>
      <c r="B25" s="16">
        <v>-1215</v>
      </c>
      <c r="C25" s="16">
        <v>12518</v>
      </c>
      <c r="D25" s="16">
        <v>13733</v>
      </c>
      <c r="E25" s="16">
        <v>-5923</v>
      </c>
      <c r="F25" s="16">
        <v>7810</v>
      </c>
    </row>
    <row r="26" spans="1:6" x14ac:dyDescent="0.35">
      <c r="A26" s="12">
        <v>2017</v>
      </c>
      <c r="B26" s="16">
        <v>875</v>
      </c>
      <c r="C26" s="16">
        <v>13140</v>
      </c>
      <c r="D26" s="16">
        <v>12265</v>
      </c>
      <c r="E26" s="16">
        <v>-2122</v>
      </c>
      <c r="F26" s="16">
        <v>10143</v>
      </c>
    </row>
    <row r="27" spans="1:6" x14ac:dyDescent="0.35">
      <c r="A27" s="12">
        <v>2018</v>
      </c>
      <c r="B27" s="16">
        <v>1991</v>
      </c>
      <c r="C27" s="16">
        <v>13761</v>
      </c>
      <c r="D27" s="16">
        <v>11770</v>
      </c>
      <c r="E27" s="16">
        <v>-4443</v>
      </c>
      <c r="F27" s="16">
        <v>7327</v>
      </c>
    </row>
    <row r="28" spans="1:6" x14ac:dyDescent="0.35">
      <c r="A28" s="12">
        <v>2019</v>
      </c>
      <c r="B28" s="16">
        <v>-845</v>
      </c>
      <c r="C28" s="16">
        <v>14514</v>
      </c>
      <c r="D28" s="16">
        <v>15359</v>
      </c>
      <c r="E28" s="16">
        <v>-4986</v>
      </c>
      <c r="F28" s="16">
        <v>10373</v>
      </c>
    </row>
    <row r="29" spans="1:6" x14ac:dyDescent="0.35">
      <c r="A29" s="12">
        <v>2020</v>
      </c>
      <c r="B29" s="16">
        <v>7649</v>
      </c>
      <c r="C29" s="16">
        <v>15001</v>
      </c>
      <c r="D29" s="16">
        <v>7352</v>
      </c>
      <c r="E29" s="16">
        <v>-10751</v>
      </c>
      <c r="F29" s="16">
        <v>-3399</v>
      </c>
    </row>
    <row r="30" spans="1:6" x14ac:dyDescent="0.35">
      <c r="A30" s="12">
        <v>2021</v>
      </c>
      <c r="B30" s="16">
        <v>8723</v>
      </c>
      <c r="C30" s="16">
        <v>15659</v>
      </c>
      <c r="D30" s="16">
        <v>6936</v>
      </c>
      <c r="E30" s="16">
        <v>-9699</v>
      </c>
      <c r="F30" s="16">
        <v>-2763</v>
      </c>
    </row>
    <row r="31" spans="1:6" x14ac:dyDescent="0.35">
      <c r="A31" s="12">
        <v>2022</v>
      </c>
      <c r="B31" s="16">
        <v>-2079</v>
      </c>
      <c r="C31" s="16">
        <v>17006</v>
      </c>
      <c r="D31" s="16">
        <v>19085</v>
      </c>
      <c r="E31" s="16">
        <v>-7974</v>
      </c>
      <c r="F31" s="16">
        <v>11111</v>
      </c>
    </row>
    <row r="32" spans="1:6" x14ac:dyDescent="0.35">
      <c r="A32" s="12">
        <v>2023</v>
      </c>
      <c r="B32" s="16">
        <v>-7886</v>
      </c>
      <c r="C32" s="16">
        <v>18511</v>
      </c>
      <c r="D32" s="16">
        <v>26397</v>
      </c>
      <c r="E32" s="16">
        <v>-13945</v>
      </c>
      <c r="F32" s="16">
        <v>12452</v>
      </c>
    </row>
    <row r="33" spans="1:6" x14ac:dyDescent="0.35">
      <c r="A33" s="12">
        <v>2024</v>
      </c>
      <c r="B33" s="16">
        <v>-6548</v>
      </c>
      <c r="C33" s="16">
        <v>19280</v>
      </c>
      <c r="D33" s="16">
        <v>25828</v>
      </c>
      <c r="E33" s="16">
        <v>-10925</v>
      </c>
      <c r="F33" s="16">
        <v>14903</v>
      </c>
    </row>
    <row r="34" spans="1:6" x14ac:dyDescent="0.35">
      <c r="A34" s="12">
        <v>2025</v>
      </c>
      <c r="B34" s="16">
        <v>-9770</v>
      </c>
      <c r="C34" s="16">
        <v>20212</v>
      </c>
      <c r="D34" s="16">
        <v>29982</v>
      </c>
      <c r="E34" s="16">
        <v>-14898</v>
      </c>
      <c r="F34" s="16">
        <v>15084</v>
      </c>
    </row>
    <row r="35" spans="1:6" ht="33" customHeight="1" x14ac:dyDescent="0.35">
      <c r="A35" s="16" t="s">
        <v>42</v>
      </c>
      <c r="B35" s="16">
        <v>-120</v>
      </c>
      <c r="C35" s="16">
        <v>4274</v>
      </c>
      <c r="D35" s="16">
        <v>4394</v>
      </c>
      <c r="E35" s="16">
        <v>-1818</v>
      </c>
      <c r="F35" s="16">
        <v>2576</v>
      </c>
    </row>
    <row r="36" spans="1:6" x14ac:dyDescent="0.35">
      <c r="A36" s="16" t="s">
        <v>43</v>
      </c>
      <c r="B36" s="16">
        <v>-280</v>
      </c>
      <c r="C36" s="16">
        <v>4414</v>
      </c>
      <c r="D36" s="16">
        <v>4694</v>
      </c>
      <c r="E36" s="16">
        <v>-1682</v>
      </c>
      <c r="F36" s="16">
        <v>3012</v>
      </c>
    </row>
    <row r="37" spans="1:6" x14ac:dyDescent="0.35">
      <c r="A37" s="16" t="s">
        <v>44</v>
      </c>
      <c r="B37" s="16">
        <v>-1344</v>
      </c>
      <c r="C37" s="16">
        <v>4576</v>
      </c>
      <c r="D37" s="16">
        <v>5920</v>
      </c>
      <c r="E37" s="16">
        <v>-1972</v>
      </c>
      <c r="F37" s="16">
        <v>3948</v>
      </c>
    </row>
    <row r="38" spans="1:6" x14ac:dyDescent="0.35">
      <c r="A38" s="16" t="s">
        <v>45</v>
      </c>
      <c r="B38" s="16">
        <v>-912</v>
      </c>
      <c r="C38" s="16">
        <v>4696</v>
      </c>
      <c r="D38" s="16">
        <v>5608</v>
      </c>
      <c r="E38" s="16">
        <v>-7909</v>
      </c>
      <c r="F38" s="16">
        <v>-2301</v>
      </c>
    </row>
    <row r="39" spans="1:6" x14ac:dyDescent="0.35">
      <c r="A39" s="16" t="s">
        <v>46</v>
      </c>
      <c r="B39" s="16">
        <v>-377</v>
      </c>
      <c r="C39" s="16">
        <v>4995</v>
      </c>
      <c r="D39" s="16">
        <v>5372</v>
      </c>
      <c r="E39" s="16">
        <v>-2829</v>
      </c>
      <c r="F39" s="16">
        <v>2543</v>
      </c>
    </row>
    <row r="40" spans="1:6" x14ac:dyDescent="0.35">
      <c r="A40" s="16" t="s">
        <v>47</v>
      </c>
      <c r="B40" s="16">
        <v>-408</v>
      </c>
      <c r="C40" s="16">
        <v>5407</v>
      </c>
      <c r="D40" s="16">
        <v>5815</v>
      </c>
      <c r="E40" s="16">
        <v>-5049</v>
      </c>
      <c r="F40" s="16">
        <v>766</v>
      </c>
    </row>
    <row r="41" spans="1:6" x14ac:dyDescent="0.35">
      <c r="A41" s="16" t="s">
        <v>48</v>
      </c>
      <c r="B41" s="16">
        <v>1800</v>
      </c>
      <c r="C41" s="16">
        <v>5867</v>
      </c>
      <c r="D41" s="16">
        <v>4067</v>
      </c>
      <c r="E41" s="16">
        <v>-4303</v>
      </c>
      <c r="F41" s="16">
        <v>-236</v>
      </c>
    </row>
    <row r="42" spans="1:6" x14ac:dyDescent="0.35">
      <c r="A42" s="16" t="s">
        <v>49</v>
      </c>
      <c r="B42" s="16">
        <v>795</v>
      </c>
      <c r="C42" s="16">
        <v>6275</v>
      </c>
      <c r="D42" s="16">
        <v>5480</v>
      </c>
      <c r="E42" s="16">
        <v>-1878</v>
      </c>
      <c r="F42" s="16">
        <v>3602</v>
      </c>
    </row>
    <row r="43" spans="1:6" x14ac:dyDescent="0.35">
      <c r="A43" s="16" t="s">
        <v>50</v>
      </c>
      <c r="B43" s="16">
        <v>-347</v>
      </c>
      <c r="C43" s="16">
        <v>7015</v>
      </c>
      <c r="D43" s="16">
        <v>7362</v>
      </c>
      <c r="E43" s="16">
        <v>-1402</v>
      </c>
      <c r="F43" s="16">
        <v>5960</v>
      </c>
    </row>
    <row r="44" spans="1:6" x14ac:dyDescent="0.35">
      <c r="A44" s="16" t="s">
        <v>51</v>
      </c>
      <c r="B44" s="16">
        <v>2038</v>
      </c>
      <c r="C44" s="16">
        <v>7716</v>
      </c>
      <c r="D44" s="16">
        <v>5678</v>
      </c>
      <c r="E44" s="16">
        <v>-2047</v>
      </c>
      <c r="F44" s="16">
        <v>3631</v>
      </c>
    </row>
    <row r="45" spans="1:6" x14ac:dyDescent="0.35">
      <c r="A45" s="16" t="s">
        <v>52</v>
      </c>
      <c r="B45" s="16">
        <v>2496</v>
      </c>
      <c r="C45" s="16">
        <v>8344</v>
      </c>
      <c r="D45" s="16">
        <v>5848</v>
      </c>
      <c r="E45" s="16">
        <v>-4841</v>
      </c>
      <c r="F45" s="16">
        <v>1007</v>
      </c>
    </row>
    <row r="46" spans="1:6" x14ac:dyDescent="0.35">
      <c r="A46" s="16" t="s">
        <v>53</v>
      </c>
      <c r="B46" s="16">
        <v>426</v>
      </c>
      <c r="C46" s="16">
        <v>8978</v>
      </c>
      <c r="D46" s="16">
        <v>8552</v>
      </c>
      <c r="E46" s="16">
        <v>-2945</v>
      </c>
      <c r="F46" s="16">
        <v>5607</v>
      </c>
    </row>
    <row r="47" spans="1:6" x14ac:dyDescent="0.35">
      <c r="A47" s="16" t="s">
        <v>54</v>
      </c>
      <c r="B47" s="16">
        <v>-266</v>
      </c>
      <c r="C47" s="16">
        <v>9229</v>
      </c>
      <c r="D47" s="16">
        <v>9495</v>
      </c>
      <c r="E47" s="16">
        <v>-3608</v>
      </c>
      <c r="F47" s="16">
        <v>5887</v>
      </c>
    </row>
    <row r="48" spans="1:6" x14ac:dyDescent="0.35">
      <c r="A48" s="16" t="s">
        <v>55</v>
      </c>
      <c r="B48" s="16">
        <v>2518</v>
      </c>
      <c r="C48" s="16">
        <v>9262</v>
      </c>
      <c r="D48" s="16">
        <v>6744</v>
      </c>
      <c r="E48" s="16">
        <v>-1820</v>
      </c>
      <c r="F48" s="16">
        <v>4924</v>
      </c>
    </row>
    <row r="49" spans="1:6" x14ac:dyDescent="0.35">
      <c r="A49" s="16" t="s">
        <v>56</v>
      </c>
      <c r="B49" s="16">
        <v>3228</v>
      </c>
      <c r="C49" s="16">
        <v>9791</v>
      </c>
      <c r="D49" s="16">
        <v>6563</v>
      </c>
      <c r="E49" s="16">
        <v>5013</v>
      </c>
      <c r="F49" s="16">
        <v>11576</v>
      </c>
    </row>
    <row r="50" spans="1:6" x14ac:dyDescent="0.35">
      <c r="A50" s="16" t="s">
        <v>57</v>
      </c>
      <c r="B50" s="16">
        <v>6086</v>
      </c>
      <c r="C50" s="16">
        <v>10435</v>
      </c>
      <c r="D50" s="16">
        <v>4349</v>
      </c>
      <c r="E50" s="16">
        <v>-3788</v>
      </c>
      <c r="F50" s="16">
        <v>561</v>
      </c>
    </row>
    <row r="51" spans="1:6" x14ac:dyDescent="0.35">
      <c r="A51" s="16" t="s">
        <v>58</v>
      </c>
      <c r="B51" s="16">
        <v>7724</v>
      </c>
      <c r="C51" s="16">
        <v>11076</v>
      </c>
      <c r="D51" s="16">
        <v>3352</v>
      </c>
      <c r="E51" s="16">
        <v>-4698</v>
      </c>
      <c r="F51" s="16">
        <v>-1346</v>
      </c>
    </row>
    <row r="52" spans="1:6" x14ac:dyDescent="0.35">
      <c r="A52" s="16" t="s">
        <v>59</v>
      </c>
      <c r="B52" s="16">
        <v>5775</v>
      </c>
      <c r="C52" s="16">
        <v>11619</v>
      </c>
      <c r="D52" s="16">
        <v>5844</v>
      </c>
      <c r="E52" s="16">
        <v>-5326</v>
      </c>
      <c r="F52" s="16">
        <v>518</v>
      </c>
    </row>
    <row r="53" spans="1:6" x14ac:dyDescent="0.35">
      <c r="A53" s="16" t="s">
        <v>60</v>
      </c>
      <c r="B53" s="16">
        <v>1935</v>
      </c>
      <c r="C53" s="16">
        <v>12061</v>
      </c>
      <c r="D53" s="16">
        <v>10126</v>
      </c>
      <c r="E53" s="16">
        <v>-6043</v>
      </c>
      <c r="F53" s="16">
        <v>4083</v>
      </c>
    </row>
    <row r="54" spans="1:6" x14ac:dyDescent="0.35">
      <c r="A54" s="16" t="s">
        <v>61</v>
      </c>
      <c r="B54" s="16">
        <v>-228</v>
      </c>
      <c r="C54" s="16">
        <v>12691</v>
      </c>
      <c r="D54" s="16">
        <v>12919</v>
      </c>
      <c r="E54" s="16">
        <v>-4029</v>
      </c>
      <c r="F54" s="16">
        <v>8890</v>
      </c>
    </row>
    <row r="55" spans="1:6" x14ac:dyDescent="0.35">
      <c r="A55" s="16" t="s">
        <v>62</v>
      </c>
      <c r="B55" s="16">
        <v>1817</v>
      </c>
      <c r="C55" s="16">
        <v>13300</v>
      </c>
      <c r="D55" s="16">
        <v>11483</v>
      </c>
      <c r="E55" s="16">
        <v>-2270</v>
      </c>
      <c r="F55" s="16">
        <v>9213</v>
      </c>
    </row>
    <row r="56" spans="1:6" x14ac:dyDescent="0.35">
      <c r="A56" s="16" t="s">
        <v>63</v>
      </c>
      <c r="B56" s="16">
        <v>1187</v>
      </c>
      <c r="C56" s="16">
        <v>13912</v>
      </c>
      <c r="D56" s="16">
        <v>12725</v>
      </c>
      <c r="E56" s="16">
        <v>-5490</v>
      </c>
      <c r="F56" s="16">
        <v>7235</v>
      </c>
    </row>
    <row r="57" spans="1:6" x14ac:dyDescent="0.35">
      <c r="A57" s="16" t="s">
        <v>64</v>
      </c>
      <c r="B57" s="16">
        <v>2165</v>
      </c>
      <c r="C57" s="16">
        <v>14690</v>
      </c>
      <c r="D57" s="16">
        <v>12525</v>
      </c>
      <c r="E57" s="16">
        <v>-5535</v>
      </c>
      <c r="F57" s="16">
        <v>6990</v>
      </c>
    </row>
    <row r="58" spans="1:6" x14ac:dyDescent="0.35">
      <c r="A58" s="16" t="s">
        <v>65</v>
      </c>
      <c r="B58" s="16">
        <v>8653</v>
      </c>
      <c r="C58" s="16">
        <v>15143</v>
      </c>
      <c r="D58" s="16">
        <v>6490</v>
      </c>
      <c r="E58" s="16">
        <v>-11555</v>
      </c>
      <c r="F58" s="16">
        <v>-5065</v>
      </c>
    </row>
    <row r="59" spans="1:6" x14ac:dyDescent="0.35">
      <c r="A59" s="16" t="s">
        <v>66</v>
      </c>
      <c r="B59" s="16">
        <v>8244</v>
      </c>
      <c r="C59" s="16">
        <v>15880</v>
      </c>
      <c r="D59" s="16">
        <v>7636</v>
      </c>
      <c r="E59" s="16">
        <v>-7591</v>
      </c>
      <c r="F59" s="16">
        <v>45</v>
      </c>
    </row>
    <row r="60" spans="1:6" x14ac:dyDescent="0.35">
      <c r="A60" s="16" t="s">
        <v>67</v>
      </c>
      <c r="B60" s="16">
        <v>-7095</v>
      </c>
      <c r="C60" s="16">
        <v>17437</v>
      </c>
      <c r="D60" s="16">
        <v>24532</v>
      </c>
      <c r="E60" s="16">
        <v>-10429</v>
      </c>
      <c r="F60" s="16">
        <v>14103</v>
      </c>
    </row>
    <row r="61" spans="1:6" x14ac:dyDescent="0.35">
      <c r="A61" s="16" t="s">
        <v>68</v>
      </c>
      <c r="B61" s="16">
        <v>-7895</v>
      </c>
      <c r="C61" s="16">
        <v>18731</v>
      </c>
      <c r="D61" s="16">
        <v>26626</v>
      </c>
      <c r="E61" s="16">
        <v>-13075</v>
      </c>
      <c r="F61" s="16">
        <v>13551</v>
      </c>
    </row>
    <row r="62" spans="1:6" x14ac:dyDescent="0.35">
      <c r="A62" s="16" t="s">
        <v>69</v>
      </c>
      <c r="B62" s="16">
        <v>-8093</v>
      </c>
      <c r="C62" s="16">
        <v>19513</v>
      </c>
      <c r="D62" s="16">
        <v>27606</v>
      </c>
      <c r="E62" s="16">
        <v>-11204</v>
      </c>
      <c r="F62" s="16">
        <v>16402</v>
      </c>
    </row>
    <row r="63" spans="1:6" x14ac:dyDescent="0.35">
      <c r="A63" s="16" t="s">
        <v>70</v>
      </c>
      <c r="B63" s="16">
        <v>-8611</v>
      </c>
      <c r="C63" s="16">
        <v>20399</v>
      </c>
      <c r="D63" s="16">
        <v>29010</v>
      </c>
      <c r="E63" s="16">
        <v>-15684</v>
      </c>
      <c r="F63" s="16">
        <v>13326</v>
      </c>
    </row>
    <row r="64" spans="1:6" ht="30.4" customHeight="1" x14ac:dyDescent="0.35">
      <c r="A64" s="16" t="s">
        <v>414</v>
      </c>
      <c r="B64" s="16">
        <v>-357</v>
      </c>
      <c r="C64" s="16">
        <v>1058</v>
      </c>
      <c r="D64" s="16">
        <v>1415</v>
      </c>
      <c r="E64" s="16">
        <v>-653</v>
      </c>
      <c r="F64" s="16">
        <v>762</v>
      </c>
    </row>
    <row r="65" spans="1:6" x14ac:dyDescent="0.35">
      <c r="A65" s="16" t="s">
        <v>415</v>
      </c>
      <c r="B65" s="16">
        <v>-755</v>
      </c>
      <c r="C65" s="16">
        <v>1065</v>
      </c>
      <c r="D65" s="16">
        <v>1820</v>
      </c>
      <c r="E65" s="16">
        <v>-675</v>
      </c>
      <c r="F65" s="16">
        <v>1145</v>
      </c>
    </row>
    <row r="66" spans="1:6" x14ac:dyDescent="0.35">
      <c r="A66" s="16" t="s">
        <v>416</v>
      </c>
      <c r="B66" s="16">
        <v>108</v>
      </c>
      <c r="C66" s="16">
        <v>1073</v>
      </c>
      <c r="D66" s="16">
        <v>965</v>
      </c>
      <c r="E66" s="16">
        <v>-676</v>
      </c>
      <c r="F66" s="16">
        <v>289</v>
      </c>
    </row>
    <row r="67" spans="1:6" x14ac:dyDescent="0.35">
      <c r="A67" s="16" t="s">
        <v>417</v>
      </c>
      <c r="B67" s="16">
        <v>884</v>
      </c>
      <c r="C67" s="16">
        <v>1078</v>
      </c>
      <c r="D67" s="16">
        <v>194</v>
      </c>
      <c r="E67" s="16">
        <v>186</v>
      </c>
      <c r="F67" s="16">
        <v>380</v>
      </c>
    </row>
    <row r="68" spans="1:6" x14ac:dyDescent="0.35">
      <c r="A68" s="16" t="s">
        <v>418</v>
      </c>
      <c r="B68" s="16">
        <v>-166</v>
      </c>
      <c r="C68" s="16">
        <v>1082</v>
      </c>
      <c r="D68" s="16">
        <v>1248</v>
      </c>
      <c r="E68" s="16">
        <v>-651</v>
      </c>
      <c r="F68" s="16">
        <v>597</v>
      </c>
    </row>
    <row r="69" spans="1:6" x14ac:dyDescent="0.35">
      <c r="A69" s="16" t="s">
        <v>419</v>
      </c>
      <c r="B69" s="16">
        <v>-663</v>
      </c>
      <c r="C69" s="16">
        <v>1091</v>
      </c>
      <c r="D69" s="16">
        <v>1754</v>
      </c>
      <c r="E69" s="16">
        <v>-534</v>
      </c>
      <c r="F69" s="16">
        <v>1220</v>
      </c>
    </row>
    <row r="70" spans="1:6" x14ac:dyDescent="0.35">
      <c r="A70" s="16" t="s">
        <v>420</v>
      </c>
      <c r="B70" s="16">
        <v>-731</v>
      </c>
      <c r="C70" s="16">
        <v>1115</v>
      </c>
      <c r="D70" s="16">
        <v>1846</v>
      </c>
      <c r="E70" s="16">
        <v>-456</v>
      </c>
      <c r="F70" s="16">
        <v>1390</v>
      </c>
    </row>
    <row r="71" spans="1:6" x14ac:dyDescent="0.35">
      <c r="A71" s="16" t="s">
        <v>421</v>
      </c>
      <c r="B71" s="16">
        <v>1280</v>
      </c>
      <c r="C71" s="16">
        <v>1126</v>
      </c>
      <c r="D71" s="16">
        <v>-154</v>
      </c>
      <c r="E71" s="16">
        <v>-41</v>
      </c>
      <c r="F71" s="16">
        <v>-195</v>
      </c>
    </row>
    <row r="72" spans="1:6" x14ac:dyDescent="0.35">
      <c r="A72" s="16" t="s">
        <v>422</v>
      </c>
      <c r="B72" s="16">
        <v>-869</v>
      </c>
      <c r="C72" s="16">
        <v>1129</v>
      </c>
      <c r="D72" s="16">
        <v>1998</v>
      </c>
      <c r="E72" s="16">
        <v>-742</v>
      </c>
      <c r="F72" s="16">
        <v>1256</v>
      </c>
    </row>
    <row r="73" spans="1:6" x14ac:dyDescent="0.35">
      <c r="A73" s="16" t="s">
        <v>423</v>
      </c>
      <c r="B73" s="16">
        <v>-820</v>
      </c>
      <c r="C73" s="16">
        <v>1137</v>
      </c>
      <c r="D73" s="16">
        <v>1957</v>
      </c>
      <c r="E73" s="16">
        <v>-602</v>
      </c>
      <c r="F73" s="16">
        <v>1355</v>
      </c>
    </row>
    <row r="74" spans="1:6" x14ac:dyDescent="0.35">
      <c r="A74" s="16" t="s">
        <v>424</v>
      </c>
      <c r="B74" s="16">
        <v>314</v>
      </c>
      <c r="C74" s="16">
        <v>1145</v>
      </c>
      <c r="D74" s="16">
        <v>831</v>
      </c>
      <c r="E74" s="16">
        <v>-528</v>
      </c>
      <c r="F74" s="16">
        <v>303</v>
      </c>
    </row>
    <row r="75" spans="1:6" x14ac:dyDescent="0.35">
      <c r="A75" s="16" t="s">
        <v>425</v>
      </c>
      <c r="B75" s="16">
        <v>31</v>
      </c>
      <c r="C75" s="16">
        <v>1165</v>
      </c>
      <c r="D75" s="16">
        <v>1134</v>
      </c>
      <c r="E75" s="16">
        <v>-100</v>
      </c>
      <c r="F75" s="16">
        <v>1034</v>
      </c>
    </row>
    <row r="76" spans="1:6" x14ac:dyDescent="0.35">
      <c r="A76" s="16" t="s">
        <v>426</v>
      </c>
      <c r="B76" s="16">
        <v>-517</v>
      </c>
      <c r="C76" s="16">
        <v>1167</v>
      </c>
      <c r="D76" s="16">
        <v>1684</v>
      </c>
      <c r="E76" s="16">
        <v>-837</v>
      </c>
      <c r="F76" s="16">
        <v>847</v>
      </c>
    </row>
    <row r="77" spans="1:6" x14ac:dyDescent="0.35">
      <c r="A77" s="16" t="s">
        <v>427</v>
      </c>
      <c r="B77" s="16">
        <v>-228</v>
      </c>
      <c r="C77" s="16">
        <v>1151</v>
      </c>
      <c r="D77" s="16">
        <v>1379</v>
      </c>
      <c r="E77" s="16">
        <v>-6668</v>
      </c>
      <c r="F77" s="16">
        <v>-5289</v>
      </c>
    </row>
    <row r="78" spans="1:6" x14ac:dyDescent="0.35">
      <c r="A78" s="16" t="s">
        <v>428</v>
      </c>
      <c r="B78" s="16">
        <v>-966</v>
      </c>
      <c r="C78" s="16">
        <v>1177</v>
      </c>
      <c r="D78" s="16">
        <v>2143</v>
      </c>
      <c r="E78" s="16">
        <v>-527</v>
      </c>
      <c r="F78" s="16">
        <v>1616</v>
      </c>
    </row>
    <row r="79" spans="1:6" x14ac:dyDescent="0.35">
      <c r="A79" s="16" t="s">
        <v>429</v>
      </c>
      <c r="B79" s="16">
        <v>799</v>
      </c>
      <c r="C79" s="16">
        <v>1201</v>
      </c>
      <c r="D79" s="16">
        <v>402</v>
      </c>
      <c r="E79" s="16">
        <v>123</v>
      </c>
      <c r="F79" s="16">
        <v>525</v>
      </c>
    </row>
    <row r="80" spans="1:6" x14ac:dyDescent="0.35">
      <c r="A80" s="16" t="s">
        <v>430</v>
      </c>
      <c r="B80" s="16">
        <v>-42</v>
      </c>
      <c r="C80" s="16">
        <v>1210</v>
      </c>
      <c r="D80" s="16">
        <v>1252</v>
      </c>
      <c r="E80" s="16">
        <v>-1829</v>
      </c>
      <c r="F80" s="16">
        <v>-577</v>
      </c>
    </row>
    <row r="81" spans="1:6" x14ac:dyDescent="0.35">
      <c r="A81" s="16" t="s">
        <v>431</v>
      </c>
      <c r="B81" s="16">
        <v>-959</v>
      </c>
      <c r="C81" s="16">
        <v>1238</v>
      </c>
      <c r="D81" s="16">
        <v>2197</v>
      </c>
      <c r="E81" s="16">
        <v>-401</v>
      </c>
      <c r="F81" s="16">
        <v>1796</v>
      </c>
    </row>
    <row r="82" spans="1:6" x14ac:dyDescent="0.35">
      <c r="A82" s="16" t="s">
        <v>432</v>
      </c>
      <c r="B82" s="16">
        <v>-15</v>
      </c>
      <c r="C82" s="16">
        <v>1258</v>
      </c>
      <c r="D82" s="16">
        <v>1273</v>
      </c>
      <c r="E82" s="16">
        <v>-50</v>
      </c>
      <c r="F82" s="16">
        <v>1223</v>
      </c>
    </row>
    <row r="83" spans="1:6" x14ac:dyDescent="0.35">
      <c r="A83" s="16" t="s">
        <v>433</v>
      </c>
      <c r="B83" s="16">
        <v>639</v>
      </c>
      <c r="C83" s="16">
        <v>1289</v>
      </c>
      <c r="D83" s="16">
        <v>650</v>
      </c>
      <c r="E83" s="16">
        <v>-549</v>
      </c>
      <c r="F83" s="16">
        <v>101</v>
      </c>
    </row>
    <row r="84" spans="1:6" x14ac:dyDescent="0.35">
      <c r="A84" s="16" t="s">
        <v>434</v>
      </c>
      <c r="B84" s="16">
        <v>-398</v>
      </c>
      <c r="C84" s="16">
        <v>1319</v>
      </c>
      <c r="D84" s="16">
        <v>1717</v>
      </c>
      <c r="E84" s="16">
        <v>-2676</v>
      </c>
      <c r="F84" s="16">
        <v>-959</v>
      </c>
    </row>
    <row r="85" spans="1:6" x14ac:dyDescent="0.35">
      <c r="A85" s="16" t="s">
        <v>435</v>
      </c>
      <c r="B85" s="16">
        <v>-190</v>
      </c>
      <c r="C85" s="16">
        <v>1345</v>
      </c>
      <c r="D85" s="16">
        <v>1535</v>
      </c>
      <c r="E85" s="16">
        <v>-832</v>
      </c>
      <c r="F85" s="16">
        <v>703</v>
      </c>
    </row>
    <row r="86" spans="1:6" x14ac:dyDescent="0.35">
      <c r="A86" s="16" t="s">
        <v>436</v>
      </c>
      <c r="B86" s="16">
        <v>-439</v>
      </c>
      <c r="C86" s="16">
        <v>1353</v>
      </c>
      <c r="D86" s="16">
        <v>1792</v>
      </c>
      <c r="E86" s="16">
        <v>-758</v>
      </c>
      <c r="F86" s="16">
        <v>1034</v>
      </c>
    </row>
    <row r="87" spans="1:6" x14ac:dyDescent="0.35">
      <c r="A87" s="16" t="s">
        <v>437</v>
      </c>
      <c r="B87" s="16">
        <v>619</v>
      </c>
      <c r="C87" s="16">
        <v>1390</v>
      </c>
      <c r="D87" s="16">
        <v>771</v>
      </c>
      <c r="E87" s="16">
        <v>-783</v>
      </c>
      <c r="F87" s="16">
        <v>-12</v>
      </c>
    </row>
    <row r="88" spans="1:6" x14ac:dyDescent="0.35">
      <c r="A88" s="16" t="s">
        <v>438</v>
      </c>
      <c r="B88" s="16">
        <v>922</v>
      </c>
      <c r="C88" s="16">
        <v>1426</v>
      </c>
      <c r="D88" s="16">
        <v>504</v>
      </c>
      <c r="E88" s="16">
        <v>-2886</v>
      </c>
      <c r="F88" s="16">
        <v>-2382</v>
      </c>
    </row>
    <row r="89" spans="1:6" x14ac:dyDescent="0.35">
      <c r="A89" s="16" t="s">
        <v>439</v>
      </c>
      <c r="B89" s="16">
        <v>-696</v>
      </c>
      <c r="C89" s="16">
        <v>1449</v>
      </c>
      <c r="D89" s="16">
        <v>2145</v>
      </c>
      <c r="E89" s="16">
        <v>-1361</v>
      </c>
      <c r="F89" s="16">
        <v>784</v>
      </c>
    </row>
    <row r="90" spans="1:6" x14ac:dyDescent="0.35">
      <c r="A90" s="16" t="s">
        <v>440</v>
      </c>
      <c r="B90" s="16">
        <v>484</v>
      </c>
      <c r="C90" s="16">
        <v>1480</v>
      </c>
      <c r="D90" s="16">
        <v>996</v>
      </c>
      <c r="E90" s="16">
        <v>-760</v>
      </c>
      <c r="F90" s="16">
        <v>236</v>
      </c>
    </row>
    <row r="91" spans="1:6" x14ac:dyDescent="0.35">
      <c r="A91" s="16" t="s">
        <v>441</v>
      </c>
      <c r="B91" s="16">
        <v>1090</v>
      </c>
      <c r="C91" s="16">
        <v>1512</v>
      </c>
      <c r="D91" s="16">
        <v>422</v>
      </c>
      <c r="E91" s="16">
        <v>704</v>
      </c>
      <c r="F91" s="16">
        <v>1126</v>
      </c>
    </row>
    <row r="92" spans="1:6" x14ac:dyDescent="0.35">
      <c r="A92" s="16" t="s">
        <v>442</v>
      </c>
      <c r="B92" s="16">
        <v>899</v>
      </c>
      <c r="C92" s="16">
        <v>1524</v>
      </c>
      <c r="D92" s="16">
        <v>625</v>
      </c>
      <c r="E92" s="16">
        <v>-1853</v>
      </c>
      <c r="F92" s="16">
        <v>-1228</v>
      </c>
    </row>
    <row r="93" spans="1:6" x14ac:dyDescent="0.35">
      <c r="A93" s="16" t="s">
        <v>443</v>
      </c>
      <c r="B93" s="16">
        <v>-914</v>
      </c>
      <c r="C93" s="16">
        <v>1541</v>
      </c>
      <c r="D93" s="16">
        <v>2455</v>
      </c>
      <c r="E93" s="16">
        <v>-788</v>
      </c>
      <c r="F93" s="16">
        <v>1667</v>
      </c>
    </row>
    <row r="94" spans="1:6" x14ac:dyDescent="0.35">
      <c r="A94" s="16" t="s">
        <v>444</v>
      </c>
      <c r="B94" s="16">
        <v>-222</v>
      </c>
      <c r="C94" s="16">
        <v>1575</v>
      </c>
      <c r="D94" s="16">
        <v>1797</v>
      </c>
      <c r="E94" s="16">
        <v>-186</v>
      </c>
      <c r="F94" s="16">
        <v>1611</v>
      </c>
    </row>
    <row r="95" spans="1:6" x14ac:dyDescent="0.35">
      <c r="A95" s="16" t="s">
        <v>445</v>
      </c>
      <c r="B95" s="16">
        <v>1032</v>
      </c>
      <c r="C95" s="16">
        <v>1635</v>
      </c>
      <c r="D95" s="16">
        <v>603</v>
      </c>
      <c r="E95" s="16">
        <v>949</v>
      </c>
      <c r="F95" s="16">
        <v>1552</v>
      </c>
    </row>
    <row r="96" spans="1:6" x14ac:dyDescent="0.35">
      <c r="A96" s="16" t="s">
        <v>446</v>
      </c>
      <c r="B96" s="16">
        <v>1127</v>
      </c>
      <c r="C96" s="16">
        <v>1677</v>
      </c>
      <c r="D96" s="16">
        <v>550</v>
      </c>
      <c r="E96" s="16">
        <v>-1222</v>
      </c>
      <c r="F96" s="16">
        <v>-672</v>
      </c>
    </row>
    <row r="97" spans="1:6" x14ac:dyDescent="0.35">
      <c r="A97" s="16" t="s">
        <v>447</v>
      </c>
      <c r="B97" s="16">
        <v>-1168</v>
      </c>
      <c r="C97" s="16">
        <v>1725</v>
      </c>
      <c r="D97" s="16">
        <v>2893</v>
      </c>
      <c r="E97" s="16">
        <v>-590</v>
      </c>
      <c r="F97" s="16">
        <v>2303</v>
      </c>
    </row>
    <row r="98" spans="1:6" x14ac:dyDescent="0.35">
      <c r="A98" s="16" t="s">
        <v>448</v>
      </c>
      <c r="B98" s="16">
        <v>-657</v>
      </c>
      <c r="C98" s="16">
        <v>1773</v>
      </c>
      <c r="D98" s="16">
        <v>2430</v>
      </c>
      <c r="E98" s="16">
        <v>-688</v>
      </c>
      <c r="F98" s="16">
        <v>1742</v>
      </c>
    </row>
    <row r="99" spans="1:6" x14ac:dyDescent="0.35">
      <c r="A99" s="16" t="s">
        <v>449</v>
      </c>
      <c r="B99" s="16">
        <v>351</v>
      </c>
      <c r="C99" s="16">
        <v>1840</v>
      </c>
      <c r="D99" s="16">
        <v>1489</v>
      </c>
      <c r="E99" s="16">
        <v>1098</v>
      </c>
      <c r="F99" s="16">
        <v>2587</v>
      </c>
    </row>
    <row r="100" spans="1:6" x14ac:dyDescent="0.35">
      <c r="A100" s="16" t="s">
        <v>450</v>
      </c>
      <c r="B100" s="16">
        <v>4756</v>
      </c>
      <c r="C100" s="16">
        <v>1880</v>
      </c>
      <c r="D100" s="16">
        <v>-2876</v>
      </c>
      <c r="E100" s="16">
        <v>-2328</v>
      </c>
      <c r="F100" s="16">
        <v>-5204</v>
      </c>
    </row>
    <row r="101" spans="1:6" x14ac:dyDescent="0.35">
      <c r="A101" s="16" t="s">
        <v>451</v>
      </c>
      <c r="B101" s="16">
        <v>-204</v>
      </c>
      <c r="C101" s="16">
        <v>1909</v>
      </c>
      <c r="D101" s="16">
        <v>2113</v>
      </c>
      <c r="E101" s="16">
        <v>-443</v>
      </c>
      <c r="F101" s="16">
        <v>1670</v>
      </c>
    </row>
    <row r="102" spans="1:6" x14ac:dyDescent="0.35">
      <c r="A102" s="16" t="s">
        <v>452</v>
      </c>
      <c r="B102" s="16">
        <v>-812</v>
      </c>
      <c r="C102" s="16">
        <v>1940</v>
      </c>
      <c r="D102" s="16">
        <v>2752</v>
      </c>
      <c r="E102" s="16">
        <v>-616</v>
      </c>
      <c r="F102" s="16">
        <v>2136</v>
      </c>
    </row>
    <row r="103" spans="1:6" x14ac:dyDescent="0.35">
      <c r="A103" s="16" t="s">
        <v>453</v>
      </c>
      <c r="B103" s="16">
        <v>-1702</v>
      </c>
      <c r="C103" s="16">
        <v>1987</v>
      </c>
      <c r="D103" s="16">
        <v>3689</v>
      </c>
      <c r="E103" s="16">
        <v>1340</v>
      </c>
      <c r="F103" s="16">
        <v>5029</v>
      </c>
    </row>
    <row r="104" spans="1:6" x14ac:dyDescent="0.35">
      <c r="A104" s="16" t="s">
        <v>454</v>
      </c>
      <c r="B104" s="16">
        <v>3883</v>
      </c>
      <c r="C104" s="16">
        <v>2017</v>
      </c>
      <c r="D104" s="16">
        <v>-1866</v>
      </c>
      <c r="E104" s="16">
        <v>-2491</v>
      </c>
      <c r="F104" s="16">
        <v>-4357</v>
      </c>
    </row>
    <row r="105" spans="1:6" x14ac:dyDescent="0.35">
      <c r="A105" s="16" t="s">
        <v>455</v>
      </c>
      <c r="B105" s="16">
        <v>291</v>
      </c>
      <c r="C105" s="16">
        <v>2053</v>
      </c>
      <c r="D105" s="16">
        <v>1762</v>
      </c>
      <c r="E105" s="16">
        <v>-942</v>
      </c>
      <c r="F105" s="16">
        <v>820</v>
      </c>
    </row>
    <row r="106" spans="1:6" x14ac:dyDescent="0.35">
      <c r="A106" s="16" t="s">
        <v>456</v>
      </c>
      <c r="B106" s="16">
        <v>-176</v>
      </c>
      <c r="C106" s="16">
        <v>2107</v>
      </c>
      <c r="D106" s="16">
        <v>2283</v>
      </c>
      <c r="E106" s="16">
        <v>-1898</v>
      </c>
      <c r="F106" s="16">
        <v>385</v>
      </c>
    </row>
    <row r="107" spans="1:6" x14ac:dyDescent="0.35">
      <c r="A107" s="16" t="s">
        <v>457</v>
      </c>
      <c r="B107" s="16">
        <v>-1502</v>
      </c>
      <c r="C107" s="16">
        <v>2167</v>
      </c>
      <c r="D107" s="16">
        <v>3669</v>
      </c>
      <c r="E107" s="16">
        <v>490</v>
      </c>
      <c r="F107" s="16">
        <v>4159</v>
      </c>
    </row>
    <row r="108" spans="1:6" x14ac:dyDescent="0.35">
      <c r="A108" s="16" t="s">
        <v>458</v>
      </c>
      <c r="B108" s="16">
        <v>4488</v>
      </c>
      <c r="C108" s="16">
        <v>2194</v>
      </c>
      <c r="D108" s="16">
        <v>-2294</v>
      </c>
      <c r="E108" s="16">
        <v>-2440</v>
      </c>
      <c r="F108" s="16">
        <v>-4734</v>
      </c>
    </row>
    <row r="109" spans="1:6" x14ac:dyDescent="0.35">
      <c r="A109" s="16" t="s">
        <v>459</v>
      </c>
      <c r="B109" s="16">
        <v>-983</v>
      </c>
      <c r="C109" s="16">
        <v>2220</v>
      </c>
      <c r="D109" s="16">
        <v>3203</v>
      </c>
      <c r="E109" s="16">
        <v>-737</v>
      </c>
      <c r="F109" s="16">
        <v>2466</v>
      </c>
    </row>
    <row r="110" spans="1:6" x14ac:dyDescent="0.35">
      <c r="A110" s="16" t="s">
        <v>460</v>
      </c>
      <c r="B110" s="16">
        <v>-1122</v>
      </c>
      <c r="C110" s="16">
        <v>2250</v>
      </c>
      <c r="D110" s="16">
        <v>3372</v>
      </c>
      <c r="E110" s="16">
        <v>-917</v>
      </c>
      <c r="F110" s="16">
        <v>2455</v>
      </c>
    </row>
    <row r="111" spans="1:6" x14ac:dyDescent="0.35">
      <c r="A111" s="16" t="s">
        <v>461</v>
      </c>
      <c r="B111" s="16">
        <v>-1957</v>
      </c>
      <c r="C111" s="16">
        <v>2314</v>
      </c>
      <c r="D111" s="16">
        <v>4271</v>
      </c>
      <c r="E111" s="16">
        <v>1149</v>
      </c>
      <c r="F111" s="16">
        <v>5420</v>
      </c>
    </row>
    <row r="112" spans="1:6" x14ac:dyDescent="0.35">
      <c r="A112" s="16" t="s">
        <v>462</v>
      </c>
      <c r="B112" s="16">
        <v>4314</v>
      </c>
      <c r="C112" s="16">
        <v>2313</v>
      </c>
      <c r="D112" s="16">
        <v>-2001</v>
      </c>
      <c r="E112" s="16">
        <v>-2317</v>
      </c>
      <c r="F112" s="16">
        <v>-4318</v>
      </c>
    </row>
    <row r="113" spans="1:6" x14ac:dyDescent="0.35">
      <c r="A113" s="16" t="s">
        <v>463</v>
      </c>
      <c r="B113" s="16">
        <v>-1818</v>
      </c>
      <c r="C113" s="16">
        <v>2298</v>
      </c>
      <c r="D113" s="16">
        <v>4116</v>
      </c>
      <c r="E113" s="16">
        <v>-1223</v>
      </c>
      <c r="F113" s="16">
        <v>2893</v>
      </c>
    </row>
    <row r="114" spans="1:6" x14ac:dyDescent="0.35">
      <c r="A114" s="16" t="s">
        <v>464</v>
      </c>
      <c r="B114" s="16">
        <v>-1741</v>
      </c>
      <c r="C114" s="16">
        <v>2303</v>
      </c>
      <c r="D114" s="16">
        <v>4044</v>
      </c>
      <c r="E114" s="16">
        <v>-728</v>
      </c>
      <c r="F114" s="16">
        <v>3316</v>
      </c>
    </row>
    <row r="115" spans="1:6" x14ac:dyDescent="0.35">
      <c r="A115" s="16" t="s">
        <v>465</v>
      </c>
      <c r="B115" s="16">
        <v>-1021</v>
      </c>
      <c r="C115" s="16">
        <v>2315</v>
      </c>
      <c r="D115" s="16">
        <v>3336</v>
      </c>
      <c r="E115" s="16">
        <v>660</v>
      </c>
      <c r="F115" s="16">
        <v>3996</v>
      </c>
    </row>
    <row r="116" spans="1:6" x14ac:dyDescent="0.35">
      <c r="A116" s="16" t="s">
        <v>466</v>
      </c>
      <c r="B116" s="16">
        <v>4863</v>
      </c>
      <c r="C116" s="16">
        <v>2292</v>
      </c>
      <c r="D116" s="16">
        <v>-2571</v>
      </c>
      <c r="E116" s="16">
        <v>-1667</v>
      </c>
      <c r="F116" s="16">
        <v>-4238</v>
      </c>
    </row>
    <row r="117" spans="1:6" x14ac:dyDescent="0.35">
      <c r="A117" s="16" t="s">
        <v>467</v>
      </c>
      <c r="B117" s="16">
        <v>18</v>
      </c>
      <c r="C117" s="16">
        <v>2298</v>
      </c>
      <c r="D117" s="16">
        <v>2280</v>
      </c>
      <c r="E117" s="16">
        <v>-286</v>
      </c>
      <c r="F117" s="16">
        <v>1994</v>
      </c>
    </row>
    <row r="118" spans="1:6" x14ac:dyDescent="0.35">
      <c r="A118" s="16" t="s">
        <v>468</v>
      </c>
      <c r="B118" s="16">
        <v>-323</v>
      </c>
      <c r="C118" s="16">
        <v>2311</v>
      </c>
      <c r="D118" s="16">
        <v>2634</v>
      </c>
      <c r="E118" s="16">
        <v>-551</v>
      </c>
      <c r="F118" s="16">
        <v>2083</v>
      </c>
    </row>
    <row r="119" spans="1:6" x14ac:dyDescent="0.35">
      <c r="A119" s="16" t="s">
        <v>469</v>
      </c>
      <c r="B119" s="16">
        <v>-2040</v>
      </c>
      <c r="C119" s="16">
        <v>2361</v>
      </c>
      <c r="D119" s="16">
        <v>4401</v>
      </c>
      <c r="E119" s="16">
        <v>684</v>
      </c>
      <c r="F119" s="16">
        <v>5085</v>
      </c>
    </row>
    <row r="120" spans="1:6" x14ac:dyDescent="0.35">
      <c r="A120" s="16" t="s">
        <v>470</v>
      </c>
      <c r="B120" s="16">
        <v>7654</v>
      </c>
      <c r="C120" s="16">
        <v>2382</v>
      </c>
      <c r="D120" s="16">
        <v>-5272</v>
      </c>
      <c r="E120" s="16">
        <v>-1374</v>
      </c>
      <c r="F120" s="16">
        <v>-6646</v>
      </c>
    </row>
    <row r="121" spans="1:6" x14ac:dyDescent="0.35">
      <c r="A121" s="16" t="s">
        <v>471</v>
      </c>
      <c r="B121" s="16">
        <v>-1015</v>
      </c>
      <c r="C121" s="16">
        <v>2422</v>
      </c>
      <c r="D121" s="16">
        <v>3437</v>
      </c>
      <c r="E121" s="16">
        <v>-838</v>
      </c>
      <c r="F121" s="16">
        <v>2599</v>
      </c>
    </row>
    <row r="122" spans="1:6" x14ac:dyDescent="0.35">
      <c r="A122" s="16" t="s">
        <v>472</v>
      </c>
      <c r="B122" s="16">
        <v>-2798</v>
      </c>
      <c r="C122" s="16">
        <v>2460</v>
      </c>
      <c r="D122" s="16">
        <v>5258</v>
      </c>
      <c r="E122" s="16">
        <v>-1268</v>
      </c>
      <c r="F122" s="16">
        <v>3990</v>
      </c>
    </row>
    <row r="123" spans="1:6" x14ac:dyDescent="0.35">
      <c r="A123" s="16" t="s">
        <v>473</v>
      </c>
      <c r="B123" s="16">
        <v>-613</v>
      </c>
      <c r="C123" s="16">
        <v>2527</v>
      </c>
      <c r="D123" s="16">
        <v>3140</v>
      </c>
      <c r="E123" s="16">
        <v>8493</v>
      </c>
      <c r="F123" s="16">
        <v>11633</v>
      </c>
    </row>
    <row r="124" spans="1:6" x14ac:dyDescent="0.35">
      <c r="A124" s="16" t="s">
        <v>474</v>
      </c>
      <c r="B124" s="16">
        <v>4754</v>
      </c>
      <c r="C124" s="16">
        <v>2556</v>
      </c>
      <c r="D124" s="16">
        <v>-2198</v>
      </c>
      <c r="E124" s="16">
        <v>-2576</v>
      </c>
      <c r="F124" s="16">
        <v>-4774</v>
      </c>
    </row>
    <row r="125" spans="1:6" x14ac:dyDescent="0.35">
      <c r="A125" s="16" t="s">
        <v>475</v>
      </c>
      <c r="B125" s="16">
        <v>1133</v>
      </c>
      <c r="C125" s="16">
        <v>2589</v>
      </c>
      <c r="D125" s="16">
        <v>1456</v>
      </c>
      <c r="E125" s="16">
        <v>-1329</v>
      </c>
      <c r="F125" s="16">
        <v>127</v>
      </c>
    </row>
    <row r="126" spans="1:6" x14ac:dyDescent="0.35">
      <c r="A126" s="16" t="s">
        <v>476</v>
      </c>
      <c r="B126" s="16">
        <v>1077</v>
      </c>
      <c r="C126" s="16">
        <v>2624</v>
      </c>
      <c r="D126" s="16">
        <v>1547</v>
      </c>
      <c r="E126" s="16">
        <v>-201</v>
      </c>
      <c r="F126" s="16">
        <v>1346</v>
      </c>
    </row>
    <row r="127" spans="1:6" x14ac:dyDescent="0.35">
      <c r="A127" s="16" t="s">
        <v>477</v>
      </c>
      <c r="B127" s="16">
        <v>-878</v>
      </c>
      <c r="C127" s="16">
        <v>2666</v>
      </c>
      <c r="D127" s="16">
        <v>3544</v>
      </c>
      <c r="E127" s="16">
        <v>318</v>
      </c>
      <c r="F127" s="16">
        <v>3862</v>
      </c>
    </row>
    <row r="128" spans="1:6" x14ac:dyDescent="0.35">
      <c r="A128" s="16" t="s">
        <v>478</v>
      </c>
      <c r="B128" s="16">
        <v>9760</v>
      </c>
      <c r="C128" s="16">
        <v>2704</v>
      </c>
      <c r="D128" s="16">
        <v>-7056</v>
      </c>
      <c r="E128" s="16">
        <v>-1909</v>
      </c>
      <c r="F128" s="16">
        <v>-8965</v>
      </c>
    </row>
    <row r="129" spans="1:6" x14ac:dyDescent="0.35">
      <c r="A129" s="16" t="s">
        <v>479</v>
      </c>
      <c r="B129" s="16">
        <v>-2490</v>
      </c>
      <c r="C129" s="16">
        <v>2741</v>
      </c>
      <c r="D129" s="16">
        <v>5231</v>
      </c>
      <c r="E129" s="16">
        <v>-1993</v>
      </c>
      <c r="F129" s="16">
        <v>3238</v>
      </c>
    </row>
    <row r="130" spans="1:6" x14ac:dyDescent="0.35">
      <c r="A130" s="16" t="s">
        <v>480</v>
      </c>
      <c r="B130" s="16">
        <v>-2006</v>
      </c>
      <c r="C130" s="16">
        <v>2781</v>
      </c>
      <c r="D130" s="16">
        <v>4787</v>
      </c>
      <c r="E130" s="16">
        <v>-778</v>
      </c>
      <c r="F130" s="16">
        <v>4009</v>
      </c>
    </row>
    <row r="131" spans="1:6" x14ac:dyDescent="0.35">
      <c r="A131" s="16" t="s">
        <v>481</v>
      </c>
      <c r="B131" s="16">
        <v>2460</v>
      </c>
      <c r="C131" s="16">
        <v>2850</v>
      </c>
      <c r="D131" s="16">
        <v>390</v>
      </c>
      <c r="E131" s="16">
        <v>-18</v>
      </c>
      <c r="F131" s="16">
        <v>372</v>
      </c>
    </row>
    <row r="132" spans="1:6" x14ac:dyDescent="0.35">
      <c r="A132" s="16" t="s">
        <v>482</v>
      </c>
      <c r="B132" s="16">
        <v>8423</v>
      </c>
      <c r="C132" s="16">
        <v>2880</v>
      </c>
      <c r="D132" s="16">
        <v>-5543</v>
      </c>
      <c r="E132" s="16">
        <v>-3387</v>
      </c>
      <c r="F132" s="16">
        <v>-8930</v>
      </c>
    </row>
    <row r="133" spans="1:6" x14ac:dyDescent="0.35">
      <c r="A133" s="16" t="s">
        <v>483</v>
      </c>
      <c r="B133" s="16">
        <v>-1323</v>
      </c>
      <c r="C133" s="16">
        <v>2881</v>
      </c>
      <c r="D133" s="16">
        <v>4204</v>
      </c>
      <c r="E133" s="16">
        <v>-1316</v>
      </c>
      <c r="F133" s="16">
        <v>2888</v>
      </c>
    </row>
    <row r="134" spans="1:6" x14ac:dyDescent="0.35">
      <c r="A134" s="16" t="s">
        <v>484</v>
      </c>
      <c r="B134" s="16">
        <v>-1749</v>
      </c>
      <c r="C134" s="16">
        <v>2906</v>
      </c>
      <c r="D134" s="16">
        <v>4655</v>
      </c>
      <c r="E134" s="16">
        <v>-865</v>
      </c>
      <c r="F134" s="16">
        <v>3790</v>
      </c>
    </row>
    <row r="135" spans="1:6" x14ac:dyDescent="0.35">
      <c r="A135" s="16" t="s">
        <v>485</v>
      </c>
      <c r="B135" s="16">
        <v>424</v>
      </c>
      <c r="C135" s="16">
        <v>2952</v>
      </c>
      <c r="D135" s="16">
        <v>2528</v>
      </c>
      <c r="E135" s="16">
        <v>242</v>
      </c>
      <c r="F135" s="16">
        <v>2770</v>
      </c>
    </row>
    <row r="136" spans="1:6" x14ac:dyDescent="0.35">
      <c r="A136" s="16" t="s">
        <v>486</v>
      </c>
      <c r="B136" s="16">
        <v>6203</v>
      </c>
      <c r="C136" s="16">
        <v>2971</v>
      </c>
      <c r="D136" s="16">
        <v>-3232</v>
      </c>
      <c r="E136" s="16">
        <v>-3184</v>
      </c>
      <c r="F136" s="16">
        <v>-6416</v>
      </c>
    </row>
    <row r="137" spans="1:6" x14ac:dyDescent="0.35">
      <c r="A137" s="16" t="s">
        <v>487</v>
      </c>
      <c r="B137" s="16">
        <v>-1122</v>
      </c>
      <c r="C137" s="16">
        <v>2993</v>
      </c>
      <c r="D137" s="16">
        <v>4115</v>
      </c>
      <c r="E137" s="16">
        <v>-1099</v>
      </c>
      <c r="F137" s="16">
        <v>3016</v>
      </c>
    </row>
    <row r="138" spans="1:6" x14ac:dyDescent="0.35">
      <c r="A138" s="16" t="s">
        <v>488</v>
      </c>
      <c r="B138" s="16">
        <v>-419</v>
      </c>
      <c r="C138" s="16">
        <v>3029</v>
      </c>
      <c r="D138" s="16">
        <v>3448</v>
      </c>
      <c r="E138" s="16">
        <v>-1062</v>
      </c>
      <c r="F138" s="16">
        <v>2386</v>
      </c>
    </row>
    <row r="139" spans="1:6" x14ac:dyDescent="0.35">
      <c r="A139" s="16" t="s">
        <v>489</v>
      </c>
      <c r="B139" s="16">
        <v>-2727</v>
      </c>
      <c r="C139" s="16">
        <v>3068</v>
      </c>
      <c r="D139" s="16">
        <v>5795</v>
      </c>
      <c r="E139" s="16">
        <v>-698</v>
      </c>
      <c r="F139" s="16">
        <v>5097</v>
      </c>
    </row>
    <row r="140" spans="1:6" x14ac:dyDescent="0.35">
      <c r="A140" s="16" t="s">
        <v>490</v>
      </c>
      <c r="B140" s="16">
        <v>3690</v>
      </c>
      <c r="C140" s="16">
        <v>3118</v>
      </c>
      <c r="D140" s="16">
        <v>-572</v>
      </c>
      <c r="E140" s="16">
        <v>-4334</v>
      </c>
      <c r="F140" s="16">
        <v>-4906</v>
      </c>
    </row>
    <row r="141" spans="1:6" x14ac:dyDescent="0.35">
      <c r="A141" s="16" t="s">
        <v>491</v>
      </c>
      <c r="B141" s="16">
        <v>-1023</v>
      </c>
      <c r="C141" s="16">
        <v>3141</v>
      </c>
      <c r="D141" s="16">
        <v>4164</v>
      </c>
      <c r="E141" s="16">
        <v>-445</v>
      </c>
      <c r="F141" s="16">
        <v>3719</v>
      </c>
    </row>
    <row r="142" spans="1:6" x14ac:dyDescent="0.35">
      <c r="A142" s="16" t="s">
        <v>492</v>
      </c>
      <c r="B142" s="16">
        <v>-1155</v>
      </c>
      <c r="C142" s="16">
        <v>3191</v>
      </c>
      <c r="D142" s="16">
        <v>4346</v>
      </c>
      <c r="E142" s="16">
        <v>-446</v>
      </c>
      <c r="F142" s="16">
        <v>3900</v>
      </c>
    </row>
    <row r="143" spans="1:6" x14ac:dyDescent="0.35">
      <c r="A143" s="16" t="s">
        <v>493</v>
      </c>
      <c r="B143" s="16">
        <v>-1740</v>
      </c>
      <c r="C143" s="16">
        <v>3241</v>
      </c>
      <c r="D143" s="16">
        <v>4981</v>
      </c>
      <c r="E143" s="16">
        <v>1196</v>
      </c>
      <c r="F143" s="16">
        <v>6177</v>
      </c>
    </row>
    <row r="144" spans="1:6" x14ac:dyDescent="0.35">
      <c r="A144" s="16" t="s">
        <v>494</v>
      </c>
      <c r="B144" s="16">
        <v>4888</v>
      </c>
      <c r="C144" s="16">
        <v>3260</v>
      </c>
      <c r="D144" s="16">
        <v>-1628</v>
      </c>
      <c r="E144" s="16">
        <v>-3928</v>
      </c>
      <c r="F144" s="16">
        <v>-5556</v>
      </c>
    </row>
    <row r="145" spans="1:6" x14ac:dyDescent="0.35">
      <c r="A145" s="16" t="s">
        <v>495</v>
      </c>
      <c r="B145" s="16">
        <v>-966</v>
      </c>
      <c r="C145" s="16">
        <v>3291</v>
      </c>
      <c r="D145" s="16">
        <v>4257</v>
      </c>
      <c r="E145" s="16">
        <v>7</v>
      </c>
      <c r="F145" s="16">
        <v>4264</v>
      </c>
    </row>
    <row r="146" spans="1:6" x14ac:dyDescent="0.35">
      <c r="A146" s="16" t="s">
        <v>496</v>
      </c>
      <c r="B146" s="16">
        <v>-1307</v>
      </c>
      <c r="C146" s="16">
        <v>3348</v>
      </c>
      <c r="D146" s="16">
        <v>4655</v>
      </c>
      <c r="E146" s="16">
        <v>603</v>
      </c>
      <c r="F146" s="16">
        <v>5258</v>
      </c>
    </row>
    <row r="147" spans="1:6" x14ac:dyDescent="0.35">
      <c r="A147" s="16" t="s">
        <v>497</v>
      </c>
      <c r="B147" s="16">
        <v>-798</v>
      </c>
      <c r="C147" s="16">
        <v>3401</v>
      </c>
      <c r="D147" s="16">
        <v>4199</v>
      </c>
      <c r="E147" s="16">
        <v>1048</v>
      </c>
      <c r="F147" s="16">
        <v>5247</v>
      </c>
    </row>
    <row r="148" spans="1:6" x14ac:dyDescent="0.35">
      <c r="A148" s="16" t="s">
        <v>498</v>
      </c>
      <c r="B148" s="16">
        <v>2335</v>
      </c>
      <c r="C148" s="16">
        <v>3413</v>
      </c>
      <c r="D148" s="16">
        <v>1078</v>
      </c>
      <c r="E148" s="16">
        <v>-3381</v>
      </c>
      <c r="F148" s="16">
        <v>-2303</v>
      </c>
    </row>
    <row r="149" spans="1:6" x14ac:dyDescent="0.35">
      <c r="A149" s="16" t="s">
        <v>499</v>
      </c>
      <c r="B149" s="16">
        <v>1387</v>
      </c>
      <c r="C149" s="16">
        <v>3455</v>
      </c>
      <c r="D149" s="16">
        <v>2068</v>
      </c>
      <c r="E149" s="16">
        <v>-1029</v>
      </c>
      <c r="F149" s="16">
        <v>1039</v>
      </c>
    </row>
    <row r="150" spans="1:6" x14ac:dyDescent="0.35">
      <c r="A150" s="16" t="s">
        <v>500</v>
      </c>
      <c r="B150" s="16">
        <v>-933</v>
      </c>
      <c r="C150" s="16">
        <v>3492</v>
      </c>
      <c r="D150" s="16">
        <v>4425</v>
      </c>
      <c r="E150" s="16">
        <v>-1081</v>
      </c>
      <c r="F150" s="16">
        <v>3344</v>
      </c>
    </row>
    <row r="151" spans="1:6" x14ac:dyDescent="0.35">
      <c r="A151" s="16" t="s">
        <v>501</v>
      </c>
      <c r="B151" s="16">
        <v>-1602</v>
      </c>
      <c r="C151" s="16">
        <v>3552</v>
      </c>
      <c r="D151" s="16">
        <v>5154</v>
      </c>
      <c r="E151" s="16">
        <v>1</v>
      </c>
      <c r="F151" s="16">
        <v>5155</v>
      </c>
    </row>
    <row r="152" spans="1:6" x14ac:dyDescent="0.35">
      <c r="A152" s="16" t="s">
        <v>502</v>
      </c>
      <c r="B152" s="16">
        <v>1734</v>
      </c>
      <c r="C152" s="16">
        <v>3594</v>
      </c>
      <c r="D152" s="16">
        <v>1860</v>
      </c>
      <c r="E152" s="16">
        <v>-3488</v>
      </c>
      <c r="F152" s="16">
        <v>-1628</v>
      </c>
    </row>
    <row r="153" spans="1:6" x14ac:dyDescent="0.35">
      <c r="A153" s="16" t="s">
        <v>503</v>
      </c>
      <c r="B153" s="16">
        <v>346</v>
      </c>
      <c r="C153" s="16">
        <v>3662</v>
      </c>
      <c r="D153" s="16">
        <v>3316</v>
      </c>
      <c r="E153" s="16">
        <v>-1381</v>
      </c>
      <c r="F153" s="16">
        <v>1935</v>
      </c>
    </row>
    <row r="154" spans="1:6" x14ac:dyDescent="0.35">
      <c r="A154" s="16" t="s">
        <v>504</v>
      </c>
      <c r="B154" s="16">
        <v>-1323</v>
      </c>
      <c r="C154" s="16">
        <v>3706</v>
      </c>
      <c r="D154" s="16">
        <v>5029</v>
      </c>
      <c r="E154" s="16">
        <v>-118</v>
      </c>
      <c r="F154" s="16">
        <v>4911</v>
      </c>
    </row>
    <row r="155" spans="1:6" x14ac:dyDescent="0.35">
      <c r="A155" s="16" t="s">
        <v>505</v>
      </c>
      <c r="B155" s="16">
        <v>1408</v>
      </c>
      <c r="C155" s="16">
        <v>3728</v>
      </c>
      <c r="D155" s="16">
        <v>2320</v>
      </c>
      <c r="E155" s="16">
        <v>-548</v>
      </c>
      <c r="F155" s="16">
        <v>1772</v>
      </c>
    </row>
    <row r="156" spans="1:6" x14ac:dyDescent="0.35">
      <c r="A156" s="16" t="s">
        <v>506</v>
      </c>
      <c r="B156" s="16">
        <v>7322</v>
      </c>
      <c r="C156" s="16">
        <v>3722</v>
      </c>
      <c r="D156" s="16">
        <v>-3600</v>
      </c>
      <c r="E156" s="16">
        <v>-4823</v>
      </c>
      <c r="F156" s="16">
        <v>-8423</v>
      </c>
    </row>
    <row r="157" spans="1:6" x14ac:dyDescent="0.35">
      <c r="A157" s="16" t="s">
        <v>507</v>
      </c>
      <c r="B157" s="16">
        <v>141</v>
      </c>
      <c r="C157" s="16">
        <v>3763</v>
      </c>
      <c r="D157" s="16">
        <v>3622</v>
      </c>
      <c r="E157" s="16">
        <v>-3618</v>
      </c>
      <c r="F157" s="16">
        <v>4</v>
      </c>
    </row>
    <row r="158" spans="1:6" x14ac:dyDescent="0.35">
      <c r="A158" s="16" t="s">
        <v>508</v>
      </c>
      <c r="B158" s="16">
        <v>-1222</v>
      </c>
      <c r="C158" s="16">
        <v>3788</v>
      </c>
      <c r="D158" s="16">
        <v>5010</v>
      </c>
      <c r="E158" s="16">
        <v>-1762</v>
      </c>
      <c r="F158" s="16">
        <v>3248</v>
      </c>
    </row>
    <row r="159" spans="1:6" x14ac:dyDescent="0.35">
      <c r="A159" s="16" t="s">
        <v>509</v>
      </c>
      <c r="B159" s="16">
        <v>2412</v>
      </c>
      <c r="C159" s="16">
        <v>3870</v>
      </c>
      <c r="D159" s="16">
        <v>1458</v>
      </c>
      <c r="E159" s="16">
        <v>-1352</v>
      </c>
      <c r="F159" s="16">
        <v>106</v>
      </c>
    </row>
    <row r="160" spans="1:6" x14ac:dyDescent="0.35">
      <c r="A160" s="16" t="s">
        <v>510</v>
      </c>
      <c r="B160" s="16">
        <v>8516</v>
      </c>
      <c r="C160" s="16">
        <v>3884</v>
      </c>
      <c r="D160" s="16">
        <v>-4632</v>
      </c>
      <c r="E160" s="16">
        <v>-3822</v>
      </c>
      <c r="F160" s="16">
        <v>-8454</v>
      </c>
    </row>
    <row r="161" spans="1:6" x14ac:dyDescent="0.35">
      <c r="A161" s="16" t="s">
        <v>511</v>
      </c>
      <c r="B161" s="16">
        <v>1152</v>
      </c>
      <c r="C161" s="16">
        <v>3930</v>
      </c>
      <c r="D161" s="16">
        <v>2778</v>
      </c>
      <c r="E161" s="16">
        <v>-2700</v>
      </c>
      <c r="F161" s="16">
        <v>78</v>
      </c>
    </row>
    <row r="162" spans="1:6" x14ac:dyDescent="0.35">
      <c r="A162" s="16" t="s">
        <v>512</v>
      </c>
      <c r="B162" s="16">
        <v>-3357</v>
      </c>
      <c r="C162" s="16">
        <v>3975</v>
      </c>
      <c r="D162" s="16">
        <v>7332</v>
      </c>
      <c r="E162" s="16">
        <v>-1825</v>
      </c>
      <c r="F162" s="16">
        <v>5507</v>
      </c>
    </row>
    <row r="163" spans="1:6" x14ac:dyDescent="0.35">
      <c r="A163" s="16" t="s">
        <v>513</v>
      </c>
      <c r="B163" s="16">
        <v>1933</v>
      </c>
      <c r="C163" s="16">
        <v>4091</v>
      </c>
      <c r="D163" s="16">
        <v>2158</v>
      </c>
      <c r="E163" s="16">
        <v>756</v>
      </c>
      <c r="F163" s="16">
        <v>2914</v>
      </c>
    </row>
    <row r="164" spans="1:6" x14ac:dyDescent="0.35">
      <c r="A164" s="16" t="s">
        <v>514</v>
      </c>
      <c r="B164" s="16">
        <v>858</v>
      </c>
      <c r="C164" s="16">
        <v>4181</v>
      </c>
      <c r="D164" s="16">
        <v>3323</v>
      </c>
      <c r="E164" s="16">
        <v>-3838</v>
      </c>
      <c r="F164" s="16">
        <v>-515</v>
      </c>
    </row>
    <row r="165" spans="1:6" x14ac:dyDescent="0.35">
      <c r="A165" s="16" t="s">
        <v>515</v>
      </c>
      <c r="B165" s="16">
        <v>-2353</v>
      </c>
      <c r="C165" s="16">
        <v>4337</v>
      </c>
      <c r="D165" s="16">
        <v>6690</v>
      </c>
      <c r="E165" s="16">
        <v>-2791</v>
      </c>
      <c r="F165" s="16">
        <v>3899</v>
      </c>
    </row>
    <row r="166" spans="1:6" x14ac:dyDescent="0.35">
      <c r="A166" s="16" t="s">
        <v>516</v>
      </c>
      <c r="B166" s="16">
        <v>-2517</v>
      </c>
      <c r="C166" s="16">
        <v>4397</v>
      </c>
      <c r="D166" s="16">
        <v>6914</v>
      </c>
      <c r="E166" s="16">
        <v>-2101</v>
      </c>
      <c r="F166" s="16">
        <v>4813</v>
      </c>
    </row>
    <row r="167" spans="1:6" x14ac:dyDescent="0.35">
      <c r="A167" s="16" t="s">
        <v>517</v>
      </c>
      <c r="B167" s="16">
        <v>-3083</v>
      </c>
      <c r="C167" s="16">
        <v>4522</v>
      </c>
      <c r="D167" s="16">
        <v>7605</v>
      </c>
      <c r="E167" s="16">
        <v>-1699</v>
      </c>
      <c r="F167" s="16">
        <v>5906</v>
      </c>
    </row>
    <row r="168" spans="1:6" x14ac:dyDescent="0.35">
      <c r="A168" s="16" t="s">
        <v>518</v>
      </c>
      <c r="B168" s="16">
        <v>2964</v>
      </c>
      <c r="C168" s="16">
        <v>4610</v>
      </c>
      <c r="D168" s="16">
        <v>1646</v>
      </c>
      <c r="E168" s="16">
        <v>-5084</v>
      </c>
      <c r="F168" s="16">
        <v>-3438</v>
      </c>
    </row>
    <row r="169" spans="1:6" x14ac:dyDescent="0.35">
      <c r="A169" s="16" t="s">
        <v>519</v>
      </c>
      <c r="B169" s="16">
        <v>-3655</v>
      </c>
      <c r="C169" s="16">
        <v>4668</v>
      </c>
      <c r="D169" s="16">
        <v>8323</v>
      </c>
      <c r="E169" s="16">
        <v>-3993</v>
      </c>
      <c r="F169" s="16">
        <v>4330</v>
      </c>
    </row>
    <row r="170" spans="1:6" x14ac:dyDescent="0.35">
      <c r="A170" s="16" t="s">
        <v>520</v>
      </c>
      <c r="B170" s="16">
        <v>-4112</v>
      </c>
      <c r="C170" s="16">
        <v>4711</v>
      </c>
      <c r="D170" s="16">
        <v>8823</v>
      </c>
      <c r="E170" s="16">
        <v>-3169</v>
      </c>
      <c r="F170" s="16">
        <v>5654</v>
      </c>
    </row>
    <row r="171" spans="1:6" x14ac:dyDescent="0.35">
      <c r="A171" s="16" t="s">
        <v>521</v>
      </c>
      <c r="B171" s="16">
        <v>-3092</v>
      </c>
      <c r="C171" s="16">
        <v>4742</v>
      </c>
      <c r="D171" s="16">
        <v>7834</v>
      </c>
      <c r="E171" s="16">
        <v>-829</v>
      </c>
      <c r="F171" s="16">
        <v>7005</v>
      </c>
    </row>
    <row r="172" spans="1:6" x14ac:dyDescent="0.35">
      <c r="A172" s="16" t="s">
        <v>522</v>
      </c>
      <c r="B172" s="16">
        <v>3191</v>
      </c>
      <c r="C172" s="16">
        <v>4781</v>
      </c>
      <c r="D172" s="16">
        <v>1590</v>
      </c>
      <c r="E172" s="16">
        <v>-5020</v>
      </c>
      <c r="F172" s="16">
        <v>-3430</v>
      </c>
    </row>
    <row r="173" spans="1:6" x14ac:dyDescent="0.35">
      <c r="A173" s="16" t="s">
        <v>523</v>
      </c>
      <c r="B173" s="16">
        <v>-2709</v>
      </c>
      <c r="C173" s="16">
        <v>4851</v>
      </c>
      <c r="D173" s="16">
        <v>7560</v>
      </c>
      <c r="E173" s="16">
        <v>-2713</v>
      </c>
      <c r="F173" s="16">
        <v>4847</v>
      </c>
    </row>
    <row r="174" spans="1:6" x14ac:dyDescent="0.35">
      <c r="A174" s="16" t="s">
        <v>524</v>
      </c>
      <c r="B174" s="16">
        <v>-3938</v>
      </c>
      <c r="C174" s="16">
        <v>4906</v>
      </c>
      <c r="D174" s="16">
        <v>8844</v>
      </c>
      <c r="E174" s="16">
        <v>-2363</v>
      </c>
      <c r="F174" s="16">
        <v>6481</v>
      </c>
    </row>
    <row r="175" spans="1:6" x14ac:dyDescent="0.35">
      <c r="A175" s="16" t="s">
        <v>525</v>
      </c>
      <c r="B175" s="16">
        <v>-4637</v>
      </c>
      <c r="C175" s="16">
        <v>4975</v>
      </c>
      <c r="D175" s="16">
        <v>9612</v>
      </c>
      <c r="E175" s="16">
        <v>-1108</v>
      </c>
      <c r="F175" s="16">
        <v>8504</v>
      </c>
    </row>
    <row r="176" spans="1:6" x14ac:dyDescent="0.35">
      <c r="A176" s="16" t="s">
        <v>526</v>
      </c>
      <c r="B176" s="16">
        <v>3065</v>
      </c>
      <c r="C176" s="16">
        <v>5024</v>
      </c>
      <c r="D176" s="16">
        <v>1959</v>
      </c>
      <c r="E176" s="16">
        <v>-5501</v>
      </c>
      <c r="F176" s="16">
        <v>-3542</v>
      </c>
    </row>
    <row r="177" spans="1:6" x14ac:dyDescent="0.35">
      <c r="A177" s="16" t="s">
        <v>527</v>
      </c>
      <c r="B177" s="16">
        <v>-3220</v>
      </c>
      <c r="C177" s="16">
        <v>5081</v>
      </c>
      <c r="D177" s="16">
        <v>8301</v>
      </c>
      <c r="E177" s="16">
        <v>-5392</v>
      </c>
      <c r="F177" s="16">
        <v>2909</v>
      </c>
    </row>
    <row r="178" spans="1:6" x14ac:dyDescent="0.35">
      <c r="A178" s="16" t="s">
        <v>528</v>
      </c>
      <c r="B178" s="16">
        <v>-4978</v>
      </c>
      <c r="C178" s="16">
        <v>5132</v>
      </c>
      <c r="D178" s="16">
        <v>10110</v>
      </c>
      <c r="E178" s="16">
        <v>-2897</v>
      </c>
      <c r="F178" s="16">
        <v>7213</v>
      </c>
    </row>
    <row r="179" spans="1:6" x14ac:dyDescent="0.35">
      <c r="A179" s="16" t="s">
        <v>529</v>
      </c>
      <c r="B179" s="16">
        <v>-3478</v>
      </c>
      <c r="C179" s="16">
        <v>5162</v>
      </c>
      <c r="D179" s="16">
        <v>8640</v>
      </c>
      <c r="E179" s="16">
        <v>-1894</v>
      </c>
      <c r="F179" s="16">
        <v>6746</v>
      </c>
    </row>
    <row r="180" spans="1:6" x14ac:dyDescent="0.35">
      <c r="A180" s="16" t="s">
        <v>1939</v>
      </c>
      <c r="B180" s="16">
        <v>2931</v>
      </c>
      <c r="C180" s="16">
        <v>5263</v>
      </c>
      <c r="D180" s="16">
        <v>2332</v>
      </c>
      <c r="E180" s="16">
        <v>-7033</v>
      </c>
      <c r="F180" s="16">
        <v>-4701</v>
      </c>
    </row>
  </sheetData>
  <pageMargins left="0.7" right="0.7" top="0.75" bottom="0.75" header="0.3" footer="0.3"/>
  <pageSetup paperSize="9" scale="29" orientation="portrait" r:id="rId1"/>
  <tableParts count="1">
    <tablePart r:id="rId2"/>
  </tableParts>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86EA48D-2C25-4E72-B4FF-5E885BC907F8}">
  <sheetPr codeName="Sheet44">
    <pageSetUpPr fitToPage="1"/>
  </sheetPr>
  <dimension ref="A1:U392"/>
  <sheetViews>
    <sheetView zoomScaleNormal="100" workbookViewId="0"/>
  </sheetViews>
  <sheetFormatPr defaultColWidth="9.453125" defaultRowHeight="15.5" x14ac:dyDescent="0.35"/>
  <cols>
    <col min="1" max="1" width="26.453125" style="9" customWidth="1"/>
    <col min="2" max="11" width="16.54296875" style="9" customWidth="1"/>
    <col min="12" max="16384" width="9.453125" style="9"/>
  </cols>
  <sheetData>
    <row r="1" spans="1:21" s="71" customFormat="1" ht="17.5" customHeight="1" x14ac:dyDescent="0.4">
      <c r="A1" s="2" t="s">
        <v>1525</v>
      </c>
      <c r="B1" s="3"/>
      <c r="C1" s="3"/>
      <c r="D1" s="3"/>
      <c r="H1" s="75"/>
    </row>
    <row r="2" spans="1:21" ht="17.5" customHeight="1" x14ac:dyDescent="0.35">
      <c r="A2" s="12" t="s">
        <v>1075</v>
      </c>
    </row>
    <row r="3" spans="1:21" ht="17.5" customHeight="1" x14ac:dyDescent="0.35">
      <c r="A3" s="12" t="s">
        <v>1497</v>
      </c>
    </row>
    <row r="4" spans="1:21" ht="17.5" customHeight="1" x14ac:dyDescent="0.35">
      <c r="A4" s="12" t="s">
        <v>1076</v>
      </c>
    </row>
    <row r="5" spans="1:21" ht="145.15" customHeight="1" x14ac:dyDescent="0.35">
      <c r="A5" s="101" t="s">
        <v>1079</v>
      </c>
      <c r="B5" s="13" t="s">
        <v>1526</v>
      </c>
      <c r="C5" s="13" t="s">
        <v>1527</v>
      </c>
      <c r="D5" s="13" t="s">
        <v>1528</v>
      </c>
      <c r="E5" s="13" t="s">
        <v>1529</v>
      </c>
      <c r="F5" s="13" t="s">
        <v>1530</v>
      </c>
      <c r="G5" s="18" t="s">
        <v>1531</v>
      </c>
      <c r="H5" s="13" t="s">
        <v>1532</v>
      </c>
      <c r="I5" s="13" t="s">
        <v>1533</v>
      </c>
      <c r="J5" s="13" t="s">
        <v>1534</v>
      </c>
      <c r="K5" s="13" t="s">
        <v>1360</v>
      </c>
      <c r="L5" s="13"/>
      <c r="M5" s="13"/>
      <c r="N5" s="13"/>
      <c r="O5" s="13"/>
      <c r="P5" s="18"/>
      <c r="Q5" s="13"/>
      <c r="R5" s="13"/>
      <c r="S5" s="13"/>
      <c r="T5" s="18"/>
      <c r="U5" s="13"/>
    </row>
    <row r="6" spans="1:21" ht="15" customHeight="1" x14ac:dyDescent="0.35">
      <c r="A6" s="6" t="s">
        <v>1094</v>
      </c>
      <c r="B6" s="14" t="s">
        <v>1510</v>
      </c>
      <c r="C6" s="14" t="s">
        <v>543</v>
      </c>
      <c r="D6" s="14" t="s">
        <v>1508</v>
      </c>
      <c r="E6" s="14" t="s">
        <v>1509</v>
      </c>
      <c r="F6" s="14" t="s">
        <v>1535</v>
      </c>
      <c r="G6" s="14" t="s">
        <v>1536</v>
      </c>
      <c r="H6" s="14" t="s">
        <v>1471</v>
      </c>
      <c r="I6" s="14" t="s">
        <v>1537</v>
      </c>
      <c r="J6" s="14" t="s">
        <v>1538</v>
      </c>
      <c r="K6" s="14" t="s">
        <v>544</v>
      </c>
    </row>
    <row r="7" spans="1:21" x14ac:dyDescent="0.35">
      <c r="A7" s="12">
        <v>1998</v>
      </c>
      <c r="B7" s="16">
        <v>16076</v>
      </c>
      <c r="C7" s="16">
        <v>11209</v>
      </c>
      <c r="D7" s="16">
        <v>303</v>
      </c>
      <c r="E7" s="16">
        <v>4564</v>
      </c>
      <c r="F7" s="16">
        <v>9661</v>
      </c>
      <c r="G7" s="16">
        <v>1404</v>
      </c>
      <c r="H7" s="16">
        <v>60378</v>
      </c>
      <c r="I7" s="16">
        <v>370</v>
      </c>
      <c r="J7" s="16">
        <v>-4366</v>
      </c>
      <c r="K7" s="16">
        <v>83523</v>
      </c>
    </row>
    <row r="8" spans="1:21" x14ac:dyDescent="0.35">
      <c r="A8" s="12">
        <v>1999</v>
      </c>
      <c r="B8" s="16">
        <v>16829</v>
      </c>
      <c r="C8" s="16">
        <v>12158</v>
      </c>
      <c r="D8" s="16">
        <v>-77</v>
      </c>
      <c r="E8" s="16">
        <v>4748</v>
      </c>
      <c r="F8" s="16">
        <v>10822</v>
      </c>
      <c r="G8" s="16">
        <v>1470</v>
      </c>
      <c r="H8" s="16">
        <v>64384</v>
      </c>
      <c r="I8" s="16">
        <v>275</v>
      </c>
      <c r="J8" s="16">
        <v>-4537</v>
      </c>
      <c r="K8" s="16">
        <v>89243</v>
      </c>
    </row>
    <row r="9" spans="1:21" x14ac:dyDescent="0.35">
      <c r="A9" s="12">
        <v>2000</v>
      </c>
      <c r="B9" s="16">
        <v>18256</v>
      </c>
      <c r="C9" s="16">
        <v>13324</v>
      </c>
      <c r="D9" s="16">
        <v>42</v>
      </c>
      <c r="E9" s="16">
        <v>4890</v>
      </c>
      <c r="F9" s="16">
        <v>12241</v>
      </c>
      <c r="G9" s="16">
        <v>1557</v>
      </c>
      <c r="H9" s="16">
        <v>66053</v>
      </c>
      <c r="I9" s="16">
        <v>446</v>
      </c>
      <c r="J9" s="16">
        <v>-4660</v>
      </c>
      <c r="K9" s="16">
        <v>93893</v>
      </c>
    </row>
    <row r="10" spans="1:21" x14ac:dyDescent="0.35">
      <c r="A10" s="12">
        <v>2001</v>
      </c>
      <c r="B10" s="16">
        <v>18631</v>
      </c>
      <c r="C10" s="16">
        <v>14237</v>
      </c>
      <c r="D10" s="16">
        <v>-767</v>
      </c>
      <c r="E10" s="16">
        <v>5161</v>
      </c>
      <c r="F10" s="16">
        <v>14195</v>
      </c>
      <c r="G10" s="16">
        <v>1628</v>
      </c>
      <c r="H10" s="16">
        <v>73207</v>
      </c>
      <c r="I10" s="16">
        <v>485</v>
      </c>
      <c r="J10" s="16">
        <v>-4907</v>
      </c>
      <c r="K10" s="16">
        <v>103239</v>
      </c>
    </row>
    <row r="11" spans="1:21" x14ac:dyDescent="0.35">
      <c r="A11" s="12">
        <v>2002</v>
      </c>
      <c r="B11" s="16">
        <v>19871</v>
      </c>
      <c r="C11" s="16">
        <v>15631</v>
      </c>
      <c r="D11" s="16">
        <v>-1350</v>
      </c>
      <c r="E11" s="16">
        <v>5590</v>
      </c>
      <c r="F11" s="16">
        <v>15797</v>
      </c>
      <c r="G11" s="16">
        <v>1953</v>
      </c>
      <c r="H11" s="16">
        <v>79149</v>
      </c>
      <c r="I11" s="16">
        <v>716</v>
      </c>
      <c r="J11" s="16">
        <v>-5306</v>
      </c>
      <c r="K11" s="16">
        <v>112180</v>
      </c>
    </row>
    <row r="12" spans="1:21" x14ac:dyDescent="0.35">
      <c r="A12" s="12">
        <v>2003</v>
      </c>
      <c r="B12" s="16">
        <v>21392</v>
      </c>
      <c r="C12" s="16">
        <v>17608</v>
      </c>
      <c r="D12" s="16">
        <v>-2282</v>
      </c>
      <c r="E12" s="16">
        <v>6066</v>
      </c>
      <c r="F12" s="16">
        <v>17052</v>
      </c>
      <c r="G12" s="16">
        <v>2041</v>
      </c>
      <c r="H12" s="16">
        <v>87858</v>
      </c>
      <c r="I12" s="16">
        <v>789</v>
      </c>
      <c r="J12" s="16">
        <v>-5745</v>
      </c>
      <c r="K12" s="16">
        <v>123387</v>
      </c>
    </row>
    <row r="13" spans="1:21" x14ac:dyDescent="0.35">
      <c r="A13" s="12">
        <v>2004</v>
      </c>
      <c r="B13" s="16">
        <v>23892</v>
      </c>
      <c r="C13" s="16">
        <v>18999</v>
      </c>
      <c r="D13" s="16">
        <v>-1595</v>
      </c>
      <c r="E13" s="16">
        <v>6488</v>
      </c>
      <c r="F13" s="16">
        <v>17700</v>
      </c>
      <c r="G13" s="16">
        <v>2836</v>
      </c>
      <c r="H13" s="16">
        <v>94718</v>
      </c>
      <c r="I13" s="16">
        <v>594</v>
      </c>
      <c r="J13" s="16">
        <v>-6152</v>
      </c>
      <c r="K13" s="16">
        <v>133588</v>
      </c>
    </row>
    <row r="14" spans="1:21" x14ac:dyDescent="0.35">
      <c r="A14" s="12">
        <v>2005</v>
      </c>
      <c r="B14" s="16">
        <v>26169</v>
      </c>
      <c r="C14" s="16">
        <v>20135</v>
      </c>
      <c r="D14" s="16">
        <v>-1157</v>
      </c>
      <c r="E14" s="16">
        <v>7191</v>
      </c>
      <c r="F14" s="16">
        <v>19253</v>
      </c>
      <c r="G14" s="16">
        <v>3249</v>
      </c>
      <c r="H14" s="16">
        <v>101368</v>
      </c>
      <c r="I14" s="16">
        <v>689</v>
      </c>
      <c r="J14" s="16">
        <v>-6810</v>
      </c>
      <c r="K14" s="16">
        <v>143918</v>
      </c>
    </row>
    <row r="15" spans="1:21" x14ac:dyDescent="0.35">
      <c r="A15" s="12">
        <v>2006</v>
      </c>
      <c r="B15" s="16">
        <v>28071</v>
      </c>
      <c r="C15" s="16">
        <v>21223</v>
      </c>
      <c r="D15" s="16">
        <v>-1131</v>
      </c>
      <c r="E15" s="16">
        <v>7979</v>
      </c>
      <c r="F15" s="16">
        <v>23043</v>
      </c>
      <c r="G15" s="16">
        <v>3394</v>
      </c>
      <c r="H15" s="16">
        <v>110357</v>
      </c>
      <c r="I15" s="16">
        <v>748</v>
      </c>
      <c r="J15" s="16">
        <v>-7569</v>
      </c>
      <c r="K15" s="16">
        <v>158044</v>
      </c>
    </row>
    <row r="16" spans="1:21" x14ac:dyDescent="0.35">
      <c r="A16" s="12">
        <v>2007</v>
      </c>
      <c r="B16" s="16">
        <v>30540</v>
      </c>
      <c r="C16" s="16">
        <v>22379</v>
      </c>
      <c r="D16" s="16">
        <v>-440</v>
      </c>
      <c r="E16" s="16">
        <v>8601</v>
      </c>
      <c r="F16" s="16">
        <v>23422</v>
      </c>
      <c r="G16" s="16">
        <v>3321</v>
      </c>
      <c r="H16" s="16">
        <v>113108</v>
      </c>
      <c r="I16" s="16">
        <v>770</v>
      </c>
      <c r="J16" s="16">
        <v>-8164</v>
      </c>
      <c r="K16" s="16">
        <v>162997</v>
      </c>
    </row>
    <row r="17" spans="1:11" x14ac:dyDescent="0.35">
      <c r="A17" s="12">
        <v>2008</v>
      </c>
      <c r="B17" s="16">
        <v>32836</v>
      </c>
      <c r="C17" s="16">
        <v>23379</v>
      </c>
      <c r="D17" s="16">
        <v>193</v>
      </c>
      <c r="E17" s="16">
        <v>9264</v>
      </c>
      <c r="F17" s="16">
        <v>24114</v>
      </c>
      <c r="G17" s="16">
        <v>3445</v>
      </c>
      <c r="H17" s="16">
        <v>117884</v>
      </c>
      <c r="I17" s="16">
        <v>812</v>
      </c>
      <c r="J17" s="16">
        <v>-8831</v>
      </c>
      <c r="K17" s="16">
        <v>170260</v>
      </c>
    </row>
    <row r="18" spans="1:11" x14ac:dyDescent="0.35">
      <c r="A18" s="12">
        <v>2009</v>
      </c>
      <c r="B18" s="16">
        <v>32243</v>
      </c>
      <c r="C18" s="16">
        <v>24034</v>
      </c>
      <c r="D18" s="16">
        <v>-1470</v>
      </c>
      <c r="E18" s="16">
        <v>9679</v>
      </c>
      <c r="F18" s="16">
        <v>25351</v>
      </c>
      <c r="G18" s="16">
        <v>3806</v>
      </c>
      <c r="H18" s="16">
        <v>124730</v>
      </c>
      <c r="I18" s="16">
        <v>896</v>
      </c>
      <c r="J18" s="16">
        <v>-9228</v>
      </c>
      <c r="K18" s="16">
        <v>177798</v>
      </c>
    </row>
    <row r="19" spans="1:11" x14ac:dyDescent="0.35">
      <c r="A19" s="12">
        <v>2010</v>
      </c>
      <c r="B19" s="16">
        <v>32647</v>
      </c>
      <c r="C19" s="16">
        <v>24653</v>
      </c>
      <c r="D19" s="16">
        <v>-1663</v>
      </c>
      <c r="E19" s="16">
        <v>9657</v>
      </c>
      <c r="F19" s="16">
        <v>25775</v>
      </c>
      <c r="G19" s="16">
        <v>3705</v>
      </c>
      <c r="H19" s="16">
        <v>132331</v>
      </c>
      <c r="I19" s="16">
        <v>788</v>
      </c>
      <c r="J19" s="16">
        <v>-9216</v>
      </c>
      <c r="K19" s="16">
        <v>186030</v>
      </c>
    </row>
    <row r="20" spans="1:11" x14ac:dyDescent="0.35">
      <c r="A20" s="12">
        <v>2011</v>
      </c>
      <c r="B20" s="16">
        <v>33807</v>
      </c>
      <c r="C20" s="16">
        <v>24934</v>
      </c>
      <c r="D20" s="16">
        <v>-1213</v>
      </c>
      <c r="E20" s="16">
        <v>10086</v>
      </c>
      <c r="F20" s="16">
        <v>24296</v>
      </c>
      <c r="G20" s="16">
        <v>3880</v>
      </c>
      <c r="H20" s="16">
        <v>126950</v>
      </c>
      <c r="I20" s="16">
        <v>899</v>
      </c>
      <c r="J20" s="16">
        <v>-9625</v>
      </c>
      <c r="K20" s="16">
        <v>180207</v>
      </c>
    </row>
    <row r="21" spans="1:11" x14ac:dyDescent="0.35">
      <c r="A21" s="12">
        <v>2012</v>
      </c>
      <c r="B21" s="16">
        <v>33519</v>
      </c>
      <c r="C21" s="16">
        <v>25182</v>
      </c>
      <c r="D21" s="16">
        <v>-2441</v>
      </c>
      <c r="E21" s="16">
        <v>10778</v>
      </c>
      <c r="F21" s="16">
        <v>23934</v>
      </c>
      <c r="G21" s="16">
        <v>3735</v>
      </c>
      <c r="H21" s="16">
        <v>128672</v>
      </c>
      <c r="I21" s="16">
        <v>1054</v>
      </c>
      <c r="J21" s="16">
        <v>-10296</v>
      </c>
      <c r="K21" s="16">
        <v>180618</v>
      </c>
    </row>
    <row r="22" spans="1:11" x14ac:dyDescent="0.35">
      <c r="A22" s="12">
        <v>2013</v>
      </c>
      <c r="B22" s="16">
        <v>36933</v>
      </c>
      <c r="C22" s="16">
        <v>26176</v>
      </c>
      <c r="D22" s="16">
        <v>-621</v>
      </c>
      <c r="E22" s="16">
        <v>11378</v>
      </c>
      <c r="F22" s="16">
        <v>24764</v>
      </c>
      <c r="G22" s="16">
        <v>3395</v>
      </c>
      <c r="H22" s="16">
        <v>122467</v>
      </c>
      <c r="I22" s="16">
        <v>1069</v>
      </c>
      <c r="J22" s="16">
        <v>-10892</v>
      </c>
      <c r="K22" s="16">
        <v>177736</v>
      </c>
    </row>
    <row r="23" spans="1:11" x14ac:dyDescent="0.35">
      <c r="A23" s="12">
        <v>2014</v>
      </c>
      <c r="B23" s="16">
        <v>38285</v>
      </c>
      <c r="C23" s="16">
        <v>27166</v>
      </c>
      <c r="D23" s="16">
        <v>-864</v>
      </c>
      <c r="E23" s="16">
        <v>11983</v>
      </c>
      <c r="F23" s="16">
        <v>25832</v>
      </c>
      <c r="G23" s="16">
        <v>3218</v>
      </c>
      <c r="H23" s="16">
        <v>124704</v>
      </c>
      <c r="I23" s="16">
        <v>1404</v>
      </c>
      <c r="J23" s="16">
        <v>-11517</v>
      </c>
      <c r="K23" s="16">
        <v>181926</v>
      </c>
    </row>
    <row r="24" spans="1:11" x14ac:dyDescent="0.35">
      <c r="A24" s="12">
        <v>2015</v>
      </c>
      <c r="B24" s="16">
        <v>39375</v>
      </c>
      <c r="C24" s="16">
        <v>27941</v>
      </c>
      <c r="D24" s="16">
        <v>-1026</v>
      </c>
      <c r="E24" s="16">
        <v>12460</v>
      </c>
      <c r="F24" s="16">
        <v>26292</v>
      </c>
      <c r="G24" s="16">
        <v>3076</v>
      </c>
      <c r="H24" s="16">
        <v>121761</v>
      </c>
      <c r="I24" s="16">
        <v>1452</v>
      </c>
      <c r="J24" s="16">
        <v>-11945</v>
      </c>
      <c r="K24" s="16">
        <v>180011</v>
      </c>
    </row>
    <row r="25" spans="1:11" x14ac:dyDescent="0.35">
      <c r="A25" s="12">
        <v>2016</v>
      </c>
      <c r="B25" s="16">
        <v>41374</v>
      </c>
      <c r="C25" s="16">
        <v>29309</v>
      </c>
      <c r="D25" s="16">
        <v>-991</v>
      </c>
      <c r="E25" s="16">
        <v>13056</v>
      </c>
      <c r="F25" s="16">
        <v>26667</v>
      </c>
      <c r="G25" s="16">
        <v>3035</v>
      </c>
      <c r="H25" s="16">
        <v>114607</v>
      </c>
      <c r="I25" s="16">
        <v>1567</v>
      </c>
      <c r="J25" s="16">
        <v>-12518</v>
      </c>
      <c r="K25" s="16">
        <v>174732</v>
      </c>
    </row>
    <row r="26" spans="1:11" x14ac:dyDescent="0.35">
      <c r="A26" s="12">
        <v>2017</v>
      </c>
      <c r="B26" s="16">
        <v>43539</v>
      </c>
      <c r="C26" s="16">
        <v>30961</v>
      </c>
      <c r="D26" s="16">
        <v>-1121</v>
      </c>
      <c r="E26" s="16">
        <v>13699</v>
      </c>
      <c r="F26" s="16">
        <v>27494</v>
      </c>
      <c r="G26" s="16">
        <v>2941</v>
      </c>
      <c r="H26" s="16">
        <v>113882</v>
      </c>
      <c r="I26" s="16">
        <v>1621</v>
      </c>
      <c r="J26" s="16">
        <v>-13140</v>
      </c>
      <c r="K26" s="16">
        <v>176337</v>
      </c>
    </row>
    <row r="27" spans="1:11" x14ac:dyDescent="0.35">
      <c r="A27" s="12">
        <v>2018</v>
      </c>
      <c r="B27" s="16">
        <v>45880</v>
      </c>
      <c r="C27" s="16">
        <v>32943</v>
      </c>
      <c r="D27" s="16">
        <v>-1426</v>
      </c>
      <c r="E27" s="16">
        <v>14363</v>
      </c>
      <c r="F27" s="16">
        <v>28167</v>
      </c>
      <c r="G27" s="16">
        <v>2859</v>
      </c>
      <c r="H27" s="16">
        <v>113570</v>
      </c>
      <c r="I27" s="16">
        <v>1839</v>
      </c>
      <c r="J27" s="16">
        <v>-13761</v>
      </c>
      <c r="K27" s="16">
        <v>178554</v>
      </c>
    </row>
    <row r="28" spans="1:11" x14ac:dyDescent="0.35">
      <c r="A28" s="12">
        <v>2019</v>
      </c>
      <c r="B28" s="16">
        <v>48670</v>
      </c>
      <c r="C28" s="16">
        <v>35145</v>
      </c>
      <c r="D28" s="16">
        <v>-1536</v>
      </c>
      <c r="E28" s="16">
        <v>15061</v>
      </c>
      <c r="F28" s="16">
        <v>29106</v>
      </c>
      <c r="G28" s="16">
        <v>2916</v>
      </c>
      <c r="H28" s="16">
        <v>111555</v>
      </c>
      <c r="I28" s="16">
        <v>1696</v>
      </c>
      <c r="J28" s="16">
        <v>-14514</v>
      </c>
      <c r="K28" s="16">
        <v>179429</v>
      </c>
    </row>
    <row r="29" spans="1:11" x14ac:dyDescent="0.35">
      <c r="A29" s="12">
        <v>2020</v>
      </c>
      <c r="B29" s="16">
        <v>50811</v>
      </c>
      <c r="C29" s="16">
        <v>36595</v>
      </c>
      <c r="D29" s="16">
        <v>-1242</v>
      </c>
      <c r="E29" s="16">
        <v>15458</v>
      </c>
      <c r="F29" s="16">
        <v>28517</v>
      </c>
      <c r="G29" s="16">
        <v>2977</v>
      </c>
      <c r="H29" s="16">
        <v>140448</v>
      </c>
      <c r="I29" s="16">
        <v>1587</v>
      </c>
      <c r="J29" s="16">
        <v>-15001</v>
      </c>
      <c r="K29" s="16">
        <v>209339</v>
      </c>
    </row>
    <row r="30" spans="1:11" x14ac:dyDescent="0.35">
      <c r="A30" s="12">
        <v>2021</v>
      </c>
      <c r="B30" s="16">
        <v>53611</v>
      </c>
      <c r="C30" s="16">
        <v>38732</v>
      </c>
      <c r="D30" s="16">
        <v>-1342</v>
      </c>
      <c r="E30" s="16">
        <v>16221</v>
      </c>
      <c r="F30" s="16">
        <v>31493</v>
      </c>
      <c r="G30" s="16">
        <v>2851</v>
      </c>
      <c r="H30" s="16">
        <v>137811</v>
      </c>
      <c r="I30" s="16">
        <v>1353</v>
      </c>
      <c r="J30" s="16">
        <v>-15659</v>
      </c>
      <c r="K30" s="16">
        <v>211460</v>
      </c>
    </row>
    <row r="31" spans="1:11" x14ac:dyDescent="0.35">
      <c r="A31" s="12">
        <v>2022</v>
      </c>
      <c r="B31" s="16">
        <v>57831</v>
      </c>
      <c r="C31" s="16">
        <v>40985</v>
      </c>
      <c r="D31" s="16">
        <v>-890</v>
      </c>
      <c r="E31" s="16">
        <v>17736</v>
      </c>
      <c r="F31" s="16">
        <v>34861</v>
      </c>
      <c r="G31" s="16">
        <v>2835</v>
      </c>
      <c r="H31" s="16">
        <v>128654</v>
      </c>
      <c r="I31" s="16">
        <v>1551</v>
      </c>
      <c r="J31" s="16">
        <v>-17006</v>
      </c>
      <c r="K31" s="16">
        <v>208726</v>
      </c>
    </row>
    <row r="32" spans="1:11" x14ac:dyDescent="0.35">
      <c r="A32" s="12">
        <v>2023</v>
      </c>
      <c r="B32" s="16">
        <v>62394</v>
      </c>
      <c r="C32" s="16">
        <v>43450</v>
      </c>
      <c r="D32" s="16">
        <v>-346</v>
      </c>
      <c r="E32" s="16">
        <v>19290</v>
      </c>
      <c r="F32" s="16">
        <v>38020</v>
      </c>
      <c r="G32" s="16">
        <v>2901</v>
      </c>
      <c r="H32" s="16">
        <v>132651</v>
      </c>
      <c r="I32" s="16">
        <v>1788</v>
      </c>
      <c r="J32" s="16">
        <v>-18511</v>
      </c>
      <c r="K32" s="16">
        <v>219243</v>
      </c>
    </row>
    <row r="33" spans="1:11" x14ac:dyDescent="0.35">
      <c r="A33" s="12">
        <v>2024</v>
      </c>
      <c r="B33" s="16">
        <v>65701</v>
      </c>
      <c r="C33" s="16">
        <v>46157</v>
      </c>
      <c r="D33" s="16">
        <v>-656</v>
      </c>
      <c r="E33" s="16">
        <v>20200</v>
      </c>
      <c r="F33" s="16">
        <v>41411</v>
      </c>
      <c r="G33" s="16">
        <v>3014</v>
      </c>
      <c r="H33" s="16">
        <v>143775</v>
      </c>
      <c r="I33" s="16">
        <v>1801</v>
      </c>
      <c r="J33" s="16">
        <v>-19280</v>
      </c>
      <c r="K33" s="16">
        <v>236422</v>
      </c>
    </row>
    <row r="34" spans="1:11" x14ac:dyDescent="0.35">
      <c r="A34" s="12">
        <v>2025</v>
      </c>
      <c r="B34" s="16">
        <v>68951</v>
      </c>
      <c r="C34" s="16">
        <v>48834</v>
      </c>
      <c r="D34" s="16">
        <v>-1240</v>
      </c>
      <c r="E34" s="16">
        <v>21357</v>
      </c>
      <c r="F34" s="16">
        <v>44825</v>
      </c>
      <c r="G34" s="16">
        <v>3078</v>
      </c>
      <c r="H34" s="16">
        <v>146859</v>
      </c>
      <c r="I34" s="16">
        <v>1698</v>
      </c>
      <c r="J34" s="16">
        <v>-20212</v>
      </c>
      <c r="K34" s="16">
        <v>245199</v>
      </c>
    </row>
    <row r="35" spans="1:11" ht="33.75" customHeight="1" x14ac:dyDescent="0.35">
      <c r="A35" s="16" t="s">
        <v>42</v>
      </c>
      <c r="B35" s="16">
        <v>14850</v>
      </c>
      <c r="C35" s="16">
        <v>10333</v>
      </c>
      <c r="D35" s="16">
        <v>48</v>
      </c>
      <c r="E35" s="16">
        <v>4469</v>
      </c>
      <c r="F35" s="16">
        <v>8728</v>
      </c>
      <c r="G35" s="16">
        <v>1601</v>
      </c>
      <c r="H35" s="16">
        <v>59767</v>
      </c>
      <c r="I35" s="16">
        <v>513</v>
      </c>
      <c r="J35" s="16">
        <v>-4274</v>
      </c>
      <c r="K35" s="16">
        <v>81185</v>
      </c>
    </row>
    <row r="36" spans="1:11" x14ac:dyDescent="0.35">
      <c r="A36" s="16" t="s">
        <v>43</v>
      </c>
      <c r="B36" s="16">
        <v>16405</v>
      </c>
      <c r="C36" s="16">
        <v>11499</v>
      </c>
      <c r="D36" s="16">
        <v>294</v>
      </c>
      <c r="E36" s="16">
        <v>4612</v>
      </c>
      <c r="F36" s="16">
        <v>9974</v>
      </c>
      <c r="G36" s="16">
        <v>1397</v>
      </c>
      <c r="H36" s="16">
        <v>61223</v>
      </c>
      <c r="I36" s="16">
        <v>365</v>
      </c>
      <c r="J36" s="16">
        <v>-4414</v>
      </c>
      <c r="K36" s="16">
        <v>84950</v>
      </c>
    </row>
    <row r="37" spans="1:11" x14ac:dyDescent="0.35">
      <c r="A37" s="16" t="s">
        <v>44</v>
      </c>
      <c r="B37" s="16">
        <v>17060</v>
      </c>
      <c r="C37" s="16">
        <v>12375</v>
      </c>
      <c r="D37" s="16">
        <v>-110</v>
      </c>
      <c r="E37" s="16">
        <v>4795</v>
      </c>
      <c r="F37" s="16">
        <v>11102</v>
      </c>
      <c r="G37" s="16">
        <v>1490</v>
      </c>
      <c r="H37" s="16">
        <v>64055</v>
      </c>
      <c r="I37" s="16">
        <v>295</v>
      </c>
      <c r="J37" s="16">
        <v>-4576</v>
      </c>
      <c r="K37" s="16">
        <v>89426</v>
      </c>
    </row>
    <row r="38" spans="1:11" x14ac:dyDescent="0.35">
      <c r="A38" s="16" t="s">
        <v>45</v>
      </c>
      <c r="B38" s="16">
        <v>18546</v>
      </c>
      <c r="C38" s="16">
        <v>13644</v>
      </c>
      <c r="D38" s="16">
        <v>-25</v>
      </c>
      <c r="E38" s="16">
        <v>4927</v>
      </c>
      <c r="F38" s="16">
        <v>12629</v>
      </c>
      <c r="G38" s="16">
        <v>1584</v>
      </c>
      <c r="H38" s="16">
        <v>67701</v>
      </c>
      <c r="I38" s="16">
        <v>501</v>
      </c>
      <c r="J38" s="16">
        <v>-4696</v>
      </c>
      <c r="K38" s="16">
        <v>96265</v>
      </c>
    </row>
    <row r="39" spans="1:11" x14ac:dyDescent="0.35">
      <c r="A39" s="16" t="s">
        <v>46</v>
      </c>
      <c r="B39" s="16">
        <v>18811</v>
      </c>
      <c r="C39" s="16">
        <v>14598</v>
      </c>
      <c r="D39" s="16">
        <v>-1043</v>
      </c>
      <c r="E39" s="16">
        <v>5256</v>
      </c>
      <c r="F39" s="16">
        <v>14705</v>
      </c>
      <c r="G39" s="16">
        <v>1653</v>
      </c>
      <c r="H39" s="16">
        <v>74454</v>
      </c>
      <c r="I39" s="16">
        <v>532</v>
      </c>
      <c r="J39" s="16">
        <v>-4995</v>
      </c>
      <c r="K39" s="16">
        <v>105160</v>
      </c>
    </row>
    <row r="40" spans="1:11" x14ac:dyDescent="0.35">
      <c r="A40" s="16" t="s">
        <v>47</v>
      </c>
      <c r="B40" s="16">
        <v>19789</v>
      </c>
      <c r="C40" s="16">
        <v>16005</v>
      </c>
      <c r="D40" s="16">
        <v>-1916</v>
      </c>
      <c r="E40" s="16">
        <v>5700</v>
      </c>
      <c r="F40" s="16">
        <v>16170</v>
      </c>
      <c r="G40" s="16">
        <v>2031</v>
      </c>
      <c r="H40" s="16">
        <v>81205</v>
      </c>
      <c r="I40" s="16">
        <v>725</v>
      </c>
      <c r="J40" s="16">
        <v>-5407</v>
      </c>
      <c r="K40" s="16">
        <v>114513</v>
      </c>
    </row>
    <row r="41" spans="1:11" x14ac:dyDescent="0.35">
      <c r="A41" s="16" t="s">
        <v>48</v>
      </c>
      <c r="B41" s="16">
        <v>22369</v>
      </c>
      <c r="C41" s="16">
        <v>18140</v>
      </c>
      <c r="D41" s="16">
        <v>-1964</v>
      </c>
      <c r="E41" s="16">
        <v>6193</v>
      </c>
      <c r="F41" s="16">
        <v>17334</v>
      </c>
      <c r="G41" s="16">
        <v>2113</v>
      </c>
      <c r="H41" s="16">
        <v>89446</v>
      </c>
      <c r="I41" s="16">
        <v>792</v>
      </c>
      <c r="J41" s="16">
        <v>-5867</v>
      </c>
      <c r="K41" s="16">
        <v>126187</v>
      </c>
    </row>
    <row r="42" spans="1:11" x14ac:dyDescent="0.35">
      <c r="A42" s="16" t="s">
        <v>49</v>
      </c>
      <c r="B42" s="16">
        <v>24697</v>
      </c>
      <c r="C42" s="16">
        <v>19289</v>
      </c>
      <c r="D42" s="16">
        <v>-1210</v>
      </c>
      <c r="E42" s="16">
        <v>6618</v>
      </c>
      <c r="F42" s="16">
        <v>17836</v>
      </c>
      <c r="G42" s="16">
        <v>3016</v>
      </c>
      <c r="H42" s="16">
        <v>96916</v>
      </c>
      <c r="I42" s="16">
        <v>537</v>
      </c>
      <c r="J42" s="16">
        <v>-6275</v>
      </c>
      <c r="K42" s="16">
        <v>136727</v>
      </c>
    </row>
    <row r="43" spans="1:11" x14ac:dyDescent="0.35">
      <c r="A43" s="16" t="s">
        <v>50</v>
      </c>
      <c r="B43" s="16">
        <v>26648</v>
      </c>
      <c r="C43" s="16">
        <v>20421</v>
      </c>
      <c r="D43" s="16">
        <v>-1183</v>
      </c>
      <c r="E43" s="16">
        <v>7410</v>
      </c>
      <c r="F43" s="16">
        <v>20315</v>
      </c>
      <c r="G43" s="16">
        <v>3341</v>
      </c>
      <c r="H43" s="16">
        <v>102745</v>
      </c>
      <c r="I43" s="16">
        <v>708</v>
      </c>
      <c r="J43" s="16">
        <v>-7015</v>
      </c>
      <c r="K43" s="16">
        <v>146742</v>
      </c>
    </row>
    <row r="44" spans="1:11" x14ac:dyDescent="0.35">
      <c r="A44" s="16" t="s">
        <v>51</v>
      </c>
      <c r="B44" s="16">
        <v>28743</v>
      </c>
      <c r="C44" s="16">
        <v>21492</v>
      </c>
      <c r="D44" s="16">
        <v>-873</v>
      </c>
      <c r="E44" s="16">
        <v>8124</v>
      </c>
      <c r="F44" s="16">
        <v>23347</v>
      </c>
      <c r="G44" s="16">
        <v>3401</v>
      </c>
      <c r="H44" s="16">
        <v>109015</v>
      </c>
      <c r="I44" s="16">
        <v>757</v>
      </c>
      <c r="J44" s="16">
        <v>-7716</v>
      </c>
      <c r="K44" s="16">
        <v>157547</v>
      </c>
    </row>
    <row r="45" spans="1:11" x14ac:dyDescent="0.35">
      <c r="A45" s="16" t="s">
        <v>52</v>
      </c>
      <c r="B45" s="16">
        <v>31258</v>
      </c>
      <c r="C45" s="16">
        <v>22687</v>
      </c>
      <c r="D45" s="16">
        <v>-227</v>
      </c>
      <c r="E45" s="16">
        <v>8798</v>
      </c>
      <c r="F45" s="16">
        <v>23445</v>
      </c>
      <c r="G45" s="16">
        <v>3294</v>
      </c>
      <c r="H45" s="16">
        <v>114680</v>
      </c>
      <c r="I45" s="16">
        <v>783</v>
      </c>
      <c r="J45" s="16">
        <v>-8344</v>
      </c>
      <c r="K45" s="16">
        <v>165116</v>
      </c>
    </row>
    <row r="46" spans="1:11" x14ac:dyDescent="0.35">
      <c r="A46" s="16" t="s">
        <v>53</v>
      </c>
      <c r="B46" s="16">
        <v>32761</v>
      </c>
      <c r="C46" s="16">
        <v>23636</v>
      </c>
      <c r="D46" s="16">
        <v>-277</v>
      </c>
      <c r="E46" s="16">
        <v>9402</v>
      </c>
      <c r="F46" s="16">
        <v>24340</v>
      </c>
      <c r="G46" s="16">
        <v>3536</v>
      </c>
      <c r="H46" s="16">
        <v>120290</v>
      </c>
      <c r="I46" s="16">
        <v>834</v>
      </c>
      <c r="J46" s="16">
        <v>-8978</v>
      </c>
      <c r="K46" s="16">
        <v>172783</v>
      </c>
    </row>
    <row r="47" spans="1:11" x14ac:dyDescent="0.35">
      <c r="A47" s="16" t="s">
        <v>54</v>
      </c>
      <c r="B47" s="16">
        <v>32284</v>
      </c>
      <c r="C47" s="16">
        <v>24168</v>
      </c>
      <c r="D47" s="16">
        <v>-1569</v>
      </c>
      <c r="E47" s="16">
        <v>9685</v>
      </c>
      <c r="F47" s="16">
        <v>25697</v>
      </c>
      <c r="G47" s="16">
        <v>3834</v>
      </c>
      <c r="H47" s="16">
        <v>127108</v>
      </c>
      <c r="I47" s="16">
        <v>864</v>
      </c>
      <c r="J47" s="16">
        <v>-9229</v>
      </c>
      <c r="K47" s="16">
        <v>180558</v>
      </c>
    </row>
    <row r="48" spans="1:11" x14ac:dyDescent="0.35">
      <c r="A48" s="16" t="s">
        <v>55</v>
      </c>
      <c r="B48" s="16">
        <v>32826</v>
      </c>
      <c r="C48" s="16">
        <v>24842</v>
      </c>
      <c r="D48" s="16">
        <v>-1718</v>
      </c>
      <c r="E48" s="16">
        <v>9702</v>
      </c>
      <c r="F48" s="16">
        <v>25801</v>
      </c>
      <c r="G48" s="16">
        <v>3661</v>
      </c>
      <c r="H48" s="16">
        <v>131642</v>
      </c>
      <c r="I48" s="16">
        <v>799</v>
      </c>
      <c r="J48" s="16">
        <v>-9262</v>
      </c>
      <c r="K48" s="16">
        <v>185467</v>
      </c>
    </row>
    <row r="49" spans="1:11" x14ac:dyDescent="0.35">
      <c r="A49" s="16" t="s">
        <v>56</v>
      </c>
      <c r="B49" s="16">
        <v>32513</v>
      </c>
      <c r="C49" s="16">
        <v>24962</v>
      </c>
      <c r="D49" s="16">
        <v>-2709</v>
      </c>
      <c r="E49" s="16">
        <v>10260</v>
      </c>
      <c r="F49" s="16">
        <v>23796</v>
      </c>
      <c r="G49" s="16">
        <v>3960</v>
      </c>
      <c r="H49" s="16">
        <v>128177</v>
      </c>
      <c r="I49" s="16">
        <v>986</v>
      </c>
      <c r="J49" s="16">
        <v>-9791</v>
      </c>
      <c r="K49" s="16">
        <v>179641</v>
      </c>
    </row>
    <row r="50" spans="1:11" x14ac:dyDescent="0.35">
      <c r="A50" s="16" t="s">
        <v>57</v>
      </c>
      <c r="B50" s="16">
        <v>35556</v>
      </c>
      <c r="C50" s="16">
        <v>25275</v>
      </c>
      <c r="D50" s="16">
        <v>-642</v>
      </c>
      <c r="E50" s="16">
        <v>10923</v>
      </c>
      <c r="F50" s="16">
        <v>23978</v>
      </c>
      <c r="G50" s="16">
        <v>3648</v>
      </c>
      <c r="H50" s="16">
        <v>125549</v>
      </c>
      <c r="I50" s="16">
        <v>1009</v>
      </c>
      <c r="J50" s="16">
        <v>-10435</v>
      </c>
      <c r="K50" s="16">
        <v>179305</v>
      </c>
    </row>
    <row r="51" spans="1:11" x14ac:dyDescent="0.35">
      <c r="A51" s="16" t="s">
        <v>58</v>
      </c>
      <c r="B51" s="16">
        <v>37143</v>
      </c>
      <c r="C51" s="16">
        <v>26473</v>
      </c>
      <c r="D51" s="16">
        <v>-886</v>
      </c>
      <c r="E51" s="16">
        <v>11556</v>
      </c>
      <c r="F51" s="16">
        <v>25028</v>
      </c>
      <c r="G51" s="16">
        <v>3323</v>
      </c>
      <c r="H51" s="16">
        <v>125742</v>
      </c>
      <c r="I51" s="16">
        <v>1078</v>
      </c>
      <c r="J51" s="16">
        <v>-11076</v>
      </c>
      <c r="K51" s="16">
        <v>181238</v>
      </c>
    </row>
    <row r="52" spans="1:11" x14ac:dyDescent="0.35">
      <c r="A52" s="16" t="s">
        <v>59</v>
      </c>
      <c r="B52" s="16">
        <v>38544</v>
      </c>
      <c r="C52" s="16">
        <v>27325</v>
      </c>
      <c r="D52" s="16">
        <v>-863</v>
      </c>
      <c r="E52" s="16">
        <v>12082</v>
      </c>
      <c r="F52" s="16">
        <v>26099</v>
      </c>
      <c r="G52" s="16">
        <v>3167</v>
      </c>
      <c r="H52" s="16">
        <v>122548</v>
      </c>
      <c r="I52" s="16">
        <v>1512</v>
      </c>
      <c r="J52" s="16">
        <v>-11619</v>
      </c>
      <c r="K52" s="16">
        <v>180251</v>
      </c>
    </row>
    <row r="53" spans="1:11" x14ac:dyDescent="0.35">
      <c r="A53" s="16" t="s">
        <v>60</v>
      </c>
      <c r="B53" s="16">
        <v>39775</v>
      </c>
      <c r="C53" s="16">
        <v>28149</v>
      </c>
      <c r="D53" s="16">
        <v>-967</v>
      </c>
      <c r="E53" s="16">
        <v>12593</v>
      </c>
      <c r="F53" s="16">
        <v>26359</v>
      </c>
      <c r="G53" s="16">
        <v>3055</v>
      </c>
      <c r="H53" s="16">
        <v>118739</v>
      </c>
      <c r="I53" s="16">
        <v>1497</v>
      </c>
      <c r="J53" s="16">
        <v>-12061</v>
      </c>
      <c r="K53" s="16">
        <v>177364</v>
      </c>
    </row>
    <row r="54" spans="1:11" x14ac:dyDescent="0.35">
      <c r="A54" s="16" t="s">
        <v>61</v>
      </c>
      <c r="B54" s="16">
        <v>41866</v>
      </c>
      <c r="C54" s="16">
        <v>29687</v>
      </c>
      <c r="D54" s="16">
        <v>-1049</v>
      </c>
      <c r="E54" s="16">
        <v>13228</v>
      </c>
      <c r="F54" s="16">
        <v>26769</v>
      </c>
      <c r="G54" s="16">
        <v>3004</v>
      </c>
      <c r="H54" s="16">
        <v>115057</v>
      </c>
      <c r="I54" s="16">
        <v>1579</v>
      </c>
      <c r="J54" s="16">
        <v>-12691</v>
      </c>
      <c r="K54" s="16">
        <v>175584</v>
      </c>
    </row>
    <row r="55" spans="1:11" x14ac:dyDescent="0.35">
      <c r="A55" s="16" t="s">
        <v>62</v>
      </c>
      <c r="B55" s="16">
        <v>44049</v>
      </c>
      <c r="C55" s="16">
        <v>31409</v>
      </c>
      <c r="D55" s="16">
        <v>-1231</v>
      </c>
      <c r="E55" s="16">
        <v>13871</v>
      </c>
      <c r="F55" s="16">
        <v>27740</v>
      </c>
      <c r="G55" s="16">
        <v>2952</v>
      </c>
      <c r="H55" s="16">
        <v>114197</v>
      </c>
      <c r="I55" s="16">
        <v>1605</v>
      </c>
      <c r="J55" s="16">
        <v>-13300</v>
      </c>
      <c r="K55" s="16">
        <v>177243</v>
      </c>
    </row>
    <row r="56" spans="1:11" x14ac:dyDescent="0.35">
      <c r="A56" s="16" t="s">
        <v>63</v>
      </c>
      <c r="B56" s="16">
        <v>46625</v>
      </c>
      <c r="C56" s="16">
        <v>33451</v>
      </c>
      <c r="D56" s="16">
        <v>-1346</v>
      </c>
      <c r="E56" s="16">
        <v>14520</v>
      </c>
      <c r="F56" s="16">
        <v>28309</v>
      </c>
      <c r="G56" s="16">
        <v>2820</v>
      </c>
      <c r="H56" s="16">
        <v>112570</v>
      </c>
      <c r="I56" s="16">
        <v>1880</v>
      </c>
      <c r="J56" s="16">
        <v>-13912</v>
      </c>
      <c r="K56" s="16">
        <v>178292</v>
      </c>
    </row>
    <row r="57" spans="1:11" x14ac:dyDescent="0.35">
      <c r="A57" s="16" t="s">
        <v>64</v>
      </c>
      <c r="B57" s="16">
        <v>49481</v>
      </c>
      <c r="C57" s="16">
        <v>35714</v>
      </c>
      <c r="D57" s="16">
        <v>-1450</v>
      </c>
      <c r="E57" s="16">
        <v>15217</v>
      </c>
      <c r="F57" s="16">
        <v>29365</v>
      </c>
      <c r="G57" s="16">
        <v>2951</v>
      </c>
      <c r="H57" s="16">
        <v>114628</v>
      </c>
      <c r="I57" s="16">
        <v>1671</v>
      </c>
      <c r="J57" s="16">
        <v>-14690</v>
      </c>
      <c r="K57" s="16">
        <v>183406</v>
      </c>
    </row>
    <row r="58" spans="1:11" x14ac:dyDescent="0.35">
      <c r="A58" s="16" t="s">
        <v>65</v>
      </c>
      <c r="B58" s="16">
        <v>51046</v>
      </c>
      <c r="C58" s="16">
        <v>36733</v>
      </c>
      <c r="D58" s="16">
        <v>-1268</v>
      </c>
      <c r="E58" s="16">
        <v>15581</v>
      </c>
      <c r="F58" s="16">
        <v>28239</v>
      </c>
      <c r="G58" s="16">
        <v>2959</v>
      </c>
      <c r="H58" s="16">
        <v>148992</v>
      </c>
      <c r="I58" s="16">
        <v>1504</v>
      </c>
      <c r="J58" s="16">
        <v>-15143</v>
      </c>
      <c r="K58" s="16">
        <v>217597</v>
      </c>
    </row>
    <row r="59" spans="1:11" x14ac:dyDescent="0.35">
      <c r="A59" s="16" t="s">
        <v>66</v>
      </c>
      <c r="B59" s="16">
        <v>54657</v>
      </c>
      <c r="C59" s="16">
        <v>39441</v>
      </c>
      <c r="D59" s="16">
        <v>-1265</v>
      </c>
      <c r="E59" s="16">
        <v>16481</v>
      </c>
      <c r="F59" s="16">
        <v>32574</v>
      </c>
      <c r="G59" s="16">
        <v>2879</v>
      </c>
      <c r="H59" s="16">
        <v>132788</v>
      </c>
      <c r="I59" s="16">
        <v>1368</v>
      </c>
      <c r="J59" s="16">
        <v>-15880</v>
      </c>
      <c r="K59" s="16">
        <v>208386</v>
      </c>
    </row>
    <row r="60" spans="1:11" x14ac:dyDescent="0.35">
      <c r="A60" s="16" t="s">
        <v>67</v>
      </c>
      <c r="B60" s="16">
        <v>59042</v>
      </c>
      <c r="C60" s="16">
        <v>41577</v>
      </c>
      <c r="D60" s="16">
        <v>-745</v>
      </c>
      <c r="E60" s="16">
        <v>18210</v>
      </c>
      <c r="F60" s="16">
        <v>35628</v>
      </c>
      <c r="G60" s="16">
        <v>2819</v>
      </c>
      <c r="H60" s="16">
        <v>126654</v>
      </c>
      <c r="I60" s="16">
        <v>1608</v>
      </c>
      <c r="J60" s="16">
        <v>-17437</v>
      </c>
      <c r="K60" s="16">
        <v>208314</v>
      </c>
    </row>
    <row r="61" spans="1:11" x14ac:dyDescent="0.35">
      <c r="A61" s="16" t="s">
        <v>68</v>
      </c>
      <c r="B61" s="16">
        <v>63509</v>
      </c>
      <c r="C61" s="16">
        <v>44081</v>
      </c>
      <c r="D61" s="16">
        <v>-84</v>
      </c>
      <c r="E61" s="16">
        <v>19512</v>
      </c>
      <c r="F61" s="16">
        <v>38838</v>
      </c>
      <c r="G61" s="16">
        <v>2909</v>
      </c>
      <c r="H61" s="16">
        <v>135077</v>
      </c>
      <c r="I61" s="16">
        <v>1852</v>
      </c>
      <c r="J61" s="16">
        <v>-18731</v>
      </c>
      <c r="K61" s="16">
        <v>223454</v>
      </c>
    </row>
    <row r="62" spans="1:11" x14ac:dyDescent="0.35">
      <c r="A62" s="16" t="s">
        <v>69</v>
      </c>
      <c r="B62" s="16">
        <v>66265</v>
      </c>
      <c r="C62" s="16">
        <v>46832</v>
      </c>
      <c r="D62" s="16">
        <v>-1046</v>
      </c>
      <c r="E62" s="16">
        <v>20479</v>
      </c>
      <c r="F62" s="16">
        <v>42250</v>
      </c>
      <c r="G62" s="16">
        <v>3051</v>
      </c>
      <c r="H62" s="16">
        <v>145093</v>
      </c>
      <c r="I62" s="16">
        <v>1782</v>
      </c>
      <c r="J62" s="16">
        <v>-19513</v>
      </c>
      <c r="K62" s="16">
        <v>238928</v>
      </c>
    </row>
    <row r="63" spans="1:11" x14ac:dyDescent="0.35">
      <c r="A63" s="16" t="s">
        <v>70</v>
      </c>
      <c r="B63" s="16">
        <v>69722</v>
      </c>
      <c r="C63" s="16">
        <v>49566</v>
      </c>
      <c r="D63" s="16">
        <v>-1449</v>
      </c>
      <c r="E63" s="16">
        <v>21605</v>
      </c>
      <c r="F63" s="16">
        <v>45671</v>
      </c>
      <c r="G63" s="16">
        <v>3086</v>
      </c>
      <c r="H63" s="16">
        <v>149166</v>
      </c>
      <c r="I63" s="16">
        <v>1671</v>
      </c>
      <c r="J63" s="16">
        <v>-20399</v>
      </c>
      <c r="K63" s="16">
        <v>248917</v>
      </c>
    </row>
    <row r="64" spans="1:11" ht="34.5" customHeight="1" x14ac:dyDescent="0.35">
      <c r="A64" s="16" t="s">
        <v>414</v>
      </c>
      <c r="B64" s="16">
        <v>3751</v>
      </c>
      <c r="C64" s="16">
        <v>2584</v>
      </c>
      <c r="D64" s="16">
        <v>60</v>
      </c>
      <c r="E64" s="16">
        <v>1107</v>
      </c>
      <c r="F64" s="16">
        <v>2184</v>
      </c>
      <c r="G64" s="16">
        <v>439</v>
      </c>
      <c r="H64" s="16">
        <v>14572</v>
      </c>
      <c r="I64" s="16">
        <v>74</v>
      </c>
      <c r="J64" s="16">
        <v>-1058</v>
      </c>
      <c r="K64" s="16">
        <v>19962</v>
      </c>
    </row>
    <row r="65" spans="1:11" x14ac:dyDescent="0.35">
      <c r="A65" s="16" t="s">
        <v>415</v>
      </c>
      <c r="B65" s="16">
        <v>3643</v>
      </c>
      <c r="C65" s="16">
        <v>2584</v>
      </c>
      <c r="D65" s="16">
        <v>-54</v>
      </c>
      <c r="E65" s="16">
        <v>1113</v>
      </c>
      <c r="F65" s="16">
        <v>2184</v>
      </c>
      <c r="G65" s="16">
        <v>434</v>
      </c>
      <c r="H65" s="16">
        <v>14277</v>
      </c>
      <c r="I65" s="16">
        <v>154</v>
      </c>
      <c r="J65" s="16">
        <v>-1065</v>
      </c>
      <c r="K65" s="16">
        <v>19627</v>
      </c>
    </row>
    <row r="66" spans="1:11" x14ac:dyDescent="0.35">
      <c r="A66" s="16" t="s">
        <v>416</v>
      </c>
      <c r="B66" s="16">
        <v>3958</v>
      </c>
      <c r="C66" s="16">
        <v>2584</v>
      </c>
      <c r="D66" s="16">
        <v>253</v>
      </c>
      <c r="E66" s="16">
        <v>1121</v>
      </c>
      <c r="F66" s="16">
        <v>2184</v>
      </c>
      <c r="G66" s="16">
        <v>371</v>
      </c>
      <c r="H66" s="16">
        <v>14862</v>
      </c>
      <c r="I66" s="16">
        <v>205</v>
      </c>
      <c r="J66" s="16">
        <v>-1073</v>
      </c>
      <c r="K66" s="16">
        <v>20507</v>
      </c>
    </row>
    <row r="67" spans="1:11" x14ac:dyDescent="0.35">
      <c r="A67" s="16" t="s">
        <v>417</v>
      </c>
      <c r="B67" s="16">
        <v>3498</v>
      </c>
      <c r="C67" s="16">
        <v>2581</v>
      </c>
      <c r="D67" s="16">
        <v>-211</v>
      </c>
      <c r="E67" s="16">
        <v>1128</v>
      </c>
      <c r="F67" s="16">
        <v>2176</v>
      </c>
      <c r="G67" s="16">
        <v>357</v>
      </c>
      <c r="H67" s="16">
        <v>16056</v>
      </c>
      <c r="I67" s="16">
        <v>80</v>
      </c>
      <c r="J67" s="16">
        <v>-1078</v>
      </c>
      <c r="K67" s="16">
        <v>21089</v>
      </c>
    </row>
    <row r="68" spans="1:11" x14ac:dyDescent="0.35">
      <c r="A68" s="16" t="s">
        <v>418</v>
      </c>
      <c r="B68" s="16">
        <v>4308</v>
      </c>
      <c r="C68" s="16">
        <v>2874</v>
      </c>
      <c r="D68" s="16">
        <v>301</v>
      </c>
      <c r="E68" s="16">
        <v>1133</v>
      </c>
      <c r="F68" s="16">
        <v>2495</v>
      </c>
      <c r="G68" s="16">
        <v>367</v>
      </c>
      <c r="H68" s="16">
        <v>15012</v>
      </c>
      <c r="I68" s="16">
        <v>72</v>
      </c>
      <c r="J68" s="16">
        <v>-1082</v>
      </c>
      <c r="K68" s="16">
        <v>21172</v>
      </c>
    </row>
    <row r="69" spans="1:11" x14ac:dyDescent="0.35">
      <c r="A69" s="16" t="s">
        <v>419</v>
      </c>
      <c r="B69" s="16">
        <v>4021</v>
      </c>
      <c r="C69" s="16">
        <v>2877</v>
      </c>
      <c r="D69" s="16">
        <v>4</v>
      </c>
      <c r="E69" s="16">
        <v>1140</v>
      </c>
      <c r="F69" s="16">
        <v>2495</v>
      </c>
      <c r="G69" s="16">
        <v>338</v>
      </c>
      <c r="H69" s="16">
        <v>14809</v>
      </c>
      <c r="I69" s="16">
        <v>118</v>
      </c>
      <c r="J69" s="16">
        <v>-1091</v>
      </c>
      <c r="K69" s="16">
        <v>20690</v>
      </c>
    </row>
    <row r="70" spans="1:11" x14ac:dyDescent="0.35">
      <c r="A70" s="16" t="s">
        <v>420</v>
      </c>
      <c r="B70" s="16">
        <v>4249</v>
      </c>
      <c r="C70" s="16">
        <v>2877</v>
      </c>
      <c r="D70" s="16">
        <v>209</v>
      </c>
      <c r="E70" s="16">
        <v>1163</v>
      </c>
      <c r="F70" s="16">
        <v>2495</v>
      </c>
      <c r="G70" s="16">
        <v>342</v>
      </c>
      <c r="H70" s="16">
        <v>14501</v>
      </c>
      <c r="I70" s="16">
        <v>100</v>
      </c>
      <c r="J70" s="16">
        <v>-1115</v>
      </c>
      <c r="K70" s="16">
        <v>20572</v>
      </c>
    </row>
    <row r="71" spans="1:11" x14ac:dyDescent="0.35">
      <c r="A71" s="16" t="s">
        <v>421</v>
      </c>
      <c r="B71" s="16">
        <v>3827</v>
      </c>
      <c r="C71" s="16">
        <v>2871</v>
      </c>
      <c r="D71" s="16">
        <v>-220</v>
      </c>
      <c r="E71" s="16">
        <v>1176</v>
      </c>
      <c r="F71" s="16">
        <v>2489</v>
      </c>
      <c r="G71" s="16">
        <v>350</v>
      </c>
      <c r="H71" s="16">
        <v>16901</v>
      </c>
      <c r="I71" s="16">
        <v>75</v>
      </c>
      <c r="J71" s="16">
        <v>-1126</v>
      </c>
      <c r="K71" s="16">
        <v>22516</v>
      </c>
    </row>
    <row r="72" spans="1:11" x14ac:dyDescent="0.35">
      <c r="A72" s="16" t="s">
        <v>422</v>
      </c>
      <c r="B72" s="16">
        <v>4409</v>
      </c>
      <c r="C72" s="16">
        <v>3095</v>
      </c>
      <c r="D72" s="16">
        <v>130</v>
      </c>
      <c r="E72" s="16">
        <v>1184</v>
      </c>
      <c r="F72" s="16">
        <v>2778</v>
      </c>
      <c r="G72" s="16">
        <v>363</v>
      </c>
      <c r="H72" s="16">
        <v>15352</v>
      </c>
      <c r="I72" s="16">
        <v>62</v>
      </c>
      <c r="J72" s="16">
        <v>-1129</v>
      </c>
      <c r="K72" s="16">
        <v>21835</v>
      </c>
    </row>
    <row r="73" spans="1:11" x14ac:dyDescent="0.35">
      <c r="A73" s="16" t="s">
        <v>423</v>
      </c>
      <c r="B73" s="16">
        <v>4222</v>
      </c>
      <c r="C73" s="16">
        <v>3096</v>
      </c>
      <c r="D73" s="16">
        <v>-64</v>
      </c>
      <c r="E73" s="16">
        <v>1190</v>
      </c>
      <c r="F73" s="16">
        <v>2777</v>
      </c>
      <c r="G73" s="16">
        <v>375</v>
      </c>
      <c r="H73" s="16">
        <v>15575</v>
      </c>
      <c r="I73" s="16">
        <v>69</v>
      </c>
      <c r="J73" s="16">
        <v>-1137</v>
      </c>
      <c r="K73" s="16">
        <v>21881</v>
      </c>
    </row>
    <row r="74" spans="1:11" x14ac:dyDescent="0.35">
      <c r="A74" s="16" t="s">
        <v>424</v>
      </c>
      <c r="B74" s="16">
        <v>4371</v>
      </c>
      <c r="C74" s="16">
        <v>3096</v>
      </c>
      <c r="D74" s="16">
        <v>77</v>
      </c>
      <c r="E74" s="16">
        <v>1198</v>
      </c>
      <c r="F74" s="16">
        <v>2778</v>
      </c>
      <c r="G74" s="16">
        <v>382</v>
      </c>
      <c r="H74" s="16">
        <v>16556</v>
      </c>
      <c r="I74" s="16">
        <v>69</v>
      </c>
      <c r="J74" s="16">
        <v>-1145</v>
      </c>
      <c r="K74" s="16">
        <v>23011</v>
      </c>
    </row>
    <row r="75" spans="1:11" x14ac:dyDescent="0.35">
      <c r="A75" s="16" t="s">
        <v>425</v>
      </c>
      <c r="B75" s="16">
        <v>4058</v>
      </c>
      <c r="C75" s="16">
        <v>3088</v>
      </c>
      <c r="D75" s="16">
        <v>-253</v>
      </c>
      <c r="E75" s="16">
        <v>1223</v>
      </c>
      <c r="F75" s="16">
        <v>2769</v>
      </c>
      <c r="G75" s="16">
        <v>370</v>
      </c>
      <c r="H75" s="16">
        <v>16572</v>
      </c>
      <c r="I75" s="16">
        <v>95</v>
      </c>
      <c r="J75" s="16">
        <v>-1165</v>
      </c>
      <c r="K75" s="16">
        <v>22699</v>
      </c>
    </row>
    <row r="76" spans="1:11" x14ac:dyDescent="0.35">
      <c r="A76" s="16" t="s">
        <v>426</v>
      </c>
      <c r="B76" s="16">
        <v>4929</v>
      </c>
      <c r="C76" s="16">
        <v>3411</v>
      </c>
      <c r="D76" s="16">
        <v>291</v>
      </c>
      <c r="E76" s="16">
        <v>1227</v>
      </c>
      <c r="F76" s="16">
        <v>3158</v>
      </c>
      <c r="G76" s="16">
        <v>400</v>
      </c>
      <c r="H76" s="16">
        <v>16374</v>
      </c>
      <c r="I76" s="16">
        <v>98</v>
      </c>
      <c r="J76" s="16">
        <v>-1167</v>
      </c>
      <c r="K76" s="16">
        <v>23792</v>
      </c>
    </row>
    <row r="77" spans="1:11" x14ac:dyDescent="0.35">
      <c r="A77" s="16" t="s">
        <v>427</v>
      </c>
      <c r="B77" s="16">
        <v>4817</v>
      </c>
      <c r="C77" s="16">
        <v>3412</v>
      </c>
      <c r="D77" s="16">
        <v>193</v>
      </c>
      <c r="E77" s="16">
        <v>1212</v>
      </c>
      <c r="F77" s="16">
        <v>3156</v>
      </c>
      <c r="G77" s="16">
        <v>391</v>
      </c>
      <c r="H77" s="16">
        <v>16762</v>
      </c>
      <c r="I77" s="16">
        <v>137</v>
      </c>
      <c r="J77" s="16">
        <v>-1151</v>
      </c>
      <c r="K77" s="16">
        <v>24112</v>
      </c>
    </row>
    <row r="78" spans="1:11" x14ac:dyDescent="0.35">
      <c r="A78" s="16" t="s">
        <v>428</v>
      </c>
      <c r="B78" s="16">
        <v>4452</v>
      </c>
      <c r="C78" s="16">
        <v>3413</v>
      </c>
      <c r="D78" s="16">
        <v>-189</v>
      </c>
      <c r="E78" s="16">
        <v>1228</v>
      </c>
      <c r="F78" s="16">
        <v>3158</v>
      </c>
      <c r="G78" s="16">
        <v>396</v>
      </c>
      <c r="H78" s="16">
        <v>16345</v>
      </c>
      <c r="I78" s="16">
        <v>116</v>
      </c>
      <c r="J78" s="16">
        <v>-1177</v>
      </c>
      <c r="K78" s="16">
        <v>23290</v>
      </c>
    </row>
    <row r="79" spans="1:11" x14ac:dyDescent="0.35">
      <c r="A79" s="16" t="s">
        <v>429</v>
      </c>
      <c r="B79" s="16">
        <v>4348</v>
      </c>
      <c r="C79" s="16">
        <v>3408</v>
      </c>
      <c r="D79" s="16">
        <v>-320</v>
      </c>
      <c r="E79" s="16">
        <v>1260</v>
      </c>
      <c r="F79" s="16">
        <v>3157</v>
      </c>
      <c r="G79" s="16">
        <v>397</v>
      </c>
      <c r="H79" s="16">
        <v>18220</v>
      </c>
      <c r="I79" s="16">
        <v>150</v>
      </c>
      <c r="J79" s="16">
        <v>-1201</v>
      </c>
      <c r="K79" s="16">
        <v>25071</v>
      </c>
    </row>
    <row r="80" spans="1:11" x14ac:dyDescent="0.35">
      <c r="A80" s="16" t="s">
        <v>430</v>
      </c>
      <c r="B80" s="16">
        <v>4781</v>
      </c>
      <c r="C80" s="16">
        <v>3592</v>
      </c>
      <c r="D80" s="16">
        <v>-87</v>
      </c>
      <c r="E80" s="16">
        <v>1276</v>
      </c>
      <c r="F80" s="16">
        <v>3680</v>
      </c>
      <c r="G80" s="16">
        <v>409</v>
      </c>
      <c r="H80" s="16">
        <v>18607</v>
      </c>
      <c r="I80" s="16">
        <v>97</v>
      </c>
      <c r="J80" s="16">
        <v>-1210</v>
      </c>
      <c r="K80" s="16">
        <v>26364</v>
      </c>
    </row>
    <row r="81" spans="1:11" x14ac:dyDescent="0.35">
      <c r="A81" s="16" t="s">
        <v>431</v>
      </c>
      <c r="B81" s="16">
        <v>4938</v>
      </c>
      <c r="C81" s="16">
        <v>3615</v>
      </c>
      <c r="D81" s="16">
        <v>20</v>
      </c>
      <c r="E81" s="16">
        <v>1303</v>
      </c>
      <c r="F81" s="16">
        <v>3678</v>
      </c>
      <c r="G81" s="16">
        <v>409</v>
      </c>
      <c r="H81" s="16">
        <v>17576</v>
      </c>
      <c r="I81" s="16">
        <v>132</v>
      </c>
      <c r="J81" s="16">
        <v>-1238</v>
      </c>
      <c r="K81" s="16">
        <v>25495</v>
      </c>
    </row>
    <row r="82" spans="1:11" x14ac:dyDescent="0.35">
      <c r="A82" s="16" t="s">
        <v>432</v>
      </c>
      <c r="B82" s="16">
        <v>4564</v>
      </c>
      <c r="C82" s="16">
        <v>3622</v>
      </c>
      <c r="D82" s="16">
        <v>-380</v>
      </c>
      <c r="E82" s="16">
        <v>1322</v>
      </c>
      <c r="F82" s="16">
        <v>3680</v>
      </c>
      <c r="G82" s="16">
        <v>413</v>
      </c>
      <c r="H82" s="16">
        <v>18804</v>
      </c>
      <c r="I82" s="16">
        <v>106</v>
      </c>
      <c r="J82" s="16">
        <v>-1258</v>
      </c>
      <c r="K82" s="16">
        <v>26309</v>
      </c>
    </row>
    <row r="83" spans="1:11" x14ac:dyDescent="0.35">
      <c r="A83" s="16" t="s">
        <v>433</v>
      </c>
      <c r="B83" s="16">
        <v>4528</v>
      </c>
      <c r="C83" s="16">
        <v>3769</v>
      </c>
      <c r="D83" s="16">
        <v>-596</v>
      </c>
      <c r="E83" s="16">
        <v>1355</v>
      </c>
      <c r="F83" s="16">
        <v>3667</v>
      </c>
      <c r="G83" s="16">
        <v>422</v>
      </c>
      <c r="H83" s="16">
        <v>19467</v>
      </c>
      <c r="I83" s="16">
        <v>197</v>
      </c>
      <c r="J83" s="16">
        <v>-1289</v>
      </c>
      <c r="K83" s="16">
        <v>26992</v>
      </c>
    </row>
    <row r="84" spans="1:11" x14ac:dyDescent="0.35">
      <c r="A84" s="16" t="s">
        <v>434</v>
      </c>
      <c r="B84" s="16">
        <v>5245</v>
      </c>
      <c r="C84" s="16">
        <v>3921</v>
      </c>
      <c r="D84" s="16">
        <v>-67</v>
      </c>
      <c r="E84" s="16">
        <v>1391</v>
      </c>
      <c r="F84" s="16">
        <v>4043</v>
      </c>
      <c r="G84" s="16">
        <v>524</v>
      </c>
      <c r="H84" s="16">
        <v>19670</v>
      </c>
      <c r="I84" s="16">
        <v>161</v>
      </c>
      <c r="J84" s="16">
        <v>-1319</v>
      </c>
      <c r="K84" s="16">
        <v>28324</v>
      </c>
    </row>
    <row r="85" spans="1:11" x14ac:dyDescent="0.35">
      <c r="A85" s="16" t="s">
        <v>435</v>
      </c>
      <c r="B85" s="16">
        <v>5092</v>
      </c>
      <c r="C85" s="16">
        <v>3962</v>
      </c>
      <c r="D85" s="16">
        <v>-288</v>
      </c>
      <c r="E85" s="16">
        <v>1418</v>
      </c>
      <c r="F85" s="16">
        <v>4043</v>
      </c>
      <c r="G85" s="16">
        <v>520</v>
      </c>
      <c r="H85" s="16">
        <v>20105</v>
      </c>
      <c r="I85" s="16">
        <v>175</v>
      </c>
      <c r="J85" s="16">
        <v>-1345</v>
      </c>
      <c r="K85" s="16">
        <v>28590</v>
      </c>
    </row>
    <row r="86" spans="1:11" x14ac:dyDescent="0.35">
      <c r="A86" s="16" t="s">
        <v>436</v>
      </c>
      <c r="B86" s="16">
        <v>5006</v>
      </c>
      <c r="C86" s="16">
        <v>3979</v>
      </c>
      <c r="D86" s="16">
        <v>-399</v>
      </c>
      <c r="E86" s="16">
        <v>1426</v>
      </c>
      <c r="F86" s="16">
        <v>4044</v>
      </c>
      <c r="G86" s="16">
        <v>487</v>
      </c>
      <c r="H86" s="16">
        <v>19907</v>
      </c>
      <c r="I86" s="16">
        <v>183</v>
      </c>
      <c r="J86" s="16">
        <v>-1353</v>
      </c>
      <c r="K86" s="16">
        <v>28274</v>
      </c>
    </row>
    <row r="87" spans="1:11" x14ac:dyDescent="0.35">
      <c r="A87" s="16" t="s">
        <v>437</v>
      </c>
      <c r="B87" s="16">
        <v>4446</v>
      </c>
      <c r="C87" s="16">
        <v>4143</v>
      </c>
      <c r="D87" s="16">
        <v>-1162</v>
      </c>
      <c r="E87" s="16">
        <v>1465</v>
      </c>
      <c r="F87" s="16">
        <v>4040</v>
      </c>
      <c r="G87" s="16">
        <v>500</v>
      </c>
      <c r="H87" s="16">
        <v>21523</v>
      </c>
      <c r="I87" s="16">
        <v>206</v>
      </c>
      <c r="J87" s="16">
        <v>-1390</v>
      </c>
      <c r="K87" s="16">
        <v>29325</v>
      </c>
    </row>
    <row r="88" spans="1:11" x14ac:dyDescent="0.35">
      <c r="A88" s="16" t="s">
        <v>438</v>
      </c>
      <c r="B88" s="16">
        <v>5917</v>
      </c>
      <c r="C88" s="16">
        <v>4455</v>
      </c>
      <c r="D88" s="16">
        <v>-46</v>
      </c>
      <c r="E88" s="16">
        <v>1508</v>
      </c>
      <c r="F88" s="16">
        <v>4338</v>
      </c>
      <c r="G88" s="16">
        <v>481</v>
      </c>
      <c r="H88" s="16">
        <v>22604</v>
      </c>
      <c r="I88" s="16">
        <v>186</v>
      </c>
      <c r="J88" s="16">
        <v>-1426</v>
      </c>
      <c r="K88" s="16">
        <v>32100</v>
      </c>
    </row>
    <row r="89" spans="1:11" x14ac:dyDescent="0.35">
      <c r="A89" s="16" t="s">
        <v>439</v>
      </c>
      <c r="B89" s="16">
        <v>5479</v>
      </c>
      <c r="C89" s="16">
        <v>4495</v>
      </c>
      <c r="D89" s="16">
        <v>-548</v>
      </c>
      <c r="E89" s="16">
        <v>1532</v>
      </c>
      <c r="F89" s="16">
        <v>4337</v>
      </c>
      <c r="G89" s="16">
        <v>538</v>
      </c>
      <c r="H89" s="16">
        <v>21326</v>
      </c>
      <c r="I89" s="16">
        <v>204</v>
      </c>
      <c r="J89" s="16">
        <v>-1449</v>
      </c>
      <c r="K89" s="16">
        <v>30435</v>
      </c>
    </row>
    <row r="90" spans="1:11" x14ac:dyDescent="0.35">
      <c r="A90" s="16" t="s">
        <v>440</v>
      </c>
      <c r="B90" s="16">
        <v>5550</v>
      </c>
      <c r="C90" s="16">
        <v>4515</v>
      </c>
      <c r="D90" s="16">
        <v>-526</v>
      </c>
      <c r="E90" s="16">
        <v>1561</v>
      </c>
      <c r="F90" s="16">
        <v>4337</v>
      </c>
      <c r="G90" s="16">
        <v>522</v>
      </c>
      <c r="H90" s="16">
        <v>22405</v>
      </c>
      <c r="I90" s="16">
        <v>193</v>
      </c>
      <c r="J90" s="16">
        <v>-1480</v>
      </c>
      <c r="K90" s="16">
        <v>31527</v>
      </c>
    </row>
    <row r="91" spans="1:11" x14ac:dyDescent="0.35">
      <c r="A91" s="16" t="s">
        <v>441</v>
      </c>
      <c r="B91" s="16">
        <v>5423</v>
      </c>
      <c r="C91" s="16">
        <v>4675</v>
      </c>
      <c r="D91" s="16">
        <v>-844</v>
      </c>
      <c r="E91" s="16">
        <v>1592</v>
      </c>
      <c r="F91" s="16">
        <v>4322</v>
      </c>
      <c r="G91" s="16">
        <v>572</v>
      </c>
      <c r="H91" s="16">
        <v>23111</v>
      </c>
      <c r="I91" s="16">
        <v>209</v>
      </c>
      <c r="J91" s="16">
        <v>-1512</v>
      </c>
      <c r="K91" s="16">
        <v>32125</v>
      </c>
    </row>
    <row r="92" spans="1:11" x14ac:dyDescent="0.35">
      <c r="A92" s="16" t="s">
        <v>442</v>
      </c>
      <c r="B92" s="16">
        <v>6260</v>
      </c>
      <c r="C92" s="16">
        <v>4742</v>
      </c>
      <c r="D92" s="16">
        <v>-93</v>
      </c>
      <c r="E92" s="16">
        <v>1611</v>
      </c>
      <c r="F92" s="16">
        <v>4460</v>
      </c>
      <c r="G92" s="16">
        <v>759</v>
      </c>
      <c r="H92" s="16">
        <v>24660</v>
      </c>
      <c r="I92" s="16">
        <v>124</v>
      </c>
      <c r="J92" s="16">
        <v>-1524</v>
      </c>
      <c r="K92" s="16">
        <v>34739</v>
      </c>
    </row>
    <row r="93" spans="1:11" x14ac:dyDescent="0.35">
      <c r="A93" s="16" t="s">
        <v>443</v>
      </c>
      <c r="B93" s="16">
        <v>6075</v>
      </c>
      <c r="C93" s="16">
        <v>4782</v>
      </c>
      <c r="D93" s="16">
        <v>-334</v>
      </c>
      <c r="E93" s="16">
        <v>1627</v>
      </c>
      <c r="F93" s="16">
        <v>4459</v>
      </c>
      <c r="G93" s="16">
        <v>726</v>
      </c>
      <c r="H93" s="16">
        <v>23126</v>
      </c>
      <c r="I93" s="16">
        <v>127</v>
      </c>
      <c r="J93" s="16">
        <v>-1541</v>
      </c>
      <c r="K93" s="16">
        <v>32972</v>
      </c>
    </row>
    <row r="94" spans="1:11" x14ac:dyDescent="0.35">
      <c r="A94" s="16" t="s">
        <v>444</v>
      </c>
      <c r="B94" s="16">
        <v>6134</v>
      </c>
      <c r="C94" s="16">
        <v>4800</v>
      </c>
      <c r="D94" s="16">
        <v>-324</v>
      </c>
      <c r="E94" s="16">
        <v>1658</v>
      </c>
      <c r="F94" s="16">
        <v>4459</v>
      </c>
      <c r="G94" s="16">
        <v>779</v>
      </c>
      <c r="H94" s="16">
        <v>23821</v>
      </c>
      <c r="I94" s="16">
        <v>134</v>
      </c>
      <c r="J94" s="16">
        <v>-1575</v>
      </c>
      <c r="K94" s="16">
        <v>33752</v>
      </c>
    </row>
    <row r="95" spans="1:11" x14ac:dyDescent="0.35">
      <c r="A95" s="16" t="s">
        <v>445</v>
      </c>
      <c r="B95" s="16">
        <v>6228</v>
      </c>
      <c r="C95" s="16">
        <v>4965</v>
      </c>
      <c r="D95" s="16">
        <v>-459</v>
      </c>
      <c r="E95" s="16">
        <v>1722</v>
      </c>
      <c r="F95" s="16">
        <v>4458</v>
      </c>
      <c r="G95" s="16">
        <v>752</v>
      </c>
      <c r="H95" s="16">
        <v>25309</v>
      </c>
      <c r="I95" s="16">
        <v>152</v>
      </c>
      <c r="J95" s="16">
        <v>-1635</v>
      </c>
      <c r="K95" s="16">
        <v>35264</v>
      </c>
    </row>
    <row r="96" spans="1:11" x14ac:dyDescent="0.35">
      <c r="A96" s="16" t="s">
        <v>446</v>
      </c>
      <c r="B96" s="16">
        <v>6772</v>
      </c>
      <c r="C96" s="16">
        <v>5032</v>
      </c>
      <c r="D96" s="16">
        <v>-38</v>
      </c>
      <c r="E96" s="16">
        <v>1778</v>
      </c>
      <c r="F96" s="16">
        <v>4932</v>
      </c>
      <c r="G96" s="16">
        <v>785</v>
      </c>
      <c r="H96" s="16">
        <v>26405</v>
      </c>
      <c r="I96" s="16">
        <v>179</v>
      </c>
      <c r="J96" s="16">
        <v>-1677</v>
      </c>
      <c r="K96" s="16">
        <v>37396</v>
      </c>
    </row>
    <row r="97" spans="1:11" x14ac:dyDescent="0.35">
      <c r="A97" s="16" t="s">
        <v>447</v>
      </c>
      <c r="B97" s="16">
        <v>6520</v>
      </c>
      <c r="C97" s="16">
        <v>5059</v>
      </c>
      <c r="D97" s="16">
        <v>-361</v>
      </c>
      <c r="E97" s="16">
        <v>1822</v>
      </c>
      <c r="F97" s="16">
        <v>4931</v>
      </c>
      <c r="G97" s="16">
        <v>822</v>
      </c>
      <c r="H97" s="16">
        <v>24638</v>
      </c>
      <c r="I97" s="16">
        <v>179</v>
      </c>
      <c r="J97" s="16">
        <v>-1725</v>
      </c>
      <c r="K97" s="16">
        <v>35365</v>
      </c>
    </row>
    <row r="98" spans="1:11" x14ac:dyDescent="0.35">
      <c r="A98" s="16" t="s">
        <v>448</v>
      </c>
      <c r="B98" s="16">
        <v>6649</v>
      </c>
      <c r="C98" s="16">
        <v>5079</v>
      </c>
      <c r="D98" s="16">
        <v>-299</v>
      </c>
      <c r="E98" s="16">
        <v>1869</v>
      </c>
      <c r="F98" s="16">
        <v>4932</v>
      </c>
      <c r="G98" s="16">
        <v>890</v>
      </c>
      <c r="H98" s="16">
        <v>25016</v>
      </c>
      <c r="I98" s="16">
        <v>179</v>
      </c>
      <c r="J98" s="16">
        <v>-1773</v>
      </c>
      <c r="K98" s="16">
        <v>35893</v>
      </c>
    </row>
    <row r="99" spans="1:11" x14ac:dyDescent="0.35">
      <c r="A99" s="16" t="s">
        <v>449</v>
      </c>
      <c r="B99" s="16">
        <v>6707</v>
      </c>
      <c r="C99" s="16">
        <v>5251</v>
      </c>
      <c r="D99" s="16">
        <v>-485</v>
      </c>
      <c r="E99" s="16">
        <v>1941</v>
      </c>
      <c r="F99" s="16">
        <v>5520</v>
      </c>
      <c r="G99" s="16">
        <v>844</v>
      </c>
      <c r="H99" s="16">
        <v>26686</v>
      </c>
      <c r="I99" s="16">
        <v>171</v>
      </c>
      <c r="J99" s="16">
        <v>-1840</v>
      </c>
      <c r="K99" s="16">
        <v>38088</v>
      </c>
    </row>
    <row r="100" spans="1:11" x14ac:dyDescent="0.35">
      <c r="A100" s="16" t="s">
        <v>450</v>
      </c>
      <c r="B100" s="16">
        <v>7208</v>
      </c>
      <c r="C100" s="16">
        <v>5296</v>
      </c>
      <c r="D100" s="16">
        <v>-73</v>
      </c>
      <c r="E100" s="16">
        <v>1985</v>
      </c>
      <c r="F100" s="16">
        <v>5841</v>
      </c>
      <c r="G100" s="16">
        <v>848</v>
      </c>
      <c r="H100" s="16">
        <v>31257</v>
      </c>
      <c r="I100" s="16">
        <v>157</v>
      </c>
      <c r="J100" s="16">
        <v>-1880</v>
      </c>
      <c r="K100" s="16">
        <v>43431</v>
      </c>
    </row>
    <row r="101" spans="1:11" x14ac:dyDescent="0.35">
      <c r="A101" s="16" t="s">
        <v>451</v>
      </c>
      <c r="B101" s="16">
        <v>7189</v>
      </c>
      <c r="C101" s="16">
        <v>5330</v>
      </c>
      <c r="D101" s="16">
        <v>-152</v>
      </c>
      <c r="E101" s="16">
        <v>2011</v>
      </c>
      <c r="F101" s="16">
        <v>5841</v>
      </c>
      <c r="G101" s="16">
        <v>881</v>
      </c>
      <c r="H101" s="16">
        <v>26480</v>
      </c>
      <c r="I101" s="16">
        <v>207</v>
      </c>
      <c r="J101" s="16">
        <v>-1909</v>
      </c>
      <c r="K101" s="16">
        <v>38689</v>
      </c>
    </row>
    <row r="102" spans="1:11" x14ac:dyDescent="0.35">
      <c r="A102" s="16" t="s">
        <v>452</v>
      </c>
      <c r="B102" s="16">
        <v>6967</v>
      </c>
      <c r="C102" s="16">
        <v>5346</v>
      </c>
      <c r="D102" s="16">
        <v>-421</v>
      </c>
      <c r="E102" s="16">
        <v>2042</v>
      </c>
      <c r="F102" s="16">
        <v>5841</v>
      </c>
      <c r="G102" s="16">
        <v>821</v>
      </c>
      <c r="H102" s="16">
        <v>25934</v>
      </c>
      <c r="I102" s="16">
        <v>213</v>
      </c>
      <c r="J102" s="16">
        <v>-1940</v>
      </c>
      <c r="K102" s="16">
        <v>37836</v>
      </c>
    </row>
    <row r="103" spans="1:11" x14ac:dyDescent="0.35">
      <c r="A103" s="16" t="s">
        <v>453</v>
      </c>
      <c r="B103" s="16">
        <v>7379</v>
      </c>
      <c r="C103" s="16">
        <v>5520</v>
      </c>
      <c r="D103" s="16">
        <v>-227</v>
      </c>
      <c r="E103" s="16">
        <v>2086</v>
      </c>
      <c r="F103" s="16">
        <v>5824</v>
      </c>
      <c r="G103" s="16">
        <v>851</v>
      </c>
      <c r="H103" s="16">
        <v>25344</v>
      </c>
      <c r="I103" s="16">
        <v>180</v>
      </c>
      <c r="J103" s="16">
        <v>-1987</v>
      </c>
      <c r="K103" s="16">
        <v>37591</v>
      </c>
    </row>
    <row r="104" spans="1:11" x14ac:dyDescent="0.35">
      <c r="A104" s="16" t="s">
        <v>454</v>
      </c>
      <c r="B104" s="16">
        <v>7723</v>
      </c>
      <c r="C104" s="16">
        <v>5587</v>
      </c>
      <c r="D104" s="16">
        <v>6</v>
      </c>
      <c r="E104" s="16">
        <v>2130</v>
      </c>
      <c r="F104" s="16">
        <v>5866</v>
      </c>
      <c r="G104" s="16">
        <v>845</v>
      </c>
      <c r="H104" s="16">
        <v>31789</v>
      </c>
      <c r="I104" s="16">
        <v>155</v>
      </c>
      <c r="J104" s="16">
        <v>-2017</v>
      </c>
      <c r="K104" s="16">
        <v>44361</v>
      </c>
    </row>
    <row r="105" spans="1:11" x14ac:dyDescent="0.35">
      <c r="A105" s="16" t="s">
        <v>455</v>
      </c>
      <c r="B105" s="16">
        <v>7708</v>
      </c>
      <c r="C105" s="16">
        <v>5625</v>
      </c>
      <c r="D105" s="16">
        <v>-82</v>
      </c>
      <c r="E105" s="16">
        <v>2165</v>
      </c>
      <c r="F105" s="16">
        <v>5866</v>
      </c>
      <c r="G105" s="16">
        <v>808</v>
      </c>
      <c r="H105" s="16">
        <v>28142</v>
      </c>
      <c r="I105" s="16">
        <v>187</v>
      </c>
      <c r="J105" s="16">
        <v>-2053</v>
      </c>
      <c r="K105" s="16">
        <v>40658</v>
      </c>
    </row>
    <row r="106" spans="1:11" x14ac:dyDescent="0.35">
      <c r="A106" s="16" t="s">
        <v>456</v>
      </c>
      <c r="B106" s="16">
        <v>7730</v>
      </c>
      <c r="C106" s="16">
        <v>5647</v>
      </c>
      <c r="D106" s="16">
        <v>-137</v>
      </c>
      <c r="E106" s="16">
        <v>2220</v>
      </c>
      <c r="F106" s="16">
        <v>5866</v>
      </c>
      <c r="G106" s="16">
        <v>817</v>
      </c>
      <c r="H106" s="16">
        <v>27833</v>
      </c>
      <c r="I106" s="16">
        <v>248</v>
      </c>
      <c r="J106" s="16">
        <v>-2107</v>
      </c>
      <c r="K106" s="16">
        <v>40387</v>
      </c>
    </row>
    <row r="107" spans="1:11" x14ac:dyDescent="0.35">
      <c r="A107" s="16" t="s">
        <v>457</v>
      </c>
      <c r="B107" s="16">
        <v>8097</v>
      </c>
      <c r="C107" s="16">
        <v>5828</v>
      </c>
      <c r="D107" s="16">
        <v>-14</v>
      </c>
      <c r="E107" s="16">
        <v>2283</v>
      </c>
      <c r="F107" s="16">
        <v>5847</v>
      </c>
      <c r="G107" s="16">
        <v>824</v>
      </c>
      <c r="H107" s="16">
        <v>26916</v>
      </c>
      <c r="I107" s="16">
        <v>193</v>
      </c>
      <c r="J107" s="16">
        <v>-2167</v>
      </c>
      <c r="K107" s="16">
        <v>39710</v>
      </c>
    </row>
    <row r="108" spans="1:11" x14ac:dyDescent="0.35">
      <c r="A108" s="16" t="s">
        <v>458</v>
      </c>
      <c r="B108" s="16">
        <v>8238</v>
      </c>
      <c r="C108" s="16">
        <v>5807</v>
      </c>
      <c r="D108" s="16">
        <v>131</v>
      </c>
      <c r="E108" s="16">
        <v>2300</v>
      </c>
      <c r="F108" s="16">
        <v>6089</v>
      </c>
      <c r="G108" s="16">
        <v>825</v>
      </c>
      <c r="H108" s="16">
        <v>33415</v>
      </c>
      <c r="I108" s="16">
        <v>212</v>
      </c>
      <c r="J108" s="16">
        <v>-2194</v>
      </c>
      <c r="K108" s="16">
        <v>46585</v>
      </c>
    </row>
    <row r="109" spans="1:11" x14ac:dyDescent="0.35">
      <c r="A109" s="16" t="s">
        <v>459</v>
      </c>
      <c r="B109" s="16">
        <v>8191</v>
      </c>
      <c r="C109" s="16">
        <v>5860</v>
      </c>
      <c r="D109" s="16">
        <v>5</v>
      </c>
      <c r="E109" s="16">
        <v>2326</v>
      </c>
      <c r="F109" s="16">
        <v>6089</v>
      </c>
      <c r="G109" s="16">
        <v>856</v>
      </c>
      <c r="H109" s="16">
        <v>28637</v>
      </c>
      <c r="I109" s="16">
        <v>199</v>
      </c>
      <c r="J109" s="16">
        <v>-2220</v>
      </c>
      <c r="K109" s="16">
        <v>41752</v>
      </c>
    </row>
    <row r="110" spans="1:11" x14ac:dyDescent="0.35">
      <c r="A110" s="16" t="s">
        <v>460</v>
      </c>
      <c r="B110" s="16">
        <v>8310</v>
      </c>
      <c r="C110" s="16">
        <v>5884</v>
      </c>
      <c r="D110" s="16">
        <v>71</v>
      </c>
      <c r="E110" s="16">
        <v>2355</v>
      </c>
      <c r="F110" s="16">
        <v>6089</v>
      </c>
      <c r="G110" s="16">
        <v>940</v>
      </c>
      <c r="H110" s="16">
        <v>28916</v>
      </c>
      <c r="I110" s="16">
        <v>208</v>
      </c>
      <c r="J110" s="16">
        <v>-2250</v>
      </c>
      <c r="K110" s="16">
        <v>42213</v>
      </c>
    </row>
    <row r="111" spans="1:11" x14ac:dyDescent="0.35">
      <c r="A111" s="16" t="s">
        <v>461</v>
      </c>
      <c r="B111" s="16">
        <v>8022</v>
      </c>
      <c r="C111" s="16">
        <v>6085</v>
      </c>
      <c r="D111" s="16">
        <v>-484</v>
      </c>
      <c r="E111" s="16">
        <v>2421</v>
      </c>
      <c r="F111" s="16">
        <v>6073</v>
      </c>
      <c r="G111" s="16">
        <v>915</v>
      </c>
      <c r="H111" s="16">
        <v>29322</v>
      </c>
      <c r="I111" s="16">
        <v>215</v>
      </c>
      <c r="J111" s="16">
        <v>-2314</v>
      </c>
      <c r="K111" s="16">
        <v>42233</v>
      </c>
    </row>
    <row r="112" spans="1:11" x14ac:dyDescent="0.35">
      <c r="A112" s="16" t="s">
        <v>462</v>
      </c>
      <c r="B112" s="16">
        <v>8334</v>
      </c>
      <c r="C112" s="16">
        <v>5940</v>
      </c>
      <c r="D112" s="16">
        <v>-36</v>
      </c>
      <c r="E112" s="16">
        <v>2430</v>
      </c>
      <c r="F112" s="16">
        <v>6426</v>
      </c>
      <c r="G112" s="16">
        <v>1013</v>
      </c>
      <c r="H112" s="16">
        <v>35362</v>
      </c>
      <c r="I112" s="16">
        <v>212</v>
      </c>
      <c r="J112" s="16">
        <v>-2313</v>
      </c>
      <c r="K112" s="16">
        <v>49034</v>
      </c>
    </row>
    <row r="113" spans="1:11" x14ac:dyDescent="0.35">
      <c r="A113" s="16" t="s">
        <v>463</v>
      </c>
      <c r="B113" s="16">
        <v>7834</v>
      </c>
      <c r="C113" s="16">
        <v>5990</v>
      </c>
      <c r="D113" s="16">
        <v>-569</v>
      </c>
      <c r="E113" s="16">
        <v>2413</v>
      </c>
      <c r="F113" s="16">
        <v>6426</v>
      </c>
      <c r="G113" s="16">
        <v>964</v>
      </c>
      <c r="H113" s="16">
        <v>29993</v>
      </c>
      <c r="I113" s="16">
        <v>272</v>
      </c>
      <c r="J113" s="16">
        <v>-2298</v>
      </c>
      <c r="K113" s="16">
        <v>43191</v>
      </c>
    </row>
    <row r="114" spans="1:11" x14ac:dyDescent="0.35">
      <c r="A114" s="16" t="s">
        <v>464</v>
      </c>
      <c r="B114" s="16">
        <v>8053</v>
      </c>
      <c r="C114" s="16">
        <v>6019</v>
      </c>
      <c r="D114" s="16">
        <v>-381</v>
      </c>
      <c r="E114" s="16">
        <v>2415</v>
      </c>
      <c r="F114" s="16">
        <v>6426</v>
      </c>
      <c r="G114" s="16">
        <v>914</v>
      </c>
      <c r="H114" s="16">
        <v>30053</v>
      </c>
      <c r="I114" s="16">
        <v>197</v>
      </c>
      <c r="J114" s="16">
        <v>-2303</v>
      </c>
      <c r="K114" s="16">
        <v>43340</v>
      </c>
    </row>
    <row r="115" spans="1:11" x14ac:dyDescent="0.35">
      <c r="A115" s="16" t="s">
        <v>465</v>
      </c>
      <c r="B115" s="16">
        <v>8063</v>
      </c>
      <c r="C115" s="16">
        <v>6219</v>
      </c>
      <c r="D115" s="16">
        <v>-583</v>
      </c>
      <c r="E115" s="16">
        <v>2427</v>
      </c>
      <c r="F115" s="16">
        <v>6419</v>
      </c>
      <c r="G115" s="16">
        <v>943</v>
      </c>
      <c r="H115" s="16">
        <v>31700</v>
      </c>
      <c r="I115" s="16">
        <v>183</v>
      </c>
      <c r="J115" s="16">
        <v>-2315</v>
      </c>
      <c r="K115" s="16">
        <v>44993</v>
      </c>
    </row>
    <row r="116" spans="1:11" x14ac:dyDescent="0.35">
      <c r="A116" s="16" t="s">
        <v>466</v>
      </c>
      <c r="B116" s="16">
        <v>8382</v>
      </c>
      <c r="C116" s="16">
        <v>6104</v>
      </c>
      <c r="D116" s="16">
        <v>-124</v>
      </c>
      <c r="E116" s="16">
        <v>2402</v>
      </c>
      <c r="F116" s="16">
        <v>6454</v>
      </c>
      <c r="G116" s="16">
        <v>898</v>
      </c>
      <c r="H116" s="16">
        <v>36674</v>
      </c>
      <c r="I116" s="16">
        <v>213</v>
      </c>
      <c r="J116" s="16">
        <v>-2292</v>
      </c>
      <c r="K116" s="16">
        <v>50329</v>
      </c>
    </row>
    <row r="117" spans="1:11" x14ac:dyDescent="0.35">
      <c r="A117" s="16" t="s">
        <v>467</v>
      </c>
      <c r="B117" s="16">
        <v>7955</v>
      </c>
      <c r="C117" s="16">
        <v>6153</v>
      </c>
      <c r="D117" s="16">
        <v>-606</v>
      </c>
      <c r="E117" s="16">
        <v>2408</v>
      </c>
      <c r="F117" s="16">
        <v>6454</v>
      </c>
      <c r="G117" s="16">
        <v>959</v>
      </c>
      <c r="H117" s="16">
        <v>32258</v>
      </c>
      <c r="I117" s="16">
        <v>199</v>
      </c>
      <c r="J117" s="16">
        <v>-2298</v>
      </c>
      <c r="K117" s="16">
        <v>45527</v>
      </c>
    </row>
    <row r="118" spans="1:11" x14ac:dyDescent="0.35">
      <c r="A118" s="16" t="s">
        <v>468</v>
      </c>
      <c r="B118" s="16">
        <v>8247</v>
      </c>
      <c r="C118" s="16">
        <v>6177</v>
      </c>
      <c r="D118" s="16">
        <v>-350</v>
      </c>
      <c r="E118" s="16">
        <v>2420</v>
      </c>
      <c r="F118" s="16">
        <v>6448</v>
      </c>
      <c r="G118" s="16">
        <v>905</v>
      </c>
      <c r="H118" s="16">
        <v>31699</v>
      </c>
      <c r="I118" s="16">
        <v>193</v>
      </c>
      <c r="J118" s="16">
        <v>-2311</v>
      </c>
      <c r="K118" s="16">
        <v>45181</v>
      </c>
    </row>
    <row r="119" spans="1:11" x14ac:dyDescent="0.35">
      <c r="A119" s="16" t="s">
        <v>469</v>
      </c>
      <c r="B119" s="16">
        <v>8242</v>
      </c>
      <c r="C119" s="16">
        <v>6408</v>
      </c>
      <c r="D119" s="16">
        <v>-638</v>
      </c>
      <c r="E119" s="16">
        <v>2472</v>
      </c>
      <c r="F119" s="16">
        <v>6445</v>
      </c>
      <c r="G119" s="16">
        <v>899</v>
      </c>
      <c r="H119" s="16">
        <v>31011</v>
      </c>
      <c r="I119" s="16">
        <v>194</v>
      </c>
      <c r="J119" s="16">
        <v>-2361</v>
      </c>
      <c r="K119" s="16">
        <v>44430</v>
      </c>
    </row>
    <row r="120" spans="1:11" x14ac:dyDescent="0.35">
      <c r="A120" s="16" t="s">
        <v>470</v>
      </c>
      <c r="B120" s="16">
        <v>8696</v>
      </c>
      <c r="C120" s="16">
        <v>6139</v>
      </c>
      <c r="D120" s="16">
        <v>56</v>
      </c>
      <c r="E120" s="16">
        <v>2501</v>
      </c>
      <c r="F120" s="16">
        <v>5953</v>
      </c>
      <c r="G120" s="16">
        <v>994</v>
      </c>
      <c r="H120" s="16">
        <v>38131</v>
      </c>
      <c r="I120" s="16">
        <v>220</v>
      </c>
      <c r="J120" s="16">
        <v>-2382</v>
      </c>
      <c r="K120" s="16">
        <v>51612</v>
      </c>
    </row>
    <row r="121" spans="1:11" x14ac:dyDescent="0.35">
      <c r="A121" s="16" t="s">
        <v>471</v>
      </c>
      <c r="B121" s="16">
        <v>8280</v>
      </c>
      <c r="C121" s="16">
        <v>6181</v>
      </c>
      <c r="D121" s="16">
        <v>-439</v>
      </c>
      <c r="E121" s="16">
        <v>2538</v>
      </c>
      <c r="F121" s="16">
        <v>5953</v>
      </c>
      <c r="G121" s="16">
        <v>975</v>
      </c>
      <c r="H121" s="16">
        <v>29909</v>
      </c>
      <c r="I121" s="16">
        <v>229</v>
      </c>
      <c r="J121" s="16">
        <v>-2422</v>
      </c>
      <c r="K121" s="16">
        <v>42924</v>
      </c>
    </row>
    <row r="122" spans="1:11" x14ac:dyDescent="0.35">
      <c r="A122" s="16" t="s">
        <v>472</v>
      </c>
      <c r="B122" s="16">
        <v>8589</v>
      </c>
      <c r="C122" s="16">
        <v>6206</v>
      </c>
      <c r="D122" s="16">
        <v>-192</v>
      </c>
      <c r="E122" s="16">
        <v>2575</v>
      </c>
      <c r="F122" s="16">
        <v>5945</v>
      </c>
      <c r="G122" s="16">
        <v>1012</v>
      </c>
      <c r="H122" s="16">
        <v>27899</v>
      </c>
      <c r="I122" s="16">
        <v>256</v>
      </c>
      <c r="J122" s="16">
        <v>-2460</v>
      </c>
      <c r="K122" s="16">
        <v>41241</v>
      </c>
    </row>
    <row r="123" spans="1:11" x14ac:dyDescent="0.35">
      <c r="A123" s="16" t="s">
        <v>473</v>
      </c>
      <c r="B123" s="16">
        <v>6948</v>
      </c>
      <c r="C123" s="16">
        <v>6436</v>
      </c>
      <c r="D123" s="16">
        <v>-2134</v>
      </c>
      <c r="E123" s="16">
        <v>2646</v>
      </c>
      <c r="F123" s="16">
        <v>5945</v>
      </c>
      <c r="G123" s="16">
        <v>979</v>
      </c>
      <c r="H123" s="16">
        <v>32238</v>
      </c>
      <c r="I123" s="16">
        <v>281</v>
      </c>
      <c r="J123" s="16">
        <v>-2527</v>
      </c>
      <c r="K123" s="16">
        <v>43864</v>
      </c>
    </row>
    <row r="124" spans="1:11" x14ac:dyDescent="0.35">
      <c r="A124" s="16" t="s">
        <v>474</v>
      </c>
      <c r="B124" s="16">
        <v>9035</v>
      </c>
      <c r="C124" s="16">
        <v>6198</v>
      </c>
      <c r="D124" s="16">
        <v>158</v>
      </c>
      <c r="E124" s="16">
        <v>2679</v>
      </c>
      <c r="F124" s="16">
        <v>5998</v>
      </c>
      <c r="G124" s="16">
        <v>952</v>
      </c>
      <c r="H124" s="16">
        <v>34400</v>
      </c>
      <c r="I124" s="16">
        <v>262</v>
      </c>
      <c r="J124" s="16">
        <v>-2556</v>
      </c>
      <c r="K124" s="16">
        <v>48091</v>
      </c>
    </row>
    <row r="125" spans="1:11" x14ac:dyDescent="0.35">
      <c r="A125" s="16" t="s">
        <v>475</v>
      </c>
      <c r="B125" s="16">
        <v>8792</v>
      </c>
      <c r="C125" s="16">
        <v>6264</v>
      </c>
      <c r="D125" s="16">
        <v>-182</v>
      </c>
      <c r="E125" s="16">
        <v>2710</v>
      </c>
      <c r="F125" s="16">
        <v>5998</v>
      </c>
      <c r="G125" s="16">
        <v>920</v>
      </c>
      <c r="H125" s="16">
        <v>30968</v>
      </c>
      <c r="I125" s="16">
        <v>276</v>
      </c>
      <c r="J125" s="16">
        <v>-2589</v>
      </c>
      <c r="K125" s="16">
        <v>44365</v>
      </c>
    </row>
    <row r="126" spans="1:11" x14ac:dyDescent="0.35">
      <c r="A126" s="16" t="s">
        <v>476</v>
      </c>
      <c r="B126" s="16">
        <v>8744</v>
      </c>
      <c r="C126" s="16">
        <v>6284</v>
      </c>
      <c r="D126" s="16">
        <v>-283</v>
      </c>
      <c r="E126" s="16">
        <v>2743</v>
      </c>
      <c r="F126" s="16">
        <v>5993</v>
      </c>
      <c r="G126" s="16">
        <v>884</v>
      </c>
      <c r="H126" s="16">
        <v>31066</v>
      </c>
      <c r="I126" s="16">
        <v>235</v>
      </c>
      <c r="J126" s="16">
        <v>-2624</v>
      </c>
      <c r="K126" s="16">
        <v>44298</v>
      </c>
    </row>
    <row r="127" spans="1:11" x14ac:dyDescent="0.35">
      <c r="A127" s="16" t="s">
        <v>477</v>
      </c>
      <c r="B127" s="16">
        <v>8985</v>
      </c>
      <c r="C127" s="16">
        <v>6529</v>
      </c>
      <c r="D127" s="16">
        <v>-335</v>
      </c>
      <c r="E127" s="16">
        <v>2791</v>
      </c>
      <c r="F127" s="16">
        <v>5989</v>
      </c>
      <c r="G127" s="16">
        <v>892</v>
      </c>
      <c r="H127" s="16">
        <v>29115</v>
      </c>
      <c r="I127" s="16">
        <v>236</v>
      </c>
      <c r="J127" s="16">
        <v>-2666</v>
      </c>
      <c r="K127" s="16">
        <v>42551</v>
      </c>
    </row>
    <row r="128" spans="1:11" x14ac:dyDescent="0.35">
      <c r="A128" s="16" t="s">
        <v>478</v>
      </c>
      <c r="B128" s="16">
        <v>9465</v>
      </c>
      <c r="C128" s="16">
        <v>6499</v>
      </c>
      <c r="D128" s="16">
        <v>140</v>
      </c>
      <c r="E128" s="16">
        <v>2826</v>
      </c>
      <c r="F128" s="16">
        <v>6260</v>
      </c>
      <c r="G128" s="16">
        <v>823</v>
      </c>
      <c r="H128" s="16">
        <v>38974</v>
      </c>
      <c r="I128" s="16">
        <v>273</v>
      </c>
      <c r="J128" s="16">
        <v>-2704</v>
      </c>
      <c r="K128" s="16">
        <v>53091</v>
      </c>
    </row>
    <row r="129" spans="1:11" x14ac:dyDescent="0.35">
      <c r="A129" s="16" t="s">
        <v>479</v>
      </c>
      <c r="B129" s="16">
        <v>9035</v>
      </c>
      <c r="C129" s="16">
        <v>6564</v>
      </c>
      <c r="D129" s="16">
        <v>-390</v>
      </c>
      <c r="E129" s="16">
        <v>2861</v>
      </c>
      <c r="F129" s="16">
        <v>6260</v>
      </c>
      <c r="G129" s="16">
        <v>799</v>
      </c>
      <c r="H129" s="16">
        <v>27046</v>
      </c>
      <c r="I129" s="16">
        <v>297</v>
      </c>
      <c r="J129" s="16">
        <v>-2741</v>
      </c>
      <c r="K129" s="16">
        <v>40696</v>
      </c>
    </row>
    <row r="130" spans="1:11" x14ac:dyDescent="0.35">
      <c r="A130" s="16" t="s">
        <v>480</v>
      </c>
      <c r="B130" s="16">
        <v>9448</v>
      </c>
      <c r="C130" s="16">
        <v>6584</v>
      </c>
      <c r="D130" s="16">
        <v>-36</v>
      </c>
      <c r="E130" s="16">
        <v>2900</v>
      </c>
      <c r="F130" s="16">
        <v>6255</v>
      </c>
      <c r="G130" s="16">
        <v>881</v>
      </c>
      <c r="H130" s="16">
        <v>27332</v>
      </c>
      <c r="I130" s="16">
        <v>263</v>
      </c>
      <c r="J130" s="16">
        <v>-2781</v>
      </c>
      <c r="K130" s="16">
        <v>41398</v>
      </c>
    </row>
    <row r="131" spans="1:11" x14ac:dyDescent="0.35">
      <c r="A131" s="16" t="s">
        <v>481</v>
      </c>
      <c r="B131" s="16">
        <v>9195</v>
      </c>
      <c r="C131" s="16">
        <v>6826</v>
      </c>
      <c r="D131" s="16">
        <v>-600</v>
      </c>
      <c r="E131" s="16">
        <v>2969</v>
      </c>
      <c r="F131" s="16">
        <v>6253</v>
      </c>
      <c r="G131" s="16">
        <v>820</v>
      </c>
      <c r="H131" s="16">
        <v>32390</v>
      </c>
      <c r="I131" s="16">
        <v>245</v>
      </c>
      <c r="J131" s="16">
        <v>-2850</v>
      </c>
      <c r="K131" s="16">
        <v>46053</v>
      </c>
    </row>
    <row r="132" spans="1:11" x14ac:dyDescent="0.35">
      <c r="A132" s="16" t="s">
        <v>482</v>
      </c>
      <c r="B132" s="16">
        <v>10070</v>
      </c>
      <c r="C132" s="16">
        <v>6732</v>
      </c>
      <c r="D132" s="16">
        <v>340</v>
      </c>
      <c r="E132" s="16">
        <v>2998</v>
      </c>
      <c r="F132" s="16">
        <v>6529</v>
      </c>
      <c r="G132" s="16">
        <v>806</v>
      </c>
      <c r="H132" s="16">
        <v>37048</v>
      </c>
      <c r="I132" s="16">
        <v>558</v>
      </c>
      <c r="J132" s="16">
        <v>-2880</v>
      </c>
      <c r="K132" s="16">
        <v>52131</v>
      </c>
    </row>
    <row r="133" spans="1:11" x14ac:dyDescent="0.35">
      <c r="A133" s="16" t="s">
        <v>483</v>
      </c>
      <c r="B133" s="16">
        <v>9319</v>
      </c>
      <c r="C133" s="16">
        <v>6795</v>
      </c>
      <c r="D133" s="16">
        <v>-472</v>
      </c>
      <c r="E133" s="16">
        <v>2996</v>
      </c>
      <c r="F133" s="16">
        <v>6529</v>
      </c>
      <c r="G133" s="16">
        <v>821</v>
      </c>
      <c r="H133" s="16">
        <v>27884</v>
      </c>
      <c r="I133" s="16">
        <v>225</v>
      </c>
      <c r="J133" s="16">
        <v>-2881</v>
      </c>
      <c r="K133" s="16">
        <v>41897</v>
      </c>
    </row>
    <row r="134" spans="1:11" x14ac:dyDescent="0.35">
      <c r="A134" s="16" t="s">
        <v>484</v>
      </c>
      <c r="B134" s="16">
        <v>9701</v>
      </c>
      <c r="C134" s="16">
        <v>6813</v>
      </c>
      <c r="D134" s="16">
        <v>-132</v>
      </c>
      <c r="E134" s="16">
        <v>3020</v>
      </c>
      <c r="F134" s="16">
        <v>6521</v>
      </c>
      <c r="G134" s="16">
        <v>771</v>
      </c>
      <c r="H134" s="16">
        <v>27382</v>
      </c>
      <c r="I134" s="16">
        <v>376</v>
      </c>
      <c r="J134" s="16">
        <v>-2906</v>
      </c>
      <c r="K134" s="16">
        <v>41845</v>
      </c>
    </row>
    <row r="135" spans="1:11" x14ac:dyDescent="0.35">
      <c r="A135" s="16" t="s">
        <v>485</v>
      </c>
      <c r="B135" s="16">
        <v>9454</v>
      </c>
      <c r="C135" s="16">
        <v>6985</v>
      </c>
      <c r="D135" s="16">
        <v>-599</v>
      </c>
      <c r="E135" s="16">
        <v>3068</v>
      </c>
      <c r="F135" s="16">
        <v>6520</v>
      </c>
      <c r="G135" s="16">
        <v>769</v>
      </c>
      <c r="H135" s="16">
        <v>30234</v>
      </c>
      <c r="I135" s="16">
        <v>353</v>
      </c>
      <c r="J135" s="16">
        <v>-2952</v>
      </c>
      <c r="K135" s="16">
        <v>44378</v>
      </c>
    </row>
    <row r="136" spans="1:11" x14ac:dyDescent="0.35">
      <c r="A136" s="16" t="s">
        <v>486</v>
      </c>
      <c r="B136" s="16">
        <v>10215</v>
      </c>
      <c r="C136" s="16">
        <v>6936</v>
      </c>
      <c r="D136" s="16">
        <v>174</v>
      </c>
      <c r="E136" s="16">
        <v>3105</v>
      </c>
      <c r="F136" s="16">
        <v>6592</v>
      </c>
      <c r="G136" s="16">
        <v>751</v>
      </c>
      <c r="H136" s="16">
        <v>34931</v>
      </c>
      <c r="I136" s="16">
        <v>353</v>
      </c>
      <c r="J136" s="16">
        <v>-2971</v>
      </c>
      <c r="K136" s="16">
        <v>49871</v>
      </c>
    </row>
    <row r="137" spans="1:11" x14ac:dyDescent="0.35">
      <c r="A137" s="16" t="s">
        <v>487</v>
      </c>
      <c r="B137" s="16">
        <v>9623</v>
      </c>
      <c r="C137" s="16">
        <v>7002</v>
      </c>
      <c r="D137" s="16">
        <v>-503</v>
      </c>
      <c r="E137" s="16">
        <v>3124</v>
      </c>
      <c r="F137" s="16">
        <v>6592</v>
      </c>
      <c r="G137" s="16">
        <v>801</v>
      </c>
      <c r="H137" s="16">
        <v>28136</v>
      </c>
      <c r="I137" s="16">
        <v>362</v>
      </c>
      <c r="J137" s="16">
        <v>-2993</v>
      </c>
      <c r="K137" s="16">
        <v>42521</v>
      </c>
    </row>
    <row r="138" spans="1:11" ht="13.75" customHeight="1" x14ac:dyDescent="0.35">
      <c r="A138" s="16" t="s">
        <v>488</v>
      </c>
      <c r="B138" s="16">
        <v>10083</v>
      </c>
      <c r="C138" s="16">
        <v>7018</v>
      </c>
      <c r="D138" s="16">
        <v>-98</v>
      </c>
      <c r="E138" s="16">
        <v>3163</v>
      </c>
      <c r="F138" s="16">
        <v>6588</v>
      </c>
      <c r="G138" s="16">
        <v>755</v>
      </c>
      <c r="H138" s="16">
        <v>28460</v>
      </c>
      <c r="I138" s="16">
        <v>384</v>
      </c>
      <c r="J138" s="16">
        <v>-3029</v>
      </c>
      <c r="K138" s="16">
        <v>43241</v>
      </c>
    </row>
    <row r="139" spans="1:11" x14ac:dyDescent="0.35">
      <c r="A139" s="16" t="s">
        <v>489</v>
      </c>
      <c r="B139" s="16">
        <v>9854</v>
      </c>
      <c r="C139" s="16">
        <v>7193</v>
      </c>
      <c r="D139" s="16">
        <v>-540</v>
      </c>
      <c r="E139" s="16">
        <v>3201</v>
      </c>
      <c r="F139" s="16">
        <v>6587</v>
      </c>
      <c r="G139" s="16">
        <v>748</v>
      </c>
      <c r="H139" s="16">
        <v>27212</v>
      </c>
      <c r="I139" s="16">
        <v>398</v>
      </c>
      <c r="J139" s="16">
        <v>-3068</v>
      </c>
      <c r="K139" s="16">
        <v>41731</v>
      </c>
    </row>
    <row r="140" spans="1:11" x14ac:dyDescent="0.35">
      <c r="A140" s="16" t="s">
        <v>490</v>
      </c>
      <c r="B140" s="16">
        <v>10758</v>
      </c>
      <c r="C140" s="16">
        <v>7328</v>
      </c>
      <c r="D140" s="16">
        <v>183</v>
      </c>
      <c r="E140" s="16">
        <v>3247</v>
      </c>
      <c r="F140" s="16">
        <v>6696</v>
      </c>
      <c r="G140" s="16">
        <v>783</v>
      </c>
      <c r="H140" s="16">
        <v>31995</v>
      </c>
      <c r="I140" s="16">
        <v>373</v>
      </c>
      <c r="J140" s="16">
        <v>-3118</v>
      </c>
      <c r="K140" s="16">
        <v>47487</v>
      </c>
    </row>
    <row r="141" spans="1:11" x14ac:dyDescent="0.35">
      <c r="A141" s="16" t="s">
        <v>491</v>
      </c>
      <c r="B141" s="16">
        <v>10136</v>
      </c>
      <c r="C141" s="16">
        <v>7381</v>
      </c>
      <c r="D141" s="16">
        <v>-525</v>
      </c>
      <c r="E141" s="16">
        <v>3280</v>
      </c>
      <c r="F141" s="16">
        <v>6696</v>
      </c>
      <c r="G141" s="16">
        <v>736</v>
      </c>
      <c r="H141" s="16">
        <v>27867</v>
      </c>
      <c r="I141" s="16">
        <v>371</v>
      </c>
      <c r="J141" s="16">
        <v>-3141</v>
      </c>
      <c r="K141" s="16">
        <v>42665</v>
      </c>
    </row>
    <row r="142" spans="1:11" x14ac:dyDescent="0.35">
      <c r="A142" s="16" t="s">
        <v>492</v>
      </c>
      <c r="B142" s="16">
        <v>10626</v>
      </c>
      <c r="C142" s="16">
        <v>7407</v>
      </c>
      <c r="D142" s="16">
        <v>-109</v>
      </c>
      <c r="E142" s="16">
        <v>3328</v>
      </c>
      <c r="F142" s="16">
        <v>6688</v>
      </c>
      <c r="G142" s="16">
        <v>768</v>
      </c>
      <c r="H142" s="16">
        <v>27533</v>
      </c>
      <c r="I142" s="16">
        <v>425</v>
      </c>
      <c r="J142" s="16">
        <v>-3191</v>
      </c>
      <c r="K142" s="16">
        <v>42849</v>
      </c>
    </row>
    <row r="143" spans="1:11" x14ac:dyDescent="0.35">
      <c r="A143" s="16" t="s">
        <v>493</v>
      </c>
      <c r="B143" s="16">
        <v>10346</v>
      </c>
      <c r="C143" s="16">
        <v>7571</v>
      </c>
      <c r="D143" s="16">
        <v>-598</v>
      </c>
      <c r="E143" s="16">
        <v>3373</v>
      </c>
      <c r="F143" s="16">
        <v>6689</v>
      </c>
      <c r="G143" s="16">
        <v>717</v>
      </c>
      <c r="H143" s="16">
        <v>27662</v>
      </c>
      <c r="I143" s="16">
        <v>410</v>
      </c>
      <c r="J143" s="16">
        <v>-3241</v>
      </c>
      <c r="K143" s="16">
        <v>42583</v>
      </c>
    </row>
    <row r="144" spans="1:11" x14ac:dyDescent="0.35">
      <c r="A144" s="16" t="s">
        <v>494</v>
      </c>
      <c r="B144" s="16">
        <v>11268</v>
      </c>
      <c r="C144" s="16">
        <v>7743</v>
      </c>
      <c r="D144" s="16">
        <v>123</v>
      </c>
      <c r="E144" s="16">
        <v>3402</v>
      </c>
      <c r="F144" s="16">
        <v>6937</v>
      </c>
      <c r="G144" s="16">
        <v>736</v>
      </c>
      <c r="H144" s="16">
        <v>32455</v>
      </c>
      <c r="I144" s="16">
        <v>426</v>
      </c>
      <c r="J144" s="16">
        <v>-3260</v>
      </c>
      <c r="K144" s="16">
        <v>48562</v>
      </c>
    </row>
    <row r="145" spans="1:11" x14ac:dyDescent="0.35">
      <c r="A145" s="16" t="s">
        <v>495</v>
      </c>
      <c r="B145" s="16">
        <v>10927</v>
      </c>
      <c r="C145" s="16">
        <v>7813</v>
      </c>
      <c r="D145" s="16">
        <v>-320</v>
      </c>
      <c r="E145" s="16">
        <v>3434</v>
      </c>
      <c r="F145" s="16">
        <v>6937</v>
      </c>
      <c r="G145" s="16">
        <v>740</v>
      </c>
      <c r="H145" s="16">
        <v>26965</v>
      </c>
      <c r="I145" s="16">
        <v>401</v>
      </c>
      <c r="J145" s="16">
        <v>-3291</v>
      </c>
      <c r="K145" s="16">
        <v>42679</v>
      </c>
    </row>
    <row r="146" spans="1:11" x14ac:dyDescent="0.35">
      <c r="A146" s="16" t="s">
        <v>496</v>
      </c>
      <c r="B146" s="16">
        <v>10998</v>
      </c>
      <c r="C146" s="16">
        <v>7834</v>
      </c>
      <c r="D146" s="16">
        <v>-326</v>
      </c>
      <c r="E146" s="16">
        <v>3490</v>
      </c>
      <c r="F146" s="16">
        <v>6931</v>
      </c>
      <c r="G146" s="16">
        <v>748</v>
      </c>
      <c r="H146" s="16">
        <v>26800</v>
      </c>
      <c r="I146" s="16">
        <v>384</v>
      </c>
      <c r="J146" s="16">
        <v>-3348</v>
      </c>
      <c r="K146" s="16">
        <v>42513</v>
      </c>
    </row>
    <row r="147" spans="1:11" x14ac:dyDescent="0.35">
      <c r="A147" s="16" t="s">
        <v>497</v>
      </c>
      <c r="B147" s="16">
        <v>10856</v>
      </c>
      <c r="C147" s="16">
        <v>8019</v>
      </c>
      <c r="D147" s="16">
        <v>-708</v>
      </c>
      <c r="E147" s="16">
        <v>3545</v>
      </c>
      <c r="F147" s="16">
        <v>6935</v>
      </c>
      <c r="G147" s="16">
        <v>728</v>
      </c>
      <c r="H147" s="16">
        <v>27977</v>
      </c>
      <c r="I147" s="16">
        <v>394</v>
      </c>
      <c r="J147" s="16">
        <v>-3401</v>
      </c>
      <c r="K147" s="16">
        <v>43489</v>
      </c>
    </row>
    <row r="148" spans="1:11" x14ac:dyDescent="0.35">
      <c r="A148" s="16" t="s">
        <v>498</v>
      </c>
      <c r="B148" s="16">
        <v>11707</v>
      </c>
      <c r="C148" s="16">
        <v>8250</v>
      </c>
      <c r="D148" s="16">
        <v>-107</v>
      </c>
      <c r="E148" s="16">
        <v>3564</v>
      </c>
      <c r="F148" s="16">
        <v>7079</v>
      </c>
      <c r="G148" s="16">
        <v>721</v>
      </c>
      <c r="H148" s="16">
        <v>29669</v>
      </c>
      <c r="I148" s="16">
        <v>391</v>
      </c>
      <c r="J148" s="16">
        <v>-3413</v>
      </c>
      <c r="K148" s="16">
        <v>46154</v>
      </c>
    </row>
    <row r="149" spans="1:11" x14ac:dyDescent="0.35">
      <c r="A149" s="16" t="s">
        <v>499</v>
      </c>
      <c r="B149" s="16">
        <v>11647</v>
      </c>
      <c r="C149" s="16">
        <v>8332</v>
      </c>
      <c r="D149" s="16">
        <v>-293</v>
      </c>
      <c r="E149" s="16">
        <v>3608</v>
      </c>
      <c r="F149" s="16">
        <v>7079</v>
      </c>
      <c r="G149" s="16">
        <v>700</v>
      </c>
      <c r="H149" s="16">
        <v>29051</v>
      </c>
      <c r="I149" s="16">
        <v>442</v>
      </c>
      <c r="J149" s="16">
        <v>-3455</v>
      </c>
      <c r="K149" s="16">
        <v>45464</v>
      </c>
    </row>
    <row r="150" spans="1:11" x14ac:dyDescent="0.35">
      <c r="A150" s="16" t="s">
        <v>500</v>
      </c>
      <c r="B150" s="16">
        <v>11670</v>
      </c>
      <c r="C150" s="16">
        <v>8342</v>
      </c>
      <c r="D150" s="16">
        <v>-318</v>
      </c>
      <c r="E150" s="16">
        <v>3646</v>
      </c>
      <c r="F150" s="16">
        <v>7074</v>
      </c>
      <c r="G150" s="16">
        <v>710</v>
      </c>
      <c r="H150" s="16">
        <v>26873</v>
      </c>
      <c r="I150" s="16">
        <v>612</v>
      </c>
      <c r="J150" s="16">
        <v>-3492</v>
      </c>
      <c r="K150" s="16">
        <v>43447</v>
      </c>
    </row>
    <row r="151" spans="1:11" x14ac:dyDescent="0.35">
      <c r="A151" s="16" t="s">
        <v>501</v>
      </c>
      <c r="B151" s="16">
        <v>11601</v>
      </c>
      <c r="C151" s="16">
        <v>8527</v>
      </c>
      <c r="D151" s="16">
        <v>-628</v>
      </c>
      <c r="E151" s="16">
        <v>3702</v>
      </c>
      <c r="F151" s="16">
        <v>7077</v>
      </c>
      <c r="G151" s="16">
        <v>689</v>
      </c>
      <c r="H151" s="16">
        <v>26977</v>
      </c>
      <c r="I151" s="16">
        <v>435</v>
      </c>
      <c r="J151" s="16">
        <v>-3552</v>
      </c>
      <c r="K151" s="16">
        <v>43227</v>
      </c>
    </row>
    <row r="152" spans="1:11" x14ac:dyDescent="0.35">
      <c r="A152" s="16" t="s">
        <v>502</v>
      </c>
      <c r="B152" s="16">
        <v>12270</v>
      </c>
      <c r="C152" s="16">
        <v>8815</v>
      </c>
      <c r="D152" s="16">
        <v>-270</v>
      </c>
      <c r="E152" s="16">
        <v>3725</v>
      </c>
      <c r="F152" s="16">
        <v>7346</v>
      </c>
      <c r="G152" s="16">
        <v>733</v>
      </c>
      <c r="H152" s="16">
        <v>29391</v>
      </c>
      <c r="I152" s="16">
        <v>440</v>
      </c>
      <c r="J152" s="16">
        <v>-3594</v>
      </c>
      <c r="K152" s="16">
        <v>46586</v>
      </c>
    </row>
    <row r="153" spans="1:11" x14ac:dyDescent="0.35">
      <c r="A153" s="16" t="s">
        <v>503</v>
      </c>
      <c r="B153" s="16">
        <v>12161</v>
      </c>
      <c r="C153" s="16">
        <v>8893</v>
      </c>
      <c r="D153" s="16">
        <v>-526</v>
      </c>
      <c r="E153" s="16">
        <v>3794</v>
      </c>
      <c r="F153" s="16">
        <v>7346</v>
      </c>
      <c r="G153" s="16">
        <v>792</v>
      </c>
      <c r="H153" s="16">
        <v>28478</v>
      </c>
      <c r="I153" s="16">
        <v>377</v>
      </c>
      <c r="J153" s="16">
        <v>-3662</v>
      </c>
      <c r="K153" s="16">
        <v>45492</v>
      </c>
    </row>
    <row r="154" spans="1:11" x14ac:dyDescent="0.35">
      <c r="A154" s="16" t="s">
        <v>504</v>
      </c>
      <c r="B154" s="16">
        <v>12638</v>
      </c>
      <c r="C154" s="16">
        <v>8910</v>
      </c>
      <c r="D154" s="16">
        <v>-112</v>
      </c>
      <c r="E154" s="16">
        <v>3840</v>
      </c>
      <c r="F154" s="16">
        <v>7337</v>
      </c>
      <c r="G154" s="16">
        <v>702</v>
      </c>
      <c r="H154" s="16">
        <v>26709</v>
      </c>
      <c r="I154" s="16">
        <v>444</v>
      </c>
      <c r="J154" s="16">
        <v>-3706</v>
      </c>
      <c r="K154" s="16">
        <v>44124</v>
      </c>
    </row>
    <row r="155" spans="1:11" x14ac:dyDescent="0.35">
      <c r="A155" s="16" t="s">
        <v>505</v>
      </c>
      <c r="B155" s="16">
        <v>12412</v>
      </c>
      <c r="C155" s="16">
        <v>9096</v>
      </c>
      <c r="D155" s="16">
        <v>-542</v>
      </c>
      <c r="E155" s="16">
        <v>3858</v>
      </c>
      <c r="F155" s="16">
        <v>7336</v>
      </c>
      <c r="G155" s="16">
        <v>724</v>
      </c>
      <c r="H155" s="16">
        <v>30050</v>
      </c>
      <c r="I155" s="16">
        <v>410</v>
      </c>
      <c r="J155" s="16">
        <v>-3728</v>
      </c>
      <c r="K155" s="16">
        <v>47204</v>
      </c>
    </row>
    <row r="156" spans="1:11" x14ac:dyDescent="0.35">
      <c r="A156" s="16" t="s">
        <v>506</v>
      </c>
      <c r="B156" s="16">
        <v>13012</v>
      </c>
      <c r="C156" s="16">
        <v>9151</v>
      </c>
      <c r="D156" s="16">
        <v>31</v>
      </c>
      <c r="E156" s="16">
        <v>3830</v>
      </c>
      <c r="F156" s="16">
        <v>7063</v>
      </c>
      <c r="G156" s="16">
        <v>716</v>
      </c>
      <c r="H156" s="16">
        <v>48668</v>
      </c>
      <c r="I156" s="16">
        <v>412</v>
      </c>
      <c r="J156" s="16">
        <v>-3722</v>
      </c>
      <c r="K156" s="16">
        <v>66149</v>
      </c>
    </row>
    <row r="157" spans="1:11" x14ac:dyDescent="0.35">
      <c r="A157" s="16" t="s">
        <v>507</v>
      </c>
      <c r="B157" s="16">
        <v>12469</v>
      </c>
      <c r="C157" s="16">
        <v>9183</v>
      </c>
      <c r="D157" s="16">
        <v>-586</v>
      </c>
      <c r="E157" s="16">
        <v>3872</v>
      </c>
      <c r="F157" s="16">
        <v>7063</v>
      </c>
      <c r="G157" s="16">
        <v>772</v>
      </c>
      <c r="H157" s="16">
        <v>30232</v>
      </c>
      <c r="I157" s="16">
        <v>349</v>
      </c>
      <c r="J157" s="16">
        <v>-3763</v>
      </c>
      <c r="K157" s="16">
        <v>47122</v>
      </c>
    </row>
    <row r="158" spans="1:11" x14ac:dyDescent="0.35">
      <c r="A158" s="16" t="s">
        <v>508</v>
      </c>
      <c r="B158" s="16">
        <v>12918</v>
      </c>
      <c r="C158" s="16">
        <v>9165</v>
      </c>
      <c r="D158" s="16">
        <v>-145</v>
      </c>
      <c r="E158" s="16">
        <v>3898</v>
      </c>
      <c r="F158" s="16">
        <v>7055</v>
      </c>
      <c r="G158" s="16">
        <v>765</v>
      </c>
      <c r="H158" s="16">
        <v>31498</v>
      </c>
      <c r="I158" s="16">
        <v>416</v>
      </c>
      <c r="J158" s="16">
        <v>-3788</v>
      </c>
      <c r="K158" s="16">
        <v>48864</v>
      </c>
    </row>
    <row r="159" spans="1:11" x14ac:dyDescent="0.35">
      <c r="A159" s="16" t="s">
        <v>509</v>
      </c>
      <c r="B159" s="16">
        <v>12647</v>
      </c>
      <c r="C159" s="16">
        <v>9234</v>
      </c>
      <c r="D159" s="16">
        <v>-568</v>
      </c>
      <c r="E159" s="16">
        <v>3981</v>
      </c>
      <c r="F159" s="16">
        <v>7058</v>
      </c>
      <c r="G159" s="16">
        <v>706</v>
      </c>
      <c r="H159" s="16">
        <v>38594</v>
      </c>
      <c r="I159" s="16">
        <v>327</v>
      </c>
      <c r="J159" s="16">
        <v>-3870</v>
      </c>
      <c r="K159" s="16">
        <v>55462</v>
      </c>
    </row>
    <row r="160" spans="1:11" x14ac:dyDescent="0.35">
      <c r="A160" s="16" t="s">
        <v>510</v>
      </c>
      <c r="B160" s="16">
        <v>13749</v>
      </c>
      <c r="C160" s="16">
        <v>9872</v>
      </c>
      <c r="D160" s="16">
        <v>-155</v>
      </c>
      <c r="E160" s="16">
        <v>4032</v>
      </c>
      <c r="F160" s="16">
        <v>8147</v>
      </c>
      <c r="G160" s="16">
        <v>726</v>
      </c>
      <c r="H160" s="16">
        <v>40214</v>
      </c>
      <c r="I160" s="16">
        <v>342</v>
      </c>
      <c r="J160" s="16">
        <v>-3884</v>
      </c>
      <c r="K160" s="16">
        <v>59294</v>
      </c>
    </row>
    <row r="161" spans="1:11" x14ac:dyDescent="0.35">
      <c r="A161" s="16" t="s">
        <v>511</v>
      </c>
      <c r="B161" s="16">
        <v>13397</v>
      </c>
      <c r="C161" s="16">
        <v>9820</v>
      </c>
      <c r="D161" s="16">
        <v>-503</v>
      </c>
      <c r="E161" s="16">
        <v>4080</v>
      </c>
      <c r="F161" s="16">
        <v>8147</v>
      </c>
      <c r="G161" s="16">
        <v>718</v>
      </c>
      <c r="H161" s="16">
        <v>31617</v>
      </c>
      <c r="I161" s="16">
        <v>342</v>
      </c>
      <c r="J161" s="16">
        <v>-3930</v>
      </c>
      <c r="K161" s="16">
        <v>50291</v>
      </c>
    </row>
    <row r="162" spans="1:11" x14ac:dyDescent="0.35">
      <c r="A162" s="16" t="s">
        <v>512</v>
      </c>
      <c r="B162" s="16">
        <v>13818</v>
      </c>
      <c r="C162" s="16">
        <v>9806</v>
      </c>
      <c r="D162" s="16">
        <v>-116</v>
      </c>
      <c r="E162" s="16">
        <v>4128</v>
      </c>
      <c r="F162" s="16">
        <v>8141</v>
      </c>
      <c r="G162" s="16">
        <v>701</v>
      </c>
      <c r="H162" s="16">
        <v>27386</v>
      </c>
      <c r="I162" s="16">
        <v>342</v>
      </c>
      <c r="J162" s="16">
        <v>-3975</v>
      </c>
      <c r="K162" s="16">
        <v>46413</v>
      </c>
    </row>
    <row r="163" spans="1:11" x14ac:dyDescent="0.35">
      <c r="A163" s="16" t="s">
        <v>513</v>
      </c>
      <c r="B163" s="16">
        <v>13693</v>
      </c>
      <c r="C163" s="16">
        <v>9943</v>
      </c>
      <c r="D163" s="16">
        <v>-491</v>
      </c>
      <c r="E163" s="16">
        <v>4241</v>
      </c>
      <c r="F163" s="16">
        <v>8139</v>
      </c>
      <c r="G163" s="16">
        <v>734</v>
      </c>
      <c r="H163" s="16">
        <v>33571</v>
      </c>
      <c r="I163" s="16">
        <v>342</v>
      </c>
      <c r="J163" s="16">
        <v>-4091</v>
      </c>
      <c r="K163" s="16">
        <v>52388</v>
      </c>
    </row>
    <row r="164" spans="1:11" x14ac:dyDescent="0.35">
      <c r="A164" s="16" t="s">
        <v>514</v>
      </c>
      <c r="B164" s="16">
        <v>14582</v>
      </c>
      <c r="C164" s="16">
        <v>10296</v>
      </c>
      <c r="D164" s="16">
        <v>-89</v>
      </c>
      <c r="E164" s="16">
        <v>4375</v>
      </c>
      <c r="F164" s="16">
        <v>8909</v>
      </c>
      <c r="G164" s="16">
        <v>697</v>
      </c>
      <c r="H164" s="16">
        <v>33702</v>
      </c>
      <c r="I164" s="16">
        <v>403</v>
      </c>
      <c r="J164" s="16">
        <v>-4181</v>
      </c>
      <c r="K164" s="16">
        <v>54112</v>
      </c>
    </row>
    <row r="165" spans="1:11" ht="13.75" customHeight="1" x14ac:dyDescent="0.35">
      <c r="A165" s="16" t="s">
        <v>515</v>
      </c>
      <c r="B165" s="16">
        <v>14486</v>
      </c>
      <c r="C165" s="16">
        <v>10356</v>
      </c>
      <c r="D165" s="16">
        <v>-398</v>
      </c>
      <c r="E165" s="16">
        <v>4528</v>
      </c>
      <c r="F165" s="16">
        <v>8909</v>
      </c>
      <c r="G165" s="16">
        <v>701</v>
      </c>
      <c r="H165" s="16">
        <v>30773</v>
      </c>
      <c r="I165" s="16">
        <v>403</v>
      </c>
      <c r="J165" s="16">
        <v>-4337</v>
      </c>
      <c r="K165" s="16">
        <v>50935</v>
      </c>
    </row>
    <row r="166" spans="1:11" ht="13.75" customHeight="1" x14ac:dyDescent="0.35">
      <c r="A166" s="16" t="s">
        <v>516</v>
      </c>
      <c r="B166" s="16">
        <v>15070</v>
      </c>
      <c r="C166" s="16">
        <v>10390</v>
      </c>
      <c r="D166" s="16">
        <v>88</v>
      </c>
      <c r="E166" s="16">
        <v>4592</v>
      </c>
      <c r="F166" s="16">
        <v>8904</v>
      </c>
      <c r="G166" s="16">
        <v>703</v>
      </c>
      <c r="H166" s="16">
        <v>30608</v>
      </c>
      <c r="I166" s="16">
        <v>403</v>
      </c>
      <c r="J166" s="16">
        <v>-4397</v>
      </c>
      <c r="K166" s="16">
        <v>51291</v>
      </c>
    </row>
    <row r="167" spans="1:11" ht="13.75" customHeight="1" x14ac:dyDescent="0.35">
      <c r="A167" s="16" t="s">
        <v>517</v>
      </c>
      <c r="B167" s="16">
        <v>14904</v>
      </c>
      <c r="C167" s="16">
        <v>10535</v>
      </c>
      <c r="D167" s="16">
        <v>-346</v>
      </c>
      <c r="E167" s="16">
        <v>4715</v>
      </c>
      <c r="F167" s="16">
        <v>8906</v>
      </c>
      <c r="G167" s="16">
        <v>718</v>
      </c>
      <c r="H167" s="16">
        <v>31571</v>
      </c>
      <c r="I167" s="16">
        <v>399</v>
      </c>
      <c r="J167" s="16">
        <v>-4522</v>
      </c>
      <c r="K167" s="16">
        <v>51976</v>
      </c>
    </row>
    <row r="168" spans="1:11" ht="13.75" customHeight="1" x14ac:dyDescent="0.35">
      <c r="A168" s="16" t="s">
        <v>518</v>
      </c>
      <c r="B168" s="16">
        <v>15791</v>
      </c>
      <c r="C168" s="16">
        <v>10911</v>
      </c>
      <c r="D168" s="16">
        <v>77</v>
      </c>
      <c r="E168" s="16">
        <v>4803</v>
      </c>
      <c r="F168" s="16">
        <v>9706</v>
      </c>
      <c r="G168" s="16">
        <v>729</v>
      </c>
      <c r="H168" s="16">
        <v>37867</v>
      </c>
      <c r="I168" s="16">
        <v>463</v>
      </c>
      <c r="J168" s="16">
        <v>-4610</v>
      </c>
      <c r="K168" s="16">
        <v>59946</v>
      </c>
    </row>
    <row r="169" spans="1:11" ht="13.75" customHeight="1" x14ac:dyDescent="0.35">
      <c r="A169" s="16" t="s">
        <v>519</v>
      </c>
      <c r="B169" s="16">
        <v>15802</v>
      </c>
      <c r="C169" s="16">
        <v>10986</v>
      </c>
      <c r="D169" s="16">
        <v>-47</v>
      </c>
      <c r="E169" s="16">
        <v>4863</v>
      </c>
      <c r="F169" s="16">
        <v>9706</v>
      </c>
      <c r="G169" s="16">
        <v>711</v>
      </c>
      <c r="H169" s="16">
        <v>31576</v>
      </c>
      <c r="I169" s="16">
        <v>463</v>
      </c>
      <c r="J169" s="16">
        <v>-4668</v>
      </c>
      <c r="K169" s="16">
        <v>53590</v>
      </c>
    </row>
    <row r="170" spans="1:11" ht="13.75" customHeight="1" x14ac:dyDescent="0.35">
      <c r="A170" s="16" t="s">
        <v>520</v>
      </c>
      <c r="B170" s="16">
        <v>15897</v>
      </c>
      <c r="C170" s="16">
        <v>11018</v>
      </c>
      <c r="D170" s="16">
        <v>-30</v>
      </c>
      <c r="E170" s="16">
        <v>4909</v>
      </c>
      <c r="F170" s="16">
        <v>9702</v>
      </c>
      <c r="G170" s="16">
        <v>743</v>
      </c>
      <c r="H170" s="16">
        <v>31637</v>
      </c>
      <c r="I170" s="16">
        <v>463</v>
      </c>
      <c r="J170" s="16">
        <v>-4711</v>
      </c>
      <c r="K170" s="16">
        <v>53731</v>
      </c>
    </row>
    <row r="171" spans="1:11" ht="13.75" customHeight="1" x14ac:dyDescent="0.35">
      <c r="A171" s="16" t="s">
        <v>521</v>
      </c>
      <c r="B171" s="16">
        <v>16019</v>
      </c>
      <c r="C171" s="16">
        <v>11166</v>
      </c>
      <c r="D171" s="16">
        <v>-84</v>
      </c>
      <c r="E171" s="16">
        <v>4937</v>
      </c>
      <c r="F171" s="16">
        <v>9724</v>
      </c>
      <c r="G171" s="16">
        <v>726</v>
      </c>
      <c r="H171" s="16">
        <v>33997</v>
      </c>
      <c r="I171" s="16">
        <v>463</v>
      </c>
      <c r="J171" s="16">
        <v>-4742</v>
      </c>
      <c r="K171" s="16">
        <v>56187</v>
      </c>
    </row>
    <row r="172" spans="1:11" ht="13.75" customHeight="1" x14ac:dyDescent="0.35">
      <c r="A172" s="16" t="s">
        <v>522</v>
      </c>
      <c r="B172" s="16">
        <v>16495</v>
      </c>
      <c r="C172" s="16">
        <v>11613</v>
      </c>
      <c r="D172" s="16">
        <v>-140</v>
      </c>
      <c r="E172" s="16">
        <v>5022</v>
      </c>
      <c r="F172" s="16">
        <v>10563</v>
      </c>
      <c r="G172" s="16">
        <v>762</v>
      </c>
      <c r="H172" s="16">
        <v>40463</v>
      </c>
      <c r="I172" s="16">
        <v>446</v>
      </c>
      <c r="J172" s="16">
        <v>-4781</v>
      </c>
      <c r="K172" s="16">
        <v>63948</v>
      </c>
    </row>
    <row r="173" spans="1:11" ht="13.75" customHeight="1" x14ac:dyDescent="0.35">
      <c r="A173" s="16" t="s">
        <v>523</v>
      </c>
      <c r="B173" s="16">
        <v>16372</v>
      </c>
      <c r="C173" s="16">
        <v>11671</v>
      </c>
      <c r="D173" s="16">
        <v>-391</v>
      </c>
      <c r="E173" s="16">
        <v>5092</v>
      </c>
      <c r="F173" s="16">
        <v>10563</v>
      </c>
      <c r="G173" s="16">
        <v>763</v>
      </c>
      <c r="H173" s="16">
        <v>35206</v>
      </c>
      <c r="I173" s="16">
        <v>446</v>
      </c>
      <c r="J173" s="16">
        <v>-4851</v>
      </c>
      <c r="K173" s="16">
        <v>58499</v>
      </c>
    </row>
    <row r="174" spans="1:11" ht="13.75" customHeight="1" x14ac:dyDescent="0.35">
      <c r="A174" s="16" t="s">
        <v>524</v>
      </c>
      <c r="B174" s="16">
        <v>16815</v>
      </c>
      <c r="C174" s="16">
        <v>11707</v>
      </c>
      <c r="D174" s="16">
        <v>-41</v>
      </c>
      <c r="E174" s="16">
        <v>5149</v>
      </c>
      <c r="F174" s="16">
        <v>10561</v>
      </c>
      <c r="G174" s="16">
        <v>763</v>
      </c>
      <c r="H174" s="16">
        <v>34109</v>
      </c>
      <c r="I174" s="16">
        <v>446</v>
      </c>
      <c r="J174" s="16">
        <v>-4906</v>
      </c>
      <c r="K174" s="16">
        <v>57788</v>
      </c>
    </row>
    <row r="175" spans="1:11" x14ac:dyDescent="0.35">
      <c r="A175" s="16" t="s">
        <v>525</v>
      </c>
      <c r="B175" s="16">
        <v>16583</v>
      </c>
      <c r="C175" s="16">
        <v>11841</v>
      </c>
      <c r="D175" s="16">
        <v>-474</v>
      </c>
      <c r="E175" s="16">
        <v>5216</v>
      </c>
      <c r="F175" s="16">
        <v>10563</v>
      </c>
      <c r="G175" s="16">
        <v>763</v>
      </c>
      <c r="H175" s="16">
        <v>35315</v>
      </c>
      <c r="I175" s="16">
        <v>444</v>
      </c>
      <c r="J175" s="16">
        <v>-4975</v>
      </c>
      <c r="K175" s="16">
        <v>58693</v>
      </c>
    </row>
    <row r="176" spans="1:11" x14ac:dyDescent="0.35">
      <c r="A176" s="20" t="s">
        <v>526</v>
      </c>
      <c r="B176" s="16">
        <v>17475</v>
      </c>
      <c r="C176" s="16">
        <v>12271</v>
      </c>
      <c r="D176" s="16">
        <v>-120</v>
      </c>
      <c r="E176" s="16">
        <v>5324</v>
      </c>
      <c r="F176" s="16">
        <v>11422</v>
      </c>
      <c r="G176" s="16">
        <v>771</v>
      </c>
      <c r="H176" s="16">
        <v>41496</v>
      </c>
      <c r="I176" s="16">
        <v>418</v>
      </c>
      <c r="J176" s="16">
        <v>-5024</v>
      </c>
      <c r="K176" s="16">
        <v>66558</v>
      </c>
    </row>
    <row r="177" spans="1:11" x14ac:dyDescent="0.35">
      <c r="A177" s="20" t="s">
        <v>527</v>
      </c>
      <c r="B177" s="16">
        <v>17109</v>
      </c>
      <c r="C177" s="16">
        <v>12346</v>
      </c>
      <c r="D177" s="16">
        <v>-618</v>
      </c>
      <c r="E177" s="16">
        <v>5381</v>
      </c>
      <c r="F177" s="16">
        <v>11422</v>
      </c>
      <c r="G177" s="16">
        <v>772</v>
      </c>
      <c r="H177" s="16">
        <v>35879</v>
      </c>
      <c r="I177" s="16">
        <v>418</v>
      </c>
      <c r="J177" s="16">
        <v>-5081</v>
      </c>
      <c r="K177" s="16">
        <v>60519</v>
      </c>
    </row>
    <row r="178" spans="1:11" x14ac:dyDescent="0.35">
      <c r="A178" s="20" t="s">
        <v>528</v>
      </c>
      <c r="B178" s="16">
        <v>17784</v>
      </c>
      <c r="C178" s="16">
        <v>12376</v>
      </c>
      <c r="D178" s="16">
        <v>-28</v>
      </c>
      <c r="E178" s="16">
        <v>5436</v>
      </c>
      <c r="F178" s="16">
        <v>11418</v>
      </c>
      <c r="G178" s="16">
        <v>772</v>
      </c>
      <c r="H178" s="16">
        <v>34169</v>
      </c>
      <c r="I178" s="16">
        <v>418</v>
      </c>
      <c r="J178" s="16">
        <v>-5132</v>
      </c>
      <c r="K178" s="16">
        <v>59429</v>
      </c>
    </row>
    <row r="179" spans="1:11" x14ac:dyDescent="0.35">
      <c r="A179" s="20" t="s">
        <v>529</v>
      </c>
      <c r="B179" s="16">
        <v>17354</v>
      </c>
      <c r="C179" s="16">
        <v>12573</v>
      </c>
      <c r="D179" s="16">
        <v>-683</v>
      </c>
      <c r="E179" s="16">
        <v>5464</v>
      </c>
      <c r="F179" s="16">
        <v>11409</v>
      </c>
      <c r="G179" s="16">
        <v>771</v>
      </c>
      <c r="H179" s="16">
        <v>37622</v>
      </c>
      <c r="I179" s="16">
        <v>417</v>
      </c>
      <c r="J179" s="16">
        <v>-5162</v>
      </c>
      <c r="K179" s="16">
        <v>62411</v>
      </c>
    </row>
    <row r="180" spans="1:11" x14ac:dyDescent="0.35">
      <c r="A180" s="20" t="s">
        <v>1939</v>
      </c>
      <c r="B180" s="16">
        <v>18266</v>
      </c>
      <c r="C180" s="16">
        <v>12921</v>
      </c>
      <c r="D180" s="16">
        <v>-228</v>
      </c>
      <c r="E180" s="16">
        <v>5573</v>
      </c>
      <c r="F180" s="16">
        <v>11426</v>
      </c>
      <c r="G180" s="16">
        <v>771</v>
      </c>
      <c r="H180" s="16">
        <v>42465</v>
      </c>
      <c r="I180" s="16">
        <v>452</v>
      </c>
      <c r="J180" s="16">
        <v>-5263</v>
      </c>
      <c r="K180" s="16">
        <v>68117</v>
      </c>
    </row>
    <row r="181" spans="1:11" x14ac:dyDescent="0.35">
      <c r="A181" s="12"/>
    </row>
    <row r="182" spans="1:11" x14ac:dyDescent="0.35">
      <c r="A182" s="12"/>
    </row>
    <row r="183" spans="1:11" x14ac:dyDescent="0.35">
      <c r="A183" s="12"/>
    </row>
    <row r="184" spans="1:11" x14ac:dyDescent="0.35">
      <c r="A184" s="12"/>
    </row>
    <row r="185" spans="1:11" x14ac:dyDescent="0.35">
      <c r="A185" s="12"/>
    </row>
    <row r="186" spans="1:11" x14ac:dyDescent="0.35">
      <c r="A186" s="12"/>
    </row>
    <row r="187" spans="1:11" x14ac:dyDescent="0.35">
      <c r="A187" s="12"/>
    </row>
    <row r="188" spans="1:11" x14ac:dyDescent="0.35">
      <c r="A188" s="12"/>
    </row>
    <row r="189" spans="1:11" x14ac:dyDescent="0.35">
      <c r="A189" s="12"/>
    </row>
    <row r="190" spans="1:11" x14ac:dyDescent="0.35">
      <c r="A190" s="12"/>
    </row>
    <row r="191" spans="1:11" x14ac:dyDescent="0.35">
      <c r="A191" s="12"/>
    </row>
    <row r="192" spans="1:11" x14ac:dyDescent="0.35">
      <c r="A192" s="12"/>
    </row>
    <row r="193" spans="1:1" x14ac:dyDescent="0.35">
      <c r="A193" s="12"/>
    </row>
    <row r="194" spans="1:1" x14ac:dyDescent="0.35">
      <c r="A194" s="12"/>
    </row>
    <row r="195" spans="1:1" x14ac:dyDescent="0.35">
      <c r="A195" s="12"/>
    </row>
    <row r="196" spans="1:1" x14ac:dyDescent="0.35">
      <c r="A196" s="12"/>
    </row>
    <row r="197" spans="1:1" x14ac:dyDescent="0.35">
      <c r="A197" s="12"/>
    </row>
    <row r="198" spans="1:1" x14ac:dyDescent="0.35">
      <c r="A198" s="12"/>
    </row>
    <row r="199" spans="1:1" x14ac:dyDescent="0.35">
      <c r="A199" s="12"/>
    </row>
    <row r="200" spans="1:1" x14ac:dyDescent="0.35">
      <c r="A200" s="12"/>
    </row>
    <row r="201" spans="1:1" x14ac:dyDescent="0.35">
      <c r="A201" s="12"/>
    </row>
    <row r="202" spans="1:1" x14ac:dyDescent="0.35">
      <c r="A202" s="12"/>
    </row>
    <row r="203" spans="1:1" x14ac:dyDescent="0.35">
      <c r="A203" s="12"/>
    </row>
    <row r="204" spans="1:1" x14ac:dyDescent="0.35">
      <c r="A204" s="12"/>
    </row>
    <row r="205" spans="1:1" x14ac:dyDescent="0.35">
      <c r="A205" s="12"/>
    </row>
    <row r="206" spans="1:1" x14ac:dyDescent="0.35">
      <c r="A206" s="12"/>
    </row>
    <row r="207" spans="1:1" x14ac:dyDescent="0.35">
      <c r="A207" s="12"/>
    </row>
    <row r="208" spans="1:1" x14ac:dyDescent="0.35">
      <c r="A208" s="12"/>
    </row>
    <row r="209" spans="1:1" x14ac:dyDescent="0.35">
      <c r="A209" s="12"/>
    </row>
    <row r="210" spans="1:1" x14ac:dyDescent="0.35">
      <c r="A210" s="12"/>
    </row>
    <row r="211" spans="1:1" x14ac:dyDescent="0.35">
      <c r="A211" s="12"/>
    </row>
    <row r="212" spans="1:1" x14ac:dyDescent="0.35">
      <c r="A212" s="12"/>
    </row>
    <row r="213" spans="1:1" x14ac:dyDescent="0.35">
      <c r="A213" s="12"/>
    </row>
    <row r="214" spans="1:1" x14ac:dyDescent="0.35">
      <c r="A214" s="12"/>
    </row>
    <row r="215" spans="1:1" x14ac:dyDescent="0.35">
      <c r="A215" s="12"/>
    </row>
    <row r="216" spans="1:1" x14ac:dyDescent="0.35">
      <c r="A216" s="12"/>
    </row>
    <row r="217" spans="1:1" x14ac:dyDescent="0.35">
      <c r="A217" s="12"/>
    </row>
    <row r="218" spans="1:1" x14ac:dyDescent="0.35">
      <c r="A218" s="12"/>
    </row>
    <row r="219" spans="1:1" x14ac:dyDescent="0.35">
      <c r="A219" s="12"/>
    </row>
    <row r="220" spans="1:1" x14ac:dyDescent="0.35">
      <c r="A220" s="12"/>
    </row>
    <row r="221" spans="1:1" x14ac:dyDescent="0.35">
      <c r="A221" s="12"/>
    </row>
    <row r="222" spans="1:1" x14ac:dyDescent="0.35">
      <c r="A222" s="12"/>
    </row>
    <row r="223" spans="1:1" x14ac:dyDescent="0.35">
      <c r="A223" s="12"/>
    </row>
    <row r="224" spans="1:1" x14ac:dyDescent="0.35">
      <c r="A224" s="12"/>
    </row>
    <row r="225" spans="1:1" x14ac:dyDescent="0.35">
      <c r="A225" s="12"/>
    </row>
    <row r="226" spans="1:1" x14ac:dyDescent="0.35">
      <c r="A226" s="12"/>
    </row>
    <row r="227" spans="1:1" x14ac:dyDescent="0.35">
      <c r="A227" s="12"/>
    </row>
    <row r="228" spans="1:1" x14ac:dyDescent="0.35">
      <c r="A228" s="12"/>
    </row>
    <row r="229" spans="1:1" x14ac:dyDescent="0.35">
      <c r="A229" s="12"/>
    </row>
    <row r="230" spans="1:1" x14ac:dyDescent="0.35">
      <c r="A230" s="12"/>
    </row>
    <row r="231" spans="1:1" x14ac:dyDescent="0.35">
      <c r="A231" s="12"/>
    </row>
    <row r="232" spans="1:1" x14ac:dyDescent="0.35">
      <c r="A232" s="12"/>
    </row>
    <row r="233" spans="1:1" x14ac:dyDescent="0.35">
      <c r="A233" s="12"/>
    </row>
    <row r="234" spans="1:1" x14ac:dyDescent="0.35">
      <c r="A234" s="12"/>
    </row>
    <row r="235" spans="1:1" x14ac:dyDescent="0.35">
      <c r="A235" s="12"/>
    </row>
    <row r="236" spans="1:1" x14ac:dyDescent="0.35">
      <c r="A236" s="12"/>
    </row>
    <row r="237" spans="1:1" x14ac:dyDescent="0.35">
      <c r="A237" s="12"/>
    </row>
    <row r="238" spans="1:1" x14ac:dyDescent="0.35">
      <c r="A238" s="12"/>
    </row>
    <row r="239" spans="1:1" x14ac:dyDescent="0.35">
      <c r="A239" s="12"/>
    </row>
    <row r="240" spans="1:1" x14ac:dyDescent="0.35">
      <c r="A240" s="12"/>
    </row>
    <row r="241" spans="1:1" x14ac:dyDescent="0.35">
      <c r="A241" s="12"/>
    </row>
    <row r="242" spans="1:1" x14ac:dyDescent="0.35">
      <c r="A242" s="12"/>
    </row>
    <row r="243" spans="1:1" x14ac:dyDescent="0.35">
      <c r="A243" s="12"/>
    </row>
    <row r="244" spans="1:1" x14ac:dyDescent="0.35">
      <c r="A244" s="12"/>
    </row>
    <row r="245" spans="1:1" x14ac:dyDescent="0.35">
      <c r="A245" s="12"/>
    </row>
    <row r="246" spans="1:1" x14ac:dyDescent="0.35">
      <c r="A246" s="12"/>
    </row>
    <row r="247" spans="1:1" x14ac:dyDescent="0.35">
      <c r="A247" s="12"/>
    </row>
    <row r="248" spans="1:1" x14ac:dyDescent="0.35">
      <c r="A248" s="12"/>
    </row>
    <row r="249" spans="1:1" x14ac:dyDescent="0.35">
      <c r="A249" s="12"/>
    </row>
    <row r="250" spans="1:1" x14ac:dyDescent="0.35">
      <c r="A250" s="12"/>
    </row>
    <row r="251" spans="1:1" x14ac:dyDescent="0.35">
      <c r="A251" s="12"/>
    </row>
    <row r="252" spans="1:1" x14ac:dyDescent="0.35">
      <c r="A252" s="12"/>
    </row>
    <row r="253" spans="1:1" x14ac:dyDescent="0.35">
      <c r="A253" s="12"/>
    </row>
    <row r="254" spans="1:1" x14ac:dyDescent="0.35">
      <c r="A254" s="12"/>
    </row>
    <row r="255" spans="1:1" x14ac:dyDescent="0.35">
      <c r="A255" s="12"/>
    </row>
    <row r="256" spans="1:1" x14ac:dyDescent="0.35">
      <c r="A256" s="12"/>
    </row>
    <row r="257" spans="1:1" x14ac:dyDescent="0.35">
      <c r="A257" s="12"/>
    </row>
    <row r="258" spans="1:1" x14ac:dyDescent="0.35">
      <c r="A258" s="12"/>
    </row>
    <row r="259" spans="1:1" x14ac:dyDescent="0.35">
      <c r="A259" s="12"/>
    </row>
    <row r="260" spans="1:1" x14ac:dyDescent="0.35">
      <c r="A260" s="12"/>
    </row>
    <row r="261" spans="1:1" x14ac:dyDescent="0.35">
      <c r="A261" s="12"/>
    </row>
    <row r="262" spans="1:1" x14ac:dyDescent="0.35">
      <c r="A262" s="12"/>
    </row>
    <row r="263" spans="1:1" x14ac:dyDescent="0.35">
      <c r="A263" s="12"/>
    </row>
    <row r="264" spans="1:1" x14ac:dyDescent="0.35">
      <c r="A264" s="12"/>
    </row>
    <row r="265" spans="1:1" x14ac:dyDescent="0.35">
      <c r="A265" s="12"/>
    </row>
    <row r="266" spans="1:1" x14ac:dyDescent="0.35">
      <c r="A266" s="12"/>
    </row>
    <row r="267" spans="1:1" x14ac:dyDescent="0.35">
      <c r="A267" s="12"/>
    </row>
    <row r="268" spans="1:1" x14ac:dyDescent="0.35">
      <c r="A268" s="12"/>
    </row>
    <row r="269" spans="1:1" x14ac:dyDescent="0.35">
      <c r="A269" s="12"/>
    </row>
    <row r="270" spans="1:1" x14ac:dyDescent="0.35">
      <c r="A270" s="12"/>
    </row>
    <row r="271" spans="1:1" x14ac:dyDescent="0.35">
      <c r="A271" s="12"/>
    </row>
    <row r="272" spans="1:1" x14ac:dyDescent="0.35">
      <c r="A272" s="12"/>
    </row>
    <row r="273" spans="1:1" x14ac:dyDescent="0.35">
      <c r="A273" s="12"/>
    </row>
    <row r="274" spans="1:1" x14ac:dyDescent="0.35">
      <c r="A274" s="12"/>
    </row>
    <row r="275" spans="1:1" x14ac:dyDescent="0.35">
      <c r="A275" s="12"/>
    </row>
    <row r="276" spans="1:1" x14ac:dyDescent="0.35">
      <c r="A276" s="12"/>
    </row>
    <row r="277" spans="1:1" x14ac:dyDescent="0.35">
      <c r="A277" s="12"/>
    </row>
    <row r="278" spans="1:1" x14ac:dyDescent="0.35">
      <c r="A278" s="12"/>
    </row>
    <row r="279" spans="1:1" x14ac:dyDescent="0.35">
      <c r="A279" s="12"/>
    </row>
    <row r="280" spans="1:1" x14ac:dyDescent="0.35">
      <c r="A280" s="12"/>
    </row>
    <row r="281" spans="1:1" x14ac:dyDescent="0.35">
      <c r="A281" s="12"/>
    </row>
    <row r="282" spans="1:1" x14ac:dyDescent="0.35">
      <c r="A282" s="12"/>
    </row>
    <row r="283" spans="1:1" x14ac:dyDescent="0.35">
      <c r="A283" s="12"/>
    </row>
    <row r="284" spans="1:1" x14ac:dyDescent="0.35">
      <c r="A284" s="12"/>
    </row>
    <row r="285" spans="1:1" x14ac:dyDescent="0.35">
      <c r="A285" s="12"/>
    </row>
    <row r="286" spans="1:1" x14ac:dyDescent="0.35">
      <c r="A286" s="12"/>
    </row>
    <row r="287" spans="1:1" x14ac:dyDescent="0.35">
      <c r="A287" s="12"/>
    </row>
    <row r="288" spans="1:1" x14ac:dyDescent="0.35">
      <c r="A288" s="12"/>
    </row>
    <row r="289" spans="1:1" x14ac:dyDescent="0.35">
      <c r="A289" s="12"/>
    </row>
    <row r="290" spans="1:1" x14ac:dyDescent="0.35">
      <c r="A290" s="12"/>
    </row>
    <row r="291" spans="1:1" x14ac:dyDescent="0.35">
      <c r="A291" s="12"/>
    </row>
    <row r="292" spans="1:1" x14ac:dyDescent="0.35">
      <c r="A292" s="12"/>
    </row>
    <row r="293" spans="1:1" x14ac:dyDescent="0.35">
      <c r="A293" s="12"/>
    </row>
    <row r="294" spans="1:1" x14ac:dyDescent="0.35">
      <c r="A294" s="12"/>
    </row>
    <row r="295" spans="1:1" x14ac:dyDescent="0.35">
      <c r="A295" s="12"/>
    </row>
    <row r="296" spans="1:1" x14ac:dyDescent="0.35">
      <c r="A296" s="12"/>
    </row>
    <row r="297" spans="1:1" x14ac:dyDescent="0.35">
      <c r="A297" s="12"/>
    </row>
    <row r="298" spans="1:1" x14ac:dyDescent="0.35">
      <c r="A298" s="12"/>
    </row>
    <row r="299" spans="1:1" x14ac:dyDescent="0.35">
      <c r="A299" s="12"/>
    </row>
    <row r="300" spans="1:1" x14ac:dyDescent="0.35">
      <c r="A300" s="12"/>
    </row>
    <row r="301" spans="1:1" x14ac:dyDescent="0.35">
      <c r="A301" s="12"/>
    </row>
    <row r="302" spans="1:1" x14ac:dyDescent="0.35">
      <c r="A302" s="12"/>
    </row>
    <row r="303" spans="1:1" x14ac:dyDescent="0.35">
      <c r="A303" s="12"/>
    </row>
    <row r="304" spans="1:1" x14ac:dyDescent="0.35">
      <c r="A304" s="12"/>
    </row>
    <row r="305" spans="1:1" x14ac:dyDescent="0.35">
      <c r="A305" s="12"/>
    </row>
    <row r="306" spans="1:1" x14ac:dyDescent="0.35">
      <c r="A306" s="12"/>
    </row>
    <row r="307" spans="1:1" x14ac:dyDescent="0.35">
      <c r="A307" s="12"/>
    </row>
    <row r="308" spans="1:1" x14ac:dyDescent="0.35">
      <c r="A308" s="12"/>
    </row>
    <row r="309" spans="1:1" x14ac:dyDescent="0.35">
      <c r="A309" s="12"/>
    </row>
    <row r="310" spans="1:1" x14ac:dyDescent="0.35">
      <c r="A310" s="12"/>
    </row>
    <row r="311" spans="1:1" x14ac:dyDescent="0.35">
      <c r="A311" s="12"/>
    </row>
    <row r="312" spans="1:1" x14ac:dyDescent="0.35">
      <c r="A312" s="12"/>
    </row>
    <row r="313" spans="1:1" x14ac:dyDescent="0.35">
      <c r="A313" s="12"/>
    </row>
    <row r="314" spans="1:1" x14ac:dyDescent="0.35">
      <c r="A314" s="12"/>
    </row>
    <row r="315" spans="1:1" x14ac:dyDescent="0.35">
      <c r="A315" s="12"/>
    </row>
    <row r="316" spans="1:1" x14ac:dyDescent="0.35">
      <c r="A316" s="12"/>
    </row>
    <row r="317" spans="1:1" x14ac:dyDescent="0.35">
      <c r="A317" s="12"/>
    </row>
    <row r="318" spans="1:1" x14ac:dyDescent="0.35">
      <c r="A318" s="12"/>
    </row>
    <row r="319" spans="1:1" x14ac:dyDescent="0.35">
      <c r="A319" s="12"/>
    </row>
    <row r="320" spans="1:1" x14ac:dyDescent="0.35">
      <c r="A320" s="12"/>
    </row>
    <row r="321" spans="1:1" x14ac:dyDescent="0.35">
      <c r="A321" s="12"/>
    </row>
    <row r="322" spans="1:1" x14ac:dyDescent="0.35">
      <c r="A322" s="12"/>
    </row>
    <row r="323" spans="1:1" x14ac:dyDescent="0.35">
      <c r="A323" s="12"/>
    </row>
    <row r="324" spans="1:1" x14ac:dyDescent="0.35">
      <c r="A324" s="12"/>
    </row>
    <row r="325" spans="1:1" x14ac:dyDescent="0.35">
      <c r="A325" s="12"/>
    </row>
    <row r="326" spans="1:1" x14ac:dyDescent="0.35">
      <c r="A326" s="12"/>
    </row>
    <row r="327" spans="1:1" x14ac:dyDescent="0.35">
      <c r="A327" s="12"/>
    </row>
    <row r="328" spans="1:1" x14ac:dyDescent="0.35">
      <c r="A328" s="12"/>
    </row>
    <row r="329" spans="1:1" x14ac:dyDescent="0.35">
      <c r="A329" s="12"/>
    </row>
    <row r="330" spans="1:1" x14ac:dyDescent="0.35">
      <c r="A330" s="12"/>
    </row>
    <row r="331" spans="1:1" x14ac:dyDescent="0.35">
      <c r="A331" s="12"/>
    </row>
    <row r="332" spans="1:1" x14ac:dyDescent="0.35">
      <c r="A332" s="12"/>
    </row>
    <row r="333" spans="1:1" x14ac:dyDescent="0.35">
      <c r="A333" s="12"/>
    </row>
    <row r="334" spans="1:1" x14ac:dyDescent="0.35">
      <c r="A334" s="12"/>
    </row>
    <row r="335" spans="1:1" x14ac:dyDescent="0.35">
      <c r="A335" s="12"/>
    </row>
    <row r="336" spans="1:1" x14ac:dyDescent="0.35">
      <c r="A336" s="12"/>
    </row>
    <row r="337" spans="1:1" x14ac:dyDescent="0.35">
      <c r="A337" s="12"/>
    </row>
    <row r="338" spans="1:1" x14ac:dyDescent="0.35">
      <c r="A338" s="12"/>
    </row>
    <row r="339" spans="1:1" x14ac:dyDescent="0.35">
      <c r="A339" s="12"/>
    </row>
    <row r="340" spans="1:1" x14ac:dyDescent="0.35">
      <c r="A340" s="12"/>
    </row>
    <row r="341" spans="1:1" x14ac:dyDescent="0.35">
      <c r="A341" s="12"/>
    </row>
    <row r="342" spans="1:1" x14ac:dyDescent="0.35">
      <c r="A342" s="12"/>
    </row>
    <row r="343" spans="1:1" x14ac:dyDescent="0.35">
      <c r="A343" s="12"/>
    </row>
    <row r="344" spans="1:1" x14ac:dyDescent="0.35">
      <c r="A344" s="12"/>
    </row>
    <row r="345" spans="1:1" x14ac:dyDescent="0.35">
      <c r="A345" s="12"/>
    </row>
    <row r="346" spans="1:1" x14ac:dyDescent="0.35">
      <c r="A346" s="12"/>
    </row>
    <row r="347" spans="1:1" x14ac:dyDescent="0.35">
      <c r="A347" s="12"/>
    </row>
    <row r="348" spans="1:1" x14ac:dyDescent="0.35">
      <c r="A348" s="12"/>
    </row>
    <row r="349" spans="1:1" x14ac:dyDescent="0.35">
      <c r="A349" s="12"/>
    </row>
    <row r="350" spans="1:1" x14ac:dyDescent="0.35">
      <c r="A350" s="12"/>
    </row>
    <row r="351" spans="1:1" x14ac:dyDescent="0.35">
      <c r="A351" s="12"/>
    </row>
    <row r="352" spans="1:1" x14ac:dyDescent="0.35">
      <c r="A352" s="12"/>
    </row>
    <row r="353" spans="1:1" x14ac:dyDescent="0.35">
      <c r="A353" s="12"/>
    </row>
    <row r="354" spans="1:1" x14ac:dyDescent="0.35">
      <c r="A354" s="12"/>
    </row>
    <row r="355" spans="1:1" x14ac:dyDescent="0.35">
      <c r="A355" s="12"/>
    </row>
    <row r="356" spans="1:1" x14ac:dyDescent="0.35">
      <c r="A356" s="12"/>
    </row>
    <row r="357" spans="1:1" x14ac:dyDescent="0.35">
      <c r="A357" s="12"/>
    </row>
    <row r="358" spans="1:1" x14ac:dyDescent="0.35">
      <c r="A358" s="12"/>
    </row>
    <row r="359" spans="1:1" x14ac:dyDescent="0.35">
      <c r="A359" s="12"/>
    </row>
    <row r="360" spans="1:1" x14ac:dyDescent="0.35">
      <c r="A360" s="12"/>
    </row>
    <row r="361" spans="1:1" x14ac:dyDescent="0.35">
      <c r="A361" s="12"/>
    </row>
    <row r="362" spans="1:1" x14ac:dyDescent="0.35">
      <c r="A362" s="12"/>
    </row>
    <row r="363" spans="1:1" x14ac:dyDescent="0.35">
      <c r="A363" s="12"/>
    </row>
    <row r="364" spans="1:1" x14ac:dyDescent="0.35">
      <c r="A364" s="12"/>
    </row>
    <row r="365" spans="1:1" x14ac:dyDescent="0.35">
      <c r="A365" s="12"/>
    </row>
    <row r="366" spans="1:1" x14ac:dyDescent="0.35">
      <c r="A366" s="12"/>
    </row>
    <row r="367" spans="1:1" x14ac:dyDescent="0.35">
      <c r="A367" s="12"/>
    </row>
    <row r="368" spans="1:1" x14ac:dyDescent="0.35">
      <c r="A368" s="12"/>
    </row>
    <row r="369" spans="1:1" x14ac:dyDescent="0.35">
      <c r="A369" s="12"/>
    </row>
    <row r="370" spans="1:1" x14ac:dyDescent="0.35">
      <c r="A370" s="12"/>
    </row>
    <row r="371" spans="1:1" x14ac:dyDescent="0.35">
      <c r="A371" s="12"/>
    </row>
    <row r="372" spans="1:1" x14ac:dyDescent="0.35">
      <c r="A372" s="12"/>
    </row>
    <row r="373" spans="1:1" x14ac:dyDescent="0.35">
      <c r="A373" s="12"/>
    </row>
    <row r="374" spans="1:1" x14ac:dyDescent="0.35">
      <c r="A374" s="12"/>
    </row>
    <row r="375" spans="1:1" x14ac:dyDescent="0.35">
      <c r="A375" s="12"/>
    </row>
    <row r="376" spans="1:1" x14ac:dyDescent="0.35">
      <c r="A376" s="12"/>
    </row>
    <row r="377" spans="1:1" x14ac:dyDescent="0.35">
      <c r="A377" s="12"/>
    </row>
    <row r="378" spans="1:1" x14ac:dyDescent="0.35">
      <c r="A378" s="12"/>
    </row>
    <row r="379" spans="1:1" x14ac:dyDescent="0.35">
      <c r="A379" s="12"/>
    </row>
    <row r="380" spans="1:1" x14ac:dyDescent="0.35">
      <c r="A380" s="12"/>
    </row>
    <row r="381" spans="1:1" x14ac:dyDescent="0.35">
      <c r="A381" s="12"/>
    </row>
    <row r="382" spans="1:1" x14ac:dyDescent="0.35">
      <c r="A382" s="12"/>
    </row>
    <row r="383" spans="1:1" x14ac:dyDescent="0.35">
      <c r="A383" s="12"/>
    </row>
    <row r="384" spans="1:1" x14ac:dyDescent="0.35">
      <c r="A384" s="12"/>
    </row>
    <row r="385" spans="1:1" x14ac:dyDescent="0.35">
      <c r="A385" s="12"/>
    </row>
    <row r="386" spans="1:1" x14ac:dyDescent="0.35">
      <c r="A386" s="12"/>
    </row>
    <row r="387" spans="1:1" x14ac:dyDescent="0.35">
      <c r="A387" s="12"/>
    </row>
    <row r="388" spans="1:1" x14ac:dyDescent="0.35">
      <c r="A388" s="12"/>
    </row>
    <row r="389" spans="1:1" x14ac:dyDescent="0.35">
      <c r="A389" s="12"/>
    </row>
    <row r="390" spans="1:1" x14ac:dyDescent="0.35">
      <c r="A390" s="12"/>
    </row>
    <row r="391" spans="1:1" x14ac:dyDescent="0.35">
      <c r="A391" s="12"/>
    </row>
    <row r="392" spans="1:1" x14ac:dyDescent="0.35">
      <c r="A392" s="12"/>
    </row>
  </sheetData>
  <pageMargins left="0.7" right="0.7" top="0.75" bottom="0.75" header="0.3" footer="0.3"/>
  <pageSetup paperSize="9" scale="28" orientation="portrait" r:id="rId1"/>
  <tableParts count="1">
    <tablePart r:id="rId2"/>
  </tablePart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DC1603-7616-43EA-BE3B-F8B3AE3553D7}">
  <sheetPr codeName="Sheet45">
    <pageSetUpPr fitToPage="1"/>
  </sheetPr>
  <dimension ref="A1:U180"/>
  <sheetViews>
    <sheetView zoomScaleNormal="100" workbookViewId="0"/>
  </sheetViews>
  <sheetFormatPr defaultColWidth="9.453125" defaultRowHeight="15.5" x14ac:dyDescent="0.35"/>
  <cols>
    <col min="1" max="1" width="27" style="9" customWidth="1"/>
    <col min="2" max="11" width="16.453125" style="9" customWidth="1"/>
    <col min="12" max="16384" width="9.453125" style="9"/>
  </cols>
  <sheetData>
    <row r="1" spans="1:21" ht="17.5" customHeight="1" x14ac:dyDescent="0.4">
      <c r="A1" s="2" t="s">
        <v>1539</v>
      </c>
      <c r="B1" s="5"/>
      <c r="C1" s="5"/>
      <c r="D1" s="5"/>
      <c r="K1" s="28"/>
    </row>
    <row r="2" spans="1:21" ht="17.5" customHeight="1" x14ac:dyDescent="0.35">
      <c r="A2" s="12" t="s">
        <v>1075</v>
      </c>
      <c r="K2" s="28"/>
    </row>
    <row r="3" spans="1:21" ht="17.5" customHeight="1" x14ac:dyDescent="0.35">
      <c r="A3" s="12" t="s">
        <v>1497</v>
      </c>
      <c r="K3" s="28"/>
    </row>
    <row r="4" spans="1:21" ht="17.5" customHeight="1" x14ac:dyDescent="0.35">
      <c r="A4" s="12" t="s">
        <v>1076</v>
      </c>
      <c r="K4" s="28"/>
    </row>
    <row r="5" spans="1:21" ht="101.9" customHeight="1" x14ac:dyDescent="0.35">
      <c r="A5" s="101" t="s">
        <v>1079</v>
      </c>
      <c r="B5" s="13" t="s">
        <v>1540</v>
      </c>
      <c r="C5" s="13" t="s">
        <v>1541</v>
      </c>
      <c r="D5" s="13" t="s">
        <v>1542</v>
      </c>
      <c r="E5" s="13" t="s">
        <v>1543</v>
      </c>
      <c r="F5" s="13" t="s">
        <v>1544</v>
      </c>
      <c r="G5" s="18" t="s">
        <v>1545</v>
      </c>
      <c r="H5" s="13" t="s">
        <v>1546</v>
      </c>
      <c r="I5" s="13" t="s">
        <v>1547</v>
      </c>
      <c r="J5" s="13" t="s">
        <v>1353</v>
      </c>
      <c r="K5" s="13" t="s">
        <v>1354</v>
      </c>
      <c r="L5" s="13"/>
      <c r="M5" s="13"/>
      <c r="N5" s="13"/>
      <c r="O5" s="13"/>
      <c r="P5" s="18"/>
      <c r="Q5" s="13"/>
      <c r="R5" s="13"/>
      <c r="S5" s="13"/>
      <c r="T5" s="18"/>
      <c r="U5" s="13"/>
    </row>
    <row r="6" spans="1:21" ht="15" customHeight="1" x14ac:dyDescent="0.35">
      <c r="A6" s="6" t="s">
        <v>1094</v>
      </c>
      <c r="B6" s="14" t="s">
        <v>1514</v>
      </c>
      <c r="C6" s="14" t="s">
        <v>1535</v>
      </c>
      <c r="D6" s="14" t="s">
        <v>1536</v>
      </c>
      <c r="E6" s="14" t="s">
        <v>1471</v>
      </c>
      <c r="F6" s="14" t="s">
        <v>1548</v>
      </c>
      <c r="G6" s="14" t="s">
        <v>545</v>
      </c>
      <c r="H6" s="14" t="s">
        <v>1524</v>
      </c>
      <c r="I6" s="14" t="s">
        <v>1537</v>
      </c>
      <c r="J6" s="14" t="s">
        <v>1522</v>
      </c>
      <c r="K6" s="14" t="s">
        <v>546</v>
      </c>
    </row>
    <row r="7" spans="1:21" x14ac:dyDescent="0.35">
      <c r="A7" s="76">
        <v>1998</v>
      </c>
      <c r="B7" s="16">
        <v>16752</v>
      </c>
      <c r="C7" s="16">
        <v>9661</v>
      </c>
      <c r="D7" s="16">
        <v>1404</v>
      </c>
      <c r="E7" s="16">
        <v>60378</v>
      </c>
      <c r="F7" s="16">
        <v>-4366</v>
      </c>
      <c r="G7" s="16">
        <v>83829</v>
      </c>
      <c r="H7" s="16">
        <v>-1455</v>
      </c>
      <c r="I7" s="16">
        <v>370</v>
      </c>
      <c r="J7" s="16">
        <v>4366</v>
      </c>
      <c r="K7" s="16">
        <v>3281</v>
      </c>
    </row>
    <row r="8" spans="1:21" x14ac:dyDescent="0.35">
      <c r="A8" s="76">
        <v>1999</v>
      </c>
      <c r="B8" s="16">
        <v>16924</v>
      </c>
      <c r="C8" s="16">
        <v>10822</v>
      </c>
      <c r="D8" s="16">
        <v>1470</v>
      </c>
      <c r="E8" s="16">
        <v>64384</v>
      </c>
      <c r="F8" s="16">
        <v>-4537</v>
      </c>
      <c r="G8" s="16">
        <v>89063</v>
      </c>
      <c r="H8" s="16">
        <v>-1913</v>
      </c>
      <c r="I8" s="16">
        <v>275</v>
      </c>
      <c r="J8" s="16">
        <v>4537</v>
      </c>
      <c r="K8" s="16">
        <v>2899</v>
      </c>
    </row>
    <row r="9" spans="1:21" x14ac:dyDescent="0.35">
      <c r="A9" s="76">
        <v>2000</v>
      </c>
      <c r="B9" s="16">
        <v>19936</v>
      </c>
      <c r="C9" s="16">
        <v>12241</v>
      </c>
      <c r="D9" s="16">
        <v>1557</v>
      </c>
      <c r="E9" s="16">
        <v>66053</v>
      </c>
      <c r="F9" s="16">
        <v>-4660</v>
      </c>
      <c r="G9" s="16">
        <v>95127</v>
      </c>
      <c r="H9" s="16">
        <v>-8132</v>
      </c>
      <c r="I9" s="16">
        <v>446</v>
      </c>
      <c r="J9" s="16">
        <v>4660</v>
      </c>
      <c r="K9" s="16">
        <v>-3026</v>
      </c>
    </row>
    <row r="10" spans="1:21" x14ac:dyDescent="0.35">
      <c r="A10" s="76">
        <v>2001</v>
      </c>
      <c r="B10" s="16">
        <v>18848</v>
      </c>
      <c r="C10" s="16">
        <v>14195</v>
      </c>
      <c r="D10" s="16">
        <v>1628</v>
      </c>
      <c r="E10" s="16">
        <v>73207</v>
      </c>
      <c r="F10" s="16">
        <v>-4907</v>
      </c>
      <c r="G10" s="16">
        <v>102971</v>
      </c>
      <c r="H10" s="16">
        <v>-2157</v>
      </c>
      <c r="I10" s="16">
        <v>485</v>
      </c>
      <c r="J10" s="16">
        <v>4907</v>
      </c>
      <c r="K10" s="16">
        <v>3235</v>
      </c>
    </row>
    <row r="11" spans="1:21" x14ac:dyDescent="0.35">
      <c r="A11" s="76">
        <v>2002</v>
      </c>
      <c r="B11" s="16">
        <v>20259</v>
      </c>
      <c r="C11" s="16">
        <v>15797</v>
      </c>
      <c r="D11" s="16">
        <v>1953</v>
      </c>
      <c r="E11" s="16">
        <v>79149</v>
      </c>
      <c r="F11" s="16">
        <v>-5306</v>
      </c>
      <c r="G11" s="16">
        <v>111852</v>
      </c>
      <c r="H11" s="16">
        <v>-4815</v>
      </c>
      <c r="I11" s="16">
        <v>716</v>
      </c>
      <c r="J11" s="16">
        <v>5306</v>
      </c>
      <c r="K11" s="16">
        <v>1207</v>
      </c>
    </row>
    <row r="12" spans="1:21" x14ac:dyDescent="0.35">
      <c r="A12" s="76">
        <v>2003</v>
      </c>
      <c r="B12" s="16">
        <v>20063</v>
      </c>
      <c r="C12" s="16">
        <v>17052</v>
      </c>
      <c r="D12" s="16">
        <v>2041</v>
      </c>
      <c r="E12" s="16">
        <v>87858</v>
      </c>
      <c r="F12" s="16">
        <v>-5745</v>
      </c>
      <c r="G12" s="16">
        <v>121269</v>
      </c>
      <c r="H12" s="16">
        <v>-5790</v>
      </c>
      <c r="I12" s="16">
        <v>789</v>
      </c>
      <c r="J12" s="16">
        <v>5745</v>
      </c>
      <c r="K12" s="16">
        <v>744</v>
      </c>
    </row>
    <row r="13" spans="1:21" x14ac:dyDescent="0.35">
      <c r="A13" s="76">
        <v>2004</v>
      </c>
      <c r="B13" s="16">
        <v>23039</v>
      </c>
      <c r="C13" s="16">
        <v>17700</v>
      </c>
      <c r="D13" s="16">
        <v>2836</v>
      </c>
      <c r="E13" s="16">
        <v>94718</v>
      </c>
      <c r="F13" s="16">
        <v>-6152</v>
      </c>
      <c r="G13" s="16">
        <v>132141</v>
      </c>
      <c r="H13" s="16">
        <v>-2123</v>
      </c>
      <c r="I13" s="16">
        <v>594</v>
      </c>
      <c r="J13" s="16">
        <v>6152</v>
      </c>
      <c r="K13" s="16">
        <v>4623</v>
      </c>
    </row>
    <row r="14" spans="1:21" x14ac:dyDescent="0.35">
      <c r="A14" s="76">
        <v>2005</v>
      </c>
      <c r="B14" s="16">
        <v>25835</v>
      </c>
      <c r="C14" s="16">
        <v>19253</v>
      </c>
      <c r="D14" s="16">
        <v>3249</v>
      </c>
      <c r="E14" s="16">
        <v>101368</v>
      </c>
      <c r="F14" s="16">
        <v>-6810</v>
      </c>
      <c r="G14" s="16">
        <v>142895</v>
      </c>
      <c r="H14" s="16">
        <v>-1551</v>
      </c>
      <c r="I14" s="16">
        <v>689</v>
      </c>
      <c r="J14" s="16">
        <v>6810</v>
      </c>
      <c r="K14" s="16">
        <v>5948</v>
      </c>
    </row>
    <row r="15" spans="1:21" x14ac:dyDescent="0.35">
      <c r="A15" s="76">
        <v>2006</v>
      </c>
      <c r="B15" s="16">
        <v>23980</v>
      </c>
      <c r="C15" s="16">
        <v>23043</v>
      </c>
      <c r="D15" s="16">
        <v>3394</v>
      </c>
      <c r="E15" s="16">
        <v>110357</v>
      </c>
      <c r="F15" s="16">
        <v>-7569</v>
      </c>
      <c r="G15" s="16">
        <v>153205</v>
      </c>
      <c r="H15" s="16">
        <v>-2289</v>
      </c>
      <c r="I15" s="16">
        <v>748</v>
      </c>
      <c r="J15" s="16">
        <v>7569</v>
      </c>
      <c r="K15" s="16">
        <v>6028</v>
      </c>
    </row>
    <row r="16" spans="1:21" x14ac:dyDescent="0.35">
      <c r="A16" s="76">
        <v>2007</v>
      </c>
      <c r="B16" s="16">
        <v>28244</v>
      </c>
      <c r="C16" s="16">
        <v>23422</v>
      </c>
      <c r="D16" s="16">
        <v>3321</v>
      </c>
      <c r="E16" s="16">
        <v>113108</v>
      </c>
      <c r="F16" s="16">
        <v>-8164</v>
      </c>
      <c r="G16" s="16">
        <v>159931</v>
      </c>
      <c r="H16" s="16">
        <v>-3991</v>
      </c>
      <c r="I16" s="16">
        <v>770</v>
      </c>
      <c r="J16" s="16">
        <v>8164</v>
      </c>
      <c r="K16" s="16">
        <v>4943</v>
      </c>
    </row>
    <row r="17" spans="1:11" x14ac:dyDescent="0.35">
      <c r="A17" s="76">
        <v>2008</v>
      </c>
      <c r="B17" s="16">
        <v>31955</v>
      </c>
      <c r="C17" s="16">
        <v>24114</v>
      </c>
      <c r="D17" s="16">
        <v>3445</v>
      </c>
      <c r="E17" s="16">
        <v>117884</v>
      </c>
      <c r="F17" s="16">
        <v>-8831</v>
      </c>
      <c r="G17" s="16">
        <v>168567</v>
      </c>
      <c r="H17" s="16">
        <v>-3604</v>
      </c>
      <c r="I17" s="16">
        <v>812</v>
      </c>
      <c r="J17" s="16">
        <v>8831</v>
      </c>
      <c r="K17" s="16">
        <v>6039</v>
      </c>
    </row>
    <row r="18" spans="1:11" x14ac:dyDescent="0.35">
      <c r="A18" s="76">
        <v>2009</v>
      </c>
      <c r="B18" s="16">
        <v>33445</v>
      </c>
      <c r="C18" s="16">
        <v>25351</v>
      </c>
      <c r="D18" s="16">
        <v>3806</v>
      </c>
      <c r="E18" s="16">
        <v>124730</v>
      </c>
      <c r="F18" s="16">
        <v>-9228</v>
      </c>
      <c r="G18" s="16">
        <v>178104</v>
      </c>
      <c r="H18" s="16">
        <v>-3119</v>
      </c>
      <c r="I18" s="16">
        <v>896</v>
      </c>
      <c r="J18" s="16">
        <v>9228</v>
      </c>
      <c r="K18" s="16">
        <v>7005</v>
      </c>
    </row>
    <row r="19" spans="1:11" x14ac:dyDescent="0.35">
      <c r="A19" s="76">
        <v>2010</v>
      </c>
      <c r="B19" s="16">
        <v>29110</v>
      </c>
      <c r="C19" s="16">
        <v>25775</v>
      </c>
      <c r="D19" s="16">
        <v>3705</v>
      </c>
      <c r="E19" s="16">
        <v>132331</v>
      </c>
      <c r="F19" s="16">
        <v>-9216</v>
      </c>
      <c r="G19" s="16">
        <v>181705</v>
      </c>
      <c r="H19" s="16">
        <v>-1844</v>
      </c>
      <c r="I19" s="16">
        <v>788</v>
      </c>
      <c r="J19" s="16">
        <v>9216</v>
      </c>
      <c r="K19" s="16">
        <v>8160</v>
      </c>
    </row>
    <row r="20" spans="1:11" x14ac:dyDescent="0.35">
      <c r="A20" s="76">
        <v>2011</v>
      </c>
      <c r="B20" s="16">
        <v>32006</v>
      </c>
      <c r="C20" s="16">
        <v>24296</v>
      </c>
      <c r="D20" s="16">
        <v>3880</v>
      </c>
      <c r="E20" s="16">
        <v>126950</v>
      </c>
      <c r="F20" s="16">
        <v>-9625</v>
      </c>
      <c r="G20" s="16">
        <v>177507</v>
      </c>
      <c r="H20" s="16">
        <v>-2796</v>
      </c>
      <c r="I20" s="16">
        <v>899</v>
      </c>
      <c r="J20" s="16">
        <v>9625</v>
      </c>
      <c r="K20" s="16">
        <v>7728</v>
      </c>
    </row>
    <row r="21" spans="1:11" x14ac:dyDescent="0.35">
      <c r="A21" s="76">
        <v>2012</v>
      </c>
      <c r="B21" s="16">
        <v>27168</v>
      </c>
      <c r="C21" s="16">
        <v>23934</v>
      </c>
      <c r="D21" s="16">
        <v>3735</v>
      </c>
      <c r="E21" s="16">
        <v>128672</v>
      </c>
      <c r="F21" s="16">
        <v>-10296</v>
      </c>
      <c r="G21" s="16">
        <v>173213</v>
      </c>
      <c r="H21" s="16">
        <v>4387</v>
      </c>
      <c r="I21" s="16">
        <v>1054</v>
      </c>
      <c r="J21" s="16">
        <v>10296</v>
      </c>
      <c r="K21" s="16">
        <v>15737</v>
      </c>
    </row>
    <row r="22" spans="1:11" x14ac:dyDescent="0.35">
      <c r="A22" s="76">
        <v>2013</v>
      </c>
      <c r="B22" s="16">
        <v>32547</v>
      </c>
      <c r="C22" s="16">
        <v>24764</v>
      </c>
      <c r="D22" s="16">
        <v>3395</v>
      </c>
      <c r="E22" s="16">
        <v>122467</v>
      </c>
      <c r="F22" s="16">
        <v>-10892</v>
      </c>
      <c r="G22" s="16">
        <v>172281</v>
      </c>
      <c r="H22" s="16">
        <v>-4362</v>
      </c>
      <c r="I22" s="16">
        <v>1069</v>
      </c>
      <c r="J22" s="16">
        <v>10892</v>
      </c>
      <c r="K22" s="16">
        <v>7599</v>
      </c>
    </row>
    <row r="23" spans="1:11" x14ac:dyDescent="0.35">
      <c r="A23" s="76">
        <v>2014</v>
      </c>
      <c r="B23" s="16">
        <v>30474</v>
      </c>
      <c r="C23" s="16">
        <v>25832</v>
      </c>
      <c r="D23" s="16">
        <v>3218</v>
      </c>
      <c r="E23" s="16">
        <v>124704</v>
      </c>
      <c r="F23" s="16">
        <v>-11517</v>
      </c>
      <c r="G23" s="16">
        <v>172711</v>
      </c>
      <c r="H23" s="16">
        <v>-5586</v>
      </c>
      <c r="I23" s="16">
        <v>1404</v>
      </c>
      <c r="J23" s="16">
        <v>11517</v>
      </c>
      <c r="K23" s="16">
        <v>7335</v>
      </c>
    </row>
    <row r="24" spans="1:11" x14ac:dyDescent="0.35">
      <c r="A24" s="76">
        <v>2015</v>
      </c>
      <c r="B24" s="16">
        <v>34289</v>
      </c>
      <c r="C24" s="16">
        <v>26292</v>
      </c>
      <c r="D24" s="16">
        <v>3076</v>
      </c>
      <c r="E24" s="16">
        <v>121761</v>
      </c>
      <c r="F24" s="16">
        <v>-11945</v>
      </c>
      <c r="G24" s="16">
        <v>173473</v>
      </c>
      <c r="H24" s="16">
        <v>-5103</v>
      </c>
      <c r="I24" s="16">
        <v>1452</v>
      </c>
      <c r="J24" s="16">
        <v>11945</v>
      </c>
      <c r="K24" s="16">
        <v>8294</v>
      </c>
    </row>
    <row r="25" spans="1:11" x14ac:dyDescent="0.35">
      <c r="A25" s="76">
        <v>2016</v>
      </c>
      <c r="B25" s="16">
        <v>42589</v>
      </c>
      <c r="C25" s="16">
        <v>26667</v>
      </c>
      <c r="D25" s="16">
        <v>3035</v>
      </c>
      <c r="E25" s="16">
        <v>114607</v>
      </c>
      <c r="F25" s="16">
        <v>-12518</v>
      </c>
      <c r="G25" s="16">
        <v>174380</v>
      </c>
      <c r="H25" s="16">
        <v>-5923</v>
      </c>
      <c r="I25" s="16">
        <v>1567</v>
      </c>
      <c r="J25" s="16">
        <v>12518</v>
      </c>
      <c r="K25" s="16">
        <v>8162</v>
      </c>
    </row>
    <row r="26" spans="1:11" x14ac:dyDescent="0.35">
      <c r="A26" s="76">
        <v>2017</v>
      </c>
      <c r="B26" s="16">
        <v>42664</v>
      </c>
      <c r="C26" s="16">
        <v>27494</v>
      </c>
      <c r="D26" s="16">
        <v>2941</v>
      </c>
      <c r="E26" s="16">
        <v>113882</v>
      </c>
      <c r="F26" s="16">
        <v>-13140</v>
      </c>
      <c r="G26" s="16">
        <v>173841</v>
      </c>
      <c r="H26" s="16">
        <v>-2122</v>
      </c>
      <c r="I26" s="16">
        <v>1621</v>
      </c>
      <c r="J26" s="16">
        <v>13140</v>
      </c>
      <c r="K26" s="16">
        <v>12639</v>
      </c>
    </row>
    <row r="27" spans="1:11" x14ac:dyDescent="0.35">
      <c r="A27" s="76">
        <v>2018</v>
      </c>
      <c r="B27" s="16">
        <v>43889</v>
      </c>
      <c r="C27" s="16">
        <v>28167</v>
      </c>
      <c r="D27" s="16">
        <v>2859</v>
      </c>
      <c r="E27" s="16">
        <v>113570</v>
      </c>
      <c r="F27" s="16">
        <v>-13761</v>
      </c>
      <c r="G27" s="16">
        <v>174724</v>
      </c>
      <c r="H27" s="16">
        <v>-4443</v>
      </c>
      <c r="I27" s="16">
        <v>1839</v>
      </c>
      <c r="J27" s="16">
        <v>13761</v>
      </c>
      <c r="K27" s="16">
        <v>11157</v>
      </c>
    </row>
    <row r="28" spans="1:11" x14ac:dyDescent="0.35">
      <c r="A28" s="76">
        <v>2019</v>
      </c>
      <c r="B28" s="16">
        <v>49515</v>
      </c>
      <c r="C28" s="16">
        <v>29106</v>
      </c>
      <c r="D28" s="16">
        <v>2916</v>
      </c>
      <c r="E28" s="16">
        <v>111555</v>
      </c>
      <c r="F28" s="16">
        <v>-14514</v>
      </c>
      <c r="G28" s="16">
        <v>178578</v>
      </c>
      <c r="H28" s="16">
        <v>-4986</v>
      </c>
      <c r="I28" s="16">
        <v>1696</v>
      </c>
      <c r="J28" s="16">
        <v>14514</v>
      </c>
      <c r="K28" s="16">
        <v>11224</v>
      </c>
    </row>
    <row r="29" spans="1:11" x14ac:dyDescent="0.35">
      <c r="A29" s="76">
        <v>2020</v>
      </c>
      <c r="B29" s="16">
        <v>43162</v>
      </c>
      <c r="C29" s="16">
        <v>28517</v>
      </c>
      <c r="D29" s="16">
        <v>2977</v>
      </c>
      <c r="E29" s="16">
        <v>140448</v>
      </c>
      <c r="F29" s="16">
        <v>-15001</v>
      </c>
      <c r="G29" s="16">
        <v>200103</v>
      </c>
      <c r="H29" s="16">
        <v>-10751</v>
      </c>
      <c r="I29" s="16">
        <v>1587</v>
      </c>
      <c r="J29" s="16">
        <v>15001</v>
      </c>
      <c r="K29" s="16">
        <v>5837</v>
      </c>
    </row>
    <row r="30" spans="1:11" x14ac:dyDescent="0.35">
      <c r="A30" s="76">
        <v>2021</v>
      </c>
      <c r="B30" s="16">
        <v>44888</v>
      </c>
      <c r="C30" s="16">
        <v>31493</v>
      </c>
      <c r="D30" s="16">
        <v>2851</v>
      </c>
      <c r="E30" s="16">
        <v>137811</v>
      </c>
      <c r="F30" s="16">
        <v>-15659</v>
      </c>
      <c r="G30" s="16">
        <v>201384</v>
      </c>
      <c r="H30" s="16">
        <v>-9699</v>
      </c>
      <c r="I30" s="16">
        <v>1353</v>
      </c>
      <c r="J30" s="16">
        <v>15659</v>
      </c>
      <c r="K30" s="16">
        <v>7313</v>
      </c>
    </row>
    <row r="31" spans="1:11" x14ac:dyDescent="0.35">
      <c r="A31" s="76">
        <v>2022</v>
      </c>
      <c r="B31" s="16">
        <v>59910</v>
      </c>
      <c r="C31" s="16">
        <v>34861</v>
      </c>
      <c r="D31" s="16">
        <v>2835</v>
      </c>
      <c r="E31" s="16">
        <v>128654</v>
      </c>
      <c r="F31" s="16">
        <v>-17006</v>
      </c>
      <c r="G31" s="16">
        <v>209254</v>
      </c>
      <c r="H31" s="16">
        <v>-7974</v>
      </c>
      <c r="I31" s="16">
        <v>1551</v>
      </c>
      <c r="J31" s="16">
        <v>17006</v>
      </c>
      <c r="K31" s="16">
        <v>10583</v>
      </c>
    </row>
    <row r="32" spans="1:11" x14ac:dyDescent="0.35">
      <c r="A32" s="76">
        <v>2023</v>
      </c>
      <c r="B32" s="16">
        <v>70280</v>
      </c>
      <c r="C32" s="16">
        <v>38020</v>
      </c>
      <c r="D32" s="16">
        <v>2901</v>
      </c>
      <c r="E32" s="16">
        <v>132651</v>
      </c>
      <c r="F32" s="16">
        <v>-18511</v>
      </c>
      <c r="G32" s="16">
        <v>225341</v>
      </c>
      <c r="H32" s="16">
        <v>-13945</v>
      </c>
      <c r="I32" s="16">
        <v>1788</v>
      </c>
      <c r="J32" s="16">
        <v>18511</v>
      </c>
      <c r="K32" s="16">
        <v>6354</v>
      </c>
    </row>
    <row r="33" spans="1:11" x14ac:dyDescent="0.35">
      <c r="A33" s="76">
        <v>2024</v>
      </c>
      <c r="B33" s="16">
        <v>72249</v>
      </c>
      <c r="C33" s="16">
        <v>41411</v>
      </c>
      <c r="D33" s="16">
        <v>3014</v>
      </c>
      <c r="E33" s="16">
        <v>143775</v>
      </c>
      <c r="F33" s="16">
        <v>-19280</v>
      </c>
      <c r="G33" s="16">
        <v>241169</v>
      </c>
      <c r="H33" s="16">
        <v>-10925</v>
      </c>
      <c r="I33" s="16">
        <v>1801</v>
      </c>
      <c r="J33" s="16">
        <v>19280</v>
      </c>
      <c r="K33" s="16">
        <v>10156</v>
      </c>
    </row>
    <row r="34" spans="1:11" x14ac:dyDescent="0.35">
      <c r="A34" s="76">
        <v>2025</v>
      </c>
      <c r="B34" s="16">
        <v>78721</v>
      </c>
      <c r="C34" s="16">
        <v>44825</v>
      </c>
      <c r="D34" s="16">
        <v>3078</v>
      </c>
      <c r="E34" s="16">
        <v>146859</v>
      </c>
      <c r="F34" s="16">
        <v>-20212</v>
      </c>
      <c r="G34" s="16">
        <v>253271</v>
      </c>
      <c r="H34" s="16">
        <v>-14898</v>
      </c>
      <c r="I34" s="16">
        <v>1698</v>
      </c>
      <c r="J34" s="16">
        <v>20212</v>
      </c>
      <c r="K34" s="16">
        <v>7012</v>
      </c>
    </row>
    <row r="35" spans="1:11" ht="33.75" customHeight="1" x14ac:dyDescent="0.35">
      <c r="A35" s="16" t="s">
        <v>42</v>
      </c>
      <c r="B35" s="16">
        <v>14970</v>
      </c>
      <c r="C35" s="16">
        <v>8728</v>
      </c>
      <c r="D35" s="16">
        <v>1601</v>
      </c>
      <c r="E35" s="16">
        <v>59767</v>
      </c>
      <c r="F35" s="16">
        <v>-4274</v>
      </c>
      <c r="G35" s="16">
        <v>80792</v>
      </c>
      <c r="H35" s="16">
        <v>-1818</v>
      </c>
      <c r="I35" s="16">
        <v>513</v>
      </c>
      <c r="J35" s="16">
        <v>4274</v>
      </c>
      <c r="K35" s="16">
        <v>2969</v>
      </c>
    </row>
    <row r="36" spans="1:11" x14ac:dyDescent="0.35">
      <c r="A36" s="16" t="s">
        <v>43</v>
      </c>
      <c r="B36" s="16">
        <v>16685</v>
      </c>
      <c r="C36" s="16">
        <v>9974</v>
      </c>
      <c r="D36" s="16">
        <v>1397</v>
      </c>
      <c r="E36" s="16">
        <v>61223</v>
      </c>
      <c r="F36" s="16">
        <v>-4414</v>
      </c>
      <c r="G36" s="16">
        <v>84865</v>
      </c>
      <c r="H36" s="16">
        <v>-1682</v>
      </c>
      <c r="I36" s="16">
        <v>365</v>
      </c>
      <c r="J36" s="16">
        <v>4414</v>
      </c>
      <c r="K36" s="16">
        <v>3097</v>
      </c>
    </row>
    <row r="37" spans="1:11" x14ac:dyDescent="0.35">
      <c r="A37" s="16" t="s">
        <v>44</v>
      </c>
      <c r="B37" s="16">
        <v>18404</v>
      </c>
      <c r="C37" s="16">
        <v>11102</v>
      </c>
      <c r="D37" s="16">
        <v>1490</v>
      </c>
      <c r="E37" s="16">
        <v>64055</v>
      </c>
      <c r="F37" s="16">
        <v>-4576</v>
      </c>
      <c r="G37" s="16">
        <v>90475</v>
      </c>
      <c r="H37" s="16">
        <v>-1972</v>
      </c>
      <c r="I37" s="16">
        <v>295</v>
      </c>
      <c r="J37" s="16">
        <v>4576</v>
      </c>
      <c r="K37" s="16">
        <v>2899</v>
      </c>
    </row>
    <row r="38" spans="1:11" x14ac:dyDescent="0.35">
      <c r="A38" s="16" t="s">
        <v>45</v>
      </c>
      <c r="B38" s="16">
        <v>19458</v>
      </c>
      <c r="C38" s="16">
        <v>12629</v>
      </c>
      <c r="D38" s="16">
        <v>1584</v>
      </c>
      <c r="E38" s="16">
        <v>67701</v>
      </c>
      <c r="F38" s="16">
        <v>-4696</v>
      </c>
      <c r="G38" s="16">
        <v>96676</v>
      </c>
      <c r="H38" s="16">
        <v>-7909</v>
      </c>
      <c r="I38" s="16">
        <v>501</v>
      </c>
      <c r="J38" s="16">
        <v>4696</v>
      </c>
      <c r="K38" s="16">
        <v>-2712</v>
      </c>
    </row>
    <row r="39" spans="1:11" x14ac:dyDescent="0.35">
      <c r="A39" s="16" t="s">
        <v>46</v>
      </c>
      <c r="B39" s="16">
        <v>19188</v>
      </c>
      <c r="C39" s="16">
        <v>14705</v>
      </c>
      <c r="D39" s="16">
        <v>1653</v>
      </c>
      <c r="E39" s="16">
        <v>74454</v>
      </c>
      <c r="F39" s="16">
        <v>-4995</v>
      </c>
      <c r="G39" s="16">
        <v>105005</v>
      </c>
      <c r="H39" s="16">
        <v>-2829</v>
      </c>
      <c r="I39" s="16">
        <v>532</v>
      </c>
      <c r="J39" s="16">
        <v>4995</v>
      </c>
      <c r="K39" s="16">
        <v>2698</v>
      </c>
    </row>
    <row r="40" spans="1:11" x14ac:dyDescent="0.35">
      <c r="A40" s="16" t="s">
        <v>47</v>
      </c>
      <c r="B40" s="16">
        <v>20197</v>
      </c>
      <c r="C40" s="16">
        <v>16170</v>
      </c>
      <c r="D40" s="16">
        <v>2031</v>
      </c>
      <c r="E40" s="16">
        <v>81205</v>
      </c>
      <c r="F40" s="16">
        <v>-5407</v>
      </c>
      <c r="G40" s="16">
        <v>114196</v>
      </c>
      <c r="H40" s="16">
        <v>-5049</v>
      </c>
      <c r="I40" s="16">
        <v>725</v>
      </c>
      <c r="J40" s="16">
        <v>5407</v>
      </c>
      <c r="K40" s="16">
        <v>1083</v>
      </c>
    </row>
    <row r="41" spans="1:11" x14ac:dyDescent="0.35">
      <c r="A41" s="16" t="s">
        <v>48</v>
      </c>
      <c r="B41" s="16">
        <v>20569</v>
      </c>
      <c r="C41" s="16">
        <v>17334</v>
      </c>
      <c r="D41" s="16">
        <v>2113</v>
      </c>
      <c r="E41" s="16">
        <v>89446</v>
      </c>
      <c r="F41" s="16">
        <v>-5867</v>
      </c>
      <c r="G41" s="16">
        <v>123595</v>
      </c>
      <c r="H41" s="16">
        <v>-4303</v>
      </c>
      <c r="I41" s="16">
        <v>792</v>
      </c>
      <c r="J41" s="16">
        <v>5867</v>
      </c>
      <c r="K41" s="16">
        <v>2356</v>
      </c>
    </row>
    <row r="42" spans="1:11" x14ac:dyDescent="0.35">
      <c r="A42" s="16" t="s">
        <v>49</v>
      </c>
      <c r="B42" s="16">
        <v>23902</v>
      </c>
      <c r="C42" s="16">
        <v>17836</v>
      </c>
      <c r="D42" s="16">
        <v>3016</v>
      </c>
      <c r="E42" s="16">
        <v>96916</v>
      </c>
      <c r="F42" s="16">
        <v>-6275</v>
      </c>
      <c r="G42" s="16">
        <v>135395</v>
      </c>
      <c r="H42" s="16">
        <v>-1878</v>
      </c>
      <c r="I42" s="16">
        <v>537</v>
      </c>
      <c r="J42" s="16">
        <v>6275</v>
      </c>
      <c r="K42" s="16">
        <v>4934</v>
      </c>
    </row>
    <row r="43" spans="1:11" x14ac:dyDescent="0.35">
      <c r="A43" s="16" t="s">
        <v>50</v>
      </c>
      <c r="B43" s="16">
        <v>26995</v>
      </c>
      <c r="C43" s="16">
        <v>20315</v>
      </c>
      <c r="D43" s="16">
        <v>3341</v>
      </c>
      <c r="E43" s="16">
        <v>102745</v>
      </c>
      <c r="F43" s="16">
        <v>-7015</v>
      </c>
      <c r="G43" s="16">
        <v>146381</v>
      </c>
      <c r="H43" s="16">
        <v>-1402</v>
      </c>
      <c r="I43" s="16">
        <v>708</v>
      </c>
      <c r="J43" s="16">
        <v>7015</v>
      </c>
      <c r="K43" s="16">
        <v>6321</v>
      </c>
    </row>
    <row r="44" spans="1:11" x14ac:dyDescent="0.35">
      <c r="A44" s="16" t="s">
        <v>51</v>
      </c>
      <c r="B44" s="16">
        <v>26705</v>
      </c>
      <c r="C44" s="16">
        <v>23347</v>
      </c>
      <c r="D44" s="16">
        <v>3401</v>
      </c>
      <c r="E44" s="16">
        <v>109015</v>
      </c>
      <c r="F44" s="16">
        <v>-7716</v>
      </c>
      <c r="G44" s="16">
        <v>154752</v>
      </c>
      <c r="H44" s="16">
        <v>-2047</v>
      </c>
      <c r="I44" s="16">
        <v>757</v>
      </c>
      <c r="J44" s="16">
        <v>7716</v>
      </c>
      <c r="K44" s="16">
        <v>6426</v>
      </c>
    </row>
    <row r="45" spans="1:11" x14ac:dyDescent="0.35">
      <c r="A45" s="16" t="s">
        <v>52</v>
      </c>
      <c r="B45" s="16">
        <v>28762</v>
      </c>
      <c r="C45" s="16">
        <v>23445</v>
      </c>
      <c r="D45" s="16">
        <v>3294</v>
      </c>
      <c r="E45" s="16">
        <v>114680</v>
      </c>
      <c r="F45" s="16">
        <v>-8344</v>
      </c>
      <c r="G45" s="16">
        <v>161837</v>
      </c>
      <c r="H45" s="16">
        <v>-4841</v>
      </c>
      <c r="I45" s="16">
        <v>783</v>
      </c>
      <c r="J45" s="16">
        <v>8344</v>
      </c>
      <c r="K45" s="16">
        <v>4286</v>
      </c>
    </row>
    <row r="46" spans="1:11" x14ac:dyDescent="0.35">
      <c r="A46" s="16" t="s">
        <v>53</v>
      </c>
      <c r="B46" s="16">
        <v>32335</v>
      </c>
      <c r="C46" s="16">
        <v>24340</v>
      </c>
      <c r="D46" s="16">
        <v>3536</v>
      </c>
      <c r="E46" s="16">
        <v>120290</v>
      </c>
      <c r="F46" s="16">
        <v>-8978</v>
      </c>
      <c r="G46" s="16">
        <v>171523</v>
      </c>
      <c r="H46" s="16">
        <v>-2945</v>
      </c>
      <c r="I46" s="16">
        <v>834</v>
      </c>
      <c r="J46" s="16">
        <v>8978</v>
      </c>
      <c r="K46" s="16">
        <v>6867</v>
      </c>
    </row>
    <row r="47" spans="1:11" x14ac:dyDescent="0.35">
      <c r="A47" s="16" t="s">
        <v>54</v>
      </c>
      <c r="B47" s="16">
        <v>32550</v>
      </c>
      <c r="C47" s="16">
        <v>25697</v>
      </c>
      <c r="D47" s="16">
        <v>3834</v>
      </c>
      <c r="E47" s="16">
        <v>127108</v>
      </c>
      <c r="F47" s="16">
        <v>-9229</v>
      </c>
      <c r="G47" s="16">
        <v>179960</v>
      </c>
      <c r="H47" s="16">
        <v>-3608</v>
      </c>
      <c r="I47" s="16">
        <v>864</v>
      </c>
      <c r="J47" s="16">
        <v>9229</v>
      </c>
      <c r="K47" s="16">
        <v>6485</v>
      </c>
    </row>
    <row r="48" spans="1:11" x14ac:dyDescent="0.35">
      <c r="A48" s="16" t="s">
        <v>55</v>
      </c>
      <c r="B48" s="16">
        <v>30308</v>
      </c>
      <c r="C48" s="16">
        <v>25801</v>
      </c>
      <c r="D48" s="16">
        <v>3661</v>
      </c>
      <c r="E48" s="16">
        <v>131642</v>
      </c>
      <c r="F48" s="16">
        <v>-9262</v>
      </c>
      <c r="G48" s="16">
        <v>182150</v>
      </c>
      <c r="H48" s="16">
        <v>-1820</v>
      </c>
      <c r="I48" s="16">
        <v>799</v>
      </c>
      <c r="J48" s="16">
        <v>9262</v>
      </c>
      <c r="K48" s="16">
        <v>8241</v>
      </c>
    </row>
    <row r="49" spans="1:11" x14ac:dyDescent="0.35">
      <c r="A49" s="16" t="s">
        <v>56</v>
      </c>
      <c r="B49" s="16">
        <v>29285</v>
      </c>
      <c r="C49" s="16">
        <v>23796</v>
      </c>
      <c r="D49" s="16">
        <v>3960</v>
      </c>
      <c r="E49" s="16">
        <v>128177</v>
      </c>
      <c r="F49" s="16">
        <v>-9791</v>
      </c>
      <c r="G49" s="16">
        <v>175427</v>
      </c>
      <c r="H49" s="16">
        <v>5013</v>
      </c>
      <c r="I49" s="16">
        <v>986</v>
      </c>
      <c r="J49" s="16">
        <v>9791</v>
      </c>
      <c r="K49" s="16">
        <v>15790</v>
      </c>
    </row>
    <row r="50" spans="1:11" x14ac:dyDescent="0.35">
      <c r="A50" s="16" t="s">
        <v>57</v>
      </c>
      <c r="B50" s="16">
        <v>29470</v>
      </c>
      <c r="C50" s="16">
        <v>23978</v>
      </c>
      <c r="D50" s="16">
        <v>3648</v>
      </c>
      <c r="E50" s="16">
        <v>125549</v>
      </c>
      <c r="F50" s="16">
        <v>-10435</v>
      </c>
      <c r="G50" s="16">
        <v>172210</v>
      </c>
      <c r="H50" s="16">
        <v>-3788</v>
      </c>
      <c r="I50" s="16">
        <v>1009</v>
      </c>
      <c r="J50" s="16">
        <v>10435</v>
      </c>
      <c r="K50" s="16">
        <v>7656</v>
      </c>
    </row>
    <row r="51" spans="1:11" x14ac:dyDescent="0.35">
      <c r="A51" s="16" t="s">
        <v>58</v>
      </c>
      <c r="B51" s="16">
        <v>29419</v>
      </c>
      <c r="C51" s="16">
        <v>25028</v>
      </c>
      <c r="D51" s="16">
        <v>3323</v>
      </c>
      <c r="E51" s="16">
        <v>125742</v>
      </c>
      <c r="F51" s="16">
        <v>-11076</v>
      </c>
      <c r="G51" s="16">
        <v>172436</v>
      </c>
      <c r="H51" s="16">
        <v>-4698</v>
      </c>
      <c r="I51" s="16">
        <v>1078</v>
      </c>
      <c r="J51" s="16">
        <v>11076</v>
      </c>
      <c r="K51" s="16">
        <v>7456</v>
      </c>
    </row>
    <row r="52" spans="1:11" x14ac:dyDescent="0.35">
      <c r="A52" s="16" t="s">
        <v>59</v>
      </c>
      <c r="B52" s="16">
        <v>32769</v>
      </c>
      <c r="C52" s="16">
        <v>26099</v>
      </c>
      <c r="D52" s="16">
        <v>3167</v>
      </c>
      <c r="E52" s="16">
        <v>122548</v>
      </c>
      <c r="F52" s="16">
        <v>-11619</v>
      </c>
      <c r="G52" s="16">
        <v>172964</v>
      </c>
      <c r="H52" s="16">
        <v>-5326</v>
      </c>
      <c r="I52" s="16">
        <v>1512</v>
      </c>
      <c r="J52" s="16">
        <v>11619</v>
      </c>
      <c r="K52" s="16">
        <v>7805</v>
      </c>
    </row>
    <row r="53" spans="1:11" x14ac:dyDescent="0.35">
      <c r="A53" s="16" t="s">
        <v>60</v>
      </c>
      <c r="B53" s="16">
        <v>37840</v>
      </c>
      <c r="C53" s="16">
        <v>26359</v>
      </c>
      <c r="D53" s="16">
        <v>3055</v>
      </c>
      <c r="E53" s="16">
        <v>118739</v>
      </c>
      <c r="F53" s="16">
        <v>-12061</v>
      </c>
      <c r="G53" s="16">
        <v>173932</v>
      </c>
      <c r="H53" s="16">
        <v>-6043</v>
      </c>
      <c r="I53" s="16">
        <v>1497</v>
      </c>
      <c r="J53" s="16">
        <v>12061</v>
      </c>
      <c r="K53" s="16">
        <v>7515</v>
      </c>
    </row>
    <row r="54" spans="1:11" x14ac:dyDescent="0.35">
      <c r="A54" s="16" t="s">
        <v>61</v>
      </c>
      <c r="B54" s="16">
        <v>42094</v>
      </c>
      <c r="C54" s="16">
        <v>26769</v>
      </c>
      <c r="D54" s="16">
        <v>3004</v>
      </c>
      <c r="E54" s="16">
        <v>115057</v>
      </c>
      <c r="F54" s="16">
        <v>-12691</v>
      </c>
      <c r="G54" s="16">
        <v>174233</v>
      </c>
      <c r="H54" s="16">
        <v>-4029</v>
      </c>
      <c r="I54" s="16">
        <v>1579</v>
      </c>
      <c r="J54" s="16">
        <v>12691</v>
      </c>
      <c r="K54" s="16">
        <v>10241</v>
      </c>
    </row>
    <row r="55" spans="1:11" x14ac:dyDescent="0.35">
      <c r="A55" s="16" t="s">
        <v>62</v>
      </c>
      <c r="B55" s="16">
        <v>42232</v>
      </c>
      <c r="C55" s="16">
        <v>27740</v>
      </c>
      <c r="D55" s="16">
        <v>2952</v>
      </c>
      <c r="E55" s="16">
        <v>114197</v>
      </c>
      <c r="F55" s="16">
        <v>-13300</v>
      </c>
      <c r="G55" s="16">
        <v>173821</v>
      </c>
      <c r="H55" s="16">
        <v>-2270</v>
      </c>
      <c r="I55" s="16">
        <v>1605</v>
      </c>
      <c r="J55" s="16">
        <v>13300</v>
      </c>
      <c r="K55" s="16">
        <v>12635</v>
      </c>
    </row>
    <row r="56" spans="1:11" x14ac:dyDescent="0.35">
      <c r="A56" s="16" t="s">
        <v>63</v>
      </c>
      <c r="B56" s="16">
        <v>45438</v>
      </c>
      <c r="C56" s="16">
        <v>28309</v>
      </c>
      <c r="D56" s="16">
        <v>2820</v>
      </c>
      <c r="E56" s="16">
        <v>112570</v>
      </c>
      <c r="F56" s="16">
        <v>-13912</v>
      </c>
      <c r="G56" s="16">
        <v>175225</v>
      </c>
      <c r="H56" s="16">
        <v>-5490</v>
      </c>
      <c r="I56" s="16">
        <v>1880</v>
      </c>
      <c r="J56" s="16">
        <v>13912</v>
      </c>
      <c r="K56" s="16">
        <v>10302</v>
      </c>
    </row>
    <row r="57" spans="1:11" x14ac:dyDescent="0.35">
      <c r="A57" s="16" t="s">
        <v>64</v>
      </c>
      <c r="B57" s="16">
        <v>47316</v>
      </c>
      <c r="C57" s="16">
        <v>29365</v>
      </c>
      <c r="D57" s="16">
        <v>2951</v>
      </c>
      <c r="E57" s="16">
        <v>114628</v>
      </c>
      <c r="F57" s="16">
        <v>-14690</v>
      </c>
      <c r="G57" s="16">
        <v>179570</v>
      </c>
      <c r="H57" s="16">
        <v>-5535</v>
      </c>
      <c r="I57" s="16">
        <v>1671</v>
      </c>
      <c r="J57" s="16">
        <v>14690</v>
      </c>
      <c r="K57" s="16">
        <v>10826</v>
      </c>
    </row>
    <row r="58" spans="1:11" x14ac:dyDescent="0.35">
      <c r="A58" s="16" t="s">
        <v>65</v>
      </c>
      <c r="B58" s="16">
        <v>42393</v>
      </c>
      <c r="C58" s="16">
        <v>28239</v>
      </c>
      <c r="D58" s="16">
        <v>2959</v>
      </c>
      <c r="E58" s="16">
        <v>148992</v>
      </c>
      <c r="F58" s="16">
        <v>-15143</v>
      </c>
      <c r="G58" s="16">
        <v>207440</v>
      </c>
      <c r="H58" s="16">
        <v>-11555</v>
      </c>
      <c r="I58" s="16">
        <v>1504</v>
      </c>
      <c r="J58" s="16">
        <v>15143</v>
      </c>
      <c r="K58" s="16">
        <v>5092</v>
      </c>
    </row>
    <row r="59" spans="1:11" x14ac:dyDescent="0.35">
      <c r="A59" s="16" t="s">
        <v>66</v>
      </c>
      <c r="B59" s="16">
        <v>46413</v>
      </c>
      <c r="C59" s="16">
        <v>32574</v>
      </c>
      <c r="D59" s="16">
        <v>2879</v>
      </c>
      <c r="E59" s="16">
        <v>132788</v>
      </c>
      <c r="F59" s="16">
        <v>-15880</v>
      </c>
      <c r="G59" s="16">
        <v>198774</v>
      </c>
      <c r="H59" s="16">
        <v>-7591</v>
      </c>
      <c r="I59" s="16">
        <v>1368</v>
      </c>
      <c r="J59" s="16">
        <v>15880</v>
      </c>
      <c r="K59" s="16">
        <v>9657</v>
      </c>
    </row>
    <row r="60" spans="1:11" x14ac:dyDescent="0.35">
      <c r="A60" s="16" t="s">
        <v>67</v>
      </c>
      <c r="B60" s="16">
        <v>66137</v>
      </c>
      <c r="C60" s="16">
        <v>35628</v>
      </c>
      <c r="D60" s="16">
        <v>2819</v>
      </c>
      <c r="E60" s="16">
        <v>126654</v>
      </c>
      <c r="F60" s="16">
        <v>-17437</v>
      </c>
      <c r="G60" s="16">
        <v>213801</v>
      </c>
      <c r="H60" s="16">
        <v>-10429</v>
      </c>
      <c r="I60" s="16">
        <v>1608</v>
      </c>
      <c r="J60" s="16">
        <v>17437</v>
      </c>
      <c r="K60" s="16">
        <v>8616</v>
      </c>
    </row>
    <row r="61" spans="1:11" x14ac:dyDescent="0.35">
      <c r="A61" s="16" t="s">
        <v>68</v>
      </c>
      <c r="B61" s="16">
        <v>71404</v>
      </c>
      <c r="C61" s="16">
        <v>38838</v>
      </c>
      <c r="D61" s="16">
        <v>2909</v>
      </c>
      <c r="E61" s="16">
        <v>135077</v>
      </c>
      <c r="F61" s="16">
        <v>-18731</v>
      </c>
      <c r="G61" s="16">
        <v>229497</v>
      </c>
      <c r="H61" s="16">
        <v>-13075</v>
      </c>
      <c r="I61" s="16">
        <v>1852</v>
      </c>
      <c r="J61" s="16">
        <v>18731</v>
      </c>
      <c r="K61" s="16">
        <v>7508</v>
      </c>
    </row>
    <row r="62" spans="1:11" x14ac:dyDescent="0.35">
      <c r="A62" s="16" t="s">
        <v>69</v>
      </c>
      <c r="B62" s="16">
        <v>74358</v>
      </c>
      <c r="C62" s="16">
        <v>42250</v>
      </c>
      <c r="D62" s="16">
        <v>3051</v>
      </c>
      <c r="E62" s="16">
        <v>145093</v>
      </c>
      <c r="F62" s="16">
        <v>-19513</v>
      </c>
      <c r="G62" s="16">
        <v>245239</v>
      </c>
      <c r="H62" s="16">
        <v>-11204</v>
      </c>
      <c r="I62" s="16">
        <v>1782</v>
      </c>
      <c r="J62" s="16">
        <v>19513</v>
      </c>
      <c r="K62" s="16">
        <v>10091</v>
      </c>
    </row>
    <row r="63" spans="1:11" x14ac:dyDescent="0.35">
      <c r="A63" s="16" t="s">
        <v>70</v>
      </c>
      <c r="B63" s="16">
        <v>78333</v>
      </c>
      <c r="C63" s="16">
        <v>45671</v>
      </c>
      <c r="D63" s="16">
        <v>3086</v>
      </c>
      <c r="E63" s="16">
        <v>149166</v>
      </c>
      <c r="F63" s="16">
        <v>-20399</v>
      </c>
      <c r="G63" s="16">
        <v>255857</v>
      </c>
      <c r="H63" s="16">
        <v>-15684</v>
      </c>
      <c r="I63" s="16">
        <v>1671</v>
      </c>
      <c r="J63" s="16">
        <v>20399</v>
      </c>
      <c r="K63" s="16">
        <v>6386</v>
      </c>
    </row>
    <row r="64" spans="1:11" ht="28.5" customHeight="1" x14ac:dyDescent="0.35">
      <c r="A64" s="16" t="s">
        <v>414</v>
      </c>
      <c r="B64" s="16">
        <v>4108</v>
      </c>
      <c r="C64" s="16">
        <v>2184</v>
      </c>
      <c r="D64" s="16">
        <v>439</v>
      </c>
      <c r="E64" s="16">
        <v>14572</v>
      </c>
      <c r="F64" s="16">
        <v>-1058</v>
      </c>
      <c r="G64" s="16">
        <v>20245</v>
      </c>
      <c r="H64" s="16">
        <v>-653</v>
      </c>
      <c r="I64" s="16">
        <v>74</v>
      </c>
      <c r="J64" s="16">
        <v>1058</v>
      </c>
      <c r="K64" s="16">
        <v>479</v>
      </c>
    </row>
    <row r="65" spans="1:11" x14ac:dyDescent="0.35">
      <c r="A65" s="16" t="s">
        <v>415</v>
      </c>
      <c r="B65" s="16">
        <v>4398</v>
      </c>
      <c r="C65" s="16">
        <v>2184</v>
      </c>
      <c r="D65" s="16">
        <v>434</v>
      </c>
      <c r="E65" s="16">
        <v>14277</v>
      </c>
      <c r="F65" s="16">
        <v>-1065</v>
      </c>
      <c r="G65" s="16">
        <v>20228</v>
      </c>
      <c r="H65" s="16">
        <v>-675</v>
      </c>
      <c r="I65" s="16">
        <v>154</v>
      </c>
      <c r="J65" s="16">
        <v>1065</v>
      </c>
      <c r="K65" s="16">
        <v>544</v>
      </c>
    </row>
    <row r="66" spans="1:11" x14ac:dyDescent="0.35">
      <c r="A66" s="16" t="s">
        <v>416</v>
      </c>
      <c r="B66" s="16">
        <v>3850</v>
      </c>
      <c r="C66" s="16">
        <v>2184</v>
      </c>
      <c r="D66" s="16">
        <v>371</v>
      </c>
      <c r="E66" s="16">
        <v>14862</v>
      </c>
      <c r="F66" s="16">
        <v>-1073</v>
      </c>
      <c r="G66" s="16">
        <v>20194</v>
      </c>
      <c r="H66" s="16">
        <v>-676</v>
      </c>
      <c r="I66" s="16">
        <v>205</v>
      </c>
      <c r="J66" s="16">
        <v>1073</v>
      </c>
      <c r="K66" s="16">
        <v>602</v>
      </c>
    </row>
    <row r="67" spans="1:11" x14ac:dyDescent="0.35">
      <c r="A67" s="16" t="s">
        <v>417</v>
      </c>
      <c r="B67" s="16">
        <v>2614</v>
      </c>
      <c r="C67" s="16">
        <v>2176</v>
      </c>
      <c r="D67" s="16">
        <v>357</v>
      </c>
      <c r="E67" s="16">
        <v>16056</v>
      </c>
      <c r="F67" s="16">
        <v>-1078</v>
      </c>
      <c r="G67" s="16">
        <v>20125</v>
      </c>
      <c r="H67" s="16">
        <v>186</v>
      </c>
      <c r="I67" s="16">
        <v>80</v>
      </c>
      <c r="J67" s="16">
        <v>1078</v>
      </c>
      <c r="K67" s="16">
        <v>1344</v>
      </c>
    </row>
    <row r="68" spans="1:11" x14ac:dyDescent="0.35">
      <c r="A68" s="16" t="s">
        <v>418</v>
      </c>
      <c r="B68" s="16">
        <v>4474</v>
      </c>
      <c r="C68" s="16">
        <v>2495</v>
      </c>
      <c r="D68" s="16">
        <v>367</v>
      </c>
      <c r="E68" s="16">
        <v>15012</v>
      </c>
      <c r="F68" s="16">
        <v>-1082</v>
      </c>
      <c r="G68" s="16">
        <v>21266</v>
      </c>
      <c r="H68" s="16">
        <v>-651</v>
      </c>
      <c r="I68" s="16">
        <v>72</v>
      </c>
      <c r="J68" s="16">
        <v>1082</v>
      </c>
      <c r="K68" s="16">
        <v>503</v>
      </c>
    </row>
    <row r="69" spans="1:11" x14ac:dyDescent="0.35">
      <c r="A69" s="16" t="s">
        <v>419</v>
      </c>
      <c r="B69" s="16">
        <v>4684</v>
      </c>
      <c r="C69" s="16">
        <v>2495</v>
      </c>
      <c r="D69" s="16">
        <v>338</v>
      </c>
      <c r="E69" s="16">
        <v>14809</v>
      </c>
      <c r="F69" s="16">
        <v>-1091</v>
      </c>
      <c r="G69" s="16">
        <v>21235</v>
      </c>
      <c r="H69" s="16">
        <v>-534</v>
      </c>
      <c r="I69" s="16">
        <v>118</v>
      </c>
      <c r="J69" s="16">
        <v>1091</v>
      </c>
      <c r="K69" s="16">
        <v>675</v>
      </c>
    </row>
    <row r="70" spans="1:11" x14ac:dyDescent="0.35">
      <c r="A70" s="16" t="s">
        <v>420</v>
      </c>
      <c r="B70" s="16">
        <v>4980</v>
      </c>
      <c r="C70" s="16">
        <v>2495</v>
      </c>
      <c r="D70" s="16">
        <v>342</v>
      </c>
      <c r="E70" s="16">
        <v>14501</v>
      </c>
      <c r="F70" s="16">
        <v>-1115</v>
      </c>
      <c r="G70" s="16">
        <v>21203</v>
      </c>
      <c r="H70" s="16">
        <v>-456</v>
      </c>
      <c r="I70" s="16">
        <v>100</v>
      </c>
      <c r="J70" s="16">
        <v>1115</v>
      </c>
      <c r="K70" s="16">
        <v>759</v>
      </c>
    </row>
    <row r="71" spans="1:11" x14ac:dyDescent="0.35">
      <c r="A71" s="16" t="s">
        <v>421</v>
      </c>
      <c r="B71" s="16">
        <v>2547</v>
      </c>
      <c r="C71" s="16">
        <v>2489</v>
      </c>
      <c r="D71" s="16">
        <v>350</v>
      </c>
      <c r="E71" s="16">
        <v>16901</v>
      </c>
      <c r="F71" s="16">
        <v>-1126</v>
      </c>
      <c r="G71" s="16">
        <v>21161</v>
      </c>
      <c r="H71" s="16">
        <v>-41</v>
      </c>
      <c r="I71" s="16">
        <v>75</v>
      </c>
      <c r="J71" s="16">
        <v>1126</v>
      </c>
      <c r="K71" s="16">
        <v>1160</v>
      </c>
    </row>
    <row r="72" spans="1:11" x14ac:dyDescent="0.35">
      <c r="A72" s="16" t="s">
        <v>422</v>
      </c>
      <c r="B72" s="16">
        <v>5278</v>
      </c>
      <c r="C72" s="16">
        <v>2778</v>
      </c>
      <c r="D72" s="16">
        <v>363</v>
      </c>
      <c r="E72" s="16">
        <v>15352</v>
      </c>
      <c r="F72" s="16">
        <v>-1129</v>
      </c>
      <c r="G72" s="16">
        <v>22642</v>
      </c>
      <c r="H72" s="16">
        <v>-742</v>
      </c>
      <c r="I72" s="16">
        <v>62</v>
      </c>
      <c r="J72" s="16">
        <v>1129</v>
      </c>
      <c r="K72" s="16">
        <v>449</v>
      </c>
    </row>
    <row r="73" spans="1:11" x14ac:dyDescent="0.35">
      <c r="A73" s="16" t="s">
        <v>423</v>
      </c>
      <c r="B73" s="16">
        <v>5042</v>
      </c>
      <c r="C73" s="16">
        <v>2777</v>
      </c>
      <c r="D73" s="16">
        <v>375</v>
      </c>
      <c r="E73" s="16">
        <v>15575</v>
      </c>
      <c r="F73" s="16">
        <v>-1137</v>
      </c>
      <c r="G73" s="16">
        <v>22632</v>
      </c>
      <c r="H73" s="16">
        <v>-602</v>
      </c>
      <c r="I73" s="16">
        <v>69</v>
      </c>
      <c r="J73" s="16">
        <v>1137</v>
      </c>
      <c r="K73" s="16">
        <v>604</v>
      </c>
    </row>
    <row r="74" spans="1:11" x14ac:dyDescent="0.35">
      <c r="A74" s="16" t="s">
        <v>424</v>
      </c>
      <c r="B74" s="16">
        <v>4057</v>
      </c>
      <c r="C74" s="16">
        <v>2778</v>
      </c>
      <c r="D74" s="16">
        <v>382</v>
      </c>
      <c r="E74" s="16">
        <v>16556</v>
      </c>
      <c r="F74" s="16">
        <v>-1145</v>
      </c>
      <c r="G74" s="16">
        <v>22628</v>
      </c>
      <c r="H74" s="16">
        <v>-528</v>
      </c>
      <c r="I74" s="16">
        <v>69</v>
      </c>
      <c r="J74" s="16">
        <v>1145</v>
      </c>
      <c r="K74" s="16">
        <v>686</v>
      </c>
    </row>
    <row r="75" spans="1:11" x14ac:dyDescent="0.35">
      <c r="A75" s="16" t="s">
        <v>425</v>
      </c>
      <c r="B75" s="16">
        <v>4027</v>
      </c>
      <c r="C75" s="16">
        <v>2769</v>
      </c>
      <c r="D75" s="16">
        <v>370</v>
      </c>
      <c r="E75" s="16">
        <v>16572</v>
      </c>
      <c r="F75" s="16">
        <v>-1165</v>
      </c>
      <c r="G75" s="16">
        <v>22573</v>
      </c>
      <c r="H75" s="16">
        <v>-100</v>
      </c>
      <c r="I75" s="16">
        <v>95</v>
      </c>
      <c r="J75" s="16">
        <v>1165</v>
      </c>
      <c r="K75" s="16">
        <v>1160</v>
      </c>
    </row>
    <row r="76" spans="1:11" x14ac:dyDescent="0.35">
      <c r="A76" s="16" t="s">
        <v>426</v>
      </c>
      <c r="B76" s="16">
        <v>5446</v>
      </c>
      <c r="C76" s="16">
        <v>3158</v>
      </c>
      <c r="D76" s="16">
        <v>400</v>
      </c>
      <c r="E76" s="16">
        <v>16374</v>
      </c>
      <c r="F76" s="16">
        <v>-1167</v>
      </c>
      <c r="G76" s="16">
        <v>24211</v>
      </c>
      <c r="H76" s="16">
        <v>-837</v>
      </c>
      <c r="I76" s="16">
        <v>98</v>
      </c>
      <c r="J76" s="16">
        <v>1167</v>
      </c>
      <c r="K76" s="16">
        <v>428</v>
      </c>
    </row>
    <row r="77" spans="1:11" x14ac:dyDescent="0.35">
      <c r="A77" s="16" t="s">
        <v>427</v>
      </c>
      <c r="B77" s="16">
        <v>5045</v>
      </c>
      <c r="C77" s="16">
        <v>3156</v>
      </c>
      <c r="D77" s="16">
        <v>391</v>
      </c>
      <c r="E77" s="16">
        <v>16762</v>
      </c>
      <c r="F77" s="16">
        <v>-1151</v>
      </c>
      <c r="G77" s="16">
        <v>24203</v>
      </c>
      <c r="H77" s="16">
        <v>-6668</v>
      </c>
      <c r="I77" s="16">
        <v>137</v>
      </c>
      <c r="J77" s="16">
        <v>1151</v>
      </c>
      <c r="K77" s="16">
        <v>-5380</v>
      </c>
    </row>
    <row r="78" spans="1:11" x14ac:dyDescent="0.35">
      <c r="A78" s="16" t="s">
        <v>428</v>
      </c>
      <c r="B78" s="16">
        <v>5418</v>
      </c>
      <c r="C78" s="16">
        <v>3158</v>
      </c>
      <c r="D78" s="16">
        <v>396</v>
      </c>
      <c r="E78" s="16">
        <v>16345</v>
      </c>
      <c r="F78" s="16">
        <v>-1177</v>
      </c>
      <c r="G78" s="16">
        <v>24140</v>
      </c>
      <c r="H78" s="16">
        <v>-527</v>
      </c>
      <c r="I78" s="16">
        <v>116</v>
      </c>
      <c r="J78" s="16">
        <v>1177</v>
      </c>
      <c r="K78" s="16">
        <v>766</v>
      </c>
    </row>
    <row r="79" spans="1:11" x14ac:dyDescent="0.35">
      <c r="A79" s="16" t="s">
        <v>429</v>
      </c>
      <c r="B79" s="16">
        <v>3549</v>
      </c>
      <c r="C79" s="16">
        <v>3157</v>
      </c>
      <c r="D79" s="16">
        <v>397</v>
      </c>
      <c r="E79" s="16">
        <v>18220</v>
      </c>
      <c r="F79" s="16">
        <v>-1201</v>
      </c>
      <c r="G79" s="16">
        <v>24122</v>
      </c>
      <c r="H79" s="16">
        <v>123</v>
      </c>
      <c r="I79" s="16">
        <v>150</v>
      </c>
      <c r="J79" s="16">
        <v>1201</v>
      </c>
      <c r="K79" s="16">
        <v>1474</v>
      </c>
    </row>
    <row r="80" spans="1:11" x14ac:dyDescent="0.35">
      <c r="A80" s="16" t="s">
        <v>430</v>
      </c>
      <c r="B80" s="16">
        <v>4823</v>
      </c>
      <c r="C80" s="16">
        <v>3680</v>
      </c>
      <c r="D80" s="16">
        <v>409</v>
      </c>
      <c r="E80" s="16">
        <v>18607</v>
      </c>
      <c r="F80" s="16">
        <v>-1210</v>
      </c>
      <c r="G80" s="16">
        <v>26309</v>
      </c>
      <c r="H80" s="16">
        <v>-1829</v>
      </c>
      <c r="I80" s="16">
        <v>97</v>
      </c>
      <c r="J80" s="16">
        <v>1210</v>
      </c>
      <c r="K80" s="16">
        <v>-522</v>
      </c>
    </row>
    <row r="81" spans="1:11" x14ac:dyDescent="0.35">
      <c r="A81" s="16" t="s">
        <v>431</v>
      </c>
      <c r="B81" s="16">
        <v>5897</v>
      </c>
      <c r="C81" s="16">
        <v>3678</v>
      </c>
      <c r="D81" s="16">
        <v>409</v>
      </c>
      <c r="E81" s="16">
        <v>17576</v>
      </c>
      <c r="F81" s="16">
        <v>-1238</v>
      </c>
      <c r="G81" s="16">
        <v>26322</v>
      </c>
      <c r="H81" s="16">
        <v>-401</v>
      </c>
      <c r="I81" s="16">
        <v>132</v>
      </c>
      <c r="J81" s="16">
        <v>1238</v>
      </c>
      <c r="K81" s="16">
        <v>969</v>
      </c>
    </row>
    <row r="82" spans="1:11" x14ac:dyDescent="0.35">
      <c r="A82" s="16" t="s">
        <v>432</v>
      </c>
      <c r="B82" s="16">
        <v>4579</v>
      </c>
      <c r="C82" s="16">
        <v>3680</v>
      </c>
      <c r="D82" s="16">
        <v>413</v>
      </c>
      <c r="E82" s="16">
        <v>18804</v>
      </c>
      <c r="F82" s="16">
        <v>-1258</v>
      </c>
      <c r="G82" s="16">
        <v>26218</v>
      </c>
      <c r="H82" s="16">
        <v>-50</v>
      </c>
      <c r="I82" s="16">
        <v>106</v>
      </c>
      <c r="J82" s="16">
        <v>1258</v>
      </c>
      <c r="K82" s="16">
        <v>1314</v>
      </c>
    </row>
    <row r="83" spans="1:11" x14ac:dyDescent="0.35">
      <c r="A83" s="16" t="s">
        <v>433</v>
      </c>
      <c r="B83" s="16">
        <v>3889</v>
      </c>
      <c r="C83" s="16">
        <v>3667</v>
      </c>
      <c r="D83" s="16">
        <v>422</v>
      </c>
      <c r="E83" s="16">
        <v>19467</v>
      </c>
      <c r="F83" s="16">
        <v>-1289</v>
      </c>
      <c r="G83" s="16">
        <v>26156</v>
      </c>
      <c r="H83" s="16">
        <v>-549</v>
      </c>
      <c r="I83" s="16">
        <v>197</v>
      </c>
      <c r="J83" s="16">
        <v>1289</v>
      </c>
      <c r="K83" s="16">
        <v>937</v>
      </c>
    </row>
    <row r="84" spans="1:11" x14ac:dyDescent="0.35">
      <c r="A84" s="16" t="s">
        <v>434</v>
      </c>
      <c r="B84" s="16">
        <v>5643</v>
      </c>
      <c r="C84" s="16">
        <v>4043</v>
      </c>
      <c r="D84" s="16">
        <v>524</v>
      </c>
      <c r="E84" s="16">
        <v>19670</v>
      </c>
      <c r="F84" s="16">
        <v>-1319</v>
      </c>
      <c r="G84" s="16">
        <v>28561</v>
      </c>
      <c r="H84" s="16">
        <v>-2676</v>
      </c>
      <c r="I84" s="16">
        <v>161</v>
      </c>
      <c r="J84" s="16">
        <v>1319</v>
      </c>
      <c r="K84" s="16">
        <v>-1196</v>
      </c>
    </row>
    <row r="85" spans="1:11" x14ac:dyDescent="0.35">
      <c r="A85" s="16" t="s">
        <v>435</v>
      </c>
      <c r="B85" s="16">
        <v>5282</v>
      </c>
      <c r="C85" s="16">
        <v>4043</v>
      </c>
      <c r="D85" s="16">
        <v>520</v>
      </c>
      <c r="E85" s="16">
        <v>20105</v>
      </c>
      <c r="F85" s="16">
        <v>-1345</v>
      </c>
      <c r="G85" s="16">
        <v>28605</v>
      </c>
      <c r="H85" s="16">
        <v>-832</v>
      </c>
      <c r="I85" s="16">
        <v>175</v>
      </c>
      <c r="J85" s="16">
        <v>1345</v>
      </c>
      <c r="K85" s="16">
        <v>688</v>
      </c>
    </row>
    <row r="86" spans="1:11" x14ac:dyDescent="0.35">
      <c r="A86" s="16" t="s">
        <v>436</v>
      </c>
      <c r="B86" s="16">
        <v>5445</v>
      </c>
      <c r="C86" s="16">
        <v>4044</v>
      </c>
      <c r="D86" s="16">
        <v>487</v>
      </c>
      <c r="E86" s="16">
        <v>19907</v>
      </c>
      <c r="F86" s="16">
        <v>-1353</v>
      </c>
      <c r="G86" s="16">
        <v>28530</v>
      </c>
      <c r="H86" s="16">
        <v>-758</v>
      </c>
      <c r="I86" s="16">
        <v>183</v>
      </c>
      <c r="J86" s="16">
        <v>1353</v>
      </c>
      <c r="K86" s="16">
        <v>778</v>
      </c>
    </row>
    <row r="87" spans="1:11" x14ac:dyDescent="0.35">
      <c r="A87" s="16" t="s">
        <v>437</v>
      </c>
      <c r="B87" s="16">
        <v>3827</v>
      </c>
      <c r="C87" s="16">
        <v>4040</v>
      </c>
      <c r="D87" s="16">
        <v>500</v>
      </c>
      <c r="E87" s="16">
        <v>21523</v>
      </c>
      <c r="F87" s="16">
        <v>-1390</v>
      </c>
      <c r="G87" s="16">
        <v>28500</v>
      </c>
      <c r="H87" s="16">
        <v>-783</v>
      </c>
      <c r="I87" s="16">
        <v>206</v>
      </c>
      <c r="J87" s="16">
        <v>1390</v>
      </c>
      <c r="K87" s="16">
        <v>813</v>
      </c>
    </row>
    <row r="88" spans="1:11" x14ac:dyDescent="0.35">
      <c r="A88" s="16" t="s">
        <v>438</v>
      </c>
      <c r="B88" s="16">
        <v>4995</v>
      </c>
      <c r="C88" s="16">
        <v>4338</v>
      </c>
      <c r="D88" s="16">
        <v>481</v>
      </c>
      <c r="E88" s="16">
        <v>22604</v>
      </c>
      <c r="F88" s="16">
        <v>-1426</v>
      </c>
      <c r="G88" s="16">
        <v>30992</v>
      </c>
      <c r="H88" s="16">
        <v>-2886</v>
      </c>
      <c r="I88" s="16">
        <v>186</v>
      </c>
      <c r="J88" s="16">
        <v>1426</v>
      </c>
      <c r="K88" s="16">
        <v>-1274</v>
      </c>
    </row>
    <row r="89" spans="1:11" x14ac:dyDescent="0.35">
      <c r="A89" s="16" t="s">
        <v>439</v>
      </c>
      <c r="B89" s="16">
        <v>6175</v>
      </c>
      <c r="C89" s="16">
        <v>4337</v>
      </c>
      <c r="D89" s="16">
        <v>538</v>
      </c>
      <c r="E89" s="16">
        <v>21326</v>
      </c>
      <c r="F89" s="16">
        <v>-1449</v>
      </c>
      <c r="G89" s="16">
        <v>30927</v>
      </c>
      <c r="H89" s="16">
        <v>-1361</v>
      </c>
      <c r="I89" s="16">
        <v>204</v>
      </c>
      <c r="J89" s="16">
        <v>1449</v>
      </c>
      <c r="K89" s="16">
        <v>292</v>
      </c>
    </row>
    <row r="90" spans="1:11" x14ac:dyDescent="0.35">
      <c r="A90" s="16" t="s">
        <v>440</v>
      </c>
      <c r="B90" s="16">
        <v>5066</v>
      </c>
      <c r="C90" s="16">
        <v>4337</v>
      </c>
      <c r="D90" s="16">
        <v>522</v>
      </c>
      <c r="E90" s="16">
        <v>22405</v>
      </c>
      <c r="F90" s="16">
        <v>-1480</v>
      </c>
      <c r="G90" s="16">
        <v>30850</v>
      </c>
      <c r="H90" s="16">
        <v>-760</v>
      </c>
      <c r="I90" s="16">
        <v>193</v>
      </c>
      <c r="J90" s="16">
        <v>1480</v>
      </c>
      <c r="K90" s="16">
        <v>913</v>
      </c>
    </row>
    <row r="91" spans="1:11" x14ac:dyDescent="0.35">
      <c r="A91" s="16" t="s">
        <v>441</v>
      </c>
      <c r="B91" s="16">
        <v>4333</v>
      </c>
      <c r="C91" s="16">
        <v>4322</v>
      </c>
      <c r="D91" s="16">
        <v>572</v>
      </c>
      <c r="E91" s="16">
        <v>23111</v>
      </c>
      <c r="F91" s="16">
        <v>-1512</v>
      </c>
      <c r="G91" s="16">
        <v>30826</v>
      </c>
      <c r="H91" s="16">
        <v>704</v>
      </c>
      <c r="I91" s="16">
        <v>209</v>
      </c>
      <c r="J91" s="16">
        <v>1512</v>
      </c>
      <c r="K91" s="16">
        <v>2425</v>
      </c>
    </row>
    <row r="92" spans="1:11" x14ac:dyDescent="0.35">
      <c r="A92" s="16" t="s">
        <v>442</v>
      </c>
      <c r="B92" s="16">
        <v>5361</v>
      </c>
      <c r="C92" s="16">
        <v>4460</v>
      </c>
      <c r="D92" s="16">
        <v>759</v>
      </c>
      <c r="E92" s="16">
        <v>24660</v>
      </c>
      <c r="F92" s="16">
        <v>-1524</v>
      </c>
      <c r="G92" s="16">
        <v>33716</v>
      </c>
      <c r="H92" s="16">
        <v>-1853</v>
      </c>
      <c r="I92" s="16">
        <v>124</v>
      </c>
      <c r="J92" s="16">
        <v>1524</v>
      </c>
      <c r="K92" s="16">
        <v>-205</v>
      </c>
    </row>
    <row r="93" spans="1:11" x14ac:dyDescent="0.35">
      <c r="A93" s="16" t="s">
        <v>443</v>
      </c>
      <c r="B93" s="16">
        <v>6989</v>
      </c>
      <c r="C93" s="16">
        <v>4459</v>
      </c>
      <c r="D93" s="16">
        <v>726</v>
      </c>
      <c r="E93" s="16">
        <v>23126</v>
      </c>
      <c r="F93" s="16">
        <v>-1541</v>
      </c>
      <c r="G93" s="16">
        <v>33759</v>
      </c>
      <c r="H93" s="16">
        <v>-788</v>
      </c>
      <c r="I93" s="16">
        <v>127</v>
      </c>
      <c r="J93" s="16">
        <v>1541</v>
      </c>
      <c r="K93" s="16">
        <v>880</v>
      </c>
    </row>
    <row r="94" spans="1:11" x14ac:dyDescent="0.35">
      <c r="A94" s="16" t="s">
        <v>444</v>
      </c>
      <c r="B94" s="16">
        <v>6356</v>
      </c>
      <c r="C94" s="16">
        <v>4459</v>
      </c>
      <c r="D94" s="16">
        <v>779</v>
      </c>
      <c r="E94" s="16">
        <v>23821</v>
      </c>
      <c r="F94" s="16">
        <v>-1575</v>
      </c>
      <c r="G94" s="16">
        <v>33840</v>
      </c>
      <c r="H94" s="16">
        <v>-186</v>
      </c>
      <c r="I94" s="16">
        <v>134</v>
      </c>
      <c r="J94" s="16">
        <v>1575</v>
      </c>
      <c r="K94" s="16">
        <v>1523</v>
      </c>
    </row>
    <row r="95" spans="1:11" x14ac:dyDescent="0.35">
      <c r="A95" s="16" t="s">
        <v>445</v>
      </c>
      <c r="B95" s="16">
        <v>5196</v>
      </c>
      <c r="C95" s="16">
        <v>4458</v>
      </c>
      <c r="D95" s="16">
        <v>752</v>
      </c>
      <c r="E95" s="16">
        <v>25309</v>
      </c>
      <c r="F95" s="16">
        <v>-1635</v>
      </c>
      <c r="G95" s="16">
        <v>34080</v>
      </c>
      <c r="H95" s="16">
        <v>949</v>
      </c>
      <c r="I95" s="16">
        <v>152</v>
      </c>
      <c r="J95" s="16">
        <v>1635</v>
      </c>
      <c r="K95" s="16">
        <v>2736</v>
      </c>
    </row>
    <row r="96" spans="1:11" x14ac:dyDescent="0.35">
      <c r="A96" s="16" t="s">
        <v>446</v>
      </c>
      <c r="B96" s="16">
        <v>5645</v>
      </c>
      <c r="C96" s="16">
        <v>4932</v>
      </c>
      <c r="D96" s="16">
        <v>785</v>
      </c>
      <c r="E96" s="16">
        <v>26405</v>
      </c>
      <c r="F96" s="16">
        <v>-1677</v>
      </c>
      <c r="G96" s="16">
        <v>36090</v>
      </c>
      <c r="H96" s="16">
        <v>-1222</v>
      </c>
      <c r="I96" s="16">
        <v>179</v>
      </c>
      <c r="J96" s="16">
        <v>1677</v>
      </c>
      <c r="K96" s="16">
        <v>634</v>
      </c>
    </row>
    <row r="97" spans="1:11" x14ac:dyDescent="0.35">
      <c r="A97" s="16" t="s">
        <v>447</v>
      </c>
      <c r="B97" s="16">
        <v>7688</v>
      </c>
      <c r="C97" s="16">
        <v>4931</v>
      </c>
      <c r="D97" s="16">
        <v>822</v>
      </c>
      <c r="E97" s="16">
        <v>24638</v>
      </c>
      <c r="F97" s="16">
        <v>-1725</v>
      </c>
      <c r="G97" s="16">
        <v>36354</v>
      </c>
      <c r="H97" s="16">
        <v>-590</v>
      </c>
      <c r="I97" s="16">
        <v>179</v>
      </c>
      <c r="J97" s="16">
        <v>1725</v>
      </c>
      <c r="K97" s="16">
        <v>1314</v>
      </c>
    </row>
    <row r="98" spans="1:11" x14ac:dyDescent="0.35">
      <c r="A98" s="16" t="s">
        <v>448</v>
      </c>
      <c r="B98" s="16">
        <v>7306</v>
      </c>
      <c r="C98" s="16">
        <v>4932</v>
      </c>
      <c r="D98" s="16">
        <v>890</v>
      </c>
      <c r="E98" s="16">
        <v>25016</v>
      </c>
      <c r="F98" s="16">
        <v>-1773</v>
      </c>
      <c r="G98" s="16">
        <v>36371</v>
      </c>
      <c r="H98" s="16">
        <v>-688</v>
      </c>
      <c r="I98" s="16">
        <v>179</v>
      </c>
      <c r="J98" s="16">
        <v>1773</v>
      </c>
      <c r="K98" s="16">
        <v>1264</v>
      </c>
    </row>
    <row r="99" spans="1:11" x14ac:dyDescent="0.35">
      <c r="A99" s="16" t="s">
        <v>449</v>
      </c>
      <c r="B99" s="16">
        <v>6356</v>
      </c>
      <c r="C99" s="16">
        <v>5520</v>
      </c>
      <c r="D99" s="16">
        <v>844</v>
      </c>
      <c r="E99" s="16">
        <v>26686</v>
      </c>
      <c r="F99" s="16">
        <v>-1840</v>
      </c>
      <c r="G99" s="16">
        <v>37566</v>
      </c>
      <c r="H99" s="16">
        <v>1098</v>
      </c>
      <c r="I99" s="16">
        <v>171</v>
      </c>
      <c r="J99" s="16">
        <v>1840</v>
      </c>
      <c r="K99" s="16">
        <v>3109</v>
      </c>
    </row>
    <row r="100" spans="1:11" x14ac:dyDescent="0.35">
      <c r="A100" s="16" t="s">
        <v>450</v>
      </c>
      <c r="B100" s="16">
        <v>2452</v>
      </c>
      <c r="C100" s="16">
        <v>5841</v>
      </c>
      <c r="D100" s="16">
        <v>848</v>
      </c>
      <c r="E100" s="16">
        <v>31257</v>
      </c>
      <c r="F100" s="16">
        <v>-1880</v>
      </c>
      <c r="G100" s="16">
        <v>38518</v>
      </c>
      <c r="H100" s="16">
        <v>-2328</v>
      </c>
      <c r="I100" s="16">
        <v>157</v>
      </c>
      <c r="J100" s="16">
        <v>1880</v>
      </c>
      <c r="K100" s="16">
        <v>-291</v>
      </c>
    </row>
    <row r="101" spans="1:11" x14ac:dyDescent="0.35">
      <c r="A101" s="16" t="s">
        <v>451</v>
      </c>
      <c r="B101" s="16">
        <v>7393</v>
      </c>
      <c r="C101" s="16">
        <v>5841</v>
      </c>
      <c r="D101" s="16">
        <v>881</v>
      </c>
      <c r="E101" s="16">
        <v>26480</v>
      </c>
      <c r="F101" s="16">
        <v>-1909</v>
      </c>
      <c r="G101" s="16">
        <v>38686</v>
      </c>
      <c r="H101" s="16">
        <v>-443</v>
      </c>
      <c r="I101" s="16">
        <v>207</v>
      </c>
      <c r="J101" s="16">
        <v>1909</v>
      </c>
      <c r="K101" s="16">
        <v>1673</v>
      </c>
    </row>
    <row r="102" spans="1:11" x14ac:dyDescent="0.35">
      <c r="A102" s="16" t="s">
        <v>452</v>
      </c>
      <c r="B102" s="16">
        <v>7779</v>
      </c>
      <c r="C102" s="16">
        <v>5841</v>
      </c>
      <c r="D102" s="16">
        <v>821</v>
      </c>
      <c r="E102" s="16">
        <v>25934</v>
      </c>
      <c r="F102" s="16">
        <v>-1940</v>
      </c>
      <c r="G102" s="16">
        <v>38435</v>
      </c>
      <c r="H102" s="16">
        <v>-616</v>
      </c>
      <c r="I102" s="16">
        <v>213</v>
      </c>
      <c r="J102" s="16">
        <v>1940</v>
      </c>
      <c r="K102" s="16">
        <v>1537</v>
      </c>
    </row>
    <row r="103" spans="1:11" x14ac:dyDescent="0.35">
      <c r="A103" s="16" t="s">
        <v>453</v>
      </c>
      <c r="B103" s="16">
        <v>9081</v>
      </c>
      <c r="C103" s="16">
        <v>5824</v>
      </c>
      <c r="D103" s="16">
        <v>851</v>
      </c>
      <c r="E103" s="16">
        <v>25344</v>
      </c>
      <c r="F103" s="16">
        <v>-1987</v>
      </c>
      <c r="G103" s="16">
        <v>39113</v>
      </c>
      <c r="H103" s="16">
        <v>1340</v>
      </c>
      <c r="I103" s="16">
        <v>180</v>
      </c>
      <c r="J103" s="16">
        <v>1987</v>
      </c>
      <c r="K103" s="16">
        <v>3507</v>
      </c>
    </row>
    <row r="104" spans="1:11" x14ac:dyDescent="0.35">
      <c r="A104" s="16" t="s">
        <v>454</v>
      </c>
      <c r="B104" s="16">
        <v>3840</v>
      </c>
      <c r="C104" s="16">
        <v>5866</v>
      </c>
      <c r="D104" s="16">
        <v>845</v>
      </c>
      <c r="E104" s="16">
        <v>31789</v>
      </c>
      <c r="F104" s="16">
        <v>-2017</v>
      </c>
      <c r="G104" s="16">
        <v>40323</v>
      </c>
      <c r="H104" s="16">
        <v>-2491</v>
      </c>
      <c r="I104" s="16">
        <v>155</v>
      </c>
      <c r="J104" s="16">
        <v>2017</v>
      </c>
      <c r="K104" s="16">
        <v>-319</v>
      </c>
    </row>
    <row r="105" spans="1:11" x14ac:dyDescent="0.35">
      <c r="A105" s="16" t="s">
        <v>455</v>
      </c>
      <c r="B105" s="16">
        <v>7417</v>
      </c>
      <c r="C105" s="16">
        <v>5866</v>
      </c>
      <c r="D105" s="16">
        <v>808</v>
      </c>
      <c r="E105" s="16">
        <v>28142</v>
      </c>
      <c r="F105" s="16">
        <v>-2053</v>
      </c>
      <c r="G105" s="16">
        <v>40180</v>
      </c>
      <c r="H105" s="16">
        <v>-942</v>
      </c>
      <c r="I105" s="16">
        <v>187</v>
      </c>
      <c r="J105" s="16">
        <v>2053</v>
      </c>
      <c r="K105" s="16">
        <v>1298</v>
      </c>
    </row>
    <row r="106" spans="1:11" x14ac:dyDescent="0.35">
      <c r="A106" s="16" t="s">
        <v>456</v>
      </c>
      <c r="B106" s="16">
        <v>7906</v>
      </c>
      <c r="C106" s="16">
        <v>5866</v>
      </c>
      <c r="D106" s="16">
        <v>817</v>
      </c>
      <c r="E106" s="16">
        <v>27833</v>
      </c>
      <c r="F106" s="16">
        <v>-2107</v>
      </c>
      <c r="G106" s="16">
        <v>40315</v>
      </c>
      <c r="H106" s="16">
        <v>-1898</v>
      </c>
      <c r="I106" s="16">
        <v>248</v>
      </c>
      <c r="J106" s="16">
        <v>2107</v>
      </c>
      <c r="K106" s="16">
        <v>457</v>
      </c>
    </row>
    <row r="107" spans="1:11" x14ac:dyDescent="0.35">
      <c r="A107" s="16" t="s">
        <v>457</v>
      </c>
      <c r="B107" s="16">
        <v>9599</v>
      </c>
      <c r="C107" s="16">
        <v>5847</v>
      </c>
      <c r="D107" s="16">
        <v>824</v>
      </c>
      <c r="E107" s="16">
        <v>26916</v>
      </c>
      <c r="F107" s="16">
        <v>-2167</v>
      </c>
      <c r="G107" s="16">
        <v>41019</v>
      </c>
      <c r="H107" s="16">
        <v>490</v>
      </c>
      <c r="I107" s="16">
        <v>193</v>
      </c>
      <c r="J107" s="16">
        <v>2167</v>
      </c>
      <c r="K107" s="16">
        <v>2850</v>
      </c>
    </row>
    <row r="108" spans="1:11" x14ac:dyDescent="0.35">
      <c r="A108" s="16" t="s">
        <v>458</v>
      </c>
      <c r="B108" s="16">
        <v>3750</v>
      </c>
      <c r="C108" s="16">
        <v>6089</v>
      </c>
      <c r="D108" s="16">
        <v>825</v>
      </c>
      <c r="E108" s="16">
        <v>33415</v>
      </c>
      <c r="F108" s="16">
        <v>-2194</v>
      </c>
      <c r="G108" s="16">
        <v>41885</v>
      </c>
      <c r="H108" s="16">
        <v>-2440</v>
      </c>
      <c r="I108" s="16">
        <v>212</v>
      </c>
      <c r="J108" s="16">
        <v>2194</v>
      </c>
      <c r="K108" s="16">
        <v>-34</v>
      </c>
    </row>
    <row r="109" spans="1:11" x14ac:dyDescent="0.35">
      <c r="A109" s="16" t="s">
        <v>459</v>
      </c>
      <c r="B109" s="16">
        <v>9174</v>
      </c>
      <c r="C109" s="16">
        <v>6089</v>
      </c>
      <c r="D109" s="16">
        <v>856</v>
      </c>
      <c r="E109" s="16">
        <v>28637</v>
      </c>
      <c r="F109" s="16">
        <v>-2220</v>
      </c>
      <c r="G109" s="16">
        <v>42536</v>
      </c>
      <c r="H109" s="16">
        <v>-737</v>
      </c>
      <c r="I109" s="16">
        <v>199</v>
      </c>
      <c r="J109" s="16">
        <v>2220</v>
      </c>
      <c r="K109" s="16">
        <v>1682</v>
      </c>
    </row>
    <row r="110" spans="1:11" x14ac:dyDescent="0.35">
      <c r="A110" s="16" t="s">
        <v>460</v>
      </c>
      <c r="B110" s="16">
        <v>9432</v>
      </c>
      <c r="C110" s="16">
        <v>6089</v>
      </c>
      <c r="D110" s="16">
        <v>940</v>
      </c>
      <c r="E110" s="16">
        <v>28916</v>
      </c>
      <c r="F110" s="16">
        <v>-2250</v>
      </c>
      <c r="G110" s="16">
        <v>43127</v>
      </c>
      <c r="H110" s="16">
        <v>-917</v>
      </c>
      <c r="I110" s="16">
        <v>208</v>
      </c>
      <c r="J110" s="16">
        <v>2250</v>
      </c>
      <c r="K110" s="16">
        <v>1541</v>
      </c>
    </row>
    <row r="111" spans="1:11" x14ac:dyDescent="0.35">
      <c r="A111" s="16" t="s">
        <v>461</v>
      </c>
      <c r="B111" s="16">
        <v>9979</v>
      </c>
      <c r="C111" s="16">
        <v>6073</v>
      </c>
      <c r="D111" s="16">
        <v>915</v>
      </c>
      <c r="E111" s="16">
        <v>29322</v>
      </c>
      <c r="F111" s="16">
        <v>-2314</v>
      </c>
      <c r="G111" s="16">
        <v>43975</v>
      </c>
      <c r="H111" s="16">
        <v>1149</v>
      </c>
      <c r="I111" s="16">
        <v>215</v>
      </c>
      <c r="J111" s="16">
        <v>2314</v>
      </c>
      <c r="K111" s="16">
        <v>3678</v>
      </c>
    </row>
    <row r="112" spans="1:11" x14ac:dyDescent="0.35">
      <c r="A112" s="16" t="s">
        <v>462</v>
      </c>
      <c r="B112" s="16">
        <v>4020</v>
      </c>
      <c r="C112" s="16">
        <v>6426</v>
      </c>
      <c r="D112" s="16">
        <v>1013</v>
      </c>
      <c r="E112" s="16">
        <v>35362</v>
      </c>
      <c r="F112" s="16">
        <v>-2313</v>
      </c>
      <c r="G112" s="16">
        <v>44508</v>
      </c>
      <c r="H112" s="16">
        <v>-2317</v>
      </c>
      <c r="I112" s="16">
        <v>212</v>
      </c>
      <c r="J112" s="16">
        <v>2313</v>
      </c>
      <c r="K112" s="16">
        <v>208</v>
      </c>
    </row>
    <row r="113" spans="1:11" x14ac:dyDescent="0.35">
      <c r="A113" s="16" t="s">
        <v>463</v>
      </c>
      <c r="B113" s="16">
        <v>9652</v>
      </c>
      <c r="C113" s="16">
        <v>6426</v>
      </c>
      <c r="D113" s="16">
        <v>964</v>
      </c>
      <c r="E113" s="16">
        <v>29993</v>
      </c>
      <c r="F113" s="16">
        <v>-2298</v>
      </c>
      <c r="G113" s="16">
        <v>44737</v>
      </c>
      <c r="H113" s="16">
        <v>-1223</v>
      </c>
      <c r="I113" s="16">
        <v>272</v>
      </c>
      <c r="J113" s="16">
        <v>2298</v>
      </c>
      <c r="K113" s="16">
        <v>1347</v>
      </c>
    </row>
    <row r="114" spans="1:11" x14ac:dyDescent="0.35">
      <c r="A114" s="16" t="s">
        <v>464</v>
      </c>
      <c r="B114" s="16">
        <v>9794</v>
      </c>
      <c r="C114" s="16">
        <v>6426</v>
      </c>
      <c r="D114" s="16">
        <v>914</v>
      </c>
      <c r="E114" s="16">
        <v>30053</v>
      </c>
      <c r="F114" s="16">
        <v>-2303</v>
      </c>
      <c r="G114" s="16">
        <v>44884</v>
      </c>
      <c r="H114" s="16">
        <v>-728</v>
      </c>
      <c r="I114" s="16">
        <v>197</v>
      </c>
      <c r="J114" s="16">
        <v>2303</v>
      </c>
      <c r="K114" s="16">
        <v>1772</v>
      </c>
    </row>
    <row r="115" spans="1:11" x14ac:dyDescent="0.35">
      <c r="A115" s="16" t="s">
        <v>465</v>
      </c>
      <c r="B115" s="16">
        <v>9084</v>
      </c>
      <c r="C115" s="16">
        <v>6419</v>
      </c>
      <c r="D115" s="16">
        <v>943</v>
      </c>
      <c r="E115" s="16">
        <v>31700</v>
      </c>
      <c r="F115" s="16">
        <v>-2315</v>
      </c>
      <c r="G115" s="16">
        <v>45831</v>
      </c>
      <c r="H115" s="16">
        <v>660</v>
      </c>
      <c r="I115" s="16">
        <v>183</v>
      </c>
      <c r="J115" s="16">
        <v>2315</v>
      </c>
      <c r="K115" s="16">
        <v>3158</v>
      </c>
    </row>
    <row r="116" spans="1:11" x14ac:dyDescent="0.35">
      <c r="A116" s="16" t="s">
        <v>466</v>
      </c>
      <c r="B116" s="16">
        <v>3519</v>
      </c>
      <c r="C116" s="16">
        <v>6454</v>
      </c>
      <c r="D116" s="16">
        <v>898</v>
      </c>
      <c r="E116" s="16">
        <v>36674</v>
      </c>
      <c r="F116" s="16">
        <v>-2292</v>
      </c>
      <c r="G116" s="16">
        <v>45253</v>
      </c>
      <c r="H116" s="16">
        <v>-1667</v>
      </c>
      <c r="I116" s="16">
        <v>213</v>
      </c>
      <c r="J116" s="16">
        <v>2292</v>
      </c>
      <c r="K116" s="16">
        <v>838</v>
      </c>
    </row>
    <row r="117" spans="1:11" x14ac:dyDescent="0.35">
      <c r="A117" s="16" t="s">
        <v>467</v>
      </c>
      <c r="B117" s="16">
        <v>7937</v>
      </c>
      <c r="C117" s="16">
        <v>6454</v>
      </c>
      <c r="D117" s="16">
        <v>959</v>
      </c>
      <c r="E117" s="16">
        <v>32258</v>
      </c>
      <c r="F117" s="16">
        <v>-2298</v>
      </c>
      <c r="G117" s="16">
        <v>45310</v>
      </c>
      <c r="H117" s="16">
        <v>-286</v>
      </c>
      <c r="I117" s="16">
        <v>199</v>
      </c>
      <c r="J117" s="16">
        <v>2298</v>
      </c>
      <c r="K117" s="16">
        <v>2211</v>
      </c>
    </row>
    <row r="118" spans="1:11" x14ac:dyDescent="0.35">
      <c r="A118" s="16" t="s">
        <v>468</v>
      </c>
      <c r="B118" s="16">
        <v>8570</v>
      </c>
      <c r="C118" s="16">
        <v>6448</v>
      </c>
      <c r="D118" s="16">
        <v>905</v>
      </c>
      <c r="E118" s="16">
        <v>31699</v>
      </c>
      <c r="F118" s="16">
        <v>-2311</v>
      </c>
      <c r="G118" s="16">
        <v>45311</v>
      </c>
      <c r="H118" s="16">
        <v>-551</v>
      </c>
      <c r="I118" s="16">
        <v>193</v>
      </c>
      <c r="J118" s="16">
        <v>2311</v>
      </c>
      <c r="K118" s="16">
        <v>1953</v>
      </c>
    </row>
    <row r="119" spans="1:11" x14ac:dyDescent="0.35">
      <c r="A119" s="16" t="s">
        <v>469</v>
      </c>
      <c r="B119" s="16">
        <v>10282</v>
      </c>
      <c r="C119" s="16">
        <v>6445</v>
      </c>
      <c r="D119" s="16">
        <v>899</v>
      </c>
      <c r="E119" s="16">
        <v>31011</v>
      </c>
      <c r="F119" s="16">
        <v>-2361</v>
      </c>
      <c r="G119" s="16">
        <v>46276</v>
      </c>
      <c r="H119" s="16">
        <v>684</v>
      </c>
      <c r="I119" s="16">
        <v>194</v>
      </c>
      <c r="J119" s="16">
        <v>2361</v>
      </c>
      <c r="K119" s="16">
        <v>3239</v>
      </c>
    </row>
    <row r="120" spans="1:11" x14ac:dyDescent="0.35">
      <c r="A120" s="16" t="s">
        <v>470</v>
      </c>
      <c r="B120" s="16">
        <v>1042</v>
      </c>
      <c r="C120" s="16">
        <v>5953</v>
      </c>
      <c r="D120" s="16">
        <v>994</v>
      </c>
      <c r="E120" s="16">
        <v>38131</v>
      </c>
      <c r="F120" s="16">
        <v>-2382</v>
      </c>
      <c r="G120" s="16">
        <v>43738</v>
      </c>
      <c r="H120" s="16">
        <v>-1374</v>
      </c>
      <c r="I120" s="16">
        <v>220</v>
      </c>
      <c r="J120" s="16">
        <v>2382</v>
      </c>
      <c r="K120" s="16">
        <v>1228</v>
      </c>
    </row>
    <row r="121" spans="1:11" x14ac:dyDescent="0.35">
      <c r="A121" s="16" t="s">
        <v>471</v>
      </c>
      <c r="B121" s="16">
        <v>9295</v>
      </c>
      <c r="C121" s="16">
        <v>5953</v>
      </c>
      <c r="D121" s="16">
        <v>975</v>
      </c>
      <c r="E121" s="16">
        <v>29909</v>
      </c>
      <c r="F121" s="16">
        <v>-2422</v>
      </c>
      <c r="G121" s="16">
        <v>43710</v>
      </c>
      <c r="H121" s="16">
        <v>-838</v>
      </c>
      <c r="I121" s="16">
        <v>229</v>
      </c>
      <c r="J121" s="16">
        <v>2422</v>
      </c>
      <c r="K121" s="16">
        <v>1813</v>
      </c>
    </row>
    <row r="122" spans="1:11" x14ac:dyDescent="0.35">
      <c r="A122" s="16" t="s">
        <v>472</v>
      </c>
      <c r="B122" s="16">
        <v>11387</v>
      </c>
      <c r="C122" s="16">
        <v>5945</v>
      </c>
      <c r="D122" s="16">
        <v>1012</v>
      </c>
      <c r="E122" s="16">
        <v>27899</v>
      </c>
      <c r="F122" s="16">
        <v>-2460</v>
      </c>
      <c r="G122" s="16">
        <v>43783</v>
      </c>
      <c r="H122" s="16">
        <v>-1268</v>
      </c>
      <c r="I122" s="16">
        <v>256</v>
      </c>
      <c r="J122" s="16">
        <v>2460</v>
      </c>
      <c r="K122" s="16">
        <v>1448</v>
      </c>
    </row>
    <row r="123" spans="1:11" x14ac:dyDescent="0.35">
      <c r="A123" s="16" t="s">
        <v>473</v>
      </c>
      <c r="B123" s="16">
        <v>7561</v>
      </c>
      <c r="C123" s="16">
        <v>5945</v>
      </c>
      <c r="D123" s="16">
        <v>979</v>
      </c>
      <c r="E123" s="16">
        <v>32238</v>
      </c>
      <c r="F123" s="16">
        <v>-2527</v>
      </c>
      <c r="G123" s="16">
        <v>44196</v>
      </c>
      <c r="H123" s="16">
        <v>8493</v>
      </c>
      <c r="I123" s="16">
        <v>281</v>
      </c>
      <c r="J123" s="16">
        <v>2527</v>
      </c>
      <c r="K123" s="16">
        <v>11301</v>
      </c>
    </row>
    <row r="124" spans="1:11" x14ac:dyDescent="0.35">
      <c r="A124" s="16" t="s">
        <v>474</v>
      </c>
      <c r="B124" s="16">
        <v>4281</v>
      </c>
      <c r="C124" s="16">
        <v>5998</v>
      </c>
      <c r="D124" s="16">
        <v>952</v>
      </c>
      <c r="E124" s="16">
        <v>34400</v>
      </c>
      <c r="F124" s="16">
        <v>-2556</v>
      </c>
      <c r="G124" s="16">
        <v>43075</v>
      </c>
      <c r="H124" s="16">
        <v>-2576</v>
      </c>
      <c r="I124" s="16">
        <v>262</v>
      </c>
      <c r="J124" s="16">
        <v>2556</v>
      </c>
      <c r="K124" s="16">
        <v>242</v>
      </c>
    </row>
    <row r="125" spans="1:11" x14ac:dyDescent="0.35">
      <c r="A125" s="16" t="s">
        <v>475</v>
      </c>
      <c r="B125" s="16">
        <v>7659</v>
      </c>
      <c r="C125" s="16">
        <v>5998</v>
      </c>
      <c r="D125" s="16">
        <v>920</v>
      </c>
      <c r="E125" s="16">
        <v>30968</v>
      </c>
      <c r="F125" s="16">
        <v>-2589</v>
      </c>
      <c r="G125" s="16">
        <v>42956</v>
      </c>
      <c r="H125" s="16">
        <v>-1329</v>
      </c>
      <c r="I125" s="16">
        <v>276</v>
      </c>
      <c r="J125" s="16">
        <v>2589</v>
      </c>
      <c r="K125" s="16">
        <v>1536</v>
      </c>
    </row>
    <row r="126" spans="1:11" x14ac:dyDescent="0.35">
      <c r="A126" s="16" t="s">
        <v>476</v>
      </c>
      <c r="B126" s="16">
        <v>7667</v>
      </c>
      <c r="C126" s="16">
        <v>5993</v>
      </c>
      <c r="D126" s="16">
        <v>884</v>
      </c>
      <c r="E126" s="16">
        <v>31066</v>
      </c>
      <c r="F126" s="16">
        <v>-2624</v>
      </c>
      <c r="G126" s="16">
        <v>42986</v>
      </c>
      <c r="H126" s="16">
        <v>-201</v>
      </c>
      <c r="I126" s="16">
        <v>235</v>
      </c>
      <c r="J126" s="16">
        <v>2624</v>
      </c>
      <c r="K126" s="16">
        <v>2658</v>
      </c>
    </row>
    <row r="127" spans="1:11" x14ac:dyDescent="0.35">
      <c r="A127" s="16" t="s">
        <v>477</v>
      </c>
      <c r="B127" s="16">
        <v>9863</v>
      </c>
      <c r="C127" s="16">
        <v>5989</v>
      </c>
      <c r="D127" s="16">
        <v>892</v>
      </c>
      <c r="E127" s="16">
        <v>29115</v>
      </c>
      <c r="F127" s="16">
        <v>-2666</v>
      </c>
      <c r="G127" s="16">
        <v>43193</v>
      </c>
      <c r="H127" s="16">
        <v>318</v>
      </c>
      <c r="I127" s="16">
        <v>236</v>
      </c>
      <c r="J127" s="16">
        <v>2666</v>
      </c>
      <c r="K127" s="16">
        <v>3220</v>
      </c>
    </row>
    <row r="128" spans="1:11" x14ac:dyDescent="0.35">
      <c r="A128" s="16" t="s">
        <v>478</v>
      </c>
      <c r="B128" s="16">
        <v>-295</v>
      </c>
      <c r="C128" s="16">
        <v>6260</v>
      </c>
      <c r="D128" s="16">
        <v>823</v>
      </c>
      <c r="E128" s="16">
        <v>38974</v>
      </c>
      <c r="F128" s="16">
        <v>-2704</v>
      </c>
      <c r="G128" s="16">
        <v>43058</v>
      </c>
      <c r="H128" s="16">
        <v>-1909</v>
      </c>
      <c r="I128" s="16">
        <v>273</v>
      </c>
      <c r="J128" s="16">
        <v>2704</v>
      </c>
      <c r="K128" s="16">
        <v>1068</v>
      </c>
    </row>
    <row r="129" spans="1:11" x14ac:dyDescent="0.35">
      <c r="A129" s="16" t="s">
        <v>479</v>
      </c>
      <c r="B129" s="16">
        <v>11525</v>
      </c>
      <c r="C129" s="16">
        <v>6260</v>
      </c>
      <c r="D129" s="16">
        <v>799</v>
      </c>
      <c r="E129" s="16">
        <v>27046</v>
      </c>
      <c r="F129" s="16">
        <v>-2741</v>
      </c>
      <c r="G129" s="16">
        <v>42889</v>
      </c>
      <c r="H129" s="16">
        <v>-1993</v>
      </c>
      <c r="I129" s="16">
        <v>297</v>
      </c>
      <c r="J129" s="16">
        <v>2741</v>
      </c>
      <c r="K129" s="16">
        <v>1045</v>
      </c>
    </row>
    <row r="130" spans="1:11" x14ac:dyDescent="0.35">
      <c r="A130" s="16" t="s">
        <v>480</v>
      </c>
      <c r="B130" s="16">
        <v>11454</v>
      </c>
      <c r="C130" s="16">
        <v>6255</v>
      </c>
      <c r="D130" s="16">
        <v>881</v>
      </c>
      <c r="E130" s="16">
        <v>27332</v>
      </c>
      <c r="F130" s="16">
        <v>-2781</v>
      </c>
      <c r="G130" s="16">
        <v>43141</v>
      </c>
      <c r="H130" s="16">
        <v>-778</v>
      </c>
      <c r="I130" s="16">
        <v>263</v>
      </c>
      <c r="J130" s="16">
        <v>2781</v>
      </c>
      <c r="K130" s="16">
        <v>2266</v>
      </c>
    </row>
    <row r="131" spans="1:11" x14ac:dyDescent="0.35">
      <c r="A131" s="16" t="s">
        <v>481</v>
      </c>
      <c r="B131" s="16">
        <v>6735</v>
      </c>
      <c r="C131" s="16">
        <v>6253</v>
      </c>
      <c r="D131" s="16">
        <v>820</v>
      </c>
      <c r="E131" s="16">
        <v>32390</v>
      </c>
      <c r="F131" s="16">
        <v>-2850</v>
      </c>
      <c r="G131" s="16">
        <v>43348</v>
      </c>
      <c r="H131" s="16">
        <v>-18</v>
      </c>
      <c r="I131" s="16">
        <v>245</v>
      </c>
      <c r="J131" s="16">
        <v>2850</v>
      </c>
      <c r="K131" s="16">
        <v>3077</v>
      </c>
    </row>
    <row r="132" spans="1:11" x14ac:dyDescent="0.35">
      <c r="A132" s="16" t="s">
        <v>482</v>
      </c>
      <c r="B132" s="16">
        <v>1647</v>
      </c>
      <c r="C132" s="16">
        <v>6529</v>
      </c>
      <c r="D132" s="16">
        <v>806</v>
      </c>
      <c r="E132" s="16">
        <v>37048</v>
      </c>
      <c r="F132" s="16">
        <v>-2880</v>
      </c>
      <c r="G132" s="16">
        <v>43150</v>
      </c>
      <c r="H132" s="16">
        <v>-3387</v>
      </c>
      <c r="I132" s="16">
        <v>558</v>
      </c>
      <c r="J132" s="16">
        <v>2880</v>
      </c>
      <c r="K132" s="16">
        <v>51</v>
      </c>
    </row>
    <row r="133" spans="1:11" x14ac:dyDescent="0.35">
      <c r="A133" s="16" t="s">
        <v>483</v>
      </c>
      <c r="B133" s="16">
        <v>10642</v>
      </c>
      <c r="C133" s="16">
        <v>6529</v>
      </c>
      <c r="D133" s="16">
        <v>821</v>
      </c>
      <c r="E133" s="16">
        <v>27884</v>
      </c>
      <c r="F133" s="16">
        <v>-2881</v>
      </c>
      <c r="G133" s="16">
        <v>42995</v>
      </c>
      <c r="H133" s="16">
        <v>-1316</v>
      </c>
      <c r="I133" s="16">
        <v>225</v>
      </c>
      <c r="J133" s="16">
        <v>2881</v>
      </c>
      <c r="K133" s="16">
        <v>1790</v>
      </c>
    </row>
    <row r="134" spans="1:11" x14ac:dyDescent="0.35">
      <c r="A134" s="16" t="s">
        <v>484</v>
      </c>
      <c r="B134" s="16">
        <v>11450</v>
      </c>
      <c r="C134" s="16">
        <v>6521</v>
      </c>
      <c r="D134" s="16">
        <v>771</v>
      </c>
      <c r="E134" s="16">
        <v>27382</v>
      </c>
      <c r="F134" s="16">
        <v>-2906</v>
      </c>
      <c r="G134" s="16">
        <v>43218</v>
      </c>
      <c r="H134" s="16">
        <v>-865</v>
      </c>
      <c r="I134" s="16">
        <v>376</v>
      </c>
      <c r="J134" s="16">
        <v>2906</v>
      </c>
      <c r="K134" s="16">
        <v>2417</v>
      </c>
    </row>
    <row r="135" spans="1:11" x14ac:dyDescent="0.35">
      <c r="A135" s="16" t="s">
        <v>485</v>
      </c>
      <c r="B135" s="16">
        <v>9030</v>
      </c>
      <c r="C135" s="16">
        <v>6520</v>
      </c>
      <c r="D135" s="16">
        <v>769</v>
      </c>
      <c r="E135" s="16">
        <v>30234</v>
      </c>
      <c r="F135" s="16">
        <v>-2952</v>
      </c>
      <c r="G135" s="16">
        <v>43601</v>
      </c>
      <c r="H135" s="16">
        <v>242</v>
      </c>
      <c r="I135" s="16">
        <v>353</v>
      </c>
      <c r="J135" s="16">
        <v>2952</v>
      </c>
      <c r="K135" s="16">
        <v>3547</v>
      </c>
    </row>
    <row r="136" spans="1:11" x14ac:dyDescent="0.35">
      <c r="A136" s="16" t="s">
        <v>486</v>
      </c>
      <c r="B136" s="16">
        <v>4012</v>
      </c>
      <c r="C136" s="16">
        <v>6592</v>
      </c>
      <c r="D136" s="16">
        <v>751</v>
      </c>
      <c r="E136" s="16">
        <v>34931</v>
      </c>
      <c r="F136" s="16">
        <v>-2971</v>
      </c>
      <c r="G136" s="16">
        <v>43315</v>
      </c>
      <c r="H136" s="16">
        <v>-3184</v>
      </c>
      <c r="I136" s="16">
        <v>353</v>
      </c>
      <c r="J136" s="16">
        <v>2971</v>
      </c>
      <c r="K136" s="16">
        <v>140</v>
      </c>
    </row>
    <row r="137" spans="1:11" x14ac:dyDescent="0.35">
      <c r="A137" s="16" t="s">
        <v>487</v>
      </c>
      <c r="B137" s="16">
        <v>10745</v>
      </c>
      <c r="C137" s="16">
        <v>6592</v>
      </c>
      <c r="D137" s="16">
        <v>801</v>
      </c>
      <c r="E137" s="16">
        <v>28136</v>
      </c>
      <c r="F137" s="16">
        <v>-2993</v>
      </c>
      <c r="G137" s="16">
        <v>43281</v>
      </c>
      <c r="H137" s="16">
        <v>-1099</v>
      </c>
      <c r="I137" s="16">
        <v>362</v>
      </c>
      <c r="J137" s="16">
        <v>2993</v>
      </c>
      <c r="K137" s="16">
        <v>2256</v>
      </c>
    </row>
    <row r="138" spans="1:11" ht="13.75" customHeight="1" x14ac:dyDescent="0.35">
      <c r="A138" s="16" t="s">
        <v>488</v>
      </c>
      <c r="B138" s="16">
        <v>10502</v>
      </c>
      <c r="C138" s="16">
        <v>6588</v>
      </c>
      <c r="D138" s="16">
        <v>755</v>
      </c>
      <c r="E138" s="16">
        <v>28460</v>
      </c>
      <c r="F138" s="16">
        <v>-3029</v>
      </c>
      <c r="G138" s="16">
        <v>43276</v>
      </c>
      <c r="H138" s="16">
        <v>-1062</v>
      </c>
      <c r="I138" s="16">
        <v>384</v>
      </c>
      <c r="J138" s="16">
        <v>3029</v>
      </c>
      <c r="K138" s="16">
        <v>2351</v>
      </c>
    </row>
    <row r="139" spans="1:11" x14ac:dyDescent="0.35">
      <c r="A139" s="16" t="s">
        <v>489</v>
      </c>
      <c r="B139" s="16">
        <v>12581</v>
      </c>
      <c r="C139" s="16">
        <v>6587</v>
      </c>
      <c r="D139" s="16">
        <v>748</v>
      </c>
      <c r="E139" s="16">
        <v>27212</v>
      </c>
      <c r="F139" s="16">
        <v>-3068</v>
      </c>
      <c r="G139" s="16">
        <v>44060</v>
      </c>
      <c r="H139" s="16">
        <v>-698</v>
      </c>
      <c r="I139" s="16">
        <v>398</v>
      </c>
      <c r="J139" s="16">
        <v>3068</v>
      </c>
      <c r="K139" s="16">
        <v>2768</v>
      </c>
    </row>
    <row r="140" spans="1:11" x14ac:dyDescent="0.35">
      <c r="A140" s="16" t="s">
        <v>490</v>
      </c>
      <c r="B140" s="16">
        <v>7068</v>
      </c>
      <c r="C140" s="16">
        <v>6696</v>
      </c>
      <c r="D140" s="16">
        <v>783</v>
      </c>
      <c r="E140" s="16">
        <v>31995</v>
      </c>
      <c r="F140" s="16">
        <v>-3118</v>
      </c>
      <c r="G140" s="16">
        <v>43424</v>
      </c>
      <c r="H140" s="16">
        <v>-4334</v>
      </c>
      <c r="I140" s="16">
        <v>373</v>
      </c>
      <c r="J140" s="16">
        <v>3118</v>
      </c>
      <c r="K140" s="16">
        <v>-843</v>
      </c>
    </row>
    <row r="141" spans="1:11" x14ac:dyDescent="0.35">
      <c r="A141" s="16" t="s">
        <v>491</v>
      </c>
      <c r="B141" s="16">
        <v>11159</v>
      </c>
      <c r="C141" s="16">
        <v>6696</v>
      </c>
      <c r="D141" s="16">
        <v>736</v>
      </c>
      <c r="E141" s="16">
        <v>27867</v>
      </c>
      <c r="F141" s="16">
        <v>-3141</v>
      </c>
      <c r="G141" s="16">
        <v>43317</v>
      </c>
      <c r="H141" s="16">
        <v>-445</v>
      </c>
      <c r="I141" s="16">
        <v>371</v>
      </c>
      <c r="J141" s="16">
        <v>3141</v>
      </c>
      <c r="K141" s="16">
        <v>3067</v>
      </c>
    </row>
    <row r="142" spans="1:11" x14ac:dyDescent="0.35">
      <c r="A142" s="16" t="s">
        <v>492</v>
      </c>
      <c r="B142" s="16">
        <v>11781</v>
      </c>
      <c r="C142" s="16">
        <v>6688</v>
      </c>
      <c r="D142" s="16">
        <v>768</v>
      </c>
      <c r="E142" s="16">
        <v>27533</v>
      </c>
      <c r="F142" s="16">
        <v>-3191</v>
      </c>
      <c r="G142" s="16">
        <v>43579</v>
      </c>
      <c r="H142" s="16">
        <v>-446</v>
      </c>
      <c r="I142" s="16">
        <v>425</v>
      </c>
      <c r="J142" s="16">
        <v>3191</v>
      </c>
      <c r="K142" s="16">
        <v>3170</v>
      </c>
    </row>
    <row r="143" spans="1:11" x14ac:dyDescent="0.35">
      <c r="A143" s="16" t="s">
        <v>493</v>
      </c>
      <c r="B143" s="16">
        <v>12086</v>
      </c>
      <c r="C143" s="16">
        <v>6689</v>
      </c>
      <c r="D143" s="16">
        <v>717</v>
      </c>
      <c r="E143" s="16">
        <v>27662</v>
      </c>
      <c r="F143" s="16">
        <v>-3241</v>
      </c>
      <c r="G143" s="16">
        <v>43913</v>
      </c>
      <c r="H143" s="16">
        <v>1196</v>
      </c>
      <c r="I143" s="16">
        <v>410</v>
      </c>
      <c r="J143" s="16">
        <v>3241</v>
      </c>
      <c r="K143" s="16">
        <v>4847</v>
      </c>
    </row>
    <row r="144" spans="1:11" x14ac:dyDescent="0.35">
      <c r="A144" s="16" t="s">
        <v>494</v>
      </c>
      <c r="B144" s="16">
        <v>6380</v>
      </c>
      <c r="C144" s="16">
        <v>6937</v>
      </c>
      <c r="D144" s="16">
        <v>736</v>
      </c>
      <c r="E144" s="16">
        <v>32455</v>
      </c>
      <c r="F144" s="16">
        <v>-3260</v>
      </c>
      <c r="G144" s="16">
        <v>43248</v>
      </c>
      <c r="H144" s="16">
        <v>-3928</v>
      </c>
      <c r="I144" s="16">
        <v>426</v>
      </c>
      <c r="J144" s="16">
        <v>3260</v>
      </c>
      <c r="K144" s="16">
        <v>-242</v>
      </c>
    </row>
    <row r="145" spans="1:11" x14ac:dyDescent="0.35">
      <c r="A145" s="16" t="s">
        <v>495</v>
      </c>
      <c r="B145" s="16">
        <v>11893</v>
      </c>
      <c r="C145" s="16">
        <v>6937</v>
      </c>
      <c r="D145" s="16">
        <v>740</v>
      </c>
      <c r="E145" s="16">
        <v>26965</v>
      </c>
      <c r="F145" s="16">
        <v>-3291</v>
      </c>
      <c r="G145" s="16">
        <v>43244</v>
      </c>
      <c r="H145" s="16">
        <v>7</v>
      </c>
      <c r="I145" s="16">
        <v>401</v>
      </c>
      <c r="J145" s="16">
        <v>3291</v>
      </c>
      <c r="K145" s="16">
        <v>3699</v>
      </c>
    </row>
    <row r="146" spans="1:11" x14ac:dyDescent="0.35">
      <c r="A146" s="16" t="s">
        <v>496</v>
      </c>
      <c r="B146" s="16">
        <v>12305</v>
      </c>
      <c r="C146" s="16">
        <v>6931</v>
      </c>
      <c r="D146" s="16">
        <v>748</v>
      </c>
      <c r="E146" s="16">
        <v>26800</v>
      </c>
      <c r="F146" s="16">
        <v>-3348</v>
      </c>
      <c r="G146" s="16">
        <v>43436</v>
      </c>
      <c r="H146" s="16">
        <v>603</v>
      </c>
      <c r="I146" s="16">
        <v>384</v>
      </c>
      <c r="J146" s="16">
        <v>3348</v>
      </c>
      <c r="K146" s="16">
        <v>4335</v>
      </c>
    </row>
    <row r="147" spans="1:11" x14ac:dyDescent="0.35">
      <c r="A147" s="16" t="s">
        <v>497</v>
      </c>
      <c r="B147" s="16">
        <v>11654</v>
      </c>
      <c r="C147" s="16">
        <v>6935</v>
      </c>
      <c r="D147" s="16">
        <v>728</v>
      </c>
      <c r="E147" s="16">
        <v>27977</v>
      </c>
      <c r="F147" s="16">
        <v>-3401</v>
      </c>
      <c r="G147" s="16">
        <v>43893</v>
      </c>
      <c r="H147" s="16">
        <v>1048</v>
      </c>
      <c r="I147" s="16">
        <v>394</v>
      </c>
      <c r="J147" s="16">
        <v>3401</v>
      </c>
      <c r="K147" s="16">
        <v>4843</v>
      </c>
    </row>
    <row r="148" spans="1:11" x14ac:dyDescent="0.35">
      <c r="A148" s="16" t="s">
        <v>498</v>
      </c>
      <c r="B148" s="16">
        <v>9372</v>
      </c>
      <c r="C148" s="16">
        <v>7079</v>
      </c>
      <c r="D148" s="16">
        <v>721</v>
      </c>
      <c r="E148" s="16">
        <v>29669</v>
      </c>
      <c r="F148" s="16">
        <v>-3413</v>
      </c>
      <c r="G148" s="16">
        <v>43428</v>
      </c>
      <c r="H148" s="16">
        <v>-3381</v>
      </c>
      <c r="I148" s="16">
        <v>391</v>
      </c>
      <c r="J148" s="16">
        <v>3413</v>
      </c>
      <c r="K148" s="16">
        <v>423</v>
      </c>
    </row>
    <row r="149" spans="1:11" x14ac:dyDescent="0.35">
      <c r="A149" s="16" t="s">
        <v>499</v>
      </c>
      <c r="B149" s="16">
        <v>10260</v>
      </c>
      <c r="C149" s="16">
        <v>7079</v>
      </c>
      <c r="D149" s="16">
        <v>700</v>
      </c>
      <c r="E149" s="16">
        <v>29051</v>
      </c>
      <c r="F149" s="16">
        <v>-3455</v>
      </c>
      <c r="G149" s="16">
        <v>43635</v>
      </c>
      <c r="H149" s="16">
        <v>-1029</v>
      </c>
      <c r="I149" s="16">
        <v>442</v>
      </c>
      <c r="J149" s="16">
        <v>3455</v>
      </c>
      <c r="K149" s="16">
        <v>2868</v>
      </c>
    </row>
    <row r="150" spans="1:11" x14ac:dyDescent="0.35">
      <c r="A150" s="16" t="s">
        <v>500</v>
      </c>
      <c r="B150" s="16">
        <v>12603</v>
      </c>
      <c r="C150" s="16">
        <v>7074</v>
      </c>
      <c r="D150" s="16">
        <v>710</v>
      </c>
      <c r="E150" s="16">
        <v>26873</v>
      </c>
      <c r="F150" s="16">
        <v>-3492</v>
      </c>
      <c r="G150" s="16">
        <v>43768</v>
      </c>
      <c r="H150" s="16">
        <v>-1081</v>
      </c>
      <c r="I150" s="16">
        <v>612</v>
      </c>
      <c r="J150" s="16">
        <v>3492</v>
      </c>
      <c r="K150" s="16">
        <v>3023</v>
      </c>
    </row>
    <row r="151" spans="1:11" x14ac:dyDescent="0.35">
      <c r="A151" s="16" t="s">
        <v>501</v>
      </c>
      <c r="B151" s="16">
        <v>13203</v>
      </c>
      <c r="C151" s="16">
        <v>7077</v>
      </c>
      <c r="D151" s="16">
        <v>689</v>
      </c>
      <c r="E151" s="16">
        <v>26977</v>
      </c>
      <c r="F151" s="16">
        <v>-3552</v>
      </c>
      <c r="G151" s="16">
        <v>44394</v>
      </c>
      <c r="H151" s="16">
        <v>1</v>
      </c>
      <c r="I151" s="16">
        <v>435</v>
      </c>
      <c r="J151" s="16">
        <v>3552</v>
      </c>
      <c r="K151" s="16">
        <v>3988</v>
      </c>
    </row>
    <row r="152" spans="1:11" x14ac:dyDescent="0.35">
      <c r="A152" s="16" t="s">
        <v>502</v>
      </c>
      <c r="B152" s="16">
        <v>10536</v>
      </c>
      <c r="C152" s="16">
        <v>7346</v>
      </c>
      <c r="D152" s="16">
        <v>733</v>
      </c>
      <c r="E152" s="16">
        <v>29391</v>
      </c>
      <c r="F152" s="16">
        <v>-3594</v>
      </c>
      <c r="G152" s="16">
        <v>44412</v>
      </c>
      <c r="H152" s="16">
        <v>-3488</v>
      </c>
      <c r="I152" s="16">
        <v>440</v>
      </c>
      <c r="J152" s="16">
        <v>3594</v>
      </c>
      <c r="K152" s="16">
        <v>546</v>
      </c>
    </row>
    <row r="153" spans="1:11" x14ac:dyDescent="0.35">
      <c r="A153" s="16" t="s">
        <v>503</v>
      </c>
      <c r="B153" s="16">
        <v>11815</v>
      </c>
      <c r="C153" s="16">
        <v>7346</v>
      </c>
      <c r="D153" s="16">
        <v>792</v>
      </c>
      <c r="E153" s="16">
        <v>28478</v>
      </c>
      <c r="F153" s="16">
        <v>-3662</v>
      </c>
      <c r="G153" s="16">
        <v>44769</v>
      </c>
      <c r="H153" s="16">
        <v>-1381</v>
      </c>
      <c r="I153" s="16">
        <v>377</v>
      </c>
      <c r="J153" s="16">
        <v>3662</v>
      </c>
      <c r="K153" s="16">
        <v>2658</v>
      </c>
    </row>
    <row r="154" spans="1:11" x14ac:dyDescent="0.35">
      <c r="A154" s="16" t="s">
        <v>504</v>
      </c>
      <c r="B154" s="16">
        <v>13961</v>
      </c>
      <c r="C154" s="16">
        <v>7337</v>
      </c>
      <c r="D154" s="16">
        <v>702</v>
      </c>
      <c r="E154" s="16">
        <v>26709</v>
      </c>
      <c r="F154" s="16">
        <v>-3706</v>
      </c>
      <c r="G154" s="16">
        <v>45003</v>
      </c>
      <c r="H154" s="16">
        <v>-118</v>
      </c>
      <c r="I154" s="16">
        <v>444</v>
      </c>
      <c r="J154" s="16">
        <v>3706</v>
      </c>
      <c r="K154" s="16">
        <v>4032</v>
      </c>
    </row>
    <row r="155" spans="1:11" x14ac:dyDescent="0.35">
      <c r="A155" s="16" t="s">
        <v>505</v>
      </c>
      <c r="B155" s="16">
        <v>11004</v>
      </c>
      <c r="C155" s="16">
        <v>7336</v>
      </c>
      <c r="D155" s="16">
        <v>724</v>
      </c>
      <c r="E155" s="16">
        <v>30050</v>
      </c>
      <c r="F155" s="16">
        <v>-3728</v>
      </c>
      <c r="G155" s="16">
        <v>45386</v>
      </c>
      <c r="H155" s="16">
        <v>-548</v>
      </c>
      <c r="I155" s="16">
        <v>410</v>
      </c>
      <c r="J155" s="16">
        <v>3728</v>
      </c>
      <c r="K155" s="16">
        <v>3590</v>
      </c>
    </row>
    <row r="156" spans="1:11" x14ac:dyDescent="0.35">
      <c r="A156" s="16" t="s">
        <v>506</v>
      </c>
      <c r="B156" s="16">
        <v>5690</v>
      </c>
      <c r="C156" s="16">
        <v>7063</v>
      </c>
      <c r="D156" s="16">
        <v>716</v>
      </c>
      <c r="E156" s="16">
        <v>48668</v>
      </c>
      <c r="F156" s="16">
        <v>-3722</v>
      </c>
      <c r="G156" s="16">
        <v>58415</v>
      </c>
      <c r="H156" s="16">
        <v>-4823</v>
      </c>
      <c r="I156" s="16">
        <v>412</v>
      </c>
      <c r="J156" s="16">
        <v>3722</v>
      </c>
      <c r="K156" s="16">
        <v>-689</v>
      </c>
    </row>
    <row r="157" spans="1:11" x14ac:dyDescent="0.35">
      <c r="A157" s="16" t="s">
        <v>507</v>
      </c>
      <c r="B157" s="16">
        <v>12328</v>
      </c>
      <c r="C157" s="16">
        <v>7063</v>
      </c>
      <c r="D157" s="16">
        <v>772</v>
      </c>
      <c r="E157" s="16">
        <v>30232</v>
      </c>
      <c r="F157" s="16">
        <v>-3763</v>
      </c>
      <c r="G157" s="16">
        <v>46632</v>
      </c>
      <c r="H157" s="16">
        <v>-3618</v>
      </c>
      <c r="I157" s="16">
        <v>349</v>
      </c>
      <c r="J157" s="16">
        <v>3763</v>
      </c>
      <c r="K157" s="16">
        <v>494</v>
      </c>
    </row>
    <row r="158" spans="1:11" x14ac:dyDescent="0.35">
      <c r="A158" s="16" t="s">
        <v>508</v>
      </c>
      <c r="B158" s="16">
        <v>14140</v>
      </c>
      <c r="C158" s="16">
        <v>7055</v>
      </c>
      <c r="D158" s="16">
        <v>765</v>
      </c>
      <c r="E158" s="16">
        <v>31498</v>
      </c>
      <c r="F158" s="16">
        <v>-3788</v>
      </c>
      <c r="G158" s="16">
        <v>49670</v>
      </c>
      <c r="H158" s="16">
        <v>-1762</v>
      </c>
      <c r="I158" s="16">
        <v>416</v>
      </c>
      <c r="J158" s="16">
        <v>3788</v>
      </c>
      <c r="K158" s="16">
        <v>2442</v>
      </c>
    </row>
    <row r="159" spans="1:11" x14ac:dyDescent="0.35">
      <c r="A159" s="16" t="s">
        <v>509</v>
      </c>
      <c r="B159" s="16">
        <v>10235</v>
      </c>
      <c r="C159" s="16">
        <v>7058</v>
      </c>
      <c r="D159" s="16">
        <v>706</v>
      </c>
      <c r="E159" s="16">
        <v>38594</v>
      </c>
      <c r="F159" s="16">
        <v>-3870</v>
      </c>
      <c r="G159" s="16">
        <v>52723</v>
      </c>
      <c r="H159" s="16">
        <v>-1352</v>
      </c>
      <c r="I159" s="16">
        <v>327</v>
      </c>
      <c r="J159" s="16">
        <v>3870</v>
      </c>
      <c r="K159" s="16">
        <v>2845</v>
      </c>
    </row>
    <row r="160" spans="1:11" x14ac:dyDescent="0.35">
      <c r="A160" s="16" t="s">
        <v>510</v>
      </c>
      <c r="B160" s="16">
        <v>5233</v>
      </c>
      <c r="C160" s="16">
        <v>8147</v>
      </c>
      <c r="D160" s="16">
        <v>726</v>
      </c>
      <c r="E160" s="16">
        <v>40214</v>
      </c>
      <c r="F160" s="16">
        <v>-3884</v>
      </c>
      <c r="G160" s="16">
        <v>50436</v>
      </c>
      <c r="H160" s="16">
        <v>-3822</v>
      </c>
      <c r="I160" s="16">
        <v>342</v>
      </c>
      <c r="J160" s="16">
        <v>3884</v>
      </c>
      <c r="K160" s="16">
        <v>404</v>
      </c>
    </row>
    <row r="161" spans="1:11" x14ac:dyDescent="0.35">
      <c r="A161" s="16" t="s">
        <v>511</v>
      </c>
      <c r="B161" s="16">
        <v>12245</v>
      </c>
      <c r="C161" s="16">
        <v>8147</v>
      </c>
      <c r="D161" s="16">
        <v>718</v>
      </c>
      <c r="E161" s="16">
        <v>31617</v>
      </c>
      <c r="F161" s="16">
        <v>-3930</v>
      </c>
      <c r="G161" s="16">
        <v>48797</v>
      </c>
      <c r="H161" s="16">
        <v>-2700</v>
      </c>
      <c r="I161" s="16">
        <v>342</v>
      </c>
      <c r="J161" s="16">
        <v>3930</v>
      </c>
      <c r="K161" s="16">
        <v>1572</v>
      </c>
    </row>
    <row r="162" spans="1:11" x14ac:dyDescent="0.35">
      <c r="A162" s="16" t="s">
        <v>512</v>
      </c>
      <c r="B162" s="16">
        <v>17175</v>
      </c>
      <c r="C162" s="16">
        <v>8141</v>
      </c>
      <c r="D162" s="16">
        <v>701</v>
      </c>
      <c r="E162" s="16">
        <v>27386</v>
      </c>
      <c r="F162" s="16">
        <v>-3975</v>
      </c>
      <c r="G162" s="16">
        <v>49428</v>
      </c>
      <c r="H162" s="16">
        <v>-1825</v>
      </c>
      <c r="I162" s="16">
        <v>342</v>
      </c>
      <c r="J162" s="16">
        <v>3975</v>
      </c>
      <c r="K162" s="16">
        <v>2492</v>
      </c>
    </row>
    <row r="163" spans="1:11" x14ac:dyDescent="0.35">
      <c r="A163" s="16" t="s">
        <v>513</v>
      </c>
      <c r="B163" s="16">
        <v>11760</v>
      </c>
      <c r="C163" s="16">
        <v>8139</v>
      </c>
      <c r="D163" s="16">
        <v>734</v>
      </c>
      <c r="E163" s="16">
        <v>33571</v>
      </c>
      <c r="F163" s="16">
        <v>-4091</v>
      </c>
      <c r="G163" s="16">
        <v>50113</v>
      </c>
      <c r="H163" s="16">
        <v>756</v>
      </c>
      <c r="I163" s="16">
        <v>342</v>
      </c>
      <c r="J163" s="16">
        <v>4091</v>
      </c>
      <c r="K163" s="16">
        <v>5189</v>
      </c>
    </row>
    <row r="164" spans="1:11" x14ac:dyDescent="0.35">
      <c r="A164" s="16" t="s">
        <v>514</v>
      </c>
      <c r="B164" s="16">
        <v>13724</v>
      </c>
      <c r="C164" s="16">
        <v>8909</v>
      </c>
      <c r="D164" s="16">
        <v>697</v>
      </c>
      <c r="E164" s="16">
        <v>33702</v>
      </c>
      <c r="F164" s="16">
        <v>-4181</v>
      </c>
      <c r="G164" s="16">
        <v>52851</v>
      </c>
      <c r="H164" s="16">
        <v>-3838</v>
      </c>
      <c r="I164" s="16">
        <v>403</v>
      </c>
      <c r="J164" s="16">
        <v>4181</v>
      </c>
      <c r="K164" s="16">
        <v>746</v>
      </c>
    </row>
    <row r="165" spans="1:11" x14ac:dyDescent="0.35">
      <c r="A165" s="16" t="s">
        <v>515</v>
      </c>
      <c r="B165" s="16">
        <v>16839</v>
      </c>
      <c r="C165" s="16">
        <v>8909</v>
      </c>
      <c r="D165" s="16">
        <v>701</v>
      </c>
      <c r="E165" s="16">
        <v>30773</v>
      </c>
      <c r="F165" s="16">
        <v>-4337</v>
      </c>
      <c r="G165" s="16">
        <v>52885</v>
      </c>
      <c r="H165" s="16">
        <v>-2791</v>
      </c>
      <c r="I165" s="16">
        <v>403</v>
      </c>
      <c r="J165" s="16">
        <v>4337</v>
      </c>
      <c r="K165" s="16">
        <v>1949</v>
      </c>
    </row>
    <row r="166" spans="1:11" x14ac:dyDescent="0.35">
      <c r="A166" s="16" t="s">
        <v>516</v>
      </c>
      <c r="B166" s="16">
        <v>17587</v>
      </c>
      <c r="C166" s="16">
        <v>8904</v>
      </c>
      <c r="D166" s="16">
        <v>703</v>
      </c>
      <c r="E166" s="16">
        <v>30608</v>
      </c>
      <c r="F166" s="16">
        <v>-4397</v>
      </c>
      <c r="G166" s="16">
        <v>53405</v>
      </c>
      <c r="H166" s="16">
        <v>-2101</v>
      </c>
      <c r="I166" s="16">
        <v>403</v>
      </c>
      <c r="J166" s="16">
        <v>4397</v>
      </c>
      <c r="K166" s="16">
        <v>2699</v>
      </c>
    </row>
    <row r="167" spans="1:11" x14ac:dyDescent="0.35">
      <c r="A167" s="16" t="s">
        <v>517</v>
      </c>
      <c r="B167" s="16">
        <v>17987</v>
      </c>
      <c r="C167" s="16">
        <v>8906</v>
      </c>
      <c r="D167" s="16">
        <v>718</v>
      </c>
      <c r="E167" s="16">
        <v>31571</v>
      </c>
      <c r="F167" s="16">
        <v>-4522</v>
      </c>
      <c r="G167" s="16">
        <v>54660</v>
      </c>
      <c r="H167" s="16">
        <v>-1699</v>
      </c>
      <c r="I167" s="16">
        <v>399</v>
      </c>
      <c r="J167" s="16">
        <v>4522</v>
      </c>
      <c r="K167" s="16">
        <v>3222</v>
      </c>
    </row>
    <row r="168" spans="1:11" x14ac:dyDescent="0.35">
      <c r="A168" s="16" t="s">
        <v>518</v>
      </c>
      <c r="B168" s="16">
        <v>12827</v>
      </c>
      <c r="C168" s="16">
        <v>9706</v>
      </c>
      <c r="D168" s="16">
        <v>729</v>
      </c>
      <c r="E168" s="16">
        <v>37867</v>
      </c>
      <c r="F168" s="16">
        <v>-4610</v>
      </c>
      <c r="G168" s="16">
        <v>56519</v>
      </c>
      <c r="H168" s="16">
        <v>-5084</v>
      </c>
      <c r="I168" s="16">
        <v>463</v>
      </c>
      <c r="J168" s="16">
        <v>4610</v>
      </c>
      <c r="K168" s="16">
        <v>-11</v>
      </c>
    </row>
    <row r="169" spans="1:11" x14ac:dyDescent="0.35">
      <c r="A169" s="16" t="s">
        <v>519</v>
      </c>
      <c r="B169" s="16">
        <v>19457</v>
      </c>
      <c r="C169" s="16">
        <v>9706</v>
      </c>
      <c r="D169" s="16">
        <v>711</v>
      </c>
      <c r="E169" s="16">
        <v>31576</v>
      </c>
      <c r="F169" s="16">
        <v>-4668</v>
      </c>
      <c r="G169" s="16">
        <v>56782</v>
      </c>
      <c r="H169" s="16">
        <v>-3993</v>
      </c>
      <c r="I169" s="16">
        <v>463</v>
      </c>
      <c r="J169" s="16">
        <v>4668</v>
      </c>
      <c r="K169" s="16">
        <v>1138</v>
      </c>
    </row>
    <row r="170" spans="1:11" x14ac:dyDescent="0.35">
      <c r="A170" s="16" t="s">
        <v>520</v>
      </c>
      <c r="B170" s="16">
        <v>20009</v>
      </c>
      <c r="C170" s="16">
        <v>9702</v>
      </c>
      <c r="D170" s="16">
        <v>743</v>
      </c>
      <c r="E170" s="16">
        <v>31637</v>
      </c>
      <c r="F170" s="16">
        <v>-4711</v>
      </c>
      <c r="G170" s="16">
        <v>57380</v>
      </c>
      <c r="H170" s="16">
        <v>-3169</v>
      </c>
      <c r="I170" s="16">
        <v>463</v>
      </c>
      <c r="J170" s="16">
        <v>4711</v>
      </c>
      <c r="K170" s="16">
        <v>2005</v>
      </c>
    </row>
    <row r="171" spans="1:11" x14ac:dyDescent="0.35">
      <c r="A171" s="16" t="s">
        <v>521</v>
      </c>
      <c r="B171" s="16">
        <v>19111</v>
      </c>
      <c r="C171" s="16">
        <v>9724</v>
      </c>
      <c r="D171" s="16">
        <v>726</v>
      </c>
      <c r="E171" s="16">
        <v>33997</v>
      </c>
      <c r="F171" s="16">
        <v>-4742</v>
      </c>
      <c r="G171" s="16">
        <v>58816</v>
      </c>
      <c r="H171" s="16">
        <v>-829</v>
      </c>
      <c r="I171" s="16">
        <v>463</v>
      </c>
      <c r="J171" s="16">
        <v>4742</v>
      </c>
      <c r="K171" s="16">
        <v>4376</v>
      </c>
    </row>
    <row r="172" spans="1:11" x14ac:dyDescent="0.35">
      <c r="A172" s="16" t="s">
        <v>522</v>
      </c>
      <c r="B172" s="16">
        <v>13304</v>
      </c>
      <c r="C172" s="16">
        <v>10563</v>
      </c>
      <c r="D172" s="16">
        <v>762</v>
      </c>
      <c r="E172" s="16">
        <v>40463</v>
      </c>
      <c r="F172" s="16">
        <v>-4781</v>
      </c>
      <c r="G172" s="16">
        <v>60311</v>
      </c>
      <c r="H172" s="16">
        <v>-5020</v>
      </c>
      <c r="I172" s="16">
        <v>446</v>
      </c>
      <c r="J172" s="16">
        <v>4781</v>
      </c>
      <c r="K172" s="16">
        <v>207</v>
      </c>
    </row>
    <row r="173" spans="1:11" x14ac:dyDescent="0.35">
      <c r="A173" s="16" t="s">
        <v>523</v>
      </c>
      <c r="B173" s="16">
        <v>19081</v>
      </c>
      <c r="C173" s="16">
        <v>10563</v>
      </c>
      <c r="D173" s="16">
        <v>763</v>
      </c>
      <c r="E173" s="16">
        <v>35206</v>
      </c>
      <c r="F173" s="16">
        <v>-4851</v>
      </c>
      <c r="G173" s="16">
        <v>60762</v>
      </c>
      <c r="H173" s="16">
        <v>-2713</v>
      </c>
      <c r="I173" s="16">
        <v>446</v>
      </c>
      <c r="J173" s="16">
        <v>4851</v>
      </c>
      <c r="K173" s="16">
        <v>2584</v>
      </c>
    </row>
    <row r="174" spans="1:11" x14ac:dyDescent="0.35">
      <c r="A174" s="16" t="s">
        <v>524</v>
      </c>
      <c r="B174" s="16">
        <v>20753</v>
      </c>
      <c r="C174" s="16">
        <v>10561</v>
      </c>
      <c r="D174" s="16">
        <v>763</v>
      </c>
      <c r="E174" s="16">
        <v>34109</v>
      </c>
      <c r="F174" s="16">
        <v>-4906</v>
      </c>
      <c r="G174" s="16">
        <v>61280</v>
      </c>
      <c r="H174" s="16">
        <v>-2363</v>
      </c>
      <c r="I174" s="16">
        <v>446</v>
      </c>
      <c r="J174" s="16">
        <v>4906</v>
      </c>
      <c r="K174" s="16">
        <v>2989</v>
      </c>
    </row>
    <row r="175" spans="1:11" x14ac:dyDescent="0.35">
      <c r="A175" s="16" t="s">
        <v>525</v>
      </c>
      <c r="B175" s="16">
        <v>21220</v>
      </c>
      <c r="C175" s="16">
        <v>10563</v>
      </c>
      <c r="D175" s="16">
        <v>763</v>
      </c>
      <c r="E175" s="16">
        <v>35315</v>
      </c>
      <c r="F175" s="16">
        <v>-4975</v>
      </c>
      <c r="G175" s="16">
        <v>62886</v>
      </c>
      <c r="H175" s="16">
        <v>-1108</v>
      </c>
      <c r="I175" s="16">
        <v>444</v>
      </c>
      <c r="J175" s="16">
        <v>4975</v>
      </c>
      <c r="K175" s="16">
        <v>4311</v>
      </c>
    </row>
    <row r="176" spans="1:11" x14ac:dyDescent="0.35">
      <c r="A176" s="16" t="s">
        <v>526</v>
      </c>
      <c r="B176" s="16">
        <v>14410</v>
      </c>
      <c r="C176" s="16">
        <v>11422</v>
      </c>
      <c r="D176" s="16">
        <v>771</v>
      </c>
      <c r="E176" s="16">
        <v>41496</v>
      </c>
      <c r="F176" s="16">
        <v>-5024</v>
      </c>
      <c r="G176" s="16">
        <v>63075</v>
      </c>
      <c r="H176" s="16">
        <v>-5501</v>
      </c>
      <c r="I176" s="16">
        <v>418</v>
      </c>
      <c r="J176" s="16">
        <v>5024</v>
      </c>
      <c r="K176" s="16">
        <v>-59</v>
      </c>
    </row>
    <row r="177" spans="1:11" x14ac:dyDescent="0.35">
      <c r="A177" s="16" t="s">
        <v>527</v>
      </c>
      <c r="B177" s="16">
        <v>20329</v>
      </c>
      <c r="C177" s="16">
        <v>11422</v>
      </c>
      <c r="D177" s="16">
        <v>772</v>
      </c>
      <c r="E177" s="16">
        <v>35879</v>
      </c>
      <c r="F177" s="16">
        <v>-5081</v>
      </c>
      <c r="G177" s="16">
        <v>63321</v>
      </c>
      <c r="H177" s="16">
        <v>-5392</v>
      </c>
      <c r="I177" s="16">
        <v>418</v>
      </c>
      <c r="J177" s="16">
        <v>5081</v>
      </c>
      <c r="K177" s="16">
        <v>107</v>
      </c>
    </row>
    <row r="178" spans="1:11" x14ac:dyDescent="0.35">
      <c r="A178" s="16" t="s">
        <v>528</v>
      </c>
      <c r="B178" s="16">
        <v>22762</v>
      </c>
      <c r="C178" s="16">
        <v>11418</v>
      </c>
      <c r="D178" s="16">
        <v>772</v>
      </c>
      <c r="E178" s="16">
        <v>34169</v>
      </c>
      <c r="F178" s="16">
        <v>-5132</v>
      </c>
      <c r="G178" s="16">
        <v>63989</v>
      </c>
      <c r="H178" s="16">
        <v>-2897</v>
      </c>
      <c r="I178" s="16">
        <v>418</v>
      </c>
      <c r="J178" s="16">
        <v>5132</v>
      </c>
      <c r="K178" s="16">
        <v>2653</v>
      </c>
    </row>
    <row r="179" spans="1:11" x14ac:dyDescent="0.35">
      <c r="A179" s="16" t="s">
        <v>529</v>
      </c>
      <c r="B179" s="16">
        <v>20832</v>
      </c>
      <c r="C179" s="16">
        <v>11409</v>
      </c>
      <c r="D179" s="16">
        <v>771</v>
      </c>
      <c r="E179" s="16">
        <v>37622</v>
      </c>
      <c r="F179" s="16">
        <v>-5162</v>
      </c>
      <c r="G179" s="16">
        <v>65472</v>
      </c>
      <c r="H179" s="16">
        <v>-1894</v>
      </c>
      <c r="I179" s="16">
        <v>417</v>
      </c>
      <c r="J179" s="16">
        <v>5162</v>
      </c>
      <c r="K179" s="16">
        <v>3685</v>
      </c>
    </row>
    <row r="180" spans="1:11" x14ac:dyDescent="0.35">
      <c r="A180" s="16" t="s">
        <v>1939</v>
      </c>
      <c r="B180" s="16">
        <v>15335</v>
      </c>
      <c r="C180" s="16">
        <v>11426</v>
      </c>
      <c r="D180" s="16">
        <v>771</v>
      </c>
      <c r="E180" s="16">
        <v>42465</v>
      </c>
      <c r="F180" s="16">
        <v>-5263</v>
      </c>
      <c r="G180" s="16">
        <v>64734</v>
      </c>
      <c r="H180" s="16">
        <v>-7033</v>
      </c>
      <c r="I180" s="16">
        <v>452</v>
      </c>
      <c r="J180" s="16">
        <v>5263</v>
      </c>
      <c r="K180" s="16">
        <v>-1318</v>
      </c>
    </row>
  </sheetData>
  <pageMargins left="0.7" right="0.7" top="0.75" bottom="0.75" header="0.3" footer="0.3"/>
  <pageSetup paperSize="9" scale="29" orientation="portrait" r:id="rId1"/>
  <tableParts count="1">
    <tablePart r:id="rId2"/>
  </tableParts>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E954689-C6B2-4867-8264-3F8F26AF2A67}">
  <sheetPr codeName="Sheet46">
    <pageSetUpPr fitToPage="1"/>
  </sheetPr>
  <dimension ref="A1:U180"/>
  <sheetViews>
    <sheetView zoomScaleNormal="100" workbookViewId="0"/>
  </sheetViews>
  <sheetFormatPr defaultColWidth="9.453125" defaultRowHeight="15.5" x14ac:dyDescent="0.35"/>
  <cols>
    <col min="1" max="1" width="25.453125" style="9" customWidth="1"/>
    <col min="2" max="3" width="17.453125" style="9" customWidth="1"/>
    <col min="4" max="5" width="19.453125" style="9" customWidth="1"/>
    <col min="6" max="6" width="17.453125" style="9" customWidth="1"/>
    <col min="7" max="16384" width="9.453125" style="9"/>
  </cols>
  <sheetData>
    <row r="1" spans="1:21" ht="17.5" customHeight="1" x14ac:dyDescent="0.35">
      <c r="A1" s="6" t="s">
        <v>1549</v>
      </c>
      <c r="B1" s="5"/>
      <c r="C1" s="5"/>
      <c r="J1" s="28"/>
    </row>
    <row r="2" spans="1:21" ht="17.5" customHeight="1" x14ac:dyDescent="0.35">
      <c r="A2" s="12" t="s">
        <v>1075</v>
      </c>
      <c r="J2" s="28"/>
    </row>
    <row r="3" spans="1:21" ht="17.5" customHeight="1" x14ac:dyDescent="0.35">
      <c r="A3" s="12" t="s">
        <v>1497</v>
      </c>
      <c r="J3" s="28"/>
    </row>
    <row r="4" spans="1:21" ht="17.5" customHeight="1" x14ac:dyDescent="0.35">
      <c r="A4" s="12" t="s">
        <v>1076</v>
      </c>
      <c r="J4" s="28"/>
    </row>
    <row r="5" spans="1:21" ht="73.150000000000006" customHeight="1" x14ac:dyDescent="0.35">
      <c r="A5" s="101" t="s">
        <v>1079</v>
      </c>
      <c r="B5" s="13" t="s">
        <v>1360</v>
      </c>
      <c r="C5" s="13" t="s">
        <v>1550</v>
      </c>
      <c r="D5" s="13" t="s">
        <v>1551</v>
      </c>
      <c r="E5" s="13" t="s">
        <v>1552</v>
      </c>
      <c r="F5" s="13" t="s">
        <v>1553</v>
      </c>
      <c r="G5" s="18"/>
      <c r="H5" s="13"/>
      <c r="I5" s="13"/>
      <c r="J5" s="13"/>
      <c r="K5" s="13"/>
      <c r="L5" s="13"/>
      <c r="M5" s="13"/>
      <c r="N5" s="13"/>
      <c r="O5" s="13"/>
      <c r="P5" s="18"/>
      <c r="Q5" s="13"/>
      <c r="R5" s="13"/>
      <c r="S5" s="13"/>
      <c r="T5" s="18"/>
      <c r="U5" s="13"/>
    </row>
    <row r="6" spans="1:21" ht="15" customHeight="1" x14ac:dyDescent="0.35">
      <c r="A6" s="6" t="s">
        <v>1094</v>
      </c>
      <c r="B6" s="14" t="s">
        <v>544</v>
      </c>
      <c r="C6" s="14" t="s">
        <v>547</v>
      </c>
      <c r="D6" s="14" t="s">
        <v>545</v>
      </c>
      <c r="E6" s="14" t="s">
        <v>546</v>
      </c>
      <c r="F6" s="14" t="s">
        <v>1121</v>
      </c>
    </row>
    <row r="7" spans="1:21" x14ac:dyDescent="0.35">
      <c r="A7" s="12">
        <v>1998</v>
      </c>
      <c r="B7" s="68">
        <v>83523</v>
      </c>
      <c r="C7" s="68">
        <v>87110</v>
      </c>
      <c r="D7" s="68">
        <v>83829</v>
      </c>
      <c r="E7" s="68">
        <v>3281</v>
      </c>
      <c r="F7" s="68">
        <v>3587</v>
      </c>
    </row>
    <row r="8" spans="1:21" x14ac:dyDescent="0.35">
      <c r="A8" s="12">
        <v>1999</v>
      </c>
      <c r="B8" s="68">
        <v>89243</v>
      </c>
      <c r="C8" s="68">
        <v>91962</v>
      </c>
      <c r="D8" s="68">
        <v>89063</v>
      </c>
      <c r="E8" s="68">
        <v>2899</v>
      </c>
      <c r="F8" s="68">
        <v>2719</v>
      </c>
    </row>
    <row r="9" spans="1:21" x14ac:dyDescent="0.35">
      <c r="A9" s="12">
        <v>2000</v>
      </c>
      <c r="B9" s="68">
        <v>93893</v>
      </c>
      <c r="C9" s="68">
        <v>92101</v>
      </c>
      <c r="D9" s="68">
        <v>95127</v>
      </c>
      <c r="E9" s="68">
        <v>-3026</v>
      </c>
      <c r="F9" s="68">
        <v>-1792</v>
      </c>
    </row>
    <row r="10" spans="1:21" x14ac:dyDescent="0.35">
      <c r="A10" s="12">
        <v>2001</v>
      </c>
      <c r="B10" s="68">
        <v>103239</v>
      </c>
      <c r="C10" s="68">
        <v>106206</v>
      </c>
      <c r="D10" s="68">
        <v>102971</v>
      </c>
      <c r="E10" s="68">
        <v>3235</v>
      </c>
      <c r="F10" s="68">
        <v>2967</v>
      </c>
    </row>
    <row r="11" spans="1:21" x14ac:dyDescent="0.35">
      <c r="A11" s="12">
        <v>2002</v>
      </c>
      <c r="B11" s="68">
        <v>112180</v>
      </c>
      <c r="C11" s="68">
        <v>113059</v>
      </c>
      <c r="D11" s="68">
        <v>111852</v>
      </c>
      <c r="E11" s="68">
        <v>1207</v>
      </c>
      <c r="F11" s="68">
        <v>879</v>
      </c>
    </row>
    <row r="12" spans="1:21" x14ac:dyDescent="0.35">
      <c r="A12" s="12">
        <v>2003</v>
      </c>
      <c r="B12" s="68">
        <v>123387</v>
      </c>
      <c r="C12" s="68">
        <v>122013</v>
      </c>
      <c r="D12" s="68">
        <v>121269</v>
      </c>
      <c r="E12" s="68">
        <v>744</v>
      </c>
      <c r="F12" s="68">
        <v>-1374</v>
      </c>
    </row>
    <row r="13" spans="1:21" x14ac:dyDescent="0.35">
      <c r="A13" s="12">
        <v>2004</v>
      </c>
      <c r="B13" s="68">
        <v>133588</v>
      </c>
      <c r="C13" s="68">
        <v>136764</v>
      </c>
      <c r="D13" s="68">
        <v>132141</v>
      </c>
      <c r="E13" s="68">
        <v>4623</v>
      </c>
      <c r="F13" s="68">
        <v>3176</v>
      </c>
    </row>
    <row r="14" spans="1:21" x14ac:dyDescent="0.35">
      <c r="A14" s="12">
        <v>2005</v>
      </c>
      <c r="B14" s="68">
        <v>143918</v>
      </c>
      <c r="C14" s="68">
        <v>148843</v>
      </c>
      <c r="D14" s="68">
        <v>142895</v>
      </c>
      <c r="E14" s="68">
        <v>5948</v>
      </c>
      <c r="F14" s="68">
        <v>4925</v>
      </c>
    </row>
    <row r="15" spans="1:21" x14ac:dyDescent="0.35">
      <c r="A15" s="12">
        <v>2006</v>
      </c>
      <c r="B15" s="68">
        <v>158044</v>
      </c>
      <c r="C15" s="68">
        <v>159233</v>
      </c>
      <c r="D15" s="68">
        <v>153205</v>
      </c>
      <c r="E15" s="68">
        <v>6028</v>
      </c>
      <c r="F15" s="68">
        <v>1189</v>
      </c>
    </row>
    <row r="16" spans="1:21" x14ac:dyDescent="0.35">
      <c r="A16" s="12">
        <v>2007</v>
      </c>
      <c r="B16" s="68">
        <v>162997</v>
      </c>
      <c r="C16" s="68">
        <v>164874</v>
      </c>
      <c r="D16" s="68">
        <v>159931</v>
      </c>
      <c r="E16" s="68">
        <v>4943</v>
      </c>
      <c r="F16" s="68">
        <v>1877</v>
      </c>
    </row>
    <row r="17" spans="1:6" x14ac:dyDescent="0.35">
      <c r="A17" s="12">
        <v>2008</v>
      </c>
      <c r="B17" s="68">
        <v>170260</v>
      </c>
      <c r="C17" s="68">
        <v>174606</v>
      </c>
      <c r="D17" s="68">
        <v>168567</v>
      </c>
      <c r="E17" s="68">
        <v>6039</v>
      </c>
      <c r="F17" s="68">
        <v>4346</v>
      </c>
    </row>
    <row r="18" spans="1:6" x14ac:dyDescent="0.35">
      <c r="A18" s="12">
        <v>2009</v>
      </c>
      <c r="B18" s="68">
        <v>177798</v>
      </c>
      <c r="C18" s="68">
        <v>185109</v>
      </c>
      <c r="D18" s="68">
        <v>178104</v>
      </c>
      <c r="E18" s="68">
        <v>7005</v>
      </c>
      <c r="F18" s="68">
        <v>7311</v>
      </c>
    </row>
    <row r="19" spans="1:6" x14ac:dyDescent="0.35">
      <c r="A19" s="12">
        <v>2010</v>
      </c>
      <c r="B19" s="68">
        <v>186030</v>
      </c>
      <c r="C19" s="68">
        <v>189865</v>
      </c>
      <c r="D19" s="68">
        <v>181705</v>
      </c>
      <c r="E19" s="68">
        <v>8160</v>
      </c>
      <c r="F19" s="68">
        <v>3835</v>
      </c>
    </row>
    <row r="20" spans="1:6" x14ac:dyDescent="0.35">
      <c r="A20" s="12">
        <v>2011</v>
      </c>
      <c r="B20" s="68">
        <v>180207</v>
      </c>
      <c r="C20" s="68">
        <v>185235</v>
      </c>
      <c r="D20" s="68">
        <v>177507</v>
      </c>
      <c r="E20" s="68">
        <v>7728</v>
      </c>
      <c r="F20" s="68">
        <v>5028</v>
      </c>
    </row>
    <row r="21" spans="1:6" x14ac:dyDescent="0.35">
      <c r="A21" s="12">
        <v>2012</v>
      </c>
      <c r="B21" s="68">
        <v>180618</v>
      </c>
      <c r="C21" s="68">
        <v>188950</v>
      </c>
      <c r="D21" s="68">
        <v>173213</v>
      </c>
      <c r="E21" s="68">
        <v>15737</v>
      </c>
      <c r="F21" s="68">
        <v>8332</v>
      </c>
    </row>
    <row r="22" spans="1:6" x14ac:dyDescent="0.35">
      <c r="A22" s="12">
        <v>2013</v>
      </c>
      <c r="B22" s="68">
        <v>177736</v>
      </c>
      <c r="C22" s="68">
        <v>179880</v>
      </c>
      <c r="D22" s="68">
        <v>172281</v>
      </c>
      <c r="E22" s="68">
        <v>7599</v>
      </c>
      <c r="F22" s="68">
        <v>2144</v>
      </c>
    </row>
    <row r="23" spans="1:6" x14ac:dyDescent="0.35">
      <c r="A23" s="12">
        <v>2014</v>
      </c>
      <c r="B23" s="68">
        <v>181926</v>
      </c>
      <c r="C23" s="68">
        <v>180046</v>
      </c>
      <c r="D23" s="68">
        <v>172711</v>
      </c>
      <c r="E23" s="68">
        <v>7335</v>
      </c>
      <c r="F23" s="68">
        <v>-1880</v>
      </c>
    </row>
    <row r="24" spans="1:6" x14ac:dyDescent="0.35">
      <c r="A24" s="12">
        <v>2015</v>
      </c>
      <c r="B24" s="68">
        <v>180011</v>
      </c>
      <c r="C24" s="68">
        <v>181767</v>
      </c>
      <c r="D24" s="68">
        <v>173473</v>
      </c>
      <c r="E24" s="68">
        <v>8294</v>
      </c>
      <c r="F24" s="68">
        <v>1756</v>
      </c>
    </row>
    <row r="25" spans="1:6" x14ac:dyDescent="0.35">
      <c r="A25" s="12">
        <v>2016</v>
      </c>
      <c r="B25" s="68">
        <v>174732</v>
      </c>
      <c r="C25" s="68">
        <v>182542</v>
      </c>
      <c r="D25" s="68">
        <v>174380</v>
      </c>
      <c r="E25" s="68">
        <v>8162</v>
      </c>
      <c r="F25" s="68">
        <v>7810</v>
      </c>
    </row>
    <row r="26" spans="1:6" x14ac:dyDescent="0.35">
      <c r="A26" s="12">
        <v>2017</v>
      </c>
      <c r="B26" s="68">
        <v>176337</v>
      </c>
      <c r="C26" s="68">
        <v>186480</v>
      </c>
      <c r="D26" s="68">
        <v>173841</v>
      </c>
      <c r="E26" s="68">
        <v>12639</v>
      </c>
      <c r="F26" s="68">
        <v>10143</v>
      </c>
    </row>
    <row r="27" spans="1:6" x14ac:dyDescent="0.35">
      <c r="A27" s="12">
        <v>2018</v>
      </c>
      <c r="B27" s="68">
        <v>178554</v>
      </c>
      <c r="C27" s="68">
        <v>185881</v>
      </c>
      <c r="D27" s="68">
        <v>174724</v>
      </c>
      <c r="E27" s="68">
        <v>11157</v>
      </c>
      <c r="F27" s="68">
        <v>7327</v>
      </c>
    </row>
    <row r="28" spans="1:6" x14ac:dyDescent="0.35">
      <c r="A28" s="12">
        <v>2019</v>
      </c>
      <c r="B28" s="68">
        <v>179429</v>
      </c>
      <c r="C28" s="68">
        <v>189802</v>
      </c>
      <c r="D28" s="68">
        <v>178578</v>
      </c>
      <c r="E28" s="68">
        <v>11224</v>
      </c>
      <c r="F28" s="68">
        <v>10373</v>
      </c>
    </row>
    <row r="29" spans="1:6" x14ac:dyDescent="0.35">
      <c r="A29" s="12">
        <v>2020</v>
      </c>
      <c r="B29" s="68">
        <v>209339</v>
      </c>
      <c r="C29" s="68">
        <v>205940</v>
      </c>
      <c r="D29" s="68">
        <v>200103</v>
      </c>
      <c r="E29" s="68">
        <v>5837</v>
      </c>
      <c r="F29" s="68">
        <v>-3399</v>
      </c>
    </row>
    <row r="30" spans="1:6" x14ac:dyDescent="0.35">
      <c r="A30" s="12">
        <v>2021</v>
      </c>
      <c r="B30" s="68">
        <v>211460</v>
      </c>
      <c r="C30" s="68">
        <v>208697</v>
      </c>
      <c r="D30" s="68">
        <v>201384</v>
      </c>
      <c r="E30" s="68">
        <v>7313</v>
      </c>
      <c r="F30" s="68">
        <v>-2763</v>
      </c>
    </row>
    <row r="31" spans="1:6" x14ac:dyDescent="0.35">
      <c r="A31" s="12">
        <v>2022</v>
      </c>
      <c r="B31" s="68">
        <v>208726</v>
      </c>
      <c r="C31" s="68">
        <v>219837</v>
      </c>
      <c r="D31" s="68">
        <v>209254</v>
      </c>
      <c r="E31" s="68">
        <v>10583</v>
      </c>
      <c r="F31" s="68">
        <v>11111</v>
      </c>
    </row>
    <row r="32" spans="1:6" x14ac:dyDescent="0.35">
      <c r="A32" s="12">
        <v>2023</v>
      </c>
      <c r="B32" s="68">
        <v>219243</v>
      </c>
      <c r="C32" s="68">
        <v>231695</v>
      </c>
      <c r="D32" s="68">
        <v>225341</v>
      </c>
      <c r="E32" s="68">
        <v>6354</v>
      </c>
      <c r="F32" s="68">
        <v>12452</v>
      </c>
    </row>
    <row r="33" spans="1:6" x14ac:dyDescent="0.35">
      <c r="A33" s="12">
        <v>2024</v>
      </c>
      <c r="B33" s="68">
        <v>236422</v>
      </c>
      <c r="C33" s="68">
        <v>251325</v>
      </c>
      <c r="D33" s="68">
        <v>241169</v>
      </c>
      <c r="E33" s="68">
        <v>10156</v>
      </c>
      <c r="F33" s="68">
        <v>14903</v>
      </c>
    </row>
    <row r="34" spans="1:6" x14ac:dyDescent="0.35">
      <c r="A34" s="12">
        <v>2025</v>
      </c>
      <c r="B34" s="68">
        <v>245199</v>
      </c>
      <c r="C34" s="68">
        <v>260283</v>
      </c>
      <c r="D34" s="68">
        <v>253271</v>
      </c>
      <c r="E34" s="68">
        <v>7012</v>
      </c>
      <c r="F34" s="68">
        <v>15084</v>
      </c>
    </row>
    <row r="35" spans="1:6" ht="33.75" customHeight="1" x14ac:dyDescent="0.35">
      <c r="A35" s="12" t="s">
        <v>42</v>
      </c>
      <c r="B35" s="68">
        <v>81185</v>
      </c>
      <c r="C35" s="68">
        <v>83761</v>
      </c>
      <c r="D35" s="68">
        <v>80792</v>
      </c>
      <c r="E35" s="68">
        <v>2969</v>
      </c>
      <c r="F35" s="68">
        <v>2576</v>
      </c>
    </row>
    <row r="36" spans="1:6" x14ac:dyDescent="0.35">
      <c r="A36" s="12" t="s">
        <v>43</v>
      </c>
      <c r="B36" s="68">
        <v>84950</v>
      </c>
      <c r="C36" s="68">
        <v>87962</v>
      </c>
      <c r="D36" s="68">
        <v>84865</v>
      </c>
      <c r="E36" s="68">
        <v>3097</v>
      </c>
      <c r="F36" s="68">
        <v>3012</v>
      </c>
    </row>
    <row r="37" spans="1:6" x14ac:dyDescent="0.35">
      <c r="A37" s="12" t="s">
        <v>44</v>
      </c>
      <c r="B37" s="68">
        <v>89426</v>
      </c>
      <c r="C37" s="68">
        <v>93374</v>
      </c>
      <c r="D37" s="68">
        <v>90475</v>
      </c>
      <c r="E37" s="68">
        <v>2899</v>
      </c>
      <c r="F37" s="68">
        <v>3948</v>
      </c>
    </row>
    <row r="38" spans="1:6" x14ac:dyDescent="0.35">
      <c r="A38" s="12" t="s">
        <v>45</v>
      </c>
      <c r="B38" s="68">
        <v>96265</v>
      </c>
      <c r="C38" s="68">
        <v>93964</v>
      </c>
      <c r="D38" s="68">
        <v>96676</v>
      </c>
      <c r="E38" s="68">
        <v>-2712</v>
      </c>
      <c r="F38" s="68">
        <v>-2301</v>
      </c>
    </row>
    <row r="39" spans="1:6" x14ac:dyDescent="0.35">
      <c r="A39" s="12" t="s">
        <v>46</v>
      </c>
      <c r="B39" s="68">
        <v>105160</v>
      </c>
      <c r="C39" s="68">
        <v>107703</v>
      </c>
      <c r="D39" s="68">
        <v>105005</v>
      </c>
      <c r="E39" s="68">
        <v>2698</v>
      </c>
      <c r="F39" s="68">
        <v>2543</v>
      </c>
    </row>
    <row r="40" spans="1:6" x14ac:dyDescent="0.35">
      <c r="A40" s="12" t="s">
        <v>47</v>
      </c>
      <c r="B40" s="68">
        <v>114513</v>
      </c>
      <c r="C40" s="68">
        <v>115279</v>
      </c>
      <c r="D40" s="68">
        <v>114196</v>
      </c>
      <c r="E40" s="68">
        <v>1083</v>
      </c>
      <c r="F40" s="68">
        <v>766</v>
      </c>
    </row>
    <row r="41" spans="1:6" x14ac:dyDescent="0.35">
      <c r="A41" s="12" t="s">
        <v>48</v>
      </c>
      <c r="B41" s="68">
        <v>126187</v>
      </c>
      <c r="C41" s="68">
        <v>125951</v>
      </c>
      <c r="D41" s="68">
        <v>123595</v>
      </c>
      <c r="E41" s="68">
        <v>2356</v>
      </c>
      <c r="F41" s="68">
        <v>-236</v>
      </c>
    </row>
    <row r="42" spans="1:6" x14ac:dyDescent="0.35">
      <c r="A42" s="12" t="s">
        <v>49</v>
      </c>
      <c r="B42" s="68">
        <v>136727</v>
      </c>
      <c r="C42" s="68">
        <v>140329</v>
      </c>
      <c r="D42" s="68">
        <v>135395</v>
      </c>
      <c r="E42" s="68">
        <v>4934</v>
      </c>
      <c r="F42" s="68">
        <v>3602</v>
      </c>
    </row>
    <row r="43" spans="1:6" x14ac:dyDescent="0.35">
      <c r="A43" s="12" t="s">
        <v>50</v>
      </c>
      <c r="B43" s="68">
        <v>146742</v>
      </c>
      <c r="C43" s="68">
        <v>152702</v>
      </c>
      <c r="D43" s="68">
        <v>146381</v>
      </c>
      <c r="E43" s="68">
        <v>6321</v>
      </c>
      <c r="F43" s="68">
        <v>5960</v>
      </c>
    </row>
    <row r="44" spans="1:6" x14ac:dyDescent="0.35">
      <c r="A44" s="12" t="s">
        <v>51</v>
      </c>
      <c r="B44" s="68">
        <v>157547</v>
      </c>
      <c r="C44" s="68">
        <v>161178</v>
      </c>
      <c r="D44" s="68">
        <v>154752</v>
      </c>
      <c r="E44" s="68">
        <v>6426</v>
      </c>
      <c r="F44" s="68">
        <v>3631</v>
      </c>
    </row>
    <row r="45" spans="1:6" x14ac:dyDescent="0.35">
      <c r="A45" s="12" t="s">
        <v>52</v>
      </c>
      <c r="B45" s="68">
        <v>165116</v>
      </c>
      <c r="C45" s="68">
        <v>166123</v>
      </c>
      <c r="D45" s="68">
        <v>161837</v>
      </c>
      <c r="E45" s="68">
        <v>4286</v>
      </c>
      <c r="F45" s="68">
        <v>1007</v>
      </c>
    </row>
    <row r="46" spans="1:6" x14ac:dyDescent="0.35">
      <c r="A46" s="12" t="s">
        <v>53</v>
      </c>
      <c r="B46" s="68">
        <v>172783</v>
      </c>
      <c r="C46" s="68">
        <v>178390</v>
      </c>
      <c r="D46" s="68">
        <v>171523</v>
      </c>
      <c r="E46" s="68">
        <v>6867</v>
      </c>
      <c r="F46" s="68">
        <v>5607</v>
      </c>
    </row>
    <row r="47" spans="1:6" x14ac:dyDescent="0.35">
      <c r="A47" s="12" t="s">
        <v>54</v>
      </c>
      <c r="B47" s="68">
        <v>180558</v>
      </c>
      <c r="C47" s="68">
        <v>186445</v>
      </c>
      <c r="D47" s="68">
        <v>179960</v>
      </c>
      <c r="E47" s="68">
        <v>6485</v>
      </c>
      <c r="F47" s="68">
        <v>5887</v>
      </c>
    </row>
    <row r="48" spans="1:6" x14ac:dyDescent="0.35">
      <c r="A48" s="12" t="s">
        <v>55</v>
      </c>
      <c r="B48" s="68">
        <v>185467</v>
      </c>
      <c r="C48" s="68">
        <v>190391</v>
      </c>
      <c r="D48" s="68">
        <v>182150</v>
      </c>
      <c r="E48" s="68">
        <v>8241</v>
      </c>
      <c r="F48" s="68">
        <v>4924</v>
      </c>
    </row>
    <row r="49" spans="1:6" x14ac:dyDescent="0.35">
      <c r="A49" s="12" t="s">
        <v>56</v>
      </c>
      <c r="B49" s="68">
        <v>179641</v>
      </c>
      <c r="C49" s="68">
        <v>191217</v>
      </c>
      <c r="D49" s="68">
        <v>175427</v>
      </c>
      <c r="E49" s="68">
        <v>15790</v>
      </c>
      <c r="F49" s="68">
        <v>11576</v>
      </c>
    </row>
    <row r="50" spans="1:6" x14ac:dyDescent="0.35">
      <c r="A50" s="12" t="s">
        <v>57</v>
      </c>
      <c r="B50" s="68">
        <v>179305</v>
      </c>
      <c r="C50" s="68">
        <v>179866</v>
      </c>
      <c r="D50" s="68">
        <v>172210</v>
      </c>
      <c r="E50" s="68">
        <v>7656</v>
      </c>
      <c r="F50" s="68">
        <v>561</v>
      </c>
    </row>
    <row r="51" spans="1:6" x14ac:dyDescent="0.35">
      <c r="A51" s="12" t="s">
        <v>58</v>
      </c>
      <c r="B51" s="68">
        <v>181238</v>
      </c>
      <c r="C51" s="68">
        <v>179892</v>
      </c>
      <c r="D51" s="68">
        <v>172436</v>
      </c>
      <c r="E51" s="68">
        <v>7456</v>
      </c>
      <c r="F51" s="68">
        <v>-1346</v>
      </c>
    </row>
    <row r="52" spans="1:6" x14ac:dyDescent="0.35">
      <c r="A52" s="12" t="s">
        <v>59</v>
      </c>
      <c r="B52" s="68">
        <v>180251</v>
      </c>
      <c r="C52" s="68">
        <v>180769</v>
      </c>
      <c r="D52" s="68">
        <v>172964</v>
      </c>
      <c r="E52" s="68">
        <v>7805</v>
      </c>
      <c r="F52" s="68">
        <v>518</v>
      </c>
    </row>
    <row r="53" spans="1:6" x14ac:dyDescent="0.35">
      <c r="A53" s="12" t="s">
        <v>60</v>
      </c>
      <c r="B53" s="68">
        <v>177364</v>
      </c>
      <c r="C53" s="68">
        <v>181447</v>
      </c>
      <c r="D53" s="68">
        <v>173932</v>
      </c>
      <c r="E53" s="68">
        <v>7515</v>
      </c>
      <c r="F53" s="68">
        <v>4083</v>
      </c>
    </row>
    <row r="54" spans="1:6" x14ac:dyDescent="0.35">
      <c r="A54" s="12" t="s">
        <v>61</v>
      </c>
      <c r="B54" s="68">
        <v>175584</v>
      </c>
      <c r="C54" s="68">
        <v>184474</v>
      </c>
      <c r="D54" s="68">
        <v>174233</v>
      </c>
      <c r="E54" s="68">
        <v>10241</v>
      </c>
      <c r="F54" s="68">
        <v>8890</v>
      </c>
    </row>
    <row r="55" spans="1:6" x14ac:dyDescent="0.35">
      <c r="A55" s="12" t="s">
        <v>62</v>
      </c>
      <c r="B55" s="68">
        <v>177243</v>
      </c>
      <c r="C55" s="68">
        <v>186456</v>
      </c>
      <c r="D55" s="68">
        <v>173821</v>
      </c>
      <c r="E55" s="68">
        <v>12635</v>
      </c>
      <c r="F55" s="68">
        <v>9213</v>
      </c>
    </row>
    <row r="56" spans="1:6" x14ac:dyDescent="0.35">
      <c r="A56" s="12" t="s">
        <v>63</v>
      </c>
      <c r="B56" s="68">
        <v>178292</v>
      </c>
      <c r="C56" s="68">
        <v>185527</v>
      </c>
      <c r="D56" s="68">
        <v>175225</v>
      </c>
      <c r="E56" s="68">
        <v>10302</v>
      </c>
      <c r="F56" s="68">
        <v>7235</v>
      </c>
    </row>
    <row r="57" spans="1:6" x14ac:dyDescent="0.35">
      <c r="A57" s="12" t="s">
        <v>64</v>
      </c>
      <c r="B57" s="68">
        <v>183406</v>
      </c>
      <c r="C57" s="68">
        <v>190396</v>
      </c>
      <c r="D57" s="68">
        <v>179570</v>
      </c>
      <c r="E57" s="68">
        <v>10826</v>
      </c>
      <c r="F57" s="68">
        <v>6990</v>
      </c>
    </row>
    <row r="58" spans="1:6" x14ac:dyDescent="0.35">
      <c r="A58" s="12" t="s">
        <v>65</v>
      </c>
      <c r="B58" s="68">
        <v>217597</v>
      </c>
      <c r="C58" s="68">
        <v>212532</v>
      </c>
      <c r="D58" s="68">
        <v>207440</v>
      </c>
      <c r="E58" s="68">
        <v>5092</v>
      </c>
      <c r="F58" s="68">
        <v>-5065</v>
      </c>
    </row>
    <row r="59" spans="1:6" x14ac:dyDescent="0.35">
      <c r="A59" s="12" t="s">
        <v>66</v>
      </c>
      <c r="B59" s="68">
        <v>208386</v>
      </c>
      <c r="C59" s="68">
        <v>208431</v>
      </c>
      <c r="D59" s="68">
        <v>198774</v>
      </c>
      <c r="E59" s="68">
        <v>9657</v>
      </c>
      <c r="F59" s="68">
        <v>45</v>
      </c>
    </row>
    <row r="60" spans="1:6" x14ac:dyDescent="0.35">
      <c r="A60" s="12" t="s">
        <v>67</v>
      </c>
      <c r="B60" s="68">
        <v>208314</v>
      </c>
      <c r="C60" s="68">
        <v>222417</v>
      </c>
      <c r="D60" s="68">
        <v>213801</v>
      </c>
      <c r="E60" s="68">
        <v>8616</v>
      </c>
      <c r="F60" s="68">
        <v>14103</v>
      </c>
    </row>
    <row r="61" spans="1:6" x14ac:dyDescent="0.35">
      <c r="A61" s="12" t="s">
        <v>68</v>
      </c>
      <c r="B61" s="68">
        <v>223454</v>
      </c>
      <c r="C61" s="68">
        <v>237005</v>
      </c>
      <c r="D61" s="68">
        <v>229497</v>
      </c>
      <c r="E61" s="68">
        <v>7508</v>
      </c>
      <c r="F61" s="68">
        <v>13551</v>
      </c>
    </row>
    <row r="62" spans="1:6" x14ac:dyDescent="0.35">
      <c r="A62" s="12" t="s">
        <v>69</v>
      </c>
      <c r="B62" s="68">
        <v>238928</v>
      </c>
      <c r="C62" s="68">
        <v>255330</v>
      </c>
      <c r="D62" s="68">
        <v>245239</v>
      </c>
      <c r="E62" s="68">
        <v>10091</v>
      </c>
      <c r="F62" s="68">
        <v>16402</v>
      </c>
    </row>
    <row r="63" spans="1:6" x14ac:dyDescent="0.35">
      <c r="A63" s="12" t="s">
        <v>70</v>
      </c>
      <c r="B63" s="68">
        <v>248917</v>
      </c>
      <c r="C63" s="68">
        <v>262243</v>
      </c>
      <c r="D63" s="68">
        <v>255857</v>
      </c>
      <c r="E63" s="68">
        <v>6386</v>
      </c>
      <c r="F63" s="68">
        <v>13326</v>
      </c>
    </row>
    <row r="64" spans="1:6" ht="34.5" customHeight="1" x14ac:dyDescent="0.35">
      <c r="A64" s="12" t="s">
        <v>414</v>
      </c>
      <c r="B64" s="68">
        <v>19962</v>
      </c>
      <c r="C64" s="68">
        <v>20724</v>
      </c>
      <c r="D64" s="68">
        <v>20245</v>
      </c>
      <c r="E64" s="68">
        <v>479</v>
      </c>
      <c r="F64" s="68">
        <v>762</v>
      </c>
    </row>
    <row r="65" spans="1:6" x14ac:dyDescent="0.35">
      <c r="A65" s="12" t="s">
        <v>415</v>
      </c>
      <c r="B65" s="68">
        <v>19627</v>
      </c>
      <c r="C65" s="68">
        <v>20772</v>
      </c>
      <c r="D65" s="68">
        <v>20228</v>
      </c>
      <c r="E65" s="68">
        <v>544</v>
      </c>
      <c r="F65" s="68">
        <v>1145</v>
      </c>
    </row>
    <row r="66" spans="1:6" x14ac:dyDescent="0.35">
      <c r="A66" s="12" t="s">
        <v>416</v>
      </c>
      <c r="B66" s="68">
        <v>20507</v>
      </c>
      <c r="C66" s="68">
        <v>20796</v>
      </c>
      <c r="D66" s="68">
        <v>20194</v>
      </c>
      <c r="E66" s="68">
        <v>602</v>
      </c>
      <c r="F66" s="68">
        <v>289</v>
      </c>
    </row>
    <row r="67" spans="1:6" x14ac:dyDescent="0.35">
      <c r="A67" s="12" t="s">
        <v>417</v>
      </c>
      <c r="B67" s="68">
        <v>21089</v>
      </c>
      <c r="C67" s="68">
        <v>21469</v>
      </c>
      <c r="D67" s="68">
        <v>20125</v>
      </c>
      <c r="E67" s="68">
        <v>1344</v>
      </c>
      <c r="F67" s="68">
        <v>380</v>
      </c>
    </row>
    <row r="68" spans="1:6" x14ac:dyDescent="0.35">
      <c r="A68" s="12" t="s">
        <v>418</v>
      </c>
      <c r="B68" s="68">
        <v>21172</v>
      </c>
      <c r="C68" s="68">
        <v>21769</v>
      </c>
      <c r="D68" s="68">
        <v>21266</v>
      </c>
      <c r="E68" s="68">
        <v>503</v>
      </c>
      <c r="F68" s="68">
        <v>597</v>
      </c>
    </row>
    <row r="69" spans="1:6" x14ac:dyDescent="0.35">
      <c r="A69" s="12" t="s">
        <v>419</v>
      </c>
      <c r="B69" s="68">
        <v>20690</v>
      </c>
      <c r="C69" s="68">
        <v>21910</v>
      </c>
      <c r="D69" s="68">
        <v>21235</v>
      </c>
      <c r="E69" s="68">
        <v>675</v>
      </c>
      <c r="F69" s="68">
        <v>1220</v>
      </c>
    </row>
    <row r="70" spans="1:6" x14ac:dyDescent="0.35">
      <c r="A70" s="12" t="s">
        <v>420</v>
      </c>
      <c r="B70" s="68">
        <v>20572</v>
      </c>
      <c r="C70" s="68">
        <v>21962</v>
      </c>
      <c r="D70" s="68">
        <v>21203</v>
      </c>
      <c r="E70" s="68">
        <v>759</v>
      </c>
      <c r="F70" s="68">
        <v>1390</v>
      </c>
    </row>
    <row r="71" spans="1:6" x14ac:dyDescent="0.35">
      <c r="A71" s="12" t="s">
        <v>421</v>
      </c>
      <c r="B71" s="68">
        <v>22516</v>
      </c>
      <c r="C71" s="68">
        <v>22321</v>
      </c>
      <c r="D71" s="68">
        <v>21161</v>
      </c>
      <c r="E71" s="68">
        <v>1160</v>
      </c>
      <c r="F71" s="68">
        <v>-195</v>
      </c>
    </row>
    <row r="72" spans="1:6" x14ac:dyDescent="0.35">
      <c r="A72" s="12" t="s">
        <v>422</v>
      </c>
      <c r="B72" s="68">
        <v>21835</v>
      </c>
      <c r="C72" s="68">
        <v>23091</v>
      </c>
      <c r="D72" s="68">
        <v>22642</v>
      </c>
      <c r="E72" s="68">
        <v>449</v>
      </c>
      <c r="F72" s="68">
        <v>1256</v>
      </c>
    </row>
    <row r="73" spans="1:6" x14ac:dyDescent="0.35">
      <c r="A73" s="12" t="s">
        <v>423</v>
      </c>
      <c r="B73" s="68">
        <v>21881</v>
      </c>
      <c r="C73" s="68">
        <v>23236</v>
      </c>
      <c r="D73" s="68">
        <v>22632</v>
      </c>
      <c r="E73" s="68">
        <v>604</v>
      </c>
      <c r="F73" s="68">
        <v>1355</v>
      </c>
    </row>
    <row r="74" spans="1:6" x14ac:dyDescent="0.35">
      <c r="A74" s="12" t="s">
        <v>424</v>
      </c>
      <c r="B74" s="68">
        <v>23011</v>
      </c>
      <c r="C74" s="68">
        <v>23314</v>
      </c>
      <c r="D74" s="68">
        <v>22628</v>
      </c>
      <c r="E74" s="68">
        <v>686</v>
      </c>
      <c r="F74" s="68">
        <v>303</v>
      </c>
    </row>
    <row r="75" spans="1:6" x14ac:dyDescent="0.35">
      <c r="A75" s="12" t="s">
        <v>425</v>
      </c>
      <c r="B75" s="68">
        <v>22699</v>
      </c>
      <c r="C75" s="68">
        <v>23733</v>
      </c>
      <c r="D75" s="68">
        <v>22573</v>
      </c>
      <c r="E75" s="68">
        <v>1160</v>
      </c>
      <c r="F75" s="68">
        <v>1034</v>
      </c>
    </row>
    <row r="76" spans="1:6" x14ac:dyDescent="0.35">
      <c r="A76" s="12" t="s">
        <v>426</v>
      </c>
      <c r="B76" s="68">
        <v>23792</v>
      </c>
      <c r="C76" s="68">
        <v>24639</v>
      </c>
      <c r="D76" s="68">
        <v>24211</v>
      </c>
      <c r="E76" s="68">
        <v>428</v>
      </c>
      <c r="F76" s="68">
        <v>847</v>
      </c>
    </row>
    <row r="77" spans="1:6" x14ac:dyDescent="0.35">
      <c r="A77" s="12" t="s">
        <v>427</v>
      </c>
      <c r="B77" s="68">
        <v>24112</v>
      </c>
      <c r="C77" s="68">
        <v>18823</v>
      </c>
      <c r="D77" s="68">
        <v>24203</v>
      </c>
      <c r="E77" s="68">
        <v>-5380</v>
      </c>
      <c r="F77" s="68">
        <v>-5289</v>
      </c>
    </row>
    <row r="78" spans="1:6" x14ac:dyDescent="0.35">
      <c r="A78" s="12" t="s">
        <v>428</v>
      </c>
      <c r="B78" s="68">
        <v>23290</v>
      </c>
      <c r="C78" s="68">
        <v>24906</v>
      </c>
      <c r="D78" s="68">
        <v>24140</v>
      </c>
      <c r="E78" s="68">
        <v>766</v>
      </c>
      <c r="F78" s="68">
        <v>1616</v>
      </c>
    </row>
    <row r="79" spans="1:6" x14ac:dyDescent="0.35">
      <c r="A79" s="12" t="s">
        <v>429</v>
      </c>
      <c r="B79" s="68">
        <v>25071</v>
      </c>
      <c r="C79" s="68">
        <v>25596</v>
      </c>
      <c r="D79" s="68">
        <v>24122</v>
      </c>
      <c r="E79" s="68">
        <v>1474</v>
      </c>
      <c r="F79" s="68">
        <v>525</v>
      </c>
    </row>
    <row r="80" spans="1:6" x14ac:dyDescent="0.35">
      <c r="A80" s="12" t="s">
        <v>430</v>
      </c>
      <c r="B80" s="68">
        <v>26364</v>
      </c>
      <c r="C80" s="68">
        <v>25787</v>
      </c>
      <c r="D80" s="68">
        <v>26309</v>
      </c>
      <c r="E80" s="68">
        <v>-522</v>
      </c>
      <c r="F80" s="68">
        <v>-577</v>
      </c>
    </row>
    <row r="81" spans="1:6" x14ac:dyDescent="0.35">
      <c r="A81" s="12" t="s">
        <v>431</v>
      </c>
      <c r="B81" s="68">
        <v>25495</v>
      </c>
      <c r="C81" s="68">
        <v>27291</v>
      </c>
      <c r="D81" s="68">
        <v>26322</v>
      </c>
      <c r="E81" s="68">
        <v>969</v>
      </c>
      <c r="F81" s="68">
        <v>1796</v>
      </c>
    </row>
    <row r="82" spans="1:6" x14ac:dyDescent="0.35">
      <c r="A82" s="12" t="s">
        <v>432</v>
      </c>
      <c r="B82" s="68">
        <v>26309</v>
      </c>
      <c r="C82" s="68">
        <v>27532</v>
      </c>
      <c r="D82" s="68">
        <v>26218</v>
      </c>
      <c r="E82" s="68">
        <v>1314</v>
      </c>
      <c r="F82" s="68">
        <v>1223</v>
      </c>
    </row>
    <row r="83" spans="1:6" x14ac:dyDescent="0.35">
      <c r="A83" s="12" t="s">
        <v>433</v>
      </c>
      <c r="B83" s="68">
        <v>26992</v>
      </c>
      <c r="C83" s="68">
        <v>27093</v>
      </c>
      <c r="D83" s="68">
        <v>26156</v>
      </c>
      <c r="E83" s="68">
        <v>937</v>
      </c>
      <c r="F83" s="68">
        <v>101</v>
      </c>
    </row>
    <row r="84" spans="1:6" x14ac:dyDescent="0.35">
      <c r="A84" s="12" t="s">
        <v>434</v>
      </c>
      <c r="B84" s="68">
        <v>28324</v>
      </c>
      <c r="C84" s="68">
        <v>27365</v>
      </c>
      <c r="D84" s="68">
        <v>28561</v>
      </c>
      <c r="E84" s="68">
        <v>-1196</v>
      </c>
      <c r="F84" s="68">
        <v>-959</v>
      </c>
    </row>
    <row r="85" spans="1:6" x14ac:dyDescent="0.35">
      <c r="A85" s="12" t="s">
        <v>435</v>
      </c>
      <c r="B85" s="68">
        <v>28590</v>
      </c>
      <c r="C85" s="68">
        <v>29293</v>
      </c>
      <c r="D85" s="68">
        <v>28605</v>
      </c>
      <c r="E85" s="68">
        <v>688</v>
      </c>
      <c r="F85" s="68">
        <v>703</v>
      </c>
    </row>
    <row r="86" spans="1:6" x14ac:dyDescent="0.35">
      <c r="A86" s="12" t="s">
        <v>436</v>
      </c>
      <c r="B86" s="68">
        <v>28274</v>
      </c>
      <c r="C86" s="68">
        <v>29308</v>
      </c>
      <c r="D86" s="68">
        <v>28530</v>
      </c>
      <c r="E86" s="68">
        <v>778</v>
      </c>
      <c r="F86" s="68">
        <v>1034</v>
      </c>
    </row>
    <row r="87" spans="1:6" x14ac:dyDescent="0.35">
      <c r="A87" s="12" t="s">
        <v>437</v>
      </c>
      <c r="B87" s="68">
        <v>29325</v>
      </c>
      <c r="C87" s="68">
        <v>29313</v>
      </c>
      <c r="D87" s="68">
        <v>28500</v>
      </c>
      <c r="E87" s="68">
        <v>813</v>
      </c>
      <c r="F87" s="68">
        <v>-12</v>
      </c>
    </row>
    <row r="88" spans="1:6" x14ac:dyDescent="0.35">
      <c r="A88" s="12" t="s">
        <v>438</v>
      </c>
      <c r="B88" s="68">
        <v>32100</v>
      </c>
      <c r="C88" s="68">
        <v>29718</v>
      </c>
      <c r="D88" s="68">
        <v>30992</v>
      </c>
      <c r="E88" s="68">
        <v>-1274</v>
      </c>
      <c r="F88" s="68">
        <v>-2382</v>
      </c>
    </row>
    <row r="89" spans="1:6" x14ac:dyDescent="0.35">
      <c r="A89" s="12" t="s">
        <v>439</v>
      </c>
      <c r="B89" s="68">
        <v>30435</v>
      </c>
      <c r="C89" s="68">
        <v>31219</v>
      </c>
      <c r="D89" s="68">
        <v>30927</v>
      </c>
      <c r="E89" s="68">
        <v>292</v>
      </c>
      <c r="F89" s="68">
        <v>784</v>
      </c>
    </row>
    <row r="90" spans="1:6" x14ac:dyDescent="0.35">
      <c r="A90" s="12" t="s">
        <v>440</v>
      </c>
      <c r="B90" s="68">
        <v>31527</v>
      </c>
      <c r="C90" s="68">
        <v>31763</v>
      </c>
      <c r="D90" s="68">
        <v>30850</v>
      </c>
      <c r="E90" s="68">
        <v>913</v>
      </c>
      <c r="F90" s="68">
        <v>236</v>
      </c>
    </row>
    <row r="91" spans="1:6" x14ac:dyDescent="0.35">
      <c r="A91" s="12" t="s">
        <v>441</v>
      </c>
      <c r="B91" s="68">
        <v>32125</v>
      </c>
      <c r="C91" s="68">
        <v>33251</v>
      </c>
      <c r="D91" s="68">
        <v>30826</v>
      </c>
      <c r="E91" s="68">
        <v>2425</v>
      </c>
      <c r="F91" s="68">
        <v>1126</v>
      </c>
    </row>
    <row r="92" spans="1:6" x14ac:dyDescent="0.35">
      <c r="A92" s="12" t="s">
        <v>442</v>
      </c>
      <c r="B92" s="68">
        <v>34739</v>
      </c>
      <c r="C92" s="68">
        <v>33511</v>
      </c>
      <c r="D92" s="68">
        <v>33716</v>
      </c>
      <c r="E92" s="68">
        <v>-205</v>
      </c>
      <c r="F92" s="68">
        <v>-1228</v>
      </c>
    </row>
    <row r="93" spans="1:6" x14ac:dyDescent="0.35">
      <c r="A93" s="12" t="s">
        <v>443</v>
      </c>
      <c r="B93" s="68">
        <v>32972</v>
      </c>
      <c r="C93" s="68">
        <v>34639</v>
      </c>
      <c r="D93" s="68">
        <v>33759</v>
      </c>
      <c r="E93" s="68">
        <v>880</v>
      </c>
      <c r="F93" s="68">
        <v>1667</v>
      </c>
    </row>
    <row r="94" spans="1:6" x14ac:dyDescent="0.35">
      <c r="A94" s="12" t="s">
        <v>444</v>
      </c>
      <c r="B94" s="68">
        <v>33752</v>
      </c>
      <c r="C94" s="68">
        <v>35363</v>
      </c>
      <c r="D94" s="68">
        <v>33840</v>
      </c>
      <c r="E94" s="68">
        <v>1523</v>
      </c>
      <c r="F94" s="68">
        <v>1611</v>
      </c>
    </row>
    <row r="95" spans="1:6" x14ac:dyDescent="0.35">
      <c r="A95" s="12" t="s">
        <v>445</v>
      </c>
      <c r="B95" s="68">
        <v>35264</v>
      </c>
      <c r="C95" s="68">
        <v>36816</v>
      </c>
      <c r="D95" s="68">
        <v>34080</v>
      </c>
      <c r="E95" s="68">
        <v>2736</v>
      </c>
      <c r="F95" s="68">
        <v>1552</v>
      </c>
    </row>
    <row r="96" spans="1:6" x14ac:dyDescent="0.35">
      <c r="A96" s="12" t="s">
        <v>446</v>
      </c>
      <c r="B96" s="68">
        <v>37396</v>
      </c>
      <c r="C96" s="68">
        <v>36724</v>
      </c>
      <c r="D96" s="68">
        <v>36090</v>
      </c>
      <c r="E96" s="68">
        <v>634</v>
      </c>
      <c r="F96" s="68">
        <v>-672</v>
      </c>
    </row>
    <row r="97" spans="1:6" x14ac:dyDescent="0.35">
      <c r="A97" s="12" t="s">
        <v>447</v>
      </c>
      <c r="B97" s="68">
        <v>35365</v>
      </c>
      <c r="C97" s="68">
        <v>37668</v>
      </c>
      <c r="D97" s="68">
        <v>36354</v>
      </c>
      <c r="E97" s="68">
        <v>1314</v>
      </c>
      <c r="F97" s="68">
        <v>2303</v>
      </c>
    </row>
    <row r="98" spans="1:6" x14ac:dyDescent="0.35">
      <c r="A98" s="12" t="s">
        <v>448</v>
      </c>
      <c r="B98" s="68">
        <v>35893</v>
      </c>
      <c r="C98" s="68">
        <v>37635</v>
      </c>
      <c r="D98" s="68">
        <v>36371</v>
      </c>
      <c r="E98" s="68">
        <v>1264</v>
      </c>
      <c r="F98" s="68">
        <v>1742</v>
      </c>
    </row>
    <row r="99" spans="1:6" x14ac:dyDescent="0.35">
      <c r="A99" s="12" t="s">
        <v>449</v>
      </c>
      <c r="B99" s="68">
        <v>38088</v>
      </c>
      <c r="C99" s="68">
        <v>40675</v>
      </c>
      <c r="D99" s="68">
        <v>37566</v>
      </c>
      <c r="E99" s="68">
        <v>3109</v>
      </c>
      <c r="F99" s="68">
        <v>2587</v>
      </c>
    </row>
    <row r="100" spans="1:6" x14ac:dyDescent="0.35">
      <c r="A100" s="12" t="s">
        <v>450</v>
      </c>
      <c r="B100" s="68">
        <v>43431</v>
      </c>
      <c r="C100" s="68">
        <v>38227</v>
      </c>
      <c r="D100" s="68">
        <v>38518</v>
      </c>
      <c r="E100" s="68">
        <v>-291</v>
      </c>
      <c r="F100" s="68">
        <v>-5204</v>
      </c>
    </row>
    <row r="101" spans="1:6" x14ac:dyDescent="0.35">
      <c r="A101" s="12" t="s">
        <v>451</v>
      </c>
      <c r="B101" s="68">
        <v>38689</v>
      </c>
      <c r="C101" s="68">
        <v>40359</v>
      </c>
      <c r="D101" s="68">
        <v>38686</v>
      </c>
      <c r="E101" s="68">
        <v>1673</v>
      </c>
      <c r="F101" s="68">
        <v>1670</v>
      </c>
    </row>
    <row r="102" spans="1:6" x14ac:dyDescent="0.35">
      <c r="A102" s="12" t="s">
        <v>452</v>
      </c>
      <c r="B102" s="68">
        <v>37836</v>
      </c>
      <c r="C102" s="68">
        <v>39972</v>
      </c>
      <c r="D102" s="68">
        <v>38435</v>
      </c>
      <c r="E102" s="68">
        <v>1537</v>
      </c>
      <c r="F102" s="68">
        <v>2136</v>
      </c>
    </row>
    <row r="103" spans="1:6" x14ac:dyDescent="0.35">
      <c r="A103" s="12" t="s">
        <v>453</v>
      </c>
      <c r="B103" s="68">
        <v>37591</v>
      </c>
      <c r="C103" s="68">
        <v>42620</v>
      </c>
      <c r="D103" s="68">
        <v>39113</v>
      </c>
      <c r="E103" s="68">
        <v>3507</v>
      </c>
      <c r="F103" s="68">
        <v>5029</v>
      </c>
    </row>
    <row r="104" spans="1:6" x14ac:dyDescent="0.35">
      <c r="A104" s="12" t="s">
        <v>454</v>
      </c>
      <c r="B104" s="68">
        <v>44361</v>
      </c>
      <c r="C104" s="68">
        <v>40004</v>
      </c>
      <c r="D104" s="68">
        <v>40323</v>
      </c>
      <c r="E104" s="68">
        <v>-319</v>
      </c>
      <c r="F104" s="68">
        <v>-4357</v>
      </c>
    </row>
    <row r="105" spans="1:6" x14ac:dyDescent="0.35">
      <c r="A105" s="12" t="s">
        <v>455</v>
      </c>
      <c r="B105" s="68">
        <v>40658</v>
      </c>
      <c r="C105" s="68">
        <v>41478</v>
      </c>
      <c r="D105" s="68">
        <v>40180</v>
      </c>
      <c r="E105" s="68">
        <v>1298</v>
      </c>
      <c r="F105" s="68">
        <v>820</v>
      </c>
    </row>
    <row r="106" spans="1:6" x14ac:dyDescent="0.35">
      <c r="A106" s="12" t="s">
        <v>456</v>
      </c>
      <c r="B106" s="68">
        <v>40387</v>
      </c>
      <c r="C106" s="68">
        <v>40772</v>
      </c>
      <c r="D106" s="68">
        <v>40315</v>
      </c>
      <c r="E106" s="68">
        <v>457</v>
      </c>
      <c r="F106" s="68">
        <v>385</v>
      </c>
    </row>
    <row r="107" spans="1:6" x14ac:dyDescent="0.35">
      <c r="A107" s="12" t="s">
        <v>457</v>
      </c>
      <c r="B107" s="68">
        <v>39710</v>
      </c>
      <c r="C107" s="68">
        <v>43869</v>
      </c>
      <c r="D107" s="68">
        <v>41019</v>
      </c>
      <c r="E107" s="68">
        <v>2850</v>
      </c>
      <c r="F107" s="68">
        <v>4159</v>
      </c>
    </row>
    <row r="108" spans="1:6" x14ac:dyDescent="0.35">
      <c r="A108" s="12" t="s">
        <v>458</v>
      </c>
      <c r="B108" s="68">
        <v>46585</v>
      </c>
      <c r="C108" s="68">
        <v>41851</v>
      </c>
      <c r="D108" s="68">
        <v>41885</v>
      </c>
      <c r="E108" s="68">
        <v>-34</v>
      </c>
      <c r="F108" s="68">
        <v>-4734</v>
      </c>
    </row>
    <row r="109" spans="1:6" x14ac:dyDescent="0.35">
      <c r="A109" s="12" t="s">
        <v>459</v>
      </c>
      <c r="B109" s="68">
        <v>41752</v>
      </c>
      <c r="C109" s="68">
        <v>44218</v>
      </c>
      <c r="D109" s="68">
        <v>42536</v>
      </c>
      <c r="E109" s="68">
        <v>1682</v>
      </c>
      <c r="F109" s="68">
        <v>2466</v>
      </c>
    </row>
    <row r="110" spans="1:6" x14ac:dyDescent="0.35">
      <c r="A110" s="12" t="s">
        <v>460</v>
      </c>
      <c r="B110" s="68">
        <v>42213</v>
      </c>
      <c r="C110" s="68">
        <v>44668</v>
      </c>
      <c r="D110" s="68">
        <v>43127</v>
      </c>
      <c r="E110" s="68">
        <v>1541</v>
      </c>
      <c r="F110" s="68">
        <v>2455</v>
      </c>
    </row>
    <row r="111" spans="1:6" x14ac:dyDescent="0.35">
      <c r="A111" s="12" t="s">
        <v>461</v>
      </c>
      <c r="B111" s="68">
        <v>42233</v>
      </c>
      <c r="C111" s="68">
        <v>47653</v>
      </c>
      <c r="D111" s="68">
        <v>43975</v>
      </c>
      <c r="E111" s="68">
        <v>3678</v>
      </c>
      <c r="F111" s="68">
        <v>5420</v>
      </c>
    </row>
    <row r="112" spans="1:6" x14ac:dyDescent="0.35">
      <c r="A112" s="12" t="s">
        <v>462</v>
      </c>
      <c r="B112" s="68">
        <v>49034</v>
      </c>
      <c r="C112" s="68">
        <v>44716</v>
      </c>
      <c r="D112" s="68">
        <v>44508</v>
      </c>
      <c r="E112" s="68">
        <v>208</v>
      </c>
      <c r="F112" s="68">
        <v>-4318</v>
      </c>
    </row>
    <row r="113" spans="1:6" x14ac:dyDescent="0.35">
      <c r="A113" s="12" t="s">
        <v>463</v>
      </c>
      <c r="B113" s="68">
        <v>43191</v>
      </c>
      <c r="C113" s="68">
        <v>46084</v>
      </c>
      <c r="D113" s="68">
        <v>44737</v>
      </c>
      <c r="E113" s="68">
        <v>1347</v>
      </c>
      <c r="F113" s="68">
        <v>2893</v>
      </c>
    </row>
    <row r="114" spans="1:6" x14ac:dyDescent="0.35">
      <c r="A114" s="12" t="s">
        <v>464</v>
      </c>
      <c r="B114" s="68">
        <v>43340</v>
      </c>
      <c r="C114" s="68">
        <v>46656</v>
      </c>
      <c r="D114" s="68">
        <v>44884</v>
      </c>
      <c r="E114" s="68">
        <v>1772</v>
      </c>
      <c r="F114" s="68">
        <v>3316</v>
      </c>
    </row>
    <row r="115" spans="1:6" x14ac:dyDescent="0.35">
      <c r="A115" s="12" t="s">
        <v>465</v>
      </c>
      <c r="B115" s="68">
        <v>44993</v>
      </c>
      <c r="C115" s="68">
        <v>48989</v>
      </c>
      <c r="D115" s="68">
        <v>45831</v>
      </c>
      <c r="E115" s="68">
        <v>3158</v>
      </c>
      <c r="F115" s="68">
        <v>3996</v>
      </c>
    </row>
    <row r="116" spans="1:6" x14ac:dyDescent="0.35">
      <c r="A116" s="12" t="s">
        <v>466</v>
      </c>
      <c r="B116" s="68">
        <v>50329</v>
      </c>
      <c r="C116" s="68">
        <v>46091</v>
      </c>
      <c r="D116" s="68">
        <v>45253</v>
      </c>
      <c r="E116" s="68">
        <v>838</v>
      </c>
      <c r="F116" s="68">
        <v>-4238</v>
      </c>
    </row>
    <row r="117" spans="1:6" x14ac:dyDescent="0.35">
      <c r="A117" s="12" t="s">
        <v>467</v>
      </c>
      <c r="B117" s="68">
        <v>45527</v>
      </c>
      <c r="C117" s="68">
        <v>47521</v>
      </c>
      <c r="D117" s="68">
        <v>45310</v>
      </c>
      <c r="E117" s="68">
        <v>2211</v>
      </c>
      <c r="F117" s="68">
        <v>1994</v>
      </c>
    </row>
    <row r="118" spans="1:6" x14ac:dyDescent="0.35">
      <c r="A118" s="12" t="s">
        <v>468</v>
      </c>
      <c r="B118" s="68">
        <v>45181</v>
      </c>
      <c r="C118" s="68">
        <v>47264</v>
      </c>
      <c r="D118" s="68">
        <v>45311</v>
      </c>
      <c r="E118" s="68">
        <v>1953</v>
      </c>
      <c r="F118" s="68">
        <v>2083</v>
      </c>
    </row>
    <row r="119" spans="1:6" x14ac:dyDescent="0.35">
      <c r="A119" s="12" t="s">
        <v>469</v>
      </c>
      <c r="B119" s="68">
        <v>44430</v>
      </c>
      <c r="C119" s="68">
        <v>49515</v>
      </c>
      <c r="D119" s="68">
        <v>46276</v>
      </c>
      <c r="E119" s="68">
        <v>3239</v>
      </c>
      <c r="F119" s="68">
        <v>5085</v>
      </c>
    </row>
    <row r="120" spans="1:6" x14ac:dyDescent="0.35">
      <c r="A120" s="12" t="s">
        <v>470</v>
      </c>
      <c r="B120" s="68">
        <v>51612</v>
      </c>
      <c r="C120" s="68">
        <v>44966</v>
      </c>
      <c r="D120" s="68">
        <v>43738</v>
      </c>
      <c r="E120" s="68">
        <v>1228</v>
      </c>
      <c r="F120" s="68">
        <v>-6646</v>
      </c>
    </row>
    <row r="121" spans="1:6" x14ac:dyDescent="0.35">
      <c r="A121" s="12" t="s">
        <v>471</v>
      </c>
      <c r="B121" s="68">
        <v>42924</v>
      </c>
      <c r="C121" s="68">
        <v>45523</v>
      </c>
      <c r="D121" s="68">
        <v>43710</v>
      </c>
      <c r="E121" s="68">
        <v>1813</v>
      </c>
      <c r="F121" s="68">
        <v>2599</v>
      </c>
    </row>
    <row r="122" spans="1:6" x14ac:dyDescent="0.35">
      <c r="A122" s="12" t="s">
        <v>472</v>
      </c>
      <c r="B122" s="68">
        <v>41241</v>
      </c>
      <c r="C122" s="68">
        <v>45231</v>
      </c>
      <c r="D122" s="68">
        <v>43783</v>
      </c>
      <c r="E122" s="68">
        <v>1448</v>
      </c>
      <c r="F122" s="68">
        <v>3990</v>
      </c>
    </row>
    <row r="123" spans="1:6" x14ac:dyDescent="0.35">
      <c r="A123" s="12" t="s">
        <v>473</v>
      </c>
      <c r="B123" s="68">
        <v>43864</v>
      </c>
      <c r="C123" s="68">
        <v>55497</v>
      </c>
      <c r="D123" s="68">
        <v>44196</v>
      </c>
      <c r="E123" s="68">
        <v>11301</v>
      </c>
      <c r="F123" s="68">
        <v>11633</v>
      </c>
    </row>
    <row r="124" spans="1:6" x14ac:dyDescent="0.35">
      <c r="A124" s="12" t="s">
        <v>474</v>
      </c>
      <c r="B124" s="68">
        <v>48091</v>
      </c>
      <c r="C124" s="68">
        <v>43317</v>
      </c>
      <c r="D124" s="68">
        <v>43075</v>
      </c>
      <c r="E124" s="68">
        <v>242</v>
      </c>
      <c r="F124" s="68">
        <v>-4774</v>
      </c>
    </row>
    <row r="125" spans="1:6" x14ac:dyDescent="0.35">
      <c r="A125" s="12" t="s">
        <v>475</v>
      </c>
      <c r="B125" s="68">
        <v>44365</v>
      </c>
      <c r="C125" s="68">
        <v>44492</v>
      </c>
      <c r="D125" s="68">
        <v>42956</v>
      </c>
      <c r="E125" s="68">
        <v>1536</v>
      </c>
      <c r="F125" s="68">
        <v>127</v>
      </c>
    </row>
    <row r="126" spans="1:6" x14ac:dyDescent="0.35">
      <c r="A126" s="12" t="s">
        <v>476</v>
      </c>
      <c r="B126" s="68">
        <v>44298</v>
      </c>
      <c r="C126" s="68">
        <v>45644</v>
      </c>
      <c r="D126" s="68">
        <v>42986</v>
      </c>
      <c r="E126" s="68">
        <v>2658</v>
      </c>
      <c r="F126" s="68">
        <v>1346</v>
      </c>
    </row>
    <row r="127" spans="1:6" x14ac:dyDescent="0.35">
      <c r="A127" s="12" t="s">
        <v>477</v>
      </c>
      <c r="B127" s="68">
        <v>42551</v>
      </c>
      <c r="C127" s="68">
        <v>46413</v>
      </c>
      <c r="D127" s="68">
        <v>43193</v>
      </c>
      <c r="E127" s="68">
        <v>3220</v>
      </c>
      <c r="F127" s="68">
        <v>3862</v>
      </c>
    </row>
    <row r="128" spans="1:6" x14ac:dyDescent="0.35">
      <c r="A128" s="12" t="s">
        <v>478</v>
      </c>
      <c r="B128" s="68">
        <v>53091</v>
      </c>
      <c r="C128" s="68">
        <v>44126</v>
      </c>
      <c r="D128" s="68">
        <v>43058</v>
      </c>
      <c r="E128" s="68">
        <v>1068</v>
      </c>
      <c r="F128" s="68">
        <v>-8965</v>
      </c>
    </row>
    <row r="129" spans="1:8" x14ac:dyDescent="0.35">
      <c r="A129" s="12" t="s">
        <v>479</v>
      </c>
      <c r="B129" s="68">
        <v>40696</v>
      </c>
      <c r="C129" s="68">
        <v>43934</v>
      </c>
      <c r="D129" s="68">
        <v>42889</v>
      </c>
      <c r="E129" s="68">
        <v>1045</v>
      </c>
      <c r="F129" s="68">
        <v>3238</v>
      </c>
    </row>
    <row r="130" spans="1:8" x14ac:dyDescent="0.35">
      <c r="A130" s="12" t="s">
        <v>480</v>
      </c>
      <c r="B130" s="68">
        <v>41398</v>
      </c>
      <c r="C130" s="68">
        <v>45407</v>
      </c>
      <c r="D130" s="68">
        <v>43141</v>
      </c>
      <c r="E130" s="68">
        <v>2266</v>
      </c>
      <c r="F130" s="68">
        <v>4009</v>
      </c>
    </row>
    <row r="131" spans="1:8" x14ac:dyDescent="0.35">
      <c r="A131" s="12" t="s">
        <v>481</v>
      </c>
      <c r="B131" s="68">
        <v>46053</v>
      </c>
      <c r="C131" s="68">
        <v>46425</v>
      </c>
      <c r="D131" s="68">
        <v>43348</v>
      </c>
      <c r="E131" s="68">
        <v>3077</v>
      </c>
      <c r="F131" s="68">
        <v>372</v>
      </c>
    </row>
    <row r="132" spans="1:8" x14ac:dyDescent="0.35">
      <c r="A132" s="12" t="s">
        <v>482</v>
      </c>
      <c r="B132" s="68">
        <v>52131</v>
      </c>
      <c r="C132" s="68">
        <v>43201</v>
      </c>
      <c r="D132" s="68">
        <v>43150</v>
      </c>
      <c r="E132" s="68">
        <v>51</v>
      </c>
      <c r="F132" s="68">
        <v>-8930</v>
      </c>
      <c r="H132" s="16"/>
    </row>
    <row r="133" spans="1:8" x14ac:dyDescent="0.35">
      <c r="A133" s="12" t="s">
        <v>483</v>
      </c>
      <c r="B133" s="68">
        <v>41897</v>
      </c>
      <c r="C133" s="68">
        <v>44785</v>
      </c>
      <c r="D133" s="68">
        <v>42995</v>
      </c>
      <c r="E133" s="68">
        <v>1790</v>
      </c>
      <c r="F133" s="68">
        <v>2888</v>
      </c>
    </row>
    <row r="134" spans="1:8" x14ac:dyDescent="0.35">
      <c r="A134" s="12" t="s">
        <v>484</v>
      </c>
      <c r="B134" s="68">
        <v>41845</v>
      </c>
      <c r="C134" s="68">
        <v>45635</v>
      </c>
      <c r="D134" s="68">
        <v>43218</v>
      </c>
      <c r="E134" s="68">
        <v>2417</v>
      </c>
      <c r="F134" s="68">
        <v>3790</v>
      </c>
    </row>
    <row r="135" spans="1:8" x14ac:dyDescent="0.35">
      <c r="A135" s="12" t="s">
        <v>485</v>
      </c>
      <c r="B135" s="68">
        <v>44378</v>
      </c>
      <c r="C135" s="68">
        <v>47148</v>
      </c>
      <c r="D135" s="68">
        <v>43601</v>
      </c>
      <c r="E135" s="68">
        <v>3547</v>
      </c>
      <c r="F135" s="68">
        <v>2770</v>
      </c>
    </row>
    <row r="136" spans="1:8" x14ac:dyDescent="0.35">
      <c r="A136" s="12" t="s">
        <v>486</v>
      </c>
      <c r="B136" s="68">
        <v>49871</v>
      </c>
      <c r="C136" s="68">
        <v>43455</v>
      </c>
      <c r="D136" s="68">
        <v>43315</v>
      </c>
      <c r="E136" s="68">
        <v>140</v>
      </c>
      <c r="F136" s="68">
        <v>-6416</v>
      </c>
    </row>
    <row r="137" spans="1:8" x14ac:dyDescent="0.35">
      <c r="A137" s="12" t="s">
        <v>487</v>
      </c>
      <c r="B137" s="68">
        <v>42521</v>
      </c>
      <c r="C137" s="68">
        <v>45537</v>
      </c>
      <c r="D137" s="68">
        <v>43281</v>
      </c>
      <c r="E137" s="68">
        <v>2256</v>
      </c>
      <c r="F137" s="68">
        <v>3016</v>
      </c>
    </row>
    <row r="138" spans="1:8" x14ac:dyDescent="0.35">
      <c r="A138" s="12" t="s">
        <v>488</v>
      </c>
      <c r="B138" s="68">
        <v>43241</v>
      </c>
      <c r="C138" s="68">
        <v>45627</v>
      </c>
      <c r="D138" s="68">
        <v>43276</v>
      </c>
      <c r="E138" s="68">
        <v>2351</v>
      </c>
      <c r="F138" s="68">
        <v>2386</v>
      </c>
    </row>
    <row r="139" spans="1:8" x14ac:dyDescent="0.35">
      <c r="A139" s="12" t="s">
        <v>489</v>
      </c>
      <c r="B139" s="68">
        <v>41731</v>
      </c>
      <c r="C139" s="68">
        <v>46828</v>
      </c>
      <c r="D139" s="68">
        <v>44060</v>
      </c>
      <c r="E139" s="68">
        <v>2768</v>
      </c>
      <c r="F139" s="68">
        <v>5097</v>
      </c>
    </row>
    <row r="140" spans="1:8" x14ac:dyDescent="0.35">
      <c r="A140" s="12" t="s">
        <v>490</v>
      </c>
      <c r="B140" s="68">
        <v>47487</v>
      </c>
      <c r="C140" s="68">
        <v>42581</v>
      </c>
      <c r="D140" s="68">
        <v>43424</v>
      </c>
      <c r="E140" s="68">
        <v>-843</v>
      </c>
      <c r="F140" s="68">
        <v>-4906</v>
      </c>
    </row>
    <row r="141" spans="1:8" x14ac:dyDescent="0.35">
      <c r="A141" s="12" t="s">
        <v>491</v>
      </c>
      <c r="B141" s="68">
        <v>42665</v>
      </c>
      <c r="C141" s="68">
        <v>46384</v>
      </c>
      <c r="D141" s="68">
        <v>43317</v>
      </c>
      <c r="E141" s="68">
        <v>3067</v>
      </c>
      <c r="F141" s="68">
        <v>3719</v>
      </c>
    </row>
    <row r="142" spans="1:8" x14ac:dyDescent="0.35">
      <c r="A142" s="12" t="s">
        <v>492</v>
      </c>
      <c r="B142" s="68">
        <v>42849</v>
      </c>
      <c r="C142" s="68">
        <v>46749</v>
      </c>
      <c r="D142" s="68">
        <v>43579</v>
      </c>
      <c r="E142" s="68">
        <v>3170</v>
      </c>
      <c r="F142" s="68">
        <v>3900</v>
      </c>
      <c r="H142" s="16"/>
    </row>
    <row r="143" spans="1:8" x14ac:dyDescent="0.35">
      <c r="A143" s="12" t="s">
        <v>493</v>
      </c>
      <c r="B143" s="68">
        <v>42583</v>
      </c>
      <c r="C143" s="68">
        <v>48760</v>
      </c>
      <c r="D143" s="68">
        <v>43913</v>
      </c>
      <c r="E143" s="68">
        <v>4847</v>
      </c>
      <c r="F143" s="68">
        <v>6177</v>
      </c>
      <c r="H143" s="16"/>
    </row>
    <row r="144" spans="1:8" x14ac:dyDescent="0.35">
      <c r="A144" s="12" t="s">
        <v>494</v>
      </c>
      <c r="B144" s="68">
        <v>48562</v>
      </c>
      <c r="C144" s="68">
        <v>43006</v>
      </c>
      <c r="D144" s="68">
        <v>43248</v>
      </c>
      <c r="E144" s="68">
        <v>-242</v>
      </c>
      <c r="F144" s="68">
        <v>-5556</v>
      </c>
      <c r="H144" s="16"/>
    </row>
    <row r="145" spans="1:8" x14ac:dyDescent="0.35">
      <c r="A145" s="12" t="s">
        <v>495</v>
      </c>
      <c r="B145" s="68">
        <v>42679</v>
      </c>
      <c r="C145" s="68">
        <v>46943</v>
      </c>
      <c r="D145" s="68">
        <v>43244</v>
      </c>
      <c r="E145" s="68">
        <v>3699</v>
      </c>
      <c r="F145" s="68">
        <v>4264</v>
      </c>
      <c r="H145" s="16"/>
    </row>
    <row r="146" spans="1:8" x14ac:dyDescent="0.35">
      <c r="A146" s="12" t="s">
        <v>496</v>
      </c>
      <c r="B146" s="68">
        <v>42513</v>
      </c>
      <c r="C146" s="68">
        <v>47771</v>
      </c>
      <c r="D146" s="68">
        <v>43436</v>
      </c>
      <c r="E146" s="68">
        <v>4335</v>
      </c>
      <c r="F146" s="68">
        <v>5258</v>
      </c>
      <c r="H146" s="16"/>
    </row>
    <row r="147" spans="1:8" x14ac:dyDescent="0.35">
      <c r="A147" s="12" t="s">
        <v>497</v>
      </c>
      <c r="B147" s="68">
        <v>43489</v>
      </c>
      <c r="C147" s="68">
        <v>48736</v>
      </c>
      <c r="D147" s="68">
        <v>43893</v>
      </c>
      <c r="E147" s="68">
        <v>4843</v>
      </c>
      <c r="F147" s="68">
        <v>5247</v>
      </c>
      <c r="H147" s="16"/>
    </row>
    <row r="148" spans="1:8" x14ac:dyDescent="0.35">
      <c r="A148" s="12" t="s">
        <v>498</v>
      </c>
      <c r="B148" s="68">
        <v>46154</v>
      </c>
      <c r="C148" s="68">
        <v>43851</v>
      </c>
      <c r="D148" s="68">
        <v>43428</v>
      </c>
      <c r="E148" s="68">
        <v>423</v>
      </c>
      <c r="F148" s="68">
        <v>-2303</v>
      </c>
      <c r="H148" s="16"/>
    </row>
    <row r="149" spans="1:8" x14ac:dyDescent="0.35">
      <c r="A149" s="12" t="s">
        <v>499</v>
      </c>
      <c r="B149" s="68">
        <v>45464</v>
      </c>
      <c r="C149" s="68">
        <v>46503</v>
      </c>
      <c r="D149" s="68">
        <v>43635</v>
      </c>
      <c r="E149" s="68">
        <v>2868</v>
      </c>
      <c r="F149" s="68">
        <v>1039</v>
      </c>
      <c r="H149" s="16"/>
    </row>
    <row r="150" spans="1:8" x14ac:dyDescent="0.35">
      <c r="A150" s="12" t="s">
        <v>500</v>
      </c>
      <c r="B150" s="68">
        <v>43447</v>
      </c>
      <c r="C150" s="68">
        <v>46791</v>
      </c>
      <c r="D150" s="68">
        <v>43768</v>
      </c>
      <c r="E150" s="68">
        <v>3023</v>
      </c>
      <c r="F150" s="68">
        <v>3344</v>
      </c>
      <c r="H150" s="16"/>
    </row>
    <row r="151" spans="1:8" x14ac:dyDescent="0.35">
      <c r="A151" s="12" t="s">
        <v>501</v>
      </c>
      <c r="B151" s="68">
        <v>43227</v>
      </c>
      <c r="C151" s="68">
        <v>48382</v>
      </c>
      <c r="D151" s="68">
        <v>44394</v>
      </c>
      <c r="E151" s="68">
        <v>3988</v>
      </c>
      <c r="F151" s="68">
        <v>5155</v>
      </c>
      <c r="H151" s="16"/>
    </row>
    <row r="152" spans="1:8" x14ac:dyDescent="0.35">
      <c r="A152" s="12" t="s">
        <v>502</v>
      </c>
      <c r="B152" s="68">
        <v>46586</v>
      </c>
      <c r="C152" s="68">
        <v>44958</v>
      </c>
      <c r="D152" s="68">
        <v>44412</v>
      </c>
      <c r="E152" s="68">
        <v>546</v>
      </c>
      <c r="F152" s="68">
        <v>-1628</v>
      </c>
      <c r="H152" s="16"/>
    </row>
    <row r="153" spans="1:8" x14ac:dyDescent="0.35">
      <c r="A153" s="12" t="s">
        <v>503</v>
      </c>
      <c r="B153" s="68">
        <v>45492</v>
      </c>
      <c r="C153" s="68">
        <v>47427</v>
      </c>
      <c r="D153" s="68">
        <v>44769</v>
      </c>
      <c r="E153" s="68">
        <v>2658</v>
      </c>
      <c r="F153" s="68">
        <v>1935</v>
      </c>
      <c r="H153" s="16"/>
    </row>
    <row r="154" spans="1:8" x14ac:dyDescent="0.35">
      <c r="A154" s="12" t="s">
        <v>504</v>
      </c>
      <c r="B154" s="68">
        <v>44124</v>
      </c>
      <c r="C154" s="68">
        <v>49035</v>
      </c>
      <c r="D154" s="68">
        <v>45003</v>
      </c>
      <c r="E154" s="68">
        <v>4032</v>
      </c>
      <c r="F154" s="68">
        <v>4911</v>
      </c>
      <c r="H154" s="16"/>
    </row>
    <row r="155" spans="1:8" x14ac:dyDescent="0.35">
      <c r="A155" s="12" t="s">
        <v>505</v>
      </c>
      <c r="B155" s="68">
        <v>47204</v>
      </c>
      <c r="C155" s="68">
        <v>48976</v>
      </c>
      <c r="D155" s="68">
        <v>45386</v>
      </c>
      <c r="E155" s="68">
        <v>3590</v>
      </c>
      <c r="F155" s="68">
        <v>1772</v>
      </c>
      <c r="H155" s="16"/>
    </row>
    <row r="156" spans="1:8" x14ac:dyDescent="0.35">
      <c r="A156" s="12" t="s">
        <v>506</v>
      </c>
      <c r="B156" s="68">
        <v>66149</v>
      </c>
      <c r="C156" s="68">
        <v>57726</v>
      </c>
      <c r="D156" s="68">
        <v>58415</v>
      </c>
      <c r="E156" s="68">
        <v>-689</v>
      </c>
      <c r="F156" s="68">
        <v>-8423</v>
      </c>
      <c r="H156" s="16"/>
    </row>
    <row r="157" spans="1:8" x14ac:dyDescent="0.35">
      <c r="A157" s="12" t="s">
        <v>507</v>
      </c>
      <c r="B157" s="68">
        <v>47122</v>
      </c>
      <c r="C157" s="68">
        <v>47126</v>
      </c>
      <c r="D157" s="68">
        <v>46632</v>
      </c>
      <c r="E157" s="68">
        <v>494</v>
      </c>
      <c r="F157" s="68">
        <v>4</v>
      </c>
      <c r="H157" s="16"/>
    </row>
    <row r="158" spans="1:8" x14ac:dyDescent="0.35">
      <c r="A158" s="12" t="s">
        <v>508</v>
      </c>
      <c r="B158" s="68">
        <v>48864</v>
      </c>
      <c r="C158" s="68">
        <v>52112</v>
      </c>
      <c r="D158" s="68">
        <v>49670</v>
      </c>
      <c r="E158" s="68">
        <v>2442</v>
      </c>
      <c r="F158" s="68">
        <v>3248</v>
      </c>
      <c r="H158" s="16"/>
    </row>
    <row r="159" spans="1:8" x14ac:dyDescent="0.35">
      <c r="A159" s="12" t="s">
        <v>509</v>
      </c>
      <c r="B159" s="68">
        <v>55462</v>
      </c>
      <c r="C159" s="68">
        <v>55568</v>
      </c>
      <c r="D159" s="68">
        <v>52723</v>
      </c>
      <c r="E159" s="68">
        <v>2845</v>
      </c>
      <c r="F159" s="68">
        <v>106</v>
      </c>
      <c r="H159" s="16"/>
    </row>
    <row r="160" spans="1:8" x14ac:dyDescent="0.35">
      <c r="A160" s="12" t="s">
        <v>510</v>
      </c>
      <c r="B160" s="68">
        <v>59294</v>
      </c>
      <c r="C160" s="68">
        <v>50840</v>
      </c>
      <c r="D160" s="68">
        <v>50436</v>
      </c>
      <c r="E160" s="68">
        <v>404</v>
      </c>
      <c r="F160" s="68">
        <v>-8454</v>
      </c>
      <c r="H160" s="16"/>
    </row>
    <row r="161" spans="1:8" x14ac:dyDescent="0.35">
      <c r="A161" s="12" t="s">
        <v>511</v>
      </c>
      <c r="B161" s="68">
        <v>50291</v>
      </c>
      <c r="C161" s="68">
        <v>50369</v>
      </c>
      <c r="D161" s="68">
        <v>48797</v>
      </c>
      <c r="E161" s="68">
        <v>1572</v>
      </c>
      <c r="F161" s="68">
        <v>78</v>
      </c>
      <c r="H161" s="16"/>
    </row>
    <row r="162" spans="1:8" x14ac:dyDescent="0.35">
      <c r="A162" s="12" t="s">
        <v>512</v>
      </c>
      <c r="B162" s="68">
        <v>46413</v>
      </c>
      <c r="C162" s="68">
        <v>51920</v>
      </c>
      <c r="D162" s="68">
        <v>49428</v>
      </c>
      <c r="E162" s="68">
        <v>2492</v>
      </c>
      <c r="F162" s="68">
        <v>5507</v>
      </c>
      <c r="H162" s="16"/>
    </row>
    <row r="163" spans="1:8" x14ac:dyDescent="0.35">
      <c r="A163" s="12" t="s">
        <v>513</v>
      </c>
      <c r="B163" s="68">
        <v>52388</v>
      </c>
      <c r="C163" s="68">
        <v>55302</v>
      </c>
      <c r="D163" s="68">
        <v>50113</v>
      </c>
      <c r="E163" s="68">
        <v>5189</v>
      </c>
      <c r="F163" s="68">
        <v>2914</v>
      </c>
    </row>
    <row r="164" spans="1:8" x14ac:dyDescent="0.35">
      <c r="A164" s="12" t="s">
        <v>514</v>
      </c>
      <c r="B164" s="68">
        <v>54112</v>
      </c>
      <c r="C164" s="68">
        <v>53597</v>
      </c>
      <c r="D164" s="68">
        <v>52851</v>
      </c>
      <c r="E164" s="68">
        <v>746</v>
      </c>
      <c r="F164" s="68">
        <v>-515</v>
      </c>
    </row>
    <row r="165" spans="1:8" x14ac:dyDescent="0.35">
      <c r="A165" s="12" t="s">
        <v>515</v>
      </c>
      <c r="B165" s="68">
        <v>50935</v>
      </c>
      <c r="C165" s="68">
        <v>54834</v>
      </c>
      <c r="D165" s="68">
        <v>52885</v>
      </c>
      <c r="E165" s="68">
        <v>1949</v>
      </c>
      <c r="F165" s="68">
        <v>3899</v>
      </c>
    </row>
    <row r="166" spans="1:8" x14ac:dyDescent="0.35">
      <c r="A166" s="12" t="s">
        <v>516</v>
      </c>
      <c r="B166" s="68">
        <v>51291</v>
      </c>
      <c r="C166" s="68">
        <v>56104</v>
      </c>
      <c r="D166" s="68">
        <v>53405</v>
      </c>
      <c r="E166" s="68">
        <v>2699</v>
      </c>
      <c r="F166" s="68">
        <v>4813</v>
      </c>
    </row>
    <row r="167" spans="1:8" x14ac:dyDescent="0.35">
      <c r="A167" s="12" t="s">
        <v>517</v>
      </c>
      <c r="B167" s="68">
        <v>51976</v>
      </c>
      <c r="C167" s="68">
        <v>57882</v>
      </c>
      <c r="D167" s="68">
        <v>54660</v>
      </c>
      <c r="E167" s="68">
        <v>3222</v>
      </c>
      <c r="F167" s="68">
        <v>5906</v>
      </c>
    </row>
    <row r="168" spans="1:8" x14ac:dyDescent="0.35">
      <c r="A168" s="12" t="s">
        <v>518</v>
      </c>
      <c r="B168" s="68">
        <v>59946</v>
      </c>
      <c r="C168" s="68">
        <v>56508</v>
      </c>
      <c r="D168" s="68">
        <v>56519</v>
      </c>
      <c r="E168" s="68">
        <v>-11</v>
      </c>
      <c r="F168" s="68">
        <v>-3438</v>
      </c>
    </row>
    <row r="169" spans="1:8" x14ac:dyDescent="0.35">
      <c r="A169" s="12" t="s">
        <v>519</v>
      </c>
      <c r="B169" s="68">
        <v>53590</v>
      </c>
      <c r="C169" s="68">
        <v>57920</v>
      </c>
      <c r="D169" s="68">
        <v>56782</v>
      </c>
      <c r="E169" s="68">
        <v>1138</v>
      </c>
      <c r="F169" s="68">
        <v>4330</v>
      </c>
    </row>
    <row r="170" spans="1:8" x14ac:dyDescent="0.35">
      <c r="A170" s="12" t="s">
        <v>520</v>
      </c>
      <c r="B170" s="68">
        <v>53731</v>
      </c>
      <c r="C170" s="68">
        <v>59385</v>
      </c>
      <c r="D170" s="68">
        <v>57380</v>
      </c>
      <c r="E170" s="68">
        <v>2005</v>
      </c>
      <c r="F170" s="68">
        <v>5654</v>
      </c>
    </row>
    <row r="171" spans="1:8" x14ac:dyDescent="0.35">
      <c r="A171" s="12" t="s">
        <v>521</v>
      </c>
      <c r="B171" s="68">
        <v>56187</v>
      </c>
      <c r="C171" s="68">
        <v>63192</v>
      </c>
      <c r="D171" s="68">
        <v>58816</v>
      </c>
      <c r="E171" s="68">
        <v>4376</v>
      </c>
      <c r="F171" s="68">
        <v>7005</v>
      </c>
    </row>
    <row r="172" spans="1:8" x14ac:dyDescent="0.35">
      <c r="A172" s="12" t="s">
        <v>522</v>
      </c>
      <c r="B172" s="68">
        <v>63948</v>
      </c>
      <c r="C172" s="68">
        <v>60518</v>
      </c>
      <c r="D172" s="68">
        <v>60311</v>
      </c>
      <c r="E172" s="68">
        <v>207</v>
      </c>
      <c r="F172" s="68">
        <v>-3430</v>
      </c>
    </row>
    <row r="173" spans="1:8" x14ac:dyDescent="0.35">
      <c r="A173" s="12" t="s">
        <v>523</v>
      </c>
      <c r="B173" s="68">
        <v>58499</v>
      </c>
      <c r="C173" s="68">
        <v>63346</v>
      </c>
      <c r="D173" s="68">
        <v>60762</v>
      </c>
      <c r="E173" s="68">
        <v>2584</v>
      </c>
      <c r="F173" s="68">
        <v>4847</v>
      </c>
    </row>
    <row r="174" spans="1:8" x14ac:dyDescent="0.35">
      <c r="A174" s="12" t="s">
        <v>524</v>
      </c>
      <c r="B174" s="68">
        <v>57788</v>
      </c>
      <c r="C174" s="68">
        <v>64269</v>
      </c>
      <c r="D174" s="68">
        <v>61280</v>
      </c>
      <c r="E174" s="68">
        <v>2989</v>
      </c>
      <c r="F174" s="68">
        <v>6481</v>
      </c>
    </row>
    <row r="175" spans="1:8" x14ac:dyDescent="0.35">
      <c r="A175" s="12" t="s">
        <v>525</v>
      </c>
      <c r="B175" s="68">
        <v>58693</v>
      </c>
      <c r="C175" s="68">
        <v>67197</v>
      </c>
      <c r="D175" s="68">
        <v>62886</v>
      </c>
      <c r="E175" s="68">
        <v>4311</v>
      </c>
      <c r="F175" s="68">
        <v>8504</v>
      </c>
    </row>
    <row r="176" spans="1:8" x14ac:dyDescent="0.35">
      <c r="A176" s="12" t="s">
        <v>526</v>
      </c>
      <c r="B176" s="68">
        <v>66558</v>
      </c>
      <c r="C176" s="68">
        <v>63016</v>
      </c>
      <c r="D176" s="68">
        <v>63075</v>
      </c>
      <c r="E176" s="68">
        <v>-59</v>
      </c>
      <c r="F176" s="68">
        <v>-3542</v>
      </c>
    </row>
    <row r="177" spans="1:6" x14ac:dyDescent="0.35">
      <c r="A177" s="12" t="s">
        <v>527</v>
      </c>
      <c r="B177" s="68">
        <v>60519</v>
      </c>
      <c r="C177" s="68">
        <v>63428</v>
      </c>
      <c r="D177" s="68">
        <v>63321</v>
      </c>
      <c r="E177" s="68">
        <v>107</v>
      </c>
      <c r="F177" s="68">
        <v>2909</v>
      </c>
    </row>
    <row r="178" spans="1:6" x14ac:dyDescent="0.35">
      <c r="A178" s="12" t="s">
        <v>528</v>
      </c>
      <c r="B178" s="68">
        <v>59429</v>
      </c>
      <c r="C178" s="68">
        <v>66642</v>
      </c>
      <c r="D178" s="68">
        <v>63989</v>
      </c>
      <c r="E178" s="68">
        <v>2653</v>
      </c>
      <c r="F178" s="68">
        <v>7213</v>
      </c>
    </row>
    <row r="179" spans="1:6" x14ac:dyDescent="0.35">
      <c r="A179" s="12" t="s">
        <v>529</v>
      </c>
      <c r="B179" s="68">
        <v>62411</v>
      </c>
      <c r="C179" s="68">
        <v>69157</v>
      </c>
      <c r="D179" s="68">
        <v>65472</v>
      </c>
      <c r="E179" s="68">
        <v>3685</v>
      </c>
      <c r="F179" s="68">
        <v>6746</v>
      </c>
    </row>
    <row r="180" spans="1:6" x14ac:dyDescent="0.35">
      <c r="A180" s="12" t="s">
        <v>1939</v>
      </c>
      <c r="B180" s="68">
        <v>68117</v>
      </c>
      <c r="C180" s="68">
        <v>63416</v>
      </c>
      <c r="D180" s="68">
        <v>64734</v>
      </c>
      <c r="E180" s="68">
        <v>-1318</v>
      </c>
      <c r="F180" s="68">
        <v>-4701</v>
      </c>
    </row>
  </sheetData>
  <pageMargins left="0.7" right="0.7" top="0.75" bottom="0.75" header="0.3" footer="0.3"/>
  <pageSetup paperSize="9" scale="10" orientation="portrait" horizontalDpi="4294967295" verticalDpi="4294967295" r:id="rId1"/>
  <tableParts count="1">
    <tablePart r:id="rId2"/>
  </tableParts>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845293-4924-4FDE-916E-065923797BBD}">
  <sheetPr codeName="Sheet47">
    <pageSetUpPr fitToPage="1"/>
  </sheetPr>
  <dimension ref="A1:U180"/>
  <sheetViews>
    <sheetView zoomScaleNormal="100" workbookViewId="0"/>
  </sheetViews>
  <sheetFormatPr defaultColWidth="9.453125" defaultRowHeight="15.5" x14ac:dyDescent="0.35"/>
  <cols>
    <col min="1" max="1" width="25.453125" style="9" customWidth="1"/>
    <col min="2" max="10" width="17.54296875" style="9" customWidth="1"/>
    <col min="11" max="16384" width="9.453125" style="9"/>
  </cols>
  <sheetData>
    <row r="1" spans="1:21" s="71" customFormat="1" ht="17.5" customHeight="1" x14ac:dyDescent="0.4">
      <c r="A1" s="2" t="s">
        <v>1554</v>
      </c>
      <c r="B1" s="3"/>
      <c r="C1" s="3"/>
      <c r="J1" s="75"/>
    </row>
    <row r="2" spans="1:21" ht="17.5" customHeight="1" x14ac:dyDescent="0.35">
      <c r="A2" s="12" t="s">
        <v>1075</v>
      </c>
      <c r="J2" s="28"/>
    </row>
    <row r="3" spans="1:21" ht="17.5" customHeight="1" x14ac:dyDescent="0.35">
      <c r="A3" s="12" t="s">
        <v>1497</v>
      </c>
      <c r="J3" s="28"/>
    </row>
    <row r="4" spans="1:21" ht="17.5" customHeight="1" x14ac:dyDescent="0.35">
      <c r="A4" s="12" t="s">
        <v>1076</v>
      </c>
      <c r="J4" s="28"/>
    </row>
    <row r="5" spans="1:21" ht="100.15" customHeight="1" x14ac:dyDescent="0.35">
      <c r="A5" s="101" t="s">
        <v>1079</v>
      </c>
      <c r="B5" s="13" t="s">
        <v>1555</v>
      </c>
      <c r="C5" s="13" t="s">
        <v>1556</v>
      </c>
      <c r="D5" s="13" t="s">
        <v>1557</v>
      </c>
      <c r="E5" s="13" t="s">
        <v>1558</v>
      </c>
      <c r="F5" s="13" t="s">
        <v>1559</v>
      </c>
      <c r="G5" s="18" t="s">
        <v>1560</v>
      </c>
      <c r="H5" s="13" t="s">
        <v>1561</v>
      </c>
      <c r="I5" s="13" t="s">
        <v>1562</v>
      </c>
      <c r="J5" s="13" t="s">
        <v>1563</v>
      </c>
      <c r="K5" s="13"/>
      <c r="L5" s="13"/>
      <c r="M5" s="13"/>
      <c r="N5" s="13"/>
      <c r="O5" s="13"/>
      <c r="P5" s="18"/>
      <c r="Q5" s="13"/>
      <c r="R5" s="13"/>
      <c r="S5" s="13"/>
      <c r="T5" s="18"/>
      <c r="U5" s="13"/>
    </row>
    <row r="6" spans="1:21" ht="15" customHeight="1" x14ac:dyDescent="0.35">
      <c r="A6" s="6" t="s">
        <v>1094</v>
      </c>
      <c r="B6" s="14" t="s">
        <v>1506</v>
      </c>
      <c r="C6" s="14" t="s">
        <v>1507</v>
      </c>
      <c r="D6" s="14" t="s">
        <v>1564</v>
      </c>
      <c r="E6" s="14" t="s">
        <v>1565</v>
      </c>
      <c r="F6" s="14" t="s">
        <v>1566</v>
      </c>
      <c r="G6" s="14" t="s">
        <v>1567</v>
      </c>
      <c r="H6" s="14" t="s">
        <v>1568</v>
      </c>
      <c r="I6" s="14" t="s">
        <v>1569</v>
      </c>
      <c r="J6" s="14" t="s">
        <v>1510</v>
      </c>
    </row>
    <row r="7" spans="1:21" x14ac:dyDescent="0.35">
      <c r="A7" s="12">
        <v>1998</v>
      </c>
      <c r="B7" s="16">
        <v>128</v>
      </c>
      <c r="C7" s="16">
        <v>11081</v>
      </c>
      <c r="D7" s="16">
        <v>11849</v>
      </c>
      <c r="E7" s="16">
        <v>-768</v>
      </c>
      <c r="F7" s="16">
        <v>4366</v>
      </c>
      <c r="G7" s="16">
        <v>1023</v>
      </c>
      <c r="H7" s="16">
        <v>-720</v>
      </c>
      <c r="I7" s="16">
        <v>198</v>
      </c>
      <c r="J7" s="16">
        <v>16076</v>
      </c>
      <c r="K7" s="16"/>
    </row>
    <row r="8" spans="1:21" x14ac:dyDescent="0.35">
      <c r="A8" s="12">
        <v>1999</v>
      </c>
      <c r="B8" s="16">
        <v>142</v>
      </c>
      <c r="C8" s="16">
        <v>12016</v>
      </c>
      <c r="D8" s="16">
        <v>12810</v>
      </c>
      <c r="E8" s="16">
        <v>-794</v>
      </c>
      <c r="F8" s="16">
        <v>4537</v>
      </c>
      <c r="G8" s="16">
        <v>840</v>
      </c>
      <c r="H8" s="16">
        <v>-917</v>
      </c>
      <c r="I8" s="16">
        <v>211</v>
      </c>
      <c r="J8" s="16">
        <v>16829</v>
      </c>
      <c r="K8" s="16"/>
    </row>
    <row r="9" spans="1:21" x14ac:dyDescent="0.35">
      <c r="A9" s="12">
        <v>2000</v>
      </c>
      <c r="B9" s="16">
        <v>149</v>
      </c>
      <c r="C9" s="16">
        <v>13175</v>
      </c>
      <c r="D9" s="16">
        <v>13991</v>
      </c>
      <c r="E9" s="16">
        <v>-816</v>
      </c>
      <c r="F9" s="16">
        <v>4660</v>
      </c>
      <c r="G9" s="16">
        <v>991</v>
      </c>
      <c r="H9" s="16">
        <v>-949</v>
      </c>
      <c r="I9" s="16">
        <v>230</v>
      </c>
      <c r="J9" s="16">
        <v>18256</v>
      </c>
      <c r="K9" s="16"/>
    </row>
    <row r="10" spans="1:21" x14ac:dyDescent="0.35">
      <c r="A10" s="12">
        <v>2001</v>
      </c>
      <c r="B10" s="16">
        <v>157</v>
      </c>
      <c r="C10" s="16">
        <v>14080</v>
      </c>
      <c r="D10" s="16">
        <v>15124</v>
      </c>
      <c r="E10" s="16">
        <v>-1044</v>
      </c>
      <c r="F10" s="16">
        <v>4907</v>
      </c>
      <c r="G10" s="16">
        <v>867</v>
      </c>
      <c r="H10" s="16">
        <v>-1634</v>
      </c>
      <c r="I10" s="16">
        <v>254</v>
      </c>
      <c r="J10" s="16">
        <v>18631</v>
      </c>
      <c r="K10" s="16"/>
    </row>
    <row r="11" spans="1:21" x14ac:dyDescent="0.35">
      <c r="A11" s="12">
        <v>2002</v>
      </c>
      <c r="B11" s="16">
        <v>173</v>
      </c>
      <c r="C11" s="16">
        <v>15458</v>
      </c>
      <c r="D11" s="16">
        <v>16445</v>
      </c>
      <c r="E11" s="16">
        <v>-987</v>
      </c>
      <c r="F11" s="16">
        <v>5306</v>
      </c>
      <c r="G11" s="16">
        <v>793</v>
      </c>
      <c r="H11" s="16">
        <v>-2143</v>
      </c>
      <c r="I11" s="16">
        <v>284</v>
      </c>
      <c r="J11" s="16">
        <v>19871</v>
      </c>
      <c r="K11" s="16"/>
    </row>
    <row r="12" spans="1:21" x14ac:dyDescent="0.35">
      <c r="A12" s="12">
        <v>2003</v>
      </c>
      <c r="B12" s="16">
        <v>158</v>
      </c>
      <c r="C12" s="16">
        <v>17450</v>
      </c>
      <c r="D12" s="16">
        <v>18372</v>
      </c>
      <c r="E12" s="16">
        <v>-922</v>
      </c>
      <c r="F12" s="16">
        <v>5745</v>
      </c>
      <c r="G12" s="16">
        <v>830</v>
      </c>
      <c r="H12" s="16">
        <v>-3112</v>
      </c>
      <c r="I12" s="16">
        <v>321</v>
      </c>
      <c r="J12" s="16">
        <v>21392</v>
      </c>
      <c r="K12" s="16"/>
    </row>
    <row r="13" spans="1:21" x14ac:dyDescent="0.35">
      <c r="A13" s="12">
        <v>2004</v>
      </c>
      <c r="B13" s="16">
        <v>163</v>
      </c>
      <c r="C13" s="16">
        <v>18836</v>
      </c>
      <c r="D13" s="16">
        <v>19761</v>
      </c>
      <c r="E13" s="16">
        <v>-925</v>
      </c>
      <c r="F13" s="16">
        <v>6152</v>
      </c>
      <c r="G13" s="16">
        <v>1128</v>
      </c>
      <c r="H13" s="16">
        <v>-2723</v>
      </c>
      <c r="I13" s="16">
        <v>336</v>
      </c>
      <c r="J13" s="16">
        <v>23892</v>
      </c>
      <c r="K13" s="16"/>
    </row>
    <row r="14" spans="1:21" x14ac:dyDescent="0.35">
      <c r="A14" s="12">
        <v>2005</v>
      </c>
      <c r="B14" s="16">
        <v>182</v>
      </c>
      <c r="C14" s="16">
        <v>19953</v>
      </c>
      <c r="D14" s="16">
        <v>20926</v>
      </c>
      <c r="E14" s="16">
        <v>-973</v>
      </c>
      <c r="F14" s="16">
        <v>6810</v>
      </c>
      <c r="G14" s="16">
        <v>1141</v>
      </c>
      <c r="H14" s="16">
        <v>-2298</v>
      </c>
      <c r="I14" s="16">
        <v>381</v>
      </c>
      <c r="J14" s="16">
        <v>26169</v>
      </c>
      <c r="K14" s="16"/>
    </row>
    <row r="15" spans="1:21" x14ac:dyDescent="0.35">
      <c r="A15" s="12">
        <v>2006</v>
      </c>
      <c r="B15" s="16">
        <v>202</v>
      </c>
      <c r="C15" s="16">
        <v>21021</v>
      </c>
      <c r="D15" s="16">
        <v>22057</v>
      </c>
      <c r="E15" s="16">
        <v>-1036</v>
      </c>
      <c r="F15" s="16">
        <v>7569</v>
      </c>
      <c r="G15" s="16">
        <v>1281</v>
      </c>
      <c r="H15" s="16">
        <v>-2412</v>
      </c>
      <c r="I15" s="16">
        <v>410</v>
      </c>
      <c r="J15" s="16">
        <v>28071</v>
      </c>
      <c r="K15" s="16"/>
    </row>
    <row r="16" spans="1:21" x14ac:dyDescent="0.35">
      <c r="A16" s="12">
        <v>2007</v>
      </c>
      <c r="B16" s="16">
        <v>267</v>
      </c>
      <c r="C16" s="16">
        <v>22112</v>
      </c>
      <c r="D16" s="16">
        <v>23217</v>
      </c>
      <c r="E16" s="16">
        <v>-1105</v>
      </c>
      <c r="F16" s="16">
        <v>8164</v>
      </c>
      <c r="G16" s="16">
        <v>1872</v>
      </c>
      <c r="H16" s="16">
        <v>-2312</v>
      </c>
      <c r="I16" s="16">
        <v>437</v>
      </c>
      <c r="J16" s="16">
        <v>30540</v>
      </c>
      <c r="K16" s="16"/>
    </row>
    <row r="17" spans="1:11" x14ac:dyDescent="0.35">
      <c r="A17" s="12">
        <v>2008</v>
      </c>
      <c r="B17" s="16">
        <v>301</v>
      </c>
      <c r="C17" s="16">
        <v>23078</v>
      </c>
      <c r="D17" s="16">
        <v>24262</v>
      </c>
      <c r="E17" s="16">
        <v>-1184</v>
      </c>
      <c r="F17" s="16">
        <v>8831</v>
      </c>
      <c r="G17" s="16">
        <v>2716</v>
      </c>
      <c r="H17" s="16">
        <v>-2523</v>
      </c>
      <c r="I17" s="16">
        <v>433</v>
      </c>
      <c r="J17" s="16">
        <v>32836</v>
      </c>
      <c r="K17" s="16"/>
    </row>
    <row r="18" spans="1:11" x14ac:dyDescent="0.35">
      <c r="A18" s="12">
        <v>2009</v>
      </c>
      <c r="B18" s="16">
        <v>317</v>
      </c>
      <c r="C18" s="16">
        <v>23717</v>
      </c>
      <c r="D18" s="16">
        <v>24926</v>
      </c>
      <c r="E18" s="16">
        <v>-1209</v>
      </c>
      <c r="F18" s="16">
        <v>9228</v>
      </c>
      <c r="G18" s="16">
        <v>608</v>
      </c>
      <c r="H18" s="16">
        <v>-2078</v>
      </c>
      <c r="I18" s="16">
        <v>451</v>
      </c>
      <c r="J18" s="16">
        <v>32243</v>
      </c>
      <c r="K18" s="16"/>
    </row>
    <row r="19" spans="1:11" x14ac:dyDescent="0.35">
      <c r="A19" s="12">
        <v>2010</v>
      </c>
      <c r="B19" s="16">
        <v>494</v>
      </c>
      <c r="C19" s="16">
        <v>24159</v>
      </c>
      <c r="D19" s="16">
        <v>25457</v>
      </c>
      <c r="E19" s="16">
        <v>-1298</v>
      </c>
      <c r="F19" s="16">
        <v>9216</v>
      </c>
      <c r="G19" s="16">
        <v>516</v>
      </c>
      <c r="H19" s="16">
        <v>-2179</v>
      </c>
      <c r="I19" s="16">
        <v>441</v>
      </c>
      <c r="J19" s="16">
        <v>32647</v>
      </c>
      <c r="K19" s="16"/>
    </row>
    <row r="20" spans="1:11" x14ac:dyDescent="0.35">
      <c r="A20" s="12">
        <v>2011</v>
      </c>
      <c r="B20" s="16">
        <v>563</v>
      </c>
      <c r="C20" s="16">
        <v>24371</v>
      </c>
      <c r="D20" s="16">
        <v>25744</v>
      </c>
      <c r="E20" s="16">
        <v>-1373</v>
      </c>
      <c r="F20" s="16">
        <v>9625</v>
      </c>
      <c r="G20" s="16">
        <v>610</v>
      </c>
      <c r="H20" s="16">
        <v>-1823</v>
      </c>
      <c r="I20" s="16">
        <v>461</v>
      </c>
      <c r="J20" s="16">
        <v>33807</v>
      </c>
      <c r="K20" s="16"/>
    </row>
    <row r="21" spans="1:11" x14ac:dyDescent="0.35">
      <c r="A21" s="12">
        <v>2012</v>
      </c>
      <c r="B21" s="16">
        <v>582</v>
      </c>
      <c r="C21" s="16">
        <v>24600</v>
      </c>
      <c r="D21" s="16">
        <v>26062</v>
      </c>
      <c r="E21" s="16">
        <v>-1462</v>
      </c>
      <c r="F21" s="16">
        <v>10296</v>
      </c>
      <c r="G21" s="16">
        <v>644</v>
      </c>
      <c r="H21" s="16">
        <v>-3085</v>
      </c>
      <c r="I21" s="16">
        <v>482</v>
      </c>
      <c r="J21" s="16">
        <v>33519</v>
      </c>
      <c r="K21" s="16"/>
    </row>
    <row r="22" spans="1:11" x14ac:dyDescent="0.35">
      <c r="A22" s="12">
        <v>2013</v>
      </c>
      <c r="B22" s="16">
        <v>534</v>
      </c>
      <c r="C22" s="16">
        <v>25642</v>
      </c>
      <c r="D22" s="16">
        <v>27064</v>
      </c>
      <c r="E22" s="16">
        <v>-1422</v>
      </c>
      <c r="F22" s="16">
        <v>10892</v>
      </c>
      <c r="G22" s="16">
        <v>748</v>
      </c>
      <c r="H22" s="16">
        <v>-1369</v>
      </c>
      <c r="I22" s="16">
        <v>486</v>
      </c>
      <c r="J22" s="16">
        <v>36933</v>
      </c>
      <c r="K22" s="16"/>
    </row>
    <row r="23" spans="1:11" x14ac:dyDescent="0.35">
      <c r="A23" s="12">
        <v>2014</v>
      </c>
      <c r="B23" s="16">
        <v>580</v>
      </c>
      <c r="C23" s="16">
        <v>26586</v>
      </c>
      <c r="D23" s="16">
        <v>27948</v>
      </c>
      <c r="E23" s="16">
        <v>-1362</v>
      </c>
      <c r="F23" s="16">
        <v>11517</v>
      </c>
      <c r="G23" s="16">
        <v>866</v>
      </c>
      <c r="H23" s="16">
        <v>-1730</v>
      </c>
      <c r="I23" s="16">
        <v>466</v>
      </c>
      <c r="J23" s="16">
        <v>38285</v>
      </c>
      <c r="K23" s="16"/>
    </row>
    <row r="24" spans="1:11" x14ac:dyDescent="0.35">
      <c r="A24" s="12">
        <v>2015</v>
      </c>
      <c r="B24" s="16">
        <v>624</v>
      </c>
      <c r="C24" s="16">
        <v>27317</v>
      </c>
      <c r="D24" s="16">
        <v>28775</v>
      </c>
      <c r="E24" s="16">
        <v>-1458</v>
      </c>
      <c r="F24" s="16">
        <v>11945</v>
      </c>
      <c r="G24" s="16">
        <v>936</v>
      </c>
      <c r="H24" s="16">
        <v>-1962</v>
      </c>
      <c r="I24" s="16">
        <v>515</v>
      </c>
      <c r="J24" s="16">
        <v>39375</v>
      </c>
      <c r="K24" s="16"/>
    </row>
    <row r="25" spans="1:11" x14ac:dyDescent="0.35">
      <c r="A25" s="12">
        <v>2016</v>
      </c>
      <c r="B25" s="16">
        <v>767</v>
      </c>
      <c r="C25" s="16">
        <v>28542</v>
      </c>
      <c r="D25" s="16">
        <v>30016</v>
      </c>
      <c r="E25" s="16">
        <v>-1474</v>
      </c>
      <c r="F25" s="16">
        <v>12518</v>
      </c>
      <c r="G25" s="16">
        <v>822</v>
      </c>
      <c r="H25" s="16">
        <v>-1813</v>
      </c>
      <c r="I25" s="16">
        <v>538</v>
      </c>
      <c r="J25" s="16">
        <v>41374</v>
      </c>
      <c r="K25" s="16"/>
    </row>
    <row r="26" spans="1:11" x14ac:dyDescent="0.35">
      <c r="A26" s="12">
        <v>2017</v>
      </c>
      <c r="B26" s="16">
        <v>841</v>
      </c>
      <c r="C26" s="16">
        <v>30120</v>
      </c>
      <c r="D26" s="16">
        <v>31694</v>
      </c>
      <c r="E26" s="16">
        <v>-1574</v>
      </c>
      <c r="F26" s="16">
        <v>13140</v>
      </c>
      <c r="G26" s="16">
        <v>701</v>
      </c>
      <c r="H26" s="16">
        <v>-1822</v>
      </c>
      <c r="I26" s="16">
        <v>559</v>
      </c>
      <c r="J26" s="16">
        <v>43539</v>
      </c>
      <c r="K26" s="16"/>
    </row>
    <row r="27" spans="1:11" x14ac:dyDescent="0.35">
      <c r="A27" s="12">
        <v>2018</v>
      </c>
      <c r="B27" s="16">
        <v>876</v>
      </c>
      <c r="C27" s="16">
        <v>32067</v>
      </c>
      <c r="D27" s="16">
        <v>33682</v>
      </c>
      <c r="E27" s="16">
        <v>-1615</v>
      </c>
      <c r="F27" s="16">
        <v>13761</v>
      </c>
      <c r="G27" s="16">
        <v>770</v>
      </c>
      <c r="H27" s="16">
        <v>-2196</v>
      </c>
      <c r="I27" s="16">
        <v>602</v>
      </c>
      <c r="J27" s="16">
        <v>45880</v>
      </c>
      <c r="K27" s="16"/>
    </row>
    <row r="28" spans="1:11" x14ac:dyDescent="0.35">
      <c r="A28" s="12">
        <v>2019</v>
      </c>
      <c r="B28" s="16">
        <v>969</v>
      </c>
      <c r="C28" s="16">
        <v>34176</v>
      </c>
      <c r="D28" s="16">
        <v>35804</v>
      </c>
      <c r="E28" s="16">
        <v>-1628</v>
      </c>
      <c r="F28" s="16">
        <v>14514</v>
      </c>
      <c r="G28" s="16">
        <v>811</v>
      </c>
      <c r="H28" s="16">
        <v>-2347</v>
      </c>
      <c r="I28" s="16">
        <v>547</v>
      </c>
      <c r="J28" s="16">
        <v>48670</v>
      </c>
      <c r="K28" s="16"/>
    </row>
    <row r="29" spans="1:11" x14ac:dyDescent="0.35">
      <c r="A29" s="12">
        <v>2020</v>
      </c>
      <c r="B29" s="16">
        <v>899</v>
      </c>
      <c r="C29" s="16">
        <v>35696</v>
      </c>
      <c r="D29" s="16">
        <v>37269</v>
      </c>
      <c r="E29" s="16">
        <v>-1573</v>
      </c>
      <c r="F29" s="16">
        <v>15001</v>
      </c>
      <c r="G29" s="16">
        <v>652</v>
      </c>
      <c r="H29" s="16">
        <v>-1894</v>
      </c>
      <c r="I29" s="16">
        <v>457</v>
      </c>
      <c r="J29" s="16">
        <v>50811</v>
      </c>
      <c r="K29" s="16"/>
    </row>
    <row r="30" spans="1:11" x14ac:dyDescent="0.35">
      <c r="A30" s="12">
        <v>2021</v>
      </c>
      <c r="B30" s="16">
        <v>998</v>
      </c>
      <c r="C30" s="16">
        <v>37734</v>
      </c>
      <c r="D30" s="16">
        <v>39371</v>
      </c>
      <c r="E30" s="16">
        <v>-1637</v>
      </c>
      <c r="F30" s="16">
        <v>15659</v>
      </c>
      <c r="G30" s="16">
        <v>775</v>
      </c>
      <c r="H30" s="16">
        <v>-2117</v>
      </c>
      <c r="I30" s="16">
        <v>562</v>
      </c>
      <c r="J30" s="16">
        <v>53611</v>
      </c>
      <c r="K30" s="16"/>
    </row>
    <row r="31" spans="1:11" x14ac:dyDescent="0.35">
      <c r="A31" s="12">
        <v>2022</v>
      </c>
      <c r="B31" s="16">
        <v>1055</v>
      </c>
      <c r="C31" s="16">
        <v>39930</v>
      </c>
      <c r="D31" s="16">
        <v>41469</v>
      </c>
      <c r="E31" s="16">
        <v>-1539</v>
      </c>
      <c r="F31" s="16">
        <v>17006</v>
      </c>
      <c r="G31" s="16">
        <v>1235</v>
      </c>
      <c r="H31" s="16">
        <v>-2125</v>
      </c>
      <c r="I31" s="16">
        <v>730</v>
      </c>
      <c r="J31" s="16">
        <v>57831</v>
      </c>
      <c r="K31" s="16"/>
    </row>
    <row r="32" spans="1:11" x14ac:dyDescent="0.35">
      <c r="A32" s="12">
        <v>2023</v>
      </c>
      <c r="B32" s="16">
        <v>1047</v>
      </c>
      <c r="C32" s="16">
        <v>42403</v>
      </c>
      <c r="D32" s="16">
        <v>43861</v>
      </c>
      <c r="E32" s="16">
        <v>-1458</v>
      </c>
      <c r="F32" s="16">
        <v>18511</v>
      </c>
      <c r="G32" s="16">
        <v>1703</v>
      </c>
      <c r="H32" s="16">
        <v>-2049</v>
      </c>
      <c r="I32" s="16">
        <v>779</v>
      </c>
      <c r="J32" s="16">
        <v>62394</v>
      </c>
      <c r="K32" s="16"/>
    </row>
    <row r="33" spans="1:11" ht="14.25" customHeight="1" x14ac:dyDescent="0.35">
      <c r="A33" s="12">
        <v>2024</v>
      </c>
      <c r="B33" s="16">
        <v>1029</v>
      </c>
      <c r="C33" s="16">
        <v>45128</v>
      </c>
      <c r="D33" s="16">
        <v>46682</v>
      </c>
      <c r="E33" s="16">
        <v>-1554</v>
      </c>
      <c r="F33" s="16">
        <v>19280</v>
      </c>
      <c r="G33" s="16">
        <v>1786</v>
      </c>
      <c r="H33" s="16">
        <v>-2442</v>
      </c>
      <c r="I33" s="16">
        <v>920</v>
      </c>
      <c r="J33" s="16">
        <v>65701</v>
      </c>
      <c r="K33" s="16"/>
    </row>
    <row r="34" spans="1:11" ht="14.25" customHeight="1" x14ac:dyDescent="0.35">
      <c r="A34" s="12">
        <v>2025</v>
      </c>
      <c r="B34" s="16">
        <v>840</v>
      </c>
      <c r="C34" s="16">
        <v>47994</v>
      </c>
      <c r="D34" s="16">
        <v>49691</v>
      </c>
      <c r="E34" s="16">
        <v>-1697</v>
      </c>
      <c r="F34" s="16">
        <v>20212</v>
      </c>
      <c r="G34" s="16">
        <v>1566</v>
      </c>
      <c r="H34" s="16">
        <v>-2806</v>
      </c>
      <c r="I34" s="16">
        <v>1145</v>
      </c>
      <c r="J34" s="16">
        <v>68951</v>
      </c>
      <c r="K34" s="16"/>
    </row>
    <row r="35" spans="1:11" ht="29.25" customHeight="1" x14ac:dyDescent="0.35">
      <c r="A35" s="16" t="s">
        <v>42</v>
      </c>
      <c r="B35" s="16">
        <v>124</v>
      </c>
      <c r="C35" s="16">
        <v>10209</v>
      </c>
      <c r="D35" s="16">
        <v>10945</v>
      </c>
      <c r="E35" s="16">
        <v>-736</v>
      </c>
      <c r="F35" s="16">
        <v>4274</v>
      </c>
      <c r="G35" s="16">
        <v>932</v>
      </c>
      <c r="H35" s="16">
        <v>-884</v>
      </c>
      <c r="I35" s="16">
        <v>195</v>
      </c>
      <c r="J35" s="16">
        <v>14850</v>
      </c>
      <c r="K35" s="16"/>
    </row>
    <row r="36" spans="1:11" x14ac:dyDescent="0.35">
      <c r="A36" s="16" t="s">
        <v>43</v>
      </c>
      <c r="B36" s="16">
        <v>131</v>
      </c>
      <c r="C36" s="16">
        <v>11368</v>
      </c>
      <c r="D36" s="16">
        <v>12146</v>
      </c>
      <c r="E36" s="16">
        <v>-778</v>
      </c>
      <c r="F36" s="16">
        <v>4414</v>
      </c>
      <c r="G36" s="16">
        <v>979</v>
      </c>
      <c r="H36" s="16">
        <v>-685</v>
      </c>
      <c r="I36" s="16">
        <v>198</v>
      </c>
      <c r="J36" s="16">
        <v>16405</v>
      </c>
      <c r="K36" s="16"/>
    </row>
    <row r="37" spans="1:11" x14ac:dyDescent="0.35">
      <c r="A37" s="16" t="s">
        <v>44</v>
      </c>
      <c r="B37" s="16">
        <v>144</v>
      </c>
      <c r="C37" s="16">
        <v>12231</v>
      </c>
      <c r="D37" s="16">
        <v>13031</v>
      </c>
      <c r="E37" s="16">
        <v>-800</v>
      </c>
      <c r="F37" s="16">
        <v>4576</v>
      </c>
      <c r="G37" s="16">
        <v>886</v>
      </c>
      <c r="H37" s="16">
        <v>-996</v>
      </c>
      <c r="I37" s="16">
        <v>219</v>
      </c>
      <c r="J37" s="16">
        <v>17060</v>
      </c>
      <c r="K37" s="16"/>
    </row>
    <row r="38" spans="1:11" x14ac:dyDescent="0.35">
      <c r="A38" s="16" t="s">
        <v>45</v>
      </c>
      <c r="B38" s="16">
        <v>150</v>
      </c>
      <c r="C38" s="16">
        <v>13494</v>
      </c>
      <c r="D38" s="16">
        <v>14314</v>
      </c>
      <c r="E38" s="16">
        <v>-820</v>
      </c>
      <c r="F38" s="16">
        <v>4696</v>
      </c>
      <c r="G38" s="16">
        <v>983</v>
      </c>
      <c r="H38" s="16">
        <v>-1008</v>
      </c>
      <c r="I38" s="16">
        <v>231</v>
      </c>
      <c r="J38" s="16">
        <v>18546</v>
      </c>
      <c r="K38" s="16"/>
    </row>
    <row r="39" spans="1:11" x14ac:dyDescent="0.35">
      <c r="A39" s="16" t="s">
        <v>46</v>
      </c>
      <c r="B39" s="16">
        <v>161</v>
      </c>
      <c r="C39" s="16">
        <v>14437</v>
      </c>
      <c r="D39" s="16">
        <v>15391</v>
      </c>
      <c r="E39" s="16">
        <v>-954</v>
      </c>
      <c r="F39" s="16">
        <v>4995</v>
      </c>
      <c r="G39" s="16">
        <v>798</v>
      </c>
      <c r="H39" s="16">
        <v>-1841</v>
      </c>
      <c r="I39" s="16">
        <v>261</v>
      </c>
      <c r="J39" s="16">
        <v>18811</v>
      </c>
      <c r="K39" s="16"/>
    </row>
    <row r="40" spans="1:11" x14ac:dyDescent="0.35">
      <c r="A40" s="16" t="s">
        <v>47</v>
      </c>
      <c r="B40" s="16">
        <v>176</v>
      </c>
      <c r="C40" s="16">
        <v>15829</v>
      </c>
      <c r="D40" s="16">
        <v>16797</v>
      </c>
      <c r="E40" s="16">
        <v>-968</v>
      </c>
      <c r="F40" s="16">
        <v>5407</v>
      </c>
      <c r="G40" s="16">
        <v>821</v>
      </c>
      <c r="H40" s="16">
        <v>-2737</v>
      </c>
      <c r="I40" s="16">
        <v>293</v>
      </c>
      <c r="J40" s="16">
        <v>19789</v>
      </c>
      <c r="K40" s="16"/>
    </row>
    <row r="41" spans="1:11" x14ac:dyDescent="0.35">
      <c r="A41" s="16" t="s">
        <v>48</v>
      </c>
      <c r="B41" s="16">
        <v>151</v>
      </c>
      <c r="C41" s="16">
        <v>17989</v>
      </c>
      <c r="D41" s="16">
        <v>18898</v>
      </c>
      <c r="E41" s="16">
        <v>-909</v>
      </c>
      <c r="F41" s="16">
        <v>5867</v>
      </c>
      <c r="G41" s="16">
        <v>856</v>
      </c>
      <c r="H41" s="16">
        <v>-2820</v>
      </c>
      <c r="I41" s="16">
        <v>326</v>
      </c>
      <c r="J41" s="16">
        <v>22369</v>
      </c>
      <c r="K41" s="16"/>
    </row>
    <row r="42" spans="1:11" x14ac:dyDescent="0.35">
      <c r="A42" s="16" t="s">
        <v>49</v>
      </c>
      <c r="B42" s="16">
        <v>167</v>
      </c>
      <c r="C42" s="16">
        <v>19122</v>
      </c>
      <c r="D42" s="16">
        <v>20049</v>
      </c>
      <c r="E42" s="16">
        <v>-927</v>
      </c>
      <c r="F42" s="16">
        <v>6275</v>
      </c>
      <c r="G42" s="16">
        <v>1172</v>
      </c>
      <c r="H42" s="16">
        <v>-2382</v>
      </c>
      <c r="I42" s="16">
        <v>343</v>
      </c>
      <c r="J42" s="16">
        <v>24697</v>
      </c>
      <c r="K42" s="16"/>
    </row>
    <row r="43" spans="1:11" x14ac:dyDescent="0.35">
      <c r="A43" s="16" t="s">
        <v>50</v>
      </c>
      <c r="B43" s="16">
        <v>187</v>
      </c>
      <c r="C43" s="16">
        <v>20234</v>
      </c>
      <c r="D43" s="16">
        <v>21219</v>
      </c>
      <c r="E43" s="16">
        <v>-985</v>
      </c>
      <c r="F43" s="16">
        <v>7015</v>
      </c>
      <c r="G43" s="16">
        <v>1131</v>
      </c>
      <c r="H43" s="16">
        <v>-2314</v>
      </c>
      <c r="I43" s="16">
        <v>395</v>
      </c>
      <c r="J43" s="16">
        <v>26648</v>
      </c>
    </row>
    <row r="44" spans="1:11" x14ac:dyDescent="0.35">
      <c r="A44" s="16" t="s">
        <v>51</v>
      </c>
      <c r="B44" s="16">
        <v>207</v>
      </c>
      <c r="C44" s="16">
        <v>21285</v>
      </c>
      <c r="D44" s="16">
        <v>22333</v>
      </c>
      <c r="E44" s="16">
        <v>-1048</v>
      </c>
      <c r="F44" s="16">
        <v>7716</v>
      </c>
      <c r="G44" s="16">
        <v>1401</v>
      </c>
      <c r="H44" s="16">
        <v>-2274</v>
      </c>
      <c r="I44" s="16">
        <v>408</v>
      </c>
      <c r="J44" s="16">
        <v>28743</v>
      </c>
    </row>
    <row r="45" spans="1:11" x14ac:dyDescent="0.35">
      <c r="A45" s="16" t="s">
        <v>52</v>
      </c>
      <c r="B45" s="16">
        <v>286</v>
      </c>
      <c r="C45" s="16">
        <v>22401</v>
      </c>
      <c r="D45" s="16">
        <v>23514</v>
      </c>
      <c r="E45" s="16">
        <v>-1113</v>
      </c>
      <c r="F45" s="16">
        <v>8344</v>
      </c>
      <c r="G45" s="16">
        <v>2162</v>
      </c>
      <c r="H45" s="16">
        <v>-2389</v>
      </c>
      <c r="I45" s="16">
        <v>454</v>
      </c>
      <c r="J45" s="16">
        <v>31258</v>
      </c>
    </row>
    <row r="46" spans="1:11" x14ac:dyDescent="0.35">
      <c r="A46" s="16" t="s">
        <v>53</v>
      </c>
      <c r="B46" s="16">
        <v>311</v>
      </c>
      <c r="C46" s="16">
        <v>23325</v>
      </c>
      <c r="D46" s="16">
        <v>24516</v>
      </c>
      <c r="E46" s="16">
        <v>-1191</v>
      </c>
      <c r="F46" s="16">
        <v>8978</v>
      </c>
      <c r="G46" s="16">
        <v>2261</v>
      </c>
      <c r="H46" s="16">
        <v>-2538</v>
      </c>
      <c r="I46" s="16">
        <v>424</v>
      </c>
      <c r="J46" s="16">
        <v>32761</v>
      </c>
    </row>
    <row r="47" spans="1:11" x14ac:dyDescent="0.35">
      <c r="A47" s="16" t="s">
        <v>54</v>
      </c>
      <c r="B47" s="16">
        <v>317</v>
      </c>
      <c r="C47" s="16">
        <v>23851</v>
      </c>
      <c r="D47" s="16">
        <v>25061</v>
      </c>
      <c r="E47" s="16">
        <v>-1210</v>
      </c>
      <c r="F47" s="16">
        <v>9229</v>
      </c>
      <c r="G47" s="16">
        <v>491</v>
      </c>
      <c r="H47" s="16">
        <v>-2060</v>
      </c>
      <c r="I47" s="16">
        <v>456</v>
      </c>
      <c r="J47" s="16">
        <v>32284</v>
      </c>
    </row>
    <row r="48" spans="1:11" x14ac:dyDescent="0.35">
      <c r="A48" s="16" t="s">
        <v>55</v>
      </c>
      <c r="B48" s="16">
        <v>554</v>
      </c>
      <c r="C48" s="16">
        <v>24288</v>
      </c>
      <c r="D48" s="16">
        <v>25585</v>
      </c>
      <c r="E48" s="16">
        <v>-1297</v>
      </c>
      <c r="F48" s="16">
        <v>9262</v>
      </c>
      <c r="G48" s="16">
        <v>560</v>
      </c>
      <c r="H48" s="16">
        <v>-2278</v>
      </c>
      <c r="I48" s="16">
        <v>440</v>
      </c>
      <c r="J48" s="16">
        <v>32826</v>
      </c>
    </row>
    <row r="49" spans="1:10" x14ac:dyDescent="0.35">
      <c r="A49" s="16" t="s">
        <v>56</v>
      </c>
      <c r="B49" s="16">
        <v>566</v>
      </c>
      <c r="C49" s="16">
        <v>24396</v>
      </c>
      <c r="D49" s="16">
        <v>25798</v>
      </c>
      <c r="E49" s="16">
        <v>-1402</v>
      </c>
      <c r="F49" s="16">
        <v>9791</v>
      </c>
      <c r="G49" s="16">
        <v>626</v>
      </c>
      <c r="H49" s="16">
        <v>-3335</v>
      </c>
      <c r="I49" s="16">
        <v>469</v>
      </c>
      <c r="J49" s="16">
        <v>32513</v>
      </c>
    </row>
    <row r="50" spans="1:10" x14ac:dyDescent="0.35">
      <c r="A50" s="16" t="s">
        <v>57</v>
      </c>
      <c r="B50" s="16">
        <v>586</v>
      </c>
      <c r="C50" s="16">
        <v>24689</v>
      </c>
      <c r="D50" s="16">
        <v>26149</v>
      </c>
      <c r="E50" s="16">
        <v>-1460</v>
      </c>
      <c r="F50" s="16">
        <v>10435</v>
      </c>
      <c r="G50" s="16">
        <v>648</v>
      </c>
      <c r="H50" s="16">
        <v>-1290</v>
      </c>
      <c r="I50" s="16">
        <v>488</v>
      </c>
      <c r="J50" s="16">
        <v>35556</v>
      </c>
    </row>
    <row r="51" spans="1:10" x14ac:dyDescent="0.35">
      <c r="A51" s="16" t="s">
        <v>58</v>
      </c>
      <c r="B51" s="16">
        <v>514</v>
      </c>
      <c r="C51" s="16">
        <v>25959</v>
      </c>
      <c r="D51" s="16">
        <v>27369</v>
      </c>
      <c r="E51" s="16">
        <v>-1410</v>
      </c>
      <c r="F51" s="16">
        <v>11076</v>
      </c>
      <c r="G51" s="16">
        <v>760</v>
      </c>
      <c r="H51" s="16">
        <v>-1646</v>
      </c>
      <c r="I51" s="16">
        <v>480</v>
      </c>
      <c r="J51" s="16">
        <v>37143</v>
      </c>
    </row>
    <row r="52" spans="1:10" x14ac:dyDescent="0.35">
      <c r="A52" s="16" t="s">
        <v>59</v>
      </c>
      <c r="B52" s="16">
        <v>603</v>
      </c>
      <c r="C52" s="16">
        <v>26722</v>
      </c>
      <c r="D52" s="16">
        <v>28142</v>
      </c>
      <c r="E52" s="16">
        <v>-1420</v>
      </c>
      <c r="F52" s="16">
        <v>11619</v>
      </c>
      <c r="G52" s="16">
        <v>908</v>
      </c>
      <c r="H52" s="16">
        <v>-1771</v>
      </c>
      <c r="I52" s="16">
        <v>463</v>
      </c>
      <c r="J52" s="16">
        <v>38544</v>
      </c>
    </row>
    <row r="53" spans="1:10" x14ac:dyDescent="0.35">
      <c r="A53" s="16" t="s">
        <v>60</v>
      </c>
      <c r="B53" s="16">
        <v>632</v>
      </c>
      <c r="C53" s="16">
        <v>27517</v>
      </c>
      <c r="D53" s="16">
        <v>28986</v>
      </c>
      <c r="E53" s="16">
        <v>-1469</v>
      </c>
      <c r="F53" s="16">
        <v>12061</v>
      </c>
      <c r="G53" s="16">
        <v>923</v>
      </c>
      <c r="H53" s="16">
        <v>-1890</v>
      </c>
      <c r="I53" s="16">
        <v>532</v>
      </c>
      <c r="J53" s="16">
        <v>39775</v>
      </c>
    </row>
    <row r="54" spans="1:10" x14ac:dyDescent="0.35">
      <c r="A54" s="16" t="s">
        <v>61</v>
      </c>
      <c r="B54" s="16">
        <v>814</v>
      </c>
      <c r="C54" s="16">
        <v>28873</v>
      </c>
      <c r="D54" s="16">
        <v>30360</v>
      </c>
      <c r="E54" s="16">
        <v>-1487</v>
      </c>
      <c r="F54" s="16">
        <v>12691</v>
      </c>
      <c r="G54" s="16">
        <v>783</v>
      </c>
      <c r="H54" s="16">
        <v>-1832</v>
      </c>
      <c r="I54" s="16">
        <v>537</v>
      </c>
      <c r="J54" s="16">
        <v>41866</v>
      </c>
    </row>
    <row r="55" spans="1:10" x14ac:dyDescent="0.35">
      <c r="A55" s="16" t="s">
        <v>62</v>
      </c>
      <c r="B55" s="16">
        <v>849</v>
      </c>
      <c r="C55" s="16">
        <v>30560</v>
      </c>
      <c r="D55" s="16">
        <v>32137</v>
      </c>
      <c r="E55" s="16">
        <v>-1577</v>
      </c>
      <c r="F55" s="16">
        <v>13300</v>
      </c>
      <c r="G55" s="16">
        <v>711</v>
      </c>
      <c r="H55" s="16">
        <v>-1942</v>
      </c>
      <c r="I55" s="16">
        <v>571</v>
      </c>
      <c r="J55" s="16">
        <v>44049</v>
      </c>
    </row>
    <row r="56" spans="1:10" x14ac:dyDescent="0.35">
      <c r="A56" s="16" t="s">
        <v>63</v>
      </c>
      <c r="B56" s="16">
        <v>885</v>
      </c>
      <c r="C56" s="16">
        <v>32566</v>
      </c>
      <c r="D56" s="16">
        <v>34199</v>
      </c>
      <c r="E56" s="16">
        <v>-1633</v>
      </c>
      <c r="F56" s="16">
        <v>13912</v>
      </c>
      <c r="G56" s="16">
        <v>790</v>
      </c>
      <c r="H56" s="16">
        <v>-2136</v>
      </c>
      <c r="I56" s="16">
        <v>608</v>
      </c>
      <c r="J56" s="16">
        <v>46625</v>
      </c>
    </row>
    <row r="57" spans="1:10" x14ac:dyDescent="0.35">
      <c r="A57" s="16" t="s">
        <v>64</v>
      </c>
      <c r="B57" s="16">
        <v>1031</v>
      </c>
      <c r="C57" s="16">
        <v>34683</v>
      </c>
      <c r="D57" s="16">
        <v>36339</v>
      </c>
      <c r="E57" s="16">
        <v>-1656</v>
      </c>
      <c r="F57" s="16">
        <v>14690</v>
      </c>
      <c r="G57" s="16">
        <v>794</v>
      </c>
      <c r="H57" s="16">
        <v>-2244</v>
      </c>
      <c r="I57" s="16">
        <v>527</v>
      </c>
      <c r="J57" s="16">
        <v>49481</v>
      </c>
    </row>
    <row r="58" spans="1:10" x14ac:dyDescent="0.35">
      <c r="A58" s="16" t="s">
        <v>65</v>
      </c>
      <c r="B58" s="16">
        <v>821</v>
      </c>
      <c r="C58" s="16">
        <v>35912</v>
      </c>
      <c r="D58" s="16">
        <v>37580</v>
      </c>
      <c r="E58" s="16">
        <v>-1668</v>
      </c>
      <c r="F58" s="16">
        <v>15143</v>
      </c>
      <c r="G58" s="16">
        <v>645</v>
      </c>
      <c r="H58" s="16">
        <v>-1913</v>
      </c>
      <c r="I58" s="16">
        <v>438</v>
      </c>
      <c r="J58" s="16">
        <v>51046</v>
      </c>
    </row>
    <row r="59" spans="1:10" x14ac:dyDescent="0.35">
      <c r="A59" s="16" t="s">
        <v>66</v>
      </c>
      <c r="B59" s="16">
        <v>1055</v>
      </c>
      <c r="C59" s="16">
        <v>38386</v>
      </c>
      <c r="D59" s="16">
        <v>39966</v>
      </c>
      <c r="E59" s="16">
        <v>-1580</v>
      </c>
      <c r="F59" s="16">
        <v>15880</v>
      </c>
      <c r="G59" s="16">
        <v>853</v>
      </c>
      <c r="H59" s="16">
        <v>-2118</v>
      </c>
      <c r="I59" s="16">
        <v>601</v>
      </c>
      <c r="J59" s="16">
        <v>54657</v>
      </c>
    </row>
    <row r="60" spans="1:10" x14ac:dyDescent="0.35">
      <c r="A60" s="16" t="s">
        <v>67</v>
      </c>
      <c r="B60" s="16">
        <v>1056</v>
      </c>
      <c r="C60" s="16">
        <v>40521</v>
      </c>
      <c r="D60" s="16">
        <v>41968</v>
      </c>
      <c r="E60" s="16">
        <v>-1447</v>
      </c>
      <c r="F60" s="16">
        <v>17437</v>
      </c>
      <c r="G60" s="16">
        <v>1381</v>
      </c>
      <c r="H60" s="16">
        <v>-2126</v>
      </c>
      <c r="I60" s="16">
        <v>773</v>
      </c>
      <c r="J60" s="16">
        <v>59042</v>
      </c>
    </row>
    <row r="61" spans="1:10" x14ac:dyDescent="0.35">
      <c r="A61" s="16" t="s">
        <v>68</v>
      </c>
      <c r="B61" s="16">
        <v>1044</v>
      </c>
      <c r="C61" s="16">
        <v>43037</v>
      </c>
      <c r="D61" s="16">
        <v>44489</v>
      </c>
      <c r="E61" s="16">
        <v>-1452</v>
      </c>
      <c r="F61" s="16">
        <v>18731</v>
      </c>
      <c r="G61" s="16">
        <v>1767</v>
      </c>
      <c r="H61" s="16">
        <v>-1851</v>
      </c>
      <c r="I61" s="16">
        <v>781</v>
      </c>
      <c r="J61" s="16">
        <v>63509</v>
      </c>
    </row>
    <row r="62" spans="1:10" x14ac:dyDescent="0.35">
      <c r="A62" s="16" t="s">
        <v>69</v>
      </c>
      <c r="B62" s="16">
        <v>1023</v>
      </c>
      <c r="C62" s="16">
        <v>45809</v>
      </c>
      <c r="D62" s="16">
        <v>47417</v>
      </c>
      <c r="E62" s="16">
        <v>-1608</v>
      </c>
      <c r="F62" s="16">
        <v>19513</v>
      </c>
      <c r="G62" s="16">
        <v>1731</v>
      </c>
      <c r="H62" s="16">
        <v>-2777</v>
      </c>
      <c r="I62" s="16">
        <v>966</v>
      </c>
      <c r="J62" s="16">
        <v>66265</v>
      </c>
    </row>
    <row r="63" spans="1:10" x14ac:dyDescent="0.35">
      <c r="A63" s="16" t="s">
        <v>70</v>
      </c>
      <c r="B63" s="16">
        <v>779</v>
      </c>
      <c r="C63" s="16">
        <v>48787</v>
      </c>
      <c r="D63" s="16">
        <v>50448</v>
      </c>
      <c r="E63" s="16">
        <v>-1661</v>
      </c>
      <c r="F63" s="16">
        <v>20399</v>
      </c>
      <c r="G63" s="16">
        <v>1517</v>
      </c>
      <c r="H63" s="16">
        <v>-2966</v>
      </c>
      <c r="I63" s="16">
        <v>1206</v>
      </c>
      <c r="J63" s="16">
        <v>69722</v>
      </c>
    </row>
    <row r="64" spans="1:10" ht="32.25" customHeight="1" x14ac:dyDescent="0.35">
      <c r="A64" s="16" t="s">
        <v>414</v>
      </c>
      <c r="B64" s="16">
        <v>31</v>
      </c>
      <c r="C64" s="16">
        <v>2553</v>
      </c>
      <c r="D64" s="16">
        <v>2737</v>
      </c>
      <c r="E64" s="16">
        <v>-184</v>
      </c>
      <c r="F64" s="16">
        <v>1058</v>
      </c>
      <c r="G64" s="16">
        <v>206</v>
      </c>
      <c r="H64" s="16">
        <v>-146</v>
      </c>
      <c r="I64" s="16">
        <v>49</v>
      </c>
      <c r="J64" s="16">
        <v>3751</v>
      </c>
    </row>
    <row r="65" spans="1:10" x14ac:dyDescent="0.35">
      <c r="A65" s="16" t="s">
        <v>415</v>
      </c>
      <c r="B65" s="16">
        <v>31</v>
      </c>
      <c r="C65" s="16">
        <v>2553</v>
      </c>
      <c r="D65" s="16">
        <v>2737</v>
      </c>
      <c r="E65" s="16">
        <v>-184</v>
      </c>
      <c r="F65" s="16">
        <v>1065</v>
      </c>
      <c r="G65" s="16">
        <v>225</v>
      </c>
      <c r="H65" s="16">
        <v>-279</v>
      </c>
      <c r="I65" s="16">
        <v>48</v>
      </c>
      <c r="J65" s="16">
        <v>3643</v>
      </c>
    </row>
    <row r="66" spans="1:10" x14ac:dyDescent="0.35">
      <c r="A66" s="16" t="s">
        <v>416</v>
      </c>
      <c r="B66" s="16">
        <v>31</v>
      </c>
      <c r="C66" s="16">
        <v>2553</v>
      </c>
      <c r="D66" s="16">
        <v>2737</v>
      </c>
      <c r="E66" s="16">
        <v>-184</v>
      </c>
      <c r="F66" s="16">
        <v>1073</v>
      </c>
      <c r="G66" s="16">
        <v>250</v>
      </c>
      <c r="H66" s="16">
        <v>3</v>
      </c>
      <c r="I66" s="16">
        <v>48</v>
      </c>
      <c r="J66" s="16">
        <v>3958</v>
      </c>
    </row>
    <row r="67" spans="1:10" x14ac:dyDescent="0.35">
      <c r="A67" s="16" t="s">
        <v>417</v>
      </c>
      <c r="B67" s="16">
        <v>31</v>
      </c>
      <c r="C67" s="16">
        <v>2550</v>
      </c>
      <c r="D67" s="16">
        <v>2734</v>
      </c>
      <c r="E67" s="16">
        <v>-184</v>
      </c>
      <c r="F67" s="16">
        <v>1078</v>
      </c>
      <c r="G67" s="16">
        <v>251</v>
      </c>
      <c r="H67" s="16">
        <v>-462</v>
      </c>
      <c r="I67" s="16">
        <v>50</v>
      </c>
      <c r="J67" s="16">
        <v>3498</v>
      </c>
    </row>
    <row r="68" spans="1:10" x14ac:dyDescent="0.35">
      <c r="A68" s="16" t="s">
        <v>418</v>
      </c>
      <c r="B68" s="16">
        <v>31</v>
      </c>
      <c r="C68" s="16">
        <v>2843</v>
      </c>
      <c r="D68" s="16">
        <v>3037</v>
      </c>
      <c r="E68" s="16">
        <v>-194</v>
      </c>
      <c r="F68" s="16">
        <v>1082</v>
      </c>
      <c r="G68" s="16">
        <v>254</v>
      </c>
      <c r="H68" s="16">
        <v>47</v>
      </c>
      <c r="I68" s="16">
        <v>51</v>
      </c>
      <c r="J68" s="16">
        <v>4308</v>
      </c>
    </row>
    <row r="69" spans="1:10" x14ac:dyDescent="0.35">
      <c r="A69" s="16" t="s">
        <v>419</v>
      </c>
      <c r="B69" s="16">
        <v>33</v>
      </c>
      <c r="C69" s="16">
        <v>2844</v>
      </c>
      <c r="D69" s="16">
        <v>3039</v>
      </c>
      <c r="E69" s="16">
        <v>-195</v>
      </c>
      <c r="F69" s="16">
        <v>1091</v>
      </c>
      <c r="G69" s="16">
        <v>267</v>
      </c>
      <c r="H69" s="16">
        <v>-263</v>
      </c>
      <c r="I69" s="16">
        <v>49</v>
      </c>
      <c r="J69" s="16">
        <v>4021</v>
      </c>
    </row>
    <row r="70" spans="1:10" x14ac:dyDescent="0.35">
      <c r="A70" s="16" t="s">
        <v>420</v>
      </c>
      <c r="B70" s="16">
        <v>33</v>
      </c>
      <c r="C70" s="16">
        <v>2844</v>
      </c>
      <c r="D70" s="16">
        <v>3039</v>
      </c>
      <c r="E70" s="16">
        <v>-195</v>
      </c>
      <c r="F70" s="16">
        <v>1115</v>
      </c>
      <c r="G70" s="16">
        <v>251</v>
      </c>
      <c r="H70" s="16">
        <v>-42</v>
      </c>
      <c r="I70" s="16">
        <v>48</v>
      </c>
      <c r="J70" s="16">
        <v>4249</v>
      </c>
    </row>
    <row r="71" spans="1:10" x14ac:dyDescent="0.35">
      <c r="A71" s="16" t="s">
        <v>421</v>
      </c>
      <c r="B71" s="16">
        <v>34</v>
      </c>
      <c r="C71" s="16">
        <v>2837</v>
      </c>
      <c r="D71" s="16">
        <v>3031</v>
      </c>
      <c r="E71" s="16">
        <v>-194</v>
      </c>
      <c r="F71" s="16">
        <v>1126</v>
      </c>
      <c r="G71" s="16">
        <v>207</v>
      </c>
      <c r="H71" s="16">
        <v>-427</v>
      </c>
      <c r="I71" s="16">
        <v>50</v>
      </c>
      <c r="J71" s="16">
        <v>3827</v>
      </c>
    </row>
    <row r="72" spans="1:10" x14ac:dyDescent="0.35">
      <c r="A72" s="16" t="s">
        <v>422</v>
      </c>
      <c r="B72" s="16">
        <v>36</v>
      </c>
      <c r="C72" s="16">
        <v>3059</v>
      </c>
      <c r="D72" s="16">
        <v>3259</v>
      </c>
      <c r="E72" s="16">
        <v>-200</v>
      </c>
      <c r="F72" s="16">
        <v>1129</v>
      </c>
      <c r="G72" s="16">
        <v>212</v>
      </c>
      <c r="H72" s="16">
        <v>-82</v>
      </c>
      <c r="I72" s="16">
        <v>55</v>
      </c>
      <c r="J72" s="16">
        <v>4409</v>
      </c>
    </row>
    <row r="73" spans="1:10" x14ac:dyDescent="0.35">
      <c r="A73" s="16" t="s">
        <v>423</v>
      </c>
      <c r="B73" s="16">
        <v>36</v>
      </c>
      <c r="C73" s="16">
        <v>3060</v>
      </c>
      <c r="D73" s="16">
        <v>3260</v>
      </c>
      <c r="E73" s="16">
        <v>-200</v>
      </c>
      <c r="F73" s="16">
        <v>1137</v>
      </c>
      <c r="G73" s="16">
        <v>179</v>
      </c>
      <c r="H73" s="16">
        <v>-243</v>
      </c>
      <c r="I73" s="16">
        <v>53</v>
      </c>
      <c r="J73" s="16">
        <v>4222</v>
      </c>
    </row>
    <row r="74" spans="1:10" x14ac:dyDescent="0.35">
      <c r="A74" s="16" t="s">
        <v>424</v>
      </c>
      <c r="B74" s="16">
        <v>36</v>
      </c>
      <c r="C74" s="16">
        <v>3060</v>
      </c>
      <c r="D74" s="16">
        <v>3260</v>
      </c>
      <c r="E74" s="16">
        <v>-200</v>
      </c>
      <c r="F74" s="16">
        <v>1145</v>
      </c>
      <c r="G74" s="16">
        <v>242</v>
      </c>
      <c r="H74" s="16">
        <v>-165</v>
      </c>
      <c r="I74" s="16">
        <v>53</v>
      </c>
      <c r="J74" s="16">
        <v>4371</v>
      </c>
    </row>
    <row r="75" spans="1:10" x14ac:dyDescent="0.35">
      <c r="A75" s="16" t="s">
        <v>425</v>
      </c>
      <c r="B75" s="16">
        <v>36</v>
      </c>
      <c r="C75" s="16">
        <v>3052</v>
      </c>
      <c r="D75" s="16">
        <v>3252</v>
      </c>
      <c r="E75" s="16">
        <v>-200</v>
      </c>
      <c r="F75" s="16">
        <v>1165</v>
      </c>
      <c r="G75" s="16">
        <v>253</v>
      </c>
      <c r="H75" s="16">
        <v>-506</v>
      </c>
      <c r="I75" s="16">
        <v>58</v>
      </c>
      <c r="J75" s="16">
        <v>4058</v>
      </c>
    </row>
    <row r="76" spans="1:10" x14ac:dyDescent="0.35">
      <c r="A76" s="16" t="s">
        <v>426</v>
      </c>
      <c r="B76" s="16">
        <v>38</v>
      </c>
      <c r="C76" s="16">
        <v>3373</v>
      </c>
      <c r="D76" s="16">
        <v>3579</v>
      </c>
      <c r="E76" s="16">
        <v>-206</v>
      </c>
      <c r="F76" s="16">
        <v>1167</v>
      </c>
      <c r="G76" s="16">
        <v>262</v>
      </c>
      <c r="H76" s="16">
        <v>29</v>
      </c>
      <c r="I76" s="16">
        <v>60</v>
      </c>
      <c r="J76" s="16">
        <v>4929</v>
      </c>
    </row>
    <row r="77" spans="1:10" x14ac:dyDescent="0.35">
      <c r="A77" s="16" t="s">
        <v>427</v>
      </c>
      <c r="B77" s="16">
        <v>37</v>
      </c>
      <c r="C77" s="16">
        <v>3375</v>
      </c>
      <c r="D77" s="16">
        <v>3580</v>
      </c>
      <c r="E77" s="16">
        <v>-205</v>
      </c>
      <c r="F77" s="16">
        <v>1151</v>
      </c>
      <c r="G77" s="16">
        <v>246</v>
      </c>
      <c r="H77" s="16">
        <v>-53</v>
      </c>
      <c r="I77" s="16">
        <v>61</v>
      </c>
      <c r="J77" s="16">
        <v>4817</v>
      </c>
    </row>
    <row r="78" spans="1:10" x14ac:dyDescent="0.35">
      <c r="A78" s="16" t="s">
        <v>428</v>
      </c>
      <c r="B78" s="16">
        <v>38</v>
      </c>
      <c r="C78" s="16">
        <v>3375</v>
      </c>
      <c r="D78" s="16">
        <v>3580</v>
      </c>
      <c r="E78" s="16">
        <v>-205</v>
      </c>
      <c r="F78" s="16">
        <v>1177</v>
      </c>
      <c r="G78" s="16">
        <v>230</v>
      </c>
      <c r="H78" s="16">
        <v>-419</v>
      </c>
      <c r="I78" s="16">
        <v>51</v>
      </c>
      <c r="J78" s="16">
        <v>4452</v>
      </c>
    </row>
    <row r="79" spans="1:10" x14ac:dyDescent="0.35">
      <c r="A79" s="16" t="s">
        <v>429</v>
      </c>
      <c r="B79" s="16">
        <v>37</v>
      </c>
      <c r="C79" s="16">
        <v>3371</v>
      </c>
      <c r="D79" s="16">
        <v>3575</v>
      </c>
      <c r="E79" s="16">
        <v>-204</v>
      </c>
      <c r="F79" s="16">
        <v>1201</v>
      </c>
      <c r="G79" s="16">
        <v>245</v>
      </c>
      <c r="H79" s="16">
        <v>-565</v>
      </c>
      <c r="I79" s="16">
        <v>59</v>
      </c>
      <c r="J79" s="16">
        <v>4348</v>
      </c>
    </row>
    <row r="80" spans="1:10" x14ac:dyDescent="0.35">
      <c r="A80" s="16" t="s">
        <v>430</v>
      </c>
      <c r="B80" s="16">
        <v>40</v>
      </c>
      <c r="C80" s="16">
        <v>3552</v>
      </c>
      <c r="D80" s="16">
        <v>3849</v>
      </c>
      <c r="E80" s="16">
        <v>-297</v>
      </c>
      <c r="F80" s="16">
        <v>1210</v>
      </c>
      <c r="G80" s="16">
        <v>229</v>
      </c>
      <c r="H80" s="16">
        <v>-316</v>
      </c>
      <c r="I80" s="16">
        <v>66</v>
      </c>
      <c r="J80" s="16">
        <v>4781</v>
      </c>
    </row>
    <row r="81" spans="1:10" x14ac:dyDescent="0.35">
      <c r="A81" s="16" t="s">
        <v>431</v>
      </c>
      <c r="B81" s="16">
        <v>40</v>
      </c>
      <c r="C81" s="16">
        <v>3575</v>
      </c>
      <c r="D81" s="16">
        <v>3850</v>
      </c>
      <c r="E81" s="16">
        <v>-275</v>
      </c>
      <c r="F81" s="16">
        <v>1238</v>
      </c>
      <c r="G81" s="16">
        <v>229</v>
      </c>
      <c r="H81" s="16">
        <v>-209</v>
      </c>
      <c r="I81" s="16">
        <v>65</v>
      </c>
      <c r="J81" s="16">
        <v>4938</v>
      </c>
    </row>
    <row r="82" spans="1:10" x14ac:dyDescent="0.35">
      <c r="A82" s="16" t="s">
        <v>432</v>
      </c>
      <c r="B82" s="16">
        <v>40</v>
      </c>
      <c r="C82" s="16">
        <v>3582</v>
      </c>
      <c r="D82" s="16">
        <v>3850</v>
      </c>
      <c r="E82" s="16">
        <v>-268</v>
      </c>
      <c r="F82" s="16">
        <v>1258</v>
      </c>
      <c r="G82" s="16">
        <v>164</v>
      </c>
      <c r="H82" s="16">
        <v>-544</v>
      </c>
      <c r="I82" s="16">
        <v>64</v>
      </c>
      <c r="J82" s="16">
        <v>4564</v>
      </c>
    </row>
    <row r="83" spans="1:10" x14ac:dyDescent="0.35">
      <c r="A83" s="16" t="s">
        <v>433</v>
      </c>
      <c r="B83" s="16">
        <v>41</v>
      </c>
      <c r="C83" s="16">
        <v>3728</v>
      </c>
      <c r="D83" s="16">
        <v>3842</v>
      </c>
      <c r="E83" s="16">
        <v>-114</v>
      </c>
      <c r="F83" s="16">
        <v>1289</v>
      </c>
      <c r="G83" s="16">
        <v>176</v>
      </c>
      <c r="H83" s="16">
        <v>-772</v>
      </c>
      <c r="I83" s="16">
        <v>66</v>
      </c>
      <c r="J83" s="16">
        <v>4528</v>
      </c>
    </row>
    <row r="84" spans="1:10" x14ac:dyDescent="0.35">
      <c r="A84" s="16" t="s">
        <v>434</v>
      </c>
      <c r="B84" s="16">
        <v>44</v>
      </c>
      <c r="C84" s="16">
        <v>3877</v>
      </c>
      <c r="D84" s="16">
        <v>4201</v>
      </c>
      <c r="E84" s="16">
        <v>-324</v>
      </c>
      <c r="F84" s="16">
        <v>1319</v>
      </c>
      <c r="G84" s="16">
        <v>192</v>
      </c>
      <c r="H84" s="16">
        <v>-259</v>
      </c>
      <c r="I84" s="16">
        <v>72</v>
      </c>
      <c r="J84" s="16">
        <v>5245</v>
      </c>
    </row>
    <row r="85" spans="1:10" x14ac:dyDescent="0.35">
      <c r="A85" s="16" t="s">
        <v>435</v>
      </c>
      <c r="B85" s="16">
        <v>44</v>
      </c>
      <c r="C85" s="16">
        <v>3918</v>
      </c>
      <c r="D85" s="16">
        <v>4201</v>
      </c>
      <c r="E85" s="16">
        <v>-283</v>
      </c>
      <c r="F85" s="16">
        <v>1345</v>
      </c>
      <c r="G85" s="16">
        <v>203</v>
      </c>
      <c r="H85" s="16">
        <v>-491</v>
      </c>
      <c r="I85" s="16">
        <v>73</v>
      </c>
      <c r="J85" s="16">
        <v>5092</v>
      </c>
    </row>
    <row r="86" spans="1:10" x14ac:dyDescent="0.35">
      <c r="A86" s="16" t="s">
        <v>436</v>
      </c>
      <c r="B86" s="16">
        <v>44</v>
      </c>
      <c r="C86" s="16">
        <v>3935</v>
      </c>
      <c r="D86" s="16">
        <v>4201</v>
      </c>
      <c r="E86" s="16">
        <v>-266</v>
      </c>
      <c r="F86" s="16">
        <v>1353</v>
      </c>
      <c r="G86" s="16">
        <v>222</v>
      </c>
      <c r="H86" s="16">
        <v>-621</v>
      </c>
      <c r="I86" s="16">
        <v>73</v>
      </c>
      <c r="J86" s="16">
        <v>5006</v>
      </c>
    </row>
    <row r="87" spans="1:10" x14ac:dyDescent="0.35">
      <c r="A87" s="16" t="s">
        <v>437</v>
      </c>
      <c r="B87" s="16">
        <v>44</v>
      </c>
      <c r="C87" s="16">
        <v>4099</v>
      </c>
      <c r="D87" s="16">
        <v>4194</v>
      </c>
      <c r="E87" s="16">
        <v>-95</v>
      </c>
      <c r="F87" s="16">
        <v>1390</v>
      </c>
      <c r="G87" s="16">
        <v>204</v>
      </c>
      <c r="H87" s="16">
        <v>-1366</v>
      </c>
      <c r="I87" s="16">
        <v>75</v>
      </c>
      <c r="J87" s="16">
        <v>4446</v>
      </c>
    </row>
    <row r="88" spans="1:10" x14ac:dyDescent="0.35">
      <c r="A88" s="16" t="s">
        <v>438</v>
      </c>
      <c r="B88" s="16">
        <v>38</v>
      </c>
      <c r="C88" s="16">
        <v>4417</v>
      </c>
      <c r="D88" s="16">
        <v>4726</v>
      </c>
      <c r="E88" s="16">
        <v>-309</v>
      </c>
      <c r="F88" s="16">
        <v>1426</v>
      </c>
      <c r="G88" s="16">
        <v>219</v>
      </c>
      <c r="H88" s="16">
        <v>-265</v>
      </c>
      <c r="I88" s="16">
        <v>82</v>
      </c>
      <c r="J88" s="16">
        <v>5917</v>
      </c>
    </row>
    <row r="89" spans="1:10" x14ac:dyDescent="0.35">
      <c r="A89" s="16" t="s">
        <v>439</v>
      </c>
      <c r="B89" s="16">
        <v>38</v>
      </c>
      <c r="C89" s="16">
        <v>4457</v>
      </c>
      <c r="D89" s="16">
        <v>4726</v>
      </c>
      <c r="E89" s="16">
        <v>-269</v>
      </c>
      <c r="F89" s="16">
        <v>1449</v>
      </c>
      <c r="G89" s="16">
        <v>187</v>
      </c>
      <c r="H89" s="16">
        <v>-735</v>
      </c>
      <c r="I89" s="16">
        <v>83</v>
      </c>
      <c r="J89" s="16">
        <v>5479</v>
      </c>
    </row>
    <row r="90" spans="1:10" x14ac:dyDescent="0.35">
      <c r="A90" s="16" t="s">
        <v>440</v>
      </c>
      <c r="B90" s="16">
        <v>38</v>
      </c>
      <c r="C90" s="16">
        <v>4477</v>
      </c>
      <c r="D90" s="16">
        <v>4726</v>
      </c>
      <c r="E90" s="16">
        <v>-249</v>
      </c>
      <c r="F90" s="16">
        <v>1480</v>
      </c>
      <c r="G90" s="16">
        <v>220</v>
      </c>
      <c r="H90" s="16">
        <v>-746</v>
      </c>
      <c r="I90" s="16">
        <v>81</v>
      </c>
      <c r="J90" s="16">
        <v>5550</v>
      </c>
    </row>
    <row r="91" spans="1:10" x14ac:dyDescent="0.35">
      <c r="A91" s="16" t="s">
        <v>441</v>
      </c>
      <c r="B91" s="16">
        <v>37</v>
      </c>
      <c r="C91" s="16">
        <v>4638</v>
      </c>
      <c r="D91" s="16">
        <v>4720</v>
      </c>
      <c r="E91" s="16">
        <v>-82</v>
      </c>
      <c r="F91" s="16">
        <v>1512</v>
      </c>
      <c r="G91" s="16">
        <v>230</v>
      </c>
      <c r="H91" s="16">
        <v>-1074</v>
      </c>
      <c r="I91" s="16">
        <v>80</v>
      </c>
      <c r="J91" s="16">
        <v>5423</v>
      </c>
    </row>
    <row r="92" spans="1:10" x14ac:dyDescent="0.35">
      <c r="A92" s="16" t="s">
        <v>442</v>
      </c>
      <c r="B92" s="16">
        <v>42</v>
      </c>
      <c r="C92" s="16">
        <v>4700</v>
      </c>
      <c r="D92" s="16">
        <v>5013</v>
      </c>
      <c r="E92" s="16">
        <v>-313</v>
      </c>
      <c r="F92" s="16">
        <v>1524</v>
      </c>
      <c r="G92" s="16">
        <v>275</v>
      </c>
      <c r="H92" s="16">
        <v>-368</v>
      </c>
      <c r="I92" s="16">
        <v>87</v>
      </c>
      <c r="J92" s="16">
        <v>6260</v>
      </c>
    </row>
    <row r="93" spans="1:10" x14ac:dyDescent="0.35">
      <c r="A93" s="16" t="s">
        <v>443</v>
      </c>
      <c r="B93" s="16">
        <v>42</v>
      </c>
      <c r="C93" s="16">
        <v>4740</v>
      </c>
      <c r="D93" s="16">
        <v>5014</v>
      </c>
      <c r="E93" s="16">
        <v>-274</v>
      </c>
      <c r="F93" s="16">
        <v>1541</v>
      </c>
      <c r="G93" s="16">
        <v>313</v>
      </c>
      <c r="H93" s="16">
        <v>-647</v>
      </c>
      <c r="I93" s="16">
        <v>86</v>
      </c>
      <c r="J93" s="16">
        <v>6075</v>
      </c>
    </row>
    <row r="94" spans="1:10" x14ac:dyDescent="0.35">
      <c r="A94" s="16" t="s">
        <v>444</v>
      </c>
      <c r="B94" s="16">
        <v>42</v>
      </c>
      <c r="C94" s="16">
        <v>4758</v>
      </c>
      <c r="D94" s="16">
        <v>5014</v>
      </c>
      <c r="E94" s="16">
        <v>-256</v>
      </c>
      <c r="F94" s="16">
        <v>1575</v>
      </c>
      <c r="G94" s="16">
        <v>310</v>
      </c>
      <c r="H94" s="16">
        <v>-634</v>
      </c>
      <c r="I94" s="16">
        <v>83</v>
      </c>
      <c r="J94" s="16">
        <v>6134</v>
      </c>
    </row>
    <row r="95" spans="1:10" x14ac:dyDescent="0.35">
      <c r="A95" s="16" t="s">
        <v>445</v>
      </c>
      <c r="B95" s="16">
        <v>41</v>
      </c>
      <c r="C95" s="16">
        <v>4924</v>
      </c>
      <c r="D95" s="16">
        <v>5008</v>
      </c>
      <c r="E95" s="16">
        <v>-84</v>
      </c>
      <c r="F95" s="16">
        <v>1635</v>
      </c>
      <c r="G95" s="16">
        <v>274</v>
      </c>
      <c r="H95" s="16">
        <v>-733</v>
      </c>
      <c r="I95" s="16">
        <v>87</v>
      </c>
      <c r="J95" s="16">
        <v>6228</v>
      </c>
    </row>
    <row r="96" spans="1:10" x14ac:dyDescent="0.35">
      <c r="A96" s="16" t="s">
        <v>446</v>
      </c>
      <c r="B96" s="16">
        <v>47</v>
      </c>
      <c r="C96" s="16">
        <v>4985</v>
      </c>
      <c r="D96" s="16">
        <v>5306</v>
      </c>
      <c r="E96" s="16">
        <v>-321</v>
      </c>
      <c r="F96" s="16">
        <v>1677</v>
      </c>
      <c r="G96" s="16">
        <v>301</v>
      </c>
      <c r="H96" s="16">
        <v>-339</v>
      </c>
      <c r="I96" s="16">
        <v>101</v>
      </c>
      <c r="J96" s="16">
        <v>6772</v>
      </c>
    </row>
    <row r="97" spans="1:10" x14ac:dyDescent="0.35">
      <c r="A97" s="16" t="s">
        <v>447</v>
      </c>
      <c r="B97" s="16">
        <v>47</v>
      </c>
      <c r="C97" s="16">
        <v>5012</v>
      </c>
      <c r="D97" s="16">
        <v>5306</v>
      </c>
      <c r="E97" s="16">
        <v>-294</v>
      </c>
      <c r="F97" s="16">
        <v>1725</v>
      </c>
      <c r="G97" s="16">
        <v>287</v>
      </c>
      <c r="H97" s="16">
        <v>-648</v>
      </c>
      <c r="I97" s="16">
        <v>97</v>
      </c>
      <c r="J97" s="16">
        <v>6520</v>
      </c>
    </row>
    <row r="98" spans="1:10" x14ac:dyDescent="0.35">
      <c r="A98" s="16" t="s">
        <v>448</v>
      </c>
      <c r="B98" s="16">
        <v>47</v>
      </c>
      <c r="C98" s="16">
        <v>5032</v>
      </c>
      <c r="D98" s="16">
        <v>5306</v>
      </c>
      <c r="E98" s="16">
        <v>-274</v>
      </c>
      <c r="F98" s="16">
        <v>1773</v>
      </c>
      <c r="G98" s="16">
        <v>279</v>
      </c>
      <c r="H98" s="16">
        <v>-578</v>
      </c>
      <c r="I98" s="16">
        <v>96</v>
      </c>
      <c r="J98" s="16">
        <v>6649</v>
      </c>
    </row>
    <row r="99" spans="1:10" x14ac:dyDescent="0.35">
      <c r="A99" s="16" t="s">
        <v>449</v>
      </c>
      <c r="B99" s="16">
        <v>46</v>
      </c>
      <c r="C99" s="16">
        <v>5205</v>
      </c>
      <c r="D99" s="16">
        <v>5301</v>
      </c>
      <c r="E99" s="16">
        <v>-96</v>
      </c>
      <c r="F99" s="16">
        <v>1840</v>
      </c>
      <c r="G99" s="16">
        <v>264</v>
      </c>
      <c r="H99" s="16">
        <v>-749</v>
      </c>
      <c r="I99" s="16">
        <v>101</v>
      </c>
      <c r="J99" s="16">
        <v>6707</v>
      </c>
    </row>
    <row r="100" spans="1:10" x14ac:dyDescent="0.35">
      <c r="A100" s="16" t="s">
        <v>450</v>
      </c>
      <c r="B100" s="16">
        <v>52</v>
      </c>
      <c r="C100" s="16">
        <v>5244</v>
      </c>
      <c r="D100" s="16">
        <v>5585</v>
      </c>
      <c r="E100" s="16">
        <v>-341</v>
      </c>
      <c r="F100" s="16">
        <v>1880</v>
      </c>
      <c r="G100" s="16">
        <v>315</v>
      </c>
      <c r="H100" s="16">
        <v>-388</v>
      </c>
      <c r="I100" s="16">
        <v>105</v>
      </c>
      <c r="J100" s="16">
        <v>7208</v>
      </c>
    </row>
    <row r="101" spans="1:10" x14ac:dyDescent="0.35">
      <c r="A101" s="16" t="s">
        <v>451</v>
      </c>
      <c r="B101" s="16">
        <v>52</v>
      </c>
      <c r="C101" s="16">
        <v>5278</v>
      </c>
      <c r="D101" s="16">
        <v>5585</v>
      </c>
      <c r="E101" s="16">
        <v>-307</v>
      </c>
      <c r="F101" s="16">
        <v>1909</v>
      </c>
      <c r="G101" s="16">
        <v>341</v>
      </c>
      <c r="H101" s="16">
        <v>-493</v>
      </c>
      <c r="I101" s="16">
        <v>102</v>
      </c>
      <c r="J101" s="16">
        <v>7189</v>
      </c>
    </row>
    <row r="102" spans="1:10" x14ac:dyDescent="0.35">
      <c r="A102" s="16" t="s">
        <v>452</v>
      </c>
      <c r="B102" s="16">
        <v>52</v>
      </c>
      <c r="C102" s="16">
        <v>5294</v>
      </c>
      <c r="D102" s="16">
        <v>5586</v>
      </c>
      <c r="E102" s="16">
        <v>-292</v>
      </c>
      <c r="F102" s="16">
        <v>1940</v>
      </c>
      <c r="G102" s="16">
        <v>361</v>
      </c>
      <c r="H102" s="16">
        <v>-782</v>
      </c>
      <c r="I102" s="16">
        <v>102</v>
      </c>
      <c r="J102" s="16">
        <v>6967</v>
      </c>
    </row>
    <row r="103" spans="1:10" x14ac:dyDescent="0.35">
      <c r="A103" s="16" t="s">
        <v>453</v>
      </c>
      <c r="B103" s="16">
        <v>51</v>
      </c>
      <c r="C103" s="16">
        <v>5469</v>
      </c>
      <c r="D103" s="16">
        <v>5577</v>
      </c>
      <c r="E103" s="16">
        <v>-108</v>
      </c>
      <c r="F103" s="16">
        <v>1987</v>
      </c>
      <c r="G103" s="16">
        <v>384</v>
      </c>
      <c r="H103" s="16">
        <v>-611</v>
      </c>
      <c r="I103" s="16">
        <v>99</v>
      </c>
      <c r="J103" s="16">
        <v>7379</v>
      </c>
    </row>
    <row r="104" spans="1:10" x14ac:dyDescent="0.35">
      <c r="A104" s="16" t="s">
        <v>454</v>
      </c>
      <c r="B104" s="16">
        <v>72</v>
      </c>
      <c r="C104" s="16">
        <v>5515</v>
      </c>
      <c r="D104" s="16">
        <v>5880</v>
      </c>
      <c r="E104" s="16">
        <v>-365</v>
      </c>
      <c r="F104" s="16">
        <v>2017</v>
      </c>
      <c r="G104" s="16">
        <v>426</v>
      </c>
      <c r="H104" s="16">
        <v>-420</v>
      </c>
      <c r="I104" s="16">
        <v>113</v>
      </c>
      <c r="J104" s="16">
        <v>7723</v>
      </c>
    </row>
    <row r="105" spans="1:10" x14ac:dyDescent="0.35">
      <c r="A105" s="16" t="s">
        <v>455</v>
      </c>
      <c r="B105" s="16">
        <v>72</v>
      </c>
      <c r="C105" s="16">
        <v>5553</v>
      </c>
      <c r="D105" s="16">
        <v>5880</v>
      </c>
      <c r="E105" s="16">
        <v>-327</v>
      </c>
      <c r="F105" s="16">
        <v>2053</v>
      </c>
      <c r="G105" s="16">
        <v>426</v>
      </c>
      <c r="H105" s="16">
        <v>-508</v>
      </c>
      <c r="I105" s="16">
        <v>112</v>
      </c>
      <c r="J105" s="16">
        <v>7708</v>
      </c>
    </row>
    <row r="106" spans="1:10" x14ac:dyDescent="0.35">
      <c r="A106" s="16" t="s">
        <v>456</v>
      </c>
      <c r="B106" s="16">
        <v>72</v>
      </c>
      <c r="C106" s="16">
        <v>5575</v>
      </c>
      <c r="D106" s="16">
        <v>5880</v>
      </c>
      <c r="E106" s="16">
        <v>-305</v>
      </c>
      <c r="F106" s="16">
        <v>2107</v>
      </c>
      <c r="G106" s="16">
        <v>636</v>
      </c>
      <c r="H106" s="16">
        <v>-773</v>
      </c>
      <c r="I106" s="16">
        <v>113</v>
      </c>
      <c r="J106" s="16">
        <v>7730</v>
      </c>
    </row>
    <row r="107" spans="1:10" x14ac:dyDescent="0.35">
      <c r="A107" s="16" t="s">
        <v>457</v>
      </c>
      <c r="B107" s="16">
        <v>70</v>
      </c>
      <c r="C107" s="16">
        <v>5758</v>
      </c>
      <c r="D107" s="16">
        <v>5874</v>
      </c>
      <c r="E107" s="16">
        <v>-116</v>
      </c>
      <c r="F107" s="16">
        <v>2167</v>
      </c>
      <c r="G107" s="16">
        <v>674</v>
      </c>
      <c r="H107" s="16">
        <v>-688</v>
      </c>
      <c r="I107" s="16">
        <v>116</v>
      </c>
      <c r="J107" s="16">
        <v>8097</v>
      </c>
    </row>
    <row r="108" spans="1:10" x14ac:dyDescent="0.35">
      <c r="A108" s="16" t="s">
        <v>458</v>
      </c>
      <c r="B108" s="16">
        <v>77</v>
      </c>
      <c r="C108" s="16">
        <v>5730</v>
      </c>
      <c r="D108" s="16">
        <v>6120</v>
      </c>
      <c r="E108" s="16">
        <v>-390</v>
      </c>
      <c r="F108" s="16">
        <v>2194</v>
      </c>
      <c r="G108" s="16">
        <v>699</v>
      </c>
      <c r="H108" s="16">
        <v>-568</v>
      </c>
      <c r="I108" s="16">
        <v>106</v>
      </c>
      <c r="J108" s="16">
        <v>8238</v>
      </c>
    </row>
    <row r="109" spans="1:10" x14ac:dyDescent="0.35">
      <c r="A109" s="16" t="s">
        <v>459</v>
      </c>
      <c r="B109" s="16">
        <v>77</v>
      </c>
      <c r="C109" s="16">
        <v>5783</v>
      </c>
      <c r="D109" s="16">
        <v>6134</v>
      </c>
      <c r="E109" s="16">
        <v>-351</v>
      </c>
      <c r="F109" s="16">
        <v>2220</v>
      </c>
      <c r="G109" s="16">
        <v>740</v>
      </c>
      <c r="H109" s="16">
        <v>-735</v>
      </c>
      <c r="I109" s="16">
        <v>106</v>
      </c>
      <c r="J109" s="16">
        <v>8191</v>
      </c>
    </row>
    <row r="110" spans="1:10" x14ac:dyDescent="0.35">
      <c r="A110" s="16" t="s">
        <v>460</v>
      </c>
      <c r="B110" s="16">
        <v>77</v>
      </c>
      <c r="C110" s="16">
        <v>5807</v>
      </c>
      <c r="D110" s="16">
        <v>6134</v>
      </c>
      <c r="E110" s="16">
        <v>-327</v>
      </c>
      <c r="F110" s="16">
        <v>2250</v>
      </c>
      <c r="G110" s="16">
        <v>603</v>
      </c>
      <c r="H110" s="16">
        <v>-532</v>
      </c>
      <c r="I110" s="16">
        <v>105</v>
      </c>
      <c r="J110" s="16">
        <v>8310</v>
      </c>
    </row>
    <row r="111" spans="1:10" x14ac:dyDescent="0.35">
      <c r="A111" s="16" t="s">
        <v>461</v>
      </c>
      <c r="B111" s="16">
        <v>80</v>
      </c>
      <c r="C111" s="16">
        <v>6005</v>
      </c>
      <c r="D111" s="16">
        <v>6128</v>
      </c>
      <c r="E111" s="16">
        <v>-123</v>
      </c>
      <c r="F111" s="16">
        <v>2314</v>
      </c>
      <c r="G111" s="16">
        <v>219</v>
      </c>
      <c r="H111" s="16">
        <v>-703</v>
      </c>
      <c r="I111" s="16">
        <v>107</v>
      </c>
      <c r="J111" s="16">
        <v>8022</v>
      </c>
    </row>
    <row r="112" spans="1:10" x14ac:dyDescent="0.35">
      <c r="A112" s="16" t="s">
        <v>462</v>
      </c>
      <c r="B112" s="16">
        <v>79</v>
      </c>
      <c r="C112" s="16">
        <v>5861</v>
      </c>
      <c r="D112" s="16">
        <v>6258</v>
      </c>
      <c r="E112" s="16">
        <v>-397</v>
      </c>
      <c r="F112" s="16">
        <v>2313</v>
      </c>
      <c r="G112" s="16">
        <v>156</v>
      </c>
      <c r="H112" s="16">
        <v>-192</v>
      </c>
      <c r="I112" s="16">
        <v>117</v>
      </c>
      <c r="J112" s="16">
        <v>8334</v>
      </c>
    </row>
    <row r="113" spans="1:10" x14ac:dyDescent="0.35">
      <c r="A113" s="16" t="s">
        <v>463</v>
      </c>
      <c r="B113" s="16">
        <v>79</v>
      </c>
      <c r="C113" s="16">
        <v>5911</v>
      </c>
      <c r="D113" s="16">
        <v>6270</v>
      </c>
      <c r="E113" s="16">
        <v>-359</v>
      </c>
      <c r="F113" s="16">
        <v>2298</v>
      </c>
      <c r="G113" s="16">
        <v>119</v>
      </c>
      <c r="H113" s="16">
        <v>-688</v>
      </c>
      <c r="I113" s="16">
        <v>115</v>
      </c>
      <c r="J113" s="16">
        <v>7834</v>
      </c>
    </row>
    <row r="114" spans="1:10" x14ac:dyDescent="0.35">
      <c r="A114" s="16" t="s">
        <v>464</v>
      </c>
      <c r="B114" s="16">
        <v>79</v>
      </c>
      <c r="C114" s="16">
        <v>5940</v>
      </c>
      <c r="D114" s="16">
        <v>6270</v>
      </c>
      <c r="E114" s="16">
        <v>-330</v>
      </c>
      <c r="F114" s="16">
        <v>2303</v>
      </c>
      <c r="G114" s="16">
        <v>114</v>
      </c>
      <c r="H114" s="16">
        <v>-495</v>
      </c>
      <c r="I114" s="16">
        <v>112</v>
      </c>
      <c r="J114" s="16">
        <v>8053</v>
      </c>
    </row>
    <row r="115" spans="1:10" x14ac:dyDescent="0.35">
      <c r="A115" s="16" t="s">
        <v>465</v>
      </c>
      <c r="B115" s="16">
        <v>80</v>
      </c>
      <c r="C115" s="16">
        <v>6139</v>
      </c>
      <c r="D115" s="16">
        <v>6263</v>
      </c>
      <c r="E115" s="16">
        <v>-124</v>
      </c>
      <c r="F115" s="16">
        <v>2315</v>
      </c>
      <c r="G115" s="16">
        <v>102</v>
      </c>
      <c r="H115" s="16">
        <v>-685</v>
      </c>
      <c r="I115" s="16">
        <v>112</v>
      </c>
      <c r="J115" s="16">
        <v>8063</v>
      </c>
    </row>
    <row r="116" spans="1:10" x14ac:dyDescent="0.35">
      <c r="A116" s="16" t="s">
        <v>466</v>
      </c>
      <c r="B116" s="16">
        <v>138</v>
      </c>
      <c r="C116" s="16">
        <v>5966</v>
      </c>
      <c r="D116" s="16">
        <v>6398</v>
      </c>
      <c r="E116" s="16">
        <v>-432</v>
      </c>
      <c r="F116" s="16">
        <v>2292</v>
      </c>
      <c r="G116" s="16">
        <v>118</v>
      </c>
      <c r="H116" s="16">
        <v>-242</v>
      </c>
      <c r="I116" s="16">
        <v>110</v>
      </c>
      <c r="J116" s="16">
        <v>8382</v>
      </c>
    </row>
    <row r="117" spans="1:10" x14ac:dyDescent="0.35">
      <c r="A117" s="16" t="s">
        <v>467</v>
      </c>
      <c r="B117" s="16">
        <v>138</v>
      </c>
      <c r="C117" s="16">
        <v>6015</v>
      </c>
      <c r="D117" s="16">
        <v>6398</v>
      </c>
      <c r="E117" s="16">
        <v>-383</v>
      </c>
      <c r="F117" s="16">
        <v>2298</v>
      </c>
      <c r="G117" s="16">
        <v>137</v>
      </c>
      <c r="H117" s="16">
        <v>-743</v>
      </c>
      <c r="I117" s="16">
        <v>110</v>
      </c>
      <c r="J117" s="16">
        <v>7955</v>
      </c>
    </row>
    <row r="118" spans="1:10" x14ac:dyDescent="0.35">
      <c r="A118" s="16" t="s">
        <v>468</v>
      </c>
      <c r="B118" s="16">
        <v>138</v>
      </c>
      <c r="C118" s="16">
        <v>6039</v>
      </c>
      <c r="D118" s="16">
        <v>6398</v>
      </c>
      <c r="E118" s="16">
        <v>-359</v>
      </c>
      <c r="F118" s="16">
        <v>2311</v>
      </c>
      <c r="G118" s="16">
        <v>159</v>
      </c>
      <c r="H118" s="16">
        <v>-509</v>
      </c>
      <c r="I118" s="16">
        <v>109</v>
      </c>
      <c r="J118" s="16">
        <v>8247</v>
      </c>
    </row>
    <row r="119" spans="1:10" x14ac:dyDescent="0.35">
      <c r="A119" s="16" t="s">
        <v>469</v>
      </c>
      <c r="B119" s="16">
        <v>140</v>
      </c>
      <c r="C119" s="16">
        <v>6268</v>
      </c>
      <c r="D119" s="16">
        <v>6391</v>
      </c>
      <c r="E119" s="16">
        <v>-123</v>
      </c>
      <c r="F119" s="16">
        <v>2361</v>
      </c>
      <c r="G119" s="16">
        <v>146</v>
      </c>
      <c r="H119" s="16">
        <v>-784</v>
      </c>
      <c r="I119" s="16">
        <v>111</v>
      </c>
      <c r="J119" s="16">
        <v>8242</v>
      </c>
    </row>
    <row r="120" spans="1:10" x14ac:dyDescent="0.35">
      <c r="A120" s="16" t="s">
        <v>470</v>
      </c>
      <c r="B120" s="16">
        <v>141</v>
      </c>
      <c r="C120" s="16">
        <v>5998</v>
      </c>
      <c r="D120" s="16">
        <v>6451</v>
      </c>
      <c r="E120" s="16">
        <v>-453</v>
      </c>
      <c r="F120" s="16">
        <v>2382</v>
      </c>
      <c r="G120" s="16">
        <v>139</v>
      </c>
      <c r="H120" s="16">
        <v>-83</v>
      </c>
      <c r="I120" s="16">
        <v>119</v>
      </c>
      <c r="J120" s="16">
        <v>8696</v>
      </c>
    </row>
    <row r="121" spans="1:10" x14ac:dyDescent="0.35">
      <c r="A121" s="16" t="s">
        <v>471</v>
      </c>
      <c r="B121" s="16">
        <v>141</v>
      </c>
      <c r="C121" s="16">
        <v>6040</v>
      </c>
      <c r="D121" s="16">
        <v>6451</v>
      </c>
      <c r="E121" s="16">
        <v>-411</v>
      </c>
      <c r="F121" s="16">
        <v>2422</v>
      </c>
      <c r="G121" s="16">
        <v>155</v>
      </c>
      <c r="H121" s="16">
        <v>-594</v>
      </c>
      <c r="I121" s="16">
        <v>116</v>
      </c>
      <c r="J121" s="16">
        <v>8280</v>
      </c>
    </row>
    <row r="122" spans="1:10" x14ac:dyDescent="0.35">
      <c r="A122" s="16" t="s">
        <v>472</v>
      </c>
      <c r="B122" s="16">
        <v>141</v>
      </c>
      <c r="C122" s="16">
        <v>6065</v>
      </c>
      <c r="D122" s="16">
        <v>6451</v>
      </c>
      <c r="E122" s="16">
        <v>-386</v>
      </c>
      <c r="F122" s="16">
        <v>2460</v>
      </c>
      <c r="G122" s="16">
        <v>170</v>
      </c>
      <c r="H122" s="16">
        <v>-362</v>
      </c>
      <c r="I122" s="16">
        <v>115</v>
      </c>
      <c r="J122" s="16">
        <v>8589</v>
      </c>
    </row>
    <row r="123" spans="1:10" x14ac:dyDescent="0.35">
      <c r="A123" s="16" t="s">
        <v>473</v>
      </c>
      <c r="B123" s="16">
        <v>143</v>
      </c>
      <c r="C123" s="16">
        <v>6293</v>
      </c>
      <c r="D123" s="16">
        <v>6445</v>
      </c>
      <c r="E123" s="16">
        <v>-152</v>
      </c>
      <c r="F123" s="16">
        <v>2527</v>
      </c>
      <c r="G123" s="16">
        <v>162</v>
      </c>
      <c r="H123" s="16">
        <v>-2296</v>
      </c>
      <c r="I123" s="16">
        <v>119</v>
      </c>
      <c r="J123" s="16">
        <v>6948</v>
      </c>
    </row>
    <row r="124" spans="1:10" x14ac:dyDescent="0.35">
      <c r="A124" s="16" t="s">
        <v>474</v>
      </c>
      <c r="B124" s="16">
        <v>146</v>
      </c>
      <c r="C124" s="16">
        <v>6052</v>
      </c>
      <c r="D124" s="16">
        <v>6539</v>
      </c>
      <c r="E124" s="16">
        <v>-487</v>
      </c>
      <c r="F124" s="16">
        <v>2556</v>
      </c>
      <c r="G124" s="16">
        <v>173</v>
      </c>
      <c r="H124" s="16">
        <v>-15</v>
      </c>
      <c r="I124" s="16">
        <v>123</v>
      </c>
      <c r="J124" s="16">
        <v>9035</v>
      </c>
    </row>
    <row r="125" spans="1:10" x14ac:dyDescent="0.35">
      <c r="A125" s="16" t="s">
        <v>475</v>
      </c>
      <c r="B125" s="16">
        <v>147</v>
      </c>
      <c r="C125" s="16">
        <v>6117</v>
      </c>
      <c r="D125" s="16">
        <v>6539</v>
      </c>
      <c r="E125" s="16">
        <v>-422</v>
      </c>
      <c r="F125" s="16">
        <v>2589</v>
      </c>
      <c r="G125" s="16">
        <v>150</v>
      </c>
      <c r="H125" s="16">
        <v>-332</v>
      </c>
      <c r="I125" s="16">
        <v>121</v>
      </c>
      <c r="J125" s="16">
        <v>8792</v>
      </c>
    </row>
    <row r="126" spans="1:10" x14ac:dyDescent="0.35">
      <c r="A126" s="16" t="s">
        <v>476</v>
      </c>
      <c r="B126" s="16">
        <v>146</v>
      </c>
      <c r="C126" s="16">
        <v>6138</v>
      </c>
      <c r="D126" s="16">
        <v>6539</v>
      </c>
      <c r="E126" s="16">
        <v>-401</v>
      </c>
      <c r="F126" s="16">
        <v>2624</v>
      </c>
      <c r="G126" s="16">
        <v>159</v>
      </c>
      <c r="H126" s="16">
        <v>-442</v>
      </c>
      <c r="I126" s="16">
        <v>119</v>
      </c>
      <c r="J126" s="16">
        <v>8744</v>
      </c>
    </row>
    <row r="127" spans="1:10" x14ac:dyDescent="0.35">
      <c r="A127" s="16" t="s">
        <v>477</v>
      </c>
      <c r="B127" s="16">
        <v>147</v>
      </c>
      <c r="C127" s="16">
        <v>6382</v>
      </c>
      <c r="D127" s="16">
        <v>6532</v>
      </c>
      <c r="E127" s="16">
        <v>-150</v>
      </c>
      <c r="F127" s="16">
        <v>2666</v>
      </c>
      <c r="G127" s="16">
        <v>166</v>
      </c>
      <c r="H127" s="16">
        <v>-501</v>
      </c>
      <c r="I127" s="16">
        <v>125</v>
      </c>
      <c r="J127" s="16">
        <v>8985</v>
      </c>
    </row>
    <row r="128" spans="1:10" x14ac:dyDescent="0.35">
      <c r="A128" s="16" t="s">
        <v>478</v>
      </c>
      <c r="B128" s="16">
        <v>129</v>
      </c>
      <c r="C128" s="16">
        <v>6370</v>
      </c>
      <c r="D128" s="16">
        <v>6844</v>
      </c>
      <c r="E128" s="16">
        <v>-474</v>
      </c>
      <c r="F128" s="16">
        <v>2704</v>
      </c>
      <c r="G128" s="16">
        <v>199</v>
      </c>
      <c r="H128" s="16">
        <v>-59</v>
      </c>
      <c r="I128" s="16">
        <v>122</v>
      </c>
      <c r="J128" s="16">
        <v>9465</v>
      </c>
    </row>
    <row r="129" spans="1:10" x14ac:dyDescent="0.35">
      <c r="A129" s="16" t="s">
        <v>479</v>
      </c>
      <c r="B129" s="16">
        <v>129</v>
      </c>
      <c r="C129" s="16">
        <v>6435</v>
      </c>
      <c r="D129" s="16">
        <v>6844</v>
      </c>
      <c r="E129" s="16">
        <v>-409</v>
      </c>
      <c r="F129" s="16">
        <v>2741</v>
      </c>
      <c r="G129" s="16">
        <v>200</v>
      </c>
      <c r="H129" s="16">
        <v>-590</v>
      </c>
      <c r="I129" s="16">
        <v>120</v>
      </c>
      <c r="J129" s="16">
        <v>9035</v>
      </c>
    </row>
    <row r="130" spans="1:10" x14ac:dyDescent="0.35">
      <c r="A130" s="16" t="s">
        <v>480</v>
      </c>
      <c r="B130" s="16">
        <v>129</v>
      </c>
      <c r="C130" s="16">
        <v>6455</v>
      </c>
      <c r="D130" s="16">
        <v>6844</v>
      </c>
      <c r="E130" s="16">
        <v>-389</v>
      </c>
      <c r="F130" s="16">
        <v>2781</v>
      </c>
      <c r="G130" s="16">
        <v>183</v>
      </c>
      <c r="H130" s="16">
        <v>-219</v>
      </c>
      <c r="I130" s="16">
        <v>119</v>
      </c>
      <c r="J130" s="16">
        <v>9448</v>
      </c>
    </row>
    <row r="131" spans="1:10" x14ac:dyDescent="0.35">
      <c r="A131" s="16" t="s">
        <v>481</v>
      </c>
      <c r="B131" s="16">
        <v>127</v>
      </c>
      <c r="C131" s="16">
        <v>6699</v>
      </c>
      <c r="D131" s="16">
        <v>6837</v>
      </c>
      <c r="E131" s="16">
        <v>-138</v>
      </c>
      <c r="F131" s="16">
        <v>2850</v>
      </c>
      <c r="G131" s="16">
        <v>178</v>
      </c>
      <c r="H131" s="16">
        <v>-778</v>
      </c>
      <c r="I131" s="16">
        <v>119</v>
      </c>
      <c r="J131" s="16">
        <v>9195</v>
      </c>
    </row>
    <row r="132" spans="1:10" x14ac:dyDescent="0.35">
      <c r="A132" s="16" t="s">
        <v>482</v>
      </c>
      <c r="B132" s="16">
        <v>151</v>
      </c>
      <c r="C132" s="16">
        <v>6581</v>
      </c>
      <c r="D132" s="16">
        <v>7037</v>
      </c>
      <c r="E132" s="16">
        <v>-456</v>
      </c>
      <c r="F132" s="16">
        <v>2880</v>
      </c>
      <c r="G132" s="16">
        <v>233</v>
      </c>
      <c r="H132" s="16">
        <v>107</v>
      </c>
      <c r="I132" s="16">
        <v>118</v>
      </c>
      <c r="J132" s="16">
        <v>10070</v>
      </c>
    </row>
    <row r="133" spans="1:10" x14ac:dyDescent="0.35">
      <c r="A133" s="16" t="s">
        <v>483</v>
      </c>
      <c r="B133" s="16">
        <v>151</v>
      </c>
      <c r="C133" s="16">
        <v>6644</v>
      </c>
      <c r="D133" s="16">
        <v>7037</v>
      </c>
      <c r="E133" s="16">
        <v>-393</v>
      </c>
      <c r="F133" s="16">
        <v>2881</v>
      </c>
      <c r="G133" s="16">
        <v>238</v>
      </c>
      <c r="H133" s="16">
        <v>-710</v>
      </c>
      <c r="I133" s="16">
        <v>115</v>
      </c>
      <c r="J133" s="16">
        <v>9319</v>
      </c>
    </row>
    <row r="134" spans="1:10" x14ac:dyDescent="0.35">
      <c r="A134" s="16" t="s">
        <v>484</v>
      </c>
      <c r="B134" s="16">
        <v>151</v>
      </c>
      <c r="C134" s="16">
        <v>6662</v>
      </c>
      <c r="D134" s="16">
        <v>7037</v>
      </c>
      <c r="E134" s="16">
        <v>-375</v>
      </c>
      <c r="F134" s="16">
        <v>2906</v>
      </c>
      <c r="G134" s="16">
        <v>217</v>
      </c>
      <c r="H134" s="16">
        <v>-349</v>
      </c>
      <c r="I134" s="16">
        <v>114</v>
      </c>
      <c r="J134" s="16">
        <v>9701</v>
      </c>
    </row>
    <row r="135" spans="1:10" x14ac:dyDescent="0.35">
      <c r="A135" s="16" t="s">
        <v>485</v>
      </c>
      <c r="B135" s="16">
        <v>150</v>
      </c>
      <c r="C135" s="16">
        <v>6835</v>
      </c>
      <c r="D135" s="16">
        <v>7031</v>
      </c>
      <c r="E135" s="16">
        <v>-196</v>
      </c>
      <c r="F135" s="16">
        <v>2952</v>
      </c>
      <c r="G135" s="16">
        <v>220</v>
      </c>
      <c r="H135" s="16">
        <v>-819</v>
      </c>
      <c r="I135" s="16">
        <v>116</v>
      </c>
      <c r="J135" s="16">
        <v>9454</v>
      </c>
    </row>
    <row r="136" spans="1:10" x14ac:dyDescent="0.35">
      <c r="A136" s="16" t="s">
        <v>486</v>
      </c>
      <c r="B136" s="16">
        <v>158</v>
      </c>
      <c r="C136" s="16">
        <v>6778</v>
      </c>
      <c r="D136" s="16">
        <v>7248</v>
      </c>
      <c r="E136" s="16">
        <v>-470</v>
      </c>
      <c r="F136" s="16">
        <v>2971</v>
      </c>
      <c r="G136" s="16">
        <v>238</v>
      </c>
      <c r="H136" s="16">
        <v>-64</v>
      </c>
      <c r="I136" s="16">
        <v>134</v>
      </c>
      <c r="J136" s="16">
        <v>10215</v>
      </c>
    </row>
    <row r="137" spans="1:10" x14ac:dyDescent="0.35">
      <c r="A137" s="16" t="s">
        <v>487</v>
      </c>
      <c r="B137" s="16">
        <v>158</v>
      </c>
      <c r="C137" s="16">
        <v>6844</v>
      </c>
      <c r="D137" s="16">
        <v>7248</v>
      </c>
      <c r="E137" s="16">
        <v>-404</v>
      </c>
      <c r="F137" s="16">
        <v>2993</v>
      </c>
      <c r="G137" s="16">
        <v>245</v>
      </c>
      <c r="H137" s="16">
        <v>-748</v>
      </c>
      <c r="I137" s="16">
        <v>131</v>
      </c>
      <c r="J137" s="16">
        <v>9623</v>
      </c>
    </row>
    <row r="138" spans="1:10" ht="13.75" customHeight="1" x14ac:dyDescent="0.35">
      <c r="A138" s="16" t="s">
        <v>488</v>
      </c>
      <c r="B138" s="16">
        <v>158</v>
      </c>
      <c r="C138" s="16">
        <v>6860</v>
      </c>
      <c r="D138" s="16">
        <v>7248</v>
      </c>
      <c r="E138" s="16">
        <v>-388</v>
      </c>
      <c r="F138" s="16">
        <v>3029</v>
      </c>
      <c r="G138" s="16">
        <v>233</v>
      </c>
      <c r="H138" s="16">
        <v>-331</v>
      </c>
      <c r="I138" s="16">
        <v>134</v>
      </c>
      <c r="J138" s="16">
        <v>10083</v>
      </c>
    </row>
    <row r="139" spans="1:10" x14ac:dyDescent="0.35">
      <c r="A139" s="16" t="s">
        <v>489</v>
      </c>
      <c r="B139" s="16">
        <v>158</v>
      </c>
      <c r="C139" s="16">
        <v>7035</v>
      </c>
      <c r="D139" s="16">
        <v>7242</v>
      </c>
      <c r="E139" s="16">
        <v>-207</v>
      </c>
      <c r="F139" s="16">
        <v>3068</v>
      </c>
      <c r="G139" s="16">
        <v>207</v>
      </c>
      <c r="H139" s="16">
        <v>-747</v>
      </c>
      <c r="I139" s="16">
        <v>133</v>
      </c>
      <c r="J139" s="16">
        <v>9854</v>
      </c>
    </row>
    <row r="140" spans="1:10" x14ac:dyDescent="0.35">
      <c r="A140" s="16" t="s">
        <v>490</v>
      </c>
      <c r="B140" s="16">
        <v>203</v>
      </c>
      <c r="C140" s="16">
        <v>7125</v>
      </c>
      <c r="D140" s="16">
        <v>7591</v>
      </c>
      <c r="E140" s="16">
        <v>-466</v>
      </c>
      <c r="F140" s="16">
        <v>3118</v>
      </c>
      <c r="G140" s="16">
        <v>225</v>
      </c>
      <c r="H140" s="16">
        <v>-42</v>
      </c>
      <c r="I140" s="16">
        <v>129</v>
      </c>
      <c r="J140" s="16">
        <v>10758</v>
      </c>
    </row>
    <row r="141" spans="1:10" x14ac:dyDescent="0.35">
      <c r="A141" s="16" t="s">
        <v>491</v>
      </c>
      <c r="B141" s="16">
        <v>203</v>
      </c>
      <c r="C141" s="16">
        <v>7178</v>
      </c>
      <c r="D141" s="16">
        <v>7592</v>
      </c>
      <c r="E141" s="16">
        <v>-414</v>
      </c>
      <c r="F141" s="16">
        <v>3141</v>
      </c>
      <c r="G141" s="16">
        <v>200</v>
      </c>
      <c r="H141" s="16">
        <v>-725</v>
      </c>
      <c r="I141" s="16">
        <v>139</v>
      </c>
      <c r="J141" s="16">
        <v>10136</v>
      </c>
    </row>
    <row r="142" spans="1:10" x14ac:dyDescent="0.35">
      <c r="A142" s="16" t="s">
        <v>492</v>
      </c>
      <c r="B142" s="16">
        <v>203</v>
      </c>
      <c r="C142" s="16">
        <v>7204</v>
      </c>
      <c r="D142" s="16">
        <v>7591</v>
      </c>
      <c r="E142" s="16">
        <v>-387</v>
      </c>
      <c r="F142" s="16">
        <v>3191</v>
      </c>
      <c r="G142" s="16">
        <v>190</v>
      </c>
      <c r="H142" s="16">
        <v>-299</v>
      </c>
      <c r="I142" s="16">
        <v>137</v>
      </c>
      <c r="J142" s="16">
        <v>10626</v>
      </c>
    </row>
    <row r="143" spans="1:10" x14ac:dyDescent="0.35">
      <c r="A143" s="16" t="s">
        <v>493</v>
      </c>
      <c r="B143" s="16">
        <v>205</v>
      </c>
      <c r="C143" s="16">
        <v>7366</v>
      </c>
      <c r="D143" s="16">
        <v>7586</v>
      </c>
      <c r="E143" s="16">
        <v>-220</v>
      </c>
      <c r="F143" s="16">
        <v>3241</v>
      </c>
      <c r="G143" s="16">
        <v>168</v>
      </c>
      <c r="H143" s="16">
        <v>-766</v>
      </c>
      <c r="I143" s="16">
        <v>132</v>
      </c>
      <c r="J143" s="16">
        <v>10346</v>
      </c>
    </row>
    <row r="144" spans="1:10" x14ac:dyDescent="0.35">
      <c r="A144" s="16" t="s">
        <v>494</v>
      </c>
      <c r="B144" s="16">
        <v>212</v>
      </c>
      <c r="C144" s="16">
        <v>7531</v>
      </c>
      <c r="D144" s="16">
        <v>8036</v>
      </c>
      <c r="E144" s="16">
        <v>-505</v>
      </c>
      <c r="F144" s="16">
        <v>3260</v>
      </c>
      <c r="G144" s="16">
        <v>180</v>
      </c>
      <c r="H144" s="16">
        <v>-57</v>
      </c>
      <c r="I144" s="16">
        <v>142</v>
      </c>
      <c r="J144" s="16">
        <v>11268</v>
      </c>
    </row>
    <row r="145" spans="1:10" x14ac:dyDescent="0.35">
      <c r="A145" s="16" t="s">
        <v>495</v>
      </c>
      <c r="B145" s="16">
        <v>212</v>
      </c>
      <c r="C145" s="16">
        <v>7601</v>
      </c>
      <c r="D145" s="16">
        <v>8036</v>
      </c>
      <c r="E145" s="16">
        <v>-435</v>
      </c>
      <c r="F145" s="16">
        <v>3291</v>
      </c>
      <c r="G145" s="16">
        <v>174</v>
      </c>
      <c r="H145" s="16">
        <v>-494</v>
      </c>
      <c r="I145" s="16">
        <v>143</v>
      </c>
      <c r="J145" s="16">
        <v>10927</v>
      </c>
    </row>
    <row r="146" spans="1:10" x14ac:dyDescent="0.35">
      <c r="A146" s="16" t="s">
        <v>496</v>
      </c>
      <c r="B146" s="16">
        <v>212</v>
      </c>
      <c r="C146" s="16">
        <v>7622</v>
      </c>
      <c r="D146" s="16">
        <v>8036</v>
      </c>
      <c r="E146" s="16">
        <v>-414</v>
      </c>
      <c r="F146" s="16">
        <v>3348</v>
      </c>
      <c r="G146" s="16">
        <v>179</v>
      </c>
      <c r="H146" s="16">
        <v>-505</v>
      </c>
      <c r="I146" s="16">
        <v>142</v>
      </c>
      <c r="J146" s="16">
        <v>10998</v>
      </c>
    </row>
    <row r="147" spans="1:10" x14ac:dyDescent="0.35">
      <c r="A147" s="16" t="s">
        <v>497</v>
      </c>
      <c r="B147" s="16">
        <v>213</v>
      </c>
      <c r="C147" s="16">
        <v>7806</v>
      </c>
      <c r="D147" s="16">
        <v>8029</v>
      </c>
      <c r="E147" s="16">
        <v>-223</v>
      </c>
      <c r="F147" s="16">
        <v>3401</v>
      </c>
      <c r="G147" s="16">
        <v>178</v>
      </c>
      <c r="H147" s="16">
        <v>-886</v>
      </c>
      <c r="I147" s="16">
        <v>144</v>
      </c>
      <c r="J147" s="16">
        <v>10856</v>
      </c>
    </row>
    <row r="148" spans="1:10" x14ac:dyDescent="0.35">
      <c r="A148" s="16" t="s">
        <v>498</v>
      </c>
      <c r="B148" s="16">
        <v>221</v>
      </c>
      <c r="C148" s="16">
        <v>8029</v>
      </c>
      <c r="D148" s="16">
        <v>8551</v>
      </c>
      <c r="E148" s="16">
        <v>-522</v>
      </c>
      <c r="F148" s="16">
        <v>3413</v>
      </c>
      <c r="G148" s="16">
        <v>196</v>
      </c>
      <c r="H148" s="16">
        <v>-303</v>
      </c>
      <c r="I148" s="16">
        <v>151</v>
      </c>
      <c r="J148" s="16">
        <v>11707</v>
      </c>
    </row>
    <row r="149" spans="1:10" x14ac:dyDescent="0.35">
      <c r="A149" s="16" t="s">
        <v>499</v>
      </c>
      <c r="B149" s="16">
        <v>221</v>
      </c>
      <c r="C149" s="16">
        <v>8111</v>
      </c>
      <c r="D149" s="16">
        <v>8551</v>
      </c>
      <c r="E149" s="16">
        <v>-440</v>
      </c>
      <c r="F149" s="16">
        <v>3455</v>
      </c>
      <c r="G149" s="16">
        <v>188</v>
      </c>
      <c r="H149" s="16">
        <v>-481</v>
      </c>
      <c r="I149" s="16">
        <v>153</v>
      </c>
      <c r="J149" s="16">
        <v>11647</v>
      </c>
    </row>
    <row r="150" spans="1:10" x14ac:dyDescent="0.35">
      <c r="A150" s="16" t="s">
        <v>500</v>
      </c>
      <c r="B150" s="16">
        <v>221</v>
      </c>
      <c r="C150" s="16">
        <v>8121</v>
      </c>
      <c r="D150" s="16">
        <v>8551</v>
      </c>
      <c r="E150" s="16">
        <v>-430</v>
      </c>
      <c r="F150" s="16">
        <v>3492</v>
      </c>
      <c r="G150" s="16">
        <v>208</v>
      </c>
      <c r="H150" s="16">
        <v>-526</v>
      </c>
      <c r="I150" s="16">
        <v>154</v>
      </c>
      <c r="J150" s="16">
        <v>11670</v>
      </c>
    </row>
    <row r="151" spans="1:10" x14ac:dyDescent="0.35">
      <c r="A151" s="16" t="s">
        <v>501</v>
      </c>
      <c r="B151" s="16">
        <v>222</v>
      </c>
      <c r="C151" s="16">
        <v>8305</v>
      </c>
      <c r="D151" s="16">
        <v>8546</v>
      </c>
      <c r="E151" s="16">
        <v>-241</v>
      </c>
      <c r="F151" s="16">
        <v>3552</v>
      </c>
      <c r="G151" s="16">
        <v>198</v>
      </c>
      <c r="H151" s="16">
        <v>-826</v>
      </c>
      <c r="I151" s="16">
        <v>150</v>
      </c>
      <c r="J151" s="16">
        <v>11601</v>
      </c>
    </row>
    <row r="152" spans="1:10" x14ac:dyDescent="0.35">
      <c r="A152" s="16" t="s">
        <v>502</v>
      </c>
      <c r="B152" s="16">
        <v>249</v>
      </c>
      <c r="C152" s="16">
        <v>8566</v>
      </c>
      <c r="D152" s="16">
        <v>9086</v>
      </c>
      <c r="E152" s="16">
        <v>-520</v>
      </c>
      <c r="F152" s="16">
        <v>3594</v>
      </c>
      <c r="G152" s="16">
        <v>209</v>
      </c>
      <c r="H152" s="16">
        <v>-479</v>
      </c>
      <c r="I152" s="16">
        <v>131</v>
      </c>
      <c r="J152" s="16">
        <v>12270</v>
      </c>
    </row>
    <row r="153" spans="1:10" x14ac:dyDescent="0.35">
      <c r="A153" s="16" t="s">
        <v>503</v>
      </c>
      <c r="B153" s="16">
        <v>249</v>
      </c>
      <c r="C153" s="16">
        <v>8644</v>
      </c>
      <c r="D153" s="16">
        <v>9086</v>
      </c>
      <c r="E153" s="16">
        <v>-442</v>
      </c>
      <c r="F153" s="16">
        <v>3662</v>
      </c>
      <c r="G153" s="16">
        <v>201</v>
      </c>
      <c r="H153" s="16">
        <v>-727</v>
      </c>
      <c r="I153" s="16">
        <v>132</v>
      </c>
      <c r="J153" s="16">
        <v>12161</v>
      </c>
    </row>
    <row r="154" spans="1:10" x14ac:dyDescent="0.35">
      <c r="A154" s="16" t="s">
        <v>504</v>
      </c>
      <c r="B154" s="16">
        <v>249</v>
      </c>
      <c r="C154" s="16">
        <v>8661</v>
      </c>
      <c r="D154" s="16">
        <v>9086</v>
      </c>
      <c r="E154" s="16">
        <v>-425</v>
      </c>
      <c r="F154" s="16">
        <v>3706</v>
      </c>
      <c r="G154" s="16">
        <v>203</v>
      </c>
      <c r="H154" s="16">
        <v>-315</v>
      </c>
      <c r="I154" s="16">
        <v>134</v>
      </c>
      <c r="J154" s="16">
        <v>12638</v>
      </c>
    </row>
    <row r="155" spans="1:10" x14ac:dyDescent="0.35">
      <c r="A155" s="16" t="s">
        <v>505</v>
      </c>
      <c r="B155" s="16">
        <v>284</v>
      </c>
      <c r="C155" s="16">
        <v>8812</v>
      </c>
      <c r="D155" s="16">
        <v>9081</v>
      </c>
      <c r="E155" s="16">
        <v>-269</v>
      </c>
      <c r="F155" s="16">
        <v>3728</v>
      </c>
      <c r="G155" s="16">
        <v>181</v>
      </c>
      <c r="H155" s="16">
        <v>-723</v>
      </c>
      <c r="I155" s="16">
        <v>130</v>
      </c>
      <c r="J155" s="16">
        <v>12412</v>
      </c>
    </row>
    <row r="156" spans="1:10" x14ac:dyDescent="0.35">
      <c r="A156" s="16" t="s">
        <v>506</v>
      </c>
      <c r="B156" s="16">
        <v>205</v>
      </c>
      <c r="C156" s="16">
        <v>8946</v>
      </c>
      <c r="D156" s="16">
        <v>9396</v>
      </c>
      <c r="E156" s="16">
        <v>-450</v>
      </c>
      <c r="F156" s="16">
        <v>3722</v>
      </c>
      <c r="G156" s="16">
        <v>141</v>
      </c>
      <c r="H156" s="16">
        <v>-110</v>
      </c>
      <c r="I156" s="16">
        <v>108</v>
      </c>
      <c r="J156" s="16">
        <v>13012</v>
      </c>
    </row>
    <row r="157" spans="1:10" x14ac:dyDescent="0.35">
      <c r="A157" s="16" t="s">
        <v>507</v>
      </c>
      <c r="B157" s="16">
        <v>205</v>
      </c>
      <c r="C157" s="16">
        <v>8978</v>
      </c>
      <c r="D157" s="16">
        <v>9396</v>
      </c>
      <c r="E157" s="16">
        <v>-418</v>
      </c>
      <c r="F157" s="16">
        <v>3763</v>
      </c>
      <c r="G157" s="16">
        <v>161</v>
      </c>
      <c r="H157" s="16">
        <v>-747</v>
      </c>
      <c r="I157" s="16">
        <v>109</v>
      </c>
      <c r="J157" s="16">
        <v>12469</v>
      </c>
    </row>
    <row r="158" spans="1:10" x14ac:dyDescent="0.35">
      <c r="A158" s="16" t="s">
        <v>508</v>
      </c>
      <c r="B158" s="16">
        <v>205</v>
      </c>
      <c r="C158" s="16">
        <v>8960</v>
      </c>
      <c r="D158" s="16">
        <v>9396</v>
      </c>
      <c r="E158" s="16">
        <v>-436</v>
      </c>
      <c r="F158" s="16">
        <v>3788</v>
      </c>
      <c r="G158" s="16">
        <v>169</v>
      </c>
      <c r="H158" s="16">
        <v>-314</v>
      </c>
      <c r="I158" s="16">
        <v>110</v>
      </c>
      <c r="J158" s="16">
        <v>12918</v>
      </c>
    </row>
    <row r="159" spans="1:10" x14ac:dyDescent="0.35">
      <c r="A159" s="16" t="s">
        <v>509</v>
      </c>
      <c r="B159" s="16">
        <v>206</v>
      </c>
      <c r="C159" s="16">
        <v>9028</v>
      </c>
      <c r="D159" s="16">
        <v>9392</v>
      </c>
      <c r="E159" s="16">
        <v>-364</v>
      </c>
      <c r="F159" s="16">
        <v>3870</v>
      </c>
      <c r="G159" s="16">
        <v>174</v>
      </c>
      <c r="H159" s="16">
        <v>-742</v>
      </c>
      <c r="I159" s="16">
        <v>111</v>
      </c>
      <c r="J159" s="16">
        <v>12647</v>
      </c>
    </row>
    <row r="160" spans="1:10" x14ac:dyDescent="0.35">
      <c r="A160" s="16" t="s">
        <v>510</v>
      </c>
      <c r="B160" s="16">
        <v>264</v>
      </c>
      <c r="C160" s="16">
        <v>9608</v>
      </c>
      <c r="D160" s="16">
        <v>9993</v>
      </c>
      <c r="E160" s="16">
        <v>-385</v>
      </c>
      <c r="F160" s="16">
        <v>3884</v>
      </c>
      <c r="G160" s="16">
        <v>185</v>
      </c>
      <c r="H160" s="16">
        <v>-340</v>
      </c>
      <c r="I160" s="16">
        <v>148</v>
      </c>
      <c r="J160" s="16">
        <v>13749</v>
      </c>
    </row>
    <row r="161" spans="1:10" x14ac:dyDescent="0.35">
      <c r="A161" s="16" t="s">
        <v>511</v>
      </c>
      <c r="B161" s="16">
        <v>264</v>
      </c>
      <c r="C161" s="16">
        <v>9556</v>
      </c>
      <c r="D161" s="16">
        <v>9993</v>
      </c>
      <c r="E161" s="16">
        <v>-437</v>
      </c>
      <c r="F161" s="16">
        <v>3930</v>
      </c>
      <c r="G161" s="16">
        <v>222</v>
      </c>
      <c r="H161" s="16">
        <v>-725</v>
      </c>
      <c r="I161" s="16">
        <v>150</v>
      </c>
      <c r="J161" s="16">
        <v>13397</v>
      </c>
    </row>
    <row r="162" spans="1:10" x14ac:dyDescent="0.35">
      <c r="A162" s="16" t="s">
        <v>512</v>
      </c>
      <c r="B162" s="16">
        <v>264</v>
      </c>
      <c r="C162" s="16">
        <v>9542</v>
      </c>
      <c r="D162" s="16">
        <v>9993</v>
      </c>
      <c r="E162" s="16">
        <v>-451</v>
      </c>
      <c r="F162" s="16">
        <v>3975</v>
      </c>
      <c r="G162" s="16">
        <v>194</v>
      </c>
      <c r="H162" s="16">
        <v>-310</v>
      </c>
      <c r="I162" s="16">
        <v>153</v>
      </c>
      <c r="J162" s="16">
        <v>13818</v>
      </c>
    </row>
    <row r="163" spans="1:10" x14ac:dyDescent="0.35">
      <c r="A163" s="16" t="s">
        <v>513</v>
      </c>
      <c r="B163" s="16">
        <v>263</v>
      </c>
      <c r="C163" s="16">
        <v>9680</v>
      </c>
      <c r="D163" s="16">
        <v>9987</v>
      </c>
      <c r="E163" s="16">
        <v>-307</v>
      </c>
      <c r="F163" s="16">
        <v>4091</v>
      </c>
      <c r="G163" s="16">
        <v>252</v>
      </c>
      <c r="H163" s="16">
        <v>-743</v>
      </c>
      <c r="I163" s="16">
        <v>150</v>
      </c>
      <c r="J163" s="16">
        <v>13693</v>
      </c>
    </row>
    <row r="164" spans="1:10" x14ac:dyDescent="0.35">
      <c r="A164" s="16" t="s">
        <v>514</v>
      </c>
      <c r="B164" s="16">
        <v>264</v>
      </c>
      <c r="C164" s="16">
        <v>10032</v>
      </c>
      <c r="D164" s="16">
        <v>10494</v>
      </c>
      <c r="E164" s="16">
        <v>-462</v>
      </c>
      <c r="F164" s="16">
        <v>4181</v>
      </c>
      <c r="G164" s="16">
        <v>277</v>
      </c>
      <c r="H164" s="16">
        <v>-366</v>
      </c>
      <c r="I164" s="16">
        <v>194</v>
      </c>
      <c r="J164" s="16">
        <v>14582</v>
      </c>
    </row>
    <row r="165" spans="1:10" x14ac:dyDescent="0.35">
      <c r="A165" s="16" t="s">
        <v>515</v>
      </c>
      <c r="B165" s="16">
        <v>264</v>
      </c>
      <c r="C165" s="16">
        <v>10092</v>
      </c>
      <c r="D165" s="16">
        <v>10494</v>
      </c>
      <c r="E165" s="16">
        <v>-402</v>
      </c>
      <c r="F165" s="16">
        <v>4337</v>
      </c>
      <c r="G165" s="16">
        <v>334</v>
      </c>
      <c r="H165" s="16">
        <v>-732</v>
      </c>
      <c r="I165" s="16">
        <v>191</v>
      </c>
      <c r="J165" s="16">
        <v>14486</v>
      </c>
    </row>
    <row r="166" spans="1:10" x14ac:dyDescent="0.35">
      <c r="A166" s="16" t="s">
        <v>516</v>
      </c>
      <c r="B166" s="16">
        <v>264</v>
      </c>
      <c r="C166" s="16">
        <v>10126</v>
      </c>
      <c r="D166" s="16">
        <v>10494</v>
      </c>
      <c r="E166" s="16">
        <v>-368</v>
      </c>
      <c r="F166" s="16">
        <v>4397</v>
      </c>
      <c r="G166" s="16">
        <v>372</v>
      </c>
      <c r="H166" s="16">
        <v>-284</v>
      </c>
      <c r="I166" s="16">
        <v>195</v>
      </c>
      <c r="J166" s="16">
        <v>15070</v>
      </c>
    </row>
    <row r="167" spans="1:10" x14ac:dyDescent="0.35">
      <c r="A167" s="16" t="s">
        <v>517</v>
      </c>
      <c r="B167" s="16">
        <v>264</v>
      </c>
      <c r="C167" s="16">
        <v>10271</v>
      </c>
      <c r="D167" s="16">
        <v>10486</v>
      </c>
      <c r="E167" s="16">
        <v>-215</v>
      </c>
      <c r="F167" s="16">
        <v>4522</v>
      </c>
      <c r="G167" s="16">
        <v>398</v>
      </c>
      <c r="H167" s="16">
        <v>-744</v>
      </c>
      <c r="I167" s="16">
        <v>193</v>
      </c>
      <c r="J167" s="16">
        <v>14904</v>
      </c>
    </row>
    <row r="168" spans="1:10" x14ac:dyDescent="0.35">
      <c r="A168" s="16" t="s">
        <v>518</v>
      </c>
      <c r="B168" s="16">
        <v>261</v>
      </c>
      <c r="C168" s="16">
        <v>10650</v>
      </c>
      <c r="D168" s="16">
        <v>11125</v>
      </c>
      <c r="E168" s="16">
        <v>-475</v>
      </c>
      <c r="F168" s="16">
        <v>4610</v>
      </c>
      <c r="G168" s="16">
        <v>408</v>
      </c>
      <c r="H168" s="16">
        <v>-331</v>
      </c>
      <c r="I168" s="16">
        <v>193</v>
      </c>
      <c r="J168" s="16">
        <v>15791</v>
      </c>
    </row>
    <row r="169" spans="1:10" x14ac:dyDescent="0.35">
      <c r="A169" s="16" t="s">
        <v>519</v>
      </c>
      <c r="B169" s="16">
        <v>261</v>
      </c>
      <c r="C169" s="16">
        <v>10725</v>
      </c>
      <c r="D169" s="16">
        <v>11125</v>
      </c>
      <c r="E169" s="16">
        <v>-400</v>
      </c>
      <c r="F169" s="16">
        <v>4668</v>
      </c>
      <c r="G169" s="16">
        <v>463</v>
      </c>
      <c r="H169" s="16">
        <v>-510</v>
      </c>
      <c r="I169" s="16">
        <v>195</v>
      </c>
      <c r="J169" s="16">
        <v>15802</v>
      </c>
    </row>
    <row r="170" spans="1:10" x14ac:dyDescent="0.35">
      <c r="A170" s="16" t="s">
        <v>520</v>
      </c>
      <c r="B170" s="16">
        <v>261</v>
      </c>
      <c r="C170" s="16">
        <v>10757</v>
      </c>
      <c r="D170" s="16">
        <v>11125</v>
      </c>
      <c r="E170" s="16">
        <v>-368</v>
      </c>
      <c r="F170" s="16">
        <v>4711</v>
      </c>
      <c r="G170" s="16">
        <v>434</v>
      </c>
      <c r="H170" s="16">
        <v>-464</v>
      </c>
      <c r="I170" s="16">
        <v>198</v>
      </c>
      <c r="J170" s="16">
        <v>15897</v>
      </c>
    </row>
    <row r="171" spans="1:10" x14ac:dyDescent="0.35">
      <c r="A171" s="16" t="s">
        <v>521</v>
      </c>
      <c r="B171" s="16">
        <v>261</v>
      </c>
      <c r="C171" s="16">
        <v>10905</v>
      </c>
      <c r="D171" s="16">
        <v>11114</v>
      </c>
      <c r="E171" s="16">
        <v>-209</v>
      </c>
      <c r="F171" s="16">
        <v>4742</v>
      </c>
      <c r="G171" s="16">
        <v>462</v>
      </c>
      <c r="H171" s="16">
        <v>-546</v>
      </c>
      <c r="I171" s="16">
        <v>195</v>
      </c>
      <c r="J171" s="16">
        <v>16019</v>
      </c>
    </row>
    <row r="172" spans="1:10" x14ac:dyDescent="0.35">
      <c r="A172" s="16" t="s">
        <v>522</v>
      </c>
      <c r="B172" s="16">
        <v>256</v>
      </c>
      <c r="C172" s="16">
        <v>11357</v>
      </c>
      <c r="D172" s="16">
        <v>11856</v>
      </c>
      <c r="E172" s="16">
        <v>-499</v>
      </c>
      <c r="F172" s="16">
        <v>4781</v>
      </c>
      <c r="G172" s="16">
        <v>476</v>
      </c>
      <c r="H172" s="16">
        <v>-616</v>
      </c>
      <c r="I172" s="16">
        <v>241</v>
      </c>
      <c r="J172" s="16">
        <v>16495</v>
      </c>
    </row>
    <row r="173" spans="1:10" x14ac:dyDescent="0.35">
      <c r="A173" s="16" t="s">
        <v>523</v>
      </c>
      <c r="B173" s="16">
        <v>256</v>
      </c>
      <c r="C173" s="16">
        <v>11415</v>
      </c>
      <c r="D173" s="16">
        <v>11856</v>
      </c>
      <c r="E173" s="16">
        <v>-441</v>
      </c>
      <c r="F173" s="16">
        <v>4851</v>
      </c>
      <c r="G173" s="16">
        <v>462</v>
      </c>
      <c r="H173" s="16">
        <v>-853</v>
      </c>
      <c r="I173" s="16">
        <v>241</v>
      </c>
      <c r="J173" s="16">
        <v>16372</v>
      </c>
    </row>
    <row r="174" spans="1:10" x14ac:dyDescent="0.35">
      <c r="A174" s="16" t="s">
        <v>524</v>
      </c>
      <c r="B174" s="16">
        <v>256</v>
      </c>
      <c r="C174" s="16">
        <v>11451</v>
      </c>
      <c r="D174" s="16">
        <v>11856</v>
      </c>
      <c r="E174" s="16">
        <v>-405</v>
      </c>
      <c r="F174" s="16">
        <v>4906</v>
      </c>
      <c r="G174" s="16">
        <v>386</v>
      </c>
      <c r="H174" s="16">
        <v>-427</v>
      </c>
      <c r="I174" s="16">
        <v>243</v>
      </c>
      <c r="J174" s="16">
        <v>16815</v>
      </c>
    </row>
    <row r="175" spans="1:10" x14ac:dyDescent="0.35">
      <c r="A175" s="16" t="s">
        <v>525</v>
      </c>
      <c r="B175" s="16">
        <v>255</v>
      </c>
      <c r="C175" s="16">
        <v>11586</v>
      </c>
      <c r="D175" s="16">
        <v>11849</v>
      </c>
      <c r="E175" s="16">
        <v>-263</v>
      </c>
      <c r="F175" s="16">
        <v>4975</v>
      </c>
      <c r="G175" s="16">
        <v>407</v>
      </c>
      <c r="H175" s="16">
        <v>-881</v>
      </c>
      <c r="I175" s="16">
        <v>241</v>
      </c>
      <c r="J175" s="16">
        <v>16583</v>
      </c>
    </row>
    <row r="176" spans="1:10" x14ac:dyDescent="0.35">
      <c r="A176" s="16" t="s">
        <v>526</v>
      </c>
      <c r="B176" s="16">
        <v>195</v>
      </c>
      <c r="C176" s="16">
        <v>12076</v>
      </c>
      <c r="D176" s="16">
        <v>12614</v>
      </c>
      <c r="E176" s="16">
        <v>-538</v>
      </c>
      <c r="F176" s="16">
        <v>5024</v>
      </c>
      <c r="G176" s="16">
        <v>402</v>
      </c>
      <c r="H176" s="16">
        <v>-522</v>
      </c>
      <c r="I176" s="16">
        <v>300</v>
      </c>
      <c r="J176" s="16">
        <v>17475</v>
      </c>
    </row>
    <row r="177" spans="1:10" x14ac:dyDescent="0.35">
      <c r="A177" s="16" t="s">
        <v>527</v>
      </c>
      <c r="B177" s="16">
        <v>195</v>
      </c>
      <c r="C177" s="16">
        <v>12151</v>
      </c>
      <c r="D177" s="16">
        <v>12614</v>
      </c>
      <c r="E177" s="16">
        <v>-463</v>
      </c>
      <c r="F177" s="16">
        <v>5081</v>
      </c>
      <c r="G177" s="16">
        <v>390</v>
      </c>
      <c r="H177" s="16">
        <v>-1008</v>
      </c>
      <c r="I177" s="16">
        <v>300</v>
      </c>
      <c r="J177" s="16">
        <v>17109</v>
      </c>
    </row>
    <row r="178" spans="1:10" x14ac:dyDescent="0.35">
      <c r="A178" s="16" t="s">
        <v>528</v>
      </c>
      <c r="B178" s="16">
        <v>195</v>
      </c>
      <c r="C178" s="16">
        <v>12181</v>
      </c>
      <c r="D178" s="16">
        <v>12614</v>
      </c>
      <c r="E178" s="16">
        <v>-433</v>
      </c>
      <c r="F178" s="16">
        <v>5132</v>
      </c>
      <c r="G178" s="16">
        <v>367</v>
      </c>
      <c r="H178" s="16">
        <v>-395</v>
      </c>
      <c r="I178" s="16">
        <v>304</v>
      </c>
      <c r="J178" s="16">
        <v>17784</v>
      </c>
    </row>
    <row r="179" spans="1:10" x14ac:dyDescent="0.35">
      <c r="A179" s="16" t="s">
        <v>529</v>
      </c>
      <c r="B179" s="16">
        <v>194</v>
      </c>
      <c r="C179" s="16">
        <v>12379</v>
      </c>
      <c r="D179" s="16">
        <v>12606</v>
      </c>
      <c r="E179" s="16">
        <v>-227</v>
      </c>
      <c r="F179" s="16">
        <v>5162</v>
      </c>
      <c r="G179" s="16">
        <v>358</v>
      </c>
      <c r="H179" s="16">
        <v>-1041</v>
      </c>
      <c r="I179" s="16">
        <v>302</v>
      </c>
      <c r="J179" s="16">
        <v>17354</v>
      </c>
    </row>
    <row r="180" spans="1:10" x14ac:dyDescent="0.35">
      <c r="A180" s="16" t="s">
        <v>1939</v>
      </c>
      <c r="B180" s="16">
        <v>218</v>
      </c>
      <c r="C180" s="16">
        <v>12703</v>
      </c>
      <c r="D180" s="16">
        <v>13294</v>
      </c>
      <c r="E180" s="16">
        <v>-591</v>
      </c>
      <c r="F180" s="16">
        <v>5263</v>
      </c>
      <c r="G180" s="16">
        <v>331</v>
      </c>
      <c r="H180" s="16">
        <v>-559</v>
      </c>
      <c r="I180" s="16">
        <v>310</v>
      </c>
      <c r="J180" s="16">
        <v>18266</v>
      </c>
    </row>
  </sheetData>
  <pageMargins left="0.7" right="0.7" top="0.75" bottom="0.75" header="0.3" footer="0.3"/>
  <pageSetup paperSize="9" scale="10" orientation="portrait" horizontalDpi="4294967295" verticalDpi="4294967295" r:id="rId1"/>
  <tableParts count="1">
    <tablePart r:id="rId2"/>
  </tableParts>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43D8C19-E007-4B8E-934F-77230BD7BE07}">
  <sheetPr codeName="Sheet48">
    <pageSetUpPr fitToPage="1"/>
  </sheetPr>
  <dimension ref="A1:U180"/>
  <sheetViews>
    <sheetView zoomScaleNormal="100" workbookViewId="0"/>
  </sheetViews>
  <sheetFormatPr defaultColWidth="9.453125" defaultRowHeight="15.5" x14ac:dyDescent="0.35"/>
  <cols>
    <col min="1" max="1" width="25.54296875" style="9" customWidth="1"/>
    <col min="2" max="6" width="22.453125" style="9" customWidth="1"/>
    <col min="7" max="7" width="16.453125" style="9" customWidth="1"/>
    <col min="8" max="8" width="15.453125" style="9" customWidth="1"/>
    <col min="9" max="16384" width="9.453125" style="9"/>
  </cols>
  <sheetData>
    <row r="1" spans="1:21" ht="17.5" customHeight="1" x14ac:dyDescent="0.4">
      <c r="A1" s="2" t="s">
        <v>1570</v>
      </c>
      <c r="B1" s="5"/>
      <c r="C1" s="5"/>
      <c r="J1" s="28"/>
    </row>
    <row r="2" spans="1:21" ht="17.5" customHeight="1" x14ac:dyDescent="0.35">
      <c r="A2" s="12" t="s">
        <v>1075</v>
      </c>
      <c r="J2" s="28"/>
    </row>
    <row r="3" spans="1:21" ht="17.5" customHeight="1" x14ac:dyDescent="0.35">
      <c r="A3" s="12" t="s">
        <v>1497</v>
      </c>
      <c r="J3" s="28"/>
    </row>
    <row r="4" spans="1:21" ht="17.5" customHeight="1" x14ac:dyDescent="0.35">
      <c r="A4" s="12" t="s">
        <v>1076</v>
      </c>
      <c r="J4" s="28"/>
    </row>
    <row r="5" spans="1:21" ht="100.15" customHeight="1" x14ac:dyDescent="0.35">
      <c r="A5" s="101" t="s">
        <v>1079</v>
      </c>
      <c r="B5" s="13" t="s">
        <v>1571</v>
      </c>
      <c r="C5" s="13" t="s">
        <v>1572</v>
      </c>
      <c r="D5" s="13" t="s">
        <v>1573</v>
      </c>
      <c r="E5" s="13" t="s">
        <v>1574</v>
      </c>
      <c r="F5" s="13" t="s">
        <v>1575</v>
      </c>
      <c r="G5" s="18" t="s">
        <v>1576</v>
      </c>
      <c r="H5" s="13" t="s">
        <v>1577</v>
      </c>
      <c r="I5" s="13"/>
      <c r="J5" s="13"/>
      <c r="K5" s="13"/>
      <c r="L5" s="13"/>
      <c r="M5" s="13"/>
      <c r="N5" s="13"/>
      <c r="O5" s="13"/>
      <c r="P5" s="18"/>
      <c r="Q5" s="13"/>
      <c r="R5" s="13"/>
      <c r="S5" s="13"/>
      <c r="T5" s="18"/>
      <c r="U5" s="13"/>
    </row>
    <row r="6" spans="1:21" ht="15" customHeight="1" x14ac:dyDescent="0.35">
      <c r="A6" s="6" t="s">
        <v>1094</v>
      </c>
      <c r="B6" s="14" t="s">
        <v>1511</v>
      </c>
      <c r="C6" s="14" t="s">
        <v>1578</v>
      </c>
      <c r="D6" s="14" t="s">
        <v>1579</v>
      </c>
      <c r="E6" s="14" t="s">
        <v>1522</v>
      </c>
      <c r="F6" s="14" t="s">
        <v>1580</v>
      </c>
      <c r="G6" s="14" t="s">
        <v>1581</v>
      </c>
      <c r="H6" s="14" t="s">
        <v>1582</v>
      </c>
    </row>
    <row r="7" spans="1:21" x14ac:dyDescent="0.35">
      <c r="A7" s="12">
        <v>1998</v>
      </c>
      <c r="B7" s="16">
        <v>62161</v>
      </c>
      <c r="C7" s="16">
        <v>39998</v>
      </c>
      <c r="D7" s="16">
        <v>-9661</v>
      </c>
      <c r="E7" s="16">
        <v>4366</v>
      </c>
      <c r="F7" s="16">
        <v>27458</v>
      </c>
      <c r="G7" s="16">
        <v>560</v>
      </c>
      <c r="H7" s="16">
        <v>413</v>
      </c>
    </row>
    <row r="8" spans="1:21" x14ac:dyDescent="0.35">
      <c r="A8" s="12">
        <v>1999</v>
      </c>
      <c r="B8" s="16">
        <v>67334</v>
      </c>
      <c r="C8" s="16">
        <v>43227</v>
      </c>
      <c r="D8" s="16">
        <v>-10822</v>
      </c>
      <c r="E8" s="16">
        <v>4537</v>
      </c>
      <c r="F8" s="16">
        <v>30392</v>
      </c>
      <c r="G8" s="16">
        <v>537</v>
      </c>
      <c r="H8" s="16">
        <v>277</v>
      </c>
    </row>
    <row r="9" spans="1:21" x14ac:dyDescent="0.35">
      <c r="A9" s="12">
        <v>2000</v>
      </c>
      <c r="B9" s="16">
        <v>71956</v>
      </c>
      <c r="C9" s="16">
        <v>46172</v>
      </c>
      <c r="D9" s="16">
        <v>-12241</v>
      </c>
      <c r="E9" s="16">
        <v>4660</v>
      </c>
      <c r="F9" s="16">
        <v>33365</v>
      </c>
      <c r="G9" s="16">
        <v>632</v>
      </c>
      <c r="H9" s="16">
        <v>304</v>
      </c>
    </row>
    <row r="10" spans="1:21" x14ac:dyDescent="0.35">
      <c r="A10" s="12">
        <v>2001</v>
      </c>
      <c r="B10" s="16">
        <v>77642</v>
      </c>
      <c r="C10" s="16">
        <v>49311</v>
      </c>
      <c r="D10" s="16">
        <v>-14195</v>
      </c>
      <c r="E10" s="16">
        <v>4907</v>
      </c>
      <c r="F10" s="16">
        <v>37619</v>
      </c>
      <c r="G10" s="16">
        <v>804</v>
      </c>
      <c r="H10" s="16">
        <v>298</v>
      </c>
    </row>
    <row r="11" spans="1:21" x14ac:dyDescent="0.35">
      <c r="A11" s="12">
        <v>2002</v>
      </c>
      <c r="B11" s="16">
        <v>83993</v>
      </c>
      <c r="C11" s="16">
        <v>52376</v>
      </c>
      <c r="D11" s="16">
        <v>-15797</v>
      </c>
      <c r="E11" s="16">
        <v>5306</v>
      </c>
      <c r="F11" s="16">
        <v>42108</v>
      </c>
      <c r="G11" s="16">
        <v>1084</v>
      </c>
      <c r="H11" s="16">
        <v>262</v>
      </c>
    </row>
    <row r="12" spans="1:21" x14ac:dyDescent="0.35">
      <c r="A12" s="12">
        <v>2003</v>
      </c>
      <c r="B12" s="16">
        <v>92267</v>
      </c>
      <c r="C12" s="16">
        <v>56066</v>
      </c>
      <c r="D12" s="16">
        <v>-17052</v>
      </c>
      <c r="E12" s="16">
        <v>5745</v>
      </c>
      <c r="F12" s="16">
        <v>47508</v>
      </c>
      <c r="G12" s="16">
        <v>1339</v>
      </c>
      <c r="H12" s="16">
        <v>209</v>
      </c>
    </row>
    <row r="13" spans="1:21" x14ac:dyDescent="0.35">
      <c r="A13" s="12">
        <v>2004</v>
      </c>
      <c r="B13" s="16">
        <v>101305</v>
      </c>
      <c r="C13" s="16">
        <v>60681</v>
      </c>
      <c r="D13" s="16">
        <v>-17700</v>
      </c>
      <c r="E13" s="16">
        <v>6152</v>
      </c>
      <c r="F13" s="16">
        <v>52172</v>
      </c>
      <c r="G13" s="16">
        <v>1823</v>
      </c>
      <c r="H13" s="16">
        <v>344</v>
      </c>
    </row>
    <row r="14" spans="1:21" x14ac:dyDescent="0.35">
      <c r="A14" s="12">
        <v>2005</v>
      </c>
      <c r="B14" s="16">
        <v>108949</v>
      </c>
      <c r="C14" s="16">
        <v>65762</v>
      </c>
      <c r="D14" s="16">
        <v>-19253</v>
      </c>
      <c r="E14" s="16">
        <v>6810</v>
      </c>
      <c r="F14" s="16">
        <v>55630</v>
      </c>
      <c r="G14" s="16">
        <v>2757</v>
      </c>
      <c r="H14" s="16">
        <v>439</v>
      </c>
    </row>
    <row r="15" spans="1:21" x14ac:dyDescent="0.35">
      <c r="A15" s="12">
        <v>2006</v>
      </c>
      <c r="B15" s="16">
        <v>114471</v>
      </c>
      <c r="C15" s="16">
        <v>68532</v>
      </c>
      <c r="D15" s="16">
        <v>-23043</v>
      </c>
      <c r="E15" s="16">
        <v>7569</v>
      </c>
      <c r="F15" s="16">
        <v>61413</v>
      </c>
      <c r="G15" s="16">
        <v>3392</v>
      </c>
      <c r="H15" s="16">
        <v>398</v>
      </c>
    </row>
    <row r="16" spans="1:21" x14ac:dyDescent="0.35">
      <c r="A16" s="12">
        <v>2007</v>
      </c>
      <c r="B16" s="16">
        <v>120268</v>
      </c>
      <c r="C16" s="16">
        <v>71046</v>
      </c>
      <c r="D16" s="16">
        <v>-23422</v>
      </c>
      <c r="E16" s="16">
        <v>8164</v>
      </c>
      <c r="F16" s="16">
        <v>64480</v>
      </c>
      <c r="G16" s="16">
        <v>3367</v>
      </c>
      <c r="H16" s="16">
        <v>475</v>
      </c>
    </row>
    <row r="17" spans="1:8" x14ac:dyDescent="0.35">
      <c r="A17" s="12">
        <v>2008</v>
      </c>
      <c r="B17" s="16">
        <v>127069</v>
      </c>
      <c r="C17" s="16">
        <v>73600</v>
      </c>
      <c r="D17" s="16">
        <v>-24114</v>
      </c>
      <c r="E17" s="16">
        <v>8831</v>
      </c>
      <c r="F17" s="16">
        <v>68752</v>
      </c>
      <c r="G17" s="16">
        <v>3316</v>
      </c>
      <c r="H17" s="16">
        <v>595</v>
      </c>
    </row>
    <row r="18" spans="1:8" x14ac:dyDescent="0.35">
      <c r="A18" s="12">
        <v>2009</v>
      </c>
      <c r="B18" s="16">
        <v>132628</v>
      </c>
      <c r="C18" s="16">
        <v>75774</v>
      </c>
      <c r="D18" s="16">
        <v>-25351</v>
      </c>
      <c r="E18" s="16">
        <v>9228</v>
      </c>
      <c r="F18" s="16">
        <v>72977</v>
      </c>
      <c r="G18" s="16">
        <v>3495</v>
      </c>
      <c r="H18" s="16">
        <v>329</v>
      </c>
    </row>
    <row r="19" spans="1:8" x14ac:dyDescent="0.35">
      <c r="A19" s="12">
        <v>2010</v>
      </c>
      <c r="B19" s="16">
        <v>134202</v>
      </c>
      <c r="C19" s="16">
        <v>78142</v>
      </c>
      <c r="D19" s="16">
        <v>-25775</v>
      </c>
      <c r="E19" s="16">
        <v>9216</v>
      </c>
      <c r="F19" s="16">
        <v>72619</v>
      </c>
      <c r="G19" s="16">
        <v>3106</v>
      </c>
      <c r="H19" s="16">
        <v>336</v>
      </c>
    </row>
    <row r="20" spans="1:8" x14ac:dyDescent="0.35">
      <c r="A20" s="12">
        <v>2011</v>
      </c>
      <c r="B20" s="16">
        <v>130689</v>
      </c>
      <c r="C20" s="16">
        <v>74712</v>
      </c>
      <c r="D20" s="16">
        <v>-24296</v>
      </c>
      <c r="E20" s="16">
        <v>9625</v>
      </c>
      <c r="F20" s="16">
        <v>70648</v>
      </c>
      <c r="G20" s="16">
        <v>2240</v>
      </c>
      <c r="H20" s="16">
        <v>365</v>
      </c>
    </row>
    <row r="21" spans="1:8" x14ac:dyDescent="0.35">
      <c r="A21" s="12">
        <v>2012</v>
      </c>
      <c r="B21" s="16">
        <v>126622</v>
      </c>
      <c r="C21" s="16">
        <v>70342</v>
      </c>
      <c r="D21" s="16">
        <v>-23934</v>
      </c>
      <c r="E21" s="16">
        <v>10296</v>
      </c>
      <c r="F21" s="16">
        <v>69918</v>
      </c>
      <c r="G21" s="16">
        <v>1783</v>
      </c>
      <c r="H21" s="16">
        <v>395</v>
      </c>
    </row>
    <row r="22" spans="1:8" x14ac:dyDescent="0.35">
      <c r="A22" s="12">
        <v>2013</v>
      </c>
      <c r="B22" s="16">
        <v>125104</v>
      </c>
      <c r="C22" s="16">
        <v>66803</v>
      </c>
      <c r="D22" s="16">
        <v>-24764</v>
      </c>
      <c r="E22" s="16">
        <v>10892</v>
      </c>
      <c r="F22" s="16">
        <v>72173</v>
      </c>
      <c r="G22" s="16">
        <v>1583</v>
      </c>
      <c r="H22" s="16">
        <v>389</v>
      </c>
    </row>
    <row r="23" spans="1:8" x14ac:dyDescent="0.35">
      <c r="A23" s="12">
        <v>2014</v>
      </c>
      <c r="B23" s="16">
        <v>124447</v>
      </c>
      <c r="C23" s="16">
        <v>64656</v>
      </c>
      <c r="D23" s="16">
        <v>-25832</v>
      </c>
      <c r="E23" s="16">
        <v>11517</v>
      </c>
      <c r="F23" s="16">
        <v>74106</v>
      </c>
      <c r="G23" s="16">
        <v>1694</v>
      </c>
      <c r="H23" s="16">
        <v>513</v>
      </c>
    </row>
    <row r="24" spans="1:8" x14ac:dyDescent="0.35">
      <c r="A24" s="12">
        <v>2015</v>
      </c>
      <c r="B24" s="16">
        <v>124654</v>
      </c>
      <c r="C24" s="16">
        <v>64284</v>
      </c>
      <c r="D24" s="16">
        <v>-26292</v>
      </c>
      <c r="E24" s="16">
        <v>11945</v>
      </c>
      <c r="F24" s="16">
        <v>74717</v>
      </c>
      <c r="G24" s="16">
        <v>1793</v>
      </c>
      <c r="H24" s="16">
        <v>574</v>
      </c>
    </row>
    <row r="25" spans="1:8" x14ac:dyDescent="0.35">
      <c r="A25" s="12">
        <v>2016</v>
      </c>
      <c r="B25" s="16">
        <v>125584</v>
      </c>
      <c r="C25" s="16">
        <v>64166</v>
      </c>
      <c r="D25" s="16">
        <v>-26667</v>
      </c>
      <c r="E25" s="16">
        <v>12518</v>
      </c>
      <c r="F25" s="16">
        <v>75567</v>
      </c>
      <c r="G25" s="16">
        <v>1851</v>
      </c>
      <c r="H25" s="16">
        <v>688</v>
      </c>
    </row>
    <row r="26" spans="1:8" x14ac:dyDescent="0.35">
      <c r="A26" s="12">
        <v>2017</v>
      </c>
      <c r="B26" s="16">
        <v>125124</v>
      </c>
      <c r="C26" s="16">
        <v>63612</v>
      </c>
      <c r="D26" s="16">
        <v>-27494</v>
      </c>
      <c r="E26" s="16">
        <v>13140</v>
      </c>
      <c r="F26" s="16">
        <v>75866</v>
      </c>
      <c r="G26" s="16">
        <v>2036</v>
      </c>
      <c r="H26" s="16">
        <v>713</v>
      </c>
    </row>
    <row r="27" spans="1:8" x14ac:dyDescent="0.35">
      <c r="A27" s="12">
        <v>2018</v>
      </c>
      <c r="B27" s="16">
        <v>126591</v>
      </c>
      <c r="C27" s="16">
        <v>63437</v>
      </c>
      <c r="D27" s="16">
        <v>-28167</v>
      </c>
      <c r="E27" s="16">
        <v>13761</v>
      </c>
      <c r="F27" s="16">
        <v>77560</v>
      </c>
      <c r="G27" s="16">
        <v>2253</v>
      </c>
      <c r="H27" s="16">
        <v>559</v>
      </c>
    </row>
    <row r="28" spans="1:8" x14ac:dyDescent="0.35">
      <c r="A28" s="12">
        <v>2019</v>
      </c>
      <c r="B28" s="16">
        <v>130890</v>
      </c>
      <c r="C28" s="16">
        <v>65990</v>
      </c>
      <c r="D28" s="16">
        <v>-29106</v>
      </c>
      <c r="E28" s="16">
        <v>14514</v>
      </c>
      <c r="F28" s="16">
        <v>79492</v>
      </c>
      <c r="G28" s="16">
        <v>2825</v>
      </c>
      <c r="H28" s="16">
        <v>751</v>
      </c>
    </row>
    <row r="29" spans="1:8" x14ac:dyDescent="0.35">
      <c r="A29" s="12">
        <v>2020</v>
      </c>
      <c r="B29" s="16">
        <v>137797</v>
      </c>
      <c r="C29" s="16">
        <v>68204</v>
      </c>
      <c r="D29" s="16">
        <v>-28517</v>
      </c>
      <c r="E29" s="16">
        <v>15001</v>
      </c>
      <c r="F29" s="16">
        <v>83109</v>
      </c>
      <c r="G29" s="16">
        <v>18642</v>
      </c>
      <c r="H29" s="16">
        <v>644</v>
      </c>
    </row>
    <row r="30" spans="1:8" x14ac:dyDescent="0.35">
      <c r="A30" s="12">
        <v>2021</v>
      </c>
      <c r="B30" s="16">
        <v>144925</v>
      </c>
      <c r="C30" s="16">
        <v>70257</v>
      </c>
      <c r="D30" s="16">
        <v>-31493</v>
      </c>
      <c r="E30" s="16">
        <v>15659</v>
      </c>
      <c r="F30" s="16">
        <v>90502</v>
      </c>
      <c r="G30" s="16">
        <v>9750</v>
      </c>
      <c r="H30" s="16">
        <v>765</v>
      </c>
    </row>
    <row r="31" spans="1:8" x14ac:dyDescent="0.35">
      <c r="A31" s="12">
        <v>2022</v>
      </c>
      <c r="B31" s="16">
        <v>155977</v>
      </c>
      <c r="C31" s="16">
        <v>75860</v>
      </c>
      <c r="D31" s="16">
        <v>-34861</v>
      </c>
      <c r="E31" s="16">
        <v>17006</v>
      </c>
      <c r="F31" s="16">
        <v>97972</v>
      </c>
      <c r="G31" s="16">
        <v>5712</v>
      </c>
      <c r="H31" s="16">
        <v>871</v>
      </c>
    </row>
    <row r="32" spans="1:8" x14ac:dyDescent="0.35">
      <c r="A32" s="12">
        <v>2023</v>
      </c>
      <c r="B32" s="16">
        <v>167406</v>
      </c>
      <c r="C32" s="16">
        <v>80148</v>
      </c>
      <c r="D32" s="16">
        <v>-38020</v>
      </c>
      <c r="E32" s="16">
        <v>18511</v>
      </c>
      <c r="F32" s="16">
        <v>106767</v>
      </c>
      <c r="G32" s="16">
        <v>6783</v>
      </c>
      <c r="H32" s="16">
        <v>1024</v>
      </c>
    </row>
    <row r="33" spans="1:8" ht="14.25" customHeight="1" x14ac:dyDescent="0.35">
      <c r="A33" s="12">
        <v>2024</v>
      </c>
      <c r="B33" s="16">
        <v>178482</v>
      </c>
      <c r="C33" s="16">
        <v>84703</v>
      </c>
      <c r="D33" s="16">
        <v>-41411</v>
      </c>
      <c r="E33" s="16">
        <v>19280</v>
      </c>
      <c r="F33" s="16">
        <v>115910</v>
      </c>
      <c r="G33" s="16">
        <v>7499</v>
      </c>
      <c r="H33" s="16">
        <v>1105</v>
      </c>
    </row>
    <row r="34" spans="1:8" ht="14.25" customHeight="1" x14ac:dyDescent="0.35">
      <c r="A34" s="12">
        <v>2025</v>
      </c>
      <c r="B34" s="16">
        <v>187795</v>
      </c>
      <c r="C34" s="16">
        <v>88850</v>
      </c>
      <c r="D34" s="16">
        <v>-44825</v>
      </c>
      <c r="E34" s="16">
        <v>20212</v>
      </c>
      <c r="F34" s="16">
        <v>123558</v>
      </c>
      <c r="G34" s="16">
        <v>8410</v>
      </c>
      <c r="H34" s="16">
        <v>1294</v>
      </c>
    </row>
    <row r="35" spans="1:8" ht="29.25" customHeight="1" x14ac:dyDescent="0.35">
      <c r="A35" s="16" t="s">
        <v>42</v>
      </c>
      <c r="B35" s="16">
        <v>59748</v>
      </c>
      <c r="C35" s="16">
        <v>38705</v>
      </c>
      <c r="D35" s="16">
        <v>-8728</v>
      </c>
      <c r="E35" s="16">
        <v>4274</v>
      </c>
      <c r="F35" s="16">
        <v>25497</v>
      </c>
      <c r="G35" s="16">
        <v>569</v>
      </c>
      <c r="H35" s="16">
        <v>295</v>
      </c>
    </row>
    <row r="36" spans="1:8" x14ac:dyDescent="0.35">
      <c r="A36" s="16" t="s">
        <v>43</v>
      </c>
      <c r="B36" s="16">
        <v>62990</v>
      </c>
      <c r="C36" s="16">
        <v>40429</v>
      </c>
      <c r="D36" s="16">
        <v>-9974</v>
      </c>
      <c r="E36" s="16">
        <v>4414</v>
      </c>
      <c r="F36" s="16">
        <v>28121</v>
      </c>
      <c r="G36" s="16">
        <v>549</v>
      </c>
      <c r="H36" s="16">
        <v>438</v>
      </c>
    </row>
    <row r="37" spans="1:8" x14ac:dyDescent="0.35">
      <c r="A37" s="16" t="s">
        <v>44</v>
      </c>
      <c r="B37" s="16">
        <v>68782</v>
      </c>
      <c r="C37" s="16">
        <v>44167</v>
      </c>
      <c r="D37" s="16">
        <v>-11102</v>
      </c>
      <c r="E37" s="16">
        <v>4576</v>
      </c>
      <c r="F37" s="16">
        <v>31141</v>
      </c>
      <c r="G37" s="16">
        <v>539</v>
      </c>
      <c r="H37" s="16">
        <v>244</v>
      </c>
    </row>
    <row r="38" spans="1:8" x14ac:dyDescent="0.35">
      <c r="A38" s="16" t="s">
        <v>45</v>
      </c>
      <c r="B38" s="16">
        <v>73015</v>
      </c>
      <c r="C38" s="16">
        <v>46842</v>
      </c>
      <c r="D38" s="16">
        <v>-12629</v>
      </c>
      <c r="E38" s="16">
        <v>4696</v>
      </c>
      <c r="F38" s="16">
        <v>34106</v>
      </c>
      <c r="G38" s="16">
        <v>667</v>
      </c>
      <c r="H38" s="16">
        <v>322</v>
      </c>
    </row>
    <row r="39" spans="1:8" x14ac:dyDescent="0.35">
      <c r="A39" s="16" t="s">
        <v>46</v>
      </c>
      <c r="B39" s="16">
        <v>79177</v>
      </c>
      <c r="C39" s="16">
        <v>50120</v>
      </c>
      <c r="D39" s="16">
        <v>-14705</v>
      </c>
      <c r="E39" s="16">
        <v>4995</v>
      </c>
      <c r="F39" s="16">
        <v>38767</v>
      </c>
      <c r="G39" s="16">
        <v>843</v>
      </c>
      <c r="H39" s="16">
        <v>277</v>
      </c>
    </row>
    <row r="40" spans="1:8" x14ac:dyDescent="0.35">
      <c r="A40" s="16" t="s">
        <v>47</v>
      </c>
      <c r="B40" s="16">
        <v>85633</v>
      </c>
      <c r="C40" s="16">
        <v>53132</v>
      </c>
      <c r="D40" s="16">
        <v>-16170</v>
      </c>
      <c r="E40" s="16">
        <v>5407</v>
      </c>
      <c r="F40" s="16">
        <v>43264</v>
      </c>
      <c r="G40" s="16">
        <v>1171</v>
      </c>
      <c r="H40" s="16">
        <v>246</v>
      </c>
    </row>
    <row r="41" spans="1:8" x14ac:dyDescent="0.35">
      <c r="A41" s="16" t="s">
        <v>48</v>
      </c>
      <c r="B41" s="16">
        <v>94449</v>
      </c>
      <c r="C41" s="16">
        <v>57126</v>
      </c>
      <c r="D41" s="16">
        <v>-17334</v>
      </c>
      <c r="E41" s="16">
        <v>5867</v>
      </c>
      <c r="F41" s="16">
        <v>48790</v>
      </c>
      <c r="G41" s="16">
        <v>1391</v>
      </c>
      <c r="H41" s="16">
        <v>233</v>
      </c>
    </row>
    <row r="42" spans="1:8" x14ac:dyDescent="0.35">
      <c r="A42" s="16" t="s">
        <v>49</v>
      </c>
      <c r="B42" s="16">
        <v>103568</v>
      </c>
      <c r="C42" s="16">
        <v>61796</v>
      </c>
      <c r="D42" s="16">
        <v>-17836</v>
      </c>
      <c r="E42" s="16">
        <v>6275</v>
      </c>
      <c r="F42" s="16">
        <v>53333</v>
      </c>
      <c r="G42" s="16">
        <v>2464</v>
      </c>
      <c r="H42" s="16">
        <v>381</v>
      </c>
    </row>
    <row r="43" spans="1:8" x14ac:dyDescent="0.35">
      <c r="A43" s="16" t="s">
        <v>50</v>
      </c>
      <c r="B43" s="16">
        <v>110802</v>
      </c>
      <c r="C43" s="16">
        <v>67069</v>
      </c>
      <c r="D43" s="16">
        <v>-20315</v>
      </c>
      <c r="E43" s="16">
        <v>7015</v>
      </c>
      <c r="F43" s="16">
        <v>57033</v>
      </c>
      <c r="G43" s="16">
        <v>3232</v>
      </c>
      <c r="H43" s="16">
        <v>432</v>
      </c>
    </row>
    <row r="44" spans="1:8" x14ac:dyDescent="0.35">
      <c r="A44" s="16" t="s">
        <v>51</v>
      </c>
      <c r="B44" s="16">
        <v>115601</v>
      </c>
      <c r="C44" s="16">
        <v>68939</v>
      </c>
      <c r="D44" s="16">
        <v>-23347</v>
      </c>
      <c r="E44" s="16">
        <v>7716</v>
      </c>
      <c r="F44" s="16">
        <v>62293</v>
      </c>
      <c r="G44" s="16">
        <v>3350</v>
      </c>
      <c r="H44" s="16">
        <v>407</v>
      </c>
    </row>
    <row r="45" spans="1:8" x14ac:dyDescent="0.35">
      <c r="A45" s="16" t="s">
        <v>52</v>
      </c>
      <c r="B45" s="16">
        <v>121849</v>
      </c>
      <c r="C45" s="16">
        <v>71728</v>
      </c>
      <c r="D45" s="16">
        <v>-23445</v>
      </c>
      <c r="E45" s="16">
        <v>8344</v>
      </c>
      <c r="F45" s="16">
        <v>65222</v>
      </c>
      <c r="G45" s="16">
        <v>3536</v>
      </c>
      <c r="H45" s="16">
        <v>515</v>
      </c>
    </row>
    <row r="46" spans="1:8" x14ac:dyDescent="0.35">
      <c r="A46" s="16" t="s">
        <v>53</v>
      </c>
      <c r="B46" s="16">
        <v>129450</v>
      </c>
      <c r="C46" s="16">
        <v>74331</v>
      </c>
      <c r="D46" s="16">
        <v>-24340</v>
      </c>
      <c r="E46" s="16">
        <v>8978</v>
      </c>
      <c r="F46" s="16">
        <v>70481</v>
      </c>
      <c r="G46" s="16">
        <v>3158</v>
      </c>
      <c r="H46" s="16">
        <v>564</v>
      </c>
    </row>
    <row r="47" spans="1:8" x14ac:dyDescent="0.35">
      <c r="A47" s="16" t="s">
        <v>54</v>
      </c>
      <c r="B47" s="16">
        <v>133293</v>
      </c>
      <c r="C47" s="16">
        <v>76251</v>
      </c>
      <c r="D47" s="16">
        <v>-25697</v>
      </c>
      <c r="E47" s="16">
        <v>9229</v>
      </c>
      <c r="F47" s="16">
        <v>73510</v>
      </c>
      <c r="G47" s="16">
        <v>3505</v>
      </c>
      <c r="H47" s="16">
        <v>283</v>
      </c>
    </row>
    <row r="48" spans="1:8" x14ac:dyDescent="0.35">
      <c r="A48" s="16" t="s">
        <v>55</v>
      </c>
      <c r="B48" s="16">
        <v>134566</v>
      </c>
      <c r="C48" s="16">
        <v>78778</v>
      </c>
      <c r="D48" s="16">
        <v>-25801</v>
      </c>
      <c r="E48" s="16">
        <v>9262</v>
      </c>
      <c r="F48" s="16">
        <v>72327</v>
      </c>
      <c r="G48" s="16">
        <v>2680</v>
      </c>
      <c r="H48" s="16">
        <v>353</v>
      </c>
    </row>
    <row r="49" spans="1:9" x14ac:dyDescent="0.35">
      <c r="A49" s="16" t="s">
        <v>56</v>
      </c>
      <c r="B49" s="16">
        <v>129268</v>
      </c>
      <c r="C49" s="16">
        <v>73352</v>
      </c>
      <c r="D49" s="16">
        <v>-23796</v>
      </c>
      <c r="E49" s="16">
        <v>9791</v>
      </c>
      <c r="F49" s="16">
        <v>69921</v>
      </c>
      <c r="G49" s="16">
        <v>2000</v>
      </c>
      <c r="H49" s="16">
        <v>432</v>
      </c>
    </row>
    <row r="50" spans="1:9" x14ac:dyDescent="0.35">
      <c r="A50" s="16" t="s">
        <v>57</v>
      </c>
      <c r="B50" s="16">
        <v>125624</v>
      </c>
      <c r="C50" s="16">
        <v>69345</v>
      </c>
      <c r="D50" s="16">
        <v>-23978</v>
      </c>
      <c r="E50" s="16">
        <v>10435</v>
      </c>
      <c r="F50" s="16">
        <v>69822</v>
      </c>
      <c r="G50" s="16">
        <v>1559</v>
      </c>
      <c r="H50" s="16">
        <v>362</v>
      </c>
      <c r="I50" s="28"/>
    </row>
    <row r="51" spans="1:9" x14ac:dyDescent="0.35">
      <c r="A51" s="16" t="s">
        <v>58</v>
      </c>
      <c r="B51" s="16">
        <v>124934</v>
      </c>
      <c r="C51" s="16">
        <v>65944</v>
      </c>
      <c r="D51" s="16">
        <v>-25028</v>
      </c>
      <c r="E51" s="16">
        <v>11076</v>
      </c>
      <c r="F51" s="16">
        <v>72942</v>
      </c>
      <c r="G51" s="16">
        <v>1754</v>
      </c>
      <c r="H51" s="16">
        <v>375</v>
      </c>
      <c r="I51" s="28"/>
    </row>
    <row r="52" spans="1:9" x14ac:dyDescent="0.35">
      <c r="A52" s="16" t="s">
        <v>59</v>
      </c>
      <c r="B52" s="16">
        <v>124301</v>
      </c>
      <c r="C52" s="16">
        <v>64233</v>
      </c>
      <c r="D52" s="16">
        <v>-26099</v>
      </c>
      <c r="E52" s="16">
        <v>11619</v>
      </c>
      <c r="F52" s="16">
        <v>74548</v>
      </c>
      <c r="G52" s="16">
        <v>1782</v>
      </c>
      <c r="H52" s="16">
        <v>570</v>
      </c>
    </row>
    <row r="53" spans="1:9" x14ac:dyDescent="0.35">
      <c r="A53" s="16" t="s">
        <v>60</v>
      </c>
      <c r="B53" s="16">
        <v>125003</v>
      </c>
      <c r="C53" s="16">
        <v>64302</v>
      </c>
      <c r="D53" s="16">
        <v>-26359</v>
      </c>
      <c r="E53" s="16">
        <v>12061</v>
      </c>
      <c r="F53" s="16">
        <v>74999</v>
      </c>
      <c r="G53" s="16">
        <v>1791</v>
      </c>
      <c r="H53" s="16">
        <v>628</v>
      </c>
    </row>
    <row r="54" spans="1:9" x14ac:dyDescent="0.35">
      <c r="A54" s="16" t="s">
        <v>61</v>
      </c>
      <c r="B54" s="16">
        <v>125540</v>
      </c>
      <c r="C54" s="16">
        <v>64131</v>
      </c>
      <c r="D54" s="16">
        <v>-26769</v>
      </c>
      <c r="E54" s="16">
        <v>12691</v>
      </c>
      <c r="F54" s="16">
        <v>75487</v>
      </c>
      <c r="G54" s="16">
        <v>1883</v>
      </c>
      <c r="H54" s="16">
        <v>687</v>
      </c>
    </row>
    <row r="55" spans="1:9" x14ac:dyDescent="0.35">
      <c r="A55" s="16" t="s">
        <v>62</v>
      </c>
      <c r="B55" s="16">
        <v>125007</v>
      </c>
      <c r="C55" s="16">
        <v>63435</v>
      </c>
      <c r="D55" s="16">
        <v>-27740</v>
      </c>
      <c r="E55" s="16">
        <v>13300</v>
      </c>
      <c r="F55" s="16">
        <v>76012</v>
      </c>
      <c r="G55" s="16">
        <v>2193</v>
      </c>
      <c r="H55" s="16">
        <v>673</v>
      </c>
    </row>
    <row r="56" spans="1:9" x14ac:dyDescent="0.35">
      <c r="A56" s="16" t="s">
        <v>63</v>
      </c>
      <c r="B56" s="16">
        <v>127102</v>
      </c>
      <c r="C56" s="16">
        <v>63427</v>
      </c>
      <c r="D56" s="16">
        <v>-28309</v>
      </c>
      <c r="E56" s="16">
        <v>13912</v>
      </c>
      <c r="F56" s="16">
        <v>78072</v>
      </c>
      <c r="G56" s="16">
        <v>2341</v>
      </c>
      <c r="H56" s="16">
        <v>734</v>
      </c>
    </row>
    <row r="57" spans="1:9" x14ac:dyDescent="0.35">
      <c r="A57" s="16" t="s">
        <v>64</v>
      </c>
      <c r="B57" s="16">
        <v>132047</v>
      </c>
      <c r="C57" s="16">
        <v>66852</v>
      </c>
      <c r="D57" s="16">
        <v>-29365</v>
      </c>
      <c r="E57" s="16">
        <v>14690</v>
      </c>
      <c r="F57" s="16">
        <v>79870</v>
      </c>
      <c r="G57" s="16">
        <v>3101</v>
      </c>
      <c r="H57" s="16">
        <v>590</v>
      </c>
    </row>
    <row r="58" spans="1:9" x14ac:dyDescent="0.35">
      <c r="A58" s="16" t="s">
        <v>65</v>
      </c>
      <c r="B58" s="16">
        <v>140199</v>
      </c>
      <c r="C58" s="16">
        <v>68660</v>
      </c>
      <c r="D58" s="16">
        <v>-28239</v>
      </c>
      <c r="E58" s="16">
        <v>15143</v>
      </c>
      <c r="F58" s="16">
        <v>84635</v>
      </c>
      <c r="G58" s="16">
        <v>23437</v>
      </c>
      <c r="H58" s="16">
        <v>730</v>
      </c>
    </row>
    <row r="59" spans="1:9" x14ac:dyDescent="0.35">
      <c r="A59" s="16" t="s">
        <v>66</v>
      </c>
      <c r="B59" s="16">
        <v>146268</v>
      </c>
      <c r="C59" s="16">
        <v>70779</v>
      </c>
      <c r="D59" s="16">
        <v>-32574</v>
      </c>
      <c r="E59" s="16">
        <v>15880</v>
      </c>
      <c r="F59" s="16">
        <v>92183</v>
      </c>
      <c r="G59" s="16">
        <v>5535</v>
      </c>
      <c r="H59" s="16">
        <v>802</v>
      </c>
    </row>
    <row r="60" spans="1:9" x14ac:dyDescent="0.35">
      <c r="A60" s="16" t="s">
        <v>67</v>
      </c>
      <c r="B60" s="16">
        <v>159310</v>
      </c>
      <c r="C60" s="16">
        <v>77559</v>
      </c>
      <c r="D60" s="16">
        <v>-35628</v>
      </c>
      <c r="E60" s="16">
        <v>17437</v>
      </c>
      <c r="F60" s="16">
        <v>99942</v>
      </c>
      <c r="G60" s="16">
        <v>6190</v>
      </c>
      <c r="H60" s="16">
        <v>870</v>
      </c>
    </row>
    <row r="61" spans="1:9" x14ac:dyDescent="0.35">
      <c r="A61" s="16" t="s">
        <v>68</v>
      </c>
      <c r="B61" s="16">
        <v>169995</v>
      </c>
      <c r="C61" s="16">
        <v>81011</v>
      </c>
      <c r="D61" s="16">
        <v>-38838</v>
      </c>
      <c r="E61" s="16">
        <v>18731</v>
      </c>
      <c r="F61" s="16">
        <v>109091</v>
      </c>
      <c r="G61" s="16">
        <v>7275</v>
      </c>
      <c r="H61" s="16">
        <v>1105</v>
      </c>
    </row>
    <row r="62" spans="1:9" x14ac:dyDescent="0.35">
      <c r="A62" s="16" t="s">
        <v>69</v>
      </c>
      <c r="B62" s="16">
        <v>181496</v>
      </c>
      <c r="C62" s="16">
        <v>85938</v>
      </c>
      <c r="D62" s="16">
        <v>-42250</v>
      </c>
      <c r="E62" s="16">
        <v>19513</v>
      </c>
      <c r="F62" s="16">
        <v>118295</v>
      </c>
      <c r="G62" s="16">
        <v>7844</v>
      </c>
      <c r="H62" s="16">
        <v>1098</v>
      </c>
    </row>
    <row r="63" spans="1:9" x14ac:dyDescent="0.35">
      <c r="A63" s="16" t="s">
        <v>70</v>
      </c>
      <c r="B63" s="16">
        <v>190015</v>
      </c>
      <c r="C63" s="16">
        <v>89813</v>
      </c>
      <c r="D63" s="16">
        <v>-45671</v>
      </c>
      <c r="E63" s="16">
        <v>20399</v>
      </c>
      <c r="F63" s="16">
        <v>125474</v>
      </c>
      <c r="G63" s="16">
        <v>8489</v>
      </c>
      <c r="H63" s="16">
        <v>1132</v>
      </c>
    </row>
    <row r="64" spans="1:9" ht="32.25" customHeight="1" x14ac:dyDescent="0.35">
      <c r="A64" s="16" t="s">
        <v>414</v>
      </c>
      <c r="B64" s="16">
        <v>14939</v>
      </c>
      <c r="C64" s="16">
        <v>9667</v>
      </c>
      <c r="D64" s="16">
        <v>-2184</v>
      </c>
      <c r="E64" s="16">
        <v>1058</v>
      </c>
      <c r="F64" s="16">
        <v>6398</v>
      </c>
      <c r="G64" s="16">
        <v>143</v>
      </c>
      <c r="H64" s="16">
        <v>56</v>
      </c>
    </row>
    <row r="65" spans="1:8" x14ac:dyDescent="0.35">
      <c r="A65" s="16" t="s">
        <v>415</v>
      </c>
      <c r="B65" s="16">
        <v>14938</v>
      </c>
      <c r="C65" s="16">
        <v>9677</v>
      </c>
      <c r="D65" s="16">
        <v>-2184</v>
      </c>
      <c r="E65" s="16">
        <v>1065</v>
      </c>
      <c r="F65" s="16">
        <v>6380</v>
      </c>
      <c r="G65" s="16">
        <v>143</v>
      </c>
      <c r="H65" s="16">
        <v>60</v>
      </c>
    </row>
    <row r="66" spans="1:8" x14ac:dyDescent="0.35">
      <c r="A66" s="16" t="s">
        <v>416</v>
      </c>
      <c r="B66" s="16">
        <v>14938</v>
      </c>
      <c r="C66" s="16">
        <v>9690</v>
      </c>
      <c r="D66" s="16">
        <v>-2184</v>
      </c>
      <c r="E66" s="16">
        <v>1073</v>
      </c>
      <c r="F66" s="16">
        <v>6359</v>
      </c>
      <c r="G66" s="16">
        <v>143</v>
      </c>
      <c r="H66" s="16">
        <v>108</v>
      </c>
    </row>
    <row r="67" spans="1:8" x14ac:dyDescent="0.35">
      <c r="A67" s="16" t="s">
        <v>417</v>
      </c>
      <c r="B67" s="16">
        <v>14933</v>
      </c>
      <c r="C67" s="16">
        <v>9671</v>
      </c>
      <c r="D67" s="16">
        <v>-2176</v>
      </c>
      <c r="E67" s="16">
        <v>1078</v>
      </c>
      <c r="F67" s="16">
        <v>6360</v>
      </c>
      <c r="G67" s="16">
        <v>140</v>
      </c>
      <c r="H67" s="16">
        <v>71</v>
      </c>
    </row>
    <row r="68" spans="1:8" x14ac:dyDescent="0.35">
      <c r="A68" s="16" t="s">
        <v>418</v>
      </c>
      <c r="B68" s="16">
        <v>15738</v>
      </c>
      <c r="C68" s="16">
        <v>10107</v>
      </c>
      <c r="D68" s="16">
        <v>-2495</v>
      </c>
      <c r="E68" s="16">
        <v>1082</v>
      </c>
      <c r="F68" s="16">
        <v>7044</v>
      </c>
      <c r="G68" s="16">
        <v>140</v>
      </c>
      <c r="H68" s="16">
        <v>117</v>
      </c>
    </row>
    <row r="69" spans="1:8" x14ac:dyDescent="0.35">
      <c r="A69" s="16" t="s">
        <v>419</v>
      </c>
      <c r="B69" s="16">
        <v>15738</v>
      </c>
      <c r="C69" s="16">
        <v>10109</v>
      </c>
      <c r="D69" s="16">
        <v>-2495</v>
      </c>
      <c r="E69" s="16">
        <v>1091</v>
      </c>
      <c r="F69" s="16">
        <v>7033</v>
      </c>
      <c r="G69" s="16">
        <v>140</v>
      </c>
      <c r="H69" s="16">
        <v>119</v>
      </c>
    </row>
    <row r="70" spans="1:8" x14ac:dyDescent="0.35">
      <c r="A70" s="16" t="s">
        <v>420</v>
      </c>
      <c r="B70" s="16">
        <v>15752</v>
      </c>
      <c r="C70" s="16">
        <v>10111</v>
      </c>
      <c r="D70" s="16">
        <v>-2495</v>
      </c>
      <c r="E70" s="16">
        <v>1115</v>
      </c>
      <c r="F70" s="16">
        <v>7021</v>
      </c>
      <c r="G70" s="16">
        <v>140</v>
      </c>
      <c r="H70" s="16">
        <v>106</v>
      </c>
    </row>
    <row r="71" spans="1:8" x14ac:dyDescent="0.35">
      <c r="A71" s="16" t="s">
        <v>421</v>
      </c>
      <c r="B71" s="16">
        <v>15762</v>
      </c>
      <c r="C71" s="16">
        <v>10102</v>
      </c>
      <c r="D71" s="16">
        <v>-2489</v>
      </c>
      <c r="E71" s="16">
        <v>1126</v>
      </c>
      <c r="F71" s="16">
        <v>7023</v>
      </c>
      <c r="G71" s="16">
        <v>129</v>
      </c>
      <c r="H71" s="16">
        <v>96</v>
      </c>
    </row>
    <row r="72" spans="1:8" x14ac:dyDescent="0.35">
      <c r="A72" s="16" t="s">
        <v>422</v>
      </c>
      <c r="B72" s="16">
        <v>17198</v>
      </c>
      <c r="C72" s="16">
        <v>11040</v>
      </c>
      <c r="D72" s="16">
        <v>-2778</v>
      </c>
      <c r="E72" s="16">
        <v>1129</v>
      </c>
      <c r="F72" s="16">
        <v>7807</v>
      </c>
      <c r="G72" s="16">
        <v>136</v>
      </c>
      <c r="H72" s="16">
        <v>62</v>
      </c>
    </row>
    <row r="73" spans="1:8" x14ac:dyDescent="0.35">
      <c r="A73" s="16" t="s">
        <v>423</v>
      </c>
      <c r="B73" s="16">
        <v>17177</v>
      </c>
      <c r="C73" s="16">
        <v>11042</v>
      </c>
      <c r="D73" s="16">
        <v>-2777</v>
      </c>
      <c r="E73" s="16">
        <v>1137</v>
      </c>
      <c r="F73" s="16">
        <v>7775</v>
      </c>
      <c r="G73" s="16">
        <v>136</v>
      </c>
      <c r="H73" s="16">
        <v>60</v>
      </c>
    </row>
    <row r="74" spans="1:8" x14ac:dyDescent="0.35">
      <c r="A74" s="16" t="s">
        <v>424</v>
      </c>
      <c r="B74" s="16">
        <v>17197</v>
      </c>
      <c r="C74" s="16">
        <v>11043</v>
      </c>
      <c r="D74" s="16">
        <v>-2778</v>
      </c>
      <c r="E74" s="16">
        <v>1145</v>
      </c>
      <c r="F74" s="16">
        <v>7787</v>
      </c>
      <c r="G74" s="16">
        <v>136</v>
      </c>
      <c r="H74" s="16">
        <v>59</v>
      </c>
    </row>
    <row r="75" spans="1:8" x14ac:dyDescent="0.35">
      <c r="A75" s="16" t="s">
        <v>425</v>
      </c>
      <c r="B75" s="16">
        <v>17210</v>
      </c>
      <c r="C75" s="16">
        <v>11042</v>
      </c>
      <c r="D75" s="16">
        <v>-2769</v>
      </c>
      <c r="E75" s="16">
        <v>1165</v>
      </c>
      <c r="F75" s="16">
        <v>7772</v>
      </c>
      <c r="G75" s="16">
        <v>131</v>
      </c>
      <c r="H75" s="16">
        <v>63</v>
      </c>
    </row>
    <row r="76" spans="1:8" x14ac:dyDescent="0.35">
      <c r="A76" s="16" t="s">
        <v>426</v>
      </c>
      <c r="B76" s="16">
        <v>18275</v>
      </c>
      <c r="C76" s="16">
        <v>11709</v>
      </c>
      <c r="D76" s="16">
        <v>-3158</v>
      </c>
      <c r="E76" s="16">
        <v>1167</v>
      </c>
      <c r="F76" s="16">
        <v>8557</v>
      </c>
      <c r="G76" s="16">
        <v>167</v>
      </c>
      <c r="H76" s="16">
        <v>78</v>
      </c>
    </row>
    <row r="77" spans="1:8" x14ac:dyDescent="0.35">
      <c r="A77" s="16" t="s">
        <v>427</v>
      </c>
      <c r="B77" s="16">
        <v>18242</v>
      </c>
      <c r="C77" s="16">
        <v>11709</v>
      </c>
      <c r="D77" s="16">
        <v>-3156</v>
      </c>
      <c r="E77" s="16">
        <v>1151</v>
      </c>
      <c r="F77" s="16">
        <v>8538</v>
      </c>
      <c r="G77" s="16">
        <v>167</v>
      </c>
      <c r="H77" s="16">
        <v>82</v>
      </c>
    </row>
    <row r="78" spans="1:8" x14ac:dyDescent="0.35">
      <c r="A78" s="16" t="s">
        <v>428</v>
      </c>
      <c r="B78" s="16">
        <v>18229</v>
      </c>
      <c r="C78" s="16">
        <v>11712</v>
      </c>
      <c r="D78" s="16">
        <v>-3158</v>
      </c>
      <c r="E78" s="16">
        <v>1177</v>
      </c>
      <c r="F78" s="16">
        <v>8498</v>
      </c>
      <c r="G78" s="16">
        <v>167</v>
      </c>
      <c r="H78" s="16">
        <v>81</v>
      </c>
    </row>
    <row r="79" spans="1:8" x14ac:dyDescent="0.35">
      <c r="A79" s="16" t="s">
        <v>429</v>
      </c>
      <c r="B79" s="16">
        <v>18269</v>
      </c>
      <c r="C79" s="16">
        <v>11712</v>
      </c>
      <c r="D79" s="16">
        <v>-3157</v>
      </c>
      <c r="E79" s="16">
        <v>1201</v>
      </c>
      <c r="F79" s="16">
        <v>8513</v>
      </c>
      <c r="G79" s="16">
        <v>166</v>
      </c>
      <c r="H79" s="16">
        <v>81</v>
      </c>
    </row>
    <row r="80" spans="1:8" x14ac:dyDescent="0.35">
      <c r="A80" s="16" t="s">
        <v>430</v>
      </c>
      <c r="B80" s="16">
        <v>19795</v>
      </c>
      <c r="C80" s="16">
        <v>12529</v>
      </c>
      <c r="D80" s="16">
        <v>-3680</v>
      </c>
      <c r="E80" s="16">
        <v>1210</v>
      </c>
      <c r="F80" s="16">
        <v>9736</v>
      </c>
      <c r="G80" s="16">
        <v>213</v>
      </c>
      <c r="H80" s="16">
        <v>75</v>
      </c>
    </row>
    <row r="81" spans="1:8" x14ac:dyDescent="0.35">
      <c r="A81" s="16" t="s">
        <v>431</v>
      </c>
      <c r="B81" s="16">
        <v>19807</v>
      </c>
      <c r="C81" s="16">
        <v>12534</v>
      </c>
      <c r="D81" s="16">
        <v>-3678</v>
      </c>
      <c r="E81" s="16">
        <v>1238</v>
      </c>
      <c r="F81" s="16">
        <v>9713</v>
      </c>
      <c r="G81" s="16">
        <v>212</v>
      </c>
      <c r="H81" s="16">
        <v>76</v>
      </c>
    </row>
    <row r="82" spans="1:8" x14ac:dyDescent="0.35">
      <c r="A82" s="16" t="s">
        <v>432</v>
      </c>
      <c r="B82" s="16">
        <v>19771</v>
      </c>
      <c r="C82" s="16">
        <v>12536</v>
      </c>
      <c r="D82" s="16">
        <v>-3680</v>
      </c>
      <c r="E82" s="16">
        <v>1258</v>
      </c>
      <c r="F82" s="16">
        <v>9657</v>
      </c>
      <c r="G82" s="16">
        <v>213</v>
      </c>
      <c r="H82" s="16">
        <v>66</v>
      </c>
    </row>
    <row r="83" spans="1:8" x14ac:dyDescent="0.35">
      <c r="A83" s="16" t="s">
        <v>433</v>
      </c>
      <c r="B83" s="16">
        <v>19804</v>
      </c>
      <c r="C83" s="16">
        <v>12521</v>
      </c>
      <c r="D83" s="16">
        <v>-3667</v>
      </c>
      <c r="E83" s="16">
        <v>1289</v>
      </c>
      <c r="F83" s="16">
        <v>9661</v>
      </c>
      <c r="G83" s="16">
        <v>205</v>
      </c>
      <c r="H83" s="16">
        <v>60</v>
      </c>
    </row>
    <row r="84" spans="1:8" x14ac:dyDescent="0.35">
      <c r="A84" s="16" t="s">
        <v>434</v>
      </c>
      <c r="B84" s="16">
        <v>21385</v>
      </c>
      <c r="C84" s="16">
        <v>13292</v>
      </c>
      <c r="D84" s="16">
        <v>-4043</v>
      </c>
      <c r="E84" s="16">
        <v>1319</v>
      </c>
      <c r="F84" s="16">
        <v>10817</v>
      </c>
      <c r="G84" s="16">
        <v>293</v>
      </c>
      <c r="H84" s="16">
        <v>69</v>
      </c>
    </row>
    <row r="85" spans="1:8" x14ac:dyDescent="0.35">
      <c r="A85" s="16" t="s">
        <v>435</v>
      </c>
      <c r="B85" s="16">
        <v>21403</v>
      </c>
      <c r="C85" s="16">
        <v>13284</v>
      </c>
      <c r="D85" s="16">
        <v>-4043</v>
      </c>
      <c r="E85" s="16">
        <v>1345</v>
      </c>
      <c r="F85" s="16">
        <v>10817</v>
      </c>
      <c r="G85" s="16">
        <v>293</v>
      </c>
      <c r="H85" s="16">
        <v>65</v>
      </c>
    </row>
    <row r="86" spans="1:8" x14ac:dyDescent="0.35">
      <c r="A86" s="16" t="s">
        <v>436</v>
      </c>
      <c r="B86" s="16">
        <v>21401</v>
      </c>
      <c r="C86" s="16">
        <v>13279</v>
      </c>
      <c r="D86" s="16">
        <v>-4044</v>
      </c>
      <c r="E86" s="16">
        <v>1353</v>
      </c>
      <c r="F86" s="16">
        <v>10813</v>
      </c>
      <c r="G86" s="16">
        <v>293</v>
      </c>
      <c r="H86" s="16">
        <v>68</v>
      </c>
    </row>
    <row r="87" spans="1:8" x14ac:dyDescent="0.35">
      <c r="A87" s="16" t="s">
        <v>437</v>
      </c>
      <c r="B87" s="16">
        <v>21444</v>
      </c>
      <c r="C87" s="16">
        <v>13277</v>
      </c>
      <c r="D87" s="16">
        <v>-4040</v>
      </c>
      <c r="E87" s="16">
        <v>1390</v>
      </c>
      <c r="F87" s="16">
        <v>10817</v>
      </c>
      <c r="G87" s="16">
        <v>292</v>
      </c>
      <c r="H87" s="16">
        <v>44</v>
      </c>
    </row>
    <row r="88" spans="1:8" x14ac:dyDescent="0.35">
      <c r="A88" s="16" t="s">
        <v>438</v>
      </c>
      <c r="B88" s="16">
        <v>23650</v>
      </c>
      <c r="C88" s="16">
        <v>14263</v>
      </c>
      <c r="D88" s="16">
        <v>-4338</v>
      </c>
      <c r="E88" s="16">
        <v>1426</v>
      </c>
      <c r="F88" s="16">
        <v>12299</v>
      </c>
      <c r="G88" s="16">
        <v>348</v>
      </c>
      <c r="H88" s="16">
        <v>59</v>
      </c>
    </row>
    <row r="89" spans="1:8" x14ac:dyDescent="0.35">
      <c r="A89" s="16" t="s">
        <v>439</v>
      </c>
      <c r="B89" s="16">
        <v>23578</v>
      </c>
      <c r="C89" s="16">
        <v>14263</v>
      </c>
      <c r="D89" s="16">
        <v>-4337</v>
      </c>
      <c r="E89" s="16">
        <v>1449</v>
      </c>
      <c r="F89" s="16">
        <v>12203</v>
      </c>
      <c r="G89" s="16">
        <v>348</v>
      </c>
      <c r="H89" s="16">
        <v>35</v>
      </c>
    </row>
    <row r="90" spans="1:8" x14ac:dyDescent="0.35">
      <c r="A90" s="16" t="s">
        <v>440</v>
      </c>
      <c r="B90" s="16">
        <v>23595</v>
      </c>
      <c r="C90" s="16">
        <v>14263</v>
      </c>
      <c r="D90" s="16">
        <v>-4337</v>
      </c>
      <c r="E90" s="16">
        <v>1480</v>
      </c>
      <c r="F90" s="16">
        <v>12189</v>
      </c>
      <c r="G90" s="16">
        <v>351</v>
      </c>
      <c r="H90" s="16">
        <v>71</v>
      </c>
    </row>
    <row r="91" spans="1:8" x14ac:dyDescent="0.35">
      <c r="A91" s="16" t="s">
        <v>441</v>
      </c>
      <c r="B91" s="16">
        <v>23626</v>
      </c>
      <c r="C91" s="16">
        <v>14337</v>
      </c>
      <c r="D91" s="16">
        <v>-4322</v>
      </c>
      <c r="E91" s="16">
        <v>1512</v>
      </c>
      <c r="F91" s="16">
        <v>12099</v>
      </c>
      <c r="G91" s="16">
        <v>344</v>
      </c>
      <c r="H91" s="16">
        <v>68</v>
      </c>
    </row>
    <row r="92" spans="1:8" x14ac:dyDescent="0.35">
      <c r="A92" s="16" t="s">
        <v>442</v>
      </c>
      <c r="B92" s="16">
        <v>25900</v>
      </c>
      <c r="C92" s="16">
        <v>15448</v>
      </c>
      <c r="D92" s="16">
        <v>-4460</v>
      </c>
      <c r="E92" s="16">
        <v>1524</v>
      </c>
      <c r="F92" s="16">
        <v>13388</v>
      </c>
      <c r="G92" s="16">
        <v>438</v>
      </c>
      <c r="H92" s="16">
        <v>75</v>
      </c>
    </row>
    <row r="93" spans="1:8" x14ac:dyDescent="0.35">
      <c r="A93" s="16" t="s">
        <v>443</v>
      </c>
      <c r="B93" s="16">
        <v>25896</v>
      </c>
      <c r="C93" s="16">
        <v>15448</v>
      </c>
      <c r="D93" s="16">
        <v>-4459</v>
      </c>
      <c r="E93" s="16">
        <v>1541</v>
      </c>
      <c r="F93" s="16">
        <v>13366</v>
      </c>
      <c r="G93" s="16">
        <v>440</v>
      </c>
      <c r="H93" s="16">
        <v>95</v>
      </c>
    </row>
    <row r="94" spans="1:8" x14ac:dyDescent="0.35">
      <c r="A94" s="16" t="s">
        <v>444</v>
      </c>
      <c r="B94" s="16">
        <v>25883</v>
      </c>
      <c r="C94" s="16">
        <v>15448</v>
      </c>
      <c r="D94" s="16">
        <v>-4459</v>
      </c>
      <c r="E94" s="16">
        <v>1575</v>
      </c>
      <c r="F94" s="16">
        <v>13319</v>
      </c>
      <c r="G94" s="16">
        <v>601</v>
      </c>
      <c r="H94" s="16">
        <v>106</v>
      </c>
    </row>
    <row r="95" spans="1:8" x14ac:dyDescent="0.35">
      <c r="A95" s="16" t="s">
        <v>445</v>
      </c>
      <c r="B95" s="16">
        <v>25889</v>
      </c>
      <c r="C95" s="16">
        <v>15452</v>
      </c>
      <c r="D95" s="16">
        <v>-4458</v>
      </c>
      <c r="E95" s="16">
        <v>1635</v>
      </c>
      <c r="F95" s="16">
        <v>13260</v>
      </c>
      <c r="G95" s="16">
        <v>985</v>
      </c>
      <c r="H95" s="16">
        <v>105</v>
      </c>
    </row>
    <row r="96" spans="1:8" x14ac:dyDescent="0.35">
      <c r="A96" s="16" t="s">
        <v>446</v>
      </c>
      <c r="B96" s="16">
        <v>27678</v>
      </c>
      <c r="C96" s="16">
        <v>16770</v>
      </c>
      <c r="D96" s="16">
        <v>-4932</v>
      </c>
      <c r="E96" s="16">
        <v>1677</v>
      </c>
      <c r="F96" s="16">
        <v>14163</v>
      </c>
      <c r="G96" s="16">
        <v>450</v>
      </c>
      <c r="H96" s="16">
        <v>110</v>
      </c>
    </row>
    <row r="97" spans="1:8" x14ac:dyDescent="0.35">
      <c r="A97" s="16" t="s">
        <v>447</v>
      </c>
      <c r="B97" s="16">
        <v>27679</v>
      </c>
      <c r="C97" s="16">
        <v>16770</v>
      </c>
      <c r="D97" s="16">
        <v>-4931</v>
      </c>
      <c r="E97" s="16">
        <v>1725</v>
      </c>
      <c r="F97" s="16">
        <v>14115</v>
      </c>
      <c r="G97" s="16">
        <v>620</v>
      </c>
      <c r="H97" s="16">
        <v>115</v>
      </c>
    </row>
    <row r="98" spans="1:8" x14ac:dyDescent="0.35">
      <c r="A98" s="16" t="s">
        <v>448</v>
      </c>
      <c r="B98" s="16">
        <v>27703</v>
      </c>
      <c r="C98" s="16">
        <v>16770</v>
      </c>
      <c r="D98" s="16">
        <v>-4932</v>
      </c>
      <c r="E98" s="16">
        <v>1773</v>
      </c>
      <c r="F98" s="16">
        <v>14092</v>
      </c>
      <c r="G98" s="16">
        <v>702</v>
      </c>
      <c r="H98" s="16">
        <v>109</v>
      </c>
    </row>
    <row r="99" spans="1:8" x14ac:dyDescent="0.35">
      <c r="A99" s="16" t="s">
        <v>449</v>
      </c>
      <c r="B99" s="16">
        <v>27742</v>
      </c>
      <c r="C99" s="16">
        <v>16759</v>
      </c>
      <c r="D99" s="16">
        <v>-5520</v>
      </c>
      <c r="E99" s="16">
        <v>1840</v>
      </c>
      <c r="F99" s="16">
        <v>14663</v>
      </c>
      <c r="G99" s="16">
        <v>1460</v>
      </c>
      <c r="H99" s="16">
        <v>98</v>
      </c>
    </row>
    <row r="100" spans="1:8" x14ac:dyDescent="0.35">
      <c r="A100" s="16" t="s">
        <v>450</v>
      </c>
      <c r="B100" s="16">
        <v>29059</v>
      </c>
      <c r="C100" s="16">
        <v>17395</v>
      </c>
      <c r="D100" s="16">
        <v>-5841</v>
      </c>
      <c r="E100" s="16">
        <v>1880</v>
      </c>
      <c r="F100" s="16">
        <v>15625</v>
      </c>
      <c r="G100" s="16">
        <v>459</v>
      </c>
      <c r="H100" s="16">
        <v>98</v>
      </c>
    </row>
    <row r="101" spans="1:8" x14ac:dyDescent="0.35">
      <c r="A101" s="16" t="s">
        <v>451</v>
      </c>
      <c r="B101" s="16">
        <v>28838</v>
      </c>
      <c r="C101" s="16">
        <v>17189</v>
      </c>
      <c r="D101" s="16">
        <v>-5841</v>
      </c>
      <c r="E101" s="16">
        <v>1909</v>
      </c>
      <c r="F101" s="16">
        <v>15581</v>
      </c>
      <c r="G101" s="16">
        <v>736</v>
      </c>
      <c r="H101" s="16">
        <v>95</v>
      </c>
    </row>
    <row r="102" spans="1:8" x14ac:dyDescent="0.35">
      <c r="A102" s="16" t="s">
        <v>452</v>
      </c>
      <c r="B102" s="16">
        <v>28832</v>
      </c>
      <c r="C102" s="16">
        <v>17189</v>
      </c>
      <c r="D102" s="16">
        <v>-5841</v>
      </c>
      <c r="E102" s="16">
        <v>1940</v>
      </c>
      <c r="F102" s="16">
        <v>15544</v>
      </c>
      <c r="G102" s="16">
        <v>737</v>
      </c>
      <c r="H102" s="16">
        <v>107</v>
      </c>
    </row>
    <row r="103" spans="1:8" x14ac:dyDescent="0.35">
      <c r="A103" s="16" t="s">
        <v>453</v>
      </c>
      <c r="B103" s="16">
        <v>28872</v>
      </c>
      <c r="C103" s="16">
        <v>17166</v>
      </c>
      <c r="D103" s="16">
        <v>-5824</v>
      </c>
      <c r="E103" s="16">
        <v>1987</v>
      </c>
      <c r="F103" s="16">
        <v>15543</v>
      </c>
      <c r="G103" s="16">
        <v>1418</v>
      </c>
      <c r="H103" s="16">
        <v>107</v>
      </c>
    </row>
    <row r="104" spans="1:8" x14ac:dyDescent="0.35">
      <c r="A104" s="16" t="s">
        <v>454</v>
      </c>
      <c r="B104" s="16">
        <v>30636</v>
      </c>
      <c r="C104" s="16">
        <v>18162</v>
      </c>
      <c r="D104" s="16">
        <v>-5866</v>
      </c>
      <c r="E104" s="16">
        <v>2017</v>
      </c>
      <c r="F104" s="16">
        <v>16323</v>
      </c>
      <c r="G104" s="16">
        <v>496</v>
      </c>
      <c r="H104" s="16">
        <v>104</v>
      </c>
    </row>
    <row r="105" spans="1:8" x14ac:dyDescent="0.35">
      <c r="A105" s="16" t="s">
        <v>455</v>
      </c>
      <c r="B105" s="16">
        <v>30283</v>
      </c>
      <c r="C105" s="16">
        <v>17859</v>
      </c>
      <c r="D105" s="16">
        <v>-5866</v>
      </c>
      <c r="E105" s="16">
        <v>2053</v>
      </c>
      <c r="F105" s="16">
        <v>16237</v>
      </c>
      <c r="G105" s="16">
        <v>688</v>
      </c>
      <c r="H105" s="16">
        <v>125</v>
      </c>
    </row>
    <row r="106" spans="1:8" x14ac:dyDescent="0.35">
      <c r="A106" s="16" t="s">
        <v>456</v>
      </c>
      <c r="B106" s="16">
        <v>30477</v>
      </c>
      <c r="C106" s="16">
        <v>17859</v>
      </c>
      <c r="D106" s="16">
        <v>-5866</v>
      </c>
      <c r="E106" s="16">
        <v>2107</v>
      </c>
      <c r="F106" s="16">
        <v>16377</v>
      </c>
      <c r="G106" s="16">
        <v>765</v>
      </c>
      <c r="H106" s="16">
        <v>139</v>
      </c>
    </row>
    <row r="107" spans="1:8" x14ac:dyDescent="0.35">
      <c r="A107" s="16" t="s">
        <v>457</v>
      </c>
      <c r="B107" s="16">
        <v>30453</v>
      </c>
      <c r="C107" s="16">
        <v>17848</v>
      </c>
      <c r="D107" s="16">
        <v>-5847</v>
      </c>
      <c r="E107" s="16">
        <v>2167</v>
      </c>
      <c r="F107" s="16">
        <v>16285</v>
      </c>
      <c r="G107" s="16">
        <v>1587</v>
      </c>
      <c r="H107" s="16">
        <v>147</v>
      </c>
    </row>
    <row r="108" spans="1:8" x14ac:dyDescent="0.35">
      <c r="A108" s="16" t="s">
        <v>458</v>
      </c>
      <c r="B108" s="16">
        <v>31804</v>
      </c>
      <c r="C108" s="16">
        <v>18584</v>
      </c>
      <c r="D108" s="16">
        <v>-6089</v>
      </c>
      <c r="E108" s="16">
        <v>2194</v>
      </c>
      <c r="F108" s="16">
        <v>17115</v>
      </c>
      <c r="G108" s="16">
        <v>397</v>
      </c>
      <c r="H108" s="16">
        <v>124</v>
      </c>
    </row>
    <row r="109" spans="1:8" x14ac:dyDescent="0.35">
      <c r="A109" s="16" t="s">
        <v>459</v>
      </c>
      <c r="B109" s="16">
        <v>32186</v>
      </c>
      <c r="C109" s="16">
        <v>18584</v>
      </c>
      <c r="D109" s="16">
        <v>-6089</v>
      </c>
      <c r="E109" s="16">
        <v>2220</v>
      </c>
      <c r="F109" s="16">
        <v>17471</v>
      </c>
      <c r="G109" s="16">
        <v>616</v>
      </c>
      <c r="H109" s="16">
        <v>158</v>
      </c>
    </row>
    <row r="110" spans="1:8" x14ac:dyDescent="0.35">
      <c r="A110" s="16" t="s">
        <v>460</v>
      </c>
      <c r="B110" s="16">
        <v>32626</v>
      </c>
      <c r="C110" s="16">
        <v>18584</v>
      </c>
      <c r="D110" s="16">
        <v>-6089</v>
      </c>
      <c r="E110" s="16">
        <v>2250</v>
      </c>
      <c r="F110" s="16">
        <v>17881</v>
      </c>
      <c r="G110" s="16">
        <v>716</v>
      </c>
      <c r="H110" s="16">
        <v>166</v>
      </c>
    </row>
    <row r="111" spans="1:8" x14ac:dyDescent="0.35">
      <c r="A111" s="16" t="s">
        <v>461</v>
      </c>
      <c r="B111" s="16">
        <v>32834</v>
      </c>
      <c r="C111" s="16">
        <v>18579</v>
      </c>
      <c r="D111" s="16">
        <v>-6073</v>
      </c>
      <c r="E111" s="16">
        <v>2314</v>
      </c>
      <c r="F111" s="16">
        <v>18014</v>
      </c>
      <c r="G111" s="16">
        <v>1429</v>
      </c>
      <c r="H111" s="16">
        <v>116</v>
      </c>
    </row>
    <row r="112" spans="1:8" x14ac:dyDescent="0.35">
      <c r="A112" s="16" t="s">
        <v>462</v>
      </c>
      <c r="B112" s="16">
        <v>33135</v>
      </c>
      <c r="C112" s="16">
        <v>19065</v>
      </c>
      <c r="D112" s="16">
        <v>-6426</v>
      </c>
      <c r="E112" s="16">
        <v>2313</v>
      </c>
      <c r="F112" s="16">
        <v>18183</v>
      </c>
      <c r="G112" s="16">
        <v>561</v>
      </c>
      <c r="H112" s="16">
        <v>71</v>
      </c>
    </row>
    <row r="113" spans="1:8" x14ac:dyDescent="0.35">
      <c r="A113" s="16" t="s">
        <v>463</v>
      </c>
      <c r="B113" s="16">
        <v>33245</v>
      </c>
      <c r="C113" s="16">
        <v>19065</v>
      </c>
      <c r="D113" s="16">
        <v>-6426</v>
      </c>
      <c r="E113" s="16">
        <v>2298</v>
      </c>
      <c r="F113" s="16">
        <v>18308</v>
      </c>
      <c r="G113" s="16">
        <v>661</v>
      </c>
      <c r="H113" s="16">
        <v>58</v>
      </c>
    </row>
    <row r="114" spans="1:8" x14ac:dyDescent="0.35">
      <c r="A114" s="16" t="s">
        <v>464</v>
      </c>
      <c r="B114" s="16">
        <v>33414</v>
      </c>
      <c r="C114" s="16">
        <v>19065</v>
      </c>
      <c r="D114" s="16">
        <v>-6426</v>
      </c>
      <c r="E114" s="16">
        <v>2303</v>
      </c>
      <c r="F114" s="16">
        <v>18472</v>
      </c>
      <c r="G114" s="16">
        <v>844</v>
      </c>
      <c r="H114" s="16">
        <v>84</v>
      </c>
    </row>
    <row r="115" spans="1:8" x14ac:dyDescent="0.35">
      <c r="A115" s="16" t="s">
        <v>465</v>
      </c>
      <c r="B115" s="16">
        <v>33499</v>
      </c>
      <c r="C115" s="16">
        <v>19056</v>
      </c>
      <c r="D115" s="16">
        <v>-6419</v>
      </c>
      <c r="E115" s="16">
        <v>2315</v>
      </c>
      <c r="F115" s="16">
        <v>18547</v>
      </c>
      <c r="G115" s="16">
        <v>1439</v>
      </c>
      <c r="H115" s="16">
        <v>70</v>
      </c>
    </row>
    <row r="116" spans="1:8" x14ac:dyDescent="0.35">
      <c r="A116" s="16" t="s">
        <v>466</v>
      </c>
      <c r="B116" s="16">
        <v>33577</v>
      </c>
      <c r="C116" s="16">
        <v>19699</v>
      </c>
      <c r="D116" s="16">
        <v>-6454</v>
      </c>
      <c r="E116" s="16">
        <v>2292</v>
      </c>
      <c r="F116" s="16">
        <v>18040</v>
      </c>
      <c r="G116" s="16">
        <v>443</v>
      </c>
      <c r="H116" s="16">
        <v>93</v>
      </c>
    </row>
    <row r="117" spans="1:8" x14ac:dyDescent="0.35">
      <c r="A117" s="16" t="s">
        <v>467</v>
      </c>
      <c r="B117" s="16">
        <v>33539</v>
      </c>
      <c r="C117" s="16">
        <v>19699</v>
      </c>
      <c r="D117" s="16">
        <v>-6454</v>
      </c>
      <c r="E117" s="16">
        <v>2298</v>
      </c>
      <c r="F117" s="16">
        <v>17996</v>
      </c>
      <c r="G117" s="16">
        <v>640</v>
      </c>
      <c r="H117" s="16">
        <v>75</v>
      </c>
    </row>
    <row r="118" spans="1:8" x14ac:dyDescent="0.35">
      <c r="A118" s="16" t="s">
        <v>468</v>
      </c>
      <c r="B118" s="16">
        <v>33587</v>
      </c>
      <c r="C118" s="16">
        <v>19688</v>
      </c>
      <c r="D118" s="16">
        <v>-6448</v>
      </c>
      <c r="E118" s="16">
        <v>2311</v>
      </c>
      <c r="F118" s="16">
        <v>18036</v>
      </c>
      <c r="G118" s="16">
        <v>584</v>
      </c>
      <c r="H118" s="16">
        <v>98</v>
      </c>
    </row>
    <row r="119" spans="1:8" x14ac:dyDescent="0.35">
      <c r="A119" s="16" t="s">
        <v>469</v>
      </c>
      <c r="B119" s="16">
        <v>33863</v>
      </c>
      <c r="C119" s="16">
        <v>19692</v>
      </c>
      <c r="D119" s="16">
        <v>-6445</v>
      </c>
      <c r="E119" s="16">
        <v>2361</v>
      </c>
      <c r="F119" s="16">
        <v>18255</v>
      </c>
      <c r="G119" s="16">
        <v>1013</v>
      </c>
      <c r="H119" s="16">
        <v>87</v>
      </c>
    </row>
    <row r="120" spans="1:8" x14ac:dyDescent="0.35">
      <c r="A120" s="16" t="s">
        <v>470</v>
      </c>
      <c r="B120" s="16">
        <v>32239</v>
      </c>
      <c r="C120" s="16">
        <v>18343</v>
      </c>
      <c r="D120" s="16">
        <v>-5953</v>
      </c>
      <c r="E120" s="16">
        <v>2382</v>
      </c>
      <c r="F120" s="16">
        <v>17467</v>
      </c>
      <c r="G120" s="16">
        <v>409</v>
      </c>
      <c r="H120" s="16">
        <v>84</v>
      </c>
    </row>
    <row r="121" spans="1:8" x14ac:dyDescent="0.35">
      <c r="A121" s="16" t="s">
        <v>471</v>
      </c>
      <c r="B121" s="16">
        <v>32262</v>
      </c>
      <c r="C121" s="16">
        <v>18344</v>
      </c>
      <c r="D121" s="16">
        <v>-5953</v>
      </c>
      <c r="E121" s="16">
        <v>2422</v>
      </c>
      <c r="F121" s="16">
        <v>17449</v>
      </c>
      <c r="G121" s="16">
        <v>409</v>
      </c>
      <c r="H121" s="16">
        <v>85</v>
      </c>
    </row>
    <row r="122" spans="1:8" x14ac:dyDescent="0.35">
      <c r="A122" s="16" t="s">
        <v>472</v>
      </c>
      <c r="B122" s="16">
        <v>32325</v>
      </c>
      <c r="C122" s="16">
        <v>18333</v>
      </c>
      <c r="D122" s="16">
        <v>-5945</v>
      </c>
      <c r="E122" s="16">
        <v>2460</v>
      </c>
      <c r="F122" s="16">
        <v>17477</v>
      </c>
      <c r="G122" s="16">
        <v>409</v>
      </c>
      <c r="H122" s="16">
        <v>109</v>
      </c>
    </row>
    <row r="123" spans="1:8" x14ac:dyDescent="0.35">
      <c r="A123" s="16" t="s">
        <v>473</v>
      </c>
      <c r="B123" s="16">
        <v>32442</v>
      </c>
      <c r="C123" s="16">
        <v>18332</v>
      </c>
      <c r="D123" s="16">
        <v>-5945</v>
      </c>
      <c r="E123" s="16">
        <v>2527</v>
      </c>
      <c r="F123" s="16">
        <v>17528</v>
      </c>
      <c r="G123" s="16">
        <v>773</v>
      </c>
      <c r="H123" s="16">
        <v>154</v>
      </c>
    </row>
    <row r="124" spans="1:8" x14ac:dyDescent="0.35">
      <c r="A124" s="16" t="s">
        <v>474</v>
      </c>
      <c r="B124" s="16">
        <v>31398</v>
      </c>
      <c r="C124" s="16">
        <v>17339</v>
      </c>
      <c r="D124" s="16">
        <v>-5998</v>
      </c>
      <c r="E124" s="16">
        <v>2556</v>
      </c>
      <c r="F124" s="16">
        <v>17501</v>
      </c>
      <c r="G124" s="16">
        <v>337</v>
      </c>
      <c r="H124" s="16">
        <v>76</v>
      </c>
    </row>
    <row r="125" spans="1:8" x14ac:dyDescent="0.35">
      <c r="A125" s="16" t="s">
        <v>475</v>
      </c>
      <c r="B125" s="16">
        <v>31334</v>
      </c>
      <c r="C125" s="16">
        <v>17339</v>
      </c>
      <c r="D125" s="16">
        <v>-5998</v>
      </c>
      <c r="E125" s="16">
        <v>2589</v>
      </c>
      <c r="F125" s="16">
        <v>17404</v>
      </c>
      <c r="G125" s="16">
        <v>337</v>
      </c>
      <c r="H125" s="16">
        <v>84</v>
      </c>
    </row>
    <row r="126" spans="1:8" x14ac:dyDescent="0.35">
      <c r="A126" s="16" t="s">
        <v>476</v>
      </c>
      <c r="B126" s="16">
        <v>31448</v>
      </c>
      <c r="C126" s="16">
        <v>17332</v>
      </c>
      <c r="D126" s="16">
        <v>-5993</v>
      </c>
      <c r="E126" s="16">
        <v>2624</v>
      </c>
      <c r="F126" s="16">
        <v>17485</v>
      </c>
      <c r="G126" s="16">
        <v>336</v>
      </c>
      <c r="H126" s="16">
        <v>81</v>
      </c>
    </row>
    <row r="127" spans="1:8" x14ac:dyDescent="0.35">
      <c r="A127" s="16" t="s">
        <v>477</v>
      </c>
      <c r="B127" s="16">
        <v>31444</v>
      </c>
      <c r="C127" s="16">
        <v>17335</v>
      </c>
      <c r="D127" s="16">
        <v>-5989</v>
      </c>
      <c r="E127" s="16">
        <v>2666</v>
      </c>
      <c r="F127" s="16">
        <v>17432</v>
      </c>
      <c r="G127" s="16">
        <v>549</v>
      </c>
      <c r="H127" s="16">
        <v>121</v>
      </c>
    </row>
    <row r="128" spans="1:8" x14ac:dyDescent="0.35">
      <c r="A128" s="16" t="s">
        <v>478</v>
      </c>
      <c r="B128" s="16">
        <v>31229</v>
      </c>
      <c r="C128" s="16">
        <v>16491</v>
      </c>
      <c r="D128" s="16">
        <v>-6260</v>
      </c>
      <c r="E128" s="16">
        <v>2704</v>
      </c>
      <c r="F128" s="16">
        <v>18294</v>
      </c>
      <c r="G128" s="16">
        <v>345</v>
      </c>
      <c r="H128" s="16">
        <v>79</v>
      </c>
    </row>
    <row r="129" spans="1:8" x14ac:dyDescent="0.35">
      <c r="A129" s="16" t="s">
        <v>479</v>
      </c>
      <c r="B129" s="16">
        <v>31157</v>
      </c>
      <c r="C129" s="16">
        <v>16491</v>
      </c>
      <c r="D129" s="16">
        <v>-6260</v>
      </c>
      <c r="E129" s="16">
        <v>2741</v>
      </c>
      <c r="F129" s="16">
        <v>18185</v>
      </c>
      <c r="G129" s="16">
        <v>345</v>
      </c>
      <c r="H129" s="16">
        <v>46</v>
      </c>
    </row>
    <row r="130" spans="1:8" x14ac:dyDescent="0.35">
      <c r="A130" s="16" t="s">
        <v>480</v>
      </c>
      <c r="B130" s="16">
        <v>31274</v>
      </c>
      <c r="C130" s="16">
        <v>16486</v>
      </c>
      <c r="D130" s="16">
        <v>-6255</v>
      </c>
      <c r="E130" s="16">
        <v>2781</v>
      </c>
      <c r="F130" s="16">
        <v>18262</v>
      </c>
      <c r="G130" s="16">
        <v>344</v>
      </c>
      <c r="H130" s="16">
        <v>143</v>
      </c>
    </row>
    <row r="131" spans="1:8" x14ac:dyDescent="0.35">
      <c r="A131" s="16" t="s">
        <v>481</v>
      </c>
      <c r="B131" s="16">
        <v>31274</v>
      </c>
      <c r="C131" s="16">
        <v>16476</v>
      </c>
      <c r="D131" s="16">
        <v>-6253</v>
      </c>
      <c r="E131" s="16">
        <v>2850</v>
      </c>
      <c r="F131" s="16">
        <v>18201</v>
      </c>
      <c r="G131" s="16">
        <v>720</v>
      </c>
      <c r="H131" s="16">
        <v>107</v>
      </c>
    </row>
    <row r="132" spans="1:8" x14ac:dyDescent="0.35">
      <c r="A132" s="16" t="s">
        <v>482</v>
      </c>
      <c r="B132" s="16">
        <v>31079</v>
      </c>
      <c r="C132" s="16">
        <v>16063</v>
      </c>
      <c r="D132" s="16">
        <v>-6529</v>
      </c>
      <c r="E132" s="16">
        <v>2880</v>
      </c>
      <c r="F132" s="16">
        <v>18665</v>
      </c>
      <c r="G132" s="16">
        <v>297</v>
      </c>
      <c r="H132" s="16">
        <v>151</v>
      </c>
    </row>
    <row r="133" spans="1:8" x14ac:dyDescent="0.35">
      <c r="A133" s="16" t="s">
        <v>483</v>
      </c>
      <c r="B133" s="16">
        <v>30984</v>
      </c>
      <c r="C133" s="16">
        <v>16063</v>
      </c>
      <c r="D133" s="16">
        <v>-6529</v>
      </c>
      <c r="E133" s="16">
        <v>2881</v>
      </c>
      <c r="F133" s="16">
        <v>18569</v>
      </c>
      <c r="G133" s="16">
        <v>297</v>
      </c>
      <c r="H133" s="16">
        <v>78</v>
      </c>
    </row>
    <row r="134" spans="1:8" x14ac:dyDescent="0.35">
      <c r="A134" s="16" t="s">
        <v>484</v>
      </c>
      <c r="B134" s="16">
        <v>31110</v>
      </c>
      <c r="C134" s="16">
        <v>16054</v>
      </c>
      <c r="D134" s="16">
        <v>-6521</v>
      </c>
      <c r="E134" s="16">
        <v>2906</v>
      </c>
      <c r="F134" s="16">
        <v>18671</v>
      </c>
      <c r="G134" s="16">
        <v>380</v>
      </c>
      <c r="H134" s="16">
        <v>177</v>
      </c>
    </row>
    <row r="135" spans="1:8" x14ac:dyDescent="0.35">
      <c r="A135" s="16" t="s">
        <v>485</v>
      </c>
      <c r="B135" s="16">
        <v>31128</v>
      </c>
      <c r="C135" s="16">
        <v>16053</v>
      </c>
      <c r="D135" s="16">
        <v>-6520</v>
      </c>
      <c r="E135" s="16">
        <v>2952</v>
      </c>
      <c r="F135" s="16">
        <v>18643</v>
      </c>
      <c r="G135" s="16">
        <v>808</v>
      </c>
      <c r="H135" s="16">
        <v>164</v>
      </c>
    </row>
    <row r="136" spans="1:8" x14ac:dyDescent="0.35">
      <c r="A136" s="16" t="s">
        <v>486</v>
      </c>
      <c r="B136" s="16">
        <v>31213</v>
      </c>
      <c r="C136" s="16">
        <v>16078</v>
      </c>
      <c r="D136" s="16">
        <v>-6592</v>
      </c>
      <c r="E136" s="16">
        <v>2971</v>
      </c>
      <c r="F136" s="16">
        <v>18756</v>
      </c>
      <c r="G136" s="16">
        <v>289</v>
      </c>
      <c r="H136" s="16">
        <v>153</v>
      </c>
    </row>
    <row r="137" spans="1:8" x14ac:dyDescent="0.35">
      <c r="A137" s="16" t="s">
        <v>487</v>
      </c>
      <c r="B137" s="16">
        <v>31173</v>
      </c>
      <c r="C137" s="16">
        <v>16078</v>
      </c>
      <c r="D137" s="16">
        <v>-6592</v>
      </c>
      <c r="E137" s="16">
        <v>2993</v>
      </c>
      <c r="F137" s="16">
        <v>18694</v>
      </c>
      <c r="G137" s="16">
        <v>351</v>
      </c>
      <c r="H137" s="16">
        <v>66</v>
      </c>
    </row>
    <row r="138" spans="1:8" ht="13.75" customHeight="1" x14ac:dyDescent="0.35">
      <c r="A138" s="16" t="s">
        <v>488</v>
      </c>
      <c r="B138" s="16">
        <v>31140</v>
      </c>
      <c r="C138" s="16">
        <v>16075</v>
      </c>
      <c r="D138" s="16">
        <v>-6588</v>
      </c>
      <c r="E138" s="16">
        <v>3029</v>
      </c>
      <c r="F138" s="16">
        <v>18624</v>
      </c>
      <c r="G138" s="16">
        <v>345</v>
      </c>
      <c r="H138" s="16">
        <v>191</v>
      </c>
    </row>
    <row r="139" spans="1:8" x14ac:dyDescent="0.35">
      <c r="A139" s="16" t="s">
        <v>489</v>
      </c>
      <c r="B139" s="16">
        <v>31477</v>
      </c>
      <c r="C139" s="16">
        <v>16071</v>
      </c>
      <c r="D139" s="16">
        <v>-6587</v>
      </c>
      <c r="E139" s="16">
        <v>3068</v>
      </c>
      <c r="F139" s="16">
        <v>18925</v>
      </c>
      <c r="G139" s="16">
        <v>806</v>
      </c>
      <c r="H139" s="16">
        <v>218</v>
      </c>
    </row>
    <row r="140" spans="1:8" x14ac:dyDescent="0.35">
      <c r="A140" s="16" t="s">
        <v>490</v>
      </c>
      <c r="B140" s="16">
        <v>31357</v>
      </c>
      <c r="C140" s="16">
        <v>16033</v>
      </c>
      <c r="D140" s="16">
        <v>-6696</v>
      </c>
      <c r="E140" s="16">
        <v>3118</v>
      </c>
      <c r="F140" s="16">
        <v>18902</v>
      </c>
      <c r="G140" s="16">
        <v>270</v>
      </c>
      <c r="H140" s="16">
        <v>175</v>
      </c>
    </row>
    <row r="141" spans="1:8" x14ac:dyDescent="0.35">
      <c r="A141" s="16" t="s">
        <v>491</v>
      </c>
      <c r="B141" s="16">
        <v>31286</v>
      </c>
      <c r="C141" s="16">
        <v>16033</v>
      </c>
      <c r="D141" s="16">
        <v>-6696</v>
      </c>
      <c r="E141" s="16">
        <v>3141</v>
      </c>
      <c r="F141" s="16">
        <v>18808</v>
      </c>
      <c r="G141" s="16">
        <v>381</v>
      </c>
      <c r="H141" s="16">
        <v>98</v>
      </c>
    </row>
    <row r="142" spans="1:8" x14ac:dyDescent="0.35">
      <c r="A142" s="16" t="s">
        <v>492</v>
      </c>
      <c r="B142" s="16">
        <v>31464</v>
      </c>
      <c r="C142" s="16">
        <v>16029</v>
      </c>
      <c r="D142" s="16">
        <v>-6688</v>
      </c>
      <c r="E142" s="16">
        <v>3191</v>
      </c>
      <c r="F142" s="16">
        <v>18932</v>
      </c>
      <c r="G142" s="16">
        <v>394</v>
      </c>
      <c r="H142" s="16">
        <v>197</v>
      </c>
    </row>
    <row r="143" spans="1:8" x14ac:dyDescent="0.35">
      <c r="A143" s="16" t="s">
        <v>493</v>
      </c>
      <c r="B143" s="16">
        <v>31433</v>
      </c>
      <c r="C143" s="16">
        <v>16036</v>
      </c>
      <c r="D143" s="16">
        <v>-6689</v>
      </c>
      <c r="E143" s="16">
        <v>3241</v>
      </c>
      <c r="F143" s="16">
        <v>18845</v>
      </c>
      <c r="G143" s="16">
        <v>838</v>
      </c>
      <c r="H143" s="16">
        <v>217</v>
      </c>
    </row>
    <row r="144" spans="1:8" x14ac:dyDescent="0.35">
      <c r="A144" s="16" t="s">
        <v>494</v>
      </c>
      <c r="B144" s="16">
        <v>31234</v>
      </c>
      <c r="C144" s="16">
        <v>15861</v>
      </c>
      <c r="D144" s="16">
        <v>-6937</v>
      </c>
      <c r="E144" s="16">
        <v>3260</v>
      </c>
      <c r="F144" s="16">
        <v>19050</v>
      </c>
      <c r="G144" s="16">
        <v>266</v>
      </c>
      <c r="H144" s="16">
        <v>197</v>
      </c>
    </row>
    <row r="145" spans="1:8" x14ac:dyDescent="0.35">
      <c r="A145" s="16" t="s">
        <v>495</v>
      </c>
      <c r="B145" s="16">
        <v>31157</v>
      </c>
      <c r="C145" s="16">
        <v>15861</v>
      </c>
      <c r="D145" s="16">
        <v>-6937</v>
      </c>
      <c r="E145" s="16">
        <v>3291</v>
      </c>
      <c r="F145" s="16">
        <v>18942</v>
      </c>
      <c r="G145" s="16">
        <v>400</v>
      </c>
      <c r="H145" s="16">
        <v>163</v>
      </c>
    </row>
    <row r="146" spans="1:8" x14ac:dyDescent="0.35">
      <c r="A146" s="16" t="s">
        <v>496</v>
      </c>
      <c r="B146" s="16">
        <v>31300</v>
      </c>
      <c r="C146" s="16">
        <v>15854</v>
      </c>
      <c r="D146" s="16">
        <v>-6931</v>
      </c>
      <c r="E146" s="16">
        <v>3348</v>
      </c>
      <c r="F146" s="16">
        <v>19029</v>
      </c>
      <c r="G146" s="16">
        <v>532</v>
      </c>
      <c r="H146" s="16">
        <v>136</v>
      </c>
    </row>
    <row r="147" spans="1:8" x14ac:dyDescent="0.35">
      <c r="A147" s="16" t="s">
        <v>497</v>
      </c>
      <c r="B147" s="16">
        <v>31316</v>
      </c>
      <c r="C147" s="16">
        <v>15859</v>
      </c>
      <c r="D147" s="16">
        <v>-6935</v>
      </c>
      <c r="E147" s="16">
        <v>3401</v>
      </c>
      <c r="F147" s="16">
        <v>18991</v>
      </c>
      <c r="G147" s="16">
        <v>995</v>
      </c>
      <c r="H147" s="16">
        <v>177</v>
      </c>
    </row>
    <row r="148" spans="1:8" x14ac:dyDescent="0.35">
      <c r="A148" s="16" t="s">
        <v>498</v>
      </c>
      <c r="B148" s="16">
        <v>31722</v>
      </c>
      <c r="C148" s="16">
        <v>15862</v>
      </c>
      <c r="D148" s="16">
        <v>-7079</v>
      </c>
      <c r="E148" s="16">
        <v>3413</v>
      </c>
      <c r="F148" s="16">
        <v>19526</v>
      </c>
      <c r="G148" s="16">
        <v>234</v>
      </c>
      <c r="H148" s="16">
        <v>114</v>
      </c>
    </row>
    <row r="149" spans="1:8" x14ac:dyDescent="0.35">
      <c r="A149" s="16" t="s">
        <v>499</v>
      </c>
      <c r="B149" s="16">
        <v>31756</v>
      </c>
      <c r="C149" s="16">
        <v>15862</v>
      </c>
      <c r="D149" s="16">
        <v>-7079</v>
      </c>
      <c r="E149" s="16">
        <v>3455</v>
      </c>
      <c r="F149" s="16">
        <v>19518</v>
      </c>
      <c r="G149" s="16">
        <v>489</v>
      </c>
      <c r="H149" s="16">
        <v>144</v>
      </c>
    </row>
    <row r="150" spans="1:8" x14ac:dyDescent="0.35">
      <c r="A150" s="16" t="s">
        <v>500</v>
      </c>
      <c r="B150" s="16">
        <v>31797</v>
      </c>
      <c r="C150" s="16">
        <v>15854</v>
      </c>
      <c r="D150" s="16">
        <v>-7074</v>
      </c>
      <c r="E150" s="16">
        <v>3492</v>
      </c>
      <c r="F150" s="16">
        <v>19525</v>
      </c>
      <c r="G150" s="16">
        <v>535</v>
      </c>
      <c r="H150" s="16">
        <v>124</v>
      </c>
    </row>
    <row r="151" spans="1:8" x14ac:dyDescent="0.35">
      <c r="A151" s="16" t="s">
        <v>501</v>
      </c>
      <c r="B151" s="16">
        <v>31827</v>
      </c>
      <c r="C151" s="16">
        <v>15849</v>
      </c>
      <c r="D151" s="16">
        <v>-7077</v>
      </c>
      <c r="E151" s="16">
        <v>3552</v>
      </c>
      <c r="F151" s="16">
        <v>19503</v>
      </c>
      <c r="G151" s="16">
        <v>1083</v>
      </c>
      <c r="H151" s="16">
        <v>352</v>
      </c>
    </row>
    <row r="152" spans="1:8" x14ac:dyDescent="0.35">
      <c r="A152" s="16" t="s">
        <v>502</v>
      </c>
      <c r="B152" s="16">
        <v>33034</v>
      </c>
      <c r="C152" s="16">
        <v>16717</v>
      </c>
      <c r="D152" s="16">
        <v>-7346</v>
      </c>
      <c r="E152" s="16">
        <v>3594</v>
      </c>
      <c r="F152" s="16">
        <v>20069</v>
      </c>
      <c r="G152" s="16">
        <v>213</v>
      </c>
      <c r="H152" s="16">
        <v>117</v>
      </c>
    </row>
    <row r="153" spans="1:8" x14ac:dyDescent="0.35">
      <c r="A153" s="16" t="s">
        <v>503</v>
      </c>
      <c r="B153" s="16">
        <v>32992</v>
      </c>
      <c r="C153" s="16">
        <v>16717</v>
      </c>
      <c r="D153" s="16">
        <v>-7346</v>
      </c>
      <c r="E153" s="16">
        <v>3662</v>
      </c>
      <c r="F153" s="16">
        <v>19959</v>
      </c>
      <c r="G153" s="16">
        <v>720</v>
      </c>
      <c r="H153" s="16">
        <v>62</v>
      </c>
    </row>
    <row r="154" spans="1:8" x14ac:dyDescent="0.35">
      <c r="A154" s="16" t="s">
        <v>504</v>
      </c>
      <c r="B154" s="16">
        <v>33037</v>
      </c>
      <c r="C154" s="16">
        <v>16707</v>
      </c>
      <c r="D154" s="16">
        <v>-7337</v>
      </c>
      <c r="E154" s="16">
        <v>3706</v>
      </c>
      <c r="F154" s="16">
        <v>19961</v>
      </c>
      <c r="G154" s="16">
        <v>809</v>
      </c>
      <c r="H154" s="16">
        <v>220</v>
      </c>
    </row>
    <row r="155" spans="1:8" x14ac:dyDescent="0.35">
      <c r="A155" s="16" t="s">
        <v>505</v>
      </c>
      <c r="B155" s="16">
        <v>32984</v>
      </c>
      <c r="C155" s="16">
        <v>16711</v>
      </c>
      <c r="D155" s="16">
        <v>-7336</v>
      </c>
      <c r="E155" s="16">
        <v>3728</v>
      </c>
      <c r="F155" s="16">
        <v>19881</v>
      </c>
      <c r="G155" s="16">
        <v>1359</v>
      </c>
      <c r="H155" s="16">
        <v>191</v>
      </c>
    </row>
    <row r="156" spans="1:8" x14ac:dyDescent="0.35">
      <c r="A156" s="16" t="s">
        <v>506</v>
      </c>
      <c r="B156" s="16">
        <v>34943</v>
      </c>
      <c r="C156" s="16">
        <v>17167</v>
      </c>
      <c r="D156" s="16">
        <v>-7063</v>
      </c>
      <c r="E156" s="16">
        <v>3722</v>
      </c>
      <c r="F156" s="16">
        <v>21117</v>
      </c>
      <c r="G156" s="16">
        <v>12618</v>
      </c>
      <c r="H156" s="16">
        <v>174</v>
      </c>
    </row>
    <row r="157" spans="1:8" x14ac:dyDescent="0.35">
      <c r="A157" s="16" t="s">
        <v>507</v>
      </c>
      <c r="B157" s="16">
        <v>34802</v>
      </c>
      <c r="C157" s="16">
        <v>17167</v>
      </c>
      <c r="D157" s="16">
        <v>-7063</v>
      </c>
      <c r="E157" s="16">
        <v>3763</v>
      </c>
      <c r="F157" s="16">
        <v>20935</v>
      </c>
      <c r="G157" s="16">
        <v>1142</v>
      </c>
      <c r="H157" s="16">
        <v>53</v>
      </c>
    </row>
    <row r="158" spans="1:8" x14ac:dyDescent="0.35">
      <c r="A158" s="16" t="s">
        <v>508</v>
      </c>
      <c r="B158" s="16">
        <v>35068</v>
      </c>
      <c r="C158" s="16">
        <v>17159</v>
      </c>
      <c r="D158" s="16">
        <v>-7055</v>
      </c>
      <c r="E158" s="16">
        <v>3788</v>
      </c>
      <c r="F158" s="16">
        <v>21176</v>
      </c>
      <c r="G158" s="16">
        <v>3523</v>
      </c>
      <c r="H158" s="16">
        <v>226</v>
      </c>
    </row>
    <row r="159" spans="1:8" x14ac:dyDescent="0.35">
      <c r="A159" s="16" t="s">
        <v>509</v>
      </c>
      <c r="B159" s="16">
        <v>35386</v>
      </c>
      <c r="C159" s="16">
        <v>17167</v>
      </c>
      <c r="D159" s="16">
        <v>-7058</v>
      </c>
      <c r="E159" s="16">
        <v>3870</v>
      </c>
      <c r="F159" s="16">
        <v>21407</v>
      </c>
      <c r="G159" s="16">
        <v>6154</v>
      </c>
      <c r="H159" s="16">
        <v>277</v>
      </c>
    </row>
    <row r="160" spans="1:8" x14ac:dyDescent="0.35">
      <c r="A160" s="16" t="s">
        <v>510</v>
      </c>
      <c r="B160" s="16">
        <v>36527</v>
      </c>
      <c r="C160" s="16">
        <v>17698</v>
      </c>
      <c r="D160" s="16">
        <v>-8147</v>
      </c>
      <c r="E160" s="16">
        <v>3884</v>
      </c>
      <c r="F160" s="16">
        <v>23092</v>
      </c>
      <c r="G160" s="16">
        <v>1670</v>
      </c>
      <c r="H160" s="16">
        <v>201</v>
      </c>
    </row>
    <row r="161" spans="1:8" x14ac:dyDescent="0.35">
      <c r="A161" s="16" t="s">
        <v>511</v>
      </c>
      <c r="B161" s="16">
        <v>36459</v>
      </c>
      <c r="C161" s="16">
        <v>17698</v>
      </c>
      <c r="D161" s="16">
        <v>-8147</v>
      </c>
      <c r="E161" s="16">
        <v>3930</v>
      </c>
      <c r="F161" s="16">
        <v>22978</v>
      </c>
      <c r="G161" s="16">
        <v>894</v>
      </c>
      <c r="H161" s="16">
        <v>72</v>
      </c>
    </row>
    <row r="162" spans="1:8" x14ac:dyDescent="0.35">
      <c r="A162" s="16" t="s">
        <v>512</v>
      </c>
      <c r="B162" s="16">
        <v>36553</v>
      </c>
      <c r="C162" s="16">
        <v>17694</v>
      </c>
      <c r="D162" s="16">
        <v>-8141</v>
      </c>
      <c r="E162" s="16">
        <v>3975</v>
      </c>
      <c r="F162" s="16">
        <v>23025</v>
      </c>
      <c r="G162" s="16">
        <v>1032</v>
      </c>
      <c r="H162" s="16">
        <v>215</v>
      </c>
    </row>
    <row r="163" spans="1:8" x14ac:dyDescent="0.35">
      <c r="A163" s="16" t="s">
        <v>513</v>
      </c>
      <c r="B163" s="16">
        <v>36729</v>
      </c>
      <c r="C163" s="16">
        <v>17689</v>
      </c>
      <c r="D163" s="16">
        <v>-8139</v>
      </c>
      <c r="E163" s="16">
        <v>4091</v>
      </c>
      <c r="F163" s="16">
        <v>23088</v>
      </c>
      <c r="G163" s="16">
        <v>1939</v>
      </c>
      <c r="H163" s="16">
        <v>314</v>
      </c>
    </row>
    <row r="164" spans="1:8" x14ac:dyDescent="0.35">
      <c r="A164" s="16" t="s">
        <v>514</v>
      </c>
      <c r="B164" s="16">
        <v>39688</v>
      </c>
      <c r="C164" s="16">
        <v>19394</v>
      </c>
      <c r="D164" s="16">
        <v>-8909</v>
      </c>
      <c r="E164" s="16">
        <v>4181</v>
      </c>
      <c r="F164" s="16">
        <v>25022</v>
      </c>
      <c r="G164" s="16">
        <v>823</v>
      </c>
      <c r="H164" s="16">
        <v>219</v>
      </c>
    </row>
    <row r="165" spans="1:8" x14ac:dyDescent="0.35">
      <c r="A165" s="16" t="s">
        <v>515</v>
      </c>
      <c r="B165" s="16">
        <v>39714</v>
      </c>
      <c r="C165" s="16">
        <v>19394</v>
      </c>
      <c r="D165" s="16">
        <v>-8909</v>
      </c>
      <c r="E165" s="16">
        <v>4337</v>
      </c>
      <c r="F165" s="16">
        <v>24892</v>
      </c>
      <c r="G165" s="16">
        <v>1391</v>
      </c>
      <c r="H165" s="16">
        <v>95</v>
      </c>
    </row>
    <row r="166" spans="1:8" x14ac:dyDescent="0.35">
      <c r="A166" s="16" t="s">
        <v>516</v>
      </c>
      <c r="B166" s="16">
        <v>39846</v>
      </c>
      <c r="C166" s="16">
        <v>19383</v>
      </c>
      <c r="D166" s="16">
        <v>-8904</v>
      </c>
      <c r="E166" s="16">
        <v>4397</v>
      </c>
      <c r="F166" s="16">
        <v>24970</v>
      </c>
      <c r="G166" s="16">
        <v>1559</v>
      </c>
      <c r="H166" s="16">
        <v>243</v>
      </c>
    </row>
    <row r="167" spans="1:8" x14ac:dyDescent="0.35">
      <c r="A167" s="16" t="s">
        <v>517</v>
      </c>
      <c r="B167" s="16">
        <v>40062</v>
      </c>
      <c r="C167" s="16">
        <v>19388</v>
      </c>
      <c r="D167" s="16">
        <v>-8906</v>
      </c>
      <c r="E167" s="16">
        <v>4522</v>
      </c>
      <c r="F167" s="16">
        <v>25058</v>
      </c>
      <c r="G167" s="16">
        <v>2417</v>
      </c>
      <c r="H167" s="16">
        <v>313</v>
      </c>
    </row>
    <row r="168" spans="1:8" x14ac:dyDescent="0.35">
      <c r="A168" s="16" t="s">
        <v>518</v>
      </c>
      <c r="B168" s="16">
        <v>42494</v>
      </c>
      <c r="C168" s="16">
        <v>20256</v>
      </c>
      <c r="D168" s="16">
        <v>-9706</v>
      </c>
      <c r="E168" s="16">
        <v>4610</v>
      </c>
      <c r="F168" s="16">
        <v>27334</v>
      </c>
      <c r="G168" s="16">
        <v>929</v>
      </c>
      <c r="H168" s="16">
        <v>276</v>
      </c>
    </row>
    <row r="169" spans="1:8" x14ac:dyDescent="0.35">
      <c r="A169" s="16" t="s">
        <v>519</v>
      </c>
      <c r="B169" s="16">
        <v>42336</v>
      </c>
      <c r="C169" s="16">
        <v>20256</v>
      </c>
      <c r="D169" s="16">
        <v>-9706</v>
      </c>
      <c r="E169" s="16">
        <v>4668</v>
      </c>
      <c r="F169" s="16">
        <v>27118</v>
      </c>
      <c r="G169" s="16">
        <v>1589</v>
      </c>
      <c r="H169" s="16">
        <v>206</v>
      </c>
    </row>
    <row r="170" spans="1:8" x14ac:dyDescent="0.35">
      <c r="A170" s="16" t="s">
        <v>520</v>
      </c>
      <c r="B170" s="16">
        <v>42514</v>
      </c>
      <c r="C170" s="16">
        <v>20248</v>
      </c>
      <c r="D170" s="16">
        <v>-9702</v>
      </c>
      <c r="E170" s="16">
        <v>4711</v>
      </c>
      <c r="F170" s="16">
        <v>27257</v>
      </c>
      <c r="G170" s="16">
        <v>1848</v>
      </c>
      <c r="H170" s="16">
        <v>229</v>
      </c>
    </row>
    <row r="171" spans="1:8" x14ac:dyDescent="0.35">
      <c r="A171" s="16" t="s">
        <v>521</v>
      </c>
      <c r="B171" s="16">
        <v>42651</v>
      </c>
      <c r="C171" s="16">
        <v>20251</v>
      </c>
      <c r="D171" s="16">
        <v>-9724</v>
      </c>
      <c r="E171" s="16">
        <v>4742</v>
      </c>
      <c r="F171" s="16">
        <v>27382</v>
      </c>
      <c r="G171" s="16">
        <v>2909</v>
      </c>
      <c r="H171" s="16">
        <v>394</v>
      </c>
    </row>
    <row r="172" spans="1:8" x14ac:dyDescent="0.35">
      <c r="A172" s="16" t="s">
        <v>522</v>
      </c>
      <c r="B172" s="16">
        <v>45240</v>
      </c>
      <c r="C172" s="16">
        <v>21487</v>
      </c>
      <c r="D172" s="16">
        <v>-10563</v>
      </c>
      <c r="E172" s="16">
        <v>4781</v>
      </c>
      <c r="F172" s="16">
        <v>29535</v>
      </c>
      <c r="G172" s="16">
        <v>996</v>
      </c>
      <c r="H172" s="16">
        <v>238</v>
      </c>
    </row>
    <row r="173" spans="1:8" x14ac:dyDescent="0.35">
      <c r="A173" s="16" t="s">
        <v>523</v>
      </c>
      <c r="B173" s="16">
        <v>45277</v>
      </c>
      <c r="C173" s="16">
        <v>21487</v>
      </c>
      <c r="D173" s="16">
        <v>-10563</v>
      </c>
      <c r="E173" s="16">
        <v>4851</v>
      </c>
      <c r="F173" s="16">
        <v>29502</v>
      </c>
      <c r="G173" s="16">
        <v>1724</v>
      </c>
      <c r="H173" s="16">
        <v>138</v>
      </c>
    </row>
    <row r="174" spans="1:8" x14ac:dyDescent="0.35">
      <c r="A174" s="16" t="s">
        <v>524</v>
      </c>
      <c r="B174" s="16">
        <v>45314</v>
      </c>
      <c r="C174" s="16">
        <v>21478</v>
      </c>
      <c r="D174" s="16">
        <v>-10561</v>
      </c>
      <c r="E174" s="16">
        <v>4906</v>
      </c>
      <c r="F174" s="16">
        <v>29491</v>
      </c>
      <c r="G174" s="16">
        <v>1870</v>
      </c>
      <c r="H174" s="16">
        <v>335</v>
      </c>
    </row>
    <row r="175" spans="1:8" x14ac:dyDescent="0.35">
      <c r="A175" s="16" t="s">
        <v>525</v>
      </c>
      <c r="B175" s="16">
        <v>45665</v>
      </c>
      <c r="C175" s="16">
        <v>21486</v>
      </c>
      <c r="D175" s="16">
        <v>-10563</v>
      </c>
      <c r="E175" s="16">
        <v>4975</v>
      </c>
      <c r="F175" s="16">
        <v>29767</v>
      </c>
      <c r="G175" s="16">
        <v>3254</v>
      </c>
      <c r="H175" s="16">
        <v>387</v>
      </c>
    </row>
    <row r="176" spans="1:8" x14ac:dyDescent="0.35">
      <c r="A176" s="16" t="s">
        <v>526</v>
      </c>
      <c r="B176" s="16">
        <v>47129</v>
      </c>
      <c r="C176" s="16">
        <v>22458</v>
      </c>
      <c r="D176" s="16">
        <v>-11422</v>
      </c>
      <c r="E176" s="16">
        <v>5024</v>
      </c>
      <c r="F176" s="16">
        <v>31069</v>
      </c>
      <c r="G176" s="16">
        <v>1489</v>
      </c>
      <c r="H176" s="16">
        <v>342</v>
      </c>
    </row>
    <row r="177" spans="1:8" x14ac:dyDescent="0.35">
      <c r="A177" s="16" t="s">
        <v>527</v>
      </c>
      <c r="B177" s="16">
        <v>47375</v>
      </c>
      <c r="C177" s="16">
        <v>22458</v>
      </c>
      <c r="D177" s="16">
        <v>-11422</v>
      </c>
      <c r="E177" s="16">
        <v>5081</v>
      </c>
      <c r="F177" s="16">
        <v>31258</v>
      </c>
      <c r="G177" s="16">
        <v>1776</v>
      </c>
      <c r="H177" s="16">
        <v>151</v>
      </c>
    </row>
    <row r="178" spans="1:8" x14ac:dyDescent="0.35">
      <c r="A178" s="16" t="s">
        <v>528</v>
      </c>
      <c r="B178" s="16">
        <v>47626</v>
      </c>
      <c r="C178" s="16">
        <v>22448</v>
      </c>
      <c r="D178" s="16">
        <v>-11418</v>
      </c>
      <c r="E178" s="16">
        <v>5132</v>
      </c>
      <c r="F178" s="16">
        <v>31464</v>
      </c>
      <c r="G178" s="16">
        <v>1891</v>
      </c>
      <c r="H178" s="16">
        <v>414</v>
      </c>
    </row>
    <row r="179" spans="1:8" x14ac:dyDescent="0.35">
      <c r="A179" s="16" t="s">
        <v>529</v>
      </c>
      <c r="B179" s="16">
        <v>47885</v>
      </c>
      <c r="C179" s="16">
        <v>22449</v>
      </c>
      <c r="D179" s="16">
        <v>-11409</v>
      </c>
      <c r="E179" s="16">
        <v>5162</v>
      </c>
      <c r="F179" s="16">
        <v>31683</v>
      </c>
      <c r="G179" s="16">
        <v>3333</v>
      </c>
      <c r="H179" s="16">
        <v>225</v>
      </c>
    </row>
    <row r="180" spans="1:8" x14ac:dyDescent="0.35">
      <c r="A180" s="16" t="s">
        <v>1939</v>
      </c>
      <c r="B180" s="16">
        <v>48919</v>
      </c>
      <c r="C180" s="16">
        <v>22458</v>
      </c>
      <c r="D180" s="16">
        <v>-11426</v>
      </c>
      <c r="E180" s="16">
        <v>5263</v>
      </c>
      <c r="F180" s="16">
        <v>32624</v>
      </c>
      <c r="G180" s="16">
        <v>1579</v>
      </c>
      <c r="H180" s="16">
        <v>356</v>
      </c>
    </row>
  </sheetData>
  <pageMargins left="0.7" right="0.7" top="0.75" bottom="0.75" header="0.3" footer="0.3"/>
  <pageSetup paperSize="9" scale="10" orientation="portrait" horizontalDpi="4294967295" verticalDpi="4294967295" r:id="rId1"/>
  <tableParts count="1">
    <tablePart r:id="rId2"/>
  </tableParts>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E476BFC-CA5C-41D6-AB42-2ED276AE6A82}">
  <sheetPr codeName="Sheet49">
    <pageSetUpPr fitToPage="1"/>
  </sheetPr>
  <dimension ref="A1:U180"/>
  <sheetViews>
    <sheetView zoomScaleNormal="100" workbookViewId="0"/>
  </sheetViews>
  <sheetFormatPr defaultColWidth="9.453125" defaultRowHeight="15.5" x14ac:dyDescent="0.35"/>
  <cols>
    <col min="1" max="1" width="26.453125" style="9" customWidth="1"/>
    <col min="2" max="8" width="21.453125" style="9" customWidth="1"/>
    <col min="9" max="16384" width="9.453125" style="9"/>
  </cols>
  <sheetData>
    <row r="1" spans="1:21" ht="17.5" customHeight="1" x14ac:dyDescent="0.4">
      <c r="A1" s="2" t="s">
        <v>1583</v>
      </c>
      <c r="B1" s="5"/>
      <c r="C1" s="5"/>
      <c r="J1" s="28"/>
    </row>
    <row r="2" spans="1:21" ht="17.5" customHeight="1" x14ac:dyDescent="0.35">
      <c r="A2" s="12" t="s">
        <v>1075</v>
      </c>
      <c r="J2" s="28"/>
    </row>
    <row r="3" spans="1:21" ht="17.5" customHeight="1" x14ac:dyDescent="0.35">
      <c r="A3" s="12" t="s">
        <v>1497</v>
      </c>
      <c r="J3" s="28"/>
    </row>
    <row r="4" spans="1:21" ht="17.5" customHeight="1" x14ac:dyDescent="0.35">
      <c r="A4" s="12" t="s">
        <v>1076</v>
      </c>
      <c r="J4" s="28"/>
    </row>
    <row r="5" spans="1:21" ht="100.15" customHeight="1" x14ac:dyDescent="0.35">
      <c r="A5" s="101" t="s">
        <v>1079</v>
      </c>
      <c r="B5" s="13" t="s">
        <v>1584</v>
      </c>
      <c r="C5" s="13" t="s">
        <v>1585</v>
      </c>
      <c r="D5" s="13" t="s">
        <v>1586</v>
      </c>
      <c r="E5" s="13" t="s">
        <v>1587</v>
      </c>
      <c r="F5" s="13" t="s">
        <v>1588</v>
      </c>
      <c r="G5" s="18" t="s">
        <v>1589</v>
      </c>
      <c r="H5" s="13" t="s">
        <v>1350</v>
      </c>
      <c r="I5" s="13"/>
      <c r="J5" s="13"/>
      <c r="K5" s="13"/>
      <c r="L5" s="13"/>
      <c r="M5" s="13"/>
      <c r="N5" s="13"/>
      <c r="O5" s="13"/>
      <c r="P5" s="18"/>
      <c r="Q5" s="13"/>
      <c r="R5" s="13"/>
      <c r="S5" s="13"/>
      <c r="T5" s="18"/>
      <c r="U5" s="13"/>
    </row>
    <row r="6" spans="1:21" ht="15" customHeight="1" x14ac:dyDescent="0.35">
      <c r="A6" s="6" t="s">
        <v>1094</v>
      </c>
      <c r="B6" s="14" t="s">
        <v>1512</v>
      </c>
      <c r="C6" s="14" t="s">
        <v>1590</v>
      </c>
      <c r="D6" s="14" t="s">
        <v>1591</v>
      </c>
      <c r="E6" s="14" t="s">
        <v>1592</v>
      </c>
      <c r="F6" s="14" t="s">
        <v>1593</v>
      </c>
      <c r="G6" s="14" t="s">
        <v>1594</v>
      </c>
      <c r="H6" s="14" t="s">
        <v>1514</v>
      </c>
      <c r="I6" s="28"/>
    </row>
    <row r="7" spans="1:21" x14ac:dyDescent="0.35">
      <c r="A7" s="12">
        <v>1998</v>
      </c>
      <c r="B7" s="16">
        <v>13996</v>
      </c>
      <c r="C7" s="16">
        <v>-1404</v>
      </c>
      <c r="D7" s="16">
        <v>15400</v>
      </c>
      <c r="E7" s="16">
        <v>0</v>
      </c>
      <c r="F7" s="16">
        <v>-60378</v>
      </c>
      <c r="G7" s="16">
        <v>0</v>
      </c>
      <c r="H7" s="16">
        <v>16752</v>
      </c>
    </row>
    <row r="8" spans="1:21" x14ac:dyDescent="0.35">
      <c r="A8" s="12">
        <v>1999</v>
      </c>
      <c r="B8" s="16">
        <v>13256</v>
      </c>
      <c r="C8" s="16">
        <v>-1470</v>
      </c>
      <c r="D8" s="16">
        <v>14726</v>
      </c>
      <c r="E8" s="16">
        <v>-96</v>
      </c>
      <c r="F8" s="16">
        <v>-64384</v>
      </c>
      <c r="G8" s="16">
        <v>0</v>
      </c>
      <c r="H8" s="16">
        <v>16924</v>
      </c>
    </row>
    <row r="9" spans="1:21" x14ac:dyDescent="0.35">
      <c r="A9" s="12">
        <v>2000</v>
      </c>
      <c r="B9" s="16">
        <v>13212</v>
      </c>
      <c r="C9" s="16">
        <v>-1557</v>
      </c>
      <c r="D9" s="16">
        <v>14769</v>
      </c>
      <c r="E9" s="16">
        <v>-115</v>
      </c>
      <c r="F9" s="16">
        <v>-66053</v>
      </c>
      <c r="G9" s="16">
        <v>0</v>
      </c>
      <c r="H9" s="16">
        <v>19936</v>
      </c>
    </row>
    <row r="10" spans="1:21" x14ac:dyDescent="0.35">
      <c r="A10" s="12">
        <v>2001</v>
      </c>
      <c r="B10" s="16">
        <v>13475</v>
      </c>
      <c r="C10" s="16">
        <v>-1628</v>
      </c>
      <c r="D10" s="16">
        <v>15103</v>
      </c>
      <c r="E10" s="16">
        <v>-164</v>
      </c>
      <c r="F10" s="16">
        <v>-73207</v>
      </c>
      <c r="G10" s="16">
        <v>0</v>
      </c>
      <c r="H10" s="16">
        <v>18848</v>
      </c>
    </row>
    <row r="11" spans="1:21" x14ac:dyDescent="0.35">
      <c r="A11" s="12">
        <v>2002</v>
      </c>
      <c r="B11" s="16">
        <v>14282</v>
      </c>
      <c r="C11" s="16">
        <v>-1953</v>
      </c>
      <c r="D11" s="16">
        <v>16235</v>
      </c>
      <c r="E11" s="16">
        <v>-213</v>
      </c>
      <c r="F11" s="16">
        <v>-79149</v>
      </c>
      <c r="G11" s="16">
        <v>0</v>
      </c>
      <c r="H11" s="16">
        <v>20259</v>
      </c>
    </row>
    <row r="12" spans="1:21" x14ac:dyDescent="0.35">
      <c r="A12" s="12">
        <v>2003</v>
      </c>
      <c r="B12" s="16">
        <v>14278</v>
      </c>
      <c r="C12" s="16">
        <v>-2041</v>
      </c>
      <c r="D12" s="16">
        <v>16319</v>
      </c>
      <c r="E12" s="16">
        <v>-172</v>
      </c>
      <c r="F12" s="16">
        <v>-87858</v>
      </c>
      <c r="G12" s="16">
        <v>0</v>
      </c>
      <c r="H12" s="16">
        <v>20063</v>
      </c>
    </row>
    <row r="13" spans="1:21" x14ac:dyDescent="0.35">
      <c r="A13" s="12">
        <v>2004</v>
      </c>
      <c r="B13" s="16">
        <v>14476</v>
      </c>
      <c r="C13" s="16">
        <v>-2836</v>
      </c>
      <c r="D13" s="16">
        <v>17312</v>
      </c>
      <c r="E13" s="16">
        <v>-191</v>
      </c>
      <c r="F13" s="16">
        <v>-94718</v>
      </c>
      <c r="G13" s="16">
        <v>0</v>
      </c>
      <c r="H13" s="16">
        <v>23039</v>
      </c>
    </row>
    <row r="14" spans="1:21" x14ac:dyDescent="0.35">
      <c r="A14" s="12">
        <v>2005</v>
      </c>
      <c r="B14" s="16">
        <v>15207</v>
      </c>
      <c r="C14" s="16">
        <v>-3249</v>
      </c>
      <c r="D14" s="16">
        <v>18456</v>
      </c>
      <c r="E14" s="16">
        <v>-149</v>
      </c>
      <c r="F14" s="16">
        <v>-101368</v>
      </c>
      <c r="G14" s="16">
        <v>0</v>
      </c>
      <c r="H14" s="16">
        <v>25835</v>
      </c>
    </row>
    <row r="15" spans="1:21" x14ac:dyDescent="0.35">
      <c r="A15" s="12">
        <v>2006</v>
      </c>
      <c r="B15" s="16">
        <v>16244</v>
      </c>
      <c r="C15" s="16">
        <v>-3394</v>
      </c>
      <c r="D15" s="16">
        <v>19638</v>
      </c>
      <c r="E15" s="16">
        <v>-168</v>
      </c>
      <c r="F15" s="16">
        <v>-110357</v>
      </c>
      <c r="G15" s="16">
        <v>0</v>
      </c>
      <c r="H15" s="16">
        <v>23980</v>
      </c>
    </row>
    <row r="16" spans="1:21" x14ac:dyDescent="0.35">
      <c r="A16" s="12">
        <v>2007</v>
      </c>
      <c r="B16" s="16">
        <v>17416</v>
      </c>
      <c r="C16" s="16">
        <v>-3321</v>
      </c>
      <c r="D16" s="16">
        <v>20737</v>
      </c>
      <c r="E16" s="16">
        <v>-174</v>
      </c>
      <c r="F16" s="16">
        <v>-113108</v>
      </c>
      <c r="G16" s="16">
        <v>0</v>
      </c>
      <c r="H16" s="16">
        <v>28244</v>
      </c>
    </row>
    <row r="17" spans="1:8" x14ac:dyDescent="0.35">
      <c r="A17" s="12">
        <v>2008</v>
      </c>
      <c r="B17" s="16">
        <v>19031</v>
      </c>
      <c r="C17" s="16">
        <v>-3445</v>
      </c>
      <c r="D17" s="16">
        <v>22476</v>
      </c>
      <c r="E17" s="16">
        <v>-172</v>
      </c>
      <c r="F17" s="16">
        <v>-117884</v>
      </c>
      <c r="G17" s="16">
        <v>0</v>
      </c>
      <c r="H17" s="16">
        <v>31955</v>
      </c>
    </row>
    <row r="18" spans="1:8" x14ac:dyDescent="0.35">
      <c r="A18" s="12">
        <v>2009</v>
      </c>
      <c r="B18" s="16">
        <v>21893</v>
      </c>
      <c r="C18" s="16">
        <v>-3806</v>
      </c>
      <c r="D18" s="16">
        <v>25699</v>
      </c>
      <c r="E18" s="16">
        <v>-170</v>
      </c>
      <c r="F18" s="16">
        <v>-124730</v>
      </c>
      <c r="G18" s="16">
        <v>0</v>
      </c>
      <c r="H18" s="16">
        <v>33445</v>
      </c>
    </row>
    <row r="19" spans="1:8" x14ac:dyDescent="0.35">
      <c r="A19" s="12">
        <v>2010</v>
      </c>
      <c r="B19" s="16">
        <v>23982</v>
      </c>
      <c r="C19" s="16">
        <v>-3705</v>
      </c>
      <c r="D19" s="16">
        <v>27687</v>
      </c>
      <c r="E19" s="16">
        <v>-185</v>
      </c>
      <c r="F19" s="16">
        <v>-132331</v>
      </c>
      <c r="G19" s="16">
        <v>0</v>
      </c>
      <c r="H19" s="16">
        <v>29110</v>
      </c>
    </row>
    <row r="20" spans="1:8" x14ac:dyDescent="0.35">
      <c r="A20" s="12">
        <v>2011</v>
      </c>
      <c r="B20" s="16">
        <v>25530</v>
      </c>
      <c r="C20" s="16">
        <v>-3880</v>
      </c>
      <c r="D20" s="16">
        <v>29410</v>
      </c>
      <c r="E20" s="16">
        <v>132</v>
      </c>
      <c r="F20" s="16">
        <v>-126950</v>
      </c>
      <c r="G20" s="16">
        <v>0</v>
      </c>
      <c r="H20" s="16">
        <v>32006</v>
      </c>
    </row>
    <row r="21" spans="1:8" x14ac:dyDescent="0.35">
      <c r="A21" s="12">
        <v>2012</v>
      </c>
      <c r="B21" s="16">
        <v>27091</v>
      </c>
      <c r="C21" s="16">
        <v>-3735</v>
      </c>
      <c r="D21" s="16">
        <v>30826</v>
      </c>
      <c r="E21" s="16">
        <v>-51</v>
      </c>
      <c r="F21" s="16">
        <v>-128672</v>
      </c>
      <c r="G21" s="16">
        <v>0</v>
      </c>
      <c r="H21" s="16">
        <v>27168</v>
      </c>
    </row>
    <row r="22" spans="1:8" x14ac:dyDescent="0.35">
      <c r="A22" s="12">
        <v>2013</v>
      </c>
      <c r="B22" s="16">
        <v>27970</v>
      </c>
      <c r="C22" s="16">
        <v>-3395</v>
      </c>
      <c r="D22" s="16">
        <v>31365</v>
      </c>
      <c r="E22" s="16">
        <v>-32</v>
      </c>
      <c r="F22" s="16">
        <v>-122467</v>
      </c>
      <c r="G22" s="16">
        <v>0</v>
      </c>
      <c r="H22" s="16">
        <v>32547</v>
      </c>
    </row>
    <row r="23" spans="1:8" x14ac:dyDescent="0.35">
      <c r="A23" s="12">
        <v>2014</v>
      </c>
      <c r="B23" s="16">
        <v>28551</v>
      </c>
      <c r="C23" s="16">
        <v>-3218</v>
      </c>
      <c r="D23" s="16">
        <v>31769</v>
      </c>
      <c r="E23" s="16">
        <v>-27</v>
      </c>
      <c r="F23" s="16">
        <v>-124704</v>
      </c>
      <c r="G23" s="16">
        <v>0</v>
      </c>
      <c r="H23" s="16">
        <v>30474</v>
      </c>
    </row>
    <row r="24" spans="1:8" x14ac:dyDescent="0.35">
      <c r="A24" s="12">
        <v>2015</v>
      </c>
      <c r="B24" s="16">
        <v>29042</v>
      </c>
      <c r="C24" s="16">
        <v>-3076</v>
      </c>
      <c r="D24" s="16">
        <v>32118</v>
      </c>
      <c r="E24" s="16">
        <v>-13</v>
      </c>
      <c r="F24" s="16">
        <v>-121761</v>
      </c>
      <c r="G24" s="16">
        <v>0</v>
      </c>
      <c r="H24" s="16">
        <v>34289</v>
      </c>
    </row>
    <row r="25" spans="1:8" x14ac:dyDescent="0.35">
      <c r="A25" s="12">
        <v>2016</v>
      </c>
      <c r="B25" s="16">
        <v>29073</v>
      </c>
      <c r="C25" s="16">
        <v>-3035</v>
      </c>
      <c r="D25" s="16">
        <v>32108</v>
      </c>
      <c r="E25" s="16">
        <v>0</v>
      </c>
      <c r="F25" s="16">
        <v>-114607</v>
      </c>
      <c r="G25" s="16">
        <v>0</v>
      </c>
      <c r="H25" s="16">
        <v>42589</v>
      </c>
    </row>
    <row r="26" spans="1:8" x14ac:dyDescent="0.35">
      <c r="A26" s="12">
        <v>2017</v>
      </c>
      <c r="B26" s="16">
        <v>28673</v>
      </c>
      <c r="C26" s="16">
        <v>-2941</v>
      </c>
      <c r="D26" s="16">
        <v>31614</v>
      </c>
      <c r="E26" s="16">
        <v>0</v>
      </c>
      <c r="F26" s="16">
        <v>-113882</v>
      </c>
      <c r="G26" s="16">
        <v>0</v>
      </c>
      <c r="H26" s="16">
        <v>42664</v>
      </c>
    </row>
    <row r="27" spans="1:8" x14ac:dyDescent="0.35">
      <c r="A27" s="12">
        <v>2018</v>
      </c>
      <c r="B27" s="16">
        <v>28056</v>
      </c>
      <c r="C27" s="16">
        <v>-2859</v>
      </c>
      <c r="D27" s="16">
        <v>30915</v>
      </c>
      <c r="E27" s="16">
        <v>0</v>
      </c>
      <c r="F27" s="16">
        <v>-113570</v>
      </c>
      <c r="G27" s="16">
        <v>0</v>
      </c>
      <c r="H27" s="16">
        <v>43889</v>
      </c>
    </row>
    <row r="28" spans="1:8" x14ac:dyDescent="0.35">
      <c r="A28" s="12">
        <v>2019</v>
      </c>
      <c r="B28" s="16">
        <v>26604</v>
      </c>
      <c r="C28" s="16">
        <v>-2916</v>
      </c>
      <c r="D28" s="16">
        <v>29520</v>
      </c>
      <c r="E28" s="16">
        <v>0</v>
      </c>
      <c r="F28" s="16">
        <v>-111555</v>
      </c>
      <c r="G28" s="16">
        <v>0</v>
      </c>
      <c r="H28" s="16">
        <v>49515</v>
      </c>
    </row>
    <row r="29" spans="1:8" x14ac:dyDescent="0.35">
      <c r="A29" s="12">
        <v>2020</v>
      </c>
      <c r="B29" s="16">
        <v>26527</v>
      </c>
      <c r="C29" s="16">
        <v>-2977</v>
      </c>
      <c r="D29" s="16">
        <v>29504</v>
      </c>
      <c r="E29" s="16">
        <v>0</v>
      </c>
      <c r="F29" s="16">
        <v>-140448</v>
      </c>
      <c r="G29" s="16">
        <v>0</v>
      </c>
      <c r="H29" s="16">
        <v>43162</v>
      </c>
    </row>
    <row r="30" spans="1:8" x14ac:dyDescent="0.35">
      <c r="A30" s="12">
        <v>2021</v>
      </c>
      <c r="B30" s="16">
        <v>27259</v>
      </c>
      <c r="C30" s="16">
        <v>-2851</v>
      </c>
      <c r="D30" s="16">
        <v>30110</v>
      </c>
      <c r="E30" s="16">
        <v>0</v>
      </c>
      <c r="F30" s="16">
        <v>-137811</v>
      </c>
      <c r="G30" s="16">
        <v>0</v>
      </c>
      <c r="H30" s="16">
        <v>44888</v>
      </c>
    </row>
    <row r="31" spans="1:8" x14ac:dyDescent="0.35">
      <c r="A31" s="12">
        <v>2022</v>
      </c>
      <c r="B31" s="16">
        <v>26004</v>
      </c>
      <c r="C31" s="16">
        <v>-2835</v>
      </c>
      <c r="D31" s="16">
        <v>28839</v>
      </c>
      <c r="E31" s="16">
        <v>0</v>
      </c>
      <c r="F31" s="16">
        <v>-128654</v>
      </c>
      <c r="G31" s="16">
        <v>0</v>
      </c>
      <c r="H31" s="16">
        <v>59910</v>
      </c>
    </row>
    <row r="32" spans="1:8" x14ac:dyDescent="0.35">
      <c r="A32" s="12">
        <v>2023</v>
      </c>
      <c r="B32" s="16">
        <v>27718</v>
      </c>
      <c r="C32" s="16">
        <v>-2901</v>
      </c>
      <c r="D32" s="16">
        <v>30619</v>
      </c>
      <c r="E32" s="16">
        <v>0</v>
      </c>
      <c r="F32" s="16">
        <v>-132651</v>
      </c>
      <c r="G32" s="16">
        <v>0</v>
      </c>
      <c r="H32" s="16">
        <v>70280</v>
      </c>
    </row>
    <row r="33" spans="1:8" ht="13.75" customHeight="1" x14ac:dyDescent="0.35">
      <c r="A33" s="12">
        <v>2024</v>
      </c>
      <c r="B33" s="16">
        <v>28938</v>
      </c>
      <c r="C33" s="16">
        <v>-3014</v>
      </c>
      <c r="D33" s="16">
        <v>31952</v>
      </c>
      <c r="E33" s="16">
        <v>0</v>
      </c>
      <c r="F33" s="16">
        <v>-143775</v>
      </c>
      <c r="G33" s="16">
        <v>0</v>
      </c>
      <c r="H33" s="16">
        <v>72249</v>
      </c>
    </row>
    <row r="34" spans="1:8" ht="13.75" customHeight="1" x14ac:dyDescent="0.35">
      <c r="A34" s="12">
        <v>2025</v>
      </c>
      <c r="B34" s="16">
        <v>28081</v>
      </c>
      <c r="C34" s="16">
        <v>-3078</v>
      </c>
      <c r="D34" s="16">
        <v>31159</v>
      </c>
      <c r="E34" s="16">
        <v>0</v>
      </c>
      <c r="F34" s="16">
        <v>-146859</v>
      </c>
      <c r="G34" s="16">
        <v>0</v>
      </c>
      <c r="H34" s="16">
        <v>78721</v>
      </c>
    </row>
    <row r="35" spans="1:8" ht="30.4" customHeight="1" x14ac:dyDescent="0.35">
      <c r="A35" s="16" t="s">
        <v>42</v>
      </c>
      <c r="B35" s="16">
        <v>14125</v>
      </c>
      <c r="C35" s="16">
        <v>-1601</v>
      </c>
      <c r="D35" s="16">
        <v>15726</v>
      </c>
      <c r="E35" s="16">
        <v>0</v>
      </c>
      <c r="F35" s="16">
        <v>-59767</v>
      </c>
      <c r="G35" s="16">
        <v>0</v>
      </c>
      <c r="H35" s="16">
        <v>14970</v>
      </c>
    </row>
    <row r="36" spans="1:8" x14ac:dyDescent="0.35">
      <c r="A36" s="16" t="s">
        <v>43</v>
      </c>
      <c r="B36" s="16">
        <v>13931</v>
      </c>
      <c r="C36" s="16">
        <v>-1397</v>
      </c>
      <c r="D36" s="16">
        <v>15328</v>
      </c>
      <c r="E36" s="16">
        <v>0</v>
      </c>
      <c r="F36" s="16">
        <v>-61223</v>
      </c>
      <c r="G36" s="16">
        <v>0</v>
      </c>
      <c r="H36" s="16">
        <v>16685</v>
      </c>
    </row>
    <row r="37" spans="1:8" x14ac:dyDescent="0.35">
      <c r="A37" s="16" t="s">
        <v>44</v>
      </c>
      <c r="B37" s="16">
        <v>13028</v>
      </c>
      <c r="C37" s="16">
        <v>-1490</v>
      </c>
      <c r="D37" s="16">
        <v>14518</v>
      </c>
      <c r="E37" s="16">
        <v>-134</v>
      </c>
      <c r="F37" s="16">
        <v>-64055</v>
      </c>
      <c r="G37" s="16">
        <v>0</v>
      </c>
      <c r="H37" s="16">
        <v>18404</v>
      </c>
    </row>
    <row r="38" spans="1:8" x14ac:dyDescent="0.35">
      <c r="A38" s="16" t="s">
        <v>45</v>
      </c>
      <c r="B38" s="16">
        <v>13264</v>
      </c>
      <c r="C38" s="16">
        <v>-1584</v>
      </c>
      <c r="D38" s="16">
        <v>14848</v>
      </c>
      <c r="E38" s="16">
        <v>-109</v>
      </c>
      <c r="F38" s="16">
        <v>-67701</v>
      </c>
      <c r="G38" s="16">
        <v>0</v>
      </c>
      <c r="H38" s="16">
        <v>19458</v>
      </c>
    </row>
    <row r="39" spans="1:8" x14ac:dyDescent="0.35">
      <c r="A39" s="16" t="s">
        <v>46</v>
      </c>
      <c r="B39" s="16">
        <v>13528</v>
      </c>
      <c r="C39" s="16">
        <v>-1653</v>
      </c>
      <c r="D39" s="16">
        <v>15181</v>
      </c>
      <c r="E39" s="16">
        <v>-183</v>
      </c>
      <c r="F39" s="16">
        <v>-74454</v>
      </c>
      <c r="G39" s="16">
        <v>0</v>
      </c>
      <c r="H39" s="16">
        <v>19188</v>
      </c>
    </row>
    <row r="40" spans="1:8" x14ac:dyDescent="0.35">
      <c r="A40" s="16" t="s">
        <v>47</v>
      </c>
      <c r="B40" s="16">
        <v>14567</v>
      </c>
      <c r="C40" s="16">
        <v>-2031</v>
      </c>
      <c r="D40" s="16">
        <v>16598</v>
      </c>
      <c r="E40" s="16">
        <v>-215</v>
      </c>
      <c r="F40" s="16">
        <v>-81205</v>
      </c>
      <c r="G40" s="16">
        <v>0</v>
      </c>
      <c r="H40" s="16">
        <v>20197</v>
      </c>
    </row>
    <row r="41" spans="1:8" x14ac:dyDescent="0.35">
      <c r="A41" s="16" t="s">
        <v>48</v>
      </c>
      <c r="B41" s="16">
        <v>14105</v>
      </c>
      <c r="C41" s="16">
        <v>-2113</v>
      </c>
      <c r="D41" s="16">
        <v>16218</v>
      </c>
      <c r="E41" s="16">
        <v>-163</v>
      </c>
      <c r="F41" s="16">
        <v>-89446</v>
      </c>
      <c r="G41" s="16">
        <v>0</v>
      </c>
      <c r="H41" s="16">
        <v>20569</v>
      </c>
    </row>
    <row r="42" spans="1:8" x14ac:dyDescent="0.35">
      <c r="A42" s="16" t="s">
        <v>49</v>
      </c>
      <c r="B42" s="16">
        <v>14596</v>
      </c>
      <c r="C42" s="16">
        <v>-3016</v>
      </c>
      <c r="D42" s="16">
        <v>17612</v>
      </c>
      <c r="E42" s="16">
        <v>-191</v>
      </c>
      <c r="F42" s="16">
        <v>-96916</v>
      </c>
      <c r="G42" s="16">
        <v>0</v>
      </c>
      <c r="H42" s="16">
        <v>23902</v>
      </c>
    </row>
    <row r="43" spans="1:8" x14ac:dyDescent="0.35">
      <c r="A43" s="16" t="s">
        <v>50</v>
      </c>
      <c r="B43" s="16">
        <v>15419</v>
      </c>
      <c r="C43" s="16">
        <v>-3341</v>
      </c>
      <c r="D43" s="16">
        <v>18760</v>
      </c>
      <c r="E43" s="16">
        <v>-145</v>
      </c>
      <c r="F43" s="16">
        <v>-102745</v>
      </c>
      <c r="G43" s="16">
        <v>0</v>
      </c>
      <c r="H43" s="16">
        <v>26995</v>
      </c>
    </row>
    <row r="44" spans="1:8" x14ac:dyDescent="0.35">
      <c r="A44" s="16" t="s">
        <v>51</v>
      </c>
      <c r="B44" s="16">
        <v>16516</v>
      </c>
      <c r="C44" s="16">
        <v>-3401</v>
      </c>
      <c r="D44" s="16">
        <v>19917</v>
      </c>
      <c r="E44" s="16">
        <v>-154</v>
      </c>
      <c r="F44" s="16">
        <v>-109015</v>
      </c>
      <c r="G44" s="16">
        <v>0</v>
      </c>
      <c r="H44" s="16">
        <v>26705</v>
      </c>
    </row>
    <row r="45" spans="1:8" x14ac:dyDescent="0.35">
      <c r="A45" s="16" t="s">
        <v>52</v>
      </c>
      <c r="B45" s="16">
        <v>17720</v>
      </c>
      <c r="C45" s="16">
        <v>-3294</v>
      </c>
      <c r="D45" s="16">
        <v>21014</v>
      </c>
      <c r="E45" s="16">
        <v>-178</v>
      </c>
      <c r="F45" s="16">
        <v>-114680</v>
      </c>
      <c r="G45" s="16">
        <v>0</v>
      </c>
      <c r="H45" s="16">
        <v>28762</v>
      </c>
    </row>
    <row r="46" spans="1:8" x14ac:dyDescent="0.35">
      <c r="A46" s="16" t="s">
        <v>53</v>
      </c>
      <c r="B46" s="16">
        <v>19566</v>
      </c>
      <c r="C46" s="16">
        <v>-3536</v>
      </c>
      <c r="D46" s="16">
        <v>23102</v>
      </c>
      <c r="E46" s="16">
        <v>-113</v>
      </c>
      <c r="F46" s="16">
        <v>-120290</v>
      </c>
      <c r="G46" s="16">
        <v>0</v>
      </c>
      <c r="H46" s="16">
        <v>32335</v>
      </c>
    </row>
    <row r="47" spans="1:8" x14ac:dyDescent="0.35">
      <c r="A47" s="16" t="s">
        <v>54</v>
      </c>
      <c r="B47" s="16">
        <v>22662</v>
      </c>
      <c r="C47" s="16">
        <v>-3834</v>
      </c>
      <c r="D47" s="16">
        <v>26496</v>
      </c>
      <c r="E47" s="16">
        <v>-85</v>
      </c>
      <c r="F47" s="16">
        <v>-127108</v>
      </c>
      <c r="G47" s="16">
        <v>0</v>
      </c>
      <c r="H47" s="16">
        <v>32550</v>
      </c>
    </row>
    <row r="48" spans="1:8" x14ac:dyDescent="0.35">
      <c r="A48" s="16" t="s">
        <v>55</v>
      </c>
      <c r="B48" s="16">
        <v>24436</v>
      </c>
      <c r="C48" s="16">
        <v>-3661</v>
      </c>
      <c r="D48" s="16">
        <v>28097</v>
      </c>
      <c r="E48" s="16">
        <v>-85</v>
      </c>
      <c r="F48" s="16">
        <v>-131642</v>
      </c>
      <c r="G48" s="16">
        <v>0</v>
      </c>
      <c r="H48" s="16">
        <v>30308</v>
      </c>
    </row>
    <row r="49" spans="1:8" x14ac:dyDescent="0.35">
      <c r="A49" s="16" t="s">
        <v>56</v>
      </c>
      <c r="B49" s="16">
        <v>25887</v>
      </c>
      <c r="C49" s="16">
        <v>-3960</v>
      </c>
      <c r="D49" s="16">
        <v>29847</v>
      </c>
      <c r="E49" s="16">
        <v>-125</v>
      </c>
      <c r="F49" s="16">
        <v>-128177</v>
      </c>
      <c r="G49" s="16">
        <v>0</v>
      </c>
      <c r="H49" s="16">
        <v>29285</v>
      </c>
    </row>
    <row r="50" spans="1:8" x14ac:dyDescent="0.35">
      <c r="A50" s="16" t="s">
        <v>57</v>
      </c>
      <c r="B50" s="16">
        <v>27487</v>
      </c>
      <c r="C50" s="16">
        <v>-3648</v>
      </c>
      <c r="D50" s="16">
        <v>31135</v>
      </c>
      <c r="E50" s="16">
        <v>-13</v>
      </c>
      <c r="F50" s="16">
        <v>-125549</v>
      </c>
      <c r="G50" s="16">
        <v>0</v>
      </c>
      <c r="H50" s="16">
        <v>29470</v>
      </c>
    </row>
    <row r="51" spans="1:8" x14ac:dyDescent="0.35">
      <c r="A51" s="16" t="s">
        <v>58</v>
      </c>
      <c r="B51" s="16">
        <v>28132</v>
      </c>
      <c r="C51" s="16">
        <v>-3323</v>
      </c>
      <c r="D51" s="16">
        <v>31455</v>
      </c>
      <c r="E51" s="16">
        <v>-34</v>
      </c>
      <c r="F51" s="16">
        <v>-125742</v>
      </c>
      <c r="G51" s="16">
        <v>0</v>
      </c>
      <c r="H51" s="16">
        <v>29419</v>
      </c>
    </row>
    <row r="52" spans="1:8" x14ac:dyDescent="0.35">
      <c r="A52" s="16" t="s">
        <v>59</v>
      </c>
      <c r="B52" s="16">
        <v>28692</v>
      </c>
      <c r="C52" s="16">
        <v>-3167</v>
      </c>
      <c r="D52" s="16">
        <v>31859</v>
      </c>
      <c r="E52" s="16">
        <v>-28</v>
      </c>
      <c r="F52" s="16">
        <v>-122548</v>
      </c>
      <c r="G52" s="16">
        <v>0</v>
      </c>
      <c r="H52" s="16">
        <v>32769</v>
      </c>
    </row>
    <row r="53" spans="1:8" x14ac:dyDescent="0.35">
      <c r="A53" s="16" t="s">
        <v>60</v>
      </c>
      <c r="B53" s="16">
        <v>29162</v>
      </c>
      <c r="C53" s="16">
        <v>-3055</v>
      </c>
      <c r="D53" s="16">
        <v>32217</v>
      </c>
      <c r="E53" s="16">
        <v>-5</v>
      </c>
      <c r="F53" s="16">
        <v>-118739</v>
      </c>
      <c r="G53" s="16">
        <v>0</v>
      </c>
      <c r="H53" s="16">
        <v>37840</v>
      </c>
    </row>
    <row r="54" spans="1:8" x14ac:dyDescent="0.35">
      <c r="A54" s="16" t="s">
        <v>61</v>
      </c>
      <c r="B54" s="16">
        <v>29041</v>
      </c>
      <c r="C54" s="16">
        <v>-3004</v>
      </c>
      <c r="D54" s="16">
        <v>32045</v>
      </c>
      <c r="E54" s="16">
        <v>0</v>
      </c>
      <c r="F54" s="16">
        <v>-115057</v>
      </c>
      <c r="G54" s="16">
        <v>0</v>
      </c>
      <c r="H54" s="16">
        <v>42094</v>
      </c>
    </row>
    <row r="55" spans="1:8" x14ac:dyDescent="0.35">
      <c r="A55" s="16" t="s">
        <v>62</v>
      </c>
      <c r="B55" s="16">
        <v>28556</v>
      </c>
      <c r="C55" s="16">
        <v>-2952</v>
      </c>
      <c r="D55" s="16">
        <v>31508</v>
      </c>
      <c r="E55" s="16">
        <v>0</v>
      </c>
      <c r="F55" s="16">
        <v>-114197</v>
      </c>
      <c r="G55" s="16">
        <v>0</v>
      </c>
      <c r="H55" s="16">
        <v>42232</v>
      </c>
    </row>
    <row r="56" spans="1:8" x14ac:dyDescent="0.35">
      <c r="A56" s="16" t="s">
        <v>63</v>
      </c>
      <c r="B56" s="16">
        <v>27831</v>
      </c>
      <c r="C56" s="16">
        <v>-2820</v>
      </c>
      <c r="D56" s="16">
        <v>30651</v>
      </c>
      <c r="E56" s="16">
        <v>0</v>
      </c>
      <c r="F56" s="16">
        <v>-112570</v>
      </c>
      <c r="G56" s="16">
        <v>0</v>
      </c>
      <c r="H56" s="16">
        <v>45438</v>
      </c>
    </row>
    <row r="57" spans="1:8" x14ac:dyDescent="0.35">
      <c r="A57" s="16" t="s">
        <v>64</v>
      </c>
      <c r="B57" s="16">
        <v>26206</v>
      </c>
      <c r="C57" s="16">
        <v>-2951</v>
      </c>
      <c r="D57" s="16">
        <v>29157</v>
      </c>
      <c r="E57" s="16">
        <v>0</v>
      </c>
      <c r="F57" s="16">
        <v>-114628</v>
      </c>
      <c r="G57" s="16">
        <v>0</v>
      </c>
      <c r="H57" s="16">
        <v>47316</v>
      </c>
    </row>
    <row r="58" spans="1:8" x14ac:dyDescent="0.35">
      <c r="A58" s="16" t="s">
        <v>65</v>
      </c>
      <c r="B58" s="16">
        <v>27019</v>
      </c>
      <c r="C58" s="16">
        <v>-2959</v>
      </c>
      <c r="D58" s="16">
        <v>29978</v>
      </c>
      <c r="E58" s="16">
        <v>0</v>
      </c>
      <c r="F58" s="16">
        <v>-148992</v>
      </c>
      <c r="G58" s="16">
        <v>0</v>
      </c>
      <c r="H58" s="16">
        <v>42393</v>
      </c>
    </row>
    <row r="59" spans="1:8" x14ac:dyDescent="0.35">
      <c r="A59" s="16" t="s">
        <v>66</v>
      </c>
      <c r="B59" s="16">
        <v>26596</v>
      </c>
      <c r="C59" s="16">
        <v>-2879</v>
      </c>
      <c r="D59" s="16">
        <v>29475</v>
      </c>
      <c r="E59" s="16">
        <v>0</v>
      </c>
      <c r="F59" s="16">
        <v>-132788</v>
      </c>
      <c r="G59" s="16">
        <v>0</v>
      </c>
      <c r="H59" s="16">
        <v>46413</v>
      </c>
    </row>
    <row r="60" spans="1:8" x14ac:dyDescent="0.35">
      <c r="A60" s="16" t="s">
        <v>67</v>
      </c>
      <c r="B60" s="16">
        <v>26421</v>
      </c>
      <c r="C60" s="16">
        <v>-2819</v>
      </c>
      <c r="D60" s="16">
        <v>29240</v>
      </c>
      <c r="E60" s="16">
        <v>0</v>
      </c>
      <c r="F60" s="16">
        <v>-126654</v>
      </c>
      <c r="G60" s="16">
        <v>0</v>
      </c>
      <c r="H60" s="16">
        <v>66137</v>
      </c>
    </row>
    <row r="61" spans="1:8" x14ac:dyDescent="0.35">
      <c r="A61" s="16" t="s">
        <v>68</v>
      </c>
      <c r="B61" s="16">
        <v>28106</v>
      </c>
      <c r="C61" s="16">
        <v>-2909</v>
      </c>
      <c r="D61" s="16">
        <v>31015</v>
      </c>
      <c r="E61" s="16">
        <v>0</v>
      </c>
      <c r="F61" s="16">
        <v>-135077</v>
      </c>
      <c r="G61" s="16">
        <v>0</v>
      </c>
      <c r="H61" s="16">
        <v>71404</v>
      </c>
    </row>
    <row r="62" spans="1:8" x14ac:dyDescent="0.35">
      <c r="A62" s="16" t="s">
        <v>69</v>
      </c>
      <c r="B62" s="16">
        <v>29013</v>
      </c>
      <c r="C62" s="16">
        <v>-3051</v>
      </c>
      <c r="D62" s="16">
        <v>32064</v>
      </c>
      <c r="E62" s="16">
        <v>0</v>
      </c>
      <c r="F62" s="16">
        <v>-145093</v>
      </c>
      <c r="G62" s="16">
        <v>0</v>
      </c>
      <c r="H62" s="16">
        <v>74358</v>
      </c>
    </row>
    <row r="63" spans="1:8" x14ac:dyDescent="0.35">
      <c r="A63" s="16" t="s">
        <v>70</v>
      </c>
      <c r="B63" s="16">
        <v>27863</v>
      </c>
      <c r="C63" s="16">
        <v>-3086</v>
      </c>
      <c r="D63" s="16">
        <v>30949</v>
      </c>
      <c r="E63" s="16">
        <v>0</v>
      </c>
      <c r="F63" s="16">
        <v>-149166</v>
      </c>
      <c r="G63" s="16">
        <v>0</v>
      </c>
      <c r="H63" s="16">
        <v>78333</v>
      </c>
    </row>
    <row r="64" spans="1:8" ht="33.75" customHeight="1" x14ac:dyDescent="0.35">
      <c r="A64" s="16" t="s">
        <v>414</v>
      </c>
      <c r="B64" s="16">
        <v>3542</v>
      </c>
      <c r="C64" s="16">
        <v>-439</v>
      </c>
      <c r="D64" s="16">
        <v>3981</v>
      </c>
      <c r="E64" s="16">
        <v>0</v>
      </c>
      <c r="F64" s="16">
        <v>-14572</v>
      </c>
      <c r="G64" s="16">
        <v>0</v>
      </c>
      <c r="H64" s="16">
        <v>4108</v>
      </c>
    </row>
    <row r="65" spans="1:8" x14ac:dyDescent="0.35">
      <c r="A65" s="16" t="s">
        <v>415</v>
      </c>
      <c r="B65" s="16">
        <v>3534</v>
      </c>
      <c r="C65" s="16">
        <v>-434</v>
      </c>
      <c r="D65" s="16">
        <v>3968</v>
      </c>
      <c r="E65" s="16">
        <v>0</v>
      </c>
      <c r="F65" s="16">
        <v>-14277</v>
      </c>
      <c r="G65" s="16">
        <v>0</v>
      </c>
      <c r="H65" s="16">
        <v>4398</v>
      </c>
    </row>
    <row r="66" spans="1:8" x14ac:dyDescent="0.35">
      <c r="A66" s="16" t="s">
        <v>416</v>
      </c>
      <c r="B66" s="16">
        <v>3523</v>
      </c>
      <c r="C66" s="16">
        <v>-371</v>
      </c>
      <c r="D66" s="16">
        <v>3894</v>
      </c>
      <c r="E66" s="16">
        <v>0</v>
      </c>
      <c r="F66" s="16">
        <v>-14862</v>
      </c>
      <c r="G66" s="16">
        <v>0</v>
      </c>
      <c r="H66" s="16">
        <v>3850</v>
      </c>
    </row>
    <row r="67" spans="1:8" x14ac:dyDescent="0.35">
      <c r="A67" s="16" t="s">
        <v>417</v>
      </c>
      <c r="B67" s="16">
        <v>3526</v>
      </c>
      <c r="C67" s="16">
        <v>-357</v>
      </c>
      <c r="D67" s="16">
        <v>3883</v>
      </c>
      <c r="E67" s="16">
        <v>0</v>
      </c>
      <c r="F67" s="16">
        <v>-16056</v>
      </c>
      <c r="G67" s="16">
        <v>0</v>
      </c>
      <c r="H67" s="16">
        <v>2614</v>
      </c>
    </row>
    <row r="68" spans="1:8" x14ac:dyDescent="0.35">
      <c r="A68" s="16" t="s">
        <v>418</v>
      </c>
      <c r="B68" s="16">
        <v>3491</v>
      </c>
      <c r="C68" s="16">
        <v>-367</v>
      </c>
      <c r="D68" s="16">
        <v>3858</v>
      </c>
      <c r="E68" s="16">
        <v>0</v>
      </c>
      <c r="F68" s="16">
        <v>-15012</v>
      </c>
      <c r="G68" s="16">
        <v>0</v>
      </c>
      <c r="H68" s="16">
        <v>4474</v>
      </c>
    </row>
    <row r="69" spans="1:8" x14ac:dyDescent="0.35">
      <c r="A69" s="16" t="s">
        <v>419</v>
      </c>
      <c r="B69" s="16">
        <v>3496</v>
      </c>
      <c r="C69" s="16">
        <v>-338</v>
      </c>
      <c r="D69" s="16">
        <v>3834</v>
      </c>
      <c r="E69" s="16">
        <v>0</v>
      </c>
      <c r="F69" s="16">
        <v>-14809</v>
      </c>
      <c r="G69" s="16">
        <v>0</v>
      </c>
      <c r="H69" s="16">
        <v>4684</v>
      </c>
    </row>
    <row r="70" spans="1:8" x14ac:dyDescent="0.35">
      <c r="A70" s="16" t="s">
        <v>420</v>
      </c>
      <c r="B70" s="16">
        <v>3483</v>
      </c>
      <c r="C70" s="16">
        <v>-342</v>
      </c>
      <c r="D70" s="16">
        <v>3825</v>
      </c>
      <c r="E70" s="16">
        <v>0</v>
      </c>
      <c r="F70" s="16">
        <v>-14501</v>
      </c>
      <c r="G70" s="16">
        <v>0</v>
      </c>
      <c r="H70" s="16">
        <v>4980</v>
      </c>
    </row>
    <row r="71" spans="1:8" x14ac:dyDescent="0.35">
      <c r="A71" s="16" t="s">
        <v>421</v>
      </c>
      <c r="B71" s="16">
        <v>3461</v>
      </c>
      <c r="C71" s="16">
        <v>-350</v>
      </c>
      <c r="D71" s="16">
        <v>3811</v>
      </c>
      <c r="E71" s="16">
        <v>0</v>
      </c>
      <c r="F71" s="16">
        <v>-16901</v>
      </c>
      <c r="G71" s="16">
        <v>0</v>
      </c>
      <c r="H71" s="16">
        <v>2547</v>
      </c>
    </row>
    <row r="72" spans="1:8" x14ac:dyDescent="0.35">
      <c r="A72" s="16" t="s">
        <v>422</v>
      </c>
      <c r="B72" s="16">
        <v>3266</v>
      </c>
      <c r="C72" s="16">
        <v>-363</v>
      </c>
      <c r="D72" s="16">
        <v>3629</v>
      </c>
      <c r="E72" s="16">
        <v>-32</v>
      </c>
      <c r="F72" s="16">
        <v>-15352</v>
      </c>
      <c r="G72" s="16">
        <v>0</v>
      </c>
      <c r="H72" s="16">
        <v>5278</v>
      </c>
    </row>
    <row r="73" spans="1:8" x14ac:dyDescent="0.35">
      <c r="A73" s="16" t="s">
        <v>423</v>
      </c>
      <c r="B73" s="16">
        <v>3275</v>
      </c>
      <c r="C73" s="16">
        <v>-375</v>
      </c>
      <c r="D73" s="16">
        <v>3650</v>
      </c>
      <c r="E73" s="16">
        <v>-31</v>
      </c>
      <c r="F73" s="16">
        <v>-15575</v>
      </c>
      <c r="G73" s="16">
        <v>0</v>
      </c>
      <c r="H73" s="16">
        <v>5042</v>
      </c>
    </row>
    <row r="74" spans="1:8" x14ac:dyDescent="0.35">
      <c r="A74" s="16" t="s">
        <v>424</v>
      </c>
      <c r="B74" s="16">
        <v>3254</v>
      </c>
      <c r="C74" s="16">
        <v>-382</v>
      </c>
      <c r="D74" s="16">
        <v>3636</v>
      </c>
      <c r="E74" s="16">
        <v>-33</v>
      </c>
      <c r="F74" s="16">
        <v>-16556</v>
      </c>
      <c r="G74" s="16">
        <v>0</v>
      </c>
      <c r="H74" s="16">
        <v>4057</v>
      </c>
    </row>
    <row r="75" spans="1:8" x14ac:dyDescent="0.35">
      <c r="A75" s="16" t="s">
        <v>425</v>
      </c>
      <c r="B75" s="16">
        <v>3233</v>
      </c>
      <c r="C75" s="16">
        <v>-370</v>
      </c>
      <c r="D75" s="16">
        <v>3603</v>
      </c>
      <c r="E75" s="16">
        <v>-38</v>
      </c>
      <c r="F75" s="16">
        <v>-16572</v>
      </c>
      <c r="G75" s="16">
        <v>0</v>
      </c>
      <c r="H75" s="16">
        <v>4027</v>
      </c>
    </row>
    <row r="76" spans="1:8" x14ac:dyDescent="0.35">
      <c r="A76" s="16" t="s">
        <v>426</v>
      </c>
      <c r="B76" s="16">
        <v>3327</v>
      </c>
      <c r="C76" s="16">
        <v>-400</v>
      </c>
      <c r="D76" s="16">
        <v>3727</v>
      </c>
      <c r="E76" s="16">
        <v>-27</v>
      </c>
      <c r="F76" s="16">
        <v>-16374</v>
      </c>
      <c r="G76" s="16">
        <v>0</v>
      </c>
      <c r="H76" s="16">
        <v>5446</v>
      </c>
    </row>
    <row r="77" spans="1:8" x14ac:dyDescent="0.35">
      <c r="A77" s="16" t="s">
        <v>427</v>
      </c>
      <c r="B77" s="16">
        <v>3341</v>
      </c>
      <c r="C77" s="16">
        <v>-391</v>
      </c>
      <c r="D77" s="16">
        <v>3732</v>
      </c>
      <c r="E77" s="16">
        <v>-25</v>
      </c>
      <c r="F77" s="16">
        <v>-16762</v>
      </c>
      <c r="G77" s="16">
        <v>0</v>
      </c>
      <c r="H77" s="16">
        <v>5045</v>
      </c>
    </row>
    <row r="78" spans="1:8" x14ac:dyDescent="0.35">
      <c r="A78" s="16" t="s">
        <v>428</v>
      </c>
      <c r="B78" s="16">
        <v>3311</v>
      </c>
      <c r="C78" s="16">
        <v>-396</v>
      </c>
      <c r="D78" s="16">
        <v>3707</v>
      </c>
      <c r="E78" s="16">
        <v>-25</v>
      </c>
      <c r="F78" s="16">
        <v>-16345</v>
      </c>
      <c r="G78" s="16">
        <v>0</v>
      </c>
      <c r="H78" s="16">
        <v>5418</v>
      </c>
    </row>
    <row r="79" spans="1:8" x14ac:dyDescent="0.35">
      <c r="A79" s="16" t="s">
        <v>429</v>
      </c>
      <c r="B79" s="16">
        <v>3285</v>
      </c>
      <c r="C79" s="16">
        <v>-397</v>
      </c>
      <c r="D79" s="16">
        <v>3682</v>
      </c>
      <c r="E79" s="16">
        <v>-32</v>
      </c>
      <c r="F79" s="16">
        <v>-18220</v>
      </c>
      <c r="G79" s="16">
        <v>0</v>
      </c>
      <c r="H79" s="16">
        <v>3549</v>
      </c>
    </row>
    <row r="80" spans="1:8" x14ac:dyDescent="0.35">
      <c r="A80" s="16" t="s">
        <v>430</v>
      </c>
      <c r="B80" s="16">
        <v>3397</v>
      </c>
      <c r="C80" s="16">
        <v>-409</v>
      </c>
      <c r="D80" s="16">
        <v>3806</v>
      </c>
      <c r="E80" s="16">
        <v>-50</v>
      </c>
      <c r="F80" s="16">
        <v>-18607</v>
      </c>
      <c r="G80" s="16">
        <v>0</v>
      </c>
      <c r="H80" s="16">
        <v>4823</v>
      </c>
    </row>
    <row r="81" spans="1:8" x14ac:dyDescent="0.35">
      <c r="A81" s="16" t="s">
        <v>431</v>
      </c>
      <c r="B81" s="16">
        <v>3418</v>
      </c>
      <c r="C81" s="16">
        <v>-409</v>
      </c>
      <c r="D81" s="16">
        <v>3827</v>
      </c>
      <c r="E81" s="16">
        <v>-40</v>
      </c>
      <c r="F81" s="16">
        <v>-17576</v>
      </c>
      <c r="G81" s="16">
        <v>0</v>
      </c>
      <c r="H81" s="16">
        <v>5897</v>
      </c>
    </row>
    <row r="82" spans="1:8" x14ac:dyDescent="0.35">
      <c r="A82" s="16" t="s">
        <v>432</v>
      </c>
      <c r="B82" s="16">
        <v>3375</v>
      </c>
      <c r="C82" s="16">
        <v>-413</v>
      </c>
      <c r="D82" s="16">
        <v>3788</v>
      </c>
      <c r="E82" s="16">
        <v>-42</v>
      </c>
      <c r="F82" s="16">
        <v>-18804</v>
      </c>
      <c r="G82" s="16">
        <v>0</v>
      </c>
      <c r="H82" s="16">
        <v>4579</v>
      </c>
    </row>
    <row r="83" spans="1:8" x14ac:dyDescent="0.35">
      <c r="A83" s="16" t="s">
        <v>433</v>
      </c>
      <c r="B83" s="16">
        <v>3338</v>
      </c>
      <c r="C83" s="16">
        <v>-422</v>
      </c>
      <c r="D83" s="16">
        <v>3760</v>
      </c>
      <c r="E83" s="16">
        <v>-51</v>
      </c>
      <c r="F83" s="16">
        <v>-19467</v>
      </c>
      <c r="G83" s="16">
        <v>0</v>
      </c>
      <c r="H83" s="16">
        <v>3889</v>
      </c>
    </row>
    <row r="84" spans="1:8" x14ac:dyDescent="0.35">
      <c r="A84" s="16" t="s">
        <v>434</v>
      </c>
      <c r="B84" s="16">
        <v>3626</v>
      </c>
      <c r="C84" s="16">
        <v>-524</v>
      </c>
      <c r="D84" s="16">
        <v>4150</v>
      </c>
      <c r="E84" s="16">
        <v>-60</v>
      </c>
      <c r="F84" s="16">
        <v>-19670</v>
      </c>
      <c r="G84" s="16">
        <v>0</v>
      </c>
      <c r="H84" s="16">
        <v>5643</v>
      </c>
    </row>
    <row r="85" spans="1:8" x14ac:dyDescent="0.35">
      <c r="A85" s="16" t="s">
        <v>435</v>
      </c>
      <c r="B85" s="16">
        <v>3676</v>
      </c>
      <c r="C85" s="16">
        <v>-520</v>
      </c>
      <c r="D85" s="16">
        <v>4196</v>
      </c>
      <c r="E85" s="16">
        <v>-50</v>
      </c>
      <c r="F85" s="16">
        <v>-20105</v>
      </c>
      <c r="G85" s="16">
        <v>0</v>
      </c>
      <c r="H85" s="16">
        <v>5282</v>
      </c>
    </row>
    <row r="86" spans="1:8" x14ac:dyDescent="0.35">
      <c r="A86" s="16" t="s">
        <v>436</v>
      </c>
      <c r="B86" s="16">
        <v>3642</v>
      </c>
      <c r="C86" s="16">
        <v>-487</v>
      </c>
      <c r="D86" s="16">
        <v>4129</v>
      </c>
      <c r="E86" s="16">
        <v>-52</v>
      </c>
      <c r="F86" s="16">
        <v>-19907</v>
      </c>
      <c r="G86" s="16">
        <v>0</v>
      </c>
      <c r="H86" s="16">
        <v>5445</v>
      </c>
    </row>
    <row r="87" spans="1:8" x14ac:dyDescent="0.35">
      <c r="A87" s="16" t="s">
        <v>437</v>
      </c>
      <c r="B87" s="16">
        <v>3623</v>
      </c>
      <c r="C87" s="16">
        <v>-500</v>
      </c>
      <c r="D87" s="16">
        <v>4123</v>
      </c>
      <c r="E87" s="16">
        <v>-53</v>
      </c>
      <c r="F87" s="16">
        <v>-21523</v>
      </c>
      <c r="G87" s="16">
        <v>0</v>
      </c>
      <c r="H87" s="16">
        <v>3827</v>
      </c>
    </row>
    <row r="88" spans="1:8" x14ac:dyDescent="0.35">
      <c r="A88" s="16" t="s">
        <v>438</v>
      </c>
      <c r="B88" s="16">
        <v>3584</v>
      </c>
      <c r="C88" s="16">
        <v>-481</v>
      </c>
      <c r="D88" s="16">
        <v>4065</v>
      </c>
      <c r="E88" s="16">
        <v>-42</v>
      </c>
      <c r="F88" s="16">
        <v>-22604</v>
      </c>
      <c r="G88" s="16">
        <v>0</v>
      </c>
      <c r="H88" s="16">
        <v>4995</v>
      </c>
    </row>
    <row r="89" spans="1:8" x14ac:dyDescent="0.35">
      <c r="A89" s="16" t="s">
        <v>439</v>
      </c>
      <c r="B89" s="16">
        <v>3578</v>
      </c>
      <c r="C89" s="16">
        <v>-538</v>
      </c>
      <c r="D89" s="16">
        <v>4116</v>
      </c>
      <c r="E89" s="16">
        <v>-38</v>
      </c>
      <c r="F89" s="16">
        <v>-21326</v>
      </c>
      <c r="G89" s="16">
        <v>0</v>
      </c>
      <c r="H89" s="16">
        <v>6175</v>
      </c>
    </row>
    <row r="90" spans="1:8" x14ac:dyDescent="0.35">
      <c r="A90" s="16" t="s">
        <v>440</v>
      </c>
      <c r="B90" s="16">
        <v>3493</v>
      </c>
      <c r="C90" s="16">
        <v>-522</v>
      </c>
      <c r="D90" s="16">
        <v>4015</v>
      </c>
      <c r="E90" s="16">
        <v>-39</v>
      </c>
      <c r="F90" s="16">
        <v>-22405</v>
      </c>
      <c r="G90" s="16">
        <v>0</v>
      </c>
      <c r="H90" s="16">
        <v>5066</v>
      </c>
    </row>
    <row r="91" spans="1:8" x14ac:dyDescent="0.35">
      <c r="A91" s="16" t="s">
        <v>441</v>
      </c>
      <c r="B91" s="16">
        <v>3450</v>
      </c>
      <c r="C91" s="16">
        <v>-572</v>
      </c>
      <c r="D91" s="16">
        <v>4022</v>
      </c>
      <c r="E91" s="16">
        <v>-44</v>
      </c>
      <c r="F91" s="16">
        <v>-23111</v>
      </c>
      <c r="G91" s="16">
        <v>0</v>
      </c>
      <c r="H91" s="16">
        <v>4333</v>
      </c>
    </row>
    <row r="92" spans="1:8" x14ac:dyDescent="0.35">
      <c r="A92" s="16" t="s">
        <v>442</v>
      </c>
      <c r="B92" s="16">
        <v>3657</v>
      </c>
      <c r="C92" s="16">
        <v>-759</v>
      </c>
      <c r="D92" s="16">
        <v>4416</v>
      </c>
      <c r="E92" s="16">
        <v>-49</v>
      </c>
      <c r="F92" s="16">
        <v>-24660</v>
      </c>
      <c r="G92" s="16">
        <v>0</v>
      </c>
      <c r="H92" s="16">
        <v>5361</v>
      </c>
    </row>
    <row r="93" spans="1:8" x14ac:dyDescent="0.35">
      <c r="A93" s="16" t="s">
        <v>443</v>
      </c>
      <c r="B93" s="16">
        <v>3733</v>
      </c>
      <c r="C93" s="16">
        <v>-726</v>
      </c>
      <c r="D93" s="16">
        <v>4459</v>
      </c>
      <c r="E93" s="16">
        <v>-49</v>
      </c>
      <c r="F93" s="16">
        <v>-23126</v>
      </c>
      <c r="G93" s="16">
        <v>0</v>
      </c>
      <c r="H93" s="16">
        <v>6989</v>
      </c>
    </row>
    <row r="94" spans="1:8" x14ac:dyDescent="0.35">
      <c r="A94" s="16" t="s">
        <v>444</v>
      </c>
      <c r="B94" s="16">
        <v>3636</v>
      </c>
      <c r="C94" s="16">
        <v>-779</v>
      </c>
      <c r="D94" s="16">
        <v>4415</v>
      </c>
      <c r="E94" s="16">
        <v>-49</v>
      </c>
      <c r="F94" s="16">
        <v>-23821</v>
      </c>
      <c r="G94" s="16">
        <v>0</v>
      </c>
      <c r="H94" s="16">
        <v>6356</v>
      </c>
    </row>
    <row r="95" spans="1:8" x14ac:dyDescent="0.35">
      <c r="A95" s="16" t="s">
        <v>445</v>
      </c>
      <c r="B95" s="16">
        <v>3570</v>
      </c>
      <c r="C95" s="16">
        <v>-752</v>
      </c>
      <c r="D95" s="16">
        <v>4322</v>
      </c>
      <c r="E95" s="16">
        <v>-44</v>
      </c>
      <c r="F95" s="16">
        <v>-25309</v>
      </c>
      <c r="G95" s="16">
        <v>0</v>
      </c>
      <c r="H95" s="16">
        <v>5196</v>
      </c>
    </row>
    <row r="96" spans="1:8" x14ac:dyDescent="0.35">
      <c r="A96" s="16" t="s">
        <v>446</v>
      </c>
      <c r="B96" s="16">
        <v>3851</v>
      </c>
      <c r="C96" s="16">
        <v>-785</v>
      </c>
      <c r="D96" s="16">
        <v>4636</v>
      </c>
      <c r="E96" s="16">
        <v>-39</v>
      </c>
      <c r="F96" s="16">
        <v>-26405</v>
      </c>
      <c r="G96" s="16">
        <v>0</v>
      </c>
      <c r="H96" s="16">
        <v>5645</v>
      </c>
    </row>
    <row r="97" spans="1:8" x14ac:dyDescent="0.35">
      <c r="A97" s="16" t="s">
        <v>447</v>
      </c>
      <c r="B97" s="16">
        <v>3944</v>
      </c>
      <c r="C97" s="16">
        <v>-822</v>
      </c>
      <c r="D97" s="16">
        <v>4766</v>
      </c>
      <c r="E97" s="16">
        <v>-32</v>
      </c>
      <c r="F97" s="16">
        <v>-24638</v>
      </c>
      <c r="G97" s="16">
        <v>0</v>
      </c>
      <c r="H97" s="16">
        <v>7688</v>
      </c>
    </row>
    <row r="98" spans="1:8" x14ac:dyDescent="0.35">
      <c r="A98" s="16" t="s">
        <v>448</v>
      </c>
      <c r="B98" s="16">
        <v>3842</v>
      </c>
      <c r="C98" s="16">
        <v>-890</v>
      </c>
      <c r="D98" s="16">
        <v>4732</v>
      </c>
      <c r="E98" s="16">
        <v>-34</v>
      </c>
      <c r="F98" s="16">
        <v>-25016</v>
      </c>
      <c r="G98" s="16">
        <v>0</v>
      </c>
      <c r="H98" s="16">
        <v>7306</v>
      </c>
    </row>
    <row r="99" spans="1:8" x14ac:dyDescent="0.35">
      <c r="A99" s="16" t="s">
        <v>449</v>
      </c>
      <c r="B99" s="16">
        <v>3782</v>
      </c>
      <c r="C99" s="16">
        <v>-844</v>
      </c>
      <c r="D99" s="16">
        <v>4626</v>
      </c>
      <c r="E99" s="16">
        <v>-40</v>
      </c>
      <c r="F99" s="16">
        <v>-26686</v>
      </c>
      <c r="G99" s="16">
        <v>0</v>
      </c>
      <c r="H99" s="16">
        <v>6356</v>
      </c>
    </row>
    <row r="100" spans="1:8" x14ac:dyDescent="0.35">
      <c r="A100" s="16" t="s">
        <v>450</v>
      </c>
      <c r="B100" s="16">
        <v>4115</v>
      </c>
      <c r="C100" s="16">
        <v>-848</v>
      </c>
      <c r="D100" s="16">
        <v>4963</v>
      </c>
      <c r="E100" s="16">
        <v>-22</v>
      </c>
      <c r="F100" s="16">
        <v>-31257</v>
      </c>
      <c r="G100" s="16">
        <v>0</v>
      </c>
      <c r="H100" s="16">
        <v>2452</v>
      </c>
    </row>
    <row r="101" spans="1:8" x14ac:dyDescent="0.35">
      <c r="A101" s="16" t="s">
        <v>451</v>
      </c>
      <c r="B101" s="16">
        <v>4232</v>
      </c>
      <c r="C101" s="16">
        <v>-881</v>
      </c>
      <c r="D101" s="16">
        <v>5113</v>
      </c>
      <c r="E101" s="16">
        <v>-28</v>
      </c>
      <c r="F101" s="16">
        <v>-26480</v>
      </c>
      <c r="G101" s="16">
        <v>0</v>
      </c>
      <c r="H101" s="16">
        <v>7393</v>
      </c>
    </row>
    <row r="102" spans="1:8" x14ac:dyDescent="0.35">
      <c r="A102" s="16" t="s">
        <v>452</v>
      </c>
      <c r="B102" s="16">
        <v>4115</v>
      </c>
      <c r="C102" s="16">
        <v>-821</v>
      </c>
      <c r="D102" s="16">
        <v>4936</v>
      </c>
      <c r="E102" s="16">
        <v>-78</v>
      </c>
      <c r="F102" s="16">
        <v>-25934</v>
      </c>
      <c r="G102" s="16">
        <v>0</v>
      </c>
      <c r="H102" s="16">
        <v>7779</v>
      </c>
    </row>
    <row r="103" spans="1:8" x14ac:dyDescent="0.35">
      <c r="A103" s="16" t="s">
        <v>453</v>
      </c>
      <c r="B103" s="16">
        <v>4054</v>
      </c>
      <c r="C103" s="16">
        <v>-851</v>
      </c>
      <c r="D103" s="16">
        <v>4905</v>
      </c>
      <c r="E103" s="16">
        <v>-26</v>
      </c>
      <c r="F103" s="16">
        <v>-25344</v>
      </c>
      <c r="G103" s="16">
        <v>0</v>
      </c>
      <c r="H103" s="16">
        <v>9081</v>
      </c>
    </row>
    <row r="104" spans="1:8" x14ac:dyDescent="0.35">
      <c r="A104" s="16" t="s">
        <v>454</v>
      </c>
      <c r="B104" s="16">
        <v>4413</v>
      </c>
      <c r="C104" s="16">
        <v>-845</v>
      </c>
      <c r="D104" s="16">
        <v>5258</v>
      </c>
      <c r="E104" s="16">
        <v>-20</v>
      </c>
      <c r="F104" s="16">
        <v>-31789</v>
      </c>
      <c r="G104" s="16">
        <v>0</v>
      </c>
      <c r="H104" s="16">
        <v>3840</v>
      </c>
    </row>
    <row r="105" spans="1:8" x14ac:dyDescent="0.35">
      <c r="A105" s="16" t="s">
        <v>455</v>
      </c>
      <c r="B105" s="16">
        <v>4536</v>
      </c>
      <c r="C105" s="16">
        <v>-808</v>
      </c>
      <c r="D105" s="16">
        <v>5344</v>
      </c>
      <c r="E105" s="16">
        <v>-73</v>
      </c>
      <c r="F105" s="16">
        <v>-28142</v>
      </c>
      <c r="G105" s="16">
        <v>0</v>
      </c>
      <c r="H105" s="16">
        <v>7417</v>
      </c>
    </row>
    <row r="106" spans="1:8" x14ac:dyDescent="0.35">
      <c r="A106" s="16" t="s">
        <v>456</v>
      </c>
      <c r="B106" s="16">
        <v>4413</v>
      </c>
      <c r="C106" s="16">
        <v>-817</v>
      </c>
      <c r="D106" s="16">
        <v>5230</v>
      </c>
      <c r="E106" s="16">
        <v>-55</v>
      </c>
      <c r="F106" s="16">
        <v>-27833</v>
      </c>
      <c r="G106" s="16">
        <v>0</v>
      </c>
      <c r="H106" s="16">
        <v>7906</v>
      </c>
    </row>
    <row r="107" spans="1:8" x14ac:dyDescent="0.35">
      <c r="A107" s="16" t="s">
        <v>457</v>
      </c>
      <c r="B107" s="16">
        <v>4358</v>
      </c>
      <c r="C107" s="16">
        <v>-824</v>
      </c>
      <c r="D107" s="16">
        <v>5182</v>
      </c>
      <c r="E107" s="16">
        <v>-30</v>
      </c>
      <c r="F107" s="16">
        <v>-26916</v>
      </c>
      <c r="G107" s="16">
        <v>0</v>
      </c>
      <c r="H107" s="16">
        <v>9599</v>
      </c>
    </row>
    <row r="108" spans="1:8" x14ac:dyDescent="0.35">
      <c r="A108" s="16" t="s">
        <v>458</v>
      </c>
      <c r="B108" s="16">
        <v>4891</v>
      </c>
      <c r="C108" s="16">
        <v>-825</v>
      </c>
      <c r="D108" s="16">
        <v>5716</v>
      </c>
      <c r="E108" s="16">
        <v>-51</v>
      </c>
      <c r="F108" s="16">
        <v>-33415</v>
      </c>
      <c r="G108" s="16">
        <v>0</v>
      </c>
      <c r="H108" s="16">
        <v>3750</v>
      </c>
    </row>
    <row r="109" spans="1:8" x14ac:dyDescent="0.35">
      <c r="A109" s="16" t="s">
        <v>459</v>
      </c>
      <c r="B109" s="16">
        <v>4891</v>
      </c>
      <c r="C109" s="16">
        <v>-856</v>
      </c>
      <c r="D109" s="16">
        <v>5747</v>
      </c>
      <c r="E109" s="16">
        <v>-40</v>
      </c>
      <c r="F109" s="16">
        <v>-28637</v>
      </c>
      <c r="G109" s="16">
        <v>0</v>
      </c>
      <c r="H109" s="16">
        <v>9174</v>
      </c>
    </row>
    <row r="110" spans="1:8" x14ac:dyDescent="0.35">
      <c r="A110" s="16" t="s">
        <v>460</v>
      </c>
      <c r="B110" s="16">
        <v>4891</v>
      </c>
      <c r="C110" s="16">
        <v>-940</v>
      </c>
      <c r="D110" s="16">
        <v>5831</v>
      </c>
      <c r="E110" s="16">
        <v>-51</v>
      </c>
      <c r="F110" s="16">
        <v>-28916</v>
      </c>
      <c r="G110" s="16">
        <v>0</v>
      </c>
      <c r="H110" s="16">
        <v>9432</v>
      </c>
    </row>
    <row r="111" spans="1:8" x14ac:dyDescent="0.35">
      <c r="A111" s="16" t="s">
        <v>461</v>
      </c>
      <c r="B111" s="16">
        <v>4893</v>
      </c>
      <c r="C111" s="16">
        <v>-915</v>
      </c>
      <c r="D111" s="16">
        <v>5808</v>
      </c>
      <c r="E111" s="16">
        <v>29</v>
      </c>
      <c r="F111" s="16">
        <v>-29322</v>
      </c>
      <c r="G111" s="16">
        <v>0</v>
      </c>
      <c r="H111" s="16">
        <v>9979</v>
      </c>
    </row>
    <row r="112" spans="1:8" x14ac:dyDescent="0.35">
      <c r="A112" s="16" t="s">
        <v>462</v>
      </c>
      <c r="B112" s="16">
        <v>5667</v>
      </c>
      <c r="C112" s="16">
        <v>-1013</v>
      </c>
      <c r="D112" s="16">
        <v>6680</v>
      </c>
      <c r="E112" s="16">
        <v>-52</v>
      </c>
      <c r="F112" s="16">
        <v>-35362</v>
      </c>
      <c r="G112" s="16">
        <v>0</v>
      </c>
      <c r="H112" s="16">
        <v>4020</v>
      </c>
    </row>
    <row r="113" spans="1:8" x14ac:dyDescent="0.35">
      <c r="A113" s="16" t="s">
        <v>463</v>
      </c>
      <c r="B113" s="16">
        <v>5667</v>
      </c>
      <c r="C113" s="16">
        <v>-964</v>
      </c>
      <c r="D113" s="16">
        <v>6631</v>
      </c>
      <c r="E113" s="16">
        <v>14</v>
      </c>
      <c r="F113" s="16">
        <v>-29993</v>
      </c>
      <c r="G113" s="16">
        <v>0</v>
      </c>
      <c r="H113" s="16">
        <v>9652</v>
      </c>
    </row>
    <row r="114" spans="1:8" x14ac:dyDescent="0.35">
      <c r="A114" s="16" t="s">
        <v>464</v>
      </c>
      <c r="B114" s="16">
        <v>5666</v>
      </c>
      <c r="C114" s="16">
        <v>-914</v>
      </c>
      <c r="D114" s="16">
        <v>6580</v>
      </c>
      <c r="E114" s="16">
        <v>-161</v>
      </c>
      <c r="F114" s="16">
        <v>-30053</v>
      </c>
      <c r="G114" s="16">
        <v>0</v>
      </c>
      <c r="H114" s="16">
        <v>9794</v>
      </c>
    </row>
    <row r="115" spans="1:8" x14ac:dyDescent="0.35">
      <c r="A115" s="16" t="s">
        <v>465</v>
      </c>
      <c r="B115" s="16">
        <v>5662</v>
      </c>
      <c r="C115" s="16">
        <v>-943</v>
      </c>
      <c r="D115" s="16">
        <v>6605</v>
      </c>
      <c r="E115" s="16">
        <v>114</v>
      </c>
      <c r="F115" s="16">
        <v>-31700</v>
      </c>
      <c r="G115" s="16">
        <v>0</v>
      </c>
      <c r="H115" s="16">
        <v>9084</v>
      </c>
    </row>
    <row r="116" spans="1:8" x14ac:dyDescent="0.35">
      <c r="A116" s="16" t="s">
        <v>466</v>
      </c>
      <c r="B116" s="16">
        <v>6108</v>
      </c>
      <c r="C116" s="16">
        <v>-898</v>
      </c>
      <c r="D116" s="16">
        <v>7006</v>
      </c>
      <c r="E116" s="16">
        <v>-28</v>
      </c>
      <c r="F116" s="16">
        <v>-36674</v>
      </c>
      <c r="G116" s="16">
        <v>0</v>
      </c>
      <c r="H116" s="16">
        <v>3519</v>
      </c>
    </row>
    <row r="117" spans="1:8" x14ac:dyDescent="0.35">
      <c r="A117" s="16" t="s">
        <v>467</v>
      </c>
      <c r="B117" s="16">
        <v>6108</v>
      </c>
      <c r="C117" s="16">
        <v>-959</v>
      </c>
      <c r="D117" s="16">
        <v>7067</v>
      </c>
      <c r="E117" s="16">
        <v>-167</v>
      </c>
      <c r="F117" s="16">
        <v>-32258</v>
      </c>
      <c r="G117" s="16">
        <v>0</v>
      </c>
      <c r="H117" s="16">
        <v>7937</v>
      </c>
    </row>
    <row r="118" spans="1:8" x14ac:dyDescent="0.35">
      <c r="A118" s="16" t="s">
        <v>468</v>
      </c>
      <c r="B118" s="16">
        <v>6104</v>
      </c>
      <c r="C118" s="16">
        <v>-905</v>
      </c>
      <c r="D118" s="16">
        <v>7009</v>
      </c>
      <c r="E118" s="16">
        <v>-104</v>
      </c>
      <c r="F118" s="16">
        <v>-31699</v>
      </c>
      <c r="G118" s="16">
        <v>0</v>
      </c>
      <c r="H118" s="16">
        <v>8570</v>
      </c>
    </row>
    <row r="119" spans="1:8" x14ac:dyDescent="0.35">
      <c r="A119" s="16" t="s">
        <v>469</v>
      </c>
      <c r="B119" s="16">
        <v>6116</v>
      </c>
      <c r="C119" s="16">
        <v>-899</v>
      </c>
      <c r="D119" s="16">
        <v>7015</v>
      </c>
      <c r="E119" s="16">
        <v>214</v>
      </c>
      <c r="F119" s="16">
        <v>-31011</v>
      </c>
      <c r="G119" s="16">
        <v>0</v>
      </c>
      <c r="H119" s="16">
        <v>10282</v>
      </c>
    </row>
    <row r="120" spans="1:8" x14ac:dyDescent="0.35">
      <c r="A120" s="16" t="s">
        <v>470</v>
      </c>
      <c r="B120" s="16">
        <v>6472</v>
      </c>
      <c r="C120" s="16">
        <v>-994</v>
      </c>
      <c r="D120" s="16">
        <v>7466</v>
      </c>
      <c r="E120" s="16">
        <v>-31</v>
      </c>
      <c r="F120" s="16">
        <v>-38131</v>
      </c>
      <c r="G120" s="16">
        <v>0</v>
      </c>
      <c r="H120" s="16">
        <v>1042</v>
      </c>
    </row>
    <row r="121" spans="1:8" x14ac:dyDescent="0.35">
      <c r="A121" s="16" t="s">
        <v>471</v>
      </c>
      <c r="B121" s="16">
        <v>6472</v>
      </c>
      <c r="C121" s="16">
        <v>-975</v>
      </c>
      <c r="D121" s="16">
        <v>7447</v>
      </c>
      <c r="E121" s="16">
        <v>-24</v>
      </c>
      <c r="F121" s="16">
        <v>-29909</v>
      </c>
      <c r="G121" s="16">
        <v>0</v>
      </c>
      <c r="H121" s="16">
        <v>9295</v>
      </c>
    </row>
    <row r="122" spans="1:8" x14ac:dyDescent="0.35">
      <c r="A122" s="16" t="s">
        <v>472</v>
      </c>
      <c r="B122" s="16">
        <v>6470</v>
      </c>
      <c r="C122" s="16">
        <v>-1012</v>
      </c>
      <c r="D122" s="16">
        <v>7482</v>
      </c>
      <c r="E122" s="16">
        <v>-27</v>
      </c>
      <c r="F122" s="16">
        <v>-27899</v>
      </c>
      <c r="G122" s="16">
        <v>0</v>
      </c>
      <c r="H122" s="16">
        <v>11387</v>
      </c>
    </row>
    <row r="123" spans="1:8" x14ac:dyDescent="0.35">
      <c r="A123" s="16" t="s">
        <v>473</v>
      </c>
      <c r="B123" s="16">
        <v>6473</v>
      </c>
      <c r="C123" s="16">
        <v>-979</v>
      </c>
      <c r="D123" s="16">
        <v>7452</v>
      </c>
      <c r="E123" s="16">
        <v>-43</v>
      </c>
      <c r="F123" s="16">
        <v>-32238</v>
      </c>
      <c r="G123" s="16">
        <v>0</v>
      </c>
      <c r="H123" s="16">
        <v>7561</v>
      </c>
    </row>
    <row r="124" spans="1:8" x14ac:dyDescent="0.35">
      <c r="A124" s="16" t="s">
        <v>474</v>
      </c>
      <c r="B124" s="16">
        <v>6874</v>
      </c>
      <c r="C124" s="16">
        <v>-952</v>
      </c>
      <c r="D124" s="16">
        <v>7826</v>
      </c>
      <c r="E124" s="16">
        <v>-4</v>
      </c>
      <c r="F124" s="16">
        <v>-34400</v>
      </c>
      <c r="G124" s="16">
        <v>0</v>
      </c>
      <c r="H124" s="16">
        <v>4281</v>
      </c>
    </row>
    <row r="125" spans="1:8" x14ac:dyDescent="0.35">
      <c r="A125" s="16" t="s">
        <v>475</v>
      </c>
      <c r="B125" s="16">
        <v>6874</v>
      </c>
      <c r="C125" s="16">
        <v>-920</v>
      </c>
      <c r="D125" s="16">
        <v>7794</v>
      </c>
      <c r="E125" s="16">
        <v>-2</v>
      </c>
      <c r="F125" s="16">
        <v>-30968</v>
      </c>
      <c r="G125" s="16">
        <v>0</v>
      </c>
      <c r="H125" s="16">
        <v>7659</v>
      </c>
    </row>
    <row r="126" spans="1:8" x14ac:dyDescent="0.35">
      <c r="A126" s="16" t="s">
        <v>476</v>
      </c>
      <c r="B126" s="16">
        <v>6870</v>
      </c>
      <c r="C126" s="16">
        <v>-884</v>
      </c>
      <c r="D126" s="16">
        <v>7754</v>
      </c>
      <c r="E126" s="16">
        <v>-2</v>
      </c>
      <c r="F126" s="16">
        <v>-31066</v>
      </c>
      <c r="G126" s="16">
        <v>0</v>
      </c>
      <c r="H126" s="16">
        <v>7667</v>
      </c>
    </row>
    <row r="127" spans="1:8" x14ac:dyDescent="0.35">
      <c r="A127" s="16" t="s">
        <v>477</v>
      </c>
      <c r="B127" s="16">
        <v>6869</v>
      </c>
      <c r="C127" s="16">
        <v>-892</v>
      </c>
      <c r="D127" s="16">
        <v>7761</v>
      </c>
      <c r="E127" s="16">
        <v>-5</v>
      </c>
      <c r="F127" s="16">
        <v>-29115</v>
      </c>
      <c r="G127" s="16">
        <v>0</v>
      </c>
      <c r="H127" s="16">
        <v>9863</v>
      </c>
    </row>
    <row r="128" spans="1:8" x14ac:dyDescent="0.35">
      <c r="A128" s="16" t="s">
        <v>478</v>
      </c>
      <c r="B128" s="16">
        <v>7034</v>
      </c>
      <c r="C128" s="16">
        <v>-823</v>
      </c>
      <c r="D128" s="16">
        <v>7857</v>
      </c>
      <c r="E128" s="16">
        <v>-8</v>
      </c>
      <c r="F128" s="16">
        <v>-38974</v>
      </c>
      <c r="G128" s="16">
        <v>0</v>
      </c>
      <c r="H128" s="16">
        <v>-295</v>
      </c>
    </row>
    <row r="129" spans="1:8" x14ac:dyDescent="0.35">
      <c r="A129" s="16" t="s">
        <v>479</v>
      </c>
      <c r="B129" s="16">
        <v>7034</v>
      </c>
      <c r="C129" s="16">
        <v>-799</v>
      </c>
      <c r="D129" s="16">
        <v>7833</v>
      </c>
      <c r="E129" s="16">
        <v>-11</v>
      </c>
      <c r="F129" s="16">
        <v>-27046</v>
      </c>
      <c r="G129" s="16">
        <v>0</v>
      </c>
      <c r="H129" s="16">
        <v>11525</v>
      </c>
    </row>
    <row r="130" spans="1:8" x14ac:dyDescent="0.35">
      <c r="A130" s="16" t="s">
        <v>480</v>
      </c>
      <c r="B130" s="16">
        <v>7033</v>
      </c>
      <c r="C130" s="16">
        <v>-881</v>
      </c>
      <c r="D130" s="16">
        <v>7914</v>
      </c>
      <c r="E130" s="16">
        <v>-8</v>
      </c>
      <c r="F130" s="16">
        <v>-27332</v>
      </c>
      <c r="G130" s="16">
        <v>0</v>
      </c>
      <c r="H130" s="16">
        <v>11454</v>
      </c>
    </row>
    <row r="131" spans="1:8" x14ac:dyDescent="0.35">
      <c r="A131" s="16" t="s">
        <v>481</v>
      </c>
      <c r="B131" s="16">
        <v>7031</v>
      </c>
      <c r="C131" s="16">
        <v>-820</v>
      </c>
      <c r="D131" s="16">
        <v>7851</v>
      </c>
      <c r="E131" s="16">
        <v>-7</v>
      </c>
      <c r="F131" s="16">
        <v>-32390</v>
      </c>
      <c r="G131" s="16">
        <v>0</v>
      </c>
      <c r="H131" s="16">
        <v>6735</v>
      </c>
    </row>
    <row r="132" spans="1:8" x14ac:dyDescent="0.35">
      <c r="A132" s="16" t="s">
        <v>482</v>
      </c>
      <c r="B132" s="16">
        <v>7174</v>
      </c>
      <c r="C132" s="16">
        <v>-806</v>
      </c>
      <c r="D132" s="16">
        <v>7980</v>
      </c>
      <c r="E132" s="16">
        <v>-6</v>
      </c>
      <c r="F132" s="16">
        <v>-37048</v>
      </c>
      <c r="G132" s="16">
        <v>0</v>
      </c>
      <c r="H132" s="16">
        <v>1647</v>
      </c>
    </row>
    <row r="133" spans="1:8" x14ac:dyDescent="0.35">
      <c r="A133" s="16" t="s">
        <v>483</v>
      </c>
      <c r="B133" s="16">
        <v>7174</v>
      </c>
      <c r="C133" s="16">
        <v>-821</v>
      </c>
      <c r="D133" s="16">
        <v>7995</v>
      </c>
      <c r="E133" s="16">
        <v>-7</v>
      </c>
      <c r="F133" s="16">
        <v>-27884</v>
      </c>
      <c r="G133" s="16">
        <v>0</v>
      </c>
      <c r="H133" s="16">
        <v>10642</v>
      </c>
    </row>
    <row r="134" spans="1:8" x14ac:dyDescent="0.35">
      <c r="A134" s="16" t="s">
        <v>484</v>
      </c>
      <c r="B134" s="16">
        <v>7172</v>
      </c>
      <c r="C134" s="16">
        <v>-771</v>
      </c>
      <c r="D134" s="16">
        <v>7943</v>
      </c>
      <c r="E134" s="16">
        <v>-7</v>
      </c>
      <c r="F134" s="16">
        <v>-27382</v>
      </c>
      <c r="G134" s="16">
        <v>0</v>
      </c>
      <c r="H134" s="16">
        <v>11450</v>
      </c>
    </row>
    <row r="135" spans="1:8" x14ac:dyDescent="0.35">
      <c r="A135" s="16" t="s">
        <v>485</v>
      </c>
      <c r="B135" s="16">
        <v>7172</v>
      </c>
      <c r="C135" s="16">
        <v>-769</v>
      </c>
      <c r="D135" s="16">
        <v>7941</v>
      </c>
      <c r="E135" s="16">
        <v>-8</v>
      </c>
      <c r="F135" s="16">
        <v>-30234</v>
      </c>
      <c r="G135" s="16">
        <v>0</v>
      </c>
      <c r="H135" s="16">
        <v>9030</v>
      </c>
    </row>
    <row r="136" spans="1:8" x14ac:dyDescent="0.35">
      <c r="A136" s="16" t="s">
        <v>486</v>
      </c>
      <c r="B136" s="16">
        <v>7291</v>
      </c>
      <c r="C136" s="16">
        <v>-751</v>
      </c>
      <c r="D136" s="16">
        <v>8042</v>
      </c>
      <c r="E136" s="16">
        <v>-3</v>
      </c>
      <c r="F136" s="16">
        <v>-34931</v>
      </c>
      <c r="G136" s="16">
        <v>0</v>
      </c>
      <c r="H136" s="16">
        <v>4012</v>
      </c>
    </row>
    <row r="137" spans="1:8" x14ac:dyDescent="0.35">
      <c r="A137" s="16" t="s">
        <v>487</v>
      </c>
      <c r="B137" s="16">
        <v>7291</v>
      </c>
      <c r="C137" s="16">
        <v>-801</v>
      </c>
      <c r="D137" s="16">
        <v>8092</v>
      </c>
      <c r="E137" s="16">
        <v>0</v>
      </c>
      <c r="F137" s="16">
        <v>-28136</v>
      </c>
      <c r="G137" s="16">
        <v>0</v>
      </c>
      <c r="H137" s="16">
        <v>10745</v>
      </c>
    </row>
    <row r="138" spans="1:8" ht="13.75" customHeight="1" x14ac:dyDescent="0.35">
      <c r="A138" s="16" t="s">
        <v>488</v>
      </c>
      <c r="B138" s="16">
        <v>7288</v>
      </c>
      <c r="C138" s="16">
        <v>-755</v>
      </c>
      <c r="D138" s="16">
        <v>8043</v>
      </c>
      <c r="E138" s="16">
        <v>-2</v>
      </c>
      <c r="F138" s="16">
        <v>-28460</v>
      </c>
      <c r="G138" s="16">
        <v>0</v>
      </c>
      <c r="H138" s="16">
        <v>10502</v>
      </c>
    </row>
    <row r="139" spans="1:8" x14ac:dyDescent="0.35">
      <c r="A139" s="16" t="s">
        <v>489</v>
      </c>
      <c r="B139" s="16">
        <v>7292</v>
      </c>
      <c r="C139" s="16">
        <v>-748</v>
      </c>
      <c r="D139" s="16">
        <v>8040</v>
      </c>
      <c r="E139" s="16">
        <v>0</v>
      </c>
      <c r="F139" s="16">
        <v>-27212</v>
      </c>
      <c r="G139" s="16">
        <v>0</v>
      </c>
      <c r="H139" s="16">
        <v>12581</v>
      </c>
    </row>
    <row r="140" spans="1:8" x14ac:dyDescent="0.35">
      <c r="A140" s="16" t="s">
        <v>490</v>
      </c>
      <c r="B140" s="16">
        <v>7261</v>
      </c>
      <c r="C140" s="16">
        <v>-783</v>
      </c>
      <c r="D140" s="16">
        <v>8044</v>
      </c>
      <c r="E140" s="16">
        <v>0</v>
      </c>
      <c r="F140" s="16">
        <v>-31995</v>
      </c>
      <c r="G140" s="16">
        <v>0</v>
      </c>
      <c r="H140" s="16">
        <v>7068</v>
      </c>
    </row>
    <row r="141" spans="1:8" x14ac:dyDescent="0.35">
      <c r="A141" s="16" t="s">
        <v>491</v>
      </c>
      <c r="B141" s="16">
        <v>7261</v>
      </c>
      <c r="C141" s="16">
        <v>-736</v>
      </c>
      <c r="D141" s="16">
        <v>7997</v>
      </c>
      <c r="E141" s="16">
        <v>0</v>
      </c>
      <c r="F141" s="16">
        <v>-27867</v>
      </c>
      <c r="G141" s="16">
        <v>0</v>
      </c>
      <c r="H141" s="16">
        <v>11159</v>
      </c>
    </row>
    <row r="142" spans="1:8" x14ac:dyDescent="0.35">
      <c r="A142" s="16" t="s">
        <v>492</v>
      </c>
      <c r="B142" s="16">
        <v>7259</v>
      </c>
      <c r="C142" s="16">
        <v>-768</v>
      </c>
      <c r="D142" s="16">
        <v>8027</v>
      </c>
      <c r="E142" s="16">
        <v>0</v>
      </c>
      <c r="F142" s="16">
        <v>-27533</v>
      </c>
      <c r="G142" s="16">
        <v>0</v>
      </c>
      <c r="H142" s="16">
        <v>11781</v>
      </c>
    </row>
    <row r="143" spans="1:8" x14ac:dyDescent="0.35">
      <c r="A143" s="16" t="s">
        <v>493</v>
      </c>
      <c r="B143" s="16">
        <v>7260</v>
      </c>
      <c r="C143" s="16">
        <v>-717</v>
      </c>
      <c r="D143" s="16">
        <v>7977</v>
      </c>
      <c r="E143" s="16">
        <v>0</v>
      </c>
      <c r="F143" s="16">
        <v>-27662</v>
      </c>
      <c r="G143" s="16">
        <v>0</v>
      </c>
      <c r="H143" s="16">
        <v>12086</v>
      </c>
    </row>
    <row r="144" spans="1:8" x14ac:dyDescent="0.35">
      <c r="A144" s="16" t="s">
        <v>494</v>
      </c>
      <c r="B144" s="16">
        <v>7138</v>
      </c>
      <c r="C144" s="16">
        <v>-736</v>
      </c>
      <c r="D144" s="16">
        <v>7874</v>
      </c>
      <c r="E144" s="16">
        <v>0</v>
      </c>
      <c r="F144" s="16">
        <v>-32455</v>
      </c>
      <c r="G144" s="16">
        <v>0</v>
      </c>
      <c r="H144" s="16">
        <v>6380</v>
      </c>
    </row>
    <row r="145" spans="1:8" x14ac:dyDescent="0.35">
      <c r="A145" s="16" t="s">
        <v>495</v>
      </c>
      <c r="B145" s="16">
        <v>7138</v>
      </c>
      <c r="C145" s="16">
        <v>-740</v>
      </c>
      <c r="D145" s="16">
        <v>7878</v>
      </c>
      <c r="E145" s="16">
        <v>0</v>
      </c>
      <c r="F145" s="16">
        <v>-26965</v>
      </c>
      <c r="G145" s="16">
        <v>0</v>
      </c>
      <c r="H145" s="16">
        <v>11893</v>
      </c>
    </row>
    <row r="146" spans="1:8" x14ac:dyDescent="0.35">
      <c r="A146" s="16" t="s">
        <v>496</v>
      </c>
      <c r="B146" s="16">
        <v>7137</v>
      </c>
      <c r="C146" s="16">
        <v>-748</v>
      </c>
      <c r="D146" s="16">
        <v>7885</v>
      </c>
      <c r="E146" s="16">
        <v>0</v>
      </c>
      <c r="F146" s="16">
        <v>-26800</v>
      </c>
      <c r="G146" s="16">
        <v>0</v>
      </c>
      <c r="H146" s="16">
        <v>12305</v>
      </c>
    </row>
    <row r="147" spans="1:8" x14ac:dyDescent="0.35">
      <c r="A147" s="16" t="s">
        <v>497</v>
      </c>
      <c r="B147" s="16">
        <v>7143</v>
      </c>
      <c r="C147" s="16">
        <v>-728</v>
      </c>
      <c r="D147" s="16">
        <v>7871</v>
      </c>
      <c r="E147" s="16">
        <v>0</v>
      </c>
      <c r="F147" s="16">
        <v>-27977</v>
      </c>
      <c r="G147" s="16">
        <v>0</v>
      </c>
      <c r="H147" s="16">
        <v>11654</v>
      </c>
    </row>
    <row r="148" spans="1:8" x14ac:dyDescent="0.35">
      <c r="A148" s="16" t="s">
        <v>498</v>
      </c>
      <c r="B148" s="16">
        <v>6971</v>
      </c>
      <c r="C148" s="16">
        <v>-721</v>
      </c>
      <c r="D148" s="16">
        <v>7692</v>
      </c>
      <c r="E148" s="16">
        <v>0</v>
      </c>
      <c r="F148" s="16">
        <v>-29669</v>
      </c>
      <c r="G148" s="16">
        <v>0</v>
      </c>
      <c r="H148" s="16">
        <v>9372</v>
      </c>
    </row>
    <row r="149" spans="1:8" x14ac:dyDescent="0.35">
      <c r="A149" s="16" t="s">
        <v>499</v>
      </c>
      <c r="B149" s="16">
        <v>6922</v>
      </c>
      <c r="C149" s="16">
        <v>-700</v>
      </c>
      <c r="D149" s="16">
        <v>7622</v>
      </c>
      <c r="E149" s="16">
        <v>0</v>
      </c>
      <c r="F149" s="16">
        <v>-29051</v>
      </c>
      <c r="G149" s="16">
        <v>0</v>
      </c>
      <c r="H149" s="16">
        <v>10260</v>
      </c>
    </row>
    <row r="150" spans="1:8" x14ac:dyDescent="0.35">
      <c r="A150" s="16" t="s">
        <v>500</v>
      </c>
      <c r="B150" s="16">
        <v>7020</v>
      </c>
      <c r="C150" s="16">
        <v>-710</v>
      </c>
      <c r="D150" s="16">
        <v>7730</v>
      </c>
      <c r="E150" s="16">
        <v>0</v>
      </c>
      <c r="F150" s="16">
        <v>-26873</v>
      </c>
      <c r="G150" s="16">
        <v>0</v>
      </c>
      <c r="H150" s="16">
        <v>12603</v>
      </c>
    </row>
    <row r="151" spans="1:8" x14ac:dyDescent="0.35">
      <c r="A151" s="16" t="s">
        <v>501</v>
      </c>
      <c r="B151" s="16">
        <v>6918</v>
      </c>
      <c r="C151" s="16">
        <v>-689</v>
      </c>
      <c r="D151" s="16">
        <v>7607</v>
      </c>
      <c r="E151" s="16">
        <v>0</v>
      </c>
      <c r="F151" s="16">
        <v>-26977</v>
      </c>
      <c r="G151" s="16">
        <v>0</v>
      </c>
      <c r="H151" s="16">
        <v>13203</v>
      </c>
    </row>
    <row r="152" spans="1:8" x14ac:dyDescent="0.35">
      <c r="A152" s="16" t="s">
        <v>502</v>
      </c>
      <c r="B152" s="16">
        <v>6563</v>
      </c>
      <c r="C152" s="16">
        <v>-733</v>
      </c>
      <c r="D152" s="16">
        <v>7296</v>
      </c>
      <c r="E152" s="16">
        <v>0</v>
      </c>
      <c r="F152" s="16">
        <v>-29391</v>
      </c>
      <c r="G152" s="16">
        <v>0</v>
      </c>
      <c r="H152" s="16">
        <v>10536</v>
      </c>
    </row>
    <row r="153" spans="1:8" x14ac:dyDescent="0.35">
      <c r="A153" s="16" t="s">
        <v>503</v>
      </c>
      <c r="B153" s="16">
        <v>6519</v>
      </c>
      <c r="C153" s="16">
        <v>-792</v>
      </c>
      <c r="D153" s="16">
        <v>7311</v>
      </c>
      <c r="E153" s="16">
        <v>0</v>
      </c>
      <c r="F153" s="16">
        <v>-28478</v>
      </c>
      <c r="G153" s="16">
        <v>0</v>
      </c>
      <c r="H153" s="16">
        <v>11815</v>
      </c>
    </row>
    <row r="154" spans="1:8" x14ac:dyDescent="0.35">
      <c r="A154" s="16" t="s">
        <v>504</v>
      </c>
      <c r="B154" s="16">
        <v>6604</v>
      </c>
      <c r="C154" s="16">
        <v>-702</v>
      </c>
      <c r="D154" s="16">
        <v>7306</v>
      </c>
      <c r="E154" s="16">
        <v>0</v>
      </c>
      <c r="F154" s="16">
        <v>-26709</v>
      </c>
      <c r="G154" s="16">
        <v>0</v>
      </c>
      <c r="H154" s="16">
        <v>13961</v>
      </c>
    </row>
    <row r="155" spans="1:8" x14ac:dyDescent="0.35">
      <c r="A155" s="16" t="s">
        <v>505</v>
      </c>
      <c r="B155" s="16">
        <v>6520</v>
      </c>
      <c r="C155" s="16">
        <v>-724</v>
      </c>
      <c r="D155" s="16">
        <v>7244</v>
      </c>
      <c r="E155" s="16">
        <v>0</v>
      </c>
      <c r="F155" s="16">
        <v>-30050</v>
      </c>
      <c r="G155" s="16">
        <v>0</v>
      </c>
      <c r="H155" s="16">
        <v>11004</v>
      </c>
    </row>
    <row r="156" spans="1:8" x14ac:dyDescent="0.35">
      <c r="A156" s="16" t="s">
        <v>506</v>
      </c>
      <c r="B156" s="16">
        <v>6623</v>
      </c>
      <c r="C156" s="16">
        <v>-716</v>
      </c>
      <c r="D156" s="16">
        <v>7339</v>
      </c>
      <c r="E156" s="16">
        <v>0</v>
      </c>
      <c r="F156" s="16">
        <v>-48668</v>
      </c>
      <c r="G156" s="16">
        <v>0</v>
      </c>
      <c r="H156" s="16">
        <v>5690</v>
      </c>
    </row>
    <row r="157" spans="1:8" x14ac:dyDescent="0.35">
      <c r="A157" s="16" t="s">
        <v>507</v>
      </c>
      <c r="B157" s="16">
        <v>6563</v>
      </c>
      <c r="C157" s="16">
        <v>-772</v>
      </c>
      <c r="D157" s="16">
        <v>7335</v>
      </c>
      <c r="E157" s="16">
        <v>0</v>
      </c>
      <c r="F157" s="16">
        <v>-30232</v>
      </c>
      <c r="G157" s="16">
        <v>0</v>
      </c>
      <c r="H157" s="16">
        <v>12328</v>
      </c>
    </row>
    <row r="158" spans="1:8" x14ac:dyDescent="0.35">
      <c r="A158" s="16" t="s">
        <v>508</v>
      </c>
      <c r="B158" s="16">
        <v>6821</v>
      </c>
      <c r="C158" s="16">
        <v>-765</v>
      </c>
      <c r="D158" s="16">
        <v>7586</v>
      </c>
      <c r="E158" s="16">
        <v>0</v>
      </c>
      <c r="F158" s="16">
        <v>-31498</v>
      </c>
      <c r="G158" s="16">
        <v>0</v>
      </c>
      <c r="H158" s="16">
        <v>14140</v>
      </c>
    </row>
    <row r="159" spans="1:8" x14ac:dyDescent="0.35">
      <c r="A159" s="16" t="s">
        <v>509</v>
      </c>
      <c r="B159" s="16">
        <v>7012</v>
      </c>
      <c r="C159" s="16">
        <v>-706</v>
      </c>
      <c r="D159" s="16">
        <v>7718</v>
      </c>
      <c r="E159" s="16">
        <v>0</v>
      </c>
      <c r="F159" s="16">
        <v>-38594</v>
      </c>
      <c r="G159" s="16">
        <v>0</v>
      </c>
      <c r="H159" s="16">
        <v>10235</v>
      </c>
    </row>
    <row r="160" spans="1:8" x14ac:dyDescent="0.35">
      <c r="A160" s="16" t="s">
        <v>510</v>
      </c>
      <c r="B160" s="16">
        <v>7049</v>
      </c>
      <c r="C160" s="16">
        <v>-726</v>
      </c>
      <c r="D160" s="16">
        <v>7775</v>
      </c>
      <c r="E160" s="16">
        <v>0</v>
      </c>
      <c r="F160" s="16">
        <v>-40214</v>
      </c>
      <c r="G160" s="16">
        <v>0</v>
      </c>
      <c r="H160" s="16">
        <v>5233</v>
      </c>
    </row>
    <row r="161" spans="1:8" x14ac:dyDescent="0.35">
      <c r="A161" s="16" t="s">
        <v>511</v>
      </c>
      <c r="B161" s="16">
        <v>6437</v>
      </c>
      <c r="C161" s="16">
        <v>-718</v>
      </c>
      <c r="D161" s="16">
        <v>7155</v>
      </c>
      <c r="E161" s="16">
        <v>0</v>
      </c>
      <c r="F161" s="16">
        <v>-31617</v>
      </c>
      <c r="G161" s="16">
        <v>0</v>
      </c>
      <c r="H161" s="16">
        <v>12245</v>
      </c>
    </row>
    <row r="162" spans="1:8" x14ac:dyDescent="0.35">
      <c r="A162" s="16" t="s">
        <v>512</v>
      </c>
      <c r="B162" s="16">
        <v>6761</v>
      </c>
      <c r="C162" s="16">
        <v>-701</v>
      </c>
      <c r="D162" s="16">
        <v>7462</v>
      </c>
      <c r="E162" s="16">
        <v>0</v>
      </c>
      <c r="F162" s="16">
        <v>-27386</v>
      </c>
      <c r="G162" s="16">
        <v>0</v>
      </c>
      <c r="H162" s="16">
        <v>17175</v>
      </c>
    </row>
    <row r="163" spans="1:8" x14ac:dyDescent="0.35">
      <c r="A163" s="16" t="s">
        <v>513</v>
      </c>
      <c r="B163" s="16">
        <v>6349</v>
      </c>
      <c r="C163" s="16">
        <v>-734</v>
      </c>
      <c r="D163" s="16">
        <v>7083</v>
      </c>
      <c r="E163" s="16">
        <v>0</v>
      </c>
      <c r="F163" s="16">
        <v>-33571</v>
      </c>
      <c r="G163" s="16">
        <v>0</v>
      </c>
      <c r="H163" s="16">
        <v>11760</v>
      </c>
    </row>
    <row r="164" spans="1:8" x14ac:dyDescent="0.35">
      <c r="A164" s="16" t="s">
        <v>514</v>
      </c>
      <c r="B164" s="16">
        <v>6696</v>
      </c>
      <c r="C164" s="16">
        <v>-697</v>
      </c>
      <c r="D164" s="16">
        <v>7393</v>
      </c>
      <c r="E164" s="16">
        <v>0</v>
      </c>
      <c r="F164" s="16">
        <v>-33702</v>
      </c>
      <c r="G164" s="16">
        <v>0</v>
      </c>
      <c r="H164" s="16">
        <v>13724</v>
      </c>
    </row>
    <row r="165" spans="1:8" x14ac:dyDescent="0.35">
      <c r="A165" s="16" t="s">
        <v>515</v>
      </c>
      <c r="B165" s="16">
        <v>6412</v>
      </c>
      <c r="C165" s="16">
        <v>-701</v>
      </c>
      <c r="D165" s="16">
        <v>7113</v>
      </c>
      <c r="E165" s="16">
        <v>0</v>
      </c>
      <c r="F165" s="16">
        <v>-30773</v>
      </c>
      <c r="G165" s="16">
        <v>0</v>
      </c>
      <c r="H165" s="16">
        <v>16839</v>
      </c>
    </row>
    <row r="166" spans="1:8" x14ac:dyDescent="0.35">
      <c r="A166" s="16" t="s">
        <v>516</v>
      </c>
      <c r="B166" s="16">
        <v>6547</v>
      </c>
      <c r="C166" s="16">
        <v>-703</v>
      </c>
      <c r="D166" s="16">
        <v>7250</v>
      </c>
      <c r="E166" s="16">
        <v>0</v>
      </c>
      <c r="F166" s="16">
        <v>-30608</v>
      </c>
      <c r="G166" s="16">
        <v>0</v>
      </c>
      <c r="H166" s="16">
        <v>17587</v>
      </c>
    </row>
    <row r="167" spans="1:8" x14ac:dyDescent="0.35">
      <c r="A167" s="16" t="s">
        <v>517</v>
      </c>
      <c r="B167" s="16">
        <v>6766</v>
      </c>
      <c r="C167" s="16">
        <v>-718</v>
      </c>
      <c r="D167" s="16">
        <v>7484</v>
      </c>
      <c r="E167" s="16">
        <v>0</v>
      </c>
      <c r="F167" s="16">
        <v>-31571</v>
      </c>
      <c r="G167" s="16">
        <v>0</v>
      </c>
      <c r="H167" s="16">
        <v>17987</v>
      </c>
    </row>
    <row r="168" spans="1:8" x14ac:dyDescent="0.35">
      <c r="A168" s="16" t="s">
        <v>518</v>
      </c>
      <c r="B168" s="16">
        <v>6995</v>
      </c>
      <c r="C168" s="16">
        <v>-729</v>
      </c>
      <c r="D168" s="16">
        <v>7724</v>
      </c>
      <c r="E168" s="16">
        <v>0</v>
      </c>
      <c r="F168" s="16">
        <v>-37867</v>
      </c>
      <c r="G168" s="16">
        <v>0</v>
      </c>
      <c r="H168" s="16">
        <v>12827</v>
      </c>
    </row>
    <row r="169" spans="1:8" x14ac:dyDescent="0.35">
      <c r="A169" s="16" t="s">
        <v>519</v>
      </c>
      <c r="B169" s="16">
        <v>6902</v>
      </c>
      <c r="C169" s="16">
        <v>-711</v>
      </c>
      <c r="D169" s="16">
        <v>7613</v>
      </c>
      <c r="E169" s="16">
        <v>0</v>
      </c>
      <c r="F169" s="16">
        <v>-31576</v>
      </c>
      <c r="G169" s="16">
        <v>0</v>
      </c>
      <c r="H169" s="16">
        <v>19457</v>
      </c>
    </row>
    <row r="170" spans="1:8" x14ac:dyDescent="0.35">
      <c r="A170" s="16" t="s">
        <v>520</v>
      </c>
      <c r="B170" s="16">
        <v>7055</v>
      </c>
      <c r="C170" s="16">
        <v>-743</v>
      </c>
      <c r="D170" s="16">
        <v>7798</v>
      </c>
      <c r="E170" s="16">
        <v>0</v>
      </c>
      <c r="F170" s="16">
        <v>-31637</v>
      </c>
      <c r="G170" s="16">
        <v>0</v>
      </c>
      <c r="H170" s="16">
        <v>20009</v>
      </c>
    </row>
    <row r="171" spans="1:8" x14ac:dyDescent="0.35">
      <c r="A171" s="16" t="s">
        <v>521</v>
      </c>
      <c r="B171" s="16">
        <v>7154</v>
      </c>
      <c r="C171" s="16">
        <v>-726</v>
      </c>
      <c r="D171" s="16">
        <v>7880</v>
      </c>
      <c r="E171" s="16">
        <v>0</v>
      </c>
      <c r="F171" s="16">
        <v>-33997</v>
      </c>
      <c r="G171" s="16">
        <v>0</v>
      </c>
      <c r="H171" s="16">
        <v>19111</v>
      </c>
    </row>
    <row r="172" spans="1:8" x14ac:dyDescent="0.35">
      <c r="A172" s="16" t="s">
        <v>522</v>
      </c>
      <c r="B172" s="16">
        <v>7293</v>
      </c>
      <c r="C172" s="16">
        <v>-762</v>
      </c>
      <c r="D172" s="16">
        <v>8055</v>
      </c>
      <c r="E172" s="16">
        <v>0</v>
      </c>
      <c r="F172" s="16">
        <v>-40463</v>
      </c>
      <c r="G172" s="16">
        <v>0</v>
      </c>
      <c r="H172" s="16">
        <v>13304</v>
      </c>
    </row>
    <row r="173" spans="1:8" x14ac:dyDescent="0.35">
      <c r="A173" s="16" t="s">
        <v>523</v>
      </c>
      <c r="B173" s="16">
        <v>7148</v>
      </c>
      <c r="C173" s="16">
        <v>-763</v>
      </c>
      <c r="D173" s="16">
        <v>7911</v>
      </c>
      <c r="E173" s="16">
        <v>0</v>
      </c>
      <c r="F173" s="16">
        <v>-35206</v>
      </c>
      <c r="G173" s="16">
        <v>0</v>
      </c>
      <c r="H173" s="16">
        <v>19081</v>
      </c>
    </row>
    <row r="174" spans="1:8" x14ac:dyDescent="0.35">
      <c r="A174" s="16" t="s">
        <v>524</v>
      </c>
      <c r="B174" s="16">
        <v>7343</v>
      </c>
      <c r="C174" s="16">
        <v>-763</v>
      </c>
      <c r="D174" s="16">
        <v>8106</v>
      </c>
      <c r="E174" s="16">
        <v>0</v>
      </c>
      <c r="F174" s="16">
        <v>-34109</v>
      </c>
      <c r="G174" s="16">
        <v>0</v>
      </c>
      <c r="H174" s="16">
        <v>20753</v>
      </c>
    </row>
    <row r="175" spans="1:8" x14ac:dyDescent="0.35">
      <c r="A175" s="16" t="s">
        <v>525</v>
      </c>
      <c r="B175" s="16">
        <v>7229</v>
      </c>
      <c r="C175" s="16">
        <v>-763</v>
      </c>
      <c r="D175" s="16">
        <v>7992</v>
      </c>
      <c r="E175" s="16">
        <v>0</v>
      </c>
      <c r="F175" s="16">
        <v>-35315</v>
      </c>
      <c r="G175" s="16">
        <v>0</v>
      </c>
      <c r="H175" s="16">
        <v>21220</v>
      </c>
    </row>
    <row r="176" spans="1:8" x14ac:dyDescent="0.35">
      <c r="A176" s="16" t="s">
        <v>526</v>
      </c>
      <c r="B176" s="16">
        <v>6946</v>
      </c>
      <c r="C176" s="16">
        <v>-771</v>
      </c>
      <c r="D176" s="16">
        <v>7717</v>
      </c>
      <c r="E176" s="16">
        <v>0</v>
      </c>
      <c r="F176" s="16">
        <v>-41496</v>
      </c>
      <c r="G176" s="16">
        <v>0</v>
      </c>
      <c r="H176" s="16">
        <v>14410</v>
      </c>
    </row>
    <row r="177" spans="1:8" x14ac:dyDescent="0.35">
      <c r="A177" s="16" t="s">
        <v>527</v>
      </c>
      <c r="B177" s="16">
        <v>6906</v>
      </c>
      <c r="C177" s="16">
        <v>-772</v>
      </c>
      <c r="D177" s="16">
        <v>7678</v>
      </c>
      <c r="E177" s="16">
        <v>0</v>
      </c>
      <c r="F177" s="16">
        <v>-35879</v>
      </c>
      <c r="G177" s="16">
        <v>0</v>
      </c>
      <c r="H177" s="16">
        <v>20329</v>
      </c>
    </row>
    <row r="178" spans="1:8" x14ac:dyDescent="0.35">
      <c r="A178" s="16" t="s">
        <v>528</v>
      </c>
      <c r="B178" s="16">
        <v>7000</v>
      </c>
      <c r="C178" s="16">
        <v>-772</v>
      </c>
      <c r="D178" s="16">
        <v>7772</v>
      </c>
      <c r="E178" s="16">
        <v>0</v>
      </c>
      <c r="F178" s="16">
        <v>-34169</v>
      </c>
      <c r="G178" s="16">
        <v>0</v>
      </c>
      <c r="H178" s="16">
        <v>22762</v>
      </c>
    </row>
    <row r="179" spans="1:8" x14ac:dyDescent="0.35">
      <c r="A179" s="16" t="s">
        <v>529</v>
      </c>
      <c r="B179" s="16">
        <v>7011</v>
      </c>
      <c r="C179" s="16">
        <v>-771</v>
      </c>
      <c r="D179" s="16">
        <v>7782</v>
      </c>
      <c r="E179" s="16">
        <v>0</v>
      </c>
      <c r="F179" s="16">
        <v>-37622</v>
      </c>
      <c r="G179" s="16">
        <v>0</v>
      </c>
      <c r="H179" s="16">
        <v>20832</v>
      </c>
    </row>
    <row r="180" spans="1:8" x14ac:dyDescent="0.35">
      <c r="A180" s="16" t="s">
        <v>1939</v>
      </c>
      <c r="B180" s="16">
        <v>6946</v>
      </c>
      <c r="C180" s="16">
        <v>-771</v>
      </c>
      <c r="D180" s="16">
        <v>7717</v>
      </c>
      <c r="E180" s="16">
        <v>0</v>
      </c>
      <c r="F180" s="16">
        <v>-42465</v>
      </c>
      <c r="G180" s="16">
        <v>0</v>
      </c>
      <c r="H180" s="16">
        <v>15335</v>
      </c>
    </row>
  </sheetData>
  <pageMargins left="0.7" right="0.7" top="0.75" bottom="0.75" header="0.3" footer="0.3"/>
  <pageSetup paperSize="9" scale="29" orientation="portrait" r:id="rId1"/>
  <tableParts count="1">
    <tablePart r:id="rId2"/>
  </tableParts>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BEDF1D1-1396-4725-BD14-5568CF6A96FF}">
  <sheetPr codeName="Sheet50">
    <pageSetUpPr fitToPage="1"/>
  </sheetPr>
  <dimension ref="A1:U305"/>
  <sheetViews>
    <sheetView zoomScaleNormal="100" workbookViewId="0"/>
  </sheetViews>
  <sheetFormatPr defaultColWidth="9.453125" defaultRowHeight="15.5" x14ac:dyDescent="0.35"/>
  <cols>
    <col min="1" max="1" width="26.453125" style="9" customWidth="1"/>
    <col min="2" max="7" width="23.54296875" style="9" customWidth="1"/>
    <col min="8" max="16384" width="9.453125" style="9"/>
  </cols>
  <sheetData>
    <row r="1" spans="1:21" s="71" customFormat="1" ht="17.5" customHeight="1" x14ac:dyDescent="0.4">
      <c r="A1" s="2" t="s">
        <v>1595</v>
      </c>
      <c r="B1" s="3"/>
      <c r="C1" s="3"/>
      <c r="J1" s="75"/>
    </row>
    <row r="2" spans="1:21" ht="17.5" customHeight="1" x14ac:dyDescent="0.35">
      <c r="A2" s="12" t="s">
        <v>1075</v>
      </c>
      <c r="J2" s="28"/>
    </row>
    <row r="3" spans="1:21" ht="17.5" customHeight="1" x14ac:dyDescent="0.35">
      <c r="A3" s="12" t="s">
        <v>1497</v>
      </c>
      <c r="J3" s="28"/>
    </row>
    <row r="4" spans="1:21" ht="17.5" customHeight="1" x14ac:dyDescent="0.35">
      <c r="A4" s="12" t="s">
        <v>1076</v>
      </c>
      <c r="J4" s="28"/>
    </row>
    <row r="5" spans="1:21" ht="100.15" customHeight="1" x14ac:dyDescent="0.35">
      <c r="A5" s="101" t="s">
        <v>1079</v>
      </c>
      <c r="B5" s="13" t="s">
        <v>1596</v>
      </c>
      <c r="C5" s="13" t="s">
        <v>1597</v>
      </c>
      <c r="D5" s="13" t="s">
        <v>1598</v>
      </c>
      <c r="E5" s="13" t="s">
        <v>1599</v>
      </c>
      <c r="F5" s="13" t="s">
        <v>1600</v>
      </c>
      <c r="G5" s="18" t="s">
        <v>1601</v>
      </c>
      <c r="H5" s="13"/>
      <c r="I5" s="13"/>
      <c r="J5" s="13"/>
      <c r="K5" s="13"/>
      <c r="L5" s="13"/>
      <c r="M5" s="13"/>
      <c r="N5" s="13"/>
      <c r="O5" s="13"/>
      <c r="P5" s="18"/>
      <c r="Q5" s="13"/>
      <c r="R5" s="13"/>
      <c r="S5" s="13"/>
      <c r="T5" s="18"/>
      <c r="U5" s="13"/>
    </row>
    <row r="6" spans="1:21" ht="15" customHeight="1" x14ac:dyDescent="0.35">
      <c r="A6" s="6" t="s">
        <v>1094</v>
      </c>
      <c r="B6" s="14" t="s">
        <v>1524</v>
      </c>
      <c r="C6" s="14" t="s">
        <v>1602</v>
      </c>
      <c r="D6" s="14" t="s">
        <v>1548</v>
      </c>
      <c r="E6" s="14" t="s">
        <v>1603</v>
      </c>
      <c r="F6" s="14" t="s">
        <v>1604</v>
      </c>
      <c r="G6" s="14" t="s">
        <v>1605</v>
      </c>
    </row>
    <row r="7" spans="1:21" x14ac:dyDescent="0.35">
      <c r="A7" s="12">
        <v>1998</v>
      </c>
      <c r="B7" s="16">
        <v>-1455</v>
      </c>
      <c r="C7" s="16">
        <v>4475</v>
      </c>
      <c r="D7" s="16">
        <v>-4366</v>
      </c>
      <c r="E7" s="16">
        <v>-2461</v>
      </c>
      <c r="F7" s="16">
        <v>1267</v>
      </c>
      <c r="G7" s="16">
        <v>-370</v>
      </c>
    </row>
    <row r="8" spans="1:21" x14ac:dyDescent="0.35">
      <c r="A8" s="12">
        <v>1999</v>
      </c>
      <c r="B8" s="16">
        <v>-1913</v>
      </c>
      <c r="C8" s="16">
        <v>4764</v>
      </c>
      <c r="D8" s="16">
        <v>-4537</v>
      </c>
      <c r="E8" s="16">
        <v>-3007</v>
      </c>
      <c r="F8" s="16">
        <v>1142</v>
      </c>
      <c r="G8" s="16">
        <v>-275</v>
      </c>
    </row>
    <row r="9" spans="1:21" x14ac:dyDescent="0.35">
      <c r="A9" s="12">
        <v>2000</v>
      </c>
      <c r="B9" s="16">
        <v>-8132</v>
      </c>
      <c r="C9" s="16">
        <v>5265</v>
      </c>
      <c r="D9" s="16">
        <v>-4660</v>
      </c>
      <c r="E9" s="16">
        <v>-9256</v>
      </c>
      <c r="F9" s="16">
        <v>965</v>
      </c>
      <c r="G9" s="16">
        <v>-446</v>
      </c>
    </row>
    <row r="10" spans="1:21" x14ac:dyDescent="0.35">
      <c r="A10" s="12">
        <v>2001</v>
      </c>
      <c r="B10" s="16">
        <v>-2157</v>
      </c>
      <c r="C10" s="16">
        <v>7635</v>
      </c>
      <c r="D10" s="16">
        <v>-4907</v>
      </c>
      <c r="E10" s="16">
        <v>-5284</v>
      </c>
      <c r="F10" s="16">
        <v>884</v>
      </c>
      <c r="G10" s="16">
        <v>-485</v>
      </c>
    </row>
    <row r="11" spans="1:21" x14ac:dyDescent="0.35">
      <c r="A11" s="12">
        <v>2002</v>
      </c>
      <c r="B11" s="16">
        <v>-4815</v>
      </c>
      <c r="C11" s="16">
        <v>8609</v>
      </c>
      <c r="D11" s="16">
        <v>-5306</v>
      </c>
      <c r="E11" s="16">
        <v>-8225</v>
      </c>
      <c r="F11" s="16">
        <v>823</v>
      </c>
      <c r="G11" s="16">
        <v>-716</v>
      </c>
    </row>
    <row r="12" spans="1:21" x14ac:dyDescent="0.35">
      <c r="A12" s="12">
        <v>2003</v>
      </c>
      <c r="B12" s="16">
        <v>-5790</v>
      </c>
      <c r="C12" s="16">
        <v>9404</v>
      </c>
      <c r="D12" s="16">
        <v>-5745</v>
      </c>
      <c r="E12" s="16">
        <v>-9790</v>
      </c>
      <c r="F12" s="16">
        <v>1130</v>
      </c>
      <c r="G12" s="16">
        <v>-789</v>
      </c>
    </row>
    <row r="13" spans="1:21" x14ac:dyDescent="0.35">
      <c r="A13" s="12">
        <v>2004</v>
      </c>
      <c r="B13" s="16">
        <v>-2123</v>
      </c>
      <c r="C13" s="16">
        <v>10518</v>
      </c>
      <c r="D13" s="16">
        <v>-6152</v>
      </c>
      <c r="E13" s="16">
        <v>-6943</v>
      </c>
      <c r="F13" s="16">
        <v>1048</v>
      </c>
      <c r="G13" s="16">
        <v>-594</v>
      </c>
    </row>
    <row r="14" spans="1:21" x14ac:dyDescent="0.35">
      <c r="A14" s="12">
        <v>2005</v>
      </c>
      <c r="B14" s="16">
        <v>-1551</v>
      </c>
      <c r="C14" s="16">
        <v>11974</v>
      </c>
      <c r="D14" s="16">
        <v>-6810</v>
      </c>
      <c r="E14" s="16">
        <v>-7415</v>
      </c>
      <c r="F14" s="16">
        <v>1389</v>
      </c>
      <c r="G14" s="16">
        <v>-689</v>
      </c>
    </row>
    <row r="15" spans="1:21" x14ac:dyDescent="0.35">
      <c r="A15" s="12">
        <v>2006</v>
      </c>
      <c r="B15" s="16">
        <v>-2289</v>
      </c>
      <c r="C15" s="16">
        <v>12666</v>
      </c>
      <c r="D15" s="16">
        <v>-7569</v>
      </c>
      <c r="E15" s="16">
        <v>-8077</v>
      </c>
      <c r="F15" s="16">
        <v>1439</v>
      </c>
      <c r="G15" s="16">
        <v>-748</v>
      </c>
    </row>
    <row r="16" spans="1:21" x14ac:dyDescent="0.35">
      <c r="A16" s="12">
        <v>2007</v>
      </c>
      <c r="B16" s="16">
        <v>-3991</v>
      </c>
      <c r="C16" s="16">
        <v>12671</v>
      </c>
      <c r="D16" s="16">
        <v>-8164</v>
      </c>
      <c r="E16" s="16">
        <v>-9788</v>
      </c>
      <c r="F16" s="16">
        <v>2060</v>
      </c>
      <c r="G16" s="16">
        <v>-770</v>
      </c>
    </row>
    <row r="17" spans="1:7" x14ac:dyDescent="0.35">
      <c r="A17" s="12">
        <v>2008</v>
      </c>
      <c r="B17" s="16">
        <v>-3604</v>
      </c>
      <c r="C17" s="16">
        <v>16051</v>
      </c>
      <c r="D17" s="16">
        <v>-8831</v>
      </c>
      <c r="E17" s="16">
        <v>-11718</v>
      </c>
      <c r="F17" s="16">
        <v>1706</v>
      </c>
      <c r="G17" s="16">
        <v>-812</v>
      </c>
    </row>
    <row r="18" spans="1:7" x14ac:dyDescent="0.35">
      <c r="A18" s="12">
        <v>2009</v>
      </c>
      <c r="B18" s="16">
        <v>-3119</v>
      </c>
      <c r="C18" s="16">
        <v>17577</v>
      </c>
      <c r="D18" s="16">
        <v>-9228</v>
      </c>
      <c r="E18" s="16">
        <v>-12514</v>
      </c>
      <c r="F18" s="16">
        <v>1942</v>
      </c>
      <c r="G18" s="16">
        <v>-896</v>
      </c>
    </row>
    <row r="19" spans="1:7" x14ac:dyDescent="0.35">
      <c r="A19" s="12">
        <v>2010</v>
      </c>
      <c r="B19" s="16">
        <v>-1844</v>
      </c>
      <c r="C19" s="16">
        <v>17879</v>
      </c>
      <c r="D19" s="16">
        <v>-9216</v>
      </c>
      <c r="E19" s="16">
        <v>-11417</v>
      </c>
      <c r="F19" s="16">
        <v>1698</v>
      </c>
      <c r="G19" s="16">
        <v>-788</v>
      </c>
    </row>
    <row r="20" spans="1:7" x14ac:dyDescent="0.35">
      <c r="A20" s="12">
        <v>2011</v>
      </c>
      <c r="B20" s="16">
        <v>-2796</v>
      </c>
      <c r="C20" s="16">
        <v>17885</v>
      </c>
      <c r="D20" s="16">
        <v>-9625</v>
      </c>
      <c r="E20" s="16">
        <v>-11997</v>
      </c>
      <c r="F20" s="16">
        <v>1840</v>
      </c>
      <c r="G20" s="16">
        <v>-899</v>
      </c>
    </row>
    <row r="21" spans="1:7" x14ac:dyDescent="0.35">
      <c r="A21" s="12">
        <v>2012</v>
      </c>
      <c r="B21" s="16">
        <v>4387</v>
      </c>
      <c r="C21" s="16">
        <v>16597</v>
      </c>
      <c r="D21" s="16">
        <v>-10296</v>
      </c>
      <c r="E21" s="16">
        <v>-3493</v>
      </c>
      <c r="F21" s="16">
        <v>2633</v>
      </c>
      <c r="G21" s="16">
        <v>-1054</v>
      </c>
    </row>
    <row r="22" spans="1:7" x14ac:dyDescent="0.35">
      <c r="A22" s="12">
        <v>2013</v>
      </c>
      <c r="B22" s="16">
        <v>-4362</v>
      </c>
      <c r="C22" s="16">
        <v>15439</v>
      </c>
      <c r="D22" s="16">
        <v>-10892</v>
      </c>
      <c r="E22" s="16">
        <v>-9737</v>
      </c>
      <c r="F22" s="16">
        <v>1897</v>
      </c>
      <c r="G22" s="16">
        <v>-1069</v>
      </c>
    </row>
    <row r="23" spans="1:7" x14ac:dyDescent="0.35">
      <c r="A23" s="12">
        <v>2014</v>
      </c>
      <c r="B23" s="16">
        <v>-5586</v>
      </c>
      <c r="C23" s="16">
        <v>16224</v>
      </c>
      <c r="D23" s="16">
        <v>-11517</v>
      </c>
      <c r="E23" s="16">
        <v>-10426</v>
      </c>
      <c r="F23" s="16">
        <v>1537</v>
      </c>
      <c r="G23" s="16">
        <v>-1404</v>
      </c>
    </row>
    <row r="24" spans="1:7" x14ac:dyDescent="0.35">
      <c r="A24" s="12">
        <v>2015</v>
      </c>
      <c r="B24" s="16">
        <v>-5103</v>
      </c>
      <c r="C24" s="16">
        <v>16441</v>
      </c>
      <c r="D24" s="16">
        <v>-11945</v>
      </c>
      <c r="E24" s="16">
        <v>-10583</v>
      </c>
      <c r="F24" s="16">
        <v>2436</v>
      </c>
      <c r="G24" s="16">
        <v>-1452</v>
      </c>
    </row>
    <row r="25" spans="1:7" x14ac:dyDescent="0.35">
      <c r="A25" s="12">
        <v>2016</v>
      </c>
      <c r="B25" s="16">
        <v>-5923</v>
      </c>
      <c r="C25" s="16">
        <v>17068</v>
      </c>
      <c r="D25" s="16">
        <v>-12518</v>
      </c>
      <c r="E25" s="16">
        <v>-10659</v>
      </c>
      <c r="F25" s="16">
        <v>1753</v>
      </c>
      <c r="G25" s="16">
        <v>-1567</v>
      </c>
    </row>
    <row r="26" spans="1:7" x14ac:dyDescent="0.35">
      <c r="A26" s="12">
        <v>2017</v>
      </c>
      <c r="B26" s="16">
        <v>-2122</v>
      </c>
      <c r="C26" s="16">
        <v>19303</v>
      </c>
      <c r="D26" s="16">
        <v>-13140</v>
      </c>
      <c r="E26" s="16">
        <v>-9377</v>
      </c>
      <c r="F26" s="16">
        <v>2713</v>
      </c>
      <c r="G26" s="16">
        <v>-1621</v>
      </c>
    </row>
    <row r="27" spans="1:7" x14ac:dyDescent="0.35">
      <c r="A27" s="12">
        <v>2018</v>
      </c>
      <c r="B27" s="16">
        <v>-4443</v>
      </c>
      <c r="C27" s="16">
        <v>19758</v>
      </c>
      <c r="D27" s="16">
        <v>-13761</v>
      </c>
      <c r="E27" s="16">
        <v>-10693</v>
      </c>
      <c r="F27" s="16">
        <v>2092</v>
      </c>
      <c r="G27" s="16">
        <v>-1839</v>
      </c>
    </row>
    <row r="28" spans="1:7" x14ac:dyDescent="0.35">
      <c r="A28" s="12">
        <v>2019</v>
      </c>
      <c r="B28" s="16">
        <v>-4986</v>
      </c>
      <c r="C28" s="16">
        <v>20485</v>
      </c>
      <c r="D28" s="16">
        <v>-14514</v>
      </c>
      <c r="E28" s="16">
        <v>-11609</v>
      </c>
      <c r="F28" s="16">
        <v>2348</v>
      </c>
      <c r="G28" s="16">
        <v>-1696</v>
      </c>
    </row>
    <row r="29" spans="1:7" x14ac:dyDescent="0.35">
      <c r="A29" s="12">
        <v>2020</v>
      </c>
      <c r="B29" s="16">
        <v>-10751</v>
      </c>
      <c r="C29" s="16">
        <v>18511</v>
      </c>
      <c r="D29" s="16">
        <v>-15001</v>
      </c>
      <c r="E29" s="16">
        <v>-14137</v>
      </c>
      <c r="F29" s="16">
        <v>1463</v>
      </c>
      <c r="G29" s="16">
        <v>-1587</v>
      </c>
    </row>
    <row r="30" spans="1:7" x14ac:dyDescent="0.35">
      <c r="A30" s="12">
        <v>2021</v>
      </c>
      <c r="B30" s="16">
        <v>-9699</v>
      </c>
      <c r="C30" s="16">
        <v>19629</v>
      </c>
      <c r="D30" s="16">
        <v>-15659</v>
      </c>
      <c r="E30" s="16">
        <v>-14225</v>
      </c>
      <c r="F30" s="16">
        <v>1909</v>
      </c>
      <c r="G30" s="16">
        <v>-1353</v>
      </c>
    </row>
    <row r="31" spans="1:7" x14ac:dyDescent="0.35">
      <c r="A31" s="12">
        <v>2022</v>
      </c>
      <c r="B31" s="16">
        <v>-7974</v>
      </c>
      <c r="C31" s="16">
        <v>19560</v>
      </c>
      <c r="D31" s="16">
        <v>-17006</v>
      </c>
      <c r="E31" s="16">
        <v>-11915</v>
      </c>
      <c r="F31" s="16">
        <v>2938</v>
      </c>
      <c r="G31" s="16">
        <v>-1551</v>
      </c>
    </row>
    <row r="32" spans="1:7" x14ac:dyDescent="0.35">
      <c r="A32" s="12">
        <v>2023</v>
      </c>
      <c r="B32" s="16">
        <v>-13945</v>
      </c>
      <c r="C32" s="16">
        <v>20374</v>
      </c>
      <c r="D32" s="16">
        <v>-18511</v>
      </c>
      <c r="E32" s="16">
        <v>-17324</v>
      </c>
      <c r="F32" s="16">
        <v>3304</v>
      </c>
      <c r="G32" s="16">
        <v>-1788</v>
      </c>
    </row>
    <row r="33" spans="1:7" ht="17.5" customHeight="1" x14ac:dyDescent="0.35">
      <c r="A33" s="12">
        <v>2024</v>
      </c>
      <c r="B33" s="16">
        <v>-10925</v>
      </c>
      <c r="C33" s="16">
        <v>22680</v>
      </c>
      <c r="D33" s="16">
        <v>-19280</v>
      </c>
      <c r="E33" s="16">
        <v>-16333</v>
      </c>
      <c r="F33" s="16">
        <v>3809</v>
      </c>
      <c r="G33" s="16">
        <v>-1801</v>
      </c>
    </row>
    <row r="34" spans="1:7" ht="17.5" customHeight="1" x14ac:dyDescent="0.35">
      <c r="A34" s="12">
        <v>2025</v>
      </c>
      <c r="B34" s="16">
        <v>-14898</v>
      </c>
      <c r="C34" s="16">
        <v>23757</v>
      </c>
      <c r="D34" s="16">
        <v>-20212</v>
      </c>
      <c r="E34" s="16">
        <v>-20078</v>
      </c>
      <c r="F34" s="16">
        <v>3333</v>
      </c>
      <c r="G34" s="16">
        <v>-1698</v>
      </c>
    </row>
    <row r="35" spans="1:7" ht="31.75" customHeight="1" x14ac:dyDescent="0.35">
      <c r="A35" s="16" t="s">
        <v>42</v>
      </c>
      <c r="B35" s="16">
        <v>-1818</v>
      </c>
      <c r="C35" s="16">
        <v>4530</v>
      </c>
      <c r="D35" s="16">
        <v>-4274</v>
      </c>
      <c r="E35" s="16">
        <v>-2718</v>
      </c>
      <c r="F35" s="16">
        <v>1157</v>
      </c>
      <c r="G35" s="16">
        <v>-513</v>
      </c>
    </row>
    <row r="36" spans="1:7" x14ac:dyDescent="0.35">
      <c r="A36" s="16" t="s">
        <v>43</v>
      </c>
      <c r="B36" s="16">
        <v>-1682</v>
      </c>
      <c r="C36" s="16">
        <v>4688</v>
      </c>
      <c r="D36" s="16">
        <v>-4414</v>
      </c>
      <c r="E36" s="16">
        <v>-2772</v>
      </c>
      <c r="F36" s="16">
        <v>1181</v>
      </c>
      <c r="G36" s="16">
        <v>-365</v>
      </c>
    </row>
    <row r="37" spans="1:7" x14ac:dyDescent="0.35">
      <c r="A37" s="16" t="s">
        <v>44</v>
      </c>
      <c r="B37" s="16">
        <v>-1972</v>
      </c>
      <c r="C37" s="16">
        <v>4710</v>
      </c>
      <c r="D37" s="16">
        <v>-4576</v>
      </c>
      <c r="E37" s="16">
        <v>-2941</v>
      </c>
      <c r="F37" s="16">
        <v>1130</v>
      </c>
      <c r="G37" s="16">
        <v>-295</v>
      </c>
    </row>
    <row r="38" spans="1:7" x14ac:dyDescent="0.35">
      <c r="A38" s="16" t="s">
        <v>45</v>
      </c>
      <c r="B38" s="16">
        <v>-7909</v>
      </c>
      <c r="C38" s="16">
        <v>5625</v>
      </c>
      <c r="D38" s="16">
        <v>-4696</v>
      </c>
      <c r="E38" s="16">
        <v>-9239</v>
      </c>
      <c r="F38" s="16">
        <v>902</v>
      </c>
      <c r="G38" s="16">
        <v>-501</v>
      </c>
    </row>
    <row r="39" spans="1:7" x14ac:dyDescent="0.35">
      <c r="A39" s="16" t="s">
        <v>46</v>
      </c>
      <c r="B39" s="16">
        <v>-2829</v>
      </c>
      <c r="C39" s="16">
        <v>7603</v>
      </c>
      <c r="D39" s="16">
        <v>-4995</v>
      </c>
      <c r="E39" s="16">
        <v>-5890</v>
      </c>
      <c r="F39" s="16">
        <v>985</v>
      </c>
      <c r="G39" s="16">
        <v>-532</v>
      </c>
    </row>
    <row r="40" spans="1:7" x14ac:dyDescent="0.35">
      <c r="A40" s="16" t="s">
        <v>47</v>
      </c>
      <c r="B40" s="16">
        <v>-5049</v>
      </c>
      <c r="C40" s="16">
        <v>9529</v>
      </c>
      <c r="D40" s="16">
        <v>-5407</v>
      </c>
      <c r="E40" s="16">
        <v>-9415</v>
      </c>
      <c r="F40" s="16">
        <v>969</v>
      </c>
      <c r="G40" s="16">
        <v>-725</v>
      </c>
    </row>
    <row r="41" spans="1:7" x14ac:dyDescent="0.35">
      <c r="A41" s="16" t="s">
        <v>48</v>
      </c>
      <c r="B41" s="16">
        <v>-4303</v>
      </c>
      <c r="C41" s="16">
        <v>9688</v>
      </c>
      <c r="D41" s="16">
        <v>-5867</v>
      </c>
      <c r="E41" s="16">
        <v>-8445</v>
      </c>
      <c r="F41" s="16">
        <v>1113</v>
      </c>
      <c r="G41" s="16">
        <v>-792</v>
      </c>
    </row>
    <row r="42" spans="1:7" x14ac:dyDescent="0.35">
      <c r="A42" s="16" t="s">
        <v>49</v>
      </c>
      <c r="B42" s="16">
        <v>-1878</v>
      </c>
      <c r="C42" s="16">
        <v>11399</v>
      </c>
      <c r="D42" s="16">
        <v>-6275</v>
      </c>
      <c r="E42" s="16">
        <v>-7743</v>
      </c>
      <c r="F42" s="16">
        <v>1278</v>
      </c>
      <c r="G42" s="16">
        <v>-537</v>
      </c>
    </row>
    <row r="43" spans="1:7" x14ac:dyDescent="0.35">
      <c r="A43" s="16" t="s">
        <v>50</v>
      </c>
      <c r="B43" s="16">
        <v>-1402</v>
      </c>
      <c r="C43" s="16">
        <v>12593</v>
      </c>
      <c r="D43" s="16">
        <v>-7015</v>
      </c>
      <c r="E43" s="16">
        <v>-7467</v>
      </c>
      <c r="F43" s="16">
        <v>1195</v>
      </c>
      <c r="G43" s="16">
        <v>-708</v>
      </c>
    </row>
    <row r="44" spans="1:7" x14ac:dyDescent="0.35">
      <c r="A44" s="16" t="s">
        <v>51</v>
      </c>
      <c r="B44" s="16">
        <v>-2047</v>
      </c>
      <c r="C44" s="16">
        <v>12393</v>
      </c>
      <c r="D44" s="16">
        <v>-7716</v>
      </c>
      <c r="E44" s="16">
        <v>-7737</v>
      </c>
      <c r="F44" s="16">
        <v>1770</v>
      </c>
      <c r="G44" s="16">
        <v>-757</v>
      </c>
    </row>
    <row r="45" spans="1:7" x14ac:dyDescent="0.35">
      <c r="A45" s="16" t="s">
        <v>52</v>
      </c>
      <c r="B45" s="16">
        <v>-4841</v>
      </c>
      <c r="C45" s="16">
        <v>13400</v>
      </c>
      <c r="D45" s="16">
        <v>-8344</v>
      </c>
      <c r="E45" s="16">
        <v>-11426</v>
      </c>
      <c r="F45" s="16">
        <v>2312</v>
      </c>
      <c r="G45" s="16">
        <v>-783</v>
      </c>
    </row>
    <row r="46" spans="1:7" x14ac:dyDescent="0.35">
      <c r="A46" s="16" t="s">
        <v>53</v>
      </c>
      <c r="B46" s="16">
        <v>-2945</v>
      </c>
      <c r="C46" s="16">
        <v>17140</v>
      </c>
      <c r="D46" s="16">
        <v>-8978</v>
      </c>
      <c r="E46" s="16">
        <v>-11668</v>
      </c>
      <c r="F46" s="16">
        <v>1395</v>
      </c>
      <c r="G46" s="16">
        <v>-834</v>
      </c>
    </row>
    <row r="47" spans="1:7" x14ac:dyDescent="0.35">
      <c r="A47" s="16" t="s">
        <v>54</v>
      </c>
      <c r="B47" s="16">
        <v>-3608</v>
      </c>
      <c r="C47" s="16">
        <v>17290</v>
      </c>
      <c r="D47" s="16">
        <v>-9229</v>
      </c>
      <c r="E47" s="16">
        <v>-12400</v>
      </c>
      <c r="F47" s="16">
        <v>1595</v>
      </c>
      <c r="G47" s="16">
        <v>-864</v>
      </c>
    </row>
    <row r="48" spans="1:7" x14ac:dyDescent="0.35">
      <c r="A48" s="16" t="s">
        <v>55</v>
      </c>
      <c r="B48" s="16">
        <v>-1820</v>
      </c>
      <c r="C48" s="16">
        <v>17888</v>
      </c>
      <c r="D48" s="16">
        <v>-9262</v>
      </c>
      <c r="E48" s="16">
        <v>-11445</v>
      </c>
      <c r="F48" s="16">
        <v>1798</v>
      </c>
      <c r="G48" s="16">
        <v>-799</v>
      </c>
    </row>
    <row r="49" spans="1:7" x14ac:dyDescent="0.35">
      <c r="A49" s="16" t="s">
        <v>56</v>
      </c>
      <c r="B49" s="16">
        <v>5013</v>
      </c>
      <c r="C49" s="16">
        <v>17573</v>
      </c>
      <c r="D49" s="16">
        <v>-9791</v>
      </c>
      <c r="E49" s="16">
        <v>-3557</v>
      </c>
      <c r="F49" s="16">
        <v>1774</v>
      </c>
      <c r="G49" s="16">
        <v>-986</v>
      </c>
    </row>
    <row r="50" spans="1:7" x14ac:dyDescent="0.35">
      <c r="A50" s="16" t="s">
        <v>57</v>
      </c>
      <c r="B50" s="16">
        <v>-3788</v>
      </c>
      <c r="C50" s="16">
        <v>15835</v>
      </c>
      <c r="D50" s="16">
        <v>-10435</v>
      </c>
      <c r="E50" s="16">
        <v>-10544</v>
      </c>
      <c r="F50" s="16">
        <v>2365</v>
      </c>
      <c r="G50" s="16">
        <v>-1009</v>
      </c>
    </row>
    <row r="51" spans="1:7" x14ac:dyDescent="0.35">
      <c r="A51" s="16" t="s">
        <v>58</v>
      </c>
      <c r="B51" s="16">
        <v>-4698</v>
      </c>
      <c r="C51" s="16">
        <v>15757</v>
      </c>
      <c r="D51" s="16">
        <v>-11076</v>
      </c>
      <c r="E51" s="16">
        <v>-10165</v>
      </c>
      <c r="F51" s="16">
        <v>1864</v>
      </c>
      <c r="G51" s="16">
        <v>-1078</v>
      </c>
    </row>
    <row r="52" spans="1:7" x14ac:dyDescent="0.35">
      <c r="A52" s="16" t="s">
        <v>59</v>
      </c>
      <c r="B52" s="16">
        <v>-5326</v>
      </c>
      <c r="C52" s="16">
        <v>16119</v>
      </c>
      <c r="D52" s="16">
        <v>-11619</v>
      </c>
      <c r="E52" s="16">
        <v>-10357</v>
      </c>
      <c r="F52" s="16">
        <v>2043</v>
      </c>
      <c r="G52" s="16">
        <v>-1512</v>
      </c>
    </row>
    <row r="53" spans="1:7" x14ac:dyDescent="0.35">
      <c r="A53" s="16" t="s">
        <v>60</v>
      </c>
      <c r="B53" s="16">
        <v>-6043</v>
      </c>
      <c r="C53" s="16">
        <v>16199</v>
      </c>
      <c r="D53" s="16">
        <v>-12061</v>
      </c>
      <c r="E53" s="16">
        <v>-10932</v>
      </c>
      <c r="F53" s="16">
        <v>2248</v>
      </c>
      <c r="G53" s="16">
        <v>-1497</v>
      </c>
    </row>
    <row r="54" spans="1:7" x14ac:dyDescent="0.35">
      <c r="A54" s="16" t="s">
        <v>61</v>
      </c>
      <c r="B54" s="16">
        <v>-4029</v>
      </c>
      <c r="C54" s="16">
        <v>18156</v>
      </c>
      <c r="D54" s="16">
        <v>-12691</v>
      </c>
      <c r="E54" s="16">
        <v>-10011</v>
      </c>
      <c r="F54" s="16">
        <v>2096</v>
      </c>
      <c r="G54" s="16">
        <v>-1579</v>
      </c>
    </row>
    <row r="55" spans="1:7" x14ac:dyDescent="0.35">
      <c r="A55" s="16" t="s">
        <v>62</v>
      </c>
      <c r="B55" s="16">
        <v>-2270</v>
      </c>
      <c r="C55" s="16">
        <v>19763</v>
      </c>
      <c r="D55" s="16">
        <v>-13300</v>
      </c>
      <c r="E55" s="16">
        <v>-9885</v>
      </c>
      <c r="F55" s="16">
        <v>2757</v>
      </c>
      <c r="G55" s="16">
        <v>-1605</v>
      </c>
    </row>
    <row r="56" spans="1:7" x14ac:dyDescent="0.35">
      <c r="A56" s="16" t="s">
        <v>63</v>
      </c>
      <c r="B56" s="16">
        <v>-5490</v>
      </c>
      <c r="C56" s="16">
        <v>19635</v>
      </c>
      <c r="D56" s="16">
        <v>-13912</v>
      </c>
      <c r="E56" s="16">
        <v>-11355</v>
      </c>
      <c r="F56" s="16">
        <v>2022</v>
      </c>
      <c r="G56" s="16">
        <v>-1880</v>
      </c>
    </row>
    <row r="57" spans="1:7" x14ac:dyDescent="0.35">
      <c r="A57" s="16" t="s">
        <v>64</v>
      </c>
      <c r="B57" s="16">
        <v>-5535</v>
      </c>
      <c r="C57" s="16">
        <v>20284</v>
      </c>
      <c r="D57" s="16">
        <v>-14690</v>
      </c>
      <c r="E57" s="16">
        <v>-11678</v>
      </c>
      <c r="F57" s="16">
        <v>2220</v>
      </c>
      <c r="G57" s="16">
        <v>-1671</v>
      </c>
    </row>
    <row r="58" spans="1:7" x14ac:dyDescent="0.35">
      <c r="A58" s="16" t="s">
        <v>65</v>
      </c>
      <c r="B58" s="16">
        <v>-11555</v>
      </c>
      <c r="C58" s="16">
        <v>18694</v>
      </c>
      <c r="D58" s="16">
        <v>-15143</v>
      </c>
      <c r="E58" s="16">
        <v>-15130</v>
      </c>
      <c r="F58" s="16">
        <v>1528</v>
      </c>
      <c r="G58" s="16">
        <v>-1504</v>
      </c>
    </row>
    <row r="59" spans="1:7" x14ac:dyDescent="0.35">
      <c r="A59" s="16" t="s">
        <v>66</v>
      </c>
      <c r="B59" s="16">
        <v>-7591</v>
      </c>
      <c r="C59" s="16">
        <v>19611</v>
      </c>
      <c r="D59" s="16">
        <v>-15880</v>
      </c>
      <c r="E59" s="16">
        <v>-12654</v>
      </c>
      <c r="F59" s="16">
        <v>2700</v>
      </c>
      <c r="G59" s="16">
        <v>-1368</v>
      </c>
    </row>
    <row r="60" spans="1:7" x14ac:dyDescent="0.35">
      <c r="A60" s="16" t="s">
        <v>67</v>
      </c>
      <c r="B60" s="16">
        <v>-10429</v>
      </c>
      <c r="C60" s="16">
        <v>19233</v>
      </c>
      <c r="D60" s="16">
        <v>-17437</v>
      </c>
      <c r="E60" s="16">
        <v>-14110</v>
      </c>
      <c r="F60" s="16">
        <v>3493</v>
      </c>
      <c r="G60" s="16">
        <v>-1608</v>
      </c>
    </row>
    <row r="61" spans="1:7" x14ac:dyDescent="0.35">
      <c r="A61" s="16" t="s">
        <v>68</v>
      </c>
      <c r="B61" s="16">
        <v>-13075</v>
      </c>
      <c r="C61" s="16">
        <v>21294</v>
      </c>
      <c r="D61" s="16">
        <v>-18731</v>
      </c>
      <c r="E61" s="16">
        <v>-17434</v>
      </c>
      <c r="F61" s="16">
        <v>3648</v>
      </c>
      <c r="G61" s="16">
        <v>-1852</v>
      </c>
    </row>
    <row r="62" spans="1:7" x14ac:dyDescent="0.35">
      <c r="A62" s="16" t="s">
        <v>69</v>
      </c>
      <c r="B62" s="16">
        <v>-11204</v>
      </c>
      <c r="C62" s="16">
        <v>23333</v>
      </c>
      <c r="D62" s="16">
        <v>-19513</v>
      </c>
      <c r="E62" s="16">
        <v>-16439</v>
      </c>
      <c r="F62" s="16">
        <v>3197</v>
      </c>
      <c r="G62" s="16">
        <v>-1782</v>
      </c>
    </row>
    <row r="63" spans="1:7" x14ac:dyDescent="0.35">
      <c r="A63" s="16" t="s">
        <v>70</v>
      </c>
      <c r="B63" s="16">
        <v>-15684</v>
      </c>
      <c r="C63" s="16">
        <v>23274</v>
      </c>
      <c r="D63" s="16">
        <v>-20399</v>
      </c>
      <c r="E63" s="16">
        <v>-19977</v>
      </c>
      <c r="F63" s="16">
        <v>3089</v>
      </c>
      <c r="G63" s="16">
        <v>-1671</v>
      </c>
    </row>
    <row r="64" spans="1:7" ht="31.75" customHeight="1" x14ac:dyDescent="0.35">
      <c r="A64" s="16" t="s">
        <v>414</v>
      </c>
      <c r="B64" s="16">
        <v>-653</v>
      </c>
      <c r="C64" s="16">
        <v>738</v>
      </c>
      <c r="D64" s="16">
        <v>-1058</v>
      </c>
      <c r="E64" s="16">
        <v>-487</v>
      </c>
      <c r="F64" s="16">
        <v>228</v>
      </c>
      <c r="G64" s="16">
        <v>-74</v>
      </c>
    </row>
    <row r="65" spans="1:7" x14ac:dyDescent="0.35">
      <c r="A65" s="16" t="s">
        <v>415</v>
      </c>
      <c r="B65" s="16">
        <v>-675</v>
      </c>
      <c r="C65" s="16">
        <v>880</v>
      </c>
      <c r="D65" s="16">
        <v>-1065</v>
      </c>
      <c r="E65" s="16">
        <v>-602</v>
      </c>
      <c r="F65" s="16">
        <v>266</v>
      </c>
      <c r="G65" s="16">
        <v>-154</v>
      </c>
    </row>
    <row r="66" spans="1:7" x14ac:dyDescent="0.35">
      <c r="A66" s="16" t="s">
        <v>416</v>
      </c>
      <c r="B66" s="16">
        <v>-676</v>
      </c>
      <c r="C66" s="16">
        <v>963</v>
      </c>
      <c r="D66" s="16">
        <v>-1073</v>
      </c>
      <c r="E66" s="16">
        <v>-655</v>
      </c>
      <c r="F66" s="16">
        <v>294</v>
      </c>
      <c r="G66" s="16">
        <v>-205</v>
      </c>
    </row>
    <row r="67" spans="1:7" x14ac:dyDescent="0.35">
      <c r="A67" s="16" t="s">
        <v>417</v>
      </c>
      <c r="B67" s="16">
        <v>186</v>
      </c>
      <c r="C67" s="16">
        <v>1949</v>
      </c>
      <c r="D67" s="16">
        <v>-1078</v>
      </c>
      <c r="E67" s="16">
        <v>-974</v>
      </c>
      <c r="F67" s="16">
        <v>369</v>
      </c>
      <c r="G67" s="16">
        <v>-80</v>
      </c>
    </row>
    <row r="68" spans="1:7" x14ac:dyDescent="0.35">
      <c r="A68" s="16" t="s">
        <v>418</v>
      </c>
      <c r="B68" s="16">
        <v>-651</v>
      </c>
      <c r="C68" s="16">
        <v>632</v>
      </c>
      <c r="D68" s="16">
        <v>-1082</v>
      </c>
      <c r="E68" s="16">
        <v>-413</v>
      </c>
      <c r="F68" s="16">
        <v>284</v>
      </c>
      <c r="G68" s="16">
        <v>-72</v>
      </c>
    </row>
    <row r="69" spans="1:7" x14ac:dyDescent="0.35">
      <c r="A69" s="16" t="s">
        <v>419</v>
      </c>
      <c r="B69" s="16">
        <v>-534</v>
      </c>
      <c r="C69" s="16">
        <v>916</v>
      </c>
      <c r="D69" s="16">
        <v>-1091</v>
      </c>
      <c r="E69" s="16">
        <v>-537</v>
      </c>
      <c r="F69" s="16">
        <v>296</v>
      </c>
      <c r="G69" s="16">
        <v>-118</v>
      </c>
    </row>
    <row r="70" spans="1:7" x14ac:dyDescent="0.35">
      <c r="A70" s="16" t="s">
        <v>420</v>
      </c>
      <c r="B70" s="16">
        <v>-456</v>
      </c>
      <c r="C70" s="16">
        <v>978</v>
      </c>
      <c r="D70" s="16">
        <v>-1115</v>
      </c>
      <c r="E70" s="16">
        <v>-537</v>
      </c>
      <c r="F70" s="16">
        <v>318</v>
      </c>
      <c r="G70" s="16">
        <v>-100</v>
      </c>
    </row>
    <row r="71" spans="1:7" x14ac:dyDescent="0.35">
      <c r="A71" s="16" t="s">
        <v>421</v>
      </c>
      <c r="B71" s="16">
        <v>-41</v>
      </c>
      <c r="C71" s="16">
        <v>2162</v>
      </c>
      <c r="D71" s="16">
        <v>-1126</v>
      </c>
      <c r="E71" s="16">
        <v>-1285</v>
      </c>
      <c r="F71" s="16">
        <v>283</v>
      </c>
      <c r="G71" s="16">
        <v>-75</v>
      </c>
    </row>
    <row r="72" spans="1:7" x14ac:dyDescent="0.35">
      <c r="A72" s="16" t="s">
        <v>422</v>
      </c>
      <c r="B72" s="16">
        <v>-742</v>
      </c>
      <c r="C72" s="16">
        <v>682</v>
      </c>
      <c r="D72" s="16">
        <v>-1129</v>
      </c>
      <c r="E72" s="16">
        <v>-504</v>
      </c>
      <c r="F72" s="16">
        <v>271</v>
      </c>
      <c r="G72" s="16">
        <v>-62</v>
      </c>
    </row>
    <row r="73" spans="1:7" x14ac:dyDescent="0.35">
      <c r="A73" s="16" t="s">
        <v>423</v>
      </c>
      <c r="B73" s="16">
        <v>-602</v>
      </c>
      <c r="C73" s="16">
        <v>921</v>
      </c>
      <c r="D73" s="16">
        <v>-1137</v>
      </c>
      <c r="E73" s="16">
        <v>-600</v>
      </c>
      <c r="F73" s="16">
        <v>283</v>
      </c>
      <c r="G73" s="16">
        <v>-69</v>
      </c>
    </row>
    <row r="74" spans="1:7" x14ac:dyDescent="0.35">
      <c r="A74" s="16" t="s">
        <v>424</v>
      </c>
      <c r="B74" s="16">
        <v>-528</v>
      </c>
      <c r="C74" s="16">
        <v>999</v>
      </c>
      <c r="D74" s="16">
        <v>-1145</v>
      </c>
      <c r="E74" s="16">
        <v>-618</v>
      </c>
      <c r="F74" s="16">
        <v>305</v>
      </c>
      <c r="G74" s="16">
        <v>-69</v>
      </c>
    </row>
    <row r="75" spans="1:7" x14ac:dyDescent="0.35">
      <c r="A75" s="16" t="s">
        <v>425</v>
      </c>
      <c r="B75" s="16">
        <v>-100</v>
      </c>
      <c r="C75" s="16">
        <v>2108</v>
      </c>
      <c r="D75" s="16">
        <v>-1165</v>
      </c>
      <c r="E75" s="16">
        <v>-1219</v>
      </c>
      <c r="F75" s="16">
        <v>271</v>
      </c>
      <c r="G75" s="16">
        <v>-95</v>
      </c>
    </row>
    <row r="76" spans="1:7" x14ac:dyDescent="0.35">
      <c r="A76" s="16" t="s">
        <v>426</v>
      </c>
      <c r="B76" s="16">
        <v>-837</v>
      </c>
      <c r="C76" s="16">
        <v>790</v>
      </c>
      <c r="D76" s="16">
        <v>-1167</v>
      </c>
      <c r="E76" s="16">
        <v>-580</v>
      </c>
      <c r="F76" s="16">
        <v>218</v>
      </c>
      <c r="G76" s="16">
        <v>-98</v>
      </c>
    </row>
    <row r="77" spans="1:7" x14ac:dyDescent="0.35">
      <c r="A77" s="16" t="s">
        <v>427</v>
      </c>
      <c r="B77" s="16">
        <v>-6668</v>
      </c>
      <c r="C77" s="16">
        <v>1053</v>
      </c>
      <c r="D77" s="16">
        <v>-1151</v>
      </c>
      <c r="E77" s="16">
        <v>-6662</v>
      </c>
      <c r="F77" s="16">
        <v>229</v>
      </c>
      <c r="G77" s="16">
        <v>-137</v>
      </c>
    </row>
    <row r="78" spans="1:7" x14ac:dyDescent="0.35">
      <c r="A78" s="16" t="s">
        <v>428</v>
      </c>
      <c r="B78" s="16">
        <v>-527</v>
      </c>
      <c r="C78" s="16">
        <v>1314</v>
      </c>
      <c r="D78" s="16">
        <v>-1177</v>
      </c>
      <c r="E78" s="16">
        <v>-795</v>
      </c>
      <c r="F78" s="16">
        <v>247</v>
      </c>
      <c r="G78" s="16">
        <v>-116</v>
      </c>
    </row>
    <row r="79" spans="1:7" x14ac:dyDescent="0.35">
      <c r="A79" s="16" t="s">
        <v>429</v>
      </c>
      <c r="B79" s="16">
        <v>123</v>
      </c>
      <c r="C79" s="16">
        <v>2468</v>
      </c>
      <c r="D79" s="16">
        <v>-1201</v>
      </c>
      <c r="E79" s="16">
        <v>-1202</v>
      </c>
      <c r="F79" s="16">
        <v>208</v>
      </c>
      <c r="G79" s="16">
        <v>-150</v>
      </c>
    </row>
    <row r="80" spans="1:7" x14ac:dyDescent="0.35">
      <c r="A80" s="16" t="s">
        <v>430</v>
      </c>
      <c r="B80" s="16">
        <v>-1829</v>
      </c>
      <c r="C80" s="16">
        <v>1591</v>
      </c>
      <c r="D80" s="16">
        <v>-1210</v>
      </c>
      <c r="E80" s="16">
        <v>-2283</v>
      </c>
      <c r="F80" s="16">
        <v>170</v>
      </c>
      <c r="G80" s="16">
        <v>-97</v>
      </c>
    </row>
    <row r="81" spans="1:7" x14ac:dyDescent="0.35">
      <c r="A81" s="16" t="s">
        <v>431</v>
      </c>
      <c r="B81" s="16">
        <v>-401</v>
      </c>
      <c r="C81" s="16">
        <v>1667</v>
      </c>
      <c r="D81" s="16">
        <v>-1238</v>
      </c>
      <c r="E81" s="16">
        <v>-937</v>
      </c>
      <c r="F81" s="16">
        <v>239</v>
      </c>
      <c r="G81" s="16">
        <v>-132</v>
      </c>
    </row>
    <row r="82" spans="1:7" x14ac:dyDescent="0.35">
      <c r="A82" s="16" t="s">
        <v>432</v>
      </c>
      <c r="B82" s="16">
        <v>-50</v>
      </c>
      <c r="C82" s="16">
        <v>1909</v>
      </c>
      <c r="D82" s="16">
        <v>-1258</v>
      </c>
      <c r="E82" s="16">
        <v>-862</v>
      </c>
      <c r="F82" s="16">
        <v>267</v>
      </c>
      <c r="G82" s="16">
        <v>-106</v>
      </c>
    </row>
    <row r="83" spans="1:7" x14ac:dyDescent="0.35">
      <c r="A83" s="16" t="s">
        <v>433</v>
      </c>
      <c r="B83" s="16">
        <v>-549</v>
      </c>
      <c r="C83" s="16">
        <v>2436</v>
      </c>
      <c r="D83" s="16">
        <v>-1289</v>
      </c>
      <c r="E83" s="16">
        <v>-1808</v>
      </c>
      <c r="F83" s="16">
        <v>309</v>
      </c>
      <c r="G83" s="16">
        <v>-197</v>
      </c>
    </row>
    <row r="84" spans="1:7" x14ac:dyDescent="0.35">
      <c r="A84" s="16" t="s">
        <v>434</v>
      </c>
      <c r="B84" s="16">
        <v>-2676</v>
      </c>
      <c r="C84" s="16">
        <v>2530</v>
      </c>
      <c r="D84" s="16">
        <v>-1319</v>
      </c>
      <c r="E84" s="16">
        <v>-3856</v>
      </c>
      <c r="F84" s="16">
        <v>130</v>
      </c>
      <c r="G84" s="16">
        <v>-161</v>
      </c>
    </row>
    <row r="85" spans="1:7" x14ac:dyDescent="0.35">
      <c r="A85" s="16" t="s">
        <v>435</v>
      </c>
      <c r="B85" s="16">
        <v>-832</v>
      </c>
      <c r="C85" s="16">
        <v>1960</v>
      </c>
      <c r="D85" s="16">
        <v>-1345</v>
      </c>
      <c r="E85" s="16">
        <v>-1454</v>
      </c>
      <c r="F85" s="16">
        <v>182</v>
      </c>
      <c r="G85" s="16">
        <v>-175</v>
      </c>
    </row>
    <row r="86" spans="1:7" x14ac:dyDescent="0.35">
      <c r="A86" s="16" t="s">
        <v>436</v>
      </c>
      <c r="B86" s="16">
        <v>-758</v>
      </c>
      <c r="C86" s="16">
        <v>1683</v>
      </c>
      <c r="D86" s="16">
        <v>-1353</v>
      </c>
      <c r="E86" s="16">
        <v>-1107</v>
      </c>
      <c r="F86" s="16">
        <v>202</v>
      </c>
      <c r="G86" s="16">
        <v>-183</v>
      </c>
    </row>
    <row r="87" spans="1:7" x14ac:dyDescent="0.35">
      <c r="A87" s="16" t="s">
        <v>437</v>
      </c>
      <c r="B87" s="16">
        <v>-783</v>
      </c>
      <c r="C87" s="16">
        <v>3356</v>
      </c>
      <c r="D87" s="16">
        <v>-1390</v>
      </c>
      <c r="E87" s="16">
        <v>-2998</v>
      </c>
      <c r="F87" s="16">
        <v>455</v>
      </c>
      <c r="G87" s="16">
        <v>-206</v>
      </c>
    </row>
    <row r="88" spans="1:7" x14ac:dyDescent="0.35">
      <c r="A88" s="16" t="s">
        <v>438</v>
      </c>
      <c r="B88" s="16">
        <v>-2886</v>
      </c>
      <c r="C88" s="16">
        <v>1749</v>
      </c>
      <c r="D88" s="16">
        <v>-1426</v>
      </c>
      <c r="E88" s="16">
        <v>-3186</v>
      </c>
      <c r="F88" s="16">
        <v>163</v>
      </c>
      <c r="G88" s="16">
        <v>-186</v>
      </c>
    </row>
    <row r="89" spans="1:7" x14ac:dyDescent="0.35">
      <c r="A89" s="16" t="s">
        <v>439</v>
      </c>
      <c r="B89" s="16">
        <v>-1361</v>
      </c>
      <c r="C89" s="16">
        <v>2096</v>
      </c>
      <c r="D89" s="16">
        <v>-1449</v>
      </c>
      <c r="E89" s="16">
        <v>-2058</v>
      </c>
      <c r="F89" s="16">
        <v>254</v>
      </c>
      <c r="G89" s="16">
        <v>-204</v>
      </c>
    </row>
    <row r="90" spans="1:7" x14ac:dyDescent="0.35">
      <c r="A90" s="16" t="s">
        <v>440</v>
      </c>
      <c r="B90" s="16">
        <v>-760</v>
      </c>
      <c r="C90" s="16">
        <v>2203</v>
      </c>
      <c r="D90" s="16">
        <v>-1480</v>
      </c>
      <c r="E90" s="16">
        <v>-1548</v>
      </c>
      <c r="F90" s="16">
        <v>258</v>
      </c>
      <c r="G90" s="16">
        <v>-193</v>
      </c>
    </row>
    <row r="91" spans="1:7" x14ac:dyDescent="0.35">
      <c r="A91" s="16" t="s">
        <v>441</v>
      </c>
      <c r="B91" s="16">
        <v>704</v>
      </c>
      <c r="C91" s="16">
        <v>3640</v>
      </c>
      <c r="D91" s="16">
        <v>-1512</v>
      </c>
      <c r="E91" s="16">
        <v>-1653</v>
      </c>
      <c r="F91" s="16">
        <v>438</v>
      </c>
      <c r="G91" s="16">
        <v>-209</v>
      </c>
    </row>
    <row r="92" spans="1:7" x14ac:dyDescent="0.35">
      <c r="A92" s="16" t="s">
        <v>442</v>
      </c>
      <c r="B92" s="16">
        <v>-1853</v>
      </c>
      <c r="C92" s="16">
        <v>1733</v>
      </c>
      <c r="D92" s="16">
        <v>-1524</v>
      </c>
      <c r="E92" s="16">
        <v>-2137</v>
      </c>
      <c r="F92" s="16">
        <v>199</v>
      </c>
      <c r="G92" s="16">
        <v>-124</v>
      </c>
    </row>
    <row r="93" spans="1:7" x14ac:dyDescent="0.35">
      <c r="A93" s="16" t="s">
        <v>443</v>
      </c>
      <c r="B93" s="16">
        <v>-788</v>
      </c>
      <c r="C93" s="16">
        <v>2309</v>
      </c>
      <c r="D93" s="16">
        <v>-1541</v>
      </c>
      <c r="E93" s="16">
        <v>-1615</v>
      </c>
      <c r="F93" s="16">
        <v>186</v>
      </c>
      <c r="G93" s="16">
        <v>-127</v>
      </c>
    </row>
    <row r="94" spans="1:7" x14ac:dyDescent="0.35">
      <c r="A94" s="16" t="s">
        <v>444</v>
      </c>
      <c r="B94" s="16">
        <v>-186</v>
      </c>
      <c r="C94" s="16">
        <v>2836</v>
      </c>
      <c r="D94" s="16">
        <v>-1575</v>
      </c>
      <c r="E94" s="16">
        <v>-1538</v>
      </c>
      <c r="F94" s="16">
        <v>225</v>
      </c>
      <c r="G94" s="16">
        <v>-134</v>
      </c>
    </row>
    <row r="95" spans="1:7" x14ac:dyDescent="0.35">
      <c r="A95" s="16" t="s">
        <v>445</v>
      </c>
      <c r="B95" s="16">
        <v>949</v>
      </c>
      <c r="C95" s="16">
        <v>4521</v>
      </c>
      <c r="D95" s="16">
        <v>-1635</v>
      </c>
      <c r="E95" s="16">
        <v>-2453</v>
      </c>
      <c r="F95" s="16">
        <v>668</v>
      </c>
      <c r="G95" s="16">
        <v>-152</v>
      </c>
    </row>
    <row r="96" spans="1:7" x14ac:dyDescent="0.35">
      <c r="A96" s="16" t="s">
        <v>446</v>
      </c>
      <c r="B96" s="16">
        <v>-1222</v>
      </c>
      <c r="C96" s="16">
        <v>1604</v>
      </c>
      <c r="D96" s="16">
        <v>-1677</v>
      </c>
      <c r="E96" s="16">
        <v>-1188</v>
      </c>
      <c r="F96" s="16">
        <v>218</v>
      </c>
      <c r="G96" s="16">
        <v>-179</v>
      </c>
    </row>
    <row r="97" spans="1:7" x14ac:dyDescent="0.35">
      <c r="A97" s="16" t="s">
        <v>447</v>
      </c>
      <c r="B97" s="16">
        <v>-590</v>
      </c>
      <c r="C97" s="16">
        <v>2817</v>
      </c>
      <c r="D97" s="16">
        <v>-1725</v>
      </c>
      <c r="E97" s="16">
        <v>-1731</v>
      </c>
      <c r="F97" s="16">
        <v>228</v>
      </c>
      <c r="G97" s="16">
        <v>-179</v>
      </c>
    </row>
    <row r="98" spans="1:7" x14ac:dyDescent="0.35">
      <c r="A98" s="16" t="s">
        <v>448</v>
      </c>
      <c r="B98" s="16">
        <v>-688</v>
      </c>
      <c r="C98" s="16">
        <v>3032</v>
      </c>
      <c r="D98" s="16">
        <v>-1773</v>
      </c>
      <c r="E98" s="16">
        <v>-2043</v>
      </c>
      <c r="F98" s="16">
        <v>275</v>
      </c>
      <c r="G98" s="16">
        <v>-179</v>
      </c>
    </row>
    <row r="99" spans="1:7" x14ac:dyDescent="0.35">
      <c r="A99" s="16" t="s">
        <v>449</v>
      </c>
      <c r="B99" s="16">
        <v>1098</v>
      </c>
      <c r="C99" s="16">
        <v>5140</v>
      </c>
      <c r="D99" s="16">
        <v>-1840</v>
      </c>
      <c r="E99" s="16">
        <v>-2505</v>
      </c>
      <c r="F99" s="16">
        <v>474</v>
      </c>
      <c r="G99" s="16">
        <v>-171</v>
      </c>
    </row>
    <row r="100" spans="1:7" x14ac:dyDescent="0.35">
      <c r="A100" s="16" t="s">
        <v>450</v>
      </c>
      <c r="B100" s="16">
        <v>-2328</v>
      </c>
      <c r="C100" s="16">
        <v>1661</v>
      </c>
      <c r="D100" s="16">
        <v>-1880</v>
      </c>
      <c r="E100" s="16">
        <v>-2144</v>
      </c>
      <c r="F100" s="16">
        <v>192</v>
      </c>
      <c r="G100" s="16">
        <v>-157</v>
      </c>
    </row>
    <row r="101" spans="1:7" x14ac:dyDescent="0.35">
      <c r="A101" s="16" t="s">
        <v>451</v>
      </c>
      <c r="B101" s="16">
        <v>-443</v>
      </c>
      <c r="C101" s="16">
        <v>2912</v>
      </c>
      <c r="D101" s="16">
        <v>-1909</v>
      </c>
      <c r="E101" s="16">
        <v>-1693</v>
      </c>
      <c r="F101" s="16">
        <v>454</v>
      </c>
      <c r="G101" s="16">
        <v>-207</v>
      </c>
    </row>
    <row r="102" spans="1:7" x14ac:dyDescent="0.35">
      <c r="A102" s="16" t="s">
        <v>452</v>
      </c>
      <c r="B102" s="16">
        <v>-616</v>
      </c>
      <c r="C102" s="16">
        <v>2953</v>
      </c>
      <c r="D102" s="16">
        <v>-1940</v>
      </c>
      <c r="E102" s="16">
        <v>-1735</v>
      </c>
      <c r="F102" s="16">
        <v>319</v>
      </c>
      <c r="G102" s="16">
        <v>-213</v>
      </c>
    </row>
    <row r="103" spans="1:7" x14ac:dyDescent="0.35">
      <c r="A103" s="16" t="s">
        <v>453</v>
      </c>
      <c r="B103" s="16">
        <v>1340</v>
      </c>
      <c r="C103" s="16">
        <v>4867</v>
      </c>
      <c r="D103" s="16">
        <v>-1987</v>
      </c>
      <c r="E103" s="16">
        <v>-2165</v>
      </c>
      <c r="F103" s="16">
        <v>805</v>
      </c>
      <c r="G103" s="16">
        <v>-180</v>
      </c>
    </row>
    <row r="104" spans="1:7" x14ac:dyDescent="0.35">
      <c r="A104" s="16" t="s">
        <v>454</v>
      </c>
      <c r="B104" s="16">
        <v>-2491</v>
      </c>
      <c r="C104" s="16">
        <v>1802</v>
      </c>
      <c r="D104" s="16">
        <v>-2017</v>
      </c>
      <c r="E104" s="16">
        <v>-2468</v>
      </c>
      <c r="F104" s="16">
        <v>347</v>
      </c>
      <c r="G104" s="16">
        <v>-155</v>
      </c>
    </row>
    <row r="105" spans="1:7" x14ac:dyDescent="0.35">
      <c r="A105" s="16" t="s">
        <v>455</v>
      </c>
      <c r="B105" s="16">
        <v>-942</v>
      </c>
      <c r="C105" s="16">
        <v>2831</v>
      </c>
      <c r="D105" s="16">
        <v>-2053</v>
      </c>
      <c r="E105" s="16">
        <v>-2020</v>
      </c>
      <c r="F105" s="16">
        <v>487</v>
      </c>
      <c r="G105" s="16">
        <v>-187</v>
      </c>
    </row>
    <row r="106" spans="1:7" x14ac:dyDescent="0.35">
      <c r="A106" s="16" t="s">
        <v>456</v>
      </c>
      <c r="B106" s="16">
        <v>-1898</v>
      </c>
      <c r="C106" s="16">
        <v>3171</v>
      </c>
      <c r="D106" s="16">
        <v>-2107</v>
      </c>
      <c r="E106" s="16">
        <v>-3135</v>
      </c>
      <c r="F106" s="16">
        <v>421</v>
      </c>
      <c r="G106" s="16">
        <v>-248</v>
      </c>
    </row>
    <row r="107" spans="1:7" x14ac:dyDescent="0.35">
      <c r="A107" s="16" t="s">
        <v>457</v>
      </c>
      <c r="B107" s="16">
        <v>490</v>
      </c>
      <c r="C107" s="16">
        <v>5596</v>
      </c>
      <c r="D107" s="16">
        <v>-2167</v>
      </c>
      <c r="E107" s="16">
        <v>-3803</v>
      </c>
      <c r="F107" s="16">
        <v>1057</v>
      </c>
      <c r="G107" s="16">
        <v>-193</v>
      </c>
    </row>
    <row r="108" spans="1:7" x14ac:dyDescent="0.35">
      <c r="A108" s="16" t="s">
        <v>458</v>
      </c>
      <c r="B108" s="16">
        <v>-2440</v>
      </c>
      <c r="C108" s="16">
        <v>2476</v>
      </c>
      <c r="D108" s="16">
        <v>-2194</v>
      </c>
      <c r="E108" s="16">
        <v>-2630</v>
      </c>
      <c r="F108" s="16">
        <v>120</v>
      </c>
      <c r="G108" s="16">
        <v>-212</v>
      </c>
    </row>
    <row r="109" spans="1:7" x14ac:dyDescent="0.35">
      <c r="A109" s="16" t="s">
        <v>459</v>
      </c>
      <c r="B109" s="16">
        <v>-737</v>
      </c>
      <c r="C109" s="16">
        <v>3780</v>
      </c>
      <c r="D109" s="16">
        <v>-2220</v>
      </c>
      <c r="E109" s="16">
        <v>-2337</v>
      </c>
      <c r="F109" s="16">
        <v>239</v>
      </c>
      <c r="G109" s="16">
        <v>-199</v>
      </c>
    </row>
    <row r="110" spans="1:7" x14ac:dyDescent="0.35">
      <c r="A110" s="16" t="s">
        <v>460</v>
      </c>
      <c r="B110" s="16">
        <v>-917</v>
      </c>
      <c r="C110" s="16">
        <v>4199</v>
      </c>
      <c r="D110" s="16">
        <v>-2250</v>
      </c>
      <c r="E110" s="16">
        <v>-2948</v>
      </c>
      <c r="F110" s="16">
        <v>290</v>
      </c>
      <c r="G110" s="16">
        <v>-208</v>
      </c>
    </row>
    <row r="111" spans="1:7" x14ac:dyDescent="0.35">
      <c r="A111" s="16" t="s">
        <v>461</v>
      </c>
      <c r="B111" s="16">
        <v>1149</v>
      </c>
      <c r="C111" s="16">
        <v>6685</v>
      </c>
      <c r="D111" s="16">
        <v>-2314</v>
      </c>
      <c r="E111" s="16">
        <v>-3753</v>
      </c>
      <c r="F111" s="16">
        <v>746</v>
      </c>
      <c r="G111" s="16">
        <v>-215</v>
      </c>
    </row>
    <row r="112" spans="1:7" x14ac:dyDescent="0.35">
      <c r="A112" s="16" t="s">
        <v>462</v>
      </c>
      <c r="B112" s="16">
        <v>-2317</v>
      </c>
      <c r="C112" s="16">
        <v>2465</v>
      </c>
      <c r="D112" s="16">
        <v>-2313</v>
      </c>
      <c r="E112" s="16">
        <v>-2704</v>
      </c>
      <c r="F112" s="16">
        <v>447</v>
      </c>
      <c r="G112" s="16">
        <v>-212</v>
      </c>
    </row>
    <row r="113" spans="1:7" x14ac:dyDescent="0.35">
      <c r="A113" s="16" t="s">
        <v>463</v>
      </c>
      <c r="B113" s="16">
        <v>-1223</v>
      </c>
      <c r="C113" s="16">
        <v>4036</v>
      </c>
      <c r="D113" s="16">
        <v>-2298</v>
      </c>
      <c r="E113" s="16">
        <v>-3078</v>
      </c>
      <c r="F113" s="16">
        <v>389</v>
      </c>
      <c r="G113" s="16">
        <v>-272</v>
      </c>
    </row>
    <row r="114" spans="1:7" x14ac:dyDescent="0.35">
      <c r="A114" s="16" t="s">
        <v>464</v>
      </c>
      <c r="B114" s="16">
        <v>-728</v>
      </c>
      <c r="C114" s="16">
        <v>4391</v>
      </c>
      <c r="D114" s="16">
        <v>-2303</v>
      </c>
      <c r="E114" s="16">
        <v>-2979</v>
      </c>
      <c r="F114" s="16">
        <v>360</v>
      </c>
      <c r="G114" s="16">
        <v>-197</v>
      </c>
    </row>
    <row r="115" spans="1:7" x14ac:dyDescent="0.35">
      <c r="A115" s="16" t="s">
        <v>465</v>
      </c>
      <c r="B115" s="16">
        <v>660</v>
      </c>
      <c r="C115" s="16">
        <v>6398</v>
      </c>
      <c r="D115" s="16">
        <v>-2315</v>
      </c>
      <c r="E115" s="16">
        <v>-3639</v>
      </c>
      <c r="F115" s="16">
        <v>399</v>
      </c>
      <c r="G115" s="16">
        <v>-183</v>
      </c>
    </row>
    <row r="116" spans="1:7" x14ac:dyDescent="0.35">
      <c r="A116" s="16" t="s">
        <v>466</v>
      </c>
      <c r="B116" s="16">
        <v>-1667</v>
      </c>
      <c r="C116" s="16">
        <v>2802</v>
      </c>
      <c r="D116" s="16">
        <v>-2292</v>
      </c>
      <c r="E116" s="16">
        <v>-2375</v>
      </c>
      <c r="F116" s="16">
        <v>411</v>
      </c>
      <c r="G116" s="16">
        <v>-213</v>
      </c>
    </row>
    <row r="117" spans="1:7" x14ac:dyDescent="0.35">
      <c r="A117" s="16" t="s">
        <v>467</v>
      </c>
      <c r="B117" s="16">
        <v>-286</v>
      </c>
      <c r="C117" s="16">
        <v>4332</v>
      </c>
      <c r="D117" s="16">
        <v>-2298</v>
      </c>
      <c r="E117" s="16">
        <v>-2580</v>
      </c>
      <c r="F117" s="16">
        <v>459</v>
      </c>
      <c r="G117" s="16">
        <v>-199</v>
      </c>
    </row>
    <row r="118" spans="1:7" x14ac:dyDescent="0.35">
      <c r="A118" s="16" t="s">
        <v>468</v>
      </c>
      <c r="B118" s="16">
        <v>-551</v>
      </c>
      <c r="C118" s="16">
        <v>4347</v>
      </c>
      <c r="D118" s="16">
        <v>-2311</v>
      </c>
      <c r="E118" s="16">
        <v>-2823</v>
      </c>
      <c r="F118" s="16">
        <v>429</v>
      </c>
      <c r="G118" s="16">
        <v>-193</v>
      </c>
    </row>
    <row r="119" spans="1:7" x14ac:dyDescent="0.35">
      <c r="A119" s="16" t="s">
        <v>469</v>
      </c>
      <c r="B119" s="16">
        <v>684</v>
      </c>
      <c r="C119" s="16">
        <v>6407</v>
      </c>
      <c r="D119" s="16">
        <v>-2361</v>
      </c>
      <c r="E119" s="16">
        <v>-3667</v>
      </c>
      <c r="F119" s="16">
        <v>499</v>
      </c>
      <c r="G119" s="16">
        <v>-194</v>
      </c>
    </row>
    <row r="120" spans="1:7" x14ac:dyDescent="0.35">
      <c r="A120" s="16" t="s">
        <v>470</v>
      </c>
      <c r="B120" s="16">
        <v>-1374</v>
      </c>
      <c r="C120" s="16">
        <v>2796</v>
      </c>
      <c r="D120" s="16">
        <v>-2382</v>
      </c>
      <c r="E120" s="16">
        <v>-2217</v>
      </c>
      <c r="F120" s="16">
        <v>649</v>
      </c>
      <c r="G120" s="16">
        <v>-220</v>
      </c>
    </row>
    <row r="121" spans="1:7" x14ac:dyDescent="0.35">
      <c r="A121" s="16" t="s">
        <v>471</v>
      </c>
      <c r="B121" s="16">
        <v>-838</v>
      </c>
      <c r="C121" s="16">
        <v>4230</v>
      </c>
      <c r="D121" s="16">
        <v>-2422</v>
      </c>
      <c r="E121" s="16">
        <v>-2764</v>
      </c>
      <c r="F121" s="16">
        <v>347</v>
      </c>
      <c r="G121" s="16">
        <v>-229</v>
      </c>
    </row>
    <row r="122" spans="1:7" x14ac:dyDescent="0.35">
      <c r="A122" s="16" t="s">
        <v>472</v>
      </c>
      <c r="B122" s="16">
        <v>-1268</v>
      </c>
      <c r="C122" s="16">
        <v>4452</v>
      </c>
      <c r="D122" s="16">
        <v>-2460</v>
      </c>
      <c r="E122" s="16">
        <v>-3349</v>
      </c>
      <c r="F122" s="16">
        <v>345</v>
      </c>
      <c r="G122" s="16">
        <v>-256</v>
      </c>
    </row>
    <row r="123" spans="1:7" x14ac:dyDescent="0.35">
      <c r="A123" s="16" t="s">
        <v>473</v>
      </c>
      <c r="B123" s="16">
        <v>8493</v>
      </c>
      <c r="C123" s="16">
        <v>6095</v>
      </c>
      <c r="D123" s="16">
        <v>-2527</v>
      </c>
      <c r="E123" s="16">
        <v>4773</v>
      </c>
      <c r="F123" s="16">
        <v>433</v>
      </c>
      <c r="G123" s="16">
        <v>-281</v>
      </c>
    </row>
    <row r="124" spans="1:7" x14ac:dyDescent="0.35">
      <c r="A124" s="16" t="s">
        <v>474</v>
      </c>
      <c r="B124" s="16">
        <v>-2576</v>
      </c>
      <c r="C124" s="16">
        <v>2650</v>
      </c>
      <c r="D124" s="16">
        <v>-2556</v>
      </c>
      <c r="E124" s="16">
        <v>-3091</v>
      </c>
      <c r="F124" s="16">
        <v>683</v>
      </c>
      <c r="G124" s="16">
        <v>-262</v>
      </c>
    </row>
    <row r="125" spans="1:7" x14ac:dyDescent="0.35">
      <c r="A125" s="16" t="s">
        <v>475</v>
      </c>
      <c r="B125" s="16">
        <v>-1329</v>
      </c>
      <c r="C125" s="16">
        <v>3859</v>
      </c>
      <c r="D125" s="16">
        <v>-2589</v>
      </c>
      <c r="E125" s="16">
        <v>-2828</v>
      </c>
      <c r="F125" s="16">
        <v>505</v>
      </c>
      <c r="G125" s="16">
        <v>-276</v>
      </c>
    </row>
    <row r="126" spans="1:7" x14ac:dyDescent="0.35">
      <c r="A126" s="16" t="s">
        <v>476</v>
      </c>
      <c r="B126" s="16">
        <v>-201</v>
      </c>
      <c r="C126" s="16">
        <v>3993</v>
      </c>
      <c r="D126" s="16">
        <v>-2624</v>
      </c>
      <c r="E126" s="16">
        <v>-2347</v>
      </c>
      <c r="F126" s="16">
        <v>1012</v>
      </c>
      <c r="G126" s="16">
        <v>-235</v>
      </c>
    </row>
    <row r="127" spans="1:7" x14ac:dyDescent="0.35">
      <c r="A127" s="16" t="s">
        <v>477</v>
      </c>
      <c r="B127" s="16">
        <v>318</v>
      </c>
      <c r="C127" s="16">
        <v>5333</v>
      </c>
      <c r="D127" s="16">
        <v>-2666</v>
      </c>
      <c r="E127" s="16">
        <v>-2278</v>
      </c>
      <c r="F127" s="16">
        <v>165</v>
      </c>
      <c r="G127" s="16">
        <v>-236</v>
      </c>
    </row>
    <row r="128" spans="1:7" x14ac:dyDescent="0.35">
      <c r="A128" s="16" t="s">
        <v>478</v>
      </c>
      <c r="B128" s="16">
        <v>-1909</v>
      </c>
      <c r="C128" s="16">
        <v>2603</v>
      </c>
      <c r="D128" s="16">
        <v>-2704</v>
      </c>
      <c r="E128" s="16">
        <v>-2029</v>
      </c>
      <c r="F128" s="16">
        <v>494</v>
      </c>
      <c r="G128" s="16">
        <v>-273</v>
      </c>
    </row>
    <row r="129" spans="1:7" x14ac:dyDescent="0.35">
      <c r="A129" s="16" t="s">
        <v>479</v>
      </c>
      <c r="B129" s="16">
        <v>-1993</v>
      </c>
      <c r="C129" s="16">
        <v>3630</v>
      </c>
      <c r="D129" s="16">
        <v>-2741</v>
      </c>
      <c r="E129" s="16">
        <v>-3230</v>
      </c>
      <c r="F129" s="16">
        <v>645</v>
      </c>
      <c r="G129" s="16">
        <v>-297</v>
      </c>
    </row>
    <row r="130" spans="1:7" x14ac:dyDescent="0.35">
      <c r="A130" s="16" t="s">
        <v>480</v>
      </c>
      <c r="B130" s="16">
        <v>-778</v>
      </c>
      <c r="C130" s="16">
        <v>3873</v>
      </c>
      <c r="D130" s="16">
        <v>-2781</v>
      </c>
      <c r="E130" s="16">
        <v>-2200</v>
      </c>
      <c r="F130" s="16">
        <v>593</v>
      </c>
      <c r="G130" s="16">
        <v>-263</v>
      </c>
    </row>
    <row r="131" spans="1:7" x14ac:dyDescent="0.35">
      <c r="A131" s="16" t="s">
        <v>481</v>
      </c>
      <c r="B131" s="16">
        <v>-18</v>
      </c>
      <c r="C131" s="16">
        <v>5651</v>
      </c>
      <c r="D131" s="16">
        <v>-2850</v>
      </c>
      <c r="E131" s="16">
        <v>-2706</v>
      </c>
      <c r="F131" s="16">
        <v>132</v>
      </c>
      <c r="G131" s="16">
        <v>-245</v>
      </c>
    </row>
    <row r="132" spans="1:7" x14ac:dyDescent="0.35">
      <c r="A132" s="16" t="s">
        <v>482</v>
      </c>
      <c r="B132" s="16">
        <v>-3387</v>
      </c>
      <c r="C132" s="16">
        <v>2541</v>
      </c>
      <c r="D132" s="16">
        <v>-2880</v>
      </c>
      <c r="E132" s="16">
        <v>-2702</v>
      </c>
      <c r="F132" s="16">
        <v>212</v>
      </c>
      <c r="G132" s="16">
        <v>-558</v>
      </c>
    </row>
    <row r="133" spans="1:7" x14ac:dyDescent="0.35">
      <c r="A133" s="16" t="s">
        <v>483</v>
      </c>
      <c r="B133" s="16">
        <v>-1316</v>
      </c>
      <c r="C133" s="16">
        <v>3863</v>
      </c>
      <c r="D133" s="16">
        <v>-2881</v>
      </c>
      <c r="E133" s="16">
        <v>-2645</v>
      </c>
      <c r="F133" s="16">
        <v>572</v>
      </c>
      <c r="G133" s="16">
        <v>-225</v>
      </c>
    </row>
    <row r="134" spans="1:7" x14ac:dyDescent="0.35">
      <c r="A134" s="16" t="s">
        <v>484</v>
      </c>
      <c r="B134" s="16">
        <v>-865</v>
      </c>
      <c r="C134" s="16">
        <v>4169</v>
      </c>
      <c r="D134" s="16">
        <v>-2906</v>
      </c>
      <c r="E134" s="16">
        <v>-2373</v>
      </c>
      <c r="F134" s="16">
        <v>621</v>
      </c>
      <c r="G134" s="16">
        <v>-376</v>
      </c>
    </row>
    <row r="135" spans="1:7" x14ac:dyDescent="0.35">
      <c r="A135" s="16" t="s">
        <v>485</v>
      </c>
      <c r="B135" s="16">
        <v>242</v>
      </c>
      <c r="C135" s="16">
        <v>5546</v>
      </c>
      <c r="D135" s="16">
        <v>-2952</v>
      </c>
      <c r="E135" s="16">
        <v>-2637</v>
      </c>
      <c r="F135" s="16">
        <v>638</v>
      </c>
      <c r="G135" s="16">
        <v>-353</v>
      </c>
    </row>
    <row r="136" spans="1:7" x14ac:dyDescent="0.35">
      <c r="A136" s="16" t="s">
        <v>486</v>
      </c>
      <c r="B136" s="16">
        <v>-3184</v>
      </c>
      <c r="C136" s="16">
        <v>2549</v>
      </c>
      <c r="D136" s="16">
        <v>-2971</v>
      </c>
      <c r="E136" s="16">
        <v>-2951</v>
      </c>
      <c r="F136" s="16">
        <v>542</v>
      </c>
      <c r="G136" s="16">
        <v>-353</v>
      </c>
    </row>
    <row r="137" spans="1:7" x14ac:dyDescent="0.35">
      <c r="A137" s="16" t="s">
        <v>487</v>
      </c>
      <c r="B137" s="16">
        <v>-1099</v>
      </c>
      <c r="C137" s="16">
        <v>4227</v>
      </c>
      <c r="D137" s="16">
        <v>-2993</v>
      </c>
      <c r="E137" s="16">
        <v>-2642</v>
      </c>
      <c r="F137" s="16">
        <v>671</v>
      </c>
      <c r="G137" s="16">
        <v>-362</v>
      </c>
    </row>
    <row r="138" spans="1:7" x14ac:dyDescent="0.35">
      <c r="A138" s="16" t="s">
        <v>488</v>
      </c>
      <c r="B138" s="16">
        <v>-1062</v>
      </c>
      <c r="C138" s="16">
        <v>4119</v>
      </c>
      <c r="D138" s="16">
        <v>-3029</v>
      </c>
      <c r="E138" s="16">
        <v>-2353</v>
      </c>
      <c r="F138" s="16">
        <v>585</v>
      </c>
      <c r="G138" s="16">
        <v>-384</v>
      </c>
    </row>
    <row r="139" spans="1:7" x14ac:dyDescent="0.35">
      <c r="A139" s="16" t="s">
        <v>489</v>
      </c>
      <c r="B139" s="16">
        <v>-698</v>
      </c>
      <c r="C139" s="16">
        <v>5304</v>
      </c>
      <c r="D139" s="16">
        <v>-3068</v>
      </c>
      <c r="E139" s="16">
        <v>-2986</v>
      </c>
      <c r="F139" s="16">
        <v>450</v>
      </c>
      <c r="G139" s="16">
        <v>-398</v>
      </c>
    </row>
    <row r="140" spans="1:7" x14ac:dyDescent="0.35">
      <c r="A140" s="16" t="s">
        <v>490</v>
      </c>
      <c r="B140" s="16">
        <v>-4334</v>
      </c>
      <c r="C140" s="16">
        <v>2884</v>
      </c>
      <c r="D140" s="16">
        <v>-3118</v>
      </c>
      <c r="E140" s="16">
        <v>-4143</v>
      </c>
      <c r="F140" s="16">
        <v>416</v>
      </c>
      <c r="G140" s="16">
        <v>-373</v>
      </c>
    </row>
    <row r="141" spans="1:7" x14ac:dyDescent="0.35">
      <c r="A141" s="16" t="s">
        <v>491</v>
      </c>
      <c r="B141" s="16">
        <v>-445</v>
      </c>
      <c r="C141" s="16">
        <v>4456</v>
      </c>
      <c r="D141" s="16">
        <v>-3141</v>
      </c>
      <c r="E141" s="16">
        <v>-1802</v>
      </c>
      <c r="F141" s="16">
        <v>413</v>
      </c>
      <c r="G141" s="16">
        <v>-371</v>
      </c>
    </row>
    <row r="142" spans="1:7" x14ac:dyDescent="0.35">
      <c r="A142" s="16" t="s">
        <v>492</v>
      </c>
      <c r="B142" s="16">
        <v>-446</v>
      </c>
      <c r="C142" s="16">
        <v>4424</v>
      </c>
      <c r="D142" s="16">
        <v>-3191</v>
      </c>
      <c r="E142" s="16">
        <v>-1728</v>
      </c>
      <c r="F142" s="16">
        <v>474</v>
      </c>
      <c r="G142" s="16">
        <v>-425</v>
      </c>
    </row>
    <row r="143" spans="1:7" x14ac:dyDescent="0.35">
      <c r="A143" s="16" t="s">
        <v>493</v>
      </c>
      <c r="B143" s="16">
        <v>1196</v>
      </c>
      <c r="C143" s="16">
        <v>6392</v>
      </c>
      <c r="D143" s="16">
        <v>-3241</v>
      </c>
      <c r="E143" s="16">
        <v>-2338</v>
      </c>
      <c r="F143" s="16">
        <v>793</v>
      </c>
      <c r="G143" s="16">
        <v>-410</v>
      </c>
    </row>
    <row r="144" spans="1:7" x14ac:dyDescent="0.35">
      <c r="A144" s="16" t="s">
        <v>494</v>
      </c>
      <c r="B144" s="16">
        <v>-3928</v>
      </c>
      <c r="C144" s="16">
        <v>3281</v>
      </c>
      <c r="D144" s="16">
        <v>-3260</v>
      </c>
      <c r="E144" s="16">
        <v>-3853</v>
      </c>
      <c r="F144" s="16">
        <v>330</v>
      </c>
      <c r="G144" s="16">
        <v>-426</v>
      </c>
    </row>
    <row r="145" spans="1:7" x14ac:dyDescent="0.35">
      <c r="A145" s="16" t="s">
        <v>495</v>
      </c>
      <c r="B145" s="16">
        <v>7</v>
      </c>
      <c r="C145" s="16">
        <v>4627</v>
      </c>
      <c r="D145" s="16">
        <v>-3291</v>
      </c>
      <c r="E145" s="16">
        <v>-1647</v>
      </c>
      <c r="F145" s="16">
        <v>719</v>
      </c>
      <c r="G145" s="16">
        <v>-401</v>
      </c>
    </row>
    <row r="146" spans="1:7" x14ac:dyDescent="0.35">
      <c r="A146" s="16" t="s">
        <v>496</v>
      </c>
      <c r="B146" s="16">
        <v>603</v>
      </c>
      <c r="C146" s="16">
        <v>5003</v>
      </c>
      <c r="D146" s="16">
        <v>-3348</v>
      </c>
      <c r="E146" s="16">
        <v>-1539</v>
      </c>
      <c r="F146" s="16">
        <v>871</v>
      </c>
      <c r="G146" s="16">
        <v>-384</v>
      </c>
    </row>
    <row r="147" spans="1:7" x14ac:dyDescent="0.35">
      <c r="A147" s="16" t="s">
        <v>497</v>
      </c>
      <c r="B147" s="16">
        <v>1048</v>
      </c>
      <c r="C147" s="16">
        <v>6852</v>
      </c>
      <c r="D147" s="16">
        <v>-3401</v>
      </c>
      <c r="E147" s="16">
        <v>-2846</v>
      </c>
      <c r="F147" s="16">
        <v>837</v>
      </c>
      <c r="G147" s="16">
        <v>-394</v>
      </c>
    </row>
    <row r="148" spans="1:7" x14ac:dyDescent="0.35">
      <c r="A148" s="16" t="s">
        <v>498</v>
      </c>
      <c r="B148" s="16">
        <v>-3381</v>
      </c>
      <c r="C148" s="16">
        <v>3173</v>
      </c>
      <c r="D148" s="16">
        <v>-3413</v>
      </c>
      <c r="E148" s="16">
        <v>-3175</v>
      </c>
      <c r="F148" s="16">
        <v>425</v>
      </c>
      <c r="G148" s="16">
        <v>-391</v>
      </c>
    </row>
    <row r="149" spans="1:7" x14ac:dyDescent="0.35">
      <c r="A149" s="16" t="s">
        <v>499</v>
      </c>
      <c r="B149" s="16">
        <v>-1029</v>
      </c>
      <c r="C149" s="16">
        <v>4835</v>
      </c>
      <c r="D149" s="16">
        <v>-3455</v>
      </c>
      <c r="E149" s="16">
        <v>-2394</v>
      </c>
      <c r="F149" s="16">
        <v>427</v>
      </c>
      <c r="G149" s="16">
        <v>-442</v>
      </c>
    </row>
    <row r="150" spans="1:7" x14ac:dyDescent="0.35">
      <c r="A150" s="16" t="s">
        <v>500</v>
      </c>
      <c r="B150" s="16">
        <v>-1081</v>
      </c>
      <c r="C150" s="16">
        <v>4898</v>
      </c>
      <c r="D150" s="16">
        <v>-3492</v>
      </c>
      <c r="E150" s="16">
        <v>-2278</v>
      </c>
      <c r="F150" s="16">
        <v>403</v>
      </c>
      <c r="G150" s="16">
        <v>-612</v>
      </c>
    </row>
    <row r="151" spans="1:7" x14ac:dyDescent="0.35">
      <c r="A151" s="16" t="s">
        <v>501</v>
      </c>
      <c r="B151" s="16">
        <v>1</v>
      </c>
      <c r="C151" s="16">
        <v>6729</v>
      </c>
      <c r="D151" s="16">
        <v>-3552</v>
      </c>
      <c r="E151" s="16">
        <v>-3508</v>
      </c>
      <c r="F151" s="16">
        <v>767</v>
      </c>
      <c r="G151" s="16">
        <v>-435</v>
      </c>
    </row>
    <row r="152" spans="1:7" x14ac:dyDescent="0.35">
      <c r="A152" s="16" t="s">
        <v>502</v>
      </c>
      <c r="B152" s="16">
        <v>-3488</v>
      </c>
      <c r="C152" s="16">
        <v>3520</v>
      </c>
      <c r="D152" s="16">
        <v>-3594</v>
      </c>
      <c r="E152" s="16">
        <v>-3339</v>
      </c>
      <c r="F152" s="16">
        <v>365</v>
      </c>
      <c r="G152" s="16">
        <v>-440</v>
      </c>
    </row>
    <row r="153" spans="1:7" x14ac:dyDescent="0.35">
      <c r="A153" s="16" t="s">
        <v>503</v>
      </c>
      <c r="B153" s="16">
        <v>-1381</v>
      </c>
      <c r="C153" s="16">
        <v>5071</v>
      </c>
      <c r="D153" s="16">
        <v>-3662</v>
      </c>
      <c r="E153" s="16">
        <v>-2959</v>
      </c>
      <c r="F153" s="16">
        <v>546</v>
      </c>
      <c r="G153" s="16">
        <v>-377</v>
      </c>
    </row>
    <row r="154" spans="1:7" x14ac:dyDescent="0.35">
      <c r="A154" s="16" t="s">
        <v>504</v>
      </c>
      <c r="B154" s="16">
        <v>-118</v>
      </c>
      <c r="C154" s="16">
        <v>5165</v>
      </c>
      <c r="D154" s="16">
        <v>-3706</v>
      </c>
      <c r="E154" s="16">
        <v>-1803</v>
      </c>
      <c r="F154" s="16">
        <v>670</v>
      </c>
      <c r="G154" s="16">
        <v>-444</v>
      </c>
    </row>
    <row r="155" spans="1:7" x14ac:dyDescent="0.35">
      <c r="A155" s="16" t="s">
        <v>505</v>
      </c>
      <c r="B155" s="16">
        <v>-548</v>
      </c>
      <c r="C155" s="16">
        <v>6528</v>
      </c>
      <c r="D155" s="16">
        <v>-3728</v>
      </c>
      <c r="E155" s="16">
        <v>-3577</v>
      </c>
      <c r="F155" s="16">
        <v>639</v>
      </c>
      <c r="G155" s="16">
        <v>-410</v>
      </c>
    </row>
    <row r="156" spans="1:7" x14ac:dyDescent="0.35">
      <c r="A156" s="16" t="s">
        <v>506</v>
      </c>
      <c r="B156" s="16">
        <v>-4823</v>
      </c>
      <c r="C156" s="16">
        <v>2820</v>
      </c>
      <c r="D156" s="16">
        <v>-3722</v>
      </c>
      <c r="E156" s="16">
        <v>-3764</v>
      </c>
      <c r="F156" s="16">
        <v>255</v>
      </c>
      <c r="G156" s="16">
        <v>-412</v>
      </c>
    </row>
    <row r="157" spans="1:7" x14ac:dyDescent="0.35">
      <c r="A157" s="16" t="s">
        <v>507</v>
      </c>
      <c r="B157" s="16">
        <v>-3618</v>
      </c>
      <c r="C157" s="16">
        <v>4223</v>
      </c>
      <c r="D157" s="16">
        <v>-3763</v>
      </c>
      <c r="E157" s="16">
        <v>-4002</v>
      </c>
      <c r="F157" s="16">
        <v>273</v>
      </c>
      <c r="G157" s="16">
        <v>-349</v>
      </c>
    </row>
    <row r="158" spans="1:7" x14ac:dyDescent="0.35">
      <c r="A158" s="16" t="s">
        <v>508</v>
      </c>
      <c r="B158" s="16">
        <v>-1762</v>
      </c>
      <c r="C158" s="16">
        <v>4940</v>
      </c>
      <c r="D158" s="16">
        <v>-3788</v>
      </c>
      <c r="E158" s="16">
        <v>-2794</v>
      </c>
      <c r="F158" s="16">
        <v>296</v>
      </c>
      <c r="G158" s="16">
        <v>-416</v>
      </c>
    </row>
    <row r="159" spans="1:7" x14ac:dyDescent="0.35">
      <c r="A159" s="16" t="s">
        <v>509</v>
      </c>
      <c r="B159" s="16">
        <v>-1352</v>
      </c>
      <c r="C159" s="16">
        <v>6711</v>
      </c>
      <c r="D159" s="16">
        <v>-3870</v>
      </c>
      <c r="E159" s="16">
        <v>-4570</v>
      </c>
      <c r="F159" s="16">
        <v>704</v>
      </c>
      <c r="G159" s="16">
        <v>-327</v>
      </c>
    </row>
    <row r="160" spans="1:7" x14ac:dyDescent="0.35">
      <c r="A160" s="16" t="s">
        <v>510</v>
      </c>
      <c r="B160" s="16">
        <v>-3822</v>
      </c>
      <c r="C160" s="16">
        <v>3535</v>
      </c>
      <c r="D160" s="16">
        <v>-3884</v>
      </c>
      <c r="E160" s="16">
        <v>-3508</v>
      </c>
      <c r="F160" s="16">
        <v>377</v>
      </c>
      <c r="G160" s="16">
        <v>-342</v>
      </c>
    </row>
    <row r="161" spans="1:7" x14ac:dyDescent="0.35">
      <c r="A161" s="16" t="s">
        <v>511</v>
      </c>
      <c r="B161" s="16">
        <v>-2700</v>
      </c>
      <c r="C161" s="16">
        <v>4533</v>
      </c>
      <c r="D161" s="16">
        <v>-3930</v>
      </c>
      <c r="E161" s="16">
        <v>-3345</v>
      </c>
      <c r="F161" s="16">
        <v>384</v>
      </c>
      <c r="G161" s="16">
        <v>-342</v>
      </c>
    </row>
    <row r="162" spans="1:7" x14ac:dyDescent="0.35">
      <c r="A162" s="16" t="s">
        <v>512</v>
      </c>
      <c r="B162" s="16">
        <v>-1825</v>
      </c>
      <c r="C162" s="16">
        <v>4850</v>
      </c>
      <c r="D162" s="16">
        <v>-3975</v>
      </c>
      <c r="E162" s="16">
        <v>-2802</v>
      </c>
      <c r="F162" s="16">
        <v>444</v>
      </c>
      <c r="G162" s="16">
        <v>-342</v>
      </c>
    </row>
    <row r="163" spans="1:7" x14ac:dyDescent="0.35">
      <c r="A163" s="16" t="s">
        <v>513</v>
      </c>
      <c r="B163" s="16">
        <v>756</v>
      </c>
      <c r="C163" s="16">
        <v>6693</v>
      </c>
      <c r="D163" s="16">
        <v>-4091</v>
      </c>
      <c r="E163" s="16">
        <v>-2999</v>
      </c>
      <c r="F163" s="16">
        <v>1495</v>
      </c>
      <c r="G163" s="16">
        <v>-342</v>
      </c>
    </row>
    <row r="164" spans="1:7" x14ac:dyDescent="0.35">
      <c r="A164" s="16" t="s">
        <v>514</v>
      </c>
      <c r="B164" s="16">
        <v>-3838</v>
      </c>
      <c r="C164" s="16">
        <v>3430</v>
      </c>
      <c r="D164" s="16">
        <v>-4181</v>
      </c>
      <c r="E164" s="16">
        <v>-2996</v>
      </c>
      <c r="F164" s="16">
        <v>312</v>
      </c>
      <c r="G164" s="16">
        <v>-403</v>
      </c>
    </row>
    <row r="165" spans="1:7" x14ac:dyDescent="0.35">
      <c r="A165" s="16" t="s">
        <v>515</v>
      </c>
      <c r="B165" s="16">
        <v>-2791</v>
      </c>
      <c r="C165" s="16">
        <v>4713</v>
      </c>
      <c r="D165" s="16">
        <v>-4337</v>
      </c>
      <c r="E165" s="16">
        <v>-3313</v>
      </c>
      <c r="F165" s="16">
        <v>549</v>
      </c>
      <c r="G165" s="16">
        <v>-403</v>
      </c>
    </row>
    <row r="166" spans="1:7" x14ac:dyDescent="0.35">
      <c r="A166" s="16" t="s">
        <v>516</v>
      </c>
      <c r="B166" s="16">
        <v>-2101</v>
      </c>
      <c r="C166" s="16">
        <v>4724</v>
      </c>
      <c r="D166" s="16">
        <v>-4397</v>
      </c>
      <c r="E166" s="16">
        <v>-2607</v>
      </c>
      <c r="F166" s="16">
        <v>582</v>
      </c>
      <c r="G166" s="16">
        <v>-403</v>
      </c>
    </row>
    <row r="167" spans="1:7" x14ac:dyDescent="0.35">
      <c r="A167" s="16" t="s">
        <v>517</v>
      </c>
      <c r="B167" s="16">
        <v>-1699</v>
      </c>
      <c r="C167" s="16">
        <v>6366</v>
      </c>
      <c r="D167" s="16">
        <v>-4522</v>
      </c>
      <c r="E167" s="16">
        <v>-5194</v>
      </c>
      <c r="F167" s="16">
        <v>2050</v>
      </c>
      <c r="G167" s="16">
        <v>-399</v>
      </c>
    </row>
    <row r="168" spans="1:7" x14ac:dyDescent="0.35">
      <c r="A168" s="16" t="s">
        <v>518</v>
      </c>
      <c r="B168" s="16">
        <v>-5084</v>
      </c>
      <c r="C168" s="16">
        <v>3730</v>
      </c>
      <c r="D168" s="16">
        <v>-4610</v>
      </c>
      <c r="E168" s="16">
        <v>-4085</v>
      </c>
      <c r="F168" s="16">
        <v>344</v>
      </c>
      <c r="G168" s="16">
        <v>-463</v>
      </c>
    </row>
    <row r="169" spans="1:7" x14ac:dyDescent="0.35">
      <c r="A169" s="16" t="s">
        <v>519</v>
      </c>
      <c r="B169" s="16">
        <v>-3993</v>
      </c>
      <c r="C169" s="16">
        <v>5046</v>
      </c>
      <c r="D169" s="16">
        <v>-4668</v>
      </c>
      <c r="E169" s="16">
        <v>-4367</v>
      </c>
      <c r="F169" s="16">
        <v>459</v>
      </c>
      <c r="G169" s="16">
        <v>-463</v>
      </c>
    </row>
    <row r="170" spans="1:7" x14ac:dyDescent="0.35">
      <c r="A170" s="16" t="s">
        <v>520</v>
      </c>
      <c r="B170" s="16">
        <v>-3169</v>
      </c>
      <c r="C170" s="16">
        <v>5232</v>
      </c>
      <c r="D170" s="16">
        <v>-4711</v>
      </c>
      <c r="E170" s="16">
        <v>-3678</v>
      </c>
      <c r="F170" s="16">
        <v>451</v>
      </c>
      <c r="G170" s="16">
        <v>-463</v>
      </c>
    </row>
    <row r="171" spans="1:7" x14ac:dyDescent="0.35">
      <c r="A171" s="16" t="s">
        <v>521</v>
      </c>
      <c r="B171" s="16">
        <v>-829</v>
      </c>
      <c r="C171" s="16">
        <v>7286</v>
      </c>
      <c r="D171" s="16">
        <v>-4742</v>
      </c>
      <c r="E171" s="16">
        <v>-5304</v>
      </c>
      <c r="F171" s="16">
        <v>2394</v>
      </c>
      <c r="G171" s="16">
        <v>-463</v>
      </c>
    </row>
    <row r="172" spans="1:7" x14ac:dyDescent="0.35">
      <c r="A172" s="16" t="s">
        <v>522</v>
      </c>
      <c r="B172" s="16">
        <v>-5020</v>
      </c>
      <c r="C172" s="16">
        <v>3883</v>
      </c>
      <c r="D172" s="16">
        <v>-4781</v>
      </c>
      <c r="E172" s="16">
        <v>-4156</v>
      </c>
      <c r="F172" s="16">
        <v>480</v>
      </c>
      <c r="G172" s="16">
        <v>-446</v>
      </c>
    </row>
    <row r="173" spans="1:7" x14ac:dyDescent="0.35">
      <c r="A173" s="16" t="s">
        <v>523</v>
      </c>
      <c r="B173" s="16">
        <v>-2713</v>
      </c>
      <c r="C173" s="16">
        <v>5666</v>
      </c>
      <c r="D173" s="16">
        <v>-4851</v>
      </c>
      <c r="E173" s="16">
        <v>-3480</v>
      </c>
      <c r="F173" s="16">
        <v>398</v>
      </c>
      <c r="G173" s="16">
        <v>-446</v>
      </c>
    </row>
    <row r="174" spans="1:7" x14ac:dyDescent="0.35">
      <c r="A174" s="16" t="s">
        <v>524</v>
      </c>
      <c r="B174" s="16">
        <v>-2363</v>
      </c>
      <c r="C174" s="16">
        <v>5845</v>
      </c>
      <c r="D174" s="16">
        <v>-4906</v>
      </c>
      <c r="E174" s="16">
        <v>-3393</v>
      </c>
      <c r="F174" s="16">
        <v>537</v>
      </c>
      <c r="G174" s="16">
        <v>-446</v>
      </c>
    </row>
    <row r="175" spans="1:7" x14ac:dyDescent="0.35">
      <c r="A175" s="16" t="s">
        <v>525</v>
      </c>
      <c r="B175" s="16">
        <v>-1108</v>
      </c>
      <c r="C175" s="16">
        <v>7939</v>
      </c>
      <c r="D175" s="16">
        <v>-4975</v>
      </c>
      <c r="E175" s="16">
        <v>-5410</v>
      </c>
      <c r="F175" s="16">
        <v>1782</v>
      </c>
      <c r="G175" s="16">
        <v>-444</v>
      </c>
    </row>
    <row r="176" spans="1:7" x14ac:dyDescent="0.35">
      <c r="A176" s="20" t="s">
        <v>526</v>
      </c>
      <c r="B176" s="16">
        <v>-5501</v>
      </c>
      <c r="C176" s="16">
        <v>4831</v>
      </c>
      <c r="D176" s="16">
        <v>-5024</v>
      </c>
      <c r="E176" s="16">
        <v>-5259</v>
      </c>
      <c r="F176" s="16">
        <v>369</v>
      </c>
      <c r="G176" s="16">
        <v>-418</v>
      </c>
    </row>
    <row r="177" spans="1:7" x14ac:dyDescent="0.35">
      <c r="A177" s="20" t="s">
        <v>527</v>
      </c>
      <c r="B177" s="16">
        <v>-5392</v>
      </c>
      <c r="C177" s="16">
        <v>5424</v>
      </c>
      <c r="D177" s="16">
        <v>-5081</v>
      </c>
      <c r="E177" s="16">
        <v>-6006</v>
      </c>
      <c r="F177" s="16">
        <v>689</v>
      </c>
      <c r="G177" s="16">
        <v>-418</v>
      </c>
    </row>
    <row r="178" spans="1:7" x14ac:dyDescent="0.35">
      <c r="A178" s="20" t="s">
        <v>528</v>
      </c>
      <c r="B178" s="16">
        <v>-2897</v>
      </c>
      <c r="C178" s="16">
        <v>5563</v>
      </c>
      <c r="D178" s="16">
        <v>-5132</v>
      </c>
      <c r="E178" s="16">
        <v>-3403</v>
      </c>
      <c r="F178" s="16">
        <v>493</v>
      </c>
      <c r="G178" s="16">
        <v>-418</v>
      </c>
    </row>
    <row r="179" spans="1:7" x14ac:dyDescent="0.35">
      <c r="A179" s="20" t="s">
        <v>529</v>
      </c>
      <c r="B179" s="16">
        <v>-1894</v>
      </c>
      <c r="C179" s="16">
        <v>7456</v>
      </c>
      <c r="D179" s="16">
        <v>-5162</v>
      </c>
      <c r="E179" s="16">
        <v>-5309</v>
      </c>
      <c r="F179" s="16">
        <v>1538</v>
      </c>
      <c r="G179" s="16">
        <v>-417</v>
      </c>
    </row>
    <row r="180" spans="1:7" x14ac:dyDescent="0.35">
      <c r="A180" s="20" t="s">
        <v>1939</v>
      </c>
      <c r="B180" s="16">
        <v>-7033</v>
      </c>
      <c r="C180" s="16">
        <v>4605</v>
      </c>
      <c r="D180" s="16">
        <v>-5263</v>
      </c>
      <c r="E180" s="16">
        <v>-6303</v>
      </c>
      <c r="F180" s="16">
        <v>380</v>
      </c>
      <c r="G180" s="16">
        <v>-452</v>
      </c>
    </row>
    <row r="181" spans="1:7" x14ac:dyDescent="0.35">
      <c r="A181" s="12"/>
    </row>
    <row r="182" spans="1:7" x14ac:dyDescent="0.35">
      <c r="A182" s="12"/>
    </row>
    <row r="183" spans="1:7" x14ac:dyDescent="0.35">
      <c r="A183" s="12"/>
    </row>
    <row r="184" spans="1:7" x14ac:dyDescent="0.35">
      <c r="A184" s="12"/>
    </row>
    <row r="185" spans="1:7" x14ac:dyDescent="0.35">
      <c r="A185" s="12"/>
    </row>
    <row r="186" spans="1:7" x14ac:dyDescent="0.35">
      <c r="A186" s="12"/>
    </row>
    <row r="187" spans="1:7" x14ac:dyDescent="0.35">
      <c r="A187" s="12"/>
    </row>
    <row r="188" spans="1:7" x14ac:dyDescent="0.35">
      <c r="A188" s="12"/>
    </row>
    <row r="189" spans="1:7" x14ac:dyDescent="0.35">
      <c r="A189" s="12"/>
    </row>
    <row r="190" spans="1:7" x14ac:dyDescent="0.35">
      <c r="A190" s="12"/>
    </row>
    <row r="191" spans="1:7" x14ac:dyDescent="0.35">
      <c r="A191" s="12"/>
    </row>
    <row r="192" spans="1:7" x14ac:dyDescent="0.35">
      <c r="A192" s="12"/>
    </row>
    <row r="193" spans="1:1" x14ac:dyDescent="0.35">
      <c r="A193" s="12"/>
    </row>
    <row r="194" spans="1:1" x14ac:dyDescent="0.35">
      <c r="A194" s="12"/>
    </row>
    <row r="195" spans="1:1" x14ac:dyDescent="0.35">
      <c r="A195" s="12"/>
    </row>
    <row r="196" spans="1:1" x14ac:dyDescent="0.35">
      <c r="A196" s="12"/>
    </row>
    <row r="197" spans="1:1" x14ac:dyDescent="0.35">
      <c r="A197" s="12"/>
    </row>
    <row r="198" spans="1:1" x14ac:dyDescent="0.35">
      <c r="A198" s="12"/>
    </row>
    <row r="199" spans="1:1" x14ac:dyDescent="0.35">
      <c r="A199" s="12"/>
    </row>
    <row r="200" spans="1:1" x14ac:dyDescent="0.35">
      <c r="A200" s="12"/>
    </row>
    <row r="201" spans="1:1" x14ac:dyDescent="0.35">
      <c r="A201" s="12"/>
    </row>
    <row r="202" spans="1:1" x14ac:dyDescent="0.35">
      <c r="A202" s="12"/>
    </row>
    <row r="203" spans="1:1" x14ac:dyDescent="0.35">
      <c r="A203" s="12"/>
    </row>
    <row r="204" spans="1:1" x14ac:dyDescent="0.35">
      <c r="A204" s="12"/>
    </row>
    <row r="205" spans="1:1" x14ac:dyDescent="0.35">
      <c r="A205" s="12"/>
    </row>
    <row r="206" spans="1:1" x14ac:dyDescent="0.35">
      <c r="A206" s="12"/>
    </row>
    <row r="207" spans="1:1" x14ac:dyDescent="0.35">
      <c r="A207" s="12"/>
    </row>
    <row r="208" spans="1:1" x14ac:dyDescent="0.35">
      <c r="A208" s="12"/>
    </row>
    <row r="209" spans="1:1" x14ac:dyDescent="0.35">
      <c r="A209" s="12"/>
    </row>
    <row r="210" spans="1:1" x14ac:dyDescent="0.35">
      <c r="A210" s="12"/>
    </row>
    <row r="211" spans="1:1" x14ac:dyDescent="0.35">
      <c r="A211" s="12"/>
    </row>
    <row r="212" spans="1:1" x14ac:dyDescent="0.35">
      <c r="A212" s="12"/>
    </row>
    <row r="213" spans="1:1" x14ac:dyDescent="0.35">
      <c r="A213" s="12"/>
    </row>
    <row r="214" spans="1:1" x14ac:dyDescent="0.35">
      <c r="A214" s="12"/>
    </row>
    <row r="215" spans="1:1" x14ac:dyDescent="0.35">
      <c r="A215" s="12"/>
    </row>
    <row r="216" spans="1:1" x14ac:dyDescent="0.35">
      <c r="A216" s="12"/>
    </row>
    <row r="217" spans="1:1" x14ac:dyDescent="0.35">
      <c r="A217" s="12"/>
    </row>
    <row r="218" spans="1:1" x14ac:dyDescent="0.35">
      <c r="A218" s="12"/>
    </row>
    <row r="219" spans="1:1" x14ac:dyDescent="0.35">
      <c r="A219" s="12"/>
    </row>
    <row r="220" spans="1:1" x14ac:dyDescent="0.35">
      <c r="A220" s="12"/>
    </row>
    <row r="221" spans="1:1" x14ac:dyDescent="0.35">
      <c r="A221" s="12"/>
    </row>
    <row r="222" spans="1:1" x14ac:dyDescent="0.35">
      <c r="A222" s="12"/>
    </row>
    <row r="223" spans="1:1" x14ac:dyDescent="0.35">
      <c r="A223" s="12"/>
    </row>
    <row r="224" spans="1:1" x14ac:dyDescent="0.35">
      <c r="A224" s="12"/>
    </row>
    <row r="225" spans="1:1" x14ac:dyDescent="0.35">
      <c r="A225" s="12"/>
    </row>
    <row r="226" spans="1:1" x14ac:dyDescent="0.35">
      <c r="A226" s="12"/>
    </row>
    <row r="227" spans="1:1" x14ac:dyDescent="0.35">
      <c r="A227" s="12"/>
    </row>
    <row r="228" spans="1:1" x14ac:dyDescent="0.35">
      <c r="A228" s="12"/>
    </row>
    <row r="229" spans="1:1" x14ac:dyDescent="0.35">
      <c r="A229" s="12"/>
    </row>
    <row r="230" spans="1:1" x14ac:dyDescent="0.35">
      <c r="A230" s="12"/>
    </row>
    <row r="231" spans="1:1" x14ac:dyDescent="0.35">
      <c r="A231" s="12"/>
    </row>
    <row r="232" spans="1:1" x14ac:dyDescent="0.35">
      <c r="A232" s="12"/>
    </row>
    <row r="233" spans="1:1" x14ac:dyDescent="0.35">
      <c r="A233" s="12"/>
    </row>
    <row r="234" spans="1:1" x14ac:dyDescent="0.35">
      <c r="A234" s="12"/>
    </row>
    <row r="235" spans="1:1" x14ac:dyDescent="0.35">
      <c r="A235" s="12"/>
    </row>
    <row r="236" spans="1:1" x14ac:dyDescent="0.35">
      <c r="A236" s="12"/>
    </row>
    <row r="237" spans="1:1" x14ac:dyDescent="0.35">
      <c r="A237" s="12"/>
    </row>
    <row r="238" spans="1:1" x14ac:dyDescent="0.35">
      <c r="A238" s="12"/>
    </row>
    <row r="239" spans="1:1" x14ac:dyDescent="0.35">
      <c r="A239" s="12"/>
    </row>
    <row r="240" spans="1:1" x14ac:dyDescent="0.35">
      <c r="A240" s="12"/>
    </row>
    <row r="241" spans="1:1" x14ac:dyDescent="0.35">
      <c r="A241" s="12"/>
    </row>
    <row r="242" spans="1:1" x14ac:dyDescent="0.35">
      <c r="A242" s="12"/>
    </row>
    <row r="243" spans="1:1" x14ac:dyDescent="0.35">
      <c r="A243" s="12"/>
    </row>
    <row r="244" spans="1:1" x14ac:dyDescent="0.35">
      <c r="A244" s="12"/>
    </row>
    <row r="245" spans="1:1" x14ac:dyDescent="0.35">
      <c r="A245" s="12"/>
    </row>
    <row r="246" spans="1:1" x14ac:dyDescent="0.35">
      <c r="A246" s="12"/>
    </row>
    <row r="247" spans="1:1" x14ac:dyDescent="0.35">
      <c r="A247" s="12"/>
    </row>
    <row r="248" spans="1:1" x14ac:dyDescent="0.35">
      <c r="A248" s="12"/>
    </row>
    <row r="249" spans="1:1" x14ac:dyDescent="0.35">
      <c r="A249" s="12"/>
    </row>
    <row r="250" spans="1:1" x14ac:dyDescent="0.35">
      <c r="A250" s="12"/>
    </row>
    <row r="251" spans="1:1" x14ac:dyDescent="0.35">
      <c r="A251" s="12"/>
    </row>
    <row r="252" spans="1:1" x14ac:dyDescent="0.35">
      <c r="A252" s="12"/>
    </row>
    <row r="253" spans="1:1" x14ac:dyDescent="0.35">
      <c r="A253" s="12"/>
    </row>
    <row r="254" spans="1:1" x14ac:dyDescent="0.35">
      <c r="A254" s="12"/>
    </row>
    <row r="255" spans="1:1" x14ac:dyDescent="0.35">
      <c r="A255" s="12"/>
    </row>
    <row r="256" spans="1:1" x14ac:dyDescent="0.35">
      <c r="A256" s="12"/>
    </row>
    <row r="257" spans="1:1" x14ac:dyDescent="0.35">
      <c r="A257" s="12"/>
    </row>
    <row r="258" spans="1:1" x14ac:dyDescent="0.35">
      <c r="A258" s="12"/>
    </row>
    <row r="259" spans="1:1" x14ac:dyDescent="0.35">
      <c r="A259" s="12"/>
    </row>
    <row r="260" spans="1:1" x14ac:dyDescent="0.35">
      <c r="A260" s="12"/>
    </row>
    <row r="261" spans="1:1" x14ac:dyDescent="0.35">
      <c r="A261" s="12"/>
    </row>
    <row r="262" spans="1:1" x14ac:dyDescent="0.35">
      <c r="A262" s="12"/>
    </row>
    <row r="263" spans="1:1" x14ac:dyDescent="0.35">
      <c r="A263" s="12"/>
    </row>
    <row r="264" spans="1:1" x14ac:dyDescent="0.35">
      <c r="A264" s="12"/>
    </row>
    <row r="265" spans="1:1" x14ac:dyDescent="0.35">
      <c r="A265" s="12"/>
    </row>
    <row r="266" spans="1:1" x14ac:dyDescent="0.35">
      <c r="A266" s="12"/>
    </row>
    <row r="267" spans="1:1" x14ac:dyDescent="0.35">
      <c r="A267" s="12"/>
    </row>
    <row r="268" spans="1:1" x14ac:dyDescent="0.35">
      <c r="A268" s="12"/>
    </row>
    <row r="269" spans="1:1" x14ac:dyDescent="0.35">
      <c r="A269" s="12"/>
    </row>
    <row r="270" spans="1:1" x14ac:dyDescent="0.35">
      <c r="A270" s="12"/>
    </row>
    <row r="271" spans="1:1" x14ac:dyDescent="0.35">
      <c r="A271" s="12"/>
    </row>
    <row r="272" spans="1:1" x14ac:dyDescent="0.35">
      <c r="A272" s="12"/>
    </row>
    <row r="273" spans="1:1" x14ac:dyDescent="0.35">
      <c r="A273" s="12"/>
    </row>
    <row r="274" spans="1:1" x14ac:dyDescent="0.35">
      <c r="A274" s="12"/>
    </row>
    <row r="275" spans="1:1" x14ac:dyDescent="0.35">
      <c r="A275" s="12"/>
    </row>
    <row r="276" spans="1:1" x14ac:dyDescent="0.35">
      <c r="A276" s="12"/>
    </row>
    <row r="277" spans="1:1" x14ac:dyDescent="0.35">
      <c r="A277" s="12"/>
    </row>
    <row r="278" spans="1:1" x14ac:dyDescent="0.35">
      <c r="A278" s="12"/>
    </row>
    <row r="279" spans="1:1" x14ac:dyDescent="0.35">
      <c r="A279" s="12"/>
    </row>
    <row r="280" spans="1:1" x14ac:dyDescent="0.35">
      <c r="A280" s="12"/>
    </row>
    <row r="281" spans="1:1" x14ac:dyDescent="0.35">
      <c r="A281" s="12"/>
    </row>
    <row r="282" spans="1:1" x14ac:dyDescent="0.35">
      <c r="A282" s="12"/>
    </row>
    <row r="283" spans="1:1" x14ac:dyDescent="0.35">
      <c r="A283" s="12"/>
    </row>
    <row r="284" spans="1:1" x14ac:dyDescent="0.35">
      <c r="A284" s="12"/>
    </row>
    <row r="285" spans="1:1" x14ac:dyDescent="0.35">
      <c r="A285" s="12"/>
    </row>
    <row r="286" spans="1:1" x14ac:dyDescent="0.35">
      <c r="A286" s="12"/>
    </row>
    <row r="287" spans="1:1" x14ac:dyDescent="0.35">
      <c r="A287" s="12"/>
    </row>
    <row r="288" spans="1:1" x14ac:dyDescent="0.35">
      <c r="A288" s="12"/>
    </row>
    <row r="289" spans="1:1" x14ac:dyDescent="0.35">
      <c r="A289" s="12"/>
    </row>
    <row r="290" spans="1:1" x14ac:dyDescent="0.35">
      <c r="A290" s="12"/>
    </row>
    <row r="291" spans="1:1" x14ac:dyDescent="0.35">
      <c r="A291" s="12"/>
    </row>
    <row r="292" spans="1:1" x14ac:dyDescent="0.35">
      <c r="A292" s="12"/>
    </row>
    <row r="293" spans="1:1" x14ac:dyDescent="0.35">
      <c r="A293" s="12"/>
    </row>
    <row r="294" spans="1:1" x14ac:dyDescent="0.35">
      <c r="A294" s="12"/>
    </row>
    <row r="295" spans="1:1" x14ac:dyDescent="0.35">
      <c r="A295" s="12"/>
    </row>
    <row r="296" spans="1:1" x14ac:dyDescent="0.35">
      <c r="A296" s="12"/>
    </row>
    <row r="297" spans="1:1" x14ac:dyDescent="0.35">
      <c r="A297" s="12"/>
    </row>
    <row r="298" spans="1:1" x14ac:dyDescent="0.35">
      <c r="A298" s="12"/>
    </row>
    <row r="299" spans="1:1" x14ac:dyDescent="0.35">
      <c r="A299" s="12"/>
    </row>
    <row r="300" spans="1:1" x14ac:dyDescent="0.35">
      <c r="A300" s="12"/>
    </row>
    <row r="301" spans="1:1" x14ac:dyDescent="0.35">
      <c r="A301" s="12"/>
    </row>
    <row r="302" spans="1:1" x14ac:dyDescent="0.35">
      <c r="A302" s="12"/>
    </row>
    <row r="303" spans="1:1" x14ac:dyDescent="0.35">
      <c r="A303" s="12"/>
    </row>
    <row r="304" spans="1:1" x14ac:dyDescent="0.35">
      <c r="A304" s="12"/>
    </row>
    <row r="305" spans="1:1" x14ac:dyDescent="0.35">
      <c r="A305" s="12"/>
    </row>
  </sheetData>
  <pageMargins left="0.7" right="0.7" top="0.75" bottom="0.75" header="0.3" footer="0.3"/>
  <pageSetup paperSize="9" scale="10" orientation="portrait" horizontalDpi="4294967295" verticalDpi="4294967295" r:id="rId1"/>
  <tableParts count="1">
    <tablePart r:id="rId2"/>
  </tablePart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964461-87A8-4A51-8B18-0B2CF99F0D92}">
  <sheetPr codeName="Sheet51"/>
  <dimension ref="A1:L531"/>
  <sheetViews>
    <sheetView workbookViewId="0"/>
  </sheetViews>
  <sheetFormatPr defaultColWidth="8.54296875" defaultRowHeight="15.5" x14ac:dyDescent="0.35"/>
  <cols>
    <col min="1" max="1" width="29.453125" style="9" customWidth="1"/>
    <col min="2" max="10" width="14.453125" style="9" customWidth="1"/>
    <col min="11" max="12" width="16.453125" style="9" customWidth="1"/>
    <col min="13" max="16384" width="8.54296875" style="9"/>
  </cols>
  <sheetData>
    <row r="1" spans="1:12" s="71" customFormat="1" ht="18" x14ac:dyDescent="0.4">
      <c r="A1" s="2" t="s">
        <v>1606</v>
      </c>
    </row>
    <row r="2" spans="1:12" x14ac:dyDescent="0.35">
      <c r="A2" s="12" t="s">
        <v>1075</v>
      </c>
    </row>
    <row r="3" spans="1:12" x14ac:dyDescent="0.35">
      <c r="A3" s="12" t="s">
        <v>1078</v>
      </c>
    </row>
    <row r="4" spans="1:12" x14ac:dyDescent="0.35">
      <c r="A4" s="12" t="s">
        <v>1076</v>
      </c>
    </row>
    <row r="5" spans="1:12" ht="92.15" customHeight="1" x14ac:dyDescent="0.35">
      <c r="A5" s="72" t="s">
        <v>1607</v>
      </c>
      <c r="B5" s="13" t="s">
        <v>1608</v>
      </c>
      <c r="C5" s="13" t="s">
        <v>1609</v>
      </c>
      <c r="D5" s="13" t="s">
        <v>1610</v>
      </c>
      <c r="E5" s="13" t="s">
        <v>1611</v>
      </c>
      <c r="F5" s="13" t="s">
        <v>1612</v>
      </c>
      <c r="G5" s="13" t="s">
        <v>1613</v>
      </c>
      <c r="H5" s="18" t="s">
        <v>1614</v>
      </c>
      <c r="I5" s="13" t="s">
        <v>1615</v>
      </c>
      <c r="J5" s="13" t="s">
        <v>1616</v>
      </c>
      <c r="K5" s="13" t="s">
        <v>1617</v>
      </c>
      <c r="L5" s="13" t="s">
        <v>1618</v>
      </c>
    </row>
    <row r="6" spans="1:12" s="6" customFormat="1" x14ac:dyDescent="0.35">
      <c r="A6" s="6" t="s">
        <v>1094</v>
      </c>
      <c r="B6" s="14" t="s">
        <v>1619</v>
      </c>
      <c r="C6" s="14" t="s">
        <v>1620</v>
      </c>
      <c r="D6" s="14" t="s">
        <v>1621</v>
      </c>
      <c r="E6" s="14" t="s">
        <v>1622</v>
      </c>
      <c r="F6" s="14" t="s">
        <v>1623</v>
      </c>
      <c r="G6" s="14" t="s">
        <v>1624</v>
      </c>
      <c r="H6" s="14" t="s">
        <v>1625</v>
      </c>
      <c r="I6" s="14" t="s">
        <v>1626</v>
      </c>
      <c r="J6" s="14" t="s">
        <v>1627</v>
      </c>
      <c r="K6" s="14" t="s">
        <v>412</v>
      </c>
      <c r="L6" s="14" t="s">
        <v>413</v>
      </c>
    </row>
    <row r="7" spans="1:12" x14ac:dyDescent="0.35">
      <c r="A7" s="12">
        <v>1998</v>
      </c>
      <c r="B7" s="16">
        <v>323504</v>
      </c>
      <c r="C7" s="16">
        <v>19663</v>
      </c>
      <c r="D7" s="16">
        <v>343167</v>
      </c>
      <c r="E7" s="16">
        <v>4272</v>
      </c>
      <c r="F7" s="16">
        <v>6457</v>
      </c>
      <c r="G7" s="16">
        <v>5</v>
      </c>
      <c r="H7" s="16">
        <v>353901</v>
      </c>
      <c r="I7" s="16">
        <v>0</v>
      </c>
      <c r="J7" s="16">
        <v>353901</v>
      </c>
      <c r="K7" s="73">
        <v>35.299999999999997</v>
      </c>
      <c r="L7" s="73">
        <v>35.299999999999997</v>
      </c>
    </row>
    <row r="8" spans="1:12" x14ac:dyDescent="0.35">
      <c r="A8" s="12">
        <v>1999</v>
      </c>
      <c r="B8" s="16">
        <v>333287</v>
      </c>
      <c r="C8" s="16">
        <v>19548</v>
      </c>
      <c r="D8" s="16">
        <v>352835</v>
      </c>
      <c r="E8" s="16">
        <v>4037</v>
      </c>
      <c r="F8" s="16">
        <v>6702</v>
      </c>
      <c r="G8" s="16">
        <v>17</v>
      </c>
      <c r="H8" s="16">
        <v>363591</v>
      </c>
      <c r="I8" s="16">
        <v>0</v>
      </c>
      <c r="J8" s="16">
        <v>363591</v>
      </c>
      <c r="K8" s="73">
        <v>34.700000000000003</v>
      </c>
      <c r="L8" s="73">
        <v>34.700000000000003</v>
      </c>
    </row>
    <row r="9" spans="1:12" x14ac:dyDescent="0.35">
      <c r="A9" s="12">
        <v>2000</v>
      </c>
      <c r="B9" s="16">
        <v>355997</v>
      </c>
      <c r="C9" s="16">
        <v>16464</v>
      </c>
      <c r="D9" s="16">
        <v>372461</v>
      </c>
      <c r="E9" s="16">
        <v>4674</v>
      </c>
      <c r="F9" s="16">
        <v>6759</v>
      </c>
      <c r="G9" s="16">
        <v>-129</v>
      </c>
      <c r="H9" s="16">
        <v>383765</v>
      </c>
      <c r="I9" s="16">
        <v>0</v>
      </c>
      <c r="J9" s="16">
        <v>383765</v>
      </c>
      <c r="K9" s="73">
        <v>34.700000000000003</v>
      </c>
      <c r="L9" s="73">
        <v>34.700000000000003</v>
      </c>
    </row>
    <row r="10" spans="1:12" x14ac:dyDescent="0.35">
      <c r="A10" s="12">
        <v>2001</v>
      </c>
      <c r="B10" s="16">
        <v>374146</v>
      </c>
      <c r="C10" s="16">
        <v>21598</v>
      </c>
      <c r="D10" s="16">
        <v>395744</v>
      </c>
      <c r="E10" s="16">
        <v>6773</v>
      </c>
      <c r="F10" s="16">
        <v>7392</v>
      </c>
      <c r="G10" s="16">
        <v>-25</v>
      </c>
      <c r="H10" s="16">
        <v>409884</v>
      </c>
      <c r="I10" s="16">
        <v>0</v>
      </c>
      <c r="J10" s="16">
        <v>409884</v>
      </c>
      <c r="K10" s="73">
        <v>35.6</v>
      </c>
      <c r="L10" s="73">
        <v>35.6</v>
      </c>
    </row>
    <row r="11" spans="1:12" x14ac:dyDescent="0.35">
      <c r="A11" s="12">
        <v>2002</v>
      </c>
      <c r="B11" s="16">
        <v>405778</v>
      </c>
      <c r="C11" s="16">
        <v>20750</v>
      </c>
      <c r="D11" s="16">
        <v>426528</v>
      </c>
      <c r="E11" s="16">
        <v>8241</v>
      </c>
      <c r="F11" s="16">
        <v>7757</v>
      </c>
      <c r="G11" s="16">
        <v>1</v>
      </c>
      <c r="H11" s="16">
        <v>442527</v>
      </c>
      <c r="I11" s="16">
        <v>0</v>
      </c>
      <c r="J11" s="16">
        <v>442527</v>
      </c>
      <c r="K11" s="73">
        <v>37</v>
      </c>
      <c r="L11" s="73">
        <v>37</v>
      </c>
    </row>
    <row r="12" spans="1:12" x14ac:dyDescent="0.35">
      <c r="A12" s="12">
        <v>2003</v>
      </c>
      <c r="B12" s="16">
        <v>445879</v>
      </c>
      <c r="C12" s="16">
        <v>20018</v>
      </c>
      <c r="D12" s="16">
        <v>465897</v>
      </c>
      <c r="E12" s="16">
        <v>10788</v>
      </c>
      <c r="F12" s="16">
        <v>9010</v>
      </c>
      <c r="G12" s="16">
        <v>12</v>
      </c>
      <c r="H12" s="16">
        <v>485707</v>
      </c>
      <c r="I12" s="16">
        <v>0</v>
      </c>
      <c r="J12" s="16">
        <v>485707</v>
      </c>
      <c r="K12" s="73">
        <v>38.5</v>
      </c>
      <c r="L12" s="73">
        <v>38.5</v>
      </c>
    </row>
    <row r="13" spans="1:12" x14ac:dyDescent="0.35">
      <c r="A13" s="12">
        <v>2004</v>
      </c>
      <c r="B13" s="16">
        <v>474342</v>
      </c>
      <c r="C13" s="16">
        <v>27068</v>
      </c>
      <c r="D13" s="16">
        <v>501410</v>
      </c>
      <c r="E13" s="16">
        <v>11262</v>
      </c>
      <c r="F13" s="16">
        <v>9754</v>
      </c>
      <c r="G13" s="16">
        <v>-1</v>
      </c>
      <c r="H13" s="16">
        <v>522425</v>
      </c>
      <c r="I13" s="16">
        <v>0</v>
      </c>
      <c r="J13" s="16">
        <v>522425</v>
      </c>
      <c r="K13" s="73">
        <v>39.4</v>
      </c>
      <c r="L13" s="73">
        <v>39.4</v>
      </c>
    </row>
    <row r="14" spans="1:12" x14ac:dyDescent="0.35">
      <c r="A14" s="12">
        <v>2005</v>
      </c>
      <c r="B14" s="16">
        <v>504623</v>
      </c>
      <c r="C14" s="16">
        <v>31094</v>
      </c>
      <c r="D14" s="16">
        <v>535717</v>
      </c>
      <c r="E14" s="16">
        <v>10999</v>
      </c>
      <c r="F14" s="16">
        <v>10705</v>
      </c>
      <c r="G14" s="16">
        <v>-22</v>
      </c>
      <c r="H14" s="16">
        <v>557399</v>
      </c>
      <c r="I14" s="16">
        <v>0</v>
      </c>
      <c r="J14" s="16">
        <v>557399</v>
      </c>
      <c r="K14" s="73">
        <v>39.700000000000003</v>
      </c>
      <c r="L14" s="73">
        <v>39.700000000000003</v>
      </c>
    </row>
    <row r="15" spans="1:12" x14ac:dyDescent="0.35">
      <c r="A15" s="12">
        <v>2006</v>
      </c>
      <c r="B15" s="16">
        <v>533932</v>
      </c>
      <c r="C15" s="16">
        <v>29260</v>
      </c>
      <c r="D15" s="16">
        <v>563192</v>
      </c>
      <c r="E15" s="16">
        <v>10549</v>
      </c>
      <c r="F15" s="16">
        <v>11071</v>
      </c>
      <c r="G15" s="16">
        <v>4</v>
      </c>
      <c r="H15" s="16">
        <v>584816</v>
      </c>
      <c r="I15" s="16">
        <v>0</v>
      </c>
      <c r="J15" s="16">
        <v>584816</v>
      </c>
      <c r="K15" s="73">
        <v>39.6</v>
      </c>
      <c r="L15" s="73">
        <v>39.6</v>
      </c>
    </row>
    <row r="16" spans="1:12" x14ac:dyDescent="0.35">
      <c r="A16" s="12">
        <v>2007</v>
      </c>
      <c r="B16" s="16">
        <v>561766</v>
      </c>
      <c r="C16" s="16">
        <v>32417</v>
      </c>
      <c r="D16" s="16">
        <v>594183</v>
      </c>
      <c r="E16" s="16">
        <v>10218</v>
      </c>
      <c r="F16" s="16">
        <v>11520</v>
      </c>
      <c r="G16" s="16">
        <v>12</v>
      </c>
      <c r="H16" s="16">
        <v>615933</v>
      </c>
      <c r="I16" s="16">
        <v>1648</v>
      </c>
      <c r="J16" s="16">
        <v>617581</v>
      </c>
      <c r="K16" s="73">
        <v>39.700000000000003</v>
      </c>
      <c r="L16" s="73">
        <v>39.799999999999997</v>
      </c>
    </row>
    <row r="17" spans="1:12" x14ac:dyDescent="0.35">
      <c r="A17" s="12">
        <v>2008</v>
      </c>
      <c r="B17" s="16">
        <v>606200</v>
      </c>
      <c r="C17" s="16">
        <v>37182</v>
      </c>
      <c r="D17" s="16">
        <v>643382</v>
      </c>
      <c r="E17" s="16">
        <v>15714</v>
      </c>
      <c r="F17" s="16">
        <v>12435</v>
      </c>
      <c r="G17" s="16">
        <v>15</v>
      </c>
      <c r="H17" s="16">
        <v>671546</v>
      </c>
      <c r="I17" s="16">
        <v>24076</v>
      </c>
      <c r="J17" s="16">
        <v>695622</v>
      </c>
      <c r="K17" s="73">
        <v>41.9</v>
      </c>
      <c r="L17" s="73">
        <v>43.4</v>
      </c>
    </row>
    <row r="18" spans="1:12" x14ac:dyDescent="0.35">
      <c r="A18" s="12">
        <v>2009</v>
      </c>
      <c r="B18" s="16">
        <v>646401</v>
      </c>
      <c r="C18" s="16">
        <v>39554</v>
      </c>
      <c r="D18" s="16">
        <v>685955</v>
      </c>
      <c r="E18" s="16">
        <v>17106</v>
      </c>
      <c r="F18" s="16">
        <v>13459</v>
      </c>
      <c r="G18" s="16">
        <v>-3711</v>
      </c>
      <c r="H18" s="16">
        <v>712809</v>
      </c>
      <c r="I18" s="16">
        <v>39684</v>
      </c>
      <c r="J18" s="16">
        <v>752493</v>
      </c>
      <c r="K18" s="73">
        <v>45.7</v>
      </c>
      <c r="L18" s="73">
        <v>48.3</v>
      </c>
    </row>
    <row r="19" spans="1:12" x14ac:dyDescent="0.35">
      <c r="A19" s="12">
        <v>2010</v>
      </c>
      <c r="B19" s="16">
        <v>681259</v>
      </c>
      <c r="C19" s="16">
        <v>36482</v>
      </c>
      <c r="D19" s="16">
        <v>717741</v>
      </c>
      <c r="E19" s="16">
        <v>16755</v>
      </c>
      <c r="F19" s="16">
        <v>13607</v>
      </c>
      <c r="G19" s="16">
        <v>-7721</v>
      </c>
      <c r="H19" s="16">
        <v>740382</v>
      </c>
      <c r="I19" s="16">
        <v>37516</v>
      </c>
      <c r="J19" s="16">
        <v>777898</v>
      </c>
      <c r="K19" s="73">
        <v>45.8</v>
      </c>
      <c r="L19" s="73">
        <v>48.1</v>
      </c>
    </row>
    <row r="20" spans="1:12" x14ac:dyDescent="0.35">
      <c r="A20" s="12">
        <v>2011</v>
      </c>
      <c r="B20" s="16">
        <v>683387</v>
      </c>
      <c r="C20" s="16">
        <v>38835</v>
      </c>
      <c r="D20" s="16">
        <v>722222</v>
      </c>
      <c r="E20" s="16">
        <v>15348</v>
      </c>
      <c r="F20" s="16">
        <v>14957</v>
      </c>
      <c r="G20" s="16">
        <v>-7990</v>
      </c>
      <c r="H20" s="16">
        <v>744537</v>
      </c>
      <c r="I20" s="16">
        <v>37896</v>
      </c>
      <c r="J20" s="16">
        <v>782433</v>
      </c>
      <c r="K20" s="73">
        <v>44.6</v>
      </c>
      <c r="L20" s="73">
        <v>46.9</v>
      </c>
    </row>
    <row r="21" spans="1:12" x14ac:dyDescent="0.35">
      <c r="A21" s="12">
        <v>2012</v>
      </c>
      <c r="B21" s="16">
        <v>702796</v>
      </c>
      <c r="C21" s="16">
        <v>41851</v>
      </c>
      <c r="D21" s="16">
        <v>744647</v>
      </c>
      <c r="E21" s="16">
        <v>14507</v>
      </c>
      <c r="F21" s="16">
        <v>14447</v>
      </c>
      <c r="G21" s="16">
        <v>-11462</v>
      </c>
      <c r="H21" s="16">
        <v>762139</v>
      </c>
      <c r="I21" s="16">
        <v>38954</v>
      </c>
      <c r="J21" s="16">
        <v>801093</v>
      </c>
      <c r="K21" s="73">
        <v>44.3</v>
      </c>
      <c r="L21" s="73">
        <v>46.5</v>
      </c>
    </row>
    <row r="22" spans="1:12" x14ac:dyDescent="0.35">
      <c r="A22" s="12">
        <v>2013</v>
      </c>
      <c r="B22" s="16">
        <v>702107</v>
      </c>
      <c r="C22" s="16">
        <v>39077</v>
      </c>
      <c r="D22" s="16">
        <v>741184</v>
      </c>
      <c r="E22" s="16">
        <v>14118</v>
      </c>
      <c r="F22" s="16">
        <v>16122</v>
      </c>
      <c r="G22" s="16">
        <v>-12602</v>
      </c>
      <c r="H22" s="16">
        <v>758822</v>
      </c>
      <c r="I22" s="16">
        <v>33332</v>
      </c>
      <c r="J22" s="16">
        <v>792154</v>
      </c>
      <c r="K22" s="73">
        <v>42.4</v>
      </c>
      <c r="L22" s="73">
        <v>44.3</v>
      </c>
    </row>
    <row r="23" spans="1:12" x14ac:dyDescent="0.35">
      <c r="A23" s="12">
        <v>2014</v>
      </c>
      <c r="B23" s="16">
        <v>725228</v>
      </c>
      <c r="C23" s="16">
        <v>36405</v>
      </c>
      <c r="D23" s="16">
        <v>761633</v>
      </c>
      <c r="E23" s="16">
        <v>17350</v>
      </c>
      <c r="F23" s="16">
        <v>16980</v>
      </c>
      <c r="G23" s="16">
        <v>-12401</v>
      </c>
      <c r="H23" s="16">
        <v>783562</v>
      </c>
      <c r="I23" s="16">
        <v>17206</v>
      </c>
      <c r="J23" s="16">
        <v>800768</v>
      </c>
      <c r="K23" s="73">
        <v>41.8</v>
      </c>
      <c r="L23" s="73">
        <v>42.7</v>
      </c>
    </row>
    <row r="24" spans="1:12" x14ac:dyDescent="0.35">
      <c r="A24" s="12">
        <v>2015</v>
      </c>
      <c r="B24" s="16">
        <v>728604</v>
      </c>
      <c r="C24" s="16">
        <v>41131</v>
      </c>
      <c r="D24" s="16">
        <v>769735</v>
      </c>
      <c r="E24" s="16">
        <v>16865</v>
      </c>
      <c r="F24" s="16">
        <v>15890</v>
      </c>
      <c r="G24" s="16">
        <v>-11964</v>
      </c>
      <c r="H24" s="16">
        <v>790526</v>
      </c>
      <c r="I24" s="16">
        <v>13568</v>
      </c>
      <c r="J24" s="16">
        <v>804094</v>
      </c>
      <c r="K24" s="73">
        <v>41</v>
      </c>
      <c r="L24" s="73">
        <v>41.7</v>
      </c>
    </row>
    <row r="25" spans="1:12" x14ac:dyDescent="0.35">
      <c r="A25" s="12">
        <v>2016</v>
      </c>
      <c r="B25" s="16">
        <v>736097</v>
      </c>
      <c r="C25" s="16">
        <v>49184</v>
      </c>
      <c r="D25" s="16">
        <v>785281</v>
      </c>
      <c r="E25" s="16">
        <v>17999</v>
      </c>
      <c r="F25" s="16">
        <v>16398</v>
      </c>
      <c r="G25" s="16">
        <v>-12444</v>
      </c>
      <c r="H25" s="16">
        <v>807234</v>
      </c>
      <c r="I25" s="16">
        <v>13618</v>
      </c>
      <c r="J25" s="16">
        <v>820852</v>
      </c>
      <c r="K25" s="73">
        <v>40.299999999999997</v>
      </c>
      <c r="L25" s="73">
        <v>40.9</v>
      </c>
    </row>
    <row r="26" spans="1:12" x14ac:dyDescent="0.35">
      <c r="A26" s="12">
        <v>2017</v>
      </c>
      <c r="B26" s="16">
        <v>758149</v>
      </c>
      <c r="C26" s="16">
        <v>53682</v>
      </c>
      <c r="D26" s="16">
        <v>811831</v>
      </c>
      <c r="E26" s="16">
        <v>18675</v>
      </c>
      <c r="F26" s="16">
        <v>16186</v>
      </c>
      <c r="G26" s="16">
        <v>-13526</v>
      </c>
      <c r="H26" s="16">
        <v>833166</v>
      </c>
      <c r="I26" s="16">
        <v>12476</v>
      </c>
      <c r="J26" s="16">
        <v>845642</v>
      </c>
      <c r="K26" s="73">
        <v>39.700000000000003</v>
      </c>
      <c r="L26" s="73">
        <v>40.299999999999997</v>
      </c>
    </row>
    <row r="27" spans="1:12" x14ac:dyDescent="0.35">
      <c r="A27" s="12">
        <v>2018</v>
      </c>
      <c r="B27" s="16">
        <v>777847</v>
      </c>
      <c r="C27" s="16">
        <v>53207</v>
      </c>
      <c r="D27" s="16">
        <v>831054</v>
      </c>
      <c r="E27" s="16">
        <v>8647</v>
      </c>
      <c r="F27" s="16">
        <v>20560</v>
      </c>
      <c r="G27" s="16">
        <v>-11079</v>
      </c>
      <c r="H27" s="16">
        <v>849182</v>
      </c>
      <c r="I27" s="16">
        <v>13912</v>
      </c>
      <c r="J27" s="16">
        <v>863094</v>
      </c>
      <c r="K27" s="73">
        <v>39.1</v>
      </c>
      <c r="L27" s="73">
        <v>39.700000000000003</v>
      </c>
    </row>
    <row r="28" spans="1:12" x14ac:dyDescent="0.35">
      <c r="A28" s="12">
        <v>2019</v>
      </c>
      <c r="B28" s="16">
        <v>800969</v>
      </c>
      <c r="C28" s="16">
        <v>59043</v>
      </c>
      <c r="D28" s="16">
        <v>860012</v>
      </c>
      <c r="E28" s="16">
        <v>8833</v>
      </c>
      <c r="F28" s="16">
        <v>17423</v>
      </c>
      <c r="G28" s="16">
        <v>-10647</v>
      </c>
      <c r="H28" s="16">
        <v>875621</v>
      </c>
      <c r="I28" s="16">
        <v>13162</v>
      </c>
      <c r="J28" s="16">
        <v>888783</v>
      </c>
      <c r="K28" s="73">
        <v>38.9</v>
      </c>
      <c r="L28" s="73">
        <v>39.4</v>
      </c>
    </row>
    <row r="29" spans="1:12" x14ac:dyDescent="0.35">
      <c r="A29" s="12">
        <v>2020</v>
      </c>
      <c r="B29" s="16">
        <v>996992</v>
      </c>
      <c r="C29" s="16">
        <v>47412</v>
      </c>
      <c r="D29" s="16">
        <v>1044404</v>
      </c>
      <c r="E29" s="16">
        <v>8479</v>
      </c>
      <c r="F29" s="16">
        <v>17065</v>
      </c>
      <c r="G29" s="16">
        <v>-14253</v>
      </c>
      <c r="H29" s="16">
        <v>1055695</v>
      </c>
      <c r="I29" s="16">
        <v>11896</v>
      </c>
      <c r="J29" s="16">
        <v>1067591</v>
      </c>
      <c r="K29" s="73">
        <v>49.7</v>
      </c>
      <c r="L29" s="73">
        <v>50.2</v>
      </c>
    </row>
    <row r="30" spans="1:12" x14ac:dyDescent="0.35">
      <c r="A30" s="12">
        <v>2021</v>
      </c>
      <c r="B30" s="16">
        <v>988065</v>
      </c>
      <c r="C30" s="16">
        <v>50848</v>
      </c>
      <c r="D30" s="16">
        <v>1038913</v>
      </c>
      <c r="E30" s="16">
        <v>8383</v>
      </c>
      <c r="F30" s="16">
        <v>16444</v>
      </c>
      <c r="G30" s="16">
        <v>-16162</v>
      </c>
      <c r="H30" s="16">
        <v>1047578</v>
      </c>
      <c r="I30" s="16">
        <v>12528</v>
      </c>
      <c r="J30" s="16">
        <v>1060106</v>
      </c>
      <c r="K30" s="73">
        <v>45.1</v>
      </c>
      <c r="L30" s="73">
        <v>45.6</v>
      </c>
    </row>
    <row r="31" spans="1:12" x14ac:dyDescent="0.35">
      <c r="A31" s="12">
        <v>2022</v>
      </c>
      <c r="B31" s="16">
        <v>1026427</v>
      </c>
      <c r="C31" s="16">
        <v>68942</v>
      </c>
      <c r="D31" s="16">
        <v>1095369</v>
      </c>
      <c r="E31" s="16">
        <v>8487</v>
      </c>
      <c r="F31" s="16">
        <v>13306</v>
      </c>
      <c r="G31" s="16">
        <v>-3884</v>
      </c>
      <c r="H31" s="16">
        <v>1113278</v>
      </c>
      <c r="I31" s="16">
        <v>17834</v>
      </c>
      <c r="J31" s="16">
        <v>1131112</v>
      </c>
      <c r="K31" s="73">
        <v>43.1</v>
      </c>
      <c r="L31" s="73">
        <v>43.8</v>
      </c>
    </row>
    <row r="32" spans="1:12" x14ac:dyDescent="0.35">
      <c r="A32" s="12">
        <v>2023</v>
      </c>
      <c r="B32" s="16">
        <v>1137958</v>
      </c>
      <c r="C32" s="16">
        <v>74846</v>
      </c>
      <c r="D32" s="16">
        <v>1212804</v>
      </c>
      <c r="E32" s="16">
        <v>11055</v>
      </c>
      <c r="F32" s="16">
        <v>17402</v>
      </c>
      <c r="G32" s="16">
        <v>-14613</v>
      </c>
      <c r="H32" s="16">
        <v>1226648</v>
      </c>
      <c r="I32" s="16">
        <v>26204</v>
      </c>
      <c r="J32" s="16">
        <v>1252852</v>
      </c>
      <c r="K32" s="73">
        <v>44.6</v>
      </c>
      <c r="L32" s="73">
        <v>45.5</v>
      </c>
    </row>
    <row r="33" spans="1:12" x14ac:dyDescent="0.35">
      <c r="A33" s="12">
        <v>2024</v>
      </c>
      <c r="B33" s="16">
        <v>1176700</v>
      </c>
      <c r="C33" s="16">
        <v>80604</v>
      </c>
      <c r="D33" s="16">
        <v>1257304</v>
      </c>
      <c r="E33" s="16">
        <v>13309</v>
      </c>
      <c r="F33" s="16">
        <v>19900</v>
      </c>
      <c r="G33" s="16">
        <v>-18406</v>
      </c>
      <c r="H33" s="16">
        <v>1272107</v>
      </c>
      <c r="I33" s="16">
        <v>11200</v>
      </c>
      <c r="J33" s="16">
        <v>1283307</v>
      </c>
      <c r="K33" s="73">
        <v>44</v>
      </c>
      <c r="L33" s="73">
        <v>44.4</v>
      </c>
    </row>
    <row r="34" spans="1:12" x14ac:dyDescent="0.35">
      <c r="A34" s="12">
        <v>2025</v>
      </c>
      <c r="B34" s="16">
        <v>1233414</v>
      </c>
      <c r="C34" s="16">
        <v>84035</v>
      </c>
      <c r="D34" s="16">
        <v>1317449</v>
      </c>
      <c r="E34" s="16">
        <v>13094</v>
      </c>
      <c r="F34" s="16">
        <v>20399</v>
      </c>
      <c r="G34" s="16">
        <v>-4039</v>
      </c>
      <c r="H34" s="16">
        <v>1346903</v>
      </c>
      <c r="I34" s="16">
        <v>0</v>
      </c>
      <c r="J34" s="16">
        <v>1346903</v>
      </c>
      <c r="K34" s="73">
        <v>44.4</v>
      </c>
      <c r="L34" s="73">
        <v>44.4</v>
      </c>
    </row>
    <row r="35" spans="1:12" ht="42" customHeight="1" x14ac:dyDescent="0.35">
      <c r="A35" s="20" t="s">
        <v>42</v>
      </c>
      <c r="B35" s="16">
        <v>317057</v>
      </c>
      <c r="C35" s="16">
        <v>17426</v>
      </c>
      <c r="D35" s="16">
        <v>334483</v>
      </c>
      <c r="E35" s="16">
        <v>3517</v>
      </c>
      <c r="F35" s="16">
        <v>6199</v>
      </c>
      <c r="G35" s="16">
        <v>8</v>
      </c>
      <c r="H35" s="16">
        <v>344207</v>
      </c>
      <c r="I35" s="16">
        <v>0</v>
      </c>
      <c r="J35" s="16">
        <v>344207</v>
      </c>
      <c r="K35" s="73">
        <v>35.5</v>
      </c>
      <c r="L35" s="73">
        <v>35.5</v>
      </c>
    </row>
    <row r="36" spans="1:12" x14ac:dyDescent="0.35">
      <c r="A36" s="20" t="s">
        <v>43</v>
      </c>
      <c r="B36" s="16">
        <v>324782</v>
      </c>
      <c r="C36" s="16">
        <v>19417</v>
      </c>
      <c r="D36" s="16">
        <v>344199</v>
      </c>
      <c r="E36" s="16">
        <v>4068</v>
      </c>
      <c r="F36" s="16">
        <v>6543</v>
      </c>
      <c r="G36" s="16">
        <v>7</v>
      </c>
      <c r="H36" s="16">
        <v>354817</v>
      </c>
      <c r="I36" s="16">
        <v>0</v>
      </c>
      <c r="J36" s="16">
        <v>354817</v>
      </c>
      <c r="K36" s="73">
        <v>35</v>
      </c>
      <c r="L36" s="73">
        <v>35</v>
      </c>
    </row>
    <row r="37" spans="1:12" x14ac:dyDescent="0.35">
      <c r="A37" s="20" t="s">
        <v>44</v>
      </c>
      <c r="B37" s="16">
        <v>335061</v>
      </c>
      <c r="C37" s="16">
        <v>21008</v>
      </c>
      <c r="D37" s="16">
        <v>356069</v>
      </c>
      <c r="E37" s="16">
        <v>4284</v>
      </c>
      <c r="F37" s="16">
        <v>6756</v>
      </c>
      <c r="G37" s="16">
        <v>3</v>
      </c>
      <c r="H37" s="16">
        <v>367112</v>
      </c>
      <c r="I37" s="16">
        <v>0</v>
      </c>
      <c r="J37" s="16">
        <v>367112</v>
      </c>
      <c r="K37" s="73">
        <v>34.6</v>
      </c>
      <c r="L37" s="73">
        <v>34.6</v>
      </c>
    </row>
    <row r="38" spans="1:12" x14ac:dyDescent="0.35">
      <c r="A38" s="20" t="s">
        <v>45</v>
      </c>
      <c r="B38" s="16">
        <v>361844</v>
      </c>
      <c r="C38" s="16">
        <v>16245</v>
      </c>
      <c r="D38" s="16">
        <v>378089</v>
      </c>
      <c r="E38" s="16">
        <v>5408</v>
      </c>
      <c r="F38" s="16">
        <v>6765</v>
      </c>
      <c r="G38" s="16">
        <v>-144</v>
      </c>
      <c r="H38" s="16">
        <v>390118</v>
      </c>
      <c r="I38" s="16">
        <v>0</v>
      </c>
      <c r="J38" s="16">
        <v>390118</v>
      </c>
      <c r="K38" s="73">
        <v>34.9</v>
      </c>
      <c r="L38" s="73">
        <v>34.9</v>
      </c>
    </row>
    <row r="39" spans="1:12" x14ac:dyDescent="0.35">
      <c r="A39" s="20" t="s">
        <v>46</v>
      </c>
      <c r="B39" s="16">
        <v>382124</v>
      </c>
      <c r="C39" s="16">
        <v>21354</v>
      </c>
      <c r="D39" s="16">
        <v>403478</v>
      </c>
      <c r="E39" s="16">
        <v>6970</v>
      </c>
      <c r="F39" s="16">
        <v>7598</v>
      </c>
      <c r="G39" s="16">
        <v>1</v>
      </c>
      <c r="H39" s="16">
        <v>418047</v>
      </c>
      <c r="I39" s="16">
        <v>0</v>
      </c>
      <c r="J39" s="16">
        <v>418047</v>
      </c>
      <c r="K39" s="73">
        <v>36.1</v>
      </c>
      <c r="L39" s="73">
        <v>36.1</v>
      </c>
    </row>
    <row r="40" spans="1:12" x14ac:dyDescent="0.35">
      <c r="A40" s="20" t="s">
        <v>47</v>
      </c>
      <c r="B40" s="16">
        <v>414735</v>
      </c>
      <c r="C40" s="16">
        <v>20555</v>
      </c>
      <c r="D40" s="16">
        <v>435290</v>
      </c>
      <c r="E40" s="16">
        <v>9698</v>
      </c>
      <c r="F40" s="16">
        <v>7807</v>
      </c>
      <c r="G40" s="16">
        <v>3</v>
      </c>
      <c r="H40" s="16">
        <v>452798</v>
      </c>
      <c r="I40" s="16">
        <v>0</v>
      </c>
      <c r="J40" s="16">
        <v>452798</v>
      </c>
      <c r="K40" s="73">
        <v>37.4</v>
      </c>
      <c r="L40" s="73">
        <v>37.4</v>
      </c>
    </row>
    <row r="41" spans="1:12" x14ac:dyDescent="0.35">
      <c r="A41" s="20" t="s">
        <v>48</v>
      </c>
      <c r="B41" s="16">
        <v>452478</v>
      </c>
      <c r="C41" s="16">
        <v>22133</v>
      </c>
      <c r="D41" s="16">
        <v>474611</v>
      </c>
      <c r="E41" s="16">
        <v>10357</v>
      </c>
      <c r="F41" s="16">
        <v>9418</v>
      </c>
      <c r="G41" s="16">
        <v>12</v>
      </c>
      <c r="H41" s="16">
        <v>494398</v>
      </c>
      <c r="I41" s="16">
        <v>0</v>
      </c>
      <c r="J41" s="16">
        <v>494398</v>
      </c>
      <c r="K41" s="73">
        <v>38.700000000000003</v>
      </c>
      <c r="L41" s="73">
        <v>38.700000000000003</v>
      </c>
    </row>
    <row r="42" spans="1:12" x14ac:dyDescent="0.35">
      <c r="A42" s="20" t="s">
        <v>49</v>
      </c>
      <c r="B42" s="16">
        <v>484908</v>
      </c>
      <c r="C42" s="16">
        <v>28299</v>
      </c>
      <c r="D42" s="16">
        <v>513207</v>
      </c>
      <c r="E42" s="16">
        <v>11814</v>
      </c>
      <c r="F42" s="16">
        <v>9862</v>
      </c>
      <c r="G42" s="16">
        <v>-6</v>
      </c>
      <c r="H42" s="16">
        <v>534877</v>
      </c>
      <c r="I42" s="16">
        <v>0</v>
      </c>
      <c r="J42" s="16">
        <v>534877</v>
      </c>
      <c r="K42" s="73">
        <v>39.700000000000003</v>
      </c>
      <c r="L42" s="73">
        <v>39.700000000000003</v>
      </c>
    </row>
    <row r="43" spans="1:12" x14ac:dyDescent="0.35">
      <c r="A43" s="20" t="s">
        <v>50</v>
      </c>
      <c r="B43" s="16">
        <v>510860</v>
      </c>
      <c r="C43" s="16">
        <v>32608</v>
      </c>
      <c r="D43" s="16">
        <v>543468</v>
      </c>
      <c r="E43" s="16">
        <v>10671</v>
      </c>
      <c r="F43" s="16">
        <v>10984</v>
      </c>
      <c r="G43" s="16">
        <v>-22</v>
      </c>
      <c r="H43" s="16">
        <v>565101</v>
      </c>
      <c r="I43" s="16">
        <v>0</v>
      </c>
      <c r="J43" s="16">
        <v>565101</v>
      </c>
      <c r="K43" s="73">
        <v>39.700000000000003</v>
      </c>
      <c r="L43" s="73">
        <v>39.700000000000003</v>
      </c>
    </row>
    <row r="44" spans="1:12" x14ac:dyDescent="0.35">
      <c r="A44" s="20" t="s">
        <v>51</v>
      </c>
      <c r="B44" s="16">
        <v>538782</v>
      </c>
      <c r="C44" s="16">
        <v>32374</v>
      </c>
      <c r="D44" s="16">
        <v>571156</v>
      </c>
      <c r="E44" s="16">
        <v>10171</v>
      </c>
      <c r="F44" s="16">
        <v>11103</v>
      </c>
      <c r="G44" s="16">
        <v>9</v>
      </c>
      <c r="H44" s="16">
        <v>592439</v>
      </c>
      <c r="I44" s="16">
        <v>0</v>
      </c>
      <c r="J44" s="16">
        <v>592439</v>
      </c>
      <c r="K44" s="73">
        <v>39.700000000000003</v>
      </c>
      <c r="L44" s="73">
        <v>39.700000000000003</v>
      </c>
    </row>
    <row r="45" spans="1:12" x14ac:dyDescent="0.35">
      <c r="A45" s="20" t="s">
        <v>52</v>
      </c>
      <c r="B45" s="16">
        <v>576532</v>
      </c>
      <c r="C45" s="16">
        <v>32265</v>
      </c>
      <c r="D45" s="16">
        <v>608797</v>
      </c>
      <c r="E45" s="16">
        <v>8734</v>
      </c>
      <c r="F45" s="16">
        <v>11655</v>
      </c>
      <c r="G45" s="16">
        <v>14</v>
      </c>
      <c r="H45" s="16">
        <v>629200</v>
      </c>
      <c r="I45" s="16">
        <v>3142</v>
      </c>
      <c r="J45" s="16">
        <v>632342</v>
      </c>
      <c r="K45" s="73">
        <v>40</v>
      </c>
      <c r="L45" s="73">
        <v>40.200000000000003</v>
      </c>
    </row>
    <row r="46" spans="1:12" x14ac:dyDescent="0.35">
      <c r="A46" s="20" t="s">
        <v>53</v>
      </c>
      <c r="B46" s="16">
        <v>616359</v>
      </c>
      <c r="C46" s="16">
        <v>38368</v>
      </c>
      <c r="D46" s="16">
        <v>654727</v>
      </c>
      <c r="E46" s="16">
        <v>18357</v>
      </c>
      <c r="F46" s="16">
        <v>12691</v>
      </c>
      <c r="G46" s="16">
        <v>-2</v>
      </c>
      <c r="H46" s="16">
        <v>685773</v>
      </c>
      <c r="I46" s="16">
        <v>32907</v>
      </c>
      <c r="J46" s="16">
        <v>718680</v>
      </c>
      <c r="K46" s="73">
        <v>43</v>
      </c>
      <c r="L46" s="73">
        <v>45.1</v>
      </c>
    </row>
    <row r="47" spans="1:12" x14ac:dyDescent="0.35">
      <c r="A47" s="20" t="s">
        <v>54</v>
      </c>
      <c r="B47" s="16">
        <v>657315</v>
      </c>
      <c r="C47" s="16">
        <v>38171</v>
      </c>
      <c r="D47" s="16">
        <v>695486</v>
      </c>
      <c r="E47" s="16">
        <v>16736</v>
      </c>
      <c r="F47" s="16">
        <v>13724</v>
      </c>
      <c r="G47" s="16">
        <v>-5604</v>
      </c>
      <c r="H47" s="16">
        <v>720342</v>
      </c>
      <c r="I47" s="16">
        <v>39302</v>
      </c>
      <c r="J47" s="16">
        <v>759644</v>
      </c>
      <c r="K47" s="73">
        <v>46</v>
      </c>
      <c r="L47" s="73">
        <v>48.5</v>
      </c>
    </row>
    <row r="48" spans="1:12" x14ac:dyDescent="0.35">
      <c r="A48" s="20" t="s">
        <v>55</v>
      </c>
      <c r="B48" s="16">
        <v>682843</v>
      </c>
      <c r="C48" s="16">
        <v>37750</v>
      </c>
      <c r="D48" s="16">
        <v>720593</v>
      </c>
      <c r="E48" s="16">
        <v>16560</v>
      </c>
      <c r="F48" s="16">
        <v>13565</v>
      </c>
      <c r="G48" s="16">
        <v>-7700</v>
      </c>
      <c r="H48" s="16">
        <v>743018</v>
      </c>
      <c r="I48" s="16">
        <v>36970</v>
      </c>
      <c r="J48" s="16">
        <v>779988</v>
      </c>
      <c r="K48" s="73">
        <v>45.5</v>
      </c>
      <c r="L48" s="73">
        <v>47.8</v>
      </c>
    </row>
    <row r="49" spans="1:12" x14ac:dyDescent="0.35">
      <c r="A49" s="20" t="s">
        <v>56</v>
      </c>
      <c r="B49" s="16">
        <v>679593</v>
      </c>
      <c r="C49" s="16">
        <v>44089</v>
      </c>
      <c r="D49" s="16">
        <v>723682</v>
      </c>
      <c r="E49" s="16">
        <v>15133</v>
      </c>
      <c r="F49" s="16">
        <v>15416</v>
      </c>
      <c r="G49" s="16">
        <v>-8728</v>
      </c>
      <c r="H49" s="16">
        <v>745503</v>
      </c>
      <c r="I49" s="16">
        <v>38517</v>
      </c>
      <c r="J49" s="16">
        <v>784020</v>
      </c>
      <c r="K49" s="73">
        <v>44.4</v>
      </c>
      <c r="L49" s="73">
        <v>46.6</v>
      </c>
    </row>
    <row r="50" spans="1:12" x14ac:dyDescent="0.35">
      <c r="A50" s="20" t="s">
        <v>57</v>
      </c>
      <c r="B50" s="16">
        <v>705722</v>
      </c>
      <c r="C50" s="16">
        <v>36117</v>
      </c>
      <c r="D50" s="16">
        <v>741839</v>
      </c>
      <c r="E50" s="16">
        <v>15206</v>
      </c>
      <c r="F50" s="16">
        <v>14133</v>
      </c>
      <c r="G50" s="16">
        <v>-12018</v>
      </c>
      <c r="H50" s="16">
        <v>759160</v>
      </c>
      <c r="I50" s="16">
        <v>37642</v>
      </c>
      <c r="J50" s="16">
        <v>796802</v>
      </c>
      <c r="K50" s="73">
        <v>43.8</v>
      </c>
      <c r="L50" s="73">
        <v>46</v>
      </c>
    </row>
    <row r="51" spans="1:12" x14ac:dyDescent="0.35">
      <c r="A51" s="20" t="s">
        <v>58</v>
      </c>
      <c r="B51" s="16">
        <v>710913</v>
      </c>
      <c r="C51" s="16">
        <v>35797</v>
      </c>
      <c r="D51" s="16">
        <v>746710</v>
      </c>
      <c r="E51" s="16">
        <v>13687</v>
      </c>
      <c r="F51" s="16">
        <v>16782</v>
      </c>
      <c r="G51" s="16">
        <v>-12537</v>
      </c>
      <c r="H51" s="16">
        <v>764642</v>
      </c>
      <c r="I51" s="16">
        <v>30124</v>
      </c>
      <c r="J51" s="16">
        <v>794766</v>
      </c>
      <c r="K51" s="73">
        <v>42.2</v>
      </c>
      <c r="L51" s="73">
        <v>43.9</v>
      </c>
    </row>
    <row r="52" spans="1:12" x14ac:dyDescent="0.35">
      <c r="A52" s="20" t="s">
        <v>59</v>
      </c>
      <c r="B52" s="16">
        <v>724272</v>
      </c>
      <c r="C52" s="16">
        <v>39062</v>
      </c>
      <c r="D52" s="16">
        <v>763334</v>
      </c>
      <c r="E52" s="16">
        <v>18152</v>
      </c>
      <c r="F52" s="16">
        <v>17042</v>
      </c>
      <c r="G52" s="16">
        <v>-12376</v>
      </c>
      <c r="H52" s="16">
        <v>786152</v>
      </c>
      <c r="I52" s="16">
        <v>15020</v>
      </c>
      <c r="J52" s="16">
        <v>801172</v>
      </c>
      <c r="K52" s="73">
        <v>41.6</v>
      </c>
      <c r="L52" s="73">
        <v>42.4</v>
      </c>
    </row>
    <row r="53" spans="1:12" x14ac:dyDescent="0.35">
      <c r="A53" s="20" t="s">
        <v>60</v>
      </c>
      <c r="B53" s="16">
        <v>729393</v>
      </c>
      <c r="C53" s="16">
        <v>43858</v>
      </c>
      <c r="D53" s="16">
        <v>773251</v>
      </c>
      <c r="E53" s="16">
        <v>16713</v>
      </c>
      <c r="F53" s="16">
        <v>15507</v>
      </c>
      <c r="G53" s="16">
        <v>-11774</v>
      </c>
      <c r="H53" s="16">
        <v>793697</v>
      </c>
      <c r="I53" s="16">
        <v>13601</v>
      </c>
      <c r="J53" s="16">
        <v>807298</v>
      </c>
      <c r="K53" s="73">
        <v>40.799999999999997</v>
      </c>
      <c r="L53" s="73">
        <v>41.5</v>
      </c>
    </row>
    <row r="54" spans="1:12" x14ac:dyDescent="0.35">
      <c r="A54" s="20" t="s">
        <v>61</v>
      </c>
      <c r="B54" s="16">
        <v>738785</v>
      </c>
      <c r="C54" s="16">
        <v>50756</v>
      </c>
      <c r="D54" s="16">
        <v>789541</v>
      </c>
      <c r="E54" s="16">
        <v>18195</v>
      </c>
      <c r="F54" s="16">
        <v>16699</v>
      </c>
      <c r="G54" s="16">
        <v>-12993</v>
      </c>
      <c r="H54" s="16">
        <v>811442</v>
      </c>
      <c r="I54" s="16">
        <v>13411</v>
      </c>
      <c r="J54" s="16">
        <v>824853</v>
      </c>
      <c r="K54" s="73">
        <v>40</v>
      </c>
      <c r="L54" s="73">
        <v>40.700000000000003</v>
      </c>
    </row>
    <row r="55" spans="1:12" x14ac:dyDescent="0.35">
      <c r="A55" s="20" t="s">
        <v>62</v>
      </c>
      <c r="B55" s="16">
        <v>765914</v>
      </c>
      <c r="C55" s="16">
        <v>53262</v>
      </c>
      <c r="D55" s="16">
        <v>819176</v>
      </c>
      <c r="E55" s="16">
        <v>16657</v>
      </c>
      <c r="F55" s="16">
        <v>16006</v>
      </c>
      <c r="G55" s="16">
        <v>-13071</v>
      </c>
      <c r="H55" s="16">
        <v>838768</v>
      </c>
      <c r="I55" s="16">
        <v>12648</v>
      </c>
      <c r="J55" s="16">
        <v>851416</v>
      </c>
      <c r="K55" s="73">
        <v>39.700000000000003</v>
      </c>
      <c r="L55" s="73">
        <v>40.299999999999997</v>
      </c>
    </row>
    <row r="56" spans="1:12" x14ac:dyDescent="0.35">
      <c r="A56" s="20" t="s">
        <v>63</v>
      </c>
      <c r="B56" s="16">
        <v>782614</v>
      </c>
      <c r="C56" s="16">
        <v>53860</v>
      </c>
      <c r="D56" s="16">
        <v>836474</v>
      </c>
      <c r="E56" s="16">
        <v>8291</v>
      </c>
      <c r="F56" s="16">
        <v>22082</v>
      </c>
      <c r="G56" s="16">
        <v>-10771</v>
      </c>
      <c r="H56" s="16">
        <v>856076</v>
      </c>
      <c r="I56" s="16">
        <v>13927</v>
      </c>
      <c r="J56" s="16">
        <v>870003</v>
      </c>
      <c r="K56" s="73">
        <v>39.1</v>
      </c>
      <c r="L56" s="73">
        <v>39.700000000000003</v>
      </c>
    </row>
    <row r="57" spans="1:12" x14ac:dyDescent="0.35">
      <c r="A57" s="20" t="s">
        <v>64</v>
      </c>
      <c r="B57" s="16">
        <v>814290</v>
      </c>
      <c r="C57" s="16">
        <v>56471</v>
      </c>
      <c r="D57" s="16">
        <v>870761</v>
      </c>
      <c r="E57" s="16">
        <v>9045</v>
      </c>
      <c r="F57" s="16">
        <v>15871</v>
      </c>
      <c r="G57" s="16">
        <v>-10778</v>
      </c>
      <c r="H57" s="16">
        <v>884899</v>
      </c>
      <c r="I57" s="16">
        <v>12853</v>
      </c>
      <c r="J57" s="16">
        <v>897752</v>
      </c>
      <c r="K57" s="73">
        <v>39.1</v>
      </c>
      <c r="L57" s="73">
        <v>39.700000000000003</v>
      </c>
    </row>
    <row r="58" spans="1:12" x14ac:dyDescent="0.35">
      <c r="A58" s="20" t="s">
        <v>65</v>
      </c>
      <c r="B58" s="16">
        <v>1046301</v>
      </c>
      <c r="C58" s="16">
        <v>45981</v>
      </c>
      <c r="D58" s="16">
        <v>1092282</v>
      </c>
      <c r="E58" s="16">
        <v>8630</v>
      </c>
      <c r="F58" s="16">
        <v>17464</v>
      </c>
      <c r="G58" s="16">
        <v>-15493</v>
      </c>
      <c r="H58" s="16">
        <v>1102883</v>
      </c>
      <c r="I58" s="16">
        <v>11971</v>
      </c>
      <c r="J58" s="16">
        <v>1114854</v>
      </c>
      <c r="K58" s="73">
        <v>52.3</v>
      </c>
      <c r="L58" s="73">
        <v>52.8</v>
      </c>
    </row>
    <row r="59" spans="1:12" x14ac:dyDescent="0.35">
      <c r="A59" s="20" t="s">
        <v>66</v>
      </c>
      <c r="B59" s="16">
        <v>977741</v>
      </c>
      <c r="C59" s="16">
        <v>54702</v>
      </c>
      <c r="D59" s="16">
        <v>1032443</v>
      </c>
      <c r="E59" s="16">
        <v>7555</v>
      </c>
      <c r="F59" s="16">
        <v>16108</v>
      </c>
      <c r="G59" s="16">
        <v>-15218</v>
      </c>
      <c r="H59" s="16">
        <v>1040888</v>
      </c>
      <c r="I59" s="16">
        <v>13232</v>
      </c>
      <c r="J59" s="16">
        <v>1054120</v>
      </c>
      <c r="K59" s="73">
        <v>43.4</v>
      </c>
      <c r="L59" s="73">
        <v>43.9</v>
      </c>
    </row>
    <row r="60" spans="1:12" x14ac:dyDescent="0.35">
      <c r="A60" s="20" t="s">
        <v>67</v>
      </c>
      <c r="B60" s="16">
        <v>1066851</v>
      </c>
      <c r="C60" s="16">
        <v>73145</v>
      </c>
      <c r="D60" s="16">
        <v>1139996</v>
      </c>
      <c r="E60" s="16">
        <v>8991</v>
      </c>
      <c r="F60" s="16">
        <v>12365</v>
      </c>
      <c r="G60" s="16">
        <v>-660</v>
      </c>
      <c r="H60" s="16">
        <v>1160692</v>
      </c>
      <c r="I60" s="16">
        <v>20561</v>
      </c>
      <c r="J60" s="16">
        <v>1181253</v>
      </c>
      <c r="K60" s="73">
        <v>44.1</v>
      </c>
      <c r="L60" s="73">
        <v>44.8</v>
      </c>
    </row>
    <row r="61" spans="1:12" x14ac:dyDescent="0.35">
      <c r="A61" s="20" t="s">
        <v>68</v>
      </c>
      <c r="B61" s="16">
        <v>1142472</v>
      </c>
      <c r="C61" s="16">
        <v>77060</v>
      </c>
      <c r="D61" s="16">
        <v>1219532</v>
      </c>
      <c r="E61" s="16">
        <v>11998</v>
      </c>
      <c r="F61" s="16">
        <v>19084</v>
      </c>
      <c r="G61" s="16">
        <v>-19746</v>
      </c>
      <c r="H61" s="16">
        <v>1230868</v>
      </c>
      <c r="I61" s="16">
        <v>26402</v>
      </c>
      <c r="J61" s="16">
        <v>1257270</v>
      </c>
      <c r="K61" s="73">
        <v>44.1</v>
      </c>
      <c r="L61" s="73">
        <v>45.1</v>
      </c>
    </row>
    <row r="62" spans="1:12" x14ac:dyDescent="0.35">
      <c r="A62" s="12" t="s">
        <v>69</v>
      </c>
      <c r="B62" s="16">
        <v>1187693</v>
      </c>
      <c r="C62" s="16">
        <v>82667</v>
      </c>
      <c r="D62" s="16">
        <v>1270360</v>
      </c>
      <c r="E62" s="16">
        <v>13695</v>
      </c>
      <c r="F62" s="16">
        <v>20165</v>
      </c>
      <c r="G62" s="16">
        <v>-14208</v>
      </c>
      <c r="H62" s="16">
        <v>1290012</v>
      </c>
      <c r="I62" s="16">
        <v>4480</v>
      </c>
      <c r="J62" s="16">
        <v>1294492</v>
      </c>
      <c r="K62" s="73">
        <v>44</v>
      </c>
      <c r="L62" s="73">
        <v>44.1</v>
      </c>
    </row>
    <row r="63" spans="1:12" x14ac:dyDescent="0.35">
      <c r="A63" s="12" t="s">
        <v>70</v>
      </c>
      <c r="B63" s="16">
        <v>1246485</v>
      </c>
      <c r="C63" s="16">
        <v>83048</v>
      </c>
      <c r="D63" s="16">
        <v>1329533</v>
      </c>
      <c r="E63" s="16">
        <v>12989</v>
      </c>
      <c r="F63" s="16">
        <v>20486</v>
      </c>
      <c r="G63" s="16">
        <v>-2886</v>
      </c>
      <c r="H63" s="16">
        <v>1360122</v>
      </c>
      <c r="I63" s="16">
        <v>0</v>
      </c>
      <c r="J63" s="16">
        <v>1360122</v>
      </c>
      <c r="K63" s="73">
        <v>46.2</v>
      </c>
      <c r="L63" s="73">
        <v>46.2</v>
      </c>
    </row>
    <row r="64" spans="1:12" ht="33" customHeight="1" x14ac:dyDescent="0.35">
      <c r="A64" s="20" t="s">
        <v>414</v>
      </c>
      <c r="B64" s="16">
        <v>76295</v>
      </c>
      <c r="C64" s="16">
        <v>4513</v>
      </c>
      <c r="D64" s="16">
        <v>80808</v>
      </c>
      <c r="E64" s="16">
        <v>600</v>
      </c>
      <c r="F64" s="16">
        <v>1550</v>
      </c>
      <c r="G64" s="16">
        <v>2</v>
      </c>
      <c r="H64" s="16">
        <v>82960</v>
      </c>
      <c r="I64" s="16">
        <v>0</v>
      </c>
      <c r="J64" s="16">
        <v>82960</v>
      </c>
      <c r="K64" s="73">
        <v>8.8000000000000007</v>
      </c>
      <c r="L64" s="73">
        <v>8.8000000000000007</v>
      </c>
    </row>
    <row r="65" spans="1:12" x14ac:dyDescent="0.35">
      <c r="A65" s="20" t="s">
        <v>415</v>
      </c>
      <c r="B65" s="16">
        <v>77981</v>
      </c>
      <c r="C65" s="16">
        <v>4788</v>
      </c>
      <c r="D65" s="16">
        <v>82769</v>
      </c>
      <c r="E65" s="16">
        <v>975</v>
      </c>
      <c r="F65" s="16">
        <v>1550</v>
      </c>
      <c r="G65" s="16">
        <v>2</v>
      </c>
      <c r="H65" s="16">
        <v>85296</v>
      </c>
      <c r="I65" s="16">
        <v>0</v>
      </c>
      <c r="J65" s="16">
        <v>85296</v>
      </c>
      <c r="K65" s="73">
        <v>8.9</v>
      </c>
      <c r="L65" s="73">
        <v>8.9</v>
      </c>
    </row>
    <row r="66" spans="1:12" x14ac:dyDescent="0.35">
      <c r="A66" s="20" t="s">
        <v>416</v>
      </c>
      <c r="B66" s="16">
        <v>79340</v>
      </c>
      <c r="C66" s="16">
        <v>4247</v>
      </c>
      <c r="D66" s="16">
        <v>83587</v>
      </c>
      <c r="E66" s="16">
        <v>784</v>
      </c>
      <c r="F66" s="16">
        <v>1550</v>
      </c>
      <c r="G66" s="16">
        <v>3</v>
      </c>
      <c r="H66" s="16">
        <v>85924</v>
      </c>
      <c r="I66" s="16">
        <v>0</v>
      </c>
      <c r="J66" s="16">
        <v>85924</v>
      </c>
      <c r="K66" s="73">
        <v>9</v>
      </c>
      <c r="L66" s="73">
        <v>9</v>
      </c>
    </row>
    <row r="67" spans="1:12" x14ac:dyDescent="0.35">
      <c r="A67" s="20" t="s">
        <v>417</v>
      </c>
      <c r="B67" s="16">
        <v>83441</v>
      </c>
      <c r="C67" s="16">
        <v>3878</v>
      </c>
      <c r="D67" s="16">
        <v>87319</v>
      </c>
      <c r="E67" s="16">
        <v>1158</v>
      </c>
      <c r="F67" s="16">
        <v>1549</v>
      </c>
      <c r="G67" s="16">
        <v>1</v>
      </c>
      <c r="H67" s="16">
        <v>90027</v>
      </c>
      <c r="I67" s="16">
        <v>0</v>
      </c>
      <c r="J67" s="16">
        <v>90027</v>
      </c>
      <c r="K67" s="73">
        <v>9.3000000000000007</v>
      </c>
      <c r="L67" s="73">
        <v>9.3000000000000007</v>
      </c>
    </row>
    <row r="68" spans="1:12" x14ac:dyDescent="0.35">
      <c r="A68" s="20" t="s">
        <v>418</v>
      </c>
      <c r="B68" s="16">
        <v>78547</v>
      </c>
      <c r="C68" s="16">
        <v>4905</v>
      </c>
      <c r="D68" s="16">
        <v>83452</v>
      </c>
      <c r="E68" s="16">
        <v>748</v>
      </c>
      <c r="F68" s="16">
        <v>1636</v>
      </c>
      <c r="G68" s="16">
        <v>1</v>
      </c>
      <c r="H68" s="16">
        <v>85837</v>
      </c>
      <c r="I68" s="16">
        <v>0</v>
      </c>
      <c r="J68" s="16">
        <v>85837</v>
      </c>
      <c r="K68" s="73">
        <v>8.6999999999999993</v>
      </c>
      <c r="L68" s="73">
        <v>8.6999999999999993</v>
      </c>
    </row>
    <row r="69" spans="1:12" x14ac:dyDescent="0.35">
      <c r="A69" s="20" t="s">
        <v>419</v>
      </c>
      <c r="B69" s="16">
        <v>79256</v>
      </c>
      <c r="C69" s="16">
        <v>5241</v>
      </c>
      <c r="D69" s="16">
        <v>84497</v>
      </c>
      <c r="E69" s="16">
        <v>1204</v>
      </c>
      <c r="F69" s="16">
        <v>1636</v>
      </c>
      <c r="G69" s="16">
        <v>2</v>
      </c>
      <c r="H69" s="16">
        <v>87339</v>
      </c>
      <c r="I69" s="16">
        <v>0</v>
      </c>
      <c r="J69" s="16">
        <v>87339</v>
      </c>
      <c r="K69" s="73">
        <v>8.8000000000000007</v>
      </c>
      <c r="L69" s="73">
        <v>8.8000000000000007</v>
      </c>
    </row>
    <row r="70" spans="1:12" x14ac:dyDescent="0.35">
      <c r="A70" s="20" t="s">
        <v>420</v>
      </c>
      <c r="B70" s="16">
        <v>82260</v>
      </c>
      <c r="C70" s="16">
        <v>5639</v>
      </c>
      <c r="D70" s="16">
        <v>87899</v>
      </c>
      <c r="E70" s="16">
        <v>1162</v>
      </c>
      <c r="F70" s="16">
        <v>1636</v>
      </c>
      <c r="G70" s="16">
        <v>1</v>
      </c>
      <c r="H70" s="16">
        <v>90698</v>
      </c>
      <c r="I70" s="16">
        <v>0</v>
      </c>
      <c r="J70" s="16">
        <v>90698</v>
      </c>
      <c r="K70" s="73">
        <v>9</v>
      </c>
      <c r="L70" s="73">
        <v>9</v>
      </c>
    </row>
    <row r="71" spans="1:12" x14ac:dyDescent="0.35">
      <c r="A71" s="20" t="s">
        <v>421</v>
      </c>
      <c r="B71" s="16">
        <v>84719</v>
      </c>
      <c r="C71" s="16">
        <v>3632</v>
      </c>
      <c r="D71" s="16">
        <v>88351</v>
      </c>
      <c r="E71" s="16">
        <v>954</v>
      </c>
      <c r="F71" s="16">
        <v>1635</v>
      </c>
      <c r="G71" s="16">
        <v>3</v>
      </c>
      <c r="H71" s="16">
        <v>90943</v>
      </c>
      <c r="I71" s="16">
        <v>0</v>
      </c>
      <c r="J71" s="16">
        <v>90943</v>
      </c>
      <c r="K71" s="73">
        <v>9</v>
      </c>
      <c r="L71" s="73">
        <v>9</v>
      </c>
    </row>
    <row r="72" spans="1:12" x14ac:dyDescent="0.35">
      <c r="A72" s="20" t="s">
        <v>422</v>
      </c>
      <c r="B72" s="16">
        <v>80139</v>
      </c>
      <c r="C72" s="16">
        <v>5665</v>
      </c>
      <c r="D72" s="16">
        <v>85804</v>
      </c>
      <c r="E72" s="16">
        <v>861</v>
      </c>
      <c r="F72" s="16">
        <v>1689</v>
      </c>
      <c r="G72" s="16">
        <v>5</v>
      </c>
      <c r="H72" s="16">
        <v>88359</v>
      </c>
      <c r="I72" s="16">
        <v>0</v>
      </c>
      <c r="J72" s="16">
        <v>88359</v>
      </c>
      <c r="K72" s="73">
        <v>8.6</v>
      </c>
      <c r="L72" s="73">
        <v>8.6</v>
      </c>
    </row>
    <row r="73" spans="1:12" x14ac:dyDescent="0.35">
      <c r="A73" s="20" t="s">
        <v>423</v>
      </c>
      <c r="B73" s="16">
        <v>83112</v>
      </c>
      <c r="C73" s="16">
        <v>5577</v>
      </c>
      <c r="D73" s="16">
        <v>88689</v>
      </c>
      <c r="E73" s="16">
        <v>1074</v>
      </c>
      <c r="F73" s="16">
        <v>1689</v>
      </c>
      <c r="G73" s="16">
        <v>4</v>
      </c>
      <c r="H73" s="16">
        <v>91456</v>
      </c>
      <c r="I73" s="16">
        <v>0</v>
      </c>
      <c r="J73" s="16">
        <v>91456</v>
      </c>
      <c r="K73" s="73">
        <v>8.8000000000000007</v>
      </c>
      <c r="L73" s="73">
        <v>8.8000000000000007</v>
      </c>
    </row>
    <row r="74" spans="1:12" x14ac:dyDescent="0.35">
      <c r="A74" s="20" t="s">
        <v>424</v>
      </c>
      <c r="B74" s="16">
        <v>85317</v>
      </c>
      <c r="C74" s="16">
        <v>4674</v>
      </c>
      <c r="D74" s="16">
        <v>89991</v>
      </c>
      <c r="E74" s="16">
        <v>1148</v>
      </c>
      <c r="F74" s="16">
        <v>1689</v>
      </c>
      <c r="G74" s="16">
        <v>5</v>
      </c>
      <c r="H74" s="16">
        <v>92833</v>
      </c>
      <c r="I74" s="16">
        <v>0</v>
      </c>
      <c r="J74" s="16">
        <v>92833</v>
      </c>
      <c r="K74" s="73">
        <v>8.9</v>
      </c>
      <c r="L74" s="73">
        <v>8.9</v>
      </c>
    </row>
    <row r="75" spans="1:12" x14ac:dyDescent="0.35">
      <c r="A75" s="20" t="s">
        <v>425</v>
      </c>
      <c r="B75" s="16">
        <v>86493</v>
      </c>
      <c r="C75" s="16">
        <v>5092</v>
      </c>
      <c r="D75" s="16">
        <v>91585</v>
      </c>
      <c r="E75" s="16">
        <v>1201</v>
      </c>
      <c r="F75" s="16">
        <v>1689</v>
      </c>
      <c r="G75" s="16">
        <v>-11</v>
      </c>
      <c r="H75" s="16">
        <v>94464</v>
      </c>
      <c r="I75" s="16">
        <v>0</v>
      </c>
      <c r="J75" s="16">
        <v>94464</v>
      </c>
      <c r="K75" s="73">
        <v>8.9</v>
      </c>
      <c r="L75" s="73">
        <v>8.9</v>
      </c>
    </row>
    <row r="76" spans="1:12" x14ac:dyDescent="0.35">
      <c r="A76" s="20" t="s">
        <v>426</v>
      </c>
      <c r="B76" s="16">
        <v>84843</v>
      </c>
      <c r="C76" s="16">
        <v>5776</v>
      </c>
      <c r="D76" s="16">
        <v>90619</v>
      </c>
      <c r="E76" s="16">
        <v>1042</v>
      </c>
      <c r="F76" s="16">
        <v>1690</v>
      </c>
      <c r="G76" s="16">
        <v>-39</v>
      </c>
      <c r="H76" s="16">
        <v>93312</v>
      </c>
      <c r="I76" s="16">
        <v>0</v>
      </c>
      <c r="J76" s="16">
        <v>93312</v>
      </c>
      <c r="K76" s="73">
        <v>8.6999999999999993</v>
      </c>
      <c r="L76" s="73">
        <v>8.6999999999999993</v>
      </c>
    </row>
    <row r="77" spans="1:12" x14ac:dyDescent="0.35">
      <c r="A77" s="20" t="s">
        <v>427</v>
      </c>
      <c r="B77" s="16">
        <v>94408</v>
      </c>
      <c r="C77" s="16">
        <v>-472</v>
      </c>
      <c r="D77" s="16">
        <v>93936</v>
      </c>
      <c r="E77" s="16">
        <v>1200</v>
      </c>
      <c r="F77" s="16">
        <v>1690</v>
      </c>
      <c r="G77" s="16">
        <v>-40</v>
      </c>
      <c r="H77" s="16">
        <v>96786</v>
      </c>
      <c r="I77" s="16">
        <v>0</v>
      </c>
      <c r="J77" s="16">
        <v>96786</v>
      </c>
      <c r="K77" s="73">
        <v>8.9</v>
      </c>
      <c r="L77" s="73">
        <v>8.9</v>
      </c>
    </row>
    <row r="78" spans="1:12" x14ac:dyDescent="0.35">
      <c r="A78" s="20" t="s">
        <v>428</v>
      </c>
      <c r="B78" s="16">
        <v>90253</v>
      </c>
      <c r="C78" s="16">
        <v>6068</v>
      </c>
      <c r="D78" s="16">
        <v>96321</v>
      </c>
      <c r="E78" s="16">
        <v>1231</v>
      </c>
      <c r="F78" s="16">
        <v>1690</v>
      </c>
      <c r="G78" s="16">
        <v>-39</v>
      </c>
      <c r="H78" s="16">
        <v>99203</v>
      </c>
      <c r="I78" s="16">
        <v>0</v>
      </c>
      <c r="J78" s="16">
        <v>99203</v>
      </c>
      <c r="K78" s="73">
        <v>9</v>
      </c>
      <c r="L78" s="73">
        <v>9</v>
      </c>
    </row>
    <row r="79" spans="1:12" x14ac:dyDescent="0.35">
      <c r="A79" s="20" t="s">
        <v>429</v>
      </c>
      <c r="B79" s="16">
        <v>92340</v>
      </c>
      <c r="C79" s="16">
        <v>4873</v>
      </c>
      <c r="D79" s="16">
        <v>97213</v>
      </c>
      <c r="E79" s="16">
        <v>1935</v>
      </c>
      <c r="F79" s="16">
        <v>1695</v>
      </c>
      <c r="G79" s="16">
        <v>-26</v>
      </c>
      <c r="H79" s="16">
        <v>100817</v>
      </c>
      <c r="I79" s="16">
        <v>0</v>
      </c>
      <c r="J79" s="16">
        <v>100817</v>
      </c>
      <c r="K79" s="73">
        <v>9</v>
      </c>
      <c r="L79" s="73">
        <v>9</v>
      </c>
    </row>
    <row r="80" spans="1:12" x14ac:dyDescent="0.35">
      <c r="A80" s="20" t="s">
        <v>430</v>
      </c>
      <c r="B80" s="16">
        <v>92878</v>
      </c>
      <c r="C80" s="16">
        <v>4204</v>
      </c>
      <c r="D80" s="16">
        <v>97082</v>
      </c>
      <c r="E80" s="16">
        <v>1528</v>
      </c>
      <c r="F80" s="16">
        <v>1899</v>
      </c>
      <c r="G80" s="16">
        <v>0</v>
      </c>
      <c r="H80" s="16">
        <v>100509</v>
      </c>
      <c r="I80" s="16">
        <v>0</v>
      </c>
      <c r="J80" s="16">
        <v>100509</v>
      </c>
      <c r="K80" s="73">
        <v>8.9</v>
      </c>
      <c r="L80" s="73">
        <v>8.9</v>
      </c>
    </row>
    <row r="81" spans="1:12" x14ac:dyDescent="0.35">
      <c r="A81" s="20" t="s">
        <v>431</v>
      </c>
      <c r="B81" s="16">
        <v>91919</v>
      </c>
      <c r="C81" s="16">
        <v>6734</v>
      </c>
      <c r="D81" s="16">
        <v>98653</v>
      </c>
      <c r="E81" s="16">
        <v>1572</v>
      </c>
      <c r="F81" s="16">
        <v>1899</v>
      </c>
      <c r="G81" s="16">
        <v>1</v>
      </c>
      <c r="H81" s="16">
        <v>102125</v>
      </c>
      <c r="I81" s="16">
        <v>0</v>
      </c>
      <c r="J81" s="16">
        <v>102125</v>
      </c>
      <c r="K81" s="73">
        <v>8.9</v>
      </c>
      <c r="L81" s="73">
        <v>8.9</v>
      </c>
    </row>
    <row r="82" spans="1:12" x14ac:dyDescent="0.35">
      <c r="A82" s="20" t="s">
        <v>432</v>
      </c>
      <c r="B82" s="16">
        <v>97009</v>
      </c>
      <c r="C82" s="16">
        <v>5787</v>
      </c>
      <c r="D82" s="16">
        <v>102796</v>
      </c>
      <c r="E82" s="16">
        <v>1738</v>
      </c>
      <c r="F82" s="16">
        <v>1899</v>
      </c>
      <c r="G82" s="16">
        <v>0</v>
      </c>
      <c r="H82" s="16">
        <v>106433</v>
      </c>
      <c r="I82" s="16">
        <v>0</v>
      </c>
      <c r="J82" s="16">
        <v>106433</v>
      </c>
      <c r="K82" s="73">
        <v>9.3000000000000007</v>
      </c>
      <c r="L82" s="73">
        <v>9.3000000000000007</v>
      </c>
    </row>
    <row r="83" spans="1:12" x14ac:dyDescent="0.35">
      <c r="A83" s="20" t="s">
        <v>433</v>
      </c>
      <c r="B83" s="16">
        <v>100318</v>
      </c>
      <c r="C83" s="16">
        <v>4629</v>
      </c>
      <c r="D83" s="16">
        <v>104947</v>
      </c>
      <c r="E83" s="16">
        <v>2132</v>
      </c>
      <c r="F83" s="16">
        <v>1901</v>
      </c>
      <c r="G83" s="16">
        <v>0</v>
      </c>
      <c r="H83" s="16">
        <v>108980</v>
      </c>
      <c r="I83" s="16">
        <v>0</v>
      </c>
      <c r="J83" s="16">
        <v>108980</v>
      </c>
      <c r="K83" s="73">
        <v>9.4</v>
      </c>
      <c r="L83" s="73">
        <v>9.4</v>
      </c>
    </row>
    <row r="84" spans="1:12" x14ac:dyDescent="0.35">
      <c r="A84" s="20" t="s">
        <v>434</v>
      </c>
      <c r="B84" s="16">
        <v>101118</v>
      </c>
      <c r="C84" s="16">
        <v>4286</v>
      </c>
      <c r="D84" s="16">
        <v>105404</v>
      </c>
      <c r="E84" s="16">
        <v>1568</v>
      </c>
      <c r="F84" s="16">
        <v>1952</v>
      </c>
      <c r="G84" s="16">
        <v>0</v>
      </c>
      <c r="H84" s="16">
        <v>108924</v>
      </c>
      <c r="I84" s="16">
        <v>0</v>
      </c>
      <c r="J84" s="16">
        <v>108924</v>
      </c>
      <c r="K84" s="73">
        <v>9.3000000000000007</v>
      </c>
      <c r="L84" s="73">
        <v>9.3000000000000007</v>
      </c>
    </row>
    <row r="85" spans="1:12" x14ac:dyDescent="0.35">
      <c r="A85" s="20" t="s">
        <v>435</v>
      </c>
      <c r="B85" s="16">
        <v>101538</v>
      </c>
      <c r="C85" s="16">
        <v>5795</v>
      </c>
      <c r="D85" s="16">
        <v>107333</v>
      </c>
      <c r="E85" s="16">
        <v>1666</v>
      </c>
      <c r="F85" s="16">
        <v>1952</v>
      </c>
      <c r="G85" s="16">
        <v>1</v>
      </c>
      <c r="H85" s="16">
        <v>110952</v>
      </c>
      <c r="I85" s="16">
        <v>0</v>
      </c>
      <c r="J85" s="16">
        <v>110952</v>
      </c>
      <c r="K85" s="73">
        <v>9.4</v>
      </c>
      <c r="L85" s="73">
        <v>9.4</v>
      </c>
    </row>
    <row r="86" spans="1:12" x14ac:dyDescent="0.35">
      <c r="A86" s="20" t="s">
        <v>436</v>
      </c>
      <c r="B86" s="16">
        <v>102804</v>
      </c>
      <c r="C86" s="16">
        <v>6040</v>
      </c>
      <c r="D86" s="16">
        <v>108844</v>
      </c>
      <c r="E86" s="16">
        <v>2875</v>
      </c>
      <c r="F86" s="16">
        <v>1952</v>
      </c>
      <c r="G86" s="16">
        <v>0</v>
      </c>
      <c r="H86" s="16">
        <v>113671</v>
      </c>
      <c r="I86" s="16">
        <v>0</v>
      </c>
      <c r="J86" s="16">
        <v>113671</v>
      </c>
      <c r="K86" s="73">
        <v>9.5</v>
      </c>
      <c r="L86" s="73">
        <v>9.5</v>
      </c>
    </row>
    <row r="87" spans="1:12" x14ac:dyDescent="0.35">
      <c r="A87" s="20" t="s">
        <v>437</v>
      </c>
      <c r="B87" s="16">
        <v>109275</v>
      </c>
      <c r="C87" s="16">
        <v>4434</v>
      </c>
      <c r="D87" s="16">
        <v>113709</v>
      </c>
      <c r="E87" s="16">
        <v>3589</v>
      </c>
      <c r="F87" s="16">
        <v>1951</v>
      </c>
      <c r="G87" s="16">
        <v>2</v>
      </c>
      <c r="H87" s="16">
        <v>119251</v>
      </c>
      <c r="I87" s="16">
        <v>0</v>
      </c>
      <c r="J87" s="16">
        <v>119251</v>
      </c>
      <c r="K87" s="73">
        <v>9.9</v>
      </c>
      <c r="L87" s="73">
        <v>9.9</v>
      </c>
    </row>
    <row r="88" spans="1:12" x14ac:dyDescent="0.35">
      <c r="A88" s="20" t="s">
        <v>438</v>
      </c>
      <c r="B88" s="16">
        <v>112324</v>
      </c>
      <c r="C88" s="16">
        <v>3535</v>
      </c>
      <c r="D88" s="16">
        <v>115859</v>
      </c>
      <c r="E88" s="16">
        <v>2188</v>
      </c>
      <c r="F88" s="16">
        <v>2353</v>
      </c>
      <c r="G88" s="16">
        <v>3</v>
      </c>
      <c r="H88" s="16">
        <v>120403</v>
      </c>
      <c r="I88" s="16">
        <v>0</v>
      </c>
      <c r="J88" s="16">
        <v>120403</v>
      </c>
      <c r="K88" s="73">
        <v>9.8000000000000007</v>
      </c>
      <c r="L88" s="73">
        <v>9.8000000000000007</v>
      </c>
    </row>
    <row r="89" spans="1:12" x14ac:dyDescent="0.35">
      <c r="A89" s="20" t="s">
        <v>439</v>
      </c>
      <c r="B89" s="16">
        <v>111651</v>
      </c>
      <c r="C89" s="16">
        <v>6263</v>
      </c>
      <c r="D89" s="16">
        <v>117914</v>
      </c>
      <c r="E89" s="16">
        <v>2356</v>
      </c>
      <c r="F89" s="16">
        <v>2353</v>
      </c>
      <c r="G89" s="16">
        <v>4</v>
      </c>
      <c r="H89" s="16">
        <v>122627</v>
      </c>
      <c r="I89" s="16">
        <v>0</v>
      </c>
      <c r="J89" s="16">
        <v>122627</v>
      </c>
      <c r="K89" s="73">
        <v>9.9</v>
      </c>
      <c r="L89" s="73">
        <v>9.9</v>
      </c>
    </row>
    <row r="90" spans="1:12" x14ac:dyDescent="0.35">
      <c r="A90" s="20" t="s">
        <v>440</v>
      </c>
      <c r="B90" s="16">
        <v>112629</v>
      </c>
      <c r="C90" s="16">
        <v>5786</v>
      </c>
      <c r="D90" s="16">
        <v>118415</v>
      </c>
      <c r="E90" s="16">
        <v>2655</v>
      </c>
      <c r="F90" s="16">
        <v>2353</v>
      </c>
      <c r="G90" s="16">
        <v>3</v>
      </c>
      <c r="H90" s="16">
        <v>123426</v>
      </c>
      <c r="I90" s="16">
        <v>0</v>
      </c>
      <c r="J90" s="16">
        <v>123426</v>
      </c>
      <c r="K90" s="73">
        <v>9.8000000000000007</v>
      </c>
      <c r="L90" s="73">
        <v>9.8000000000000007</v>
      </c>
    </row>
    <row r="91" spans="1:12" x14ac:dyDescent="0.35">
      <c r="A91" s="20" t="s">
        <v>441</v>
      </c>
      <c r="B91" s="16">
        <v>115874</v>
      </c>
      <c r="C91" s="16">
        <v>6549</v>
      </c>
      <c r="D91" s="16">
        <v>122423</v>
      </c>
      <c r="E91" s="16">
        <v>3158</v>
      </c>
      <c r="F91" s="16">
        <v>2359</v>
      </c>
      <c r="G91" s="16">
        <v>2</v>
      </c>
      <c r="H91" s="16">
        <v>127942</v>
      </c>
      <c r="I91" s="16">
        <v>0</v>
      </c>
      <c r="J91" s="16">
        <v>127942</v>
      </c>
      <c r="K91" s="73">
        <v>10</v>
      </c>
      <c r="L91" s="73">
        <v>10</v>
      </c>
    </row>
    <row r="92" spans="1:12" x14ac:dyDescent="0.35">
      <c r="A92" s="20" t="s">
        <v>442</v>
      </c>
      <c r="B92" s="16">
        <v>118179</v>
      </c>
      <c r="C92" s="16">
        <v>5032</v>
      </c>
      <c r="D92" s="16">
        <v>123211</v>
      </c>
      <c r="E92" s="16">
        <v>2413</v>
      </c>
      <c r="F92" s="16">
        <v>2465</v>
      </c>
      <c r="G92" s="16">
        <v>-1</v>
      </c>
      <c r="H92" s="16">
        <v>128088</v>
      </c>
      <c r="I92" s="16">
        <v>0</v>
      </c>
      <c r="J92" s="16">
        <v>128088</v>
      </c>
      <c r="K92" s="73">
        <v>9.9</v>
      </c>
      <c r="L92" s="73">
        <v>9.9</v>
      </c>
    </row>
    <row r="93" spans="1:12" x14ac:dyDescent="0.35">
      <c r="A93" s="20" t="s">
        <v>443</v>
      </c>
      <c r="B93" s="16">
        <v>119533</v>
      </c>
      <c r="C93" s="16">
        <v>7742</v>
      </c>
      <c r="D93" s="16">
        <v>127275</v>
      </c>
      <c r="E93" s="16">
        <v>2688</v>
      </c>
      <c r="F93" s="16">
        <v>2465</v>
      </c>
      <c r="G93" s="16">
        <v>-1</v>
      </c>
      <c r="H93" s="16">
        <v>132427</v>
      </c>
      <c r="I93" s="16">
        <v>0</v>
      </c>
      <c r="J93" s="16">
        <v>132427</v>
      </c>
      <c r="K93" s="73">
        <v>10.1</v>
      </c>
      <c r="L93" s="73">
        <v>10.1</v>
      </c>
    </row>
    <row r="94" spans="1:12" x14ac:dyDescent="0.35">
      <c r="A94" s="20" t="s">
        <v>444</v>
      </c>
      <c r="B94" s="16">
        <v>120756</v>
      </c>
      <c r="C94" s="16">
        <v>7745</v>
      </c>
      <c r="D94" s="16">
        <v>128501</v>
      </c>
      <c r="E94" s="16">
        <v>3003</v>
      </c>
      <c r="F94" s="16">
        <v>2465</v>
      </c>
      <c r="G94" s="16">
        <v>-1</v>
      </c>
      <c r="H94" s="16">
        <v>133968</v>
      </c>
      <c r="I94" s="16">
        <v>0</v>
      </c>
      <c r="J94" s="16">
        <v>133968</v>
      </c>
      <c r="K94" s="73">
        <v>10.1</v>
      </c>
      <c r="L94" s="73">
        <v>10.1</v>
      </c>
    </row>
    <row r="95" spans="1:12" x14ac:dyDescent="0.35">
      <c r="A95" s="20" t="s">
        <v>445</v>
      </c>
      <c r="B95" s="16">
        <v>126440</v>
      </c>
      <c r="C95" s="16">
        <v>7780</v>
      </c>
      <c r="D95" s="16">
        <v>134220</v>
      </c>
      <c r="E95" s="16">
        <v>3710</v>
      </c>
      <c r="F95" s="16">
        <v>2467</v>
      </c>
      <c r="G95" s="16">
        <v>-3</v>
      </c>
      <c r="H95" s="16">
        <v>140394</v>
      </c>
      <c r="I95" s="16">
        <v>0</v>
      </c>
      <c r="J95" s="16">
        <v>140394</v>
      </c>
      <c r="K95" s="73">
        <v>10.4</v>
      </c>
      <c r="L95" s="73">
        <v>10.4</v>
      </c>
    </row>
    <row r="96" spans="1:12" x14ac:dyDescent="0.35">
      <c r="A96" s="20" t="s">
        <v>446</v>
      </c>
      <c r="B96" s="16">
        <v>122611</v>
      </c>
      <c r="C96" s="16">
        <v>6100</v>
      </c>
      <c r="D96" s="16">
        <v>128711</v>
      </c>
      <c r="E96" s="16">
        <v>2157</v>
      </c>
      <c r="F96" s="16">
        <v>2746</v>
      </c>
      <c r="G96" s="16">
        <v>-6</v>
      </c>
      <c r="H96" s="16">
        <v>133608</v>
      </c>
      <c r="I96" s="16">
        <v>0</v>
      </c>
      <c r="J96" s="16">
        <v>133608</v>
      </c>
      <c r="K96" s="73">
        <v>9.8000000000000007</v>
      </c>
      <c r="L96" s="73">
        <v>9.8000000000000007</v>
      </c>
    </row>
    <row r="97" spans="1:12" x14ac:dyDescent="0.35">
      <c r="A97" s="20" t="s">
        <v>447</v>
      </c>
      <c r="B97" s="16">
        <v>126127</v>
      </c>
      <c r="C97" s="16">
        <v>8823</v>
      </c>
      <c r="D97" s="16">
        <v>134950</v>
      </c>
      <c r="E97" s="16">
        <v>2589</v>
      </c>
      <c r="F97" s="16">
        <v>2746</v>
      </c>
      <c r="G97" s="16">
        <v>-7</v>
      </c>
      <c r="H97" s="16">
        <v>140278</v>
      </c>
      <c r="I97" s="16">
        <v>0</v>
      </c>
      <c r="J97" s="16">
        <v>140278</v>
      </c>
      <c r="K97" s="73">
        <v>10.199999999999999</v>
      </c>
      <c r="L97" s="73">
        <v>10.199999999999999</v>
      </c>
    </row>
    <row r="98" spans="1:12" x14ac:dyDescent="0.35">
      <c r="A98" s="20" t="s">
        <v>448</v>
      </c>
      <c r="B98" s="16">
        <v>129445</v>
      </c>
      <c r="C98" s="16">
        <v>8391</v>
      </c>
      <c r="D98" s="16">
        <v>137836</v>
      </c>
      <c r="E98" s="16">
        <v>2543</v>
      </c>
      <c r="F98" s="16">
        <v>2746</v>
      </c>
      <c r="G98" s="16">
        <v>-6</v>
      </c>
      <c r="H98" s="16">
        <v>143119</v>
      </c>
      <c r="I98" s="16">
        <v>0</v>
      </c>
      <c r="J98" s="16">
        <v>143119</v>
      </c>
      <c r="K98" s="73">
        <v>10.199999999999999</v>
      </c>
      <c r="L98" s="73">
        <v>10.199999999999999</v>
      </c>
    </row>
    <row r="99" spans="1:12" x14ac:dyDescent="0.35">
      <c r="A99" s="20" t="s">
        <v>449</v>
      </c>
      <c r="B99" s="16">
        <v>132677</v>
      </c>
      <c r="C99" s="16">
        <v>9294</v>
      </c>
      <c r="D99" s="16">
        <v>141971</v>
      </c>
      <c r="E99" s="16">
        <v>3382</v>
      </c>
      <c r="F99" s="16">
        <v>2746</v>
      </c>
      <c r="G99" s="16">
        <v>-3</v>
      </c>
      <c r="H99" s="16">
        <v>148096</v>
      </c>
      <c r="I99" s="16">
        <v>0</v>
      </c>
      <c r="J99" s="16">
        <v>148096</v>
      </c>
      <c r="K99" s="73">
        <v>10.4</v>
      </c>
      <c r="L99" s="73">
        <v>10.4</v>
      </c>
    </row>
    <row r="100" spans="1:12" x14ac:dyDescent="0.35">
      <c r="A100" s="20" t="s">
        <v>450</v>
      </c>
      <c r="B100" s="16">
        <v>134521</v>
      </c>
      <c r="C100" s="16">
        <v>2004</v>
      </c>
      <c r="D100" s="16">
        <v>136525</v>
      </c>
      <c r="E100" s="16">
        <v>2174</v>
      </c>
      <c r="F100" s="16">
        <v>2775</v>
      </c>
      <c r="G100" s="16">
        <v>2</v>
      </c>
      <c r="H100" s="16">
        <v>141476</v>
      </c>
      <c r="I100" s="16">
        <v>0</v>
      </c>
      <c r="J100" s="16">
        <v>141476</v>
      </c>
      <c r="K100" s="73">
        <v>9.8000000000000007</v>
      </c>
      <c r="L100" s="73">
        <v>9.8000000000000007</v>
      </c>
    </row>
    <row r="101" spans="1:12" x14ac:dyDescent="0.35">
      <c r="A101" s="20" t="s">
        <v>451</v>
      </c>
      <c r="B101" s="16">
        <v>133498</v>
      </c>
      <c r="C101" s="16">
        <v>8859</v>
      </c>
      <c r="D101" s="16">
        <v>142357</v>
      </c>
      <c r="E101" s="16">
        <v>2617</v>
      </c>
      <c r="F101" s="16">
        <v>2775</v>
      </c>
      <c r="G101" s="16">
        <v>2</v>
      </c>
      <c r="H101" s="16">
        <v>147751</v>
      </c>
      <c r="I101" s="16">
        <v>0</v>
      </c>
      <c r="J101" s="16">
        <v>147751</v>
      </c>
      <c r="K101" s="73">
        <v>10.1</v>
      </c>
      <c r="L101" s="73">
        <v>10.1</v>
      </c>
    </row>
    <row r="102" spans="1:12" x14ac:dyDescent="0.35">
      <c r="A102" s="20" t="s">
        <v>452</v>
      </c>
      <c r="B102" s="16">
        <v>133236</v>
      </c>
      <c r="C102" s="16">
        <v>9103</v>
      </c>
      <c r="D102" s="16">
        <v>142339</v>
      </c>
      <c r="E102" s="16">
        <v>2376</v>
      </c>
      <c r="F102" s="16">
        <v>2775</v>
      </c>
      <c r="G102" s="16">
        <v>3</v>
      </c>
      <c r="H102" s="16">
        <v>147493</v>
      </c>
      <c r="I102" s="16">
        <v>0</v>
      </c>
      <c r="J102" s="16">
        <v>147493</v>
      </c>
      <c r="K102" s="73">
        <v>10</v>
      </c>
      <c r="L102" s="73">
        <v>10</v>
      </c>
    </row>
    <row r="103" spans="1:12" x14ac:dyDescent="0.35">
      <c r="A103" s="20" t="s">
        <v>453</v>
      </c>
      <c r="B103" s="16">
        <v>137527</v>
      </c>
      <c r="C103" s="16">
        <v>12408</v>
      </c>
      <c r="D103" s="16">
        <v>149935</v>
      </c>
      <c r="E103" s="16">
        <v>3004</v>
      </c>
      <c r="F103" s="16">
        <v>2778</v>
      </c>
      <c r="G103" s="16">
        <v>2</v>
      </c>
      <c r="H103" s="16">
        <v>155719</v>
      </c>
      <c r="I103" s="16">
        <v>0</v>
      </c>
      <c r="J103" s="16">
        <v>155719</v>
      </c>
      <c r="K103" s="73">
        <v>10.4</v>
      </c>
      <c r="L103" s="73">
        <v>10.4</v>
      </c>
    </row>
    <row r="104" spans="1:12" x14ac:dyDescent="0.35">
      <c r="A104" s="20" t="s">
        <v>454</v>
      </c>
      <c r="B104" s="16">
        <v>139011</v>
      </c>
      <c r="C104" s="16">
        <v>3366</v>
      </c>
      <c r="D104" s="16">
        <v>142377</v>
      </c>
      <c r="E104" s="16">
        <v>2144</v>
      </c>
      <c r="F104" s="16">
        <v>2914</v>
      </c>
      <c r="G104" s="16">
        <v>3</v>
      </c>
      <c r="H104" s="16">
        <v>147438</v>
      </c>
      <c r="I104" s="16">
        <v>0</v>
      </c>
      <c r="J104" s="16">
        <v>147438</v>
      </c>
      <c r="K104" s="73">
        <v>9.8000000000000007</v>
      </c>
      <c r="L104" s="73">
        <v>9.8000000000000007</v>
      </c>
    </row>
    <row r="105" spans="1:12" x14ac:dyDescent="0.35">
      <c r="A105" s="20" t="s">
        <v>455</v>
      </c>
      <c r="B105" s="16">
        <v>141781</v>
      </c>
      <c r="C105" s="16">
        <v>8528</v>
      </c>
      <c r="D105" s="16">
        <v>150309</v>
      </c>
      <c r="E105" s="16">
        <v>2402</v>
      </c>
      <c r="F105" s="16">
        <v>2914</v>
      </c>
      <c r="G105" s="16">
        <v>4</v>
      </c>
      <c r="H105" s="16">
        <v>155629</v>
      </c>
      <c r="I105" s="16">
        <v>0</v>
      </c>
      <c r="J105" s="16">
        <v>155629</v>
      </c>
      <c r="K105" s="73">
        <v>10.199999999999999</v>
      </c>
      <c r="L105" s="73">
        <v>10.199999999999999</v>
      </c>
    </row>
    <row r="106" spans="1:12" x14ac:dyDescent="0.35">
      <c r="A106" s="20" t="s">
        <v>456</v>
      </c>
      <c r="B106" s="16">
        <v>143447</v>
      </c>
      <c r="C106" s="16">
        <v>8115</v>
      </c>
      <c r="D106" s="16">
        <v>151562</v>
      </c>
      <c r="E106" s="16">
        <v>2668</v>
      </c>
      <c r="F106" s="16">
        <v>2914</v>
      </c>
      <c r="G106" s="16">
        <v>3</v>
      </c>
      <c r="H106" s="16">
        <v>157147</v>
      </c>
      <c r="I106" s="16">
        <v>1648</v>
      </c>
      <c r="J106" s="16">
        <v>158795</v>
      </c>
      <c r="K106" s="73">
        <v>10.1</v>
      </c>
      <c r="L106" s="73">
        <v>10.199999999999999</v>
      </c>
    </row>
    <row r="107" spans="1:12" x14ac:dyDescent="0.35">
      <c r="A107" s="20" t="s">
        <v>457</v>
      </c>
      <c r="B107" s="16">
        <v>152293</v>
      </c>
      <c r="C107" s="16">
        <v>12256</v>
      </c>
      <c r="D107" s="16">
        <v>164549</v>
      </c>
      <c r="E107" s="16">
        <v>1520</v>
      </c>
      <c r="F107" s="16">
        <v>2913</v>
      </c>
      <c r="G107" s="16">
        <v>4</v>
      </c>
      <c r="H107" s="16">
        <v>168986</v>
      </c>
      <c r="I107" s="16">
        <v>1494</v>
      </c>
      <c r="J107" s="16">
        <v>170480</v>
      </c>
      <c r="K107" s="73">
        <v>10.8</v>
      </c>
      <c r="L107" s="73">
        <v>10.8</v>
      </c>
    </row>
    <row r="108" spans="1:12" x14ac:dyDescent="0.35">
      <c r="A108" s="20" t="s">
        <v>458</v>
      </c>
      <c r="B108" s="16">
        <v>149999</v>
      </c>
      <c r="C108" s="16">
        <v>3504</v>
      </c>
      <c r="D108" s="16">
        <v>153503</v>
      </c>
      <c r="E108" s="16">
        <v>2362</v>
      </c>
      <c r="F108" s="16">
        <v>3174</v>
      </c>
      <c r="G108" s="16">
        <v>4</v>
      </c>
      <c r="H108" s="16">
        <v>159043</v>
      </c>
      <c r="I108" s="16">
        <v>1239</v>
      </c>
      <c r="J108" s="16">
        <v>160282</v>
      </c>
      <c r="K108" s="73">
        <v>10</v>
      </c>
      <c r="L108" s="73">
        <v>10.1</v>
      </c>
    </row>
    <row r="109" spans="1:12" x14ac:dyDescent="0.35">
      <c r="A109" s="20" t="s">
        <v>459</v>
      </c>
      <c r="B109" s="16">
        <v>151167</v>
      </c>
      <c r="C109" s="16">
        <v>10657</v>
      </c>
      <c r="D109" s="16">
        <v>161824</v>
      </c>
      <c r="E109" s="16">
        <v>5842</v>
      </c>
      <c r="F109" s="16">
        <v>3174</v>
      </c>
      <c r="G109" s="16">
        <v>4</v>
      </c>
      <c r="H109" s="16">
        <v>170844</v>
      </c>
      <c r="I109" s="16">
        <v>-1591</v>
      </c>
      <c r="J109" s="16">
        <v>169253</v>
      </c>
      <c r="K109" s="73">
        <v>10.7</v>
      </c>
      <c r="L109" s="73">
        <v>10.6</v>
      </c>
    </row>
    <row r="110" spans="1:12" x14ac:dyDescent="0.35">
      <c r="A110" s="20" t="s">
        <v>460</v>
      </c>
      <c r="B110" s="16">
        <v>152741</v>
      </c>
      <c r="C110" s="16">
        <v>10765</v>
      </c>
      <c r="D110" s="16">
        <v>163506</v>
      </c>
      <c r="E110" s="16">
        <v>5990</v>
      </c>
      <c r="F110" s="16">
        <v>3174</v>
      </c>
      <c r="G110" s="16">
        <v>3</v>
      </c>
      <c r="H110" s="16">
        <v>172673</v>
      </c>
      <c r="I110" s="16">
        <v>22934</v>
      </c>
      <c r="J110" s="16">
        <v>195607</v>
      </c>
      <c r="K110" s="73">
        <v>10.8</v>
      </c>
      <c r="L110" s="73">
        <v>12.2</v>
      </c>
    </row>
    <row r="111" spans="1:12" x14ac:dyDescent="0.35">
      <c r="A111" s="20" t="s">
        <v>461</v>
      </c>
      <c r="B111" s="16">
        <v>162452</v>
      </c>
      <c r="C111" s="16">
        <v>13442</v>
      </c>
      <c r="D111" s="16">
        <v>175894</v>
      </c>
      <c r="E111" s="16">
        <v>4163</v>
      </c>
      <c r="F111" s="16">
        <v>3169</v>
      </c>
      <c r="G111" s="16">
        <v>-13</v>
      </c>
      <c r="H111" s="16">
        <v>183213</v>
      </c>
      <c r="I111" s="16">
        <v>10325</v>
      </c>
      <c r="J111" s="16">
        <v>193538</v>
      </c>
      <c r="K111" s="73">
        <v>11.5</v>
      </c>
      <c r="L111" s="73">
        <v>12.1</v>
      </c>
    </row>
    <row r="112" spans="1:12" x14ac:dyDescent="0.35">
      <c r="A112" s="20" t="s">
        <v>462</v>
      </c>
      <c r="B112" s="16">
        <v>160076</v>
      </c>
      <c r="C112" s="16">
        <v>4016</v>
      </c>
      <c r="D112" s="16">
        <v>164092</v>
      </c>
      <c r="E112" s="16">
        <v>4039</v>
      </c>
      <c r="F112" s="16">
        <v>3430</v>
      </c>
      <c r="G112" s="16">
        <v>-599</v>
      </c>
      <c r="H112" s="16">
        <v>170962</v>
      </c>
      <c r="I112" s="16">
        <v>13358</v>
      </c>
      <c r="J112" s="16">
        <v>184320</v>
      </c>
      <c r="K112" s="73">
        <v>10.8</v>
      </c>
      <c r="L112" s="73">
        <v>11.7</v>
      </c>
    </row>
    <row r="113" spans="1:12" x14ac:dyDescent="0.35">
      <c r="A113" s="20" t="s">
        <v>463</v>
      </c>
      <c r="B113" s="16">
        <v>158130</v>
      </c>
      <c r="C113" s="16">
        <v>10727</v>
      </c>
      <c r="D113" s="16">
        <v>168857</v>
      </c>
      <c r="E113" s="16">
        <v>4622</v>
      </c>
      <c r="F113" s="16">
        <v>3430</v>
      </c>
      <c r="G113" s="16">
        <v>-1340</v>
      </c>
      <c r="H113" s="16">
        <v>175569</v>
      </c>
      <c r="I113" s="16">
        <v>10173</v>
      </c>
      <c r="J113" s="16">
        <v>185742</v>
      </c>
      <c r="K113" s="73">
        <v>11.2</v>
      </c>
      <c r="L113" s="73">
        <v>11.9</v>
      </c>
    </row>
    <row r="114" spans="1:12" x14ac:dyDescent="0.35">
      <c r="A114" s="20" t="s">
        <v>464</v>
      </c>
      <c r="B114" s="16">
        <v>165743</v>
      </c>
      <c r="C114" s="16">
        <v>11369</v>
      </c>
      <c r="D114" s="16">
        <v>177112</v>
      </c>
      <c r="E114" s="16">
        <v>4282</v>
      </c>
      <c r="F114" s="16">
        <v>3430</v>
      </c>
      <c r="G114" s="16">
        <v>-1759</v>
      </c>
      <c r="H114" s="16">
        <v>183065</v>
      </c>
      <c r="I114" s="16">
        <v>5828</v>
      </c>
      <c r="J114" s="16">
        <v>188893</v>
      </c>
      <c r="K114" s="73">
        <v>11.7</v>
      </c>
      <c r="L114" s="73">
        <v>12.1</v>
      </c>
    </row>
    <row r="115" spans="1:12" x14ac:dyDescent="0.35">
      <c r="A115" s="20" t="s">
        <v>465</v>
      </c>
      <c r="B115" s="16">
        <v>173366</v>
      </c>
      <c r="C115" s="16">
        <v>12059</v>
      </c>
      <c r="D115" s="16">
        <v>185425</v>
      </c>
      <c r="E115" s="16">
        <v>3793</v>
      </c>
      <c r="F115" s="16">
        <v>3434</v>
      </c>
      <c r="G115" s="16">
        <v>-1906</v>
      </c>
      <c r="H115" s="16">
        <v>190746</v>
      </c>
      <c r="I115" s="16">
        <v>9943</v>
      </c>
      <c r="J115" s="16">
        <v>200689</v>
      </c>
      <c r="K115" s="73">
        <v>12.2</v>
      </c>
      <c r="L115" s="73">
        <v>12.8</v>
      </c>
    </row>
    <row r="116" spans="1:12" x14ac:dyDescent="0.35">
      <c r="A116" s="20" t="s">
        <v>466</v>
      </c>
      <c r="B116" s="16">
        <v>168334</v>
      </c>
      <c r="C116" s="16">
        <v>4144</v>
      </c>
      <c r="D116" s="16">
        <v>172478</v>
      </c>
      <c r="E116" s="16">
        <v>4314</v>
      </c>
      <c r="F116" s="16">
        <v>3391</v>
      </c>
      <c r="G116" s="16">
        <v>-1921</v>
      </c>
      <c r="H116" s="16">
        <v>178262</v>
      </c>
      <c r="I116" s="16">
        <v>9548</v>
      </c>
      <c r="J116" s="16">
        <v>187810</v>
      </c>
      <c r="K116" s="73">
        <v>11.3</v>
      </c>
      <c r="L116" s="73">
        <v>11.9</v>
      </c>
    </row>
    <row r="117" spans="1:12" x14ac:dyDescent="0.35">
      <c r="A117" s="20" t="s">
        <v>467</v>
      </c>
      <c r="B117" s="16">
        <v>168703</v>
      </c>
      <c r="C117" s="16">
        <v>9949</v>
      </c>
      <c r="D117" s="16">
        <v>178652</v>
      </c>
      <c r="E117" s="16">
        <v>4397</v>
      </c>
      <c r="F117" s="16">
        <v>3391</v>
      </c>
      <c r="G117" s="16">
        <v>-1945</v>
      </c>
      <c r="H117" s="16">
        <v>184495</v>
      </c>
      <c r="I117" s="16">
        <v>8907</v>
      </c>
      <c r="J117" s="16">
        <v>193402</v>
      </c>
      <c r="K117" s="73">
        <v>11.6</v>
      </c>
      <c r="L117" s="73">
        <v>12.1</v>
      </c>
    </row>
    <row r="118" spans="1:12" x14ac:dyDescent="0.35">
      <c r="A118" s="20" t="s">
        <v>468</v>
      </c>
      <c r="B118" s="16">
        <v>170856</v>
      </c>
      <c r="C118" s="16">
        <v>10330</v>
      </c>
      <c r="D118" s="16">
        <v>181186</v>
      </c>
      <c r="E118" s="16">
        <v>4251</v>
      </c>
      <c r="F118" s="16">
        <v>3391</v>
      </c>
      <c r="G118" s="16">
        <v>-1949</v>
      </c>
      <c r="H118" s="16">
        <v>186879</v>
      </c>
      <c r="I118" s="16">
        <v>9118</v>
      </c>
      <c r="J118" s="16">
        <v>195997</v>
      </c>
      <c r="K118" s="73">
        <v>11.6</v>
      </c>
      <c r="L118" s="73">
        <v>12.1</v>
      </c>
    </row>
    <row r="119" spans="1:12" x14ac:dyDescent="0.35">
      <c r="A119" s="20" t="s">
        <v>469</v>
      </c>
      <c r="B119" s="16">
        <v>174950</v>
      </c>
      <c r="C119" s="16">
        <v>13327</v>
      </c>
      <c r="D119" s="16">
        <v>188277</v>
      </c>
      <c r="E119" s="16">
        <v>3598</v>
      </c>
      <c r="F119" s="16">
        <v>3392</v>
      </c>
      <c r="G119" s="16">
        <v>-1885</v>
      </c>
      <c r="H119" s="16">
        <v>193382</v>
      </c>
      <c r="I119" s="16">
        <v>9397</v>
      </c>
      <c r="J119" s="16">
        <v>202779</v>
      </c>
      <c r="K119" s="73">
        <v>11.8</v>
      </c>
      <c r="L119" s="73">
        <v>12.4</v>
      </c>
    </row>
    <row r="120" spans="1:12" x14ac:dyDescent="0.35">
      <c r="A120" s="20" t="s">
        <v>470</v>
      </c>
      <c r="B120" s="16">
        <v>172160</v>
      </c>
      <c r="C120" s="16">
        <v>2050</v>
      </c>
      <c r="D120" s="16">
        <v>174210</v>
      </c>
      <c r="E120" s="16">
        <v>3679</v>
      </c>
      <c r="F120" s="16">
        <v>3855</v>
      </c>
      <c r="G120" s="16">
        <v>-1929</v>
      </c>
      <c r="H120" s="16">
        <v>179815</v>
      </c>
      <c r="I120" s="16">
        <v>9397</v>
      </c>
      <c r="J120" s="16">
        <v>189212</v>
      </c>
      <c r="K120" s="73">
        <v>10.9</v>
      </c>
      <c r="L120" s="73">
        <v>11.5</v>
      </c>
    </row>
    <row r="121" spans="1:12" x14ac:dyDescent="0.35">
      <c r="A121" s="20" t="s">
        <v>471</v>
      </c>
      <c r="B121" s="16">
        <v>167782</v>
      </c>
      <c r="C121" s="16">
        <v>10879</v>
      </c>
      <c r="D121" s="16">
        <v>178661</v>
      </c>
      <c r="E121" s="16">
        <v>4013</v>
      </c>
      <c r="F121" s="16">
        <v>3855</v>
      </c>
      <c r="G121" s="16">
        <v>-1951</v>
      </c>
      <c r="H121" s="16">
        <v>184578</v>
      </c>
      <c r="I121" s="16">
        <v>9551</v>
      </c>
      <c r="J121" s="16">
        <v>194129</v>
      </c>
      <c r="K121" s="73">
        <v>11.2</v>
      </c>
      <c r="L121" s="73">
        <v>11.7</v>
      </c>
    </row>
    <row r="122" spans="1:12" x14ac:dyDescent="0.35">
      <c r="A122" s="20" t="s">
        <v>472</v>
      </c>
      <c r="B122" s="16">
        <v>168495</v>
      </c>
      <c r="C122" s="16">
        <v>12579</v>
      </c>
      <c r="D122" s="16">
        <v>181074</v>
      </c>
      <c r="E122" s="16">
        <v>4058</v>
      </c>
      <c r="F122" s="16">
        <v>3855</v>
      </c>
      <c r="G122" s="16">
        <v>-2225</v>
      </c>
      <c r="H122" s="16">
        <v>186762</v>
      </c>
      <c r="I122" s="16">
        <v>9551</v>
      </c>
      <c r="J122" s="16">
        <v>196313</v>
      </c>
      <c r="K122" s="73">
        <v>11.2</v>
      </c>
      <c r="L122" s="73">
        <v>11.8</v>
      </c>
    </row>
    <row r="123" spans="1:12" x14ac:dyDescent="0.35">
      <c r="A123" s="20" t="s">
        <v>473</v>
      </c>
      <c r="B123" s="16">
        <v>171156</v>
      </c>
      <c r="C123" s="16">
        <v>18581</v>
      </c>
      <c r="D123" s="16">
        <v>189737</v>
      </c>
      <c r="E123" s="16">
        <v>3383</v>
      </c>
      <c r="F123" s="16">
        <v>3851</v>
      </c>
      <c r="G123" s="16">
        <v>-2623</v>
      </c>
      <c r="H123" s="16">
        <v>194348</v>
      </c>
      <c r="I123" s="16">
        <v>10018</v>
      </c>
      <c r="J123" s="16">
        <v>204366</v>
      </c>
      <c r="K123" s="73">
        <v>11.6</v>
      </c>
      <c r="L123" s="73">
        <v>12.2</v>
      </c>
    </row>
    <row r="124" spans="1:12" x14ac:dyDescent="0.35">
      <c r="A124" s="20" t="s">
        <v>474</v>
      </c>
      <c r="B124" s="16">
        <v>184835</v>
      </c>
      <c r="C124" s="16">
        <v>4261</v>
      </c>
      <c r="D124" s="16">
        <v>189096</v>
      </c>
      <c r="E124" s="16">
        <v>3542</v>
      </c>
      <c r="F124" s="16">
        <v>3532</v>
      </c>
      <c r="G124" s="16">
        <v>-2821</v>
      </c>
      <c r="H124" s="16">
        <v>193349</v>
      </c>
      <c r="I124" s="16">
        <v>10018</v>
      </c>
      <c r="J124" s="16">
        <v>203367</v>
      </c>
      <c r="K124" s="73">
        <v>11.4</v>
      </c>
      <c r="L124" s="73">
        <v>12</v>
      </c>
    </row>
    <row r="125" spans="1:12" x14ac:dyDescent="0.35">
      <c r="A125" s="20" t="s">
        <v>475</v>
      </c>
      <c r="B125" s="16">
        <v>170928</v>
      </c>
      <c r="C125" s="16">
        <v>8919</v>
      </c>
      <c r="D125" s="16">
        <v>179847</v>
      </c>
      <c r="E125" s="16">
        <v>3977</v>
      </c>
      <c r="F125" s="16">
        <v>3532</v>
      </c>
      <c r="G125" s="16">
        <v>-2884</v>
      </c>
      <c r="H125" s="16">
        <v>184472</v>
      </c>
      <c r="I125" s="16">
        <v>9459</v>
      </c>
      <c r="J125" s="16">
        <v>193931</v>
      </c>
      <c r="K125" s="73">
        <v>10.8</v>
      </c>
      <c r="L125" s="73">
        <v>11.4</v>
      </c>
    </row>
    <row r="126" spans="1:12" x14ac:dyDescent="0.35">
      <c r="A126" s="20" t="s">
        <v>476</v>
      </c>
      <c r="B126" s="16">
        <v>175877</v>
      </c>
      <c r="C126" s="16">
        <v>10090</v>
      </c>
      <c r="D126" s="16">
        <v>185967</v>
      </c>
      <c r="E126" s="16">
        <v>3605</v>
      </c>
      <c r="F126" s="16">
        <v>3532</v>
      </c>
      <c r="G126" s="16">
        <v>-3134</v>
      </c>
      <c r="H126" s="16">
        <v>189970</v>
      </c>
      <c r="I126" s="16">
        <v>9459</v>
      </c>
      <c r="J126" s="16">
        <v>199429</v>
      </c>
      <c r="K126" s="73">
        <v>11</v>
      </c>
      <c r="L126" s="73">
        <v>11.6</v>
      </c>
    </row>
    <row r="127" spans="1:12" x14ac:dyDescent="0.35">
      <c r="A127" s="20" t="s">
        <v>477</v>
      </c>
      <c r="B127" s="16">
        <v>174082</v>
      </c>
      <c r="C127" s="16">
        <v>12847</v>
      </c>
      <c r="D127" s="16">
        <v>186929</v>
      </c>
      <c r="E127" s="16">
        <v>4082</v>
      </c>
      <c r="F127" s="16">
        <v>3537</v>
      </c>
      <c r="G127" s="16">
        <v>-3179</v>
      </c>
      <c r="H127" s="16">
        <v>191369</v>
      </c>
      <c r="I127" s="16">
        <v>8706</v>
      </c>
      <c r="J127" s="16">
        <v>200075</v>
      </c>
      <c r="K127" s="73">
        <v>11</v>
      </c>
      <c r="L127" s="73">
        <v>11.5</v>
      </c>
    </row>
    <row r="128" spans="1:12" x14ac:dyDescent="0.35">
      <c r="A128" s="20" t="s">
        <v>478</v>
      </c>
      <c r="B128" s="16">
        <v>182746</v>
      </c>
      <c r="C128" s="16">
        <v>500</v>
      </c>
      <c r="D128" s="16">
        <v>183246</v>
      </c>
      <c r="E128" s="16">
        <v>3302</v>
      </c>
      <c r="F128" s="16">
        <v>4195</v>
      </c>
      <c r="G128" s="16">
        <v>-3159</v>
      </c>
      <c r="H128" s="16">
        <v>187584</v>
      </c>
      <c r="I128" s="16">
        <v>8706</v>
      </c>
      <c r="J128" s="16">
        <v>196290</v>
      </c>
      <c r="K128" s="73">
        <v>10.7</v>
      </c>
      <c r="L128" s="73">
        <v>11.2</v>
      </c>
    </row>
    <row r="129" spans="1:12" x14ac:dyDescent="0.35">
      <c r="A129" s="20" t="s">
        <v>479</v>
      </c>
      <c r="B129" s="16">
        <v>171081</v>
      </c>
      <c r="C129" s="16">
        <v>12273</v>
      </c>
      <c r="D129" s="16">
        <v>183354</v>
      </c>
      <c r="E129" s="16">
        <v>3394</v>
      </c>
      <c r="F129" s="16">
        <v>4195</v>
      </c>
      <c r="G129" s="16">
        <v>-3147</v>
      </c>
      <c r="H129" s="16">
        <v>187796</v>
      </c>
      <c r="I129" s="16">
        <v>7960</v>
      </c>
      <c r="J129" s="16">
        <v>195756</v>
      </c>
      <c r="K129" s="73">
        <v>10.6</v>
      </c>
      <c r="L129" s="73">
        <v>11.1</v>
      </c>
    </row>
    <row r="130" spans="1:12" x14ac:dyDescent="0.35">
      <c r="A130" s="20" t="s">
        <v>480</v>
      </c>
      <c r="B130" s="16">
        <v>174198</v>
      </c>
      <c r="C130" s="16">
        <v>13457</v>
      </c>
      <c r="D130" s="16">
        <v>187655</v>
      </c>
      <c r="E130" s="16">
        <v>3340</v>
      </c>
      <c r="F130" s="16">
        <v>4195</v>
      </c>
      <c r="G130" s="16">
        <v>-3117</v>
      </c>
      <c r="H130" s="16">
        <v>192073</v>
      </c>
      <c r="I130" s="16">
        <v>7960</v>
      </c>
      <c r="J130" s="16">
        <v>200033</v>
      </c>
      <c r="K130" s="73">
        <v>10.7</v>
      </c>
      <c r="L130" s="73">
        <v>11.2</v>
      </c>
    </row>
    <row r="131" spans="1:12" x14ac:dyDescent="0.35">
      <c r="A131" s="20" t="s">
        <v>481</v>
      </c>
      <c r="B131" s="16">
        <v>182888</v>
      </c>
      <c r="C131" s="16">
        <v>9567</v>
      </c>
      <c r="D131" s="16">
        <v>192455</v>
      </c>
      <c r="E131" s="16">
        <v>3651</v>
      </c>
      <c r="F131" s="16">
        <v>4197</v>
      </c>
      <c r="G131" s="16">
        <v>-3114</v>
      </c>
      <c r="H131" s="16">
        <v>197189</v>
      </c>
      <c r="I131" s="16">
        <v>5498</v>
      </c>
      <c r="J131" s="16">
        <v>202687</v>
      </c>
      <c r="K131" s="73">
        <v>10.9</v>
      </c>
      <c r="L131" s="73">
        <v>11.2</v>
      </c>
    </row>
    <row r="132" spans="1:12" x14ac:dyDescent="0.35">
      <c r="A132" s="20" t="s">
        <v>482</v>
      </c>
      <c r="B132" s="16">
        <v>185134</v>
      </c>
      <c r="C132" s="16">
        <v>1140</v>
      </c>
      <c r="D132" s="16">
        <v>186274</v>
      </c>
      <c r="E132" s="16">
        <v>4515</v>
      </c>
      <c r="F132" s="16">
        <v>4261</v>
      </c>
      <c r="G132" s="16">
        <v>-3129</v>
      </c>
      <c r="H132" s="16">
        <v>191921</v>
      </c>
      <c r="I132" s="16">
        <v>5498</v>
      </c>
      <c r="J132" s="16">
        <v>197419</v>
      </c>
      <c r="K132" s="73">
        <v>10.5</v>
      </c>
      <c r="L132" s="73">
        <v>10.8</v>
      </c>
    </row>
    <row r="133" spans="1:12" x14ac:dyDescent="0.35">
      <c r="A133" s="20" t="s">
        <v>483</v>
      </c>
      <c r="B133" s="16">
        <v>177334</v>
      </c>
      <c r="C133" s="16">
        <v>12207</v>
      </c>
      <c r="D133" s="16">
        <v>189541</v>
      </c>
      <c r="E133" s="16">
        <v>4628</v>
      </c>
      <c r="F133" s="16">
        <v>4261</v>
      </c>
      <c r="G133" s="16">
        <v>-3088</v>
      </c>
      <c r="H133" s="16">
        <v>195342</v>
      </c>
      <c r="I133" s="16">
        <v>3105</v>
      </c>
      <c r="J133" s="16">
        <v>198447</v>
      </c>
      <c r="K133" s="73">
        <v>10.5</v>
      </c>
      <c r="L133" s="73">
        <v>10.7</v>
      </c>
    </row>
    <row r="134" spans="1:12" x14ac:dyDescent="0.35">
      <c r="A134" s="20" t="s">
        <v>484</v>
      </c>
      <c r="B134" s="16">
        <v>179872</v>
      </c>
      <c r="C134" s="16">
        <v>13491</v>
      </c>
      <c r="D134" s="16">
        <v>193363</v>
      </c>
      <c r="E134" s="16">
        <v>4556</v>
      </c>
      <c r="F134" s="16">
        <v>4261</v>
      </c>
      <c r="G134" s="16">
        <v>-3070</v>
      </c>
      <c r="H134" s="16">
        <v>199110</v>
      </c>
      <c r="I134" s="16">
        <v>3105</v>
      </c>
      <c r="J134" s="16">
        <v>202215</v>
      </c>
      <c r="K134" s="73">
        <v>10.6</v>
      </c>
      <c r="L134" s="73">
        <v>10.8</v>
      </c>
    </row>
    <row r="135" spans="1:12" x14ac:dyDescent="0.35">
      <c r="A135" s="20" t="s">
        <v>485</v>
      </c>
      <c r="B135" s="16">
        <v>181932</v>
      </c>
      <c r="C135" s="16">
        <v>12224</v>
      </c>
      <c r="D135" s="16">
        <v>194156</v>
      </c>
      <c r="E135" s="16">
        <v>4453</v>
      </c>
      <c r="F135" s="16">
        <v>4259</v>
      </c>
      <c r="G135" s="16">
        <v>-3089</v>
      </c>
      <c r="H135" s="16">
        <v>199779</v>
      </c>
      <c r="I135" s="16">
        <v>3312</v>
      </c>
      <c r="J135" s="16">
        <v>203091</v>
      </c>
      <c r="K135" s="73">
        <v>10.6</v>
      </c>
      <c r="L135" s="73">
        <v>10.8</v>
      </c>
    </row>
    <row r="136" spans="1:12" x14ac:dyDescent="0.35">
      <c r="A136" s="20" t="s">
        <v>486</v>
      </c>
      <c r="B136" s="16">
        <v>187489</v>
      </c>
      <c r="C136" s="16">
        <v>3799</v>
      </c>
      <c r="D136" s="16">
        <v>191288</v>
      </c>
      <c r="E136" s="16">
        <v>3809</v>
      </c>
      <c r="F136" s="16">
        <v>3877</v>
      </c>
      <c r="G136" s="16">
        <v>-3099</v>
      </c>
      <c r="H136" s="16">
        <v>195875</v>
      </c>
      <c r="I136" s="16">
        <v>3312</v>
      </c>
      <c r="J136" s="16">
        <v>199187</v>
      </c>
      <c r="K136" s="73">
        <v>10.3</v>
      </c>
      <c r="L136" s="73">
        <v>10.5</v>
      </c>
    </row>
    <row r="137" spans="1:12" x14ac:dyDescent="0.35">
      <c r="A137" s="20" t="s">
        <v>487</v>
      </c>
      <c r="B137" s="16">
        <v>179745</v>
      </c>
      <c r="C137" s="16">
        <v>12639</v>
      </c>
      <c r="D137" s="16">
        <v>192384</v>
      </c>
      <c r="E137" s="16">
        <v>4333</v>
      </c>
      <c r="F137" s="16">
        <v>3877</v>
      </c>
      <c r="G137" s="16">
        <v>-2737</v>
      </c>
      <c r="H137" s="16">
        <v>197857</v>
      </c>
      <c r="I137" s="16">
        <v>3472</v>
      </c>
      <c r="J137" s="16">
        <v>201329</v>
      </c>
      <c r="K137" s="73">
        <v>10.3</v>
      </c>
      <c r="L137" s="73">
        <v>10.5</v>
      </c>
    </row>
    <row r="138" spans="1:12" x14ac:dyDescent="0.35">
      <c r="A138" s="20" t="s">
        <v>488</v>
      </c>
      <c r="B138" s="16">
        <v>179438</v>
      </c>
      <c r="C138" s="16">
        <v>12469</v>
      </c>
      <c r="D138" s="16">
        <v>191907</v>
      </c>
      <c r="E138" s="16">
        <v>4270</v>
      </c>
      <c r="F138" s="16">
        <v>3877</v>
      </c>
      <c r="G138" s="16">
        <v>-3039</v>
      </c>
      <c r="H138" s="16">
        <v>197015</v>
      </c>
      <c r="I138" s="16">
        <v>3472</v>
      </c>
      <c r="J138" s="16">
        <v>200487</v>
      </c>
      <c r="K138" s="73">
        <v>10.199999999999999</v>
      </c>
      <c r="L138" s="73">
        <v>10.4</v>
      </c>
    </row>
    <row r="139" spans="1:12" x14ac:dyDescent="0.35">
      <c r="A139" s="20" t="s">
        <v>489</v>
      </c>
      <c r="B139" s="16">
        <v>182721</v>
      </c>
      <c r="C139" s="16">
        <v>14951</v>
      </c>
      <c r="D139" s="16">
        <v>197672</v>
      </c>
      <c r="E139" s="16">
        <v>4301</v>
      </c>
      <c r="F139" s="16">
        <v>3876</v>
      </c>
      <c r="G139" s="16">
        <v>-2899</v>
      </c>
      <c r="H139" s="16">
        <v>202950</v>
      </c>
      <c r="I139" s="16">
        <v>3345</v>
      </c>
      <c r="J139" s="16">
        <v>206295</v>
      </c>
      <c r="K139" s="73">
        <v>10.4</v>
      </c>
      <c r="L139" s="73">
        <v>10.6</v>
      </c>
    </row>
    <row r="140" spans="1:12" x14ac:dyDescent="0.35">
      <c r="A140" s="20" t="s">
        <v>490</v>
      </c>
      <c r="B140" s="16">
        <v>188472</v>
      </c>
      <c r="C140" s="16">
        <v>5852</v>
      </c>
      <c r="D140" s="16">
        <v>194324</v>
      </c>
      <c r="E140" s="16">
        <v>4410</v>
      </c>
      <c r="F140" s="16">
        <v>4174</v>
      </c>
      <c r="G140" s="16">
        <v>-2986</v>
      </c>
      <c r="H140" s="16">
        <v>199922</v>
      </c>
      <c r="I140" s="16">
        <v>3345</v>
      </c>
      <c r="J140" s="16">
        <v>203267</v>
      </c>
      <c r="K140" s="73">
        <v>10.199999999999999</v>
      </c>
      <c r="L140" s="73">
        <v>10.4</v>
      </c>
    </row>
    <row r="141" spans="1:12" x14ac:dyDescent="0.35">
      <c r="A141" s="20" t="s">
        <v>491</v>
      </c>
      <c r="B141" s="16">
        <v>184832</v>
      </c>
      <c r="C141" s="16">
        <v>13855</v>
      </c>
      <c r="D141" s="16">
        <v>198687</v>
      </c>
      <c r="E141" s="16">
        <v>4731</v>
      </c>
      <c r="F141" s="16">
        <v>4174</v>
      </c>
      <c r="G141" s="16">
        <v>-3197</v>
      </c>
      <c r="H141" s="16">
        <v>204395</v>
      </c>
      <c r="I141" s="16">
        <v>3464</v>
      </c>
      <c r="J141" s="16">
        <v>207859</v>
      </c>
      <c r="K141" s="73">
        <v>10.3</v>
      </c>
      <c r="L141" s="73">
        <v>10.5</v>
      </c>
    </row>
    <row r="142" spans="1:12" x14ac:dyDescent="0.35">
      <c r="A142" s="20" t="s">
        <v>492</v>
      </c>
      <c r="B142" s="16">
        <v>180072</v>
      </c>
      <c r="C142" s="16">
        <v>14526</v>
      </c>
      <c r="D142" s="16">
        <v>194598</v>
      </c>
      <c r="E142" s="16">
        <v>4557</v>
      </c>
      <c r="F142" s="16">
        <v>4174</v>
      </c>
      <c r="G142" s="16">
        <v>-3362</v>
      </c>
      <c r="H142" s="16">
        <v>199967</v>
      </c>
      <c r="I142" s="16">
        <v>3464</v>
      </c>
      <c r="J142" s="16">
        <v>203431</v>
      </c>
      <c r="K142" s="73">
        <v>10</v>
      </c>
      <c r="L142" s="73">
        <v>10.1</v>
      </c>
    </row>
    <row r="143" spans="1:12" x14ac:dyDescent="0.35">
      <c r="A143" s="20" t="s">
        <v>493</v>
      </c>
      <c r="B143" s="16">
        <v>185409</v>
      </c>
      <c r="C143" s="16">
        <v>16523</v>
      </c>
      <c r="D143" s="16">
        <v>201932</v>
      </c>
      <c r="E143" s="16">
        <v>4497</v>
      </c>
      <c r="F143" s="16">
        <v>4177</v>
      </c>
      <c r="G143" s="16">
        <v>-3448</v>
      </c>
      <c r="H143" s="16">
        <v>207158</v>
      </c>
      <c r="I143" s="16">
        <v>3138</v>
      </c>
      <c r="J143" s="16">
        <v>210296</v>
      </c>
      <c r="K143" s="73">
        <v>10.199999999999999</v>
      </c>
      <c r="L143" s="73">
        <v>10.4</v>
      </c>
    </row>
    <row r="144" spans="1:12" x14ac:dyDescent="0.35">
      <c r="A144" s="20" t="s">
        <v>494</v>
      </c>
      <c r="B144" s="16">
        <v>198842</v>
      </c>
      <c r="C144" s="16">
        <v>5712</v>
      </c>
      <c r="D144" s="16">
        <v>204554</v>
      </c>
      <c r="E144" s="16">
        <v>5063</v>
      </c>
      <c r="F144" s="16">
        <v>4003</v>
      </c>
      <c r="G144" s="16">
        <v>-3471</v>
      </c>
      <c r="H144" s="16">
        <v>210149</v>
      </c>
      <c r="I144" s="16">
        <v>3138</v>
      </c>
      <c r="J144" s="16">
        <v>213287</v>
      </c>
      <c r="K144" s="73">
        <v>10.3</v>
      </c>
      <c r="L144" s="73">
        <v>10.4</v>
      </c>
    </row>
    <row r="145" spans="1:12" x14ac:dyDescent="0.35">
      <c r="A145" s="20" t="s">
        <v>495</v>
      </c>
      <c r="B145" s="16">
        <v>187444</v>
      </c>
      <c r="C145" s="16">
        <v>15191</v>
      </c>
      <c r="D145" s="16">
        <v>202635</v>
      </c>
      <c r="E145" s="16">
        <v>5312</v>
      </c>
      <c r="F145" s="16">
        <v>4003</v>
      </c>
      <c r="G145" s="16">
        <v>-3418</v>
      </c>
      <c r="H145" s="16">
        <v>208532</v>
      </c>
      <c r="I145" s="16">
        <v>3100</v>
      </c>
      <c r="J145" s="16">
        <v>211632</v>
      </c>
      <c r="K145" s="73">
        <v>10.1</v>
      </c>
      <c r="L145" s="73">
        <v>10.199999999999999</v>
      </c>
    </row>
    <row r="146" spans="1:12" x14ac:dyDescent="0.35">
      <c r="A146" s="20" t="s">
        <v>496</v>
      </c>
      <c r="B146" s="16">
        <v>186454</v>
      </c>
      <c r="C146" s="16">
        <v>16256</v>
      </c>
      <c r="D146" s="16">
        <v>202710</v>
      </c>
      <c r="E146" s="16">
        <v>3803</v>
      </c>
      <c r="F146" s="16">
        <v>4003</v>
      </c>
      <c r="G146" s="16">
        <v>-3189</v>
      </c>
      <c r="H146" s="16">
        <v>207327</v>
      </c>
      <c r="I146" s="16">
        <v>3100</v>
      </c>
      <c r="J146" s="16">
        <v>210427</v>
      </c>
      <c r="K146" s="73">
        <v>9.9</v>
      </c>
      <c r="L146" s="73">
        <v>10</v>
      </c>
    </row>
    <row r="147" spans="1:12" x14ac:dyDescent="0.35">
      <c r="A147" s="20" t="s">
        <v>497</v>
      </c>
      <c r="B147" s="16">
        <v>193174</v>
      </c>
      <c r="C147" s="16">
        <v>16103</v>
      </c>
      <c r="D147" s="16">
        <v>209277</v>
      </c>
      <c r="E147" s="16">
        <v>2479</v>
      </c>
      <c r="F147" s="16">
        <v>3997</v>
      </c>
      <c r="G147" s="16">
        <v>-2993</v>
      </c>
      <c r="H147" s="16">
        <v>212760</v>
      </c>
      <c r="I147" s="16">
        <v>3310</v>
      </c>
      <c r="J147" s="16">
        <v>216070</v>
      </c>
      <c r="K147" s="73">
        <v>10.1</v>
      </c>
      <c r="L147" s="73">
        <v>10.199999999999999</v>
      </c>
    </row>
    <row r="148" spans="1:12" x14ac:dyDescent="0.35">
      <c r="A148" s="20" t="s">
        <v>498</v>
      </c>
      <c r="B148" s="16">
        <v>195126</v>
      </c>
      <c r="C148" s="16">
        <v>9404</v>
      </c>
      <c r="D148" s="16">
        <v>204530</v>
      </c>
      <c r="E148" s="16">
        <v>1922</v>
      </c>
      <c r="F148" s="16">
        <v>5521</v>
      </c>
      <c r="G148" s="16">
        <v>-2887</v>
      </c>
      <c r="H148" s="16">
        <v>209086</v>
      </c>
      <c r="I148" s="16">
        <v>3310</v>
      </c>
      <c r="J148" s="16">
        <v>212396</v>
      </c>
      <c r="K148" s="73">
        <v>9.8000000000000007</v>
      </c>
      <c r="L148" s="73">
        <v>10</v>
      </c>
    </row>
    <row r="149" spans="1:12" x14ac:dyDescent="0.35">
      <c r="A149" s="20" t="s">
        <v>499</v>
      </c>
      <c r="B149" s="16">
        <v>195010</v>
      </c>
      <c r="C149" s="16">
        <v>12686</v>
      </c>
      <c r="D149" s="16">
        <v>207696</v>
      </c>
      <c r="E149" s="16">
        <v>2256</v>
      </c>
      <c r="F149" s="16">
        <v>5521</v>
      </c>
      <c r="G149" s="16">
        <v>-2652</v>
      </c>
      <c r="H149" s="16">
        <v>212821</v>
      </c>
      <c r="I149" s="16">
        <v>3646</v>
      </c>
      <c r="J149" s="16">
        <v>216467</v>
      </c>
      <c r="K149" s="73">
        <v>9.9</v>
      </c>
      <c r="L149" s="73">
        <v>10</v>
      </c>
    </row>
    <row r="150" spans="1:12" x14ac:dyDescent="0.35">
      <c r="A150" s="20" t="s">
        <v>500</v>
      </c>
      <c r="B150" s="16">
        <v>194537</v>
      </c>
      <c r="C150" s="16">
        <v>15014</v>
      </c>
      <c r="D150" s="16">
        <v>209551</v>
      </c>
      <c r="E150" s="16">
        <v>1990</v>
      </c>
      <c r="F150" s="16">
        <v>5521</v>
      </c>
      <c r="G150" s="16">
        <v>-2547</v>
      </c>
      <c r="H150" s="16">
        <v>214515</v>
      </c>
      <c r="I150" s="16">
        <v>3646</v>
      </c>
      <c r="J150" s="16">
        <v>218161</v>
      </c>
      <c r="K150" s="73">
        <v>9.9</v>
      </c>
      <c r="L150" s="73">
        <v>10</v>
      </c>
    </row>
    <row r="151" spans="1:12" x14ac:dyDescent="0.35">
      <c r="A151" s="20" t="s">
        <v>501</v>
      </c>
      <c r="B151" s="16">
        <v>197941</v>
      </c>
      <c r="C151" s="16">
        <v>16756</v>
      </c>
      <c r="D151" s="16">
        <v>214697</v>
      </c>
      <c r="E151" s="16">
        <v>2123</v>
      </c>
      <c r="F151" s="16">
        <v>5519</v>
      </c>
      <c r="G151" s="16">
        <v>-2685</v>
      </c>
      <c r="H151" s="16">
        <v>219654</v>
      </c>
      <c r="I151" s="16">
        <v>3325</v>
      </c>
      <c r="J151" s="16">
        <v>222979</v>
      </c>
      <c r="K151" s="73">
        <v>10</v>
      </c>
      <c r="L151" s="73">
        <v>10.199999999999999</v>
      </c>
    </row>
    <row r="152" spans="1:12" x14ac:dyDescent="0.35">
      <c r="A152" s="20" t="s">
        <v>502</v>
      </c>
      <c r="B152" s="16">
        <v>204340</v>
      </c>
      <c r="C152" s="16">
        <v>10642</v>
      </c>
      <c r="D152" s="16">
        <v>214982</v>
      </c>
      <c r="E152" s="16">
        <v>1997</v>
      </c>
      <c r="F152" s="16">
        <v>3968</v>
      </c>
      <c r="G152" s="16">
        <v>-2675</v>
      </c>
      <c r="H152" s="16">
        <v>218272</v>
      </c>
      <c r="I152" s="16">
        <v>3325</v>
      </c>
      <c r="J152" s="16">
        <v>221597</v>
      </c>
      <c r="K152" s="73">
        <v>9.9</v>
      </c>
      <c r="L152" s="73">
        <v>10</v>
      </c>
    </row>
    <row r="153" spans="1:12" x14ac:dyDescent="0.35">
      <c r="A153" s="20" t="s">
        <v>503</v>
      </c>
      <c r="B153" s="16">
        <v>201359</v>
      </c>
      <c r="C153" s="16">
        <v>14096</v>
      </c>
      <c r="D153" s="16">
        <v>215455</v>
      </c>
      <c r="E153" s="16">
        <v>2390</v>
      </c>
      <c r="F153" s="16">
        <v>3968</v>
      </c>
      <c r="G153" s="16">
        <v>-2660</v>
      </c>
      <c r="H153" s="16">
        <v>219153</v>
      </c>
      <c r="I153" s="16">
        <v>3256</v>
      </c>
      <c r="J153" s="16">
        <v>222409</v>
      </c>
      <c r="K153" s="73">
        <v>9.8000000000000007</v>
      </c>
      <c r="L153" s="73">
        <v>10</v>
      </c>
    </row>
    <row r="154" spans="1:12" x14ac:dyDescent="0.35">
      <c r="A154" s="20" t="s">
        <v>504</v>
      </c>
      <c r="B154" s="16">
        <v>197329</v>
      </c>
      <c r="C154" s="16">
        <v>17549</v>
      </c>
      <c r="D154" s="16">
        <v>214878</v>
      </c>
      <c r="E154" s="16">
        <v>2323</v>
      </c>
      <c r="F154" s="16">
        <v>3968</v>
      </c>
      <c r="G154" s="16">
        <v>-2627</v>
      </c>
      <c r="H154" s="16">
        <v>218542</v>
      </c>
      <c r="I154" s="16">
        <v>3256</v>
      </c>
      <c r="J154" s="16">
        <v>221798</v>
      </c>
      <c r="K154" s="73">
        <v>9.6999999999999993</v>
      </c>
      <c r="L154" s="73">
        <v>9.8000000000000007</v>
      </c>
    </row>
    <row r="155" spans="1:12" x14ac:dyDescent="0.35">
      <c r="A155" s="20" t="s">
        <v>505</v>
      </c>
      <c r="B155" s="16">
        <v>211262</v>
      </c>
      <c r="C155" s="16">
        <v>14184</v>
      </c>
      <c r="D155" s="16">
        <v>225446</v>
      </c>
      <c r="E155" s="16">
        <v>2335</v>
      </c>
      <c r="F155" s="16">
        <v>3967</v>
      </c>
      <c r="G155" s="16">
        <v>-2816</v>
      </c>
      <c r="H155" s="16">
        <v>228932</v>
      </c>
      <c r="I155" s="16">
        <v>3016</v>
      </c>
      <c r="J155" s="16">
        <v>231948</v>
      </c>
      <c r="K155" s="73">
        <v>10.1</v>
      </c>
      <c r="L155" s="73">
        <v>10.199999999999999</v>
      </c>
    </row>
    <row r="156" spans="1:12" x14ac:dyDescent="0.35">
      <c r="A156" s="20" t="s">
        <v>506</v>
      </c>
      <c r="B156" s="16">
        <v>293694</v>
      </c>
      <c r="C156" s="16">
        <v>4589</v>
      </c>
      <c r="D156" s="16">
        <v>298283</v>
      </c>
      <c r="E156" s="16">
        <v>1725</v>
      </c>
      <c r="F156" s="16">
        <v>4366</v>
      </c>
      <c r="G156" s="16">
        <v>-3571</v>
      </c>
      <c r="H156" s="16">
        <v>300803</v>
      </c>
      <c r="I156" s="16">
        <v>3016</v>
      </c>
      <c r="J156" s="16">
        <v>303819</v>
      </c>
      <c r="K156" s="73">
        <v>13.8</v>
      </c>
      <c r="L156" s="73">
        <v>13.9</v>
      </c>
    </row>
    <row r="157" spans="1:12" x14ac:dyDescent="0.35">
      <c r="A157" s="20" t="s">
        <v>507</v>
      </c>
      <c r="B157" s="16">
        <v>249189</v>
      </c>
      <c r="C157" s="16">
        <v>12473</v>
      </c>
      <c r="D157" s="16">
        <v>261662</v>
      </c>
      <c r="E157" s="16">
        <v>2099</v>
      </c>
      <c r="F157" s="16">
        <v>4366</v>
      </c>
      <c r="G157" s="16">
        <v>-3861</v>
      </c>
      <c r="H157" s="16">
        <v>264266</v>
      </c>
      <c r="I157" s="16">
        <v>2932</v>
      </c>
      <c r="J157" s="16">
        <v>267198</v>
      </c>
      <c r="K157" s="73">
        <v>12.3</v>
      </c>
      <c r="L157" s="73">
        <v>12.4</v>
      </c>
    </row>
    <row r="158" spans="1:12" x14ac:dyDescent="0.35">
      <c r="A158" s="20" t="s">
        <v>508</v>
      </c>
      <c r="B158" s="16">
        <v>242847</v>
      </c>
      <c r="C158" s="16">
        <v>16166</v>
      </c>
      <c r="D158" s="16">
        <v>259013</v>
      </c>
      <c r="E158" s="16">
        <v>2320</v>
      </c>
      <c r="F158" s="16">
        <v>4366</v>
      </c>
      <c r="G158" s="16">
        <v>-4005</v>
      </c>
      <c r="H158" s="16">
        <v>261694</v>
      </c>
      <c r="I158" s="16">
        <v>2932</v>
      </c>
      <c r="J158" s="16">
        <v>264626</v>
      </c>
      <c r="K158" s="73">
        <v>12.3</v>
      </c>
      <c r="L158" s="73">
        <v>12.5</v>
      </c>
    </row>
    <row r="159" spans="1:12" x14ac:dyDescent="0.35">
      <c r="A159" s="20" t="s">
        <v>509</v>
      </c>
      <c r="B159" s="16">
        <v>260571</v>
      </c>
      <c r="C159" s="16">
        <v>12753</v>
      </c>
      <c r="D159" s="16">
        <v>273324</v>
      </c>
      <c r="E159" s="16">
        <v>2486</v>
      </c>
      <c r="F159" s="16">
        <v>4366</v>
      </c>
      <c r="G159" s="16">
        <v>-4056</v>
      </c>
      <c r="H159" s="16">
        <v>276120</v>
      </c>
      <c r="I159" s="16">
        <v>3091</v>
      </c>
      <c r="J159" s="16">
        <v>279211</v>
      </c>
      <c r="K159" s="73">
        <v>13.1</v>
      </c>
      <c r="L159" s="73">
        <v>13.2</v>
      </c>
    </row>
    <row r="160" spans="1:12" x14ac:dyDescent="0.35">
      <c r="A160" s="20" t="s">
        <v>510</v>
      </c>
      <c r="B160" s="16">
        <v>256703</v>
      </c>
      <c r="C160" s="16">
        <v>5295</v>
      </c>
      <c r="D160" s="16">
        <v>261998</v>
      </c>
      <c r="E160" s="16">
        <v>1960</v>
      </c>
      <c r="F160" s="16">
        <v>4026</v>
      </c>
      <c r="G160" s="16">
        <v>-4139</v>
      </c>
      <c r="H160" s="16">
        <v>263845</v>
      </c>
      <c r="I160" s="16">
        <v>3091</v>
      </c>
      <c r="J160" s="16">
        <v>266936</v>
      </c>
      <c r="K160" s="73">
        <v>12</v>
      </c>
      <c r="L160" s="73">
        <v>12.1</v>
      </c>
    </row>
    <row r="161" spans="1:12" x14ac:dyDescent="0.35">
      <c r="A161" s="20" t="s">
        <v>511</v>
      </c>
      <c r="B161" s="16">
        <v>240579</v>
      </c>
      <c r="C161" s="16">
        <v>13475</v>
      </c>
      <c r="D161" s="16">
        <v>254054</v>
      </c>
      <c r="E161" s="16">
        <v>2149</v>
      </c>
      <c r="F161" s="16">
        <v>4026</v>
      </c>
      <c r="G161" s="16">
        <v>-4028</v>
      </c>
      <c r="H161" s="16">
        <v>256201</v>
      </c>
      <c r="I161" s="16">
        <v>3173</v>
      </c>
      <c r="J161" s="16">
        <v>259374</v>
      </c>
      <c r="K161" s="73">
        <v>11.3</v>
      </c>
      <c r="L161" s="73">
        <v>11.5</v>
      </c>
    </row>
    <row r="162" spans="1:12" x14ac:dyDescent="0.35">
      <c r="A162" s="20" t="s">
        <v>512</v>
      </c>
      <c r="B162" s="16">
        <v>230212</v>
      </c>
      <c r="C162" s="16">
        <v>19325</v>
      </c>
      <c r="D162" s="16">
        <v>249537</v>
      </c>
      <c r="E162" s="16">
        <v>1788</v>
      </c>
      <c r="F162" s="16">
        <v>4026</v>
      </c>
      <c r="G162" s="16">
        <v>-3939</v>
      </c>
      <c r="H162" s="16">
        <v>251412</v>
      </c>
      <c r="I162" s="16">
        <v>3173</v>
      </c>
      <c r="J162" s="16">
        <v>254585</v>
      </c>
      <c r="K162" s="73">
        <v>10.8</v>
      </c>
      <c r="L162" s="73">
        <v>11</v>
      </c>
    </row>
    <row r="163" spans="1:12" x14ac:dyDescent="0.35">
      <c r="A163" s="20" t="s">
        <v>513</v>
      </c>
      <c r="B163" s="16">
        <v>250247</v>
      </c>
      <c r="C163" s="16">
        <v>16607</v>
      </c>
      <c r="D163" s="16">
        <v>266854</v>
      </c>
      <c r="E163" s="16">
        <v>1658</v>
      </c>
      <c r="F163" s="16">
        <v>4030</v>
      </c>
      <c r="G163" s="16">
        <v>-3112</v>
      </c>
      <c r="H163" s="16">
        <v>269430</v>
      </c>
      <c r="I163" s="16">
        <v>3795</v>
      </c>
      <c r="J163" s="16">
        <v>273225</v>
      </c>
      <c r="K163" s="73">
        <v>11.2</v>
      </c>
      <c r="L163" s="73">
        <v>11.4</v>
      </c>
    </row>
    <row r="164" spans="1:12" x14ac:dyDescent="0.35">
      <c r="A164" s="20" t="s">
        <v>514</v>
      </c>
      <c r="B164" s="16">
        <v>257720</v>
      </c>
      <c r="C164" s="16">
        <v>14067</v>
      </c>
      <c r="D164" s="16">
        <v>271787</v>
      </c>
      <c r="E164" s="16">
        <v>2049</v>
      </c>
      <c r="F164" s="16">
        <v>3092</v>
      </c>
      <c r="G164" s="16">
        <v>-1895</v>
      </c>
      <c r="H164" s="16">
        <v>275033</v>
      </c>
      <c r="I164" s="16">
        <v>3795</v>
      </c>
      <c r="J164" s="16">
        <v>278828</v>
      </c>
      <c r="K164" s="73">
        <v>11.2</v>
      </c>
      <c r="L164" s="73">
        <v>11.3</v>
      </c>
    </row>
    <row r="165" spans="1:12" x14ac:dyDescent="0.35">
      <c r="A165" s="20" t="s">
        <v>515</v>
      </c>
      <c r="B165" s="16">
        <v>252699</v>
      </c>
      <c r="C165" s="16">
        <v>18385</v>
      </c>
      <c r="D165" s="16">
        <v>271084</v>
      </c>
      <c r="E165" s="16">
        <v>2236</v>
      </c>
      <c r="F165" s="16">
        <v>3092</v>
      </c>
      <c r="G165" s="16">
        <v>-269</v>
      </c>
      <c r="H165" s="16">
        <v>276143</v>
      </c>
      <c r="I165" s="16">
        <v>5122</v>
      </c>
      <c r="J165" s="16">
        <v>281265</v>
      </c>
      <c r="K165" s="73">
        <v>10.9</v>
      </c>
      <c r="L165" s="73">
        <v>11.1</v>
      </c>
    </row>
    <row r="166" spans="1:12" x14ac:dyDescent="0.35">
      <c r="A166" s="20" t="s">
        <v>516</v>
      </c>
      <c r="B166" s="16">
        <v>265761</v>
      </c>
      <c r="C166" s="16">
        <v>19883</v>
      </c>
      <c r="D166" s="16">
        <v>285644</v>
      </c>
      <c r="E166" s="16">
        <v>2544</v>
      </c>
      <c r="F166" s="16">
        <v>3092</v>
      </c>
      <c r="G166" s="16">
        <v>1392</v>
      </c>
      <c r="H166" s="16">
        <v>292672</v>
      </c>
      <c r="I166" s="16">
        <v>5122</v>
      </c>
      <c r="J166" s="16">
        <v>297794</v>
      </c>
      <c r="K166" s="73">
        <v>11.3</v>
      </c>
      <c r="L166" s="73">
        <v>11.5</v>
      </c>
    </row>
    <row r="167" spans="1:12" x14ac:dyDescent="0.35">
      <c r="A167" s="20" t="s">
        <v>517</v>
      </c>
      <c r="B167" s="16">
        <v>290671</v>
      </c>
      <c r="C167" s="16">
        <v>20810</v>
      </c>
      <c r="D167" s="16">
        <v>311481</v>
      </c>
      <c r="E167" s="16">
        <v>2162</v>
      </c>
      <c r="F167" s="16">
        <v>3089</v>
      </c>
      <c r="G167" s="16">
        <v>112</v>
      </c>
      <c r="H167" s="16">
        <v>316844</v>
      </c>
      <c r="I167" s="16">
        <v>6522</v>
      </c>
      <c r="J167" s="16">
        <v>323366</v>
      </c>
      <c r="K167" s="73">
        <v>12</v>
      </c>
      <c r="L167" s="73">
        <v>12.3</v>
      </c>
    </row>
    <row r="168" spans="1:12" x14ac:dyDescent="0.35">
      <c r="A168" s="20" t="s">
        <v>518</v>
      </c>
      <c r="B168" s="16">
        <v>293062</v>
      </c>
      <c r="C168" s="16">
        <v>12353</v>
      </c>
      <c r="D168" s="16">
        <v>305415</v>
      </c>
      <c r="E168" s="16">
        <v>2551</v>
      </c>
      <c r="F168" s="16">
        <v>4771</v>
      </c>
      <c r="G168" s="16">
        <v>-4276</v>
      </c>
      <c r="H168" s="16">
        <v>308461</v>
      </c>
      <c r="I168" s="16">
        <v>6522</v>
      </c>
      <c r="J168" s="16">
        <v>314983</v>
      </c>
      <c r="K168" s="73">
        <v>11.5</v>
      </c>
      <c r="L168" s="73">
        <v>11.7</v>
      </c>
    </row>
    <row r="169" spans="1:12" x14ac:dyDescent="0.35">
      <c r="A169" s="20" t="s">
        <v>519</v>
      </c>
      <c r="B169" s="16">
        <v>276893</v>
      </c>
      <c r="C169" s="16">
        <v>20132</v>
      </c>
      <c r="D169" s="16">
        <v>297025</v>
      </c>
      <c r="E169" s="16">
        <v>3159</v>
      </c>
      <c r="F169" s="16">
        <v>4771</v>
      </c>
      <c r="G169" s="16">
        <v>-7691</v>
      </c>
      <c r="H169" s="16">
        <v>297264</v>
      </c>
      <c r="I169" s="16">
        <v>6580</v>
      </c>
      <c r="J169" s="16">
        <v>303844</v>
      </c>
      <c r="K169" s="73">
        <v>10.9</v>
      </c>
      <c r="L169" s="73">
        <v>11.1</v>
      </c>
    </row>
    <row r="170" spans="1:12" x14ac:dyDescent="0.35">
      <c r="A170" s="20" t="s">
        <v>520</v>
      </c>
      <c r="B170" s="16">
        <v>277332</v>
      </c>
      <c r="C170" s="16">
        <v>21551</v>
      </c>
      <c r="D170" s="16">
        <v>298883</v>
      </c>
      <c r="E170" s="16">
        <v>3183</v>
      </c>
      <c r="F170" s="16">
        <v>4771</v>
      </c>
      <c r="G170" s="16">
        <v>-2758</v>
      </c>
      <c r="H170" s="16">
        <v>304079</v>
      </c>
      <c r="I170" s="16">
        <v>6580</v>
      </c>
      <c r="J170" s="16">
        <v>310659</v>
      </c>
      <c r="K170" s="73">
        <v>11</v>
      </c>
      <c r="L170" s="73">
        <v>11.3</v>
      </c>
    </row>
    <row r="171" spans="1:12" x14ac:dyDescent="0.35">
      <c r="A171" s="20" t="s">
        <v>521</v>
      </c>
      <c r="B171" s="16">
        <v>295185</v>
      </c>
      <c r="C171" s="16">
        <v>23024</v>
      </c>
      <c r="D171" s="16">
        <v>318209</v>
      </c>
      <c r="E171" s="16">
        <v>3105</v>
      </c>
      <c r="F171" s="16">
        <v>4771</v>
      </c>
      <c r="G171" s="16">
        <v>-5021</v>
      </c>
      <c r="H171" s="16">
        <v>321064</v>
      </c>
      <c r="I171" s="16">
        <v>6720</v>
      </c>
      <c r="J171" s="16">
        <v>327784</v>
      </c>
      <c r="K171" s="73">
        <v>11.5</v>
      </c>
      <c r="L171" s="73">
        <v>11.8</v>
      </c>
    </row>
    <row r="172" spans="1:12" x14ac:dyDescent="0.35">
      <c r="A172" s="20" t="s">
        <v>522</v>
      </c>
      <c r="B172" s="16">
        <v>296752</v>
      </c>
      <c r="C172" s="16">
        <v>13065</v>
      </c>
      <c r="D172" s="16">
        <v>309817</v>
      </c>
      <c r="E172" s="16">
        <v>2643</v>
      </c>
      <c r="F172" s="16">
        <v>5043</v>
      </c>
      <c r="G172" s="16">
        <v>-4939</v>
      </c>
      <c r="H172" s="16">
        <v>312564</v>
      </c>
      <c r="I172" s="16">
        <v>4480</v>
      </c>
      <c r="J172" s="16">
        <v>317044</v>
      </c>
      <c r="K172" s="73">
        <v>11.1</v>
      </c>
      <c r="L172" s="73">
        <v>11.2</v>
      </c>
    </row>
    <row r="173" spans="1:12" x14ac:dyDescent="0.35">
      <c r="A173" s="20" t="s">
        <v>523</v>
      </c>
      <c r="B173" s="16">
        <v>289212</v>
      </c>
      <c r="C173" s="16">
        <v>21219</v>
      </c>
      <c r="D173" s="16">
        <v>310431</v>
      </c>
      <c r="E173" s="16">
        <v>4169</v>
      </c>
      <c r="F173" s="16">
        <v>5043</v>
      </c>
      <c r="G173" s="16">
        <v>-6342</v>
      </c>
      <c r="H173" s="16">
        <v>313301</v>
      </c>
      <c r="I173" s="16">
        <v>0</v>
      </c>
      <c r="J173" s="16">
        <v>313301</v>
      </c>
      <c r="K173" s="73">
        <v>11</v>
      </c>
      <c r="L173" s="73">
        <v>11</v>
      </c>
    </row>
    <row r="174" spans="1:12" x14ac:dyDescent="0.35">
      <c r="A174" s="20" t="s">
        <v>524</v>
      </c>
      <c r="B174" s="16">
        <v>295551</v>
      </c>
      <c r="C174" s="16">
        <v>23296</v>
      </c>
      <c r="D174" s="16">
        <v>318847</v>
      </c>
      <c r="E174" s="16">
        <v>3392</v>
      </c>
      <c r="F174" s="16">
        <v>5043</v>
      </c>
      <c r="G174" s="16">
        <v>-2104</v>
      </c>
      <c r="H174" s="16">
        <v>325178</v>
      </c>
      <c r="I174" s="16">
        <v>0</v>
      </c>
      <c r="J174" s="16">
        <v>325178</v>
      </c>
      <c r="K174" s="73">
        <v>11.3</v>
      </c>
      <c r="L174" s="73">
        <v>11.3</v>
      </c>
    </row>
    <row r="175" spans="1:12" x14ac:dyDescent="0.35">
      <c r="A175" s="20" t="s">
        <v>525</v>
      </c>
      <c r="B175" s="16">
        <v>306178</v>
      </c>
      <c r="C175" s="16">
        <v>25087</v>
      </c>
      <c r="D175" s="16">
        <v>331265</v>
      </c>
      <c r="E175" s="16">
        <v>3491</v>
      </c>
      <c r="F175" s="16">
        <v>5036</v>
      </c>
      <c r="G175" s="16">
        <v>-823</v>
      </c>
      <c r="H175" s="16">
        <v>338969</v>
      </c>
      <c r="I175" s="16">
        <v>0</v>
      </c>
      <c r="J175" s="16">
        <v>338969</v>
      </c>
      <c r="K175" s="74">
        <v>11.6</v>
      </c>
      <c r="L175" s="74">
        <v>11.6</v>
      </c>
    </row>
    <row r="176" spans="1:12" x14ac:dyDescent="0.35">
      <c r="A176" s="20" t="s">
        <v>526</v>
      </c>
      <c r="B176" s="16">
        <v>316512</v>
      </c>
      <c r="C176" s="16">
        <v>13933</v>
      </c>
      <c r="D176" s="16">
        <v>330445</v>
      </c>
      <c r="E176" s="16">
        <v>3036</v>
      </c>
      <c r="F176" s="16">
        <v>5121</v>
      </c>
      <c r="G176" s="16">
        <v>138</v>
      </c>
      <c r="H176" s="16">
        <v>338740</v>
      </c>
      <c r="I176" s="16">
        <v>0</v>
      </c>
      <c r="J176" s="16">
        <v>338740</v>
      </c>
      <c r="K176" s="74">
        <v>11.4</v>
      </c>
      <c r="L176" s="74">
        <v>11.4</v>
      </c>
    </row>
    <row r="177" spans="1:12" x14ac:dyDescent="0.35">
      <c r="A177" s="20" t="s">
        <v>527</v>
      </c>
      <c r="B177" s="16">
        <v>307872</v>
      </c>
      <c r="C177" s="16">
        <v>20018</v>
      </c>
      <c r="D177" s="16">
        <v>327890</v>
      </c>
      <c r="E177" s="16">
        <v>3311</v>
      </c>
      <c r="F177" s="16">
        <v>5121</v>
      </c>
      <c r="G177" s="16">
        <v>226</v>
      </c>
      <c r="H177" s="16">
        <v>336548</v>
      </c>
      <c r="I177" s="16">
        <v>0</v>
      </c>
      <c r="J177" s="16">
        <v>336548</v>
      </c>
      <c r="K177" s="74">
        <v>11.2</v>
      </c>
      <c r="L177" s="74">
        <v>11.2</v>
      </c>
    </row>
    <row r="178" spans="1:12" x14ac:dyDescent="0.35">
      <c r="A178" s="20" t="s">
        <v>528</v>
      </c>
      <c r="B178" s="16">
        <v>302852</v>
      </c>
      <c r="C178" s="16">
        <v>24997</v>
      </c>
      <c r="D178" s="16">
        <v>327849</v>
      </c>
      <c r="E178" s="16">
        <v>3256</v>
      </c>
      <c r="F178" s="16">
        <v>5121</v>
      </c>
      <c r="G178" s="16">
        <v>-3580</v>
      </c>
      <c r="H178" s="16">
        <v>332646</v>
      </c>
      <c r="I178" s="16">
        <v>0</v>
      </c>
      <c r="J178" s="16">
        <v>332646</v>
      </c>
      <c r="K178" s="74">
        <v>11.4</v>
      </c>
      <c r="L178" s="74">
        <v>11.4</v>
      </c>
    </row>
    <row r="179" spans="1:12" x14ac:dyDescent="0.35">
      <c r="A179" s="20" t="s">
        <v>529</v>
      </c>
      <c r="B179" s="16">
        <v>319249</v>
      </c>
      <c r="C179" s="16">
        <v>24100</v>
      </c>
      <c r="D179" s="16">
        <v>343349</v>
      </c>
      <c r="E179" s="16">
        <v>3386</v>
      </c>
      <c r="F179" s="16">
        <v>5123</v>
      </c>
      <c r="G179" s="16">
        <v>330</v>
      </c>
      <c r="H179" s="16">
        <v>352188</v>
      </c>
      <c r="I179" s="16">
        <v>0</v>
      </c>
      <c r="J179" s="16">
        <v>352188</v>
      </c>
      <c r="K179" s="74">
        <v>0</v>
      </c>
      <c r="L179" s="74">
        <v>0</v>
      </c>
    </row>
    <row r="180" spans="1:12" x14ac:dyDescent="0.35">
      <c r="A180" s="20" t="s">
        <v>1939</v>
      </c>
      <c r="B180" s="16">
        <v>332227</v>
      </c>
      <c r="C180" s="16">
        <v>13565</v>
      </c>
      <c r="D180" s="16">
        <v>345792</v>
      </c>
      <c r="E180" s="16">
        <v>3325</v>
      </c>
      <c r="F180" s="16">
        <v>5323</v>
      </c>
      <c r="G180" s="16">
        <v>-2427</v>
      </c>
      <c r="H180" s="16">
        <v>352013</v>
      </c>
      <c r="I180" s="16">
        <v>0</v>
      </c>
      <c r="J180" s="16">
        <v>352013</v>
      </c>
      <c r="K180" s="74">
        <v>0</v>
      </c>
      <c r="L180" s="74">
        <v>0</v>
      </c>
    </row>
    <row r="181" spans="1:12" ht="32.25" customHeight="1" x14ac:dyDescent="0.35">
      <c r="A181" s="20" t="s">
        <v>530</v>
      </c>
      <c r="B181" s="16">
        <v>24693</v>
      </c>
      <c r="C181" s="16">
        <v>1506</v>
      </c>
      <c r="D181" s="16">
        <v>26199</v>
      </c>
      <c r="E181" s="16">
        <v>201</v>
      </c>
      <c r="F181" s="16">
        <v>517</v>
      </c>
      <c r="G181" s="16">
        <v>1</v>
      </c>
      <c r="H181" s="16">
        <v>26918</v>
      </c>
      <c r="I181" s="16">
        <v>0</v>
      </c>
      <c r="J181" s="16">
        <v>26918</v>
      </c>
      <c r="K181" s="73">
        <v>2.9</v>
      </c>
      <c r="L181" s="73">
        <v>2.9</v>
      </c>
    </row>
    <row r="182" spans="1:12" x14ac:dyDescent="0.35">
      <c r="A182" s="20" t="s">
        <v>531</v>
      </c>
      <c r="B182" s="16">
        <v>24878</v>
      </c>
      <c r="C182" s="16">
        <v>1506</v>
      </c>
      <c r="D182" s="16">
        <v>26384</v>
      </c>
      <c r="E182" s="16">
        <v>201</v>
      </c>
      <c r="F182" s="16">
        <v>517</v>
      </c>
      <c r="G182" s="16">
        <v>0</v>
      </c>
      <c r="H182" s="16">
        <v>27102</v>
      </c>
      <c r="I182" s="16">
        <v>0</v>
      </c>
      <c r="J182" s="16">
        <v>27102</v>
      </c>
      <c r="K182" s="73">
        <v>2.9</v>
      </c>
      <c r="L182" s="73">
        <v>2.9</v>
      </c>
    </row>
    <row r="183" spans="1:12" x14ac:dyDescent="0.35">
      <c r="A183" s="20" t="s">
        <v>532</v>
      </c>
      <c r="B183" s="16">
        <v>26724</v>
      </c>
      <c r="C183" s="16">
        <v>1501</v>
      </c>
      <c r="D183" s="16">
        <v>28225</v>
      </c>
      <c r="E183" s="16">
        <v>198</v>
      </c>
      <c r="F183" s="16">
        <v>516</v>
      </c>
      <c r="G183" s="16">
        <v>1</v>
      </c>
      <c r="H183" s="16">
        <v>28940</v>
      </c>
      <c r="I183" s="16">
        <v>0</v>
      </c>
      <c r="J183" s="16">
        <v>28940</v>
      </c>
      <c r="K183" s="73">
        <v>3.1</v>
      </c>
      <c r="L183" s="73">
        <v>3.1</v>
      </c>
    </row>
    <row r="184" spans="1:12" x14ac:dyDescent="0.35">
      <c r="A184" s="20" t="s">
        <v>533</v>
      </c>
      <c r="B184" s="16">
        <v>25811</v>
      </c>
      <c r="C184" s="16">
        <v>1596</v>
      </c>
      <c r="D184" s="16">
        <v>27407</v>
      </c>
      <c r="E184" s="16">
        <v>327</v>
      </c>
      <c r="F184" s="16">
        <v>517</v>
      </c>
      <c r="G184" s="16">
        <v>1</v>
      </c>
      <c r="H184" s="16">
        <v>28252</v>
      </c>
      <c r="I184" s="16">
        <v>0</v>
      </c>
      <c r="J184" s="16">
        <v>28252</v>
      </c>
      <c r="K184" s="73">
        <v>3</v>
      </c>
      <c r="L184" s="73">
        <v>3</v>
      </c>
    </row>
    <row r="185" spans="1:12" x14ac:dyDescent="0.35">
      <c r="A185" s="20" t="s">
        <v>534</v>
      </c>
      <c r="B185" s="16">
        <v>25944</v>
      </c>
      <c r="C185" s="16">
        <v>1596</v>
      </c>
      <c r="D185" s="16">
        <v>27540</v>
      </c>
      <c r="E185" s="16">
        <v>327</v>
      </c>
      <c r="F185" s="16">
        <v>517</v>
      </c>
      <c r="G185" s="16">
        <v>0</v>
      </c>
      <c r="H185" s="16">
        <v>28384</v>
      </c>
      <c r="I185" s="16">
        <v>0</v>
      </c>
      <c r="J185" s="16">
        <v>28384</v>
      </c>
      <c r="K185" s="73">
        <v>3</v>
      </c>
      <c r="L185" s="73">
        <v>3</v>
      </c>
    </row>
    <row r="186" spans="1:12" x14ac:dyDescent="0.35">
      <c r="A186" s="20" t="s">
        <v>535</v>
      </c>
      <c r="B186" s="16">
        <v>26226</v>
      </c>
      <c r="C186" s="16">
        <v>1596</v>
      </c>
      <c r="D186" s="16">
        <v>27822</v>
      </c>
      <c r="E186" s="16">
        <v>321</v>
      </c>
      <c r="F186" s="16">
        <v>516</v>
      </c>
      <c r="G186" s="16">
        <v>1</v>
      </c>
      <c r="H186" s="16">
        <v>28660</v>
      </c>
      <c r="I186" s="16">
        <v>0</v>
      </c>
      <c r="J186" s="16">
        <v>28660</v>
      </c>
      <c r="K186" s="73">
        <v>3</v>
      </c>
      <c r="L186" s="73">
        <v>3</v>
      </c>
    </row>
    <row r="187" spans="1:12" x14ac:dyDescent="0.35">
      <c r="A187" s="20" t="s">
        <v>536</v>
      </c>
      <c r="B187" s="16">
        <v>25304</v>
      </c>
      <c r="C187" s="16">
        <v>1416</v>
      </c>
      <c r="D187" s="16">
        <v>26720</v>
      </c>
      <c r="E187" s="16">
        <v>263</v>
      </c>
      <c r="F187" s="16">
        <v>517</v>
      </c>
      <c r="G187" s="16">
        <v>1</v>
      </c>
      <c r="H187" s="16">
        <v>27501</v>
      </c>
      <c r="I187" s="16">
        <v>0</v>
      </c>
      <c r="J187" s="16">
        <v>27501</v>
      </c>
      <c r="K187" s="73">
        <v>2.9</v>
      </c>
      <c r="L187" s="73">
        <v>2.9</v>
      </c>
    </row>
    <row r="188" spans="1:12" x14ac:dyDescent="0.35">
      <c r="A188" s="20" t="s">
        <v>537</v>
      </c>
      <c r="B188" s="16">
        <v>25999</v>
      </c>
      <c r="C188" s="16">
        <v>1416</v>
      </c>
      <c r="D188" s="16">
        <v>27415</v>
      </c>
      <c r="E188" s="16">
        <v>263</v>
      </c>
      <c r="F188" s="16">
        <v>517</v>
      </c>
      <c r="G188" s="16">
        <v>1</v>
      </c>
      <c r="H188" s="16">
        <v>28196</v>
      </c>
      <c r="I188" s="16">
        <v>0</v>
      </c>
      <c r="J188" s="16">
        <v>28196</v>
      </c>
      <c r="K188" s="73">
        <v>2.9</v>
      </c>
      <c r="L188" s="73">
        <v>2.9</v>
      </c>
    </row>
    <row r="189" spans="1:12" x14ac:dyDescent="0.35">
      <c r="A189" s="20" t="s">
        <v>538</v>
      </c>
      <c r="B189" s="16">
        <v>28037</v>
      </c>
      <c r="C189" s="16">
        <v>1415</v>
      </c>
      <c r="D189" s="16">
        <v>29452</v>
      </c>
      <c r="E189" s="16">
        <v>258</v>
      </c>
      <c r="F189" s="16">
        <v>516</v>
      </c>
      <c r="G189" s="16">
        <v>1</v>
      </c>
      <c r="H189" s="16">
        <v>30227</v>
      </c>
      <c r="I189" s="16">
        <v>0</v>
      </c>
      <c r="J189" s="16">
        <v>30227</v>
      </c>
      <c r="K189" s="73">
        <v>3.2</v>
      </c>
      <c r="L189" s="73">
        <v>3.2</v>
      </c>
    </row>
    <row r="190" spans="1:12" x14ac:dyDescent="0.35">
      <c r="A190" s="20" t="s">
        <v>71</v>
      </c>
      <c r="B190" s="16">
        <v>26658</v>
      </c>
      <c r="C190" s="16">
        <v>2448</v>
      </c>
      <c r="D190" s="16">
        <v>29106</v>
      </c>
      <c r="E190" s="16">
        <v>386</v>
      </c>
      <c r="F190" s="16">
        <v>515</v>
      </c>
      <c r="G190" s="16">
        <v>1</v>
      </c>
      <c r="H190" s="16">
        <v>30008</v>
      </c>
      <c r="I190" s="16">
        <v>0</v>
      </c>
      <c r="J190" s="16">
        <v>30008</v>
      </c>
      <c r="K190" s="73">
        <v>3.1</v>
      </c>
      <c r="L190" s="73">
        <v>3.1</v>
      </c>
    </row>
    <row r="191" spans="1:12" x14ac:dyDescent="0.35">
      <c r="A191" s="20" t="s">
        <v>72</v>
      </c>
      <c r="B191" s="16">
        <v>27961</v>
      </c>
      <c r="C191" s="16">
        <v>931</v>
      </c>
      <c r="D191" s="16">
        <v>28892</v>
      </c>
      <c r="E191" s="16">
        <v>386</v>
      </c>
      <c r="F191" s="16">
        <v>515</v>
      </c>
      <c r="G191" s="16">
        <v>0</v>
      </c>
      <c r="H191" s="16">
        <v>29793</v>
      </c>
      <c r="I191" s="16">
        <v>0</v>
      </c>
      <c r="J191" s="16">
        <v>29793</v>
      </c>
      <c r="K191" s="73">
        <v>3.1</v>
      </c>
      <c r="L191" s="73">
        <v>3.1</v>
      </c>
    </row>
    <row r="192" spans="1:12" x14ac:dyDescent="0.35">
      <c r="A192" s="20" t="s">
        <v>73</v>
      </c>
      <c r="B192" s="16">
        <v>28822</v>
      </c>
      <c r="C192" s="16">
        <v>499</v>
      </c>
      <c r="D192" s="16">
        <v>29321</v>
      </c>
      <c r="E192" s="16">
        <v>386</v>
      </c>
      <c r="F192" s="16">
        <v>519</v>
      </c>
      <c r="G192" s="16">
        <v>0</v>
      </c>
      <c r="H192" s="16">
        <v>30226</v>
      </c>
      <c r="I192" s="16">
        <v>0</v>
      </c>
      <c r="J192" s="16">
        <v>30226</v>
      </c>
      <c r="K192" s="73">
        <v>3.1</v>
      </c>
      <c r="L192" s="73">
        <v>3.1</v>
      </c>
    </row>
    <row r="193" spans="1:12" x14ac:dyDescent="0.35">
      <c r="A193" s="20" t="s">
        <v>74</v>
      </c>
      <c r="B193" s="16">
        <v>26172</v>
      </c>
      <c r="C193" s="16">
        <v>2038</v>
      </c>
      <c r="D193" s="16">
        <v>28210</v>
      </c>
      <c r="E193" s="16">
        <v>249</v>
      </c>
      <c r="F193" s="16">
        <v>546</v>
      </c>
      <c r="G193" s="16">
        <v>0</v>
      </c>
      <c r="H193" s="16">
        <v>29005</v>
      </c>
      <c r="I193" s="16">
        <v>0</v>
      </c>
      <c r="J193" s="16">
        <v>29005</v>
      </c>
      <c r="K193" s="73">
        <v>3</v>
      </c>
      <c r="L193" s="73">
        <v>3</v>
      </c>
    </row>
    <row r="194" spans="1:12" x14ac:dyDescent="0.35">
      <c r="A194" s="20" t="s">
        <v>75</v>
      </c>
      <c r="B194" s="16">
        <v>26328</v>
      </c>
      <c r="C194" s="16">
        <v>1166</v>
      </c>
      <c r="D194" s="16">
        <v>27494</v>
      </c>
      <c r="E194" s="16">
        <v>251</v>
      </c>
      <c r="F194" s="16">
        <v>546</v>
      </c>
      <c r="G194" s="16">
        <v>1</v>
      </c>
      <c r="H194" s="16">
        <v>28292</v>
      </c>
      <c r="I194" s="16">
        <v>0</v>
      </c>
      <c r="J194" s="16">
        <v>28292</v>
      </c>
      <c r="K194" s="73">
        <v>2.9</v>
      </c>
      <c r="L194" s="73">
        <v>2.9</v>
      </c>
    </row>
    <row r="195" spans="1:12" x14ac:dyDescent="0.35">
      <c r="A195" s="20" t="s">
        <v>76</v>
      </c>
      <c r="B195" s="16">
        <v>26047</v>
      </c>
      <c r="C195" s="16">
        <v>1701</v>
      </c>
      <c r="D195" s="16">
        <v>27748</v>
      </c>
      <c r="E195" s="16">
        <v>248</v>
      </c>
      <c r="F195" s="16">
        <v>544</v>
      </c>
      <c r="G195" s="16">
        <v>0</v>
      </c>
      <c r="H195" s="16">
        <v>28540</v>
      </c>
      <c r="I195" s="16">
        <v>0</v>
      </c>
      <c r="J195" s="16">
        <v>28540</v>
      </c>
      <c r="K195" s="73">
        <v>2.9</v>
      </c>
      <c r="L195" s="73">
        <v>2.9</v>
      </c>
    </row>
    <row r="196" spans="1:12" x14ac:dyDescent="0.35">
      <c r="A196" s="20" t="s">
        <v>77</v>
      </c>
      <c r="B196" s="16">
        <v>26154</v>
      </c>
      <c r="C196" s="16">
        <v>2372</v>
      </c>
      <c r="D196" s="16">
        <v>28526</v>
      </c>
      <c r="E196" s="16">
        <v>400</v>
      </c>
      <c r="F196" s="16">
        <v>546</v>
      </c>
      <c r="G196" s="16">
        <v>1</v>
      </c>
      <c r="H196" s="16">
        <v>29473</v>
      </c>
      <c r="I196" s="16">
        <v>0</v>
      </c>
      <c r="J196" s="16">
        <v>29473</v>
      </c>
      <c r="K196" s="73">
        <v>3</v>
      </c>
      <c r="L196" s="73">
        <v>3</v>
      </c>
    </row>
    <row r="197" spans="1:12" x14ac:dyDescent="0.35">
      <c r="A197" s="20" t="s">
        <v>78</v>
      </c>
      <c r="B197" s="16">
        <v>26610</v>
      </c>
      <c r="C197" s="16">
        <v>1368</v>
      </c>
      <c r="D197" s="16">
        <v>27978</v>
      </c>
      <c r="E197" s="16">
        <v>401</v>
      </c>
      <c r="F197" s="16">
        <v>546</v>
      </c>
      <c r="G197" s="16">
        <v>1</v>
      </c>
      <c r="H197" s="16">
        <v>28926</v>
      </c>
      <c r="I197" s="16">
        <v>0</v>
      </c>
      <c r="J197" s="16">
        <v>28926</v>
      </c>
      <c r="K197" s="73">
        <v>2.9</v>
      </c>
      <c r="L197" s="73">
        <v>2.9</v>
      </c>
    </row>
    <row r="198" spans="1:12" x14ac:dyDescent="0.35">
      <c r="A198" s="20" t="s">
        <v>79</v>
      </c>
      <c r="B198" s="16">
        <v>26492</v>
      </c>
      <c r="C198" s="16">
        <v>1501</v>
      </c>
      <c r="D198" s="16">
        <v>27993</v>
      </c>
      <c r="E198" s="16">
        <v>403</v>
      </c>
      <c r="F198" s="16">
        <v>544</v>
      </c>
      <c r="G198" s="16">
        <v>0</v>
      </c>
      <c r="H198" s="16">
        <v>28940</v>
      </c>
      <c r="I198" s="16">
        <v>0</v>
      </c>
      <c r="J198" s="16">
        <v>28940</v>
      </c>
      <c r="K198" s="73">
        <v>2.9</v>
      </c>
      <c r="L198" s="73">
        <v>2.9</v>
      </c>
    </row>
    <row r="199" spans="1:12" x14ac:dyDescent="0.35">
      <c r="A199" s="20" t="s">
        <v>80</v>
      </c>
      <c r="B199" s="16">
        <v>27357</v>
      </c>
      <c r="C199" s="16">
        <v>1523</v>
      </c>
      <c r="D199" s="16">
        <v>28880</v>
      </c>
      <c r="E199" s="16">
        <v>387</v>
      </c>
      <c r="F199" s="16">
        <v>546</v>
      </c>
      <c r="G199" s="16">
        <v>0</v>
      </c>
      <c r="H199" s="16">
        <v>29813</v>
      </c>
      <c r="I199" s="16">
        <v>0</v>
      </c>
      <c r="J199" s="16">
        <v>29813</v>
      </c>
      <c r="K199" s="73">
        <v>3</v>
      </c>
      <c r="L199" s="73">
        <v>3</v>
      </c>
    </row>
    <row r="200" spans="1:12" x14ac:dyDescent="0.35">
      <c r="A200" s="20" t="s">
        <v>81</v>
      </c>
      <c r="B200" s="16">
        <v>26702</v>
      </c>
      <c r="C200" s="16">
        <v>1755</v>
      </c>
      <c r="D200" s="16">
        <v>28457</v>
      </c>
      <c r="E200" s="16">
        <v>388</v>
      </c>
      <c r="F200" s="16">
        <v>546</v>
      </c>
      <c r="G200" s="16">
        <v>1</v>
      </c>
      <c r="H200" s="16">
        <v>29392</v>
      </c>
      <c r="I200" s="16">
        <v>0</v>
      </c>
      <c r="J200" s="16">
        <v>29392</v>
      </c>
      <c r="K200" s="73">
        <v>2.9</v>
      </c>
      <c r="L200" s="73">
        <v>2.9</v>
      </c>
    </row>
    <row r="201" spans="1:12" x14ac:dyDescent="0.35">
      <c r="A201" s="20" t="s">
        <v>82</v>
      </c>
      <c r="B201" s="16">
        <v>28201</v>
      </c>
      <c r="C201" s="16">
        <v>2361</v>
      </c>
      <c r="D201" s="16">
        <v>30562</v>
      </c>
      <c r="E201" s="16">
        <v>387</v>
      </c>
      <c r="F201" s="16">
        <v>544</v>
      </c>
      <c r="G201" s="16">
        <v>0</v>
      </c>
      <c r="H201" s="16">
        <v>31493</v>
      </c>
      <c r="I201" s="16">
        <v>0</v>
      </c>
      <c r="J201" s="16">
        <v>31493</v>
      </c>
      <c r="K201" s="73">
        <v>3.1</v>
      </c>
      <c r="L201" s="73">
        <v>3.1</v>
      </c>
    </row>
    <row r="202" spans="1:12" x14ac:dyDescent="0.35">
      <c r="A202" s="20" t="s">
        <v>83</v>
      </c>
      <c r="B202" s="16">
        <v>27876</v>
      </c>
      <c r="C202" s="16">
        <v>1839</v>
      </c>
      <c r="D202" s="16">
        <v>29715</v>
      </c>
      <c r="E202" s="16">
        <v>318</v>
      </c>
      <c r="F202" s="16">
        <v>543</v>
      </c>
      <c r="G202" s="16">
        <v>0</v>
      </c>
      <c r="H202" s="16">
        <v>30576</v>
      </c>
      <c r="I202" s="16">
        <v>0</v>
      </c>
      <c r="J202" s="16">
        <v>30576</v>
      </c>
      <c r="K202" s="73">
        <v>3</v>
      </c>
      <c r="L202" s="73">
        <v>3</v>
      </c>
    </row>
    <row r="203" spans="1:12" x14ac:dyDescent="0.35">
      <c r="A203" s="20" t="s">
        <v>84</v>
      </c>
      <c r="B203" s="16">
        <v>27929</v>
      </c>
      <c r="C203" s="16">
        <v>1212</v>
      </c>
      <c r="D203" s="16">
        <v>29141</v>
      </c>
      <c r="E203" s="16">
        <v>319</v>
      </c>
      <c r="F203" s="16">
        <v>543</v>
      </c>
      <c r="G203" s="16">
        <v>1</v>
      </c>
      <c r="H203" s="16">
        <v>30004</v>
      </c>
      <c r="I203" s="16">
        <v>0</v>
      </c>
      <c r="J203" s="16">
        <v>30004</v>
      </c>
      <c r="K203" s="73">
        <v>3</v>
      </c>
      <c r="L203" s="73">
        <v>3</v>
      </c>
    </row>
    <row r="204" spans="1:12" x14ac:dyDescent="0.35">
      <c r="A204" s="20" t="s">
        <v>85</v>
      </c>
      <c r="B204" s="16">
        <v>28914</v>
      </c>
      <c r="C204" s="16">
        <v>581</v>
      </c>
      <c r="D204" s="16">
        <v>29495</v>
      </c>
      <c r="E204" s="16">
        <v>317</v>
      </c>
      <c r="F204" s="16">
        <v>549</v>
      </c>
      <c r="G204" s="16">
        <v>2</v>
      </c>
      <c r="H204" s="16">
        <v>30363</v>
      </c>
      <c r="I204" s="16">
        <v>0</v>
      </c>
      <c r="J204" s="16">
        <v>30363</v>
      </c>
      <c r="K204" s="73">
        <v>3</v>
      </c>
      <c r="L204" s="73">
        <v>3</v>
      </c>
    </row>
    <row r="205" spans="1:12" x14ac:dyDescent="0.35">
      <c r="A205" s="20" t="s">
        <v>86</v>
      </c>
      <c r="B205" s="16">
        <v>26769</v>
      </c>
      <c r="C205" s="16">
        <v>2219</v>
      </c>
      <c r="D205" s="16">
        <v>28988</v>
      </c>
      <c r="E205" s="16">
        <v>287</v>
      </c>
      <c r="F205" s="16">
        <v>562</v>
      </c>
      <c r="G205" s="16">
        <v>2</v>
      </c>
      <c r="H205" s="16">
        <v>29839</v>
      </c>
      <c r="I205" s="16">
        <v>0</v>
      </c>
      <c r="J205" s="16">
        <v>29839</v>
      </c>
      <c r="K205" s="73">
        <v>2.9</v>
      </c>
      <c r="L205" s="73">
        <v>2.9</v>
      </c>
    </row>
    <row r="206" spans="1:12" x14ac:dyDescent="0.35">
      <c r="A206" s="20" t="s">
        <v>87</v>
      </c>
      <c r="B206" s="16">
        <v>26589</v>
      </c>
      <c r="C206" s="16">
        <v>2012</v>
      </c>
      <c r="D206" s="16">
        <v>28601</v>
      </c>
      <c r="E206" s="16">
        <v>287</v>
      </c>
      <c r="F206" s="16">
        <v>562</v>
      </c>
      <c r="G206" s="16">
        <v>1</v>
      </c>
      <c r="H206" s="16">
        <v>29451</v>
      </c>
      <c r="I206" s="16">
        <v>0</v>
      </c>
      <c r="J206" s="16">
        <v>29451</v>
      </c>
      <c r="K206" s="73">
        <v>2.9</v>
      </c>
      <c r="L206" s="73">
        <v>2.9</v>
      </c>
    </row>
    <row r="207" spans="1:12" x14ac:dyDescent="0.35">
      <c r="A207" s="20" t="s">
        <v>88</v>
      </c>
      <c r="B207" s="16">
        <v>26781</v>
      </c>
      <c r="C207" s="16">
        <v>1434</v>
      </c>
      <c r="D207" s="16">
        <v>28215</v>
      </c>
      <c r="E207" s="16">
        <v>287</v>
      </c>
      <c r="F207" s="16">
        <v>565</v>
      </c>
      <c r="G207" s="16">
        <v>2</v>
      </c>
      <c r="H207" s="16">
        <v>29069</v>
      </c>
      <c r="I207" s="16">
        <v>0</v>
      </c>
      <c r="J207" s="16">
        <v>29069</v>
      </c>
      <c r="K207" s="73">
        <v>2.8</v>
      </c>
      <c r="L207" s="73">
        <v>2.8</v>
      </c>
    </row>
    <row r="208" spans="1:12" x14ac:dyDescent="0.35">
      <c r="A208" s="20" t="s">
        <v>89</v>
      </c>
      <c r="B208" s="16">
        <v>27380</v>
      </c>
      <c r="C208" s="16">
        <v>2195</v>
      </c>
      <c r="D208" s="16">
        <v>29575</v>
      </c>
      <c r="E208" s="16">
        <v>359</v>
      </c>
      <c r="F208" s="16">
        <v>562</v>
      </c>
      <c r="G208" s="16">
        <v>1</v>
      </c>
      <c r="H208" s="16">
        <v>30497</v>
      </c>
      <c r="I208" s="16">
        <v>0</v>
      </c>
      <c r="J208" s="16">
        <v>30497</v>
      </c>
      <c r="K208" s="73">
        <v>3</v>
      </c>
      <c r="L208" s="73">
        <v>3</v>
      </c>
    </row>
    <row r="209" spans="1:12" x14ac:dyDescent="0.35">
      <c r="A209" s="20" t="s">
        <v>90</v>
      </c>
      <c r="B209" s="16">
        <v>27887</v>
      </c>
      <c r="C209" s="16">
        <v>1567</v>
      </c>
      <c r="D209" s="16">
        <v>29454</v>
      </c>
      <c r="E209" s="16">
        <v>357</v>
      </c>
      <c r="F209" s="16">
        <v>562</v>
      </c>
      <c r="G209" s="16">
        <v>1</v>
      </c>
      <c r="H209" s="16">
        <v>30374</v>
      </c>
      <c r="I209" s="16">
        <v>0</v>
      </c>
      <c r="J209" s="16">
        <v>30374</v>
      </c>
      <c r="K209" s="73">
        <v>2.9</v>
      </c>
      <c r="L209" s="73">
        <v>2.9</v>
      </c>
    </row>
    <row r="210" spans="1:12" x14ac:dyDescent="0.35">
      <c r="A210" s="20" t="s">
        <v>91</v>
      </c>
      <c r="B210" s="16">
        <v>27845</v>
      </c>
      <c r="C210" s="16">
        <v>1815</v>
      </c>
      <c r="D210" s="16">
        <v>29660</v>
      </c>
      <c r="E210" s="16">
        <v>358</v>
      </c>
      <c r="F210" s="16">
        <v>565</v>
      </c>
      <c r="G210" s="16">
        <v>2</v>
      </c>
      <c r="H210" s="16">
        <v>30585</v>
      </c>
      <c r="I210" s="16">
        <v>0</v>
      </c>
      <c r="J210" s="16">
        <v>30585</v>
      </c>
      <c r="K210" s="73">
        <v>3</v>
      </c>
      <c r="L210" s="73">
        <v>3</v>
      </c>
    </row>
    <row r="211" spans="1:12" x14ac:dyDescent="0.35">
      <c r="A211" s="20" t="s">
        <v>92</v>
      </c>
      <c r="B211" s="16">
        <v>28631</v>
      </c>
      <c r="C211" s="16">
        <v>1144</v>
      </c>
      <c r="D211" s="16">
        <v>29775</v>
      </c>
      <c r="E211" s="16">
        <v>383</v>
      </c>
      <c r="F211" s="16">
        <v>562</v>
      </c>
      <c r="G211" s="16">
        <v>2</v>
      </c>
      <c r="H211" s="16">
        <v>30722</v>
      </c>
      <c r="I211" s="16">
        <v>0</v>
      </c>
      <c r="J211" s="16">
        <v>30722</v>
      </c>
      <c r="K211" s="73">
        <v>3</v>
      </c>
      <c r="L211" s="73">
        <v>3</v>
      </c>
    </row>
    <row r="212" spans="1:12" x14ac:dyDescent="0.35">
      <c r="A212" s="20" t="s">
        <v>93</v>
      </c>
      <c r="B212" s="16">
        <v>28615</v>
      </c>
      <c r="C212" s="16">
        <v>1018</v>
      </c>
      <c r="D212" s="16">
        <v>29633</v>
      </c>
      <c r="E212" s="16">
        <v>383</v>
      </c>
      <c r="F212" s="16">
        <v>562</v>
      </c>
      <c r="G212" s="16">
        <v>1</v>
      </c>
      <c r="H212" s="16">
        <v>30579</v>
      </c>
      <c r="I212" s="16">
        <v>0</v>
      </c>
      <c r="J212" s="16">
        <v>30579</v>
      </c>
      <c r="K212" s="73">
        <v>2.9</v>
      </c>
      <c r="L212" s="73">
        <v>2.9</v>
      </c>
    </row>
    <row r="213" spans="1:12" x14ac:dyDescent="0.35">
      <c r="A213" s="20" t="s">
        <v>94</v>
      </c>
      <c r="B213" s="16">
        <v>28071</v>
      </c>
      <c r="C213" s="16">
        <v>2512</v>
      </c>
      <c r="D213" s="16">
        <v>30583</v>
      </c>
      <c r="E213" s="16">
        <v>382</v>
      </c>
      <c r="F213" s="16">
        <v>565</v>
      </c>
      <c r="G213" s="16">
        <v>2</v>
      </c>
      <c r="H213" s="16">
        <v>31532</v>
      </c>
      <c r="I213" s="16">
        <v>0</v>
      </c>
      <c r="J213" s="16">
        <v>31532</v>
      </c>
      <c r="K213" s="73">
        <v>3</v>
      </c>
      <c r="L213" s="73">
        <v>3</v>
      </c>
    </row>
    <row r="214" spans="1:12" x14ac:dyDescent="0.35">
      <c r="A214" s="20" t="s">
        <v>95</v>
      </c>
      <c r="B214" s="16">
        <v>28856</v>
      </c>
      <c r="C214" s="16">
        <v>2231</v>
      </c>
      <c r="D214" s="16">
        <v>31087</v>
      </c>
      <c r="E214" s="16">
        <v>400</v>
      </c>
      <c r="F214" s="16">
        <v>563</v>
      </c>
      <c r="G214" s="16">
        <v>1</v>
      </c>
      <c r="H214" s="16">
        <v>32051</v>
      </c>
      <c r="I214" s="16">
        <v>0</v>
      </c>
      <c r="J214" s="16">
        <v>32051</v>
      </c>
      <c r="K214" s="73">
        <v>3</v>
      </c>
      <c r="L214" s="73">
        <v>3</v>
      </c>
    </row>
    <row r="215" spans="1:12" x14ac:dyDescent="0.35">
      <c r="A215" s="20" t="s">
        <v>96</v>
      </c>
      <c r="B215" s="16">
        <v>28540</v>
      </c>
      <c r="C215" s="16">
        <v>1646</v>
      </c>
      <c r="D215" s="16">
        <v>30186</v>
      </c>
      <c r="E215" s="16">
        <v>400</v>
      </c>
      <c r="F215" s="16">
        <v>563</v>
      </c>
      <c r="G215" s="16">
        <v>1</v>
      </c>
      <c r="H215" s="16">
        <v>31150</v>
      </c>
      <c r="I215" s="16">
        <v>0</v>
      </c>
      <c r="J215" s="16">
        <v>31150</v>
      </c>
      <c r="K215" s="73">
        <v>2.9</v>
      </c>
      <c r="L215" s="73">
        <v>2.9</v>
      </c>
    </row>
    <row r="216" spans="1:12" x14ac:dyDescent="0.35">
      <c r="A216" s="20" t="s">
        <v>97</v>
      </c>
      <c r="B216" s="16">
        <v>29097</v>
      </c>
      <c r="C216" s="16">
        <v>1215</v>
      </c>
      <c r="D216" s="16">
        <v>30312</v>
      </c>
      <c r="E216" s="16">
        <v>401</v>
      </c>
      <c r="F216" s="16">
        <v>563</v>
      </c>
      <c r="G216" s="16">
        <v>-13</v>
      </c>
      <c r="H216" s="16">
        <v>31263</v>
      </c>
      <c r="I216" s="16">
        <v>0</v>
      </c>
      <c r="J216" s="16">
        <v>31263</v>
      </c>
      <c r="K216" s="73">
        <v>2.9</v>
      </c>
      <c r="L216" s="73">
        <v>2.9</v>
      </c>
    </row>
    <row r="217" spans="1:12" x14ac:dyDescent="0.35">
      <c r="A217" s="20" t="s">
        <v>98</v>
      </c>
      <c r="B217" s="16">
        <v>32486</v>
      </c>
      <c r="C217" s="16">
        <v>1846</v>
      </c>
      <c r="D217" s="16">
        <v>34332</v>
      </c>
      <c r="E217" s="16">
        <v>347</v>
      </c>
      <c r="F217" s="16">
        <v>562</v>
      </c>
      <c r="G217" s="16">
        <v>-13</v>
      </c>
      <c r="H217" s="16">
        <v>35228</v>
      </c>
      <c r="I217" s="16">
        <v>0</v>
      </c>
      <c r="J217" s="16">
        <v>35228</v>
      </c>
      <c r="K217" s="73">
        <v>3.3</v>
      </c>
      <c r="L217" s="73">
        <v>3.3</v>
      </c>
    </row>
    <row r="218" spans="1:12" x14ac:dyDescent="0.35">
      <c r="A218" s="20" t="s">
        <v>99</v>
      </c>
      <c r="B218" s="16">
        <v>20219</v>
      </c>
      <c r="C218" s="16">
        <v>1709</v>
      </c>
      <c r="D218" s="16">
        <v>21928</v>
      </c>
      <c r="E218" s="16">
        <v>347</v>
      </c>
      <c r="F218" s="16">
        <v>562</v>
      </c>
      <c r="G218" s="16">
        <v>-13</v>
      </c>
      <c r="H218" s="16">
        <v>22824</v>
      </c>
      <c r="I218" s="16">
        <v>0</v>
      </c>
      <c r="J218" s="16">
        <v>22824</v>
      </c>
      <c r="K218" s="73">
        <v>2.1</v>
      </c>
      <c r="L218" s="73">
        <v>2.1</v>
      </c>
    </row>
    <row r="219" spans="1:12" x14ac:dyDescent="0.35">
      <c r="A219" s="20" t="s">
        <v>100</v>
      </c>
      <c r="B219" s="16">
        <v>32138</v>
      </c>
      <c r="C219" s="16">
        <v>2221</v>
      </c>
      <c r="D219" s="16">
        <v>34359</v>
      </c>
      <c r="E219" s="16">
        <v>348</v>
      </c>
      <c r="F219" s="16">
        <v>566</v>
      </c>
      <c r="G219" s="16">
        <v>-13</v>
      </c>
      <c r="H219" s="16">
        <v>35260</v>
      </c>
      <c r="I219" s="16">
        <v>0</v>
      </c>
      <c r="J219" s="16">
        <v>35260</v>
      </c>
      <c r="K219" s="73">
        <v>3.3</v>
      </c>
      <c r="L219" s="73">
        <v>3.3</v>
      </c>
    </row>
    <row r="220" spans="1:12" x14ac:dyDescent="0.35">
      <c r="A220" s="20" t="s">
        <v>101</v>
      </c>
      <c r="B220" s="16">
        <v>34027</v>
      </c>
      <c r="C220" s="16">
        <v>-3523</v>
      </c>
      <c r="D220" s="16">
        <v>30504</v>
      </c>
      <c r="E220" s="16">
        <v>400</v>
      </c>
      <c r="F220" s="16">
        <v>562</v>
      </c>
      <c r="G220" s="16">
        <v>-13</v>
      </c>
      <c r="H220" s="16">
        <v>31453</v>
      </c>
      <c r="I220" s="16">
        <v>0</v>
      </c>
      <c r="J220" s="16">
        <v>31453</v>
      </c>
      <c r="K220" s="73">
        <v>2.9</v>
      </c>
      <c r="L220" s="73">
        <v>2.9</v>
      </c>
    </row>
    <row r="221" spans="1:12" x14ac:dyDescent="0.35">
      <c r="A221" s="20" t="s">
        <v>102</v>
      </c>
      <c r="B221" s="16">
        <v>35227</v>
      </c>
      <c r="C221" s="16">
        <v>1065</v>
      </c>
      <c r="D221" s="16">
        <v>36292</v>
      </c>
      <c r="E221" s="16">
        <v>400</v>
      </c>
      <c r="F221" s="16">
        <v>562</v>
      </c>
      <c r="G221" s="16">
        <v>-14</v>
      </c>
      <c r="H221" s="16">
        <v>37240</v>
      </c>
      <c r="I221" s="16">
        <v>0</v>
      </c>
      <c r="J221" s="16">
        <v>37240</v>
      </c>
      <c r="K221" s="73">
        <v>3.4</v>
      </c>
      <c r="L221" s="73">
        <v>3.4</v>
      </c>
    </row>
    <row r="222" spans="1:12" x14ac:dyDescent="0.35">
      <c r="A222" s="20" t="s">
        <v>103</v>
      </c>
      <c r="B222" s="16">
        <v>25154</v>
      </c>
      <c r="C222" s="16">
        <v>1986</v>
      </c>
      <c r="D222" s="16">
        <v>27140</v>
      </c>
      <c r="E222" s="16">
        <v>400</v>
      </c>
      <c r="F222" s="16">
        <v>566</v>
      </c>
      <c r="G222" s="16">
        <v>-13</v>
      </c>
      <c r="H222" s="16">
        <v>28093</v>
      </c>
      <c r="I222" s="16">
        <v>0</v>
      </c>
      <c r="J222" s="16">
        <v>28093</v>
      </c>
      <c r="K222" s="73">
        <v>2.6</v>
      </c>
      <c r="L222" s="73">
        <v>2.6</v>
      </c>
    </row>
    <row r="223" spans="1:12" x14ac:dyDescent="0.35">
      <c r="A223" s="20" t="s">
        <v>104</v>
      </c>
      <c r="B223" s="16">
        <v>29755</v>
      </c>
      <c r="C223" s="16">
        <v>2232</v>
      </c>
      <c r="D223" s="16">
        <v>31987</v>
      </c>
      <c r="E223" s="16">
        <v>409</v>
      </c>
      <c r="F223" s="16">
        <v>562</v>
      </c>
      <c r="G223" s="16">
        <v>-13</v>
      </c>
      <c r="H223" s="16">
        <v>32945</v>
      </c>
      <c r="I223" s="16">
        <v>0</v>
      </c>
      <c r="J223" s="16">
        <v>32945</v>
      </c>
      <c r="K223" s="73">
        <v>3</v>
      </c>
      <c r="L223" s="73">
        <v>3</v>
      </c>
    </row>
    <row r="224" spans="1:12" x14ac:dyDescent="0.35">
      <c r="A224" s="20" t="s">
        <v>105</v>
      </c>
      <c r="B224" s="16">
        <v>29621</v>
      </c>
      <c r="C224" s="16">
        <v>2269</v>
      </c>
      <c r="D224" s="16">
        <v>31890</v>
      </c>
      <c r="E224" s="16">
        <v>409</v>
      </c>
      <c r="F224" s="16">
        <v>562</v>
      </c>
      <c r="G224" s="16">
        <v>-13</v>
      </c>
      <c r="H224" s="16">
        <v>32848</v>
      </c>
      <c r="I224" s="16">
        <v>0</v>
      </c>
      <c r="J224" s="16">
        <v>32848</v>
      </c>
      <c r="K224" s="73">
        <v>3</v>
      </c>
      <c r="L224" s="73">
        <v>3</v>
      </c>
    </row>
    <row r="225" spans="1:12" x14ac:dyDescent="0.35">
      <c r="A225" s="20" t="s">
        <v>106</v>
      </c>
      <c r="B225" s="16">
        <v>30877</v>
      </c>
      <c r="C225" s="16">
        <v>1567</v>
      </c>
      <c r="D225" s="16">
        <v>32444</v>
      </c>
      <c r="E225" s="16">
        <v>413</v>
      </c>
      <c r="F225" s="16">
        <v>566</v>
      </c>
      <c r="G225" s="16">
        <v>-13</v>
      </c>
      <c r="H225" s="16">
        <v>33410</v>
      </c>
      <c r="I225" s="16">
        <v>0</v>
      </c>
      <c r="J225" s="16">
        <v>33410</v>
      </c>
      <c r="K225" s="73">
        <v>3</v>
      </c>
      <c r="L225" s="73">
        <v>3</v>
      </c>
    </row>
    <row r="226" spans="1:12" x14ac:dyDescent="0.35">
      <c r="A226" s="20" t="s">
        <v>107</v>
      </c>
      <c r="B226" s="16">
        <v>31304</v>
      </c>
      <c r="C226" s="16">
        <v>1582</v>
      </c>
      <c r="D226" s="16">
        <v>32886</v>
      </c>
      <c r="E226" s="16">
        <v>649</v>
      </c>
      <c r="F226" s="16">
        <v>565</v>
      </c>
      <c r="G226" s="16">
        <v>-13</v>
      </c>
      <c r="H226" s="16">
        <v>34087</v>
      </c>
      <c r="I226" s="16">
        <v>0</v>
      </c>
      <c r="J226" s="16">
        <v>34087</v>
      </c>
      <c r="K226" s="73">
        <v>3.1</v>
      </c>
      <c r="L226" s="73">
        <v>3.1</v>
      </c>
    </row>
    <row r="227" spans="1:12" x14ac:dyDescent="0.35">
      <c r="A227" s="20" t="s">
        <v>108</v>
      </c>
      <c r="B227" s="16">
        <v>30355</v>
      </c>
      <c r="C227" s="16">
        <v>1893</v>
      </c>
      <c r="D227" s="16">
        <v>32248</v>
      </c>
      <c r="E227" s="16">
        <v>649</v>
      </c>
      <c r="F227" s="16">
        <v>565</v>
      </c>
      <c r="G227" s="16">
        <v>-13</v>
      </c>
      <c r="H227" s="16">
        <v>33449</v>
      </c>
      <c r="I227" s="16">
        <v>0</v>
      </c>
      <c r="J227" s="16">
        <v>33449</v>
      </c>
      <c r="K227" s="73">
        <v>3</v>
      </c>
      <c r="L227" s="73">
        <v>3</v>
      </c>
    </row>
    <row r="228" spans="1:12" x14ac:dyDescent="0.35">
      <c r="A228" s="20" t="s">
        <v>109</v>
      </c>
      <c r="B228" s="16">
        <v>30681</v>
      </c>
      <c r="C228" s="16">
        <v>1398</v>
      </c>
      <c r="D228" s="16">
        <v>32079</v>
      </c>
      <c r="E228" s="16">
        <v>637</v>
      </c>
      <c r="F228" s="16">
        <v>565</v>
      </c>
      <c r="G228" s="16">
        <v>0</v>
      </c>
      <c r="H228" s="16">
        <v>33281</v>
      </c>
      <c r="I228" s="16">
        <v>0</v>
      </c>
      <c r="J228" s="16">
        <v>33281</v>
      </c>
      <c r="K228" s="73">
        <v>3</v>
      </c>
      <c r="L228" s="73">
        <v>3</v>
      </c>
    </row>
    <row r="229" spans="1:12" x14ac:dyDescent="0.35">
      <c r="A229" s="20" t="s">
        <v>110</v>
      </c>
      <c r="B229" s="16">
        <v>30521</v>
      </c>
      <c r="C229" s="16">
        <v>1941</v>
      </c>
      <c r="D229" s="16">
        <v>32462</v>
      </c>
      <c r="E229" s="16">
        <v>508</v>
      </c>
      <c r="F229" s="16">
        <v>633</v>
      </c>
      <c r="G229" s="16">
        <v>0</v>
      </c>
      <c r="H229" s="16">
        <v>33603</v>
      </c>
      <c r="I229" s="16">
        <v>0</v>
      </c>
      <c r="J229" s="16">
        <v>33603</v>
      </c>
      <c r="K229" s="73">
        <v>3</v>
      </c>
      <c r="L229" s="73">
        <v>3</v>
      </c>
    </row>
    <row r="230" spans="1:12" x14ac:dyDescent="0.35">
      <c r="A230" s="20" t="s">
        <v>111</v>
      </c>
      <c r="B230" s="16">
        <v>31882</v>
      </c>
      <c r="C230" s="16">
        <v>1269</v>
      </c>
      <c r="D230" s="16">
        <v>33151</v>
      </c>
      <c r="E230" s="16">
        <v>508</v>
      </c>
      <c r="F230" s="16">
        <v>633</v>
      </c>
      <c r="G230" s="16">
        <v>0</v>
      </c>
      <c r="H230" s="16">
        <v>34292</v>
      </c>
      <c r="I230" s="16">
        <v>0</v>
      </c>
      <c r="J230" s="16">
        <v>34292</v>
      </c>
      <c r="K230" s="73">
        <v>3</v>
      </c>
      <c r="L230" s="73">
        <v>3</v>
      </c>
    </row>
    <row r="231" spans="1:12" x14ac:dyDescent="0.35">
      <c r="A231" s="20" t="s">
        <v>112</v>
      </c>
      <c r="B231" s="16">
        <v>30475</v>
      </c>
      <c r="C231" s="16">
        <v>994</v>
      </c>
      <c r="D231" s="16">
        <v>31469</v>
      </c>
      <c r="E231" s="16">
        <v>512</v>
      </c>
      <c r="F231" s="16">
        <v>633</v>
      </c>
      <c r="G231" s="16">
        <v>0</v>
      </c>
      <c r="H231" s="16">
        <v>32614</v>
      </c>
      <c r="I231" s="16">
        <v>0</v>
      </c>
      <c r="J231" s="16">
        <v>32614</v>
      </c>
      <c r="K231" s="73">
        <v>2.9</v>
      </c>
      <c r="L231" s="73">
        <v>2.9</v>
      </c>
    </row>
    <row r="232" spans="1:12" x14ac:dyDescent="0.35">
      <c r="A232" s="20" t="s">
        <v>113</v>
      </c>
      <c r="B232" s="16">
        <v>31438</v>
      </c>
      <c r="C232" s="16">
        <v>1845</v>
      </c>
      <c r="D232" s="16">
        <v>33283</v>
      </c>
      <c r="E232" s="16">
        <v>525</v>
      </c>
      <c r="F232" s="16">
        <v>633</v>
      </c>
      <c r="G232" s="16">
        <v>0</v>
      </c>
      <c r="H232" s="16">
        <v>34441</v>
      </c>
      <c r="I232" s="16">
        <v>0</v>
      </c>
      <c r="J232" s="16">
        <v>34441</v>
      </c>
      <c r="K232" s="73">
        <v>3</v>
      </c>
      <c r="L232" s="73">
        <v>3</v>
      </c>
    </row>
    <row r="233" spans="1:12" x14ac:dyDescent="0.35">
      <c r="A233" s="20" t="s">
        <v>114</v>
      </c>
      <c r="B233" s="16">
        <v>29083</v>
      </c>
      <c r="C233" s="16">
        <v>2901</v>
      </c>
      <c r="D233" s="16">
        <v>31984</v>
      </c>
      <c r="E233" s="16">
        <v>525</v>
      </c>
      <c r="F233" s="16">
        <v>633</v>
      </c>
      <c r="G233" s="16">
        <v>1</v>
      </c>
      <c r="H233" s="16">
        <v>33143</v>
      </c>
      <c r="I233" s="16">
        <v>0</v>
      </c>
      <c r="J233" s="16">
        <v>33143</v>
      </c>
      <c r="K233" s="73">
        <v>2.9</v>
      </c>
      <c r="L233" s="73">
        <v>2.9</v>
      </c>
    </row>
    <row r="234" spans="1:12" x14ac:dyDescent="0.35">
      <c r="A234" s="20" t="s">
        <v>115</v>
      </c>
      <c r="B234" s="16">
        <v>31398</v>
      </c>
      <c r="C234" s="16">
        <v>1988</v>
      </c>
      <c r="D234" s="16">
        <v>33386</v>
      </c>
      <c r="E234" s="16">
        <v>522</v>
      </c>
      <c r="F234" s="16">
        <v>633</v>
      </c>
      <c r="G234" s="16">
        <v>0</v>
      </c>
      <c r="H234" s="16">
        <v>34541</v>
      </c>
      <c r="I234" s="16">
        <v>0</v>
      </c>
      <c r="J234" s="16">
        <v>34541</v>
      </c>
      <c r="K234" s="73">
        <v>3</v>
      </c>
      <c r="L234" s="73">
        <v>3</v>
      </c>
    </row>
    <row r="235" spans="1:12" x14ac:dyDescent="0.35">
      <c r="A235" s="20" t="s">
        <v>116</v>
      </c>
      <c r="B235" s="16">
        <v>31740</v>
      </c>
      <c r="C235" s="16">
        <v>2599</v>
      </c>
      <c r="D235" s="16">
        <v>34339</v>
      </c>
      <c r="E235" s="16">
        <v>579</v>
      </c>
      <c r="F235" s="16">
        <v>633</v>
      </c>
      <c r="G235" s="16">
        <v>0</v>
      </c>
      <c r="H235" s="16">
        <v>35551</v>
      </c>
      <c r="I235" s="16">
        <v>0</v>
      </c>
      <c r="J235" s="16">
        <v>35551</v>
      </c>
      <c r="K235" s="73">
        <v>3.1</v>
      </c>
      <c r="L235" s="73">
        <v>3.1</v>
      </c>
    </row>
    <row r="236" spans="1:12" x14ac:dyDescent="0.35">
      <c r="A236" s="20" t="s">
        <v>117</v>
      </c>
      <c r="B236" s="16">
        <v>30804</v>
      </c>
      <c r="C236" s="16">
        <v>3195</v>
      </c>
      <c r="D236" s="16">
        <v>33999</v>
      </c>
      <c r="E236" s="16">
        <v>579</v>
      </c>
      <c r="F236" s="16">
        <v>633</v>
      </c>
      <c r="G236" s="16">
        <v>0</v>
      </c>
      <c r="H236" s="16">
        <v>35211</v>
      </c>
      <c r="I236" s="16">
        <v>0</v>
      </c>
      <c r="J236" s="16">
        <v>35211</v>
      </c>
      <c r="K236" s="73">
        <v>3.1</v>
      </c>
      <c r="L236" s="73">
        <v>3.1</v>
      </c>
    </row>
    <row r="237" spans="1:12" x14ac:dyDescent="0.35">
      <c r="A237" s="20" t="s">
        <v>118</v>
      </c>
      <c r="B237" s="16">
        <v>34465</v>
      </c>
      <c r="C237" s="16">
        <v>-7</v>
      </c>
      <c r="D237" s="16">
        <v>34458</v>
      </c>
      <c r="E237" s="16">
        <v>580</v>
      </c>
      <c r="F237" s="16">
        <v>633</v>
      </c>
      <c r="G237" s="16">
        <v>0</v>
      </c>
      <c r="H237" s="16">
        <v>35671</v>
      </c>
      <c r="I237" s="16">
        <v>0</v>
      </c>
      <c r="J237" s="16">
        <v>35671</v>
      </c>
      <c r="K237" s="73">
        <v>3.1</v>
      </c>
      <c r="L237" s="73">
        <v>3.1</v>
      </c>
    </row>
    <row r="238" spans="1:12" x14ac:dyDescent="0.35">
      <c r="A238" s="20" t="s">
        <v>119</v>
      </c>
      <c r="B238" s="16">
        <v>34390</v>
      </c>
      <c r="C238" s="16">
        <v>1252</v>
      </c>
      <c r="D238" s="16">
        <v>35642</v>
      </c>
      <c r="E238" s="16">
        <v>858</v>
      </c>
      <c r="F238" s="16">
        <v>635</v>
      </c>
      <c r="G238" s="16">
        <v>0</v>
      </c>
      <c r="H238" s="16">
        <v>37135</v>
      </c>
      <c r="I238" s="16">
        <v>0</v>
      </c>
      <c r="J238" s="16">
        <v>37135</v>
      </c>
      <c r="K238" s="73">
        <v>3.2</v>
      </c>
      <c r="L238" s="73">
        <v>3.2</v>
      </c>
    </row>
    <row r="239" spans="1:12" x14ac:dyDescent="0.35">
      <c r="A239" s="20" t="s">
        <v>120</v>
      </c>
      <c r="B239" s="16">
        <v>32550</v>
      </c>
      <c r="C239" s="16">
        <v>2161</v>
      </c>
      <c r="D239" s="16">
        <v>34711</v>
      </c>
      <c r="E239" s="16">
        <v>858</v>
      </c>
      <c r="F239" s="16">
        <v>635</v>
      </c>
      <c r="G239" s="16">
        <v>0</v>
      </c>
      <c r="H239" s="16">
        <v>36204</v>
      </c>
      <c r="I239" s="16">
        <v>0</v>
      </c>
      <c r="J239" s="16">
        <v>36204</v>
      </c>
      <c r="K239" s="73">
        <v>3.1</v>
      </c>
      <c r="L239" s="73">
        <v>3.1</v>
      </c>
    </row>
    <row r="240" spans="1:12" x14ac:dyDescent="0.35">
      <c r="A240" s="20" t="s">
        <v>121</v>
      </c>
      <c r="B240" s="16">
        <v>33378</v>
      </c>
      <c r="C240" s="16">
        <v>1216</v>
      </c>
      <c r="D240" s="16">
        <v>34594</v>
      </c>
      <c r="E240" s="16">
        <v>416</v>
      </c>
      <c r="F240" s="16">
        <v>631</v>
      </c>
      <c r="G240" s="16">
        <v>0</v>
      </c>
      <c r="H240" s="16">
        <v>35641</v>
      </c>
      <c r="I240" s="16">
        <v>0</v>
      </c>
      <c r="J240" s="16">
        <v>35641</v>
      </c>
      <c r="K240" s="73">
        <v>3.1</v>
      </c>
      <c r="L240" s="73">
        <v>3.1</v>
      </c>
    </row>
    <row r="241" spans="1:12" x14ac:dyDescent="0.35">
      <c r="A241" s="20" t="s">
        <v>122</v>
      </c>
      <c r="B241" s="16">
        <v>34087</v>
      </c>
      <c r="C241" s="16">
        <v>1395</v>
      </c>
      <c r="D241" s="16">
        <v>35482</v>
      </c>
      <c r="E241" s="16">
        <v>522</v>
      </c>
      <c r="F241" s="16">
        <v>653</v>
      </c>
      <c r="G241" s="16">
        <v>0</v>
      </c>
      <c r="H241" s="16">
        <v>36657</v>
      </c>
      <c r="I241" s="16">
        <v>0</v>
      </c>
      <c r="J241" s="16">
        <v>36657</v>
      </c>
      <c r="K241" s="73">
        <v>3.2</v>
      </c>
      <c r="L241" s="73">
        <v>3.2</v>
      </c>
    </row>
    <row r="242" spans="1:12" x14ac:dyDescent="0.35">
      <c r="A242" s="20" t="s">
        <v>123</v>
      </c>
      <c r="B242" s="16">
        <v>35986</v>
      </c>
      <c r="C242" s="16">
        <v>-1275</v>
      </c>
      <c r="D242" s="16">
        <v>34711</v>
      </c>
      <c r="E242" s="16">
        <v>522</v>
      </c>
      <c r="F242" s="16">
        <v>653</v>
      </c>
      <c r="G242" s="16">
        <v>0</v>
      </c>
      <c r="H242" s="16">
        <v>35886</v>
      </c>
      <c r="I242" s="16">
        <v>0</v>
      </c>
      <c r="J242" s="16">
        <v>35886</v>
      </c>
      <c r="K242" s="73">
        <v>3.1</v>
      </c>
      <c r="L242" s="73">
        <v>3.1</v>
      </c>
    </row>
    <row r="243" spans="1:12" x14ac:dyDescent="0.35">
      <c r="A243" s="20" t="s">
        <v>124</v>
      </c>
      <c r="B243" s="16">
        <v>31045</v>
      </c>
      <c r="C243" s="16">
        <v>4166</v>
      </c>
      <c r="D243" s="16">
        <v>35211</v>
      </c>
      <c r="E243" s="16">
        <v>524</v>
      </c>
      <c r="F243" s="16">
        <v>646</v>
      </c>
      <c r="G243" s="16">
        <v>0</v>
      </c>
      <c r="H243" s="16">
        <v>36381</v>
      </c>
      <c r="I243" s="16">
        <v>0</v>
      </c>
      <c r="J243" s="16">
        <v>36381</v>
      </c>
      <c r="K243" s="73">
        <v>3.1</v>
      </c>
      <c r="L243" s="73">
        <v>3.1</v>
      </c>
    </row>
    <row r="244" spans="1:12" x14ac:dyDescent="0.35">
      <c r="A244" s="20" t="s">
        <v>125</v>
      </c>
      <c r="B244" s="16">
        <v>33663</v>
      </c>
      <c r="C244" s="16">
        <v>1258</v>
      </c>
      <c r="D244" s="16">
        <v>34921</v>
      </c>
      <c r="E244" s="16">
        <v>555</v>
      </c>
      <c r="F244" s="16">
        <v>653</v>
      </c>
      <c r="G244" s="16">
        <v>0</v>
      </c>
      <c r="H244" s="16">
        <v>36129</v>
      </c>
      <c r="I244" s="16">
        <v>0</v>
      </c>
      <c r="J244" s="16">
        <v>36129</v>
      </c>
      <c r="K244" s="73">
        <v>3.1</v>
      </c>
      <c r="L244" s="73">
        <v>3.1</v>
      </c>
    </row>
    <row r="245" spans="1:12" x14ac:dyDescent="0.35">
      <c r="A245" s="20" t="s">
        <v>126</v>
      </c>
      <c r="B245" s="16">
        <v>32747</v>
      </c>
      <c r="C245" s="16">
        <v>2686</v>
      </c>
      <c r="D245" s="16">
        <v>35433</v>
      </c>
      <c r="E245" s="16">
        <v>555</v>
      </c>
      <c r="F245" s="16">
        <v>653</v>
      </c>
      <c r="G245" s="16">
        <v>1</v>
      </c>
      <c r="H245" s="16">
        <v>36642</v>
      </c>
      <c r="I245" s="16">
        <v>0</v>
      </c>
      <c r="J245" s="16">
        <v>36642</v>
      </c>
      <c r="K245" s="73">
        <v>3.1</v>
      </c>
      <c r="L245" s="73">
        <v>3.1</v>
      </c>
    </row>
    <row r="246" spans="1:12" x14ac:dyDescent="0.35">
      <c r="A246" s="20" t="s">
        <v>127</v>
      </c>
      <c r="B246" s="16">
        <v>35128</v>
      </c>
      <c r="C246" s="16">
        <v>1851</v>
      </c>
      <c r="D246" s="16">
        <v>36979</v>
      </c>
      <c r="E246" s="16">
        <v>556</v>
      </c>
      <c r="F246" s="16">
        <v>646</v>
      </c>
      <c r="G246" s="16">
        <v>0</v>
      </c>
      <c r="H246" s="16">
        <v>38181</v>
      </c>
      <c r="I246" s="16">
        <v>0</v>
      </c>
      <c r="J246" s="16">
        <v>38181</v>
      </c>
      <c r="K246" s="73">
        <v>3.2</v>
      </c>
      <c r="L246" s="73">
        <v>3.2</v>
      </c>
    </row>
    <row r="247" spans="1:12" x14ac:dyDescent="0.35">
      <c r="A247" s="20" t="s">
        <v>128</v>
      </c>
      <c r="B247" s="16">
        <v>32746</v>
      </c>
      <c r="C247" s="16">
        <v>2898</v>
      </c>
      <c r="D247" s="16">
        <v>35644</v>
      </c>
      <c r="E247" s="16">
        <v>974</v>
      </c>
      <c r="F247" s="16">
        <v>653</v>
      </c>
      <c r="G247" s="16">
        <v>0</v>
      </c>
      <c r="H247" s="16">
        <v>37271</v>
      </c>
      <c r="I247" s="16">
        <v>0</v>
      </c>
      <c r="J247" s="16">
        <v>37271</v>
      </c>
      <c r="K247" s="73">
        <v>3.1</v>
      </c>
      <c r="L247" s="73">
        <v>3.1</v>
      </c>
    </row>
    <row r="248" spans="1:12" x14ac:dyDescent="0.35">
      <c r="A248" s="20" t="s">
        <v>129</v>
      </c>
      <c r="B248" s="16">
        <v>35235</v>
      </c>
      <c r="C248" s="16">
        <v>1019</v>
      </c>
      <c r="D248" s="16">
        <v>36254</v>
      </c>
      <c r="E248" s="16">
        <v>974</v>
      </c>
      <c r="F248" s="16">
        <v>653</v>
      </c>
      <c r="G248" s="16">
        <v>0</v>
      </c>
      <c r="H248" s="16">
        <v>37881</v>
      </c>
      <c r="I248" s="16">
        <v>0</v>
      </c>
      <c r="J248" s="16">
        <v>37881</v>
      </c>
      <c r="K248" s="73">
        <v>3.2</v>
      </c>
      <c r="L248" s="73">
        <v>3.2</v>
      </c>
    </row>
    <row r="249" spans="1:12" x14ac:dyDescent="0.35">
      <c r="A249" s="20" t="s">
        <v>130</v>
      </c>
      <c r="B249" s="16">
        <v>34823</v>
      </c>
      <c r="C249" s="16">
        <v>2123</v>
      </c>
      <c r="D249" s="16">
        <v>36946</v>
      </c>
      <c r="E249" s="16">
        <v>927</v>
      </c>
      <c r="F249" s="16">
        <v>646</v>
      </c>
      <c r="G249" s="16">
        <v>0</v>
      </c>
      <c r="H249" s="16">
        <v>38519</v>
      </c>
      <c r="I249" s="16">
        <v>0</v>
      </c>
      <c r="J249" s="16">
        <v>38519</v>
      </c>
      <c r="K249" s="73">
        <v>3.2</v>
      </c>
      <c r="L249" s="73">
        <v>3.2</v>
      </c>
    </row>
    <row r="250" spans="1:12" x14ac:dyDescent="0.35">
      <c r="A250" s="20" t="s">
        <v>131</v>
      </c>
      <c r="B250" s="16">
        <v>35647</v>
      </c>
      <c r="C250" s="16">
        <v>2605</v>
      </c>
      <c r="D250" s="16">
        <v>38252</v>
      </c>
      <c r="E250" s="16">
        <v>1308</v>
      </c>
      <c r="F250" s="16">
        <v>650</v>
      </c>
      <c r="G250" s="16">
        <v>0</v>
      </c>
      <c r="H250" s="16">
        <v>40210</v>
      </c>
      <c r="I250" s="16">
        <v>0</v>
      </c>
      <c r="J250" s="16">
        <v>40210</v>
      </c>
      <c r="K250" s="73">
        <v>3.4</v>
      </c>
      <c r="L250" s="73">
        <v>3.4</v>
      </c>
    </row>
    <row r="251" spans="1:12" x14ac:dyDescent="0.35">
      <c r="A251" s="20" t="s">
        <v>132</v>
      </c>
      <c r="B251" s="16">
        <v>34811</v>
      </c>
      <c r="C251" s="16">
        <v>2896</v>
      </c>
      <c r="D251" s="16">
        <v>37707</v>
      </c>
      <c r="E251" s="16">
        <v>1308</v>
      </c>
      <c r="F251" s="16">
        <v>650</v>
      </c>
      <c r="G251" s="16">
        <v>1</v>
      </c>
      <c r="H251" s="16">
        <v>39666</v>
      </c>
      <c r="I251" s="16">
        <v>0</v>
      </c>
      <c r="J251" s="16">
        <v>39666</v>
      </c>
      <c r="K251" s="73">
        <v>3.3</v>
      </c>
      <c r="L251" s="73">
        <v>3.3</v>
      </c>
    </row>
    <row r="252" spans="1:12" x14ac:dyDescent="0.35">
      <c r="A252" s="20" t="s">
        <v>133</v>
      </c>
      <c r="B252" s="16">
        <v>38817</v>
      </c>
      <c r="C252" s="16">
        <v>-1067</v>
      </c>
      <c r="D252" s="16">
        <v>37750</v>
      </c>
      <c r="E252" s="16">
        <v>973</v>
      </c>
      <c r="F252" s="16">
        <v>651</v>
      </c>
      <c r="G252" s="16">
        <v>1</v>
      </c>
      <c r="H252" s="16">
        <v>39375</v>
      </c>
      <c r="I252" s="16">
        <v>0</v>
      </c>
      <c r="J252" s="16">
        <v>39375</v>
      </c>
      <c r="K252" s="73">
        <v>3.3</v>
      </c>
      <c r="L252" s="73">
        <v>3.3</v>
      </c>
    </row>
    <row r="253" spans="1:12" x14ac:dyDescent="0.35">
      <c r="A253" s="20" t="s">
        <v>134</v>
      </c>
      <c r="B253" s="16">
        <v>36213</v>
      </c>
      <c r="C253" s="16">
        <v>1929</v>
      </c>
      <c r="D253" s="16">
        <v>38142</v>
      </c>
      <c r="E253" s="16">
        <v>729</v>
      </c>
      <c r="F253" s="16">
        <v>784</v>
      </c>
      <c r="G253" s="16">
        <v>1</v>
      </c>
      <c r="H253" s="16">
        <v>39656</v>
      </c>
      <c r="I253" s="16">
        <v>0</v>
      </c>
      <c r="J253" s="16">
        <v>39656</v>
      </c>
      <c r="K253" s="73">
        <v>3.3</v>
      </c>
      <c r="L253" s="73">
        <v>3.3</v>
      </c>
    </row>
    <row r="254" spans="1:12" x14ac:dyDescent="0.35">
      <c r="A254" s="20" t="s">
        <v>135</v>
      </c>
      <c r="B254" s="16">
        <v>38440</v>
      </c>
      <c r="C254" s="16">
        <v>351</v>
      </c>
      <c r="D254" s="16">
        <v>38791</v>
      </c>
      <c r="E254" s="16">
        <v>729</v>
      </c>
      <c r="F254" s="16">
        <v>784</v>
      </c>
      <c r="G254" s="16">
        <v>1</v>
      </c>
      <c r="H254" s="16">
        <v>40305</v>
      </c>
      <c r="I254" s="16">
        <v>0</v>
      </c>
      <c r="J254" s="16">
        <v>40305</v>
      </c>
      <c r="K254" s="73">
        <v>3.3</v>
      </c>
      <c r="L254" s="73">
        <v>3.3</v>
      </c>
    </row>
    <row r="255" spans="1:12" x14ac:dyDescent="0.35">
      <c r="A255" s="20" t="s">
        <v>136</v>
      </c>
      <c r="B255" s="16">
        <v>37671</v>
      </c>
      <c r="C255" s="16">
        <v>1255</v>
      </c>
      <c r="D255" s="16">
        <v>38926</v>
      </c>
      <c r="E255" s="16">
        <v>730</v>
      </c>
      <c r="F255" s="16">
        <v>785</v>
      </c>
      <c r="G255" s="16">
        <v>1</v>
      </c>
      <c r="H255" s="16">
        <v>40442</v>
      </c>
      <c r="I255" s="16">
        <v>0</v>
      </c>
      <c r="J255" s="16">
        <v>40442</v>
      </c>
      <c r="K255" s="73">
        <v>3.3</v>
      </c>
      <c r="L255" s="73">
        <v>3.3</v>
      </c>
    </row>
    <row r="256" spans="1:12" x14ac:dyDescent="0.35">
      <c r="A256" s="20" t="s">
        <v>137</v>
      </c>
      <c r="B256" s="16">
        <v>36855</v>
      </c>
      <c r="C256" s="16">
        <v>1774</v>
      </c>
      <c r="D256" s="16">
        <v>38629</v>
      </c>
      <c r="E256" s="16">
        <v>785</v>
      </c>
      <c r="F256" s="16">
        <v>784</v>
      </c>
      <c r="G256" s="16">
        <v>1</v>
      </c>
      <c r="H256" s="16">
        <v>40199</v>
      </c>
      <c r="I256" s="16">
        <v>0</v>
      </c>
      <c r="J256" s="16">
        <v>40199</v>
      </c>
      <c r="K256" s="73">
        <v>3.3</v>
      </c>
      <c r="L256" s="73">
        <v>3.3</v>
      </c>
    </row>
    <row r="257" spans="1:12" x14ac:dyDescent="0.35">
      <c r="A257" s="20" t="s">
        <v>138</v>
      </c>
      <c r="B257" s="16">
        <v>36756</v>
      </c>
      <c r="C257" s="16">
        <v>2078</v>
      </c>
      <c r="D257" s="16">
        <v>38834</v>
      </c>
      <c r="E257" s="16">
        <v>785</v>
      </c>
      <c r="F257" s="16">
        <v>784</v>
      </c>
      <c r="G257" s="16">
        <v>2</v>
      </c>
      <c r="H257" s="16">
        <v>40405</v>
      </c>
      <c r="I257" s="16">
        <v>0</v>
      </c>
      <c r="J257" s="16">
        <v>40405</v>
      </c>
      <c r="K257" s="73">
        <v>3.3</v>
      </c>
      <c r="L257" s="73">
        <v>3.3</v>
      </c>
    </row>
    <row r="258" spans="1:12" x14ac:dyDescent="0.35">
      <c r="A258" s="20" t="s">
        <v>139</v>
      </c>
      <c r="B258" s="16">
        <v>38040</v>
      </c>
      <c r="C258" s="16">
        <v>2411</v>
      </c>
      <c r="D258" s="16">
        <v>40451</v>
      </c>
      <c r="E258" s="16">
        <v>786</v>
      </c>
      <c r="F258" s="16">
        <v>785</v>
      </c>
      <c r="G258" s="16">
        <v>1</v>
      </c>
      <c r="H258" s="16">
        <v>42023</v>
      </c>
      <c r="I258" s="16">
        <v>0</v>
      </c>
      <c r="J258" s="16">
        <v>42023</v>
      </c>
      <c r="K258" s="73">
        <v>3.4</v>
      </c>
      <c r="L258" s="73">
        <v>3.4</v>
      </c>
    </row>
    <row r="259" spans="1:12" x14ac:dyDescent="0.35">
      <c r="A259" s="20" t="s">
        <v>140</v>
      </c>
      <c r="B259" s="16">
        <v>35864</v>
      </c>
      <c r="C259" s="16">
        <v>2955</v>
      </c>
      <c r="D259" s="16">
        <v>38819</v>
      </c>
      <c r="E259" s="16">
        <v>885</v>
      </c>
      <c r="F259" s="16">
        <v>784</v>
      </c>
      <c r="G259" s="16">
        <v>1</v>
      </c>
      <c r="H259" s="16">
        <v>40489</v>
      </c>
      <c r="I259" s="16">
        <v>0</v>
      </c>
      <c r="J259" s="16">
        <v>40489</v>
      </c>
      <c r="K259" s="73">
        <v>3.2</v>
      </c>
      <c r="L259" s="73">
        <v>3.2</v>
      </c>
    </row>
    <row r="260" spans="1:12" x14ac:dyDescent="0.35">
      <c r="A260" s="20" t="s">
        <v>141</v>
      </c>
      <c r="B260" s="16">
        <v>36195</v>
      </c>
      <c r="C260" s="16">
        <v>3013</v>
      </c>
      <c r="D260" s="16">
        <v>39208</v>
      </c>
      <c r="E260" s="16">
        <v>885</v>
      </c>
      <c r="F260" s="16">
        <v>784</v>
      </c>
      <c r="G260" s="16">
        <v>1</v>
      </c>
      <c r="H260" s="16">
        <v>40878</v>
      </c>
      <c r="I260" s="16">
        <v>0</v>
      </c>
      <c r="J260" s="16">
        <v>40878</v>
      </c>
      <c r="K260" s="73">
        <v>3.3</v>
      </c>
      <c r="L260" s="73">
        <v>3.3</v>
      </c>
    </row>
    <row r="261" spans="1:12" x14ac:dyDescent="0.35">
      <c r="A261" s="20" t="s">
        <v>142</v>
      </c>
      <c r="B261" s="16">
        <v>40570</v>
      </c>
      <c r="C261" s="16">
        <v>-182</v>
      </c>
      <c r="D261" s="16">
        <v>40388</v>
      </c>
      <c r="E261" s="16">
        <v>885</v>
      </c>
      <c r="F261" s="16">
        <v>785</v>
      </c>
      <c r="G261" s="16">
        <v>1</v>
      </c>
      <c r="H261" s="16">
        <v>42059</v>
      </c>
      <c r="I261" s="16">
        <v>0</v>
      </c>
      <c r="J261" s="16">
        <v>42059</v>
      </c>
      <c r="K261" s="73">
        <v>3.3</v>
      </c>
      <c r="L261" s="73">
        <v>3.3</v>
      </c>
    </row>
    <row r="262" spans="1:12" x14ac:dyDescent="0.35">
      <c r="A262" s="20" t="s">
        <v>143</v>
      </c>
      <c r="B262" s="16">
        <v>38259</v>
      </c>
      <c r="C262" s="16">
        <v>2896</v>
      </c>
      <c r="D262" s="16">
        <v>41155</v>
      </c>
      <c r="E262" s="16">
        <v>1053</v>
      </c>
      <c r="F262" s="16">
        <v>787</v>
      </c>
      <c r="G262" s="16">
        <v>1</v>
      </c>
      <c r="H262" s="16">
        <v>42996</v>
      </c>
      <c r="I262" s="16">
        <v>0</v>
      </c>
      <c r="J262" s="16">
        <v>42996</v>
      </c>
      <c r="K262" s="73">
        <v>3.4</v>
      </c>
      <c r="L262" s="73">
        <v>3.4</v>
      </c>
    </row>
    <row r="263" spans="1:12" x14ac:dyDescent="0.35">
      <c r="A263" s="20" t="s">
        <v>144</v>
      </c>
      <c r="B263" s="16">
        <v>37148</v>
      </c>
      <c r="C263" s="16">
        <v>3291</v>
      </c>
      <c r="D263" s="16">
        <v>40439</v>
      </c>
      <c r="E263" s="16">
        <v>1053</v>
      </c>
      <c r="F263" s="16">
        <v>787</v>
      </c>
      <c r="G263" s="16">
        <v>1</v>
      </c>
      <c r="H263" s="16">
        <v>42280</v>
      </c>
      <c r="I263" s="16">
        <v>0</v>
      </c>
      <c r="J263" s="16">
        <v>42280</v>
      </c>
      <c r="K263" s="73">
        <v>3.3</v>
      </c>
      <c r="L263" s="73">
        <v>3.3</v>
      </c>
    </row>
    <row r="264" spans="1:12" x14ac:dyDescent="0.35">
      <c r="A264" s="20" t="s">
        <v>145</v>
      </c>
      <c r="B264" s="16">
        <v>40467</v>
      </c>
      <c r="C264" s="16">
        <v>362</v>
      </c>
      <c r="D264" s="16">
        <v>40829</v>
      </c>
      <c r="E264" s="16">
        <v>1052</v>
      </c>
      <c r="F264" s="16">
        <v>785</v>
      </c>
      <c r="G264" s="16">
        <v>0</v>
      </c>
      <c r="H264" s="16">
        <v>42666</v>
      </c>
      <c r="I264" s="16">
        <v>0</v>
      </c>
      <c r="J264" s="16">
        <v>42666</v>
      </c>
      <c r="K264" s="73">
        <v>3.3</v>
      </c>
      <c r="L264" s="73">
        <v>3.3</v>
      </c>
    </row>
    <row r="265" spans="1:12" x14ac:dyDescent="0.35">
      <c r="A265" s="20" t="s">
        <v>146</v>
      </c>
      <c r="B265" s="16">
        <v>40429</v>
      </c>
      <c r="C265" s="16">
        <v>2343</v>
      </c>
      <c r="D265" s="16">
        <v>42772</v>
      </c>
      <c r="E265" s="16">
        <v>805</v>
      </c>
      <c r="F265" s="16">
        <v>822</v>
      </c>
      <c r="G265" s="16">
        <v>0</v>
      </c>
      <c r="H265" s="16">
        <v>44399</v>
      </c>
      <c r="I265" s="16">
        <v>0</v>
      </c>
      <c r="J265" s="16">
        <v>44399</v>
      </c>
      <c r="K265" s="73">
        <v>3.5</v>
      </c>
      <c r="L265" s="73">
        <v>3.5</v>
      </c>
    </row>
    <row r="266" spans="1:12" x14ac:dyDescent="0.35">
      <c r="A266" s="20" t="s">
        <v>147</v>
      </c>
      <c r="B266" s="16">
        <v>41513</v>
      </c>
      <c r="C266" s="16">
        <v>395</v>
      </c>
      <c r="D266" s="16">
        <v>41908</v>
      </c>
      <c r="E266" s="16">
        <v>805</v>
      </c>
      <c r="F266" s="16">
        <v>822</v>
      </c>
      <c r="G266" s="16">
        <v>-1</v>
      </c>
      <c r="H266" s="16">
        <v>43534</v>
      </c>
      <c r="I266" s="16">
        <v>0</v>
      </c>
      <c r="J266" s="16">
        <v>43534</v>
      </c>
      <c r="K266" s="73">
        <v>3.4</v>
      </c>
      <c r="L266" s="73">
        <v>3.4</v>
      </c>
    </row>
    <row r="267" spans="1:12" x14ac:dyDescent="0.35">
      <c r="A267" s="20" t="s">
        <v>148</v>
      </c>
      <c r="B267" s="16">
        <v>36237</v>
      </c>
      <c r="C267" s="16">
        <v>2294</v>
      </c>
      <c r="D267" s="16">
        <v>38531</v>
      </c>
      <c r="E267" s="16">
        <v>803</v>
      </c>
      <c r="F267" s="16">
        <v>821</v>
      </c>
      <c r="G267" s="16">
        <v>0</v>
      </c>
      <c r="H267" s="16">
        <v>40155</v>
      </c>
      <c r="I267" s="16">
        <v>0</v>
      </c>
      <c r="J267" s="16">
        <v>40155</v>
      </c>
      <c r="K267" s="73">
        <v>3.1</v>
      </c>
      <c r="L267" s="73">
        <v>3.1</v>
      </c>
    </row>
    <row r="268" spans="1:12" x14ac:dyDescent="0.35">
      <c r="A268" s="20" t="s">
        <v>149</v>
      </c>
      <c r="B268" s="16">
        <v>37603</v>
      </c>
      <c r="C268" s="16">
        <v>4456</v>
      </c>
      <c r="D268" s="16">
        <v>42059</v>
      </c>
      <c r="E268" s="16">
        <v>895</v>
      </c>
      <c r="F268" s="16">
        <v>822</v>
      </c>
      <c r="G268" s="16">
        <v>0</v>
      </c>
      <c r="H268" s="16">
        <v>43776</v>
      </c>
      <c r="I268" s="16">
        <v>0</v>
      </c>
      <c r="J268" s="16">
        <v>43776</v>
      </c>
      <c r="K268" s="73">
        <v>3.4</v>
      </c>
      <c r="L268" s="73">
        <v>3.4</v>
      </c>
    </row>
    <row r="269" spans="1:12" x14ac:dyDescent="0.35">
      <c r="A269" s="20" t="s">
        <v>150</v>
      </c>
      <c r="B269" s="16">
        <v>40668</v>
      </c>
      <c r="C269" s="16">
        <v>1583</v>
      </c>
      <c r="D269" s="16">
        <v>42251</v>
      </c>
      <c r="E269" s="16">
        <v>895</v>
      </c>
      <c r="F269" s="16">
        <v>822</v>
      </c>
      <c r="G269" s="16">
        <v>-1</v>
      </c>
      <c r="H269" s="16">
        <v>43967</v>
      </c>
      <c r="I269" s="16">
        <v>0</v>
      </c>
      <c r="J269" s="16">
        <v>43967</v>
      </c>
      <c r="K269" s="73">
        <v>3.4</v>
      </c>
      <c r="L269" s="73">
        <v>3.4</v>
      </c>
    </row>
    <row r="270" spans="1:12" x14ac:dyDescent="0.35">
      <c r="A270" s="20" t="s">
        <v>151</v>
      </c>
      <c r="B270" s="16">
        <v>41262</v>
      </c>
      <c r="C270" s="16">
        <v>1703</v>
      </c>
      <c r="D270" s="16">
        <v>42965</v>
      </c>
      <c r="E270" s="16">
        <v>898</v>
      </c>
      <c r="F270" s="16">
        <v>821</v>
      </c>
      <c r="G270" s="16">
        <v>0</v>
      </c>
      <c r="H270" s="16">
        <v>44684</v>
      </c>
      <c r="I270" s="16">
        <v>0</v>
      </c>
      <c r="J270" s="16">
        <v>44684</v>
      </c>
      <c r="K270" s="73">
        <v>3.4</v>
      </c>
      <c r="L270" s="73">
        <v>3.4</v>
      </c>
    </row>
    <row r="271" spans="1:12" x14ac:dyDescent="0.35">
      <c r="A271" s="20" t="s">
        <v>152</v>
      </c>
      <c r="B271" s="16">
        <v>36424</v>
      </c>
      <c r="C271" s="16">
        <v>5736</v>
      </c>
      <c r="D271" s="16">
        <v>42160</v>
      </c>
      <c r="E271" s="16">
        <v>1000</v>
      </c>
      <c r="F271" s="16">
        <v>822</v>
      </c>
      <c r="G271" s="16">
        <v>0</v>
      </c>
      <c r="H271" s="16">
        <v>43982</v>
      </c>
      <c r="I271" s="16">
        <v>0</v>
      </c>
      <c r="J271" s="16">
        <v>43982</v>
      </c>
      <c r="K271" s="73">
        <v>3.3</v>
      </c>
      <c r="L271" s="73">
        <v>3.3</v>
      </c>
    </row>
    <row r="272" spans="1:12" x14ac:dyDescent="0.35">
      <c r="A272" s="20" t="s">
        <v>153</v>
      </c>
      <c r="B272" s="16">
        <v>41826</v>
      </c>
      <c r="C272" s="16">
        <v>958</v>
      </c>
      <c r="D272" s="16">
        <v>42784</v>
      </c>
      <c r="E272" s="16">
        <v>1000</v>
      </c>
      <c r="F272" s="16">
        <v>822</v>
      </c>
      <c r="G272" s="16">
        <v>-1</v>
      </c>
      <c r="H272" s="16">
        <v>44605</v>
      </c>
      <c r="I272" s="16">
        <v>0</v>
      </c>
      <c r="J272" s="16">
        <v>44605</v>
      </c>
      <c r="K272" s="73">
        <v>3.4</v>
      </c>
      <c r="L272" s="73">
        <v>3.4</v>
      </c>
    </row>
    <row r="273" spans="1:12" x14ac:dyDescent="0.35">
      <c r="A273" s="20" t="s">
        <v>154</v>
      </c>
      <c r="B273" s="16">
        <v>42506</v>
      </c>
      <c r="C273" s="16">
        <v>1051</v>
      </c>
      <c r="D273" s="16">
        <v>43557</v>
      </c>
      <c r="E273" s="16">
        <v>1003</v>
      </c>
      <c r="F273" s="16">
        <v>821</v>
      </c>
      <c r="G273" s="16">
        <v>0</v>
      </c>
      <c r="H273" s="16">
        <v>45381</v>
      </c>
      <c r="I273" s="16">
        <v>0</v>
      </c>
      <c r="J273" s="16">
        <v>45381</v>
      </c>
      <c r="K273" s="73">
        <v>3.4</v>
      </c>
      <c r="L273" s="73">
        <v>3.4</v>
      </c>
    </row>
    <row r="274" spans="1:12" x14ac:dyDescent="0.35">
      <c r="A274" s="20" t="s">
        <v>155</v>
      </c>
      <c r="B274" s="16">
        <v>38932</v>
      </c>
      <c r="C274" s="16">
        <v>6498</v>
      </c>
      <c r="D274" s="16">
        <v>45430</v>
      </c>
      <c r="E274" s="16">
        <v>1752</v>
      </c>
      <c r="F274" s="16">
        <v>822</v>
      </c>
      <c r="G274" s="16">
        <v>0</v>
      </c>
      <c r="H274" s="16">
        <v>48004</v>
      </c>
      <c r="I274" s="16">
        <v>0</v>
      </c>
      <c r="J274" s="16">
        <v>48004</v>
      </c>
      <c r="K274" s="73">
        <v>3.6</v>
      </c>
      <c r="L274" s="73">
        <v>3.6</v>
      </c>
    </row>
    <row r="275" spans="1:12" x14ac:dyDescent="0.35">
      <c r="A275" s="20" t="s">
        <v>156</v>
      </c>
      <c r="B275" s="16">
        <v>42690</v>
      </c>
      <c r="C275" s="16">
        <v>1944</v>
      </c>
      <c r="D275" s="16">
        <v>44634</v>
      </c>
      <c r="E275" s="16">
        <v>978</v>
      </c>
      <c r="F275" s="16">
        <v>822</v>
      </c>
      <c r="G275" s="16">
        <v>-1</v>
      </c>
      <c r="H275" s="16">
        <v>46433</v>
      </c>
      <c r="I275" s="16">
        <v>0</v>
      </c>
      <c r="J275" s="16">
        <v>46433</v>
      </c>
      <c r="K275" s="73">
        <v>3.5</v>
      </c>
      <c r="L275" s="73">
        <v>3.5</v>
      </c>
    </row>
    <row r="276" spans="1:12" x14ac:dyDescent="0.35">
      <c r="A276" s="20" t="s">
        <v>157</v>
      </c>
      <c r="B276" s="16">
        <v>44818</v>
      </c>
      <c r="C276" s="16">
        <v>-662</v>
      </c>
      <c r="D276" s="16">
        <v>44156</v>
      </c>
      <c r="E276" s="16">
        <v>980</v>
      </c>
      <c r="F276" s="16">
        <v>823</v>
      </c>
      <c r="G276" s="16">
        <v>-2</v>
      </c>
      <c r="H276" s="16">
        <v>45957</v>
      </c>
      <c r="I276" s="16">
        <v>0</v>
      </c>
      <c r="J276" s="16">
        <v>45957</v>
      </c>
      <c r="K276" s="73">
        <v>3.4</v>
      </c>
      <c r="L276" s="73">
        <v>3.4</v>
      </c>
    </row>
    <row r="277" spans="1:12" x14ac:dyDescent="0.35">
      <c r="A277" s="20" t="s">
        <v>158</v>
      </c>
      <c r="B277" s="16">
        <v>38678</v>
      </c>
      <c r="C277" s="16">
        <v>4336</v>
      </c>
      <c r="D277" s="16">
        <v>43014</v>
      </c>
      <c r="E277" s="16">
        <v>4998</v>
      </c>
      <c r="F277" s="16">
        <v>916</v>
      </c>
      <c r="G277" s="16">
        <v>-2</v>
      </c>
      <c r="H277" s="16">
        <v>48926</v>
      </c>
      <c r="I277" s="16">
        <v>0</v>
      </c>
      <c r="J277" s="16">
        <v>48926</v>
      </c>
      <c r="K277" s="73">
        <v>3.6</v>
      </c>
      <c r="L277" s="73">
        <v>3.6</v>
      </c>
    </row>
    <row r="278" spans="1:12" x14ac:dyDescent="0.35">
      <c r="A278" s="20" t="s">
        <v>159</v>
      </c>
      <c r="B278" s="16">
        <v>44287</v>
      </c>
      <c r="C278" s="16">
        <v>-1580</v>
      </c>
      <c r="D278" s="16">
        <v>42707</v>
      </c>
      <c r="E278" s="16">
        <v>-1430</v>
      </c>
      <c r="F278" s="16">
        <v>916</v>
      </c>
      <c r="G278" s="16">
        <v>-2</v>
      </c>
      <c r="H278" s="16">
        <v>42191</v>
      </c>
      <c r="I278" s="16">
        <v>0</v>
      </c>
      <c r="J278" s="16">
        <v>42191</v>
      </c>
      <c r="K278" s="73">
        <v>3.1</v>
      </c>
      <c r="L278" s="73">
        <v>3.1</v>
      </c>
    </row>
    <row r="279" spans="1:12" x14ac:dyDescent="0.35">
      <c r="A279" s="20" t="s">
        <v>160</v>
      </c>
      <c r="B279" s="16">
        <v>39646</v>
      </c>
      <c r="C279" s="16">
        <v>3344</v>
      </c>
      <c r="D279" s="16">
        <v>42990</v>
      </c>
      <c r="E279" s="16">
        <v>-1411</v>
      </c>
      <c r="F279" s="16">
        <v>914</v>
      </c>
      <c r="G279" s="16">
        <v>-2</v>
      </c>
      <c r="H279" s="16">
        <v>42491</v>
      </c>
      <c r="I279" s="16">
        <v>0</v>
      </c>
      <c r="J279" s="16">
        <v>42491</v>
      </c>
      <c r="K279" s="73">
        <v>3.1</v>
      </c>
      <c r="L279" s="73">
        <v>3.1</v>
      </c>
    </row>
    <row r="280" spans="1:12" x14ac:dyDescent="0.35">
      <c r="A280" s="20" t="s">
        <v>161</v>
      </c>
      <c r="B280" s="16">
        <v>40996</v>
      </c>
      <c r="C280" s="16">
        <v>3142</v>
      </c>
      <c r="D280" s="16">
        <v>44138</v>
      </c>
      <c r="E280" s="16">
        <v>861</v>
      </c>
      <c r="F280" s="16">
        <v>916</v>
      </c>
      <c r="G280" s="16">
        <v>-2</v>
      </c>
      <c r="H280" s="16">
        <v>45913</v>
      </c>
      <c r="I280" s="16">
        <v>0</v>
      </c>
      <c r="J280" s="16">
        <v>45913</v>
      </c>
      <c r="K280" s="73">
        <v>3.3</v>
      </c>
      <c r="L280" s="73">
        <v>3.3</v>
      </c>
    </row>
    <row r="281" spans="1:12" x14ac:dyDescent="0.35">
      <c r="A281" s="20" t="s">
        <v>162</v>
      </c>
      <c r="B281" s="16">
        <v>41713</v>
      </c>
      <c r="C281" s="16">
        <v>3040</v>
      </c>
      <c r="D281" s="16">
        <v>44753</v>
      </c>
      <c r="E281" s="16">
        <v>861</v>
      </c>
      <c r="F281" s="16">
        <v>916</v>
      </c>
      <c r="G281" s="16">
        <v>-3</v>
      </c>
      <c r="H281" s="16">
        <v>46527</v>
      </c>
      <c r="I281" s="16">
        <v>0</v>
      </c>
      <c r="J281" s="16">
        <v>46527</v>
      </c>
      <c r="K281" s="73">
        <v>3.4</v>
      </c>
      <c r="L281" s="73">
        <v>3.4</v>
      </c>
    </row>
    <row r="282" spans="1:12" x14ac:dyDescent="0.35">
      <c r="A282" s="20" t="s">
        <v>163</v>
      </c>
      <c r="B282" s="16">
        <v>43418</v>
      </c>
      <c r="C282" s="16">
        <v>2641</v>
      </c>
      <c r="D282" s="16">
        <v>46059</v>
      </c>
      <c r="E282" s="16">
        <v>867</v>
      </c>
      <c r="F282" s="16">
        <v>914</v>
      </c>
      <c r="G282" s="16">
        <v>-2</v>
      </c>
      <c r="H282" s="16">
        <v>47838</v>
      </c>
      <c r="I282" s="16">
        <v>0</v>
      </c>
      <c r="J282" s="16">
        <v>47838</v>
      </c>
      <c r="K282" s="73">
        <v>3.5</v>
      </c>
      <c r="L282" s="73">
        <v>3.5</v>
      </c>
    </row>
    <row r="283" spans="1:12" x14ac:dyDescent="0.35">
      <c r="A283" s="20" t="s">
        <v>164</v>
      </c>
      <c r="B283" s="16">
        <v>40886</v>
      </c>
      <c r="C283" s="16">
        <v>3678</v>
      </c>
      <c r="D283" s="16">
        <v>44564</v>
      </c>
      <c r="E283" s="16">
        <v>844</v>
      </c>
      <c r="F283" s="16">
        <v>916</v>
      </c>
      <c r="G283" s="16">
        <v>-2</v>
      </c>
      <c r="H283" s="16">
        <v>46322</v>
      </c>
      <c r="I283" s="16">
        <v>0</v>
      </c>
      <c r="J283" s="16">
        <v>46322</v>
      </c>
      <c r="K283" s="73">
        <v>3.3</v>
      </c>
      <c r="L283" s="73">
        <v>3.3</v>
      </c>
    </row>
    <row r="284" spans="1:12" x14ac:dyDescent="0.35">
      <c r="A284" s="20" t="s">
        <v>165</v>
      </c>
      <c r="B284" s="16">
        <v>44107</v>
      </c>
      <c r="C284" s="16">
        <v>2791</v>
      </c>
      <c r="D284" s="16">
        <v>46898</v>
      </c>
      <c r="E284" s="16">
        <v>844</v>
      </c>
      <c r="F284" s="16">
        <v>916</v>
      </c>
      <c r="G284" s="16">
        <v>-2</v>
      </c>
      <c r="H284" s="16">
        <v>48656</v>
      </c>
      <c r="I284" s="16">
        <v>0</v>
      </c>
      <c r="J284" s="16">
        <v>48656</v>
      </c>
      <c r="K284" s="73">
        <v>3.5</v>
      </c>
      <c r="L284" s="73">
        <v>3.5</v>
      </c>
    </row>
    <row r="285" spans="1:12" x14ac:dyDescent="0.35">
      <c r="A285" s="20" t="s">
        <v>166</v>
      </c>
      <c r="B285" s="16">
        <v>44452</v>
      </c>
      <c r="C285" s="16">
        <v>1922</v>
      </c>
      <c r="D285" s="16">
        <v>46374</v>
      </c>
      <c r="E285" s="16">
        <v>855</v>
      </c>
      <c r="F285" s="16">
        <v>914</v>
      </c>
      <c r="G285" s="16">
        <v>-2</v>
      </c>
      <c r="H285" s="16">
        <v>48141</v>
      </c>
      <c r="I285" s="16">
        <v>0</v>
      </c>
      <c r="J285" s="16">
        <v>48141</v>
      </c>
      <c r="K285" s="73">
        <v>3.4</v>
      </c>
      <c r="L285" s="73">
        <v>3.4</v>
      </c>
    </row>
    <row r="286" spans="1:12" x14ac:dyDescent="0.35">
      <c r="A286" s="20" t="s">
        <v>167</v>
      </c>
      <c r="B286" s="16">
        <v>41986</v>
      </c>
      <c r="C286" s="16">
        <v>5010</v>
      </c>
      <c r="D286" s="16">
        <v>46996</v>
      </c>
      <c r="E286" s="16">
        <v>1129</v>
      </c>
      <c r="F286" s="16">
        <v>916</v>
      </c>
      <c r="G286" s="16">
        <v>-2</v>
      </c>
      <c r="H286" s="16">
        <v>49039</v>
      </c>
      <c r="I286" s="16">
        <v>0</v>
      </c>
      <c r="J286" s="16">
        <v>49039</v>
      </c>
      <c r="K286" s="73">
        <v>3.5</v>
      </c>
      <c r="L286" s="73">
        <v>3.5</v>
      </c>
    </row>
    <row r="287" spans="1:12" x14ac:dyDescent="0.35">
      <c r="A287" s="20" t="s">
        <v>168</v>
      </c>
      <c r="B287" s="16">
        <v>44218</v>
      </c>
      <c r="C287" s="16">
        <v>3475</v>
      </c>
      <c r="D287" s="16">
        <v>47693</v>
      </c>
      <c r="E287" s="16">
        <v>1129</v>
      </c>
      <c r="F287" s="16">
        <v>916</v>
      </c>
      <c r="G287" s="16">
        <v>-2</v>
      </c>
      <c r="H287" s="16">
        <v>49736</v>
      </c>
      <c r="I287" s="16">
        <v>0</v>
      </c>
      <c r="J287" s="16">
        <v>49736</v>
      </c>
      <c r="K287" s="73">
        <v>3.5</v>
      </c>
      <c r="L287" s="73">
        <v>3.5</v>
      </c>
    </row>
    <row r="288" spans="1:12" x14ac:dyDescent="0.35">
      <c r="A288" s="20" t="s">
        <v>169</v>
      </c>
      <c r="B288" s="16">
        <v>46473</v>
      </c>
      <c r="C288" s="16">
        <v>809</v>
      </c>
      <c r="D288" s="16">
        <v>47282</v>
      </c>
      <c r="E288" s="16">
        <v>1124</v>
      </c>
      <c r="F288" s="16">
        <v>914</v>
      </c>
      <c r="G288" s="16">
        <v>1</v>
      </c>
      <c r="H288" s="16">
        <v>49321</v>
      </c>
      <c r="I288" s="16">
        <v>0</v>
      </c>
      <c r="J288" s="16">
        <v>49321</v>
      </c>
      <c r="K288" s="73">
        <v>3.5</v>
      </c>
      <c r="L288" s="73">
        <v>3.5</v>
      </c>
    </row>
    <row r="289" spans="1:12" x14ac:dyDescent="0.35">
      <c r="A289" s="20" t="s">
        <v>170</v>
      </c>
      <c r="B289" s="16">
        <v>45372</v>
      </c>
      <c r="C289" s="16">
        <v>247</v>
      </c>
      <c r="D289" s="16">
        <v>45619</v>
      </c>
      <c r="E289" s="16">
        <v>723</v>
      </c>
      <c r="F289" s="16">
        <v>925</v>
      </c>
      <c r="G289" s="16">
        <v>1</v>
      </c>
      <c r="H289" s="16">
        <v>47268</v>
      </c>
      <c r="I289" s="16">
        <v>0</v>
      </c>
      <c r="J289" s="16">
        <v>47268</v>
      </c>
      <c r="K289" s="73">
        <v>3.3</v>
      </c>
      <c r="L289" s="73">
        <v>3.3</v>
      </c>
    </row>
    <row r="290" spans="1:12" x14ac:dyDescent="0.35">
      <c r="A290" s="20" t="s">
        <v>171</v>
      </c>
      <c r="B290" s="16">
        <v>45012</v>
      </c>
      <c r="C290" s="16">
        <v>551</v>
      </c>
      <c r="D290" s="16">
        <v>45563</v>
      </c>
      <c r="E290" s="16">
        <v>724</v>
      </c>
      <c r="F290" s="16">
        <v>925</v>
      </c>
      <c r="G290" s="16">
        <v>0</v>
      </c>
      <c r="H290" s="16">
        <v>47212</v>
      </c>
      <c r="I290" s="16">
        <v>0</v>
      </c>
      <c r="J290" s="16">
        <v>47212</v>
      </c>
      <c r="K290" s="73">
        <v>3.3</v>
      </c>
      <c r="L290" s="73">
        <v>3.3</v>
      </c>
    </row>
    <row r="291" spans="1:12" x14ac:dyDescent="0.35">
      <c r="A291" s="20" t="s">
        <v>172</v>
      </c>
      <c r="B291" s="16">
        <v>44137</v>
      </c>
      <c r="C291" s="16">
        <v>1206</v>
      </c>
      <c r="D291" s="16">
        <v>45343</v>
      </c>
      <c r="E291" s="16">
        <v>727</v>
      </c>
      <c r="F291" s="16">
        <v>925</v>
      </c>
      <c r="G291" s="16">
        <v>1</v>
      </c>
      <c r="H291" s="16">
        <v>46996</v>
      </c>
      <c r="I291" s="16">
        <v>0</v>
      </c>
      <c r="J291" s="16">
        <v>46996</v>
      </c>
      <c r="K291" s="73">
        <v>3.3</v>
      </c>
      <c r="L291" s="73">
        <v>3.3</v>
      </c>
    </row>
    <row r="292" spans="1:12" x14ac:dyDescent="0.35">
      <c r="A292" s="20" t="s">
        <v>173</v>
      </c>
      <c r="B292" s="16">
        <v>43089</v>
      </c>
      <c r="C292" s="16">
        <v>3959</v>
      </c>
      <c r="D292" s="16">
        <v>47048</v>
      </c>
      <c r="E292" s="16">
        <v>836</v>
      </c>
      <c r="F292" s="16">
        <v>925</v>
      </c>
      <c r="G292" s="16">
        <v>1</v>
      </c>
      <c r="H292" s="16">
        <v>48810</v>
      </c>
      <c r="I292" s="16">
        <v>0</v>
      </c>
      <c r="J292" s="16">
        <v>48810</v>
      </c>
      <c r="K292" s="73">
        <v>3.4</v>
      </c>
      <c r="L292" s="73">
        <v>3.4</v>
      </c>
    </row>
    <row r="293" spans="1:12" x14ac:dyDescent="0.35">
      <c r="A293" s="20" t="s">
        <v>174</v>
      </c>
      <c r="B293" s="16">
        <v>43871</v>
      </c>
      <c r="C293" s="16">
        <v>2502</v>
      </c>
      <c r="D293" s="16">
        <v>46373</v>
      </c>
      <c r="E293" s="16">
        <v>836</v>
      </c>
      <c r="F293" s="16">
        <v>925</v>
      </c>
      <c r="G293" s="16">
        <v>0</v>
      </c>
      <c r="H293" s="16">
        <v>48134</v>
      </c>
      <c r="I293" s="16">
        <v>0</v>
      </c>
      <c r="J293" s="16">
        <v>48134</v>
      </c>
      <c r="K293" s="73">
        <v>3.3</v>
      </c>
      <c r="L293" s="73">
        <v>3.3</v>
      </c>
    </row>
    <row r="294" spans="1:12" x14ac:dyDescent="0.35">
      <c r="A294" s="20" t="s">
        <v>175</v>
      </c>
      <c r="B294" s="16">
        <v>46538</v>
      </c>
      <c r="C294" s="16">
        <v>2398</v>
      </c>
      <c r="D294" s="16">
        <v>48936</v>
      </c>
      <c r="E294" s="16">
        <v>945</v>
      </c>
      <c r="F294" s="16">
        <v>925</v>
      </c>
      <c r="G294" s="16">
        <v>1</v>
      </c>
      <c r="H294" s="16">
        <v>50807</v>
      </c>
      <c r="I294" s="16">
        <v>0</v>
      </c>
      <c r="J294" s="16">
        <v>50807</v>
      </c>
      <c r="K294" s="73">
        <v>3.5</v>
      </c>
      <c r="L294" s="73">
        <v>3.5</v>
      </c>
    </row>
    <row r="295" spans="1:12" x14ac:dyDescent="0.35">
      <c r="A295" s="20" t="s">
        <v>176</v>
      </c>
      <c r="B295" s="16">
        <v>41784</v>
      </c>
      <c r="C295" s="16">
        <v>4441</v>
      </c>
      <c r="D295" s="16">
        <v>46225</v>
      </c>
      <c r="E295" s="16">
        <v>790</v>
      </c>
      <c r="F295" s="16">
        <v>925</v>
      </c>
      <c r="G295" s="16">
        <v>1</v>
      </c>
      <c r="H295" s="16">
        <v>47941</v>
      </c>
      <c r="I295" s="16">
        <v>0</v>
      </c>
      <c r="J295" s="16">
        <v>47941</v>
      </c>
      <c r="K295" s="73">
        <v>3.3</v>
      </c>
      <c r="L295" s="73">
        <v>3.3</v>
      </c>
    </row>
    <row r="296" spans="1:12" x14ac:dyDescent="0.35">
      <c r="A296" s="20" t="s">
        <v>177</v>
      </c>
      <c r="B296" s="16">
        <v>44347</v>
      </c>
      <c r="C296" s="16">
        <v>3421</v>
      </c>
      <c r="D296" s="16">
        <v>47768</v>
      </c>
      <c r="E296" s="16">
        <v>790</v>
      </c>
      <c r="F296" s="16">
        <v>925</v>
      </c>
      <c r="G296" s="16">
        <v>1</v>
      </c>
      <c r="H296" s="16">
        <v>49484</v>
      </c>
      <c r="I296" s="16">
        <v>0</v>
      </c>
      <c r="J296" s="16">
        <v>49484</v>
      </c>
      <c r="K296" s="73">
        <v>3.4</v>
      </c>
      <c r="L296" s="73">
        <v>3.4</v>
      </c>
    </row>
    <row r="297" spans="1:12" x14ac:dyDescent="0.35">
      <c r="A297" s="20" t="s">
        <v>178</v>
      </c>
      <c r="B297" s="16">
        <v>47105</v>
      </c>
      <c r="C297" s="16">
        <v>1241</v>
      </c>
      <c r="D297" s="16">
        <v>48346</v>
      </c>
      <c r="E297" s="16">
        <v>796</v>
      </c>
      <c r="F297" s="16">
        <v>925</v>
      </c>
      <c r="G297" s="16">
        <v>1</v>
      </c>
      <c r="H297" s="16">
        <v>50068</v>
      </c>
      <c r="I297" s="16">
        <v>0</v>
      </c>
      <c r="J297" s="16">
        <v>50068</v>
      </c>
      <c r="K297" s="73">
        <v>3.4</v>
      </c>
      <c r="L297" s="73">
        <v>3.4</v>
      </c>
    </row>
    <row r="298" spans="1:12" x14ac:dyDescent="0.35">
      <c r="A298" s="20" t="s">
        <v>179</v>
      </c>
      <c r="B298" s="16">
        <v>43876</v>
      </c>
      <c r="C298" s="16">
        <v>4956</v>
      </c>
      <c r="D298" s="16">
        <v>48832</v>
      </c>
      <c r="E298" s="16">
        <v>999</v>
      </c>
      <c r="F298" s="16">
        <v>927</v>
      </c>
      <c r="G298" s="16">
        <v>1</v>
      </c>
      <c r="H298" s="16">
        <v>50759</v>
      </c>
      <c r="I298" s="16">
        <v>0</v>
      </c>
      <c r="J298" s="16">
        <v>50759</v>
      </c>
      <c r="K298" s="73">
        <v>3.4</v>
      </c>
      <c r="L298" s="73">
        <v>3.4</v>
      </c>
    </row>
    <row r="299" spans="1:12" x14ac:dyDescent="0.35">
      <c r="A299" s="20" t="s">
        <v>180</v>
      </c>
      <c r="B299" s="16">
        <v>44045</v>
      </c>
      <c r="C299" s="16">
        <v>5569</v>
      </c>
      <c r="D299" s="16">
        <v>49614</v>
      </c>
      <c r="E299" s="16">
        <v>999</v>
      </c>
      <c r="F299" s="16">
        <v>927</v>
      </c>
      <c r="G299" s="16">
        <v>0</v>
      </c>
      <c r="H299" s="16">
        <v>51540</v>
      </c>
      <c r="I299" s="16">
        <v>0</v>
      </c>
      <c r="J299" s="16">
        <v>51540</v>
      </c>
      <c r="K299" s="73">
        <v>3.5</v>
      </c>
      <c r="L299" s="73">
        <v>3.5</v>
      </c>
    </row>
    <row r="300" spans="1:12" x14ac:dyDescent="0.35">
      <c r="A300" s="20" t="s">
        <v>181</v>
      </c>
      <c r="B300" s="16">
        <v>49606</v>
      </c>
      <c r="C300" s="16">
        <v>1883</v>
      </c>
      <c r="D300" s="16">
        <v>51489</v>
      </c>
      <c r="E300" s="16">
        <v>1006</v>
      </c>
      <c r="F300" s="16">
        <v>924</v>
      </c>
      <c r="G300" s="16">
        <v>1</v>
      </c>
      <c r="H300" s="16">
        <v>53420</v>
      </c>
      <c r="I300" s="16">
        <v>0</v>
      </c>
      <c r="J300" s="16">
        <v>53420</v>
      </c>
      <c r="K300" s="73">
        <v>3.6</v>
      </c>
      <c r="L300" s="73">
        <v>3.6</v>
      </c>
    </row>
    <row r="301" spans="1:12" x14ac:dyDescent="0.35">
      <c r="A301" s="20" t="s">
        <v>182</v>
      </c>
      <c r="B301" s="16">
        <v>45346</v>
      </c>
      <c r="C301" s="16">
        <v>1136</v>
      </c>
      <c r="D301" s="16">
        <v>46482</v>
      </c>
      <c r="E301" s="16">
        <v>715</v>
      </c>
      <c r="F301" s="16">
        <v>971</v>
      </c>
      <c r="G301" s="16">
        <v>1</v>
      </c>
      <c r="H301" s="16">
        <v>48169</v>
      </c>
      <c r="I301" s="16">
        <v>0</v>
      </c>
      <c r="J301" s="16">
        <v>48169</v>
      </c>
      <c r="K301" s="73">
        <v>3.2</v>
      </c>
      <c r="L301" s="73">
        <v>3.2</v>
      </c>
    </row>
    <row r="302" spans="1:12" x14ac:dyDescent="0.35">
      <c r="A302" s="20" t="s">
        <v>183</v>
      </c>
      <c r="B302" s="16">
        <v>48258</v>
      </c>
      <c r="C302" s="16">
        <v>-203</v>
      </c>
      <c r="D302" s="16">
        <v>48055</v>
      </c>
      <c r="E302" s="16">
        <v>715</v>
      </c>
      <c r="F302" s="16">
        <v>971</v>
      </c>
      <c r="G302" s="16">
        <v>1</v>
      </c>
      <c r="H302" s="16">
        <v>49742</v>
      </c>
      <c r="I302" s="16">
        <v>0</v>
      </c>
      <c r="J302" s="16">
        <v>49742</v>
      </c>
      <c r="K302" s="73">
        <v>3.3</v>
      </c>
      <c r="L302" s="73">
        <v>3.3</v>
      </c>
    </row>
    <row r="303" spans="1:12" x14ac:dyDescent="0.35">
      <c r="A303" s="20" t="s">
        <v>184</v>
      </c>
      <c r="B303" s="16">
        <v>45407</v>
      </c>
      <c r="C303" s="16">
        <v>2433</v>
      </c>
      <c r="D303" s="16">
        <v>47840</v>
      </c>
      <c r="E303" s="16">
        <v>714</v>
      </c>
      <c r="F303" s="16">
        <v>972</v>
      </c>
      <c r="G303" s="16">
        <v>1</v>
      </c>
      <c r="H303" s="16">
        <v>49527</v>
      </c>
      <c r="I303" s="16">
        <v>0</v>
      </c>
      <c r="J303" s="16">
        <v>49527</v>
      </c>
      <c r="K303" s="73">
        <v>3.3</v>
      </c>
      <c r="L303" s="73">
        <v>3.3</v>
      </c>
    </row>
    <row r="304" spans="1:12" x14ac:dyDescent="0.35">
      <c r="A304" s="20" t="s">
        <v>185</v>
      </c>
      <c r="B304" s="16">
        <v>46092</v>
      </c>
      <c r="C304" s="16">
        <v>3756</v>
      </c>
      <c r="D304" s="16">
        <v>49848</v>
      </c>
      <c r="E304" s="16">
        <v>801</v>
      </c>
      <c r="F304" s="16">
        <v>971</v>
      </c>
      <c r="G304" s="16">
        <v>1</v>
      </c>
      <c r="H304" s="16">
        <v>51621</v>
      </c>
      <c r="I304" s="16">
        <v>0</v>
      </c>
      <c r="J304" s="16">
        <v>51621</v>
      </c>
      <c r="K304" s="73">
        <v>3.4</v>
      </c>
      <c r="L304" s="73">
        <v>3.4</v>
      </c>
    </row>
    <row r="305" spans="1:12" x14ac:dyDescent="0.35">
      <c r="A305" s="20" t="s">
        <v>186</v>
      </c>
      <c r="B305" s="16">
        <v>46426</v>
      </c>
      <c r="C305" s="16">
        <v>3783</v>
      </c>
      <c r="D305" s="16">
        <v>50209</v>
      </c>
      <c r="E305" s="16">
        <v>801</v>
      </c>
      <c r="F305" s="16">
        <v>971</v>
      </c>
      <c r="G305" s="16">
        <v>2</v>
      </c>
      <c r="H305" s="16">
        <v>51983</v>
      </c>
      <c r="I305" s="16">
        <v>0</v>
      </c>
      <c r="J305" s="16">
        <v>51983</v>
      </c>
      <c r="K305" s="73">
        <v>3.4</v>
      </c>
      <c r="L305" s="73">
        <v>3.4</v>
      </c>
    </row>
    <row r="306" spans="1:12" x14ac:dyDescent="0.35">
      <c r="A306" s="20" t="s">
        <v>187</v>
      </c>
      <c r="B306" s="16">
        <v>49263</v>
      </c>
      <c r="C306" s="16">
        <v>989</v>
      </c>
      <c r="D306" s="16">
        <v>50252</v>
      </c>
      <c r="E306" s="16">
        <v>800</v>
      </c>
      <c r="F306" s="16">
        <v>972</v>
      </c>
      <c r="G306" s="16">
        <v>1</v>
      </c>
      <c r="H306" s="16">
        <v>52025</v>
      </c>
      <c r="I306" s="16">
        <v>0</v>
      </c>
      <c r="J306" s="16">
        <v>52025</v>
      </c>
      <c r="K306" s="73">
        <v>3.4</v>
      </c>
      <c r="L306" s="73">
        <v>3.4</v>
      </c>
    </row>
    <row r="307" spans="1:12" x14ac:dyDescent="0.35">
      <c r="A307" s="20" t="s">
        <v>188</v>
      </c>
      <c r="B307" s="16">
        <v>45968</v>
      </c>
      <c r="C307" s="16">
        <v>4628</v>
      </c>
      <c r="D307" s="16">
        <v>50596</v>
      </c>
      <c r="E307" s="16">
        <v>890</v>
      </c>
      <c r="F307" s="16">
        <v>971</v>
      </c>
      <c r="G307" s="16">
        <v>1</v>
      </c>
      <c r="H307" s="16">
        <v>52458</v>
      </c>
      <c r="I307" s="16">
        <v>550</v>
      </c>
      <c r="J307" s="16">
        <v>53008</v>
      </c>
      <c r="K307" s="73">
        <v>3.4</v>
      </c>
      <c r="L307" s="73">
        <v>3.4</v>
      </c>
    </row>
    <row r="308" spans="1:12" x14ac:dyDescent="0.35">
      <c r="A308" s="20" t="s">
        <v>189</v>
      </c>
      <c r="B308" s="16">
        <v>48049</v>
      </c>
      <c r="C308" s="16">
        <v>2058</v>
      </c>
      <c r="D308" s="16">
        <v>50107</v>
      </c>
      <c r="E308" s="16">
        <v>890</v>
      </c>
      <c r="F308" s="16">
        <v>971</v>
      </c>
      <c r="G308" s="16">
        <v>1</v>
      </c>
      <c r="H308" s="16">
        <v>51969</v>
      </c>
      <c r="I308" s="16">
        <v>550</v>
      </c>
      <c r="J308" s="16">
        <v>52519</v>
      </c>
      <c r="K308" s="73">
        <v>3.4</v>
      </c>
      <c r="L308" s="73">
        <v>3.4</v>
      </c>
    </row>
    <row r="309" spans="1:12" x14ac:dyDescent="0.35">
      <c r="A309" s="20" t="s">
        <v>190</v>
      </c>
      <c r="B309" s="16">
        <v>49430</v>
      </c>
      <c r="C309" s="16">
        <v>1429</v>
      </c>
      <c r="D309" s="16">
        <v>50859</v>
      </c>
      <c r="E309" s="16">
        <v>888</v>
      </c>
      <c r="F309" s="16">
        <v>972</v>
      </c>
      <c r="G309" s="16">
        <v>1</v>
      </c>
      <c r="H309" s="16">
        <v>52720</v>
      </c>
      <c r="I309" s="16">
        <v>548</v>
      </c>
      <c r="J309" s="16">
        <v>53268</v>
      </c>
      <c r="K309" s="73">
        <v>3.4</v>
      </c>
      <c r="L309" s="73">
        <v>3.4</v>
      </c>
    </row>
    <row r="310" spans="1:12" x14ac:dyDescent="0.35">
      <c r="A310" s="20" t="s">
        <v>191</v>
      </c>
      <c r="B310" s="16">
        <v>47413</v>
      </c>
      <c r="C310" s="16">
        <v>5908</v>
      </c>
      <c r="D310" s="16">
        <v>53321</v>
      </c>
      <c r="E310" s="16">
        <v>506</v>
      </c>
      <c r="F310" s="16">
        <v>972</v>
      </c>
      <c r="G310" s="16">
        <v>1</v>
      </c>
      <c r="H310" s="16">
        <v>54800</v>
      </c>
      <c r="I310" s="16">
        <v>497</v>
      </c>
      <c r="J310" s="16">
        <v>55297</v>
      </c>
      <c r="K310" s="73">
        <v>3.5</v>
      </c>
      <c r="L310" s="73">
        <v>3.5</v>
      </c>
    </row>
    <row r="311" spans="1:12" x14ac:dyDescent="0.35">
      <c r="A311" s="20" t="s">
        <v>192</v>
      </c>
      <c r="B311" s="16">
        <v>47417</v>
      </c>
      <c r="C311" s="16">
        <v>7983</v>
      </c>
      <c r="D311" s="16">
        <v>55400</v>
      </c>
      <c r="E311" s="16">
        <v>506</v>
      </c>
      <c r="F311" s="16">
        <v>972</v>
      </c>
      <c r="G311" s="16">
        <v>2</v>
      </c>
      <c r="H311" s="16">
        <v>56880</v>
      </c>
      <c r="I311" s="16">
        <v>497</v>
      </c>
      <c r="J311" s="16">
        <v>57377</v>
      </c>
      <c r="K311" s="73">
        <v>3.6</v>
      </c>
      <c r="L311" s="73">
        <v>3.7</v>
      </c>
    </row>
    <row r="312" spans="1:12" x14ac:dyDescent="0.35">
      <c r="A312" s="20" t="s">
        <v>193</v>
      </c>
      <c r="B312" s="16">
        <v>57463</v>
      </c>
      <c r="C312" s="16">
        <v>-1635</v>
      </c>
      <c r="D312" s="16">
        <v>55828</v>
      </c>
      <c r="E312" s="16">
        <v>508</v>
      </c>
      <c r="F312" s="16">
        <v>969</v>
      </c>
      <c r="G312" s="16">
        <v>1</v>
      </c>
      <c r="H312" s="16">
        <v>57306</v>
      </c>
      <c r="I312" s="16">
        <v>500</v>
      </c>
      <c r="J312" s="16">
        <v>57806</v>
      </c>
      <c r="K312" s="73">
        <v>3.6</v>
      </c>
      <c r="L312" s="73">
        <v>3.7</v>
      </c>
    </row>
    <row r="313" spans="1:12" x14ac:dyDescent="0.35">
      <c r="A313" s="20" t="s">
        <v>194</v>
      </c>
      <c r="B313" s="16">
        <v>50639</v>
      </c>
      <c r="C313" s="16">
        <v>580</v>
      </c>
      <c r="D313" s="16">
        <v>51219</v>
      </c>
      <c r="E313" s="16">
        <v>788</v>
      </c>
      <c r="F313" s="16">
        <v>1057</v>
      </c>
      <c r="G313" s="16">
        <v>1</v>
      </c>
      <c r="H313" s="16">
        <v>53065</v>
      </c>
      <c r="I313" s="16">
        <v>413</v>
      </c>
      <c r="J313" s="16">
        <v>53478</v>
      </c>
      <c r="K313" s="73">
        <v>3.4</v>
      </c>
      <c r="L313" s="73">
        <v>3.4</v>
      </c>
    </row>
    <row r="314" spans="1:12" x14ac:dyDescent="0.35">
      <c r="A314" s="20" t="s">
        <v>195</v>
      </c>
      <c r="B314" s="16">
        <v>50387</v>
      </c>
      <c r="C314" s="16">
        <v>674</v>
      </c>
      <c r="D314" s="16">
        <v>51061</v>
      </c>
      <c r="E314" s="16">
        <v>788</v>
      </c>
      <c r="F314" s="16">
        <v>1057</v>
      </c>
      <c r="G314" s="16">
        <v>2</v>
      </c>
      <c r="H314" s="16">
        <v>52908</v>
      </c>
      <c r="I314" s="16">
        <v>413</v>
      </c>
      <c r="J314" s="16">
        <v>53321</v>
      </c>
      <c r="K314" s="73">
        <v>3.3</v>
      </c>
      <c r="L314" s="73">
        <v>3.4</v>
      </c>
    </row>
    <row r="315" spans="1:12" x14ac:dyDescent="0.35">
      <c r="A315" s="20" t="s">
        <v>196</v>
      </c>
      <c r="B315" s="16">
        <v>48973</v>
      </c>
      <c r="C315" s="16">
        <v>2250</v>
      </c>
      <c r="D315" s="16">
        <v>51223</v>
      </c>
      <c r="E315" s="16">
        <v>786</v>
      </c>
      <c r="F315" s="16">
        <v>1060</v>
      </c>
      <c r="G315" s="16">
        <v>1</v>
      </c>
      <c r="H315" s="16">
        <v>53070</v>
      </c>
      <c r="I315" s="16">
        <v>413</v>
      </c>
      <c r="J315" s="16">
        <v>53483</v>
      </c>
      <c r="K315" s="73">
        <v>3.3</v>
      </c>
      <c r="L315" s="73">
        <v>3.4</v>
      </c>
    </row>
    <row r="316" spans="1:12" x14ac:dyDescent="0.35">
      <c r="A316" s="20" t="s">
        <v>197</v>
      </c>
      <c r="B316" s="16">
        <v>47665</v>
      </c>
      <c r="C316" s="16">
        <v>4781</v>
      </c>
      <c r="D316" s="16">
        <v>52446</v>
      </c>
      <c r="E316" s="16">
        <v>1946</v>
      </c>
      <c r="F316" s="16">
        <v>1057</v>
      </c>
      <c r="G316" s="16">
        <v>1</v>
      </c>
      <c r="H316" s="16">
        <v>55450</v>
      </c>
      <c r="I316" s="16">
        <v>364</v>
      </c>
      <c r="J316" s="16">
        <v>55814</v>
      </c>
      <c r="K316" s="73">
        <v>3.5</v>
      </c>
      <c r="L316" s="73">
        <v>3.5</v>
      </c>
    </row>
    <row r="317" spans="1:12" x14ac:dyDescent="0.35">
      <c r="A317" s="20" t="s">
        <v>198</v>
      </c>
      <c r="B317" s="16">
        <v>48300</v>
      </c>
      <c r="C317" s="16">
        <v>4140</v>
      </c>
      <c r="D317" s="16">
        <v>52440</v>
      </c>
      <c r="E317" s="16">
        <v>1946</v>
      </c>
      <c r="F317" s="16">
        <v>1057</v>
      </c>
      <c r="G317" s="16">
        <v>2</v>
      </c>
      <c r="H317" s="16">
        <v>55445</v>
      </c>
      <c r="I317" s="16">
        <v>364</v>
      </c>
      <c r="J317" s="16">
        <v>55809</v>
      </c>
      <c r="K317" s="73">
        <v>3.5</v>
      </c>
      <c r="L317" s="73">
        <v>3.5</v>
      </c>
    </row>
    <row r="318" spans="1:12" x14ac:dyDescent="0.35">
      <c r="A318" s="20" t="s">
        <v>199</v>
      </c>
      <c r="B318" s="16">
        <v>55202</v>
      </c>
      <c r="C318" s="16">
        <v>1736</v>
      </c>
      <c r="D318" s="16">
        <v>56938</v>
      </c>
      <c r="E318" s="16">
        <v>1950</v>
      </c>
      <c r="F318" s="16">
        <v>1060</v>
      </c>
      <c r="G318" s="16">
        <v>1</v>
      </c>
      <c r="H318" s="16">
        <v>59949</v>
      </c>
      <c r="I318" s="16">
        <v>-2319</v>
      </c>
      <c r="J318" s="16">
        <v>57630</v>
      </c>
      <c r="K318" s="73">
        <v>3.7</v>
      </c>
      <c r="L318" s="73">
        <v>3.6</v>
      </c>
    </row>
    <row r="319" spans="1:12" x14ac:dyDescent="0.35">
      <c r="A319" s="20" t="s">
        <v>200</v>
      </c>
      <c r="B319" s="16">
        <v>48682</v>
      </c>
      <c r="C319" s="16">
        <v>4323</v>
      </c>
      <c r="D319" s="16">
        <v>53005</v>
      </c>
      <c r="E319" s="16">
        <v>1998</v>
      </c>
      <c r="F319" s="16">
        <v>1057</v>
      </c>
      <c r="G319" s="16">
        <v>1</v>
      </c>
      <c r="H319" s="16">
        <v>56061</v>
      </c>
      <c r="I319" s="16">
        <v>8468</v>
      </c>
      <c r="J319" s="16">
        <v>64529</v>
      </c>
      <c r="K319" s="73">
        <v>3.5</v>
      </c>
      <c r="L319" s="73">
        <v>4</v>
      </c>
    </row>
    <row r="320" spans="1:12" x14ac:dyDescent="0.35">
      <c r="A320" s="20" t="s">
        <v>201</v>
      </c>
      <c r="B320" s="16">
        <v>49200</v>
      </c>
      <c r="C320" s="16">
        <v>4132</v>
      </c>
      <c r="D320" s="16">
        <v>53332</v>
      </c>
      <c r="E320" s="16">
        <v>1998</v>
      </c>
      <c r="F320" s="16">
        <v>1057</v>
      </c>
      <c r="G320" s="16">
        <v>1</v>
      </c>
      <c r="H320" s="16">
        <v>56388</v>
      </c>
      <c r="I320" s="16">
        <v>8468</v>
      </c>
      <c r="J320" s="16">
        <v>64856</v>
      </c>
      <c r="K320" s="73">
        <v>3.5</v>
      </c>
      <c r="L320" s="73">
        <v>4.0999999999999996</v>
      </c>
    </row>
    <row r="321" spans="1:12" x14ac:dyDescent="0.35">
      <c r="A321" s="20" t="s">
        <v>202</v>
      </c>
      <c r="B321" s="16">
        <v>54859</v>
      </c>
      <c r="C321" s="16">
        <v>2310</v>
      </c>
      <c r="D321" s="16">
        <v>57169</v>
      </c>
      <c r="E321" s="16">
        <v>1994</v>
      </c>
      <c r="F321" s="16">
        <v>1060</v>
      </c>
      <c r="G321" s="16">
        <v>1</v>
      </c>
      <c r="H321" s="16">
        <v>60224</v>
      </c>
      <c r="I321" s="16">
        <v>5998</v>
      </c>
      <c r="J321" s="16">
        <v>66222</v>
      </c>
      <c r="K321" s="73">
        <v>3.8</v>
      </c>
      <c r="L321" s="73">
        <v>4.0999999999999996</v>
      </c>
    </row>
    <row r="322" spans="1:12" x14ac:dyDescent="0.35">
      <c r="A322" s="20" t="s">
        <v>203</v>
      </c>
      <c r="B322" s="16">
        <v>53814</v>
      </c>
      <c r="C322" s="16">
        <v>6423</v>
      </c>
      <c r="D322" s="16">
        <v>60237</v>
      </c>
      <c r="E322" s="16">
        <v>1388</v>
      </c>
      <c r="F322" s="16">
        <v>1056</v>
      </c>
      <c r="G322" s="16">
        <v>1</v>
      </c>
      <c r="H322" s="16">
        <v>62682</v>
      </c>
      <c r="I322" s="16">
        <v>1032</v>
      </c>
      <c r="J322" s="16">
        <v>63714</v>
      </c>
      <c r="K322" s="73">
        <v>3.9</v>
      </c>
      <c r="L322" s="73">
        <v>4</v>
      </c>
    </row>
    <row r="323" spans="1:12" x14ac:dyDescent="0.35">
      <c r="A323" s="20" t="s">
        <v>204</v>
      </c>
      <c r="B323" s="16">
        <v>50631</v>
      </c>
      <c r="C323" s="16">
        <v>7150</v>
      </c>
      <c r="D323" s="16">
        <v>57781</v>
      </c>
      <c r="E323" s="16">
        <v>1388</v>
      </c>
      <c r="F323" s="16">
        <v>1056</v>
      </c>
      <c r="G323" s="16">
        <v>2</v>
      </c>
      <c r="H323" s="16">
        <v>60227</v>
      </c>
      <c r="I323" s="16">
        <v>4647</v>
      </c>
      <c r="J323" s="16">
        <v>64874</v>
      </c>
      <c r="K323" s="73">
        <v>3.8</v>
      </c>
      <c r="L323" s="73">
        <v>4.0999999999999996</v>
      </c>
    </row>
    <row r="324" spans="1:12" x14ac:dyDescent="0.35">
      <c r="A324" s="20" t="s">
        <v>205</v>
      </c>
      <c r="B324" s="16">
        <v>58007</v>
      </c>
      <c r="C324" s="16">
        <v>-131</v>
      </c>
      <c r="D324" s="16">
        <v>57876</v>
      </c>
      <c r="E324" s="16">
        <v>1387</v>
      </c>
      <c r="F324" s="16">
        <v>1057</v>
      </c>
      <c r="G324" s="16">
        <v>-16</v>
      </c>
      <c r="H324" s="16">
        <v>60304</v>
      </c>
      <c r="I324" s="16">
        <v>4646</v>
      </c>
      <c r="J324" s="16">
        <v>64950</v>
      </c>
      <c r="K324" s="73">
        <v>3.8</v>
      </c>
      <c r="L324" s="73">
        <v>4.0999999999999996</v>
      </c>
    </row>
    <row r="325" spans="1:12" x14ac:dyDescent="0.35">
      <c r="A325" s="20" t="s">
        <v>206</v>
      </c>
      <c r="B325" s="16">
        <v>52553</v>
      </c>
      <c r="C325" s="16">
        <v>524</v>
      </c>
      <c r="D325" s="16">
        <v>53077</v>
      </c>
      <c r="E325" s="16">
        <v>1345</v>
      </c>
      <c r="F325" s="16">
        <v>1143</v>
      </c>
      <c r="G325" s="16">
        <v>-102</v>
      </c>
      <c r="H325" s="16">
        <v>55463</v>
      </c>
      <c r="I325" s="16">
        <v>4300</v>
      </c>
      <c r="J325" s="16">
        <v>59763</v>
      </c>
      <c r="K325" s="73">
        <v>3.5</v>
      </c>
      <c r="L325" s="73">
        <v>3.8</v>
      </c>
    </row>
    <row r="326" spans="1:12" x14ac:dyDescent="0.35">
      <c r="A326" s="20" t="s">
        <v>207</v>
      </c>
      <c r="B326" s="16">
        <v>52173</v>
      </c>
      <c r="C326" s="16">
        <v>337</v>
      </c>
      <c r="D326" s="16">
        <v>52510</v>
      </c>
      <c r="E326" s="16">
        <v>1345</v>
      </c>
      <c r="F326" s="16">
        <v>1143</v>
      </c>
      <c r="G326" s="16">
        <v>-203</v>
      </c>
      <c r="H326" s="16">
        <v>54795</v>
      </c>
      <c r="I326" s="16">
        <v>4510</v>
      </c>
      <c r="J326" s="16">
        <v>59305</v>
      </c>
      <c r="K326" s="73">
        <v>3.5</v>
      </c>
      <c r="L326" s="73">
        <v>3.7</v>
      </c>
    </row>
    <row r="327" spans="1:12" x14ac:dyDescent="0.35">
      <c r="A327" s="20" t="s">
        <v>208</v>
      </c>
      <c r="B327" s="16">
        <v>55350</v>
      </c>
      <c r="C327" s="16">
        <v>3155</v>
      </c>
      <c r="D327" s="16">
        <v>58505</v>
      </c>
      <c r="E327" s="16">
        <v>1349</v>
      </c>
      <c r="F327" s="16">
        <v>1144</v>
      </c>
      <c r="G327" s="16">
        <v>-294</v>
      </c>
      <c r="H327" s="16">
        <v>60704</v>
      </c>
      <c r="I327" s="16">
        <v>4548</v>
      </c>
      <c r="J327" s="16">
        <v>65252</v>
      </c>
      <c r="K327" s="73">
        <v>3.9</v>
      </c>
      <c r="L327" s="73">
        <v>4.0999999999999996</v>
      </c>
    </row>
    <row r="328" spans="1:12" x14ac:dyDescent="0.35">
      <c r="A328" s="20" t="s">
        <v>209</v>
      </c>
      <c r="B328" s="16">
        <v>51776</v>
      </c>
      <c r="C328" s="16">
        <v>4287</v>
      </c>
      <c r="D328" s="16">
        <v>56063</v>
      </c>
      <c r="E328" s="16">
        <v>1541</v>
      </c>
      <c r="F328" s="16">
        <v>1143</v>
      </c>
      <c r="G328" s="16">
        <v>-394</v>
      </c>
      <c r="H328" s="16">
        <v>58353</v>
      </c>
      <c r="I328" s="16">
        <v>3391</v>
      </c>
      <c r="J328" s="16">
        <v>61744</v>
      </c>
      <c r="K328" s="73">
        <v>3.7</v>
      </c>
      <c r="L328" s="73">
        <v>3.9</v>
      </c>
    </row>
    <row r="329" spans="1:12" x14ac:dyDescent="0.35">
      <c r="A329" s="20" t="s">
        <v>210</v>
      </c>
      <c r="B329" s="16">
        <v>50360</v>
      </c>
      <c r="C329" s="16">
        <v>4128</v>
      </c>
      <c r="D329" s="16">
        <v>54488</v>
      </c>
      <c r="E329" s="16">
        <v>1541</v>
      </c>
      <c r="F329" s="16">
        <v>1143</v>
      </c>
      <c r="G329" s="16">
        <v>-445</v>
      </c>
      <c r="H329" s="16">
        <v>56727</v>
      </c>
      <c r="I329" s="16">
        <v>3391</v>
      </c>
      <c r="J329" s="16">
        <v>60118</v>
      </c>
      <c r="K329" s="73">
        <v>3.6</v>
      </c>
      <c r="L329" s="73">
        <v>3.8</v>
      </c>
    </row>
    <row r="330" spans="1:12" x14ac:dyDescent="0.35">
      <c r="A330" s="20" t="s">
        <v>211</v>
      </c>
      <c r="B330" s="16">
        <v>55994</v>
      </c>
      <c r="C330" s="16">
        <v>2312</v>
      </c>
      <c r="D330" s="16">
        <v>58306</v>
      </c>
      <c r="E330" s="16">
        <v>1540</v>
      </c>
      <c r="F330" s="16">
        <v>1144</v>
      </c>
      <c r="G330" s="16">
        <v>-501</v>
      </c>
      <c r="H330" s="16">
        <v>60489</v>
      </c>
      <c r="I330" s="16">
        <v>3391</v>
      </c>
      <c r="J330" s="16">
        <v>63880</v>
      </c>
      <c r="K330" s="73">
        <v>3.9</v>
      </c>
      <c r="L330" s="73">
        <v>4.0999999999999996</v>
      </c>
    </row>
    <row r="331" spans="1:12" x14ac:dyDescent="0.35">
      <c r="A331" s="20" t="s">
        <v>212</v>
      </c>
      <c r="B331" s="16">
        <v>52735</v>
      </c>
      <c r="C331" s="16">
        <v>4147</v>
      </c>
      <c r="D331" s="16">
        <v>56882</v>
      </c>
      <c r="E331" s="16">
        <v>1428</v>
      </c>
      <c r="F331" s="16">
        <v>1143</v>
      </c>
      <c r="G331" s="16">
        <v>-558</v>
      </c>
      <c r="H331" s="16">
        <v>58895</v>
      </c>
      <c r="I331" s="16">
        <v>3393</v>
      </c>
      <c r="J331" s="16">
        <v>62288</v>
      </c>
      <c r="K331" s="73">
        <v>3.8</v>
      </c>
      <c r="L331" s="73">
        <v>4</v>
      </c>
    </row>
    <row r="332" spans="1:12" x14ac:dyDescent="0.35">
      <c r="A332" s="20" t="s">
        <v>213</v>
      </c>
      <c r="B332" s="16">
        <v>51619</v>
      </c>
      <c r="C332" s="16">
        <v>4328</v>
      </c>
      <c r="D332" s="16">
        <v>55947</v>
      </c>
      <c r="E332" s="16">
        <v>1428</v>
      </c>
      <c r="F332" s="16">
        <v>1143</v>
      </c>
      <c r="G332" s="16">
        <v>-579</v>
      </c>
      <c r="H332" s="16">
        <v>57939</v>
      </c>
      <c r="I332" s="16">
        <v>3393</v>
      </c>
      <c r="J332" s="16">
        <v>61332</v>
      </c>
      <c r="K332" s="73">
        <v>3.7</v>
      </c>
      <c r="L332" s="73">
        <v>3.9</v>
      </c>
    </row>
    <row r="333" spans="1:12" x14ac:dyDescent="0.35">
      <c r="A333" s="20" t="s">
        <v>214</v>
      </c>
      <c r="B333" s="16">
        <v>61389</v>
      </c>
      <c r="C333" s="16">
        <v>2894</v>
      </c>
      <c r="D333" s="16">
        <v>64283</v>
      </c>
      <c r="E333" s="16">
        <v>1426</v>
      </c>
      <c r="F333" s="16">
        <v>1144</v>
      </c>
      <c r="G333" s="16">
        <v>-622</v>
      </c>
      <c r="H333" s="16">
        <v>66231</v>
      </c>
      <c r="I333" s="16">
        <v>-958</v>
      </c>
      <c r="J333" s="16">
        <v>65273</v>
      </c>
      <c r="K333" s="73">
        <v>4.2</v>
      </c>
      <c r="L333" s="73">
        <v>4.2</v>
      </c>
    </row>
    <row r="334" spans="1:12" x14ac:dyDescent="0.35">
      <c r="A334" s="20" t="s">
        <v>215</v>
      </c>
      <c r="B334" s="16">
        <v>54301</v>
      </c>
      <c r="C334" s="16">
        <v>5870</v>
      </c>
      <c r="D334" s="16">
        <v>60171</v>
      </c>
      <c r="E334" s="16">
        <v>1265</v>
      </c>
      <c r="F334" s="16">
        <v>1144</v>
      </c>
      <c r="G334" s="16">
        <v>-647</v>
      </c>
      <c r="H334" s="16">
        <v>61933</v>
      </c>
      <c r="I334" s="16">
        <v>3314</v>
      </c>
      <c r="J334" s="16">
        <v>65247</v>
      </c>
      <c r="K334" s="73">
        <v>4</v>
      </c>
      <c r="L334" s="73">
        <v>4.2</v>
      </c>
    </row>
    <row r="335" spans="1:12" x14ac:dyDescent="0.35">
      <c r="A335" s="20" t="s">
        <v>216</v>
      </c>
      <c r="B335" s="16">
        <v>54783</v>
      </c>
      <c r="C335" s="16">
        <v>4950</v>
      </c>
      <c r="D335" s="16">
        <v>59733</v>
      </c>
      <c r="E335" s="16">
        <v>1265</v>
      </c>
      <c r="F335" s="16">
        <v>1144</v>
      </c>
      <c r="G335" s="16">
        <v>-598</v>
      </c>
      <c r="H335" s="16">
        <v>61544</v>
      </c>
      <c r="I335" s="16">
        <v>3314</v>
      </c>
      <c r="J335" s="16">
        <v>64858</v>
      </c>
      <c r="K335" s="73">
        <v>3.9</v>
      </c>
      <c r="L335" s="73">
        <v>4.0999999999999996</v>
      </c>
    </row>
    <row r="336" spans="1:12" x14ac:dyDescent="0.35">
      <c r="A336" s="20" t="s">
        <v>217</v>
      </c>
      <c r="B336" s="16">
        <v>64282</v>
      </c>
      <c r="C336" s="16">
        <v>1239</v>
      </c>
      <c r="D336" s="16">
        <v>65521</v>
      </c>
      <c r="E336" s="16">
        <v>1263</v>
      </c>
      <c r="F336" s="16">
        <v>1146</v>
      </c>
      <c r="G336" s="16">
        <v>-661</v>
      </c>
      <c r="H336" s="16">
        <v>67269</v>
      </c>
      <c r="I336" s="16">
        <v>3315</v>
      </c>
      <c r="J336" s="16">
        <v>70584</v>
      </c>
      <c r="K336" s="73">
        <v>4.3</v>
      </c>
      <c r="L336" s="73">
        <v>4.5</v>
      </c>
    </row>
    <row r="337" spans="1:12" x14ac:dyDescent="0.35">
      <c r="A337" s="20" t="s">
        <v>218</v>
      </c>
      <c r="B337" s="16">
        <v>56451</v>
      </c>
      <c r="C337" s="16">
        <v>-86</v>
      </c>
      <c r="D337" s="16">
        <v>56365</v>
      </c>
      <c r="E337" s="16">
        <v>1439</v>
      </c>
      <c r="F337" s="16">
        <v>1129</v>
      </c>
      <c r="G337" s="16">
        <v>-634</v>
      </c>
      <c r="H337" s="16">
        <v>58299</v>
      </c>
      <c r="I337" s="16">
        <v>3182</v>
      </c>
      <c r="J337" s="16">
        <v>61481</v>
      </c>
      <c r="K337" s="73">
        <v>3.7</v>
      </c>
      <c r="L337" s="73">
        <v>3.9</v>
      </c>
    </row>
    <row r="338" spans="1:12" x14ac:dyDescent="0.35">
      <c r="A338" s="20" t="s">
        <v>219</v>
      </c>
      <c r="B338" s="16">
        <v>56437</v>
      </c>
      <c r="C338" s="16">
        <v>966</v>
      </c>
      <c r="D338" s="16">
        <v>57403</v>
      </c>
      <c r="E338" s="16">
        <v>1439</v>
      </c>
      <c r="F338" s="16">
        <v>1129</v>
      </c>
      <c r="G338" s="16">
        <v>-654</v>
      </c>
      <c r="H338" s="16">
        <v>59317</v>
      </c>
      <c r="I338" s="16">
        <v>3182</v>
      </c>
      <c r="J338" s="16">
        <v>62499</v>
      </c>
      <c r="K338" s="73">
        <v>3.8</v>
      </c>
      <c r="L338" s="73">
        <v>4</v>
      </c>
    </row>
    <row r="339" spans="1:12" x14ac:dyDescent="0.35">
      <c r="A339" s="20" t="s">
        <v>220</v>
      </c>
      <c r="B339" s="16">
        <v>55446</v>
      </c>
      <c r="C339" s="16">
        <v>3264</v>
      </c>
      <c r="D339" s="16">
        <v>58710</v>
      </c>
      <c r="E339" s="16">
        <v>1436</v>
      </c>
      <c r="F339" s="16">
        <v>1133</v>
      </c>
      <c r="G339" s="16">
        <v>-633</v>
      </c>
      <c r="H339" s="16">
        <v>60646</v>
      </c>
      <c r="I339" s="16">
        <v>3184</v>
      </c>
      <c r="J339" s="16">
        <v>63830</v>
      </c>
      <c r="K339" s="73">
        <v>3.8</v>
      </c>
      <c r="L339" s="73">
        <v>4</v>
      </c>
    </row>
    <row r="340" spans="1:12" x14ac:dyDescent="0.35">
      <c r="A340" s="20" t="s">
        <v>221</v>
      </c>
      <c r="B340" s="16">
        <v>54627</v>
      </c>
      <c r="C340" s="16">
        <v>4491</v>
      </c>
      <c r="D340" s="16">
        <v>59118</v>
      </c>
      <c r="E340" s="16">
        <v>1466</v>
      </c>
      <c r="F340" s="16">
        <v>1129</v>
      </c>
      <c r="G340" s="16">
        <v>-654</v>
      </c>
      <c r="H340" s="16">
        <v>61059</v>
      </c>
      <c r="I340" s="16">
        <v>2969</v>
      </c>
      <c r="J340" s="16">
        <v>64028</v>
      </c>
      <c r="K340" s="73">
        <v>3.8</v>
      </c>
      <c r="L340" s="73">
        <v>4</v>
      </c>
    </row>
    <row r="341" spans="1:12" x14ac:dyDescent="0.35">
      <c r="A341" s="20" t="s">
        <v>222</v>
      </c>
      <c r="B341" s="16">
        <v>53432</v>
      </c>
      <c r="C341" s="16">
        <v>4088</v>
      </c>
      <c r="D341" s="16">
        <v>57520</v>
      </c>
      <c r="E341" s="16">
        <v>1466</v>
      </c>
      <c r="F341" s="16">
        <v>1129</v>
      </c>
      <c r="G341" s="16">
        <v>-656</v>
      </c>
      <c r="H341" s="16">
        <v>59459</v>
      </c>
      <c r="I341" s="16">
        <v>2969</v>
      </c>
      <c r="J341" s="16">
        <v>62428</v>
      </c>
      <c r="K341" s="73">
        <v>3.7</v>
      </c>
      <c r="L341" s="73">
        <v>3.9</v>
      </c>
    </row>
    <row r="342" spans="1:12" x14ac:dyDescent="0.35">
      <c r="A342" s="20" t="s">
        <v>223</v>
      </c>
      <c r="B342" s="16">
        <v>60644</v>
      </c>
      <c r="C342" s="16">
        <v>1370</v>
      </c>
      <c r="D342" s="16">
        <v>62014</v>
      </c>
      <c r="E342" s="16">
        <v>1465</v>
      </c>
      <c r="F342" s="16">
        <v>1133</v>
      </c>
      <c r="G342" s="16">
        <v>-635</v>
      </c>
      <c r="H342" s="16">
        <v>63977</v>
      </c>
      <c r="I342" s="16">
        <v>2969</v>
      </c>
      <c r="J342" s="16">
        <v>66946</v>
      </c>
      <c r="K342" s="73">
        <v>4</v>
      </c>
      <c r="L342" s="73">
        <v>4.2</v>
      </c>
    </row>
    <row r="343" spans="1:12" x14ac:dyDescent="0.35">
      <c r="A343" s="20" t="s">
        <v>224</v>
      </c>
      <c r="B343" s="16">
        <v>54656</v>
      </c>
      <c r="C343" s="16">
        <v>4117</v>
      </c>
      <c r="D343" s="16">
        <v>58773</v>
      </c>
      <c r="E343" s="16">
        <v>1417</v>
      </c>
      <c r="F343" s="16">
        <v>1129</v>
      </c>
      <c r="G343" s="16">
        <v>-656</v>
      </c>
      <c r="H343" s="16">
        <v>60663</v>
      </c>
      <c r="I343" s="16">
        <v>3040</v>
      </c>
      <c r="J343" s="16">
        <v>63703</v>
      </c>
      <c r="K343" s="73">
        <v>3.8</v>
      </c>
      <c r="L343" s="73">
        <v>4</v>
      </c>
    </row>
    <row r="344" spans="1:12" x14ac:dyDescent="0.35">
      <c r="A344" s="20" t="s">
        <v>225</v>
      </c>
      <c r="B344" s="16">
        <v>55618</v>
      </c>
      <c r="C344" s="16">
        <v>3644</v>
      </c>
      <c r="D344" s="16">
        <v>59262</v>
      </c>
      <c r="E344" s="16">
        <v>1417</v>
      </c>
      <c r="F344" s="16">
        <v>1129</v>
      </c>
      <c r="G344" s="16">
        <v>-636</v>
      </c>
      <c r="H344" s="16">
        <v>61172</v>
      </c>
      <c r="I344" s="16">
        <v>3040</v>
      </c>
      <c r="J344" s="16">
        <v>64212</v>
      </c>
      <c r="K344" s="73">
        <v>3.8</v>
      </c>
      <c r="L344" s="73">
        <v>4</v>
      </c>
    </row>
    <row r="345" spans="1:12" x14ac:dyDescent="0.35">
      <c r="A345" s="20" t="s">
        <v>226</v>
      </c>
      <c r="B345" s="16">
        <v>60582</v>
      </c>
      <c r="C345" s="16">
        <v>2569</v>
      </c>
      <c r="D345" s="16">
        <v>63151</v>
      </c>
      <c r="E345" s="16">
        <v>1417</v>
      </c>
      <c r="F345" s="16">
        <v>1133</v>
      </c>
      <c r="G345" s="16">
        <v>-657</v>
      </c>
      <c r="H345" s="16">
        <v>65044</v>
      </c>
      <c r="I345" s="16">
        <v>3038</v>
      </c>
      <c r="J345" s="16">
        <v>68082</v>
      </c>
      <c r="K345" s="73">
        <v>4</v>
      </c>
      <c r="L345" s="73">
        <v>4.2</v>
      </c>
    </row>
    <row r="346" spans="1:12" x14ac:dyDescent="0.35">
      <c r="A346" s="20" t="s">
        <v>227</v>
      </c>
      <c r="B346" s="16">
        <v>55109</v>
      </c>
      <c r="C346" s="16">
        <v>5338</v>
      </c>
      <c r="D346" s="16">
        <v>60447</v>
      </c>
      <c r="E346" s="16">
        <v>1199</v>
      </c>
      <c r="F346" s="16">
        <v>1129</v>
      </c>
      <c r="G346" s="16">
        <v>-657</v>
      </c>
      <c r="H346" s="16">
        <v>62118</v>
      </c>
      <c r="I346" s="16">
        <v>3133</v>
      </c>
      <c r="J346" s="16">
        <v>65251</v>
      </c>
      <c r="K346" s="73">
        <v>3.8</v>
      </c>
      <c r="L346" s="73">
        <v>4</v>
      </c>
    </row>
    <row r="347" spans="1:12" x14ac:dyDescent="0.35">
      <c r="A347" s="20" t="s">
        <v>228</v>
      </c>
      <c r="B347" s="16">
        <v>55387</v>
      </c>
      <c r="C347" s="16">
        <v>5915</v>
      </c>
      <c r="D347" s="16">
        <v>61302</v>
      </c>
      <c r="E347" s="16">
        <v>1199</v>
      </c>
      <c r="F347" s="16">
        <v>1129</v>
      </c>
      <c r="G347" s="16">
        <v>-594</v>
      </c>
      <c r="H347" s="16">
        <v>63036</v>
      </c>
      <c r="I347" s="16">
        <v>3133</v>
      </c>
      <c r="J347" s="16">
        <v>66169</v>
      </c>
      <c r="K347" s="73">
        <v>3.9</v>
      </c>
      <c r="L347" s="73">
        <v>4.0999999999999996</v>
      </c>
    </row>
    <row r="348" spans="1:12" x14ac:dyDescent="0.35">
      <c r="A348" s="20" t="s">
        <v>229</v>
      </c>
      <c r="B348" s="16">
        <v>64454</v>
      </c>
      <c r="C348" s="16">
        <v>2074</v>
      </c>
      <c r="D348" s="16">
        <v>66528</v>
      </c>
      <c r="E348" s="16">
        <v>1200</v>
      </c>
      <c r="F348" s="16">
        <v>1134</v>
      </c>
      <c r="G348" s="16">
        <v>-634</v>
      </c>
      <c r="H348" s="16">
        <v>68228</v>
      </c>
      <c r="I348" s="16">
        <v>3131</v>
      </c>
      <c r="J348" s="16">
        <v>71359</v>
      </c>
      <c r="K348" s="73">
        <v>4.2</v>
      </c>
      <c r="L348" s="73">
        <v>4.4000000000000004</v>
      </c>
    </row>
    <row r="349" spans="1:12" x14ac:dyDescent="0.35">
      <c r="A349" s="20" t="s">
        <v>230</v>
      </c>
      <c r="B349" s="16">
        <v>58916</v>
      </c>
      <c r="C349" s="16">
        <v>-579</v>
      </c>
      <c r="D349" s="16">
        <v>58337</v>
      </c>
      <c r="E349" s="16">
        <v>1226</v>
      </c>
      <c r="F349" s="16">
        <v>1286</v>
      </c>
      <c r="G349" s="16">
        <v>-637</v>
      </c>
      <c r="H349" s="16">
        <v>60212</v>
      </c>
      <c r="I349" s="16">
        <v>3133</v>
      </c>
      <c r="J349" s="16">
        <v>63345</v>
      </c>
      <c r="K349" s="73">
        <v>3.7</v>
      </c>
      <c r="L349" s="73">
        <v>3.9</v>
      </c>
    </row>
    <row r="350" spans="1:12" x14ac:dyDescent="0.35">
      <c r="A350" s="20" t="s">
        <v>231</v>
      </c>
      <c r="B350" s="16">
        <v>55403</v>
      </c>
      <c r="C350" s="16">
        <v>1378</v>
      </c>
      <c r="D350" s="16">
        <v>56781</v>
      </c>
      <c r="E350" s="16">
        <v>1226</v>
      </c>
      <c r="F350" s="16">
        <v>1286</v>
      </c>
      <c r="G350" s="16">
        <v>-657</v>
      </c>
      <c r="H350" s="16">
        <v>58636</v>
      </c>
      <c r="I350" s="16">
        <v>3133</v>
      </c>
      <c r="J350" s="16">
        <v>61769</v>
      </c>
      <c r="K350" s="73">
        <v>3.6</v>
      </c>
      <c r="L350" s="73">
        <v>3.8</v>
      </c>
    </row>
    <row r="351" spans="1:12" x14ac:dyDescent="0.35">
      <c r="A351" s="20" t="s">
        <v>232</v>
      </c>
      <c r="B351" s="16">
        <v>57841</v>
      </c>
      <c r="C351" s="16">
        <v>1251</v>
      </c>
      <c r="D351" s="16">
        <v>59092</v>
      </c>
      <c r="E351" s="16">
        <v>1227</v>
      </c>
      <c r="F351" s="16">
        <v>1283</v>
      </c>
      <c r="G351" s="16">
        <v>-635</v>
      </c>
      <c r="H351" s="16">
        <v>60967</v>
      </c>
      <c r="I351" s="16">
        <v>3131</v>
      </c>
      <c r="J351" s="16">
        <v>64098</v>
      </c>
      <c r="K351" s="73">
        <v>3.7</v>
      </c>
      <c r="L351" s="73">
        <v>3.9</v>
      </c>
    </row>
    <row r="352" spans="1:12" x14ac:dyDescent="0.35">
      <c r="A352" s="20" t="s">
        <v>233</v>
      </c>
      <c r="B352" s="16">
        <v>53153</v>
      </c>
      <c r="C352" s="16">
        <v>5085</v>
      </c>
      <c r="D352" s="16">
        <v>58238</v>
      </c>
      <c r="E352" s="16">
        <v>1337</v>
      </c>
      <c r="F352" s="16">
        <v>1286</v>
      </c>
      <c r="G352" s="16">
        <v>-657</v>
      </c>
      <c r="H352" s="16">
        <v>60204</v>
      </c>
      <c r="I352" s="16">
        <v>3184</v>
      </c>
      <c r="J352" s="16">
        <v>63388</v>
      </c>
      <c r="K352" s="73">
        <v>3.7</v>
      </c>
      <c r="L352" s="73">
        <v>3.8</v>
      </c>
    </row>
    <row r="353" spans="1:12" x14ac:dyDescent="0.35">
      <c r="A353" s="20" t="s">
        <v>234</v>
      </c>
      <c r="B353" s="16">
        <v>55983</v>
      </c>
      <c r="C353" s="16">
        <v>2574</v>
      </c>
      <c r="D353" s="16">
        <v>58557</v>
      </c>
      <c r="E353" s="16">
        <v>1337</v>
      </c>
      <c r="F353" s="16">
        <v>1286</v>
      </c>
      <c r="G353" s="16">
        <v>-658</v>
      </c>
      <c r="H353" s="16">
        <v>60522</v>
      </c>
      <c r="I353" s="16">
        <v>3184</v>
      </c>
      <c r="J353" s="16">
        <v>63706</v>
      </c>
      <c r="K353" s="73">
        <v>3.7</v>
      </c>
      <c r="L353" s="73">
        <v>3.9</v>
      </c>
    </row>
    <row r="354" spans="1:12" x14ac:dyDescent="0.35">
      <c r="A354" s="20" t="s">
        <v>235</v>
      </c>
      <c r="B354" s="16">
        <v>58646</v>
      </c>
      <c r="C354" s="16">
        <v>3220</v>
      </c>
      <c r="D354" s="16">
        <v>61866</v>
      </c>
      <c r="E354" s="16">
        <v>1339</v>
      </c>
      <c r="F354" s="16">
        <v>1283</v>
      </c>
      <c r="G354" s="16">
        <v>-636</v>
      </c>
      <c r="H354" s="16">
        <v>63852</v>
      </c>
      <c r="I354" s="16">
        <v>3183</v>
      </c>
      <c r="J354" s="16">
        <v>67035</v>
      </c>
      <c r="K354" s="73">
        <v>3.9</v>
      </c>
      <c r="L354" s="73">
        <v>4.0999999999999996</v>
      </c>
    </row>
    <row r="355" spans="1:12" x14ac:dyDescent="0.35">
      <c r="A355" s="20" t="s">
        <v>236</v>
      </c>
      <c r="B355" s="16">
        <v>54172</v>
      </c>
      <c r="C355" s="16">
        <v>5749</v>
      </c>
      <c r="D355" s="16">
        <v>59921</v>
      </c>
      <c r="E355" s="16">
        <v>1353</v>
      </c>
      <c r="F355" s="16">
        <v>1286</v>
      </c>
      <c r="G355" s="16">
        <v>-688</v>
      </c>
      <c r="H355" s="16">
        <v>61872</v>
      </c>
      <c r="I355" s="16">
        <v>3184</v>
      </c>
      <c r="J355" s="16">
        <v>65056</v>
      </c>
      <c r="K355" s="73">
        <v>3.7</v>
      </c>
      <c r="L355" s="73">
        <v>3.9</v>
      </c>
    </row>
    <row r="356" spans="1:12" x14ac:dyDescent="0.35">
      <c r="A356" s="20" t="s">
        <v>237</v>
      </c>
      <c r="B356" s="16">
        <v>54218</v>
      </c>
      <c r="C356" s="16">
        <v>4106</v>
      </c>
      <c r="D356" s="16">
        <v>58324</v>
      </c>
      <c r="E356" s="16">
        <v>1353</v>
      </c>
      <c r="F356" s="16">
        <v>1286</v>
      </c>
      <c r="G356" s="16">
        <v>-746</v>
      </c>
      <c r="H356" s="16">
        <v>60217</v>
      </c>
      <c r="I356" s="16">
        <v>3184</v>
      </c>
      <c r="J356" s="16">
        <v>63401</v>
      </c>
      <c r="K356" s="73">
        <v>3.6</v>
      </c>
      <c r="L356" s="73">
        <v>3.8</v>
      </c>
    </row>
    <row r="357" spans="1:12" x14ac:dyDescent="0.35">
      <c r="A357" s="20" t="s">
        <v>238</v>
      </c>
      <c r="B357" s="16">
        <v>60105</v>
      </c>
      <c r="C357" s="16">
        <v>2724</v>
      </c>
      <c r="D357" s="16">
        <v>62829</v>
      </c>
      <c r="E357" s="16">
        <v>1352</v>
      </c>
      <c r="F357" s="16">
        <v>1283</v>
      </c>
      <c r="G357" s="16">
        <v>-791</v>
      </c>
      <c r="H357" s="16">
        <v>64673</v>
      </c>
      <c r="I357" s="16">
        <v>3183</v>
      </c>
      <c r="J357" s="16">
        <v>67856</v>
      </c>
      <c r="K357" s="73">
        <v>3.9</v>
      </c>
      <c r="L357" s="73">
        <v>4.0999999999999996</v>
      </c>
    </row>
    <row r="358" spans="1:12" x14ac:dyDescent="0.35">
      <c r="A358" s="20" t="s">
        <v>239</v>
      </c>
      <c r="B358" s="16">
        <v>56129</v>
      </c>
      <c r="C358" s="16">
        <v>5211</v>
      </c>
      <c r="D358" s="16">
        <v>61340</v>
      </c>
      <c r="E358" s="16">
        <v>1129</v>
      </c>
      <c r="F358" s="16">
        <v>1283</v>
      </c>
      <c r="G358" s="16">
        <v>-830</v>
      </c>
      <c r="H358" s="16">
        <v>62922</v>
      </c>
      <c r="I358" s="16">
        <v>3340</v>
      </c>
      <c r="J358" s="16">
        <v>66262</v>
      </c>
      <c r="K358" s="73">
        <v>3.8</v>
      </c>
      <c r="L358" s="73">
        <v>4</v>
      </c>
    </row>
    <row r="359" spans="1:12" x14ac:dyDescent="0.35">
      <c r="A359" s="20" t="s">
        <v>240</v>
      </c>
      <c r="B359" s="16">
        <v>57161</v>
      </c>
      <c r="C359" s="16">
        <v>4295</v>
      </c>
      <c r="D359" s="16">
        <v>61456</v>
      </c>
      <c r="E359" s="16">
        <v>1129</v>
      </c>
      <c r="F359" s="16">
        <v>1283</v>
      </c>
      <c r="G359" s="16">
        <v>-878</v>
      </c>
      <c r="H359" s="16">
        <v>62990</v>
      </c>
      <c r="I359" s="16">
        <v>3340</v>
      </c>
      <c r="J359" s="16">
        <v>66330</v>
      </c>
      <c r="K359" s="73">
        <v>3.8</v>
      </c>
      <c r="L359" s="73">
        <v>4</v>
      </c>
    </row>
    <row r="360" spans="1:12" x14ac:dyDescent="0.35">
      <c r="A360" s="20" t="s">
        <v>241</v>
      </c>
      <c r="B360" s="16">
        <v>57866</v>
      </c>
      <c r="C360" s="16">
        <v>9075</v>
      </c>
      <c r="D360" s="16">
        <v>66941</v>
      </c>
      <c r="E360" s="16">
        <v>1125</v>
      </c>
      <c r="F360" s="16">
        <v>1285</v>
      </c>
      <c r="G360" s="16">
        <v>-915</v>
      </c>
      <c r="H360" s="16">
        <v>68436</v>
      </c>
      <c r="I360" s="16">
        <v>3338</v>
      </c>
      <c r="J360" s="16">
        <v>71774</v>
      </c>
      <c r="K360" s="73">
        <v>4.0999999999999996</v>
      </c>
      <c r="L360" s="73">
        <v>4.3</v>
      </c>
    </row>
    <row r="361" spans="1:12" x14ac:dyDescent="0.35">
      <c r="A361" s="20" t="s">
        <v>242</v>
      </c>
      <c r="B361" s="16">
        <v>69165</v>
      </c>
      <c r="C361" s="16">
        <v>961</v>
      </c>
      <c r="D361" s="16">
        <v>70126</v>
      </c>
      <c r="E361" s="16">
        <v>1181</v>
      </c>
      <c r="F361" s="16">
        <v>1176</v>
      </c>
      <c r="G361" s="16">
        <v>-927</v>
      </c>
      <c r="H361" s="16">
        <v>71556</v>
      </c>
      <c r="I361" s="16">
        <v>3340</v>
      </c>
      <c r="J361" s="16">
        <v>74896</v>
      </c>
      <c r="K361" s="73">
        <v>4.2</v>
      </c>
      <c r="L361" s="73">
        <v>4.4000000000000004</v>
      </c>
    </row>
    <row r="362" spans="1:12" x14ac:dyDescent="0.35">
      <c r="A362" s="20" t="s">
        <v>243</v>
      </c>
      <c r="B362" s="16">
        <v>59089</v>
      </c>
      <c r="C362" s="16">
        <v>1222</v>
      </c>
      <c r="D362" s="16">
        <v>60311</v>
      </c>
      <c r="E362" s="16">
        <v>1181</v>
      </c>
      <c r="F362" s="16">
        <v>1176</v>
      </c>
      <c r="G362" s="16">
        <v>-948</v>
      </c>
      <c r="H362" s="16">
        <v>61720</v>
      </c>
      <c r="I362" s="16">
        <v>3340</v>
      </c>
      <c r="J362" s="16">
        <v>65060</v>
      </c>
      <c r="K362" s="73">
        <v>3.7</v>
      </c>
      <c r="L362" s="73">
        <v>3.9</v>
      </c>
    </row>
    <row r="363" spans="1:12" x14ac:dyDescent="0.35">
      <c r="A363" s="20" t="s">
        <v>244</v>
      </c>
      <c r="B363" s="16">
        <v>56581</v>
      </c>
      <c r="C363" s="16">
        <v>2078</v>
      </c>
      <c r="D363" s="16">
        <v>58659</v>
      </c>
      <c r="E363" s="16">
        <v>1180</v>
      </c>
      <c r="F363" s="16">
        <v>1180</v>
      </c>
      <c r="G363" s="16">
        <v>-946</v>
      </c>
      <c r="H363" s="16">
        <v>60073</v>
      </c>
      <c r="I363" s="16">
        <v>3338</v>
      </c>
      <c r="J363" s="16">
        <v>63411</v>
      </c>
      <c r="K363" s="73">
        <v>3.5</v>
      </c>
      <c r="L363" s="73">
        <v>3.7</v>
      </c>
    </row>
    <row r="364" spans="1:12" x14ac:dyDescent="0.35">
      <c r="A364" s="20" t="s">
        <v>245</v>
      </c>
      <c r="B364" s="16">
        <v>54590</v>
      </c>
      <c r="C364" s="16">
        <v>3190</v>
      </c>
      <c r="D364" s="16">
        <v>57780</v>
      </c>
      <c r="E364" s="16">
        <v>1327</v>
      </c>
      <c r="F364" s="16">
        <v>1176</v>
      </c>
      <c r="G364" s="16">
        <v>-934</v>
      </c>
      <c r="H364" s="16">
        <v>59349</v>
      </c>
      <c r="I364" s="16">
        <v>3153</v>
      </c>
      <c r="J364" s="16">
        <v>62502</v>
      </c>
      <c r="K364" s="73">
        <v>3.5</v>
      </c>
      <c r="L364" s="73">
        <v>3.7</v>
      </c>
    </row>
    <row r="365" spans="1:12" x14ac:dyDescent="0.35">
      <c r="A365" s="20" t="s">
        <v>246</v>
      </c>
      <c r="B365" s="16">
        <v>56753</v>
      </c>
      <c r="C365" s="16">
        <v>2808</v>
      </c>
      <c r="D365" s="16">
        <v>59561</v>
      </c>
      <c r="E365" s="16">
        <v>1327</v>
      </c>
      <c r="F365" s="16">
        <v>1176</v>
      </c>
      <c r="G365" s="16">
        <v>-961</v>
      </c>
      <c r="H365" s="16">
        <v>61103</v>
      </c>
      <c r="I365" s="16">
        <v>3153</v>
      </c>
      <c r="J365" s="16">
        <v>64256</v>
      </c>
      <c r="K365" s="73">
        <v>3.6</v>
      </c>
      <c r="L365" s="73">
        <v>3.8</v>
      </c>
    </row>
    <row r="366" spans="1:12" x14ac:dyDescent="0.35">
      <c r="A366" s="20" t="s">
        <v>247</v>
      </c>
      <c r="B366" s="16">
        <v>59585</v>
      </c>
      <c r="C366" s="16">
        <v>2921</v>
      </c>
      <c r="D366" s="16">
        <v>62506</v>
      </c>
      <c r="E366" s="16">
        <v>1323</v>
      </c>
      <c r="F366" s="16">
        <v>1180</v>
      </c>
      <c r="G366" s="16">
        <v>-989</v>
      </c>
      <c r="H366" s="16">
        <v>64020</v>
      </c>
      <c r="I366" s="16">
        <v>3153</v>
      </c>
      <c r="J366" s="16">
        <v>67173</v>
      </c>
      <c r="K366" s="73">
        <v>3.8</v>
      </c>
      <c r="L366" s="73">
        <v>3.9</v>
      </c>
    </row>
    <row r="367" spans="1:12" x14ac:dyDescent="0.35">
      <c r="A367" s="20" t="s">
        <v>248</v>
      </c>
      <c r="B367" s="16">
        <v>57675</v>
      </c>
      <c r="C367" s="16">
        <v>3633</v>
      </c>
      <c r="D367" s="16">
        <v>61308</v>
      </c>
      <c r="E367" s="16">
        <v>1201</v>
      </c>
      <c r="F367" s="16">
        <v>1176</v>
      </c>
      <c r="G367" s="16">
        <v>-1013</v>
      </c>
      <c r="H367" s="16">
        <v>62672</v>
      </c>
      <c r="I367" s="16">
        <v>3153</v>
      </c>
      <c r="J367" s="16">
        <v>65825</v>
      </c>
      <c r="K367" s="73">
        <v>3.7</v>
      </c>
      <c r="L367" s="73">
        <v>3.8</v>
      </c>
    </row>
    <row r="368" spans="1:12" x14ac:dyDescent="0.35">
      <c r="A368" s="20" t="s">
        <v>249</v>
      </c>
      <c r="B368" s="16">
        <v>56400</v>
      </c>
      <c r="C368" s="16">
        <v>3541</v>
      </c>
      <c r="D368" s="16">
        <v>59941</v>
      </c>
      <c r="E368" s="16">
        <v>1201</v>
      </c>
      <c r="F368" s="16">
        <v>1176</v>
      </c>
      <c r="G368" s="16">
        <v>-1061</v>
      </c>
      <c r="H368" s="16">
        <v>61257</v>
      </c>
      <c r="I368" s="16">
        <v>3153</v>
      </c>
      <c r="J368" s="16">
        <v>64410</v>
      </c>
      <c r="K368" s="73">
        <v>3.6</v>
      </c>
      <c r="L368" s="73">
        <v>3.8</v>
      </c>
    </row>
    <row r="369" spans="1:12" x14ac:dyDescent="0.35">
      <c r="A369" s="20" t="s">
        <v>250</v>
      </c>
      <c r="B369" s="16">
        <v>61802</v>
      </c>
      <c r="C369" s="16">
        <v>2916</v>
      </c>
      <c r="D369" s="16">
        <v>64718</v>
      </c>
      <c r="E369" s="16">
        <v>1203</v>
      </c>
      <c r="F369" s="16">
        <v>1180</v>
      </c>
      <c r="G369" s="16">
        <v>-1060</v>
      </c>
      <c r="H369" s="16">
        <v>66041</v>
      </c>
      <c r="I369" s="16">
        <v>3153</v>
      </c>
      <c r="J369" s="16">
        <v>69194</v>
      </c>
      <c r="K369" s="73">
        <v>3.8</v>
      </c>
      <c r="L369" s="73">
        <v>4</v>
      </c>
    </row>
    <row r="370" spans="1:12" x14ac:dyDescent="0.35">
      <c r="A370" s="20" t="s">
        <v>251</v>
      </c>
      <c r="B370" s="16">
        <v>58818</v>
      </c>
      <c r="C370" s="16">
        <v>3602</v>
      </c>
      <c r="D370" s="16">
        <v>62420</v>
      </c>
      <c r="E370" s="16">
        <v>1360</v>
      </c>
      <c r="F370" s="16">
        <v>1180</v>
      </c>
      <c r="G370" s="16">
        <v>-1062</v>
      </c>
      <c r="H370" s="16">
        <v>63898</v>
      </c>
      <c r="I370" s="16">
        <v>2902</v>
      </c>
      <c r="J370" s="16">
        <v>66800</v>
      </c>
      <c r="K370" s="73">
        <v>3.7</v>
      </c>
      <c r="L370" s="73">
        <v>3.9</v>
      </c>
    </row>
    <row r="371" spans="1:12" x14ac:dyDescent="0.35">
      <c r="A371" s="20" t="s">
        <v>252</v>
      </c>
      <c r="B371" s="16">
        <v>53315</v>
      </c>
      <c r="C371" s="16">
        <v>5535</v>
      </c>
      <c r="D371" s="16">
        <v>58850</v>
      </c>
      <c r="E371" s="16">
        <v>1360</v>
      </c>
      <c r="F371" s="16">
        <v>1180</v>
      </c>
      <c r="G371" s="16">
        <v>-1060</v>
      </c>
      <c r="H371" s="16">
        <v>60330</v>
      </c>
      <c r="I371" s="16">
        <v>2902</v>
      </c>
      <c r="J371" s="16">
        <v>63232</v>
      </c>
      <c r="K371" s="73">
        <v>3.5</v>
      </c>
      <c r="L371" s="73">
        <v>3.7</v>
      </c>
    </row>
    <row r="372" spans="1:12" x14ac:dyDescent="0.35">
      <c r="A372" s="20" t="s">
        <v>253</v>
      </c>
      <c r="B372" s="16">
        <v>61949</v>
      </c>
      <c r="C372" s="16">
        <v>3710</v>
      </c>
      <c r="D372" s="16">
        <v>65659</v>
      </c>
      <c r="E372" s="16">
        <v>1362</v>
      </c>
      <c r="F372" s="16">
        <v>1177</v>
      </c>
      <c r="G372" s="16">
        <v>-1057</v>
      </c>
      <c r="H372" s="16">
        <v>67141</v>
      </c>
      <c r="I372" s="16">
        <v>2902</v>
      </c>
      <c r="J372" s="16">
        <v>70043</v>
      </c>
      <c r="K372" s="73">
        <v>3.9</v>
      </c>
      <c r="L372" s="73">
        <v>4</v>
      </c>
    </row>
    <row r="373" spans="1:12" x14ac:dyDescent="0.35">
      <c r="A373" s="20" t="s">
        <v>254</v>
      </c>
      <c r="B373" s="16">
        <v>70414</v>
      </c>
      <c r="C373" s="16">
        <v>-7164</v>
      </c>
      <c r="D373" s="16">
        <v>63250</v>
      </c>
      <c r="E373" s="16">
        <v>1100</v>
      </c>
      <c r="F373" s="16">
        <v>1398</v>
      </c>
      <c r="G373" s="16">
        <v>-1054</v>
      </c>
      <c r="H373" s="16">
        <v>64694</v>
      </c>
      <c r="I373" s="16">
        <v>2902</v>
      </c>
      <c r="J373" s="16">
        <v>67596</v>
      </c>
      <c r="K373" s="73">
        <v>3.7</v>
      </c>
      <c r="L373" s="73">
        <v>3.9</v>
      </c>
    </row>
    <row r="374" spans="1:12" x14ac:dyDescent="0.35">
      <c r="A374" s="20" t="s">
        <v>255</v>
      </c>
      <c r="B374" s="16">
        <v>55925</v>
      </c>
      <c r="C374" s="16">
        <v>4296</v>
      </c>
      <c r="D374" s="16">
        <v>60221</v>
      </c>
      <c r="E374" s="16">
        <v>1100</v>
      </c>
      <c r="F374" s="16">
        <v>1398</v>
      </c>
      <c r="G374" s="16">
        <v>-1053</v>
      </c>
      <c r="H374" s="16">
        <v>61666</v>
      </c>
      <c r="I374" s="16">
        <v>2902</v>
      </c>
      <c r="J374" s="16">
        <v>64568</v>
      </c>
      <c r="K374" s="73">
        <v>3.5</v>
      </c>
      <c r="L374" s="73">
        <v>3.7</v>
      </c>
    </row>
    <row r="375" spans="1:12" x14ac:dyDescent="0.35">
      <c r="A375" s="20" t="s">
        <v>256</v>
      </c>
      <c r="B375" s="16">
        <v>56407</v>
      </c>
      <c r="C375" s="16">
        <v>3368</v>
      </c>
      <c r="D375" s="16">
        <v>59775</v>
      </c>
      <c r="E375" s="16">
        <v>1102</v>
      </c>
      <c r="F375" s="16">
        <v>1399</v>
      </c>
      <c r="G375" s="16">
        <v>-1052</v>
      </c>
      <c r="H375" s="16">
        <v>61224</v>
      </c>
      <c r="I375" s="16">
        <v>2902</v>
      </c>
      <c r="J375" s="16">
        <v>64126</v>
      </c>
      <c r="K375" s="73">
        <v>3.5</v>
      </c>
      <c r="L375" s="73">
        <v>3.7</v>
      </c>
    </row>
    <row r="376" spans="1:12" x14ac:dyDescent="0.35">
      <c r="A376" s="20" t="s">
        <v>257</v>
      </c>
      <c r="B376" s="16">
        <v>57531</v>
      </c>
      <c r="C376" s="16">
        <v>2963</v>
      </c>
      <c r="D376" s="16">
        <v>60494</v>
      </c>
      <c r="E376" s="16">
        <v>1132</v>
      </c>
      <c r="F376" s="16">
        <v>1398</v>
      </c>
      <c r="G376" s="16">
        <v>-1051</v>
      </c>
      <c r="H376" s="16">
        <v>61973</v>
      </c>
      <c r="I376" s="16">
        <v>2653</v>
      </c>
      <c r="J376" s="16">
        <v>64626</v>
      </c>
      <c r="K376" s="73">
        <v>3.5</v>
      </c>
      <c r="L376" s="73">
        <v>3.7</v>
      </c>
    </row>
    <row r="377" spans="1:12" x14ac:dyDescent="0.35">
      <c r="A377" s="20" t="s">
        <v>258</v>
      </c>
      <c r="B377" s="16">
        <v>54601</v>
      </c>
      <c r="C377" s="16">
        <v>4878</v>
      </c>
      <c r="D377" s="16">
        <v>59479</v>
      </c>
      <c r="E377" s="16">
        <v>1132</v>
      </c>
      <c r="F377" s="16">
        <v>1398</v>
      </c>
      <c r="G377" s="16">
        <v>-1048</v>
      </c>
      <c r="H377" s="16">
        <v>60961</v>
      </c>
      <c r="I377" s="16">
        <v>2653</v>
      </c>
      <c r="J377" s="16">
        <v>63614</v>
      </c>
      <c r="K377" s="73">
        <v>3.5</v>
      </c>
      <c r="L377" s="73">
        <v>3.6</v>
      </c>
    </row>
    <row r="378" spans="1:12" x14ac:dyDescent="0.35">
      <c r="A378" s="20" t="s">
        <v>259</v>
      </c>
      <c r="B378" s="16">
        <v>58949</v>
      </c>
      <c r="C378" s="16">
        <v>4432</v>
      </c>
      <c r="D378" s="16">
        <v>63381</v>
      </c>
      <c r="E378" s="16">
        <v>1130</v>
      </c>
      <c r="F378" s="16">
        <v>1399</v>
      </c>
      <c r="G378" s="16">
        <v>-1048</v>
      </c>
      <c r="H378" s="16">
        <v>64862</v>
      </c>
      <c r="I378" s="16">
        <v>2654</v>
      </c>
      <c r="J378" s="16">
        <v>67516</v>
      </c>
      <c r="K378" s="73">
        <v>3.7</v>
      </c>
      <c r="L378" s="73">
        <v>3.8</v>
      </c>
    </row>
    <row r="379" spans="1:12" x14ac:dyDescent="0.35">
      <c r="A379" s="20" t="s">
        <v>260</v>
      </c>
      <c r="B379" s="16">
        <v>57829</v>
      </c>
      <c r="C379" s="16">
        <v>3904</v>
      </c>
      <c r="D379" s="16">
        <v>61733</v>
      </c>
      <c r="E379" s="16">
        <v>1114</v>
      </c>
      <c r="F379" s="16">
        <v>1398</v>
      </c>
      <c r="G379" s="16">
        <v>-1039</v>
      </c>
      <c r="H379" s="16">
        <v>63206</v>
      </c>
      <c r="I379" s="16">
        <v>2653</v>
      </c>
      <c r="J379" s="16">
        <v>65859</v>
      </c>
      <c r="K379" s="73">
        <v>3.6</v>
      </c>
      <c r="L379" s="73">
        <v>3.7</v>
      </c>
    </row>
    <row r="380" spans="1:12" x14ac:dyDescent="0.35">
      <c r="A380" s="20" t="s">
        <v>261</v>
      </c>
      <c r="B380" s="16">
        <v>56005</v>
      </c>
      <c r="C380" s="16">
        <v>5718</v>
      </c>
      <c r="D380" s="16">
        <v>61723</v>
      </c>
      <c r="E380" s="16">
        <v>1114</v>
      </c>
      <c r="F380" s="16">
        <v>1398</v>
      </c>
      <c r="G380" s="16">
        <v>-1039</v>
      </c>
      <c r="H380" s="16">
        <v>63196</v>
      </c>
      <c r="I380" s="16">
        <v>2653</v>
      </c>
      <c r="J380" s="16">
        <v>65849</v>
      </c>
      <c r="K380" s="73">
        <v>3.5</v>
      </c>
      <c r="L380" s="73">
        <v>3.7</v>
      </c>
    </row>
    <row r="381" spans="1:12" x14ac:dyDescent="0.35">
      <c r="A381" s="20" t="s">
        <v>262</v>
      </c>
      <c r="B381" s="16">
        <v>60364</v>
      </c>
      <c r="C381" s="16">
        <v>3835</v>
      </c>
      <c r="D381" s="16">
        <v>64199</v>
      </c>
      <c r="E381" s="16">
        <v>1112</v>
      </c>
      <c r="F381" s="16">
        <v>1399</v>
      </c>
      <c r="G381" s="16">
        <v>-1039</v>
      </c>
      <c r="H381" s="16">
        <v>65671</v>
      </c>
      <c r="I381" s="16">
        <v>2654</v>
      </c>
      <c r="J381" s="16">
        <v>68325</v>
      </c>
      <c r="K381" s="73">
        <v>3.7</v>
      </c>
      <c r="L381" s="73">
        <v>3.8</v>
      </c>
    </row>
    <row r="382" spans="1:12" x14ac:dyDescent="0.35">
      <c r="A382" s="20" t="s">
        <v>263</v>
      </c>
      <c r="B382" s="16">
        <v>59572</v>
      </c>
      <c r="C382" s="16">
        <v>4544</v>
      </c>
      <c r="D382" s="16">
        <v>64116</v>
      </c>
      <c r="E382" s="16">
        <v>1217</v>
      </c>
      <c r="F382" s="16">
        <v>1400</v>
      </c>
      <c r="G382" s="16">
        <v>-1040</v>
      </c>
      <c r="H382" s="16">
        <v>65693</v>
      </c>
      <c r="I382" s="16">
        <v>1833</v>
      </c>
      <c r="J382" s="16">
        <v>67526</v>
      </c>
      <c r="K382" s="73">
        <v>3.7</v>
      </c>
      <c r="L382" s="73">
        <v>3.8</v>
      </c>
    </row>
    <row r="383" spans="1:12" x14ac:dyDescent="0.35">
      <c r="A383" s="20" t="s">
        <v>264</v>
      </c>
      <c r="B383" s="16">
        <v>61450</v>
      </c>
      <c r="C383" s="16">
        <v>2479</v>
      </c>
      <c r="D383" s="16">
        <v>63929</v>
      </c>
      <c r="E383" s="16">
        <v>1217</v>
      </c>
      <c r="F383" s="16">
        <v>1400</v>
      </c>
      <c r="G383" s="16">
        <v>-1038</v>
      </c>
      <c r="H383" s="16">
        <v>65508</v>
      </c>
      <c r="I383" s="16">
        <v>1833</v>
      </c>
      <c r="J383" s="16">
        <v>67341</v>
      </c>
      <c r="K383" s="73">
        <v>3.6</v>
      </c>
      <c r="L383" s="73">
        <v>3.7</v>
      </c>
    </row>
    <row r="384" spans="1:12" x14ac:dyDescent="0.35">
      <c r="A384" s="20" t="s">
        <v>265</v>
      </c>
      <c r="B384" s="16">
        <v>61866</v>
      </c>
      <c r="C384" s="16">
        <v>2544</v>
      </c>
      <c r="D384" s="16">
        <v>64410</v>
      </c>
      <c r="E384" s="16">
        <v>1217</v>
      </c>
      <c r="F384" s="16">
        <v>1397</v>
      </c>
      <c r="G384" s="16">
        <v>-1036</v>
      </c>
      <c r="H384" s="16">
        <v>65988</v>
      </c>
      <c r="I384" s="16">
        <v>1832</v>
      </c>
      <c r="J384" s="16">
        <v>67820</v>
      </c>
      <c r="K384" s="73">
        <v>3.6</v>
      </c>
      <c r="L384" s="73">
        <v>3.7</v>
      </c>
    </row>
    <row r="385" spans="1:12" x14ac:dyDescent="0.35">
      <c r="A385" s="20" t="s">
        <v>266</v>
      </c>
      <c r="B385" s="16">
        <v>70273</v>
      </c>
      <c r="C385" s="16">
        <v>-5557</v>
      </c>
      <c r="D385" s="16">
        <v>64716</v>
      </c>
      <c r="E385" s="16">
        <v>1506</v>
      </c>
      <c r="F385" s="16">
        <v>1422</v>
      </c>
      <c r="G385" s="16">
        <v>-1044</v>
      </c>
      <c r="H385" s="16">
        <v>66600</v>
      </c>
      <c r="I385" s="16">
        <v>1833</v>
      </c>
      <c r="J385" s="16">
        <v>68433</v>
      </c>
      <c r="K385" s="73">
        <v>3.7</v>
      </c>
      <c r="L385" s="73">
        <v>3.8</v>
      </c>
    </row>
    <row r="386" spans="1:12" x14ac:dyDescent="0.35">
      <c r="A386" s="20" t="s">
        <v>267</v>
      </c>
      <c r="B386" s="16">
        <v>56609</v>
      </c>
      <c r="C386" s="16">
        <v>4428</v>
      </c>
      <c r="D386" s="16">
        <v>61037</v>
      </c>
      <c r="E386" s="16">
        <v>1506</v>
      </c>
      <c r="F386" s="16">
        <v>1422</v>
      </c>
      <c r="G386" s="16">
        <v>-1043</v>
      </c>
      <c r="H386" s="16">
        <v>62922</v>
      </c>
      <c r="I386" s="16">
        <v>1833</v>
      </c>
      <c r="J386" s="16">
        <v>64755</v>
      </c>
      <c r="K386" s="73">
        <v>3.4</v>
      </c>
      <c r="L386" s="73">
        <v>3.5</v>
      </c>
    </row>
    <row r="387" spans="1:12" x14ac:dyDescent="0.35">
      <c r="A387" s="20" t="s">
        <v>268</v>
      </c>
      <c r="B387" s="16">
        <v>58252</v>
      </c>
      <c r="C387" s="16">
        <v>2269</v>
      </c>
      <c r="D387" s="16">
        <v>60521</v>
      </c>
      <c r="E387" s="16">
        <v>1503</v>
      </c>
      <c r="F387" s="16">
        <v>1417</v>
      </c>
      <c r="G387" s="16">
        <v>-1042</v>
      </c>
      <c r="H387" s="16">
        <v>62399</v>
      </c>
      <c r="I387" s="16">
        <v>1832</v>
      </c>
      <c r="J387" s="16">
        <v>64231</v>
      </c>
      <c r="K387" s="73">
        <v>3.4</v>
      </c>
      <c r="L387" s="73">
        <v>3.5</v>
      </c>
    </row>
    <row r="388" spans="1:12" x14ac:dyDescent="0.35">
      <c r="A388" s="20" t="s">
        <v>269</v>
      </c>
      <c r="B388" s="16">
        <v>58983</v>
      </c>
      <c r="C388" s="16">
        <v>3154</v>
      </c>
      <c r="D388" s="16">
        <v>62137</v>
      </c>
      <c r="E388" s="16">
        <v>1542</v>
      </c>
      <c r="F388" s="16">
        <v>1422</v>
      </c>
      <c r="G388" s="16">
        <v>-1043</v>
      </c>
      <c r="H388" s="16">
        <v>64058</v>
      </c>
      <c r="I388" s="16">
        <v>1035</v>
      </c>
      <c r="J388" s="16">
        <v>65093</v>
      </c>
      <c r="K388" s="73">
        <v>3.5</v>
      </c>
      <c r="L388" s="73">
        <v>3.5</v>
      </c>
    </row>
    <row r="389" spans="1:12" x14ac:dyDescent="0.35">
      <c r="A389" s="20" t="s">
        <v>270</v>
      </c>
      <c r="B389" s="16">
        <v>57072</v>
      </c>
      <c r="C389" s="16">
        <v>4835</v>
      </c>
      <c r="D389" s="16">
        <v>61907</v>
      </c>
      <c r="E389" s="16">
        <v>1542</v>
      </c>
      <c r="F389" s="16">
        <v>1422</v>
      </c>
      <c r="G389" s="16">
        <v>-1044</v>
      </c>
      <c r="H389" s="16">
        <v>63827</v>
      </c>
      <c r="I389" s="16">
        <v>1035</v>
      </c>
      <c r="J389" s="16">
        <v>64862</v>
      </c>
      <c r="K389" s="73">
        <v>3.5</v>
      </c>
      <c r="L389" s="73">
        <v>3.5</v>
      </c>
    </row>
    <row r="390" spans="1:12" x14ac:dyDescent="0.35">
      <c r="A390" s="20" t="s">
        <v>271</v>
      </c>
      <c r="B390" s="16">
        <v>61279</v>
      </c>
      <c r="C390" s="16">
        <v>4218</v>
      </c>
      <c r="D390" s="16">
        <v>65497</v>
      </c>
      <c r="E390" s="16">
        <v>1544</v>
      </c>
      <c r="F390" s="16">
        <v>1417</v>
      </c>
      <c r="G390" s="16">
        <v>-1001</v>
      </c>
      <c r="H390" s="16">
        <v>67457</v>
      </c>
      <c r="I390" s="16">
        <v>1035</v>
      </c>
      <c r="J390" s="16">
        <v>68492</v>
      </c>
      <c r="K390" s="73">
        <v>3.6</v>
      </c>
      <c r="L390" s="73">
        <v>3.7</v>
      </c>
    </row>
    <row r="391" spans="1:12" x14ac:dyDescent="0.35">
      <c r="A391" s="20" t="s">
        <v>272</v>
      </c>
      <c r="B391" s="16">
        <v>60262</v>
      </c>
      <c r="C391" s="16">
        <v>3868</v>
      </c>
      <c r="D391" s="16">
        <v>64130</v>
      </c>
      <c r="E391" s="16">
        <v>1519</v>
      </c>
      <c r="F391" s="16">
        <v>1422</v>
      </c>
      <c r="G391" s="16">
        <v>-1021</v>
      </c>
      <c r="H391" s="16">
        <v>66050</v>
      </c>
      <c r="I391" s="16">
        <v>1035</v>
      </c>
      <c r="J391" s="16">
        <v>67085</v>
      </c>
      <c r="K391" s="73">
        <v>3.5</v>
      </c>
      <c r="L391" s="73">
        <v>3.6</v>
      </c>
    </row>
    <row r="392" spans="1:12" x14ac:dyDescent="0.35">
      <c r="A392" s="20" t="s">
        <v>273</v>
      </c>
      <c r="B392" s="16">
        <v>57158</v>
      </c>
      <c r="C392" s="16">
        <v>5141</v>
      </c>
      <c r="D392" s="16">
        <v>62299</v>
      </c>
      <c r="E392" s="16">
        <v>1519</v>
      </c>
      <c r="F392" s="16">
        <v>1422</v>
      </c>
      <c r="G392" s="16">
        <v>-1025</v>
      </c>
      <c r="H392" s="16">
        <v>64215</v>
      </c>
      <c r="I392" s="16">
        <v>1035</v>
      </c>
      <c r="J392" s="16">
        <v>65250</v>
      </c>
      <c r="K392" s="73">
        <v>3.4</v>
      </c>
      <c r="L392" s="73">
        <v>3.5</v>
      </c>
    </row>
    <row r="393" spans="1:12" x14ac:dyDescent="0.35">
      <c r="A393" s="20" t="s">
        <v>274</v>
      </c>
      <c r="B393" s="16">
        <v>62452</v>
      </c>
      <c r="C393" s="16">
        <v>4482</v>
      </c>
      <c r="D393" s="16">
        <v>66934</v>
      </c>
      <c r="E393" s="16">
        <v>1518</v>
      </c>
      <c r="F393" s="16">
        <v>1417</v>
      </c>
      <c r="G393" s="16">
        <v>-1024</v>
      </c>
      <c r="H393" s="16">
        <v>68845</v>
      </c>
      <c r="I393" s="16">
        <v>1035</v>
      </c>
      <c r="J393" s="16">
        <v>69880</v>
      </c>
      <c r="K393" s="73">
        <v>3.7</v>
      </c>
      <c r="L393" s="73">
        <v>3.7</v>
      </c>
    </row>
    <row r="394" spans="1:12" x14ac:dyDescent="0.35">
      <c r="A394" s="20" t="s">
        <v>275</v>
      </c>
      <c r="B394" s="16">
        <v>59735</v>
      </c>
      <c r="C394" s="16">
        <v>5253</v>
      </c>
      <c r="D394" s="16">
        <v>64988</v>
      </c>
      <c r="E394" s="16">
        <v>1484</v>
      </c>
      <c r="F394" s="16">
        <v>1417</v>
      </c>
      <c r="G394" s="16">
        <v>-1019</v>
      </c>
      <c r="H394" s="16">
        <v>66870</v>
      </c>
      <c r="I394" s="16">
        <v>1104</v>
      </c>
      <c r="J394" s="16">
        <v>67974</v>
      </c>
      <c r="K394" s="73">
        <v>3.6</v>
      </c>
      <c r="L394" s="73">
        <v>3.6</v>
      </c>
    </row>
    <row r="395" spans="1:12" x14ac:dyDescent="0.35">
      <c r="A395" s="20" t="s">
        <v>276</v>
      </c>
      <c r="B395" s="16">
        <v>60481</v>
      </c>
      <c r="C395" s="16">
        <v>3248</v>
      </c>
      <c r="D395" s="16">
        <v>63729</v>
      </c>
      <c r="E395" s="16">
        <v>1484</v>
      </c>
      <c r="F395" s="16">
        <v>1417</v>
      </c>
      <c r="G395" s="16">
        <v>-1038</v>
      </c>
      <c r="H395" s="16">
        <v>65592</v>
      </c>
      <c r="I395" s="16">
        <v>1104</v>
      </c>
      <c r="J395" s="16">
        <v>66696</v>
      </c>
      <c r="K395" s="73">
        <v>3.5</v>
      </c>
      <c r="L395" s="73">
        <v>3.5</v>
      </c>
    </row>
    <row r="396" spans="1:12" x14ac:dyDescent="0.35">
      <c r="A396" s="20" t="s">
        <v>277</v>
      </c>
      <c r="B396" s="16">
        <v>61716</v>
      </c>
      <c r="C396" s="16">
        <v>3723</v>
      </c>
      <c r="D396" s="16">
        <v>65439</v>
      </c>
      <c r="E396" s="16">
        <v>1485</v>
      </c>
      <c r="F396" s="16">
        <v>1425</v>
      </c>
      <c r="G396" s="16">
        <v>-1032</v>
      </c>
      <c r="H396" s="16">
        <v>67317</v>
      </c>
      <c r="I396" s="16">
        <v>1104</v>
      </c>
      <c r="J396" s="16">
        <v>68421</v>
      </c>
      <c r="K396" s="73">
        <v>3.6</v>
      </c>
      <c r="L396" s="73">
        <v>3.6</v>
      </c>
    </row>
    <row r="397" spans="1:12" x14ac:dyDescent="0.35">
      <c r="A397" s="20" t="s">
        <v>278</v>
      </c>
      <c r="B397" s="16">
        <v>68451</v>
      </c>
      <c r="C397" s="16">
        <v>-1792</v>
      </c>
      <c r="D397" s="16">
        <v>66659</v>
      </c>
      <c r="E397" s="16">
        <v>1270</v>
      </c>
      <c r="F397" s="16">
        <v>1291</v>
      </c>
      <c r="G397" s="16">
        <v>-1033</v>
      </c>
      <c r="H397" s="16">
        <v>68187</v>
      </c>
      <c r="I397" s="16">
        <v>1104</v>
      </c>
      <c r="J397" s="16">
        <v>69291</v>
      </c>
      <c r="K397" s="73">
        <v>3.6</v>
      </c>
      <c r="L397" s="73">
        <v>3.7</v>
      </c>
    </row>
    <row r="398" spans="1:12" x14ac:dyDescent="0.35">
      <c r="A398" s="20" t="s">
        <v>279</v>
      </c>
      <c r="B398" s="16">
        <v>58041</v>
      </c>
      <c r="C398" s="16">
        <v>3832</v>
      </c>
      <c r="D398" s="16">
        <v>61873</v>
      </c>
      <c r="E398" s="16">
        <v>1270</v>
      </c>
      <c r="F398" s="16">
        <v>1291</v>
      </c>
      <c r="G398" s="16">
        <v>-1033</v>
      </c>
      <c r="H398" s="16">
        <v>63401</v>
      </c>
      <c r="I398" s="16">
        <v>1104</v>
      </c>
      <c r="J398" s="16">
        <v>64505</v>
      </c>
      <c r="K398" s="73">
        <v>3.3</v>
      </c>
      <c r="L398" s="73">
        <v>3.4</v>
      </c>
    </row>
    <row r="399" spans="1:12" x14ac:dyDescent="0.35">
      <c r="A399" s="20" t="s">
        <v>280</v>
      </c>
      <c r="B399" s="16">
        <v>60997</v>
      </c>
      <c r="C399" s="16">
        <v>1759</v>
      </c>
      <c r="D399" s="16">
        <v>62756</v>
      </c>
      <c r="E399" s="16">
        <v>1269</v>
      </c>
      <c r="F399" s="16">
        <v>1295</v>
      </c>
      <c r="G399" s="16">
        <v>-1033</v>
      </c>
      <c r="H399" s="16">
        <v>64287</v>
      </c>
      <c r="I399" s="16">
        <v>1104</v>
      </c>
      <c r="J399" s="16">
        <v>65391</v>
      </c>
      <c r="K399" s="73">
        <v>3.4</v>
      </c>
      <c r="L399" s="73">
        <v>3.4</v>
      </c>
    </row>
    <row r="400" spans="1:12" x14ac:dyDescent="0.35">
      <c r="A400" s="20" t="s">
        <v>281</v>
      </c>
      <c r="B400" s="16">
        <v>60689</v>
      </c>
      <c r="C400" s="16">
        <v>2911</v>
      </c>
      <c r="D400" s="16">
        <v>63600</v>
      </c>
      <c r="E400" s="16">
        <v>1445</v>
      </c>
      <c r="F400" s="16">
        <v>1291</v>
      </c>
      <c r="G400" s="16">
        <v>-865</v>
      </c>
      <c r="H400" s="16">
        <v>65471</v>
      </c>
      <c r="I400" s="16">
        <v>1158</v>
      </c>
      <c r="J400" s="16">
        <v>66629</v>
      </c>
      <c r="K400" s="73">
        <v>3.4</v>
      </c>
      <c r="L400" s="73">
        <v>3.5</v>
      </c>
    </row>
    <row r="401" spans="1:12" x14ac:dyDescent="0.35">
      <c r="A401" s="20" t="s">
        <v>282</v>
      </c>
      <c r="B401" s="16">
        <v>57734</v>
      </c>
      <c r="C401" s="16">
        <v>5275</v>
      </c>
      <c r="D401" s="16">
        <v>63009</v>
      </c>
      <c r="E401" s="16">
        <v>1445</v>
      </c>
      <c r="F401" s="16">
        <v>1291</v>
      </c>
      <c r="G401" s="16">
        <v>-865</v>
      </c>
      <c r="H401" s="16">
        <v>64880</v>
      </c>
      <c r="I401" s="16">
        <v>1158</v>
      </c>
      <c r="J401" s="16">
        <v>66038</v>
      </c>
      <c r="K401" s="73">
        <v>3.4</v>
      </c>
      <c r="L401" s="73">
        <v>3.5</v>
      </c>
    </row>
    <row r="402" spans="1:12" x14ac:dyDescent="0.35">
      <c r="A402" s="20" t="s">
        <v>283</v>
      </c>
      <c r="B402" s="16">
        <v>61322</v>
      </c>
      <c r="C402" s="16">
        <v>4453</v>
      </c>
      <c r="D402" s="16">
        <v>65775</v>
      </c>
      <c r="E402" s="16">
        <v>1443</v>
      </c>
      <c r="F402" s="16">
        <v>1295</v>
      </c>
      <c r="G402" s="16">
        <v>-1007</v>
      </c>
      <c r="H402" s="16">
        <v>67506</v>
      </c>
      <c r="I402" s="16">
        <v>1156</v>
      </c>
      <c r="J402" s="16">
        <v>68662</v>
      </c>
      <c r="K402" s="73">
        <v>3.5</v>
      </c>
      <c r="L402" s="73">
        <v>3.6</v>
      </c>
    </row>
    <row r="403" spans="1:12" x14ac:dyDescent="0.35">
      <c r="A403" s="20" t="s">
        <v>284</v>
      </c>
      <c r="B403" s="16">
        <v>61242</v>
      </c>
      <c r="C403" s="16">
        <v>3780</v>
      </c>
      <c r="D403" s="16">
        <v>65022</v>
      </c>
      <c r="E403" s="16">
        <v>1424</v>
      </c>
      <c r="F403" s="16">
        <v>1291</v>
      </c>
      <c r="G403" s="16">
        <v>-1013</v>
      </c>
      <c r="H403" s="16">
        <v>66724</v>
      </c>
      <c r="I403" s="16">
        <v>1158</v>
      </c>
      <c r="J403" s="16">
        <v>67882</v>
      </c>
      <c r="K403" s="73">
        <v>3.5</v>
      </c>
      <c r="L403" s="73">
        <v>3.5</v>
      </c>
    </row>
    <row r="404" spans="1:12" x14ac:dyDescent="0.35">
      <c r="A404" s="20" t="s">
        <v>285</v>
      </c>
      <c r="B404" s="16">
        <v>58002</v>
      </c>
      <c r="C404" s="16">
        <v>5357</v>
      </c>
      <c r="D404" s="16">
        <v>63359</v>
      </c>
      <c r="E404" s="16">
        <v>1424</v>
      </c>
      <c r="F404" s="16">
        <v>1291</v>
      </c>
      <c r="G404" s="16">
        <v>-1013</v>
      </c>
      <c r="H404" s="16">
        <v>65061</v>
      </c>
      <c r="I404" s="16">
        <v>1158</v>
      </c>
      <c r="J404" s="16">
        <v>66219</v>
      </c>
      <c r="K404" s="73">
        <v>3.4</v>
      </c>
      <c r="L404" s="73">
        <v>3.4</v>
      </c>
    </row>
    <row r="405" spans="1:12" x14ac:dyDescent="0.35">
      <c r="A405" s="20" t="s">
        <v>286</v>
      </c>
      <c r="B405" s="16">
        <v>60194</v>
      </c>
      <c r="C405" s="16">
        <v>3332</v>
      </c>
      <c r="D405" s="16">
        <v>63526</v>
      </c>
      <c r="E405" s="16">
        <v>1422</v>
      </c>
      <c r="F405" s="16">
        <v>1295</v>
      </c>
      <c r="G405" s="16">
        <v>-1013</v>
      </c>
      <c r="H405" s="16">
        <v>65230</v>
      </c>
      <c r="I405" s="16">
        <v>1156</v>
      </c>
      <c r="J405" s="16">
        <v>66386</v>
      </c>
      <c r="K405" s="73">
        <v>3.4</v>
      </c>
      <c r="L405" s="73">
        <v>3.4</v>
      </c>
    </row>
    <row r="406" spans="1:12" x14ac:dyDescent="0.35">
      <c r="A406" s="20" t="s">
        <v>287</v>
      </c>
      <c r="B406" s="16">
        <v>61346</v>
      </c>
      <c r="C406" s="16">
        <v>4701</v>
      </c>
      <c r="D406" s="16">
        <v>66047</v>
      </c>
      <c r="E406" s="16">
        <v>1435</v>
      </c>
      <c r="F406" s="16">
        <v>1293</v>
      </c>
      <c r="G406" s="16">
        <v>-994</v>
      </c>
      <c r="H406" s="16">
        <v>67781</v>
      </c>
      <c r="I406" s="16">
        <v>1115</v>
      </c>
      <c r="J406" s="16">
        <v>68896</v>
      </c>
      <c r="K406" s="73">
        <v>3.5</v>
      </c>
      <c r="L406" s="73">
        <v>3.6</v>
      </c>
    </row>
    <row r="407" spans="1:12" x14ac:dyDescent="0.35">
      <c r="A407" s="20" t="s">
        <v>288</v>
      </c>
      <c r="B407" s="16">
        <v>59780</v>
      </c>
      <c r="C407" s="16">
        <v>5769</v>
      </c>
      <c r="D407" s="16">
        <v>65549</v>
      </c>
      <c r="E407" s="16">
        <v>1435</v>
      </c>
      <c r="F407" s="16">
        <v>1293</v>
      </c>
      <c r="G407" s="16">
        <v>-908</v>
      </c>
      <c r="H407" s="16">
        <v>67369</v>
      </c>
      <c r="I407" s="16">
        <v>1115</v>
      </c>
      <c r="J407" s="16">
        <v>68484</v>
      </c>
      <c r="K407" s="73">
        <v>3.5</v>
      </c>
      <c r="L407" s="73">
        <v>3.5</v>
      </c>
    </row>
    <row r="408" spans="1:12" x14ac:dyDescent="0.35">
      <c r="A408" s="20" t="s">
        <v>289</v>
      </c>
      <c r="B408" s="16">
        <v>61595</v>
      </c>
      <c r="C408" s="16">
        <v>4481</v>
      </c>
      <c r="D408" s="16">
        <v>66076</v>
      </c>
      <c r="E408" s="16">
        <v>1431</v>
      </c>
      <c r="F408" s="16">
        <v>1290</v>
      </c>
      <c r="G408" s="16">
        <v>-997</v>
      </c>
      <c r="H408" s="16">
        <v>67800</v>
      </c>
      <c r="I408" s="16">
        <v>1115</v>
      </c>
      <c r="J408" s="16">
        <v>68915</v>
      </c>
      <c r="K408" s="73">
        <v>3.5</v>
      </c>
      <c r="L408" s="73">
        <v>3.5</v>
      </c>
    </row>
    <row r="409" spans="1:12" x14ac:dyDescent="0.35">
      <c r="A409" s="20" t="s">
        <v>290</v>
      </c>
      <c r="B409" s="16">
        <v>69021</v>
      </c>
      <c r="C409" s="16">
        <v>-120</v>
      </c>
      <c r="D409" s="16">
        <v>68901</v>
      </c>
      <c r="E409" s="16">
        <v>1422</v>
      </c>
      <c r="F409" s="16">
        <v>1392</v>
      </c>
      <c r="G409" s="16">
        <v>-995</v>
      </c>
      <c r="H409" s="16">
        <v>70720</v>
      </c>
      <c r="I409" s="16">
        <v>1115</v>
      </c>
      <c r="J409" s="16">
        <v>71835</v>
      </c>
      <c r="K409" s="73">
        <v>3.6</v>
      </c>
      <c r="L409" s="73">
        <v>3.7</v>
      </c>
    </row>
    <row r="410" spans="1:12" x14ac:dyDescent="0.35">
      <c r="A410" s="20" t="s">
        <v>291</v>
      </c>
      <c r="B410" s="16">
        <v>58411</v>
      </c>
      <c r="C410" s="16">
        <v>4533</v>
      </c>
      <c r="D410" s="16">
        <v>62944</v>
      </c>
      <c r="E410" s="16">
        <v>1508</v>
      </c>
      <c r="F410" s="16">
        <v>1392</v>
      </c>
      <c r="G410" s="16">
        <v>-995</v>
      </c>
      <c r="H410" s="16">
        <v>64849</v>
      </c>
      <c r="I410" s="16">
        <v>1115</v>
      </c>
      <c r="J410" s="16">
        <v>65964</v>
      </c>
      <c r="K410" s="73">
        <v>3.3</v>
      </c>
      <c r="L410" s="73">
        <v>3.4</v>
      </c>
    </row>
    <row r="411" spans="1:12" x14ac:dyDescent="0.35">
      <c r="A411" s="20" t="s">
        <v>292</v>
      </c>
      <c r="B411" s="16">
        <v>61040</v>
      </c>
      <c r="C411" s="16">
        <v>1439</v>
      </c>
      <c r="D411" s="16">
        <v>62479</v>
      </c>
      <c r="E411" s="16">
        <v>1480</v>
      </c>
      <c r="F411" s="16">
        <v>1390</v>
      </c>
      <c r="G411" s="16">
        <v>-996</v>
      </c>
      <c r="H411" s="16">
        <v>64353</v>
      </c>
      <c r="I411" s="16">
        <v>1115</v>
      </c>
      <c r="J411" s="16">
        <v>65468</v>
      </c>
      <c r="K411" s="73">
        <v>3.3</v>
      </c>
      <c r="L411" s="73">
        <v>3.3</v>
      </c>
    </row>
    <row r="412" spans="1:12" x14ac:dyDescent="0.35">
      <c r="A412" s="20" t="s">
        <v>293</v>
      </c>
      <c r="B412" s="16">
        <v>61591</v>
      </c>
      <c r="C412" s="16">
        <v>3513</v>
      </c>
      <c r="D412" s="16">
        <v>65104</v>
      </c>
      <c r="E412" s="16">
        <v>1554</v>
      </c>
      <c r="F412" s="16">
        <v>1392</v>
      </c>
      <c r="G412" s="16">
        <v>-998</v>
      </c>
      <c r="H412" s="16">
        <v>67052</v>
      </c>
      <c r="I412" s="16">
        <v>1154</v>
      </c>
      <c r="J412" s="16">
        <v>68206</v>
      </c>
      <c r="K412" s="73">
        <v>3.4</v>
      </c>
      <c r="L412" s="73">
        <v>3.5</v>
      </c>
    </row>
    <row r="413" spans="1:12" x14ac:dyDescent="0.35">
      <c r="A413" s="20" t="s">
        <v>294</v>
      </c>
      <c r="B413" s="16">
        <v>59869</v>
      </c>
      <c r="C413" s="16">
        <v>5415</v>
      </c>
      <c r="D413" s="16">
        <v>65284</v>
      </c>
      <c r="E413" s="16">
        <v>1573</v>
      </c>
      <c r="F413" s="16">
        <v>1392</v>
      </c>
      <c r="G413" s="16">
        <v>-1087</v>
      </c>
      <c r="H413" s="16">
        <v>67162</v>
      </c>
      <c r="I413" s="16">
        <v>1154</v>
      </c>
      <c r="J413" s="16">
        <v>68316</v>
      </c>
      <c r="K413" s="73">
        <v>3.4</v>
      </c>
      <c r="L413" s="73">
        <v>3.5</v>
      </c>
    </row>
    <row r="414" spans="1:12" x14ac:dyDescent="0.35">
      <c r="A414" s="20" t="s">
        <v>295</v>
      </c>
      <c r="B414" s="16">
        <v>63372</v>
      </c>
      <c r="C414" s="16">
        <v>4927</v>
      </c>
      <c r="D414" s="16">
        <v>68299</v>
      </c>
      <c r="E414" s="16">
        <v>1604</v>
      </c>
      <c r="F414" s="16">
        <v>1390</v>
      </c>
      <c r="G414" s="16">
        <v>-1112</v>
      </c>
      <c r="H414" s="16">
        <v>70181</v>
      </c>
      <c r="I414" s="16">
        <v>1156</v>
      </c>
      <c r="J414" s="16">
        <v>71337</v>
      </c>
      <c r="K414" s="73">
        <v>3.5</v>
      </c>
      <c r="L414" s="73">
        <v>3.6</v>
      </c>
    </row>
    <row r="415" spans="1:12" x14ac:dyDescent="0.35">
      <c r="A415" s="20" t="s">
        <v>296</v>
      </c>
      <c r="B415" s="16">
        <v>61472</v>
      </c>
      <c r="C415" s="16">
        <v>4106</v>
      </c>
      <c r="D415" s="16">
        <v>65578</v>
      </c>
      <c r="E415" s="16">
        <v>1533</v>
      </c>
      <c r="F415" s="16">
        <v>1392</v>
      </c>
      <c r="G415" s="16">
        <v>-1099</v>
      </c>
      <c r="H415" s="16">
        <v>67404</v>
      </c>
      <c r="I415" s="16">
        <v>1154</v>
      </c>
      <c r="J415" s="16">
        <v>68558</v>
      </c>
      <c r="K415" s="73">
        <v>3.4</v>
      </c>
      <c r="L415" s="73">
        <v>3.4</v>
      </c>
    </row>
    <row r="416" spans="1:12" x14ac:dyDescent="0.35">
      <c r="A416" s="20" t="s">
        <v>297</v>
      </c>
      <c r="B416" s="16">
        <v>58401</v>
      </c>
      <c r="C416" s="16">
        <v>5454</v>
      </c>
      <c r="D416" s="16">
        <v>63855</v>
      </c>
      <c r="E416" s="16">
        <v>1542</v>
      </c>
      <c r="F416" s="16">
        <v>1392</v>
      </c>
      <c r="G416" s="16">
        <v>-1123</v>
      </c>
      <c r="H416" s="16">
        <v>65666</v>
      </c>
      <c r="I416" s="16">
        <v>1154</v>
      </c>
      <c r="J416" s="16">
        <v>66820</v>
      </c>
      <c r="K416" s="73">
        <v>3.3</v>
      </c>
      <c r="L416" s="73">
        <v>3.3</v>
      </c>
    </row>
    <row r="417" spans="1:12" x14ac:dyDescent="0.35">
      <c r="A417" s="20" t="s">
        <v>298</v>
      </c>
      <c r="B417" s="16">
        <v>60199</v>
      </c>
      <c r="C417" s="16">
        <v>4966</v>
      </c>
      <c r="D417" s="16">
        <v>65165</v>
      </c>
      <c r="E417" s="16">
        <v>1482</v>
      </c>
      <c r="F417" s="16">
        <v>1390</v>
      </c>
      <c r="G417" s="16">
        <v>-1140</v>
      </c>
      <c r="H417" s="16">
        <v>66897</v>
      </c>
      <c r="I417" s="16">
        <v>1156</v>
      </c>
      <c r="J417" s="16">
        <v>68053</v>
      </c>
      <c r="K417" s="73">
        <v>3.3</v>
      </c>
      <c r="L417" s="73">
        <v>3.4</v>
      </c>
    </row>
    <row r="418" spans="1:12" x14ac:dyDescent="0.35">
      <c r="A418" s="20" t="s">
        <v>299</v>
      </c>
      <c r="B418" s="16">
        <v>63383</v>
      </c>
      <c r="C418" s="16">
        <v>5121</v>
      </c>
      <c r="D418" s="16">
        <v>68504</v>
      </c>
      <c r="E418" s="16">
        <v>1513</v>
      </c>
      <c r="F418" s="16">
        <v>1392</v>
      </c>
      <c r="G418" s="16">
        <v>-1154</v>
      </c>
      <c r="H418" s="16">
        <v>70255</v>
      </c>
      <c r="I418" s="16">
        <v>1046</v>
      </c>
      <c r="J418" s="16">
        <v>71301</v>
      </c>
      <c r="K418" s="73">
        <v>3.5</v>
      </c>
      <c r="L418" s="73">
        <v>3.5</v>
      </c>
    </row>
    <row r="419" spans="1:12" x14ac:dyDescent="0.35">
      <c r="A419" s="20" t="s">
        <v>300</v>
      </c>
      <c r="B419" s="16">
        <v>59003</v>
      </c>
      <c r="C419" s="16">
        <v>6864</v>
      </c>
      <c r="D419" s="16">
        <v>65867</v>
      </c>
      <c r="E419" s="16">
        <v>1512</v>
      </c>
      <c r="F419" s="16">
        <v>1392</v>
      </c>
      <c r="G419" s="16">
        <v>-1140</v>
      </c>
      <c r="H419" s="16">
        <v>67631</v>
      </c>
      <c r="I419" s="16">
        <v>1046</v>
      </c>
      <c r="J419" s="16">
        <v>68677</v>
      </c>
      <c r="K419" s="73">
        <v>3.3</v>
      </c>
      <c r="L419" s="73">
        <v>3.4</v>
      </c>
    </row>
    <row r="420" spans="1:12" x14ac:dyDescent="0.35">
      <c r="A420" s="20" t="s">
        <v>301</v>
      </c>
      <c r="B420" s="16">
        <v>63023</v>
      </c>
      <c r="C420" s="16">
        <v>4538</v>
      </c>
      <c r="D420" s="16">
        <v>67561</v>
      </c>
      <c r="E420" s="16">
        <v>1472</v>
      </c>
      <c r="F420" s="16">
        <v>1393</v>
      </c>
      <c r="G420" s="16">
        <v>-1154</v>
      </c>
      <c r="H420" s="16">
        <v>69272</v>
      </c>
      <c r="I420" s="16">
        <v>1046</v>
      </c>
      <c r="J420" s="16">
        <v>70318</v>
      </c>
      <c r="K420" s="73">
        <v>3.4</v>
      </c>
      <c r="L420" s="73">
        <v>3.5</v>
      </c>
    </row>
    <row r="421" spans="1:12" x14ac:dyDescent="0.35">
      <c r="A421" s="20" t="s">
        <v>302</v>
      </c>
      <c r="B421" s="16">
        <v>71384</v>
      </c>
      <c r="C421" s="16">
        <v>550</v>
      </c>
      <c r="D421" s="16">
        <v>71934</v>
      </c>
      <c r="E421" s="16">
        <v>1662</v>
      </c>
      <c r="F421" s="16">
        <v>1336</v>
      </c>
      <c r="G421" s="16">
        <v>-1148</v>
      </c>
      <c r="H421" s="16">
        <v>73784</v>
      </c>
      <c r="I421" s="16">
        <v>1046</v>
      </c>
      <c r="J421" s="16">
        <v>74830</v>
      </c>
      <c r="K421" s="73">
        <v>3.6</v>
      </c>
      <c r="L421" s="73">
        <v>3.7</v>
      </c>
    </row>
    <row r="422" spans="1:12" x14ac:dyDescent="0.35">
      <c r="A422" s="20" t="s">
        <v>303</v>
      </c>
      <c r="B422" s="16">
        <v>61754</v>
      </c>
      <c r="C422" s="16">
        <v>3869</v>
      </c>
      <c r="D422" s="16">
        <v>65623</v>
      </c>
      <c r="E422" s="16">
        <v>1702</v>
      </c>
      <c r="F422" s="16">
        <v>1336</v>
      </c>
      <c r="G422" s="16">
        <v>-1147</v>
      </c>
      <c r="H422" s="16">
        <v>67514</v>
      </c>
      <c r="I422" s="16">
        <v>1046</v>
      </c>
      <c r="J422" s="16">
        <v>68560</v>
      </c>
      <c r="K422" s="73">
        <v>3.3</v>
      </c>
      <c r="L422" s="73">
        <v>3.4</v>
      </c>
    </row>
    <row r="423" spans="1:12" x14ac:dyDescent="0.35">
      <c r="A423" s="20" t="s">
        <v>304</v>
      </c>
      <c r="B423" s="16">
        <v>65704</v>
      </c>
      <c r="C423" s="16">
        <v>1293</v>
      </c>
      <c r="D423" s="16">
        <v>66997</v>
      </c>
      <c r="E423" s="16">
        <v>1699</v>
      </c>
      <c r="F423" s="16">
        <v>1331</v>
      </c>
      <c r="G423" s="16">
        <v>-1176</v>
      </c>
      <c r="H423" s="16">
        <v>68851</v>
      </c>
      <c r="I423" s="16">
        <v>1046</v>
      </c>
      <c r="J423" s="16">
        <v>69897</v>
      </c>
      <c r="K423" s="73">
        <v>3.4</v>
      </c>
      <c r="L423" s="73">
        <v>3.4</v>
      </c>
    </row>
    <row r="424" spans="1:12" x14ac:dyDescent="0.35">
      <c r="A424" s="20" t="s">
        <v>305</v>
      </c>
      <c r="B424" s="16">
        <v>62684</v>
      </c>
      <c r="C424" s="16">
        <v>4479</v>
      </c>
      <c r="D424" s="16">
        <v>67163</v>
      </c>
      <c r="E424" s="16">
        <v>1765</v>
      </c>
      <c r="F424" s="16">
        <v>1336</v>
      </c>
      <c r="G424" s="16">
        <v>-1144</v>
      </c>
      <c r="H424" s="16">
        <v>69120</v>
      </c>
      <c r="I424" s="16">
        <v>1033</v>
      </c>
      <c r="J424" s="16">
        <v>70153</v>
      </c>
      <c r="K424" s="73">
        <v>3.4</v>
      </c>
      <c r="L424" s="73">
        <v>3.4</v>
      </c>
    </row>
    <row r="425" spans="1:12" x14ac:dyDescent="0.35">
      <c r="A425" s="20" t="s">
        <v>306</v>
      </c>
      <c r="B425" s="16">
        <v>59742</v>
      </c>
      <c r="C425" s="16">
        <v>5715</v>
      </c>
      <c r="D425" s="16">
        <v>65457</v>
      </c>
      <c r="E425" s="16">
        <v>1775</v>
      </c>
      <c r="F425" s="16">
        <v>1336</v>
      </c>
      <c r="G425" s="16">
        <v>-1134</v>
      </c>
      <c r="H425" s="16">
        <v>67434</v>
      </c>
      <c r="I425" s="16">
        <v>1033</v>
      </c>
      <c r="J425" s="16">
        <v>68467</v>
      </c>
      <c r="K425" s="73">
        <v>3.3</v>
      </c>
      <c r="L425" s="73">
        <v>3.3</v>
      </c>
    </row>
    <row r="426" spans="1:12" x14ac:dyDescent="0.35">
      <c r="A426" s="20" t="s">
        <v>307</v>
      </c>
      <c r="B426" s="16">
        <v>65018</v>
      </c>
      <c r="C426" s="16">
        <v>4997</v>
      </c>
      <c r="D426" s="16">
        <v>70015</v>
      </c>
      <c r="E426" s="16">
        <v>1772</v>
      </c>
      <c r="F426" s="16">
        <v>1331</v>
      </c>
      <c r="G426" s="16">
        <v>-1140</v>
      </c>
      <c r="H426" s="16">
        <v>71978</v>
      </c>
      <c r="I426" s="16">
        <v>1034</v>
      </c>
      <c r="J426" s="16">
        <v>73012</v>
      </c>
      <c r="K426" s="73">
        <v>3.5</v>
      </c>
      <c r="L426" s="73">
        <v>3.5</v>
      </c>
    </row>
    <row r="427" spans="1:12" x14ac:dyDescent="0.35">
      <c r="A427" s="20" t="s">
        <v>308</v>
      </c>
      <c r="B427" s="16">
        <v>63682</v>
      </c>
      <c r="C427" s="16">
        <v>4852</v>
      </c>
      <c r="D427" s="16">
        <v>68534</v>
      </c>
      <c r="E427" s="16">
        <v>1758</v>
      </c>
      <c r="F427" s="16">
        <v>1336</v>
      </c>
      <c r="G427" s="16">
        <v>-1144</v>
      </c>
      <c r="H427" s="16">
        <v>70484</v>
      </c>
      <c r="I427" s="16">
        <v>1033</v>
      </c>
      <c r="J427" s="16">
        <v>71517</v>
      </c>
      <c r="K427" s="73">
        <v>3.4</v>
      </c>
      <c r="L427" s="73">
        <v>3.4</v>
      </c>
    </row>
    <row r="428" spans="1:12" x14ac:dyDescent="0.35">
      <c r="A428" s="20" t="s">
        <v>309</v>
      </c>
      <c r="B428" s="16">
        <v>60642</v>
      </c>
      <c r="C428" s="16">
        <v>6062</v>
      </c>
      <c r="D428" s="16">
        <v>66704</v>
      </c>
      <c r="E428" s="16">
        <v>1257</v>
      </c>
      <c r="F428" s="16">
        <v>1336</v>
      </c>
      <c r="G428" s="16">
        <v>-1008</v>
      </c>
      <c r="H428" s="16">
        <v>68289</v>
      </c>
      <c r="I428" s="16">
        <v>1033</v>
      </c>
      <c r="J428" s="16">
        <v>69322</v>
      </c>
      <c r="K428" s="73">
        <v>3.3</v>
      </c>
      <c r="L428" s="73">
        <v>3.3</v>
      </c>
    </row>
    <row r="429" spans="1:12" x14ac:dyDescent="0.35">
      <c r="A429" s="20" t="s">
        <v>310</v>
      </c>
      <c r="B429" s="16">
        <v>62130</v>
      </c>
      <c r="C429" s="16">
        <v>5342</v>
      </c>
      <c r="D429" s="16">
        <v>67472</v>
      </c>
      <c r="E429" s="16">
        <v>788</v>
      </c>
      <c r="F429" s="16">
        <v>1331</v>
      </c>
      <c r="G429" s="16">
        <v>-1037</v>
      </c>
      <c r="H429" s="16">
        <v>68554</v>
      </c>
      <c r="I429" s="16">
        <v>1034</v>
      </c>
      <c r="J429" s="16">
        <v>69588</v>
      </c>
      <c r="K429" s="73">
        <v>3.3</v>
      </c>
      <c r="L429" s="73">
        <v>3.3</v>
      </c>
    </row>
    <row r="430" spans="1:12" x14ac:dyDescent="0.35">
      <c r="A430" s="20" t="s">
        <v>311</v>
      </c>
      <c r="B430" s="16">
        <v>65568</v>
      </c>
      <c r="C430" s="16">
        <v>5398</v>
      </c>
      <c r="D430" s="16">
        <v>70966</v>
      </c>
      <c r="E430" s="16">
        <v>817</v>
      </c>
      <c r="F430" s="16">
        <v>1332</v>
      </c>
      <c r="G430" s="16">
        <v>-1002</v>
      </c>
      <c r="H430" s="16">
        <v>72113</v>
      </c>
      <c r="I430" s="16">
        <v>1104</v>
      </c>
      <c r="J430" s="16">
        <v>73217</v>
      </c>
      <c r="K430" s="73">
        <v>3.4</v>
      </c>
      <c r="L430" s="73">
        <v>3.5</v>
      </c>
    </row>
    <row r="431" spans="1:12" x14ac:dyDescent="0.35">
      <c r="A431" s="20" t="s">
        <v>312</v>
      </c>
      <c r="B431" s="16">
        <v>62426</v>
      </c>
      <c r="C431" s="16">
        <v>6980</v>
      </c>
      <c r="D431" s="16">
        <v>69406</v>
      </c>
      <c r="E431" s="16">
        <v>838</v>
      </c>
      <c r="F431" s="16">
        <v>1332</v>
      </c>
      <c r="G431" s="16">
        <v>-1011</v>
      </c>
      <c r="H431" s="16">
        <v>70565</v>
      </c>
      <c r="I431" s="16">
        <v>1104</v>
      </c>
      <c r="J431" s="16">
        <v>71669</v>
      </c>
      <c r="K431" s="73">
        <v>3.3</v>
      </c>
      <c r="L431" s="73">
        <v>3.4</v>
      </c>
    </row>
    <row r="432" spans="1:12" x14ac:dyDescent="0.35">
      <c r="A432" s="20" t="s">
        <v>313</v>
      </c>
      <c r="B432" s="16">
        <v>65180</v>
      </c>
      <c r="C432" s="16">
        <v>3725</v>
      </c>
      <c r="D432" s="16">
        <v>68905</v>
      </c>
      <c r="E432" s="16">
        <v>824</v>
      </c>
      <c r="F432" s="16">
        <v>1333</v>
      </c>
      <c r="G432" s="16">
        <v>-980</v>
      </c>
      <c r="H432" s="16">
        <v>70082</v>
      </c>
      <c r="I432" s="16">
        <v>1102</v>
      </c>
      <c r="J432" s="16">
        <v>71184</v>
      </c>
      <c r="K432" s="73">
        <v>3.3</v>
      </c>
      <c r="L432" s="73">
        <v>3.4</v>
      </c>
    </row>
    <row r="433" spans="1:12" x14ac:dyDescent="0.35">
      <c r="A433" s="20" t="s">
        <v>314</v>
      </c>
      <c r="B433" s="16">
        <v>71047</v>
      </c>
      <c r="C433" s="16">
        <v>1387</v>
      </c>
      <c r="D433" s="16">
        <v>72434</v>
      </c>
      <c r="E433" s="16">
        <v>628</v>
      </c>
      <c r="F433" s="16">
        <v>1840</v>
      </c>
      <c r="G433" s="16">
        <v>-946</v>
      </c>
      <c r="H433" s="16">
        <v>73956</v>
      </c>
      <c r="I433" s="16">
        <v>1104</v>
      </c>
      <c r="J433" s="16">
        <v>75060</v>
      </c>
      <c r="K433" s="73">
        <v>3.5</v>
      </c>
      <c r="L433" s="73">
        <v>3.5</v>
      </c>
    </row>
    <row r="434" spans="1:12" x14ac:dyDescent="0.35">
      <c r="A434" s="20" t="s">
        <v>315</v>
      </c>
      <c r="B434" s="16">
        <v>61094</v>
      </c>
      <c r="C434" s="16">
        <v>3788</v>
      </c>
      <c r="D434" s="16">
        <v>64882</v>
      </c>
      <c r="E434" s="16">
        <v>671</v>
      </c>
      <c r="F434" s="16">
        <v>1840</v>
      </c>
      <c r="G434" s="16">
        <v>-955</v>
      </c>
      <c r="H434" s="16">
        <v>66438</v>
      </c>
      <c r="I434" s="16">
        <v>1104</v>
      </c>
      <c r="J434" s="16">
        <v>67542</v>
      </c>
      <c r="K434" s="73">
        <v>3.1</v>
      </c>
      <c r="L434" s="73">
        <v>3.2</v>
      </c>
    </row>
    <row r="435" spans="1:12" x14ac:dyDescent="0.35">
      <c r="A435" s="20" t="s">
        <v>316</v>
      </c>
      <c r="B435" s="16">
        <v>62985</v>
      </c>
      <c r="C435" s="16">
        <v>4229</v>
      </c>
      <c r="D435" s="16">
        <v>67214</v>
      </c>
      <c r="E435" s="16">
        <v>623</v>
      </c>
      <c r="F435" s="16">
        <v>1841</v>
      </c>
      <c r="G435" s="16">
        <v>-986</v>
      </c>
      <c r="H435" s="16">
        <v>68692</v>
      </c>
      <c r="I435" s="16">
        <v>1102</v>
      </c>
      <c r="J435" s="16">
        <v>69794</v>
      </c>
      <c r="K435" s="73">
        <v>3.2</v>
      </c>
      <c r="L435" s="73">
        <v>3.3</v>
      </c>
    </row>
    <row r="436" spans="1:12" x14ac:dyDescent="0.35">
      <c r="A436" s="20" t="s">
        <v>317</v>
      </c>
      <c r="B436" s="16">
        <v>66048</v>
      </c>
      <c r="C436" s="16">
        <v>2044</v>
      </c>
      <c r="D436" s="16">
        <v>68092</v>
      </c>
      <c r="E436" s="16">
        <v>763</v>
      </c>
      <c r="F436" s="16">
        <v>1840</v>
      </c>
      <c r="G436" s="16">
        <v>-954</v>
      </c>
      <c r="H436" s="16">
        <v>69741</v>
      </c>
      <c r="I436" s="16">
        <v>1215</v>
      </c>
      <c r="J436" s="16">
        <v>70956</v>
      </c>
      <c r="K436" s="73">
        <v>3.3</v>
      </c>
      <c r="L436" s="73">
        <v>3.3</v>
      </c>
    </row>
    <row r="437" spans="1:12" x14ac:dyDescent="0.35">
      <c r="A437" s="20" t="s">
        <v>318</v>
      </c>
      <c r="B437" s="16">
        <v>63238</v>
      </c>
      <c r="C437" s="16">
        <v>5641</v>
      </c>
      <c r="D437" s="16">
        <v>68879</v>
      </c>
      <c r="E437" s="16">
        <v>760</v>
      </c>
      <c r="F437" s="16">
        <v>1840</v>
      </c>
      <c r="G437" s="16">
        <v>-837</v>
      </c>
      <c r="H437" s="16">
        <v>70642</v>
      </c>
      <c r="I437" s="16">
        <v>1215</v>
      </c>
      <c r="J437" s="16">
        <v>71857</v>
      </c>
      <c r="K437" s="73">
        <v>3.3</v>
      </c>
      <c r="L437" s="73">
        <v>3.3</v>
      </c>
    </row>
    <row r="438" spans="1:12" x14ac:dyDescent="0.35">
      <c r="A438" s="20" t="s">
        <v>319</v>
      </c>
      <c r="B438" s="16">
        <v>65724</v>
      </c>
      <c r="C438" s="16">
        <v>5001</v>
      </c>
      <c r="D438" s="16">
        <v>70725</v>
      </c>
      <c r="E438" s="16">
        <v>733</v>
      </c>
      <c r="F438" s="16">
        <v>1841</v>
      </c>
      <c r="G438" s="16">
        <v>-861</v>
      </c>
      <c r="H438" s="16">
        <v>72438</v>
      </c>
      <c r="I438" s="16">
        <v>1216</v>
      </c>
      <c r="J438" s="16">
        <v>73654</v>
      </c>
      <c r="K438" s="73">
        <v>3.4</v>
      </c>
      <c r="L438" s="73">
        <v>3.4</v>
      </c>
    </row>
    <row r="439" spans="1:12" x14ac:dyDescent="0.35">
      <c r="A439" s="20" t="s">
        <v>320</v>
      </c>
      <c r="B439" s="16">
        <v>67603</v>
      </c>
      <c r="C439" s="16">
        <v>4386</v>
      </c>
      <c r="D439" s="16">
        <v>71989</v>
      </c>
      <c r="E439" s="16">
        <v>659</v>
      </c>
      <c r="F439" s="16">
        <v>1840</v>
      </c>
      <c r="G439" s="16">
        <v>-837</v>
      </c>
      <c r="H439" s="16">
        <v>73651</v>
      </c>
      <c r="I439" s="16">
        <v>1215</v>
      </c>
      <c r="J439" s="16">
        <v>74866</v>
      </c>
      <c r="K439" s="73">
        <v>3.4</v>
      </c>
      <c r="L439" s="73">
        <v>3.5</v>
      </c>
    </row>
    <row r="440" spans="1:12" x14ac:dyDescent="0.35">
      <c r="A440" s="20" t="s">
        <v>321</v>
      </c>
      <c r="B440" s="16">
        <v>62276</v>
      </c>
      <c r="C440" s="16">
        <v>5240</v>
      </c>
      <c r="D440" s="16">
        <v>67516</v>
      </c>
      <c r="E440" s="16">
        <v>710</v>
      </c>
      <c r="F440" s="16">
        <v>1840</v>
      </c>
      <c r="G440" s="16">
        <v>-838</v>
      </c>
      <c r="H440" s="16">
        <v>69228</v>
      </c>
      <c r="I440" s="16">
        <v>1215</v>
      </c>
      <c r="J440" s="16">
        <v>70443</v>
      </c>
      <c r="K440" s="73">
        <v>3.2</v>
      </c>
      <c r="L440" s="73">
        <v>3.3</v>
      </c>
    </row>
    <row r="441" spans="1:12" x14ac:dyDescent="0.35">
      <c r="A441" s="20" t="s">
        <v>322</v>
      </c>
      <c r="B441" s="16">
        <v>64658</v>
      </c>
      <c r="C441" s="16">
        <v>5388</v>
      </c>
      <c r="D441" s="16">
        <v>70046</v>
      </c>
      <c r="E441" s="16">
        <v>621</v>
      </c>
      <c r="F441" s="16">
        <v>1841</v>
      </c>
      <c r="G441" s="16">
        <v>-872</v>
      </c>
      <c r="H441" s="16">
        <v>71636</v>
      </c>
      <c r="I441" s="16">
        <v>1216</v>
      </c>
      <c r="J441" s="16">
        <v>72852</v>
      </c>
      <c r="K441" s="73">
        <v>3.3</v>
      </c>
      <c r="L441" s="73">
        <v>3.4</v>
      </c>
    </row>
    <row r="442" spans="1:12" x14ac:dyDescent="0.35">
      <c r="A442" s="20" t="s">
        <v>323</v>
      </c>
      <c r="B442" s="16">
        <v>67226</v>
      </c>
      <c r="C442" s="16">
        <v>5497</v>
      </c>
      <c r="D442" s="16">
        <v>72723</v>
      </c>
      <c r="E442" s="16">
        <v>709</v>
      </c>
      <c r="F442" s="16">
        <v>1841</v>
      </c>
      <c r="G442" s="16">
        <v>-878</v>
      </c>
      <c r="H442" s="16">
        <v>74395</v>
      </c>
      <c r="I442" s="16">
        <v>1108</v>
      </c>
      <c r="J442" s="16">
        <v>75503</v>
      </c>
      <c r="K442" s="73">
        <v>3.4</v>
      </c>
      <c r="L442" s="73">
        <v>3.5</v>
      </c>
    </row>
    <row r="443" spans="1:12" x14ac:dyDescent="0.35">
      <c r="A443" s="20" t="s">
        <v>324</v>
      </c>
      <c r="B443" s="16">
        <v>63093</v>
      </c>
      <c r="C443" s="16">
        <v>7135</v>
      </c>
      <c r="D443" s="16">
        <v>70228</v>
      </c>
      <c r="E443" s="16">
        <v>717</v>
      </c>
      <c r="F443" s="16">
        <v>1841</v>
      </c>
      <c r="G443" s="16">
        <v>-927</v>
      </c>
      <c r="H443" s="16">
        <v>71859</v>
      </c>
      <c r="I443" s="16">
        <v>1108</v>
      </c>
      <c r="J443" s="16">
        <v>72967</v>
      </c>
      <c r="K443" s="73">
        <v>3.3</v>
      </c>
      <c r="L443" s="73">
        <v>3.3</v>
      </c>
    </row>
    <row r="444" spans="1:12" x14ac:dyDescent="0.35">
      <c r="A444" s="20" t="s">
        <v>325</v>
      </c>
      <c r="B444" s="16">
        <v>67622</v>
      </c>
      <c r="C444" s="16">
        <v>4124</v>
      </c>
      <c r="D444" s="16">
        <v>71746</v>
      </c>
      <c r="E444" s="16">
        <v>697</v>
      </c>
      <c r="F444" s="16">
        <v>1837</v>
      </c>
      <c r="G444" s="16">
        <v>-880</v>
      </c>
      <c r="H444" s="16">
        <v>73400</v>
      </c>
      <c r="I444" s="16">
        <v>1109</v>
      </c>
      <c r="J444" s="16">
        <v>74509</v>
      </c>
      <c r="K444" s="73">
        <v>3.4</v>
      </c>
      <c r="L444" s="73">
        <v>3.4</v>
      </c>
    </row>
    <row r="445" spans="1:12" x14ac:dyDescent="0.35">
      <c r="A445" s="20" t="s">
        <v>326</v>
      </c>
      <c r="B445" s="16">
        <v>73699</v>
      </c>
      <c r="C445" s="16">
        <v>1801</v>
      </c>
      <c r="D445" s="16">
        <v>75500</v>
      </c>
      <c r="E445" s="16">
        <v>674</v>
      </c>
      <c r="F445" s="16">
        <v>1321</v>
      </c>
      <c r="G445" s="16">
        <v>-875</v>
      </c>
      <c r="H445" s="16">
        <v>76620</v>
      </c>
      <c r="I445" s="16">
        <v>1108</v>
      </c>
      <c r="J445" s="16">
        <v>77728</v>
      </c>
      <c r="K445" s="73">
        <v>3.5</v>
      </c>
      <c r="L445" s="73">
        <v>3.5</v>
      </c>
    </row>
    <row r="446" spans="1:12" x14ac:dyDescent="0.35">
      <c r="A446" s="20" t="s">
        <v>327</v>
      </c>
      <c r="B446" s="16">
        <v>63627</v>
      </c>
      <c r="C446" s="16">
        <v>4189</v>
      </c>
      <c r="D446" s="16">
        <v>67816</v>
      </c>
      <c r="E446" s="16">
        <v>670</v>
      </c>
      <c r="F446" s="16">
        <v>1321</v>
      </c>
      <c r="G446" s="16">
        <v>-884</v>
      </c>
      <c r="H446" s="16">
        <v>68923</v>
      </c>
      <c r="I446" s="16">
        <v>1108</v>
      </c>
      <c r="J446" s="16">
        <v>70031</v>
      </c>
      <c r="K446" s="73">
        <v>3.1</v>
      </c>
      <c r="L446" s="73">
        <v>3.2</v>
      </c>
    </row>
    <row r="447" spans="1:12" x14ac:dyDescent="0.35">
      <c r="A447" s="20" t="s">
        <v>328</v>
      </c>
      <c r="B447" s="16">
        <v>67014</v>
      </c>
      <c r="C447" s="16">
        <v>4652</v>
      </c>
      <c r="D447" s="16">
        <v>71666</v>
      </c>
      <c r="E447" s="16">
        <v>653</v>
      </c>
      <c r="F447" s="16">
        <v>1326</v>
      </c>
      <c r="G447" s="16">
        <v>-916</v>
      </c>
      <c r="H447" s="16">
        <v>72729</v>
      </c>
      <c r="I447" s="16">
        <v>1109</v>
      </c>
      <c r="J447" s="16">
        <v>73838</v>
      </c>
      <c r="K447" s="73">
        <v>3.3</v>
      </c>
      <c r="L447" s="73">
        <v>3.3</v>
      </c>
    </row>
    <row r="448" spans="1:12" x14ac:dyDescent="0.35">
      <c r="A448" s="20" t="s">
        <v>329</v>
      </c>
      <c r="B448" s="16">
        <v>69256</v>
      </c>
      <c r="C448" s="16">
        <v>2501</v>
      </c>
      <c r="D448" s="16">
        <v>71757</v>
      </c>
      <c r="E448" s="16">
        <v>800</v>
      </c>
      <c r="F448" s="16">
        <v>1321</v>
      </c>
      <c r="G448" s="16">
        <v>-880</v>
      </c>
      <c r="H448" s="16">
        <v>72998</v>
      </c>
      <c r="I448" s="16">
        <v>1086</v>
      </c>
      <c r="J448" s="16">
        <v>74084</v>
      </c>
      <c r="K448" s="73">
        <v>3.3</v>
      </c>
      <c r="L448" s="73">
        <v>3.3</v>
      </c>
    </row>
    <row r="449" spans="1:12" x14ac:dyDescent="0.35">
      <c r="A449" s="20" t="s">
        <v>330</v>
      </c>
      <c r="B449" s="16">
        <v>63332</v>
      </c>
      <c r="C449" s="16">
        <v>6437</v>
      </c>
      <c r="D449" s="16">
        <v>69769</v>
      </c>
      <c r="E449" s="16">
        <v>800</v>
      </c>
      <c r="F449" s="16">
        <v>1321</v>
      </c>
      <c r="G449" s="16">
        <v>-882</v>
      </c>
      <c r="H449" s="16">
        <v>71008</v>
      </c>
      <c r="I449" s="16">
        <v>1086</v>
      </c>
      <c r="J449" s="16">
        <v>72094</v>
      </c>
      <c r="K449" s="73">
        <v>3.2</v>
      </c>
      <c r="L449" s="73">
        <v>3.2</v>
      </c>
    </row>
    <row r="450" spans="1:12" x14ac:dyDescent="0.35">
      <c r="A450" s="20" t="s">
        <v>331</v>
      </c>
      <c r="B450" s="16">
        <v>68771</v>
      </c>
      <c r="C450" s="16">
        <v>5158</v>
      </c>
      <c r="D450" s="16">
        <v>73929</v>
      </c>
      <c r="E450" s="16">
        <v>790</v>
      </c>
      <c r="F450" s="16">
        <v>1326</v>
      </c>
      <c r="G450" s="16">
        <v>-898</v>
      </c>
      <c r="H450" s="16">
        <v>75147</v>
      </c>
      <c r="I450" s="16">
        <v>1084</v>
      </c>
      <c r="J450" s="16">
        <v>76231</v>
      </c>
      <c r="K450" s="73">
        <v>3.4</v>
      </c>
      <c r="L450" s="73">
        <v>3.4</v>
      </c>
    </row>
    <row r="451" spans="1:12" x14ac:dyDescent="0.35">
      <c r="A451" s="20" t="s">
        <v>332</v>
      </c>
      <c r="B451" s="16">
        <v>69456</v>
      </c>
      <c r="C451" s="16">
        <v>4756</v>
      </c>
      <c r="D451" s="16">
        <v>74212</v>
      </c>
      <c r="E451" s="16">
        <v>788</v>
      </c>
      <c r="F451" s="16">
        <v>1321</v>
      </c>
      <c r="G451" s="16">
        <v>-865</v>
      </c>
      <c r="H451" s="16">
        <v>75456</v>
      </c>
      <c r="I451" s="16">
        <v>1086</v>
      </c>
      <c r="J451" s="16">
        <v>76542</v>
      </c>
      <c r="K451" s="73">
        <v>3.4</v>
      </c>
      <c r="L451" s="73">
        <v>3.4</v>
      </c>
    </row>
    <row r="452" spans="1:12" x14ac:dyDescent="0.35">
      <c r="A452" s="20" t="s">
        <v>333</v>
      </c>
      <c r="B452" s="16">
        <v>61619</v>
      </c>
      <c r="C452" s="16">
        <v>6764</v>
      </c>
      <c r="D452" s="16">
        <v>68383</v>
      </c>
      <c r="E452" s="16">
        <v>758</v>
      </c>
      <c r="F452" s="16">
        <v>1321</v>
      </c>
      <c r="G452" s="16">
        <v>-865</v>
      </c>
      <c r="H452" s="16">
        <v>69597</v>
      </c>
      <c r="I452" s="16">
        <v>1086</v>
      </c>
      <c r="J452" s="16">
        <v>70683</v>
      </c>
      <c r="K452" s="73">
        <v>3.1</v>
      </c>
      <c r="L452" s="73">
        <v>3.1</v>
      </c>
    </row>
    <row r="453" spans="1:12" x14ac:dyDescent="0.35">
      <c r="A453" s="20" t="s">
        <v>334</v>
      </c>
      <c r="B453" s="16">
        <v>66254</v>
      </c>
      <c r="C453" s="16">
        <v>6029</v>
      </c>
      <c r="D453" s="16">
        <v>72283</v>
      </c>
      <c r="E453" s="16">
        <v>777</v>
      </c>
      <c r="F453" s="16">
        <v>1326</v>
      </c>
      <c r="G453" s="16">
        <v>-897</v>
      </c>
      <c r="H453" s="16">
        <v>73489</v>
      </c>
      <c r="I453" s="16">
        <v>1084</v>
      </c>
      <c r="J453" s="16">
        <v>74573</v>
      </c>
      <c r="K453" s="73">
        <v>3.3</v>
      </c>
      <c r="L453" s="73">
        <v>3.3</v>
      </c>
    </row>
    <row r="454" spans="1:12" x14ac:dyDescent="0.35">
      <c r="A454" s="20" t="s">
        <v>335</v>
      </c>
      <c r="B454" s="16">
        <v>70604</v>
      </c>
      <c r="C454" s="16">
        <v>6242</v>
      </c>
      <c r="D454" s="16">
        <v>76846</v>
      </c>
      <c r="E454" s="16">
        <v>810</v>
      </c>
      <c r="F454" s="16">
        <v>1321</v>
      </c>
      <c r="G454" s="16">
        <v>-865</v>
      </c>
      <c r="H454" s="16">
        <v>78112</v>
      </c>
      <c r="I454" s="16">
        <v>1005</v>
      </c>
      <c r="J454" s="16">
        <v>79117</v>
      </c>
      <c r="K454" s="73">
        <v>3.5</v>
      </c>
      <c r="L454" s="73">
        <v>3.5</v>
      </c>
    </row>
    <row r="455" spans="1:12" x14ac:dyDescent="0.35">
      <c r="A455" s="20" t="s">
        <v>336</v>
      </c>
      <c r="B455" s="16">
        <v>63426</v>
      </c>
      <c r="C455" s="16">
        <v>7477</v>
      </c>
      <c r="D455" s="16">
        <v>70903</v>
      </c>
      <c r="E455" s="16">
        <v>799</v>
      </c>
      <c r="F455" s="16">
        <v>1321</v>
      </c>
      <c r="G455" s="16">
        <v>-863</v>
      </c>
      <c r="H455" s="16">
        <v>72160</v>
      </c>
      <c r="I455" s="16">
        <v>1005</v>
      </c>
      <c r="J455" s="16">
        <v>73165</v>
      </c>
      <c r="K455" s="73">
        <v>3.2</v>
      </c>
      <c r="L455" s="73">
        <v>3.2</v>
      </c>
    </row>
    <row r="456" spans="1:12" x14ac:dyDescent="0.35">
      <c r="A456" s="20" t="s">
        <v>337</v>
      </c>
      <c r="B456" s="16">
        <v>77232</v>
      </c>
      <c r="C456" s="16">
        <v>465</v>
      </c>
      <c r="D456" s="16">
        <v>77697</v>
      </c>
      <c r="E456" s="16">
        <v>726</v>
      </c>
      <c r="F456" s="16">
        <v>1325</v>
      </c>
      <c r="G456" s="16">
        <v>-1088</v>
      </c>
      <c r="H456" s="16">
        <v>78660</v>
      </c>
      <c r="I456" s="16">
        <v>1006</v>
      </c>
      <c r="J456" s="16">
        <v>79666</v>
      </c>
      <c r="K456" s="73">
        <v>3.5</v>
      </c>
      <c r="L456" s="73">
        <v>3.5</v>
      </c>
    </row>
    <row r="457" spans="1:12" x14ac:dyDescent="0.35">
      <c r="A457" s="20" t="s">
        <v>338</v>
      </c>
      <c r="B457" s="16">
        <v>109022</v>
      </c>
      <c r="C457" s="16">
        <v>-6032</v>
      </c>
      <c r="D457" s="16">
        <v>102990</v>
      </c>
      <c r="E457" s="16">
        <v>585</v>
      </c>
      <c r="F457" s="16">
        <v>1455</v>
      </c>
      <c r="G457" s="16">
        <v>-1117</v>
      </c>
      <c r="H457" s="16">
        <v>103913</v>
      </c>
      <c r="I457" s="16">
        <v>1005</v>
      </c>
      <c r="J457" s="16">
        <v>104918</v>
      </c>
      <c r="K457" s="73">
        <v>4.5999999999999996</v>
      </c>
      <c r="L457" s="73">
        <v>4.7</v>
      </c>
    </row>
    <row r="458" spans="1:12" x14ac:dyDescent="0.35">
      <c r="A458" s="20" t="s">
        <v>339</v>
      </c>
      <c r="B458" s="16">
        <v>99848</v>
      </c>
      <c r="C458" s="16">
        <v>5804</v>
      </c>
      <c r="D458" s="16">
        <v>105652</v>
      </c>
      <c r="E458" s="16">
        <v>582</v>
      </c>
      <c r="F458" s="16">
        <v>1455</v>
      </c>
      <c r="G458" s="16">
        <v>-1183</v>
      </c>
      <c r="H458" s="16">
        <v>106506</v>
      </c>
      <c r="I458" s="16">
        <v>1005</v>
      </c>
      <c r="J458" s="16">
        <v>107511</v>
      </c>
      <c r="K458" s="73">
        <v>4.8</v>
      </c>
      <c r="L458" s="73">
        <v>4.9000000000000004</v>
      </c>
    </row>
    <row r="459" spans="1:12" x14ac:dyDescent="0.35">
      <c r="A459" s="20" t="s">
        <v>340</v>
      </c>
      <c r="B459" s="16">
        <v>84824</v>
      </c>
      <c r="C459" s="16">
        <v>4817</v>
      </c>
      <c r="D459" s="16">
        <v>89641</v>
      </c>
      <c r="E459" s="16">
        <v>558</v>
      </c>
      <c r="F459" s="16">
        <v>1456</v>
      </c>
      <c r="G459" s="16">
        <v>-1271</v>
      </c>
      <c r="H459" s="16">
        <v>90384</v>
      </c>
      <c r="I459" s="16">
        <v>1006</v>
      </c>
      <c r="J459" s="16">
        <v>91390</v>
      </c>
      <c r="K459" s="73">
        <v>4.0999999999999996</v>
      </c>
      <c r="L459" s="73">
        <v>4.2</v>
      </c>
    </row>
    <row r="460" spans="1:12" x14ac:dyDescent="0.35">
      <c r="A460" s="20" t="s">
        <v>341</v>
      </c>
      <c r="B460" s="16">
        <v>84257</v>
      </c>
      <c r="C460" s="16">
        <v>1354</v>
      </c>
      <c r="D460" s="16">
        <v>85611</v>
      </c>
      <c r="E460" s="16">
        <v>717</v>
      </c>
      <c r="F460" s="16">
        <v>1455</v>
      </c>
      <c r="G460" s="16">
        <v>-1267</v>
      </c>
      <c r="H460" s="16">
        <v>86516</v>
      </c>
      <c r="I460" s="16">
        <v>978</v>
      </c>
      <c r="J460" s="16">
        <v>87494</v>
      </c>
      <c r="K460" s="73">
        <v>4</v>
      </c>
      <c r="L460" s="73">
        <v>4</v>
      </c>
    </row>
    <row r="461" spans="1:12" x14ac:dyDescent="0.35">
      <c r="A461" s="20" t="s">
        <v>342</v>
      </c>
      <c r="B461" s="16">
        <v>80018</v>
      </c>
      <c r="C461" s="16">
        <v>6257</v>
      </c>
      <c r="D461" s="16">
        <v>86275</v>
      </c>
      <c r="E461" s="16">
        <v>719</v>
      </c>
      <c r="F461" s="16">
        <v>1455</v>
      </c>
      <c r="G461" s="16">
        <v>-1291</v>
      </c>
      <c r="H461" s="16">
        <v>87158</v>
      </c>
      <c r="I461" s="16">
        <v>978</v>
      </c>
      <c r="J461" s="16">
        <v>88136</v>
      </c>
      <c r="K461" s="73">
        <v>4</v>
      </c>
      <c r="L461" s="73">
        <v>4.0999999999999996</v>
      </c>
    </row>
    <row r="462" spans="1:12" x14ac:dyDescent="0.35">
      <c r="A462" s="20" t="s">
        <v>343</v>
      </c>
      <c r="B462" s="16">
        <v>84914</v>
      </c>
      <c r="C462" s="16">
        <v>4862</v>
      </c>
      <c r="D462" s="16">
        <v>89776</v>
      </c>
      <c r="E462" s="16">
        <v>663</v>
      </c>
      <c r="F462" s="16">
        <v>1456</v>
      </c>
      <c r="G462" s="16">
        <v>-1303</v>
      </c>
      <c r="H462" s="16">
        <v>90592</v>
      </c>
      <c r="I462" s="16">
        <v>976</v>
      </c>
      <c r="J462" s="16">
        <v>91568</v>
      </c>
      <c r="K462" s="73">
        <v>4.2</v>
      </c>
      <c r="L462" s="73">
        <v>4.3</v>
      </c>
    </row>
    <row r="463" spans="1:12" x14ac:dyDescent="0.35">
      <c r="A463" s="20" t="s">
        <v>344</v>
      </c>
      <c r="B463" s="16">
        <v>75934</v>
      </c>
      <c r="C463" s="16">
        <v>5430</v>
      </c>
      <c r="D463" s="16">
        <v>81364</v>
      </c>
      <c r="E463" s="16">
        <v>784</v>
      </c>
      <c r="F463" s="16">
        <v>1455</v>
      </c>
      <c r="G463" s="16">
        <v>-1313</v>
      </c>
      <c r="H463" s="16">
        <v>82290</v>
      </c>
      <c r="I463" s="16">
        <v>978</v>
      </c>
      <c r="J463" s="16">
        <v>83268</v>
      </c>
      <c r="K463" s="73">
        <v>3.8</v>
      </c>
      <c r="L463" s="73">
        <v>3.9</v>
      </c>
    </row>
    <row r="464" spans="1:12" x14ac:dyDescent="0.35">
      <c r="A464" s="20" t="s">
        <v>345</v>
      </c>
      <c r="B464" s="16">
        <v>81762</v>
      </c>
      <c r="C464" s="16">
        <v>4117</v>
      </c>
      <c r="D464" s="16">
        <v>85879</v>
      </c>
      <c r="E464" s="16">
        <v>783</v>
      </c>
      <c r="F464" s="16">
        <v>1455</v>
      </c>
      <c r="G464" s="16">
        <v>-1326</v>
      </c>
      <c r="H464" s="16">
        <v>86791</v>
      </c>
      <c r="I464" s="16">
        <v>978</v>
      </c>
      <c r="J464" s="16">
        <v>87769</v>
      </c>
      <c r="K464" s="73">
        <v>4.0999999999999996</v>
      </c>
      <c r="L464" s="73">
        <v>4.0999999999999996</v>
      </c>
    </row>
    <row r="465" spans="1:12" x14ac:dyDescent="0.35">
      <c r="A465" s="20" t="s">
        <v>346</v>
      </c>
      <c r="B465" s="16">
        <v>85151</v>
      </c>
      <c r="C465" s="16">
        <v>6619</v>
      </c>
      <c r="D465" s="16">
        <v>91770</v>
      </c>
      <c r="E465" s="16">
        <v>753</v>
      </c>
      <c r="F465" s="16">
        <v>1456</v>
      </c>
      <c r="G465" s="16">
        <v>-1366</v>
      </c>
      <c r="H465" s="16">
        <v>92613</v>
      </c>
      <c r="I465" s="16">
        <v>976</v>
      </c>
      <c r="J465" s="16">
        <v>93589</v>
      </c>
      <c r="K465" s="73">
        <v>4.4000000000000004</v>
      </c>
      <c r="L465" s="73">
        <v>4.4000000000000004</v>
      </c>
    </row>
    <row r="466" spans="1:12" x14ac:dyDescent="0.35">
      <c r="A466" s="20" t="s">
        <v>347</v>
      </c>
      <c r="B466" s="16">
        <v>84132</v>
      </c>
      <c r="C466" s="16">
        <v>5250</v>
      </c>
      <c r="D466" s="16">
        <v>89382</v>
      </c>
      <c r="E466" s="16">
        <v>835</v>
      </c>
      <c r="F466" s="16">
        <v>1454</v>
      </c>
      <c r="G466" s="16">
        <v>-1335</v>
      </c>
      <c r="H466" s="16">
        <v>90336</v>
      </c>
      <c r="I466" s="16">
        <v>1030</v>
      </c>
      <c r="J466" s="16">
        <v>91366</v>
      </c>
      <c r="K466" s="73">
        <v>4.3</v>
      </c>
      <c r="L466" s="73">
        <v>4.3</v>
      </c>
    </row>
    <row r="467" spans="1:12" x14ac:dyDescent="0.35">
      <c r="A467" s="20" t="s">
        <v>348</v>
      </c>
      <c r="B467" s="16">
        <v>77311</v>
      </c>
      <c r="C467" s="16">
        <v>9075</v>
      </c>
      <c r="D467" s="16">
        <v>86386</v>
      </c>
      <c r="E467" s="16">
        <v>881</v>
      </c>
      <c r="F467" s="16">
        <v>1454</v>
      </c>
      <c r="G467" s="16">
        <v>-1347</v>
      </c>
      <c r="H467" s="16">
        <v>87374</v>
      </c>
      <c r="I467" s="16">
        <v>1030</v>
      </c>
      <c r="J467" s="16">
        <v>88404</v>
      </c>
      <c r="K467" s="73">
        <v>4.0999999999999996</v>
      </c>
      <c r="L467" s="73">
        <v>4.2</v>
      </c>
    </row>
    <row r="468" spans="1:12" x14ac:dyDescent="0.35">
      <c r="A468" s="20" t="s">
        <v>349</v>
      </c>
      <c r="B468" s="16">
        <v>99128</v>
      </c>
      <c r="C468" s="16">
        <v>-1572</v>
      </c>
      <c r="D468" s="16">
        <v>97556</v>
      </c>
      <c r="E468" s="16">
        <v>770</v>
      </c>
      <c r="F468" s="16">
        <v>1458</v>
      </c>
      <c r="G468" s="16">
        <v>-1374</v>
      </c>
      <c r="H468" s="16">
        <v>98410</v>
      </c>
      <c r="I468" s="16">
        <v>1031</v>
      </c>
      <c r="J468" s="16">
        <v>99441</v>
      </c>
      <c r="K468" s="73">
        <v>4.7</v>
      </c>
      <c r="L468" s="73">
        <v>4.7</v>
      </c>
    </row>
    <row r="469" spans="1:12" x14ac:dyDescent="0.35">
      <c r="A469" s="20" t="s">
        <v>350</v>
      </c>
      <c r="B469" s="16">
        <v>92244</v>
      </c>
      <c r="C469" s="16">
        <v>-2131</v>
      </c>
      <c r="D469" s="16">
        <v>90113</v>
      </c>
      <c r="E469" s="16">
        <v>660</v>
      </c>
      <c r="F469" s="16">
        <v>1341</v>
      </c>
      <c r="G469" s="16">
        <v>-1381</v>
      </c>
      <c r="H469" s="16">
        <v>90733</v>
      </c>
      <c r="I469" s="16">
        <v>1030</v>
      </c>
      <c r="J469" s="16">
        <v>91763</v>
      </c>
      <c r="K469" s="73">
        <v>4.2</v>
      </c>
      <c r="L469" s="73">
        <v>4.3</v>
      </c>
    </row>
    <row r="470" spans="1:12" x14ac:dyDescent="0.35">
      <c r="A470" s="20" t="s">
        <v>351</v>
      </c>
      <c r="B470" s="16">
        <v>82081</v>
      </c>
      <c r="C470" s="16">
        <v>2537</v>
      </c>
      <c r="D470" s="16">
        <v>84618</v>
      </c>
      <c r="E470" s="16">
        <v>658</v>
      </c>
      <c r="F470" s="16">
        <v>1341</v>
      </c>
      <c r="G470" s="16">
        <v>-1395</v>
      </c>
      <c r="H470" s="16">
        <v>85222</v>
      </c>
      <c r="I470" s="16">
        <v>1030</v>
      </c>
      <c r="J470" s="16">
        <v>86252</v>
      </c>
      <c r="K470" s="73">
        <v>3.9</v>
      </c>
      <c r="L470" s="73">
        <v>4</v>
      </c>
    </row>
    <row r="471" spans="1:12" x14ac:dyDescent="0.35">
      <c r="A471" s="20" t="s">
        <v>352</v>
      </c>
      <c r="B471" s="16">
        <v>82378</v>
      </c>
      <c r="C471" s="16">
        <v>4889</v>
      </c>
      <c r="D471" s="16">
        <v>87267</v>
      </c>
      <c r="E471" s="16">
        <v>642</v>
      </c>
      <c r="F471" s="16">
        <v>1344</v>
      </c>
      <c r="G471" s="16">
        <v>-1363</v>
      </c>
      <c r="H471" s="16">
        <v>87890</v>
      </c>
      <c r="I471" s="16">
        <v>1031</v>
      </c>
      <c r="J471" s="16">
        <v>88921</v>
      </c>
      <c r="K471" s="73">
        <v>4</v>
      </c>
      <c r="L471" s="73">
        <v>4</v>
      </c>
    </row>
    <row r="472" spans="1:12" x14ac:dyDescent="0.35">
      <c r="A472" s="20" t="s">
        <v>353</v>
      </c>
      <c r="B472" s="16">
        <v>79311</v>
      </c>
      <c r="C472" s="16">
        <v>2260</v>
      </c>
      <c r="D472" s="16">
        <v>81571</v>
      </c>
      <c r="E472" s="16">
        <v>745</v>
      </c>
      <c r="F472" s="16">
        <v>1341</v>
      </c>
      <c r="G472" s="16">
        <v>-1344</v>
      </c>
      <c r="H472" s="16">
        <v>82313</v>
      </c>
      <c r="I472" s="16">
        <v>1058</v>
      </c>
      <c r="J472" s="16">
        <v>83371</v>
      </c>
      <c r="K472" s="73">
        <v>3.7</v>
      </c>
      <c r="L472" s="73">
        <v>3.7</v>
      </c>
    </row>
    <row r="473" spans="1:12" x14ac:dyDescent="0.35">
      <c r="A473" s="20" t="s">
        <v>354</v>
      </c>
      <c r="B473" s="16">
        <v>78179</v>
      </c>
      <c r="C473" s="16">
        <v>6245</v>
      </c>
      <c r="D473" s="16">
        <v>84424</v>
      </c>
      <c r="E473" s="16">
        <v>752</v>
      </c>
      <c r="F473" s="16">
        <v>1341</v>
      </c>
      <c r="G473" s="16">
        <v>-1354</v>
      </c>
      <c r="H473" s="16">
        <v>85163</v>
      </c>
      <c r="I473" s="16">
        <v>1058</v>
      </c>
      <c r="J473" s="16">
        <v>86221</v>
      </c>
      <c r="K473" s="73">
        <v>3.8</v>
      </c>
      <c r="L473" s="73">
        <v>3.8</v>
      </c>
    </row>
    <row r="474" spans="1:12" x14ac:dyDescent="0.35">
      <c r="A474" s="20" t="s">
        <v>355</v>
      </c>
      <c r="B474" s="16">
        <v>83089</v>
      </c>
      <c r="C474" s="16">
        <v>4970</v>
      </c>
      <c r="D474" s="16">
        <v>88059</v>
      </c>
      <c r="E474" s="16">
        <v>652</v>
      </c>
      <c r="F474" s="16">
        <v>1344</v>
      </c>
      <c r="G474" s="16">
        <v>-1330</v>
      </c>
      <c r="H474" s="16">
        <v>88725</v>
      </c>
      <c r="I474" s="16">
        <v>1057</v>
      </c>
      <c r="J474" s="16">
        <v>89782</v>
      </c>
      <c r="K474" s="73">
        <v>3.9</v>
      </c>
      <c r="L474" s="73">
        <v>4</v>
      </c>
    </row>
    <row r="475" spans="1:12" x14ac:dyDescent="0.35">
      <c r="A475" s="20" t="s">
        <v>356</v>
      </c>
      <c r="B475" s="16">
        <v>74860</v>
      </c>
      <c r="C475" s="16">
        <v>6414</v>
      </c>
      <c r="D475" s="16">
        <v>81274</v>
      </c>
      <c r="E475" s="16">
        <v>713</v>
      </c>
      <c r="F475" s="16">
        <v>1341</v>
      </c>
      <c r="G475" s="16">
        <v>-1331</v>
      </c>
      <c r="H475" s="16">
        <v>81997</v>
      </c>
      <c r="I475" s="16">
        <v>1058</v>
      </c>
      <c r="J475" s="16">
        <v>83055</v>
      </c>
      <c r="K475" s="73">
        <v>3.6</v>
      </c>
      <c r="L475" s="73">
        <v>3.6</v>
      </c>
    </row>
    <row r="476" spans="1:12" x14ac:dyDescent="0.35">
      <c r="A476" s="20" t="s">
        <v>357</v>
      </c>
      <c r="B476" s="16">
        <v>73658</v>
      </c>
      <c r="C476" s="16">
        <v>6968</v>
      </c>
      <c r="D476" s="16">
        <v>80626</v>
      </c>
      <c r="E476" s="16">
        <v>543</v>
      </c>
      <c r="F476" s="16">
        <v>1341</v>
      </c>
      <c r="G476" s="16">
        <v>-1345</v>
      </c>
      <c r="H476" s="16">
        <v>81165</v>
      </c>
      <c r="I476" s="16">
        <v>1058</v>
      </c>
      <c r="J476" s="16">
        <v>82223</v>
      </c>
      <c r="K476" s="73">
        <v>3.5</v>
      </c>
      <c r="L476" s="73">
        <v>3.6</v>
      </c>
    </row>
    <row r="477" spans="1:12" x14ac:dyDescent="0.35">
      <c r="A477" s="20" t="s">
        <v>358</v>
      </c>
      <c r="B477" s="16">
        <v>81694</v>
      </c>
      <c r="C477" s="16">
        <v>5943</v>
      </c>
      <c r="D477" s="16">
        <v>87637</v>
      </c>
      <c r="E477" s="16">
        <v>532</v>
      </c>
      <c r="F477" s="16">
        <v>1344</v>
      </c>
      <c r="G477" s="16">
        <v>-1263</v>
      </c>
      <c r="H477" s="16">
        <v>88250</v>
      </c>
      <c r="I477" s="16">
        <v>1057</v>
      </c>
      <c r="J477" s="16">
        <v>89307</v>
      </c>
      <c r="K477" s="73">
        <v>3.8</v>
      </c>
      <c r="L477" s="73">
        <v>3.8</v>
      </c>
    </row>
    <row r="478" spans="1:12" x14ac:dyDescent="0.35">
      <c r="A478" s="20" t="s">
        <v>359</v>
      </c>
      <c r="B478" s="16">
        <v>83287</v>
      </c>
      <c r="C478" s="16">
        <v>5984</v>
      </c>
      <c r="D478" s="16">
        <v>89271</v>
      </c>
      <c r="E478" s="16">
        <v>464</v>
      </c>
      <c r="F478" s="16">
        <v>1344</v>
      </c>
      <c r="G478" s="16">
        <v>-1246</v>
      </c>
      <c r="H478" s="16">
        <v>89833</v>
      </c>
      <c r="I478" s="16">
        <v>1265</v>
      </c>
      <c r="J478" s="16">
        <v>91098</v>
      </c>
      <c r="K478" s="73">
        <v>3.8</v>
      </c>
      <c r="L478" s="73">
        <v>3.9</v>
      </c>
    </row>
    <row r="479" spans="1:12" x14ac:dyDescent="0.35">
      <c r="A479" s="20" t="s">
        <v>360</v>
      </c>
      <c r="B479" s="16">
        <v>78099</v>
      </c>
      <c r="C479" s="16">
        <v>8566</v>
      </c>
      <c r="D479" s="16">
        <v>86665</v>
      </c>
      <c r="E479" s="16">
        <v>694</v>
      </c>
      <c r="F479" s="16">
        <v>1344</v>
      </c>
      <c r="G479" s="16">
        <v>-1062</v>
      </c>
      <c r="H479" s="16">
        <v>87641</v>
      </c>
      <c r="I479" s="16">
        <v>1265</v>
      </c>
      <c r="J479" s="16">
        <v>88906</v>
      </c>
      <c r="K479" s="73">
        <v>3.7</v>
      </c>
      <c r="L479" s="73">
        <v>3.7</v>
      </c>
    </row>
    <row r="480" spans="1:12" x14ac:dyDescent="0.35">
      <c r="A480" s="20" t="s">
        <v>361</v>
      </c>
      <c r="B480" s="16">
        <v>88861</v>
      </c>
      <c r="C480" s="16">
        <v>2057</v>
      </c>
      <c r="D480" s="16">
        <v>90918</v>
      </c>
      <c r="E480" s="16">
        <v>500</v>
      </c>
      <c r="F480" s="16">
        <v>1342</v>
      </c>
      <c r="G480" s="16">
        <v>-804</v>
      </c>
      <c r="H480" s="16">
        <v>91956</v>
      </c>
      <c r="I480" s="16">
        <v>1265</v>
      </c>
      <c r="J480" s="16">
        <v>93221</v>
      </c>
      <c r="K480" s="73">
        <v>3.8</v>
      </c>
      <c r="L480" s="73">
        <v>3.9</v>
      </c>
    </row>
    <row r="481" spans="1:12" x14ac:dyDescent="0.35">
      <c r="A481" s="20" t="s">
        <v>362</v>
      </c>
      <c r="B481" s="16">
        <v>86838</v>
      </c>
      <c r="C481" s="16">
        <v>2823</v>
      </c>
      <c r="D481" s="16">
        <v>89661</v>
      </c>
      <c r="E481" s="16">
        <v>683</v>
      </c>
      <c r="F481" s="16">
        <v>1032</v>
      </c>
      <c r="G481" s="16">
        <v>-805</v>
      </c>
      <c r="H481" s="16">
        <v>90571</v>
      </c>
      <c r="I481" s="16">
        <v>1265</v>
      </c>
      <c r="J481" s="16">
        <v>91836</v>
      </c>
      <c r="K481" s="73">
        <v>3.7</v>
      </c>
      <c r="L481" s="73">
        <v>3.8</v>
      </c>
    </row>
    <row r="482" spans="1:12" ht="16.5" customHeight="1" x14ac:dyDescent="0.35">
      <c r="A482" s="20" t="s">
        <v>363</v>
      </c>
      <c r="B482" s="16">
        <v>79277</v>
      </c>
      <c r="C482" s="16">
        <v>5731</v>
      </c>
      <c r="D482" s="16">
        <v>85008</v>
      </c>
      <c r="E482" s="16">
        <v>683</v>
      </c>
      <c r="F482" s="16">
        <v>1032</v>
      </c>
      <c r="G482" s="16">
        <v>-625</v>
      </c>
      <c r="H482" s="16">
        <v>86098</v>
      </c>
      <c r="I482" s="16">
        <v>1265</v>
      </c>
      <c r="J482" s="16">
        <v>87363</v>
      </c>
      <c r="K482" s="73">
        <v>3.5</v>
      </c>
      <c r="L482" s="73">
        <v>3.6</v>
      </c>
    </row>
    <row r="483" spans="1:12" ht="15.75" customHeight="1" x14ac:dyDescent="0.35">
      <c r="A483" s="20" t="s">
        <v>364</v>
      </c>
      <c r="B483" s="16">
        <v>91605</v>
      </c>
      <c r="C483" s="16">
        <v>5513</v>
      </c>
      <c r="D483" s="16">
        <v>97118</v>
      </c>
      <c r="E483" s="16">
        <v>683</v>
      </c>
      <c r="F483" s="16">
        <v>1028</v>
      </c>
      <c r="G483" s="16">
        <v>-465</v>
      </c>
      <c r="H483" s="16">
        <v>98364</v>
      </c>
      <c r="I483" s="16">
        <v>1265</v>
      </c>
      <c r="J483" s="16">
        <v>99629</v>
      </c>
      <c r="K483" s="73">
        <v>4</v>
      </c>
      <c r="L483" s="73">
        <v>4.0999999999999996</v>
      </c>
    </row>
    <row r="484" spans="1:12" ht="15.75" customHeight="1" x14ac:dyDescent="0.35">
      <c r="A484" s="20" t="s">
        <v>365</v>
      </c>
      <c r="B484" s="16">
        <v>83806</v>
      </c>
      <c r="C484" s="16">
        <v>4028</v>
      </c>
      <c r="D484" s="16">
        <v>87834</v>
      </c>
      <c r="E484" s="16">
        <v>827</v>
      </c>
      <c r="F484" s="16">
        <v>1032</v>
      </c>
      <c r="G484" s="16">
        <v>-445</v>
      </c>
      <c r="H484" s="16">
        <v>89248</v>
      </c>
      <c r="I484" s="16">
        <v>1707</v>
      </c>
      <c r="J484" s="16">
        <v>90955</v>
      </c>
      <c r="K484" s="73">
        <v>3.6</v>
      </c>
      <c r="L484" s="73">
        <v>3.7</v>
      </c>
    </row>
    <row r="485" spans="1:12" ht="15.75" customHeight="1" x14ac:dyDescent="0.35">
      <c r="A485" s="20" t="s">
        <v>366</v>
      </c>
      <c r="B485" s="16">
        <v>80520</v>
      </c>
      <c r="C485" s="16">
        <v>7131</v>
      </c>
      <c r="D485" s="16">
        <v>87651</v>
      </c>
      <c r="E485" s="16">
        <v>585</v>
      </c>
      <c r="F485" s="16">
        <v>1032</v>
      </c>
      <c r="G485" s="16">
        <v>-87</v>
      </c>
      <c r="H485" s="16">
        <v>89181</v>
      </c>
      <c r="I485" s="16">
        <v>1707</v>
      </c>
      <c r="J485" s="16">
        <v>90888</v>
      </c>
      <c r="K485" s="73">
        <v>3.6</v>
      </c>
      <c r="L485" s="73">
        <v>3.6</v>
      </c>
    </row>
    <row r="486" spans="1:12" x14ac:dyDescent="0.35">
      <c r="A486" s="20" t="s">
        <v>367</v>
      </c>
      <c r="B486" s="16">
        <v>88373</v>
      </c>
      <c r="C486" s="16">
        <v>7226</v>
      </c>
      <c r="D486" s="16">
        <v>95599</v>
      </c>
      <c r="E486" s="16">
        <v>824</v>
      </c>
      <c r="F486" s="16">
        <v>1028</v>
      </c>
      <c r="G486" s="16">
        <v>263</v>
      </c>
      <c r="H486" s="16">
        <v>97714</v>
      </c>
      <c r="I486" s="16">
        <v>1708</v>
      </c>
      <c r="J486" s="16">
        <v>99422</v>
      </c>
      <c r="K486" s="73">
        <v>3.9</v>
      </c>
      <c r="L486" s="73">
        <v>3.9</v>
      </c>
    </row>
    <row r="487" spans="1:12" x14ac:dyDescent="0.35">
      <c r="A487" s="20" t="s">
        <v>368</v>
      </c>
      <c r="B487" s="16">
        <v>86730</v>
      </c>
      <c r="C487" s="16">
        <v>5820</v>
      </c>
      <c r="D487" s="16">
        <v>92550</v>
      </c>
      <c r="E487" s="16">
        <v>848</v>
      </c>
      <c r="F487" s="16">
        <v>1032</v>
      </c>
      <c r="G487" s="16">
        <v>-562</v>
      </c>
      <c r="H487" s="16">
        <v>93868</v>
      </c>
      <c r="I487" s="16">
        <v>1707</v>
      </c>
      <c r="J487" s="16">
        <v>95575</v>
      </c>
      <c r="K487" s="73">
        <v>3.7</v>
      </c>
      <c r="L487" s="73">
        <v>3.8</v>
      </c>
    </row>
    <row r="488" spans="1:12" x14ac:dyDescent="0.35">
      <c r="A488" s="20" t="s">
        <v>369</v>
      </c>
      <c r="B488" s="16">
        <v>87617</v>
      </c>
      <c r="C488" s="16">
        <v>7618</v>
      </c>
      <c r="D488" s="16">
        <v>95235</v>
      </c>
      <c r="E488" s="16">
        <v>848</v>
      </c>
      <c r="F488" s="16">
        <v>1032</v>
      </c>
      <c r="G488" s="16">
        <v>802</v>
      </c>
      <c r="H488" s="16">
        <v>97917</v>
      </c>
      <c r="I488" s="16">
        <v>1707</v>
      </c>
      <c r="J488" s="16">
        <v>99624</v>
      </c>
      <c r="K488" s="73">
        <v>3.8</v>
      </c>
      <c r="L488" s="73">
        <v>3.9</v>
      </c>
    </row>
    <row r="489" spans="1:12" x14ac:dyDescent="0.35">
      <c r="A489" s="20" t="s">
        <v>370</v>
      </c>
      <c r="B489" s="16">
        <v>91414</v>
      </c>
      <c r="C489" s="16">
        <v>6445</v>
      </c>
      <c r="D489" s="16">
        <v>97859</v>
      </c>
      <c r="E489" s="16">
        <v>848</v>
      </c>
      <c r="F489" s="16">
        <v>1028</v>
      </c>
      <c r="G489" s="16">
        <v>1152</v>
      </c>
      <c r="H489" s="16">
        <v>100887</v>
      </c>
      <c r="I489" s="16">
        <v>1708</v>
      </c>
      <c r="J489" s="16">
        <v>102595</v>
      </c>
      <c r="K489" s="73">
        <v>3.9</v>
      </c>
      <c r="L489" s="73">
        <v>4</v>
      </c>
    </row>
    <row r="490" spans="1:12" x14ac:dyDescent="0.35">
      <c r="A490" s="20" t="s">
        <v>371</v>
      </c>
      <c r="B490" s="16">
        <v>99973</v>
      </c>
      <c r="C490" s="16">
        <v>8511</v>
      </c>
      <c r="D490" s="16">
        <v>108484</v>
      </c>
      <c r="E490" s="16">
        <v>819</v>
      </c>
      <c r="F490" s="16">
        <v>1029</v>
      </c>
      <c r="G490" s="16">
        <v>-3033</v>
      </c>
      <c r="H490" s="16">
        <v>107299</v>
      </c>
      <c r="I490" s="16">
        <v>2174</v>
      </c>
      <c r="J490" s="16">
        <v>109473</v>
      </c>
      <c r="K490" s="73">
        <v>4.0999999999999996</v>
      </c>
      <c r="L490" s="73">
        <v>4.2</v>
      </c>
    </row>
    <row r="491" spans="1:12" x14ac:dyDescent="0.35">
      <c r="A491" s="20" t="s">
        <v>372</v>
      </c>
      <c r="B491" s="16">
        <v>85810</v>
      </c>
      <c r="C491" s="16">
        <v>9470</v>
      </c>
      <c r="D491" s="16">
        <v>95280</v>
      </c>
      <c r="E491" s="16">
        <v>793</v>
      </c>
      <c r="F491" s="16">
        <v>1029</v>
      </c>
      <c r="G491" s="16">
        <v>1480</v>
      </c>
      <c r="H491" s="16">
        <v>98582</v>
      </c>
      <c r="I491" s="16">
        <v>2174</v>
      </c>
      <c r="J491" s="16">
        <v>100756</v>
      </c>
      <c r="K491" s="73">
        <v>3.8</v>
      </c>
      <c r="L491" s="73">
        <v>3.9</v>
      </c>
    </row>
    <row r="492" spans="1:12" x14ac:dyDescent="0.35">
      <c r="A492" s="20" t="s">
        <v>373</v>
      </c>
      <c r="B492" s="16">
        <v>104888</v>
      </c>
      <c r="C492" s="16">
        <v>2829</v>
      </c>
      <c r="D492" s="16">
        <v>107717</v>
      </c>
      <c r="E492" s="16">
        <v>550</v>
      </c>
      <c r="F492" s="16">
        <v>1031</v>
      </c>
      <c r="G492" s="16">
        <v>1665</v>
      </c>
      <c r="H492" s="16">
        <v>110963</v>
      </c>
      <c r="I492" s="16">
        <v>2174</v>
      </c>
      <c r="J492" s="16">
        <v>113137</v>
      </c>
      <c r="K492" s="73">
        <v>4.2</v>
      </c>
      <c r="L492" s="73">
        <v>4.3</v>
      </c>
    </row>
    <row r="493" spans="1:12" x14ac:dyDescent="0.35">
      <c r="A493" s="20" t="s">
        <v>374</v>
      </c>
      <c r="B493" s="16">
        <v>106727</v>
      </c>
      <c r="C493" s="16">
        <v>2499</v>
      </c>
      <c r="D493" s="16">
        <v>109226</v>
      </c>
      <c r="E493" s="16">
        <v>891</v>
      </c>
      <c r="F493" s="16">
        <v>1589</v>
      </c>
      <c r="G493" s="16">
        <v>-8164</v>
      </c>
      <c r="H493" s="16">
        <v>103542</v>
      </c>
      <c r="I493" s="16">
        <v>2174</v>
      </c>
      <c r="J493" s="16">
        <v>105716</v>
      </c>
      <c r="K493" s="73">
        <v>3.9</v>
      </c>
      <c r="L493" s="73">
        <v>4</v>
      </c>
    </row>
    <row r="494" spans="1:12" x14ac:dyDescent="0.35">
      <c r="A494" s="20" t="s">
        <v>375</v>
      </c>
      <c r="B494" s="16">
        <v>89330</v>
      </c>
      <c r="C494" s="16">
        <v>5690</v>
      </c>
      <c r="D494" s="16">
        <v>95020</v>
      </c>
      <c r="E494" s="16">
        <v>874</v>
      </c>
      <c r="F494" s="16">
        <v>1589</v>
      </c>
      <c r="G494" s="16">
        <v>1780</v>
      </c>
      <c r="H494" s="16">
        <v>99263</v>
      </c>
      <c r="I494" s="16">
        <v>2174</v>
      </c>
      <c r="J494" s="16">
        <v>101437</v>
      </c>
      <c r="K494" s="73">
        <v>3.7</v>
      </c>
      <c r="L494" s="73">
        <v>3.8</v>
      </c>
    </row>
    <row r="495" spans="1:12" x14ac:dyDescent="0.35">
      <c r="A495" s="20" t="s">
        <v>376</v>
      </c>
      <c r="B495" s="16">
        <v>97005</v>
      </c>
      <c r="C495" s="16">
        <v>4164</v>
      </c>
      <c r="D495" s="16">
        <v>101169</v>
      </c>
      <c r="E495" s="16">
        <v>786</v>
      </c>
      <c r="F495" s="16">
        <v>1593</v>
      </c>
      <c r="G495" s="16">
        <v>2108</v>
      </c>
      <c r="H495" s="16">
        <v>105656</v>
      </c>
      <c r="I495" s="16">
        <v>2174</v>
      </c>
      <c r="J495" s="16">
        <v>107830</v>
      </c>
      <c r="K495" s="73">
        <v>3.9</v>
      </c>
      <c r="L495" s="73">
        <v>4</v>
      </c>
    </row>
    <row r="496" spans="1:12" x14ac:dyDescent="0.35">
      <c r="A496" s="20" t="s">
        <v>377</v>
      </c>
      <c r="B496" s="16">
        <v>104224</v>
      </c>
      <c r="C496" s="16">
        <v>5025</v>
      </c>
      <c r="D496" s="16">
        <v>109249</v>
      </c>
      <c r="E496" s="16">
        <v>1064</v>
      </c>
      <c r="F496" s="16">
        <v>1589</v>
      </c>
      <c r="G496" s="16">
        <v>-12190</v>
      </c>
      <c r="H496" s="16">
        <v>99712</v>
      </c>
      <c r="I496" s="16">
        <v>2193</v>
      </c>
      <c r="J496" s="16">
        <v>101905</v>
      </c>
      <c r="K496" s="73">
        <v>3.7</v>
      </c>
      <c r="L496" s="73">
        <v>3.8</v>
      </c>
    </row>
    <row r="497" spans="1:12" x14ac:dyDescent="0.35">
      <c r="A497" s="20" t="s">
        <v>378</v>
      </c>
      <c r="B497" s="16">
        <v>84424</v>
      </c>
      <c r="C497" s="16">
        <v>7533</v>
      </c>
      <c r="D497" s="16">
        <v>91957</v>
      </c>
      <c r="E497" s="16">
        <v>1036</v>
      </c>
      <c r="F497" s="16">
        <v>1589</v>
      </c>
      <c r="G497" s="16">
        <v>2234</v>
      </c>
      <c r="H497" s="16">
        <v>96816</v>
      </c>
      <c r="I497" s="16">
        <v>2193</v>
      </c>
      <c r="J497" s="16">
        <v>99009</v>
      </c>
      <c r="K497" s="73">
        <v>3.6</v>
      </c>
      <c r="L497" s="73">
        <v>3.6</v>
      </c>
    </row>
    <row r="498" spans="1:12" x14ac:dyDescent="0.35">
      <c r="A498" s="20" t="s">
        <v>379</v>
      </c>
      <c r="B498" s="16">
        <v>88245</v>
      </c>
      <c r="C498" s="16">
        <v>7574</v>
      </c>
      <c r="D498" s="16">
        <v>95819</v>
      </c>
      <c r="E498" s="16">
        <v>1059</v>
      </c>
      <c r="F498" s="16">
        <v>1593</v>
      </c>
      <c r="G498" s="16">
        <v>2265</v>
      </c>
      <c r="H498" s="16">
        <v>100736</v>
      </c>
      <c r="I498" s="16">
        <v>2194</v>
      </c>
      <c r="J498" s="16">
        <v>102930</v>
      </c>
      <c r="K498" s="73">
        <v>3.7</v>
      </c>
      <c r="L498" s="73">
        <v>3.8</v>
      </c>
    </row>
    <row r="499" spans="1:12" x14ac:dyDescent="0.35">
      <c r="A499" s="20" t="s">
        <v>380</v>
      </c>
      <c r="B499" s="16">
        <v>101459</v>
      </c>
      <c r="C499" s="16">
        <v>5854</v>
      </c>
      <c r="D499" s="16">
        <v>107313</v>
      </c>
      <c r="E499" s="16">
        <v>1038</v>
      </c>
      <c r="F499" s="16">
        <v>1589</v>
      </c>
      <c r="G499" s="16">
        <v>-6916</v>
      </c>
      <c r="H499" s="16">
        <v>103024</v>
      </c>
      <c r="I499" s="16">
        <v>2193</v>
      </c>
      <c r="J499" s="16">
        <v>105217</v>
      </c>
      <c r="K499" s="73">
        <v>3.8</v>
      </c>
      <c r="L499" s="73">
        <v>3.8</v>
      </c>
    </row>
    <row r="500" spans="1:12" x14ac:dyDescent="0.35">
      <c r="A500" s="20" t="s">
        <v>381</v>
      </c>
      <c r="B500" s="16">
        <v>88484</v>
      </c>
      <c r="C500" s="16">
        <v>8360</v>
      </c>
      <c r="D500" s="16">
        <v>96844</v>
      </c>
      <c r="E500" s="16">
        <v>1101</v>
      </c>
      <c r="F500" s="16">
        <v>1589</v>
      </c>
      <c r="G500" s="16">
        <v>2086</v>
      </c>
      <c r="H500" s="16">
        <v>101620</v>
      </c>
      <c r="I500" s="16">
        <v>2193</v>
      </c>
      <c r="J500" s="16">
        <v>103813</v>
      </c>
      <c r="K500" s="73">
        <v>3.7</v>
      </c>
      <c r="L500" s="73">
        <v>3.8</v>
      </c>
    </row>
    <row r="501" spans="1:12" x14ac:dyDescent="0.35">
      <c r="A501" s="20" t="s">
        <v>382</v>
      </c>
      <c r="B501" s="16">
        <v>87389</v>
      </c>
      <c r="C501" s="16">
        <v>7337</v>
      </c>
      <c r="D501" s="16">
        <v>94726</v>
      </c>
      <c r="E501" s="16">
        <v>1044</v>
      </c>
      <c r="F501" s="16">
        <v>1593</v>
      </c>
      <c r="G501" s="16">
        <v>2072</v>
      </c>
      <c r="H501" s="16">
        <v>99435</v>
      </c>
      <c r="I501" s="16">
        <v>2194</v>
      </c>
      <c r="J501" s="16">
        <v>101629</v>
      </c>
      <c r="K501" s="73">
        <v>3.6</v>
      </c>
      <c r="L501" s="73">
        <v>3.7</v>
      </c>
    </row>
    <row r="502" spans="1:12" x14ac:dyDescent="0.35">
      <c r="A502" s="20" t="s">
        <v>383</v>
      </c>
      <c r="B502" s="16">
        <v>101521</v>
      </c>
      <c r="C502" s="16">
        <v>8620</v>
      </c>
      <c r="D502" s="16">
        <v>110141</v>
      </c>
      <c r="E502" s="16">
        <v>1116</v>
      </c>
      <c r="F502" s="16">
        <v>1591</v>
      </c>
      <c r="G502" s="16">
        <v>-9287</v>
      </c>
      <c r="H502" s="16">
        <v>103561</v>
      </c>
      <c r="I502" s="16">
        <v>2240</v>
      </c>
      <c r="J502" s="16">
        <v>105801</v>
      </c>
      <c r="K502" s="73">
        <v>3.7</v>
      </c>
      <c r="L502" s="73">
        <v>3.8</v>
      </c>
    </row>
    <row r="503" spans="1:12" x14ac:dyDescent="0.35">
      <c r="A503" s="20" t="s">
        <v>384</v>
      </c>
      <c r="B503" s="16">
        <v>89244</v>
      </c>
      <c r="C503" s="16">
        <v>9947</v>
      </c>
      <c r="D503" s="16">
        <v>99191</v>
      </c>
      <c r="E503" s="16">
        <v>1101</v>
      </c>
      <c r="F503" s="16">
        <v>1591</v>
      </c>
      <c r="G503" s="16">
        <v>2029</v>
      </c>
      <c r="H503" s="16">
        <v>103912</v>
      </c>
      <c r="I503" s="16">
        <v>2240</v>
      </c>
      <c r="J503" s="16">
        <v>106152</v>
      </c>
      <c r="K503" s="73">
        <v>3.7</v>
      </c>
      <c r="L503" s="73">
        <v>3.8</v>
      </c>
    </row>
    <row r="504" spans="1:12" x14ac:dyDescent="0.35">
      <c r="A504" s="20" t="s">
        <v>385</v>
      </c>
      <c r="B504" s="16">
        <v>104420</v>
      </c>
      <c r="C504" s="16">
        <v>4457</v>
      </c>
      <c r="D504" s="16">
        <v>108877</v>
      </c>
      <c r="E504" s="16">
        <v>888</v>
      </c>
      <c r="F504" s="16">
        <v>1589</v>
      </c>
      <c r="G504" s="16">
        <v>2237</v>
      </c>
      <c r="H504" s="16">
        <v>113591</v>
      </c>
      <c r="I504" s="16">
        <v>2240</v>
      </c>
      <c r="J504" s="16">
        <v>115831</v>
      </c>
      <c r="K504" s="73">
        <v>4.0999999999999996</v>
      </c>
      <c r="L504" s="73">
        <v>4.2</v>
      </c>
    </row>
    <row r="505" spans="1:12" x14ac:dyDescent="0.35">
      <c r="A505" s="20" t="s">
        <v>386</v>
      </c>
      <c r="B505" s="16">
        <v>110159</v>
      </c>
      <c r="C505" s="16">
        <v>1916</v>
      </c>
      <c r="D505" s="16">
        <v>112075</v>
      </c>
      <c r="E505" s="16">
        <v>915</v>
      </c>
      <c r="F505" s="16">
        <v>1680</v>
      </c>
      <c r="G505" s="16">
        <v>-9203</v>
      </c>
      <c r="H505" s="16">
        <v>105467</v>
      </c>
      <c r="I505" s="16">
        <v>2240</v>
      </c>
      <c r="J505" s="16">
        <v>107707</v>
      </c>
      <c r="K505" s="73">
        <v>3.8</v>
      </c>
      <c r="L505" s="73">
        <v>3.8</v>
      </c>
    </row>
    <row r="506" spans="1:12" x14ac:dyDescent="0.35">
      <c r="A506" s="20" t="s">
        <v>387</v>
      </c>
      <c r="B506" s="16">
        <v>92517</v>
      </c>
      <c r="C506" s="16">
        <v>5861</v>
      </c>
      <c r="D506" s="16">
        <v>98378</v>
      </c>
      <c r="E506" s="16">
        <v>863</v>
      </c>
      <c r="F506" s="16">
        <v>1680</v>
      </c>
      <c r="G506" s="16">
        <v>2139</v>
      </c>
      <c r="H506" s="16">
        <v>103060</v>
      </c>
      <c r="I506" s="16">
        <v>2240</v>
      </c>
      <c r="J506" s="16">
        <v>105300</v>
      </c>
      <c r="K506" s="73">
        <v>3.7</v>
      </c>
      <c r="L506" s="73">
        <v>3.7</v>
      </c>
    </row>
    <row r="507" spans="1:12" x14ac:dyDescent="0.35">
      <c r="A507" s="20" t="s">
        <v>388</v>
      </c>
      <c r="B507" s="16">
        <v>94076</v>
      </c>
      <c r="C507" s="16">
        <v>5288</v>
      </c>
      <c r="D507" s="16">
        <v>99364</v>
      </c>
      <c r="E507" s="16">
        <v>865</v>
      </c>
      <c r="F507" s="16">
        <v>1683</v>
      </c>
      <c r="G507" s="16">
        <v>2125</v>
      </c>
      <c r="H507" s="16">
        <v>104037</v>
      </c>
      <c r="I507" s="16">
        <v>0</v>
      </c>
      <c r="J507" s="16">
        <v>104037</v>
      </c>
      <c r="K507" s="73">
        <v>3.7</v>
      </c>
      <c r="L507" s="73">
        <v>3.7</v>
      </c>
    </row>
    <row r="508" spans="1:12" x14ac:dyDescent="0.35">
      <c r="A508" s="20" t="s">
        <v>389</v>
      </c>
      <c r="B508" s="16">
        <v>107211</v>
      </c>
      <c r="C508" s="16">
        <v>3734</v>
      </c>
      <c r="D508" s="16">
        <v>110945</v>
      </c>
      <c r="E508" s="16">
        <v>1090</v>
      </c>
      <c r="F508" s="16">
        <v>1680</v>
      </c>
      <c r="G508" s="16">
        <v>-10121</v>
      </c>
      <c r="H508" s="16">
        <v>103594</v>
      </c>
      <c r="I508" s="16">
        <v>0</v>
      </c>
      <c r="J508" s="16">
        <v>103594</v>
      </c>
      <c r="K508" s="73">
        <v>3.7</v>
      </c>
      <c r="L508" s="73">
        <v>3.7</v>
      </c>
    </row>
    <row r="509" spans="1:12" x14ac:dyDescent="0.35">
      <c r="A509" s="20" t="s">
        <v>390</v>
      </c>
      <c r="B509" s="16">
        <v>89176</v>
      </c>
      <c r="C509" s="16">
        <v>9377</v>
      </c>
      <c r="D509" s="16">
        <v>98553</v>
      </c>
      <c r="E509" s="16">
        <v>1109</v>
      </c>
      <c r="F509" s="16">
        <v>1680</v>
      </c>
      <c r="G509" s="16">
        <v>1864</v>
      </c>
      <c r="H509" s="16">
        <v>103206</v>
      </c>
      <c r="I509" s="16">
        <v>0</v>
      </c>
      <c r="J509" s="16">
        <v>103206</v>
      </c>
      <c r="K509" s="73">
        <v>3.6</v>
      </c>
      <c r="L509" s="73">
        <v>3.6</v>
      </c>
    </row>
    <row r="510" spans="1:12" x14ac:dyDescent="0.35">
      <c r="A510" s="20" t="s">
        <v>391</v>
      </c>
      <c r="B510" s="16">
        <v>92825</v>
      </c>
      <c r="C510" s="16">
        <v>8108</v>
      </c>
      <c r="D510" s="16">
        <v>100933</v>
      </c>
      <c r="E510" s="16">
        <v>1970</v>
      </c>
      <c r="F510" s="16">
        <v>1683</v>
      </c>
      <c r="G510" s="16">
        <v>1915</v>
      </c>
      <c r="H510" s="16">
        <v>106501</v>
      </c>
      <c r="I510" s="16">
        <v>0</v>
      </c>
      <c r="J510" s="16">
        <v>106501</v>
      </c>
      <c r="K510" s="73">
        <v>3.7</v>
      </c>
      <c r="L510" s="73">
        <v>3.7</v>
      </c>
    </row>
    <row r="511" spans="1:12" x14ac:dyDescent="0.35">
      <c r="A511" s="20" t="s">
        <v>392</v>
      </c>
      <c r="B511" s="16">
        <v>104700</v>
      </c>
      <c r="C511" s="16">
        <v>6399</v>
      </c>
      <c r="D511" s="16">
        <v>111099</v>
      </c>
      <c r="E511" s="16">
        <v>1133</v>
      </c>
      <c r="F511" s="16">
        <v>1680</v>
      </c>
      <c r="G511" s="16">
        <v>-5377</v>
      </c>
      <c r="H511" s="16">
        <v>108535</v>
      </c>
      <c r="I511" s="16">
        <v>0</v>
      </c>
      <c r="J511" s="16">
        <v>108535</v>
      </c>
      <c r="K511" s="73">
        <v>3.8</v>
      </c>
      <c r="L511" s="73">
        <v>3.8</v>
      </c>
    </row>
    <row r="512" spans="1:12" x14ac:dyDescent="0.35">
      <c r="A512" s="20" t="s">
        <v>393</v>
      </c>
      <c r="B512" s="16">
        <v>89623</v>
      </c>
      <c r="C512" s="16">
        <v>8933</v>
      </c>
      <c r="D512" s="16">
        <v>98556</v>
      </c>
      <c r="E512" s="16">
        <v>1129</v>
      </c>
      <c r="F512" s="16">
        <v>1680</v>
      </c>
      <c r="G512" s="16">
        <v>1646</v>
      </c>
      <c r="H512" s="16">
        <v>103011</v>
      </c>
      <c r="I512" s="16">
        <v>0</v>
      </c>
      <c r="J512" s="16">
        <v>103011</v>
      </c>
      <c r="K512" s="73">
        <v>3.6</v>
      </c>
      <c r="L512" s="73">
        <v>3.6</v>
      </c>
    </row>
    <row r="513" spans="1:12" x14ac:dyDescent="0.35">
      <c r="A513" s="20" t="s">
        <v>394</v>
      </c>
      <c r="B513" s="16">
        <v>101228</v>
      </c>
      <c r="C513" s="16">
        <v>7964</v>
      </c>
      <c r="D513" s="16">
        <v>109192</v>
      </c>
      <c r="E513" s="16">
        <v>1130</v>
      </c>
      <c r="F513" s="16">
        <v>1683</v>
      </c>
      <c r="G513" s="16">
        <v>1627</v>
      </c>
      <c r="H513" s="16">
        <v>113632</v>
      </c>
      <c r="I513" s="16">
        <v>0</v>
      </c>
      <c r="J513" s="16">
        <v>113632</v>
      </c>
      <c r="K513" s="73">
        <v>3.9</v>
      </c>
      <c r="L513" s="73">
        <v>3.9</v>
      </c>
    </row>
    <row r="514" spans="1:12" x14ac:dyDescent="0.35">
      <c r="A514" s="20" t="s">
        <v>395</v>
      </c>
      <c r="B514" s="16">
        <v>103097</v>
      </c>
      <c r="C514" s="16">
        <v>9381</v>
      </c>
      <c r="D514" s="16">
        <v>112478</v>
      </c>
      <c r="E514" s="16">
        <v>1253</v>
      </c>
      <c r="F514" s="16">
        <v>1679</v>
      </c>
      <c r="G514" s="16">
        <v>-3879</v>
      </c>
      <c r="H514" s="16">
        <v>111531</v>
      </c>
      <c r="I514" s="16">
        <v>0</v>
      </c>
      <c r="J514" s="16">
        <v>111531</v>
      </c>
      <c r="K514" s="73">
        <v>3.8</v>
      </c>
      <c r="L514" s="73">
        <v>3.8</v>
      </c>
    </row>
    <row r="515" spans="1:12" x14ac:dyDescent="0.35">
      <c r="A515" s="20" t="s">
        <v>396</v>
      </c>
      <c r="B515" s="16">
        <v>92930</v>
      </c>
      <c r="C515" s="16">
        <v>10635</v>
      </c>
      <c r="D515" s="16">
        <v>103565</v>
      </c>
      <c r="E515" s="16">
        <v>1244</v>
      </c>
      <c r="F515" s="16">
        <v>1679</v>
      </c>
      <c r="G515" s="16">
        <v>1490</v>
      </c>
      <c r="H515" s="16">
        <v>107978</v>
      </c>
      <c r="I515" s="16">
        <v>0</v>
      </c>
      <c r="J515" s="16">
        <v>107978</v>
      </c>
      <c r="K515" s="73">
        <v>3.7</v>
      </c>
      <c r="L515" s="73">
        <v>3.7</v>
      </c>
    </row>
    <row r="516" spans="1:12" x14ac:dyDescent="0.35">
      <c r="A516" s="20" t="s">
        <v>397</v>
      </c>
      <c r="B516" s="16">
        <v>110151</v>
      </c>
      <c r="C516" s="16">
        <v>5071</v>
      </c>
      <c r="D516" s="16">
        <v>115222</v>
      </c>
      <c r="E516" s="16">
        <v>994</v>
      </c>
      <c r="F516" s="16">
        <v>1678</v>
      </c>
      <c r="G516" s="16">
        <v>1566</v>
      </c>
      <c r="H516" s="16">
        <v>119460</v>
      </c>
      <c r="I516" s="16">
        <v>0</v>
      </c>
      <c r="J516" s="16">
        <v>119460</v>
      </c>
      <c r="K516" s="73">
        <v>4.0999999999999996</v>
      </c>
      <c r="L516" s="73">
        <v>4.0999999999999996</v>
      </c>
    </row>
    <row r="517" spans="1:12" x14ac:dyDescent="0.35">
      <c r="A517" s="20" t="s">
        <v>398</v>
      </c>
      <c r="B517" s="16">
        <v>110156</v>
      </c>
      <c r="C517" s="16">
        <v>1344</v>
      </c>
      <c r="D517" s="16">
        <v>111500</v>
      </c>
      <c r="E517" s="16">
        <v>991</v>
      </c>
      <c r="F517" s="16">
        <v>1706</v>
      </c>
      <c r="G517" s="16">
        <v>-2541</v>
      </c>
      <c r="H517" s="16">
        <v>111656</v>
      </c>
      <c r="I517" s="16">
        <v>0</v>
      </c>
      <c r="J517" s="16">
        <v>111656</v>
      </c>
      <c r="K517" s="73">
        <v>3.8</v>
      </c>
      <c r="L517" s="73">
        <v>3.8</v>
      </c>
    </row>
    <row r="518" spans="1:12" x14ac:dyDescent="0.35">
      <c r="A518" s="20" t="s">
        <v>399</v>
      </c>
      <c r="B518" s="16">
        <v>97844</v>
      </c>
      <c r="C518" s="16">
        <v>6991</v>
      </c>
      <c r="D518" s="16">
        <v>104835</v>
      </c>
      <c r="E518" s="16">
        <v>1028</v>
      </c>
      <c r="F518" s="16">
        <v>1706</v>
      </c>
      <c r="G518" s="16">
        <v>1342</v>
      </c>
      <c r="H518" s="16">
        <v>108911</v>
      </c>
      <c r="I518" s="16">
        <v>0</v>
      </c>
      <c r="J518" s="16">
        <v>108911</v>
      </c>
      <c r="K518" s="73">
        <v>3.7</v>
      </c>
      <c r="L518" s="73">
        <v>3.7</v>
      </c>
    </row>
    <row r="519" spans="1:12" x14ac:dyDescent="0.35">
      <c r="A519" s="20" t="s">
        <v>400</v>
      </c>
      <c r="B519" s="16">
        <v>108512</v>
      </c>
      <c r="C519" s="16">
        <v>5598</v>
      </c>
      <c r="D519" s="16">
        <v>114110</v>
      </c>
      <c r="E519" s="16">
        <v>1017</v>
      </c>
      <c r="F519" s="16">
        <v>1709</v>
      </c>
      <c r="G519" s="16">
        <v>1337</v>
      </c>
      <c r="H519" s="16">
        <v>118173</v>
      </c>
      <c r="I519" s="16">
        <v>0</v>
      </c>
      <c r="J519" s="16">
        <v>118173</v>
      </c>
      <c r="K519" s="73">
        <v>4</v>
      </c>
      <c r="L519" s="73">
        <v>4</v>
      </c>
    </row>
    <row r="520" spans="1:12" ht="15.65" customHeight="1" x14ac:dyDescent="0.35">
      <c r="A520" s="20" t="s">
        <v>401</v>
      </c>
      <c r="B520" s="16">
        <v>105010</v>
      </c>
      <c r="C520" s="16">
        <v>3955</v>
      </c>
      <c r="D520" s="16">
        <v>108965</v>
      </c>
      <c r="E520" s="16">
        <v>1145</v>
      </c>
      <c r="F520" s="16">
        <v>1706</v>
      </c>
      <c r="G520" s="16">
        <v>-2068</v>
      </c>
      <c r="H520" s="16">
        <v>109748</v>
      </c>
      <c r="I520" s="16">
        <v>0</v>
      </c>
      <c r="J520" s="16">
        <v>109748</v>
      </c>
      <c r="K520" s="73">
        <v>3.7</v>
      </c>
      <c r="L520" s="73">
        <v>3.7</v>
      </c>
    </row>
    <row r="521" spans="1:12" ht="13.75" customHeight="1" x14ac:dyDescent="0.35">
      <c r="A521" s="20" t="s">
        <v>402</v>
      </c>
      <c r="B521" s="16">
        <v>97930</v>
      </c>
      <c r="C521" s="16">
        <v>8318</v>
      </c>
      <c r="D521" s="16">
        <v>106248</v>
      </c>
      <c r="E521" s="16">
        <v>1129</v>
      </c>
      <c r="F521" s="16">
        <v>1706</v>
      </c>
      <c r="G521" s="16">
        <v>1125</v>
      </c>
      <c r="H521" s="16">
        <v>110208</v>
      </c>
      <c r="I521" s="16">
        <v>0</v>
      </c>
      <c r="J521" s="16">
        <v>110208</v>
      </c>
      <c r="K521" s="73">
        <v>3.7</v>
      </c>
      <c r="L521" s="73">
        <v>3.7</v>
      </c>
    </row>
    <row r="522" spans="1:12" x14ac:dyDescent="0.35">
      <c r="A522" s="20" t="s">
        <v>403</v>
      </c>
      <c r="B522" s="16">
        <v>104932</v>
      </c>
      <c r="C522" s="16">
        <v>7745</v>
      </c>
      <c r="D522" s="16">
        <v>112677</v>
      </c>
      <c r="E522" s="16">
        <v>1037</v>
      </c>
      <c r="F522" s="16">
        <v>1709</v>
      </c>
      <c r="G522" s="16">
        <v>1169</v>
      </c>
      <c r="H522" s="16">
        <v>116592</v>
      </c>
      <c r="I522" s="16">
        <v>0</v>
      </c>
      <c r="J522" s="16">
        <v>116592</v>
      </c>
      <c r="K522" s="73">
        <v>3.9</v>
      </c>
      <c r="L522" s="73">
        <v>3.9</v>
      </c>
    </row>
    <row r="523" spans="1:12" x14ac:dyDescent="0.35">
      <c r="A523" s="20" t="s">
        <v>404</v>
      </c>
      <c r="B523" s="16">
        <v>107599</v>
      </c>
      <c r="C523" s="16">
        <v>6968</v>
      </c>
      <c r="D523" s="16">
        <v>114567</v>
      </c>
      <c r="E523" s="16">
        <v>1093</v>
      </c>
      <c r="F523" s="16">
        <v>1706</v>
      </c>
      <c r="G523" s="16">
        <v>-5583</v>
      </c>
      <c r="H523" s="16">
        <v>111783</v>
      </c>
      <c r="I523" s="16">
        <v>0</v>
      </c>
      <c r="J523" s="16">
        <v>111783</v>
      </c>
      <c r="K523" s="73">
        <v>3.7</v>
      </c>
      <c r="L523" s="73">
        <v>3.7</v>
      </c>
    </row>
    <row r="524" spans="1:12" x14ac:dyDescent="0.35">
      <c r="A524" s="20" t="s">
        <v>405</v>
      </c>
      <c r="B524" s="16">
        <v>92995</v>
      </c>
      <c r="C524" s="16">
        <v>9275</v>
      </c>
      <c r="D524" s="16">
        <v>102270</v>
      </c>
      <c r="E524" s="16">
        <v>1113</v>
      </c>
      <c r="F524" s="16">
        <v>1706</v>
      </c>
      <c r="G524" s="16">
        <v>1068</v>
      </c>
      <c r="H524" s="16">
        <v>106157</v>
      </c>
      <c r="I524" s="16">
        <v>0</v>
      </c>
      <c r="J524" s="16">
        <v>106157</v>
      </c>
      <c r="K524" s="73">
        <v>3.5</v>
      </c>
      <c r="L524" s="73">
        <v>3.5</v>
      </c>
    </row>
    <row r="525" spans="1:12" x14ac:dyDescent="0.35">
      <c r="A525" s="20" t="s">
        <v>406</v>
      </c>
      <c r="B525" s="16">
        <v>102258</v>
      </c>
      <c r="C525" s="16">
        <v>8754</v>
      </c>
      <c r="D525" s="16">
        <v>111012</v>
      </c>
      <c r="E525" s="16">
        <v>1050</v>
      </c>
      <c r="F525" s="16">
        <v>1709</v>
      </c>
      <c r="G525" s="16">
        <v>935</v>
      </c>
      <c r="H525" s="16">
        <v>114706</v>
      </c>
      <c r="I525" s="16">
        <v>0</v>
      </c>
      <c r="J525" s="16">
        <v>114706</v>
      </c>
      <c r="K525" s="73">
        <v>3.8</v>
      </c>
      <c r="L525" s="73">
        <v>3.8</v>
      </c>
    </row>
    <row r="526" spans="1:12" x14ac:dyDescent="0.35">
      <c r="A526" s="20" t="s">
        <v>407</v>
      </c>
      <c r="B526" s="16">
        <v>100393</v>
      </c>
      <c r="C526" s="16">
        <v>8825</v>
      </c>
      <c r="D526" s="16">
        <v>109218</v>
      </c>
      <c r="E526" s="16">
        <v>1285</v>
      </c>
      <c r="F526" s="16">
        <v>1708</v>
      </c>
      <c r="G526" s="16">
        <v>-1570</v>
      </c>
      <c r="H526" s="16">
        <v>110641</v>
      </c>
      <c r="I526" s="16">
        <v>0</v>
      </c>
      <c r="J526" s="16">
        <v>110641</v>
      </c>
      <c r="K526" s="73">
        <v>3.6</v>
      </c>
      <c r="L526" s="73">
        <v>3.6</v>
      </c>
    </row>
    <row r="527" spans="1:12" x14ac:dyDescent="0.35">
      <c r="A527" s="20" t="s">
        <v>408</v>
      </c>
      <c r="B527" s="16">
        <v>104002</v>
      </c>
      <c r="C527" s="16">
        <v>9977</v>
      </c>
      <c r="D527" s="16">
        <v>113979</v>
      </c>
      <c r="E527" s="16">
        <v>1271</v>
      </c>
      <c r="F527" s="16">
        <v>1708</v>
      </c>
      <c r="G527" s="16">
        <v>948</v>
      </c>
      <c r="H527" s="16">
        <v>117906</v>
      </c>
      <c r="I527" s="16">
        <v>0</v>
      </c>
      <c r="J527" s="16">
        <v>117906</v>
      </c>
      <c r="K527" s="73">
        <v>3.9</v>
      </c>
      <c r="L527" s="73">
        <v>3.9</v>
      </c>
    </row>
    <row r="528" spans="1:12" x14ac:dyDescent="0.35">
      <c r="A528" s="20" t="s">
        <v>409</v>
      </c>
      <c r="B528" s="16">
        <v>114854</v>
      </c>
      <c r="C528" s="16">
        <v>5298</v>
      </c>
      <c r="D528" s="16">
        <v>120152</v>
      </c>
      <c r="E528" s="16">
        <v>830</v>
      </c>
      <c r="F528" s="16">
        <v>1707</v>
      </c>
      <c r="G528" s="16">
        <v>952</v>
      </c>
      <c r="H528" s="16">
        <v>123641</v>
      </c>
      <c r="I528" s="16">
        <v>0</v>
      </c>
      <c r="J528" s="16">
        <v>123641</v>
      </c>
      <c r="K528" s="73">
        <v>4</v>
      </c>
      <c r="L528" s="73">
        <v>4</v>
      </c>
    </row>
    <row r="529" spans="1:12" x14ac:dyDescent="0.35">
      <c r="A529" s="20" t="s">
        <v>410</v>
      </c>
      <c r="B529" s="16">
        <v>118348</v>
      </c>
      <c r="C529" s="16">
        <v>1110</v>
      </c>
      <c r="D529" s="16">
        <v>119458</v>
      </c>
      <c r="E529" s="16">
        <v>1127</v>
      </c>
      <c r="F529" s="16">
        <v>1774</v>
      </c>
      <c r="G529" s="16">
        <v>-4179</v>
      </c>
      <c r="H529" s="16">
        <v>118180</v>
      </c>
      <c r="I529" s="16">
        <v>0</v>
      </c>
      <c r="J529" s="16">
        <v>118180</v>
      </c>
      <c r="K529" s="73">
        <v>3.8</v>
      </c>
      <c r="L529" s="73">
        <v>3.8</v>
      </c>
    </row>
    <row r="530" spans="1:12" x14ac:dyDescent="0.35">
      <c r="A530" s="20" t="s">
        <v>411</v>
      </c>
      <c r="B530" s="16">
        <v>105914</v>
      </c>
      <c r="C530" s="16">
        <v>7392</v>
      </c>
      <c r="D530" s="16">
        <v>113306</v>
      </c>
      <c r="E530" s="16">
        <v>1110</v>
      </c>
      <c r="F530" s="16">
        <v>1774</v>
      </c>
      <c r="G530" s="16">
        <v>885</v>
      </c>
      <c r="H530" s="16">
        <v>117075</v>
      </c>
      <c r="I530" s="16">
        <v>0</v>
      </c>
      <c r="J530" s="16">
        <v>117075</v>
      </c>
      <c r="K530" s="73">
        <v>3.8</v>
      </c>
      <c r="L530" s="73">
        <v>3.8</v>
      </c>
    </row>
    <row r="531" spans="1:12" x14ac:dyDescent="0.35">
      <c r="A531" s="20" t="s">
        <v>671</v>
      </c>
      <c r="B531" s="16">
        <v>107965</v>
      </c>
      <c r="C531" s="16">
        <v>5063</v>
      </c>
      <c r="D531" s="16">
        <v>113028</v>
      </c>
      <c r="E531" s="16">
        <v>1088</v>
      </c>
      <c r="F531" s="16">
        <v>1775</v>
      </c>
      <c r="G531" s="16">
        <v>867</v>
      </c>
      <c r="H531" s="16">
        <v>116758</v>
      </c>
      <c r="I531" s="16">
        <v>0</v>
      </c>
      <c r="J531" s="16">
        <v>116758</v>
      </c>
      <c r="K531" s="73">
        <v>3.8</v>
      </c>
      <c r="L531" s="73">
        <v>3.8</v>
      </c>
    </row>
  </sheetData>
  <pageMargins left="0.7" right="0.7" top="0.75" bottom="0.75" header="0.3" footer="0.3"/>
  <pageSetup paperSize="9" orientation="portrait" horizontalDpi="1200" verticalDpi="1200" r:id="rId1"/>
  <tableParts count="1">
    <tablePart r:id="rId2"/>
  </tableParts>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5D5FB1-AAFE-4862-99D7-BC5B2221B2C4}">
  <sheetPr codeName="Sheet14">
    <pageSetUpPr fitToPage="1"/>
  </sheetPr>
  <dimension ref="A1:U532"/>
  <sheetViews>
    <sheetView zoomScaleNormal="100" workbookViewId="0"/>
  </sheetViews>
  <sheetFormatPr defaultColWidth="9.453125" defaultRowHeight="15.5" x14ac:dyDescent="0.35"/>
  <cols>
    <col min="1" max="1" width="25.453125" style="9" customWidth="1"/>
    <col min="2" max="8" width="24" style="9" customWidth="1"/>
    <col min="9" max="9" width="15.453125" style="9" customWidth="1"/>
    <col min="10" max="16384" width="9.453125" style="9"/>
  </cols>
  <sheetData>
    <row r="1" spans="1:21" ht="17.5" customHeight="1" x14ac:dyDescent="0.4">
      <c r="A1" s="3" t="s">
        <v>1628</v>
      </c>
      <c r="B1" s="5"/>
      <c r="D1" s="5"/>
      <c r="E1" s="5"/>
      <c r="F1" s="5"/>
      <c r="G1" s="5"/>
      <c r="H1" s="28"/>
      <c r="I1" s="5"/>
    </row>
    <row r="2" spans="1:21" ht="17.5" customHeight="1" x14ac:dyDescent="0.35">
      <c r="A2" s="12" t="s">
        <v>1075</v>
      </c>
      <c r="B2" s="5"/>
      <c r="D2" s="5"/>
      <c r="E2" s="5"/>
      <c r="F2" s="5"/>
      <c r="G2" s="5"/>
      <c r="H2" s="28"/>
      <c r="I2" s="5"/>
    </row>
    <row r="3" spans="1:21" ht="17.5" customHeight="1" x14ac:dyDescent="0.35">
      <c r="A3" s="12" t="s">
        <v>1076</v>
      </c>
      <c r="B3" s="5"/>
      <c r="D3" s="5"/>
      <c r="E3" s="5"/>
      <c r="F3" s="5"/>
      <c r="G3" s="5"/>
      <c r="H3" s="28"/>
      <c r="I3" s="5"/>
    </row>
    <row r="4" spans="1:21" ht="17.5" customHeight="1" x14ac:dyDescent="0.35">
      <c r="A4" s="12" t="s">
        <v>1078</v>
      </c>
      <c r="B4" s="5"/>
      <c r="D4" s="5"/>
      <c r="E4" s="5"/>
      <c r="F4" s="5"/>
      <c r="G4" s="5"/>
      <c r="H4" s="28"/>
      <c r="I4" s="5"/>
    </row>
    <row r="5" spans="1:21" ht="100.15" customHeight="1" x14ac:dyDescent="0.35">
      <c r="A5" s="101" t="s">
        <v>1079</v>
      </c>
      <c r="B5" s="13" t="s">
        <v>1629</v>
      </c>
      <c r="C5" s="13" t="s">
        <v>1630</v>
      </c>
      <c r="D5" s="13" t="s">
        <v>1631</v>
      </c>
      <c r="E5" s="13" t="s">
        <v>1632</v>
      </c>
      <c r="F5" s="13" t="s">
        <v>1633</v>
      </c>
      <c r="G5" s="18" t="s">
        <v>1634</v>
      </c>
      <c r="H5" s="13" t="s">
        <v>1635</v>
      </c>
      <c r="I5" s="13"/>
      <c r="J5" s="13"/>
      <c r="K5" s="13"/>
      <c r="L5" s="13"/>
      <c r="M5" s="13"/>
      <c r="N5" s="13"/>
      <c r="O5" s="13"/>
      <c r="P5" s="18"/>
      <c r="Q5" s="13"/>
      <c r="R5" s="13"/>
      <c r="S5" s="13"/>
      <c r="T5" s="18"/>
      <c r="U5" s="13"/>
    </row>
    <row r="6" spans="1:21" s="28" customFormat="1" x14ac:dyDescent="0.35">
      <c r="A6" s="12" t="s">
        <v>1636</v>
      </c>
      <c r="B6" s="28" t="s">
        <v>1637</v>
      </c>
      <c r="C6" s="28" t="s">
        <v>1638</v>
      </c>
      <c r="D6" s="28" t="s">
        <v>1639</v>
      </c>
      <c r="E6" s="28" t="s">
        <v>1640</v>
      </c>
      <c r="F6" s="54" t="s">
        <v>1641</v>
      </c>
      <c r="G6" s="54" t="s">
        <v>1641</v>
      </c>
      <c r="H6" s="54" t="s">
        <v>1641</v>
      </c>
    </row>
    <row r="7" spans="1:21" ht="15" customHeight="1" x14ac:dyDescent="0.35">
      <c r="A7" s="6" t="s">
        <v>1094</v>
      </c>
      <c r="B7" s="70" t="s">
        <v>548</v>
      </c>
      <c r="C7" s="69" t="s">
        <v>549</v>
      </c>
      <c r="D7" s="69" t="s">
        <v>550</v>
      </c>
      <c r="E7" s="69" t="s">
        <v>551</v>
      </c>
      <c r="F7" s="69" t="s">
        <v>552</v>
      </c>
      <c r="G7" s="69" t="s">
        <v>553</v>
      </c>
      <c r="H7" s="69" t="s">
        <v>554</v>
      </c>
    </row>
    <row r="8" spans="1:21" x14ac:dyDescent="0.35">
      <c r="A8" s="12">
        <v>1998</v>
      </c>
      <c r="B8" s="16">
        <v>3875</v>
      </c>
      <c r="C8" s="16">
        <v>-503</v>
      </c>
      <c r="D8" s="16">
        <v>5831</v>
      </c>
      <c r="E8" s="16">
        <v>-2301</v>
      </c>
      <c r="F8" s="16">
        <v>-3326</v>
      </c>
      <c r="G8" s="16">
        <v>-10622</v>
      </c>
      <c r="H8" s="16">
        <v>-7044</v>
      </c>
    </row>
    <row r="9" spans="1:21" x14ac:dyDescent="0.35">
      <c r="A9" s="12">
        <v>1999</v>
      </c>
      <c r="B9" s="16">
        <v>-7654</v>
      </c>
      <c r="C9" s="16">
        <v>1829</v>
      </c>
      <c r="D9" s="16">
        <v>6141</v>
      </c>
      <c r="E9" s="16">
        <v>-1387</v>
      </c>
      <c r="F9" s="16">
        <v>10518</v>
      </c>
      <c r="G9" s="16">
        <v>-11525</v>
      </c>
      <c r="H9" s="16">
        <v>-2078</v>
      </c>
    </row>
    <row r="10" spans="1:21" x14ac:dyDescent="0.35">
      <c r="A10" s="12">
        <v>2000</v>
      </c>
      <c r="B10" s="16">
        <v>-16426</v>
      </c>
      <c r="C10" s="16">
        <v>2847</v>
      </c>
      <c r="D10" s="16">
        <v>6948</v>
      </c>
      <c r="E10" s="16">
        <v>-2092</v>
      </c>
      <c r="F10" s="16">
        <v>-14951</v>
      </c>
      <c r="G10" s="16">
        <v>-14545</v>
      </c>
      <c r="H10" s="16">
        <v>-38219</v>
      </c>
    </row>
    <row r="11" spans="1:21" x14ac:dyDescent="0.35">
      <c r="A11" s="12">
        <v>2001</v>
      </c>
      <c r="B11" s="16">
        <v>-3107</v>
      </c>
      <c r="C11" s="16">
        <v>4582</v>
      </c>
      <c r="D11" s="16">
        <v>5808</v>
      </c>
      <c r="E11" s="16">
        <v>-669</v>
      </c>
      <c r="F11" s="16">
        <v>4018</v>
      </c>
      <c r="G11" s="16">
        <v>-13884</v>
      </c>
      <c r="H11" s="16">
        <v>-3252</v>
      </c>
    </row>
    <row r="12" spans="1:21" x14ac:dyDescent="0.35">
      <c r="A12" s="12">
        <v>2002</v>
      </c>
      <c r="B12" s="16">
        <v>26201</v>
      </c>
      <c r="C12" s="16">
        <v>1033</v>
      </c>
      <c r="D12" s="16">
        <v>6806</v>
      </c>
      <c r="E12" s="16">
        <v>-1754</v>
      </c>
      <c r="F12" s="16">
        <v>1108</v>
      </c>
      <c r="G12" s="16">
        <v>-15469</v>
      </c>
      <c r="H12" s="16">
        <v>17925</v>
      </c>
    </row>
    <row r="13" spans="1:21" x14ac:dyDescent="0.35">
      <c r="A13" s="12">
        <v>2003</v>
      </c>
      <c r="B13" s="16">
        <v>46394</v>
      </c>
      <c r="C13" s="16">
        <v>3607</v>
      </c>
      <c r="D13" s="16">
        <v>6229</v>
      </c>
      <c r="E13" s="16">
        <v>-1698</v>
      </c>
      <c r="F13" s="16">
        <v>11755</v>
      </c>
      <c r="G13" s="16">
        <v>-26959</v>
      </c>
      <c r="H13" s="16">
        <v>39328</v>
      </c>
    </row>
    <row r="14" spans="1:21" x14ac:dyDescent="0.35">
      <c r="A14" s="12">
        <v>2004</v>
      </c>
      <c r="B14" s="16">
        <v>48574</v>
      </c>
      <c r="C14" s="16">
        <v>1458</v>
      </c>
      <c r="D14" s="16">
        <v>6260</v>
      </c>
      <c r="E14" s="16">
        <v>-2157</v>
      </c>
      <c r="F14" s="16">
        <v>12771</v>
      </c>
      <c r="G14" s="16">
        <v>-22798</v>
      </c>
      <c r="H14" s="16">
        <v>44107</v>
      </c>
    </row>
    <row r="15" spans="1:21" x14ac:dyDescent="0.35">
      <c r="A15" s="12">
        <v>2005</v>
      </c>
      <c r="B15" s="16">
        <v>48446</v>
      </c>
      <c r="C15" s="16">
        <v>1065</v>
      </c>
      <c r="D15" s="16">
        <v>7373</v>
      </c>
      <c r="E15" s="16">
        <v>-3125</v>
      </c>
      <c r="F15" s="16">
        <v>6457</v>
      </c>
      <c r="G15" s="16">
        <v>-15854</v>
      </c>
      <c r="H15" s="16">
        <v>44362</v>
      </c>
    </row>
    <row r="16" spans="1:21" x14ac:dyDescent="0.35">
      <c r="A16" s="12">
        <v>2006</v>
      </c>
      <c r="B16" s="16">
        <v>43613</v>
      </c>
      <c r="C16" s="16">
        <v>-32</v>
      </c>
      <c r="D16" s="16">
        <v>4657</v>
      </c>
      <c r="E16" s="16">
        <v>-760</v>
      </c>
      <c r="F16" s="16">
        <v>2957</v>
      </c>
      <c r="G16" s="16">
        <v>-16154</v>
      </c>
      <c r="H16" s="16">
        <v>34281</v>
      </c>
    </row>
    <row r="17" spans="1:8" x14ac:dyDescent="0.35">
      <c r="A17" s="12">
        <v>2007</v>
      </c>
      <c r="B17" s="16">
        <v>41813</v>
      </c>
      <c r="C17" s="16">
        <v>3564</v>
      </c>
      <c r="D17" s="16">
        <v>5383</v>
      </c>
      <c r="E17" s="16">
        <v>-5020</v>
      </c>
      <c r="F17" s="16">
        <v>-778</v>
      </c>
      <c r="G17" s="16">
        <v>-11661</v>
      </c>
      <c r="H17" s="16">
        <v>33302</v>
      </c>
    </row>
    <row r="18" spans="1:8" x14ac:dyDescent="0.35">
      <c r="A18" s="12">
        <v>2008</v>
      </c>
      <c r="B18" s="16">
        <v>87979</v>
      </c>
      <c r="C18" s="16">
        <v>4324</v>
      </c>
      <c r="D18" s="16">
        <v>24073</v>
      </c>
      <c r="E18" s="16">
        <v>-6146</v>
      </c>
      <c r="F18" s="16">
        <v>2589</v>
      </c>
      <c r="G18" s="16">
        <v>17575</v>
      </c>
      <c r="H18" s="16">
        <v>130394</v>
      </c>
    </row>
    <row r="19" spans="1:8" x14ac:dyDescent="0.35">
      <c r="A19" s="12">
        <v>2009</v>
      </c>
      <c r="B19" s="16">
        <v>161020</v>
      </c>
      <c r="C19" s="16">
        <v>5190</v>
      </c>
      <c r="D19" s="16">
        <v>41140</v>
      </c>
      <c r="E19" s="16">
        <v>2736</v>
      </c>
      <c r="F19" s="16">
        <v>599</v>
      </c>
      <c r="G19" s="16">
        <v>-5213</v>
      </c>
      <c r="H19" s="16">
        <v>205472</v>
      </c>
    </row>
    <row r="20" spans="1:8" x14ac:dyDescent="0.35">
      <c r="A20" s="12">
        <v>2010</v>
      </c>
      <c r="B20" s="16">
        <v>148622</v>
      </c>
      <c r="C20" s="16">
        <v>-9311</v>
      </c>
      <c r="D20" s="16">
        <v>7466</v>
      </c>
      <c r="E20" s="16">
        <v>-8678</v>
      </c>
      <c r="F20" s="16">
        <v>14206</v>
      </c>
      <c r="G20" s="16">
        <v>-9054</v>
      </c>
      <c r="H20" s="16">
        <v>143251</v>
      </c>
    </row>
    <row r="21" spans="1:8" x14ac:dyDescent="0.35">
      <c r="A21" s="12">
        <v>2011</v>
      </c>
      <c r="B21" s="16">
        <v>122164</v>
      </c>
      <c r="C21" s="16">
        <v>-2926</v>
      </c>
      <c r="D21" s="16">
        <v>7911</v>
      </c>
      <c r="E21" s="16">
        <v>-4717</v>
      </c>
      <c r="F21" s="16">
        <v>7222</v>
      </c>
      <c r="G21" s="16">
        <v>-26870</v>
      </c>
      <c r="H21" s="16">
        <v>102784</v>
      </c>
    </row>
    <row r="22" spans="1:8" x14ac:dyDescent="0.35">
      <c r="A22" s="12">
        <v>2012</v>
      </c>
      <c r="B22" s="16">
        <v>130512</v>
      </c>
      <c r="C22" s="16">
        <v>2576</v>
      </c>
      <c r="D22" s="16">
        <v>-5440</v>
      </c>
      <c r="E22" s="16">
        <v>-5937</v>
      </c>
      <c r="F22" s="16">
        <v>-3650</v>
      </c>
      <c r="G22" s="16">
        <v>-16583</v>
      </c>
      <c r="H22" s="16">
        <v>101478</v>
      </c>
    </row>
    <row r="23" spans="1:8" x14ac:dyDescent="0.35">
      <c r="A23" s="12">
        <v>2013</v>
      </c>
      <c r="B23" s="16">
        <v>103620</v>
      </c>
      <c r="C23" s="16">
        <v>3048</v>
      </c>
      <c r="D23" s="16">
        <v>-16418</v>
      </c>
      <c r="E23" s="16">
        <v>2286</v>
      </c>
      <c r="F23" s="16">
        <v>159</v>
      </c>
      <c r="G23" s="16">
        <v>-30100</v>
      </c>
      <c r="H23" s="16">
        <v>62595</v>
      </c>
    </row>
    <row r="24" spans="1:8" x14ac:dyDescent="0.35">
      <c r="A24" s="12">
        <v>2014</v>
      </c>
      <c r="B24" s="16">
        <v>103991</v>
      </c>
      <c r="C24" s="16">
        <v>2145</v>
      </c>
      <c r="D24" s="16">
        <v>5745</v>
      </c>
      <c r="E24" s="16">
        <v>-4477</v>
      </c>
      <c r="F24" s="16">
        <v>10428</v>
      </c>
      <c r="G24" s="16">
        <v>-35614</v>
      </c>
      <c r="H24" s="16">
        <v>82218</v>
      </c>
    </row>
    <row r="25" spans="1:8" x14ac:dyDescent="0.35">
      <c r="A25" s="12">
        <v>2015</v>
      </c>
      <c r="B25" s="16">
        <v>85643</v>
      </c>
      <c r="C25" s="16">
        <v>-6872</v>
      </c>
      <c r="D25" s="16">
        <v>-3002</v>
      </c>
      <c r="E25" s="16">
        <v>795</v>
      </c>
      <c r="F25" s="16">
        <v>4022</v>
      </c>
      <c r="G25" s="16">
        <v>-20056</v>
      </c>
      <c r="H25" s="16">
        <v>60530</v>
      </c>
    </row>
    <row r="26" spans="1:8" x14ac:dyDescent="0.35">
      <c r="A26" s="12">
        <v>2016</v>
      </c>
      <c r="B26" s="16">
        <v>67828</v>
      </c>
      <c r="C26" s="16">
        <v>5918</v>
      </c>
      <c r="D26" s="16">
        <v>5933</v>
      </c>
      <c r="E26" s="16">
        <v>5755</v>
      </c>
      <c r="F26" s="16">
        <v>12076</v>
      </c>
      <c r="G26" s="16">
        <v>-14526</v>
      </c>
      <c r="H26" s="16">
        <v>82984</v>
      </c>
    </row>
    <row r="27" spans="1:8" x14ac:dyDescent="0.35">
      <c r="A27" s="12">
        <v>2017</v>
      </c>
      <c r="B27" s="16">
        <v>54632</v>
      </c>
      <c r="C27" s="16">
        <v>-4190</v>
      </c>
      <c r="D27" s="16">
        <v>5087</v>
      </c>
      <c r="E27" s="16">
        <v>-6803</v>
      </c>
      <c r="F27" s="16">
        <v>4508</v>
      </c>
      <c r="G27" s="16">
        <v>41804</v>
      </c>
      <c r="H27" s="16">
        <v>95038</v>
      </c>
    </row>
    <row r="28" spans="1:8" x14ac:dyDescent="0.35">
      <c r="A28" s="12">
        <v>2018</v>
      </c>
      <c r="B28" s="16">
        <v>51037</v>
      </c>
      <c r="C28" s="16">
        <v>5415</v>
      </c>
      <c r="D28" s="16">
        <v>136</v>
      </c>
      <c r="E28" s="16">
        <v>-8414</v>
      </c>
      <c r="F28" s="16">
        <v>-2423</v>
      </c>
      <c r="G28" s="16">
        <v>-11808</v>
      </c>
      <c r="H28" s="16">
        <v>33943</v>
      </c>
    </row>
    <row r="29" spans="1:8" x14ac:dyDescent="0.35">
      <c r="A29" s="12">
        <v>2019</v>
      </c>
      <c r="B29" s="16">
        <v>49646</v>
      </c>
      <c r="C29" s="16">
        <v>9862</v>
      </c>
      <c r="D29" s="16">
        <v>13381</v>
      </c>
      <c r="E29" s="16">
        <v>-2743</v>
      </c>
      <c r="F29" s="16">
        <v>-13371</v>
      </c>
      <c r="G29" s="16">
        <v>-36087</v>
      </c>
      <c r="H29" s="16">
        <v>20688</v>
      </c>
    </row>
    <row r="30" spans="1:8" x14ac:dyDescent="0.35">
      <c r="A30" s="12">
        <v>2020</v>
      </c>
      <c r="B30" s="16">
        <v>269984</v>
      </c>
      <c r="C30" s="16">
        <v>13395</v>
      </c>
      <c r="D30" s="16">
        <v>23965</v>
      </c>
      <c r="E30" s="16">
        <v>11264</v>
      </c>
      <c r="F30" s="16">
        <v>24194</v>
      </c>
      <c r="G30" s="16">
        <v>-44159</v>
      </c>
      <c r="H30" s="16">
        <v>298643</v>
      </c>
    </row>
    <row r="31" spans="1:8" x14ac:dyDescent="0.35">
      <c r="A31" s="12">
        <v>2021</v>
      </c>
      <c r="B31" s="16">
        <v>161122</v>
      </c>
      <c r="C31" s="16">
        <v>10026</v>
      </c>
      <c r="D31" s="16">
        <v>10704</v>
      </c>
      <c r="E31" s="16">
        <v>-18849</v>
      </c>
      <c r="F31" s="16">
        <v>-15833</v>
      </c>
      <c r="G31" s="16">
        <v>-26219</v>
      </c>
      <c r="H31" s="16">
        <v>120951</v>
      </c>
    </row>
    <row r="32" spans="1:8" x14ac:dyDescent="0.35">
      <c r="A32" s="12">
        <v>2022</v>
      </c>
      <c r="B32" s="16">
        <v>108131</v>
      </c>
      <c r="C32" s="16">
        <v>14403</v>
      </c>
      <c r="D32" s="16">
        <v>11429</v>
      </c>
      <c r="E32" s="16">
        <v>-52569</v>
      </c>
      <c r="F32" s="16">
        <v>4578</v>
      </c>
      <c r="G32" s="16">
        <v>-54948</v>
      </c>
      <c r="H32" s="16">
        <v>31024</v>
      </c>
    </row>
    <row r="33" spans="1:8" x14ac:dyDescent="0.35">
      <c r="A33" s="12">
        <v>2023</v>
      </c>
      <c r="B33" s="16">
        <v>143576</v>
      </c>
      <c r="C33" s="16">
        <v>16496</v>
      </c>
      <c r="D33" s="16">
        <v>-1137</v>
      </c>
      <c r="E33" s="16">
        <v>-33056</v>
      </c>
      <c r="F33" s="16">
        <v>6921</v>
      </c>
      <c r="G33" s="16">
        <v>-86465</v>
      </c>
      <c r="H33" s="16">
        <v>46335</v>
      </c>
    </row>
    <row r="34" spans="1:8" x14ac:dyDescent="0.35">
      <c r="A34" s="12">
        <v>2024</v>
      </c>
      <c r="B34" s="16">
        <v>152144</v>
      </c>
      <c r="C34" s="16">
        <v>18137</v>
      </c>
      <c r="D34" s="16">
        <v>4130</v>
      </c>
      <c r="E34" s="16">
        <v>3148</v>
      </c>
      <c r="F34" s="16">
        <v>-5670</v>
      </c>
      <c r="G34" s="16">
        <v>-78959</v>
      </c>
      <c r="H34" s="16">
        <v>92930</v>
      </c>
    </row>
    <row r="35" spans="1:8" x14ac:dyDescent="0.35">
      <c r="A35" s="12">
        <v>2025</v>
      </c>
      <c r="B35" s="16">
        <v>147602</v>
      </c>
      <c r="C35" s="16">
        <v>18623</v>
      </c>
      <c r="D35" s="16">
        <v>19129</v>
      </c>
      <c r="E35" s="16">
        <v>-27549</v>
      </c>
      <c r="F35" s="16">
        <v>15133</v>
      </c>
      <c r="G35" s="16">
        <v>-123621</v>
      </c>
      <c r="H35" s="16">
        <v>49317</v>
      </c>
    </row>
    <row r="36" spans="1:8" ht="36" customHeight="1" x14ac:dyDescent="0.35">
      <c r="A36" s="16" t="s">
        <v>42</v>
      </c>
      <c r="B36" s="16">
        <v>10624</v>
      </c>
      <c r="C36" s="16">
        <v>-391</v>
      </c>
      <c r="D36" s="16">
        <v>3540</v>
      </c>
      <c r="E36" s="16">
        <v>-2350</v>
      </c>
      <c r="F36" s="16">
        <v>606</v>
      </c>
      <c r="G36" s="16">
        <v>-11130</v>
      </c>
      <c r="H36" s="16">
        <v>901</v>
      </c>
    </row>
    <row r="37" spans="1:8" x14ac:dyDescent="0.35">
      <c r="A37" s="16" t="s">
        <v>43</v>
      </c>
      <c r="B37" s="16">
        <v>123</v>
      </c>
      <c r="C37" s="16">
        <v>287</v>
      </c>
      <c r="D37" s="16">
        <v>6239</v>
      </c>
      <c r="E37" s="16">
        <v>-2446</v>
      </c>
      <c r="F37" s="16">
        <v>237</v>
      </c>
      <c r="G37" s="16">
        <v>-12128</v>
      </c>
      <c r="H37" s="16">
        <v>-7688</v>
      </c>
    </row>
    <row r="38" spans="1:8" x14ac:dyDescent="0.35">
      <c r="A38" s="16" t="s">
        <v>44</v>
      </c>
      <c r="B38" s="16">
        <v>-11403</v>
      </c>
      <c r="C38" s="16">
        <v>2059</v>
      </c>
      <c r="D38" s="16">
        <v>6072</v>
      </c>
      <c r="E38" s="16">
        <v>-1294</v>
      </c>
      <c r="F38" s="16">
        <v>8623</v>
      </c>
      <c r="G38" s="16">
        <v>-12817</v>
      </c>
      <c r="H38" s="16">
        <v>-8760</v>
      </c>
    </row>
    <row r="39" spans="1:8" x14ac:dyDescent="0.35">
      <c r="A39" s="16" t="s">
        <v>45</v>
      </c>
      <c r="B39" s="16">
        <v>-16294</v>
      </c>
      <c r="C39" s="16">
        <v>3131</v>
      </c>
      <c r="D39" s="16">
        <v>7191</v>
      </c>
      <c r="E39" s="16">
        <v>-2630</v>
      </c>
      <c r="F39" s="16">
        <v>-15370</v>
      </c>
      <c r="G39" s="16">
        <v>-14056</v>
      </c>
      <c r="H39" s="16">
        <v>-38028</v>
      </c>
    </row>
    <row r="40" spans="1:8" x14ac:dyDescent="0.35">
      <c r="A40" s="16" t="s">
        <v>46</v>
      </c>
      <c r="B40" s="16">
        <v>5636</v>
      </c>
      <c r="C40" s="16">
        <v>2771</v>
      </c>
      <c r="D40" s="16">
        <v>5571</v>
      </c>
      <c r="E40" s="16">
        <v>-361</v>
      </c>
      <c r="F40" s="16">
        <v>5673</v>
      </c>
      <c r="G40" s="16">
        <v>-15295</v>
      </c>
      <c r="H40" s="16">
        <v>3995</v>
      </c>
    </row>
    <row r="41" spans="1:8" x14ac:dyDescent="0.35">
      <c r="A41" s="16" t="s">
        <v>47</v>
      </c>
      <c r="B41" s="16">
        <v>35015</v>
      </c>
      <c r="C41" s="16">
        <v>3190</v>
      </c>
      <c r="D41" s="16">
        <v>6386</v>
      </c>
      <c r="E41" s="16">
        <v>-1221</v>
      </c>
      <c r="F41" s="16">
        <v>638</v>
      </c>
      <c r="G41" s="16">
        <v>-20626</v>
      </c>
      <c r="H41" s="16">
        <v>23382</v>
      </c>
    </row>
    <row r="42" spans="1:8" x14ac:dyDescent="0.35">
      <c r="A42" s="16" t="s">
        <v>48</v>
      </c>
      <c r="B42" s="16">
        <v>43523</v>
      </c>
      <c r="C42" s="16">
        <v>2723</v>
      </c>
      <c r="D42" s="16">
        <v>6229</v>
      </c>
      <c r="E42" s="16">
        <v>-910</v>
      </c>
      <c r="F42" s="16">
        <v>10186</v>
      </c>
      <c r="G42" s="16">
        <v>-21765</v>
      </c>
      <c r="H42" s="16">
        <v>39985</v>
      </c>
    </row>
    <row r="43" spans="1:8" x14ac:dyDescent="0.35">
      <c r="A43" s="16" t="s">
        <v>49</v>
      </c>
      <c r="B43" s="16">
        <v>51662</v>
      </c>
      <c r="C43" s="16">
        <v>1313</v>
      </c>
      <c r="D43" s="16">
        <v>6718</v>
      </c>
      <c r="E43" s="16">
        <v>-2402</v>
      </c>
      <c r="F43" s="16">
        <v>5388</v>
      </c>
      <c r="G43" s="16">
        <v>-20315</v>
      </c>
      <c r="H43" s="16">
        <v>42364</v>
      </c>
    </row>
    <row r="44" spans="1:8" x14ac:dyDescent="0.35">
      <c r="A44" s="16" t="s">
        <v>50</v>
      </c>
      <c r="B44" s="16">
        <v>45373</v>
      </c>
      <c r="C44" s="16">
        <v>1309</v>
      </c>
      <c r="D44" s="16">
        <v>7151</v>
      </c>
      <c r="E44" s="16">
        <v>-2475</v>
      </c>
      <c r="F44" s="16">
        <v>5926</v>
      </c>
      <c r="G44" s="16">
        <v>-14244</v>
      </c>
      <c r="H44" s="16">
        <v>43040</v>
      </c>
    </row>
    <row r="45" spans="1:8" x14ac:dyDescent="0.35">
      <c r="A45" s="16" t="s">
        <v>51</v>
      </c>
      <c r="B45" s="16">
        <v>40938</v>
      </c>
      <c r="C45" s="16">
        <v>-1078</v>
      </c>
      <c r="D45" s="16">
        <v>5312</v>
      </c>
      <c r="E45" s="16">
        <v>-1383</v>
      </c>
      <c r="F45" s="16">
        <v>8288</v>
      </c>
      <c r="G45" s="16">
        <v>-16322</v>
      </c>
      <c r="H45" s="16">
        <v>35755</v>
      </c>
    </row>
    <row r="46" spans="1:8" x14ac:dyDescent="0.35">
      <c r="A46" s="16" t="s">
        <v>52</v>
      </c>
      <c r="B46" s="16">
        <v>45054</v>
      </c>
      <c r="C46" s="16">
        <v>5232</v>
      </c>
      <c r="D46" s="16">
        <v>5104</v>
      </c>
      <c r="E46" s="16">
        <v>-4812</v>
      </c>
      <c r="F46" s="16">
        <v>-9604</v>
      </c>
      <c r="G46" s="16">
        <v>-11852</v>
      </c>
      <c r="H46" s="16">
        <v>29123</v>
      </c>
    </row>
    <row r="47" spans="1:8" x14ac:dyDescent="0.35">
      <c r="A47" s="16" t="s">
        <v>53</v>
      </c>
      <c r="B47" s="16">
        <v>116293</v>
      </c>
      <c r="C47" s="16">
        <v>4808</v>
      </c>
      <c r="D47" s="16">
        <v>32952</v>
      </c>
      <c r="E47" s="16">
        <v>-4885</v>
      </c>
      <c r="F47" s="16">
        <v>-3558</v>
      </c>
      <c r="G47" s="16">
        <v>28300</v>
      </c>
      <c r="H47" s="16">
        <v>173910</v>
      </c>
    </row>
    <row r="48" spans="1:8" x14ac:dyDescent="0.35">
      <c r="A48" s="16" t="s">
        <v>54</v>
      </c>
      <c r="B48" s="16">
        <v>159644</v>
      </c>
      <c r="C48" s="16">
        <v>-1359</v>
      </c>
      <c r="D48" s="16">
        <v>32153</v>
      </c>
      <c r="E48" s="16">
        <v>1817</v>
      </c>
      <c r="F48" s="16">
        <v>24739</v>
      </c>
      <c r="G48" s="16">
        <v>-16217</v>
      </c>
      <c r="H48" s="16">
        <v>200777</v>
      </c>
    </row>
    <row r="49" spans="1:8" x14ac:dyDescent="0.35">
      <c r="A49" s="16" t="s">
        <v>55</v>
      </c>
      <c r="B49" s="16">
        <v>141981</v>
      </c>
      <c r="C49" s="16">
        <v>-4974</v>
      </c>
      <c r="D49" s="16">
        <v>7321</v>
      </c>
      <c r="E49" s="16">
        <v>-7820</v>
      </c>
      <c r="F49" s="16">
        <v>6191</v>
      </c>
      <c r="G49" s="16">
        <v>-16656</v>
      </c>
      <c r="H49" s="16">
        <v>126043</v>
      </c>
    </row>
    <row r="50" spans="1:8" x14ac:dyDescent="0.35">
      <c r="A50" s="16" t="s">
        <v>56</v>
      </c>
      <c r="B50" s="16">
        <v>122052</v>
      </c>
      <c r="C50" s="16">
        <v>-15</v>
      </c>
      <c r="D50" s="16">
        <v>6799</v>
      </c>
      <c r="E50" s="16">
        <v>-2291</v>
      </c>
      <c r="F50" s="16">
        <v>-1726</v>
      </c>
      <c r="G50" s="16">
        <v>-17013</v>
      </c>
      <c r="H50" s="16">
        <v>107806</v>
      </c>
    </row>
    <row r="51" spans="1:8" x14ac:dyDescent="0.35">
      <c r="A51" s="16" t="s">
        <v>57</v>
      </c>
      <c r="B51" s="16">
        <v>123742</v>
      </c>
      <c r="C51" s="16">
        <v>2282</v>
      </c>
      <c r="D51" s="16">
        <v>-6379</v>
      </c>
      <c r="E51" s="16">
        <v>-5126</v>
      </c>
      <c r="F51" s="16">
        <v>2861</v>
      </c>
      <c r="G51" s="16">
        <v>-30496</v>
      </c>
      <c r="H51" s="16">
        <v>86884</v>
      </c>
    </row>
    <row r="52" spans="1:8" x14ac:dyDescent="0.35">
      <c r="A52" s="16" t="s">
        <v>58</v>
      </c>
      <c r="B52" s="16">
        <v>102445</v>
      </c>
      <c r="C52" s="16">
        <v>2567</v>
      </c>
      <c r="D52" s="16">
        <v>-20207</v>
      </c>
      <c r="E52" s="16">
        <v>1760</v>
      </c>
      <c r="F52" s="16">
        <v>-1961</v>
      </c>
      <c r="G52" s="16">
        <v>-20000</v>
      </c>
      <c r="H52" s="16">
        <v>64604</v>
      </c>
    </row>
    <row r="53" spans="1:8" x14ac:dyDescent="0.35">
      <c r="A53" s="16" t="s">
        <v>59</v>
      </c>
      <c r="B53" s="16">
        <v>97456</v>
      </c>
      <c r="C53" s="16">
        <v>2085</v>
      </c>
      <c r="D53" s="16">
        <v>12072</v>
      </c>
      <c r="E53" s="16">
        <v>-1397</v>
      </c>
      <c r="F53" s="16">
        <v>13583</v>
      </c>
      <c r="G53" s="16">
        <v>-41931</v>
      </c>
      <c r="H53" s="16">
        <v>81868</v>
      </c>
    </row>
    <row r="54" spans="1:8" x14ac:dyDescent="0.35">
      <c r="A54" s="16" t="s">
        <v>60</v>
      </c>
      <c r="B54" s="16">
        <v>80708</v>
      </c>
      <c r="C54" s="16">
        <v>-6646</v>
      </c>
      <c r="D54" s="16">
        <v>-6099</v>
      </c>
      <c r="E54" s="16">
        <v>-1028</v>
      </c>
      <c r="F54" s="16">
        <v>9765</v>
      </c>
      <c r="G54" s="16">
        <v>-25896</v>
      </c>
      <c r="H54" s="16">
        <v>50804</v>
      </c>
    </row>
    <row r="55" spans="1:8" x14ac:dyDescent="0.35">
      <c r="A55" s="16" t="s">
        <v>61</v>
      </c>
      <c r="B55" s="16">
        <v>57178</v>
      </c>
      <c r="C55" s="16">
        <v>7012</v>
      </c>
      <c r="D55" s="16">
        <v>10365</v>
      </c>
      <c r="E55" s="16">
        <v>4147</v>
      </c>
      <c r="F55" s="16">
        <v>9440</v>
      </c>
      <c r="G55" s="16">
        <v>10414</v>
      </c>
      <c r="H55" s="16">
        <v>98556</v>
      </c>
    </row>
    <row r="56" spans="1:8" x14ac:dyDescent="0.35">
      <c r="A56" s="16" t="s">
        <v>62</v>
      </c>
      <c r="B56" s="16">
        <v>59297</v>
      </c>
      <c r="C56" s="16">
        <v>-3640</v>
      </c>
      <c r="D56" s="16">
        <v>2232</v>
      </c>
      <c r="E56" s="16">
        <v>-6895</v>
      </c>
      <c r="F56" s="16">
        <v>3331</v>
      </c>
      <c r="G56" s="16">
        <v>26379</v>
      </c>
      <c r="H56" s="16">
        <v>80704</v>
      </c>
    </row>
    <row r="57" spans="1:8" x14ac:dyDescent="0.35">
      <c r="A57" s="16" t="s">
        <v>63</v>
      </c>
      <c r="B57" s="16">
        <v>44326</v>
      </c>
      <c r="C57" s="16">
        <v>7019</v>
      </c>
      <c r="D57" s="16">
        <v>529</v>
      </c>
      <c r="E57" s="16">
        <v>-6072</v>
      </c>
      <c r="F57" s="16">
        <v>-5817</v>
      </c>
      <c r="G57" s="16">
        <v>-23572</v>
      </c>
      <c r="H57" s="16">
        <v>16413</v>
      </c>
    </row>
    <row r="58" spans="1:8" x14ac:dyDescent="0.35">
      <c r="A58" s="16" t="s">
        <v>64</v>
      </c>
      <c r="B58" s="16">
        <v>58387</v>
      </c>
      <c r="C58" s="16">
        <v>8863</v>
      </c>
      <c r="D58" s="16">
        <v>16152</v>
      </c>
      <c r="E58" s="16">
        <v>-5629</v>
      </c>
      <c r="F58" s="16">
        <v>-11723</v>
      </c>
      <c r="G58" s="16">
        <v>-40094</v>
      </c>
      <c r="H58" s="16">
        <v>25956</v>
      </c>
    </row>
    <row r="59" spans="1:8" x14ac:dyDescent="0.35">
      <c r="A59" s="16" t="s">
        <v>65</v>
      </c>
      <c r="B59" s="16">
        <v>310977</v>
      </c>
      <c r="C59" s="16">
        <v>11413</v>
      </c>
      <c r="D59" s="16">
        <v>20665</v>
      </c>
      <c r="E59" s="16">
        <v>11277</v>
      </c>
      <c r="F59" s="16">
        <v>20193</v>
      </c>
      <c r="G59" s="16">
        <v>-42162</v>
      </c>
      <c r="H59" s="16">
        <v>332363</v>
      </c>
    </row>
    <row r="60" spans="1:8" x14ac:dyDescent="0.35">
      <c r="A60" s="16" t="s">
        <v>66</v>
      </c>
      <c r="B60" s="16">
        <v>120220</v>
      </c>
      <c r="C60" s="16">
        <v>11511</v>
      </c>
      <c r="D60" s="16">
        <v>13714</v>
      </c>
      <c r="E60" s="16">
        <v>-27173</v>
      </c>
      <c r="F60" s="16">
        <v>-6104</v>
      </c>
      <c r="G60" s="16">
        <v>-33849</v>
      </c>
      <c r="H60" s="16">
        <v>78319</v>
      </c>
    </row>
    <row r="61" spans="1:8" x14ac:dyDescent="0.35">
      <c r="A61" s="16" t="s">
        <v>67</v>
      </c>
      <c r="B61" s="16">
        <v>127373</v>
      </c>
      <c r="C61" s="16">
        <v>15385</v>
      </c>
      <c r="D61" s="16">
        <v>7775</v>
      </c>
      <c r="E61" s="16">
        <v>-51572</v>
      </c>
      <c r="F61" s="16">
        <v>2326</v>
      </c>
      <c r="G61" s="16">
        <v>-57715</v>
      </c>
      <c r="H61" s="16">
        <v>43572</v>
      </c>
    </row>
    <row r="62" spans="1:8" x14ac:dyDescent="0.35">
      <c r="A62" s="16" t="s">
        <v>68</v>
      </c>
      <c r="B62" s="16">
        <v>135164</v>
      </c>
      <c r="C62" s="16">
        <v>16667</v>
      </c>
      <c r="D62" s="16">
        <v>1094</v>
      </c>
      <c r="E62" s="16">
        <v>-19630</v>
      </c>
      <c r="F62" s="16">
        <v>10006</v>
      </c>
      <c r="G62" s="16">
        <v>-81969</v>
      </c>
      <c r="H62" s="16">
        <v>61332</v>
      </c>
    </row>
    <row r="63" spans="1:8" x14ac:dyDescent="0.35">
      <c r="A63" s="16" t="s">
        <v>69</v>
      </c>
      <c r="B63" s="16">
        <v>151497</v>
      </c>
      <c r="C63" s="16">
        <v>19617</v>
      </c>
      <c r="D63" s="16">
        <v>1455</v>
      </c>
      <c r="E63" s="16">
        <v>-5205</v>
      </c>
      <c r="F63" s="16">
        <v>7051</v>
      </c>
      <c r="G63" s="16">
        <v>-99543</v>
      </c>
      <c r="H63" s="16">
        <v>74872</v>
      </c>
    </row>
    <row r="64" spans="1:8" x14ac:dyDescent="0.35">
      <c r="A64" s="16" t="s">
        <v>70</v>
      </c>
      <c r="B64" s="16">
        <v>128036</v>
      </c>
      <c r="C64" s="16">
        <v>17769</v>
      </c>
      <c r="D64" s="16">
        <v>26427</v>
      </c>
      <c r="E64" s="16">
        <v>-16427</v>
      </c>
      <c r="F64" s="16">
        <v>11495</v>
      </c>
      <c r="G64" s="16">
        <v>-128475</v>
      </c>
      <c r="H64" s="16">
        <v>38825</v>
      </c>
    </row>
    <row r="65" spans="1:8" ht="37.5" customHeight="1" x14ac:dyDescent="0.35">
      <c r="A65" s="16" t="s">
        <v>414</v>
      </c>
      <c r="B65" s="16">
        <v>10895</v>
      </c>
      <c r="C65" s="16">
        <v>-559</v>
      </c>
      <c r="D65" s="16">
        <v>243</v>
      </c>
      <c r="E65" s="16">
        <v>61</v>
      </c>
      <c r="F65" s="16">
        <v>970</v>
      </c>
      <c r="G65" s="16">
        <v>-3037</v>
      </c>
      <c r="H65" s="16">
        <v>8573</v>
      </c>
    </row>
    <row r="66" spans="1:8" x14ac:dyDescent="0.35">
      <c r="A66" s="16" t="s">
        <v>415</v>
      </c>
      <c r="B66" s="16">
        <v>6082</v>
      </c>
      <c r="C66" s="16">
        <v>142</v>
      </c>
      <c r="D66" s="16">
        <v>632</v>
      </c>
      <c r="E66" s="16">
        <v>-898</v>
      </c>
      <c r="F66" s="16">
        <v>-2549</v>
      </c>
      <c r="G66" s="16">
        <v>-2977</v>
      </c>
      <c r="H66" s="16">
        <v>432</v>
      </c>
    </row>
    <row r="67" spans="1:8" x14ac:dyDescent="0.35">
      <c r="A67" s="16" t="s">
        <v>416</v>
      </c>
      <c r="B67" s="16">
        <v>-2217</v>
      </c>
      <c r="C67" s="16">
        <v>374</v>
      </c>
      <c r="D67" s="16">
        <v>1350</v>
      </c>
      <c r="E67" s="16">
        <v>-111</v>
      </c>
      <c r="F67" s="16">
        <v>573</v>
      </c>
      <c r="G67" s="16">
        <v>-2064</v>
      </c>
      <c r="H67" s="16">
        <v>-2095</v>
      </c>
    </row>
    <row r="68" spans="1:8" x14ac:dyDescent="0.35">
      <c r="A68" s="16" t="s">
        <v>417</v>
      </c>
      <c r="B68" s="16">
        <v>-4136</v>
      </c>
      <c r="C68" s="16">
        <v>-348</v>
      </c>
      <c r="D68" s="16">
        <v>1315</v>
      </c>
      <c r="E68" s="16">
        <v>-1402</v>
      </c>
      <c r="F68" s="16">
        <v>1612</v>
      </c>
      <c r="G68" s="16">
        <v>-3052</v>
      </c>
      <c r="H68" s="16">
        <v>-6009</v>
      </c>
    </row>
    <row r="69" spans="1:8" x14ac:dyDescent="0.35">
      <c r="A69" s="16" t="s">
        <v>418</v>
      </c>
      <c r="B69" s="16">
        <v>9242</v>
      </c>
      <c r="C69" s="16">
        <v>-95</v>
      </c>
      <c r="D69" s="16">
        <v>1325</v>
      </c>
      <c r="E69" s="16">
        <v>223</v>
      </c>
      <c r="F69" s="16">
        <v>-1986</v>
      </c>
      <c r="G69" s="16">
        <v>-3100</v>
      </c>
      <c r="H69" s="16">
        <v>5609</v>
      </c>
    </row>
    <row r="70" spans="1:8" x14ac:dyDescent="0.35">
      <c r="A70" s="16" t="s">
        <v>419</v>
      </c>
      <c r="B70" s="16">
        <v>1147</v>
      </c>
      <c r="C70" s="16">
        <v>58</v>
      </c>
      <c r="D70" s="16">
        <v>1543</v>
      </c>
      <c r="E70" s="16">
        <v>-1220</v>
      </c>
      <c r="F70" s="16">
        <v>-1370</v>
      </c>
      <c r="G70" s="16">
        <v>-3214</v>
      </c>
      <c r="H70" s="16">
        <v>-3056</v>
      </c>
    </row>
    <row r="71" spans="1:8" x14ac:dyDescent="0.35">
      <c r="A71" s="16" t="s">
        <v>420</v>
      </c>
      <c r="B71" s="16">
        <v>-2378</v>
      </c>
      <c r="C71" s="16">
        <v>-118</v>
      </c>
      <c r="D71" s="16">
        <v>1648</v>
      </c>
      <c r="E71" s="16">
        <v>98</v>
      </c>
      <c r="F71" s="16">
        <v>-1582</v>
      </c>
      <c r="G71" s="16">
        <v>-1256</v>
      </c>
      <c r="H71" s="16">
        <v>-3588</v>
      </c>
    </row>
    <row r="72" spans="1:8" x14ac:dyDescent="0.35">
      <c r="A72" s="16" t="s">
        <v>421</v>
      </c>
      <c r="B72" s="16">
        <v>-7888</v>
      </c>
      <c r="C72" s="16">
        <v>442</v>
      </c>
      <c r="D72" s="16">
        <v>1723</v>
      </c>
      <c r="E72" s="16">
        <v>-1547</v>
      </c>
      <c r="F72" s="16">
        <v>5175</v>
      </c>
      <c r="G72" s="16">
        <v>-4558</v>
      </c>
      <c r="H72" s="16">
        <v>-6653</v>
      </c>
    </row>
    <row r="73" spans="1:8" x14ac:dyDescent="0.35">
      <c r="A73" s="16" t="s">
        <v>422</v>
      </c>
      <c r="B73" s="16">
        <v>6228</v>
      </c>
      <c r="C73" s="16">
        <v>544</v>
      </c>
      <c r="D73" s="16">
        <v>1268</v>
      </c>
      <c r="E73" s="16">
        <v>604</v>
      </c>
      <c r="F73" s="16">
        <v>36</v>
      </c>
      <c r="G73" s="16">
        <v>-3100</v>
      </c>
      <c r="H73" s="16">
        <v>5580</v>
      </c>
    </row>
    <row r="74" spans="1:8" x14ac:dyDescent="0.35">
      <c r="A74" s="16" t="s">
        <v>423</v>
      </c>
      <c r="B74" s="16">
        <v>-1830</v>
      </c>
      <c r="C74" s="16">
        <v>469</v>
      </c>
      <c r="D74" s="16">
        <v>1438</v>
      </c>
      <c r="E74" s="16">
        <v>-1166</v>
      </c>
      <c r="F74" s="16">
        <v>3099</v>
      </c>
      <c r="G74" s="16">
        <v>-5016</v>
      </c>
      <c r="H74" s="16">
        <v>-3006</v>
      </c>
    </row>
    <row r="75" spans="1:8" x14ac:dyDescent="0.35">
      <c r="A75" s="16" t="s">
        <v>424</v>
      </c>
      <c r="B75" s="16">
        <v>-4164</v>
      </c>
      <c r="C75" s="16">
        <v>374</v>
      </c>
      <c r="D75" s="16">
        <v>1712</v>
      </c>
      <c r="E75" s="16">
        <v>722</v>
      </c>
      <c r="F75" s="16">
        <v>2208</v>
      </c>
      <c r="G75" s="16">
        <v>1149</v>
      </c>
      <c r="H75" s="16">
        <v>2001</v>
      </c>
    </row>
    <row r="76" spans="1:8" x14ac:dyDescent="0.35">
      <c r="A76" s="16" t="s">
        <v>425</v>
      </c>
      <c r="B76" s="16">
        <v>-11637</v>
      </c>
      <c r="C76" s="16">
        <v>672</v>
      </c>
      <c r="D76" s="16">
        <v>1654</v>
      </c>
      <c r="E76" s="16">
        <v>-1454</v>
      </c>
      <c r="F76" s="16">
        <v>3280</v>
      </c>
      <c r="G76" s="16">
        <v>-5850</v>
      </c>
      <c r="H76" s="16">
        <v>-13335</v>
      </c>
    </row>
    <row r="77" spans="1:8" x14ac:dyDescent="0.35">
      <c r="A77" s="16" t="s">
        <v>426</v>
      </c>
      <c r="B77" s="16">
        <v>-3796</v>
      </c>
      <c r="C77" s="16">
        <v>766</v>
      </c>
      <c r="D77" s="16">
        <v>2068</v>
      </c>
      <c r="E77" s="16">
        <v>879</v>
      </c>
      <c r="F77" s="16">
        <v>-9560</v>
      </c>
      <c r="G77" s="16">
        <v>-2162</v>
      </c>
      <c r="H77" s="16">
        <v>-11805</v>
      </c>
    </row>
    <row r="78" spans="1:8" x14ac:dyDescent="0.35">
      <c r="A78" s="16" t="s">
        <v>427</v>
      </c>
      <c r="B78" s="16">
        <v>-4590</v>
      </c>
      <c r="C78" s="16">
        <v>1160</v>
      </c>
      <c r="D78" s="16">
        <v>1597</v>
      </c>
      <c r="E78" s="16">
        <v>-1720</v>
      </c>
      <c r="F78" s="16">
        <v>-6259</v>
      </c>
      <c r="G78" s="16">
        <v>-7020</v>
      </c>
      <c r="H78" s="16">
        <v>-16832</v>
      </c>
    </row>
    <row r="79" spans="1:8" x14ac:dyDescent="0.35">
      <c r="A79" s="16" t="s">
        <v>428</v>
      </c>
      <c r="B79" s="16">
        <v>3597</v>
      </c>
      <c r="C79" s="16">
        <v>249</v>
      </c>
      <c r="D79" s="16">
        <v>1629</v>
      </c>
      <c r="E79" s="16">
        <v>203</v>
      </c>
      <c r="F79" s="16">
        <v>-2412</v>
      </c>
      <c r="G79" s="16">
        <v>487</v>
      </c>
      <c r="H79" s="16">
        <v>3753</v>
      </c>
    </row>
    <row r="80" spans="1:8" x14ac:dyDescent="0.35">
      <c r="A80" s="16" t="s">
        <v>429</v>
      </c>
      <c r="B80" s="16">
        <v>-11505</v>
      </c>
      <c r="C80" s="16">
        <v>956</v>
      </c>
      <c r="D80" s="16">
        <v>1897</v>
      </c>
      <c r="E80" s="16">
        <v>-1992</v>
      </c>
      <c r="F80" s="16">
        <v>2861</v>
      </c>
      <c r="G80" s="16">
        <v>-5361</v>
      </c>
      <c r="H80" s="16">
        <v>-13144</v>
      </c>
    </row>
    <row r="81" spans="1:8" x14ac:dyDescent="0.35">
      <c r="A81" s="16" t="s">
        <v>430</v>
      </c>
      <c r="B81" s="16">
        <v>553</v>
      </c>
      <c r="C81" s="16">
        <v>832</v>
      </c>
      <c r="D81" s="16">
        <v>1236</v>
      </c>
      <c r="E81" s="16">
        <v>1096</v>
      </c>
      <c r="F81" s="16">
        <v>4068</v>
      </c>
      <c r="G81" s="16">
        <v>-1165</v>
      </c>
      <c r="H81" s="16">
        <v>6620</v>
      </c>
    </row>
    <row r="82" spans="1:8" x14ac:dyDescent="0.35">
      <c r="A82" s="16" t="s">
        <v>431</v>
      </c>
      <c r="B82" s="16">
        <v>-1617</v>
      </c>
      <c r="C82" s="16">
        <v>1126</v>
      </c>
      <c r="D82" s="16">
        <v>1133</v>
      </c>
      <c r="E82" s="16">
        <v>-626</v>
      </c>
      <c r="F82" s="16">
        <v>543</v>
      </c>
      <c r="G82" s="16">
        <v>-6922</v>
      </c>
      <c r="H82" s="16">
        <v>-6363</v>
      </c>
    </row>
    <row r="83" spans="1:8" x14ac:dyDescent="0.35">
      <c r="A83" s="16" t="s">
        <v>432</v>
      </c>
      <c r="B83" s="16">
        <v>9462</v>
      </c>
      <c r="C83" s="16">
        <v>1668</v>
      </c>
      <c r="D83" s="16">
        <v>1542</v>
      </c>
      <c r="E83" s="16">
        <v>853</v>
      </c>
      <c r="F83" s="16">
        <v>-3454</v>
      </c>
      <c r="G83" s="16">
        <v>-436</v>
      </c>
      <c r="H83" s="16">
        <v>9635</v>
      </c>
    </row>
    <row r="84" spans="1:8" x14ac:dyDescent="0.35">
      <c r="A84" s="16" t="s">
        <v>433</v>
      </c>
      <c r="B84" s="16">
        <v>-2762</v>
      </c>
      <c r="C84" s="16">
        <v>-855</v>
      </c>
      <c r="D84" s="16">
        <v>1660</v>
      </c>
      <c r="E84" s="16">
        <v>-1684</v>
      </c>
      <c r="F84" s="16">
        <v>4516</v>
      </c>
      <c r="G84" s="16">
        <v>-6772</v>
      </c>
      <c r="H84" s="16">
        <v>-5897</v>
      </c>
    </row>
    <row r="85" spans="1:8" x14ac:dyDescent="0.35">
      <c r="A85" s="16" t="s">
        <v>434</v>
      </c>
      <c r="B85" s="16">
        <v>9206</v>
      </c>
      <c r="C85" s="16">
        <v>864</v>
      </c>
      <c r="D85" s="16">
        <v>1528</v>
      </c>
      <c r="E85" s="16">
        <v>654</v>
      </c>
      <c r="F85" s="16">
        <v>-4443</v>
      </c>
      <c r="G85" s="16">
        <v>-1113</v>
      </c>
      <c r="H85" s="16">
        <v>6696</v>
      </c>
    </row>
    <row r="86" spans="1:8" x14ac:dyDescent="0.35">
      <c r="A86" s="16" t="s">
        <v>435</v>
      </c>
      <c r="B86" s="16">
        <v>5876</v>
      </c>
      <c r="C86" s="16">
        <v>956</v>
      </c>
      <c r="D86" s="16">
        <v>1508</v>
      </c>
      <c r="E86" s="16">
        <v>-623</v>
      </c>
      <c r="F86" s="16">
        <v>3344</v>
      </c>
      <c r="G86" s="16">
        <v>-10771</v>
      </c>
      <c r="H86" s="16">
        <v>290</v>
      </c>
    </row>
    <row r="87" spans="1:8" x14ac:dyDescent="0.35">
      <c r="A87" s="16" t="s">
        <v>436</v>
      </c>
      <c r="B87" s="16">
        <v>13881</v>
      </c>
      <c r="C87" s="16">
        <v>68</v>
      </c>
      <c r="D87" s="16">
        <v>2110</v>
      </c>
      <c r="E87" s="16">
        <v>-101</v>
      </c>
      <c r="F87" s="16">
        <v>-2309</v>
      </c>
      <c r="G87" s="16">
        <v>3187</v>
      </c>
      <c r="H87" s="16">
        <v>16836</v>
      </c>
    </row>
    <row r="88" spans="1:8" x14ac:dyDescent="0.35">
      <c r="A88" s="16" t="s">
        <v>437</v>
      </c>
      <c r="B88" s="16">
        <v>6052</v>
      </c>
      <c r="C88" s="16">
        <v>1302</v>
      </c>
      <c r="D88" s="16">
        <v>1240</v>
      </c>
      <c r="E88" s="16">
        <v>-1151</v>
      </c>
      <c r="F88" s="16">
        <v>4046</v>
      </c>
      <c r="G88" s="16">
        <v>-11929</v>
      </c>
      <c r="H88" s="16">
        <v>-440</v>
      </c>
    </row>
    <row r="89" spans="1:8" x14ac:dyDescent="0.35">
      <c r="A89" s="16" t="s">
        <v>438</v>
      </c>
      <c r="B89" s="16">
        <v>13677</v>
      </c>
      <c r="C89" s="16">
        <v>671</v>
      </c>
      <c r="D89" s="16">
        <v>1557</v>
      </c>
      <c r="E89" s="16">
        <v>1229</v>
      </c>
      <c r="F89" s="16">
        <v>2372</v>
      </c>
      <c r="G89" s="16">
        <v>-3087</v>
      </c>
      <c r="H89" s="16">
        <v>16419</v>
      </c>
    </row>
    <row r="90" spans="1:8" x14ac:dyDescent="0.35">
      <c r="A90" s="16" t="s">
        <v>439</v>
      </c>
      <c r="B90" s="16">
        <v>11704</v>
      </c>
      <c r="C90" s="16">
        <v>538</v>
      </c>
      <c r="D90" s="16">
        <v>1741</v>
      </c>
      <c r="E90" s="16">
        <v>-856</v>
      </c>
      <c r="F90" s="16">
        <v>1959</v>
      </c>
      <c r="G90" s="16">
        <v>-9097</v>
      </c>
      <c r="H90" s="16">
        <v>5989</v>
      </c>
    </row>
    <row r="91" spans="1:8" x14ac:dyDescent="0.35">
      <c r="A91" s="16" t="s">
        <v>440</v>
      </c>
      <c r="B91" s="16">
        <v>14961</v>
      </c>
      <c r="C91" s="16">
        <v>1096</v>
      </c>
      <c r="D91" s="16">
        <v>1691</v>
      </c>
      <c r="E91" s="16">
        <v>-920</v>
      </c>
      <c r="F91" s="16">
        <v>3378</v>
      </c>
      <c r="G91" s="16">
        <v>-2846</v>
      </c>
      <c r="H91" s="16">
        <v>17360</v>
      </c>
    </row>
    <row r="92" spans="1:8" x14ac:dyDescent="0.35">
      <c r="A92" s="16" t="s">
        <v>441</v>
      </c>
      <c r="B92" s="16">
        <v>3181</v>
      </c>
      <c r="C92" s="16">
        <v>418</v>
      </c>
      <c r="D92" s="16">
        <v>1240</v>
      </c>
      <c r="E92" s="16">
        <v>-363</v>
      </c>
      <c r="F92" s="16">
        <v>2477</v>
      </c>
      <c r="G92" s="16">
        <v>-6735</v>
      </c>
      <c r="H92" s="16">
        <v>217</v>
      </c>
    </row>
    <row r="93" spans="1:8" x14ac:dyDescent="0.35">
      <c r="A93" s="16" t="s">
        <v>442</v>
      </c>
      <c r="B93" s="16">
        <v>15956</v>
      </c>
      <c r="C93" s="16">
        <v>627</v>
      </c>
      <c r="D93" s="16">
        <v>1690</v>
      </c>
      <c r="E93" s="16">
        <v>-619</v>
      </c>
      <c r="F93" s="16">
        <v>-14</v>
      </c>
      <c r="G93" s="16">
        <v>-5335</v>
      </c>
      <c r="H93" s="16">
        <v>12305</v>
      </c>
    </row>
    <row r="94" spans="1:8" x14ac:dyDescent="0.35">
      <c r="A94" s="16" t="s">
        <v>443</v>
      </c>
      <c r="B94" s="16">
        <v>12959</v>
      </c>
      <c r="C94" s="16">
        <v>571</v>
      </c>
      <c r="D94" s="16">
        <v>1835</v>
      </c>
      <c r="E94" s="16">
        <v>-366</v>
      </c>
      <c r="F94" s="16">
        <v>733</v>
      </c>
      <c r="G94" s="16">
        <v>-7085</v>
      </c>
      <c r="H94" s="16">
        <v>8647</v>
      </c>
    </row>
    <row r="95" spans="1:8" x14ac:dyDescent="0.35">
      <c r="A95" s="16" t="s">
        <v>444</v>
      </c>
      <c r="B95" s="16">
        <v>16478</v>
      </c>
      <c r="C95" s="16">
        <v>-158</v>
      </c>
      <c r="D95" s="16">
        <v>1495</v>
      </c>
      <c r="E95" s="16">
        <v>-809</v>
      </c>
      <c r="F95" s="16">
        <v>9575</v>
      </c>
      <c r="G95" s="16">
        <v>-3643</v>
      </c>
      <c r="H95" s="16">
        <v>22938</v>
      </c>
    </row>
    <row r="96" spans="1:8" x14ac:dyDescent="0.35">
      <c r="A96" s="16" t="s">
        <v>445</v>
      </c>
      <c r="B96" s="16">
        <v>6269</v>
      </c>
      <c r="C96" s="16">
        <v>273</v>
      </c>
      <c r="D96" s="16">
        <v>1698</v>
      </c>
      <c r="E96" s="16">
        <v>-608</v>
      </c>
      <c r="F96" s="16">
        <v>-4906</v>
      </c>
      <c r="G96" s="16">
        <v>-4252</v>
      </c>
      <c r="H96" s="16">
        <v>-1526</v>
      </c>
    </row>
    <row r="97" spans="1:8" x14ac:dyDescent="0.35">
      <c r="A97" s="16" t="s">
        <v>446</v>
      </c>
      <c r="B97" s="16">
        <v>13312</v>
      </c>
      <c r="C97" s="16">
        <v>1076</v>
      </c>
      <c r="D97" s="16">
        <v>2050</v>
      </c>
      <c r="E97" s="16">
        <v>-886</v>
      </c>
      <c r="F97" s="16">
        <v>4624</v>
      </c>
      <c r="G97" s="16">
        <v>-3755</v>
      </c>
      <c r="H97" s="16">
        <v>16421</v>
      </c>
    </row>
    <row r="98" spans="1:8" x14ac:dyDescent="0.35">
      <c r="A98" s="16" t="s">
        <v>447</v>
      </c>
      <c r="B98" s="16">
        <v>10699</v>
      </c>
      <c r="C98" s="16">
        <v>819</v>
      </c>
      <c r="D98" s="16">
        <v>1829</v>
      </c>
      <c r="E98" s="16">
        <v>-48</v>
      </c>
      <c r="F98" s="16">
        <v>5038</v>
      </c>
      <c r="G98" s="16">
        <v>-9234</v>
      </c>
      <c r="H98" s="16">
        <v>9103</v>
      </c>
    </row>
    <row r="99" spans="1:8" x14ac:dyDescent="0.35">
      <c r="A99" s="16" t="s">
        <v>448</v>
      </c>
      <c r="B99" s="16">
        <v>18166</v>
      </c>
      <c r="C99" s="16">
        <v>-1103</v>
      </c>
      <c r="D99" s="16">
        <v>1796</v>
      </c>
      <c r="E99" s="16">
        <v>-1583</v>
      </c>
      <c r="F99" s="16">
        <v>1701</v>
      </c>
      <c r="G99" s="16">
        <v>1387</v>
      </c>
      <c r="H99" s="16">
        <v>20364</v>
      </c>
    </row>
    <row r="100" spans="1:8" x14ac:dyDescent="0.35">
      <c r="A100" s="16" t="s">
        <v>449</v>
      </c>
      <c r="B100" s="16">
        <v>3196</v>
      </c>
      <c r="C100" s="16">
        <v>517</v>
      </c>
      <c r="D100" s="16">
        <v>1476</v>
      </c>
      <c r="E100" s="16">
        <v>42</v>
      </c>
      <c r="F100" s="16">
        <v>-5437</v>
      </c>
      <c r="G100" s="16">
        <v>-2642</v>
      </c>
      <c r="H100" s="16">
        <v>-2848</v>
      </c>
    </row>
    <row r="101" spans="1:8" x14ac:dyDescent="0.35">
      <c r="A101" s="16" t="s">
        <v>450</v>
      </c>
      <c r="B101" s="16">
        <v>13164</v>
      </c>
      <c r="C101" s="16">
        <v>-529</v>
      </c>
      <c r="D101" s="16">
        <v>2111</v>
      </c>
      <c r="E101" s="16">
        <v>-1212</v>
      </c>
      <c r="F101" s="16">
        <v>9924</v>
      </c>
      <c r="G101" s="16">
        <v>-4317</v>
      </c>
      <c r="H101" s="16">
        <v>19141</v>
      </c>
    </row>
    <row r="102" spans="1:8" x14ac:dyDescent="0.35">
      <c r="A102" s="16" t="s">
        <v>451</v>
      </c>
      <c r="B102" s="16">
        <v>11519</v>
      </c>
      <c r="C102" s="16">
        <v>468</v>
      </c>
      <c r="D102" s="16">
        <v>2241</v>
      </c>
      <c r="E102" s="16">
        <v>2403</v>
      </c>
      <c r="F102" s="16">
        <v>-1652</v>
      </c>
      <c r="G102" s="16">
        <v>-9184</v>
      </c>
      <c r="H102" s="16">
        <v>5795</v>
      </c>
    </row>
    <row r="103" spans="1:8" x14ac:dyDescent="0.35">
      <c r="A103" s="16" t="s">
        <v>452</v>
      </c>
      <c r="B103" s="16">
        <v>15734</v>
      </c>
      <c r="C103" s="16">
        <v>-488</v>
      </c>
      <c r="D103" s="16">
        <v>-1171</v>
      </c>
      <c r="E103" s="16">
        <v>-1993</v>
      </c>
      <c r="F103" s="16">
        <v>122</v>
      </c>
      <c r="G103" s="16">
        <v>-11</v>
      </c>
      <c r="H103" s="16">
        <v>12193</v>
      </c>
    </row>
    <row r="104" spans="1:8" x14ac:dyDescent="0.35">
      <c r="A104" s="16" t="s">
        <v>453</v>
      </c>
      <c r="B104" s="16">
        <v>521</v>
      </c>
      <c r="C104" s="16">
        <v>-529</v>
      </c>
      <c r="D104" s="16">
        <v>2131</v>
      </c>
      <c r="E104" s="16">
        <v>-581</v>
      </c>
      <c r="F104" s="16">
        <v>-106</v>
      </c>
      <c r="G104" s="16">
        <v>-2810</v>
      </c>
      <c r="H104" s="16">
        <v>-1374</v>
      </c>
    </row>
    <row r="105" spans="1:8" x14ac:dyDescent="0.35">
      <c r="A105" s="16" t="s">
        <v>454</v>
      </c>
      <c r="B105" s="16">
        <v>12197</v>
      </c>
      <c r="C105" s="16">
        <v>-36</v>
      </c>
      <c r="D105" s="16">
        <v>-681</v>
      </c>
      <c r="E105" s="16">
        <v>-1662</v>
      </c>
      <c r="F105" s="16">
        <v>5171</v>
      </c>
      <c r="G105" s="16">
        <v>-2610</v>
      </c>
      <c r="H105" s="16">
        <v>12380</v>
      </c>
    </row>
    <row r="106" spans="1:8" x14ac:dyDescent="0.35">
      <c r="A106" s="16" t="s">
        <v>455</v>
      </c>
      <c r="B106" s="16">
        <v>11233</v>
      </c>
      <c r="C106" s="16">
        <v>33</v>
      </c>
      <c r="D106" s="16">
        <v>1982</v>
      </c>
      <c r="E106" s="16">
        <v>-491</v>
      </c>
      <c r="F106" s="16">
        <v>-6328</v>
      </c>
      <c r="G106" s="16">
        <v>-5229</v>
      </c>
      <c r="H106" s="16">
        <v>1200</v>
      </c>
    </row>
    <row r="107" spans="1:8" x14ac:dyDescent="0.35">
      <c r="A107" s="16" t="s">
        <v>456</v>
      </c>
      <c r="B107" s="16">
        <v>17862</v>
      </c>
      <c r="C107" s="16">
        <v>4096</v>
      </c>
      <c r="D107" s="16">
        <v>1951</v>
      </c>
      <c r="E107" s="16">
        <v>-2286</v>
      </c>
      <c r="F107" s="16">
        <v>485</v>
      </c>
      <c r="G107" s="16">
        <v>-1012</v>
      </c>
      <c r="H107" s="16">
        <v>21096</v>
      </c>
    </row>
    <row r="108" spans="1:8" x14ac:dyDescent="0.35">
      <c r="A108" s="16" t="s">
        <v>457</v>
      </c>
      <c r="B108" s="16">
        <v>3762</v>
      </c>
      <c r="C108" s="16">
        <v>1139</v>
      </c>
      <c r="D108" s="16">
        <v>1852</v>
      </c>
      <c r="E108" s="16">
        <v>-373</v>
      </c>
      <c r="F108" s="16">
        <v>-8932</v>
      </c>
      <c r="G108" s="16">
        <v>-3001</v>
      </c>
      <c r="H108" s="16">
        <v>-5553</v>
      </c>
    </row>
    <row r="109" spans="1:8" x14ac:dyDescent="0.35">
      <c r="A109" s="16" t="s">
        <v>458</v>
      </c>
      <c r="B109" s="16">
        <v>20670</v>
      </c>
      <c r="C109" s="16">
        <v>1945</v>
      </c>
      <c r="D109" s="16">
        <v>1713</v>
      </c>
      <c r="E109" s="16">
        <v>-2165</v>
      </c>
      <c r="F109" s="16">
        <v>2386</v>
      </c>
      <c r="G109" s="16">
        <v>1525</v>
      </c>
      <c r="H109" s="16">
        <v>26074</v>
      </c>
    </row>
    <row r="110" spans="1:8" x14ac:dyDescent="0.35">
      <c r="A110" s="16" t="s">
        <v>459</v>
      </c>
      <c r="B110" s="16">
        <v>25143</v>
      </c>
      <c r="C110" s="16">
        <v>1096</v>
      </c>
      <c r="D110" s="16">
        <v>1488</v>
      </c>
      <c r="E110" s="16">
        <v>-949</v>
      </c>
      <c r="F110" s="16">
        <v>4058</v>
      </c>
      <c r="G110" s="16">
        <v>8331</v>
      </c>
      <c r="H110" s="16">
        <v>39167</v>
      </c>
    </row>
    <row r="111" spans="1:8" x14ac:dyDescent="0.35">
      <c r="A111" s="16" t="s">
        <v>460</v>
      </c>
      <c r="B111" s="16">
        <v>38404</v>
      </c>
      <c r="C111" s="16">
        <v>144</v>
      </c>
      <c r="D111" s="16">
        <v>19020</v>
      </c>
      <c r="E111" s="16">
        <v>-2659</v>
      </c>
      <c r="F111" s="16">
        <v>5077</v>
      </c>
      <c r="G111" s="16">
        <v>10720</v>
      </c>
      <c r="H111" s="16">
        <v>70706</v>
      </c>
    </row>
    <row r="112" spans="1:8" x14ac:dyDescent="0.35">
      <c r="A112" s="16" t="s">
        <v>461</v>
      </c>
      <c r="B112" s="16">
        <v>32076</v>
      </c>
      <c r="C112" s="16">
        <v>1623</v>
      </c>
      <c r="D112" s="16">
        <v>10731</v>
      </c>
      <c r="E112" s="16">
        <v>888</v>
      </c>
      <c r="F112" s="16">
        <v>-15079</v>
      </c>
      <c r="G112" s="16">
        <v>7724</v>
      </c>
      <c r="H112" s="16">
        <v>37963</v>
      </c>
    </row>
    <row r="113" spans="1:8" x14ac:dyDescent="0.35">
      <c r="A113" s="16" t="s">
        <v>462</v>
      </c>
      <c r="B113" s="16">
        <v>40974</v>
      </c>
      <c r="C113" s="16">
        <v>1640</v>
      </c>
      <c r="D113" s="16">
        <v>463</v>
      </c>
      <c r="E113" s="16">
        <v>901</v>
      </c>
      <c r="F113" s="16">
        <v>6138</v>
      </c>
      <c r="G113" s="16">
        <v>685</v>
      </c>
      <c r="H113" s="16">
        <v>50801</v>
      </c>
    </row>
    <row r="114" spans="1:8" x14ac:dyDescent="0.35">
      <c r="A114" s="16" t="s">
        <v>463</v>
      </c>
      <c r="B114" s="16">
        <v>37658</v>
      </c>
      <c r="C114" s="16">
        <v>1217</v>
      </c>
      <c r="D114" s="16">
        <v>2083</v>
      </c>
      <c r="E114" s="16">
        <v>3499</v>
      </c>
      <c r="F114" s="16">
        <v>11395</v>
      </c>
      <c r="G114" s="16">
        <v>-19162</v>
      </c>
      <c r="H114" s="16">
        <v>36690</v>
      </c>
    </row>
    <row r="115" spans="1:8" x14ac:dyDescent="0.35">
      <c r="A115" s="16" t="s">
        <v>464</v>
      </c>
      <c r="B115" s="16">
        <v>50312</v>
      </c>
      <c r="C115" s="16">
        <v>710</v>
      </c>
      <c r="D115" s="16">
        <v>27863</v>
      </c>
      <c r="E115" s="16">
        <v>-2552</v>
      </c>
      <c r="F115" s="16">
        <v>-1855</v>
      </c>
      <c r="G115" s="16">
        <v>5540</v>
      </c>
      <c r="H115" s="16">
        <v>80018</v>
      </c>
    </row>
    <row r="116" spans="1:8" x14ac:dyDescent="0.35">
      <c r="A116" s="16" t="s">
        <v>465</v>
      </c>
      <c r="B116" s="16">
        <v>30700</v>
      </c>
      <c r="C116" s="16">
        <v>-4926</v>
      </c>
      <c r="D116" s="16">
        <v>1744</v>
      </c>
      <c r="E116" s="16">
        <v>-31</v>
      </c>
      <c r="F116" s="16">
        <v>9061</v>
      </c>
      <c r="G116" s="16">
        <v>-3280</v>
      </c>
      <c r="H116" s="16">
        <v>33268</v>
      </c>
    </row>
    <row r="117" spans="1:8" x14ac:dyDescent="0.35">
      <c r="A117" s="16" t="s">
        <v>466</v>
      </c>
      <c r="B117" s="16">
        <v>34667</v>
      </c>
      <c r="C117" s="16">
        <v>-4684</v>
      </c>
      <c r="D117" s="16">
        <v>2077</v>
      </c>
      <c r="E117" s="16">
        <v>-4838</v>
      </c>
      <c r="F117" s="16">
        <v>11901</v>
      </c>
      <c r="G117" s="16">
        <v>2319</v>
      </c>
      <c r="H117" s="16">
        <v>41442</v>
      </c>
    </row>
    <row r="118" spans="1:8" x14ac:dyDescent="0.35">
      <c r="A118" s="16" t="s">
        <v>467</v>
      </c>
      <c r="B118" s="16">
        <v>37034</v>
      </c>
      <c r="C118" s="16">
        <v>-287</v>
      </c>
      <c r="D118" s="16">
        <v>1837</v>
      </c>
      <c r="E118" s="16">
        <v>1319</v>
      </c>
      <c r="F118" s="16">
        <v>-5326</v>
      </c>
      <c r="G118" s="16">
        <v>-10636</v>
      </c>
      <c r="H118" s="16">
        <v>23941</v>
      </c>
    </row>
    <row r="119" spans="1:8" x14ac:dyDescent="0.35">
      <c r="A119" s="16" t="s">
        <v>468</v>
      </c>
      <c r="B119" s="16">
        <v>46221</v>
      </c>
      <c r="C119" s="16">
        <v>586</v>
      </c>
      <c r="D119" s="16">
        <v>1808</v>
      </c>
      <c r="E119" s="16">
        <v>-5128</v>
      </c>
      <c r="F119" s="16">
        <v>-1430</v>
      </c>
      <c r="G119" s="16">
        <v>2543</v>
      </c>
      <c r="H119" s="16">
        <v>44600</v>
      </c>
    </row>
    <row r="120" spans="1:8" x14ac:dyDescent="0.35">
      <c r="A120" s="16" t="s">
        <v>469</v>
      </c>
      <c r="B120" s="16">
        <v>24059</v>
      </c>
      <c r="C120" s="16">
        <v>-589</v>
      </c>
      <c r="D120" s="16">
        <v>1599</v>
      </c>
      <c r="E120" s="16">
        <v>827</v>
      </c>
      <c r="F120" s="16">
        <v>1046</v>
      </c>
      <c r="G120" s="16">
        <v>-10882</v>
      </c>
      <c r="H120" s="16">
        <v>16060</v>
      </c>
    </row>
    <row r="121" spans="1:8" x14ac:dyDescent="0.35">
      <c r="A121" s="16" t="s">
        <v>470</v>
      </c>
      <c r="B121" s="16">
        <v>31494</v>
      </c>
      <c r="C121" s="16">
        <v>-94</v>
      </c>
      <c r="D121" s="16">
        <v>2115</v>
      </c>
      <c r="E121" s="16">
        <v>-6036</v>
      </c>
      <c r="F121" s="16">
        <v>6335</v>
      </c>
      <c r="G121" s="16">
        <v>-904</v>
      </c>
      <c r="H121" s="16">
        <v>32910</v>
      </c>
    </row>
    <row r="122" spans="1:8" x14ac:dyDescent="0.35">
      <c r="A122" s="16" t="s">
        <v>471</v>
      </c>
      <c r="B122" s="16">
        <v>28369</v>
      </c>
      <c r="C122" s="16">
        <v>-400</v>
      </c>
      <c r="D122" s="16">
        <v>1971</v>
      </c>
      <c r="E122" s="16">
        <v>6626</v>
      </c>
      <c r="F122" s="16">
        <v>662</v>
      </c>
      <c r="G122" s="16">
        <v>-13476</v>
      </c>
      <c r="H122" s="16">
        <v>23752</v>
      </c>
    </row>
    <row r="123" spans="1:8" x14ac:dyDescent="0.35">
      <c r="A123" s="16" t="s">
        <v>472</v>
      </c>
      <c r="B123" s="16">
        <v>38242</v>
      </c>
      <c r="C123" s="16">
        <v>-1843</v>
      </c>
      <c r="D123" s="16">
        <v>2226</v>
      </c>
      <c r="E123" s="16">
        <v>-6134</v>
      </c>
      <c r="F123" s="16">
        <v>-821</v>
      </c>
      <c r="G123" s="16">
        <v>-1608</v>
      </c>
      <c r="H123" s="16">
        <v>30062</v>
      </c>
    </row>
    <row r="124" spans="1:8" x14ac:dyDescent="0.35">
      <c r="A124" s="16" t="s">
        <v>473</v>
      </c>
      <c r="B124" s="16">
        <v>23947</v>
      </c>
      <c r="C124" s="16">
        <v>2322</v>
      </c>
      <c r="D124" s="16">
        <v>487</v>
      </c>
      <c r="E124" s="16">
        <v>3253</v>
      </c>
      <c r="F124" s="16">
        <v>-7902</v>
      </c>
      <c r="G124" s="16">
        <v>-1025</v>
      </c>
      <c r="H124" s="16">
        <v>21082</v>
      </c>
    </row>
    <row r="125" spans="1:8" x14ac:dyDescent="0.35">
      <c r="A125" s="16" t="s">
        <v>474</v>
      </c>
      <c r="B125" s="16">
        <v>43259</v>
      </c>
      <c r="C125" s="16">
        <v>942</v>
      </c>
      <c r="D125" s="16">
        <v>-8082</v>
      </c>
      <c r="E125" s="16">
        <v>-5946</v>
      </c>
      <c r="F125" s="16">
        <v>4108</v>
      </c>
      <c r="G125" s="16">
        <v>-13598</v>
      </c>
      <c r="H125" s="16">
        <v>20683</v>
      </c>
    </row>
    <row r="126" spans="1:8" x14ac:dyDescent="0.35">
      <c r="A126" s="16" t="s">
        <v>475</v>
      </c>
      <c r="B126" s="16">
        <v>25347</v>
      </c>
      <c r="C126" s="16">
        <v>635</v>
      </c>
      <c r="D126" s="16">
        <v>1632</v>
      </c>
      <c r="E126" s="16">
        <v>3633</v>
      </c>
      <c r="F126" s="16">
        <v>-822</v>
      </c>
      <c r="G126" s="16">
        <v>-8269</v>
      </c>
      <c r="H126" s="16">
        <v>22156</v>
      </c>
    </row>
    <row r="127" spans="1:8" x14ac:dyDescent="0.35">
      <c r="A127" s="16" t="s">
        <v>476</v>
      </c>
      <c r="B127" s="16">
        <v>37959</v>
      </c>
      <c r="C127" s="16">
        <v>-1323</v>
      </c>
      <c r="D127" s="16">
        <v>523</v>
      </c>
      <c r="E127" s="16">
        <v>-6877</v>
      </c>
      <c r="F127" s="16">
        <v>966</v>
      </c>
      <c r="G127" s="16">
        <v>6309</v>
      </c>
      <c r="H127" s="16">
        <v>37557</v>
      </c>
    </row>
    <row r="128" spans="1:8" x14ac:dyDescent="0.35">
      <c r="A128" s="16" t="s">
        <v>477</v>
      </c>
      <c r="B128" s="16">
        <v>17177</v>
      </c>
      <c r="C128" s="16">
        <v>2028</v>
      </c>
      <c r="D128" s="16">
        <v>-452</v>
      </c>
      <c r="E128" s="16">
        <v>4064</v>
      </c>
      <c r="F128" s="16">
        <v>-1391</v>
      </c>
      <c r="G128" s="16">
        <v>-14938</v>
      </c>
      <c r="H128" s="16">
        <v>6488</v>
      </c>
    </row>
    <row r="129" spans="1:8" x14ac:dyDescent="0.35">
      <c r="A129" s="16" t="s">
        <v>478</v>
      </c>
      <c r="B129" s="16">
        <v>28718</v>
      </c>
      <c r="C129" s="16">
        <v>1875</v>
      </c>
      <c r="D129" s="16">
        <v>1842</v>
      </c>
      <c r="E129" s="16">
        <v>-6755</v>
      </c>
      <c r="F129" s="16">
        <v>-422</v>
      </c>
      <c r="G129" s="16">
        <v>-8401</v>
      </c>
      <c r="H129" s="16">
        <v>16857</v>
      </c>
    </row>
    <row r="130" spans="1:8" x14ac:dyDescent="0.35">
      <c r="A130" s="16" t="s">
        <v>479</v>
      </c>
      <c r="B130" s="16">
        <v>24094</v>
      </c>
      <c r="C130" s="16">
        <v>440</v>
      </c>
      <c r="D130" s="16">
        <v>-14257</v>
      </c>
      <c r="E130" s="16">
        <v>10744</v>
      </c>
      <c r="F130" s="16">
        <v>2383</v>
      </c>
      <c r="G130" s="16">
        <v>-11974</v>
      </c>
      <c r="H130" s="16">
        <v>11430</v>
      </c>
    </row>
    <row r="131" spans="1:8" x14ac:dyDescent="0.35">
      <c r="A131" s="16" t="s">
        <v>480</v>
      </c>
      <c r="B131" s="16">
        <v>33631</v>
      </c>
      <c r="C131" s="16">
        <v>-1295</v>
      </c>
      <c r="D131" s="16">
        <v>-3551</v>
      </c>
      <c r="E131" s="16">
        <v>-5767</v>
      </c>
      <c r="F131" s="16">
        <v>-411</v>
      </c>
      <c r="G131" s="16">
        <v>5213</v>
      </c>
      <c r="H131" s="16">
        <v>27820</v>
      </c>
    </row>
    <row r="132" spans="1:8" x14ac:dyDescent="0.35">
      <c r="A132" s="16" t="s">
        <v>481</v>
      </c>
      <c r="B132" s="16">
        <v>16002</v>
      </c>
      <c r="C132" s="16">
        <v>1547</v>
      </c>
      <c r="D132" s="16">
        <v>-4241</v>
      </c>
      <c r="E132" s="16">
        <v>3538</v>
      </c>
      <c r="F132" s="16">
        <v>-3511</v>
      </c>
      <c r="G132" s="16">
        <v>-4838</v>
      </c>
      <c r="H132" s="16">
        <v>8497</v>
      </c>
    </row>
    <row r="133" spans="1:8" x14ac:dyDescent="0.35">
      <c r="A133" s="16" t="s">
        <v>482</v>
      </c>
      <c r="B133" s="16">
        <v>30591</v>
      </c>
      <c r="C133" s="16">
        <v>2560</v>
      </c>
      <c r="D133" s="16">
        <v>4447</v>
      </c>
      <c r="E133" s="16">
        <v>-6322</v>
      </c>
      <c r="F133" s="16">
        <v>3891</v>
      </c>
      <c r="G133" s="16">
        <v>-8083</v>
      </c>
      <c r="H133" s="16">
        <v>27084</v>
      </c>
    </row>
    <row r="134" spans="1:8" x14ac:dyDescent="0.35">
      <c r="A134" s="16" t="s">
        <v>483</v>
      </c>
      <c r="B134" s="16">
        <v>24983</v>
      </c>
      <c r="C134" s="16">
        <v>286</v>
      </c>
      <c r="D134" s="16">
        <v>2354</v>
      </c>
      <c r="E134" s="16">
        <v>3606</v>
      </c>
      <c r="F134" s="16">
        <v>3812</v>
      </c>
      <c r="G134" s="16">
        <v>-16269</v>
      </c>
      <c r="H134" s="16">
        <v>18772</v>
      </c>
    </row>
    <row r="135" spans="1:8" x14ac:dyDescent="0.35">
      <c r="A135" s="16" t="s">
        <v>484</v>
      </c>
      <c r="B135" s="16">
        <v>32415</v>
      </c>
      <c r="C135" s="16">
        <v>-2248</v>
      </c>
      <c r="D135" s="16">
        <v>3185</v>
      </c>
      <c r="E135" s="16">
        <v>-5299</v>
      </c>
      <c r="F135" s="16">
        <v>6236</v>
      </c>
      <c r="G135" s="16">
        <v>-6424</v>
      </c>
      <c r="H135" s="16">
        <v>27865</v>
      </c>
    </row>
    <row r="136" spans="1:8" x14ac:dyDescent="0.35">
      <c r="A136" s="16" t="s">
        <v>485</v>
      </c>
      <c r="B136" s="16">
        <v>9467</v>
      </c>
      <c r="C136" s="16">
        <v>1487</v>
      </c>
      <c r="D136" s="16">
        <v>2086</v>
      </c>
      <c r="E136" s="16">
        <v>6618</v>
      </c>
      <c r="F136" s="16">
        <v>-356</v>
      </c>
      <c r="G136" s="16">
        <v>-11155</v>
      </c>
      <c r="H136" s="16">
        <v>8147</v>
      </c>
    </row>
    <row r="137" spans="1:8" x14ac:dyDescent="0.35">
      <c r="A137" s="16" t="s">
        <v>486</v>
      </c>
      <c r="B137" s="16">
        <v>27145</v>
      </c>
      <c r="C137" s="16">
        <v>2447</v>
      </c>
      <c r="D137" s="16">
        <v>-1583</v>
      </c>
      <c r="E137" s="16">
        <v>-5735</v>
      </c>
      <c r="F137" s="16">
        <v>774</v>
      </c>
      <c r="G137" s="16">
        <v>436</v>
      </c>
      <c r="H137" s="16">
        <v>23484</v>
      </c>
    </row>
    <row r="138" spans="1:8" x14ac:dyDescent="0.35">
      <c r="A138" s="16" t="s">
        <v>487</v>
      </c>
      <c r="B138" s="16">
        <v>22015</v>
      </c>
      <c r="C138" s="16">
        <v>670</v>
      </c>
      <c r="D138" s="16">
        <v>-2520</v>
      </c>
      <c r="E138" s="16">
        <v>3994</v>
      </c>
      <c r="F138" s="16">
        <v>4216</v>
      </c>
      <c r="G138" s="16">
        <v>-15628</v>
      </c>
      <c r="H138" s="16">
        <v>12747</v>
      </c>
    </row>
    <row r="139" spans="1:8" x14ac:dyDescent="0.35">
      <c r="A139" s="16" t="s">
        <v>488</v>
      </c>
      <c r="B139" s="16">
        <v>27016</v>
      </c>
      <c r="C139" s="16">
        <v>-11476</v>
      </c>
      <c r="D139" s="16">
        <v>-985</v>
      </c>
      <c r="E139" s="16">
        <v>-4082</v>
      </c>
      <c r="F139" s="16">
        <v>-612</v>
      </c>
      <c r="G139" s="16">
        <v>6291</v>
      </c>
      <c r="H139" s="16">
        <v>16152</v>
      </c>
    </row>
    <row r="140" spans="1:8" x14ac:dyDescent="0.35">
      <c r="A140" s="16" t="s">
        <v>489</v>
      </c>
      <c r="B140" s="16">
        <v>4532</v>
      </c>
      <c r="C140" s="16">
        <v>1713</v>
      </c>
      <c r="D140" s="16">
        <v>-1011</v>
      </c>
      <c r="E140" s="16">
        <v>4795</v>
      </c>
      <c r="F140" s="16">
        <v>5387</v>
      </c>
      <c r="G140" s="16">
        <v>-16995</v>
      </c>
      <c r="H140" s="16">
        <v>-1579</v>
      </c>
    </row>
    <row r="141" spans="1:8" x14ac:dyDescent="0.35">
      <c r="A141" s="16" t="s">
        <v>490</v>
      </c>
      <c r="B141" s="16">
        <v>24302</v>
      </c>
      <c r="C141" s="16">
        <v>2711</v>
      </c>
      <c r="D141" s="16">
        <v>1784</v>
      </c>
      <c r="E141" s="16">
        <v>-5957</v>
      </c>
      <c r="F141" s="16">
        <v>1283</v>
      </c>
      <c r="G141" s="16">
        <v>-2055</v>
      </c>
      <c r="H141" s="16">
        <v>22068</v>
      </c>
    </row>
    <row r="142" spans="1:8" x14ac:dyDescent="0.35">
      <c r="A142" s="16" t="s">
        <v>491</v>
      </c>
      <c r="B142" s="16">
        <v>18785</v>
      </c>
      <c r="C142" s="16">
        <v>2073</v>
      </c>
      <c r="D142" s="16">
        <v>-147</v>
      </c>
      <c r="E142" s="16">
        <v>11500</v>
      </c>
      <c r="F142" s="16">
        <v>4097</v>
      </c>
      <c r="G142" s="16">
        <v>-24262</v>
      </c>
      <c r="H142" s="16">
        <v>12046</v>
      </c>
    </row>
    <row r="143" spans="1:8" x14ac:dyDescent="0.35">
      <c r="A143" s="16" t="s">
        <v>492</v>
      </c>
      <c r="B143" s="16">
        <v>20209</v>
      </c>
      <c r="C143" s="16">
        <v>-579</v>
      </c>
      <c r="D143" s="16">
        <v>5307</v>
      </c>
      <c r="E143" s="16">
        <v>-4583</v>
      </c>
      <c r="F143" s="16">
        <v>1309</v>
      </c>
      <c r="G143" s="16">
        <v>28786</v>
      </c>
      <c r="H143" s="16">
        <v>50449</v>
      </c>
    </row>
    <row r="144" spans="1:8" x14ac:dyDescent="0.35">
      <c r="A144" s="16" t="s">
        <v>493</v>
      </c>
      <c r="B144" s="16">
        <v>-6118</v>
      </c>
      <c r="C144" s="16">
        <v>2807</v>
      </c>
      <c r="D144" s="16">
        <v>3421</v>
      </c>
      <c r="E144" s="16">
        <v>3187</v>
      </c>
      <c r="F144" s="16">
        <v>2751</v>
      </c>
      <c r="G144" s="16">
        <v>7945</v>
      </c>
      <c r="H144" s="16">
        <v>13993</v>
      </c>
    </row>
    <row r="145" spans="1:8" x14ac:dyDescent="0.35">
      <c r="A145" s="16" t="s">
        <v>494</v>
      </c>
      <c r="B145" s="16">
        <v>26234</v>
      </c>
      <c r="C145" s="16">
        <v>-10506</v>
      </c>
      <c r="D145" s="16">
        <v>1422</v>
      </c>
      <c r="E145" s="16">
        <v>-8874</v>
      </c>
      <c r="F145" s="16">
        <v>-1218</v>
      </c>
      <c r="G145" s="16">
        <v>17797</v>
      </c>
      <c r="H145" s="16">
        <v>24855</v>
      </c>
    </row>
    <row r="146" spans="1:8" x14ac:dyDescent="0.35">
      <c r="A146" s="16" t="s">
        <v>495</v>
      </c>
      <c r="B146" s="16">
        <v>15603</v>
      </c>
      <c r="C146" s="16">
        <v>5699</v>
      </c>
      <c r="D146" s="16">
        <v>-514</v>
      </c>
      <c r="E146" s="16">
        <v>1312</v>
      </c>
      <c r="F146" s="16">
        <v>1987</v>
      </c>
      <c r="G146" s="16">
        <v>-9307</v>
      </c>
      <c r="H146" s="16">
        <v>14780</v>
      </c>
    </row>
    <row r="147" spans="1:8" x14ac:dyDescent="0.35">
      <c r="A147" s="16" t="s">
        <v>496</v>
      </c>
      <c r="B147" s="16">
        <v>18913</v>
      </c>
      <c r="C147" s="16">
        <v>-2190</v>
      </c>
      <c r="D147" s="16">
        <v>758</v>
      </c>
      <c r="E147" s="16">
        <v>-2428</v>
      </c>
      <c r="F147" s="16">
        <v>988</v>
      </c>
      <c r="G147" s="16">
        <v>25369</v>
      </c>
      <c r="H147" s="16">
        <v>41410</v>
      </c>
    </row>
    <row r="148" spans="1:8" x14ac:dyDescent="0.35">
      <c r="A148" s="16" t="s">
        <v>497</v>
      </c>
      <c r="B148" s="16">
        <v>-1453</v>
      </c>
      <c r="C148" s="16">
        <v>3357</v>
      </c>
      <c r="D148" s="16">
        <v>566</v>
      </c>
      <c r="E148" s="16">
        <v>3095</v>
      </c>
      <c r="F148" s="16">
        <v>1574</v>
      </c>
      <c r="G148" s="16">
        <v>-7480</v>
      </c>
      <c r="H148" s="16">
        <v>-341</v>
      </c>
    </row>
    <row r="149" spans="1:8" x14ac:dyDescent="0.35">
      <c r="A149" s="16" t="s">
        <v>498</v>
      </c>
      <c r="B149" s="16">
        <v>18631</v>
      </c>
      <c r="C149" s="16">
        <v>877</v>
      </c>
      <c r="D149" s="16">
        <v>-1753</v>
      </c>
      <c r="E149" s="16">
        <v>-6912</v>
      </c>
      <c r="F149" s="16">
        <v>-1653</v>
      </c>
      <c r="G149" s="16">
        <v>2859</v>
      </c>
      <c r="H149" s="16">
        <v>12049</v>
      </c>
    </row>
    <row r="150" spans="1:8" x14ac:dyDescent="0.35">
      <c r="A150" s="16" t="s">
        <v>499</v>
      </c>
      <c r="B150" s="16">
        <v>13373</v>
      </c>
      <c r="C150" s="16">
        <v>4089</v>
      </c>
      <c r="D150" s="16">
        <v>2033</v>
      </c>
      <c r="E150" s="16">
        <v>1408</v>
      </c>
      <c r="F150" s="16">
        <v>-2304</v>
      </c>
      <c r="G150" s="16">
        <v>-14782</v>
      </c>
      <c r="H150" s="16">
        <v>3817</v>
      </c>
    </row>
    <row r="151" spans="1:8" x14ac:dyDescent="0.35">
      <c r="A151" s="16" t="s">
        <v>500</v>
      </c>
      <c r="B151" s="16">
        <v>20486</v>
      </c>
      <c r="C151" s="16">
        <v>-2908</v>
      </c>
      <c r="D151" s="16">
        <v>-710</v>
      </c>
      <c r="E151" s="16">
        <v>-6005</v>
      </c>
      <c r="F151" s="16">
        <v>-40</v>
      </c>
      <c r="G151" s="16">
        <v>7595</v>
      </c>
      <c r="H151" s="16">
        <v>18418</v>
      </c>
    </row>
    <row r="152" spans="1:8" x14ac:dyDescent="0.35">
      <c r="A152" s="16" t="s">
        <v>501</v>
      </c>
      <c r="B152" s="16">
        <v>-8164</v>
      </c>
      <c r="C152" s="16">
        <v>4961</v>
      </c>
      <c r="D152" s="16">
        <v>959</v>
      </c>
      <c r="E152" s="16">
        <v>5437</v>
      </c>
      <c r="F152" s="16">
        <v>-1820</v>
      </c>
      <c r="G152" s="16">
        <v>-19244</v>
      </c>
      <c r="H152" s="16">
        <v>-17871</v>
      </c>
    </row>
    <row r="153" spans="1:8" x14ac:dyDescent="0.35">
      <c r="A153" s="16" t="s">
        <v>502</v>
      </c>
      <c r="B153" s="16">
        <v>22607</v>
      </c>
      <c r="C153" s="16">
        <v>-161</v>
      </c>
      <c r="D153" s="16">
        <v>4355</v>
      </c>
      <c r="E153" s="16">
        <v>-8603</v>
      </c>
      <c r="F153" s="16">
        <v>-3645</v>
      </c>
      <c r="G153" s="16">
        <v>6454</v>
      </c>
      <c r="H153" s="16">
        <v>21007</v>
      </c>
    </row>
    <row r="154" spans="1:8" x14ac:dyDescent="0.35">
      <c r="A154" s="16" t="s">
        <v>503</v>
      </c>
      <c r="B154" s="16">
        <v>12448</v>
      </c>
      <c r="C154" s="16">
        <v>3056</v>
      </c>
      <c r="D154" s="16">
        <v>3912</v>
      </c>
      <c r="E154" s="16">
        <v>2137</v>
      </c>
      <c r="F154" s="16">
        <v>-2559</v>
      </c>
      <c r="G154" s="16">
        <v>-26333</v>
      </c>
      <c r="H154" s="16">
        <v>-7339</v>
      </c>
    </row>
    <row r="155" spans="1:8" x14ac:dyDescent="0.35">
      <c r="A155" s="16" t="s">
        <v>504</v>
      </c>
      <c r="B155" s="16">
        <v>22755</v>
      </c>
      <c r="C155" s="16">
        <v>2006</v>
      </c>
      <c r="D155" s="16">
        <v>4155</v>
      </c>
      <c r="E155" s="16">
        <v>-1714</v>
      </c>
      <c r="F155" s="16">
        <v>-5347</v>
      </c>
      <c r="G155" s="16">
        <v>3036</v>
      </c>
      <c r="H155" s="16">
        <v>24891</v>
      </c>
    </row>
    <row r="156" spans="1:8" x14ac:dyDescent="0.35">
      <c r="A156" s="16" t="s">
        <v>505</v>
      </c>
      <c r="B156" s="16">
        <v>577</v>
      </c>
      <c r="C156" s="16">
        <v>3962</v>
      </c>
      <c r="D156" s="16">
        <v>3730</v>
      </c>
      <c r="E156" s="16">
        <v>2551</v>
      </c>
      <c r="F156" s="16">
        <v>-172</v>
      </c>
      <c r="G156" s="16">
        <v>-23251</v>
      </c>
      <c r="H156" s="16">
        <v>-12603</v>
      </c>
    </row>
    <row r="157" spans="1:8" x14ac:dyDescent="0.35">
      <c r="A157" s="16" t="s">
        <v>506</v>
      </c>
      <c r="B157" s="16">
        <v>132299</v>
      </c>
      <c r="C157" s="16">
        <v>4476</v>
      </c>
      <c r="D157" s="16">
        <v>9941</v>
      </c>
      <c r="E157" s="16">
        <v>7173</v>
      </c>
      <c r="F157" s="16">
        <v>22872</v>
      </c>
      <c r="G157" s="16">
        <v>-7652</v>
      </c>
      <c r="H157" s="16">
        <v>169109</v>
      </c>
    </row>
    <row r="158" spans="1:8" x14ac:dyDescent="0.35">
      <c r="A158" s="16" t="s">
        <v>507</v>
      </c>
      <c r="B158" s="16">
        <v>73849</v>
      </c>
      <c r="C158" s="16">
        <v>3555</v>
      </c>
      <c r="D158" s="16">
        <v>6924</v>
      </c>
      <c r="E158" s="16">
        <v>1286</v>
      </c>
      <c r="F158" s="16">
        <v>2986</v>
      </c>
      <c r="G158" s="16">
        <v>-21232</v>
      </c>
      <c r="H158" s="16">
        <v>67368</v>
      </c>
    </row>
    <row r="159" spans="1:8" x14ac:dyDescent="0.35">
      <c r="A159" s="16" t="s">
        <v>508</v>
      </c>
      <c r="B159" s="16">
        <v>63259</v>
      </c>
      <c r="C159" s="16">
        <v>1402</v>
      </c>
      <c r="D159" s="16">
        <v>3370</v>
      </c>
      <c r="E159" s="16">
        <v>254</v>
      </c>
      <c r="F159" s="16">
        <v>-1492</v>
      </c>
      <c r="G159" s="16">
        <v>7976</v>
      </c>
      <c r="H159" s="16">
        <v>74769</v>
      </c>
    </row>
    <row r="160" spans="1:8" x14ac:dyDescent="0.35">
      <c r="A160" s="16" t="s">
        <v>509</v>
      </c>
      <c r="B160" s="16">
        <v>41570</v>
      </c>
      <c r="C160" s="16">
        <v>1980</v>
      </c>
      <c r="D160" s="16">
        <v>430</v>
      </c>
      <c r="E160" s="16">
        <v>2564</v>
      </c>
      <c r="F160" s="16">
        <v>-4173</v>
      </c>
      <c r="G160" s="16">
        <v>-21254</v>
      </c>
      <c r="H160" s="16">
        <v>21117</v>
      </c>
    </row>
    <row r="161" spans="1:8" x14ac:dyDescent="0.35">
      <c r="A161" s="16" t="s">
        <v>510</v>
      </c>
      <c r="B161" s="16">
        <v>59372</v>
      </c>
      <c r="C161" s="16">
        <v>4494</v>
      </c>
      <c r="D161" s="16">
        <v>4804</v>
      </c>
      <c r="E161" s="16">
        <v>-8548</v>
      </c>
      <c r="F161" s="16">
        <v>-1920</v>
      </c>
      <c r="G161" s="16">
        <v>1542</v>
      </c>
      <c r="H161" s="16">
        <v>59744</v>
      </c>
    </row>
    <row r="162" spans="1:8" x14ac:dyDescent="0.35">
      <c r="A162" s="16" t="s">
        <v>511</v>
      </c>
      <c r="B162" s="16">
        <v>34977</v>
      </c>
      <c r="C162" s="16">
        <v>3150</v>
      </c>
      <c r="D162" s="16">
        <v>-192</v>
      </c>
      <c r="E162" s="16">
        <v>-3125</v>
      </c>
      <c r="F162" s="16">
        <v>-6348</v>
      </c>
      <c r="G162" s="16">
        <v>-23994</v>
      </c>
      <c r="H162" s="16">
        <v>4468</v>
      </c>
    </row>
    <row r="163" spans="1:8" x14ac:dyDescent="0.35">
      <c r="A163" s="16" t="s">
        <v>512</v>
      </c>
      <c r="B163" s="16">
        <v>25203</v>
      </c>
      <c r="C163" s="16">
        <v>402</v>
      </c>
      <c r="D163" s="16">
        <v>5662</v>
      </c>
      <c r="E163" s="16">
        <v>-9740</v>
      </c>
      <c r="F163" s="16">
        <v>-3392</v>
      </c>
      <c r="G163" s="16">
        <v>17487</v>
      </c>
      <c r="H163" s="16">
        <v>35622</v>
      </c>
    </row>
    <row r="164" spans="1:8" x14ac:dyDescent="0.35">
      <c r="A164" s="16" t="s">
        <v>513</v>
      </c>
      <c r="B164" s="16">
        <v>668</v>
      </c>
      <c r="C164" s="16">
        <v>3465</v>
      </c>
      <c r="D164" s="16">
        <v>3440</v>
      </c>
      <c r="E164" s="16">
        <v>-5760</v>
      </c>
      <c r="F164" s="16">
        <v>5556</v>
      </c>
      <c r="G164" s="16">
        <v>-28884</v>
      </c>
      <c r="H164" s="16">
        <v>-21515</v>
      </c>
    </row>
    <row r="165" spans="1:8" x14ac:dyDescent="0.35">
      <c r="A165" s="16" t="s">
        <v>514</v>
      </c>
      <c r="B165" s="16">
        <v>41035</v>
      </c>
      <c r="C165" s="16">
        <v>5934</v>
      </c>
      <c r="D165" s="16">
        <v>7123</v>
      </c>
      <c r="E165" s="16">
        <v>-24806</v>
      </c>
      <c r="F165" s="16">
        <v>-2589</v>
      </c>
      <c r="G165" s="16">
        <v>-3237</v>
      </c>
      <c r="H165" s="16">
        <v>23460</v>
      </c>
    </row>
    <row r="166" spans="1:8" x14ac:dyDescent="0.35">
      <c r="A166" s="16" t="s">
        <v>515</v>
      </c>
      <c r="B166" s="16">
        <v>23827</v>
      </c>
      <c r="C166" s="16">
        <v>4063</v>
      </c>
      <c r="D166" s="16">
        <v>5850</v>
      </c>
      <c r="E166" s="16">
        <v>-10845</v>
      </c>
      <c r="F166" s="16">
        <v>3612</v>
      </c>
      <c r="G166" s="16">
        <v>-20088</v>
      </c>
      <c r="H166" s="16">
        <v>6419</v>
      </c>
    </row>
    <row r="167" spans="1:8" x14ac:dyDescent="0.35">
      <c r="A167" s="16" t="s">
        <v>516</v>
      </c>
      <c r="B167" s="16">
        <v>42601</v>
      </c>
      <c r="C167" s="16">
        <v>941</v>
      </c>
      <c r="D167" s="16">
        <v>-4984</v>
      </c>
      <c r="E167" s="16">
        <v>-11158</v>
      </c>
      <c r="F167" s="16">
        <v>-2001</v>
      </c>
      <c r="G167" s="16">
        <v>-2739</v>
      </c>
      <c r="H167" s="16">
        <v>22660</v>
      </c>
    </row>
    <row r="168" spans="1:8" x14ac:dyDescent="0.35">
      <c r="A168" s="16" t="s">
        <v>517</v>
      </c>
      <c r="B168" s="16">
        <v>19910</v>
      </c>
      <c r="C168" s="16">
        <v>4447</v>
      </c>
      <c r="D168" s="16">
        <v>-214</v>
      </c>
      <c r="E168" s="16">
        <v>-4763</v>
      </c>
      <c r="F168" s="16">
        <v>3304</v>
      </c>
      <c r="G168" s="16">
        <v>-31651</v>
      </c>
      <c r="H168" s="16">
        <v>-8967</v>
      </c>
    </row>
    <row r="169" spans="1:8" x14ac:dyDescent="0.35">
      <c r="A169" s="16" t="s">
        <v>518</v>
      </c>
      <c r="B169" s="16">
        <v>54449</v>
      </c>
      <c r="C169" s="16">
        <v>6295</v>
      </c>
      <c r="D169" s="16">
        <v>-4767</v>
      </c>
      <c r="E169" s="16">
        <v>-20159</v>
      </c>
      <c r="F169" s="16">
        <v>-79</v>
      </c>
      <c r="G169" s="16">
        <v>-8753</v>
      </c>
      <c r="H169" s="16">
        <v>26986</v>
      </c>
    </row>
    <row r="170" spans="1:8" x14ac:dyDescent="0.35">
      <c r="A170" s="16" t="s">
        <v>519</v>
      </c>
      <c r="B170" s="16">
        <v>29619</v>
      </c>
      <c r="C170" s="16">
        <v>4549</v>
      </c>
      <c r="D170" s="16">
        <v>1548</v>
      </c>
      <c r="E170" s="16">
        <v>-635</v>
      </c>
      <c r="F170" s="16">
        <v>2794</v>
      </c>
      <c r="G170" s="16">
        <v>-53068</v>
      </c>
      <c r="H170" s="16">
        <v>-15193</v>
      </c>
    </row>
    <row r="171" spans="1:8" x14ac:dyDescent="0.35">
      <c r="A171" s="16" t="s">
        <v>520</v>
      </c>
      <c r="B171" s="16">
        <v>39598</v>
      </c>
      <c r="C171" s="16">
        <v>1205</v>
      </c>
      <c r="D171" s="16">
        <v>2296</v>
      </c>
      <c r="E171" s="16">
        <v>-7499</v>
      </c>
      <c r="F171" s="16">
        <v>902</v>
      </c>
      <c r="G171" s="16">
        <v>7007</v>
      </c>
      <c r="H171" s="16">
        <v>43509</v>
      </c>
    </row>
    <row r="172" spans="1:8" x14ac:dyDescent="0.35">
      <c r="A172" s="16" t="s">
        <v>521</v>
      </c>
      <c r="B172" s="16">
        <v>11498</v>
      </c>
      <c r="C172" s="16">
        <v>4618</v>
      </c>
      <c r="D172" s="16">
        <v>2017</v>
      </c>
      <c r="E172" s="16">
        <v>8663</v>
      </c>
      <c r="F172" s="16">
        <v>6389</v>
      </c>
      <c r="G172" s="16">
        <v>-27155</v>
      </c>
      <c r="H172" s="16">
        <v>6030</v>
      </c>
    </row>
    <row r="173" spans="1:8" x14ac:dyDescent="0.35">
      <c r="A173" s="16" t="s">
        <v>522</v>
      </c>
      <c r="B173" s="16">
        <v>51503</v>
      </c>
      <c r="C173" s="16">
        <v>7400</v>
      </c>
      <c r="D173" s="16">
        <v>-1276</v>
      </c>
      <c r="E173" s="16">
        <v>-11375</v>
      </c>
      <c r="F173" s="16">
        <v>-5101</v>
      </c>
      <c r="G173" s="16">
        <v>-22482</v>
      </c>
      <c r="H173" s="16">
        <v>18669</v>
      </c>
    </row>
    <row r="174" spans="1:8" x14ac:dyDescent="0.35">
      <c r="A174" s="16" t="s">
        <v>523</v>
      </c>
      <c r="B174" s="16">
        <v>37615</v>
      </c>
      <c r="C174" s="16">
        <v>5156</v>
      </c>
      <c r="D174" s="16">
        <v>3013</v>
      </c>
      <c r="E174" s="16">
        <v>12404</v>
      </c>
      <c r="F174" s="16">
        <v>-1406</v>
      </c>
      <c r="G174" s="16">
        <v>-40162</v>
      </c>
      <c r="H174" s="16">
        <v>16620</v>
      </c>
    </row>
    <row r="175" spans="1:8" x14ac:dyDescent="0.35">
      <c r="A175" s="16" t="s">
        <v>524</v>
      </c>
      <c r="B175" s="16">
        <v>51528</v>
      </c>
      <c r="C175" s="16">
        <v>963</v>
      </c>
      <c r="D175" s="16">
        <v>376</v>
      </c>
      <c r="E175" s="16">
        <v>-6544</v>
      </c>
      <c r="F175" s="16">
        <v>-5552</v>
      </c>
      <c r="G175" s="16">
        <v>10840</v>
      </c>
      <c r="H175" s="16">
        <v>51611</v>
      </c>
    </row>
    <row r="176" spans="1:8" x14ac:dyDescent="0.35">
      <c r="A176" s="16" t="s">
        <v>525</v>
      </c>
      <c r="B176" s="16">
        <v>10851</v>
      </c>
      <c r="C176" s="16">
        <v>6098</v>
      </c>
      <c r="D176" s="16">
        <v>-658</v>
      </c>
      <c r="E176" s="16">
        <v>310</v>
      </c>
      <c r="F176" s="16">
        <v>19110</v>
      </c>
      <c r="G176" s="16">
        <v>-47739</v>
      </c>
      <c r="H176" s="16">
        <v>-12028</v>
      </c>
    </row>
    <row r="177" spans="1:8" x14ac:dyDescent="0.35">
      <c r="A177" s="16" t="s">
        <v>526</v>
      </c>
      <c r="B177" s="16">
        <v>61268</v>
      </c>
      <c r="C177" s="16">
        <v>7322</v>
      </c>
      <c r="D177" s="16">
        <v>5834</v>
      </c>
      <c r="E177" s="16">
        <v>-19019</v>
      </c>
      <c r="F177" s="16">
        <v>-8002</v>
      </c>
      <c r="G177" s="16">
        <v>-34962</v>
      </c>
      <c r="H177" s="16">
        <v>12441</v>
      </c>
    </row>
    <row r="178" spans="1:8" x14ac:dyDescent="0.35">
      <c r="A178" s="16" t="s">
        <v>527</v>
      </c>
      <c r="B178" s="16">
        <v>37883</v>
      </c>
      <c r="C178" s="16">
        <v>4826</v>
      </c>
      <c r="D178" s="16">
        <v>6763</v>
      </c>
      <c r="E178" s="16">
        <v>-3717</v>
      </c>
      <c r="F178" s="16">
        <v>538</v>
      </c>
      <c r="G178" s="16">
        <v>-44816</v>
      </c>
      <c r="H178" s="16">
        <v>1477</v>
      </c>
    </row>
    <row r="179" spans="1:8" x14ac:dyDescent="0.35">
      <c r="A179" s="16" t="s">
        <v>528</v>
      </c>
      <c r="B179" s="16">
        <v>37600</v>
      </c>
      <c r="C179" s="16">
        <v>377</v>
      </c>
      <c r="D179" s="16">
        <v>7190</v>
      </c>
      <c r="E179" s="16">
        <v>-5123</v>
      </c>
      <c r="F179" s="16">
        <v>3487</v>
      </c>
      <c r="G179" s="16">
        <v>3896</v>
      </c>
      <c r="H179" s="16">
        <v>47427</v>
      </c>
    </row>
    <row r="180" spans="1:8" x14ac:dyDescent="0.35">
      <c r="A180" s="16" t="s">
        <v>529</v>
      </c>
      <c r="B180" s="16">
        <v>-8715</v>
      </c>
      <c r="C180" s="16">
        <v>5244</v>
      </c>
      <c r="D180" s="16">
        <v>6640</v>
      </c>
      <c r="E180" s="16">
        <v>11432</v>
      </c>
      <c r="F180" s="16">
        <v>15472</v>
      </c>
      <c r="G180" s="16">
        <v>-52593</v>
      </c>
      <c r="H180" s="16">
        <v>-22520</v>
      </c>
    </row>
    <row r="181" spans="1:8" x14ac:dyDescent="0.35">
      <c r="A181" s="16" t="s">
        <v>1939</v>
      </c>
      <c r="B181" s="16">
        <v>57565</v>
      </c>
      <c r="C181" s="16">
        <v>7460</v>
      </c>
      <c r="D181" s="16">
        <v>5796</v>
      </c>
      <c r="E181" s="16">
        <v>-16390</v>
      </c>
      <c r="F181" s="16">
        <v>-6964</v>
      </c>
      <c r="G181" s="16">
        <v>938</v>
      </c>
      <c r="H181" s="16">
        <v>48405</v>
      </c>
    </row>
    <row r="182" spans="1:8" ht="40.75" customHeight="1" x14ac:dyDescent="0.35">
      <c r="A182" s="16" t="s">
        <v>530</v>
      </c>
      <c r="B182" s="16">
        <v>2934</v>
      </c>
      <c r="C182" s="16">
        <v>-595</v>
      </c>
      <c r="D182" s="16">
        <v>287</v>
      </c>
      <c r="E182" s="16">
        <v>-779</v>
      </c>
      <c r="F182" s="16">
        <v>-1563</v>
      </c>
      <c r="G182" s="16">
        <v>-560</v>
      </c>
      <c r="H182" s="16">
        <v>-276</v>
      </c>
    </row>
    <row r="183" spans="1:8" x14ac:dyDescent="0.35">
      <c r="A183" s="16" t="s">
        <v>531</v>
      </c>
      <c r="B183" s="16">
        <v>2977</v>
      </c>
      <c r="C183" s="16">
        <v>8</v>
      </c>
      <c r="D183" s="16">
        <v>225</v>
      </c>
      <c r="E183" s="16">
        <v>-602</v>
      </c>
      <c r="F183" s="16">
        <v>1444</v>
      </c>
      <c r="G183" s="16">
        <v>311</v>
      </c>
      <c r="H183" s="16">
        <v>4363</v>
      </c>
    </row>
    <row r="184" spans="1:8" x14ac:dyDescent="0.35">
      <c r="A184" s="16" t="s">
        <v>532</v>
      </c>
      <c r="B184" s="16">
        <v>4984</v>
      </c>
      <c r="C184" s="16">
        <v>28</v>
      </c>
      <c r="D184" s="16">
        <v>-269</v>
      </c>
      <c r="E184" s="16">
        <v>1442</v>
      </c>
      <c r="F184" s="16">
        <v>1089</v>
      </c>
      <c r="G184" s="16">
        <v>-2788</v>
      </c>
      <c r="H184" s="16">
        <v>4486</v>
      </c>
    </row>
    <row r="185" spans="1:8" x14ac:dyDescent="0.35">
      <c r="A185" s="16" t="s">
        <v>533</v>
      </c>
      <c r="B185" s="16">
        <v>562</v>
      </c>
      <c r="C185" s="16">
        <v>48</v>
      </c>
      <c r="D185" s="16">
        <v>442</v>
      </c>
      <c r="E185" s="16">
        <v>-478</v>
      </c>
      <c r="F185" s="16">
        <v>-2460</v>
      </c>
      <c r="G185" s="16">
        <v>-1920</v>
      </c>
      <c r="H185" s="16">
        <v>-3806</v>
      </c>
    </row>
    <row r="186" spans="1:8" x14ac:dyDescent="0.35">
      <c r="A186" s="16" t="s">
        <v>534</v>
      </c>
      <c r="B186" s="16">
        <v>2857</v>
      </c>
      <c r="C186" s="16">
        <v>44</v>
      </c>
      <c r="D186" s="16">
        <v>440</v>
      </c>
      <c r="E186" s="16">
        <v>-474</v>
      </c>
      <c r="F186" s="16">
        <v>-1502</v>
      </c>
      <c r="G186" s="16">
        <v>113</v>
      </c>
      <c r="H186" s="16">
        <v>1478</v>
      </c>
    </row>
    <row r="187" spans="1:8" x14ac:dyDescent="0.35">
      <c r="A187" s="16" t="s">
        <v>535</v>
      </c>
      <c r="B187" s="16">
        <v>2663</v>
      </c>
      <c r="C187" s="16">
        <v>50</v>
      </c>
      <c r="D187" s="16">
        <v>-250</v>
      </c>
      <c r="E187" s="16">
        <v>54</v>
      </c>
      <c r="F187" s="16">
        <v>1413</v>
      </c>
      <c r="G187" s="16">
        <v>-1170</v>
      </c>
      <c r="H187" s="16">
        <v>2760</v>
      </c>
    </row>
    <row r="188" spans="1:8" x14ac:dyDescent="0.35">
      <c r="A188" s="16" t="s">
        <v>536</v>
      </c>
      <c r="B188" s="16">
        <v>-1570</v>
      </c>
      <c r="C188" s="16">
        <v>142</v>
      </c>
      <c r="D188" s="16">
        <v>450</v>
      </c>
      <c r="E188" s="16">
        <v>-1159</v>
      </c>
      <c r="F188" s="16">
        <v>160</v>
      </c>
      <c r="G188" s="16">
        <v>-3659</v>
      </c>
      <c r="H188" s="16">
        <v>-5636</v>
      </c>
    </row>
    <row r="189" spans="1:8" x14ac:dyDescent="0.35">
      <c r="A189" s="16" t="s">
        <v>537</v>
      </c>
      <c r="B189" s="16">
        <v>-1667</v>
      </c>
      <c r="C189" s="16">
        <v>146</v>
      </c>
      <c r="D189" s="16">
        <v>443</v>
      </c>
      <c r="E189" s="16">
        <v>-441</v>
      </c>
      <c r="F189" s="16">
        <v>806</v>
      </c>
      <c r="G189" s="16">
        <v>3641</v>
      </c>
      <c r="H189" s="16">
        <v>2928</v>
      </c>
    </row>
    <row r="190" spans="1:8" x14ac:dyDescent="0.35">
      <c r="A190" s="16" t="s">
        <v>538</v>
      </c>
      <c r="B190" s="16">
        <v>1020</v>
      </c>
      <c r="C190" s="16">
        <v>86</v>
      </c>
      <c r="D190" s="16">
        <v>457</v>
      </c>
      <c r="E190" s="16">
        <v>1489</v>
      </c>
      <c r="F190" s="16">
        <v>-393</v>
      </c>
      <c r="G190" s="16">
        <v>-2046</v>
      </c>
      <c r="H190" s="16">
        <v>613</v>
      </c>
    </row>
    <row r="191" spans="1:8" x14ac:dyDescent="0.35">
      <c r="A191" s="16" t="s">
        <v>71</v>
      </c>
      <c r="B191" s="16">
        <v>-7490</v>
      </c>
      <c r="C191" s="16">
        <v>-68</v>
      </c>
      <c r="D191" s="16">
        <v>439</v>
      </c>
      <c r="E191" s="16">
        <v>-655</v>
      </c>
      <c r="F191" s="16">
        <v>-1048</v>
      </c>
      <c r="G191" s="16">
        <v>-1348</v>
      </c>
      <c r="H191" s="16">
        <v>-10169</v>
      </c>
    </row>
    <row r="192" spans="1:8" x14ac:dyDescent="0.35">
      <c r="A192" s="16" t="s">
        <v>72</v>
      </c>
      <c r="B192" s="16">
        <v>211</v>
      </c>
      <c r="C192" s="16">
        <v>-90</v>
      </c>
      <c r="D192" s="16">
        <v>439</v>
      </c>
      <c r="E192" s="16">
        <v>-596</v>
      </c>
      <c r="F192" s="16">
        <v>-962</v>
      </c>
      <c r="G192" s="16">
        <v>-963</v>
      </c>
      <c r="H192" s="16">
        <v>-1960</v>
      </c>
    </row>
    <row r="193" spans="1:8" x14ac:dyDescent="0.35">
      <c r="A193" s="16" t="s">
        <v>73</v>
      </c>
      <c r="B193" s="16">
        <v>3143</v>
      </c>
      <c r="C193" s="16">
        <v>-190</v>
      </c>
      <c r="D193" s="16">
        <v>437</v>
      </c>
      <c r="E193" s="16">
        <v>-151</v>
      </c>
      <c r="F193" s="16">
        <v>3622</v>
      </c>
      <c r="G193" s="16">
        <v>-741</v>
      </c>
      <c r="H193" s="16">
        <v>6120</v>
      </c>
    </row>
    <row r="194" spans="1:8" x14ac:dyDescent="0.35">
      <c r="A194" s="16" t="s">
        <v>74</v>
      </c>
      <c r="B194" s="16">
        <v>1907</v>
      </c>
      <c r="C194" s="16">
        <v>-48</v>
      </c>
      <c r="D194" s="16">
        <v>354</v>
      </c>
      <c r="E194" s="16">
        <v>-1176</v>
      </c>
      <c r="F194" s="16">
        <v>-2899</v>
      </c>
      <c r="G194" s="16">
        <v>-809</v>
      </c>
      <c r="H194" s="16">
        <v>-2671</v>
      </c>
    </row>
    <row r="195" spans="1:8" x14ac:dyDescent="0.35">
      <c r="A195" s="16" t="s">
        <v>75</v>
      </c>
      <c r="B195" s="16">
        <v>3908</v>
      </c>
      <c r="C195" s="16">
        <v>-26</v>
      </c>
      <c r="D195" s="16">
        <v>480</v>
      </c>
      <c r="E195" s="16">
        <v>-619</v>
      </c>
      <c r="F195" s="16">
        <v>-241</v>
      </c>
      <c r="G195" s="16">
        <v>-1167</v>
      </c>
      <c r="H195" s="16">
        <v>2335</v>
      </c>
    </row>
    <row r="196" spans="1:8" x14ac:dyDescent="0.35">
      <c r="A196" s="16" t="s">
        <v>76</v>
      </c>
      <c r="B196" s="16">
        <v>3427</v>
      </c>
      <c r="C196" s="16">
        <v>-21</v>
      </c>
      <c r="D196" s="16">
        <v>491</v>
      </c>
      <c r="E196" s="16">
        <v>2018</v>
      </c>
      <c r="F196" s="16">
        <v>1154</v>
      </c>
      <c r="G196" s="16">
        <v>-1124</v>
      </c>
      <c r="H196" s="16">
        <v>5945</v>
      </c>
    </row>
    <row r="197" spans="1:8" x14ac:dyDescent="0.35">
      <c r="A197" s="16" t="s">
        <v>77</v>
      </c>
      <c r="B197" s="16">
        <v>-2673</v>
      </c>
      <c r="C197" s="16">
        <v>-54</v>
      </c>
      <c r="D197" s="16">
        <v>510</v>
      </c>
      <c r="E197" s="16">
        <v>-599</v>
      </c>
      <c r="F197" s="16">
        <v>-1278</v>
      </c>
      <c r="G197" s="16">
        <v>-1398</v>
      </c>
      <c r="H197" s="16">
        <v>-5492</v>
      </c>
    </row>
    <row r="198" spans="1:8" x14ac:dyDescent="0.35">
      <c r="A198" s="16" t="s">
        <v>78</v>
      </c>
      <c r="B198" s="16">
        <v>1976</v>
      </c>
      <c r="C198" s="16">
        <v>-14</v>
      </c>
      <c r="D198" s="16">
        <v>510</v>
      </c>
      <c r="E198" s="16">
        <v>-471</v>
      </c>
      <c r="F198" s="16">
        <v>53</v>
      </c>
      <c r="G198" s="16">
        <v>-940</v>
      </c>
      <c r="H198" s="16">
        <v>1114</v>
      </c>
    </row>
    <row r="199" spans="1:8" x14ac:dyDescent="0.35">
      <c r="A199" s="16" t="s">
        <v>79</v>
      </c>
      <c r="B199" s="16">
        <v>1844</v>
      </c>
      <c r="C199" s="16">
        <v>126</v>
      </c>
      <c r="D199" s="16">
        <v>523</v>
      </c>
      <c r="E199" s="16">
        <v>-150</v>
      </c>
      <c r="F199" s="16">
        <v>-145</v>
      </c>
      <c r="G199" s="16">
        <v>-876</v>
      </c>
      <c r="H199" s="16">
        <v>1322</v>
      </c>
    </row>
    <row r="200" spans="1:8" x14ac:dyDescent="0.35">
      <c r="A200" s="16" t="s">
        <v>80</v>
      </c>
      <c r="B200" s="16">
        <v>-6440</v>
      </c>
      <c r="C200" s="16">
        <v>-38</v>
      </c>
      <c r="D200" s="16">
        <v>550</v>
      </c>
      <c r="E200" s="16">
        <v>-1177</v>
      </c>
      <c r="F200" s="16">
        <v>-920</v>
      </c>
      <c r="G200" s="16">
        <v>164</v>
      </c>
      <c r="H200" s="16">
        <v>-7861</v>
      </c>
    </row>
    <row r="201" spans="1:8" x14ac:dyDescent="0.35">
      <c r="A201" s="16" t="s">
        <v>81</v>
      </c>
      <c r="B201" s="16">
        <v>3145</v>
      </c>
      <c r="C201" s="16">
        <v>-43</v>
      </c>
      <c r="D201" s="16">
        <v>550</v>
      </c>
      <c r="E201" s="16">
        <v>-457</v>
      </c>
      <c r="F201" s="16">
        <v>-774</v>
      </c>
      <c r="G201" s="16">
        <v>-1263</v>
      </c>
      <c r="H201" s="16">
        <v>1158</v>
      </c>
    </row>
    <row r="202" spans="1:8" x14ac:dyDescent="0.35">
      <c r="A202" s="16" t="s">
        <v>82</v>
      </c>
      <c r="B202" s="16">
        <v>917</v>
      </c>
      <c r="C202" s="16">
        <v>-37</v>
      </c>
      <c r="D202" s="16">
        <v>548</v>
      </c>
      <c r="E202" s="16">
        <v>1732</v>
      </c>
      <c r="F202" s="16">
        <v>112</v>
      </c>
      <c r="G202" s="16">
        <v>-157</v>
      </c>
      <c r="H202" s="16">
        <v>3115</v>
      </c>
    </row>
    <row r="203" spans="1:8" x14ac:dyDescent="0.35">
      <c r="A203" s="16" t="s">
        <v>83</v>
      </c>
      <c r="B203" s="16">
        <v>-6836</v>
      </c>
      <c r="C203" s="16">
        <v>208</v>
      </c>
      <c r="D203" s="16">
        <v>736</v>
      </c>
      <c r="E203" s="16">
        <v>-1016</v>
      </c>
      <c r="F203" s="16">
        <v>-1940</v>
      </c>
      <c r="G203" s="16">
        <v>-2985</v>
      </c>
      <c r="H203" s="16">
        <v>-11833</v>
      </c>
    </row>
    <row r="204" spans="1:8" x14ac:dyDescent="0.35">
      <c r="A204" s="16" t="s">
        <v>84</v>
      </c>
      <c r="B204" s="16">
        <v>-2214</v>
      </c>
      <c r="C204" s="16">
        <v>71</v>
      </c>
      <c r="D204" s="16">
        <v>480</v>
      </c>
      <c r="E204" s="16">
        <v>-541</v>
      </c>
      <c r="F204" s="16">
        <v>1847</v>
      </c>
      <c r="G204" s="16">
        <v>-992</v>
      </c>
      <c r="H204" s="16">
        <v>-1349</v>
      </c>
    </row>
    <row r="205" spans="1:8" x14ac:dyDescent="0.35">
      <c r="A205" s="16" t="s">
        <v>85</v>
      </c>
      <c r="B205" s="16">
        <v>1162</v>
      </c>
      <c r="C205" s="16">
        <v>163</v>
      </c>
      <c r="D205" s="16">
        <v>507</v>
      </c>
      <c r="E205" s="16">
        <v>10</v>
      </c>
      <c r="F205" s="16">
        <v>5268</v>
      </c>
      <c r="G205" s="16">
        <v>-581</v>
      </c>
      <c r="H205" s="16">
        <v>6529</v>
      </c>
    </row>
    <row r="206" spans="1:8" x14ac:dyDescent="0.35">
      <c r="A206" s="16" t="s">
        <v>86</v>
      </c>
      <c r="B206" s="16">
        <v>335</v>
      </c>
      <c r="C206" s="16">
        <v>382</v>
      </c>
      <c r="D206" s="16">
        <v>536</v>
      </c>
      <c r="E206" s="16">
        <v>-1104</v>
      </c>
      <c r="F206" s="16">
        <v>-1425</v>
      </c>
      <c r="G206" s="16">
        <v>-567</v>
      </c>
      <c r="H206" s="16">
        <v>-1843</v>
      </c>
    </row>
    <row r="207" spans="1:8" x14ac:dyDescent="0.35">
      <c r="A207" s="16" t="s">
        <v>87</v>
      </c>
      <c r="B207" s="16">
        <v>3414</v>
      </c>
      <c r="C207" s="16">
        <v>160</v>
      </c>
      <c r="D207" s="16">
        <v>546</v>
      </c>
      <c r="E207" s="16">
        <v>-858</v>
      </c>
      <c r="F207" s="16">
        <v>-70</v>
      </c>
      <c r="G207" s="16">
        <v>-1302</v>
      </c>
      <c r="H207" s="16">
        <v>1890</v>
      </c>
    </row>
    <row r="208" spans="1:8" x14ac:dyDescent="0.35">
      <c r="A208" s="16" t="s">
        <v>88</v>
      </c>
      <c r="B208" s="16">
        <v>2479</v>
      </c>
      <c r="C208" s="16">
        <v>2</v>
      </c>
      <c r="D208" s="16">
        <v>186</v>
      </c>
      <c r="E208" s="16">
        <v>2566</v>
      </c>
      <c r="F208" s="16">
        <v>1531</v>
      </c>
      <c r="G208" s="16">
        <v>-1231</v>
      </c>
      <c r="H208" s="16">
        <v>5533</v>
      </c>
    </row>
    <row r="209" spans="1:8" x14ac:dyDescent="0.35">
      <c r="A209" s="16" t="s">
        <v>89</v>
      </c>
      <c r="B209" s="16">
        <v>-3653</v>
      </c>
      <c r="C209" s="16">
        <v>32</v>
      </c>
      <c r="D209" s="16">
        <v>292</v>
      </c>
      <c r="E209" s="16">
        <v>-682</v>
      </c>
      <c r="F209" s="16">
        <v>-38</v>
      </c>
      <c r="G209" s="16">
        <v>-1228</v>
      </c>
      <c r="H209" s="16">
        <v>-5277</v>
      </c>
    </row>
    <row r="210" spans="1:8" x14ac:dyDescent="0.35">
      <c r="A210" s="16" t="s">
        <v>90</v>
      </c>
      <c r="B210" s="16">
        <v>1516</v>
      </c>
      <c r="C210" s="16">
        <v>104</v>
      </c>
      <c r="D210" s="16">
        <v>547</v>
      </c>
      <c r="E210" s="16">
        <v>-217</v>
      </c>
      <c r="F210" s="16">
        <v>-797</v>
      </c>
      <c r="G210" s="16">
        <v>-935</v>
      </c>
      <c r="H210" s="16">
        <v>218</v>
      </c>
    </row>
    <row r="211" spans="1:8" x14ac:dyDescent="0.35">
      <c r="A211" s="16" t="s">
        <v>91</v>
      </c>
      <c r="B211" s="16">
        <v>307</v>
      </c>
      <c r="C211" s="16">
        <v>333</v>
      </c>
      <c r="D211" s="16">
        <v>599</v>
      </c>
      <c r="E211" s="16">
        <v>-267</v>
      </c>
      <c r="F211" s="16">
        <v>3934</v>
      </c>
      <c r="G211" s="16">
        <v>-2853</v>
      </c>
      <c r="H211" s="16">
        <v>2053</v>
      </c>
    </row>
    <row r="212" spans="1:8" x14ac:dyDescent="0.35">
      <c r="A212" s="16" t="s">
        <v>92</v>
      </c>
      <c r="B212" s="16">
        <v>-7535</v>
      </c>
      <c r="C212" s="16">
        <v>57</v>
      </c>
      <c r="D212" s="16">
        <v>562</v>
      </c>
      <c r="E212" s="16">
        <v>-1043</v>
      </c>
      <c r="F212" s="16">
        <v>-1242</v>
      </c>
      <c r="G212" s="16">
        <v>55</v>
      </c>
      <c r="H212" s="16">
        <v>-9146</v>
      </c>
    </row>
    <row r="213" spans="1:8" x14ac:dyDescent="0.35">
      <c r="A213" s="16" t="s">
        <v>93</v>
      </c>
      <c r="B213" s="16">
        <v>2451</v>
      </c>
      <c r="C213" s="16">
        <v>232</v>
      </c>
      <c r="D213" s="16">
        <v>562</v>
      </c>
      <c r="E213" s="16">
        <v>-819</v>
      </c>
      <c r="F213" s="16">
        <v>-1604</v>
      </c>
      <c r="G213" s="16">
        <v>753</v>
      </c>
      <c r="H213" s="16">
        <v>1575</v>
      </c>
    </row>
    <row r="214" spans="1:8" x14ac:dyDescent="0.35">
      <c r="A214" s="16" t="s">
        <v>94</v>
      </c>
      <c r="B214" s="16">
        <v>920</v>
      </c>
      <c r="C214" s="16">
        <v>85</v>
      </c>
      <c r="D214" s="16">
        <v>588</v>
      </c>
      <c r="E214" s="16">
        <v>2584</v>
      </c>
      <c r="F214" s="16">
        <v>5054</v>
      </c>
      <c r="G214" s="16">
        <v>341</v>
      </c>
      <c r="H214" s="16">
        <v>9572</v>
      </c>
    </row>
    <row r="215" spans="1:8" x14ac:dyDescent="0.35">
      <c r="A215" s="16" t="s">
        <v>95</v>
      </c>
      <c r="B215" s="16">
        <v>-9670</v>
      </c>
      <c r="C215" s="16">
        <v>427</v>
      </c>
      <c r="D215" s="16">
        <v>567</v>
      </c>
      <c r="E215" s="16">
        <v>-816</v>
      </c>
      <c r="F215" s="16">
        <v>-2932</v>
      </c>
      <c r="G215" s="16">
        <v>-4909</v>
      </c>
      <c r="H215" s="16">
        <v>-17333</v>
      </c>
    </row>
    <row r="216" spans="1:8" x14ac:dyDescent="0.35">
      <c r="A216" s="16" t="s">
        <v>96</v>
      </c>
      <c r="B216" s="16">
        <v>-1566</v>
      </c>
      <c r="C216" s="16">
        <v>64</v>
      </c>
      <c r="D216" s="16">
        <v>567</v>
      </c>
      <c r="E216" s="16">
        <v>-285</v>
      </c>
      <c r="F216" s="16">
        <v>-362</v>
      </c>
      <c r="G216" s="16">
        <v>-535</v>
      </c>
      <c r="H216" s="16">
        <v>-2117</v>
      </c>
    </row>
    <row r="217" spans="1:8" x14ac:dyDescent="0.35">
      <c r="A217" s="16" t="s">
        <v>97</v>
      </c>
      <c r="B217" s="16">
        <v>-401</v>
      </c>
      <c r="C217" s="16">
        <v>181</v>
      </c>
      <c r="D217" s="16">
        <v>520</v>
      </c>
      <c r="E217" s="16">
        <v>-353</v>
      </c>
      <c r="F217" s="16">
        <v>6574</v>
      </c>
      <c r="G217" s="16">
        <v>-406</v>
      </c>
      <c r="H217" s="16">
        <v>6115</v>
      </c>
    </row>
    <row r="218" spans="1:8" x14ac:dyDescent="0.35">
      <c r="A218" s="16" t="s">
        <v>98</v>
      </c>
      <c r="B218" s="16">
        <v>2810</v>
      </c>
      <c r="C218" s="16">
        <v>905</v>
      </c>
      <c r="D218" s="16">
        <v>711</v>
      </c>
      <c r="E218" s="16">
        <v>-1046</v>
      </c>
      <c r="F218" s="16">
        <v>-5046</v>
      </c>
      <c r="G218" s="16">
        <v>-4865</v>
      </c>
      <c r="H218" s="16">
        <v>-6531</v>
      </c>
    </row>
    <row r="219" spans="1:8" x14ac:dyDescent="0.35">
      <c r="A219" s="16" t="s">
        <v>99</v>
      </c>
      <c r="B219" s="16">
        <v>-9269</v>
      </c>
      <c r="C219" s="16">
        <v>12</v>
      </c>
      <c r="D219" s="16">
        <v>667</v>
      </c>
      <c r="E219" s="16">
        <v>-969</v>
      </c>
      <c r="F219" s="16">
        <v>-9484</v>
      </c>
      <c r="G219" s="16">
        <v>6595</v>
      </c>
      <c r="H219" s="16">
        <v>-12448</v>
      </c>
    </row>
    <row r="220" spans="1:8" x14ac:dyDescent="0.35">
      <c r="A220" s="16" t="s">
        <v>100</v>
      </c>
      <c r="B220" s="16">
        <v>2663</v>
      </c>
      <c r="C220" s="16">
        <v>-151</v>
      </c>
      <c r="D220" s="16">
        <v>690</v>
      </c>
      <c r="E220" s="16">
        <v>2894</v>
      </c>
      <c r="F220" s="16">
        <v>4970</v>
      </c>
      <c r="G220" s="16">
        <v>-3892</v>
      </c>
      <c r="H220" s="16">
        <v>7174</v>
      </c>
    </row>
    <row r="221" spans="1:8" x14ac:dyDescent="0.35">
      <c r="A221" s="16" t="s">
        <v>101</v>
      </c>
      <c r="B221" s="16">
        <v>-3837</v>
      </c>
      <c r="C221" s="16">
        <v>475</v>
      </c>
      <c r="D221" s="16">
        <v>463</v>
      </c>
      <c r="E221" s="16">
        <v>-691</v>
      </c>
      <c r="F221" s="16">
        <v>-2404</v>
      </c>
      <c r="G221" s="16">
        <v>-2158</v>
      </c>
      <c r="H221" s="16">
        <v>-8152</v>
      </c>
    </row>
    <row r="222" spans="1:8" x14ac:dyDescent="0.35">
      <c r="A222" s="16" t="s">
        <v>102</v>
      </c>
      <c r="B222" s="16">
        <v>3300</v>
      </c>
      <c r="C222" s="16">
        <v>129</v>
      </c>
      <c r="D222" s="16">
        <v>565</v>
      </c>
      <c r="E222" s="16">
        <v>-561</v>
      </c>
      <c r="F222" s="16">
        <v>2081</v>
      </c>
      <c r="G222" s="16">
        <v>-5268</v>
      </c>
      <c r="H222" s="16">
        <v>246</v>
      </c>
    </row>
    <row r="223" spans="1:8" x14ac:dyDescent="0.35">
      <c r="A223" s="16" t="s">
        <v>103</v>
      </c>
      <c r="B223" s="16">
        <v>-4053</v>
      </c>
      <c r="C223" s="16">
        <v>556</v>
      </c>
      <c r="D223" s="16">
        <v>569</v>
      </c>
      <c r="E223" s="16">
        <v>-468</v>
      </c>
      <c r="F223" s="16">
        <v>-5936</v>
      </c>
      <c r="G223" s="16">
        <v>406</v>
      </c>
      <c r="H223" s="16">
        <v>-8926</v>
      </c>
    </row>
    <row r="224" spans="1:8" x14ac:dyDescent="0.35">
      <c r="A224" s="16" t="s">
        <v>104</v>
      </c>
      <c r="B224" s="16">
        <v>1094</v>
      </c>
      <c r="C224" s="16">
        <v>-42</v>
      </c>
      <c r="D224" s="16">
        <v>539</v>
      </c>
      <c r="E224" s="16">
        <v>-1170</v>
      </c>
      <c r="F224" s="16">
        <v>-7382</v>
      </c>
      <c r="G224" s="16">
        <v>-571</v>
      </c>
      <c r="H224" s="16">
        <v>-7532</v>
      </c>
    </row>
    <row r="225" spans="1:8" x14ac:dyDescent="0.35">
      <c r="A225" s="16" t="s">
        <v>105</v>
      </c>
      <c r="B225" s="16">
        <v>1219</v>
      </c>
      <c r="C225" s="16">
        <v>168</v>
      </c>
      <c r="D225" s="16">
        <v>537</v>
      </c>
      <c r="E225" s="16">
        <v>-1013</v>
      </c>
      <c r="F225" s="16">
        <v>977</v>
      </c>
      <c r="G225" s="16">
        <v>692</v>
      </c>
      <c r="H225" s="16">
        <v>2580</v>
      </c>
    </row>
    <row r="226" spans="1:8" x14ac:dyDescent="0.35">
      <c r="A226" s="16" t="s">
        <v>106</v>
      </c>
      <c r="B226" s="16">
        <v>1284</v>
      </c>
      <c r="C226" s="16">
        <v>123</v>
      </c>
      <c r="D226" s="16">
        <v>553</v>
      </c>
      <c r="E226" s="16">
        <v>2386</v>
      </c>
      <c r="F226" s="16">
        <v>3993</v>
      </c>
      <c r="G226" s="16">
        <v>366</v>
      </c>
      <c r="H226" s="16">
        <v>8705</v>
      </c>
    </row>
    <row r="227" spans="1:8" x14ac:dyDescent="0.35">
      <c r="A227" s="16" t="s">
        <v>107</v>
      </c>
      <c r="B227" s="16">
        <v>-6869</v>
      </c>
      <c r="C227" s="16">
        <v>692</v>
      </c>
      <c r="D227" s="16">
        <v>524</v>
      </c>
      <c r="E227" s="16">
        <v>-1047</v>
      </c>
      <c r="F227" s="16">
        <v>-6180</v>
      </c>
      <c r="G227" s="16">
        <v>-3966</v>
      </c>
      <c r="H227" s="16">
        <v>-16846</v>
      </c>
    </row>
    <row r="228" spans="1:8" x14ac:dyDescent="0.35">
      <c r="A228" s="16" t="s">
        <v>108</v>
      </c>
      <c r="B228" s="16">
        <v>-3959</v>
      </c>
      <c r="C228" s="16">
        <v>67</v>
      </c>
      <c r="D228" s="16">
        <v>773</v>
      </c>
      <c r="E228" s="16">
        <v>-418</v>
      </c>
      <c r="F228" s="16">
        <v>1734</v>
      </c>
      <c r="G228" s="16">
        <v>-499</v>
      </c>
      <c r="H228" s="16">
        <v>-2302</v>
      </c>
    </row>
    <row r="229" spans="1:8" x14ac:dyDescent="0.35">
      <c r="A229" s="16" t="s">
        <v>109</v>
      </c>
      <c r="B229" s="16">
        <v>-677</v>
      </c>
      <c r="C229" s="16">
        <v>197</v>
      </c>
      <c r="D229" s="16">
        <v>600</v>
      </c>
      <c r="E229" s="16">
        <v>-527</v>
      </c>
      <c r="F229" s="16">
        <v>7307</v>
      </c>
      <c r="G229" s="16">
        <v>-896</v>
      </c>
      <c r="H229" s="16">
        <v>6004</v>
      </c>
    </row>
    <row r="230" spans="1:8" x14ac:dyDescent="0.35">
      <c r="A230" s="16" t="s">
        <v>110</v>
      </c>
      <c r="B230" s="16">
        <v>-281</v>
      </c>
      <c r="C230" s="16">
        <v>750</v>
      </c>
      <c r="D230" s="16">
        <v>377</v>
      </c>
      <c r="E230" s="16">
        <v>-765</v>
      </c>
      <c r="F230" s="16">
        <v>-4176</v>
      </c>
      <c r="G230" s="16">
        <v>-92</v>
      </c>
      <c r="H230" s="16">
        <v>-4187</v>
      </c>
    </row>
    <row r="231" spans="1:8" x14ac:dyDescent="0.35">
      <c r="A231" s="16" t="s">
        <v>111</v>
      </c>
      <c r="B231" s="16">
        <v>1424</v>
      </c>
      <c r="C231" s="16">
        <v>30</v>
      </c>
      <c r="D231" s="16">
        <v>332</v>
      </c>
      <c r="E231" s="16">
        <v>-1064</v>
      </c>
      <c r="F231" s="16">
        <v>3242</v>
      </c>
      <c r="G231" s="16">
        <v>-1040</v>
      </c>
      <c r="H231" s="16">
        <v>2924</v>
      </c>
    </row>
    <row r="232" spans="1:8" x14ac:dyDescent="0.35">
      <c r="A232" s="16" t="s">
        <v>112</v>
      </c>
      <c r="B232" s="16">
        <v>-590</v>
      </c>
      <c r="C232" s="16">
        <v>52</v>
      </c>
      <c r="D232" s="16">
        <v>527</v>
      </c>
      <c r="E232" s="16">
        <v>2925</v>
      </c>
      <c r="F232" s="16">
        <v>5002</v>
      </c>
      <c r="G232" s="16">
        <v>-33</v>
      </c>
      <c r="H232" s="16">
        <v>7883</v>
      </c>
    </row>
    <row r="233" spans="1:8" x14ac:dyDescent="0.35">
      <c r="A233" s="16" t="s">
        <v>113</v>
      </c>
      <c r="B233" s="16">
        <v>-1982</v>
      </c>
      <c r="C233" s="16">
        <v>-159</v>
      </c>
      <c r="D233" s="16">
        <v>88</v>
      </c>
      <c r="E233" s="16">
        <v>-1024</v>
      </c>
      <c r="F233" s="16">
        <v>-4834</v>
      </c>
      <c r="G233" s="16">
        <v>-1736</v>
      </c>
      <c r="H233" s="16">
        <v>-9647</v>
      </c>
    </row>
    <row r="234" spans="1:8" x14ac:dyDescent="0.35">
      <c r="A234" s="16" t="s">
        <v>114</v>
      </c>
      <c r="B234" s="16">
        <v>-1044</v>
      </c>
      <c r="C234" s="16">
        <v>367</v>
      </c>
      <c r="D234" s="16">
        <v>543</v>
      </c>
      <c r="E234" s="16">
        <v>-647</v>
      </c>
      <c r="F234" s="16">
        <v>1499</v>
      </c>
      <c r="G234" s="16">
        <v>-484</v>
      </c>
      <c r="H234" s="16">
        <v>234</v>
      </c>
    </row>
    <row r="235" spans="1:8" x14ac:dyDescent="0.35">
      <c r="A235" s="16" t="s">
        <v>115</v>
      </c>
      <c r="B235" s="16">
        <v>1409</v>
      </c>
      <c r="C235" s="16">
        <v>918</v>
      </c>
      <c r="D235" s="16">
        <v>502</v>
      </c>
      <c r="E235" s="16">
        <v>1045</v>
      </c>
      <c r="F235" s="16">
        <v>3878</v>
      </c>
      <c r="G235" s="16">
        <v>-4702</v>
      </c>
      <c r="H235" s="16">
        <v>3050</v>
      </c>
    </row>
    <row r="236" spans="1:8" x14ac:dyDescent="0.35">
      <c r="A236" s="16" t="s">
        <v>116</v>
      </c>
      <c r="B236" s="16">
        <v>3200</v>
      </c>
      <c r="C236" s="16">
        <v>535</v>
      </c>
      <c r="D236" s="16">
        <v>512</v>
      </c>
      <c r="E236" s="16">
        <v>-1010</v>
      </c>
      <c r="F236" s="16">
        <v>-7902</v>
      </c>
      <c r="G236" s="16">
        <v>-1040</v>
      </c>
      <c r="H236" s="16">
        <v>-5705</v>
      </c>
    </row>
    <row r="237" spans="1:8" x14ac:dyDescent="0.35">
      <c r="A237" s="16" t="s">
        <v>117</v>
      </c>
      <c r="B237" s="16">
        <v>3314</v>
      </c>
      <c r="C237" s="16">
        <v>664</v>
      </c>
      <c r="D237" s="16">
        <v>512</v>
      </c>
      <c r="E237" s="16">
        <v>-640</v>
      </c>
      <c r="F237" s="16">
        <v>980</v>
      </c>
      <c r="G237" s="16">
        <v>1368</v>
      </c>
      <c r="H237" s="16">
        <v>6198</v>
      </c>
    </row>
    <row r="238" spans="1:8" x14ac:dyDescent="0.35">
      <c r="A238" s="16" t="s">
        <v>118</v>
      </c>
      <c r="B238" s="16">
        <v>2948</v>
      </c>
      <c r="C238" s="16">
        <v>469</v>
      </c>
      <c r="D238" s="16">
        <v>518</v>
      </c>
      <c r="E238" s="16">
        <v>2503</v>
      </c>
      <c r="F238" s="16">
        <v>3468</v>
      </c>
      <c r="G238" s="16">
        <v>-764</v>
      </c>
      <c r="H238" s="16">
        <v>9142</v>
      </c>
    </row>
    <row r="239" spans="1:8" x14ac:dyDescent="0.35">
      <c r="A239" s="16" t="s">
        <v>119</v>
      </c>
      <c r="B239" s="16">
        <v>-3418</v>
      </c>
      <c r="C239" s="16">
        <v>318</v>
      </c>
      <c r="D239" s="16">
        <v>539</v>
      </c>
      <c r="E239" s="16">
        <v>-1212</v>
      </c>
      <c r="F239" s="16">
        <v>-3425</v>
      </c>
      <c r="G239" s="16">
        <v>-4568</v>
      </c>
      <c r="H239" s="16">
        <v>-11766</v>
      </c>
    </row>
    <row r="240" spans="1:8" x14ac:dyDescent="0.35">
      <c r="A240" s="16" t="s">
        <v>120</v>
      </c>
      <c r="B240" s="16">
        <v>-337</v>
      </c>
      <c r="C240" s="16">
        <v>-421</v>
      </c>
      <c r="D240" s="16">
        <v>576</v>
      </c>
      <c r="E240" s="16">
        <v>-639</v>
      </c>
      <c r="F240" s="16">
        <v>1172</v>
      </c>
      <c r="G240" s="16">
        <v>-2216</v>
      </c>
      <c r="H240" s="16">
        <v>-1865</v>
      </c>
    </row>
    <row r="241" spans="1:8" x14ac:dyDescent="0.35">
      <c r="A241" s="16" t="s">
        <v>121</v>
      </c>
      <c r="B241" s="16">
        <v>993</v>
      </c>
      <c r="C241" s="16">
        <v>-752</v>
      </c>
      <c r="D241" s="16">
        <v>545</v>
      </c>
      <c r="E241" s="16">
        <v>167</v>
      </c>
      <c r="F241" s="16">
        <v>6769</v>
      </c>
      <c r="G241" s="16">
        <v>12</v>
      </c>
      <c r="H241" s="16">
        <v>7734</v>
      </c>
    </row>
    <row r="242" spans="1:8" x14ac:dyDescent="0.35">
      <c r="A242" s="16" t="s">
        <v>122</v>
      </c>
      <c r="B242" s="16">
        <v>2376</v>
      </c>
      <c r="C242" s="16">
        <v>806</v>
      </c>
      <c r="D242" s="16">
        <v>508</v>
      </c>
      <c r="E242" s="16">
        <v>-927</v>
      </c>
      <c r="F242" s="16">
        <v>-6260</v>
      </c>
      <c r="G242" s="16">
        <v>484</v>
      </c>
      <c r="H242" s="16">
        <v>-3013</v>
      </c>
    </row>
    <row r="243" spans="1:8" x14ac:dyDescent="0.35">
      <c r="A243" s="16" t="s">
        <v>123</v>
      </c>
      <c r="B243" s="16">
        <v>3507</v>
      </c>
      <c r="C243" s="16">
        <v>29</v>
      </c>
      <c r="D243" s="16">
        <v>509</v>
      </c>
      <c r="E243" s="16">
        <v>-1096</v>
      </c>
      <c r="F243" s="16">
        <v>58</v>
      </c>
      <c r="G243" s="16">
        <v>-584</v>
      </c>
      <c r="H243" s="16">
        <v>2423</v>
      </c>
    </row>
    <row r="244" spans="1:8" x14ac:dyDescent="0.35">
      <c r="A244" s="16" t="s">
        <v>124</v>
      </c>
      <c r="B244" s="16">
        <v>3323</v>
      </c>
      <c r="C244" s="16">
        <v>29</v>
      </c>
      <c r="D244" s="16">
        <v>511</v>
      </c>
      <c r="E244" s="16">
        <v>2677</v>
      </c>
      <c r="F244" s="16">
        <v>1759</v>
      </c>
      <c r="G244" s="16">
        <v>-1013</v>
      </c>
      <c r="H244" s="16">
        <v>7286</v>
      </c>
    </row>
    <row r="245" spans="1:8" x14ac:dyDescent="0.35">
      <c r="A245" s="16" t="s">
        <v>125</v>
      </c>
      <c r="B245" s="16">
        <v>-701</v>
      </c>
      <c r="C245" s="16">
        <v>-32</v>
      </c>
      <c r="D245" s="16">
        <v>500</v>
      </c>
      <c r="E245" s="16">
        <v>-191</v>
      </c>
      <c r="F245" s="16">
        <v>-3938</v>
      </c>
      <c r="G245" s="16">
        <v>-2618</v>
      </c>
      <c r="H245" s="16">
        <v>-6980</v>
      </c>
    </row>
    <row r="246" spans="1:8" x14ac:dyDescent="0.35">
      <c r="A246" s="16" t="s">
        <v>126</v>
      </c>
      <c r="B246" s="16">
        <v>2132</v>
      </c>
      <c r="C246" s="16">
        <v>57</v>
      </c>
      <c r="D246" s="16">
        <v>504</v>
      </c>
      <c r="E246" s="16">
        <v>-319</v>
      </c>
      <c r="F246" s="16">
        <v>1818</v>
      </c>
      <c r="G246" s="16">
        <v>-2106</v>
      </c>
      <c r="H246" s="16">
        <v>2086</v>
      </c>
    </row>
    <row r="247" spans="1:8" x14ac:dyDescent="0.35">
      <c r="A247" s="16" t="s">
        <v>127</v>
      </c>
      <c r="B247" s="16">
        <v>4445</v>
      </c>
      <c r="C247" s="16">
        <v>931</v>
      </c>
      <c r="D247" s="16">
        <v>504</v>
      </c>
      <c r="E247" s="16">
        <v>-113</v>
      </c>
      <c r="F247" s="16">
        <v>5464</v>
      </c>
      <c r="G247" s="16">
        <v>-6047</v>
      </c>
      <c r="H247" s="16">
        <v>5184</v>
      </c>
    </row>
    <row r="248" spans="1:8" x14ac:dyDescent="0.35">
      <c r="A248" s="16" t="s">
        <v>128</v>
      </c>
      <c r="B248" s="16">
        <v>3807</v>
      </c>
      <c r="C248" s="16">
        <v>63</v>
      </c>
      <c r="D248" s="16">
        <v>1004</v>
      </c>
      <c r="E248" s="16">
        <v>-808</v>
      </c>
      <c r="F248" s="16">
        <v>-5924</v>
      </c>
      <c r="G248" s="16">
        <v>-261</v>
      </c>
      <c r="H248" s="16">
        <v>-2119</v>
      </c>
    </row>
    <row r="249" spans="1:8" x14ac:dyDescent="0.35">
      <c r="A249" s="16" t="s">
        <v>129</v>
      </c>
      <c r="B249" s="16">
        <v>5167</v>
      </c>
      <c r="C249" s="16">
        <v>8</v>
      </c>
      <c r="D249" s="16">
        <v>500</v>
      </c>
      <c r="E249" s="16">
        <v>-1049</v>
      </c>
      <c r="F249" s="16">
        <v>-283</v>
      </c>
      <c r="G249" s="16">
        <v>2965</v>
      </c>
      <c r="H249" s="16">
        <v>7308</v>
      </c>
    </row>
    <row r="250" spans="1:8" x14ac:dyDescent="0.35">
      <c r="A250" s="16" t="s">
        <v>130</v>
      </c>
      <c r="B250" s="16">
        <v>4907</v>
      </c>
      <c r="C250" s="16">
        <v>-3</v>
      </c>
      <c r="D250" s="16">
        <v>606</v>
      </c>
      <c r="E250" s="16">
        <v>1756</v>
      </c>
      <c r="F250" s="16">
        <v>3898</v>
      </c>
      <c r="G250" s="16">
        <v>483</v>
      </c>
      <c r="H250" s="16">
        <v>11647</v>
      </c>
    </row>
    <row r="251" spans="1:8" x14ac:dyDescent="0.35">
      <c r="A251" s="16" t="s">
        <v>131</v>
      </c>
      <c r="B251" s="16">
        <v>640</v>
      </c>
      <c r="C251" s="16">
        <v>889</v>
      </c>
      <c r="D251" s="16">
        <v>423</v>
      </c>
      <c r="E251" s="16">
        <v>-707</v>
      </c>
      <c r="F251" s="16">
        <v>-6000</v>
      </c>
      <c r="G251" s="16">
        <v>-6898</v>
      </c>
      <c r="H251" s="16">
        <v>-11653</v>
      </c>
    </row>
    <row r="252" spans="1:8" x14ac:dyDescent="0.35">
      <c r="A252" s="16" t="s">
        <v>132</v>
      </c>
      <c r="B252" s="16">
        <v>2896</v>
      </c>
      <c r="C252" s="16">
        <v>102</v>
      </c>
      <c r="D252" s="16">
        <v>394</v>
      </c>
      <c r="E252" s="16">
        <v>-684</v>
      </c>
      <c r="F252" s="16">
        <v>1686</v>
      </c>
      <c r="G252" s="16">
        <v>-4174</v>
      </c>
      <c r="H252" s="16">
        <v>220</v>
      </c>
    </row>
    <row r="253" spans="1:8" x14ac:dyDescent="0.35">
      <c r="A253" s="16" t="s">
        <v>133</v>
      </c>
      <c r="B253" s="16">
        <v>2516</v>
      </c>
      <c r="C253" s="16">
        <v>311</v>
      </c>
      <c r="D253" s="16">
        <v>423</v>
      </c>
      <c r="E253" s="16">
        <v>240</v>
      </c>
      <c r="F253" s="16">
        <v>8360</v>
      </c>
      <c r="G253" s="16">
        <v>-857</v>
      </c>
      <c r="H253" s="16">
        <v>10993</v>
      </c>
    </row>
    <row r="254" spans="1:8" x14ac:dyDescent="0.35">
      <c r="A254" s="16" t="s">
        <v>134</v>
      </c>
      <c r="B254" s="16">
        <v>3179</v>
      </c>
      <c r="C254" s="16">
        <v>797</v>
      </c>
      <c r="D254" s="16">
        <v>519</v>
      </c>
      <c r="E254" s="16">
        <v>-918</v>
      </c>
      <c r="F254" s="16">
        <v>-5035</v>
      </c>
      <c r="G254" s="16">
        <v>1961</v>
      </c>
      <c r="H254" s="16">
        <v>503</v>
      </c>
    </row>
    <row r="255" spans="1:8" x14ac:dyDescent="0.35">
      <c r="A255" s="16" t="s">
        <v>135</v>
      </c>
      <c r="B255" s="16">
        <v>6104</v>
      </c>
      <c r="C255" s="16">
        <v>-57</v>
      </c>
      <c r="D255" s="16">
        <v>510</v>
      </c>
      <c r="E255" s="16">
        <v>72</v>
      </c>
      <c r="F255" s="16">
        <v>920</v>
      </c>
      <c r="G255" s="16">
        <v>-1735</v>
      </c>
      <c r="H255" s="16">
        <v>5814</v>
      </c>
    </row>
    <row r="256" spans="1:8" x14ac:dyDescent="0.35">
      <c r="A256" s="16" t="s">
        <v>136</v>
      </c>
      <c r="B256" s="16">
        <v>4394</v>
      </c>
      <c r="C256" s="16">
        <v>-69</v>
      </c>
      <c r="D256" s="16">
        <v>528</v>
      </c>
      <c r="E256" s="16">
        <v>2075</v>
      </c>
      <c r="F256" s="16">
        <v>6487</v>
      </c>
      <c r="G256" s="16">
        <v>-3313</v>
      </c>
      <c r="H256" s="16">
        <v>10102</v>
      </c>
    </row>
    <row r="257" spans="1:8" x14ac:dyDescent="0.35">
      <c r="A257" s="16" t="s">
        <v>137</v>
      </c>
      <c r="B257" s="16">
        <v>1562</v>
      </c>
      <c r="C257" s="16">
        <v>-94</v>
      </c>
      <c r="D257" s="16">
        <v>575</v>
      </c>
      <c r="E257" s="16">
        <v>-683</v>
      </c>
      <c r="F257" s="16">
        <v>-5963</v>
      </c>
      <c r="G257" s="16">
        <v>-1288</v>
      </c>
      <c r="H257" s="16">
        <v>-5891</v>
      </c>
    </row>
    <row r="258" spans="1:8" x14ac:dyDescent="0.35">
      <c r="A258" s="16" t="s">
        <v>138</v>
      </c>
      <c r="B258" s="16">
        <v>4217</v>
      </c>
      <c r="C258" s="16">
        <v>-71</v>
      </c>
      <c r="D258" s="16">
        <v>576</v>
      </c>
      <c r="E258" s="16">
        <v>-864</v>
      </c>
      <c r="F258" s="16">
        <v>1428</v>
      </c>
      <c r="G258" s="16">
        <v>-1768</v>
      </c>
      <c r="H258" s="16">
        <v>3518</v>
      </c>
    </row>
    <row r="259" spans="1:8" x14ac:dyDescent="0.35">
      <c r="A259" s="16" t="s">
        <v>139</v>
      </c>
      <c r="B259" s="16">
        <v>5925</v>
      </c>
      <c r="C259" s="16">
        <v>703</v>
      </c>
      <c r="D259" s="16">
        <v>590</v>
      </c>
      <c r="E259" s="16">
        <v>691</v>
      </c>
      <c r="F259" s="16">
        <v>6494</v>
      </c>
      <c r="G259" s="16">
        <v>-6041</v>
      </c>
      <c r="H259" s="16">
        <v>8362</v>
      </c>
    </row>
    <row r="260" spans="1:8" x14ac:dyDescent="0.35">
      <c r="A260" s="16" t="s">
        <v>140</v>
      </c>
      <c r="B260" s="16">
        <v>4360</v>
      </c>
      <c r="C260" s="16">
        <v>-49</v>
      </c>
      <c r="D260" s="16">
        <v>507</v>
      </c>
      <c r="E260" s="16">
        <v>-1122</v>
      </c>
      <c r="F260" s="16">
        <v>-3921</v>
      </c>
      <c r="G260" s="16">
        <v>-1193</v>
      </c>
      <c r="H260" s="16">
        <v>-1418</v>
      </c>
    </row>
    <row r="261" spans="1:8" x14ac:dyDescent="0.35">
      <c r="A261" s="16" t="s">
        <v>141</v>
      </c>
      <c r="B261" s="16">
        <v>5433</v>
      </c>
      <c r="C261" s="16">
        <v>1215</v>
      </c>
      <c r="D261" s="16">
        <v>496</v>
      </c>
      <c r="E261" s="16">
        <v>-1183</v>
      </c>
      <c r="F261" s="16">
        <v>1917</v>
      </c>
      <c r="G261" s="16">
        <v>-2084</v>
      </c>
      <c r="H261" s="16">
        <v>5794</v>
      </c>
    </row>
    <row r="262" spans="1:8" x14ac:dyDescent="0.35">
      <c r="A262" s="16" t="s">
        <v>142</v>
      </c>
      <c r="B262" s="16">
        <v>5168</v>
      </c>
      <c r="C262" s="16">
        <v>-70</v>
      </c>
      <c r="D262" s="16">
        <v>688</v>
      </c>
      <c r="E262" s="16">
        <v>1385</v>
      </c>
      <c r="F262" s="16">
        <v>5382</v>
      </c>
      <c r="G262" s="16">
        <v>431</v>
      </c>
      <c r="H262" s="16">
        <v>12984</v>
      </c>
    </row>
    <row r="263" spans="1:8" x14ac:dyDescent="0.35">
      <c r="A263" s="16" t="s">
        <v>143</v>
      </c>
      <c r="B263" s="16">
        <v>922</v>
      </c>
      <c r="C263" s="16">
        <v>706</v>
      </c>
      <c r="D263" s="16">
        <v>401</v>
      </c>
      <c r="E263" s="16">
        <v>-653</v>
      </c>
      <c r="F263" s="16">
        <v>-7801</v>
      </c>
      <c r="G263" s="16">
        <v>-8321</v>
      </c>
      <c r="H263" s="16">
        <v>-14746</v>
      </c>
    </row>
    <row r="264" spans="1:8" x14ac:dyDescent="0.35">
      <c r="A264" s="16" t="s">
        <v>144</v>
      </c>
      <c r="B264" s="16">
        <v>887</v>
      </c>
      <c r="C264" s="16">
        <v>-97</v>
      </c>
      <c r="D264" s="16">
        <v>427</v>
      </c>
      <c r="E264" s="16">
        <v>-623</v>
      </c>
      <c r="F264" s="16">
        <v>1803</v>
      </c>
      <c r="G264" s="16">
        <v>-2243</v>
      </c>
      <c r="H264" s="16">
        <v>153</v>
      </c>
    </row>
    <row r="265" spans="1:8" x14ac:dyDescent="0.35">
      <c r="A265" s="16" t="s">
        <v>145</v>
      </c>
      <c r="B265" s="16">
        <v>1372</v>
      </c>
      <c r="C265" s="16">
        <v>-191</v>
      </c>
      <c r="D265" s="16">
        <v>412</v>
      </c>
      <c r="E265" s="16">
        <v>913</v>
      </c>
      <c r="F265" s="16">
        <v>8475</v>
      </c>
      <c r="G265" s="16">
        <v>3829</v>
      </c>
      <c r="H265" s="16">
        <v>14810</v>
      </c>
    </row>
    <row r="266" spans="1:8" x14ac:dyDescent="0.35">
      <c r="A266" s="16" t="s">
        <v>146</v>
      </c>
      <c r="B266" s="16">
        <v>7804</v>
      </c>
      <c r="C266" s="16">
        <v>779</v>
      </c>
      <c r="D266" s="16">
        <v>564</v>
      </c>
      <c r="E266" s="16">
        <v>-851</v>
      </c>
      <c r="F266" s="16">
        <v>-8129</v>
      </c>
      <c r="G266" s="16">
        <v>-2252</v>
      </c>
      <c r="H266" s="16">
        <v>-2085</v>
      </c>
    </row>
    <row r="267" spans="1:8" x14ac:dyDescent="0.35">
      <c r="A267" s="16" t="s">
        <v>147</v>
      </c>
      <c r="B267" s="16">
        <v>5941</v>
      </c>
      <c r="C267" s="16">
        <v>-92</v>
      </c>
      <c r="D267" s="16">
        <v>560</v>
      </c>
      <c r="E267" s="16">
        <v>-1390</v>
      </c>
      <c r="F267" s="16">
        <v>2738</v>
      </c>
      <c r="G267" s="16">
        <v>-4540</v>
      </c>
      <c r="H267" s="16">
        <v>3217</v>
      </c>
    </row>
    <row r="268" spans="1:8" x14ac:dyDescent="0.35">
      <c r="A268" s="16" t="s">
        <v>148</v>
      </c>
      <c r="B268" s="16">
        <v>2211</v>
      </c>
      <c r="C268" s="16">
        <v>-60</v>
      </c>
      <c r="D268" s="16">
        <v>566</v>
      </c>
      <c r="E268" s="16">
        <v>1622</v>
      </c>
      <c r="F268" s="16">
        <v>5377</v>
      </c>
      <c r="G268" s="16">
        <v>1457</v>
      </c>
      <c r="H268" s="16">
        <v>11173</v>
      </c>
    </row>
    <row r="269" spans="1:8" x14ac:dyDescent="0.35">
      <c r="A269" s="16" t="s">
        <v>149</v>
      </c>
      <c r="B269" s="16">
        <v>2448</v>
      </c>
      <c r="C269" s="16">
        <v>-76</v>
      </c>
      <c r="D269" s="16">
        <v>611</v>
      </c>
      <c r="E269" s="16">
        <v>-621</v>
      </c>
      <c r="F269" s="16">
        <v>-6535</v>
      </c>
      <c r="G269" s="16">
        <v>-2319</v>
      </c>
      <c r="H269" s="16">
        <v>-6492</v>
      </c>
    </row>
    <row r="270" spans="1:8" x14ac:dyDescent="0.35">
      <c r="A270" s="16" t="s">
        <v>150</v>
      </c>
      <c r="B270" s="16">
        <v>4575</v>
      </c>
      <c r="C270" s="16">
        <v>-46</v>
      </c>
      <c r="D270" s="16">
        <v>592</v>
      </c>
      <c r="E270" s="16">
        <v>-1129</v>
      </c>
      <c r="F270" s="16">
        <v>1122</v>
      </c>
      <c r="G270" s="16">
        <v>-1312</v>
      </c>
      <c r="H270" s="16">
        <v>3802</v>
      </c>
    </row>
    <row r="271" spans="1:8" x14ac:dyDescent="0.35">
      <c r="A271" s="16" t="s">
        <v>151</v>
      </c>
      <c r="B271" s="16">
        <v>5936</v>
      </c>
      <c r="C271" s="16">
        <v>693</v>
      </c>
      <c r="D271" s="16">
        <v>632</v>
      </c>
      <c r="E271" s="16">
        <v>1384</v>
      </c>
      <c r="F271" s="16">
        <v>6146</v>
      </c>
      <c r="G271" s="16">
        <v>-3454</v>
      </c>
      <c r="H271" s="16">
        <v>11337</v>
      </c>
    </row>
    <row r="272" spans="1:8" x14ac:dyDescent="0.35">
      <c r="A272" s="16" t="s">
        <v>152</v>
      </c>
      <c r="B272" s="16">
        <v>5181</v>
      </c>
      <c r="C272" s="16">
        <v>-54</v>
      </c>
      <c r="D272" s="16">
        <v>533</v>
      </c>
      <c r="E272" s="16">
        <v>-755</v>
      </c>
      <c r="F272" s="16">
        <v>-1997</v>
      </c>
      <c r="G272" s="16">
        <v>-4153</v>
      </c>
      <c r="H272" s="16">
        <v>-1245</v>
      </c>
    </row>
    <row r="273" spans="1:8" x14ac:dyDescent="0.35">
      <c r="A273" s="16" t="s">
        <v>153</v>
      </c>
      <c r="B273" s="16">
        <v>5883</v>
      </c>
      <c r="C273" s="16">
        <v>-64</v>
      </c>
      <c r="D273" s="16">
        <v>487</v>
      </c>
      <c r="E273" s="16">
        <v>-1336</v>
      </c>
      <c r="F273" s="16">
        <v>3950</v>
      </c>
      <c r="G273" s="16">
        <v>335</v>
      </c>
      <c r="H273" s="16">
        <v>9255</v>
      </c>
    </row>
    <row r="274" spans="1:8" x14ac:dyDescent="0.35">
      <c r="A274" s="16" t="s">
        <v>154</v>
      </c>
      <c r="B274" s="16">
        <v>5414</v>
      </c>
      <c r="C274" s="16">
        <v>-40</v>
      </c>
      <c r="D274" s="16">
        <v>475</v>
      </c>
      <c r="E274" s="16">
        <v>1282</v>
      </c>
      <c r="F274" s="16">
        <v>7622</v>
      </c>
      <c r="G274" s="16">
        <v>175</v>
      </c>
      <c r="H274" s="16">
        <v>14928</v>
      </c>
    </row>
    <row r="275" spans="1:8" x14ac:dyDescent="0.35">
      <c r="A275" s="16" t="s">
        <v>155</v>
      </c>
      <c r="B275" s="16">
        <v>-112</v>
      </c>
      <c r="C275" s="16">
        <v>632</v>
      </c>
      <c r="D275" s="16">
        <v>550</v>
      </c>
      <c r="E275" s="16">
        <v>-911</v>
      </c>
      <c r="F275" s="16">
        <v>-9049</v>
      </c>
      <c r="G275" s="16">
        <v>-7668</v>
      </c>
      <c r="H275" s="16">
        <v>-16558</v>
      </c>
    </row>
    <row r="276" spans="1:8" x14ac:dyDescent="0.35">
      <c r="A276" s="16" t="s">
        <v>156</v>
      </c>
      <c r="B276" s="16">
        <v>3031</v>
      </c>
      <c r="C276" s="16">
        <v>-167</v>
      </c>
      <c r="D276" s="16">
        <v>596</v>
      </c>
      <c r="E276" s="16">
        <v>-962</v>
      </c>
      <c r="F276" s="16">
        <v>-891</v>
      </c>
      <c r="G276" s="16">
        <v>-783</v>
      </c>
      <c r="H276" s="16">
        <v>824</v>
      </c>
    </row>
    <row r="277" spans="1:8" x14ac:dyDescent="0.35">
      <c r="A277" s="16" t="s">
        <v>157</v>
      </c>
      <c r="B277" s="16">
        <v>3350</v>
      </c>
      <c r="C277" s="16">
        <v>-192</v>
      </c>
      <c r="D277" s="16">
        <v>552</v>
      </c>
      <c r="E277" s="16">
        <v>1265</v>
      </c>
      <c r="F277" s="16">
        <v>5034</v>
      </c>
      <c r="G277" s="16">
        <v>4199</v>
      </c>
      <c r="H277" s="16">
        <v>14208</v>
      </c>
    </row>
    <row r="278" spans="1:8" x14ac:dyDescent="0.35">
      <c r="A278" s="16" t="s">
        <v>158</v>
      </c>
      <c r="B278" s="16">
        <v>8602</v>
      </c>
      <c r="C278" s="16">
        <v>971</v>
      </c>
      <c r="D278" s="16">
        <v>838</v>
      </c>
      <c r="E278" s="16">
        <v>-1207</v>
      </c>
      <c r="F278" s="16">
        <v>-5960</v>
      </c>
      <c r="G278" s="16">
        <v>-5476</v>
      </c>
      <c r="H278" s="16">
        <v>-2232</v>
      </c>
    </row>
    <row r="279" spans="1:8" x14ac:dyDescent="0.35">
      <c r="A279" s="16" t="s">
        <v>159</v>
      </c>
      <c r="B279" s="16">
        <v>2250</v>
      </c>
      <c r="C279" s="16">
        <v>42</v>
      </c>
      <c r="D279" s="16">
        <v>600</v>
      </c>
      <c r="E279" s="16">
        <v>-1536</v>
      </c>
      <c r="F279" s="16">
        <v>4265</v>
      </c>
      <c r="G279" s="16">
        <v>263</v>
      </c>
      <c r="H279" s="16">
        <v>5884</v>
      </c>
    </row>
    <row r="280" spans="1:8" x14ac:dyDescent="0.35">
      <c r="A280" s="16" t="s">
        <v>160</v>
      </c>
      <c r="B280" s="16">
        <v>2460</v>
      </c>
      <c r="C280" s="16">
        <v>63</v>
      </c>
      <c r="D280" s="16">
        <v>612</v>
      </c>
      <c r="E280" s="16">
        <v>1857</v>
      </c>
      <c r="F280" s="16">
        <v>6319</v>
      </c>
      <c r="G280" s="16">
        <v>1458</v>
      </c>
      <c r="H280" s="16">
        <v>12769</v>
      </c>
    </row>
    <row r="281" spans="1:8" x14ac:dyDescent="0.35">
      <c r="A281" s="16" t="s">
        <v>161</v>
      </c>
      <c r="B281" s="16">
        <v>1092</v>
      </c>
      <c r="C281" s="16">
        <v>-38</v>
      </c>
      <c r="D281" s="16">
        <v>621</v>
      </c>
      <c r="E281" s="16">
        <v>-715</v>
      </c>
      <c r="F281" s="16">
        <v>-5682</v>
      </c>
      <c r="G281" s="16">
        <v>-3617</v>
      </c>
      <c r="H281" s="16">
        <v>-8339</v>
      </c>
    </row>
    <row r="282" spans="1:8" x14ac:dyDescent="0.35">
      <c r="A282" s="16" t="s">
        <v>162</v>
      </c>
      <c r="B282" s="16">
        <v>4342</v>
      </c>
      <c r="C282" s="16">
        <v>6</v>
      </c>
      <c r="D282" s="16">
        <v>548</v>
      </c>
      <c r="E282" s="16">
        <v>-1312</v>
      </c>
      <c r="F282" s="16">
        <v>1965</v>
      </c>
      <c r="G282" s="16">
        <v>-236</v>
      </c>
      <c r="H282" s="16">
        <v>5313</v>
      </c>
    </row>
    <row r="283" spans="1:8" x14ac:dyDescent="0.35">
      <c r="A283" s="16" t="s">
        <v>163</v>
      </c>
      <c r="B283" s="16">
        <v>5265</v>
      </c>
      <c r="C283" s="16">
        <v>851</v>
      </c>
      <c r="D283" s="16">
        <v>660</v>
      </c>
      <c r="E283" s="16">
        <v>1979</v>
      </c>
      <c r="F283" s="16">
        <v>8755</v>
      </c>
      <c r="G283" s="16">
        <v>-5381</v>
      </c>
      <c r="H283" s="16">
        <v>12129</v>
      </c>
    </row>
    <row r="284" spans="1:8" x14ac:dyDescent="0.35">
      <c r="A284" s="16" t="s">
        <v>164</v>
      </c>
      <c r="B284" s="16">
        <v>4686</v>
      </c>
      <c r="C284" s="16">
        <v>-1131</v>
      </c>
      <c r="D284" s="16">
        <v>581</v>
      </c>
      <c r="E284" s="16">
        <v>-1486</v>
      </c>
      <c r="F284" s="16">
        <v>-5726</v>
      </c>
      <c r="G284" s="16">
        <v>-1365</v>
      </c>
      <c r="H284" s="16">
        <v>-4441</v>
      </c>
    </row>
    <row r="285" spans="1:8" x14ac:dyDescent="0.35">
      <c r="A285" s="16" t="s">
        <v>165</v>
      </c>
      <c r="B285" s="16">
        <v>7949</v>
      </c>
      <c r="C285" s="16">
        <v>12</v>
      </c>
      <c r="D285" s="16">
        <v>637</v>
      </c>
      <c r="E285" s="16">
        <v>-1739</v>
      </c>
      <c r="F285" s="16">
        <v>1808</v>
      </c>
      <c r="G285" s="16">
        <v>612</v>
      </c>
      <c r="H285" s="16">
        <v>9279</v>
      </c>
    </row>
    <row r="286" spans="1:8" x14ac:dyDescent="0.35">
      <c r="A286" s="16" t="s">
        <v>166</v>
      </c>
      <c r="B286" s="16">
        <v>5531</v>
      </c>
      <c r="C286" s="16">
        <v>16</v>
      </c>
      <c r="D286" s="16">
        <v>578</v>
      </c>
      <c r="E286" s="16">
        <v>1642</v>
      </c>
      <c r="F286" s="16">
        <v>5619</v>
      </c>
      <c r="G286" s="16">
        <v>2140</v>
      </c>
      <c r="H286" s="16">
        <v>15526</v>
      </c>
    </row>
    <row r="287" spans="1:8" x14ac:dyDescent="0.35">
      <c r="A287" s="16" t="s">
        <v>167</v>
      </c>
      <c r="B287" s="16">
        <v>-2378</v>
      </c>
      <c r="C287" s="16">
        <v>503</v>
      </c>
      <c r="D287" s="16">
        <v>630</v>
      </c>
      <c r="E287" s="16">
        <v>-766</v>
      </c>
      <c r="F287" s="16">
        <v>-12339</v>
      </c>
      <c r="G287" s="16">
        <v>-6585</v>
      </c>
      <c r="H287" s="16">
        <v>-20935</v>
      </c>
    </row>
    <row r="288" spans="1:8" x14ac:dyDescent="0.35">
      <c r="A288" s="16" t="s">
        <v>168</v>
      </c>
      <c r="B288" s="16">
        <v>3185</v>
      </c>
      <c r="C288" s="16">
        <v>24</v>
      </c>
      <c r="D288" s="16">
        <v>264</v>
      </c>
      <c r="E288" s="16">
        <v>-947</v>
      </c>
      <c r="F288" s="16">
        <v>275</v>
      </c>
      <c r="G288" s="16">
        <v>-445</v>
      </c>
      <c r="H288" s="16">
        <v>2356</v>
      </c>
    </row>
    <row r="289" spans="1:8" x14ac:dyDescent="0.35">
      <c r="A289" s="16" t="s">
        <v>169</v>
      </c>
      <c r="B289" s="16">
        <v>2389</v>
      </c>
      <c r="C289" s="16">
        <v>-10</v>
      </c>
      <c r="D289" s="16">
        <v>582</v>
      </c>
      <c r="E289" s="16">
        <v>1755</v>
      </c>
      <c r="F289" s="16">
        <v>6627</v>
      </c>
      <c r="G289" s="16">
        <v>4388</v>
      </c>
      <c r="H289" s="16">
        <v>15731</v>
      </c>
    </row>
    <row r="290" spans="1:8" x14ac:dyDescent="0.35">
      <c r="A290" s="16" t="s">
        <v>170</v>
      </c>
      <c r="B290" s="16">
        <v>4543</v>
      </c>
      <c r="C290" s="16">
        <v>-694</v>
      </c>
      <c r="D290" s="16">
        <v>728</v>
      </c>
      <c r="E290" s="16">
        <v>-1343</v>
      </c>
      <c r="F290" s="16">
        <v>-4784</v>
      </c>
      <c r="G290" s="16">
        <v>375</v>
      </c>
      <c r="H290" s="16">
        <v>-1175</v>
      </c>
    </row>
    <row r="291" spans="1:8" x14ac:dyDescent="0.35">
      <c r="A291" s="16" t="s">
        <v>171</v>
      </c>
      <c r="B291" s="16">
        <v>4847</v>
      </c>
      <c r="C291" s="16">
        <v>60</v>
      </c>
      <c r="D291" s="16">
        <v>604</v>
      </c>
      <c r="E291" s="16">
        <v>-1561</v>
      </c>
      <c r="F291" s="16">
        <v>6289</v>
      </c>
      <c r="G291" s="16">
        <v>-2518</v>
      </c>
      <c r="H291" s="16">
        <v>7721</v>
      </c>
    </row>
    <row r="292" spans="1:8" x14ac:dyDescent="0.35">
      <c r="A292" s="16" t="s">
        <v>172</v>
      </c>
      <c r="B292" s="16">
        <v>3774</v>
      </c>
      <c r="C292" s="16">
        <v>105</v>
      </c>
      <c r="D292" s="16">
        <v>779</v>
      </c>
      <c r="E292" s="16">
        <v>1692</v>
      </c>
      <c r="F292" s="16">
        <v>8419</v>
      </c>
      <c r="G292" s="16">
        <v>-2174</v>
      </c>
      <c r="H292" s="16">
        <v>12595</v>
      </c>
    </row>
    <row r="293" spans="1:8" x14ac:dyDescent="0.35">
      <c r="A293" s="16" t="s">
        <v>173</v>
      </c>
      <c r="B293" s="16">
        <v>1052</v>
      </c>
      <c r="C293" s="16">
        <v>-147</v>
      </c>
      <c r="D293" s="16">
        <v>782</v>
      </c>
      <c r="E293" s="16">
        <v>1373</v>
      </c>
      <c r="F293" s="16">
        <v>-8332</v>
      </c>
      <c r="G293" s="16">
        <v>-4886</v>
      </c>
      <c r="H293" s="16">
        <v>-10158</v>
      </c>
    </row>
    <row r="294" spans="1:8" x14ac:dyDescent="0.35">
      <c r="A294" s="16" t="s">
        <v>174</v>
      </c>
      <c r="B294" s="16">
        <v>3600</v>
      </c>
      <c r="C294" s="16">
        <v>-232</v>
      </c>
      <c r="D294" s="16">
        <v>782</v>
      </c>
      <c r="E294" s="16">
        <v>-1197</v>
      </c>
      <c r="F294" s="16">
        <v>-34</v>
      </c>
      <c r="G294" s="16">
        <v>788</v>
      </c>
      <c r="H294" s="16">
        <v>3707</v>
      </c>
    </row>
    <row r="295" spans="1:8" x14ac:dyDescent="0.35">
      <c r="A295" s="16" t="s">
        <v>175</v>
      </c>
      <c r="B295" s="16">
        <v>6867</v>
      </c>
      <c r="C295" s="16">
        <v>847</v>
      </c>
      <c r="D295" s="16">
        <v>677</v>
      </c>
      <c r="E295" s="16">
        <v>2227</v>
      </c>
      <c r="F295" s="16">
        <v>6714</v>
      </c>
      <c r="G295" s="16">
        <v>-5086</v>
      </c>
      <c r="H295" s="16">
        <v>12246</v>
      </c>
    </row>
    <row r="296" spans="1:8" x14ac:dyDescent="0.35">
      <c r="A296" s="16" t="s">
        <v>176</v>
      </c>
      <c r="B296" s="16">
        <v>4152</v>
      </c>
      <c r="C296" s="16">
        <v>-166</v>
      </c>
      <c r="D296" s="16">
        <v>-2214</v>
      </c>
      <c r="E296" s="16">
        <v>-1586</v>
      </c>
      <c r="F296" s="16">
        <v>-6738</v>
      </c>
      <c r="G296" s="16">
        <v>-674</v>
      </c>
      <c r="H296" s="16">
        <v>-7226</v>
      </c>
    </row>
    <row r="297" spans="1:8" x14ac:dyDescent="0.35">
      <c r="A297" s="16" t="s">
        <v>177</v>
      </c>
      <c r="B297" s="16">
        <v>7050</v>
      </c>
      <c r="C297" s="16">
        <v>-167</v>
      </c>
      <c r="D297" s="16">
        <v>691</v>
      </c>
      <c r="E297" s="16">
        <v>-1794</v>
      </c>
      <c r="F297" s="16">
        <v>1159</v>
      </c>
      <c r="G297" s="16">
        <v>-438</v>
      </c>
      <c r="H297" s="16">
        <v>6501</v>
      </c>
    </row>
    <row r="298" spans="1:8" x14ac:dyDescent="0.35">
      <c r="A298" s="16" t="s">
        <v>178</v>
      </c>
      <c r="B298" s="16">
        <v>4532</v>
      </c>
      <c r="C298" s="16">
        <v>-155</v>
      </c>
      <c r="D298" s="16">
        <v>352</v>
      </c>
      <c r="E298" s="16">
        <v>1387</v>
      </c>
      <c r="F298" s="16">
        <v>5701</v>
      </c>
      <c r="G298" s="16">
        <v>1101</v>
      </c>
      <c r="H298" s="16">
        <v>12918</v>
      </c>
    </row>
    <row r="299" spans="1:8" x14ac:dyDescent="0.35">
      <c r="A299" s="16" t="s">
        <v>179</v>
      </c>
      <c r="B299" s="16">
        <v>-4433</v>
      </c>
      <c r="C299" s="16">
        <v>457</v>
      </c>
      <c r="D299" s="16">
        <v>698</v>
      </c>
      <c r="E299" s="16">
        <v>-1184</v>
      </c>
      <c r="F299" s="16">
        <v>-9600</v>
      </c>
      <c r="G299" s="16">
        <v>-6323</v>
      </c>
      <c r="H299" s="16">
        <v>-20385</v>
      </c>
    </row>
    <row r="300" spans="1:8" x14ac:dyDescent="0.35">
      <c r="A300" s="16" t="s">
        <v>180</v>
      </c>
      <c r="B300" s="16">
        <v>592</v>
      </c>
      <c r="C300" s="16">
        <v>-478</v>
      </c>
      <c r="D300" s="16">
        <v>706</v>
      </c>
      <c r="E300" s="16">
        <v>-1440</v>
      </c>
      <c r="F300" s="16">
        <v>2284</v>
      </c>
      <c r="G300" s="16">
        <v>-830</v>
      </c>
      <c r="H300" s="16">
        <v>834</v>
      </c>
    </row>
    <row r="301" spans="1:8" x14ac:dyDescent="0.35">
      <c r="A301" s="16" t="s">
        <v>181</v>
      </c>
      <c r="B301" s="16">
        <v>4362</v>
      </c>
      <c r="C301" s="16">
        <v>-508</v>
      </c>
      <c r="D301" s="16">
        <v>727</v>
      </c>
      <c r="E301" s="16">
        <v>2043</v>
      </c>
      <c r="F301" s="16">
        <v>7210</v>
      </c>
      <c r="G301" s="16">
        <v>4343</v>
      </c>
      <c r="H301" s="16">
        <v>18177</v>
      </c>
    </row>
    <row r="302" spans="1:8" x14ac:dyDescent="0.35">
      <c r="A302" s="16" t="s">
        <v>182</v>
      </c>
      <c r="B302" s="16">
        <v>3369</v>
      </c>
      <c r="C302" s="16">
        <v>936</v>
      </c>
      <c r="D302" s="16">
        <v>676</v>
      </c>
      <c r="E302" s="16">
        <v>-1624</v>
      </c>
      <c r="F302" s="16">
        <v>-7719</v>
      </c>
      <c r="G302" s="16">
        <v>692</v>
      </c>
      <c r="H302" s="16">
        <v>-3669</v>
      </c>
    </row>
    <row r="303" spans="1:8" x14ac:dyDescent="0.35">
      <c r="A303" s="16" t="s">
        <v>183</v>
      </c>
      <c r="B303" s="16">
        <v>4867</v>
      </c>
      <c r="C303" s="16">
        <v>-494</v>
      </c>
      <c r="D303" s="16">
        <v>387</v>
      </c>
      <c r="E303" s="16">
        <v>-1800</v>
      </c>
      <c r="F303" s="16">
        <v>5286</v>
      </c>
      <c r="G303" s="16">
        <v>-2161</v>
      </c>
      <c r="H303" s="16">
        <v>6085</v>
      </c>
    </row>
    <row r="304" spans="1:8" x14ac:dyDescent="0.35">
      <c r="A304" s="16" t="s">
        <v>184</v>
      </c>
      <c r="B304" s="16">
        <v>3961</v>
      </c>
      <c r="C304" s="16">
        <v>-478</v>
      </c>
      <c r="D304" s="16">
        <v>-1744</v>
      </c>
      <c r="E304" s="16">
        <v>1762</v>
      </c>
      <c r="F304" s="16">
        <v>7604</v>
      </c>
      <c r="G304" s="16">
        <v>-1141</v>
      </c>
      <c r="H304" s="16">
        <v>9964</v>
      </c>
    </row>
    <row r="305" spans="1:8" x14ac:dyDescent="0.35">
      <c r="A305" s="16" t="s">
        <v>185</v>
      </c>
      <c r="B305" s="16">
        <v>596</v>
      </c>
      <c r="C305" s="16">
        <v>-381</v>
      </c>
      <c r="D305" s="16">
        <v>649</v>
      </c>
      <c r="E305" s="16">
        <v>-1050</v>
      </c>
      <c r="F305" s="16">
        <v>-11749</v>
      </c>
      <c r="G305" s="16">
        <v>-766</v>
      </c>
      <c r="H305" s="16">
        <v>-12701</v>
      </c>
    </row>
    <row r="306" spans="1:8" x14ac:dyDescent="0.35">
      <c r="A306" s="16" t="s">
        <v>186</v>
      </c>
      <c r="B306" s="16">
        <v>5188</v>
      </c>
      <c r="C306" s="16">
        <v>-361</v>
      </c>
      <c r="D306" s="16">
        <v>672</v>
      </c>
      <c r="E306" s="16">
        <v>-1823</v>
      </c>
      <c r="F306" s="16">
        <v>-493</v>
      </c>
      <c r="G306" s="16">
        <v>1972</v>
      </c>
      <c r="H306" s="16">
        <v>5155</v>
      </c>
    </row>
    <row r="307" spans="1:8" x14ac:dyDescent="0.35">
      <c r="A307" s="16" t="s">
        <v>187</v>
      </c>
      <c r="B307" s="16">
        <v>5449</v>
      </c>
      <c r="C307" s="16">
        <v>775</v>
      </c>
      <c r="D307" s="16">
        <v>661</v>
      </c>
      <c r="E307" s="16">
        <v>2382</v>
      </c>
      <c r="F307" s="16">
        <v>5914</v>
      </c>
      <c r="G307" s="16">
        <v>-6435</v>
      </c>
      <c r="H307" s="16">
        <v>8746</v>
      </c>
    </row>
    <row r="308" spans="1:8" x14ac:dyDescent="0.35">
      <c r="A308" s="16" t="s">
        <v>188</v>
      </c>
      <c r="B308" s="16">
        <v>6183</v>
      </c>
      <c r="C308" s="16">
        <v>1365</v>
      </c>
      <c r="D308" s="16">
        <v>667</v>
      </c>
      <c r="E308" s="16">
        <v>-2055</v>
      </c>
      <c r="F308" s="16">
        <v>-7755</v>
      </c>
      <c r="G308" s="16">
        <v>-3144</v>
      </c>
      <c r="H308" s="16">
        <v>-4739</v>
      </c>
    </row>
    <row r="309" spans="1:8" x14ac:dyDescent="0.35">
      <c r="A309" s="16" t="s">
        <v>189</v>
      </c>
      <c r="B309" s="16">
        <v>6292</v>
      </c>
      <c r="C309" s="16">
        <v>1362</v>
      </c>
      <c r="D309" s="16">
        <v>653</v>
      </c>
      <c r="E309" s="16">
        <v>-1993</v>
      </c>
      <c r="F309" s="16">
        <v>2151</v>
      </c>
      <c r="G309" s="16">
        <v>1063</v>
      </c>
      <c r="H309" s="16">
        <v>9528</v>
      </c>
    </row>
    <row r="310" spans="1:8" x14ac:dyDescent="0.35">
      <c r="A310" s="16" t="s">
        <v>190</v>
      </c>
      <c r="B310" s="16">
        <v>5387</v>
      </c>
      <c r="C310" s="16">
        <v>1369</v>
      </c>
      <c r="D310" s="16">
        <v>631</v>
      </c>
      <c r="E310" s="16">
        <v>1762</v>
      </c>
      <c r="F310" s="16">
        <v>6089</v>
      </c>
      <c r="G310" s="16">
        <v>1069</v>
      </c>
      <c r="H310" s="16">
        <v>16307</v>
      </c>
    </row>
    <row r="311" spans="1:8" x14ac:dyDescent="0.35">
      <c r="A311" s="16" t="s">
        <v>191</v>
      </c>
      <c r="B311" s="16">
        <v>-5466</v>
      </c>
      <c r="C311" s="16">
        <v>1144</v>
      </c>
      <c r="D311" s="16">
        <v>621</v>
      </c>
      <c r="E311" s="16">
        <v>-1302</v>
      </c>
      <c r="F311" s="16">
        <v>-12144</v>
      </c>
      <c r="G311" s="16">
        <v>-4950</v>
      </c>
      <c r="H311" s="16">
        <v>-22097</v>
      </c>
    </row>
    <row r="312" spans="1:8" x14ac:dyDescent="0.35">
      <c r="A312" s="16" t="s">
        <v>192</v>
      </c>
      <c r="B312" s="16">
        <v>3359</v>
      </c>
      <c r="C312" s="16">
        <v>34</v>
      </c>
      <c r="D312" s="16">
        <v>625</v>
      </c>
      <c r="E312" s="16">
        <v>-1691</v>
      </c>
      <c r="F312" s="16">
        <v>-773</v>
      </c>
      <c r="G312" s="16">
        <v>2813</v>
      </c>
      <c r="H312" s="16">
        <v>4367</v>
      </c>
    </row>
    <row r="313" spans="1:8" x14ac:dyDescent="0.35">
      <c r="A313" s="16" t="s">
        <v>193</v>
      </c>
      <c r="B313" s="16">
        <v>5869</v>
      </c>
      <c r="C313" s="16">
        <v>-39</v>
      </c>
      <c r="D313" s="16">
        <v>606</v>
      </c>
      <c r="E313" s="16">
        <v>2620</v>
      </c>
      <c r="F313" s="16">
        <v>3985</v>
      </c>
      <c r="G313" s="16">
        <v>-864</v>
      </c>
      <c r="H313" s="16">
        <v>12177</v>
      </c>
    </row>
    <row r="314" spans="1:8" x14ac:dyDescent="0.35">
      <c r="A314" s="16" t="s">
        <v>194</v>
      </c>
      <c r="B314" s="16">
        <v>6455</v>
      </c>
      <c r="C314" s="16">
        <v>1684</v>
      </c>
      <c r="D314" s="16">
        <v>653</v>
      </c>
      <c r="E314" s="16">
        <v>-2111</v>
      </c>
      <c r="F314" s="16">
        <v>-10021</v>
      </c>
      <c r="G314" s="16">
        <v>3484</v>
      </c>
      <c r="H314" s="16">
        <v>144</v>
      </c>
    </row>
    <row r="315" spans="1:8" x14ac:dyDescent="0.35">
      <c r="A315" s="16" t="s">
        <v>195</v>
      </c>
      <c r="B315" s="16">
        <v>7484</v>
      </c>
      <c r="C315" s="16">
        <v>122</v>
      </c>
      <c r="D315" s="16">
        <v>604</v>
      </c>
      <c r="E315" s="16">
        <v>-1629</v>
      </c>
      <c r="F315" s="16">
        <v>4669</v>
      </c>
      <c r="G315" s="16">
        <v>594</v>
      </c>
      <c r="H315" s="16">
        <v>11844</v>
      </c>
    </row>
    <row r="316" spans="1:8" x14ac:dyDescent="0.35">
      <c r="A316" s="16" t="s">
        <v>196</v>
      </c>
      <c r="B316" s="16">
        <v>6731</v>
      </c>
      <c r="C316" s="16">
        <v>139</v>
      </c>
      <c r="D316" s="16">
        <v>456</v>
      </c>
      <c r="E316" s="16">
        <v>1575</v>
      </c>
      <c r="F316" s="16">
        <v>7738</v>
      </c>
      <c r="G316" s="16">
        <v>-2553</v>
      </c>
      <c r="H316" s="16">
        <v>14086</v>
      </c>
    </row>
    <row r="317" spans="1:8" x14ac:dyDescent="0.35">
      <c r="A317" s="16" t="s">
        <v>197</v>
      </c>
      <c r="B317" s="16">
        <v>3411</v>
      </c>
      <c r="C317" s="16">
        <v>-16</v>
      </c>
      <c r="D317" s="16">
        <v>574</v>
      </c>
      <c r="E317" s="16">
        <v>-1582</v>
      </c>
      <c r="F317" s="16">
        <v>-14583</v>
      </c>
      <c r="G317" s="16">
        <v>-241</v>
      </c>
      <c r="H317" s="16">
        <v>-12437</v>
      </c>
    </row>
    <row r="318" spans="1:8" x14ac:dyDescent="0.35">
      <c r="A318" s="16" t="s">
        <v>198</v>
      </c>
      <c r="B318" s="16">
        <v>8700</v>
      </c>
      <c r="C318" s="16">
        <v>-18</v>
      </c>
      <c r="D318" s="16">
        <v>594</v>
      </c>
      <c r="E318" s="16">
        <v>-1909</v>
      </c>
      <c r="F318" s="16">
        <v>-1760</v>
      </c>
      <c r="G318" s="16">
        <v>6107</v>
      </c>
      <c r="H318" s="16">
        <v>11714</v>
      </c>
    </row>
    <row r="319" spans="1:8" x14ac:dyDescent="0.35">
      <c r="A319" s="16" t="s">
        <v>199</v>
      </c>
      <c r="B319" s="16">
        <v>13032</v>
      </c>
      <c r="C319" s="16">
        <v>1130</v>
      </c>
      <c r="D319" s="16">
        <v>320</v>
      </c>
      <c r="E319" s="16">
        <v>2542</v>
      </c>
      <c r="F319" s="16">
        <v>20401</v>
      </c>
      <c r="G319" s="16">
        <v>2465</v>
      </c>
      <c r="H319" s="16">
        <v>39890</v>
      </c>
    </row>
    <row r="320" spans="1:8" x14ac:dyDescent="0.35">
      <c r="A320" s="16" t="s">
        <v>200</v>
      </c>
      <c r="B320" s="16">
        <v>10744</v>
      </c>
      <c r="C320" s="16">
        <v>61</v>
      </c>
      <c r="D320" s="16">
        <v>545</v>
      </c>
      <c r="E320" s="16">
        <v>-2365</v>
      </c>
      <c r="F320" s="16">
        <v>-4851</v>
      </c>
      <c r="G320" s="16">
        <v>3505</v>
      </c>
      <c r="H320" s="16">
        <v>7639</v>
      </c>
    </row>
    <row r="321" spans="1:8" x14ac:dyDescent="0.35">
      <c r="A321" s="16" t="s">
        <v>201</v>
      </c>
      <c r="B321" s="16">
        <v>12325</v>
      </c>
      <c r="C321" s="16">
        <v>25</v>
      </c>
      <c r="D321" s="16">
        <v>577</v>
      </c>
      <c r="E321" s="16">
        <v>-2002</v>
      </c>
      <c r="F321" s="16">
        <v>4048</v>
      </c>
      <c r="G321" s="16">
        <v>-1566</v>
      </c>
      <c r="H321" s="16">
        <v>13407</v>
      </c>
    </row>
    <row r="322" spans="1:8" x14ac:dyDescent="0.35">
      <c r="A322" s="16" t="s">
        <v>202</v>
      </c>
      <c r="B322" s="16">
        <v>15335</v>
      </c>
      <c r="C322" s="16">
        <v>58</v>
      </c>
      <c r="D322" s="16">
        <v>17898</v>
      </c>
      <c r="E322" s="16">
        <v>1708</v>
      </c>
      <c r="F322" s="16">
        <v>5880</v>
      </c>
      <c r="G322" s="16">
        <v>8781</v>
      </c>
      <c r="H322" s="16">
        <v>49660</v>
      </c>
    </row>
    <row r="323" spans="1:8" x14ac:dyDescent="0.35">
      <c r="A323" s="16" t="s">
        <v>203</v>
      </c>
      <c r="B323" s="16">
        <v>6945</v>
      </c>
      <c r="C323" s="16">
        <v>1304</v>
      </c>
      <c r="D323" s="16">
        <v>9521</v>
      </c>
      <c r="E323" s="16">
        <v>-1329</v>
      </c>
      <c r="F323" s="16">
        <v>-14313</v>
      </c>
      <c r="G323" s="16">
        <v>-3516</v>
      </c>
      <c r="H323" s="16">
        <v>-1388</v>
      </c>
    </row>
    <row r="324" spans="1:8" x14ac:dyDescent="0.35">
      <c r="A324" s="16" t="s">
        <v>204</v>
      </c>
      <c r="B324" s="16">
        <v>11092</v>
      </c>
      <c r="C324" s="16">
        <v>156</v>
      </c>
      <c r="D324" s="16">
        <v>622</v>
      </c>
      <c r="E324" s="16">
        <v>-1394</v>
      </c>
      <c r="F324" s="16">
        <v>-4218</v>
      </c>
      <c r="G324" s="16">
        <v>1655</v>
      </c>
      <c r="H324" s="16">
        <v>7913</v>
      </c>
    </row>
    <row r="325" spans="1:8" x14ac:dyDescent="0.35">
      <c r="A325" s="16" t="s">
        <v>205</v>
      </c>
      <c r="B325" s="16">
        <v>14039</v>
      </c>
      <c r="C325" s="16">
        <v>163</v>
      </c>
      <c r="D325" s="16">
        <v>588</v>
      </c>
      <c r="E325" s="16">
        <v>3611</v>
      </c>
      <c r="F325" s="16">
        <v>3452</v>
      </c>
      <c r="G325" s="16">
        <v>9585</v>
      </c>
      <c r="H325" s="16">
        <v>31438</v>
      </c>
    </row>
    <row r="326" spans="1:8" x14ac:dyDescent="0.35">
      <c r="A326" s="16" t="s">
        <v>206</v>
      </c>
      <c r="B326" s="16">
        <v>10932</v>
      </c>
      <c r="C326" s="16">
        <v>1778</v>
      </c>
      <c r="D326" s="16">
        <v>1251</v>
      </c>
      <c r="E326" s="16">
        <v>-2316</v>
      </c>
      <c r="F326" s="16">
        <v>-4438</v>
      </c>
      <c r="G326" s="16">
        <v>1920</v>
      </c>
      <c r="H326" s="16">
        <v>9127</v>
      </c>
    </row>
    <row r="327" spans="1:8" x14ac:dyDescent="0.35">
      <c r="A327" s="16" t="s">
        <v>207</v>
      </c>
      <c r="B327" s="16">
        <v>13506</v>
      </c>
      <c r="C327" s="16">
        <v>-81</v>
      </c>
      <c r="D327" s="16">
        <v>778</v>
      </c>
      <c r="E327" s="16">
        <v>426</v>
      </c>
      <c r="F327" s="16">
        <v>2375</v>
      </c>
      <c r="G327" s="16">
        <v>1869</v>
      </c>
      <c r="H327" s="16">
        <v>18873</v>
      </c>
    </row>
    <row r="328" spans="1:8" x14ac:dyDescent="0.35">
      <c r="A328" s="16" t="s">
        <v>208</v>
      </c>
      <c r="B328" s="16">
        <v>16536</v>
      </c>
      <c r="C328" s="16">
        <v>-57</v>
      </c>
      <c r="D328" s="16">
        <v>-1566</v>
      </c>
      <c r="E328" s="16">
        <v>2791</v>
      </c>
      <c r="F328" s="16">
        <v>8201</v>
      </c>
      <c r="G328" s="16">
        <v>-3104</v>
      </c>
      <c r="H328" s="16">
        <v>22801</v>
      </c>
    </row>
    <row r="329" spans="1:8" x14ac:dyDescent="0.35">
      <c r="A329" s="16" t="s">
        <v>209</v>
      </c>
      <c r="B329" s="16">
        <v>9322</v>
      </c>
      <c r="C329" s="16">
        <v>-63</v>
      </c>
      <c r="D329" s="16">
        <v>712</v>
      </c>
      <c r="E329" s="16">
        <v>-599</v>
      </c>
      <c r="F329" s="16">
        <v>-2882</v>
      </c>
      <c r="G329" s="16">
        <v>-3060</v>
      </c>
      <c r="H329" s="16">
        <v>3430</v>
      </c>
    </row>
    <row r="330" spans="1:8" x14ac:dyDescent="0.35">
      <c r="A330" s="16" t="s">
        <v>210</v>
      </c>
      <c r="B330" s="16">
        <v>11979</v>
      </c>
      <c r="C330" s="16">
        <v>-45</v>
      </c>
      <c r="D330" s="16">
        <v>623</v>
      </c>
      <c r="E330" s="16">
        <v>224</v>
      </c>
      <c r="F330" s="16">
        <v>4848</v>
      </c>
      <c r="G330" s="16">
        <v>-5771</v>
      </c>
      <c r="H330" s="16">
        <v>11858</v>
      </c>
    </row>
    <row r="331" spans="1:8" x14ac:dyDescent="0.35">
      <c r="A331" s="16" t="s">
        <v>211</v>
      </c>
      <c r="B331" s="16">
        <v>16357</v>
      </c>
      <c r="C331" s="16">
        <v>1325</v>
      </c>
      <c r="D331" s="16">
        <v>748</v>
      </c>
      <c r="E331" s="16">
        <v>3874</v>
      </c>
      <c r="F331" s="16">
        <v>9429</v>
      </c>
      <c r="G331" s="16">
        <v>-10331</v>
      </c>
      <c r="H331" s="16">
        <v>21402</v>
      </c>
    </row>
    <row r="332" spans="1:8" x14ac:dyDescent="0.35">
      <c r="A332" s="16" t="s">
        <v>212</v>
      </c>
      <c r="B332" s="16">
        <v>14802</v>
      </c>
      <c r="C332" s="16">
        <v>239</v>
      </c>
      <c r="D332" s="16">
        <v>1025</v>
      </c>
      <c r="E332" s="16">
        <v>-2454</v>
      </c>
      <c r="F332" s="16">
        <v>-6374</v>
      </c>
      <c r="G332" s="16">
        <v>17</v>
      </c>
      <c r="H332" s="16">
        <v>7255</v>
      </c>
    </row>
    <row r="333" spans="1:8" x14ac:dyDescent="0.35">
      <c r="A333" s="16" t="s">
        <v>213</v>
      </c>
      <c r="B333" s="16">
        <v>14173</v>
      </c>
      <c r="C333" s="16">
        <v>219</v>
      </c>
      <c r="D333" s="16">
        <v>898</v>
      </c>
      <c r="E333" s="16">
        <v>-1432</v>
      </c>
      <c r="F333" s="16">
        <v>790</v>
      </c>
      <c r="G333" s="16">
        <v>1462</v>
      </c>
      <c r="H333" s="16">
        <v>16110</v>
      </c>
    </row>
    <row r="334" spans="1:8" x14ac:dyDescent="0.35">
      <c r="A334" s="16" t="s">
        <v>214</v>
      </c>
      <c r="B334" s="16">
        <v>21337</v>
      </c>
      <c r="C334" s="16">
        <v>252</v>
      </c>
      <c r="D334" s="16">
        <v>25940</v>
      </c>
      <c r="E334" s="16">
        <v>1334</v>
      </c>
      <c r="F334" s="16">
        <v>3729</v>
      </c>
      <c r="G334" s="16">
        <v>4061</v>
      </c>
      <c r="H334" s="16">
        <v>56653</v>
      </c>
    </row>
    <row r="335" spans="1:8" x14ac:dyDescent="0.35">
      <c r="A335" s="16" t="s">
        <v>215</v>
      </c>
      <c r="B335" s="16">
        <v>7678</v>
      </c>
      <c r="C335" s="16">
        <v>-904</v>
      </c>
      <c r="D335" s="16">
        <v>576</v>
      </c>
      <c r="E335" s="16">
        <v>-1431</v>
      </c>
      <c r="F335" s="16">
        <v>-6225</v>
      </c>
      <c r="G335" s="16">
        <v>-1062</v>
      </c>
      <c r="H335" s="16">
        <v>-1368</v>
      </c>
    </row>
    <row r="336" spans="1:8" x14ac:dyDescent="0.35">
      <c r="A336" s="16" t="s">
        <v>216</v>
      </c>
      <c r="B336" s="16">
        <v>9844</v>
      </c>
      <c r="C336" s="16">
        <v>-2021</v>
      </c>
      <c r="D336" s="16">
        <v>568</v>
      </c>
      <c r="E336" s="16">
        <v>-1950</v>
      </c>
      <c r="F336" s="16">
        <v>3168</v>
      </c>
      <c r="G336" s="16">
        <v>-1140</v>
      </c>
      <c r="H336" s="16">
        <v>8469</v>
      </c>
    </row>
    <row r="337" spans="1:8" x14ac:dyDescent="0.35">
      <c r="A337" s="16" t="s">
        <v>217</v>
      </c>
      <c r="B337" s="16">
        <v>13178</v>
      </c>
      <c r="C337" s="16">
        <v>-2001</v>
      </c>
      <c r="D337" s="16">
        <v>600</v>
      </c>
      <c r="E337" s="16">
        <v>3350</v>
      </c>
      <c r="F337" s="16">
        <v>12118</v>
      </c>
      <c r="G337" s="16">
        <v>-1078</v>
      </c>
      <c r="H337" s="16">
        <v>26167</v>
      </c>
    </row>
    <row r="338" spans="1:8" x14ac:dyDescent="0.35">
      <c r="A338" s="16" t="s">
        <v>218</v>
      </c>
      <c r="B338" s="16">
        <v>9263</v>
      </c>
      <c r="C338" s="16">
        <v>-99</v>
      </c>
      <c r="D338" s="16">
        <v>662</v>
      </c>
      <c r="E338" s="16">
        <v>-2585</v>
      </c>
      <c r="F338" s="16">
        <v>-6354</v>
      </c>
      <c r="G338" s="16">
        <v>5556</v>
      </c>
      <c r="H338" s="16">
        <v>6443</v>
      </c>
    </row>
    <row r="339" spans="1:8" x14ac:dyDescent="0.35">
      <c r="A339" s="16" t="s">
        <v>219</v>
      </c>
      <c r="B339" s="16">
        <v>13289</v>
      </c>
      <c r="C339" s="16">
        <v>-2293</v>
      </c>
      <c r="D339" s="16">
        <v>729</v>
      </c>
      <c r="E339" s="16">
        <v>-2227</v>
      </c>
      <c r="F339" s="16">
        <v>7397</v>
      </c>
      <c r="G339" s="16">
        <v>-2318</v>
      </c>
      <c r="H339" s="16">
        <v>14577</v>
      </c>
    </row>
    <row r="340" spans="1:8" x14ac:dyDescent="0.35">
      <c r="A340" s="16" t="s">
        <v>220</v>
      </c>
      <c r="B340" s="16">
        <v>12115</v>
      </c>
      <c r="C340" s="16">
        <v>-2292</v>
      </c>
      <c r="D340" s="16">
        <v>686</v>
      </c>
      <c r="E340" s="16">
        <v>-26</v>
      </c>
      <c r="F340" s="16">
        <v>10858</v>
      </c>
      <c r="G340" s="16">
        <v>-919</v>
      </c>
      <c r="H340" s="16">
        <v>20422</v>
      </c>
    </row>
    <row r="341" spans="1:8" x14ac:dyDescent="0.35">
      <c r="A341" s="16" t="s">
        <v>221</v>
      </c>
      <c r="B341" s="16">
        <v>9340</v>
      </c>
      <c r="C341" s="16">
        <v>-613</v>
      </c>
      <c r="D341" s="16">
        <v>689</v>
      </c>
      <c r="E341" s="16">
        <v>-1116</v>
      </c>
      <c r="F341" s="16">
        <v>-9334</v>
      </c>
      <c r="G341" s="16">
        <v>-1691</v>
      </c>
      <c r="H341" s="16">
        <v>-2725</v>
      </c>
    </row>
    <row r="342" spans="1:8" x14ac:dyDescent="0.35">
      <c r="A342" s="16" t="s">
        <v>222</v>
      </c>
      <c r="B342" s="16">
        <v>11649</v>
      </c>
      <c r="C342" s="16">
        <v>-586</v>
      </c>
      <c r="D342" s="16">
        <v>343</v>
      </c>
      <c r="E342" s="16">
        <v>-2037</v>
      </c>
      <c r="F342" s="16">
        <v>-3168</v>
      </c>
      <c r="G342" s="16">
        <v>-498</v>
      </c>
      <c r="H342" s="16">
        <v>5703</v>
      </c>
    </row>
    <row r="343" spans="1:8" x14ac:dyDescent="0.35">
      <c r="A343" s="16" t="s">
        <v>223</v>
      </c>
      <c r="B343" s="16">
        <v>16045</v>
      </c>
      <c r="C343" s="16">
        <v>912</v>
      </c>
      <c r="D343" s="16">
        <v>805</v>
      </c>
      <c r="E343" s="16">
        <v>4472</v>
      </c>
      <c r="F343" s="16">
        <v>7176</v>
      </c>
      <c r="G343" s="16">
        <v>-8447</v>
      </c>
      <c r="H343" s="16">
        <v>20963</v>
      </c>
    </row>
    <row r="344" spans="1:8" x14ac:dyDescent="0.35">
      <c r="A344" s="16" t="s">
        <v>224</v>
      </c>
      <c r="B344" s="16">
        <v>14328</v>
      </c>
      <c r="C344" s="16">
        <v>169</v>
      </c>
      <c r="D344" s="16">
        <v>742</v>
      </c>
      <c r="E344" s="16">
        <v>-2814</v>
      </c>
      <c r="F344" s="16">
        <v>-7677</v>
      </c>
      <c r="G344" s="16">
        <v>-2509</v>
      </c>
      <c r="H344" s="16">
        <v>2239</v>
      </c>
    </row>
    <row r="345" spans="1:8" x14ac:dyDescent="0.35">
      <c r="A345" s="16" t="s">
        <v>225</v>
      </c>
      <c r="B345" s="16">
        <v>14802</v>
      </c>
      <c r="C345" s="16">
        <v>194</v>
      </c>
      <c r="D345" s="16">
        <v>491</v>
      </c>
      <c r="E345" s="16">
        <v>-2333</v>
      </c>
      <c r="F345" s="16">
        <v>173</v>
      </c>
      <c r="G345" s="16">
        <v>3682</v>
      </c>
      <c r="H345" s="16">
        <v>17009</v>
      </c>
    </row>
    <row r="346" spans="1:8" x14ac:dyDescent="0.35">
      <c r="A346" s="16" t="s">
        <v>226</v>
      </c>
      <c r="B346" s="16">
        <v>17091</v>
      </c>
      <c r="C346" s="16">
        <v>223</v>
      </c>
      <c r="D346" s="16">
        <v>575</v>
      </c>
      <c r="E346" s="16">
        <v>19</v>
      </c>
      <c r="F346" s="16">
        <v>6074</v>
      </c>
      <c r="G346" s="16">
        <v>1370</v>
      </c>
      <c r="H346" s="16">
        <v>25352</v>
      </c>
    </row>
    <row r="347" spans="1:8" x14ac:dyDescent="0.35">
      <c r="A347" s="16" t="s">
        <v>227</v>
      </c>
      <c r="B347" s="16">
        <v>1206</v>
      </c>
      <c r="C347" s="16">
        <v>801</v>
      </c>
      <c r="D347" s="16">
        <v>659</v>
      </c>
      <c r="E347" s="16">
        <v>-1353</v>
      </c>
      <c r="F347" s="16">
        <v>-6874</v>
      </c>
      <c r="G347" s="16">
        <v>-9430</v>
      </c>
      <c r="H347" s="16">
        <v>-14991</v>
      </c>
    </row>
    <row r="348" spans="1:8" x14ac:dyDescent="0.35">
      <c r="A348" s="16" t="s">
        <v>228</v>
      </c>
      <c r="B348" s="16">
        <v>9601</v>
      </c>
      <c r="C348" s="16">
        <v>-704</v>
      </c>
      <c r="D348" s="16">
        <v>775</v>
      </c>
      <c r="E348" s="16">
        <v>-2431</v>
      </c>
      <c r="F348" s="16">
        <v>-1059</v>
      </c>
      <c r="G348" s="16">
        <v>183</v>
      </c>
      <c r="H348" s="16">
        <v>6365</v>
      </c>
    </row>
    <row r="349" spans="1:8" x14ac:dyDescent="0.35">
      <c r="A349" s="16" t="s">
        <v>229</v>
      </c>
      <c r="B349" s="16">
        <v>13252</v>
      </c>
      <c r="C349" s="16">
        <v>-686</v>
      </c>
      <c r="D349" s="16">
        <v>165</v>
      </c>
      <c r="E349" s="16">
        <v>4611</v>
      </c>
      <c r="F349" s="16">
        <v>8979</v>
      </c>
      <c r="G349" s="16">
        <v>-1635</v>
      </c>
      <c r="H349" s="16">
        <v>24686</v>
      </c>
    </row>
    <row r="350" spans="1:8" x14ac:dyDescent="0.35">
      <c r="A350" s="16" t="s">
        <v>230</v>
      </c>
      <c r="B350" s="16">
        <v>11909</v>
      </c>
      <c r="C350" s="16">
        <v>1469</v>
      </c>
      <c r="D350" s="16">
        <v>674</v>
      </c>
      <c r="E350" s="16">
        <v>-3501</v>
      </c>
      <c r="F350" s="16">
        <v>-9791</v>
      </c>
      <c r="G350" s="16">
        <v>2666</v>
      </c>
      <c r="H350" s="16">
        <v>3426</v>
      </c>
    </row>
    <row r="351" spans="1:8" x14ac:dyDescent="0.35">
      <c r="A351" s="16" t="s">
        <v>231</v>
      </c>
      <c r="B351" s="16">
        <v>9665</v>
      </c>
      <c r="C351" s="16">
        <v>-758</v>
      </c>
      <c r="D351" s="16">
        <v>703</v>
      </c>
      <c r="E351" s="16">
        <v>-2435</v>
      </c>
      <c r="F351" s="16">
        <v>4950</v>
      </c>
      <c r="G351" s="16">
        <v>-1980</v>
      </c>
      <c r="H351" s="16">
        <v>10145</v>
      </c>
    </row>
    <row r="352" spans="1:8" x14ac:dyDescent="0.35">
      <c r="A352" s="16" t="s">
        <v>232</v>
      </c>
      <c r="B352" s="16">
        <v>9920</v>
      </c>
      <c r="C352" s="16">
        <v>-805</v>
      </c>
      <c r="D352" s="16">
        <v>738</v>
      </c>
      <c r="E352" s="16">
        <v>-100</v>
      </c>
      <c r="F352" s="16">
        <v>11176</v>
      </c>
      <c r="G352" s="16">
        <v>-1590</v>
      </c>
      <c r="H352" s="16">
        <v>19339</v>
      </c>
    </row>
    <row r="353" spans="1:8" x14ac:dyDescent="0.35">
      <c r="A353" s="16" t="s">
        <v>233</v>
      </c>
      <c r="B353" s="16">
        <v>4734</v>
      </c>
      <c r="C353" s="16">
        <v>-597</v>
      </c>
      <c r="D353" s="16">
        <v>594</v>
      </c>
      <c r="E353" s="16">
        <v>-1172</v>
      </c>
      <c r="F353" s="16">
        <v>-7327</v>
      </c>
      <c r="G353" s="16">
        <v>-2861</v>
      </c>
      <c r="H353" s="16">
        <v>-6629</v>
      </c>
    </row>
    <row r="354" spans="1:8" x14ac:dyDescent="0.35">
      <c r="A354" s="16" t="s">
        <v>234</v>
      </c>
      <c r="B354" s="16">
        <v>9569</v>
      </c>
      <c r="C354" s="16">
        <v>-700</v>
      </c>
      <c r="D354" s="16">
        <v>623</v>
      </c>
      <c r="E354" s="16">
        <v>3023</v>
      </c>
      <c r="F354" s="16">
        <v>477</v>
      </c>
      <c r="G354" s="16">
        <v>-2069</v>
      </c>
      <c r="H354" s="16">
        <v>10923</v>
      </c>
    </row>
    <row r="355" spans="1:8" x14ac:dyDescent="0.35">
      <c r="A355" s="16" t="s">
        <v>235</v>
      </c>
      <c r="B355" s="16">
        <v>14066</v>
      </c>
      <c r="C355" s="16">
        <v>897</v>
      </c>
      <c r="D355" s="16">
        <v>754</v>
      </c>
      <c r="E355" s="16">
        <v>4775</v>
      </c>
      <c r="F355" s="16">
        <v>7512</v>
      </c>
      <c r="G355" s="16">
        <v>-8546</v>
      </c>
      <c r="H355" s="16">
        <v>19458</v>
      </c>
    </row>
    <row r="356" spans="1:8" x14ac:dyDescent="0.35">
      <c r="A356" s="16" t="s">
        <v>236</v>
      </c>
      <c r="B356" s="16">
        <v>12946</v>
      </c>
      <c r="C356" s="16">
        <v>-636</v>
      </c>
      <c r="D356" s="16">
        <v>699</v>
      </c>
      <c r="E356" s="16">
        <v>-3593</v>
      </c>
      <c r="F356" s="16">
        <v>-8102</v>
      </c>
      <c r="G356" s="16">
        <v>-2878</v>
      </c>
      <c r="H356" s="16">
        <v>-1564</v>
      </c>
    </row>
    <row r="357" spans="1:8" x14ac:dyDescent="0.35">
      <c r="A357" s="16" t="s">
        <v>237</v>
      </c>
      <c r="B357" s="16">
        <v>11328</v>
      </c>
      <c r="C357" s="16">
        <v>-573</v>
      </c>
      <c r="D357" s="16">
        <v>370</v>
      </c>
      <c r="E357" s="16">
        <v>-2986</v>
      </c>
      <c r="F357" s="16">
        <v>-55</v>
      </c>
      <c r="G357" s="16">
        <v>1714</v>
      </c>
      <c r="H357" s="16">
        <v>9798</v>
      </c>
    </row>
    <row r="358" spans="1:8" x14ac:dyDescent="0.35">
      <c r="A358" s="16" t="s">
        <v>238</v>
      </c>
      <c r="B358" s="16">
        <v>13968</v>
      </c>
      <c r="C358" s="16">
        <v>-634</v>
      </c>
      <c r="D358" s="16">
        <v>1157</v>
      </c>
      <c r="E358" s="16">
        <v>445</v>
      </c>
      <c r="F358" s="16">
        <v>7336</v>
      </c>
      <c r="G358" s="16">
        <v>-444</v>
      </c>
      <c r="H358" s="16">
        <v>21828</v>
      </c>
    </row>
    <row r="359" spans="1:8" x14ac:dyDescent="0.35">
      <c r="A359" s="16" t="s">
        <v>239</v>
      </c>
      <c r="B359" s="16">
        <v>750</v>
      </c>
      <c r="C359" s="16">
        <v>1761</v>
      </c>
      <c r="D359" s="16">
        <v>-283</v>
      </c>
      <c r="E359" s="16">
        <v>-753</v>
      </c>
      <c r="F359" s="16">
        <v>-12345</v>
      </c>
      <c r="G359" s="16">
        <v>-6445</v>
      </c>
      <c r="H359" s="16">
        <v>-17315</v>
      </c>
    </row>
    <row r="360" spans="1:8" x14ac:dyDescent="0.35">
      <c r="A360" s="16" t="s">
        <v>240</v>
      </c>
      <c r="B360" s="16">
        <v>10350</v>
      </c>
      <c r="C360" s="16">
        <v>122</v>
      </c>
      <c r="D360" s="16">
        <v>584</v>
      </c>
      <c r="E360" s="16">
        <v>-2000</v>
      </c>
      <c r="F360" s="16">
        <v>-3137</v>
      </c>
      <c r="G360" s="16">
        <v>906</v>
      </c>
      <c r="H360" s="16">
        <v>6825</v>
      </c>
    </row>
    <row r="361" spans="1:8" x14ac:dyDescent="0.35">
      <c r="A361" s="16" t="s">
        <v>241</v>
      </c>
      <c r="B361" s="16">
        <v>12847</v>
      </c>
      <c r="C361" s="16">
        <v>439</v>
      </c>
      <c r="D361" s="16">
        <v>186</v>
      </c>
      <c r="E361" s="16">
        <v>6006</v>
      </c>
      <c r="F361" s="16">
        <v>7580</v>
      </c>
      <c r="G361" s="16">
        <v>4514</v>
      </c>
      <c r="H361" s="16">
        <v>31572</v>
      </c>
    </row>
    <row r="362" spans="1:8" x14ac:dyDescent="0.35">
      <c r="A362" s="16" t="s">
        <v>242</v>
      </c>
      <c r="B362" s="16">
        <v>21572</v>
      </c>
      <c r="C362" s="16">
        <v>1903</v>
      </c>
      <c r="D362" s="16">
        <v>-6340</v>
      </c>
      <c r="E362" s="16">
        <v>-3575</v>
      </c>
      <c r="F362" s="16">
        <v>-8939</v>
      </c>
      <c r="G362" s="16">
        <v>-13364</v>
      </c>
      <c r="H362" s="16">
        <v>-8743</v>
      </c>
    </row>
    <row r="363" spans="1:8" x14ac:dyDescent="0.35">
      <c r="A363" s="16" t="s">
        <v>243</v>
      </c>
      <c r="B363" s="16">
        <v>12859</v>
      </c>
      <c r="C363" s="16">
        <v>-502</v>
      </c>
      <c r="D363" s="16">
        <v>-1864</v>
      </c>
      <c r="E363" s="16">
        <v>-2595</v>
      </c>
      <c r="F363" s="16">
        <v>3012</v>
      </c>
      <c r="G363" s="16">
        <v>674</v>
      </c>
      <c r="H363" s="16">
        <v>11584</v>
      </c>
    </row>
    <row r="364" spans="1:8" x14ac:dyDescent="0.35">
      <c r="A364" s="16" t="s">
        <v>244</v>
      </c>
      <c r="B364" s="16">
        <v>8828</v>
      </c>
      <c r="C364" s="16">
        <v>-459</v>
      </c>
      <c r="D364" s="16">
        <v>122</v>
      </c>
      <c r="E364" s="16">
        <v>224</v>
      </c>
      <c r="F364" s="16">
        <v>10035</v>
      </c>
      <c r="G364" s="16">
        <v>-908</v>
      </c>
      <c r="H364" s="16">
        <v>17842</v>
      </c>
    </row>
    <row r="365" spans="1:8" x14ac:dyDescent="0.35">
      <c r="A365" s="16" t="s">
        <v>245</v>
      </c>
      <c r="B365" s="16">
        <v>2276</v>
      </c>
      <c r="C365" s="16">
        <v>-483</v>
      </c>
      <c r="D365" s="16">
        <v>38</v>
      </c>
      <c r="E365" s="16">
        <v>78</v>
      </c>
      <c r="F365" s="16">
        <v>-7696</v>
      </c>
      <c r="G365" s="16">
        <v>83</v>
      </c>
      <c r="H365" s="16">
        <v>-5704</v>
      </c>
    </row>
    <row r="366" spans="1:8" x14ac:dyDescent="0.35">
      <c r="A366" s="16" t="s">
        <v>246</v>
      </c>
      <c r="B366" s="16">
        <v>9994</v>
      </c>
      <c r="C366" s="16">
        <v>-321</v>
      </c>
      <c r="D366" s="16">
        <v>605</v>
      </c>
      <c r="E366" s="16">
        <v>-1144</v>
      </c>
      <c r="F366" s="16">
        <v>-514</v>
      </c>
      <c r="G366" s="16">
        <v>792</v>
      </c>
      <c r="H366" s="16">
        <v>9412</v>
      </c>
    </row>
    <row r="367" spans="1:8" x14ac:dyDescent="0.35">
      <c r="A367" s="16" t="s">
        <v>247</v>
      </c>
      <c r="B367" s="16">
        <v>13077</v>
      </c>
      <c r="C367" s="16">
        <v>1439</v>
      </c>
      <c r="D367" s="16">
        <v>989</v>
      </c>
      <c r="E367" s="16">
        <v>4699</v>
      </c>
      <c r="F367" s="16">
        <v>7388</v>
      </c>
      <c r="G367" s="16">
        <v>-9144</v>
      </c>
      <c r="H367" s="16">
        <v>18448</v>
      </c>
    </row>
    <row r="368" spans="1:8" x14ac:dyDescent="0.35">
      <c r="A368" s="16" t="s">
        <v>248</v>
      </c>
      <c r="B368" s="16">
        <v>12189</v>
      </c>
      <c r="C368" s="16">
        <v>-499</v>
      </c>
      <c r="D368" s="16">
        <v>123</v>
      </c>
      <c r="E368" s="16">
        <v>-2962</v>
      </c>
      <c r="F368" s="16">
        <v>-6200</v>
      </c>
      <c r="G368" s="16">
        <v>1606</v>
      </c>
      <c r="H368" s="16">
        <v>4257</v>
      </c>
    </row>
    <row r="369" spans="1:8" x14ac:dyDescent="0.35">
      <c r="A369" s="16" t="s">
        <v>249</v>
      </c>
      <c r="B369" s="16">
        <v>12286</v>
      </c>
      <c r="C369" s="16">
        <v>-433</v>
      </c>
      <c r="D369" s="16">
        <v>805</v>
      </c>
      <c r="E369" s="16">
        <v>-2295</v>
      </c>
      <c r="F369" s="16">
        <v>238</v>
      </c>
      <c r="G369" s="16">
        <v>1911</v>
      </c>
      <c r="H369" s="16">
        <v>12512</v>
      </c>
    </row>
    <row r="370" spans="1:8" x14ac:dyDescent="0.35">
      <c r="A370" s="16" t="s">
        <v>250</v>
      </c>
      <c r="B370" s="16">
        <v>13484</v>
      </c>
      <c r="C370" s="16">
        <v>-391</v>
      </c>
      <c r="D370" s="16">
        <v>-405</v>
      </c>
      <c r="E370" s="16">
        <v>-1620</v>
      </c>
      <c r="F370" s="16">
        <v>6928</v>
      </c>
      <c r="G370" s="16">
        <v>2792</v>
      </c>
      <c r="H370" s="16">
        <v>20788</v>
      </c>
    </row>
    <row r="371" spans="1:8" x14ac:dyDescent="0.35">
      <c r="A371" s="16" t="s">
        <v>251</v>
      </c>
      <c r="B371" s="16">
        <v>-685</v>
      </c>
      <c r="C371" s="16">
        <v>1808</v>
      </c>
      <c r="D371" s="16">
        <v>912</v>
      </c>
      <c r="E371" s="16">
        <v>648</v>
      </c>
      <c r="F371" s="16">
        <v>-8613</v>
      </c>
      <c r="G371" s="16">
        <v>-11553</v>
      </c>
      <c r="H371" s="16">
        <v>-17483</v>
      </c>
    </row>
    <row r="372" spans="1:8" x14ac:dyDescent="0.35">
      <c r="A372" s="16" t="s">
        <v>252</v>
      </c>
      <c r="B372" s="16">
        <v>7135</v>
      </c>
      <c r="C372" s="16">
        <v>101</v>
      </c>
      <c r="D372" s="16">
        <v>1478</v>
      </c>
      <c r="E372" s="16">
        <v>-1936</v>
      </c>
      <c r="F372" s="16">
        <v>-2141</v>
      </c>
      <c r="G372" s="16">
        <v>-4013</v>
      </c>
      <c r="H372" s="16">
        <v>624</v>
      </c>
    </row>
    <row r="373" spans="1:8" x14ac:dyDescent="0.35">
      <c r="A373" s="16" t="s">
        <v>253</v>
      </c>
      <c r="B373" s="16">
        <v>10727</v>
      </c>
      <c r="C373" s="16">
        <v>119</v>
      </c>
      <c r="D373" s="16">
        <v>-2842</v>
      </c>
      <c r="E373" s="16">
        <v>5352</v>
      </c>
      <c r="F373" s="16">
        <v>9363</v>
      </c>
      <c r="G373" s="16">
        <v>628</v>
      </c>
      <c r="H373" s="16">
        <v>23347</v>
      </c>
    </row>
    <row r="374" spans="1:8" x14ac:dyDescent="0.35">
      <c r="A374" s="16" t="s">
        <v>254</v>
      </c>
      <c r="B374" s="16">
        <v>11269</v>
      </c>
      <c r="C374" s="16">
        <v>2639</v>
      </c>
      <c r="D374" s="16">
        <v>722</v>
      </c>
      <c r="E374" s="16">
        <v>-3308</v>
      </c>
      <c r="F374" s="16">
        <v>-8435</v>
      </c>
      <c r="G374" s="16">
        <v>-4677</v>
      </c>
      <c r="H374" s="16">
        <v>-1790</v>
      </c>
    </row>
    <row r="375" spans="1:8" x14ac:dyDescent="0.35">
      <c r="A375" s="16" t="s">
        <v>255</v>
      </c>
      <c r="B375" s="16">
        <v>9139</v>
      </c>
      <c r="C375" s="16">
        <v>-293</v>
      </c>
      <c r="D375" s="16">
        <v>587</v>
      </c>
      <c r="E375" s="16">
        <v>-2414</v>
      </c>
      <c r="F375" s="16">
        <v>2257</v>
      </c>
      <c r="G375" s="16">
        <v>198</v>
      </c>
      <c r="H375" s="16">
        <v>9474</v>
      </c>
    </row>
    <row r="376" spans="1:8" x14ac:dyDescent="0.35">
      <c r="A376" s="16" t="s">
        <v>256</v>
      </c>
      <c r="B376" s="16">
        <v>8310</v>
      </c>
      <c r="C376" s="16">
        <v>-471</v>
      </c>
      <c r="D376" s="16">
        <v>533</v>
      </c>
      <c r="E376" s="16">
        <v>-1033</v>
      </c>
      <c r="F376" s="16">
        <v>5756</v>
      </c>
      <c r="G376" s="16">
        <v>-3922</v>
      </c>
      <c r="H376" s="16">
        <v>9173</v>
      </c>
    </row>
    <row r="377" spans="1:8" x14ac:dyDescent="0.35">
      <c r="A377" s="16" t="s">
        <v>257</v>
      </c>
      <c r="B377" s="16">
        <v>3554</v>
      </c>
      <c r="C377" s="16">
        <v>-421</v>
      </c>
      <c r="D377" s="16">
        <v>-4242</v>
      </c>
      <c r="E377" s="16">
        <v>575</v>
      </c>
      <c r="F377" s="16">
        <v>-7041</v>
      </c>
      <c r="G377" s="16">
        <v>-1885</v>
      </c>
      <c r="H377" s="16">
        <v>-9460</v>
      </c>
    </row>
    <row r="378" spans="1:8" x14ac:dyDescent="0.35">
      <c r="A378" s="16" t="s">
        <v>258</v>
      </c>
      <c r="B378" s="16">
        <v>8538</v>
      </c>
      <c r="C378" s="16">
        <v>-556</v>
      </c>
      <c r="D378" s="16">
        <v>-3632</v>
      </c>
      <c r="E378" s="16">
        <v>5621</v>
      </c>
      <c r="F378" s="16">
        <v>1597</v>
      </c>
      <c r="G378" s="16">
        <v>-2023</v>
      </c>
      <c r="H378" s="16">
        <v>9545</v>
      </c>
    </row>
    <row r="379" spans="1:8" x14ac:dyDescent="0.35">
      <c r="A379" s="16" t="s">
        <v>259</v>
      </c>
      <c r="B379" s="16">
        <v>12002</v>
      </c>
      <c r="C379" s="16">
        <v>1417</v>
      </c>
      <c r="D379" s="16">
        <v>-6383</v>
      </c>
      <c r="E379" s="16">
        <v>4548</v>
      </c>
      <c r="F379" s="16">
        <v>7827</v>
      </c>
      <c r="G379" s="16">
        <v>-8066</v>
      </c>
      <c r="H379" s="16">
        <v>11345</v>
      </c>
    </row>
    <row r="380" spans="1:8" x14ac:dyDescent="0.35">
      <c r="A380" s="16" t="s">
        <v>260</v>
      </c>
      <c r="B380" s="16">
        <v>11286</v>
      </c>
      <c r="C380" s="16">
        <v>-548</v>
      </c>
      <c r="D380" s="16">
        <v>-4535</v>
      </c>
      <c r="E380" s="16">
        <v>-3357</v>
      </c>
      <c r="F380" s="16">
        <v>-7558</v>
      </c>
      <c r="G380" s="16">
        <v>-1638</v>
      </c>
      <c r="H380" s="16">
        <v>-6350</v>
      </c>
    </row>
    <row r="381" spans="1:8" x14ac:dyDescent="0.35">
      <c r="A381" s="16" t="s">
        <v>261</v>
      </c>
      <c r="B381" s="16">
        <v>11469</v>
      </c>
      <c r="C381" s="16">
        <v>-16</v>
      </c>
      <c r="D381" s="16">
        <v>873</v>
      </c>
      <c r="E381" s="16">
        <v>-2309</v>
      </c>
      <c r="F381" s="16">
        <v>592</v>
      </c>
      <c r="G381" s="16">
        <v>2165</v>
      </c>
      <c r="H381" s="16">
        <v>12774</v>
      </c>
    </row>
    <row r="382" spans="1:8" x14ac:dyDescent="0.35">
      <c r="A382" s="16" t="s">
        <v>262</v>
      </c>
      <c r="B382" s="16">
        <v>10876</v>
      </c>
      <c r="C382" s="16">
        <v>-731</v>
      </c>
      <c r="D382" s="16">
        <v>111</v>
      </c>
      <c r="E382" s="16">
        <v>-101</v>
      </c>
      <c r="F382" s="16">
        <v>6555</v>
      </c>
      <c r="G382" s="16">
        <v>4686</v>
      </c>
      <c r="H382" s="16">
        <v>21396</v>
      </c>
    </row>
    <row r="383" spans="1:8" x14ac:dyDescent="0.35">
      <c r="A383" s="16" t="s">
        <v>263</v>
      </c>
      <c r="B383" s="16">
        <v>307</v>
      </c>
      <c r="C383" s="16">
        <v>1907</v>
      </c>
      <c r="D383" s="16">
        <v>-1175</v>
      </c>
      <c r="E383" s="16">
        <v>991</v>
      </c>
      <c r="F383" s="16">
        <v>-10546</v>
      </c>
      <c r="G383" s="16">
        <v>-5478</v>
      </c>
      <c r="H383" s="16">
        <v>-13994</v>
      </c>
    </row>
    <row r="384" spans="1:8" x14ac:dyDescent="0.35">
      <c r="A384" s="16" t="s">
        <v>264</v>
      </c>
      <c r="B384" s="16">
        <v>9541</v>
      </c>
      <c r="C384" s="16">
        <v>199</v>
      </c>
      <c r="D384" s="16">
        <v>748</v>
      </c>
      <c r="E384" s="16">
        <v>-2474</v>
      </c>
      <c r="F384" s="16">
        <v>-2363</v>
      </c>
      <c r="G384" s="16">
        <v>-907</v>
      </c>
      <c r="H384" s="16">
        <v>4744</v>
      </c>
    </row>
    <row r="385" spans="1:8" x14ac:dyDescent="0.35">
      <c r="A385" s="16" t="s">
        <v>265</v>
      </c>
      <c r="B385" s="16">
        <v>6154</v>
      </c>
      <c r="C385" s="16">
        <v>-559</v>
      </c>
      <c r="D385" s="16">
        <v>-3814</v>
      </c>
      <c r="E385" s="16">
        <v>5021</v>
      </c>
      <c r="F385" s="16">
        <v>9398</v>
      </c>
      <c r="G385" s="16">
        <v>1547</v>
      </c>
      <c r="H385" s="16">
        <v>17747</v>
      </c>
    </row>
    <row r="386" spans="1:8" x14ac:dyDescent="0.35">
      <c r="A386" s="16" t="s">
        <v>266</v>
      </c>
      <c r="B386" s="16">
        <v>12556</v>
      </c>
      <c r="C386" s="16">
        <v>2996</v>
      </c>
      <c r="D386" s="16">
        <v>1745</v>
      </c>
      <c r="E386" s="16">
        <v>-3569</v>
      </c>
      <c r="F386" s="16">
        <v>-8530</v>
      </c>
      <c r="G386" s="16">
        <v>-7178</v>
      </c>
      <c r="H386" s="16">
        <v>-1980</v>
      </c>
    </row>
    <row r="387" spans="1:8" x14ac:dyDescent="0.35">
      <c r="A387" s="16" t="s">
        <v>267</v>
      </c>
      <c r="B387" s="16">
        <v>10105</v>
      </c>
      <c r="C387" s="16">
        <v>-111</v>
      </c>
      <c r="D387" s="16">
        <v>1368</v>
      </c>
      <c r="E387" s="16">
        <v>-1948</v>
      </c>
      <c r="F387" s="16">
        <v>3425</v>
      </c>
      <c r="G387" s="16">
        <v>638</v>
      </c>
      <c r="H387" s="16">
        <v>13477</v>
      </c>
    </row>
    <row r="388" spans="1:8" x14ac:dyDescent="0.35">
      <c r="A388" s="16" t="s">
        <v>268</v>
      </c>
      <c r="B388" s="16">
        <v>7930</v>
      </c>
      <c r="C388" s="16">
        <v>-325</v>
      </c>
      <c r="D388" s="16">
        <v>1334</v>
      </c>
      <c r="E388" s="16">
        <v>-805</v>
      </c>
      <c r="F388" s="16">
        <v>8996</v>
      </c>
      <c r="G388" s="16">
        <v>-1543</v>
      </c>
      <c r="H388" s="16">
        <v>15587</v>
      </c>
    </row>
    <row r="389" spans="1:8" x14ac:dyDescent="0.35">
      <c r="A389" s="16" t="s">
        <v>269</v>
      </c>
      <c r="B389" s="16">
        <v>3500</v>
      </c>
      <c r="C389" s="16">
        <v>-454</v>
      </c>
      <c r="D389" s="16">
        <v>1116</v>
      </c>
      <c r="E389" s="16">
        <v>1272</v>
      </c>
      <c r="F389" s="16">
        <v>-6713</v>
      </c>
      <c r="G389" s="16">
        <v>-3367</v>
      </c>
      <c r="H389" s="16">
        <v>-4646</v>
      </c>
    </row>
    <row r="390" spans="1:8" x14ac:dyDescent="0.35">
      <c r="A390" s="16" t="s">
        <v>270</v>
      </c>
      <c r="B390" s="16">
        <v>8732</v>
      </c>
      <c r="C390" s="16">
        <v>-250</v>
      </c>
      <c r="D390" s="16">
        <v>457</v>
      </c>
      <c r="E390" s="16">
        <v>-2435</v>
      </c>
      <c r="F390" s="16">
        <v>1475</v>
      </c>
      <c r="G390" s="16">
        <v>-3899</v>
      </c>
      <c r="H390" s="16">
        <v>4080</v>
      </c>
    </row>
    <row r="391" spans="1:8" x14ac:dyDescent="0.35">
      <c r="A391" s="16" t="s">
        <v>271</v>
      </c>
      <c r="B391" s="16">
        <v>12751</v>
      </c>
      <c r="C391" s="16">
        <v>990</v>
      </c>
      <c r="D391" s="16">
        <v>781</v>
      </c>
      <c r="E391" s="16">
        <v>4769</v>
      </c>
      <c r="F391" s="16">
        <v>9050</v>
      </c>
      <c r="G391" s="16">
        <v>-9003</v>
      </c>
      <c r="H391" s="16">
        <v>19338</v>
      </c>
    </row>
    <row r="392" spans="1:8" x14ac:dyDescent="0.35">
      <c r="A392" s="16" t="s">
        <v>272</v>
      </c>
      <c r="B392" s="16">
        <v>11487</v>
      </c>
      <c r="C392" s="16">
        <v>-557</v>
      </c>
      <c r="D392" s="16">
        <v>1264</v>
      </c>
      <c r="E392" s="16">
        <v>-3212</v>
      </c>
      <c r="F392" s="16">
        <v>-4048</v>
      </c>
      <c r="G392" s="16">
        <v>-7917</v>
      </c>
      <c r="H392" s="16">
        <v>-2983</v>
      </c>
    </row>
    <row r="393" spans="1:8" x14ac:dyDescent="0.35">
      <c r="A393" s="16" t="s">
        <v>273</v>
      </c>
      <c r="B393" s="16">
        <v>8869</v>
      </c>
      <c r="C393" s="16">
        <v>-392</v>
      </c>
      <c r="D393" s="16">
        <v>966</v>
      </c>
      <c r="E393" s="16">
        <v>-1915</v>
      </c>
      <c r="F393" s="16">
        <v>3459</v>
      </c>
      <c r="G393" s="16">
        <v>-2036</v>
      </c>
      <c r="H393" s="16">
        <v>8951</v>
      </c>
    </row>
    <row r="394" spans="1:8" x14ac:dyDescent="0.35">
      <c r="A394" s="16" t="s">
        <v>274</v>
      </c>
      <c r="B394" s="16">
        <v>12059</v>
      </c>
      <c r="C394" s="16">
        <v>-1299</v>
      </c>
      <c r="D394" s="16">
        <v>955</v>
      </c>
      <c r="E394" s="16">
        <v>-172</v>
      </c>
      <c r="F394" s="16">
        <v>6825</v>
      </c>
      <c r="G394" s="16">
        <v>3529</v>
      </c>
      <c r="H394" s="16">
        <v>21897</v>
      </c>
    </row>
    <row r="395" spans="1:8" x14ac:dyDescent="0.35">
      <c r="A395" s="16" t="s">
        <v>275</v>
      </c>
      <c r="B395" s="16">
        <v>-3022</v>
      </c>
      <c r="C395" s="16">
        <v>1559</v>
      </c>
      <c r="D395" s="16">
        <v>1274</v>
      </c>
      <c r="E395" s="16">
        <v>2604</v>
      </c>
      <c r="F395" s="16">
        <v>-9319</v>
      </c>
      <c r="G395" s="16">
        <v>-10014</v>
      </c>
      <c r="H395" s="16">
        <v>-16918</v>
      </c>
    </row>
    <row r="396" spans="1:8" x14ac:dyDescent="0.35">
      <c r="A396" s="16" t="s">
        <v>276</v>
      </c>
      <c r="B396" s="16">
        <v>6512</v>
      </c>
      <c r="C396" s="16">
        <v>69</v>
      </c>
      <c r="D396" s="16">
        <v>590</v>
      </c>
      <c r="E396" s="16">
        <v>-2029</v>
      </c>
      <c r="F396" s="16">
        <v>312</v>
      </c>
      <c r="G396" s="16">
        <v>-3928</v>
      </c>
      <c r="H396" s="16">
        <v>1526</v>
      </c>
    </row>
    <row r="397" spans="1:8" x14ac:dyDescent="0.35">
      <c r="A397" s="16" t="s">
        <v>277</v>
      </c>
      <c r="B397" s="16">
        <v>5977</v>
      </c>
      <c r="C397" s="16">
        <v>-141</v>
      </c>
      <c r="D397" s="16">
        <v>222</v>
      </c>
      <c r="E397" s="16">
        <v>6043</v>
      </c>
      <c r="F397" s="16">
        <v>8651</v>
      </c>
      <c r="G397" s="16">
        <v>2787</v>
      </c>
      <c r="H397" s="16">
        <v>23539</v>
      </c>
    </row>
    <row r="398" spans="1:8" x14ac:dyDescent="0.35">
      <c r="A398" s="16" t="s">
        <v>278</v>
      </c>
      <c r="B398" s="16">
        <v>11971</v>
      </c>
      <c r="C398" s="16">
        <v>2968</v>
      </c>
      <c r="D398" s="16">
        <v>1371</v>
      </c>
      <c r="E398" s="16">
        <v>-3282</v>
      </c>
      <c r="F398" s="16">
        <v>-9886</v>
      </c>
      <c r="G398" s="16">
        <v>-6957</v>
      </c>
      <c r="H398" s="16">
        <v>-3815</v>
      </c>
    </row>
    <row r="399" spans="1:8" x14ac:dyDescent="0.35">
      <c r="A399" s="16" t="s">
        <v>279</v>
      </c>
      <c r="B399" s="16">
        <v>7469</v>
      </c>
      <c r="C399" s="16">
        <v>-340</v>
      </c>
      <c r="D399" s="16">
        <v>-1091</v>
      </c>
      <c r="E399" s="16">
        <v>-1710</v>
      </c>
      <c r="F399" s="16">
        <v>3455</v>
      </c>
      <c r="G399" s="16">
        <v>5302</v>
      </c>
      <c r="H399" s="16">
        <v>13085</v>
      </c>
    </row>
    <row r="400" spans="1:8" x14ac:dyDescent="0.35">
      <c r="A400" s="16" t="s">
        <v>280</v>
      </c>
      <c r="B400" s="16">
        <v>7705</v>
      </c>
      <c r="C400" s="16">
        <v>-181</v>
      </c>
      <c r="D400" s="16">
        <v>-1863</v>
      </c>
      <c r="E400" s="16">
        <v>-743</v>
      </c>
      <c r="F400" s="16">
        <v>7205</v>
      </c>
      <c r="G400" s="16">
        <v>2091</v>
      </c>
      <c r="H400" s="16">
        <v>14214</v>
      </c>
    </row>
    <row r="401" spans="1:8" x14ac:dyDescent="0.35">
      <c r="A401" s="16" t="s">
        <v>281</v>
      </c>
      <c r="B401" s="16">
        <v>1958</v>
      </c>
      <c r="C401" s="16">
        <v>-101</v>
      </c>
      <c r="D401" s="16">
        <v>234</v>
      </c>
      <c r="E401" s="16">
        <v>1195</v>
      </c>
      <c r="F401" s="16">
        <v>-6500</v>
      </c>
      <c r="G401" s="16">
        <v>562</v>
      </c>
      <c r="H401" s="16">
        <v>-2652</v>
      </c>
    </row>
    <row r="402" spans="1:8" x14ac:dyDescent="0.35">
      <c r="A402" s="16" t="s">
        <v>282</v>
      </c>
      <c r="B402" s="16">
        <v>8648</v>
      </c>
      <c r="C402" s="16">
        <v>-758</v>
      </c>
      <c r="D402" s="16">
        <v>-2340</v>
      </c>
      <c r="E402" s="16">
        <v>-2316</v>
      </c>
      <c r="F402" s="16">
        <v>1314</v>
      </c>
      <c r="G402" s="16">
        <v>-6015</v>
      </c>
      <c r="H402" s="16">
        <v>-1467</v>
      </c>
    </row>
    <row r="403" spans="1:8" x14ac:dyDescent="0.35">
      <c r="A403" s="16" t="s">
        <v>283</v>
      </c>
      <c r="B403" s="16">
        <v>11409</v>
      </c>
      <c r="C403" s="16">
        <v>1529</v>
      </c>
      <c r="D403" s="16">
        <v>-414</v>
      </c>
      <c r="E403" s="16">
        <v>5115</v>
      </c>
      <c r="F403" s="16">
        <v>9402</v>
      </c>
      <c r="G403" s="16">
        <v>-10175</v>
      </c>
      <c r="H403" s="16">
        <v>16866</v>
      </c>
    </row>
    <row r="404" spans="1:8" x14ac:dyDescent="0.35">
      <c r="A404" s="16" t="s">
        <v>284</v>
      </c>
      <c r="B404" s="16">
        <v>10386</v>
      </c>
      <c r="C404" s="16">
        <v>-2111</v>
      </c>
      <c r="D404" s="16">
        <v>251</v>
      </c>
      <c r="E404" s="16">
        <v>-3296</v>
      </c>
      <c r="F404" s="16">
        <v>-6494</v>
      </c>
      <c r="G404" s="16">
        <v>507</v>
      </c>
      <c r="H404" s="16">
        <v>-757</v>
      </c>
    </row>
    <row r="405" spans="1:8" x14ac:dyDescent="0.35">
      <c r="A405" s="16" t="s">
        <v>285</v>
      </c>
      <c r="B405" s="16">
        <v>9230</v>
      </c>
      <c r="C405" s="16">
        <v>-1861</v>
      </c>
      <c r="D405" s="16">
        <v>-329</v>
      </c>
      <c r="E405" s="16">
        <v>-961</v>
      </c>
      <c r="F405" s="16">
        <v>-60</v>
      </c>
      <c r="G405" s="16">
        <v>153</v>
      </c>
      <c r="H405" s="16">
        <v>6172</v>
      </c>
    </row>
    <row r="406" spans="1:8" x14ac:dyDescent="0.35">
      <c r="A406" s="16" t="s">
        <v>286</v>
      </c>
      <c r="B406" s="16">
        <v>7400</v>
      </c>
      <c r="C406" s="16">
        <v>-7504</v>
      </c>
      <c r="D406" s="16">
        <v>-907</v>
      </c>
      <c r="E406" s="16">
        <v>175</v>
      </c>
      <c r="F406" s="16">
        <v>5942</v>
      </c>
      <c r="G406" s="16">
        <v>5631</v>
      </c>
      <c r="H406" s="16">
        <v>10737</v>
      </c>
    </row>
    <row r="407" spans="1:8" x14ac:dyDescent="0.35">
      <c r="A407" s="16" t="s">
        <v>287</v>
      </c>
      <c r="B407" s="16">
        <v>-6161</v>
      </c>
      <c r="C407" s="16">
        <v>-203</v>
      </c>
      <c r="D407" s="16">
        <v>-1628</v>
      </c>
      <c r="E407" s="16">
        <v>1650</v>
      </c>
      <c r="F407" s="16">
        <v>-7089</v>
      </c>
      <c r="G407" s="16">
        <v>-11458</v>
      </c>
      <c r="H407" s="16">
        <v>-24889</v>
      </c>
    </row>
    <row r="408" spans="1:8" x14ac:dyDescent="0.35">
      <c r="A408" s="16" t="s">
        <v>288</v>
      </c>
      <c r="B408" s="16">
        <v>5724</v>
      </c>
      <c r="C408" s="16">
        <v>-1158</v>
      </c>
      <c r="D408" s="16">
        <v>1468</v>
      </c>
      <c r="E408" s="16">
        <v>-2601</v>
      </c>
      <c r="F408" s="16">
        <v>1992</v>
      </c>
      <c r="G408" s="16">
        <v>-4020</v>
      </c>
      <c r="H408" s="16">
        <v>1405</v>
      </c>
    </row>
    <row r="409" spans="1:8" x14ac:dyDescent="0.35">
      <c r="A409" s="16" t="s">
        <v>289</v>
      </c>
      <c r="B409" s="16">
        <v>4969</v>
      </c>
      <c r="C409" s="16">
        <v>3074</v>
      </c>
      <c r="D409" s="16">
        <v>-851</v>
      </c>
      <c r="E409" s="16">
        <v>5746</v>
      </c>
      <c r="F409" s="16">
        <v>10484</v>
      </c>
      <c r="G409" s="16">
        <v>-1517</v>
      </c>
      <c r="H409" s="16">
        <v>21905</v>
      </c>
    </row>
    <row r="410" spans="1:8" x14ac:dyDescent="0.35">
      <c r="A410" s="16" t="s">
        <v>290</v>
      </c>
      <c r="B410" s="16">
        <v>12180</v>
      </c>
      <c r="C410" s="16">
        <v>3132</v>
      </c>
      <c r="D410" s="16">
        <v>977</v>
      </c>
      <c r="E410" s="16">
        <v>-3415</v>
      </c>
      <c r="F410" s="16">
        <v>-8240</v>
      </c>
      <c r="G410" s="16">
        <v>-6171</v>
      </c>
      <c r="H410" s="16">
        <v>-1537</v>
      </c>
    </row>
    <row r="411" spans="1:8" x14ac:dyDescent="0.35">
      <c r="A411" s="16" t="s">
        <v>291</v>
      </c>
      <c r="B411" s="16">
        <v>7246</v>
      </c>
      <c r="C411" s="16">
        <v>-369</v>
      </c>
      <c r="D411" s="16">
        <v>99</v>
      </c>
      <c r="E411" s="16">
        <v>-2313</v>
      </c>
      <c r="F411" s="16">
        <v>1272</v>
      </c>
      <c r="G411" s="16">
        <v>1834</v>
      </c>
      <c r="H411" s="16">
        <v>7769</v>
      </c>
    </row>
    <row r="412" spans="1:8" x14ac:dyDescent="0.35">
      <c r="A412" s="16" t="s">
        <v>292</v>
      </c>
      <c r="B412" s="16">
        <v>4876</v>
      </c>
      <c r="C412" s="16">
        <v>-52</v>
      </c>
      <c r="D412" s="16">
        <v>708</v>
      </c>
      <c r="E412" s="16">
        <v>-229</v>
      </c>
      <c r="F412" s="16">
        <v>8251</v>
      </c>
      <c r="G412" s="16">
        <v>2282</v>
      </c>
      <c r="H412" s="16">
        <v>15836</v>
      </c>
    </row>
    <row r="413" spans="1:8" x14ac:dyDescent="0.35">
      <c r="A413" s="16" t="s">
        <v>293</v>
      </c>
      <c r="B413" s="16">
        <v>721</v>
      </c>
      <c r="C413" s="16">
        <v>-144</v>
      </c>
      <c r="D413" s="16">
        <v>701</v>
      </c>
      <c r="E413" s="16">
        <v>10889</v>
      </c>
      <c r="F413" s="16">
        <v>-5125</v>
      </c>
      <c r="G413" s="16">
        <v>-5965</v>
      </c>
      <c r="H413" s="16">
        <v>1077</v>
      </c>
    </row>
    <row r="414" spans="1:8" x14ac:dyDescent="0.35">
      <c r="A414" s="16" t="s">
        <v>294</v>
      </c>
      <c r="B414" s="16">
        <v>7258</v>
      </c>
      <c r="C414" s="16">
        <v>178</v>
      </c>
      <c r="D414" s="16">
        <v>840</v>
      </c>
      <c r="E414" s="16">
        <v>-2879</v>
      </c>
      <c r="F414" s="16">
        <v>-202</v>
      </c>
      <c r="G414" s="16">
        <v>-215</v>
      </c>
      <c r="H414" s="16">
        <v>4980</v>
      </c>
    </row>
    <row r="415" spans="1:8" x14ac:dyDescent="0.35">
      <c r="A415" s="16" t="s">
        <v>295</v>
      </c>
      <c r="B415" s="16">
        <v>10806</v>
      </c>
      <c r="C415" s="16">
        <v>2039</v>
      </c>
      <c r="D415" s="16">
        <v>-1688</v>
      </c>
      <c r="E415" s="16">
        <v>3490</v>
      </c>
      <c r="F415" s="16">
        <v>9424</v>
      </c>
      <c r="G415" s="16">
        <v>-18082</v>
      </c>
      <c r="H415" s="16">
        <v>5989</v>
      </c>
    </row>
    <row r="416" spans="1:8" x14ac:dyDescent="0.35">
      <c r="A416" s="16" t="s">
        <v>296</v>
      </c>
      <c r="B416" s="16">
        <v>7966</v>
      </c>
      <c r="C416" s="16">
        <v>-30</v>
      </c>
      <c r="D416" s="16">
        <v>2872</v>
      </c>
      <c r="E416" s="16">
        <v>-2989</v>
      </c>
      <c r="F416" s="16">
        <v>-7487</v>
      </c>
      <c r="G416" s="16">
        <v>-1533</v>
      </c>
      <c r="H416" s="16">
        <v>-1201</v>
      </c>
    </row>
    <row r="417" spans="1:8" x14ac:dyDescent="0.35">
      <c r="A417" s="16" t="s">
        <v>297</v>
      </c>
      <c r="B417" s="16">
        <v>6938</v>
      </c>
      <c r="C417" s="16">
        <v>168</v>
      </c>
      <c r="D417" s="16">
        <v>1867</v>
      </c>
      <c r="E417" s="16">
        <v>-1763</v>
      </c>
      <c r="F417" s="16">
        <v>219</v>
      </c>
      <c r="G417" s="16">
        <v>10243</v>
      </c>
      <c r="H417" s="16">
        <v>17672</v>
      </c>
    </row>
    <row r="418" spans="1:8" x14ac:dyDescent="0.35">
      <c r="A418" s="16" t="s">
        <v>298</v>
      </c>
      <c r="B418" s="16">
        <v>5305</v>
      </c>
      <c r="C418" s="16">
        <v>-717</v>
      </c>
      <c r="D418" s="16">
        <v>568</v>
      </c>
      <c r="E418" s="16">
        <v>169</v>
      </c>
      <c r="F418" s="16">
        <v>8577</v>
      </c>
      <c r="G418" s="16">
        <v>20076</v>
      </c>
      <c r="H418" s="16">
        <v>33978</v>
      </c>
    </row>
    <row r="419" spans="1:8" x14ac:dyDescent="0.35">
      <c r="A419" s="16" t="s">
        <v>299</v>
      </c>
      <c r="B419" s="16">
        <v>-8614</v>
      </c>
      <c r="C419" s="16">
        <v>1235</v>
      </c>
      <c r="D419" s="16">
        <v>929</v>
      </c>
      <c r="E419" s="16">
        <v>1931</v>
      </c>
      <c r="F419" s="16">
        <v>-13150</v>
      </c>
      <c r="G419" s="16">
        <v>-8651</v>
      </c>
      <c r="H419" s="16">
        <v>-26320</v>
      </c>
    </row>
    <row r="420" spans="1:8" x14ac:dyDescent="0.35">
      <c r="A420" s="16" t="s">
        <v>300</v>
      </c>
      <c r="B420" s="16">
        <v>-179</v>
      </c>
      <c r="C420" s="16">
        <v>1916</v>
      </c>
      <c r="D420" s="16">
        <v>1612</v>
      </c>
      <c r="E420" s="16">
        <v>-3509</v>
      </c>
      <c r="F420" s="16">
        <v>4365</v>
      </c>
      <c r="G420" s="16">
        <v>5385</v>
      </c>
      <c r="H420" s="16">
        <v>9590</v>
      </c>
    </row>
    <row r="421" spans="1:8" x14ac:dyDescent="0.35">
      <c r="A421" s="16" t="s">
        <v>301</v>
      </c>
      <c r="B421" s="16">
        <v>2675</v>
      </c>
      <c r="C421" s="16">
        <v>-344</v>
      </c>
      <c r="D421" s="16">
        <v>880</v>
      </c>
      <c r="E421" s="16">
        <v>4765</v>
      </c>
      <c r="F421" s="16">
        <v>11536</v>
      </c>
      <c r="G421" s="16">
        <v>11211</v>
      </c>
      <c r="H421" s="16">
        <v>30723</v>
      </c>
    </row>
    <row r="422" spans="1:8" x14ac:dyDescent="0.35">
      <c r="A422" s="16" t="s">
        <v>302</v>
      </c>
      <c r="B422" s="16">
        <v>12624</v>
      </c>
      <c r="C422" s="16">
        <v>-7495</v>
      </c>
      <c r="D422" s="16">
        <v>652</v>
      </c>
      <c r="E422" s="16">
        <v>-5200</v>
      </c>
      <c r="F422" s="16">
        <v>-10128</v>
      </c>
      <c r="G422" s="16">
        <v>-2413</v>
      </c>
      <c r="H422" s="16">
        <v>-11960</v>
      </c>
    </row>
    <row r="423" spans="1:8" x14ac:dyDescent="0.35">
      <c r="A423" s="16" t="s">
        <v>303</v>
      </c>
      <c r="B423" s="16">
        <v>7152</v>
      </c>
      <c r="C423" s="16">
        <v>-2390</v>
      </c>
      <c r="D423" s="16">
        <v>168</v>
      </c>
      <c r="E423" s="16">
        <v>-2067</v>
      </c>
      <c r="F423" s="16">
        <v>458</v>
      </c>
      <c r="G423" s="16">
        <v>12585</v>
      </c>
      <c r="H423" s="16">
        <v>15906</v>
      </c>
    </row>
    <row r="424" spans="1:8" x14ac:dyDescent="0.35">
      <c r="A424" s="16" t="s">
        <v>304</v>
      </c>
      <c r="B424" s="16">
        <v>6458</v>
      </c>
      <c r="C424" s="16">
        <v>-621</v>
      </c>
      <c r="D424" s="16">
        <v>602</v>
      </c>
      <c r="E424" s="16">
        <v>-1607</v>
      </c>
      <c r="F424" s="16">
        <v>8452</v>
      </c>
      <c r="G424" s="16">
        <v>7625</v>
      </c>
      <c r="H424" s="16">
        <v>20909</v>
      </c>
    </row>
    <row r="425" spans="1:8" x14ac:dyDescent="0.35">
      <c r="A425" s="16" t="s">
        <v>305</v>
      </c>
      <c r="B425" s="16">
        <v>219</v>
      </c>
      <c r="C425" s="16">
        <v>-1322</v>
      </c>
      <c r="D425" s="16">
        <v>431</v>
      </c>
      <c r="E425" s="16">
        <v>1243</v>
      </c>
      <c r="F425" s="16">
        <v>-8383</v>
      </c>
      <c r="G425" s="16">
        <v>6809</v>
      </c>
      <c r="H425" s="16">
        <v>-1003</v>
      </c>
    </row>
    <row r="426" spans="1:8" x14ac:dyDescent="0.35">
      <c r="A426" s="16" t="s">
        <v>306</v>
      </c>
      <c r="B426" s="16">
        <v>5450</v>
      </c>
      <c r="C426" s="16">
        <v>-477</v>
      </c>
      <c r="D426" s="16">
        <v>-1455</v>
      </c>
      <c r="E426" s="16">
        <v>-2425</v>
      </c>
      <c r="F426" s="16">
        <v>2771</v>
      </c>
      <c r="G426" s="16">
        <v>-1945</v>
      </c>
      <c r="H426" s="16">
        <v>1919</v>
      </c>
    </row>
    <row r="427" spans="1:8" x14ac:dyDescent="0.35">
      <c r="A427" s="16" t="s">
        <v>307</v>
      </c>
      <c r="B427" s="16">
        <v>9934</v>
      </c>
      <c r="C427" s="16">
        <v>7498</v>
      </c>
      <c r="D427" s="16">
        <v>510</v>
      </c>
      <c r="E427" s="16">
        <v>2494</v>
      </c>
      <c r="F427" s="16">
        <v>7599</v>
      </c>
      <c r="G427" s="16">
        <v>-14171</v>
      </c>
      <c r="H427" s="16">
        <v>13864</v>
      </c>
    </row>
    <row r="428" spans="1:8" x14ac:dyDescent="0.35">
      <c r="A428" s="16" t="s">
        <v>308</v>
      </c>
      <c r="B428" s="16">
        <v>8024</v>
      </c>
      <c r="C428" s="16">
        <v>210</v>
      </c>
      <c r="D428" s="16">
        <v>383</v>
      </c>
      <c r="E428" s="16">
        <v>-4097</v>
      </c>
      <c r="F428" s="16">
        <v>-8541</v>
      </c>
      <c r="G428" s="16">
        <v>2730</v>
      </c>
      <c r="H428" s="16">
        <v>-1291</v>
      </c>
    </row>
    <row r="429" spans="1:8" x14ac:dyDescent="0.35">
      <c r="A429" s="16" t="s">
        <v>309</v>
      </c>
      <c r="B429" s="16">
        <v>6529</v>
      </c>
      <c r="C429" s="16">
        <v>215</v>
      </c>
      <c r="D429" s="16">
        <v>461</v>
      </c>
      <c r="E429" s="16">
        <v>2754</v>
      </c>
      <c r="F429" s="16">
        <v>671</v>
      </c>
      <c r="G429" s="16">
        <v>4773</v>
      </c>
      <c r="H429" s="16">
        <v>15403</v>
      </c>
    </row>
    <row r="430" spans="1:8" x14ac:dyDescent="0.35">
      <c r="A430" s="16" t="s">
        <v>310</v>
      </c>
      <c r="B430" s="16">
        <v>4360</v>
      </c>
      <c r="C430" s="16">
        <v>-2615</v>
      </c>
      <c r="D430" s="16">
        <v>-86</v>
      </c>
      <c r="E430" s="16">
        <v>-1085</v>
      </c>
      <c r="F430" s="16">
        <v>8858</v>
      </c>
      <c r="G430" s="16">
        <v>17866</v>
      </c>
      <c r="H430" s="16">
        <v>27298</v>
      </c>
    </row>
    <row r="431" spans="1:8" x14ac:dyDescent="0.35">
      <c r="A431" s="16" t="s">
        <v>311</v>
      </c>
      <c r="B431" s="16">
        <v>-5815</v>
      </c>
      <c r="C431" s="16">
        <v>2610</v>
      </c>
      <c r="D431" s="16">
        <v>390</v>
      </c>
      <c r="E431" s="16">
        <v>2135</v>
      </c>
      <c r="F431" s="16">
        <v>-16106</v>
      </c>
      <c r="G431" s="16">
        <v>-7015</v>
      </c>
      <c r="H431" s="16">
        <v>-23801</v>
      </c>
    </row>
    <row r="432" spans="1:8" x14ac:dyDescent="0.35">
      <c r="A432" s="16" t="s">
        <v>312</v>
      </c>
      <c r="B432" s="16">
        <v>2578</v>
      </c>
      <c r="C432" s="16">
        <v>303</v>
      </c>
      <c r="D432" s="16">
        <v>125</v>
      </c>
      <c r="E432" s="16">
        <v>-4589</v>
      </c>
      <c r="F432" s="16">
        <v>5724</v>
      </c>
      <c r="G432" s="16">
        <v>16758</v>
      </c>
      <c r="H432" s="16">
        <v>20899</v>
      </c>
    </row>
    <row r="433" spans="1:8" x14ac:dyDescent="0.35">
      <c r="A433" s="16" t="s">
        <v>313</v>
      </c>
      <c r="B433" s="16">
        <v>1784</v>
      </c>
      <c r="C433" s="16">
        <v>444</v>
      </c>
      <c r="D433" s="16">
        <v>51</v>
      </c>
      <c r="E433" s="16">
        <v>5549</v>
      </c>
      <c r="F433" s="16">
        <v>11956</v>
      </c>
      <c r="G433" s="16">
        <v>-17223</v>
      </c>
      <c r="H433" s="16">
        <v>2561</v>
      </c>
    </row>
    <row r="434" spans="1:8" x14ac:dyDescent="0.35">
      <c r="A434" s="16" t="s">
        <v>314</v>
      </c>
      <c r="B434" s="16">
        <v>10036</v>
      </c>
      <c r="C434" s="16">
        <v>5012</v>
      </c>
      <c r="D434" s="16">
        <v>-620</v>
      </c>
      <c r="E434" s="16">
        <v>-4290</v>
      </c>
      <c r="F434" s="16">
        <v>-12019</v>
      </c>
      <c r="G434" s="16">
        <v>-6543</v>
      </c>
      <c r="H434" s="16">
        <v>-8424</v>
      </c>
    </row>
    <row r="435" spans="1:8" x14ac:dyDescent="0.35">
      <c r="A435" s="16" t="s">
        <v>315</v>
      </c>
      <c r="B435" s="16">
        <v>4492</v>
      </c>
      <c r="C435" s="16">
        <v>-4353</v>
      </c>
      <c r="D435" s="16">
        <v>872</v>
      </c>
      <c r="E435" s="16">
        <v>-1106</v>
      </c>
      <c r="F435" s="16">
        <v>1089</v>
      </c>
      <c r="G435" s="16">
        <v>5049</v>
      </c>
      <c r="H435" s="16">
        <v>6043</v>
      </c>
    </row>
    <row r="436" spans="1:8" x14ac:dyDescent="0.35">
      <c r="A436" s="16" t="s">
        <v>316</v>
      </c>
      <c r="B436" s="16">
        <v>4103</v>
      </c>
      <c r="C436" s="16">
        <v>218</v>
      </c>
      <c r="D436" s="16">
        <v>-2005</v>
      </c>
      <c r="E436" s="16">
        <v>-1516</v>
      </c>
      <c r="F436" s="16">
        <v>9277</v>
      </c>
      <c r="G436" s="16">
        <v>4353</v>
      </c>
      <c r="H436" s="16">
        <v>14430</v>
      </c>
    </row>
    <row r="437" spans="1:8" x14ac:dyDescent="0.35">
      <c r="A437" s="16" t="s">
        <v>317</v>
      </c>
      <c r="B437" s="16">
        <v>-2494</v>
      </c>
      <c r="C437" s="16">
        <v>-95</v>
      </c>
      <c r="D437" s="16">
        <v>549</v>
      </c>
      <c r="E437" s="16">
        <v>1877</v>
      </c>
      <c r="F437" s="16">
        <v>-10049</v>
      </c>
      <c r="G437" s="16">
        <v>-7772</v>
      </c>
      <c r="H437" s="16">
        <v>-17984</v>
      </c>
    </row>
    <row r="438" spans="1:8" x14ac:dyDescent="0.35">
      <c r="A438" s="16" t="s">
        <v>318</v>
      </c>
      <c r="B438" s="16">
        <v>6986</v>
      </c>
      <c r="C438" s="16">
        <v>440</v>
      </c>
      <c r="D438" s="16">
        <v>475</v>
      </c>
      <c r="E438" s="16">
        <v>-2983</v>
      </c>
      <c r="F438" s="16">
        <v>359</v>
      </c>
      <c r="G438" s="16">
        <v>-974</v>
      </c>
      <c r="H438" s="16">
        <v>4303</v>
      </c>
    </row>
    <row r="439" spans="1:8" x14ac:dyDescent="0.35">
      <c r="A439" s="16" t="s">
        <v>319</v>
      </c>
      <c r="B439" s="16">
        <v>8881</v>
      </c>
      <c r="C439" s="16">
        <v>3744</v>
      </c>
      <c r="D439" s="16">
        <v>1009</v>
      </c>
      <c r="E439" s="16">
        <v>2514</v>
      </c>
      <c r="F439" s="16">
        <v>7386</v>
      </c>
      <c r="G439" s="16">
        <v>-6036</v>
      </c>
      <c r="H439" s="16">
        <v>17498</v>
      </c>
    </row>
    <row r="440" spans="1:8" x14ac:dyDescent="0.35">
      <c r="A440" s="16" t="s">
        <v>320</v>
      </c>
      <c r="B440" s="16">
        <v>9259</v>
      </c>
      <c r="C440" s="16">
        <v>-647</v>
      </c>
      <c r="D440" s="16">
        <v>761</v>
      </c>
      <c r="E440" s="16">
        <v>-4853</v>
      </c>
      <c r="F440" s="16">
        <v>-8442</v>
      </c>
      <c r="G440" s="16">
        <v>-399</v>
      </c>
      <c r="H440" s="16">
        <v>-4321</v>
      </c>
    </row>
    <row r="441" spans="1:8" x14ac:dyDescent="0.35">
      <c r="A441" s="16" t="s">
        <v>321</v>
      </c>
      <c r="B441" s="16">
        <v>5794</v>
      </c>
      <c r="C441" s="16">
        <v>941</v>
      </c>
      <c r="D441" s="16">
        <v>512</v>
      </c>
      <c r="E441" s="16">
        <v>-638</v>
      </c>
      <c r="F441" s="16">
        <v>-886</v>
      </c>
      <c r="G441" s="16">
        <v>-3630</v>
      </c>
      <c r="H441" s="16">
        <v>2093</v>
      </c>
    </row>
    <row r="442" spans="1:8" x14ac:dyDescent="0.35">
      <c r="A442" s="16" t="s">
        <v>322</v>
      </c>
      <c r="B442" s="16">
        <v>5433</v>
      </c>
      <c r="C442" s="16">
        <v>-3202</v>
      </c>
      <c r="D442" s="16">
        <v>-1983</v>
      </c>
      <c r="E442" s="16">
        <v>-514</v>
      </c>
      <c r="F442" s="16">
        <v>9288</v>
      </c>
      <c r="G442" s="16">
        <v>11624</v>
      </c>
      <c r="H442" s="16">
        <v>20646</v>
      </c>
    </row>
    <row r="443" spans="1:8" x14ac:dyDescent="0.35">
      <c r="A443" s="16" t="s">
        <v>323</v>
      </c>
      <c r="B443" s="16">
        <v>-10270</v>
      </c>
      <c r="C443" s="16">
        <v>3187</v>
      </c>
      <c r="D443" s="16">
        <v>1008</v>
      </c>
      <c r="E443" s="16">
        <v>2728</v>
      </c>
      <c r="F443" s="16">
        <v>-14985</v>
      </c>
      <c r="G443" s="16">
        <v>-7101</v>
      </c>
      <c r="H443" s="16">
        <v>-25433</v>
      </c>
    </row>
    <row r="444" spans="1:8" x14ac:dyDescent="0.35">
      <c r="A444" s="16" t="s">
        <v>324</v>
      </c>
      <c r="B444" s="16">
        <v>2125</v>
      </c>
      <c r="C444" s="16">
        <v>530</v>
      </c>
      <c r="D444" s="16">
        <v>-572</v>
      </c>
      <c r="E444" s="16">
        <v>-2953</v>
      </c>
      <c r="F444" s="16">
        <v>1897</v>
      </c>
      <c r="G444" s="16">
        <v>-1143</v>
      </c>
      <c r="H444" s="16">
        <v>-116</v>
      </c>
    </row>
    <row r="445" spans="1:8" x14ac:dyDescent="0.35">
      <c r="A445" s="16" t="s">
        <v>325</v>
      </c>
      <c r="B445" s="16">
        <v>-19</v>
      </c>
      <c r="C445" s="16">
        <v>1244</v>
      </c>
      <c r="D445" s="16">
        <v>523</v>
      </c>
      <c r="E445" s="16">
        <v>5662</v>
      </c>
      <c r="F445" s="16">
        <v>11268</v>
      </c>
      <c r="G445" s="16">
        <v>-11000</v>
      </c>
      <c r="H445" s="16">
        <v>7678</v>
      </c>
    </row>
    <row r="446" spans="1:8" x14ac:dyDescent="0.35">
      <c r="A446" s="16" t="s">
        <v>326</v>
      </c>
      <c r="B446" s="16">
        <v>11142</v>
      </c>
      <c r="C446" s="16">
        <v>-735</v>
      </c>
      <c r="D446" s="16">
        <v>1549</v>
      </c>
      <c r="E446" s="16">
        <v>-4055</v>
      </c>
      <c r="F446" s="16">
        <v>-13234</v>
      </c>
      <c r="G446" s="16">
        <v>-1756</v>
      </c>
      <c r="H446" s="16">
        <v>-7089</v>
      </c>
    </row>
    <row r="447" spans="1:8" x14ac:dyDescent="0.35">
      <c r="A447" s="16" t="s">
        <v>327</v>
      </c>
      <c r="B447" s="16">
        <v>4674</v>
      </c>
      <c r="C447" s="16">
        <v>265</v>
      </c>
      <c r="D447" s="16">
        <v>1564</v>
      </c>
      <c r="E447" s="16">
        <v>-857</v>
      </c>
      <c r="F447" s="16">
        <v>2121</v>
      </c>
      <c r="G447" s="16">
        <v>5686</v>
      </c>
      <c r="H447" s="16">
        <v>13453</v>
      </c>
    </row>
    <row r="448" spans="1:8" x14ac:dyDescent="0.35">
      <c r="A448" s="16" t="s">
        <v>328</v>
      </c>
      <c r="B448" s="16">
        <v>6791</v>
      </c>
      <c r="C448" s="16">
        <v>309</v>
      </c>
      <c r="D448" s="16">
        <v>1242</v>
      </c>
      <c r="E448" s="16">
        <v>-3691</v>
      </c>
      <c r="F448" s="16">
        <v>7468</v>
      </c>
      <c r="G448" s="16">
        <v>2524</v>
      </c>
      <c r="H448" s="16">
        <v>14643</v>
      </c>
    </row>
    <row r="449" spans="1:8" x14ac:dyDescent="0.35">
      <c r="A449" s="16" t="s">
        <v>329</v>
      </c>
      <c r="B449" s="16">
        <v>-1151</v>
      </c>
      <c r="C449" s="16">
        <v>168</v>
      </c>
      <c r="D449" s="16">
        <v>1101</v>
      </c>
      <c r="E449" s="16">
        <v>1891</v>
      </c>
      <c r="F449" s="16">
        <v>-11396</v>
      </c>
      <c r="G449" s="16">
        <v>-6047</v>
      </c>
      <c r="H449" s="16">
        <v>-15434</v>
      </c>
    </row>
    <row r="450" spans="1:8" x14ac:dyDescent="0.35">
      <c r="A450" s="16" t="s">
        <v>330</v>
      </c>
      <c r="B450" s="16">
        <v>4891</v>
      </c>
      <c r="C450" s="16">
        <v>155</v>
      </c>
      <c r="D450" s="16">
        <v>624</v>
      </c>
      <c r="E450" s="16">
        <v>-2194</v>
      </c>
      <c r="F450" s="16">
        <v>1665</v>
      </c>
      <c r="G450" s="16">
        <v>-399</v>
      </c>
      <c r="H450" s="16">
        <v>4742</v>
      </c>
    </row>
    <row r="451" spans="1:8" x14ac:dyDescent="0.35">
      <c r="A451" s="16" t="s">
        <v>331</v>
      </c>
      <c r="B451" s="16">
        <v>8708</v>
      </c>
      <c r="C451" s="16">
        <v>2733</v>
      </c>
      <c r="D451" s="16">
        <v>2187</v>
      </c>
      <c r="E451" s="16">
        <v>2440</v>
      </c>
      <c r="F451" s="16">
        <v>7172</v>
      </c>
      <c r="G451" s="16">
        <v>-19887</v>
      </c>
      <c r="H451" s="16">
        <v>3353</v>
      </c>
    </row>
    <row r="452" spans="1:8" x14ac:dyDescent="0.35">
      <c r="A452" s="16" t="s">
        <v>332</v>
      </c>
      <c r="B452" s="16">
        <v>11255</v>
      </c>
      <c r="C452" s="16">
        <v>222</v>
      </c>
      <c r="D452" s="16">
        <v>1768</v>
      </c>
      <c r="E452" s="16">
        <v>-4008</v>
      </c>
      <c r="F452" s="16">
        <v>-8233</v>
      </c>
      <c r="G452" s="16">
        <v>-1236</v>
      </c>
      <c r="H452" s="16">
        <v>-232</v>
      </c>
    </row>
    <row r="453" spans="1:8" x14ac:dyDescent="0.35">
      <c r="A453" s="16" t="s">
        <v>333</v>
      </c>
      <c r="B453" s="16">
        <v>5450</v>
      </c>
      <c r="C453" s="16">
        <v>1207</v>
      </c>
      <c r="D453" s="16">
        <v>1314</v>
      </c>
      <c r="E453" s="16">
        <v>1515</v>
      </c>
      <c r="F453" s="16">
        <v>-1555</v>
      </c>
      <c r="G453" s="16">
        <v>2038</v>
      </c>
      <c r="H453" s="16">
        <v>9969</v>
      </c>
    </row>
    <row r="454" spans="1:8" x14ac:dyDescent="0.35">
      <c r="A454" s="16" t="s">
        <v>334</v>
      </c>
      <c r="B454" s="16">
        <v>6050</v>
      </c>
      <c r="C454" s="16">
        <v>577</v>
      </c>
      <c r="D454" s="16">
        <v>1073</v>
      </c>
      <c r="E454" s="16">
        <v>779</v>
      </c>
      <c r="F454" s="16">
        <v>4441</v>
      </c>
      <c r="G454" s="16">
        <v>2234</v>
      </c>
      <c r="H454" s="16">
        <v>15154</v>
      </c>
    </row>
    <row r="455" spans="1:8" x14ac:dyDescent="0.35">
      <c r="A455" s="16" t="s">
        <v>335</v>
      </c>
      <c r="B455" s="16">
        <v>-8200</v>
      </c>
      <c r="C455" s="16">
        <v>3009</v>
      </c>
      <c r="D455" s="16">
        <v>1371</v>
      </c>
      <c r="E455" s="16">
        <v>2074</v>
      </c>
      <c r="F455" s="16">
        <v>-14934</v>
      </c>
      <c r="G455" s="16">
        <v>-2905</v>
      </c>
      <c r="H455" s="16">
        <v>-19585</v>
      </c>
    </row>
    <row r="456" spans="1:8" x14ac:dyDescent="0.35">
      <c r="A456" s="16" t="s">
        <v>336</v>
      </c>
      <c r="B456" s="16">
        <v>1931</v>
      </c>
      <c r="C456" s="16">
        <v>464</v>
      </c>
      <c r="D456" s="16">
        <v>1394</v>
      </c>
      <c r="E456" s="16">
        <v>-2635</v>
      </c>
      <c r="F456" s="16">
        <v>2986</v>
      </c>
      <c r="G456" s="16">
        <v>-3548</v>
      </c>
      <c r="H456" s="16">
        <v>592</v>
      </c>
    </row>
    <row r="457" spans="1:8" x14ac:dyDescent="0.35">
      <c r="A457" s="16" t="s">
        <v>337</v>
      </c>
      <c r="B457" s="16">
        <v>6846</v>
      </c>
      <c r="C457" s="16">
        <v>489</v>
      </c>
      <c r="D457" s="16">
        <v>965</v>
      </c>
      <c r="E457" s="16">
        <v>3112</v>
      </c>
      <c r="F457" s="16">
        <v>11776</v>
      </c>
      <c r="G457" s="16">
        <v>-16798</v>
      </c>
      <c r="H457" s="16">
        <v>6390</v>
      </c>
    </row>
    <row r="458" spans="1:8" x14ac:dyDescent="0.35">
      <c r="A458" s="16" t="s">
        <v>338</v>
      </c>
      <c r="B458" s="16">
        <v>49007</v>
      </c>
      <c r="C458" s="16">
        <v>4139</v>
      </c>
      <c r="D458" s="16">
        <v>3142</v>
      </c>
      <c r="E458" s="16">
        <v>7356</v>
      </c>
      <c r="F458" s="16">
        <v>16</v>
      </c>
      <c r="G458" s="16">
        <v>-783</v>
      </c>
      <c r="H458" s="16">
        <v>62877</v>
      </c>
    </row>
    <row r="459" spans="1:8" x14ac:dyDescent="0.35">
      <c r="A459" s="16" t="s">
        <v>339</v>
      </c>
      <c r="B459" s="16">
        <v>51127</v>
      </c>
      <c r="C459" s="16">
        <v>165</v>
      </c>
      <c r="D459" s="16">
        <v>3636</v>
      </c>
      <c r="E459" s="16">
        <v>-1070</v>
      </c>
      <c r="F459" s="16">
        <v>14604</v>
      </c>
      <c r="G459" s="16">
        <v>-4107</v>
      </c>
      <c r="H459" s="16">
        <v>64355</v>
      </c>
    </row>
    <row r="460" spans="1:8" x14ac:dyDescent="0.35">
      <c r="A460" s="16" t="s">
        <v>340</v>
      </c>
      <c r="B460" s="16">
        <v>32165</v>
      </c>
      <c r="C460" s="16">
        <v>172</v>
      </c>
      <c r="D460" s="16">
        <v>3163</v>
      </c>
      <c r="E460" s="16">
        <v>887</v>
      </c>
      <c r="F460" s="16">
        <v>8252</v>
      </c>
      <c r="G460" s="16">
        <v>-2762</v>
      </c>
      <c r="H460" s="16">
        <v>41877</v>
      </c>
    </row>
    <row r="461" spans="1:8" x14ac:dyDescent="0.35">
      <c r="A461" s="16" t="s">
        <v>341</v>
      </c>
      <c r="B461" s="16">
        <v>21844</v>
      </c>
      <c r="C461" s="16">
        <v>334</v>
      </c>
      <c r="D461" s="16">
        <v>2154</v>
      </c>
      <c r="E461" s="16">
        <v>4049</v>
      </c>
      <c r="F461" s="16">
        <v>-3158</v>
      </c>
      <c r="G461" s="16">
        <v>-4767</v>
      </c>
      <c r="H461" s="16">
        <v>20456</v>
      </c>
    </row>
    <row r="462" spans="1:8" x14ac:dyDescent="0.35">
      <c r="A462" s="16" t="s">
        <v>342</v>
      </c>
      <c r="B462" s="16">
        <v>24021</v>
      </c>
      <c r="C462" s="16">
        <v>315</v>
      </c>
      <c r="D462" s="16">
        <v>1898</v>
      </c>
      <c r="E462" s="16">
        <v>-1676</v>
      </c>
      <c r="F462" s="16">
        <v>3926</v>
      </c>
      <c r="G462" s="16">
        <v>-5795</v>
      </c>
      <c r="H462" s="16">
        <v>22689</v>
      </c>
    </row>
    <row r="463" spans="1:8" x14ac:dyDescent="0.35">
      <c r="A463" s="16" t="s">
        <v>343</v>
      </c>
      <c r="B463" s="16">
        <v>27984</v>
      </c>
      <c r="C463" s="16">
        <v>2906</v>
      </c>
      <c r="D463" s="16">
        <v>2872</v>
      </c>
      <c r="E463" s="16">
        <v>-1087</v>
      </c>
      <c r="F463" s="16">
        <v>2218</v>
      </c>
      <c r="G463" s="16">
        <v>-10670</v>
      </c>
      <c r="H463" s="16">
        <v>24223</v>
      </c>
    </row>
    <row r="464" spans="1:8" x14ac:dyDescent="0.35">
      <c r="A464" s="16" t="s">
        <v>344</v>
      </c>
      <c r="B464" s="16">
        <v>17914</v>
      </c>
      <c r="C464" s="16">
        <v>235</v>
      </c>
      <c r="D464" s="16">
        <v>1593</v>
      </c>
      <c r="E464" s="16">
        <v>1023</v>
      </c>
      <c r="F464" s="16">
        <v>-2544</v>
      </c>
      <c r="G464" s="16">
        <v>-2805</v>
      </c>
      <c r="H464" s="16">
        <v>15416</v>
      </c>
    </row>
    <row r="465" spans="1:8" x14ac:dyDescent="0.35">
      <c r="A465" s="16" t="s">
        <v>345</v>
      </c>
      <c r="B465" s="16">
        <v>21416</v>
      </c>
      <c r="C465" s="16">
        <v>1147</v>
      </c>
      <c r="D465" s="16">
        <v>953</v>
      </c>
      <c r="E465" s="16">
        <v>-1429</v>
      </c>
      <c r="F465" s="16">
        <v>-731</v>
      </c>
      <c r="G465" s="16">
        <v>703</v>
      </c>
      <c r="H465" s="16">
        <v>22059</v>
      </c>
    </row>
    <row r="466" spans="1:8" x14ac:dyDescent="0.35">
      <c r="A466" s="16" t="s">
        <v>346</v>
      </c>
      <c r="B466" s="16">
        <v>23929</v>
      </c>
      <c r="C466" s="16">
        <v>20</v>
      </c>
      <c r="D466" s="16">
        <v>824</v>
      </c>
      <c r="E466" s="16">
        <v>660</v>
      </c>
      <c r="F466" s="16">
        <v>1783</v>
      </c>
      <c r="G466" s="16">
        <v>10078</v>
      </c>
      <c r="H466" s="16">
        <v>37294</v>
      </c>
    </row>
    <row r="467" spans="1:8" x14ac:dyDescent="0.35">
      <c r="A467" s="16" t="s">
        <v>347</v>
      </c>
      <c r="B467" s="16">
        <v>1250</v>
      </c>
      <c r="C467" s="16">
        <v>3606</v>
      </c>
      <c r="D467" s="16">
        <v>-1062</v>
      </c>
      <c r="E467" s="16">
        <v>4718</v>
      </c>
      <c r="F467" s="16">
        <v>-8643</v>
      </c>
      <c r="G467" s="16">
        <v>-17603</v>
      </c>
      <c r="H467" s="16">
        <v>-17734</v>
      </c>
    </row>
    <row r="468" spans="1:8" x14ac:dyDescent="0.35">
      <c r="A468" s="16" t="s">
        <v>348</v>
      </c>
      <c r="B468" s="16">
        <v>15478</v>
      </c>
      <c r="C468" s="16">
        <v>907</v>
      </c>
      <c r="D468" s="16">
        <v>1335</v>
      </c>
      <c r="E468" s="16">
        <v>-3381</v>
      </c>
      <c r="F468" s="16">
        <v>4269</v>
      </c>
      <c r="G468" s="16">
        <v>-8650</v>
      </c>
      <c r="H468" s="16">
        <v>9958</v>
      </c>
    </row>
    <row r="469" spans="1:8" x14ac:dyDescent="0.35">
      <c r="A469" s="16" t="s">
        <v>349</v>
      </c>
      <c r="B469" s="16">
        <v>24842</v>
      </c>
      <c r="C469" s="16">
        <v>-2533</v>
      </c>
      <c r="D469" s="16">
        <v>157</v>
      </c>
      <c r="E469" s="16">
        <v>1227</v>
      </c>
      <c r="F469" s="16">
        <v>201</v>
      </c>
      <c r="G469" s="16">
        <v>4999</v>
      </c>
      <c r="H469" s="16">
        <v>28893</v>
      </c>
    </row>
    <row r="470" spans="1:8" x14ac:dyDescent="0.35">
      <c r="A470" s="16" t="s">
        <v>350</v>
      </c>
      <c r="B470" s="16">
        <v>23521</v>
      </c>
      <c r="C470" s="16">
        <v>3983</v>
      </c>
      <c r="D470" s="16">
        <v>1830</v>
      </c>
      <c r="E470" s="16">
        <v>-1468</v>
      </c>
      <c r="F470" s="16">
        <v>-6379</v>
      </c>
      <c r="G470" s="16">
        <v>7137</v>
      </c>
      <c r="H470" s="16">
        <v>28624</v>
      </c>
    </row>
    <row r="471" spans="1:8" x14ac:dyDescent="0.35">
      <c r="A471" s="16" t="s">
        <v>351</v>
      </c>
      <c r="B471" s="16">
        <v>17130</v>
      </c>
      <c r="C471" s="16">
        <v>-157</v>
      </c>
      <c r="D471" s="16">
        <v>864</v>
      </c>
      <c r="E471" s="16">
        <v>-1581</v>
      </c>
      <c r="F471" s="16">
        <v>3842</v>
      </c>
      <c r="G471" s="16">
        <v>1782</v>
      </c>
      <c r="H471" s="16">
        <v>21880</v>
      </c>
    </row>
    <row r="472" spans="1:8" x14ac:dyDescent="0.35">
      <c r="A472" s="16" t="s">
        <v>352</v>
      </c>
      <c r="B472" s="16">
        <v>18721</v>
      </c>
      <c r="C472" s="16">
        <v>668</v>
      </c>
      <c r="D472" s="16">
        <v>2110</v>
      </c>
      <c r="E472" s="16">
        <v>-5499</v>
      </c>
      <c r="F472" s="16">
        <v>617</v>
      </c>
      <c r="G472" s="16">
        <v>-7377</v>
      </c>
      <c r="H472" s="16">
        <v>9240</v>
      </c>
    </row>
    <row r="473" spans="1:8" x14ac:dyDescent="0.35">
      <c r="A473" s="16" t="s">
        <v>353</v>
      </c>
      <c r="B473" s="16">
        <v>4300</v>
      </c>
      <c r="C473" s="16">
        <v>-59</v>
      </c>
      <c r="D473" s="16">
        <v>1772</v>
      </c>
      <c r="E473" s="16">
        <v>2764</v>
      </c>
      <c r="F473" s="16">
        <v>-8171</v>
      </c>
      <c r="G473" s="16">
        <v>-48</v>
      </c>
      <c r="H473" s="16">
        <v>558</v>
      </c>
    </row>
    <row r="474" spans="1:8" x14ac:dyDescent="0.35">
      <c r="A474" s="16" t="s">
        <v>354</v>
      </c>
      <c r="B474" s="16">
        <v>13896</v>
      </c>
      <c r="C474" s="16">
        <v>563</v>
      </c>
      <c r="D474" s="16">
        <v>2280</v>
      </c>
      <c r="E474" s="16">
        <v>-4181</v>
      </c>
      <c r="F474" s="16">
        <v>596</v>
      </c>
      <c r="G474" s="16">
        <v>-5213</v>
      </c>
      <c r="H474" s="16">
        <v>7941</v>
      </c>
    </row>
    <row r="475" spans="1:8" x14ac:dyDescent="0.35">
      <c r="A475" s="16" t="s">
        <v>355</v>
      </c>
      <c r="B475" s="16">
        <v>16781</v>
      </c>
      <c r="C475" s="16">
        <v>2646</v>
      </c>
      <c r="D475" s="16">
        <v>-4244</v>
      </c>
      <c r="E475" s="16">
        <v>-1708</v>
      </c>
      <c r="F475" s="16">
        <v>1227</v>
      </c>
      <c r="G475" s="16">
        <v>-18733</v>
      </c>
      <c r="H475" s="16">
        <v>-4031</v>
      </c>
    </row>
    <row r="476" spans="1:8" x14ac:dyDescent="0.35">
      <c r="A476" s="16" t="s">
        <v>356</v>
      </c>
      <c r="B476" s="16">
        <v>8015</v>
      </c>
      <c r="C476" s="16">
        <v>724</v>
      </c>
      <c r="D476" s="16">
        <v>2065</v>
      </c>
      <c r="E476" s="16">
        <v>-2378</v>
      </c>
      <c r="F476" s="16">
        <v>-2697</v>
      </c>
      <c r="G476" s="16">
        <v>-2595</v>
      </c>
      <c r="H476" s="16">
        <v>3134</v>
      </c>
    </row>
    <row r="477" spans="1:8" x14ac:dyDescent="0.35">
      <c r="A477" s="16" t="s">
        <v>357</v>
      </c>
      <c r="B477" s="16">
        <v>7361</v>
      </c>
      <c r="C477" s="16">
        <v>503</v>
      </c>
      <c r="D477" s="16">
        <v>1738</v>
      </c>
      <c r="E477" s="16">
        <v>-1915</v>
      </c>
      <c r="F477" s="16">
        <v>-135</v>
      </c>
      <c r="G477" s="16">
        <v>5583</v>
      </c>
      <c r="H477" s="16">
        <v>13135</v>
      </c>
    </row>
    <row r="478" spans="1:8" x14ac:dyDescent="0.35">
      <c r="A478" s="16" t="s">
        <v>358</v>
      </c>
      <c r="B478" s="16">
        <v>9827</v>
      </c>
      <c r="C478" s="16">
        <v>-825</v>
      </c>
      <c r="D478" s="16">
        <v>1859</v>
      </c>
      <c r="E478" s="16">
        <v>-5447</v>
      </c>
      <c r="F478" s="16">
        <v>-560</v>
      </c>
      <c r="G478" s="16">
        <v>14499</v>
      </c>
      <c r="H478" s="16">
        <v>19353</v>
      </c>
    </row>
    <row r="479" spans="1:8" x14ac:dyDescent="0.35">
      <c r="A479" s="16" t="s">
        <v>359</v>
      </c>
      <c r="B479" s="16">
        <v>-11959</v>
      </c>
      <c r="C479" s="16">
        <v>2901</v>
      </c>
      <c r="D479" s="16">
        <v>1520</v>
      </c>
      <c r="E479" s="16">
        <v>688</v>
      </c>
      <c r="F479" s="16">
        <v>-7068</v>
      </c>
      <c r="G479" s="16">
        <v>-8757</v>
      </c>
      <c r="H479" s="16">
        <v>-22675</v>
      </c>
    </row>
    <row r="480" spans="1:8" x14ac:dyDescent="0.35">
      <c r="A480" s="16" t="s">
        <v>360</v>
      </c>
      <c r="B480" s="16">
        <v>7095</v>
      </c>
      <c r="C480" s="16">
        <v>237</v>
      </c>
      <c r="D480" s="16">
        <v>1856</v>
      </c>
      <c r="E480" s="16">
        <v>-6089</v>
      </c>
      <c r="F480" s="16">
        <v>3253</v>
      </c>
      <c r="G480" s="16">
        <v>-3446</v>
      </c>
      <c r="H480" s="16">
        <v>2906</v>
      </c>
    </row>
    <row r="481" spans="1:8" x14ac:dyDescent="0.35">
      <c r="A481" s="16" t="s">
        <v>361</v>
      </c>
      <c r="B481" s="16">
        <v>5532</v>
      </c>
      <c r="C481" s="16">
        <v>327</v>
      </c>
      <c r="D481" s="16">
        <v>64</v>
      </c>
      <c r="E481" s="16">
        <v>-359</v>
      </c>
      <c r="F481" s="16">
        <v>9371</v>
      </c>
      <c r="G481" s="16">
        <v>-16681</v>
      </c>
      <c r="H481" s="16">
        <v>-1746</v>
      </c>
    </row>
    <row r="482" spans="1:8" x14ac:dyDescent="0.35">
      <c r="A482" s="16" t="s">
        <v>362</v>
      </c>
      <c r="B482" s="16">
        <v>13432</v>
      </c>
      <c r="C482" s="16">
        <v>4319</v>
      </c>
      <c r="D482" s="16">
        <v>2248</v>
      </c>
      <c r="E482" s="16">
        <v>-3250</v>
      </c>
      <c r="F482" s="16">
        <v>-10334</v>
      </c>
      <c r="G482" s="16">
        <v>-5248</v>
      </c>
      <c r="H482" s="16">
        <v>1167</v>
      </c>
    </row>
    <row r="483" spans="1:8" x14ac:dyDescent="0.35">
      <c r="A483" s="16" t="s">
        <v>363</v>
      </c>
      <c r="B483" s="16">
        <v>8732</v>
      </c>
      <c r="C483" s="16">
        <v>752</v>
      </c>
      <c r="D483" s="16">
        <v>2611</v>
      </c>
      <c r="E483" s="16">
        <v>-4961</v>
      </c>
      <c r="F483" s="16">
        <v>4219</v>
      </c>
      <c r="G483" s="16">
        <v>-965</v>
      </c>
      <c r="H483" s="16">
        <v>10388</v>
      </c>
    </row>
    <row r="484" spans="1:8" x14ac:dyDescent="0.35">
      <c r="A484" s="16" t="s">
        <v>364</v>
      </c>
      <c r="B484" s="16">
        <v>18871</v>
      </c>
      <c r="C484" s="16">
        <v>863</v>
      </c>
      <c r="D484" s="16">
        <v>2264</v>
      </c>
      <c r="E484" s="16">
        <v>-16595</v>
      </c>
      <c r="F484" s="16">
        <v>3526</v>
      </c>
      <c r="G484" s="16">
        <v>2976</v>
      </c>
      <c r="H484" s="16">
        <v>11905</v>
      </c>
    </row>
    <row r="485" spans="1:8" x14ac:dyDescent="0.35">
      <c r="A485" s="16" t="s">
        <v>365</v>
      </c>
      <c r="B485" s="16">
        <v>605</v>
      </c>
      <c r="C485" s="16">
        <v>40</v>
      </c>
      <c r="D485" s="16">
        <v>2274</v>
      </c>
      <c r="E485" s="16">
        <v>137</v>
      </c>
      <c r="F485" s="16">
        <v>-6068</v>
      </c>
      <c r="G485" s="16">
        <v>-3365</v>
      </c>
      <c r="H485" s="16">
        <v>-6377</v>
      </c>
    </row>
    <row r="486" spans="1:8" x14ac:dyDescent="0.35">
      <c r="A486" s="16" t="s">
        <v>366</v>
      </c>
      <c r="B486" s="16">
        <v>7869</v>
      </c>
      <c r="C486" s="16">
        <v>290</v>
      </c>
      <c r="D486" s="16">
        <v>1851</v>
      </c>
      <c r="E486" s="16">
        <v>-5624</v>
      </c>
      <c r="F486" s="16">
        <v>3886</v>
      </c>
      <c r="G486" s="16">
        <v>-4136</v>
      </c>
      <c r="H486" s="16">
        <v>4136</v>
      </c>
    </row>
    <row r="487" spans="1:8" x14ac:dyDescent="0.35">
      <c r="A487" s="16" t="s">
        <v>367</v>
      </c>
      <c r="B487" s="16">
        <v>15353</v>
      </c>
      <c r="C487" s="16">
        <v>3733</v>
      </c>
      <c r="D487" s="16">
        <v>1725</v>
      </c>
      <c r="E487" s="16">
        <v>-5358</v>
      </c>
      <c r="F487" s="16">
        <v>5794</v>
      </c>
      <c r="G487" s="16">
        <v>-12587</v>
      </c>
      <c r="H487" s="16">
        <v>8660</v>
      </c>
    </row>
    <row r="488" spans="1:8" x14ac:dyDescent="0.35">
      <c r="A488" s="16" t="s">
        <v>368</v>
      </c>
      <c r="B488" s="16">
        <v>11094</v>
      </c>
      <c r="C488" s="16">
        <v>-3633</v>
      </c>
      <c r="D488" s="16">
        <v>2003</v>
      </c>
      <c r="E488" s="16">
        <v>-2755</v>
      </c>
      <c r="F488" s="16">
        <v>-2405</v>
      </c>
      <c r="G488" s="16">
        <v>5253</v>
      </c>
      <c r="H488" s="16">
        <v>9557</v>
      </c>
    </row>
    <row r="489" spans="1:8" x14ac:dyDescent="0.35">
      <c r="A489" s="16" t="s">
        <v>369</v>
      </c>
      <c r="B489" s="16">
        <v>15564</v>
      </c>
      <c r="C489" s="16">
        <v>-3560</v>
      </c>
      <c r="D489" s="16">
        <v>-1029</v>
      </c>
      <c r="E489" s="16">
        <v>5537</v>
      </c>
      <c r="F489" s="16">
        <v>-426</v>
      </c>
      <c r="G489" s="16">
        <v>-575</v>
      </c>
      <c r="H489" s="16">
        <v>15511</v>
      </c>
    </row>
    <row r="490" spans="1:8" x14ac:dyDescent="0.35">
      <c r="A490" s="16" t="s">
        <v>370</v>
      </c>
      <c r="B490" s="16">
        <v>15943</v>
      </c>
      <c r="C490" s="16">
        <v>8134</v>
      </c>
      <c r="D490" s="16">
        <v>-5958</v>
      </c>
      <c r="E490" s="16">
        <v>-13940</v>
      </c>
      <c r="F490" s="16">
        <v>830</v>
      </c>
      <c r="G490" s="16">
        <v>-7417</v>
      </c>
      <c r="H490" s="16">
        <v>-2408</v>
      </c>
    </row>
    <row r="491" spans="1:8" x14ac:dyDescent="0.35">
      <c r="A491" s="16" t="s">
        <v>371</v>
      </c>
      <c r="B491" s="16">
        <v>-8613</v>
      </c>
      <c r="C491" s="16">
        <v>3513</v>
      </c>
      <c r="D491" s="16">
        <v>1239</v>
      </c>
      <c r="E491" s="16">
        <v>1263</v>
      </c>
      <c r="F491" s="16">
        <v>-13601</v>
      </c>
      <c r="G491" s="16">
        <v>-14317</v>
      </c>
      <c r="H491" s="16">
        <v>-30516</v>
      </c>
    </row>
    <row r="492" spans="1:8" x14ac:dyDescent="0.35">
      <c r="A492" s="16" t="s">
        <v>372</v>
      </c>
      <c r="B492" s="16">
        <v>10935</v>
      </c>
      <c r="C492" s="16">
        <v>391</v>
      </c>
      <c r="D492" s="16">
        <v>-727</v>
      </c>
      <c r="E492" s="16">
        <v>-4531</v>
      </c>
      <c r="F492" s="16">
        <v>8250</v>
      </c>
      <c r="G492" s="16">
        <v>-15216</v>
      </c>
      <c r="H492" s="16">
        <v>-898</v>
      </c>
    </row>
    <row r="493" spans="1:8" x14ac:dyDescent="0.35">
      <c r="A493" s="16" t="s">
        <v>373</v>
      </c>
      <c r="B493" s="16">
        <v>17588</v>
      </c>
      <c r="C493" s="16">
        <v>543</v>
      </c>
      <c r="D493" s="16">
        <v>-726</v>
      </c>
      <c r="E493" s="16">
        <v>-1495</v>
      </c>
      <c r="F493" s="16">
        <v>8655</v>
      </c>
      <c r="G493" s="16">
        <v>-2118</v>
      </c>
      <c r="H493" s="16">
        <v>22447</v>
      </c>
    </row>
    <row r="494" spans="1:8" x14ac:dyDescent="0.35">
      <c r="A494" s="16" t="s">
        <v>374</v>
      </c>
      <c r="B494" s="16">
        <v>19991</v>
      </c>
      <c r="C494" s="16">
        <v>5713</v>
      </c>
      <c r="D494" s="16">
        <v>-1040</v>
      </c>
      <c r="E494" s="16">
        <v>-5736</v>
      </c>
      <c r="F494" s="16">
        <v>-8856</v>
      </c>
      <c r="G494" s="16">
        <v>1074</v>
      </c>
      <c r="H494" s="16">
        <v>11146</v>
      </c>
    </row>
    <row r="495" spans="1:8" x14ac:dyDescent="0.35">
      <c r="A495" s="16" t="s">
        <v>375</v>
      </c>
      <c r="B495" s="16">
        <v>15373</v>
      </c>
      <c r="C495" s="16">
        <v>287</v>
      </c>
      <c r="D495" s="16">
        <v>-4072</v>
      </c>
      <c r="E495" s="16">
        <v>-4932</v>
      </c>
      <c r="F495" s="16">
        <v>4856</v>
      </c>
      <c r="G495" s="16">
        <v>-7157</v>
      </c>
      <c r="H495" s="16">
        <v>4355</v>
      </c>
    </row>
    <row r="496" spans="1:8" x14ac:dyDescent="0.35">
      <c r="A496" s="16" t="s">
        <v>376</v>
      </c>
      <c r="B496" s="16">
        <v>19085</v>
      </c>
      <c r="C496" s="16">
        <v>295</v>
      </c>
      <c r="D496" s="16">
        <v>345</v>
      </c>
      <c r="E496" s="16">
        <v>-9491</v>
      </c>
      <c r="F496" s="16">
        <v>3921</v>
      </c>
      <c r="G496" s="16">
        <v>-2670</v>
      </c>
      <c r="H496" s="16">
        <v>11485</v>
      </c>
    </row>
    <row r="497" spans="1:8" x14ac:dyDescent="0.35">
      <c r="A497" s="16" t="s">
        <v>377</v>
      </c>
      <c r="B497" s="16">
        <v>2705</v>
      </c>
      <c r="C497" s="16">
        <v>262</v>
      </c>
      <c r="D497" s="16">
        <v>-66</v>
      </c>
      <c r="E497" s="16">
        <v>1082</v>
      </c>
      <c r="F497" s="16">
        <v>-5761</v>
      </c>
      <c r="G497" s="16">
        <v>-6003</v>
      </c>
      <c r="H497" s="16">
        <v>-7781</v>
      </c>
    </row>
    <row r="498" spans="1:8" x14ac:dyDescent="0.35">
      <c r="A498" s="16" t="s">
        <v>378</v>
      </c>
      <c r="B498" s="16">
        <v>11452</v>
      </c>
      <c r="C498" s="16">
        <v>360</v>
      </c>
      <c r="D498" s="16">
        <v>967</v>
      </c>
      <c r="E498" s="16">
        <v>-3472</v>
      </c>
      <c r="F498" s="16">
        <v>2835</v>
      </c>
      <c r="G498" s="16">
        <v>-11316</v>
      </c>
      <c r="H498" s="16">
        <v>826</v>
      </c>
    </row>
    <row r="499" spans="1:8" x14ac:dyDescent="0.35">
      <c r="A499" s="16" t="s">
        <v>379</v>
      </c>
      <c r="B499" s="16">
        <v>15462</v>
      </c>
      <c r="C499" s="16">
        <v>3927</v>
      </c>
      <c r="D499" s="16">
        <v>647</v>
      </c>
      <c r="E499" s="16">
        <v>1755</v>
      </c>
      <c r="F499" s="16">
        <v>5720</v>
      </c>
      <c r="G499" s="16">
        <v>-35749</v>
      </c>
      <c r="H499" s="16">
        <v>-8238</v>
      </c>
    </row>
    <row r="500" spans="1:8" x14ac:dyDescent="0.35">
      <c r="A500" s="16" t="s">
        <v>380</v>
      </c>
      <c r="B500" s="16">
        <v>16473</v>
      </c>
      <c r="C500" s="16">
        <v>415</v>
      </c>
      <c r="D500" s="16">
        <v>1090</v>
      </c>
      <c r="E500" s="16">
        <v>-3320</v>
      </c>
      <c r="F500" s="16">
        <v>-2978</v>
      </c>
      <c r="G500" s="16">
        <v>2142</v>
      </c>
      <c r="H500" s="16">
        <v>13822</v>
      </c>
    </row>
    <row r="501" spans="1:8" x14ac:dyDescent="0.35">
      <c r="A501" s="16" t="s">
        <v>381</v>
      </c>
      <c r="B501" s="16">
        <v>15007</v>
      </c>
      <c r="C501" s="16">
        <v>410</v>
      </c>
      <c r="D501" s="16">
        <v>728</v>
      </c>
      <c r="E501" s="16">
        <v>-4153</v>
      </c>
      <c r="F501" s="16">
        <v>1453</v>
      </c>
      <c r="G501" s="16">
        <v>-1768</v>
      </c>
      <c r="H501" s="16">
        <v>11677</v>
      </c>
    </row>
    <row r="502" spans="1:8" x14ac:dyDescent="0.35">
      <c r="A502" s="16" t="s">
        <v>382</v>
      </c>
      <c r="B502" s="16">
        <v>8118</v>
      </c>
      <c r="C502" s="16">
        <v>380</v>
      </c>
      <c r="D502" s="16">
        <v>478</v>
      </c>
      <c r="E502" s="16">
        <v>-26</v>
      </c>
      <c r="F502" s="16">
        <v>2427</v>
      </c>
      <c r="G502" s="16">
        <v>6633</v>
      </c>
      <c r="H502" s="16">
        <v>18010</v>
      </c>
    </row>
    <row r="503" spans="1:8" x14ac:dyDescent="0.35">
      <c r="A503" s="16" t="s">
        <v>383</v>
      </c>
      <c r="B503" s="16">
        <v>-14291</v>
      </c>
      <c r="C503" s="16">
        <v>3994</v>
      </c>
      <c r="D503" s="16">
        <v>770</v>
      </c>
      <c r="E503" s="16">
        <v>5544</v>
      </c>
      <c r="F503" s="16">
        <v>-13314</v>
      </c>
      <c r="G503" s="16">
        <v>-5368</v>
      </c>
      <c r="H503" s="16">
        <v>-22665</v>
      </c>
    </row>
    <row r="504" spans="1:8" x14ac:dyDescent="0.35">
      <c r="A504" s="16" t="s">
        <v>384</v>
      </c>
      <c r="B504" s="16">
        <v>11372</v>
      </c>
      <c r="C504" s="16">
        <v>305</v>
      </c>
      <c r="D504" s="16">
        <v>781</v>
      </c>
      <c r="E504" s="16">
        <v>-4600</v>
      </c>
      <c r="F504" s="16">
        <v>8753</v>
      </c>
      <c r="G504" s="16">
        <v>-14274</v>
      </c>
      <c r="H504" s="16">
        <v>2337</v>
      </c>
    </row>
    <row r="505" spans="1:8" x14ac:dyDescent="0.35">
      <c r="A505" s="16" t="s">
        <v>385</v>
      </c>
      <c r="B505" s="16">
        <v>14417</v>
      </c>
      <c r="C505" s="16">
        <v>319</v>
      </c>
      <c r="D505" s="16">
        <v>466</v>
      </c>
      <c r="E505" s="16">
        <v>7719</v>
      </c>
      <c r="F505" s="16">
        <v>10950</v>
      </c>
      <c r="G505" s="16">
        <v>-7513</v>
      </c>
      <c r="H505" s="16">
        <v>26358</v>
      </c>
    </row>
    <row r="506" spans="1:8" x14ac:dyDescent="0.35">
      <c r="A506" s="16" t="s">
        <v>386</v>
      </c>
      <c r="B506" s="16">
        <v>19358</v>
      </c>
      <c r="C506" s="16">
        <v>6589</v>
      </c>
      <c r="D506" s="16">
        <v>-1198</v>
      </c>
      <c r="E506" s="16">
        <v>-3680</v>
      </c>
      <c r="F506" s="16">
        <v>-11948</v>
      </c>
      <c r="G506" s="16">
        <v>-15996</v>
      </c>
      <c r="H506" s="16">
        <v>-6875</v>
      </c>
    </row>
    <row r="507" spans="1:8" x14ac:dyDescent="0.35">
      <c r="A507" s="16" t="s">
        <v>387</v>
      </c>
      <c r="B507" s="16">
        <v>17528</v>
      </c>
      <c r="C507" s="16">
        <v>407</v>
      </c>
      <c r="D507" s="16">
        <v>48</v>
      </c>
      <c r="E507" s="16">
        <v>-4672</v>
      </c>
      <c r="F507" s="16">
        <v>4574</v>
      </c>
      <c r="G507" s="16">
        <v>-169</v>
      </c>
      <c r="H507" s="16">
        <v>17716</v>
      </c>
    </row>
    <row r="508" spans="1:8" x14ac:dyDescent="0.35">
      <c r="A508" s="16" t="s">
        <v>388</v>
      </c>
      <c r="B508" s="16">
        <v>14617</v>
      </c>
      <c r="C508" s="16">
        <v>404</v>
      </c>
      <c r="D508" s="16">
        <v>-126</v>
      </c>
      <c r="E508" s="16">
        <v>-3023</v>
      </c>
      <c r="F508" s="16">
        <v>2273</v>
      </c>
      <c r="G508" s="16">
        <v>-6317</v>
      </c>
      <c r="H508" s="16">
        <v>7828</v>
      </c>
    </row>
    <row r="509" spans="1:8" x14ac:dyDescent="0.35">
      <c r="A509" s="16" t="s">
        <v>389</v>
      </c>
      <c r="B509" s="16">
        <v>3963</v>
      </c>
      <c r="C509" s="16">
        <v>362</v>
      </c>
      <c r="D509" s="16">
        <v>1201</v>
      </c>
      <c r="E509" s="16">
        <v>18374</v>
      </c>
      <c r="F509" s="16">
        <v>-7438</v>
      </c>
      <c r="G509" s="16">
        <v>7172</v>
      </c>
      <c r="H509" s="16">
        <v>23634</v>
      </c>
    </row>
    <row r="510" spans="1:8" x14ac:dyDescent="0.35">
      <c r="A510" s="16" t="s">
        <v>390</v>
      </c>
      <c r="B510" s="16">
        <v>14873</v>
      </c>
      <c r="C510" s="16">
        <v>362</v>
      </c>
      <c r="D510" s="16">
        <v>972</v>
      </c>
      <c r="E510" s="16">
        <v>-3919</v>
      </c>
      <c r="F510" s="16">
        <v>5671</v>
      </c>
      <c r="G510" s="16">
        <v>-11059</v>
      </c>
      <c r="H510" s="16">
        <v>6900</v>
      </c>
    </row>
    <row r="511" spans="1:8" x14ac:dyDescent="0.35">
      <c r="A511" s="16" t="s">
        <v>391</v>
      </c>
      <c r="B511" s="16">
        <v>18779</v>
      </c>
      <c r="C511" s="16">
        <v>4432</v>
      </c>
      <c r="D511" s="16">
        <v>840</v>
      </c>
      <c r="E511" s="16">
        <v>-2051</v>
      </c>
      <c r="F511" s="16">
        <v>361</v>
      </c>
      <c r="G511" s="16">
        <v>-36275</v>
      </c>
      <c r="H511" s="16">
        <v>-13914</v>
      </c>
    </row>
    <row r="512" spans="1:8" x14ac:dyDescent="0.35">
      <c r="A512" s="16" t="s">
        <v>392</v>
      </c>
      <c r="B512" s="16">
        <v>19362</v>
      </c>
      <c r="C512" s="16">
        <v>325</v>
      </c>
      <c r="D512" s="16">
        <v>-279</v>
      </c>
      <c r="E512" s="16">
        <v>-2879</v>
      </c>
      <c r="F512" s="16">
        <v>-5314</v>
      </c>
      <c r="G512" s="16">
        <v>6833</v>
      </c>
      <c r="H512" s="16">
        <v>18048</v>
      </c>
    </row>
    <row r="513" spans="1:8" x14ac:dyDescent="0.35">
      <c r="A513" s="16" t="s">
        <v>393</v>
      </c>
      <c r="B513" s="16">
        <v>13517</v>
      </c>
      <c r="C513" s="16">
        <v>322</v>
      </c>
      <c r="D513" s="16">
        <v>514</v>
      </c>
      <c r="E513" s="16">
        <v>-54</v>
      </c>
      <c r="F513" s="16">
        <v>5307</v>
      </c>
      <c r="G513" s="16">
        <v>-5871</v>
      </c>
      <c r="H513" s="16">
        <v>13735</v>
      </c>
    </row>
    <row r="514" spans="1:8" x14ac:dyDescent="0.35">
      <c r="A514" s="16" t="s">
        <v>394</v>
      </c>
      <c r="B514" s="16">
        <v>18649</v>
      </c>
      <c r="C514" s="16">
        <v>316</v>
      </c>
      <c r="D514" s="16">
        <v>141</v>
      </c>
      <c r="E514" s="16">
        <v>-3611</v>
      </c>
      <c r="F514" s="16">
        <v>-5545</v>
      </c>
      <c r="G514" s="16">
        <v>9878</v>
      </c>
      <c r="H514" s="16">
        <v>19828</v>
      </c>
    </row>
    <row r="515" spans="1:8" x14ac:dyDescent="0.35">
      <c r="A515" s="16" t="s">
        <v>395</v>
      </c>
      <c r="B515" s="16">
        <v>-14711</v>
      </c>
      <c r="C515" s="16">
        <v>4733</v>
      </c>
      <c r="D515" s="16">
        <v>-609</v>
      </c>
      <c r="E515" s="16">
        <v>6173</v>
      </c>
      <c r="F515" s="16">
        <v>581</v>
      </c>
      <c r="G515" s="16">
        <v>-18483</v>
      </c>
      <c r="H515" s="16">
        <v>-22316</v>
      </c>
    </row>
    <row r="516" spans="1:8" x14ac:dyDescent="0.35">
      <c r="A516" s="16" t="s">
        <v>396</v>
      </c>
      <c r="B516" s="16">
        <v>11873</v>
      </c>
      <c r="C516" s="16">
        <v>687</v>
      </c>
      <c r="D516" s="16">
        <v>87</v>
      </c>
      <c r="E516" s="16">
        <v>-4838</v>
      </c>
      <c r="F516" s="16">
        <v>5214</v>
      </c>
      <c r="G516" s="16">
        <v>-6021</v>
      </c>
      <c r="H516" s="16">
        <v>7002</v>
      </c>
    </row>
    <row r="517" spans="1:8" x14ac:dyDescent="0.35">
      <c r="A517" s="16" t="s">
        <v>397</v>
      </c>
      <c r="B517" s="16">
        <v>13689</v>
      </c>
      <c r="C517" s="16">
        <v>678</v>
      </c>
      <c r="D517" s="16">
        <v>-136</v>
      </c>
      <c r="E517" s="16">
        <v>-1025</v>
      </c>
      <c r="F517" s="16">
        <v>13315</v>
      </c>
      <c r="G517" s="16">
        <v>-23235</v>
      </c>
      <c r="H517" s="16">
        <v>3286</v>
      </c>
    </row>
    <row r="518" spans="1:8" x14ac:dyDescent="0.35">
      <c r="A518" s="16" t="s">
        <v>398</v>
      </c>
      <c r="B518" s="16">
        <v>19524</v>
      </c>
      <c r="C518" s="16">
        <v>6238</v>
      </c>
      <c r="D518" s="16">
        <v>1715</v>
      </c>
      <c r="E518" s="16">
        <v>-2889</v>
      </c>
      <c r="F518" s="16">
        <v>-12226</v>
      </c>
      <c r="G518" s="16">
        <v>-3501</v>
      </c>
      <c r="H518" s="16">
        <v>8861</v>
      </c>
    </row>
    <row r="519" spans="1:8" x14ac:dyDescent="0.35">
      <c r="A519" s="16" t="s">
        <v>399</v>
      </c>
      <c r="B519" s="16">
        <v>17861</v>
      </c>
      <c r="C519" s="16">
        <v>547</v>
      </c>
      <c r="D519" s="16">
        <v>1638</v>
      </c>
      <c r="E519" s="16">
        <v>-4346</v>
      </c>
      <c r="F519" s="16">
        <v>3498</v>
      </c>
      <c r="G519" s="16">
        <v>1272</v>
      </c>
      <c r="H519" s="16">
        <v>20470</v>
      </c>
    </row>
    <row r="520" spans="1:8" x14ac:dyDescent="0.35">
      <c r="A520" s="16" t="s">
        <v>400</v>
      </c>
      <c r="B520" s="16">
        <v>23883</v>
      </c>
      <c r="C520" s="16">
        <v>537</v>
      </c>
      <c r="D520" s="16">
        <v>2481</v>
      </c>
      <c r="E520" s="16">
        <v>-11784</v>
      </c>
      <c r="F520" s="16">
        <v>726</v>
      </c>
      <c r="G520" s="16">
        <v>-32733</v>
      </c>
      <c r="H520" s="16">
        <v>-16890</v>
      </c>
    </row>
    <row r="521" spans="1:8" x14ac:dyDescent="0.35">
      <c r="A521" s="16" t="s">
        <v>401</v>
      </c>
      <c r="B521" s="16">
        <v>982</v>
      </c>
      <c r="C521" s="16">
        <v>326</v>
      </c>
      <c r="D521" s="16">
        <v>2308</v>
      </c>
      <c r="E521" s="16">
        <v>5689</v>
      </c>
      <c r="F521" s="16">
        <v>-8048</v>
      </c>
      <c r="G521" s="16">
        <v>1029</v>
      </c>
      <c r="H521" s="16">
        <v>2286</v>
      </c>
    </row>
    <row r="522" spans="1:8" x14ac:dyDescent="0.35">
      <c r="A522" s="16" t="s">
        <v>402</v>
      </c>
      <c r="B522" s="16">
        <v>14828</v>
      </c>
      <c r="C522" s="16">
        <v>236</v>
      </c>
      <c r="D522" s="16">
        <v>2106</v>
      </c>
      <c r="E522" s="16">
        <v>-6236</v>
      </c>
      <c r="F522" s="16">
        <v>8528</v>
      </c>
      <c r="G522" s="16">
        <v>-9354</v>
      </c>
      <c r="H522" s="16">
        <v>10108</v>
      </c>
    </row>
    <row r="523" spans="1:8" x14ac:dyDescent="0.35">
      <c r="A523" s="16" t="s">
        <v>403</v>
      </c>
      <c r="B523" s="16">
        <v>22073</v>
      </c>
      <c r="C523" s="16">
        <v>4264</v>
      </c>
      <c r="D523" s="16">
        <v>2349</v>
      </c>
      <c r="E523" s="16">
        <v>-3170</v>
      </c>
      <c r="F523" s="16">
        <v>58</v>
      </c>
      <c r="G523" s="16">
        <v>-36491</v>
      </c>
      <c r="H523" s="16">
        <v>-10917</v>
      </c>
    </row>
    <row r="524" spans="1:8" x14ac:dyDescent="0.35">
      <c r="A524" s="16" t="s">
        <v>404</v>
      </c>
      <c r="B524" s="16">
        <v>15682</v>
      </c>
      <c r="C524" s="16">
        <v>137</v>
      </c>
      <c r="D524" s="16">
        <v>2518</v>
      </c>
      <c r="E524" s="16">
        <v>-1552</v>
      </c>
      <c r="F524" s="16">
        <v>-3265</v>
      </c>
      <c r="G524" s="16">
        <v>7156</v>
      </c>
      <c r="H524" s="16">
        <v>20676</v>
      </c>
    </row>
    <row r="525" spans="1:8" x14ac:dyDescent="0.35">
      <c r="A525" s="16" t="s">
        <v>405</v>
      </c>
      <c r="B525" s="16">
        <v>9440</v>
      </c>
      <c r="C525" s="16">
        <v>97</v>
      </c>
      <c r="D525" s="16">
        <v>2339</v>
      </c>
      <c r="E525" s="16">
        <v>81</v>
      </c>
      <c r="F525" s="16">
        <v>6908</v>
      </c>
      <c r="G525" s="16">
        <v>-9154</v>
      </c>
      <c r="H525" s="16">
        <v>9711</v>
      </c>
    </row>
    <row r="526" spans="1:8" x14ac:dyDescent="0.35">
      <c r="A526" s="16" t="s">
        <v>406</v>
      </c>
      <c r="B526" s="16">
        <v>12478</v>
      </c>
      <c r="C526" s="16">
        <v>143</v>
      </c>
      <c r="D526" s="16">
        <v>2333</v>
      </c>
      <c r="E526" s="16">
        <v>-3652</v>
      </c>
      <c r="F526" s="16">
        <v>-156</v>
      </c>
      <c r="G526" s="16">
        <v>5894</v>
      </c>
      <c r="H526" s="16">
        <v>17040</v>
      </c>
    </row>
    <row r="527" spans="1:8" x14ac:dyDescent="0.35">
      <c r="A527" s="16" t="s">
        <v>407</v>
      </c>
      <c r="B527" s="16">
        <v>-32933</v>
      </c>
      <c r="C527" s="16">
        <v>4338</v>
      </c>
      <c r="D527" s="16">
        <v>2227</v>
      </c>
      <c r="E527" s="16">
        <v>9652</v>
      </c>
      <c r="F527" s="16">
        <v>-7575</v>
      </c>
      <c r="G527" s="16">
        <v>-35023</v>
      </c>
      <c r="H527" s="16">
        <v>-59314</v>
      </c>
    </row>
    <row r="528" spans="1:8" x14ac:dyDescent="0.35">
      <c r="A528" s="16" t="s">
        <v>408</v>
      </c>
      <c r="B528" s="16">
        <v>12224</v>
      </c>
      <c r="C528" s="16">
        <v>285</v>
      </c>
      <c r="D528" s="16">
        <v>2390</v>
      </c>
      <c r="E528" s="16">
        <v>-8773</v>
      </c>
      <c r="F528" s="16">
        <v>10657</v>
      </c>
      <c r="G528" s="16">
        <v>-9138</v>
      </c>
      <c r="H528" s="16">
        <v>7645</v>
      </c>
    </row>
    <row r="529" spans="1:8" x14ac:dyDescent="0.35">
      <c r="A529" s="16" t="s">
        <v>409</v>
      </c>
      <c r="B529" s="16">
        <v>11994</v>
      </c>
      <c r="C529" s="16">
        <v>621</v>
      </c>
      <c r="D529" s="16">
        <v>2023</v>
      </c>
      <c r="E529" s="16">
        <v>10553</v>
      </c>
      <c r="F529" s="16">
        <v>12390</v>
      </c>
      <c r="G529" s="16">
        <v>-8432</v>
      </c>
      <c r="H529" s="16">
        <v>29149</v>
      </c>
    </row>
    <row r="530" spans="1:8" x14ac:dyDescent="0.35">
      <c r="A530" s="16" t="s">
        <v>410</v>
      </c>
      <c r="B530" s="16">
        <v>21581</v>
      </c>
      <c r="C530" s="16">
        <v>7513</v>
      </c>
      <c r="D530" s="16">
        <v>1827</v>
      </c>
      <c r="E530" s="16">
        <v>-2423</v>
      </c>
      <c r="F530" s="16">
        <v>-11721</v>
      </c>
      <c r="G530" s="16">
        <v>-7328</v>
      </c>
      <c r="H530" s="16">
        <v>9449</v>
      </c>
    </row>
    <row r="531" spans="1:8" x14ac:dyDescent="0.35">
      <c r="A531" s="16" t="s">
        <v>411</v>
      </c>
      <c r="B531" s="16">
        <v>19995</v>
      </c>
      <c r="C531" s="16">
        <v>-46</v>
      </c>
      <c r="D531" s="16">
        <v>1925</v>
      </c>
      <c r="E531" s="16">
        <v>-7597</v>
      </c>
      <c r="F531" s="16">
        <v>6118</v>
      </c>
      <c r="G531" s="16">
        <v>3334</v>
      </c>
      <c r="H531" s="16">
        <v>23729</v>
      </c>
    </row>
    <row r="532" spans="1:8" x14ac:dyDescent="0.35">
      <c r="A532" s="16" t="s">
        <v>671</v>
      </c>
      <c r="B532" s="16">
        <v>15989</v>
      </c>
      <c r="C532" s="16">
        <v>-7</v>
      </c>
      <c r="D532" s="16">
        <v>2044</v>
      </c>
      <c r="E532" s="16">
        <v>-6370</v>
      </c>
      <c r="F532" s="16">
        <v>-1361</v>
      </c>
      <c r="G532" s="16">
        <v>4932</v>
      </c>
      <c r="H532" s="16">
        <v>15227</v>
      </c>
    </row>
  </sheetData>
  <pageMargins left="0.7" right="0.7" top="0.75" bottom="0.75" header="0.3" footer="0.3"/>
  <pageSetup paperSize="9" scale="42" orientation="portrait" r:id="rId1"/>
  <tableParts count="1">
    <tablePart r:id="rId2"/>
  </tableParts>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D9334E-49A3-41FC-9F34-5DCB2C301727}">
  <sheetPr codeName="Sheet52">
    <pageSetUpPr fitToPage="1"/>
  </sheetPr>
  <dimension ref="A1:U532"/>
  <sheetViews>
    <sheetView zoomScaleNormal="100" workbookViewId="0"/>
  </sheetViews>
  <sheetFormatPr defaultColWidth="9.453125" defaultRowHeight="15.5" x14ac:dyDescent="0.35"/>
  <cols>
    <col min="1" max="1" width="25.453125" style="9" customWidth="1"/>
    <col min="2" max="8" width="24.453125" style="9" customWidth="1"/>
    <col min="9" max="9" width="15.453125" style="9" customWidth="1"/>
    <col min="10" max="16384" width="9.453125" style="9"/>
  </cols>
  <sheetData>
    <row r="1" spans="1:21" ht="17.5" customHeight="1" x14ac:dyDescent="0.4">
      <c r="A1" s="3" t="s">
        <v>1642</v>
      </c>
      <c r="B1" s="5"/>
      <c r="D1" s="5"/>
      <c r="E1" s="5"/>
      <c r="F1" s="5"/>
      <c r="G1" s="5"/>
      <c r="H1" s="28"/>
      <c r="I1" s="5"/>
    </row>
    <row r="2" spans="1:21" ht="17.5" customHeight="1" x14ac:dyDescent="0.35">
      <c r="A2" s="12" t="s">
        <v>1075</v>
      </c>
      <c r="B2" s="5"/>
      <c r="D2" s="5"/>
      <c r="E2" s="5"/>
      <c r="F2" s="5"/>
      <c r="G2" s="5"/>
      <c r="H2" s="28"/>
      <c r="I2" s="5"/>
    </row>
    <row r="3" spans="1:21" ht="17.5" customHeight="1" x14ac:dyDescent="0.35">
      <c r="A3" s="12" t="s">
        <v>1076</v>
      </c>
      <c r="B3" s="5"/>
      <c r="D3" s="5"/>
      <c r="E3" s="5"/>
      <c r="F3" s="5"/>
      <c r="G3" s="5"/>
      <c r="H3" s="28"/>
      <c r="I3" s="5"/>
    </row>
    <row r="4" spans="1:21" ht="17.5" customHeight="1" x14ac:dyDescent="0.35">
      <c r="A4" s="12" t="s">
        <v>1078</v>
      </c>
      <c r="B4" s="5"/>
      <c r="D4" s="5"/>
      <c r="E4" s="5"/>
      <c r="F4" s="5"/>
      <c r="G4" s="5"/>
      <c r="H4" s="28"/>
      <c r="I4" s="5"/>
    </row>
    <row r="5" spans="1:21" ht="100.15" customHeight="1" x14ac:dyDescent="0.35">
      <c r="A5" s="101" t="s">
        <v>1079</v>
      </c>
      <c r="B5" s="13" t="s">
        <v>1629</v>
      </c>
      <c r="C5" s="13" t="s">
        <v>1630</v>
      </c>
      <c r="D5" s="13" t="s">
        <v>1631</v>
      </c>
      <c r="E5" s="13" t="s">
        <v>1632</v>
      </c>
      <c r="F5" s="13" t="s">
        <v>1633</v>
      </c>
      <c r="G5" s="18" t="s">
        <v>1634</v>
      </c>
      <c r="H5" s="13" t="s">
        <v>1635</v>
      </c>
      <c r="I5" s="13"/>
      <c r="J5" s="13"/>
      <c r="K5" s="13"/>
      <c r="L5" s="13"/>
      <c r="M5" s="13"/>
      <c r="N5" s="13"/>
      <c r="O5" s="13"/>
      <c r="P5" s="18"/>
      <c r="Q5" s="13"/>
      <c r="R5" s="13"/>
      <c r="S5" s="13"/>
      <c r="T5" s="18"/>
      <c r="U5" s="13"/>
    </row>
    <row r="6" spans="1:21" s="28" customFormat="1" x14ac:dyDescent="0.35">
      <c r="A6" s="12" t="s">
        <v>1636</v>
      </c>
      <c r="B6" s="28" t="s">
        <v>1637</v>
      </c>
      <c r="C6" s="28" t="s">
        <v>1638</v>
      </c>
      <c r="D6" s="28" t="s">
        <v>1639</v>
      </c>
      <c r="E6" s="28" t="s">
        <v>1640</v>
      </c>
      <c r="F6" s="54" t="s">
        <v>1641</v>
      </c>
      <c r="G6" s="54" t="s">
        <v>1641</v>
      </c>
      <c r="H6" s="54" t="s">
        <v>1641</v>
      </c>
    </row>
    <row r="7" spans="1:21" ht="15" customHeight="1" x14ac:dyDescent="0.35">
      <c r="A7" s="6" t="s">
        <v>1094</v>
      </c>
      <c r="B7" s="69" t="s">
        <v>1120</v>
      </c>
      <c r="C7" s="69" t="s">
        <v>556</v>
      </c>
      <c r="D7" s="69" t="s">
        <v>557</v>
      </c>
      <c r="E7" s="69" t="s">
        <v>558</v>
      </c>
      <c r="F7" s="14" t="s">
        <v>1643</v>
      </c>
      <c r="G7" s="14" t="s">
        <v>1644</v>
      </c>
      <c r="H7" s="69" t="s">
        <v>559</v>
      </c>
    </row>
    <row r="8" spans="1:21" x14ac:dyDescent="0.35">
      <c r="A8" s="12">
        <v>1998</v>
      </c>
      <c r="B8" s="16">
        <v>-1504</v>
      </c>
      <c r="C8" s="16">
        <v>-348</v>
      </c>
      <c r="D8" s="16">
        <v>209</v>
      </c>
      <c r="E8" s="16">
        <v>-2294</v>
      </c>
      <c r="F8" s="16">
        <v>-2255</v>
      </c>
      <c r="G8" s="16">
        <v>538</v>
      </c>
      <c r="H8" s="16">
        <v>-5654</v>
      </c>
    </row>
    <row r="9" spans="1:21" x14ac:dyDescent="0.35">
      <c r="A9" s="12">
        <v>1999</v>
      </c>
      <c r="B9" s="16">
        <v>-10696</v>
      </c>
      <c r="C9" s="16">
        <v>1751</v>
      </c>
      <c r="D9" s="16">
        <v>-308</v>
      </c>
      <c r="E9" s="16">
        <v>-1384</v>
      </c>
      <c r="F9" s="16">
        <v>9148</v>
      </c>
      <c r="G9" s="16">
        <v>-996</v>
      </c>
      <c r="H9" s="16">
        <v>-2485</v>
      </c>
    </row>
    <row r="10" spans="1:21" x14ac:dyDescent="0.35">
      <c r="A10" s="12">
        <v>2000</v>
      </c>
      <c r="B10" s="16">
        <v>-13628</v>
      </c>
      <c r="C10" s="16">
        <v>2690</v>
      </c>
      <c r="D10" s="16">
        <v>-39</v>
      </c>
      <c r="E10" s="16">
        <v>-2090</v>
      </c>
      <c r="F10" s="16">
        <v>-13709</v>
      </c>
      <c r="G10" s="16">
        <v>-12286</v>
      </c>
      <c r="H10" s="16">
        <v>-39062</v>
      </c>
    </row>
    <row r="11" spans="1:21" x14ac:dyDescent="0.35">
      <c r="A11" s="12">
        <v>2001</v>
      </c>
      <c r="B11" s="16">
        <v>-6870</v>
      </c>
      <c r="C11" s="16">
        <v>4435</v>
      </c>
      <c r="D11" s="16">
        <v>-426</v>
      </c>
      <c r="E11" s="16">
        <v>-670</v>
      </c>
      <c r="F11" s="16">
        <v>5115</v>
      </c>
      <c r="G11" s="16">
        <v>-4251</v>
      </c>
      <c r="H11" s="16">
        <v>-2667</v>
      </c>
    </row>
    <row r="12" spans="1:21" x14ac:dyDescent="0.35">
      <c r="A12" s="12">
        <v>2002</v>
      </c>
      <c r="B12" s="16">
        <v>22366</v>
      </c>
      <c r="C12" s="16">
        <v>1005</v>
      </c>
      <c r="D12" s="16">
        <v>105</v>
      </c>
      <c r="E12" s="16">
        <v>-1759</v>
      </c>
      <c r="F12" s="16">
        <v>2053</v>
      </c>
      <c r="G12" s="16">
        <v>-5066</v>
      </c>
      <c r="H12" s="16">
        <v>18704</v>
      </c>
    </row>
    <row r="13" spans="1:21" x14ac:dyDescent="0.35">
      <c r="A13" s="12">
        <v>2003</v>
      </c>
      <c r="B13" s="16">
        <v>41692</v>
      </c>
      <c r="C13" s="16">
        <v>3858</v>
      </c>
      <c r="D13" s="16">
        <v>389</v>
      </c>
      <c r="E13" s="16">
        <v>-1707</v>
      </c>
      <c r="F13" s="16">
        <v>2998</v>
      </c>
      <c r="G13" s="16">
        <v>-5305</v>
      </c>
      <c r="H13" s="16">
        <v>41925</v>
      </c>
    </row>
    <row r="14" spans="1:21" x14ac:dyDescent="0.35">
      <c r="A14" s="12">
        <v>2004</v>
      </c>
      <c r="B14" s="16">
        <v>38538</v>
      </c>
      <c r="C14" s="16">
        <v>1795</v>
      </c>
      <c r="D14" s="16">
        <v>90</v>
      </c>
      <c r="E14" s="16">
        <v>-2159</v>
      </c>
      <c r="F14" s="16">
        <v>9582</v>
      </c>
      <c r="G14" s="16">
        <v>-3759</v>
      </c>
      <c r="H14" s="16">
        <v>44087</v>
      </c>
    </row>
    <row r="15" spans="1:21" x14ac:dyDescent="0.35">
      <c r="A15" s="12">
        <v>2005</v>
      </c>
      <c r="B15" s="16">
        <v>39009</v>
      </c>
      <c r="C15" s="16">
        <v>2201</v>
      </c>
      <c r="D15" s="16">
        <v>26</v>
      </c>
      <c r="E15" s="16">
        <v>-3128</v>
      </c>
      <c r="F15" s="16">
        <v>7851</v>
      </c>
      <c r="G15" s="16">
        <v>-5646</v>
      </c>
      <c r="H15" s="16">
        <v>40313</v>
      </c>
    </row>
    <row r="16" spans="1:21" x14ac:dyDescent="0.35">
      <c r="A16" s="12">
        <v>2006</v>
      </c>
      <c r="B16" s="16">
        <v>39278</v>
      </c>
      <c r="C16" s="16">
        <v>2411</v>
      </c>
      <c r="D16" s="16">
        <v>-1</v>
      </c>
      <c r="E16" s="16">
        <v>-761</v>
      </c>
      <c r="F16" s="16">
        <v>-6506</v>
      </c>
      <c r="G16" s="16">
        <v>3915</v>
      </c>
      <c r="H16" s="16">
        <v>38336</v>
      </c>
    </row>
    <row r="17" spans="1:8" x14ac:dyDescent="0.35">
      <c r="A17" s="12">
        <v>2007</v>
      </c>
      <c r="B17" s="16">
        <v>38958</v>
      </c>
      <c r="C17" s="16">
        <v>3119</v>
      </c>
      <c r="D17" s="16">
        <v>-4382</v>
      </c>
      <c r="E17" s="16">
        <v>-5020</v>
      </c>
      <c r="F17" s="16">
        <v>-2170</v>
      </c>
      <c r="G17" s="16">
        <v>2667</v>
      </c>
      <c r="H17" s="16">
        <v>33173</v>
      </c>
    </row>
    <row r="18" spans="1:8" x14ac:dyDescent="0.35">
      <c r="A18" s="12">
        <v>2008</v>
      </c>
      <c r="B18" s="16">
        <v>76528</v>
      </c>
      <c r="C18" s="16">
        <v>3144</v>
      </c>
      <c r="D18" s="16">
        <v>16293</v>
      </c>
      <c r="E18" s="16">
        <v>-6146</v>
      </c>
      <c r="F18" s="16">
        <v>12069</v>
      </c>
      <c r="G18" s="16">
        <v>21505</v>
      </c>
      <c r="H18" s="16">
        <v>123393</v>
      </c>
    </row>
    <row r="19" spans="1:8" x14ac:dyDescent="0.35">
      <c r="A19" s="12">
        <v>2009</v>
      </c>
      <c r="B19" s="16">
        <v>148193</v>
      </c>
      <c r="C19" s="16">
        <v>3453</v>
      </c>
      <c r="D19" s="16">
        <v>32630</v>
      </c>
      <c r="E19" s="16">
        <v>2735</v>
      </c>
      <c r="F19" s="16">
        <v>2750</v>
      </c>
      <c r="G19" s="16">
        <v>8691</v>
      </c>
      <c r="H19" s="16">
        <v>198452</v>
      </c>
    </row>
    <row r="20" spans="1:8" x14ac:dyDescent="0.35">
      <c r="A20" s="12">
        <v>2010</v>
      </c>
      <c r="B20" s="16">
        <v>145589</v>
      </c>
      <c r="C20" s="16">
        <v>-12145</v>
      </c>
      <c r="D20" s="16">
        <v>-622</v>
      </c>
      <c r="E20" s="16">
        <v>-8679</v>
      </c>
      <c r="F20" s="16">
        <v>14027</v>
      </c>
      <c r="G20" s="16">
        <v>9348</v>
      </c>
      <c r="H20" s="16">
        <v>147518</v>
      </c>
    </row>
    <row r="21" spans="1:8" x14ac:dyDescent="0.35">
      <c r="A21" s="12">
        <v>2011</v>
      </c>
      <c r="B21" s="16">
        <v>118964</v>
      </c>
      <c r="C21" s="16">
        <v>-4202</v>
      </c>
      <c r="D21" s="16">
        <v>-1034</v>
      </c>
      <c r="E21" s="16">
        <v>-4717</v>
      </c>
      <c r="F21" s="16">
        <v>4750</v>
      </c>
      <c r="G21" s="16">
        <v>-4160</v>
      </c>
      <c r="H21" s="16">
        <v>109601</v>
      </c>
    </row>
    <row r="22" spans="1:8" x14ac:dyDescent="0.35">
      <c r="A22" s="12">
        <v>2012</v>
      </c>
      <c r="B22" s="16">
        <v>128700</v>
      </c>
      <c r="C22" s="16">
        <v>290</v>
      </c>
      <c r="D22" s="16">
        <v>-15066</v>
      </c>
      <c r="E22" s="16">
        <v>-5937</v>
      </c>
      <c r="F22" s="16">
        <v>-5713</v>
      </c>
      <c r="G22" s="16">
        <v>1312</v>
      </c>
      <c r="H22" s="16">
        <v>103586</v>
      </c>
    </row>
    <row r="23" spans="1:8" x14ac:dyDescent="0.35">
      <c r="A23" s="12">
        <v>2013</v>
      </c>
      <c r="B23" s="16">
        <v>92574</v>
      </c>
      <c r="C23" s="16">
        <v>1308</v>
      </c>
      <c r="D23" s="16">
        <v>-27152</v>
      </c>
      <c r="E23" s="16">
        <v>2286</v>
      </c>
      <c r="F23" s="16">
        <v>1694</v>
      </c>
      <c r="G23" s="16">
        <v>2565</v>
      </c>
      <c r="H23" s="16">
        <v>73275</v>
      </c>
    </row>
    <row r="24" spans="1:8" x14ac:dyDescent="0.35">
      <c r="A24" s="12">
        <v>2014</v>
      </c>
      <c r="B24" s="16">
        <v>104396</v>
      </c>
      <c r="C24" s="16">
        <v>-740</v>
      </c>
      <c r="D24" s="16">
        <v>-8067</v>
      </c>
      <c r="E24" s="16">
        <v>-4477</v>
      </c>
      <c r="F24" s="16">
        <v>5161</v>
      </c>
      <c r="G24" s="16">
        <v>-7231</v>
      </c>
      <c r="H24" s="16">
        <v>89042</v>
      </c>
    </row>
    <row r="25" spans="1:8" x14ac:dyDescent="0.35">
      <c r="A25" s="12">
        <v>2015</v>
      </c>
      <c r="B25" s="16">
        <v>85679</v>
      </c>
      <c r="C25" s="16">
        <v>-9940</v>
      </c>
      <c r="D25" s="16">
        <v>-13919</v>
      </c>
      <c r="E25" s="16">
        <v>795</v>
      </c>
      <c r="F25" s="16">
        <v>3983</v>
      </c>
      <c r="G25" s="16">
        <v>2190</v>
      </c>
      <c r="H25" s="16">
        <v>68788</v>
      </c>
    </row>
    <row r="26" spans="1:8" x14ac:dyDescent="0.35">
      <c r="A26" s="12">
        <v>2016</v>
      </c>
      <c r="B26" s="16">
        <v>57953</v>
      </c>
      <c r="C26" s="16">
        <v>1728</v>
      </c>
      <c r="D26" s="16">
        <v>-3970</v>
      </c>
      <c r="E26" s="16">
        <v>5755</v>
      </c>
      <c r="F26" s="16">
        <v>12465</v>
      </c>
      <c r="G26" s="16">
        <v>1040</v>
      </c>
      <c r="H26" s="16">
        <v>74971</v>
      </c>
    </row>
    <row r="27" spans="1:8" x14ac:dyDescent="0.35">
      <c r="A27" s="12">
        <v>2017</v>
      </c>
      <c r="B27" s="16">
        <v>41934</v>
      </c>
      <c r="C27" s="16">
        <v>-6911</v>
      </c>
      <c r="D27" s="16">
        <v>-5725</v>
      </c>
      <c r="E27" s="16">
        <v>-6803</v>
      </c>
      <c r="F27" s="16">
        <v>5357</v>
      </c>
      <c r="G27" s="16">
        <v>5093</v>
      </c>
      <c r="H27" s="16">
        <v>32945</v>
      </c>
    </row>
    <row r="28" spans="1:8" x14ac:dyDescent="0.35">
      <c r="A28" s="12">
        <v>2018</v>
      </c>
      <c r="B28" s="16">
        <v>41145</v>
      </c>
      <c r="C28" s="16">
        <v>1218</v>
      </c>
      <c r="D28" s="16">
        <v>-6084</v>
      </c>
      <c r="E28" s="16">
        <v>-8414</v>
      </c>
      <c r="F28" s="16">
        <v>-2491</v>
      </c>
      <c r="G28" s="16">
        <v>-526</v>
      </c>
      <c r="H28" s="16">
        <v>24848</v>
      </c>
    </row>
    <row r="29" spans="1:8" x14ac:dyDescent="0.35">
      <c r="A29" s="12">
        <v>2019</v>
      </c>
      <c r="B29" s="16">
        <v>43254</v>
      </c>
      <c r="C29" s="16">
        <v>5919</v>
      </c>
      <c r="D29" s="16">
        <v>-1694</v>
      </c>
      <c r="E29" s="16">
        <v>-2743</v>
      </c>
      <c r="F29" s="16">
        <v>-14452</v>
      </c>
      <c r="G29" s="16">
        <v>14085</v>
      </c>
      <c r="H29" s="16">
        <v>44369</v>
      </c>
    </row>
    <row r="30" spans="1:8" x14ac:dyDescent="0.35">
      <c r="A30" s="12">
        <v>2020</v>
      </c>
      <c r="B30" s="16">
        <v>277761</v>
      </c>
      <c r="C30" s="16">
        <v>10051</v>
      </c>
      <c r="D30" s="16">
        <v>-93</v>
      </c>
      <c r="E30" s="16">
        <v>11264</v>
      </c>
      <c r="F30" s="16">
        <v>23192</v>
      </c>
      <c r="G30" s="16">
        <v>-9323</v>
      </c>
      <c r="H30" s="16">
        <v>312852</v>
      </c>
    </row>
    <row r="31" spans="1:8" x14ac:dyDescent="0.35">
      <c r="A31" s="12">
        <v>2021</v>
      </c>
      <c r="B31" s="16">
        <v>177830</v>
      </c>
      <c r="C31" s="16">
        <v>6793</v>
      </c>
      <c r="D31" s="16">
        <v>-5015</v>
      </c>
      <c r="E31" s="16">
        <v>-18849</v>
      </c>
      <c r="F31" s="16">
        <v>-14834</v>
      </c>
      <c r="G31" s="16">
        <v>2448</v>
      </c>
      <c r="H31" s="16">
        <v>148373</v>
      </c>
    </row>
    <row r="32" spans="1:8" x14ac:dyDescent="0.35">
      <c r="A32" s="12">
        <v>2022</v>
      </c>
      <c r="B32" s="16">
        <v>107608</v>
      </c>
      <c r="C32" s="16">
        <v>13535</v>
      </c>
      <c r="D32" s="16">
        <v>-3094</v>
      </c>
      <c r="E32" s="16">
        <v>-52569</v>
      </c>
      <c r="F32" s="16">
        <v>3799</v>
      </c>
      <c r="G32" s="16">
        <v>23676</v>
      </c>
      <c r="H32" s="16">
        <v>92955</v>
      </c>
    </row>
    <row r="33" spans="1:8" x14ac:dyDescent="0.35">
      <c r="A33" s="12">
        <v>2023</v>
      </c>
      <c r="B33" s="16">
        <v>154131</v>
      </c>
      <c r="C33" s="16">
        <v>15713</v>
      </c>
      <c r="D33" s="16">
        <v>-3453</v>
      </c>
      <c r="E33" s="16">
        <v>-33056</v>
      </c>
      <c r="F33" s="16">
        <v>5455</v>
      </c>
      <c r="G33" s="16">
        <v>9628</v>
      </c>
      <c r="H33" s="16">
        <v>148418</v>
      </c>
    </row>
    <row r="34" spans="1:8" x14ac:dyDescent="0.35">
      <c r="A34" s="12">
        <v>2024</v>
      </c>
      <c r="B34" s="16">
        <v>159753</v>
      </c>
      <c r="C34" s="16">
        <v>17508</v>
      </c>
      <c r="D34" s="16">
        <v>-6751</v>
      </c>
      <c r="E34" s="16">
        <v>3148</v>
      </c>
      <c r="F34" s="16">
        <v>-6498</v>
      </c>
      <c r="G34" s="16">
        <v>8857</v>
      </c>
      <c r="H34" s="16">
        <v>176017</v>
      </c>
    </row>
    <row r="35" spans="1:8" x14ac:dyDescent="0.35">
      <c r="A35" s="12">
        <v>2025</v>
      </c>
      <c r="B35" s="16">
        <v>142405</v>
      </c>
      <c r="C35" s="16">
        <v>16906</v>
      </c>
      <c r="D35" s="16">
        <v>-3740</v>
      </c>
      <c r="E35" s="16">
        <v>-27549</v>
      </c>
      <c r="F35" s="16">
        <v>14701</v>
      </c>
      <c r="G35" s="16">
        <v>1585</v>
      </c>
      <c r="H35" s="16">
        <v>144308</v>
      </c>
    </row>
    <row r="36" spans="1:8" ht="33.75" customHeight="1" x14ac:dyDescent="0.35">
      <c r="A36" s="16" t="s">
        <v>42</v>
      </c>
      <c r="B36" s="16">
        <v>6970</v>
      </c>
      <c r="C36" s="16">
        <v>-237</v>
      </c>
      <c r="D36" s="16">
        <v>-1751</v>
      </c>
      <c r="E36" s="16">
        <v>-2350</v>
      </c>
      <c r="F36" s="16">
        <v>200</v>
      </c>
      <c r="G36" s="16">
        <v>-81</v>
      </c>
      <c r="H36" s="16">
        <v>2751</v>
      </c>
    </row>
    <row r="37" spans="1:8" x14ac:dyDescent="0.35">
      <c r="A37" s="16" t="s">
        <v>43</v>
      </c>
      <c r="B37" s="16">
        <v>-4285</v>
      </c>
      <c r="C37" s="16">
        <v>430</v>
      </c>
      <c r="D37" s="16">
        <v>222</v>
      </c>
      <c r="E37" s="16">
        <v>-2447</v>
      </c>
      <c r="F37" s="16">
        <v>1771</v>
      </c>
      <c r="G37" s="16">
        <v>-2035</v>
      </c>
      <c r="H37" s="16">
        <v>-6344</v>
      </c>
    </row>
    <row r="38" spans="1:8" x14ac:dyDescent="0.35">
      <c r="A38" s="16" t="s">
        <v>44</v>
      </c>
      <c r="B38" s="16">
        <v>-15233</v>
      </c>
      <c r="C38" s="16">
        <v>1922</v>
      </c>
      <c r="D38" s="16">
        <v>-469</v>
      </c>
      <c r="E38" s="16">
        <v>-1296</v>
      </c>
      <c r="F38" s="16">
        <v>6194</v>
      </c>
      <c r="G38" s="16">
        <v>-1782</v>
      </c>
      <c r="H38" s="16">
        <v>-10664</v>
      </c>
    </row>
    <row r="39" spans="1:8" x14ac:dyDescent="0.35">
      <c r="A39" s="16" t="s">
        <v>45</v>
      </c>
      <c r="B39" s="16">
        <v>-13222</v>
      </c>
      <c r="C39" s="16">
        <v>2989</v>
      </c>
      <c r="D39" s="16">
        <v>167</v>
      </c>
      <c r="E39" s="16">
        <v>-2630</v>
      </c>
      <c r="F39" s="16">
        <v>-12933</v>
      </c>
      <c r="G39" s="16">
        <v>-11622</v>
      </c>
      <c r="H39" s="16">
        <v>-37251</v>
      </c>
    </row>
    <row r="40" spans="1:8" x14ac:dyDescent="0.35">
      <c r="A40" s="16" t="s">
        <v>46</v>
      </c>
      <c r="B40" s="16">
        <v>2401</v>
      </c>
      <c r="C40" s="16">
        <v>2516</v>
      </c>
      <c r="D40" s="16">
        <v>-448</v>
      </c>
      <c r="E40" s="16">
        <v>-359</v>
      </c>
      <c r="F40" s="16">
        <v>5434</v>
      </c>
      <c r="G40" s="16">
        <v>-6178</v>
      </c>
      <c r="H40" s="16">
        <v>3366</v>
      </c>
    </row>
    <row r="41" spans="1:8" x14ac:dyDescent="0.35">
      <c r="A41" s="16" t="s">
        <v>47</v>
      </c>
      <c r="B41" s="16">
        <v>29661</v>
      </c>
      <c r="C41" s="16">
        <v>3213</v>
      </c>
      <c r="D41" s="16">
        <v>44</v>
      </c>
      <c r="E41" s="16">
        <v>-1223</v>
      </c>
      <c r="F41" s="16">
        <v>1063</v>
      </c>
      <c r="G41" s="16">
        <v>-8544</v>
      </c>
      <c r="H41" s="16">
        <v>24214</v>
      </c>
    </row>
    <row r="42" spans="1:8" x14ac:dyDescent="0.35">
      <c r="A42" s="16" t="s">
        <v>48</v>
      </c>
      <c r="B42" s="16">
        <v>37747</v>
      </c>
      <c r="C42" s="16">
        <v>3235</v>
      </c>
      <c r="D42" s="16">
        <v>418</v>
      </c>
      <c r="E42" s="16">
        <v>-909</v>
      </c>
      <c r="F42" s="16">
        <v>1271</v>
      </c>
      <c r="G42" s="16">
        <v>955</v>
      </c>
      <c r="H42" s="16">
        <v>42717</v>
      </c>
    </row>
    <row r="43" spans="1:8" x14ac:dyDescent="0.35">
      <c r="A43" s="16" t="s">
        <v>49</v>
      </c>
      <c r="B43" s="16">
        <v>40936</v>
      </c>
      <c r="C43" s="16">
        <v>1839</v>
      </c>
      <c r="D43" s="16">
        <v>486</v>
      </c>
      <c r="E43" s="16">
        <v>-2402</v>
      </c>
      <c r="F43" s="16">
        <v>3209</v>
      </c>
      <c r="G43" s="16">
        <v>-4035</v>
      </c>
      <c r="H43" s="16">
        <v>40033</v>
      </c>
    </row>
    <row r="44" spans="1:8" x14ac:dyDescent="0.35">
      <c r="A44" s="16" t="s">
        <v>50</v>
      </c>
      <c r="B44" s="16">
        <v>36002</v>
      </c>
      <c r="C44" s="16">
        <v>2368</v>
      </c>
      <c r="D44" s="16">
        <v>-701</v>
      </c>
      <c r="E44" s="16">
        <v>-2475</v>
      </c>
      <c r="F44" s="16">
        <v>-251</v>
      </c>
      <c r="G44" s="16">
        <v>3192</v>
      </c>
      <c r="H44" s="16">
        <v>38135</v>
      </c>
    </row>
    <row r="45" spans="1:8" x14ac:dyDescent="0.35">
      <c r="A45" s="16" t="s">
        <v>51</v>
      </c>
      <c r="B45" s="16">
        <v>34916</v>
      </c>
      <c r="C45" s="16">
        <v>2418</v>
      </c>
      <c r="D45" s="16">
        <v>-1435</v>
      </c>
      <c r="E45" s="16">
        <v>-1384</v>
      </c>
      <c r="F45" s="16">
        <v>5597</v>
      </c>
      <c r="G45" s="16">
        <v>-2848</v>
      </c>
      <c r="H45" s="16">
        <v>37264</v>
      </c>
    </row>
    <row r="46" spans="1:8" x14ac:dyDescent="0.35">
      <c r="A46" s="16" t="s">
        <v>52</v>
      </c>
      <c r="B46" s="16">
        <v>44211</v>
      </c>
      <c r="C46" s="16">
        <v>3230</v>
      </c>
      <c r="D46" s="16">
        <v>-2644</v>
      </c>
      <c r="E46" s="16">
        <v>-4812</v>
      </c>
      <c r="F46" s="16">
        <v>-11687</v>
      </c>
      <c r="G46" s="16">
        <v>2003</v>
      </c>
      <c r="H46" s="16">
        <v>30302</v>
      </c>
    </row>
    <row r="47" spans="1:8" x14ac:dyDescent="0.35">
      <c r="A47" s="16" t="s">
        <v>53</v>
      </c>
      <c r="B47" s="16">
        <v>101321</v>
      </c>
      <c r="C47" s="16">
        <v>3356</v>
      </c>
      <c r="D47" s="16">
        <v>25204</v>
      </c>
      <c r="E47" s="16">
        <v>-4885</v>
      </c>
      <c r="F47" s="16">
        <v>8819</v>
      </c>
      <c r="G47" s="16">
        <v>30094</v>
      </c>
      <c r="H47" s="16">
        <v>163909</v>
      </c>
    </row>
    <row r="48" spans="1:8" x14ac:dyDescent="0.35">
      <c r="A48" s="16" t="s">
        <v>54</v>
      </c>
      <c r="B48" s="16">
        <v>150288</v>
      </c>
      <c r="C48" s="16">
        <v>-2998</v>
      </c>
      <c r="D48" s="16">
        <v>23660</v>
      </c>
      <c r="E48" s="16">
        <v>1817</v>
      </c>
      <c r="F48" s="16">
        <v>22762</v>
      </c>
      <c r="G48" s="16">
        <v>1957</v>
      </c>
      <c r="H48" s="16">
        <v>197486</v>
      </c>
    </row>
    <row r="49" spans="1:8" x14ac:dyDescent="0.35">
      <c r="A49" s="16" t="s">
        <v>55</v>
      </c>
      <c r="B49" s="16">
        <v>138219</v>
      </c>
      <c r="C49" s="16">
        <v>-7905</v>
      </c>
      <c r="D49" s="16">
        <v>-730</v>
      </c>
      <c r="E49" s="16">
        <v>-7822</v>
      </c>
      <c r="F49" s="16">
        <v>5773</v>
      </c>
      <c r="G49" s="16">
        <v>4533</v>
      </c>
      <c r="H49" s="16">
        <v>132068</v>
      </c>
    </row>
    <row r="50" spans="1:8" x14ac:dyDescent="0.35">
      <c r="A50" s="16" t="s">
        <v>56</v>
      </c>
      <c r="B50" s="16">
        <v>113154</v>
      </c>
      <c r="C50" s="16">
        <v>-2193</v>
      </c>
      <c r="D50" s="16">
        <v>-1752</v>
      </c>
      <c r="E50" s="16">
        <v>-2291</v>
      </c>
      <c r="F50" s="16">
        <v>-3588</v>
      </c>
      <c r="G50" s="16">
        <v>5314</v>
      </c>
      <c r="H50" s="16">
        <v>108644</v>
      </c>
    </row>
    <row r="51" spans="1:8" x14ac:dyDescent="0.35">
      <c r="A51" s="16" t="s">
        <v>57</v>
      </c>
      <c r="B51" s="16">
        <v>123924</v>
      </c>
      <c r="C51" s="16">
        <v>-29</v>
      </c>
      <c r="D51" s="16">
        <v>-18727</v>
      </c>
      <c r="E51" s="16">
        <v>-5126</v>
      </c>
      <c r="F51" s="16">
        <v>1313</v>
      </c>
      <c r="G51" s="16">
        <v>-6760</v>
      </c>
      <c r="H51" s="16">
        <v>94595</v>
      </c>
    </row>
    <row r="52" spans="1:8" x14ac:dyDescent="0.35">
      <c r="A52" s="16" t="s">
        <v>58</v>
      </c>
      <c r="B52" s="16">
        <v>101104</v>
      </c>
      <c r="C52" s="16">
        <v>492</v>
      </c>
      <c r="D52" s="16">
        <v>-29358</v>
      </c>
      <c r="E52" s="16">
        <v>1760</v>
      </c>
      <c r="F52" s="16">
        <v>-804</v>
      </c>
      <c r="G52" s="16">
        <v>6617</v>
      </c>
      <c r="H52" s="16">
        <v>79811</v>
      </c>
    </row>
    <row r="53" spans="1:8" x14ac:dyDescent="0.35">
      <c r="A53" s="16" t="s">
        <v>59</v>
      </c>
      <c r="B53" s="16">
        <v>93139</v>
      </c>
      <c r="C53" s="16">
        <v>-860</v>
      </c>
      <c r="D53" s="16">
        <v>-2990</v>
      </c>
      <c r="E53" s="16">
        <v>-1397</v>
      </c>
      <c r="F53" s="16">
        <v>7459</v>
      </c>
      <c r="G53" s="16">
        <v>-11693</v>
      </c>
      <c r="H53" s="16">
        <v>83658</v>
      </c>
    </row>
    <row r="54" spans="1:8" x14ac:dyDescent="0.35">
      <c r="A54" s="16" t="s">
        <v>60</v>
      </c>
      <c r="B54" s="16">
        <v>79457</v>
      </c>
      <c r="C54" s="16">
        <v>-10174</v>
      </c>
      <c r="D54" s="16">
        <v>-13960</v>
      </c>
      <c r="E54" s="16">
        <v>-1028</v>
      </c>
      <c r="F54" s="16">
        <v>10215</v>
      </c>
      <c r="G54" s="16">
        <v>-4787</v>
      </c>
      <c r="H54" s="16">
        <v>59723</v>
      </c>
    </row>
    <row r="55" spans="1:8" x14ac:dyDescent="0.35">
      <c r="A55" s="16" t="s">
        <v>61</v>
      </c>
      <c r="B55" s="16">
        <v>45402</v>
      </c>
      <c r="C55" s="16">
        <v>4113</v>
      </c>
      <c r="D55" s="16">
        <v>-4408</v>
      </c>
      <c r="E55" s="16">
        <v>4147</v>
      </c>
      <c r="F55" s="16">
        <v>10616</v>
      </c>
      <c r="G55" s="16">
        <v>5483</v>
      </c>
      <c r="H55" s="16">
        <v>65353</v>
      </c>
    </row>
    <row r="56" spans="1:8" x14ac:dyDescent="0.35">
      <c r="A56" s="16" t="s">
        <v>62</v>
      </c>
      <c r="B56" s="16">
        <v>49877</v>
      </c>
      <c r="C56" s="16">
        <v>-6429</v>
      </c>
      <c r="D56" s="16">
        <v>-3661</v>
      </c>
      <c r="E56" s="16">
        <v>-6895</v>
      </c>
      <c r="F56" s="16">
        <v>3770</v>
      </c>
      <c r="G56" s="16">
        <v>-1467</v>
      </c>
      <c r="H56" s="16">
        <v>35195</v>
      </c>
    </row>
    <row r="57" spans="1:8" x14ac:dyDescent="0.35">
      <c r="A57" s="16" t="s">
        <v>63</v>
      </c>
      <c r="B57" s="16">
        <v>33162</v>
      </c>
      <c r="C57" s="16">
        <v>2391</v>
      </c>
      <c r="D57" s="16">
        <v>-7336</v>
      </c>
      <c r="E57" s="16">
        <v>-6072</v>
      </c>
      <c r="F57" s="16">
        <v>-6381</v>
      </c>
      <c r="G57" s="16">
        <v>11927</v>
      </c>
      <c r="H57" s="16">
        <v>27691</v>
      </c>
    </row>
    <row r="58" spans="1:8" x14ac:dyDescent="0.35">
      <c r="A58" s="16" t="s">
        <v>64</v>
      </c>
      <c r="B58" s="16">
        <v>57470</v>
      </c>
      <c r="C58" s="16">
        <v>4911</v>
      </c>
      <c r="D58" s="16">
        <v>-436</v>
      </c>
      <c r="E58" s="16">
        <v>-5629</v>
      </c>
      <c r="F58" s="16">
        <v>-12622</v>
      </c>
      <c r="G58" s="16">
        <v>4290</v>
      </c>
      <c r="H58" s="16">
        <v>47984</v>
      </c>
    </row>
    <row r="59" spans="1:8" x14ac:dyDescent="0.35">
      <c r="A59" s="16" t="s">
        <v>65</v>
      </c>
      <c r="B59" s="16">
        <v>321275</v>
      </c>
      <c r="C59" s="16">
        <v>6424</v>
      </c>
      <c r="D59" s="16">
        <v>-3462</v>
      </c>
      <c r="E59" s="16">
        <v>11277</v>
      </c>
      <c r="F59" s="16">
        <v>20063</v>
      </c>
      <c r="G59" s="16">
        <v>-17435</v>
      </c>
      <c r="H59" s="16">
        <v>338142</v>
      </c>
    </row>
    <row r="60" spans="1:8" x14ac:dyDescent="0.35">
      <c r="A60" s="16" t="s">
        <v>66</v>
      </c>
      <c r="B60" s="16">
        <v>135010</v>
      </c>
      <c r="C60" s="16">
        <v>10827</v>
      </c>
      <c r="D60" s="16">
        <v>-4073</v>
      </c>
      <c r="E60" s="16">
        <v>-27173</v>
      </c>
      <c r="F60" s="16">
        <v>-2695</v>
      </c>
      <c r="G60" s="16">
        <v>12123</v>
      </c>
      <c r="H60" s="16">
        <v>124019</v>
      </c>
    </row>
    <row r="61" spans="1:8" x14ac:dyDescent="0.35">
      <c r="A61" s="16" t="s">
        <v>67</v>
      </c>
      <c r="B61" s="16">
        <v>123932</v>
      </c>
      <c r="C61" s="16">
        <v>14749</v>
      </c>
      <c r="D61" s="16">
        <v>-1946</v>
      </c>
      <c r="E61" s="16">
        <v>-51572</v>
      </c>
      <c r="F61" s="16">
        <v>-1024</v>
      </c>
      <c r="G61" s="16">
        <v>22572</v>
      </c>
      <c r="H61" s="16">
        <v>106711</v>
      </c>
    </row>
    <row r="62" spans="1:8" x14ac:dyDescent="0.35">
      <c r="A62" s="16" t="s">
        <v>68</v>
      </c>
      <c r="B62" s="16">
        <v>146932</v>
      </c>
      <c r="C62" s="16">
        <v>16176</v>
      </c>
      <c r="D62" s="16">
        <v>-2365</v>
      </c>
      <c r="E62" s="16">
        <v>-19630</v>
      </c>
      <c r="F62" s="16">
        <v>7711</v>
      </c>
      <c r="G62" s="16">
        <v>1579</v>
      </c>
      <c r="H62" s="16">
        <v>150403</v>
      </c>
    </row>
    <row r="63" spans="1:8" x14ac:dyDescent="0.35">
      <c r="A63" s="16" t="s">
        <v>69</v>
      </c>
      <c r="B63" s="16">
        <v>153298</v>
      </c>
      <c r="C63" s="16">
        <v>17952</v>
      </c>
      <c r="D63" s="16">
        <v>-8745</v>
      </c>
      <c r="E63" s="16">
        <v>-5205</v>
      </c>
      <c r="F63" s="16">
        <v>6740</v>
      </c>
      <c r="G63" s="16">
        <v>9459</v>
      </c>
      <c r="H63" s="16">
        <v>173499</v>
      </c>
    </row>
    <row r="64" spans="1:8" x14ac:dyDescent="0.35">
      <c r="A64" s="16" t="s">
        <v>70</v>
      </c>
      <c r="B64" s="16">
        <v>123129</v>
      </c>
      <c r="C64" s="16">
        <v>16626</v>
      </c>
      <c r="D64" s="16">
        <v>-1439</v>
      </c>
      <c r="E64" s="16">
        <v>-16428</v>
      </c>
      <c r="F64" s="16">
        <v>8929</v>
      </c>
      <c r="G64" s="16">
        <v>-3237</v>
      </c>
      <c r="H64" s="16">
        <v>127580</v>
      </c>
    </row>
    <row r="65" spans="1:8" ht="31.75" customHeight="1" x14ac:dyDescent="0.35">
      <c r="A65" s="16" t="s">
        <v>414</v>
      </c>
      <c r="B65" s="16">
        <v>10656</v>
      </c>
      <c r="C65" s="16">
        <v>-555</v>
      </c>
      <c r="D65" s="16">
        <v>-1087</v>
      </c>
      <c r="E65" s="16">
        <v>66</v>
      </c>
      <c r="F65" s="16">
        <v>-580</v>
      </c>
      <c r="G65" s="16">
        <v>-308</v>
      </c>
      <c r="H65" s="16">
        <v>8192</v>
      </c>
    </row>
    <row r="66" spans="1:8" x14ac:dyDescent="0.35">
      <c r="A66" s="16" t="s">
        <v>415</v>
      </c>
      <c r="B66" s="16">
        <v>4190</v>
      </c>
      <c r="C66" s="16">
        <v>161</v>
      </c>
      <c r="D66" s="16">
        <v>-684</v>
      </c>
      <c r="E66" s="16">
        <v>-902</v>
      </c>
      <c r="F66" s="16">
        <v>-1462</v>
      </c>
      <c r="G66" s="16">
        <v>579</v>
      </c>
      <c r="H66" s="16">
        <v>1882</v>
      </c>
    </row>
    <row r="67" spans="1:8" x14ac:dyDescent="0.35">
      <c r="A67" s="16" t="s">
        <v>416</v>
      </c>
      <c r="B67" s="16">
        <v>-2361</v>
      </c>
      <c r="C67" s="16">
        <v>481</v>
      </c>
      <c r="D67" s="16">
        <v>5</v>
      </c>
      <c r="E67" s="16">
        <v>-106</v>
      </c>
      <c r="F67" s="16">
        <v>-98</v>
      </c>
      <c r="G67" s="16">
        <v>63</v>
      </c>
      <c r="H67" s="16">
        <v>-2016</v>
      </c>
    </row>
    <row r="68" spans="1:8" x14ac:dyDescent="0.35">
      <c r="A68" s="16" t="s">
        <v>417</v>
      </c>
      <c r="B68" s="16">
        <v>-5515</v>
      </c>
      <c r="C68" s="16">
        <v>-324</v>
      </c>
      <c r="D68" s="16">
        <v>15</v>
      </c>
      <c r="E68" s="16">
        <v>-1408</v>
      </c>
      <c r="F68" s="16">
        <v>2340</v>
      </c>
      <c r="G68" s="16">
        <v>-415</v>
      </c>
      <c r="H68" s="16">
        <v>-5307</v>
      </c>
    </row>
    <row r="69" spans="1:8" x14ac:dyDescent="0.35">
      <c r="A69" s="16" t="s">
        <v>418</v>
      </c>
      <c r="B69" s="16">
        <v>9101</v>
      </c>
      <c r="C69" s="16">
        <v>-91</v>
      </c>
      <c r="D69" s="16">
        <v>-8</v>
      </c>
      <c r="E69" s="16">
        <v>233</v>
      </c>
      <c r="F69" s="16">
        <v>-3042</v>
      </c>
      <c r="G69" s="16">
        <v>-70</v>
      </c>
      <c r="H69" s="16">
        <v>6123</v>
      </c>
    </row>
    <row r="70" spans="1:8" x14ac:dyDescent="0.35">
      <c r="A70" s="16" t="s">
        <v>419</v>
      </c>
      <c r="B70" s="16">
        <v>-924</v>
      </c>
      <c r="C70" s="16">
        <v>82</v>
      </c>
      <c r="D70" s="16">
        <v>16</v>
      </c>
      <c r="E70" s="16">
        <v>-1232</v>
      </c>
      <c r="F70" s="16">
        <v>-139</v>
      </c>
      <c r="G70" s="16">
        <v>257</v>
      </c>
      <c r="H70" s="16">
        <v>-1940</v>
      </c>
    </row>
    <row r="71" spans="1:8" x14ac:dyDescent="0.35">
      <c r="A71" s="16" t="s">
        <v>420</v>
      </c>
      <c r="B71" s="16">
        <v>-4166</v>
      </c>
      <c r="C71" s="16">
        <v>-15</v>
      </c>
      <c r="D71" s="16">
        <v>186</v>
      </c>
      <c r="E71" s="16">
        <v>113</v>
      </c>
      <c r="F71" s="16">
        <v>-1414</v>
      </c>
      <c r="G71" s="16">
        <v>766</v>
      </c>
      <c r="H71" s="16">
        <v>-4530</v>
      </c>
    </row>
    <row r="72" spans="1:8" x14ac:dyDescent="0.35">
      <c r="A72" s="16" t="s">
        <v>421</v>
      </c>
      <c r="B72" s="16">
        <v>-8296</v>
      </c>
      <c r="C72" s="16">
        <v>454</v>
      </c>
      <c r="D72" s="16">
        <v>28</v>
      </c>
      <c r="E72" s="16">
        <v>-1561</v>
      </c>
      <c r="F72" s="16">
        <v>6366</v>
      </c>
      <c r="G72" s="16">
        <v>-2988</v>
      </c>
      <c r="H72" s="16">
        <v>-5997</v>
      </c>
    </row>
    <row r="73" spans="1:8" x14ac:dyDescent="0.35">
      <c r="A73" s="16" t="s">
        <v>422</v>
      </c>
      <c r="B73" s="16">
        <v>5358</v>
      </c>
      <c r="C73" s="16">
        <v>517</v>
      </c>
      <c r="D73" s="16">
        <v>-370</v>
      </c>
      <c r="E73" s="16">
        <v>619</v>
      </c>
      <c r="F73" s="16">
        <v>-2153</v>
      </c>
      <c r="G73" s="16">
        <v>820</v>
      </c>
      <c r="H73" s="16">
        <v>4791</v>
      </c>
    </row>
    <row r="74" spans="1:8" x14ac:dyDescent="0.35">
      <c r="A74" s="16" t="s">
        <v>423</v>
      </c>
      <c r="B74" s="16">
        <v>-3034</v>
      </c>
      <c r="C74" s="16">
        <v>440</v>
      </c>
      <c r="D74" s="16">
        <v>16</v>
      </c>
      <c r="E74" s="16">
        <v>-1184</v>
      </c>
      <c r="F74" s="16">
        <v>2846</v>
      </c>
      <c r="G74" s="16">
        <v>-1885</v>
      </c>
      <c r="H74" s="16">
        <v>-2801</v>
      </c>
    </row>
    <row r="75" spans="1:8" x14ac:dyDescent="0.35">
      <c r="A75" s="16" t="s">
        <v>424</v>
      </c>
      <c r="B75" s="16">
        <v>-4724</v>
      </c>
      <c r="C75" s="16">
        <v>340</v>
      </c>
      <c r="D75" s="16">
        <v>18</v>
      </c>
      <c r="E75" s="16">
        <v>742</v>
      </c>
      <c r="F75" s="16">
        <v>2089</v>
      </c>
      <c r="G75" s="16">
        <v>3057</v>
      </c>
      <c r="H75" s="16">
        <v>1522</v>
      </c>
    </row>
    <row r="76" spans="1:8" x14ac:dyDescent="0.35">
      <c r="A76" s="16" t="s">
        <v>425</v>
      </c>
      <c r="B76" s="16">
        <v>-12833</v>
      </c>
      <c r="C76" s="16">
        <v>625</v>
      </c>
      <c r="D76" s="16">
        <v>-133</v>
      </c>
      <c r="E76" s="16">
        <v>-1473</v>
      </c>
      <c r="F76" s="16">
        <v>3412</v>
      </c>
      <c r="G76" s="16">
        <v>-3774</v>
      </c>
      <c r="H76" s="16">
        <v>-14176</v>
      </c>
    </row>
    <row r="77" spans="1:8" x14ac:dyDescent="0.35">
      <c r="A77" s="16" t="s">
        <v>426</v>
      </c>
      <c r="B77" s="16">
        <v>-4223</v>
      </c>
      <c r="C77" s="16">
        <v>783</v>
      </c>
      <c r="D77" s="16">
        <v>15</v>
      </c>
      <c r="E77" s="16">
        <v>899</v>
      </c>
      <c r="F77" s="16">
        <v>-10531</v>
      </c>
      <c r="G77" s="16">
        <v>569</v>
      </c>
      <c r="H77" s="16">
        <v>-12488</v>
      </c>
    </row>
    <row r="78" spans="1:8" x14ac:dyDescent="0.35">
      <c r="A78" s="16" t="s">
        <v>427</v>
      </c>
      <c r="B78" s="16">
        <v>1039</v>
      </c>
      <c r="C78" s="16">
        <v>1018</v>
      </c>
      <c r="D78" s="16">
        <v>70</v>
      </c>
      <c r="E78" s="16">
        <v>-1740</v>
      </c>
      <c r="F78" s="16">
        <v>-5488</v>
      </c>
      <c r="G78" s="16">
        <v>-10808</v>
      </c>
      <c r="H78" s="16">
        <v>-15909</v>
      </c>
    </row>
    <row r="79" spans="1:8" x14ac:dyDescent="0.35">
      <c r="A79" s="16" t="s">
        <v>428</v>
      </c>
      <c r="B79" s="16">
        <v>2389</v>
      </c>
      <c r="C79" s="16">
        <v>264</v>
      </c>
      <c r="D79" s="16">
        <v>9</v>
      </c>
      <c r="E79" s="16">
        <v>224</v>
      </c>
      <c r="F79" s="16">
        <v>-1102</v>
      </c>
      <c r="G79" s="16">
        <v>1727</v>
      </c>
      <c r="H79" s="16">
        <v>3511</v>
      </c>
    </row>
    <row r="80" spans="1:8" x14ac:dyDescent="0.35">
      <c r="A80" s="16" t="s">
        <v>429</v>
      </c>
      <c r="B80" s="16">
        <v>-12427</v>
      </c>
      <c r="C80" s="16">
        <v>924</v>
      </c>
      <c r="D80" s="16">
        <v>73</v>
      </c>
      <c r="E80" s="16">
        <v>-2013</v>
      </c>
      <c r="F80" s="16">
        <v>4188</v>
      </c>
      <c r="G80" s="16">
        <v>-3110</v>
      </c>
      <c r="H80" s="16">
        <v>-12365</v>
      </c>
    </row>
    <row r="81" spans="1:8" x14ac:dyDescent="0.35">
      <c r="A81" s="16" t="s">
        <v>430</v>
      </c>
      <c r="B81" s="16">
        <v>1038</v>
      </c>
      <c r="C81" s="16">
        <v>831</v>
      </c>
      <c r="D81" s="16">
        <v>17</v>
      </c>
      <c r="E81" s="16">
        <v>1117</v>
      </c>
      <c r="F81" s="16">
        <v>2672</v>
      </c>
      <c r="G81" s="16">
        <v>892</v>
      </c>
      <c r="H81" s="16">
        <v>6567</v>
      </c>
    </row>
    <row r="82" spans="1:8" x14ac:dyDescent="0.35">
      <c r="A82" s="16" t="s">
        <v>431</v>
      </c>
      <c r="B82" s="16">
        <v>-3491</v>
      </c>
      <c r="C82" s="16">
        <v>1089</v>
      </c>
      <c r="D82" s="16">
        <v>-513</v>
      </c>
      <c r="E82" s="16">
        <v>-649</v>
      </c>
      <c r="F82" s="16">
        <v>1597</v>
      </c>
      <c r="G82" s="16">
        <v>-3658</v>
      </c>
      <c r="H82" s="16">
        <v>-5625</v>
      </c>
    </row>
    <row r="83" spans="1:8" x14ac:dyDescent="0.35">
      <c r="A83" s="16" t="s">
        <v>432</v>
      </c>
      <c r="B83" s="16">
        <v>8010</v>
      </c>
      <c r="C83" s="16">
        <v>1591</v>
      </c>
      <c r="D83" s="16">
        <v>-3</v>
      </c>
      <c r="E83" s="16">
        <v>875</v>
      </c>
      <c r="F83" s="16">
        <v>-3342</v>
      </c>
      <c r="G83" s="16">
        <v>1625</v>
      </c>
      <c r="H83" s="16">
        <v>8756</v>
      </c>
    </row>
    <row r="84" spans="1:8" x14ac:dyDescent="0.35">
      <c r="A84" s="16" t="s">
        <v>433</v>
      </c>
      <c r="B84" s="16">
        <v>-3156</v>
      </c>
      <c r="C84" s="16">
        <v>-995</v>
      </c>
      <c r="D84" s="16">
        <v>51</v>
      </c>
      <c r="E84" s="16">
        <v>-1702</v>
      </c>
      <c r="F84" s="16">
        <v>4507</v>
      </c>
      <c r="G84" s="16">
        <v>-5037</v>
      </c>
      <c r="H84" s="16">
        <v>-6332</v>
      </c>
    </row>
    <row r="85" spans="1:8" x14ac:dyDescent="0.35">
      <c r="A85" s="16" t="s">
        <v>434</v>
      </c>
      <c r="B85" s="16">
        <v>9660</v>
      </c>
      <c r="C85" s="16">
        <v>993</v>
      </c>
      <c r="D85" s="16">
        <v>15</v>
      </c>
      <c r="E85" s="16">
        <v>669</v>
      </c>
      <c r="F85" s="16">
        <v>-5119</v>
      </c>
      <c r="G85" s="16">
        <v>2318</v>
      </c>
      <c r="H85" s="16">
        <v>8536</v>
      </c>
    </row>
    <row r="86" spans="1:8" x14ac:dyDescent="0.35">
      <c r="A86" s="16" t="s">
        <v>435</v>
      </c>
      <c r="B86" s="16">
        <v>4762</v>
      </c>
      <c r="C86" s="16">
        <v>943</v>
      </c>
      <c r="D86" s="16">
        <v>7</v>
      </c>
      <c r="E86" s="16">
        <v>-636</v>
      </c>
      <c r="F86" s="16">
        <v>3325</v>
      </c>
      <c r="G86" s="16">
        <v>-7195</v>
      </c>
      <c r="H86" s="16">
        <v>1206</v>
      </c>
    </row>
    <row r="87" spans="1:8" x14ac:dyDescent="0.35">
      <c r="A87" s="16" t="s">
        <v>436</v>
      </c>
      <c r="B87" s="16">
        <v>11100</v>
      </c>
      <c r="C87" s="16">
        <v>64</v>
      </c>
      <c r="D87" s="16">
        <v>32</v>
      </c>
      <c r="E87" s="16">
        <v>-90</v>
      </c>
      <c r="F87" s="16">
        <v>-660</v>
      </c>
      <c r="G87" s="16">
        <v>4848</v>
      </c>
      <c r="H87" s="16">
        <v>15294</v>
      </c>
    </row>
    <row r="88" spans="1:8" x14ac:dyDescent="0.35">
      <c r="A88" s="16" t="s">
        <v>437</v>
      </c>
      <c r="B88" s="16">
        <v>4139</v>
      </c>
      <c r="C88" s="16">
        <v>1213</v>
      </c>
      <c r="D88" s="16">
        <v>-10</v>
      </c>
      <c r="E88" s="16">
        <v>-1166</v>
      </c>
      <c r="F88" s="16">
        <v>3517</v>
      </c>
      <c r="G88" s="16">
        <v>-8515</v>
      </c>
      <c r="H88" s="16">
        <v>-822</v>
      </c>
    </row>
    <row r="89" spans="1:8" x14ac:dyDescent="0.35">
      <c r="A89" s="16" t="s">
        <v>438</v>
      </c>
      <c r="B89" s="16">
        <v>14678</v>
      </c>
      <c r="C89" s="16">
        <v>780</v>
      </c>
      <c r="D89" s="16">
        <v>38</v>
      </c>
      <c r="E89" s="16">
        <v>1238</v>
      </c>
      <c r="F89" s="16">
        <v>-409</v>
      </c>
      <c r="G89" s="16">
        <v>1786</v>
      </c>
      <c r="H89" s="16">
        <v>18111</v>
      </c>
    </row>
    <row r="90" spans="1:8" x14ac:dyDescent="0.35">
      <c r="A90" s="16" t="s">
        <v>439</v>
      </c>
      <c r="B90" s="16">
        <v>9603</v>
      </c>
      <c r="C90" s="16">
        <v>653</v>
      </c>
      <c r="D90" s="16">
        <v>48</v>
      </c>
      <c r="E90" s="16">
        <v>-865</v>
      </c>
      <c r="F90" s="16">
        <v>-1021</v>
      </c>
      <c r="G90" s="16">
        <v>-1021</v>
      </c>
      <c r="H90" s="16">
        <v>7397</v>
      </c>
    </row>
    <row r="91" spans="1:8" x14ac:dyDescent="0.35">
      <c r="A91" s="16" t="s">
        <v>440</v>
      </c>
      <c r="B91" s="16">
        <v>13272</v>
      </c>
      <c r="C91" s="16">
        <v>1212</v>
      </c>
      <c r="D91" s="16">
        <v>313</v>
      </c>
      <c r="E91" s="16">
        <v>-914</v>
      </c>
      <c r="F91" s="16">
        <v>911</v>
      </c>
      <c r="G91" s="16">
        <v>2445</v>
      </c>
      <c r="H91" s="16">
        <v>17239</v>
      </c>
    </row>
    <row r="92" spans="1:8" x14ac:dyDescent="0.35">
      <c r="A92" s="16" t="s">
        <v>441</v>
      </c>
      <c r="B92" s="16">
        <v>194</v>
      </c>
      <c r="C92" s="16">
        <v>590</v>
      </c>
      <c r="D92" s="16">
        <v>19</v>
      </c>
      <c r="E92" s="16">
        <v>-368</v>
      </c>
      <c r="F92" s="16">
        <v>1790</v>
      </c>
      <c r="G92" s="16">
        <v>-2255</v>
      </c>
      <c r="H92" s="16">
        <v>-30</v>
      </c>
    </row>
    <row r="93" spans="1:8" x14ac:dyDescent="0.35">
      <c r="A93" s="16" t="s">
        <v>442</v>
      </c>
      <c r="B93" s="16">
        <v>15809</v>
      </c>
      <c r="C93" s="16">
        <v>685</v>
      </c>
      <c r="D93" s="16">
        <v>46</v>
      </c>
      <c r="E93" s="16">
        <v>-617</v>
      </c>
      <c r="F93" s="16">
        <v>-2906</v>
      </c>
      <c r="G93" s="16">
        <v>1523</v>
      </c>
      <c r="H93" s="16">
        <v>14540</v>
      </c>
    </row>
    <row r="94" spans="1:8" x14ac:dyDescent="0.35">
      <c r="A94" s="16" t="s">
        <v>443</v>
      </c>
      <c r="B94" s="16">
        <v>9545</v>
      </c>
      <c r="C94" s="16">
        <v>634</v>
      </c>
      <c r="D94" s="16">
        <v>11</v>
      </c>
      <c r="E94" s="16">
        <v>-368</v>
      </c>
      <c r="F94" s="16">
        <v>454</v>
      </c>
      <c r="G94" s="16">
        <v>-2711</v>
      </c>
      <c r="H94" s="16">
        <v>7565</v>
      </c>
    </row>
    <row r="95" spans="1:8" x14ac:dyDescent="0.35">
      <c r="A95" s="16" t="s">
        <v>444</v>
      </c>
      <c r="B95" s="16">
        <v>12990</v>
      </c>
      <c r="C95" s="16">
        <v>-114</v>
      </c>
      <c r="D95" s="16">
        <v>14</v>
      </c>
      <c r="E95" s="16">
        <v>-806</v>
      </c>
      <c r="F95" s="16">
        <v>10244</v>
      </c>
      <c r="G95" s="16">
        <v>-316</v>
      </c>
      <c r="H95" s="16">
        <v>22012</v>
      </c>
    </row>
    <row r="96" spans="1:8" x14ac:dyDescent="0.35">
      <c r="A96" s="16" t="s">
        <v>445</v>
      </c>
      <c r="B96" s="16">
        <v>2592</v>
      </c>
      <c r="C96" s="16">
        <v>634</v>
      </c>
      <c r="D96" s="16">
        <v>415</v>
      </c>
      <c r="E96" s="16">
        <v>-611</v>
      </c>
      <c r="F96" s="16">
        <v>-4583</v>
      </c>
      <c r="G96" s="16">
        <v>-2531</v>
      </c>
      <c r="H96" s="16">
        <v>-4084</v>
      </c>
    </row>
    <row r="97" spans="1:8" x14ac:dyDescent="0.35">
      <c r="A97" s="16" t="s">
        <v>446</v>
      </c>
      <c r="B97" s="16">
        <v>13172</v>
      </c>
      <c r="C97" s="16">
        <v>826</v>
      </c>
      <c r="D97" s="16">
        <v>-502</v>
      </c>
      <c r="E97" s="16">
        <v>-884</v>
      </c>
      <c r="F97" s="16">
        <v>4944</v>
      </c>
      <c r="G97" s="16">
        <v>-37</v>
      </c>
      <c r="H97" s="16">
        <v>17519</v>
      </c>
    </row>
    <row r="98" spans="1:8" x14ac:dyDescent="0.35">
      <c r="A98" s="16" t="s">
        <v>447</v>
      </c>
      <c r="B98" s="16">
        <v>7490</v>
      </c>
      <c r="C98" s="16">
        <v>786</v>
      </c>
      <c r="D98" s="16">
        <v>76</v>
      </c>
      <c r="E98" s="16">
        <v>-50</v>
      </c>
      <c r="F98" s="16">
        <v>5284</v>
      </c>
      <c r="G98" s="16">
        <v>-5543</v>
      </c>
      <c r="H98" s="16">
        <v>8043</v>
      </c>
    </row>
    <row r="99" spans="1:8" x14ac:dyDescent="0.35">
      <c r="A99" s="16" t="s">
        <v>448</v>
      </c>
      <c r="B99" s="16">
        <v>15755</v>
      </c>
      <c r="C99" s="16">
        <v>-45</v>
      </c>
      <c r="D99" s="16">
        <v>37</v>
      </c>
      <c r="E99" s="16">
        <v>-1583</v>
      </c>
      <c r="F99" s="16">
        <v>2206</v>
      </c>
      <c r="G99" s="16">
        <v>2465</v>
      </c>
      <c r="H99" s="16">
        <v>18835</v>
      </c>
    </row>
    <row r="100" spans="1:8" x14ac:dyDescent="0.35">
      <c r="A100" s="16" t="s">
        <v>449</v>
      </c>
      <c r="B100" s="16">
        <v>-415</v>
      </c>
      <c r="C100" s="16">
        <v>801</v>
      </c>
      <c r="D100" s="16">
        <v>-312</v>
      </c>
      <c r="E100" s="16">
        <v>42</v>
      </c>
      <c r="F100" s="16">
        <v>-12685</v>
      </c>
      <c r="G100" s="16">
        <v>6307</v>
      </c>
      <c r="H100" s="16">
        <v>-6262</v>
      </c>
    </row>
    <row r="101" spans="1:8" x14ac:dyDescent="0.35">
      <c r="A101" s="16" t="s">
        <v>450</v>
      </c>
      <c r="B101" s="16">
        <v>17514</v>
      </c>
      <c r="C101" s="16">
        <v>956</v>
      </c>
      <c r="D101" s="16">
        <v>58</v>
      </c>
      <c r="E101" s="16">
        <v>-1213</v>
      </c>
      <c r="F101" s="16">
        <v>6537</v>
      </c>
      <c r="G101" s="16">
        <v>-207</v>
      </c>
      <c r="H101" s="16">
        <v>23645</v>
      </c>
    </row>
    <row r="102" spans="1:8" x14ac:dyDescent="0.35">
      <c r="A102" s="16" t="s">
        <v>451</v>
      </c>
      <c r="B102" s="16">
        <v>8990</v>
      </c>
      <c r="C102" s="16">
        <v>711</v>
      </c>
      <c r="D102" s="16">
        <v>213</v>
      </c>
      <c r="E102" s="16">
        <v>2403</v>
      </c>
      <c r="F102" s="16">
        <v>-1080</v>
      </c>
      <c r="G102" s="16">
        <v>-4882</v>
      </c>
      <c r="H102" s="16">
        <v>6355</v>
      </c>
    </row>
    <row r="103" spans="1:8" x14ac:dyDescent="0.35">
      <c r="A103" s="16" t="s">
        <v>452</v>
      </c>
      <c r="B103" s="16">
        <v>13189</v>
      </c>
      <c r="C103" s="16">
        <v>-57</v>
      </c>
      <c r="D103" s="16">
        <v>40</v>
      </c>
      <c r="E103" s="16">
        <v>-1993</v>
      </c>
      <c r="F103" s="16">
        <v>722</v>
      </c>
      <c r="G103" s="16">
        <v>2697</v>
      </c>
      <c r="H103" s="16">
        <v>14598</v>
      </c>
    </row>
    <row r="104" spans="1:8" x14ac:dyDescent="0.35">
      <c r="A104" s="16" t="s">
        <v>453</v>
      </c>
      <c r="B104" s="16">
        <v>-4777</v>
      </c>
      <c r="C104" s="16">
        <v>808</v>
      </c>
      <c r="D104" s="16">
        <v>-1746</v>
      </c>
      <c r="E104" s="16">
        <v>-581</v>
      </c>
      <c r="F104" s="16">
        <v>-582</v>
      </c>
      <c r="G104" s="16">
        <v>-456</v>
      </c>
      <c r="H104" s="16">
        <v>-7334</v>
      </c>
    </row>
    <row r="105" spans="1:8" x14ac:dyDescent="0.35">
      <c r="A105" s="16" t="s">
        <v>454</v>
      </c>
      <c r="B105" s="16">
        <v>16152</v>
      </c>
      <c r="C105" s="16">
        <v>1332</v>
      </c>
      <c r="D105" s="16">
        <v>-2352</v>
      </c>
      <c r="E105" s="16">
        <v>-1662</v>
      </c>
      <c r="F105" s="16">
        <v>5825</v>
      </c>
      <c r="G105" s="16">
        <v>-551</v>
      </c>
      <c r="H105" s="16">
        <v>18745</v>
      </c>
    </row>
    <row r="106" spans="1:8" x14ac:dyDescent="0.35">
      <c r="A106" s="16" t="s">
        <v>455</v>
      </c>
      <c r="B106" s="16">
        <v>10445</v>
      </c>
      <c r="C106" s="16">
        <v>1078</v>
      </c>
      <c r="D106" s="16">
        <v>-272</v>
      </c>
      <c r="E106" s="16">
        <v>-491</v>
      </c>
      <c r="F106" s="16">
        <v>-5805</v>
      </c>
      <c r="G106" s="16">
        <v>-2935</v>
      </c>
      <c r="H106" s="16">
        <v>2020</v>
      </c>
    </row>
    <row r="107" spans="1:8" x14ac:dyDescent="0.35">
      <c r="A107" s="16" t="s">
        <v>456</v>
      </c>
      <c r="B107" s="16">
        <v>17138</v>
      </c>
      <c r="C107" s="16">
        <v>-99</v>
      </c>
      <c r="D107" s="16">
        <v>-12</v>
      </c>
      <c r="E107" s="16">
        <v>-2286</v>
      </c>
      <c r="F107" s="16">
        <v>-1608</v>
      </c>
      <c r="G107" s="16">
        <v>6609</v>
      </c>
      <c r="H107" s="16">
        <v>19742</v>
      </c>
    </row>
    <row r="108" spans="1:8" x14ac:dyDescent="0.35">
      <c r="A108" s="16" t="s">
        <v>457</v>
      </c>
      <c r="B108" s="16">
        <v>476</v>
      </c>
      <c r="C108" s="16">
        <v>919</v>
      </c>
      <c r="D108" s="16">
        <v>-8</v>
      </c>
      <c r="E108" s="16">
        <v>-373</v>
      </c>
      <c r="F108" s="16">
        <v>-10099</v>
      </c>
      <c r="G108" s="16">
        <v>-1120</v>
      </c>
      <c r="H108" s="16">
        <v>-10205</v>
      </c>
    </row>
    <row r="109" spans="1:8" x14ac:dyDescent="0.35">
      <c r="A109" s="16" t="s">
        <v>458</v>
      </c>
      <c r="B109" s="16">
        <v>24117</v>
      </c>
      <c r="C109" s="16">
        <v>1420</v>
      </c>
      <c r="D109" s="16">
        <v>-31</v>
      </c>
      <c r="E109" s="16">
        <v>-2165</v>
      </c>
      <c r="F109" s="16">
        <v>10772</v>
      </c>
      <c r="G109" s="16">
        <v>-3433</v>
      </c>
      <c r="H109" s="16">
        <v>30680</v>
      </c>
    </row>
    <row r="110" spans="1:8" x14ac:dyDescent="0.35">
      <c r="A110" s="16" t="s">
        <v>459</v>
      </c>
      <c r="B110" s="16">
        <v>19299</v>
      </c>
      <c r="C110" s="16">
        <v>1006</v>
      </c>
      <c r="D110" s="16">
        <v>-886</v>
      </c>
      <c r="E110" s="16">
        <v>-949</v>
      </c>
      <c r="F110" s="16">
        <v>4763</v>
      </c>
      <c r="G110" s="16">
        <v>13505</v>
      </c>
      <c r="H110" s="16">
        <v>36738</v>
      </c>
    </row>
    <row r="111" spans="1:8" x14ac:dyDescent="0.35">
      <c r="A111" s="16" t="s">
        <v>460</v>
      </c>
      <c r="B111" s="16">
        <v>32636</v>
      </c>
      <c r="C111" s="16">
        <v>-201</v>
      </c>
      <c r="D111" s="16">
        <v>17218</v>
      </c>
      <c r="E111" s="16">
        <v>-2659</v>
      </c>
      <c r="F111" s="16">
        <v>6633</v>
      </c>
      <c r="G111" s="16">
        <v>12553</v>
      </c>
      <c r="H111" s="16">
        <v>66180</v>
      </c>
    </row>
    <row r="112" spans="1:8" x14ac:dyDescent="0.35">
      <c r="A112" s="16" t="s">
        <v>461</v>
      </c>
      <c r="B112" s="16">
        <v>25269</v>
      </c>
      <c r="C112" s="16">
        <v>1131</v>
      </c>
      <c r="D112" s="16">
        <v>8903</v>
      </c>
      <c r="E112" s="16">
        <v>888</v>
      </c>
      <c r="F112" s="16">
        <v>-13349</v>
      </c>
      <c r="G112" s="16">
        <v>7469</v>
      </c>
      <c r="H112" s="16">
        <v>30311</v>
      </c>
    </row>
    <row r="113" spans="1:8" x14ac:dyDescent="0.35">
      <c r="A113" s="16" t="s">
        <v>462</v>
      </c>
      <c r="B113" s="16">
        <v>43147</v>
      </c>
      <c r="C113" s="16">
        <v>1530</v>
      </c>
      <c r="D113" s="16">
        <v>-1980</v>
      </c>
      <c r="E113" s="16">
        <v>901</v>
      </c>
      <c r="F113" s="16">
        <v>3589</v>
      </c>
      <c r="G113" s="16">
        <v>7502</v>
      </c>
      <c r="H113" s="16">
        <v>54689</v>
      </c>
    </row>
    <row r="114" spans="1:8" x14ac:dyDescent="0.35">
      <c r="A114" s="16" t="s">
        <v>463</v>
      </c>
      <c r="B114" s="16">
        <v>33427</v>
      </c>
      <c r="C114" s="16">
        <v>1074</v>
      </c>
      <c r="D114" s="16">
        <v>41</v>
      </c>
      <c r="E114" s="16">
        <v>3499</v>
      </c>
      <c r="F114" s="16">
        <v>12583</v>
      </c>
      <c r="G114" s="16">
        <v>-14043</v>
      </c>
      <c r="H114" s="16">
        <v>36581</v>
      </c>
    </row>
    <row r="115" spans="1:8" x14ac:dyDescent="0.35">
      <c r="A115" s="16" t="s">
        <v>464</v>
      </c>
      <c r="B115" s="16">
        <v>46350</v>
      </c>
      <c r="C115" s="16">
        <v>-282</v>
      </c>
      <c r="D115" s="16">
        <v>25666</v>
      </c>
      <c r="E115" s="16">
        <v>-2553</v>
      </c>
      <c r="F115" s="16">
        <v>-73</v>
      </c>
      <c r="G115" s="16">
        <v>7763</v>
      </c>
      <c r="H115" s="16">
        <v>76871</v>
      </c>
    </row>
    <row r="116" spans="1:8" x14ac:dyDescent="0.35">
      <c r="A116" s="16" t="s">
        <v>465</v>
      </c>
      <c r="B116" s="16">
        <v>27364</v>
      </c>
      <c r="C116" s="16">
        <v>-5320</v>
      </c>
      <c r="D116" s="16">
        <v>-67</v>
      </c>
      <c r="E116" s="16">
        <v>-30</v>
      </c>
      <c r="F116" s="16">
        <v>6663</v>
      </c>
      <c r="G116" s="16">
        <v>735</v>
      </c>
      <c r="H116" s="16">
        <v>29345</v>
      </c>
    </row>
    <row r="117" spans="1:8" x14ac:dyDescent="0.35">
      <c r="A117" s="16" t="s">
        <v>466</v>
      </c>
      <c r="B117" s="16">
        <v>38680</v>
      </c>
      <c r="C117" s="16">
        <v>-4721</v>
      </c>
      <c r="D117" s="16">
        <v>-98</v>
      </c>
      <c r="E117" s="16">
        <v>-4840</v>
      </c>
      <c r="F117" s="16">
        <v>12150</v>
      </c>
      <c r="G117" s="16">
        <v>7234</v>
      </c>
      <c r="H117" s="16">
        <v>48405</v>
      </c>
    </row>
    <row r="118" spans="1:8" x14ac:dyDescent="0.35">
      <c r="A118" s="16" t="s">
        <v>467</v>
      </c>
      <c r="B118" s="16">
        <v>35223</v>
      </c>
      <c r="C118" s="16">
        <v>-348</v>
      </c>
      <c r="D118" s="16">
        <v>-235</v>
      </c>
      <c r="E118" s="16">
        <v>1319</v>
      </c>
      <c r="F118" s="16">
        <v>-5428</v>
      </c>
      <c r="G118" s="16">
        <v>-4603</v>
      </c>
      <c r="H118" s="16">
        <v>25928</v>
      </c>
    </row>
    <row r="119" spans="1:8" x14ac:dyDescent="0.35">
      <c r="A119" s="16" t="s">
        <v>468</v>
      </c>
      <c r="B119" s="16">
        <v>44322</v>
      </c>
      <c r="C119" s="16">
        <v>-1756</v>
      </c>
      <c r="D119" s="16">
        <v>-222</v>
      </c>
      <c r="E119" s="16">
        <v>-5128</v>
      </c>
      <c r="F119" s="16">
        <v>642</v>
      </c>
      <c r="G119" s="16">
        <v>5982</v>
      </c>
      <c r="H119" s="16">
        <v>43840</v>
      </c>
    </row>
    <row r="120" spans="1:8" x14ac:dyDescent="0.35">
      <c r="A120" s="16" t="s">
        <v>469</v>
      </c>
      <c r="B120" s="16">
        <v>19994</v>
      </c>
      <c r="C120" s="16">
        <v>-1080</v>
      </c>
      <c r="D120" s="16">
        <v>-175</v>
      </c>
      <c r="E120" s="16">
        <v>827</v>
      </c>
      <c r="F120" s="16">
        <v>-1591</v>
      </c>
      <c r="G120" s="16">
        <v>-4080</v>
      </c>
      <c r="H120" s="16">
        <v>13895</v>
      </c>
    </row>
    <row r="121" spans="1:8" x14ac:dyDescent="0.35">
      <c r="A121" s="16" t="s">
        <v>470</v>
      </c>
      <c r="B121" s="16">
        <v>38356</v>
      </c>
      <c r="C121" s="16">
        <v>-288</v>
      </c>
      <c r="D121" s="16">
        <v>-171</v>
      </c>
      <c r="E121" s="16">
        <v>-6036</v>
      </c>
      <c r="F121" s="16">
        <v>4889</v>
      </c>
      <c r="G121" s="16">
        <v>3220</v>
      </c>
      <c r="H121" s="16">
        <v>39970</v>
      </c>
    </row>
    <row r="122" spans="1:8" x14ac:dyDescent="0.35">
      <c r="A122" s="16" t="s">
        <v>471</v>
      </c>
      <c r="B122" s="16">
        <v>25988</v>
      </c>
      <c r="C122" s="16">
        <v>-714</v>
      </c>
      <c r="D122" s="16">
        <v>-330</v>
      </c>
      <c r="E122" s="16">
        <v>6626</v>
      </c>
      <c r="F122" s="16">
        <v>831</v>
      </c>
      <c r="G122" s="16">
        <v>-6304</v>
      </c>
      <c r="H122" s="16">
        <v>26097</v>
      </c>
    </row>
    <row r="123" spans="1:8" x14ac:dyDescent="0.35">
      <c r="A123" s="16" t="s">
        <v>472</v>
      </c>
      <c r="B123" s="16">
        <v>34626</v>
      </c>
      <c r="C123" s="16">
        <v>-2120</v>
      </c>
      <c r="D123" s="16">
        <v>-358</v>
      </c>
      <c r="E123" s="16">
        <v>-6134</v>
      </c>
      <c r="F123" s="16">
        <v>621</v>
      </c>
      <c r="G123" s="16">
        <v>3004</v>
      </c>
      <c r="H123" s="16">
        <v>29639</v>
      </c>
    </row>
    <row r="124" spans="1:8" x14ac:dyDescent="0.35">
      <c r="A124" s="16" t="s">
        <v>473</v>
      </c>
      <c r="B124" s="16">
        <v>14184</v>
      </c>
      <c r="C124" s="16">
        <v>929</v>
      </c>
      <c r="D124" s="16">
        <v>-893</v>
      </c>
      <c r="E124" s="16">
        <v>3253</v>
      </c>
      <c r="F124" s="16">
        <v>-9929</v>
      </c>
      <c r="G124" s="16">
        <v>5394</v>
      </c>
      <c r="H124" s="16">
        <v>12938</v>
      </c>
    </row>
    <row r="125" spans="1:8" x14ac:dyDescent="0.35">
      <c r="A125" s="16" t="s">
        <v>474</v>
      </c>
      <c r="B125" s="16">
        <v>47359</v>
      </c>
      <c r="C125" s="16">
        <v>648</v>
      </c>
      <c r="D125" s="16">
        <v>-11226</v>
      </c>
      <c r="E125" s="16">
        <v>-5946</v>
      </c>
      <c r="F125" s="16">
        <v>4892</v>
      </c>
      <c r="G125" s="16">
        <v>-8736</v>
      </c>
      <c r="H125" s="16">
        <v>26991</v>
      </c>
    </row>
    <row r="126" spans="1:8" x14ac:dyDescent="0.35">
      <c r="A126" s="16" t="s">
        <v>475</v>
      </c>
      <c r="B126" s="16">
        <v>27695</v>
      </c>
      <c r="C126" s="16">
        <v>156</v>
      </c>
      <c r="D126" s="16">
        <v>-1439</v>
      </c>
      <c r="E126" s="16">
        <v>3633</v>
      </c>
      <c r="F126" s="16">
        <v>-349</v>
      </c>
      <c r="G126" s="16">
        <v>-3711</v>
      </c>
      <c r="H126" s="16">
        <v>25985</v>
      </c>
    </row>
    <row r="127" spans="1:8" x14ac:dyDescent="0.35">
      <c r="A127" s="16" t="s">
        <v>476</v>
      </c>
      <c r="B127" s="16">
        <v>39462</v>
      </c>
      <c r="C127" s="16">
        <v>-1443</v>
      </c>
      <c r="D127" s="16">
        <v>-1508</v>
      </c>
      <c r="E127" s="16">
        <v>-6877</v>
      </c>
      <c r="F127" s="16">
        <v>-327</v>
      </c>
      <c r="G127" s="16">
        <v>8365</v>
      </c>
      <c r="H127" s="16">
        <v>37672</v>
      </c>
    </row>
    <row r="128" spans="1:8" x14ac:dyDescent="0.35">
      <c r="A128" s="16" t="s">
        <v>477</v>
      </c>
      <c r="B128" s="16">
        <v>9408</v>
      </c>
      <c r="C128" s="16">
        <v>610</v>
      </c>
      <c r="D128" s="16">
        <v>-4554</v>
      </c>
      <c r="E128" s="16">
        <v>4064</v>
      </c>
      <c r="F128" s="16">
        <v>-2903</v>
      </c>
      <c r="G128" s="16">
        <v>-2678</v>
      </c>
      <c r="H128" s="16">
        <v>3947</v>
      </c>
    </row>
    <row r="129" spans="1:8" x14ac:dyDescent="0.35">
      <c r="A129" s="16" t="s">
        <v>478</v>
      </c>
      <c r="B129" s="16">
        <v>28401</v>
      </c>
      <c r="C129" s="16">
        <v>1600</v>
      </c>
      <c r="D129" s="16">
        <v>-584</v>
      </c>
      <c r="E129" s="16">
        <v>-6755</v>
      </c>
      <c r="F129" s="16">
        <v>2641</v>
      </c>
      <c r="G129" s="16">
        <v>3615</v>
      </c>
      <c r="H129" s="16">
        <v>28918</v>
      </c>
    </row>
    <row r="130" spans="1:8" x14ac:dyDescent="0.35">
      <c r="A130" s="16" t="s">
        <v>479</v>
      </c>
      <c r="B130" s="16">
        <v>22873</v>
      </c>
      <c r="C130" s="16">
        <v>216</v>
      </c>
      <c r="D130" s="16">
        <v>-16324</v>
      </c>
      <c r="E130" s="16">
        <v>10744</v>
      </c>
      <c r="F130" s="16">
        <v>2732</v>
      </c>
      <c r="G130" s="16">
        <v>-5648</v>
      </c>
      <c r="H130" s="16">
        <v>14593</v>
      </c>
    </row>
    <row r="131" spans="1:8" x14ac:dyDescent="0.35">
      <c r="A131" s="16" t="s">
        <v>480</v>
      </c>
      <c r="B131" s="16">
        <v>31892</v>
      </c>
      <c r="C131" s="16">
        <v>-1118</v>
      </c>
      <c r="D131" s="16">
        <v>-5690</v>
      </c>
      <c r="E131" s="16">
        <v>-5767</v>
      </c>
      <c r="F131" s="16">
        <v>-776</v>
      </c>
      <c r="G131" s="16">
        <v>7276</v>
      </c>
      <c r="H131" s="16">
        <v>25817</v>
      </c>
    </row>
    <row r="132" spans="1:8" x14ac:dyDescent="0.35">
      <c r="A132" s="16" t="s">
        <v>481</v>
      </c>
      <c r="B132" s="16">
        <v>17938</v>
      </c>
      <c r="C132" s="16">
        <v>-206</v>
      </c>
      <c r="D132" s="16">
        <v>-6760</v>
      </c>
      <c r="E132" s="16">
        <v>3538</v>
      </c>
      <c r="F132" s="16">
        <v>-5401</v>
      </c>
      <c r="G132" s="16">
        <v>1374</v>
      </c>
      <c r="H132" s="16">
        <v>10483</v>
      </c>
    </row>
    <row r="133" spans="1:8" x14ac:dyDescent="0.35">
      <c r="A133" s="16" t="s">
        <v>482</v>
      </c>
      <c r="B133" s="16">
        <v>36825</v>
      </c>
      <c r="C133" s="16">
        <v>1726</v>
      </c>
      <c r="D133" s="16">
        <v>-44</v>
      </c>
      <c r="E133" s="16">
        <v>-6322</v>
      </c>
      <c r="F133" s="16">
        <v>993</v>
      </c>
      <c r="G133" s="16">
        <v>1824</v>
      </c>
      <c r="H133" s="16">
        <v>35002</v>
      </c>
    </row>
    <row r="134" spans="1:8" x14ac:dyDescent="0.35">
      <c r="A134" s="16" t="s">
        <v>483</v>
      </c>
      <c r="B134" s="16">
        <v>23229</v>
      </c>
      <c r="C134" s="16">
        <v>138</v>
      </c>
      <c r="D134" s="16">
        <v>-974</v>
      </c>
      <c r="E134" s="16">
        <v>3606</v>
      </c>
      <c r="F134" s="16">
        <v>4340</v>
      </c>
      <c r="G134" s="16">
        <v>-10472</v>
      </c>
      <c r="H134" s="16">
        <v>19867</v>
      </c>
    </row>
    <row r="135" spans="1:8" x14ac:dyDescent="0.35">
      <c r="A135" s="16" t="s">
        <v>484</v>
      </c>
      <c r="B135" s="16">
        <v>26404</v>
      </c>
      <c r="C135" s="16">
        <v>-2398</v>
      </c>
      <c r="D135" s="16">
        <v>-289</v>
      </c>
      <c r="E135" s="16">
        <v>-5299</v>
      </c>
      <c r="F135" s="16">
        <v>5229</v>
      </c>
      <c r="G135" s="16">
        <v>43</v>
      </c>
      <c r="H135" s="16">
        <v>23690</v>
      </c>
    </row>
    <row r="136" spans="1:8" x14ac:dyDescent="0.35">
      <c r="A136" s="16" t="s">
        <v>485</v>
      </c>
      <c r="B136" s="16">
        <v>6681</v>
      </c>
      <c r="C136" s="16">
        <v>-326</v>
      </c>
      <c r="D136" s="16">
        <v>-1683</v>
      </c>
      <c r="E136" s="16">
        <v>6618</v>
      </c>
      <c r="F136" s="16">
        <v>-3103</v>
      </c>
      <c r="G136" s="16">
        <v>-3088</v>
      </c>
      <c r="H136" s="16">
        <v>5099</v>
      </c>
    </row>
    <row r="137" spans="1:8" x14ac:dyDescent="0.35">
      <c r="A137" s="16" t="s">
        <v>486</v>
      </c>
      <c r="B137" s="16">
        <v>32682</v>
      </c>
      <c r="C137" s="16">
        <v>1724</v>
      </c>
      <c r="D137" s="16">
        <v>-5014</v>
      </c>
      <c r="E137" s="16">
        <v>-5735</v>
      </c>
      <c r="F137" s="16">
        <v>1635</v>
      </c>
      <c r="G137" s="16">
        <v>2901</v>
      </c>
      <c r="H137" s="16">
        <v>28193</v>
      </c>
    </row>
    <row r="138" spans="1:8" x14ac:dyDescent="0.35">
      <c r="A138" s="16" t="s">
        <v>487</v>
      </c>
      <c r="B138" s="16">
        <v>21145</v>
      </c>
      <c r="C138" s="16">
        <v>251</v>
      </c>
      <c r="D138" s="16">
        <v>-4973</v>
      </c>
      <c r="E138" s="16">
        <v>3994</v>
      </c>
      <c r="F138" s="16">
        <v>5870</v>
      </c>
      <c r="G138" s="16">
        <v>-8344</v>
      </c>
      <c r="H138" s="16">
        <v>17943</v>
      </c>
    </row>
    <row r="139" spans="1:8" x14ac:dyDescent="0.35">
      <c r="A139" s="16" t="s">
        <v>488</v>
      </c>
      <c r="B139" s="16">
        <v>25171</v>
      </c>
      <c r="C139" s="16">
        <v>-11589</v>
      </c>
      <c r="D139" s="16">
        <v>-2249</v>
      </c>
      <c r="E139" s="16">
        <v>-4082</v>
      </c>
      <c r="F139" s="16">
        <v>-419</v>
      </c>
      <c r="G139" s="16">
        <v>10721</v>
      </c>
      <c r="H139" s="16">
        <v>17553</v>
      </c>
    </row>
    <row r="140" spans="1:8" x14ac:dyDescent="0.35">
      <c r="A140" s="16" t="s">
        <v>489</v>
      </c>
      <c r="B140" s="16">
        <v>459</v>
      </c>
      <c r="C140" s="16">
        <v>-560</v>
      </c>
      <c r="D140" s="16">
        <v>-1724</v>
      </c>
      <c r="E140" s="16">
        <v>4795</v>
      </c>
      <c r="F140" s="16">
        <v>3129</v>
      </c>
      <c r="G140" s="16">
        <v>-10065</v>
      </c>
      <c r="H140" s="16">
        <v>-3966</v>
      </c>
    </row>
    <row r="141" spans="1:8" x14ac:dyDescent="0.35">
      <c r="A141" s="16" t="s">
        <v>490</v>
      </c>
      <c r="B141" s="16">
        <v>26760</v>
      </c>
      <c r="C141" s="16">
        <v>1951</v>
      </c>
      <c r="D141" s="16">
        <v>-714</v>
      </c>
      <c r="E141" s="16">
        <v>-5957</v>
      </c>
      <c r="F141" s="16">
        <v>2808</v>
      </c>
      <c r="G141" s="16">
        <v>1074</v>
      </c>
      <c r="H141" s="16">
        <v>25922</v>
      </c>
    </row>
    <row r="142" spans="1:8" x14ac:dyDescent="0.35">
      <c r="A142" s="16" t="s">
        <v>491</v>
      </c>
      <c r="B142" s="16">
        <v>15570</v>
      </c>
      <c r="C142" s="16">
        <v>1212</v>
      </c>
      <c r="D142" s="16">
        <v>-180</v>
      </c>
      <c r="E142" s="16">
        <v>11500</v>
      </c>
      <c r="F142" s="16">
        <v>5796</v>
      </c>
      <c r="G142" s="16">
        <v>-5934</v>
      </c>
      <c r="H142" s="16">
        <v>27964</v>
      </c>
    </row>
    <row r="143" spans="1:8" x14ac:dyDescent="0.35">
      <c r="A143" s="16" t="s">
        <v>492</v>
      </c>
      <c r="B143" s="16">
        <v>15164</v>
      </c>
      <c r="C143" s="16">
        <v>-875</v>
      </c>
      <c r="D143" s="16">
        <v>-1352</v>
      </c>
      <c r="E143" s="16">
        <v>-4583</v>
      </c>
      <c r="F143" s="16">
        <v>732</v>
      </c>
      <c r="G143" s="16">
        <v>15965</v>
      </c>
      <c r="H143" s="16">
        <v>25051</v>
      </c>
    </row>
    <row r="144" spans="1:8" x14ac:dyDescent="0.35">
      <c r="A144" s="16" t="s">
        <v>493</v>
      </c>
      <c r="B144" s="16">
        <v>-12092</v>
      </c>
      <c r="C144" s="16">
        <v>1825</v>
      </c>
      <c r="D144" s="16">
        <v>-2162</v>
      </c>
      <c r="E144" s="16">
        <v>3187</v>
      </c>
      <c r="F144" s="16">
        <v>1280</v>
      </c>
      <c r="G144" s="16">
        <v>-5622</v>
      </c>
      <c r="H144" s="16">
        <v>-13584</v>
      </c>
    </row>
    <row r="145" spans="1:8" x14ac:dyDescent="0.35">
      <c r="A145" s="16" t="s">
        <v>494</v>
      </c>
      <c r="B145" s="16">
        <v>29354</v>
      </c>
      <c r="C145" s="16">
        <v>-10943</v>
      </c>
      <c r="D145" s="16">
        <v>-1746</v>
      </c>
      <c r="E145" s="16">
        <v>-8874</v>
      </c>
      <c r="F145" s="16">
        <v>738</v>
      </c>
      <c r="G145" s="16">
        <v>2967</v>
      </c>
      <c r="H145" s="16">
        <v>11496</v>
      </c>
    </row>
    <row r="146" spans="1:8" x14ac:dyDescent="0.35">
      <c r="A146" s="16" t="s">
        <v>495</v>
      </c>
      <c r="B146" s="16">
        <v>12627</v>
      </c>
      <c r="C146" s="16">
        <v>4982</v>
      </c>
      <c r="D146" s="16">
        <v>-1760</v>
      </c>
      <c r="E146" s="16">
        <v>1312</v>
      </c>
      <c r="F146" s="16">
        <v>3141</v>
      </c>
      <c r="G146" s="16">
        <v>-7883</v>
      </c>
      <c r="H146" s="16">
        <v>12419</v>
      </c>
    </row>
    <row r="147" spans="1:8" x14ac:dyDescent="0.35">
      <c r="A147" s="16" t="s">
        <v>496</v>
      </c>
      <c r="B147" s="16">
        <v>12045</v>
      </c>
      <c r="C147" s="16">
        <v>-2775</v>
      </c>
      <c r="D147" s="16">
        <v>-57</v>
      </c>
      <c r="E147" s="16">
        <v>-2428</v>
      </c>
      <c r="F147" s="16">
        <v>198</v>
      </c>
      <c r="G147" s="16">
        <v>15631</v>
      </c>
      <c r="H147" s="16">
        <v>22614</v>
      </c>
    </row>
    <row r="148" spans="1:8" x14ac:dyDescent="0.35">
      <c r="A148" s="16" t="s">
        <v>497</v>
      </c>
      <c r="B148" s="16">
        <v>-4149</v>
      </c>
      <c r="C148" s="16">
        <v>2307</v>
      </c>
      <c r="D148" s="16">
        <v>-98</v>
      </c>
      <c r="E148" s="16">
        <v>3095</v>
      </c>
      <c r="F148" s="16">
        <v>-307</v>
      </c>
      <c r="G148" s="16">
        <v>-12182</v>
      </c>
      <c r="H148" s="16">
        <v>-11334</v>
      </c>
    </row>
    <row r="149" spans="1:8" x14ac:dyDescent="0.35">
      <c r="A149" s="16" t="s">
        <v>498</v>
      </c>
      <c r="B149" s="16">
        <v>19018</v>
      </c>
      <c r="C149" s="16">
        <v>-147</v>
      </c>
      <c r="D149" s="16">
        <v>-4026</v>
      </c>
      <c r="E149" s="16">
        <v>-6912</v>
      </c>
      <c r="F149" s="16">
        <v>-820</v>
      </c>
      <c r="G149" s="16">
        <v>6578</v>
      </c>
      <c r="H149" s="16">
        <v>13691</v>
      </c>
    </row>
    <row r="150" spans="1:8" x14ac:dyDescent="0.35">
      <c r="A150" s="16" t="s">
        <v>499</v>
      </c>
      <c r="B150" s="16">
        <v>10986</v>
      </c>
      <c r="C150" s="16">
        <v>3090</v>
      </c>
      <c r="D150" s="16">
        <v>-17</v>
      </c>
      <c r="E150" s="16">
        <v>1408</v>
      </c>
      <c r="F150" s="16">
        <v>-961</v>
      </c>
      <c r="G150" s="16">
        <v>-9932</v>
      </c>
      <c r="H150" s="16">
        <v>4574</v>
      </c>
    </row>
    <row r="151" spans="1:8" x14ac:dyDescent="0.35">
      <c r="A151" s="16" t="s">
        <v>500</v>
      </c>
      <c r="B151" s="16">
        <v>15290</v>
      </c>
      <c r="C151" s="16">
        <v>-4032</v>
      </c>
      <c r="D151" s="16">
        <v>-1943</v>
      </c>
      <c r="E151" s="16">
        <v>-6005</v>
      </c>
      <c r="F151" s="16">
        <v>-403</v>
      </c>
      <c r="G151" s="16">
        <v>15010</v>
      </c>
      <c r="H151" s="16">
        <v>17917</v>
      </c>
    </row>
    <row r="152" spans="1:8" x14ac:dyDescent="0.35">
      <c r="A152" s="16" t="s">
        <v>501</v>
      </c>
      <c r="B152" s="16">
        <v>-12132</v>
      </c>
      <c r="C152" s="16">
        <v>3480</v>
      </c>
      <c r="D152" s="16">
        <v>-1350</v>
      </c>
      <c r="E152" s="16">
        <v>5437</v>
      </c>
      <c r="F152" s="16">
        <v>-4197</v>
      </c>
      <c r="G152" s="16">
        <v>271</v>
      </c>
      <c r="H152" s="16">
        <v>-8491</v>
      </c>
    </row>
    <row r="153" spans="1:8" x14ac:dyDescent="0.35">
      <c r="A153" s="16" t="s">
        <v>502</v>
      </c>
      <c r="B153" s="16">
        <v>24362</v>
      </c>
      <c r="C153" s="16">
        <v>-761</v>
      </c>
      <c r="D153" s="16">
        <v>-201</v>
      </c>
      <c r="E153" s="16">
        <v>-8603</v>
      </c>
      <c r="F153" s="16">
        <v>-2453</v>
      </c>
      <c r="G153" s="16">
        <v>9081</v>
      </c>
      <c r="H153" s="16">
        <v>21425</v>
      </c>
    </row>
    <row r="154" spans="1:8" x14ac:dyDescent="0.35">
      <c r="A154" s="16" t="s">
        <v>503</v>
      </c>
      <c r="B154" s="16">
        <v>13178</v>
      </c>
      <c r="C154" s="16">
        <v>2303</v>
      </c>
      <c r="D154" s="16">
        <v>-89</v>
      </c>
      <c r="E154" s="16">
        <v>2137</v>
      </c>
      <c r="F154" s="16">
        <v>-1848</v>
      </c>
      <c r="G154" s="16">
        <v>-9077</v>
      </c>
      <c r="H154" s="16">
        <v>6604</v>
      </c>
    </row>
    <row r="155" spans="1:8" x14ac:dyDescent="0.35">
      <c r="A155" s="16" t="s">
        <v>504</v>
      </c>
      <c r="B155" s="16">
        <v>17846</v>
      </c>
      <c r="C155" s="16">
        <v>897</v>
      </c>
      <c r="D155" s="16">
        <v>-54</v>
      </c>
      <c r="E155" s="16">
        <v>-1714</v>
      </c>
      <c r="F155" s="16">
        <v>-5954</v>
      </c>
      <c r="G155" s="16">
        <v>13810</v>
      </c>
      <c r="H155" s="16">
        <v>24831</v>
      </c>
    </row>
    <row r="156" spans="1:8" x14ac:dyDescent="0.35">
      <c r="A156" s="16" t="s">
        <v>505</v>
      </c>
      <c r="B156" s="16">
        <v>2084</v>
      </c>
      <c r="C156" s="16">
        <v>2472</v>
      </c>
      <c r="D156" s="16">
        <v>-92</v>
      </c>
      <c r="E156" s="16">
        <v>2551</v>
      </c>
      <c r="F156" s="16">
        <v>-2367</v>
      </c>
      <c r="G156" s="16">
        <v>-9524</v>
      </c>
      <c r="H156" s="16">
        <v>-4876</v>
      </c>
    </row>
    <row r="157" spans="1:8" x14ac:dyDescent="0.35">
      <c r="A157" s="16" t="s">
        <v>506</v>
      </c>
      <c r="B157" s="16">
        <v>139976</v>
      </c>
      <c r="C157" s="16">
        <v>3982</v>
      </c>
      <c r="D157" s="16">
        <v>-97</v>
      </c>
      <c r="E157" s="16">
        <v>7173</v>
      </c>
      <c r="F157" s="16">
        <v>22928</v>
      </c>
      <c r="G157" s="16">
        <v>-290</v>
      </c>
      <c r="H157" s="16">
        <v>173672</v>
      </c>
    </row>
    <row r="158" spans="1:8" x14ac:dyDescent="0.35">
      <c r="A158" s="16" t="s">
        <v>507</v>
      </c>
      <c r="B158" s="16">
        <v>75813</v>
      </c>
      <c r="C158" s="16">
        <v>2869</v>
      </c>
      <c r="D158" s="16">
        <v>45</v>
      </c>
      <c r="E158" s="16">
        <v>1286</v>
      </c>
      <c r="F158" s="16">
        <v>4569</v>
      </c>
      <c r="G158" s="16">
        <v>-12322</v>
      </c>
      <c r="H158" s="16">
        <v>72260</v>
      </c>
    </row>
    <row r="159" spans="1:8" x14ac:dyDescent="0.35">
      <c r="A159" s="16" t="s">
        <v>508</v>
      </c>
      <c r="B159" s="16">
        <v>59888</v>
      </c>
      <c r="C159" s="16">
        <v>728</v>
      </c>
      <c r="D159" s="16">
        <v>51</v>
      </c>
      <c r="E159" s="16">
        <v>254</v>
      </c>
      <c r="F159" s="16">
        <v>-1938</v>
      </c>
      <c r="G159" s="16">
        <v>12813</v>
      </c>
      <c r="H159" s="16">
        <v>71796</v>
      </c>
    </row>
    <row r="160" spans="1:8" x14ac:dyDescent="0.35">
      <c r="A160" s="16" t="s">
        <v>509</v>
      </c>
      <c r="B160" s="16">
        <v>45598</v>
      </c>
      <c r="C160" s="16">
        <v>-1155</v>
      </c>
      <c r="D160" s="16">
        <v>-3461</v>
      </c>
      <c r="E160" s="16">
        <v>2564</v>
      </c>
      <c r="F160" s="16">
        <v>-5496</v>
      </c>
      <c r="G160" s="16">
        <v>-17636</v>
      </c>
      <c r="H160" s="16">
        <v>20414</v>
      </c>
    </row>
    <row r="161" spans="1:8" x14ac:dyDescent="0.35">
      <c r="A161" s="16" t="s">
        <v>510</v>
      </c>
      <c r="B161" s="16">
        <v>73198</v>
      </c>
      <c r="C161" s="16">
        <v>4622</v>
      </c>
      <c r="D161" s="16">
        <v>-1268</v>
      </c>
      <c r="E161" s="16">
        <v>-8548</v>
      </c>
      <c r="F161" s="16">
        <v>-2084</v>
      </c>
      <c r="G161" s="16">
        <v>7651</v>
      </c>
      <c r="H161" s="16">
        <v>73571</v>
      </c>
    </row>
    <row r="162" spans="1:8" x14ac:dyDescent="0.35">
      <c r="A162" s="16" t="s">
        <v>511</v>
      </c>
      <c r="B162" s="16">
        <v>38415</v>
      </c>
      <c r="C162" s="16">
        <v>2949</v>
      </c>
      <c r="D162" s="16">
        <v>-265</v>
      </c>
      <c r="E162" s="16">
        <v>-3125</v>
      </c>
      <c r="F162" s="16">
        <v>-5240</v>
      </c>
      <c r="G162" s="16">
        <v>-9049</v>
      </c>
      <c r="H162" s="16">
        <v>23685</v>
      </c>
    </row>
    <row r="163" spans="1:8" x14ac:dyDescent="0.35">
      <c r="A163" s="16" t="s">
        <v>512</v>
      </c>
      <c r="B163" s="16">
        <v>20619</v>
      </c>
      <c r="C163" s="16">
        <v>377</v>
      </c>
      <c r="D163" s="16">
        <v>-21</v>
      </c>
      <c r="E163" s="16">
        <v>-9740</v>
      </c>
      <c r="F163" s="16">
        <v>-2014</v>
      </c>
      <c r="G163" s="16">
        <v>21482</v>
      </c>
      <c r="H163" s="16">
        <v>30703</v>
      </c>
    </row>
    <row r="164" spans="1:8" x14ac:dyDescent="0.35">
      <c r="A164" s="16" t="s">
        <v>513</v>
      </c>
      <c r="B164" s="16">
        <v>2778</v>
      </c>
      <c r="C164" s="16">
        <v>2879</v>
      </c>
      <c r="D164" s="16">
        <v>-2519</v>
      </c>
      <c r="E164" s="16">
        <v>-5760</v>
      </c>
      <c r="F164" s="16">
        <v>6643</v>
      </c>
      <c r="G164" s="16">
        <v>-7961</v>
      </c>
      <c r="H164" s="16">
        <v>-3940</v>
      </c>
    </row>
    <row r="165" spans="1:8" x14ac:dyDescent="0.35">
      <c r="A165" s="16" t="s">
        <v>514</v>
      </c>
      <c r="B165" s="16">
        <v>43014</v>
      </c>
      <c r="C165" s="16">
        <v>5743</v>
      </c>
      <c r="D165" s="16">
        <v>6</v>
      </c>
      <c r="E165" s="16">
        <v>-24806</v>
      </c>
      <c r="F165" s="16">
        <v>-7287</v>
      </c>
      <c r="G165" s="16">
        <v>9115</v>
      </c>
      <c r="H165" s="16">
        <v>25785</v>
      </c>
    </row>
    <row r="166" spans="1:8" x14ac:dyDescent="0.35">
      <c r="A166" s="16" t="s">
        <v>515</v>
      </c>
      <c r="B166" s="16">
        <v>22172</v>
      </c>
      <c r="C166" s="16">
        <v>4020</v>
      </c>
      <c r="D166" s="16">
        <v>-587</v>
      </c>
      <c r="E166" s="16">
        <v>-10845</v>
      </c>
      <c r="F166" s="16">
        <v>4952</v>
      </c>
      <c r="G166" s="16">
        <v>-4374</v>
      </c>
      <c r="H166" s="16">
        <v>15338</v>
      </c>
    </row>
    <row r="167" spans="1:8" x14ac:dyDescent="0.35">
      <c r="A167" s="16" t="s">
        <v>516</v>
      </c>
      <c r="B167" s="16">
        <v>39644</v>
      </c>
      <c r="C167" s="16">
        <v>893</v>
      </c>
      <c r="D167" s="16">
        <v>6</v>
      </c>
      <c r="E167" s="16">
        <v>-11158</v>
      </c>
      <c r="F167" s="16">
        <v>-509</v>
      </c>
      <c r="G167" s="16">
        <v>26896</v>
      </c>
      <c r="H167" s="16">
        <v>55772</v>
      </c>
    </row>
    <row r="168" spans="1:8" x14ac:dyDescent="0.35">
      <c r="A168" s="16" t="s">
        <v>517</v>
      </c>
      <c r="B168" s="16">
        <v>19102</v>
      </c>
      <c r="C168" s="16">
        <v>4093</v>
      </c>
      <c r="D168" s="16">
        <v>-1371</v>
      </c>
      <c r="E168" s="16">
        <v>-4763</v>
      </c>
      <c r="F168" s="16">
        <v>1820</v>
      </c>
      <c r="G168" s="16">
        <v>-9065</v>
      </c>
      <c r="H168" s="16">
        <v>9816</v>
      </c>
    </row>
    <row r="169" spans="1:8" x14ac:dyDescent="0.35">
      <c r="A169" s="16" t="s">
        <v>518</v>
      </c>
      <c r="B169" s="16">
        <v>63573</v>
      </c>
      <c r="C169" s="16">
        <v>6123</v>
      </c>
      <c r="D169" s="16">
        <v>-1645</v>
      </c>
      <c r="E169" s="16">
        <v>-20159</v>
      </c>
      <c r="F169" s="16">
        <v>-1020</v>
      </c>
      <c r="G169" s="16">
        <v>8786</v>
      </c>
      <c r="H169" s="16">
        <v>55658</v>
      </c>
    </row>
    <row r="170" spans="1:8" x14ac:dyDescent="0.35">
      <c r="A170" s="16" t="s">
        <v>519</v>
      </c>
      <c r="B170" s="16">
        <v>33752</v>
      </c>
      <c r="C170" s="16">
        <v>4439</v>
      </c>
      <c r="D170" s="16">
        <v>-82</v>
      </c>
      <c r="E170" s="16">
        <v>-635</v>
      </c>
      <c r="F170" s="16">
        <v>2841</v>
      </c>
      <c r="G170" s="16">
        <v>-9225</v>
      </c>
      <c r="H170" s="16">
        <v>31090</v>
      </c>
    </row>
    <row r="171" spans="1:8" x14ac:dyDescent="0.35">
      <c r="A171" s="16" t="s">
        <v>520</v>
      </c>
      <c r="B171" s="16">
        <v>37704</v>
      </c>
      <c r="C171" s="16">
        <v>1058</v>
      </c>
      <c r="D171" s="16">
        <v>-355</v>
      </c>
      <c r="E171" s="16">
        <v>-7499</v>
      </c>
      <c r="F171" s="16">
        <v>1814</v>
      </c>
      <c r="G171" s="16">
        <v>19132</v>
      </c>
      <c r="H171" s="16">
        <v>51854</v>
      </c>
    </row>
    <row r="172" spans="1:8" x14ac:dyDescent="0.35">
      <c r="A172" s="16" t="s">
        <v>521</v>
      </c>
      <c r="B172" s="16">
        <v>11903</v>
      </c>
      <c r="C172" s="16">
        <v>4556</v>
      </c>
      <c r="D172" s="16">
        <v>-283</v>
      </c>
      <c r="E172" s="16">
        <v>8663</v>
      </c>
      <c r="F172" s="16">
        <v>4076</v>
      </c>
      <c r="G172" s="16">
        <v>-17114</v>
      </c>
      <c r="H172" s="16">
        <v>11801</v>
      </c>
    </row>
    <row r="173" spans="1:8" x14ac:dyDescent="0.35">
      <c r="A173" s="16" t="s">
        <v>522</v>
      </c>
      <c r="B173" s="16">
        <v>60835</v>
      </c>
      <c r="C173" s="16">
        <v>7089</v>
      </c>
      <c r="D173" s="16">
        <v>-4143</v>
      </c>
      <c r="E173" s="16">
        <v>-11375</v>
      </c>
      <c r="F173" s="16">
        <v>-4908</v>
      </c>
      <c r="G173" s="16">
        <v>10525</v>
      </c>
      <c r="H173" s="16">
        <v>58023</v>
      </c>
    </row>
    <row r="174" spans="1:8" x14ac:dyDescent="0.35">
      <c r="A174" s="16" t="s">
        <v>523</v>
      </c>
      <c r="B174" s="16">
        <v>38903</v>
      </c>
      <c r="C174" s="16">
        <v>4927</v>
      </c>
      <c r="D174" s="16">
        <v>23</v>
      </c>
      <c r="E174" s="16">
        <v>12404</v>
      </c>
      <c r="F174" s="16">
        <v>-1598</v>
      </c>
      <c r="G174" s="16">
        <v>-1843</v>
      </c>
      <c r="H174" s="16">
        <v>52816</v>
      </c>
    </row>
    <row r="175" spans="1:8" x14ac:dyDescent="0.35">
      <c r="A175" s="16" t="s">
        <v>524</v>
      </c>
      <c r="B175" s="16">
        <v>48112</v>
      </c>
      <c r="C175" s="16">
        <v>936</v>
      </c>
      <c r="D175" s="16">
        <v>-2348</v>
      </c>
      <c r="E175" s="16">
        <v>-6544</v>
      </c>
      <c r="F175" s="16">
        <v>-4068</v>
      </c>
      <c r="G175" s="16">
        <v>17289</v>
      </c>
      <c r="H175" s="16">
        <v>53377</v>
      </c>
    </row>
    <row r="176" spans="1:8" x14ac:dyDescent="0.35">
      <c r="A176" s="16" t="s">
        <v>525</v>
      </c>
      <c r="B176" s="16">
        <v>5448</v>
      </c>
      <c r="C176" s="16">
        <v>5000</v>
      </c>
      <c r="D176" s="16">
        <v>-2277</v>
      </c>
      <c r="E176" s="16">
        <v>310</v>
      </c>
      <c r="F176" s="16">
        <v>17314</v>
      </c>
      <c r="G176" s="16">
        <v>-16512</v>
      </c>
      <c r="H176" s="16">
        <v>9283</v>
      </c>
    </row>
    <row r="177" spans="1:8" x14ac:dyDescent="0.35">
      <c r="A177" s="16" t="s">
        <v>526</v>
      </c>
      <c r="B177" s="16">
        <v>65772</v>
      </c>
      <c r="C177" s="16">
        <v>7070</v>
      </c>
      <c r="D177" s="16">
        <v>-1509</v>
      </c>
      <c r="E177" s="16">
        <v>-19019</v>
      </c>
      <c r="F177" s="16">
        <v>-7039</v>
      </c>
      <c r="G177" s="16">
        <v>9338</v>
      </c>
      <c r="H177" s="16">
        <v>54613</v>
      </c>
    </row>
    <row r="178" spans="1:8" x14ac:dyDescent="0.35">
      <c r="A178" s="16" t="s">
        <v>527</v>
      </c>
      <c r="B178" s="16">
        <v>35877</v>
      </c>
      <c r="C178" s="16">
        <v>4659</v>
      </c>
      <c r="D178" s="16">
        <v>23</v>
      </c>
      <c r="E178" s="16">
        <v>-3717</v>
      </c>
      <c r="F178" s="16">
        <v>433</v>
      </c>
      <c r="G178" s="16">
        <v>-4247</v>
      </c>
      <c r="H178" s="16">
        <v>33028</v>
      </c>
    </row>
    <row r="179" spans="1:8" x14ac:dyDescent="0.35">
      <c r="A179" s="16" t="s">
        <v>528</v>
      </c>
      <c r="B179" s="16">
        <v>35308</v>
      </c>
      <c r="C179" s="16">
        <v>177</v>
      </c>
      <c r="D179" s="16">
        <v>23</v>
      </c>
      <c r="E179" s="16">
        <v>-5123</v>
      </c>
      <c r="F179" s="16">
        <v>3993</v>
      </c>
      <c r="G179" s="16">
        <v>13006</v>
      </c>
      <c r="H179" s="16">
        <v>47384</v>
      </c>
    </row>
    <row r="180" spans="1:8" x14ac:dyDescent="0.35">
      <c r="A180" s="16" t="s">
        <v>529</v>
      </c>
      <c r="B180" s="16">
        <v>-13828</v>
      </c>
      <c r="C180" s="16">
        <v>4720</v>
      </c>
      <c r="D180" s="16">
        <v>24</v>
      </c>
      <c r="E180" s="16">
        <v>11431</v>
      </c>
      <c r="F180" s="16">
        <v>11542</v>
      </c>
      <c r="G180" s="16">
        <v>-21334</v>
      </c>
      <c r="H180" s="16">
        <v>-7445</v>
      </c>
    </row>
    <row r="181" spans="1:8" x14ac:dyDescent="0.35">
      <c r="A181" s="16" t="s">
        <v>1939</v>
      </c>
      <c r="B181" s="16">
        <v>65448</v>
      </c>
      <c r="C181" s="16">
        <v>7180</v>
      </c>
      <c r="D181" s="16">
        <v>23</v>
      </c>
      <c r="E181" s="16">
        <v>-16390</v>
      </c>
      <c r="F181" s="16">
        <v>-5706</v>
      </c>
      <c r="G181" s="16">
        <v>10862</v>
      </c>
      <c r="H181" s="16">
        <v>61417</v>
      </c>
    </row>
    <row r="182" spans="1:8" ht="36" customHeight="1" x14ac:dyDescent="0.35">
      <c r="A182" s="16" t="s">
        <v>530</v>
      </c>
      <c r="B182" s="16">
        <v>2852</v>
      </c>
      <c r="C182" s="16">
        <v>-593</v>
      </c>
      <c r="D182" s="16">
        <v>-155</v>
      </c>
      <c r="E182" s="16">
        <v>-777</v>
      </c>
      <c r="F182" s="16">
        <v>-2411</v>
      </c>
      <c r="G182" s="16">
        <v>-35</v>
      </c>
      <c r="H182" s="16">
        <v>-1119</v>
      </c>
    </row>
    <row r="183" spans="1:8" x14ac:dyDescent="0.35">
      <c r="A183" s="16" t="s">
        <v>531</v>
      </c>
      <c r="B183" s="16">
        <v>2894</v>
      </c>
      <c r="C183" s="16">
        <v>10</v>
      </c>
      <c r="D183" s="16">
        <v>-217</v>
      </c>
      <c r="E183" s="16">
        <v>-600</v>
      </c>
      <c r="F183" s="16">
        <v>1160</v>
      </c>
      <c r="G183" s="16">
        <v>1143</v>
      </c>
      <c r="H183" s="16">
        <v>4390</v>
      </c>
    </row>
    <row r="184" spans="1:8" x14ac:dyDescent="0.35">
      <c r="A184" s="16" t="s">
        <v>532</v>
      </c>
      <c r="B184" s="16">
        <v>4910</v>
      </c>
      <c r="C184" s="16">
        <v>28</v>
      </c>
      <c r="D184" s="16">
        <v>-715</v>
      </c>
      <c r="E184" s="16">
        <v>1443</v>
      </c>
      <c r="F184" s="16">
        <v>671</v>
      </c>
      <c r="G184" s="16">
        <v>-1416</v>
      </c>
      <c r="H184" s="16">
        <v>4921</v>
      </c>
    </row>
    <row r="185" spans="1:8" x14ac:dyDescent="0.35">
      <c r="A185" s="16" t="s">
        <v>533</v>
      </c>
      <c r="B185" s="16">
        <v>-71</v>
      </c>
      <c r="C185" s="16">
        <v>56</v>
      </c>
      <c r="D185" s="16">
        <v>5</v>
      </c>
      <c r="E185" s="16">
        <v>-479</v>
      </c>
      <c r="F185" s="16">
        <v>-2127</v>
      </c>
      <c r="G185" s="16">
        <v>-884</v>
      </c>
      <c r="H185" s="16">
        <v>-3500</v>
      </c>
    </row>
    <row r="186" spans="1:8" x14ac:dyDescent="0.35">
      <c r="A186" s="16" t="s">
        <v>534</v>
      </c>
      <c r="B186" s="16">
        <v>2224</v>
      </c>
      <c r="C186" s="16">
        <v>52</v>
      </c>
      <c r="D186" s="16">
        <v>3</v>
      </c>
      <c r="E186" s="16">
        <v>-475</v>
      </c>
      <c r="F186" s="16">
        <v>-1180</v>
      </c>
      <c r="G186" s="16">
        <v>1627</v>
      </c>
      <c r="H186" s="16">
        <v>2251</v>
      </c>
    </row>
    <row r="187" spans="1:8" x14ac:dyDescent="0.35">
      <c r="A187" s="16" t="s">
        <v>535</v>
      </c>
      <c r="B187" s="16">
        <v>2037</v>
      </c>
      <c r="C187" s="16">
        <v>53</v>
      </c>
      <c r="D187" s="16">
        <v>-692</v>
      </c>
      <c r="E187" s="16">
        <v>52</v>
      </c>
      <c r="F187" s="16">
        <v>1845</v>
      </c>
      <c r="G187" s="16">
        <v>-164</v>
      </c>
      <c r="H187" s="16">
        <v>3131</v>
      </c>
    </row>
    <row r="188" spans="1:8" x14ac:dyDescent="0.35">
      <c r="A188" s="16" t="s">
        <v>536</v>
      </c>
      <c r="B188" s="16">
        <v>-1620</v>
      </c>
      <c r="C188" s="16">
        <v>178</v>
      </c>
      <c r="D188" s="16">
        <v>3</v>
      </c>
      <c r="E188" s="16">
        <v>-1157</v>
      </c>
      <c r="F188" s="16">
        <v>-174</v>
      </c>
      <c r="G188" s="16">
        <v>-3087</v>
      </c>
      <c r="H188" s="16">
        <v>-5857</v>
      </c>
    </row>
    <row r="189" spans="1:8" x14ac:dyDescent="0.35">
      <c r="A189" s="16" t="s">
        <v>537</v>
      </c>
      <c r="B189" s="16">
        <v>-1718</v>
      </c>
      <c r="C189" s="16">
        <v>182</v>
      </c>
      <c r="D189" s="16">
        <v>-4</v>
      </c>
      <c r="E189" s="16">
        <v>-439</v>
      </c>
      <c r="F189" s="16">
        <v>641</v>
      </c>
      <c r="G189" s="16">
        <v>5019</v>
      </c>
      <c r="H189" s="16">
        <v>3681</v>
      </c>
    </row>
    <row r="190" spans="1:8" x14ac:dyDescent="0.35">
      <c r="A190" s="16" t="s">
        <v>538</v>
      </c>
      <c r="B190" s="16">
        <v>977</v>
      </c>
      <c r="C190" s="16">
        <v>121</v>
      </c>
      <c r="D190" s="16">
        <v>6</v>
      </c>
      <c r="E190" s="16">
        <v>1490</v>
      </c>
      <c r="F190" s="16">
        <v>-565</v>
      </c>
      <c r="G190" s="16">
        <v>-1869</v>
      </c>
      <c r="H190" s="16">
        <v>160</v>
      </c>
    </row>
    <row r="191" spans="1:8" x14ac:dyDescent="0.35">
      <c r="A191" s="16" t="s">
        <v>71</v>
      </c>
      <c r="B191" s="16">
        <v>-9103</v>
      </c>
      <c r="C191" s="16">
        <v>-60</v>
      </c>
      <c r="D191" s="16">
        <v>5</v>
      </c>
      <c r="E191" s="16">
        <v>-657</v>
      </c>
      <c r="F191" s="16">
        <v>-368</v>
      </c>
      <c r="G191" s="16">
        <v>388</v>
      </c>
      <c r="H191" s="16">
        <v>-9795</v>
      </c>
    </row>
    <row r="192" spans="1:8" x14ac:dyDescent="0.35">
      <c r="A192" s="16" t="s">
        <v>72</v>
      </c>
      <c r="B192" s="16">
        <v>115</v>
      </c>
      <c r="C192" s="16">
        <v>-82</v>
      </c>
      <c r="D192" s="16">
        <v>5</v>
      </c>
      <c r="E192" s="16">
        <v>-598</v>
      </c>
      <c r="F192" s="16">
        <v>-1221</v>
      </c>
      <c r="G192" s="16">
        <v>467</v>
      </c>
      <c r="H192" s="16">
        <v>-1314</v>
      </c>
    </row>
    <row r="193" spans="1:8" x14ac:dyDescent="0.35">
      <c r="A193" s="16" t="s">
        <v>73</v>
      </c>
      <c r="B193" s="16">
        <v>3473</v>
      </c>
      <c r="C193" s="16">
        <v>-182</v>
      </c>
      <c r="D193" s="16">
        <v>5</v>
      </c>
      <c r="E193" s="16">
        <v>-153</v>
      </c>
      <c r="F193" s="16">
        <v>3929</v>
      </c>
      <c r="G193" s="16">
        <v>-1270</v>
      </c>
      <c r="H193" s="16">
        <v>5802</v>
      </c>
    </row>
    <row r="194" spans="1:8" x14ac:dyDescent="0.35">
      <c r="A194" s="16" t="s">
        <v>74</v>
      </c>
      <c r="B194" s="16">
        <v>1457</v>
      </c>
      <c r="C194" s="16">
        <v>-46</v>
      </c>
      <c r="D194" s="16">
        <v>-17</v>
      </c>
      <c r="E194" s="16">
        <v>-1173</v>
      </c>
      <c r="F194" s="16">
        <v>-3397</v>
      </c>
      <c r="G194" s="16">
        <v>29</v>
      </c>
      <c r="H194" s="16">
        <v>-3147</v>
      </c>
    </row>
    <row r="195" spans="1:8" x14ac:dyDescent="0.35">
      <c r="A195" s="16" t="s">
        <v>75</v>
      </c>
      <c r="B195" s="16">
        <v>4328</v>
      </c>
      <c r="C195" s="16">
        <v>-24</v>
      </c>
      <c r="D195" s="16">
        <v>4</v>
      </c>
      <c r="E195" s="16">
        <v>-616</v>
      </c>
      <c r="F195" s="16">
        <v>-487</v>
      </c>
      <c r="G195" s="16">
        <v>-97</v>
      </c>
      <c r="H195" s="16">
        <v>3108</v>
      </c>
    </row>
    <row r="196" spans="1:8" x14ac:dyDescent="0.35">
      <c r="A196" s="16" t="s">
        <v>76</v>
      </c>
      <c r="B196" s="16">
        <v>3316</v>
      </c>
      <c r="C196" s="16">
        <v>-21</v>
      </c>
      <c r="D196" s="16">
        <v>5</v>
      </c>
      <c r="E196" s="16">
        <v>2022</v>
      </c>
      <c r="F196" s="16">
        <v>842</v>
      </c>
      <c r="G196" s="16">
        <v>-2</v>
      </c>
      <c r="H196" s="16">
        <v>6162</v>
      </c>
    </row>
    <row r="197" spans="1:8" x14ac:dyDescent="0.35">
      <c r="A197" s="16" t="s">
        <v>77</v>
      </c>
      <c r="B197" s="16">
        <v>-3988</v>
      </c>
      <c r="C197" s="16">
        <v>-46</v>
      </c>
      <c r="D197" s="16">
        <v>5</v>
      </c>
      <c r="E197" s="16">
        <v>-600</v>
      </c>
      <c r="F197" s="16">
        <v>-826</v>
      </c>
      <c r="G197" s="16">
        <v>209</v>
      </c>
      <c r="H197" s="16">
        <v>-5246</v>
      </c>
    </row>
    <row r="198" spans="1:8" x14ac:dyDescent="0.35">
      <c r="A198" s="16" t="s">
        <v>78</v>
      </c>
      <c r="B198" s="16">
        <v>1665</v>
      </c>
      <c r="C198" s="16">
        <v>-6</v>
      </c>
      <c r="D198" s="16">
        <v>5</v>
      </c>
      <c r="E198" s="16">
        <v>-472</v>
      </c>
      <c r="F198" s="16">
        <v>400</v>
      </c>
      <c r="G198" s="16">
        <v>209</v>
      </c>
      <c r="H198" s="16">
        <v>1801</v>
      </c>
    </row>
    <row r="199" spans="1:8" x14ac:dyDescent="0.35">
      <c r="A199" s="16" t="s">
        <v>79</v>
      </c>
      <c r="B199" s="16">
        <v>1399</v>
      </c>
      <c r="C199" s="16">
        <v>134</v>
      </c>
      <c r="D199" s="16">
        <v>6</v>
      </c>
      <c r="E199" s="16">
        <v>-160</v>
      </c>
      <c r="F199" s="16">
        <v>287</v>
      </c>
      <c r="G199" s="16">
        <v>-161</v>
      </c>
      <c r="H199" s="16">
        <v>1505</v>
      </c>
    </row>
    <row r="200" spans="1:8" x14ac:dyDescent="0.35">
      <c r="A200" s="16" t="s">
        <v>80</v>
      </c>
      <c r="B200" s="16">
        <v>-6679</v>
      </c>
      <c r="C200" s="16">
        <v>-2</v>
      </c>
      <c r="D200" s="16">
        <v>62</v>
      </c>
      <c r="E200" s="16">
        <v>-1178</v>
      </c>
      <c r="F200" s="16">
        <v>-841</v>
      </c>
      <c r="G200" s="16">
        <v>261</v>
      </c>
      <c r="H200" s="16">
        <v>-8377</v>
      </c>
    </row>
    <row r="201" spans="1:8" x14ac:dyDescent="0.35">
      <c r="A201" s="16" t="s">
        <v>81</v>
      </c>
      <c r="B201" s="16">
        <v>2673</v>
      </c>
      <c r="C201" s="16">
        <v>-7</v>
      </c>
      <c r="D201" s="16">
        <v>62</v>
      </c>
      <c r="E201" s="16">
        <v>-458</v>
      </c>
      <c r="F201" s="16">
        <v>-707</v>
      </c>
      <c r="G201" s="16">
        <v>62</v>
      </c>
      <c r="H201" s="16">
        <v>1625</v>
      </c>
    </row>
    <row r="202" spans="1:8" x14ac:dyDescent="0.35">
      <c r="A202" s="16" t="s">
        <v>82</v>
      </c>
      <c r="B202" s="16">
        <v>-160</v>
      </c>
      <c r="C202" s="16">
        <v>-6</v>
      </c>
      <c r="D202" s="16">
        <v>62</v>
      </c>
      <c r="E202" s="16">
        <v>1749</v>
      </c>
      <c r="F202" s="16">
        <v>134</v>
      </c>
      <c r="G202" s="16">
        <v>443</v>
      </c>
      <c r="H202" s="16">
        <v>2222</v>
      </c>
    </row>
    <row r="203" spans="1:8" x14ac:dyDescent="0.35">
      <c r="A203" s="16" t="s">
        <v>83</v>
      </c>
      <c r="B203" s="16">
        <v>-7598</v>
      </c>
      <c r="C203" s="16">
        <v>212</v>
      </c>
      <c r="D203" s="16">
        <v>9</v>
      </c>
      <c r="E203" s="16">
        <v>-1020</v>
      </c>
      <c r="F203" s="16">
        <v>-1738</v>
      </c>
      <c r="G203" s="16">
        <v>-997</v>
      </c>
      <c r="H203" s="16">
        <v>-11132</v>
      </c>
    </row>
    <row r="204" spans="1:8" x14ac:dyDescent="0.35">
      <c r="A204" s="16" t="s">
        <v>84</v>
      </c>
      <c r="B204" s="16">
        <v>-2350</v>
      </c>
      <c r="C204" s="16">
        <v>75</v>
      </c>
      <c r="D204" s="16">
        <v>9</v>
      </c>
      <c r="E204" s="16">
        <v>-545</v>
      </c>
      <c r="F204" s="16">
        <v>2035</v>
      </c>
      <c r="G204" s="16">
        <v>-128</v>
      </c>
      <c r="H204" s="16">
        <v>-904</v>
      </c>
    </row>
    <row r="205" spans="1:8" x14ac:dyDescent="0.35">
      <c r="A205" s="16" t="s">
        <v>85</v>
      </c>
      <c r="B205" s="16">
        <v>1652</v>
      </c>
      <c r="C205" s="16">
        <v>167</v>
      </c>
      <c r="D205" s="16">
        <v>10</v>
      </c>
      <c r="E205" s="16">
        <v>4</v>
      </c>
      <c r="F205" s="16">
        <v>6069</v>
      </c>
      <c r="G205" s="16">
        <v>-1863</v>
      </c>
      <c r="H205" s="16">
        <v>6039</v>
      </c>
    </row>
    <row r="206" spans="1:8" x14ac:dyDescent="0.35">
      <c r="A206" s="16" t="s">
        <v>86</v>
      </c>
      <c r="B206" s="16">
        <v>-284</v>
      </c>
      <c r="C206" s="16">
        <v>373</v>
      </c>
      <c r="D206" s="16">
        <v>6</v>
      </c>
      <c r="E206" s="16">
        <v>-1099</v>
      </c>
      <c r="F206" s="16">
        <v>-2232</v>
      </c>
      <c r="G206" s="16">
        <v>529</v>
      </c>
      <c r="H206" s="16">
        <v>-2707</v>
      </c>
    </row>
    <row r="207" spans="1:8" x14ac:dyDescent="0.35">
      <c r="A207" s="16" t="s">
        <v>87</v>
      </c>
      <c r="B207" s="16">
        <v>3002</v>
      </c>
      <c r="C207" s="16">
        <v>151</v>
      </c>
      <c r="D207" s="16">
        <v>6</v>
      </c>
      <c r="E207" s="16">
        <v>-853</v>
      </c>
      <c r="F207" s="16">
        <v>-808</v>
      </c>
      <c r="G207" s="16">
        <v>406</v>
      </c>
      <c r="H207" s="16">
        <v>1904</v>
      </c>
    </row>
    <row r="208" spans="1:8" x14ac:dyDescent="0.35">
      <c r="A208" s="16" t="s">
        <v>88</v>
      </c>
      <c r="B208" s="16">
        <v>2640</v>
      </c>
      <c r="C208" s="16">
        <v>-7</v>
      </c>
      <c r="D208" s="16">
        <v>-382</v>
      </c>
      <c r="E208" s="16">
        <v>2571</v>
      </c>
      <c r="F208" s="16">
        <v>887</v>
      </c>
      <c r="G208" s="16">
        <v>-115</v>
      </c>
      <c r="H208" s="16">
        <v>5594</v>
      </c>
    </row>
    <row r="209" spans="1:8" x14ac:dyDescent="0.35">
      <c r="A209" s="16" t="s">
        <v>89</v>
      </c>
      <c r="B209" s="16">
        <v>-4389</v>
      </c>
      <c r="C209" s="16">
        <v>23</v>
      </c>
      <c r="D209" s="16">
        <v>5</v>
      </c>
      <c r="E209" s="16">
        <v>-688</v>
      </c>
      <c r="F209" s="16">
        <v>-178</v>
      </c>
      <c r="G209" s="16">
        <v>94</v>
      </c>
      <c r="H209" s="16">
        <v>-5133</v>
      </c>
    </row>
    <row r="210" spans="1:8" x14ac:dyDescent="0.35">
      <c r="A210" s="16" t="s">
        <v>90</v>
      </c>
      <c r="B210" s="16">
        <v>1409</v>
      </c>
      <c r="C210" s="16">
        <v>95</v>
      </c>
      <c r="D210" s="16">
        <v>5</v>
      </c>
      <c r="E210" s="16">
        <v>-223</v>
      </c>
      <c r="F210" s="16">
        <v>-991</v>
      </c>
      <c r="G210" s="16">
        <v>308</v>
      </c>
      <c r="H210" s="16">
        <v>603</v>
      </c>
    </row>
    <row r="211" spans="1:8" x14ac:dyDescent="0.35">
      <c r="A211" s="16" t="s">
        <v>91</v>
      </c>
      <c r="B211" s="16">
        <v>-54</v>
      </c>
      <c r="C211" s="16">
        <v>322</v>
      </c>
      <c r="D211" s="16">
        <v>6</v>
      </c>
      <c r="E211" s="16">
        <v>-273</v>
      </c>
      <c r="F211" s="16">
        <v>4015</v>
      </c>
      <c r="G211" s="16">
        <v>-2287</v>
      </c>
      <c r="H211" s="16">
        <v>1729</v>
      </c>
    </row>
    <row r="212" spans="1:8" x14ac:dyDescent="0.35">
      <c r="A212" s="16" t="s">
        <v>92</v>
      </c>
      <c r="B212" s="16">
        <v>-7306</v>
      </c>
      <c r="C212" s="16">
        <v>46</v>
      </c>
      <c r="D212" s="16">
        <v>6</v>
      </c>
      <c r="E212" s="16">
        <v>-1036</v>
      </c>
      <c r="F212" s="16">
        <v>-1453</v>
      </c>
      <c r="G212" s="16">
        <v>642</v>
      </c>
      <c r="H212" s="16">
        <v>-9101</v>
      </c>
    </row>
    <row r="213" spans="1:8" x14ac:dyDescent="0.35">
      <c r="A213" s="16" t="s">
        <v>93</v>
      </c>
      <c r="B213" s="16">
        <v>2806</v>
      </c>
      <c r="C213" s="16">
        <v>221</v>
      </c>
      <c r="D213" s="16">
        <v>6</v>
      </c>
      <c r="E213" s="16">
        <v>-812</v>
      </c>
      <c r="F213" s="16">
        <v>-1550</v>
      </c>
      <c r="G213" s="16">
        <v>660</v>
      </c>
      <c r="H213" s="16">
        <v>1331</v>
      </c>
    </row>
    <row r="214" spans="1:8" x14ac:dyDescent="0.35">
      <c r="A214" s="16" t="s">
        <v>94</v>
      </c>
      <c r="B214" s="16">
        <v>-224</v>
      </c>
      <c r="C214" s="16">
        <v>73</v>
      </c>
      <c r="D214" s="16">
        <v>6</v>
      </c>
      <c r="E214" s="16">
        <v>2590</v>
      </c>
      <c r="F214" s="16">
        <v>5092</v>
      </c>
      <c r="G214" s="16">
        <v>1755</v>
      </c>
      <c r="H214" s="16">
        <v>9292</v>
      </c>
    </row>
    <row r="215" spans="1:8" x14ac:dyDescent="0.35">
      <c r="A215" s="16" t="s">
        <v>95</v>
      </c>
      <c r="B215" s="16">
        <v>-10608</v>
      </c>
      <c r="C215" s="16">
        <v>413</v>
      </c>
      <c r="D215" s="16">
        <v>5</v>
      </c>
      <c r="E215" s="16">
        <v>-822</v>
      </c>
      <c r="F215" s="16">
        <v>-2788</v>
      </c>
      <c r="G215" s="16">
        <v>-3456</v>
      </c>
      <c r="H215" s="16">
        <v>-17256</v>
      </c>
    </row>
    <row r="216" spans="1:8" x14ac:dyDescent="0.35">
      <c r="A216" s="16" t="s">
        <v>96</v>
      </c>
      <c r="B216" s="16">
        <v>-1921</v>
      </c>
      <c r="C216" s="16">
        <v>50</v>
      </c>
      <c r="D216" s="16">
        <v>5</v>
      </c>
      <c r="E216" s="16">
        <v>-291</v>
      </c>
      <c r="F216" s="16">
        <v>-747</v>
      </c>
      <c r="G216" s="16">
        <v>1017</v>
      </c>
      <c r="H216" s="16">
        <v>-1887</v>
      </c>
    </row>
    <row r="217" spans="1:8" x14ac:dyDescent="0.35">
      <c r="A217" s="16" t="s">
        <v>97</v>
      </c>
      <c r="B217" s="16">
        <v>-304</v>
      </c>
      <c r="C217" s="16">
        <v>162</v>
      </c>
      <c r="D217" s="16">
        <v>-143</v>
      </c>
      <c r="E217" s="16">
        <v>-360</v>
      </c>
      <c r="F217" s="16">
        <v>6947</v>
      </c>
      <c r="G217" s="16">
        <v>-1335</v>
      </c>
      <c r="H217" s="16">
        <v>4967</v>
      </c>
    </row>
    <row r="218" spans="1:8" x14ac:dyDescent="0.35">
      <c r="A218" s="16" t="s">
        <v>98</v>
      </c>
      <c r="B218" s="16">
        <v>2749</v>
      </c>
      <c r="C218" s="16">
        <v>602</v>
      </c>
      <c r="D218" s="16">
        <v>5</v>
      </c>
      <c r="E218" s="16">
        <v>-1039</v>
      </c>
      <c r="F218" s="16">
        <v>-5587</v>
      </c>
      <c r="G218" s="16">
        <v>-3670</v>
      </c>
      <c r="H218" s="16">
        <v>-6940</v>
      </c>
    </row>
    <row r="219" spans="1:8" x14ac:dyDescent="0.35">
      <c r="A219" s="16" t="s">
        <v>99</v>
      </c>
      <c r="B219" s="16">
        <v>-9192</v>
      </c>
      <c r="C219" s="16">
        <v>19</v>
      </c>
      <c r="D219" s="16">
        <v>5</v>
      </c>
      <c r="E219" s="16">
        <v>-962</v>
      </c>
      <c r="F219" s="16">
        <v>-9621</v>
      </c>
      <c r="G219" s="16">
        <v>7719</v>
      </c>
      <c r="H219" s="16">
        <v>-12032</v>
      </c>
    </row>
    <row r="220" spans="1:8" x14ac:dyDescent="0.35">
      <c r="A220" s="16" t="s">
        <v>100</v>
      </c>
      <c r="B220" s="16">
        <v>2220</v>
      </c>
      <c r="C220" s="16">
        <v>162</v>
      </c>
      <c r="D220" s="16">
        <v>5</v>
      </c>
      <c r="E220" s="16">
        <v>2900</v>
      </c>
      <c r="F220" s="16">
        <v>4677</v>
      </c>
      <c r="G220" s="16">
        <v>-3480</v>
      </c>
      <c r="H220" s="16">
        <v>6484</v>
      </c>
    </row>
    <row r="221" spans="1:8" x14ac:dyDescent="0.35">
      <c r="A221" s="16" t="s">
        <v>101</v>
      </c>
      <c r="B221" s="16">
        <v>1406</v>
      </c>
      <c r="C221" s="16">
        <v>483</v>
      </c>
      <c r="D221" s="16">
        <v>-99</v>
      </c>
      <c r="E221" s="16">
        <v>-698</v>
      </c>
      <c r="F221" s="16">
        <v>-2031</v>
      </c>
      <c r="G221" s="16">
        <v>-6871</v>
      </c>
      <c r="H221" s="16">
        <v>-7810</v>
      </c>
    </row>
    <row r="222" spans="1:8" x14ac:dyDescent="0.35">
      <c r="A222" s="16" t="s">
        <v>102</v>
      </c>
      <c r="B222" s="16">
        <v>3957</v>
      </c>
      <c r="C222" s="16">
        <v>-23</v>
      </c>
      <c r="D222" s="16">
        <v>164</v>
      </c>
      <c r="E222" s="16">
        <v>-568</v>
      </c>
      <c r="F222" s="16">
        <v>2311</v>
      </c>
      <c r="G222" s="16">
        <v>-5617</v>
      </c>
      <c r="H222" s="16">
        <v>224</v>
      </c>
    </row>
    <row r="223" spans="1:8" x14ac:dyDescent="0.35">
      <c r="A223" s="16" t="s">
        <v>103</v>
      </c>
      <c r="B223" s="16">
        <v>-4324</v>
      </c>
      <c r="C223" s="16">
        <v>558</v>
      </c>
      <c r="D223" s="16">
        <v>5</v>
      </c>
      <c r="E223" s="16">
        <v>-474</v>
      </c>
      <c r="F223" s="16">
        <v>-5768</v>
      </c>
      <c r="G223" s="16">
        <v>1680</v>
      </c>
      <c r="H223" s="16">
        <v>-8323</v>
      </c>
    </row>
    <row r="224" spans="1:8" x14ac:dyDescent="0.35">
      <c r="A224" s="16" t="s">
        <v>104</v>
      </c>
      <c r="B224" s="16">
        <v>485</v>
      </c>
      <c r="C224" s="16">
        <v>-35</v>
      </c>
      <c r="D224" s="16">
        <v>3</v>
      </c>
      <c r="E224" s="16">
        <v>-1163</v>
      </c>
      <c r="F224" s="16">
        <v>-7002</v>
      </c>
      <c r="G224" s="16">
        <v>-280</v>
      </c>
      <c r="H224" s="16">
        <v>-7992</v>
      </c>
    </row>
    <row r="225" spans="1:8" x14ac:dyDescent="0.35">
      <c r="A225" s="16" t="s">
        <v>105</v>
      </c>
      <c r="B225" s="16">
        <v>575</v>
      </c>
      <c r="C225" s="16">
        <v>175</v>
      </c>
      <c r="D225" s="16">
        <v>1</v>
      </c>
      <c r="E225" s="16">
        <v>-1006</v>
      </c>
      <c r="F225" s="16">
        <v>1446</v>
      </c>
      <c r="G225" s="16">
        <v>1927</v>
      </c>
      <c r="H225" s="16">
        <v>3118</v>
      </c>
    </row>
    <row r="226" spans="1:8" x14ac:dyDescent="0.35">
      <c r="A226" s="16" t="s">
        <v>106</v>
      </c>
      <c r="B226" s="16">
        <v>1329</v>
      </c>
      <c r="C226" s="16">
        <v>124</v>
      </c>
      <c r="D226" s="16">
        <v>5</v>
      </c>
      <c r="E226" s="16">
        <v>2393</v>
      </c>
      <c r="F226" s="16">
        <v>4454</v>
      </c>
      <c r="G226" s="16">
        <v>80</v>
      </c>
      <c r="H226" s="16">
        <v>8385</v>
      </c>
    </row>
    <row r="227" spans="1:8" x14ac:dyDescent="0.35">
      <c r="A227" s="16" t="s">
        <v>107</v>
      </c>
      <c r="B227" s="16">
        <v>-7132</v>
      </c>
      <c r="C227" s="16">
        <v>689</v>
      </c>
      <c r="D227" s="16">
        <v>-6</v>
      </c>
      <c r="E227" s="16">
        <v>-1054</v>
      </c>
      <c r="F227" s="16">
        <v>-5563</v>
      </c>
      <c r="G227" s="16">
        <v>-3425</v>
      </c>
      <c r="H227" s="16">
        <v>-16491</v>
      </c>
    </row>
    <row r="228" spans="1:8" x14ac:dyDescent="0.35">
      <c r="A228" s="16" t="s">
        <v>108</v>
      </c>
      <c r="B228" s="16">
        <v>-4532</v>
      </c>
      <c r="C228" s="16">
        <v>53</v>
      </c>
      <c r="D228" s="16">
        <v>5</v>
      </c>
      <c r="E228" s="16">
        <v>-425</v>
      </c>
      <c r="F228" s="16">
        <v>1803</v>
      </c>
      <c r="G228" s="16">
        <v>779</v>
      </c>
      <c r="H228" s="16">
        <v>-2317</v>
      </c>
    </row>
    <row r="229" spans="1:8" x14ac:dyDescent="0.35">
      <c r="A229" s="16" t="s">
        <v>109</v>
      </c>
      <c r="B229" s="16">
        <v>-763</v>
      </c>
      <c r="C229" s="16">
        <v>182</v>
      </c>
      <c r="D229" s="16">
        <v>74</v>
      </c>
      <c r="E229" s="16">
        <v>-534</v>
      </c>
      <c r="F229" s="16">
        <v>7948</v>
      </c>
      <c r="G229" s="16">
        <v>-464</v>
      </c>
      <c r="H229" s="16">
        <v>6443</v>
      </c>
    </row>
    <row r="230" spans="1:8" x14ac:dyDescent="0.35">
      <c r="A230" s="16" t="s">
        <v>110</v>
      </c>
      <c r="B230" s="16">
        <v>-660</v>
      </c>
      <c r="C230" s="16">
        <v>748</v>
      </c>
      <c r="D230" s="16">
        <v>8</v>
      </c>
      <c r="E230" s="16">
        <v>-758</v>
      </c>
      <c r="F230" s="16">
        <v>-4832</v>
      </c>
      <c r="G230" s="16">
        <v>315</v>
      </c>
      <c r="H230" s="16">
        <v>-5179</v>
      </c>
    </row>
    <row r="231" spans="1:8" x14ac:dyDescent="0.35">
      <c r="A231" s="16" t="s">
        <v>111</v>
      </c>
      <c r="B231" s="16">
        <v>1719</v>
      </c>
      <c r="C231" s="16">
        <v>35</v>
      </c>
      <c r="D231" s="16">
        <v>1</v>
      </c>
      <c r="E231" s="16">
        <v>-1057</v>
      </c>
      <c r="F231" s="16">
        <v>2857</v>
      </c>
      <c r="G231" s="16">
        <v>384</v>
      </c>
      <c r="H231" s="16">
        <v>3939</v>
      </c>
    </row>
    <row r="232" spans="1:8" x14ac:dyDescent="0.35">
      <c r="A232" s="16" t="s">
        <v>112</v>
      </c>
      <c r="B232" s="16">
        <v>-21</v>
      </c>
      <c r="C232" s="16">
        <v>48</v>
      </c>
      <c r="D232" s="16">
        <v>8</v>
      </c>
      <c r="E232" s="16">
        <v>2932</v>
      </c>
      <c r="F232" s="16">
        <v>4647</v>
      </c>
      <c r="G232" s="16">
        <v>193</v>
      </c>
      <c r="H232" s="16">
        <v>7807</v>
      </c>
    </row>
    <row r="233" spans="1:8" x14ac:dyDescent="0.35">
      <c r="A233" s="16" t="s">
        <v>113</v>
      </c>
      <c r="B233" s="16">
        <v>-2208</v>
      </c>
      <c r="C233" s="16">
        <v>-168</v>
      </c>
      <c r="D233" s="16">
        <v>-464</v>
      </c>
      <c r="E233" s="16">
        <v>-1032</v>
      </c>
      <c r="F233" s="16">
        <v>-4552</v>
      </c>
      <c r="G233" s="16">
        <v>-1468</v>
      </c>
      <c r="H233" s="16">
        <v>-9892</v>
      </c>
    </row>
    <row r="234" spans="1:8" x14ac:dyDescent="0.35">
      <c r="A234" s="16" t="s">
        <v>114</v>
      </c>
      <c r="B234" s="16">
        <v>-2328</v>
      </c>
      <c r="C234" s="16">
        <v>354</v>
      </c>
      <c r="D234" s="16">
        <v>-3</v>
      </c>
      <c r="E234" s="16">
        <v>-655</v>
      </c>
      <c r="F234" s="16">
        <v>1747</v>
      </c>
      <c r="G234" s="16">
        <v>1052</v>
      </c>
      <c r="H234" s="16">
        <v>167</v>
      </c>
    </row>
    <row r="235" spans="1:8" x14ac:dyDescent="0.35">
      <c r="A235" s="16" t="s">
        <v>115</v>
      </c>
      <c r="B235" s="16">
        <v>1045</v>
      </c>
      <c r="C235" s="16">
        <v>903</v>
      </c>
      <c r="D235" s="16">
        <v>-46</v>
      </c>
      <c r="E235" s="16">
        <v>1038</v>
      </c>
      <c r="F235" s="16">
        <v>4402</v>
      </c>
      <c r="G235" s="16">
        <v>-3242</v>
      </c>
      <c r="H235" s="16">
        <v>4100</v>
      </c>
    </row>
    <row r="236" spans="1:8" x14ac:dyDescent="0.35">
      <c r="A236" s="16" t="s">
        <v>116</v>
      </c>
      <c r="B236" s="16">
        <v>2045</v>
      </c>
      <c r="C236" s="16">
        <v>517</v>
      </c>
      <c r="D236" s="16">
        <v>-8</v>
      </c>
      <c r="E236" s="16">
        <v>-1003</v>
      </c>
      <c r="F236" s="16">
        <v>-7959</v>
      </c>
      <c r="G236" s="16">
        <v>-18</v>
      </c>
      <c r="H236" s="16">
        <v>-6426</v>
      </c>
    </row>
    <row r="237" spans="1:8" x14ac:dyDescent="0.35">
      <c r="A237" s="16" t="s">
        <v>117</v>
      </c>
      <c r="B237" s="16">
        <v>1565</v>
      </c>
      <c r="C237" s="16">
        <v>636</v>
      </c>
      <c r="D237" s="16">
        <v>2</v>
      </c>
      <c r="E237" s="16">
        <v>-633</v>
      </c>
      <c r="F237" s="16">
        <v>953</v>
      </c>
      <c r="G237" s="16">
        <v>3274</v>
      </c>
      <c r="H237" s="16">
        <v>5797</v>
      </c>
    </row>
    <row r="238" spans="1:8" x14ac:dyDescent="0.35">
      <c r="A238" s="16" t="s">
        <v>118</v>
      </c>
      <c r="B238" s="16">
        <v>4400</v>
      </c>
      <c r="C238" s="16">
        <v>438</v>
      </c>
      <c r="D238" s="16">
        <v>3</v>
      </c>
      <c r="E238" s="16">
        <v>2511</v>
      </c>
      <c r="F238" s="16">
        <v>3664</v>
      </c>
      <c r="G238" s="16">
        <v>-1631</v>
      </c>
      <c r="H238" s="16">
        <v>9385</v>
      </c>
    </row>
    <row r="239" spans="1:8" x14ac:dyDescent="0.35">
      <c r="A239" s="16" t="s">
        <v>119</v>
      </c>
      <c r="B239" s="16">
        <v>-3405</v>
      </c>
      <c r="C239" s="16">
        <v>278</v>
      </c>
      <c r="D239" s="16">
        <v>-1</v>
      </c>
      <c r="E239" s="16">
        <v>-1218</v>
      </c>
      <c r="F239" s="16">
        <v>-2841</v>
      </c>
      <c r="G239" s="16">
        <v>-5002</v>
      </c>
      <c r="H239" s="16">
        <v>-12189</v>
      </c>
    </row>
    <row r="240" spans="1:8" x14ac:dyDescent="0.35">
      <c r="A240" s="16" t="s">
        <v>120</v>
      </c>
      <c r="B240" s="16">
        <v>-1232</v>
      </c>
      <c r="C240" s="16">
        <v>-469</v>
      </c>
      <c r="D240" s="16">
        <v>46</v>
      </c>
      <c r="E240" s="16">
        <v>-645</v>
      </c>
      <c r="F240" s="16">
        <v>526</v>
      </c>
      <c r="G240" s="16">
        <v>75</v>
      </c>
      <c r="H240" s="16">
        <v>-1699</v>
      </c>
    </row>
    <row r="241" spans="1:8" x14ac:dyDescent="0.35">
      <c r="A241" s="16" t="s">
        <v>121</v>
      </c>
      <c r="B241" s="16">
        <v>1481</v>
      </c>
      <c r="C241" s="16">
        <v>-804</v>
      </c>
      <c r="D241" s="16">
        <v>6</v>
      </c>
      <c r="E241" s="16">
        <v>161</v>
      </c>
      <c r="F241" s="16">
        <v>6822</v>
      </c>
      <c r="G241" s="16">
        <v>-110</v>
      </c>
      <c r="H241" s="16">
        <v>7556</v>
      </c>
    </row>
    <row r="242" spans="1:8" x14ac:dyDescent="0.35">
      <c r="A242" s="16" t="s">
        <v>122</v>
      </c>
      <c r="B242" s="16">
        <v>2559</v>
      </c>
      <c r="C242" s="16">
        <v>855</v>
      </c>
      <c r="D242" s="16">
        <v>0</v>
      </c>
      <c r="E242" s="16">
        <v>-922</v>
      </c>
      <c r="F242" s="16">
        <v>-6744</v>
      </c>
      <c r="G242" s="16">
        <v>1276</v>
      </c>
      <c r="H242" s="16">
        <v>-2976</v>
      </c>
    </row>
    <row r="243" spans="1:8" x14ac:dyDescent="0.35">
      <c r="A243" s="16" t="s">
        <v>123</v>
      </c>
      <c r="B243" s="16">
        <v>6360</v>
      </c>
      <c r="C243" s="16">
        <v>69</v>
      </c>
      <c r="D243" s="16">
        <v>7</v>
      </c>
      <c r="E243" s="16">
        <v>-1091</v>
      </c>
      <c r="F243" s="16">
        <v>-17</v>
      </c>
      <c r="G243" s="16">
        <v>-1308</v>
      </c>
      <c r="H243" s="16">
        <v>4020</v>
      </c>
    </row>
    <row r="244" spans="1:8" x14ac:dyDescent="0.35">
      <c r="A244" s="16" t="s">
        <v>124</v>
      </c>
      <c r="B244" s="16">
        <v>741</v>
      </c>
      <c r="C244" s="16">
        <v>69</v>
      </c>
      <c r="D244" s="16">
        <v>8</v>
      </c>
      <c r="E244" s="16">
        <v>2682</v>
      </c>
      <c r="F244" s="16">
        <v>1642</v>
      </c>
      <c r="G244" s="16">
        <v>2350</v>
      </c>
      <c r="H244" s="16">
        <v>7492</v>
      </c>
    </row>
    <row r="245" spans="1:8" x14ac:dyDescent="0.35">
      <c r="A245" s="16" t="s">
        <v>125</v>
      </c>
      <c r="B245" s="16">
        <v>-400</v>
      </c>
      <c r="C245" s="16">
        <v>-36</v>
      </c>
      <c r="D245" s="16">
        <v>4</v>
      </c>
      <c r="E245" s="16">
        <v>-195</v>
      </c>
      <c r="F245" s="16">
        <v>-3984</v>
      </c>
      <c r="G245" s="16">
        <v>-2083</v>
      </c>
      <c r="H245" s="16">
        <v>-6694</v>
      </c>
    </row>
    <row r="246" spans="1:8" x14ac:dyDescent="0.35">
      <c r="A246" s="16" t="s">
        <v>126</v>
      </c>
      <c r="B246" s="16">
        <v>1005</v>
      </c>
      <c r="C246" s="16">
        <v>53</v>
      </c>
      <c r="D246" s="16">
        <v>-1</v>
      </c>
      <c r="E246" s="16">
        <v>-323</v>
      </c>
      <c r="F246" s="16">
        <v>1745</v>
      </c>
      <c r="G246" s="16">
        <v>-105</v>
      </c>
      <c r="H246" s="16">
        <v>2374</v>
      </c>
    </row>
    <row r="247" spans="1:8" x14ac:dyDescent="0.35">
      <c r="A247" s="16" t="s">
        <v>127</v>
      </c>
      <c r="B247" s="16">
        <v>4157</v>
      </c>
      <c r="C247" s="16">
        <v>926</v>
      </c>
      <c r="D247" s="16">
        <v>4</v>
      </c>
      <c r="E247" s="16">
        <v>-118</v>
      </c>
      <c r="F247" s="16">
        <v>5564</v>
      </c>
      <c r="G247" s="16">
        <v>-5007</v>
      </c>
      <c r="H247" s="16">
        <v>5526</v>
      </c>
    </row>
    <row r="248" spans="1:8" x14ac:dyDescent="0.35">
      <c r="A248" s="16" t="s">
        <v>128</v>
      </c>
      <c r="B248" s="16">
        <v>1979</v>
      </c>
      <c r="C248" s="16">
        <v>62</v>
      </c>
      <c r="D248" s="16">
        <v>11</v>
      </c>
      <c r="E248" s="16">
        <v>-804</v>
      </c>
      <c r="F248" s="16">
        <v>-5499</v>
      </c>
      <c r="G248" s="16">
        <v>1146</v>
      </c>
      <c r="H248" s="16">
        <v>-3105</v>
      </c>
    </row>
    <row r="249" spans="1:8" x14ac:dyDescent="0.35">
      <c r="A249" s="16" t="s">
        <v>129</v>
      </c>
      <c r="B249" s="16">
        <v>5217</v>
      </c>
      <c r="C249" s="16">
        <v>7</v>
      </c>
      <c r="D249" s="16">
        <v>11</v>
      </c>
      <c r="E249" s="16">
        <v>-1045</v>
      </c>
      <c r="F249" s="16">
        <v>165</v>
      </c>
      <c r="G249" s="16">
        <v>2042</v>
      </c>
      <c r="H249" s="16">
        <v>6397</v>
      </c>
    </row>
    <row r="250" spans="1:8" x14ac:dyDescent="0.35">
      <c r="A250" s="16" t="s">
        <v>130</v>
      </c>
      <c r="B250" s="16">
        <v>3904</v>
      </c>
      <c r="C250" s="16">
        <v>-5</v>
      </c>
      <c r="D250" s="16">
        <v>10</v>
      </c>
      <c r="E250" s="16">
        <v>1759</v>
      </c>
      <c r="F250" s="16">
        <v>4674</v>
      </c>
      <c r="G250" s="16">
        <v>1660</v>
      </c>
      <c r="H250" s="16">
        <v>12002</v>
      </c>
    </row>
    <row r="251" spans="1:8" x14ac:dyDescent="0.35">
      <c r="A251" s="16" t="s">
        <v>131</v>
      </c>
      <c r="B251" s="16">
        <v>-1235</v>
      </c>
      <c r="C251" s="16">
        <v>859</v>
      </c>
      <c r="D251" s="16">
        <v>6</v>
      </c>
      <c r="E251" s="16">
        <v>-712</v>
      </c>
      <c r="F251" s="16">
        <v>-5659</v>
      </c>
      <c r="G251" s="16">
        <v>-5680</v>
      </c>
      <c r="H251" s="16">
        <v>-12421</v>
      </c>
    </row>
    <row r="252" spans="1:8" x14ac:dyDescent="0.35">
      <c r="A252" s="16" t="s">
        <v>132</v>
      </c>
      <c r="B252" s="16">
        <v>730</v>
      </c>
      <c r="C252" s="16">
        <v>72</v>
      </c>
      <c r="D252" s="16">
        <v>-23</v>
      </c>
      <c r="E252" s="16">
        <v>-689</v>
      </c>
      <c r="F252" s="16">
        <v>915</v>
      </c>
      <c r="G252" s="16">
        <v>-777</v>
      </c>
      <c r="H252" s="16">
        <v>228</v>
      </c>
    </row>
    <row r="253" spans="1:8" x14ac:dyDescent="0.35">
      <c r="A253" s="16" t="s">
        <v>133</v>
      </c>
      <c r="B253" s="16">
        <v>4644</v>
      </c>
      <c r="C253" s="16">
        <v>282</v>
      </c>
      <c r="D253" s="16">
        <v>7</v>
      </c>
      <c r="E253" s="16">
        <v>235</v>
      </c>
      <c r="F253" s="16">
        <v>8261</v>
      </c>
      <c r="G253" s="16">
        <v>-2058</v>
      </c>
      <c r="H253" s="16">
        <v>11371</v>
      </c>
    </row>
    <row r="254" spans="1:8" x14ac:dyDescent="0.35">
      <c r="A254" s="16" t="s">
        <v>134</v>
      </c>
      <c r="B254" s="16">
        <v>2762</v>
      </c>
      <c r="C254" s="16">
        <v>834</v>
      </c>
      <c r="D254" s="16">
        <v>13</v>
      </c>
      <c r="E254" s="16">
        <v>-915</v>
      </c>
      <c r="F254" s="16">
        <v>-6128</v>
      </c>
      <c r="G254" s="16">
        <v>3775</v>
      </c>
      <c r="H254" s="16">
        <v>341</v>
      </c>
    </row>
    <row r="255" spans="1:8" x14ac:dyDescent="0.35">
      <c r="A255" s="16" t="s">
        <v>135</v>
      </c>
      <c r="B255" s="16">
        <v>7266</v>
      </c>
      <c r="C255" s="16">
        <v>-20</v>
      </c>
      <c r="D255" s="16">
        <v>13</v>
      </c>
      <c r="E255" s="16">
        <v>75</v>
      </c>
      <c r="F255" s="16">
        <v>176</v>
      </c>
      <c r="G255" s="16">
        <v>73</v>
      </c>
      <c r="H255" s="16">
        <v>7583</v>
      </c>
    </row>
    <row r="256" spans="1:8" x14ac:dyDescent="0.35">
      <c r="A256" s="16" t="s">
        <v>136</v>
      </c>
      <c r="B256" s="16">
        <v>4650</v>
      </c>
      <c r="C256" s="16">
        <v>-34</v>
      </c>
      <c r="D256" s="16">
        <v>12</v>
      </c>
      <c r="E256" s="16">
        <v>2078</v>
      </c>
      <c r="F256" s="16">
        <v>5543</v>
      </c>
      <c r="G256" s="16">
        <v>-2062</v>
      </c>
      <c r="H256" s="16">
        <v>10187</v>
      </c>
    </row>
    <row r="257" spans="1:8" x14ac:dyDescent="0.35">
      <c r="A257" s="16" t="s">
        <v>137</v>
      </c>
      <c r="B257" s="16">
        <v>1177</v>
      </c>
      <c r="C257" s="16">
        <v>-55</v>
      </c>
      <c r="D257" s="16">
        <v>16</v>
      </c>
      <c r="E257" s="16">
        <v>-686</v>
      </c>
      <c r="F257" s="16">
        <v>-6826</v>
      </c>
      <c r="G257" s="16">
        <v>-140</v>
      </c>
      <c r="H257" s="16">
        <v>-6514</v>
      </c>
    </row>
    <row r="258" spans="1:8" x14ac:dyDescent="0.35">
      <c r="A258" s="16" t="s">
        <v>138</v>
      </c>
      <c r="B258" s="16">
        <v>3528</v>
      </c>
      <c r="C258" s="16">
        <v>-32</v>
      </c>
      <c r="D258" s="16">
        <v>16</v>
      </c>
      <c r="E258" s="16">
        <v>-867</v>
      </c>
      <c r="F258" s="16">
        <v>297</v>
      </c>
      <c r="G258" s="16">
        <v>1177</v>
      </c>
      <c r="H258" s="16">
        <v>4119</v>
      </c>
    </row>
    <row r="259" spans="1:8" x14ac:dyDescent="0.35">
      <c r="A259" s="16" t="s">
        <v>139</v>
      </c>
      <c r="B259" s="16">
        <v>4898</v>
      </c>
      <c r="C259" s="16">
        <v>740</v>
      </c>
      <c r="D259" s="16">
        <v>16</v>
      </c>
      <c r="E259" s="16">
        <v>688</v>
      </c>
      <c r="F259" s="16">
        <v>5508</v>
      </c>
      <c r="G259" s="16">
        <v>-2058</v>
      </c>
      <c r="H259" s="16">
        <v>9792</v>
      </c>
    </row>
    <row r="260" spans="1:8" x14ac:dyDescent="0.35">
      <c r="A260" s="16" t="s">
        <v>140</v>
      </c>
      <c r="B260" s="16">
        <v>2771</v>
      </c>
      <c r="C260" s="16">
        <v>-9</v>
      </c>
      <c r="D260" s="16">
        <v>69</v>
      </c>
      <c r="E260" s="16">
        <v>-1120</v>
      </c>
      <c r="F260" s="16">
        <v>-4781</v>
      </c>
      <c r="G260" s="16">
        <v>1037</v>
      </c>
      <c r="H260" s="16">
        <v>-2033</v>
      </c>
    </row>
    <row r="261" spans="1:8" x14ac:dyDescent="0.35">
      <c r="A261" s="16" t="s">
        <v>141</v>
      </c>
      <c r="B261" s="16">
        <v>3787</v>
      </c>
      <c r="C261" s="16">
        <v>1255</v>
      </c>
      <c r="D261" s="16">
        <v>60</v>
      </c>
      <c r="E261" s="16">
        <v>-1181</v>
      </c>
      <c r="F261" s="16">
        <v>947</v>
      </c>
      <c r="G261" s="16">
        <v>964</v>
      </c>
      <c r="H261" s="16">
        <v>5832</v>
      </c>
    </row>
    <row r="262" spans="1:8" x14ac:dyDescent="0.35">
      <c r="A262" s="16" t="s">
        <v>142</v>
      </c>
      <c r="B262" s="16">
        <v>6714</v>
      </c>
      <c r="C262" s="16">
        <v>-34</v>
      </c>
      <c r="D262" s="16">
        <v>184</v>
      </c>
      <c r="E262" s="16">
        <v>1387</v>
      </c>
      <c r="F262" s="16">
        <v>4745</v>
      </c>
      <c r="G262" s="16">
        <v>444</v>
      </c>
      <c r="H262" s="16">
        <v>13440</v>
      </c>
    </row>
    <row r="263" spans="1:8" x14ac:dyDescent="0.35">
      <c r="A263" s="16" t="s">
        <v>143</v>
      </c>
      <c r="B263" s="16">
        <v>-787</v>
      </c>
      <c r="C263" s="16">
        <v>764</v>
      </c>
      <c r="D263" s="16">
        <v>6</v>
      </c>
      <c r="E263" s="16">
        <v>-655</v>
      </c>
      <c r="F263" s="16">
        <v>-7416</v>
      </c>
      <c r="G263" s="16">
        <v>-6559</v>
      </c>
      <c r="H263" s="16">
        <v>-14647</v>
      </c>
    </row>
    <row r="264" spans="1:8" x14ac:dyDescent="0.35">
      <c r="A264" s="16" t="s">
        <v>144</v>
      </c>
      <c r="B264" s="16">
        <v>-1217</v>
      </c>
      <c r="C264" s="16">
        <v>-39</v>
      </c>
      <c r="D264" s="16">
        <v>6</v>
      </c>
      <c r="E264" s="16">
        <v>-625</v>
      </c>
      <c r="F264" s="16">
        <v>820</v>
      </c>
      <c r="G264" s="16">
        <v>2121</v>
      </c>
      <c r="H264" s="16">
        <v>1066</v>
      </c>
    </row>
    <row r="265" spans="1:8" x14ac:dyDescent="0.35">
      <c r="A265" s="16" t="s">
        <v>145</v>
      </c>
      <c r="B265" s="16">
        <v>2198</v>
      </c>
      <c r="C265" s="16">
        <v>-135</v>
      </c>
      <c r="D265" s="16">
        <v>7</v>
      </c>
      <c r="E265" s="16">
        <v>912</v>
      </c>
      <c r="F265" s="16">
        <v>8386</v>
      </c>
      <c r="G265" s="16">
        <v>2183</v>
      </c>
      <c r="H265" s="16">
        <v>13551</v>
      </c>
    </row>
    <row r="266" spans="1:8" x14ac:dyDescent="0.35">
      <c r="A266" s="16" t="s">
        <v>146</v>
      </c>
      <c r="B266" s="16">
        <v>7089</v>
      </c>
      <c r="C266" s="16">
        <v>799</v>
      </c>
      <c r="D266" s="16">
        <v>17</v>
      </c>
      <c r="E266" s="16">
        <v>-850</v>
      </c>
      <c r="F266" s="16">
        <v>-9301</v>
      </c>
      <c r="G266" s="16">
        <v>281</v>
      </c>
      <c r="H266" s="16">
        <v>-1965</v>
      </c>
    </row>
    <row r="267" spans="1:8" x14ac:dyDescent="0.35">
      <c r="A267" s="16" t="s">
        <v>147</v>
      </c>
      <c r="B267" s="16">
        <v>7175</v>
      </c>
      <c r="C267" s="16">
        <v>-72</v>
      </c>
      <c r="D267" s="16">
        <v>13</v>
      </c>
      <c r="E267" s="16">
        <v>-1389</v>
      </c>
      <c r="F267" s="16">
        <v>1962</v>
      </c>
      <c r="G267" s="16">
        <v>-2157</v>
      </c>
      <c r="H267" s="16">
        <v>5532</v>
      </c>
    </row>
    <row r="268" spans="1:8" x14ac:dyDescent="0.35">
      <c r="A268" s="16" t="s">
        <v>148</v>
      </c>
      <c r="B268" s="16">
        <v>1545</v>
      </c>
      <c r="C268" s="16">
        <v>-42</v>
      </c>
      <c r="D268" s="16">
        <v>16</v>
      </c>
      <c r="E268" s="16">
        <v>1622</v>
      </c>
      <c r="F268" s="16">
        <v>4433</v>
      </c>
      <c r="G268" s="16">
        <v>3399</v>
      </c>
      <c r="H268" s="16">
        <v>10973</v>
      </c>
    </row>
    <row r="269" spans="1:8" x14ac:dyDescent="0.35">
      <c r="A269" s="16" t="s">
        <v>149</v>
      </c>
      <c r="B269" s="16">
        <v>-564</v>
      </c>
      <c r="C269" s="16">
        <v>-55</v>
      </c>
      <c r="D269" s="16">
        <v>4</v>
      </c>
      <c r="E269" s="16">
        <v>-622</v>
      </c>
      <c r="F269" s="16">
        <v>-6558</v>
      </c>
      <c r="G269" s="16">
        <v>548</v>
      </c>
      <c r="H269" s="16">
        <v>-7247</v>
      </c>
    </row>
    <row r="270" spans="1:8" x14ac:dyDescent="0.35">
      <c r="A270" s="16" t="s">
        <v>150</v>
      </c>
      <c r="B270" s="16">
        <v>4436</v>
      </c>
      <c r="C270" s="16">
        <v>-25</v>
      </c>
      <c r="D270" s="16">
        <v>4</v>
      </c>
      <c r="E270" s="16">
        <v>-1130</v>
      </c>
      <c r="F270" s="16">
        <v>808</v>
      </c>
      <c r="G270" s="16">
        <v>-760</v>
      </c>
      <c r="H270" s="16">
        <v>3333</v>
      </c>
    </row>
    <row r="271" spans="1:8" x14ac:dyDescent="0.35">
      <c r="A271" s="16" t="s">
        <v>151</v>
      </c>
      <c r="B271" s="16">
        <v>5673</v>
      </c>
      <c r="C271" s="16">
        <v>714</v>
      </c>
      <c r="D271" s="16">
        <v>3</v>
      </c>
      <c r="E271" s="16">
        <v>1384</v>
      </c>
      <c r="F271" s="16">
        <v>6204</v>
      </c>
      <c r="G271" s="16">
        <v>-2499</v>
      </c>
      <c r="H271" s="16">
        <v>11479</v>
      </c>
    </row>
    <row r="272" spans="1:8" x14ac:dyDescent="0.35">
      <c r="A272" s="16" t="s">
        <v>152</v>
      </c>
      <c r="B272" s="16">
        <v>864</v>
      </c>
      <c r="C272" s="16">
        <v>-39</v>
      </c>
      <c r="D272" s="16">
        <v>6</v>
      </c>
      <c r="E272" s="16">
        <v>-754</v>
      </c>
      <c r="F272" s="16">
        <v>-1957</v>
      </c>
      <c r="G272" s="16">
        <v>-185</v>
      </c>
      <c r="H272" s="16">
        <v>-2065</v>
      </c>
    </row>
    <row r="273" spans="1:8" x14ac:dyDescent="0.35">
      <c r="A273" s="16" t="s">
        <v>153</v>
      </c>
      <c r="B273" s="16">
        <v>6345</v>
      </c>
      <c r="C273" s="16">
        <v>-49</v>
      </c>
      <c r="D273" s="16">
        <v>2</v>
      </c>
      <c r="E273" s="16">
        <v>-1335</v>
      </c>
      <c r="F273" s="16">
        <v>4146</v>
      </c>
      <c r="G273" s="16">
        <v>178</v>
      </c>
      <c r="H273" s="16">
        <v>9287</v>
      </c>
    </row>
    <row r="274" spans="1:8" x14ac:dyDescent="0.35">
      <c r="A274" s="16" t="s">
        <v>154</v>
      </c>
      <c r="B274" s="16">
        <v>5781</v>
      </c>
      <c r="C274" s="16">
        <v>-26</v>
      </c>
      <c r="D274" s="16">
        <v>6</v>
      </c>
      <c r="E274" s="16">
        <v>1283</v>
      </c>
      <c r="F274" s="16">
        <v>8055</v>
      </c>
      <c r="G274" s="16">
        <v>-309</v>
      </c>
      <c r="H274" s="16">
        <v>14790</v>
      </c>
    </row>
    <row r="275" spans="1:8" x14ac:dyDescent="0.35">
      <c r="A275" s="16" t="s">
        <v>155</v>
      </c>
      <c r="B275" s="16">
        <v>-5758</v>
      </c>
      <c r="C275" s="16">
        <v>754</v>
      </c>
      <c r="D275" s="16">
        <v>394</v>
      </c>
      <c r="E275" s="16">
        <v>-912</v>
      </c>
      <c r="F275" s="16">
        <v>-8028</v>
      </c>
      <c r="G275" s="16">
        <v>-3504</v>
      </c>
      <c r="H275" s="16">
        <v>-17054</v>
      </c>
    </row>
    <row r="276" spans="1:8" x14ac:dyDescent="0.35">
      <c r="A276" s="16" t="s">
        <v>156</v>
      </c>
      <c r="B276" s="16">
        <v>2713</v>
      </c>
      <c r="C276" s="16">
        <v>-45</v>
      </c>
      <c r="D276" s="16">
        <v>10</v>
      </c>
      <c r="E276" s="16">
        <v>-963</v>
      </c>
      <c r="F276" s="16">
        <v>-1899</v>
      </c>
      <c r="G276" s="16">
        <v>1225</v>
      </c>
      <c r="H276" s="16">
        <v>1041</v>
      </c>
    </row>
    <row r="277" spans="1:8" x14ac:dyDescent="0.35">
      <c r="A277" s="16" t="s">
        <v>157</v>
      </c>
      <c r="B277" s="16">
        <v>5637</v>
      </c>
      <c r="C277" s="16">
        <v>-75</v>
      </c>
      <c r="D277" s="16">
        <v>11</v>
      </c>
      <c r="E277" s="16">
        <v>1264</v>
      </c>
      <c r="F277" s="16">
        <v>5344</v>
      </c>
      <c r="G277" s="16">
        <v>-252</v>
      </c>
      <c r="H277" s="16">
        <v>11929</v>
      </c>
    </row>
    <row r="278" spans="1:8" x14ac:dyDescent="0.35">
      <c r="A278" s="16" t="s">
        <v>158</v>
      </c>
      <c r="B278" s="16">
        <v>1973</v>
      </c>
      <c r="C278" s="16">
        <v>888</v>
      </c>
      <c r="D278" s="16">
        <v>-534</v>
      </c>
      <c r="E278" s="16">
        <v>-1206</v>
      </c>
      <c r="F278" s="16">
        <v>-4287</v>
      </c>
      <c r="G278" s="16">
        <v>1881</v>
      </c>
      <c r="H278" s="16">
        <v>-1285</v>
      </c>
    </row>
    <row r="279" spans="1:8" x14ac:dyDescent="0.35">
      <c r="A279" s="16" t="s">
        <v>159</v>
      </c>
      <c r="B279" s="16">
        <v>7967</v>
      </c>
      <c r="C279" s="16">
        <v>-41</v>
      </c>
      <c r="D279" s="16">
        <v>16</v>
      </c>
      <c r="E279" s="16">
        <v>-1535</v>
      </c>
      <c r="F279" s="16">
        <v>3751</v>
      </c>
      <c r="G279" s="16">
        <v>-2435</v>
      </c>
      <c r="H279" s="16">
        <v>7723</v>
      </c>
    </row>
    <row r="280" spans="1:8" x14ac:dyDescent="0.35">
      <c r="A280" s="16" t="s">
        <v>160</v>
      </c>
      <c r="B280" s="16">
        <v>3232</v>
      </c>
      <c r="C280" s="16">
        <v>-21</v>
      </c>
      <c r="D280" s="16">
        <v>16</v>
      </c>
      <c r="E280" s="16">
        <v>1857</v>
      </c>
      <c r="F280" s="16">
        <v>5480</v>
      </c>
      <c r="G280" s="16">
        <v>517</v>
      </c>
      <c r="H280" s="16">
        <v>11081</v>
      </c>
    </row>
    <row r="281" spans="1:8" x14ac:dyDescent="0.35">
      <c r="A281" s="16" t="s">
        <v>161</v>
      </c>
      <c r="B281" s="16">
        <v>-178</v>
      </c>
      <c r="C281" s="16">
        <v>-48</v>
      </c>
      <c r="D281" s="16">
        <v>26</v>
      </c>
      <c r="E281" s="16">
        <v>-716</v>
      </c>
      <c r="F281" s="16">
        <v>-5581</v>
      </c>
      <c r="G281" s="16">
        <v>-2949</v>
      </c>
      <c r="H281" s="16">
        <v>-9446</v>
      </c>
    </row>
    <row r="282" spans="1:8" x14ac:dyDescent="0.35">
      <c r="A282" s="16" t="s">
        <v>162</v>
      </c>
      <c r="B282" s="16">
        <v>3177</v>
      </c>
      <c r="C282" s="16">
        <v>-4</v>
      </c>
      <c r="D282" s="16">
        <v>26</v>
      </c>
      <c r="E282" s="16">
        <v>-1313</v>
      </c>
      <c r="F282" s="16">
        <v>1947</v>
      </c>
      <c r="G282" s="16">
        <v>1648</v>
      </c>
      <c r="H282" s="16">
        <v>5481</v>
      </c>
    </row>
    <row r="283" spans="1:8" x14ac:dyDescent="0.35">
      <c r="A283" s="16" t="s">
        <v>163</v>
      </c>
      <c r="B283" s="16">
        <v>4491</v>
      </c>
      <c r="C283" s="16">
        <v>838</v>
      </c>
      <c r="D283" s="16">
        <v>24</v>
      </c>
      <c r="E283" s="16">
        <v>1979</v>
      </c>
      <c r="F283" s="16">
        <v>8918</v>
      </c>
      <c r="G283" s="16">
        <v>-4242</v>
      </c>
      <c r="H283" s="16">
        <v>12008</v>
      </c>
    </row>
    <row r="284" spans="1:8" x14ac:dyDescent="0.35">
      <c r="A284" s="16" t="s">
        <v>164</v>
      </c>
      <c r="B284" s="16">
        <v>3003</v>
      </c>
      <c r="C284" s="16">
        <v>-18</v>
      </c>
      <c r="D284" s="16">
        <v>13</v>
      </c>
      <c r="E284" s="16">
        <v>-1486</v>
      </c>
      <c r="F284" s="16">
        <v>-5641</v>
      </c>
      <c r="G284" s="16">
        <v>-1525</v>
      </c>
      <c r="H284" s="16">
        <v>-5654</v>
      </c>
    </row>
    <row r="285" spans="1:8" x14ac:dyDescent="0.35">
      <c r="A285" s="16" t="s">
        <v>165</v>
      </c>
      <c r="B285" s="16">
        <v>7154</v>
      </c>
      <c r="C285" s="16">
        <v>-16</v>
      </c>
      <c r="D285" s="16">
        <v>13</v>
      </c>
      <c r="E285" s="16">
        <v>-1739</v>
      </c>
      <c r="F285" s="16">
        <v>1949</v>
      </c>
      <c r="G285" s="16">
        <v>2346</v>
      </c>
      <c r="H285" s="16">
        <v>9707</v>
      </c>
    </row>
    <row r="286" spans="1:8" x14ac:dyDescent="0.35">
      <c r="A286" s="16" t="s">
        <v>166</v>
      </c>
      <c r="B286" s="16">
        <v>5598</v>
      </c>
      <c r="C286" s="16">
        <v>-11</v>
      </c>
      <c r="D286" s="16">
        <v>11</v>
      </c>
      <c r="E286" s="16">
        <v>1642</v>
      </c>
      <c r="F286" s="16">
        <v>5898</v>
      </c>
      <c r="G286" s="16">
        <v>1644</v>
      </c>
      <c r="H286" s="16">
        <v>14782</v>
      </c>
    </row>
    <row r="287" spans="1:8" x14ac:dyDescent="0.35">
      <c r="A287" s="16" t="s">
        <v>167</v>
      </c>
      <c r="B287" s="16">
        <v>-5497</v>
      </c>
      <c r="C287" s="16">
        <v>827</v>
      </c>
      <c r="D287" s="16">
        <v>11</v>
      </c>
      <c r="E287" s="16">
        <v>-766</v>
      </c>
      <c r="F287" s="16">
        <v>-12124</v>
      </c>
      <c r="G287" s="16">
        <v>-4905</v>
      </c>
      <c r="H287" s="16">
        <v>-22454</v>
      </c>
    </row>
    <row r="288" spans="1:8" x14ac:dyDescent="0.35">
      <c r="A288" s="16" t="s">
        <v>168</v>
      </c>
      <c r="B288" s="16">
        <v>1603</v>
      </c>
      <c r="C288" s="16">
        <v>-6</v>
      </c>
      <c r="D288" s="16">
        <v>-336</v>
      </c>
      <c r="E288" s="16">
        <v>-947</v>
      </c>
      <c r="F288" s="16">
        <v>-1392</v>
      </c>
      <c r="G288" s="16">
        <v>3555</v>
      </c>
      <c r="H288" s="16">
        <v>2477</v>
      </c>
    </row>
    <row r="289" spans="1:8" x14ac:dyDescent="0.35">
      <c r="A289" s="16" t="s">
        <v>169</v>
      </c>
      <c r="B289" s="16">
        <v>3479</v>
      </c>
      <c r="C289" s="16">
        <v>-20</v>
      </c>
      <c r="D289" s="16">
        <v>13</v>
      </c>
      <c r="E289" s="16">
        <v>1755</v>
      </c>
      <c r="F289" s="16">
        <v>831</v>
      </c>
      <c r="G289" s="16">
        <v>7657</v>
      </c>
      <c r="H289" s="16">
        <v>13715</v>
      </c>
    </row>
    <row r="290" spans="1:8" x14ac:dyDescent="0.35">
      <c r="A290" s="16" t="s">
        <v>170</v>
      </c>
      <c r="B290" s="16">
        <v>6415</v>
      </c>
      <c r="C290" s="16">
        <v>1034</v>
      </c>
      <c r="D290" s="16">
        <v>19</v>
      </c>
      <c r="E290" s="16">
        <v>-1343</v>
      </c>
      <c r="F290" s="16">
        <v>-6066</v>
      </c>
      <c r="G290" s="16">
        <v>1789</v>
      </c>
      <c r="H290" s="16">
        <v>1848</v>
      </c>
    </row>
    <row r="291" spans="1:8" x14ac:dyDescent="0.35">
      <c r="A291" s="16" t="s">
        <v>171</v>
      </c>
      <c r="B291" s="16">
        <v>6415</v>
      </c>
      <c r="C291" s="16">
        <v>-48</v>
      </c>
      <c r="D291" s="16">
        <v>19</v>
      </c>
      <c r="E291" s="16">
        <v>-1561</v>
      </c>
      <c r="F291" s="16">
        <v>5478</v>
      </c>
      <c r="G291" s="16">
        <v>-930</v>
      </c>
      <c r="H291" s="16">
        <v>9373</v>
      </c>
    </row>
    <row r="292" spans="1:8" x14ac:dyDescent="0.35">
      <c r="A292" s="16" t="s">
        <v>172</v>
      </c>
      <c r="B292" s="16">
        <v>4684</v>
      </c>
      <c r="C292" s="16">
        <v>-30</v>
      </c>
      <c r="D292" s="16">
        <v>20</v>
      </c>
      <c r="E292" s="16">
        <v>1691</v>
      </c>
      <c r="F292" s="16">
        <v>7125</v>
      </c>
      <c r="G292" s="16">
        <v>-1066</v>
      </c>
      <c r="H292" s="16">
        <v>12424</v>
      </c>
    </row>
    <row r="293" spans="1:8" x14ac:dyDescent="0.35">
      <c r="A293" s="16" t="s">
        <v>173</v>
      </c>
      <c r="B293" s="16">
        <v>-762</v>
      </c>
      <c r="C293" s="16">
        <v>-66</v>
      </c>
      <c r="D293" s="16">
        <v>71</v>
      </c>
      <c r="E293" s="16">
        <v>1373</v>
      </c>
      <c r="F293" s="16">
        <v>-8258</v>
      </c>
      <c r="G293" s="16">
        <v>-2407</v>
      </c>
      <c r="H293" s="16">
        <v>-10049</v>
      </c>
    </row>
    <row r="294" spans="1:8" x14ac:dyDescent="0.35">
      <c r="A294" s="16" t="s">
        <v>174</v>
      </c>
      <c r="B294" s="16">
        <v>3243</v>
      </c>
      <c r="C294" s="16">
        <v>-151</v>
      </c>
      <c r="D294" s="16">
        <v>71</v>
      </c>
      <c r="E294" s="16">
        <v>-1197</v>
      </c>
      <c r="F294" s="16">
        <v>143</v>
      </c>
      <c r="G294" s="16">
        <v>1501</v>
      </c>
      <c r="H294" s="16">
        <v>3610</v>
      </c>
    </row>
    <row r="295" spans="1:8" x14ac:dyDescent="0.35">
      <c r="A295" s="16" t="s">
        <v>175</v>
      </c>
      <c r="B295" s="16">
        <v>6509</v>
      </c>
      <c r="C295" s="16">
        <v>928</v>
      </c>
      <c r="D295" s="16">
        <v>71</v>
      </c>
      <c r="E295" s="16">
        <v>2227</v>
      </c>
      <c r="F295" s="16">
        <v>7035</v>
      </c>
      <c r="G295" s="16">
        <v>-3976</v>
      </c>
      <c r="H295" s="16">
        <v>12794</v>
      </c>
    </row>
    <row r="296" spans="1:8" x14ac:dyDescent="0.35">
      <c r="A296" s="16" t="s">
        <v>176</v>
      </c>
      <c r="B296" s="16">
        <v>1898</v>
      </c>
      <c r="C296" s="16">
        <v>-22</v>
      </c>
      <c r="D296" s="16">
        <v>13</v>
      </c>
      <c r="E296" s="16">
        <v>-1586</v>
      </c>
      <c r="F296" s="16">
        <v>-6922</v>
      </c>
      <c r="G296" s="16">
        <v>-542</v>
      </c>
      <c r="H296" s="16">
        <v>-7161</v>
      </c>
    </row>
    <row r="297" spans="1:8" x14ac:dyDescent="0.35">
      <c r="A297" s="16" t="s">
        <v>177</v>
      </c>
      <c r="B297" s="16">
        <v>5816</v>
      </c>
      <c r="C297" s="16">
        <v>-23</v>
      </c>
      <c r="D297" s="16">
        <v>13</v>
      </c>
      <c r="E297" s="16">
        <v>-1794</v>
      </c>
      <c r="F297" s="16">
        <v>1325</v>
      </c>
      <c r="G297" s="16">
        <v>2672</v>
      </c>
      <c r="H297" s="16">
        <v>8009</v>
      </c>
    </row>
    <row r="298" spans="1:8" x14ac:dyDescent="0.35">
      <c r="A298" s="16" t="s">
        <v>178</v>
      </c>
      <c r="B298" s="16">
        <v>5475</v>
      </c>
      <c r="C298" s="16">
        <v>-12</v>
      </c>
      <c r="D298" s="16">
        <v>14</v>
      </c>
      <c r="E298" s="16">
        <v>1387</v>
      </c>
      <c r="F298" s="16">
        <v>6319</v>
      </c>
      <c r="G298" s="16">
        <v>567</v>
      </c>
      <c r="H298" s="16">
        <v>13750</v>
      </c>
    </row>
    <row r="299" spans="1:8" x14ac:dyDescent="0.35">
      <c r="A299" s="16" t="s">
        <v>179</v>
      </c>
      <c r="B299" s="16">
        <v>-7019</v>
      </c>
      <c r="C299" s="16">
        <v>903</v>
      </c>
      <c r="D299" s="16">
        <v>18</v>
      </c>
      <c r="E299" s="16">
        <v>-1184</v>
      </c>
      <c r="F299" s="16">
        <v>-9061</v>
      </c>
      <c r="G299" s="16">
        <v>-5205</v>
      </c>
      <c r="H299" s="16">
        <v>-21548</v>
      </c>
    </row>
    <row r="300" spans="1:8" x14ac:dyDescent="0.35">
      <c r="A300" s="16" t="s">
        <v>180</v>
      </c>
      <c r="B300" s="16">
        <v>-2606</v>
      </c>
      <c r="C300" s="16">
        <v>-32</v>
      </c>
      <c r="D300" s="16">
        <v>-1782</v>
      </c>
      <c r="E300" s="16">
        <v>-1440</v>
      </c>
      <c r="F300" s="16">
        <v>1402</v>
      </c>
      <c r="G300" s="16">
        <v>2793</v>
      </c>
      <c r="H300" s="16">
        <v>-1665</v>
      </c>
    </row>
    <row r="301" spans="1:8" x14ac:dyDescent="0.35">
      <c r="A301" s="16" t="s">
        <v>181</v>
      </c>
      <c r="B301" s="16">
        <v>4848</v>
      </c>
      <c r="C301" s="16">
        <v>-63</v>
      </c>
      <c r="D301" s="16">
        <v>18</v>
      </c>
      <c r="E301" s="16">
        <v>2043</v>
      </c>
      <c r="F301" s="16">
        <v>7077</v>
      </c>
      <c r="G301" s="16">
        <v>1956</v>
      </c>
      <c r="H301" s="16">
        <v>15879</v>
      </c>
    </row>
    <row r="302" spans="1:8" x14ac:dyDescent="0.35">
      <c r="A302" s="16" t="s">
        <v>182</v>
      </c>
      <c r="B302" s="16">
        <v>4672</v>
      </c>
      <c r="C302" s="16">
        <v>1391</v>
      </c>
      <c r="D302" s="16">
        <v>-4</v>
      </c>
      <c r="E302" s="16">
        <v>-1624</v>
      </c>
      <c r="F302" s="16">
        <v>-7897</v>
      </c>
      <c r="G302" s="16">
        <v>2684</v>
      </c>
      <c r="H302" s="16">
        <v>-777</v>
      </c>
    </row>
    <row r="303" spans="1:8" x14ac:dyDescent="0.35">
      <c r="A303" s="16" t="s">
        <v>183</v>
      </c>
      <c r="B303" s="16">
        <v>7509</v>
      </c>
      <c r="C303" s="16">
        <v>-39</v>
      </c>
      <c r="D303" s="16">
        <v>-4</v>
      </c>
      <c r="E303" s="16">
        <v>-1800</v>
      </c>
      <c r="F303" s="16">
        <v>5591</v>
      </c>
      <c r="G303" s="16">
        <v>-1957</v>
      </c>
      <c r="H303" s="16">
        <v>9300</v>
      </c>
    </row>
    <row r="304" spans="1:8" x14ac:dyDescent="0.35">
      <c r="A304" s="16" t="s">
        <v>184</v>
      </c>
      <c r="B304" s="16">
        <v>3971</v>
      </c>
      <c r="C304" s="16">
        <v>-20</v>
      </c>
      <c r="D304" s="16">
        <v>-2344</v>
      </c>
      <c r="E304" s="16">
        <v>1762</v>
      </c>
      <c r="F304" s="16">
        <v>8131</v>
      </c>
      <c r="G304" s="16">
        <v>-1278</v>
      </c>
      <c r="H304" s="16">
        <v>10222</v>
      </c>
    </row>
    <row r="305" spans="1:8" x14ac:dyDescent="0.35">
      <c r="A305" s="16" t="s">
        <v>185</v>
      </c>
      <c r="B305" s="16">
        <v>-581</v>
      </c>
      <c r="C305" s="16">
        <v>-33</v>
      </c>
      <c r="D305" s="16">
        <v>-4</v>
      </c>
      <c r="E305" s="16">
        <v>-1050</v>
      </c>
      <c r="F305" s="16">
        <v>-11591</v>
      </c>
      <c r="G305" s="16">
        <v>367</v>
      </c>
      <c r="H305" s="16">
        <v>-12892</v>
      </c>
    </row>
    <row r="306" spans="1:8" x14ac:dyDescent="0.35">
      <c r="A306" s="16" t="s">
        <v>186</v>
      </c>
      <c r="B306" s="16">
        <v>3984</v>
      </c>
      <c r="C306" s="16">
        <v>-13</v>
      </c>
      <c r="D306" s="16">
        <v>-4</v>
      </c>
      <c r="E306" s="16">
        <v>-1823</v>
      </c>
      <c r="F306" s="16">
        <v>-483</v>
      </c>
      <c r="G306" s="16">
        <v>3051</v>
      </c>
      <c r="H306" s="16">
        <v>4712</v>
      </c>
    </row>
    <row r="307" spans="1:8" x14ac:dyDescent="0.35">
      <c r="A307" s="16" t="s">
        <v>187</v>
      </c>
      <c r="B307" s="16">
        <v>7042</v>
      </c>
      <c r="C307" s="16">
        <v>1124</v>
      </c>
      <c r="D307" s="16">
        <v>-264</v>
      </c>
      <c r="E307" s="16">
        <v>2382</v>
      </c>
      <c r="F307" s="16">
        <v>6269</v>
      </c>
      <c r="G307" s="16">
        <v>-6353</v>
      </c>
      <c r="H307" s="16">
        <v>10200</v>
      </c>
    </row>
    <row r="308" spans="1:8" x14ac:dyDescent="0.35">
      <c r="A308" s="16" t="s">
        <v>188</v>
      </c>
      <c r="B308" s="16">
        <v>4018</v>
      </c>
      <c r="C308" s="16">
        <v>-33</v>
      </c>
      <c r="D308" s="16">
        <v>-4</v>
      </c>
      <c r="E308" s="16">
        <v>-2055</v>
      </c>
      <c r="F308" s="16">
        <v>-8724</v>
      </c>
      <c r="G308" s="16">
        <v>1597</v>
      </c>
      <c r="H308" s="16">
        <v>-5201</v>
      </c>
    </row>
    <row r="309" spans="1:8" x14ac:dyDescent="0.35">
      <c r="A309" s="16" t="s">
        <v>189</v>
      </c>
      <c r="B309" s="16">
        <v>6696</v>
      </c>
      <c r="C309" s="16">
        <v>-36</v>
      </c>
      <c r="D309" s="16">
        <v>-4</v>
      </c>
      <c r="E309" s="16">
        <v>-1993</v>
      </c>
      <c r="F309" s="16">
        <v>1400</v>
      </c>
      <c r="G309" s="16">
        <v>3047</v>
      </c>
      <c r="H309" s="16">
        <v>9110</v>
      </c>
    </row>
    <row r="310" spans="1:8" x14ac:dyDescent="0.35">
      <c r="A310" s="16" t="s">
        <v>190</v>
      </c>
      <c r="B310" s="16">
        <v>6424</v>
      </c>
      <c r="C310" s="16">
        <v>-30</v>
      </c>
      <c r="D310" s="16">
        <v>-4</v>
      </c>
      <c r="E310" s="16">
        <v>1762</v>
      </c>
      <c r="F310" s="16">
        <v>5716</v>
      </c>
      <c r="G310" s="16">
        <v>1965</v>
      </c>
      <c r="H310" s="16">
        <v>15833</v>
      </c>
    </row>
    <row r="311" spans="1:8" x14ac:dyDescent="0.35">
      <c r="A311" s="16" t="s">
        <v>191</v>
      </c>
      <c r="B311" s="16">
        <v>-8393</v>
      </c>
      <c r="C311" s="16">
        <v>1071</v>
      </c>
      <c r="D311" s="16">
        <v>-3</v>
      </c>
      <c r="E311" s="16">
        <v>-1302</v>
      </c>
      <c r="F311" s="16">
        <v>-11489</v>
      </c>
      <c r="G311" s="16">
        <v>-3054</v>
      </c>
      <c r="H311" s="16">
        <v>-23170</v>
      </c>
    </row>
    <row r="312" spans="1:8" x14ac:dyDescent="0.35">
      <c r="A312" s="16" t="s">
        <v>192</v>
      </c>
      <c r="B312" s="16">
        <v>-1644</v>
      </c>
      <c r="C312" s="16">
        <v>-39</v>
      </c>
      <c r="D312" s="16">
        <v>-3</v>
      </c>
      <c r="E312" s="16">
        <v>-1691</v>
      </c>
      <c r="F312" s="16">
        <v>-2183</v>
      </c>
      <c r="G312" s="16">
        <v>7564</v>
      </c>
      <c r="H312" s="16">
        <v>2004</v>
      </c>
    </row>
    <row r="313" spans="1:8" x14ac:dyDescent="0.35">
      <c r="A313" s="16" t="s">
        <v>193</v>
      </c>
      <c r="B313" s="16">
        <v>10513</v>
      </c>
      <c r="C313" s="16">
        <v>-113</v>
      </c>
      <c r="D313" s="16">
        <v>-2</v>
      </c>
      <c r="E313" s="16">
        <v>2620</v>
      </c>
      <c r="F313" s="16">
        <v>3573</v>
      </c>
      <c r="G313" s="16">
        <v>-5630</v>
      </c>
      <c r="H313" s="16">
        <v>10961</v>
      </c>
    </row>
    <row r="314" spans="1:8" x14ac:dyDescent="0.35">
      <c r="A314" s="16" t="s">
        <v>194</v>
      </c>
      <c r="B314" s="16">
        <v>8193</v>
      </c>
      <c r="C314" s="16">
        <v>1509</v>
      </c>
      <c r="D314" s="16">
        <v>-10</v>
      </c>
      <c r="E314" s="16">
        <v>-2111</v>
      </c>
      <c r="F314" s="16">
        <v>-7649</v>
      </c>
      <c r="G314" s="16">
        <v>2931</v>
      </c>
      <c r="H314" s="16">
        <v>2863</v>
      </c>
    </row>
    <row r="315" spans="1:8" x14ac:dyDescent="0.35">
      <c r="A315" s="16" t="s">
        <v>195</v>
      </c>
      <c r="B315" s="16">
        <v>9129</v>
      </c>
      <c r="C315" s="16">
        <v>-53</v>
      </c>
      <c r="D315" s="16">
        <v>-10</v>
      </c>
      <c r="E315" s="16">
        <v>-1629</v>
      </c>
      <c r="F315" s="16">
        <v>8077</v>
      </c>
      <c r="G315" s="16">
        <v>-2647</v>
      </c>
      <c r="H315" s="16">
        <v>12867</v>
      </c>
    </row>
    <row r="316" spans="1:8" x14ac:dyDescent="0.35">
      <c r="A316" s="16" t="s">
        <v>196</v>
      </c>
      <c r="B316" s="16">
        <v>6795</v>
      </c>
      <c r="C316" s="16">
        <v>-36</v>
      </c>
      <c r="D316" s="16">
        <v>-11</v>
      </c>
      <c r="E316" s="16">
        <v>1575</v>
      </c>
      <c r="F316" s="16">
        <v>10344</v>
      </c>
      <c r="G316" s="16">
        <v>-3717</v>
      </c>
      <c r="H316" s="16">
        <v>14950</v>
      </c>
    </row>
    <row r="317" spans="1:8" x14ac:dyDescent="0.35">
      <c r="A317" s="16" t="s">
        <v>197</v>
      </c>
      <c r="B317" s="16">
        <v>240</v>
      </c>
      <c r="C317" s="16">
        <v>-45</v>
      </c>
      <c r="D317" s="16">
        <v>-610</v>
      </c>
      <c r="E317" s="16">
        <v>-1582</v>
      </c>
      <c r="F317" s="16">
        <v>-14650</v>
      </c>
      <c r="G317" s="16">
        <v>3700</v>
      </c>
      <c r="H317" s="16">
        <v>-12947</v>
      </c>
    </row>
    <row r="318" spans="1:8" x14ac:dyDescent="0.35">
      <c r="A318" s="16" t="s">
        <v>198</v>
      </c>
      <c r="B318" s="16">
        <v>6170</v>
      </c>
      <c r="C318" s="16">
        <v>-47</v>
      </c>
      <c r="D318" s="16">
        <v>-10</v>
      </c>
      <c r="E318" s="16">
        <v>-1909</v>
      </c>
      <c r="F318" s="16">
        <v>-1720</v>
      </c>
      <c r="G318" s="16">
        <v>8500</v>
      </c>
      <c r="H318" s="16">
        <v>10984</v>
      </c>
    </row>
    <row r="319" spans="1:8" x14ac:dyDescent="0.35">
      <c r="A319" s="16" t="s">
        <v>199</v>
      </c>
      <c r="B319" s="16">
        <v>12889</v>
      </c>
      <c r="C319" s="16">
        <v>1098</v>
      </c>
      <c r="D319" s="16">
        <v>-266</v>
      </c>
      <c r="E319" s="16">
        <v>2542</v>
      </c>
      <c r="F319" s="16">
        <v>21133</v>
      </c>
      <c r="G319" s="16">
        <v>1305</v>
      </c>
      <c r="H319" s="16">
        <v>38701</v>
      </c>
    </row>
    <row r="320" spans="1:8" x14ac:dyDescent="0.35">
      <c r="A320" s="16" t="s">
        <v>200</v>
      </c>
      <c r="B320" s="16">
        <v>8088</v>
      </c>
      <c r="C320" s="16">
        <v>-55</v>
      </c>
      <c r="D320" s="16">
        <v>-10</v>
      </c>
      <c r="E320" s="16">
        <v>-2365</v>
      </c>
      <c r="F320" s="16">
        <v>-4330</v>
      </c>
      <c r="G320" s="16">
        <v>5865</v>
      </c>
      <c r="H320" s="16">
        <v>7193</v>
      </c>
    </row>
    <row r="321" spans="1:8" x14ac:dyDescent="0.35">
      <c r="A321" s="16" t="s">
        <v>201</v>
      </c>
      <c r="B321" s="16">
        <v>9861</v>
      </c>
      <c r="C321" s="16">
        <v>-91</v>
      </c>
      <c r="D321" s="16">
        <v>-10</v>
      </c>
      <c r="E321" s="16">
        <v>-2002</v>
      </c>
      <c r="F321" s="16">
        <v>4386</v>
      </c>
      <c r="G321" s="16">
        <v>163</v>
      </c>
      <c r="H321" s="16">
        <v>12307</v>
      </c>
    </row>
    <row r="322" spans="1:8" x14ac:dyDescent="0.35">
      <c r="A322" s="16" t="s">
        <v>202</v>
      </c>
      <c r="B322" s="16">
        <v>14687</v>
      </c>
      <c r="C322" s="16">
        <v>-55</v>
      </c>
      <c r="D322" s="16">
        <v>17238</v>
      </c>
      <c r="E322" s="16">
        <v>1708</v>
      </c>
      <c r="F322" s="16">
        <v>6577</v>
      </c>
      <c r="G322" s="16">
        <v>6525</v>
      </c>
      <c r="H322" s="16">
        <v>46680</v>
      </c>
    </row>
    <row r="323" spans="1:8" x14ac:dyDescent="0.35">
      <c r="A323" s="16" t="s">
        <v>203</v>
      </c>
      <c r="B323" s="16">
        <v>2734</v>
      </c>
      <c r="C323" s="16">
        <v>1141</v>
      </c>
      <c r="D323" s="16">
        <v>8923</v>
      </c>
      <c r="E323" s="16">
        <v>-1329</v>
      </c>
      <c r="F323" s="16">
        <v>-12792</v>
      </c>
      <c r="G323" s="16">
        <v>-1413</v>
      </c>
      <c r="H323" s="16">
        <v>-2736</v>
      </c>
    </row>
    <row r="324" spans="1:8" x14ac:dyDescent="0.35">
      <c r="A324" s="16" t="s">
        <v>204</v>
      </c>
      <c r="B324" s="16">
        <v>6154</v>
      </c>
      <c r="C324" s="16">
        <v>-7</v>
      </c>
      <c r="D324" s="16">
        <v>-10</v>
      </c>
      <c r="E324" s="16">
        <v>-1394</v>
      </c>
      <c r="F324" s="16">
        <v>-4639</v>
      </c>
      <c r="G324" s="16">
        <v>4950</v>
      </c>
      <c r="H324" s="16">
        <v>5054</v>
      </c>
    </row>
    <row r="325" spans="1:8" x14ac:dyDescent="0.35">
      <c r="A325" s="16" t="s">
        <v>205</v>
      </c>
      <c r="B325" s="16">
        <v>16381</v>
      </c>
      <c r="C325" s="16">
        <v>-3</v>
      </c>
      <c r="D325" s="16">
        <v>-10</v>
      </c>
      <c r="E325" s="16">
        <v>3611</v>
      </c>
      <c r="F325" s="16">
        <v>4082</v>
      </c>
      <c r="G325" s="16">
        <v>3932</v>
      </c>
      <c r="H325" s="16">
        <v>27993</v>
      </c>
    </row>
    <row r="326" spans="1:8" x14ac:dyDescent="0.35">
      <c r="A326" s="16" t="s">
        <v>206</v>
      </c>
      <c r="B326" s="16">
        <v>12375</v>
      </c>
      <c r="C326" s="16">
        <v>1742</v>
      </c>
      <c r="D326" s="16">
        <v>295</v>
      </c>
      <c r="E326" s="16">
        <v>-2431</v>
      </c>
      <c r="F326" s="16">
        <v>-5562</v>
      </c>
      <c r="G326" s="16">
        <v>5315</v>
      </c>
      <c r="H326" s="16">
        <v>11734</v>
      </c>
    </row>
    <row r="327" spans="1:8" x14ac:dyDescent="0.35">
      <c r="A327" s="16" t="s">
        <v>207</v>
      </c>
      <c r="B327" s="16">
        <v>15236</v>
      </c>
      <c r="C327" s="16">
        <v>-117</v>
      </c>
      <c r="D327" s="16">
        <v>14</v>
      </c>
      <c r="E327" s="16">
        <v>197</v>
      </c>
      <c r="F327" s="16">
        <v>1741</v>
      </c>
      <c r="G327" s="16">
        <v>3363</v>
      </c>
      <c r="H327" s="16">
        <v>20434</v>
      </c>
    </row>
    <row r="328" spans="1:8" x14ac:dyDescent="0.35">
      <c r="A328" s="16" t="s">
        <v>208</v>
      </c>
      <c r="B328" s="16">
        <v>15536</v>
      </c>
      <c r="C328" s="16">
        <v>-95</v>
      </c>
      <c r="D328" s="16">
        <v>-2289</v>
      </c>
      <c r="E328" s="16">
        <v>3135</v>
      </c>
      <c r="F328" s="16">
        <v>7410</v>
      </c>
      <c r="G328" s="16">
        <v>-1176</v>
      </c>
      <c r="H328" s="16">
        <v>22521</v>
      </c>
    </row>
    <row r="329" spans="1:8" x14ac:dyDescent="0.35">
      <c r="A329" s="16" t="s">
        <v>209</v>
      </c>
      <c r="B329" s="16">
        <v>7148</v>
      </c>
      <c r="C329" s="16">
        <v>-111</v>
      </c>
      <c r="D329" s="16">
        <v>14</v>
      </c>
      <c r="E329" s="16">
        <v>-1042</v>
      </c>
      <c r="F329" s="16">
        <v>-2529</v>
      </c>
      <c r="G329" s="16">
        <v>-1292</v>
      </c>
      <c r="H329" s="16">
        <v>2188</v>
      </c>
    </row>
    <row r="330" spans="1:8" x14ac:dyDescent="0.35">
      <c r="A330" s="16" t="s">
        <v>210</v>
      </c>
      <c r="B330" s="16">
        <v>10013</v>
      </c>
      <c r="C330" s="16">
        <v>-93</v>
      </c>
      <c r="D330" s="16">
        <v>14</v>
      </c>
      <c r="E330" s="16">
        <v>-276</v>
      </c>
      <c r="F330" s="16">
        <v>5142</v>
      </c>
      <c r="G330" s="16">
        <v>-3621</v>
      </c>
      <c r="H330" s="16">
        <v>11179</v>
      </c>
    </row>
    <row r="331" spans="1:8" x14ac:dyDescent="0.35">
      <c r="A331" s="16" t="s">
        <v>211</v>
      </c>
      <c r="B331" s="16">
        <v>16266</v>
      </c>
      <c r="C331" s="16">
        <v>1278</v>
      </c>
      <c r="D331" s="16">
        <v>13</v>
      </c>
      <c r="E331" s="16">
        <v>4817</v>
      </c>
      <c r="F331" s="16">
        <v>9970</v>
      </c>
      <c r="G331" s="16">
        <v>-9130</v>
      </c>
      <c r="H331" s="16">
        <v>23214</v>
      </c>
    </row>
    <row r="332" spans="1:8" x14ac:dyDescent="0.35">
      <c r="A332" s="16" t="s">
        <v>212</v>
      </c>
      <c r="B332" s="16">
        <v>13096</v>
      </c>
      <c r="C332" s="16">
        <v>-91</v>
      </c>
      <c r="D332" s="16">
        <v>176</v>
      </c>
      <c r="E332" s="16">
        <v>-3082</v>
      </c>
      <c r="F332" s="16">
        <v>-5887</v>
      </c>
      <c r="G332" s="16">
        <v>1038</v>
      </c>
      <c r="H332" s="16">
        <v>5250</v>
      </c>
    </row>
    <row r="333" spans="1:8" x14ac:dyDescent="0.35">
      <c r="A333" s="16" t="s">
        <v>213</v>
      </c>
      <c r="B333" s="16">
        <v>12306</v>
      </c>
      <c r="C333" s="16">
        <v>-111</v>
      </c>
      <c r="D333" s="16">
        <v>120</v>
      </c>
      <c r="E333" s="16">
        <v>-2084</v>
      </c>
      <c r="F333" s="16">
        <v>1284</v>
      </c>
      <c r="G333" s="16">
        <v>2868</v>
      </c>
      <c r="H333" s="16">
        <v>14383</v>
      </c>
    </row>
    <row r="334" spans="1:8" x14ac:dyDescent="0.35">
      <c r="A334" s="16" t="s">
        <v>214</v>
      </c>
      <c r="B334" s="16">
        <v>20948</v>
      </c>
      <c r="C334" s="16">
        <v>-80</v>
      </c>
      <c r="D334" s="16">
        <v>25370</v>
      </c>
      <c r="E334" s="16">
        <v>2613</v>
      </c>
      <c r="F334" s="16">
        <v>4530</v>
      </c>
      <c r="G334" s="16">
        <v>3857</v>
      </c>
      <c r="H334" s="16">
        <v>57238</v>
      </c>
    </row>
    <row r="335" spans="1:8" x14ac:dyDescent="0.35">
      <c r="A335" s="16" t="s">
        <v>215</v>
      </c>
      <c r="B335" s="16">
        <v>4746</v>
      </c>
      <c r="C335" s="16">
        <v>-1034</v>
      </c>
      <c r="D335" s="16">
        <v>-25</v>
      </c>
      <c r="E335" s="16">
        <v>-2160</v>
      </c>
      <c r="F335" s="16">
        <v>-6071</v>
      </c>
      <c r="G335" s="16">
        <v>1743</v>
      </c>
      <c r="H335" s="16">
        <v>-2801</v>
      </c>
    </row>
    <row r="336" spans="1:8" x14ac:dyDescent="0.35">
      <c r="A336" s="16" t="s">
        <v>216</v>
      </c>
      <c r="B336" s="16">
        <v>7783</v>
      </c>
      <c r="C336" s="16">
        <v>-2151</v>
      </c>
      <c r="D336" s="16">
        <v>-21</v>
      </c>
      <c r="E336" s="16">
        <v>-2624</v>
      </c>
      <c r="F336" s="16">
        <v>1356</v>
      </c>
      <c r="G336" s="16">
        <v>1748</v>
      </c>
      <c r="H336" s="16">
        <v>6091</v>
      </c>
    </row>
    <row r="337" spans="1:8" x14ac:dyDescent="0.35">
      <c r="A337" s="16" t="s">
        <v>217</v>
      </c>
      <c r="B337" s="16">
        <v>14835</v>
      </c>
      <c r="C337" s="16">
        <v>-2135</v>
      </c>
      <c r="D337" s="16">
        <v>-21</v>
      </c>
      <c r="E337" s="16">
        <v>4754</v>
      </c>
      <c r="F337" s="16">
        <v>11378</v>
      </c>
      <c r="G337" s="16">
        <v>-2756</v>
      </c>
      <c r="H337" s="16">
        <v>26055</v>
      </c>
    </row>
    <row r="338" spans="1:8" x14ac:dyDescent="0.35">
      <c r="A338" s="16" t="s">
        <v>218</v>
      </c>
      <c r="B338" s="16">
        <v>12063</v>
      </c>
      <c r="C338" s="16">
        <v>-111</v>
      </c>
      <c r="D338" s="16">
        <v>-31</v>
      </c>
      <c r="E338" s="16">
        <v>-3299</v>
      </c>
      <c r="F338" s="16">
        <v>-6851</v>
      </c>
      <c r="G338" s="16">
        <v>7560</v>
      </c>
      <c r="H338" s="16">
        <v>9331</v>
      </c>
    </row>
    <row r="339" spans="1:8" x14ac:dyDescent="0.35">
      <c r="A339" s="16" t="s">
        <v>219</v>
      </c>
      <c r="B339" s="16">
        <v>15056</v>
      </c>
      <c r="C339" s="16">
        <v>-2305</v>
      </c>
      <c r="D339" s="16">
        <v>-33</v>
      </c>
      <c r="E339" s="16">
        <v>-2965</v>
      </c>
      <c r="F339" s="16">
        <v>7914</v>
      </c>
      <c r="G339" s="16">
        <v>-1988</v>
      </c>
      <c r="H339" s="16">
        <v>15679</v>
      </c>
    </row>
    <row r="340" spans="1:8" x14ac:dyDescent="0.35">
      <c r="A340" s="16" t="s">
        <v>220</v>
      </c>
      <c r="B340" s="16">
        <v>11561</v>
      </c>
      <c r="C340" s="16">
        <v>-2305</v>
      </c>
      <c r="D340" s="16">
        <v>-34</v>
      </c>
      <c r="E340" s="16">
        <v>1424</v>
      </c>
      <c r="F340" s="16">
        <v>11087</v>
      </c>
      <c r="G340" s="16">
        <v>1662</v>
      </c>
      <c r="H340" s="16">
        <v>23395</v>
      </c>
    </row>
    <row r="341" spans="1:8" x14ac:dyDescent="0.35">
      <c r="A341" s="16" t="s">
        <v>221</v>
      </c>
      <c r="B341" s="16">
        <v>7568</v>
      </c>
      <c r="C341" s="16">
        <v>-633</v>
      </c>
      <c r="D341" s="16">
        <v>-78</v>
      </c>
      <c r="E341" s="16">
        <v>-1854</v>
      </c>
      <c r="F341" s="16">
        <v>-9497</v>
      </c>
      <c r="G341" s="16">
        <v>855</v>
      </c>
      <c r="H341" s="16">
        <v>-3639</v>
      </c>
    </row>
    <row r="342" spans="1:8" x14ac:dyDescent="0.35">
      <c r="A342" s="16" t="s">
        <v>222</v>
      </c>
      <c r="B342" s="16">
        <v>10282</v>
      </c>
      <c r="C342" s="16">
        <v>-606</v>
      </c>
      <c r="D342" s="16">
        <v>-78</v>
      </c>
      <c r="E342" s="16">
        <v>-2776</v>
      </c>
      <c r="F342" s="16">
        <v>-3232</v>
      </c>
      <c r="G342" s="16">
        <v>1535</v>
      </c>
      <c r="H342" s="16">
        <v>5125</v>
      </c>
    </row>
    <row r="343" spans="1:8" x14ac:dyDescent="0.35">
      <c r="A343" s="16" t="s">
        <v>223</v>
      </c>
      <c r="B343" s="16">
        <v>17373</v>
      </c>
      <c r="C343" s="16">
        <v>891</v>
      </c>
      <c r="D343" s="16">
        <v>-79</v>
      </c>
      <c r="E343" s="16">
        <v>5949</v>
      </c>
      <c r="F343" s="16">
        <v>7301</v>
      </c>
      <c r="G343" s="16">
        <v>-6993</v>
      </c>
      <c r="H343" s="16">
        <v>24442</v>
      </c>
    </row>
    <row r="344" spans="1:8" x14ac:dyDescent="0.35">
      <c r="A344" s="16" t="s">
        <v>224</v>
      </c>
      <c r="B344" s="16">
        <v>13030</v>
      </c>
      <c r="C344" s="16">
        <v>-611</v>
      </c>
      <c r="D344" s="16">
        <v>-78</v>
      </c>
      <c r="E344" s="16">
        <v>-3553</v>
      </c>
      <c r="F344" s="16">
        <v>-7084</v>
      </c>
      <c r="G344" s="16">
        <v>-444</v>
      </c>
      <c r="H344" s="16">
        <v>1260</v>
      </c>
    </row>
    <row r="345" spans="1:8" x14ac:dyDescent="0.35">
      <c r="A345" s="16" t="s">
        <v>225</v>
      </c>
      <c r="B345" s="16">
        <v>13955</v>
      </c>
      <c r="C345" s="16">
        <v>-586</v>
      </c>
      <c r="D345" s="16">
        <v>-73</v>
      </c>
      <c r="E345" s="16">
        <v>-3048</v>
      </c>
      <c r="F345" s="16">
        <v>601</v>
      </c>
      <c r="G345" s="16">
        <v>4031</v>
      </c>
      <c r="H345" s="16">
        <v>14880</v>
      </c>
    </row>
    <row r="346" spans="1:8" x14ac:dyDescent="0.35">
      <c r="A346" s="16" t="s">
        <v>226</v>
      </c>
      <c r="B346" s="16">
        <v>17337</v>
      </c>
      <c r="C346" s="16">
        <v>-559</v>
      </c>
      <c r="D346" s="16">
        <v>-71</v>
      </c>
      <c r="E346" s="16">
        <v>1473</v>
      </c>
      <c r="F346" s="16">
        <v>7125</v>
      </c>
      <c r="G346" s="16">
        <v>2395</v>
      </c>
      <c r="H346" s="16">
        <v>27700</v>
      </c>
    </row>
    <row r="347" spans="1:8" x14ac:dyDescent="0.35">
      <c r="A347" s="16" t="s">
        <v>227</v>
      </c>
      <c r="B347" s="16">
        <v>-1013</v>
      </c>
      <c r="C347" s="16">
        <v>638</v>
      </c>
      <c r="D347" s="16">
        <v>-59</v>
      </c>
      <c r="E347" s="16">
        <v>-2092</v>
      </c>
      <c r="F347" s="16">
        <v>-6787</v>
      </c>
      <c r="G347" s="16">
        <v>-6665</v>
      </c>
      <c r="H347" s="16">
        <v>-15978</v>
      </c>
    </row>
    <row r="348" spans="1:8" x14ac:dyDescent="0.35">
      <c r="A348" s="16" t="s">
        <v>228</v>
      </c>
      <c r="B348" s="16">
        <v>6741</v>
      </c>
      <c r="C348" s="16">
        <v>-867</v>
      </c>
      <c r="D348" s="16">
        <v>-59</v>
      </c>
      <c r="E348" s="16">
        <v>-3098</v>
      </c>
      <c r="F348" s="16">
        <v>-3150</v>
      </c>
      <c r="G348" s="16">
        <v>4202</v>
      </c>
      <c r="H348" s="16">
        <v>3769</v>
      </c>
    </row>
    <row r="349" spans="1:8" x14ac:dyDescent="0.35">
      <c r="A349" s="16" t="s">
        <v>229</v>
      </c>
      <c r="B349" s="16">
        <v>14266</v>
      </c>
      <c r="C349" s="16">
        <v>-851</v>
      </c>
      <c r="D349" s="16">
        <v>-57</v>
      </c>
      <c r="E349" s="16">
        <v>6017</v>
      </c>
      <c r="F349" s="16">
        <v>8346</v>
      </c>
      <c r="G349" s="16">
        <v>-1617</v>
      </c>
      <c r="H349" s="16">
        <v>26104</v>
      </c>
    </row>
    <row r="350" spans="1:8" x14ac:dyDescent="0.35">
      <c r="A350" s="16" t="s">
        <v>230</v>
      </c>
      <c r="B350" s="16">
        <v>15452</v>
      </c>
      <c r="C350" s="16">
        <v>1404</v>
      </c>
      <c r="D350" s="16">
        <v>-55</v>
      </c>
      <c r="E350" s="16">
        <v>-4214</v>
      </c>
      <c r="F350" s="16">
        <v>-10801</v>
      </c>
      <c r="G350" s="16">
        <v>4769</v>
      </c>
      <c r="H350" s="16">
        <v>6555</v>
      </c>
    </row>
    <row r="351" spans="1:8" x14ac:dyDescent="0.35">
      <c r="A351" s="16" t="s">
        <v>231</v>
      </c>
      <c r="B351" s="16">
        <v>11271</v>
      </c>
      <c r="C351" s="16">
        <v>-823</v>
      </c>
      <c r="D351" s="16">
        <v>-55</v>
      </c>
      <c r="E351" s="16">
        <v>-3172</v>
      </c>
      <c r="F351" s="16">
        <v>4864</v>
      </c>
      <c r="G351" s="16">
        <v>-1521</v>
      </c>
      <c r="H351" s="16">
        <v>10564</v>
      </c>
    </row>
    <row r="352" spans="1:8" x14ac:dyDescent="0.35">
      <c r="A352" s="16" t="s">
        <v>232</v>
      </c>
      <c r="B352" s="16">
        <v>11633</v>
      </c>
      <c r="C352" s="16">
        <v>-869</v>
      </c>
      <c r="D352" s="16">
        <v>-61</v>
      </c>
      <c r="E352" s="16">
        <v>1350</v>
      </c>
      <c r="F352" s="16">
        <v>10826</v>
      </c>
      <c r="G352" s="16">
        <v>-28</v>
      </c>
      <c r="H352" s="16">
        <v>22851</v>
      </c>
    </row>
    <row r="353" spans="1:8" x14ac:dyDescent="0.35">
      <c r="A353" s="16" t="s">
        <v>233</v>
      </c>
      <c r="B353" s="16">
        <v>2488</v>
      </c>
      <c r="C353" s="16">
        <v>-701</v>
      </c>
      <c r="D353" s="16">
        <v>-95</v>
      </c>
      <c r="E353" s="16">
        <v>-1909</v>
      </c>
      <c r="F353" s="16">
        <v>-7246</v>
      </c>
      <c r="G353" s="16">
        <v>1986</v>
      </c>
      <c r="H353" s="16">
        <v>-5477</v>
      </c>
    </row>
    <row r="354" spans="1:8" x14ac:dyDescent="0.35">
      <c r="A354" s="16" t="s">
        <v>234</v>
      </c>
      <c r="B354" s="16">
        <v>9834</v>
      </c>
      <c r="C354" s="16">
        <v>-804</v>
      </c>
      <c r="D354" s="16">
        <v>-117</v>
      </c>
      <c r="E354" s="16">
        <v>2286</v>
      </c>
      <c r="F354" s="16">
        <v>377</v>
      </c>
      <c r="G354" s="16">
        <v>-2093</v>
      </c>
      <c r="H354" s="16">
        <v>9483</v>
      </c>
    </row>
    <row r="355" spans="1:8" x14ac:dyDescent="0.35">
      <c r="A355" s="16" t="s">
        <v>235</v>
      </c>
      <c r="B355" s="16">
        <v>13666</v>
      </c>
      <c r="C355" s="16">
        <v>791</v>
      </c>
      <c r="D355" s="16">
        <v>-118</v>
      </c>
      <c r="E355" s="16">
        <v>6249</v>
      </c>
      <c r="F355" s="16">
        <v>7700</v>
      </c>
      <c r="G355" s="16">
        <v>-6197</v>
      </c>
      <c r="H355" s="16">
        <v>22091</v>
      </c>
    </row>
    <row r="356" spans="1:8" x14ac:dyDescent="0.35">
      <c r="A356" s="16" t="s">
        <v>236</v>
      </c>
      <c r="B356" s="16">
        <v>10131</v>
      </c>
      <c r="C356" s="16">
        <v>-728</v>
      </c>
      <c r="D356" s="16">
        <v>-117</v>
      </c>
      <c r="E356" s="16">
        <v>-4360</v>
      </c>
      <c r="F356" s="16">
        <v>-7846</v>
      </c>
      <c r="G356" s="16">
        <v>-38</v>
      </c>
      <c r="H356" s="16">
        <v>-2958</v>
      </c>
    </row>
    <row r="357" spans="1:8" x14ac:dyDescent="0.35">
      <c r="A357" s="16" t="s">
        <v>237</v>
      </c>
      <c r="B357" s="16">
        <v>10213</v>
      </c>
      <c r="C357" s="16">
        <v>-665</v>
      </c>
      <c r="D357" s="16">
        <v>-117</v>
      </c>
      <c r="E357" s="16">
        <v>-3815</v>
      </c>
      <c r="F357" s="16">
        <v>406</v>
      </c>
      <c r="G357" s="16">
        <v>3218</v>
      </c>
      <c r="H357" s="16">
        <v>9240</v>
      </c>
    </row>
    <row r="358" spans="1:8" x14ac:dyDescent="0.35">
      <c r="A358" s="16" t="s">
        <v>238</v>
      </c>
      <c r="B358" s="16">
        <v>14282</v>
      </c>
      <c r="C358" s="16">
        <v>-727</v>
      </c>
      <c r="D358" s="16">
        <v>-124</v>
      </c>
      <c r="E358" s="16">
        <v>2041</v>
      </c>
      <c r="F358" s="16">
        <v>8061</v>
      </c>
      <c r="G358" s="16">
        <v>-176</v>
      </c>
      <c r="H358" s="16">
        <v>23357</v>
      </c>
    </row>
    <row r="359" spans="1:8" x14ac:dyDescent="0.35">
      <c r="A359" s="16" t="s">
        <v>239</v>
      </c>
      <c r="B359" s="16">
        <v>-1003</v>
      </c>
      <c r="C359" s="16">
        <v>1296</v>
      </c>
      <c r="D359" s="16">
        <v>-796</v>
      </c>
      <c r="E359" s="16">
        <v>-1682</v>
      </c>
      <c r="F359" s="16">
        <v>-11941</v>
      </c>
      <c r="G359" s="16">
        <v>-2555</v>
      </c>
      <c r="H359" s="16">
        <v>-16681</v>
      </c>
    </row>
    <row r="360" spans="1:8" x14ac:dyDescent="0.35">
      <c r="A360" s="16" t="s">
        <v>240</v>
      </c>
      <c r="B360" s="16">
        <v>9543</v>
      </c>
      <c r="C360" s="16">
        <v>-343</v>
      </c>
      <c r="D360" s="16">
        <v>-49</v>
      </c>
      <c r="E360" s="16">
        <v>-2975</v>
      </c>
      <c r="F360" s="16">
        <v>-4938</v>
      </c>
      <c r="G360" s="16">
        <v>4113</v>
      </c>
      <c r="H360" s="16">
        <v>5351</v>
      </c>
    </row>
    <row r="361" spans="1:8" x14ac:dyDescent="0.35">
      <c r="A361" s="16" t="s">
        <v>241</v>
      </c>
      <c r="B361" s="16">
        <v>5644</v>
      </c>
      <c r="C361" s="16">
        <v>-24</v>
      </c>
      <c r="D361" s="16">
        <v>-48</v>
      </c>
      <c r="E361" s="16">
        <v>7910</v>
      </c>
      <c r="F361" s="16">
        <v>6950</v>
      </c>
      <c r="G361" s="16">
        <v>3836</v>
      </c>
      <c r="H361" s="16">
        <v>24268</v>
      </c>
    </row>
    <row r="362" spans="1:8" x14ac:dyDescent="0.35">
      <c r="A362" s="16" t="s">
        <v>242</v>
      </c>
      <c r="B362" s="16">
        <v>21874</v>
      </c>
      <c r="C362" s="16">
        <v>1804</v>
      </c>
      <c r="D362" s="16">
        <v>-7674</v>
      </c>
      <c r="E362" s="16">
        <v>-4627</v>
      </c>
      <c r="F362" s="16">
        <v>-9036</v>
      </c>
      <c r="G362" s="16">
        <v>-9200</v>
      </c>
      <c r="H362" s="16">
        <v>-6859</v>
      </c>
    </row>
    <row r="363" spans="1:8" x14ac:dyDescent="0.35">
      <c r="A363" s="16" t="s">
        <v>243</v>
      </c>
      <c r="B363" s="16">
        <v>15191</v>
      </c>
      <c r="C363" s="16">
        <v>-601</v>
      </c>
      <c r="D363" s="16">
        <v>-2816</v>
      </c>
      <c r="E363" s="16">
        <v>-3671</v>
      </c>
      <c r="F363" s="16">
        <v>3403</v>
      </c>
      <c r="G363" s="16">
        <v>1350</v>
      </c>
      <c r="H363" s="16">
        <v>12856</v>
      </c>
    </row>
    <row r="364" spans="1:8" x14ac:dyDescent="0.35">
      <c r="A364" s="16" t="s">
        <v>244</v>
      </c>
      <c r="B364" s="16">
        <v>10294</v>
      </c>
      <c r="C364" s="16">
        <v>-555</v>
      </c>
      <c r="D364" s="16">
        <v>-736</v>
      </c>
      <c r="E364" s="16">
        <v>2352</v>
      </c>
      <c r="F364" s="16">
        <v>10525</v>
      </c>
      <c r="G364" s="16">
        <v>-886</v>
      </c>
      <c r="H364" s="16">
        <v>20994</v>
      </c>
    </row>
    <row r="365" spans="1:8" x14ac:dyDescent="0.35">
      <c r="A365" s="16" t="s">
        <v>245</v>
      </c>
      <c r="B365" s="16">
        <v>2815</v>
      </c>
      <c r="C365" s="16">
        <v>-643</v>
      </c>
      <c r="D365" s="16">
        <v>-735</v>
      </c>
      <c r="E365" s="16">
        <v>-986</v>
      </c>
      <c r="F365" s="16">
        <v>-7715</v>
      </c>
      <c r="G365" s="16">
        <v>2544</v>
      </c>
      <c r="H365" s="16">
        <v>-4720</v>
      </c>
    </row>
    <row r="366" spans="1:8" x14ac:dyDescent="0.35">
      <c r="A366" s="16" t="s">
        <v>246</v>
      </c>
      <c r="B366" s="16">
        <v>10941</v>
      </c>
      <c r="C366" s="16">
        <v>-481</v>
      </c>
      <c r="D366" s="16">
        <v>-580</v>
      </c>
      <c r="E366" s="16">
        <v>-2240</v>
      </c>
      <c r="F366" s="16">
        <v>-253</v>
      </c>
      <c r="G366" s="16">
        <v>1250</v>
      </c>
      <c r="H366" s="16">
        <v>8637</v>
      </c>
    </row>
    <row r="367" spans="1:8" x14ac:dyDescent="0.35">
      <c r="A367" s="16" t="s">
        <v>247</v>
      </c>
      <c r="B367" s="16">
        <v>13939</v>
      </c>
      <c r="C367" s="16">
        <v>1280</v>
      </c>
      <c r="D367" s="16">
        <v>-124</v>
      </c>
      <c r="E367" s="16">
        <v>6859</v>
      </c>
      <c r="F367" s="16">
        <v>7619</v>
      </c>
      <c r="G367" s="16">
        <v>-7505</v>
      </c>
      <c r="H367" s="16">
        <v>22068</v>
      </c>
    </row>
    <row r="368" spans="1:8" x14ac:dyDescent="0.35">
      <c r="A368" s="16" t="s">
        <v>248</v>
      </c>
      <c r="B368" s="16">
        <v>12393</v>
      </c>
      <c r="C368" s="16">
        <v>-539</v>
      </c>
      <c r="D368" s="16">
        <v>-169</v>
      </c>
      <c r="E368" s="16">
        <v>-4120</v>
      </c>
      <c r="F368" s="16">
        <v>-6707</v>
      </c>
      <c r="G368" s="16">
        <v>2202</v>
      </c>
      <c r="H368" s="16">
        <v>3060</v>
      </c>
    </row>
    <row r="369" spans="1:8" x14ac:dyDescent="0.35">
      <c r="A369" s="16" t="s">
        <v>249</v>
      </c>
      <c r="B369" s="16">
        <v>12629</v>
      </c>
      <c r="C369" s="16">
        <v>-473</v>
      </c>
      <c r="D369" s="16">
        <v>-105</v>
      </c>
      <c r="E369" s="16">
        <v>-3503</v>
      </c>
      <c r="F369" s="16">
        <v>-302</v>
      </c>
      <c r="G369" s="16">
        <v>3728</v>
      </c>
      <c r="H369" s="16">
        <v>11974</v>
      </c>
    </row>
    <row r="370" spans="1:8" x14ac:dyDescent="0.35">
      <c r="A370" s="16" t="s">
        <v>250</v>
      </c>
      <c r="B370" s="16">
        <v>14440</v>
      </c>
      <c r="C370" s="16">
        <v>-431</v>
      </c>
      <c r="D370" s="16">
        <v>-1234</v>
      </c>
      <c r="E370" s="16">
        <v>746</v>
      </c>
      <c r="F370" s="16">
        <v>6682</v>
      </c>
      <c r="G370" s="16">
        <v>2435</v>
      </c>
      <c r="H370" s="16">
        <v>22638</v>
      </c>
    </row>
    <row r="371" spans="1:8" x14ac:dyDescent="0.35">
      <c r="A371" s="16" t="s">
        <v>251</v>
      </c>
      <c r="B371" s="16">
        <v>-4206</v>
      </c>
      <c r="C371" s="16">
        <v>1335</v>
      </c>
      <c r="D371" s="16">
        <v>-1</v>
      </c>
      <c r="E371" s="16">
        <v>-560</v>
      </c>
      <c r="F371" s="16">
        <v>-8100</v>
      </c>
      <c r="G371" s="16">
        <v>-5537</v>
      </c>
      <c r="H371" s="16">
        <v>-17069</v>
      </c>
    </row>
    <row r="372" spans="1:8" x14ac:dyDescent="0.35">
      <c r="A372" s="16" t="s">
        <v>252</v>
      </c>
      <c r="B372" s="16">
        <v>2763</v>
      </c>
      <c r="C372" s="16">
        <v>-372</v>
      </c>
      <c r="D372" s="16">
        <v>-720</v>
      </c>
      <c r="E372" s="16">
        <v>-3144</v>
      </c>
      <c r="F372" s="16">
        <v>-3681</v>
      </c>
      <c r="G372" s="16">
        <v>3772</v>
      </c>
      <c r="H372" s="16">
        <v>-1382</v>
      </c>
    </row>
    <row r="373" spans="1:8" x14ac:dyDescent="0.35">
      <c r="A373" s="16" t="s">
        <v>253</v>
      </c>
      <c r="B373" s="16">
        <v>10851</v>
      </c>
      <c r="C373" s="16">
        <v>-353</v>
      </c>
      <c r="D373" s="16">
        <v>-3833</v>
      </c>
      <c r="E373" s="16">
        <v>7768</v>
      </c>
      <c r="F373" s="16">
        <v>8878</v>
      </c>
      <c r="G373" s="16">
        <v>-913</v>
      </c>
      <c r="H373" s="16">
        <v>22398</v>
      </c>
    </row>
    <row r="374" spans="1:8" x14ac:dyDescent="0.35">
      <c r="A374" s="16" t="s">
        <v>254</v>
      </c>
      <c r="B374" s="16">
        <v>18494</v>
      </c>
      <c r="C374" s="16">
        <v>2547</v>
      </c>
      <c r="D374" s="16">
        <v>-68</v>
      </c>
      <c r="E374" s="16">
        <v>-4511</v>
      </c>
      <c r="F374" s="16">
        <v>-7578</v>
      </c>
      <c r="G374" s="16">
        <v>-1265</v>
      </c>
      <c r="H374" s="16">
        <v>7619</v>
      </c>
    </row>
    <row r="375" spans="1:8" x14ac:dyDescent="0.35">
      <c r="A375" s="16" t="s">
        <v>255</v>
      </c>
      <c r="B375" s="16">
        <v>4906</v>
      </c>
      <c r="C375" s="16">
        <v>-385</v>
      </c>
      <c r="D375" s="16">
        <v>-299</v>
      </c>
      <c r="E375" s="16">
        <v>-3617</v>
      </c>
      <c r="F375" s="16">
        <v>3473</v>
      </c>
      <c r="G375" s="16">
        <v>5609</v>
      </c>
      <c r="H375" s="16">
        <v>9687</v>
      </c>
    </row>
    <row r="376" spans="1:8" x14ac:dyDescent="0.35">
      <c r="A376" s="16" t="s">
        <v>256</v>
      </c>
      <c r="B376" s="16">
        <v>5001</v>
      </c>
      <c r="C376" s="16">
        <v>-562</v>
      </c>
      <c r="D376" s="16">
        <v>-217</v>
      </c>
      <c r="E376" s="16">
        <v>1373</v>
      </c>
      <c r="F376" s="16">
        <v>6746</v>
      </c>
      <c r="G376" s="16">
        <v>-729</v>
      </c>
      <c r="H376" s="16">
        <v>11612</v>
      </c>
    </row>
    <row r="377" spans="1:8" x14ac:dyDescent="0.35">
      <c r="A377" s="16" t="s">
        <v>257</v>
      </c>
      <c r="B377" s="16">
        <v>3926</v>
      </c>
      <c r="C377" s="16">
        <v>-496</v>
      </c>
      <c r="D377" s="16">
        <v>-4948</v>
      </c>
      <c r="E377" s="16">
        <v>-628</v>
      </c>
      <c r="F377" s="16">
        <v>-7075</v>
      </c>
      <c r="G377" s="16">
        <v>945</v>
      </c>
      <c r="H377" s="16">
        <v>-8276</v>
      </c>
    </row>
    <row r="378" spans="1:8" x14ac:dyDescent="0.35">
      <c r="A378" s="16" t="s">
        <v>258</v>
      </c>
      <c r="B378" s="16">
        <v>7521</v>
      </c>
      <c r="C378" s="16">
        <v>-631</v>
      </c>
      <c r="D378" s="16">
        <v>-3980</v>
      </c>
      <c r="E378" s="16">
        <v>4418</v>
      </c>
      <c r="F378" s="16">
        <v>1703</v>
      </c>
      <c r="G378" s="16">
        <v>201</v>
      </c>
      <c r="H378" s="16">
        <v>9232</v>
      </c>
    </row>
    <row r="379" spans="1:8" x14ac:dyDescent="0.35">
      <c r="A379" s="16" t="s">
        <v>259</v>
      </c>
      <c r="B379" s="16">
        <v>11426</v>
      </c>
      <c r="C379" s="16">
        <v>1343</v>
      </c>
      <c r="D379" s="16">
        <v>-7396</v>
      </c>
      <c r="E379" s="16">
        <v>6954</v>
      </c>
      <c r="F379" s="16">
        <v>8104</v>
      </c>
      <c r="G379" s="16">
        <v>-6794</v>
      </c>
      <c r="H379" s="16">
        <v>13637</v>
      </c>
    </row>
    <row r="380" spans="1:8" x14ac:dyDescent="0.35">
      <c r="A380" s="16" t="s">
        <v>260</v>
      </c>
      <c r="B380" s="16">
        <v>11288</v>
      </c>
      <c r="C380" s="16">
        <v>-489</v>
      </c>
      <c r="D380" s="16">
        <v>-5525</v>
      </c>
      <c r="E380" s="16">
        <v>-4552</v>
      </c>
      <c r="F380" s="16">
        <v>-7789</v>
      </c>
      <c r="G380" s="16">
        <v>446</v>
      </c>
      <c r="H380" s="16">
        <v>-6621</v>
      </c>
    </row>
    <row r="381" spans="1:8" x14ac:dyDescent="0.35">
      <c r="A381" s="16" t="s">
        <v>261</v>
      </c>
      <c r="B381" s="16">
        <v>9660</v>
      </c>
      <c r="C381" s="16">
        <v>43</v>
      </c>
      <c r="D381" s="16">
        <v>-19</v>
      </c>
      <c r="E381" s="16">
        <v>-3506</v>
      </c>
      <c r="F381" s="16">
        <v>404</v>
      </c>
      <c r="G381" s="16">
        <v>3468</v>
      </c>
      <c r="H381" s="16">
        <v>10050</v>
      </c>
    </row>
    <row r="382" spans="1:8" x14ac:dyDescent="0.35">
      <c r="A382" s="16" t="s">
        <v>262</v>
      </c>
      <c r="B382" s="16">
        <v>10944</v>
      </c>
      <c r="C382" s="16">
        <v>-672</v>
      </c>
      <c r="D382" s="16">
        <v>-146</v>
      </c>
      <c r="E382" s="16">
        <v>2291</v>
      </c>
      <c r="F382" s="16">
        <v>6609</v>
      </c>
      <c r="G382" s="16">
        <v>3362</v>
      </c>
      <c r="H382" s="16">
        <v>22388</v>
      </c>
    </row>
    <row r="383" spans="1:8" x14ac:dyDescent="0.35">
      <c r="A383" s="16" t="s">
        <v>263</v>
      </c>
      <c r="B383" s="16">
        <v>-402</v>
      </c>
      <c r="C383" s="16">
        <v>1321</v>
      </c>
      <c r="D383" s="16">
        <v>-2282</v>
      </c>
      <c r="E383" s="16">
        <v>-206</v>
      </c>
      <c r="F383" s="16">
        <v>-10574</v>
      </c>
      <c r="G383" s="16">
        <v>-1940</v>
      </c>
      <c r="H383" s="16">
        <v>-14083</v>
      </c>
    </row>
    <row r="384" spans="1:8" x14ac:dyDescent="0.35">
      <c r="A384" s="16" t="s">
        <v>264</v>
      </c>
      <c r="B384" s="16">
        <v>10898</v>
      </c>
      <c r="C384" s="16">
        <v>-387</v>
      </c>
      <c r="D384" s="16">
        <v>-49</v>
      </c>
      <c r="E384" s="16">
        <v>-3671</v>
      </c>
      <c r="F384" s="16">
        <v>-3491</v>
      </c>
      <c r="G384" s="16">
        <v>1681</v>
      </c>
      <c r="H384" s="16">
        <v>4981</v>
      </c>
    </row>
    <row r="385" spans="1:8" x14ac:dyDescent="0.35">
      <c r="A385" s="16" t="s">
        <v>265</v>
      </c>
      <c r="B385" s="16">
        <v>7442</v>
      </c>
      <c r="C385" s="16">
        <v>-1140</v>
      </c>
      <c r="D385" s="16">
        <v>-4429</v>
      </c>
      <c r="E385" s="16">
        <v>7415</v>
      </c>
      <c r="F385" s="16">
        <v>8664</v>
      </c>
      <c r="G385" s="16">
        <v>1633</v>
      </c>
      <c r="H385" s="16">
        <v>19585</v>
      </c>
    </row>
    <row r="386" spans="1:8" x14ac:dyDescent="0.35">
      <c r="A386" s="16" t="s">
        <v>266</v>
      </c>
      <c r="B386" s="16">
        <v>17831</v>
      </c>
      <c r="C386" s="16">
        <v>2719</v>
      </c>
      <c r="D386" s="16">
        <v>17</v>
      </c>
      <c r="E386" s="16">
        <v>-4771</v>
      </c>
      <c r="F386" s="16">
        <v>-9813</v>
      </c>
      <c r="G386" s="16">
        <v>-1863</v>
      </c>
      <c r="H386" s="16">
        <v>4120</v>
      </c>
    </row>
    <row r="387" spans="1:8" x14ac:dyDescent="0.35">
      <c r="A387" s="16" t="s">
        <v>267</v>
      </c>
      <c r="B387" s="16">
        <v>9502</v>
      </c>
      <c r="C387" s="16">
        <v>-388</v>
      </c>
      <c r="D387" s="16">
        <v>12</v>
      </c>
      <c r="E387" s="16">
        <v>-3150</v>
      </c>
      <c r="F387" s="16">
        <v>2773</v>
      </c>
      <c r="G387" s="16">
        <v>4580</v>
      </c>
      <c r="H387" s="16">
        <v>13329</v>
      </c>
    </row>
    <row r="388" spans="1:8" x14ac:dyDescent="0.35">
      <c r="A388" s="16" t="s">
        <v>268</v>
      </c>
      <c r="B388" s="16">
        <v>9492</v>
      </c>
      <c r="C388" s="16">
        <v>-605</v>
      </c>
      <c r="D388" s="16">
        <v>-73</v>
      </c>
      <c r="E388" s="16">
        <v>1599</v>
      </c>
      <c r="F388" s="16">
        <v>8033</v>
      </c>
      <c r="G388" s="16">
        <v>-893</v>
      </c>
      <c r="H388" s="16">
        <v>17553</v>
      </c>
    </row>
    <row r="389" spans="1:8" x14ac:dyDescent="0.35">
      <c r="A389" s="16" t="s">
        <v>269</v>
      </c>
      <c r="B389" s="16">
        <v>3490</v>
      </c>
      <c r="C389" s="16">
        <v>-503</v>
      </c>
      <c r="D389" s="16">
        <v>10</v>
      </c>
      <c r="E389" s="16">
        <v>70</v>
      </c>
      <c r="F389" s="16">
        <v>-6580</v>
      </c>
      <c r="G389" s="16">
        <v>222</v>
      </c>
      <c r="H389" s="16">
        <v>-3291</v>
      </c>
    </row>
    <row r="390" spans="1:8" x14ac:dyDescent="0.35">
      <c r="A390" s="16" t="s">
        <v>270</v>
      </c>
      <c r="B390" s="16">
        <v>7569</v>
      </c>
      <c r="C390" s="16">
        <v>-299</v>
      </c>
      <c r="D390" s="16">
        <v>-636</v>
      </c>
      <c r="E390" s="16">
        <v>-3637</v>
      </c>
      <c r="F390" s="16">
        <v>1653</v>
      </c>
      <c r="G390" s="16">
        <v>-2224</v>
      </c>
      <c r="H390" s="16">
        <v>2426</v>
      </c>
    </row>
    <row r="391" spans="1:8" x14ac:dyDescent="0.35">
      <c r="A391" s="16" t="s">
        <v>271</v>
      </c>
      <c r="B391" s="16">
        <v>12170</v>
      </c>
      <c r="C391" s="16">
        <v>940</v>
      </c>
      <c r="D391" s="16">
        <v>-348</v>
      </c>
      <c r="E391" s="16">
        <v>7173</v>
      </c>
      <c r="F391" s="16">
        <v>9267</v>
      </c>
      <c r="G391" s="16">
        <v>-8470</v>
      </c>
      <c r="H391" s="16">
        <v>20732</v>
      </c>
    </row>
    <row r="392" spans="1:8" x14ac:dyDescent="0.35">
      <c r="A392" s="16" t="s">
        <v>272</v>
      </c>
      <c r="B392" s="16">
        <v>7407</v>
      </c>
      <c r="C392" s="16">
        <v>-606</v>
      </c>
      <c r="D392" s="16">
        <v>-49</v>
      </c>
      <c r="E392" s="16">
        <v>-4390</v>
      </c>
      <c r="F392" s="16">
        <v>-4491</v>
      </c>
      <c r="G392" s="16">
        <v>-2924</v>
      </c>
      <c r="H392" s="16">
        <v>-5053</v>
      </c>
    </row>
    <row r="393" spans="1:8" x14ac:dyDescent="0.35">
      <c r="A393" s="16" t="s">
        <v>273</v>
      </c>
      <c r="B393" s="16">
        <v>7573</v>
      </c>
      <c r="C393" s="16">
        <v>-441</v>
      </c>
      <c r="D393" s="16">
        <v>-213</v>
      </c>
      <c r="E393" s="16">
        <v>-3099</v>
      </c>
      <c r="F393" s="16">
        <v>2963</v>
      </c>
      <c r="G393" s="16">
        <v>-52</v>
      </c>
      <c r="H393" s="16">
        <v>6731</v>
      </c>
    </row>
    <row r="394" spans="1:8" x14ac:dyDescent="0.35">
      <c r="A394" s="16" t="s">
        <v>274</v>
      </c>
      <c r="B394" s="16">
        <v>11424</v>
      </c>
      <c r="C394" s="16">
        <v>-1351</v>
      </c>
      <c r="D394" s="16">
        <v>-27</v>
      </c>
      <c r="E394" s="16">
        <v>2190</v>
      </c>
      <c r="F394" s="16">
        <v>6757</v>
      </c>
      <c r="G394" s="16">
        <v>3019</v>
      </c>
      <c r="H394" s="16">
        <v>22012</v>
      </c>
    </row>
    <row r="395" spans="1:8" x14ac:dyDescent="0.35">
      <c r="A395" s="16" t="s">
        <v>275</v>
      </c>
      <c r="B395" s="16">
        <v>-6513</v>
      </c>
      <c r="C395" s="16">
        <v>954</v>
      </c>
      <c r="D395" s="16">
        <v>-152</v>
      </c>
      <c r="E395" s="16">
        <v>1425</v>
      </c>
      <c r="F395" s="16">
        <v>-9466</v>
      </c>
      <c r="G395" s="16">
        <v>-5294</v>
      </c>
      <c r="H395" s="16">
        <v>-19046</v>
      </c>
    </row>
    <row r="396" spans="1:8" x14ac:dyDescent="0.35">
      <c r="A396" s="16" t="s">
        <v>276</v>
      </c>
      <c r="B396" s="16">
        <v>7106</v>
      </c>
      <c r="C396" s="16">
        <v>-536</v>
      </c>
      <c r="D396" s="16">
        <v>-415</v>
      </c>
      <c r="E396" s="16">
        <v>-3212</v>
      </c>
      <c r="F396" s="16">
        <v>-1880</v>
      </c>
      <c r="G396" s="16">
        <v>1680</v>
      </c>
      <c r="H396" s="16">
        <v>2743</v>
      </c>
    </row>
    <row r="397" spans="1:8" x14ac:dyDescent="0.35">
      <c r="A397" s="16" t="s">
        <v>277</v>
      </c>
      <c r="B397" s="16">
        <v>6088</v>
      </c>
      <c r="C397" s="16">
        <v>-744</v>
      </c>
      <c r="D397" s="16">
        <v>-1116</v>
      </c>
      <c r="E397" s="16">
        <v>8405</v>
      </c>
      <c r="F397" s="16">
        <v>8243</v>
      </c>
      <c r="G397" s="16">
        <v>526</v>
      </c>
      <c r="H397" s="16">
        <v>21402</v>
      </c>
    </row>
    <row r="398" spans="1:8" x14ac:dyDescent="0.35">
      <c r="A398" s="16" t="s">
        <v>278</v>
      </c>
      <c r="B398" s="16">
        <v>14242</v>
      </c>
      <c r="C398" s="16">
        <v>2728</v>
      </c>
      <c r="D398" s="16">
        <v>-698</v>
      </c>
      <c r="E398" s="16">
        <v>-4465</v>
      </c>
      <c r="F398" s="16">
        <v>-10048</v>
      </c>
      <c r="G398" s="16">
        <v>-2977</v>
      </c>
      <c r="H398" s="16">
        <v>-1218</v>
      </c>
    </row>
    <row r="399" spans="1:8" x14ac:dyDescent="0.35">
      <c r="A399" s="16" t="s">
        <v>279</v>
      </c>
      <c r="B399" s="16">
        <v>8069</v>
      </c>
      <c r="C399" s="16">
        <v>-580</v>
      </c>
      <c r="D399" s="16">
        <v>-1803</v>
      </c>
      <c r="E399" s="16">
        <v>-2893</v>
      </c>
      <c r="F399" s="16">
        <v>4171</v>
      </c>
      <c r="G399" s="16">
        <v>5308</v>
      </c>
      <c r="H399" s="16">
        <v>12272</v>
      </c>
    </row>
    <row r="400" spans="1:8" x14ac:dyDescent="0.35">
      <c r="A400" s="16" t="s">
        <v>280</v>
      </c>
      <c r="B400" s="16">
        <v>10371</v>
      </c>
      <c r="C400" s="16">
        <v>-424</v>
      </c>
      <c r="D400" s="16">
        <v>-2513</v>
      </c>
      <c r="E400" s="16">
        <v>1623</v>
      </c>
      <c r="F400" s="16">
        <v>7512</v>
      </c>
      <c r="G400" s="16">
        <v>570</v>
      </c>
      <c r="H400" s="16">
        <v>17139</v>
      </c>
    </row>
    <row r="401" spans="1:8" x14ac:dyDescent="0.35">
      <c r="A401" s="16" t="s">
        <v>281</v>
      </c>
      <c r="B401" s="16">
        <v>2652</v>
      </c>
      <c r="C401" s="16">
        <v>-241</v>
      </c>
      <c r="D401" s="16">
        <v>-1264</v>
      </c>
      <c r="E401" s="16">
        <v>180</v>
      </c>
      <c r="F401" s="16">
        <v>-5539</v>
      </c>
      <c r="G401" s="16">
        <v>2969</v>
      </c>
      <c r="H401" s="16">
        <v>-1243</v>
      </c>
    </row>
    <row r="402" spans="1:8" x14ac:dyDescent="0.35">
      <c r="A402" s="16" t="s">
        <v>282</v>
      </c>
      <c r="B402" s="16">
        <v>7389</v>
      </c>
      <c r="C402" s="16">
        <v>-898</v>
      </c>
      <c r="D402" s="16">
        <v>-2940</v>
      </c>
      <c r="E402" s="16">
        <v>-3331</v>
      </c>
      <c r="F402" s="16">
        <v>1475</v>
      </c>
      <c r="G402" s="16">
        <v>-3130</v>
      </c>
      <c r="H402" s="16">
        <v>-1435</v>
      </c>
    </row>
    <row r="403" spans="1:8" x14ac:dyDescent="0.35">
      <c r="A403" s="16" t="s">
        <v>283</v>
      </c>
      <c r="B403" s="16">
        <v>11104</v>
      </c>
      <c r="C403" s="16">
        <v>1390</v>
      </c>
      <c r="D403" s="16">
        <v>-769</v>
      </c>
      <c r="E403" s="16">
        <v>7145</v>
      </c>
      <c r="F403" s="16">
        <v>9934</v>
      </c>
      <c r="G403" s="16">
        <v>-8183</v>
      </c>
      <c r="H403" s="16">
        <v>20621</v>
      </c>
    </row>
    <row r="404" spans="1:8" x14ac:dyDescent="0.35">
      <c r="A404" s="16" t="s">
        <v>284</v>
      </c>
      <c r="B404" s="16">
        <v>8579</v>
      </c>
      <c r="C404" s="16">
        <v>-2148</v>
      </c>
      <c r="D404" s="16">
        <v>-1611</v>
      </c>
      <c r="E404" s="16">
        <v>-4459</v>
      </c>
      <c r="F404" s="16">
        <v>-6361</v>
      </c>
      <c r="G404" s="16">
        <v>4491</v>
      </c>
      <c r="H404" s="16">
        <v>-1509</v>
      </c>
    </row>
    <row r="405" spans="1:8" x14ac:dyDescent="0.35">
      <c r="A405" s="16" t="s">
        <v>285</v>
      </c>
      <c r="B405" s="16">
        <v>8203</v>
      </c>
      <c r="C405" s="16">
        <v>-1898</v>
      </c>
      <c r="D405" s="16">
        <v>-265</v>
      </c>
      <c r="E405" s="16">
        <v>-2124</v>
      </c>
      <c r="F405" s="16">
        <v>-1</v>
      </c>
      <c r="G405" s="16">
        <v>2678</v>
      </c>
      <c r="H405" s="16">
        <v>6593</v>
      </c>
    </row>
    <row r="406" spans="1:8" x14ac:dyDescent="0.35">
      <c r="A406" s="16" t="s">
        <v>286</v>
      </c>
      <c r="B406" s="16">
        <v>8389</v>
      </c>
      <c r="C406" s="16">
        <v>-7543</v>
      </c>
      <c r="D406" s="16">
        <v>-373</v>
      </c>
      <c r="E406" s="16">
        <v>2501</v>
      </c>
      <c r="F406" s="16">
        <v>5943</v>
      </c>
      <c r="G406" s="16">
        <v>3552</v>
      </c>
      <c r="H406" s="16">
        <v>12469</v>
      </c>
    </row>
    <row r="407" spans="1:8" x14ac:dyDescent="0.35">
      <c r="A407" s="16" t="s">
        <v>287</v>
      </c>
      <c r="B407" s="16">
        <v>-8476</v>
      </c>
      <c r="C407" s="16">
        <v>-961</v>
      </c>
      <c r="D407" s="16">
        <v>-421</v>
      </c>
      <c r="E407" s="16">
        <v>503</v>
      </c>
      <c r="F407" s="16">
        <v>-6966</v>
      </c>
      <c r="G407" s="16">
        <v>-5637</v>
      </c>
      <c r="H407" s="16">
        <v>-21958</v>
      </c>
    </row>
    <row r="408" spans="1:8" x14ac:dyDescent="0.35">
      <c r="A408" s="16" t="s">
        <v>288</v>
      </c>
      <c r="B408" s="16">
        <v>4152</v>
      </c>
      <c r="C408" s="16">
        <v>-1916</v>
      </c>
      <c r="D408" s="16">
        <v>-102</v>
      </c>
      <c r="E408" s="16">
        <v>-3646</v>
      </c>
      <c r="F408" s="16">
        <v>-71</v>
      </c>
      <c r="G408" s="16">
        <v>-752</v>
      </c>
      <c r="H408" s="16">
        <v>-2335</v>
      </c>
    </row>
    <row r="409" spans="1:8" x14ac:dyDescent="0.35">
      <c r="A409" s="16" t="s">
        <v>289</v>
      </c>
      <c r="B409" s="16">
        <v>4783</v>
      </c>
      <c r="C409" s="16">
        <v>2317</v>
      </c>
      <c r="D409" s="16">
        <v>-1201</v>
      </c>
      <c r="E409" s="16">
        <v>7938</v>
      </c>
      <c r="F409" s="16">
        <v>10166</v>
      </c>
      <c r="G409" s="16">
        <v>-3676</v>
      </c>
      <c r="H409" s="16">
        <v>20327</v>
      </c>
    </row>
    <row r="410" spans="1:8" x14ac:dyDescent="0.35">
      <c r="A410" s="16" t="s">
        <v>290</v>
      </c>
      <c r="B410" s="16">
        <v>12544</v>
      </c>
      <c r="C410" s="16">
        <v>2878</v>
      </c>
      <c r="D410" s="16">
        <v>-73</v>
      </c>
      <c r="E410" s="16">
        <v>-4568</v>
      </c>
      <c r="F410" s="16">
        <v>-7875</v>
      </c>
      <c r="G410" s="16">
        <v>-2184</v>
      </c>
      <c r="H410" s="16">
        <v>722</v>
      </c>
    </row>
    <row r="411" spans="1:8" x14ac:dyDescent="0.35">
      <c r="A411" s="16" t="s">
        <v>291</v>
      </c>
      <c r="B411" s="16">
        <v>6728</v>
      </c>
      <c r="C411" s="16">
        <v>-623</v>
      </c>
      <c r="D411" s="16">
        <v>-590</v>
      </c>
      <c r="E411" s="16">
        <v>-3466</v>
      </c>
      <c r="F411" s="16">
        <v>2020</v>
      </c>
      <c r="G411" s="16">
        <v>2913</v>
      </c>
      <c r="H411" s="16">
        <v>6982</v>
      </c>
    </row>
    <row r="412" spans="1:8" x14ac:dyDescent="0.35">
      <c r="A412" s="16" t="s">
        <v>292</v>
      </c>
      <c r="B412" s="16">
        <v>7488</v>
      </c>
      <c r="C412" s="16">
        <v>-304</v>
      </c>
      <c r="D412" s="16">
        <v>-51</v>
      </c>
      <c r="E412" s="16">
        <v>2077</v>
      </c>
      <c r="F412" s="16">
        <v>8663</v>
      </c>
      <c r="G412" s="16">
        <v>345</v>
      </c>
      <c r="H412" s="16">
        <v>18218</v>
      </c>
    </row>
    <row r="413" spans="1:8" x14ac:dyDescent="0.35">
      <c r="A413" s="16" t="s">
        <v>293</v>
      </c>
      <c r="B413" s="16">
        <v>-57</v>
      </c>
      <c r="C413" s="16">
        <v>-431</v>
      </c>
      <c r="D413" s="16">
        <v>-62</v>
      </c>
      <c r="E413" s="16">
        <v>9736</v>
      </c>
      <c r="F413" s="16">
        <v>-4501</v>
      </c>
      <c r="G413" s="16">
        <v>-1909</v>
      </c>
      <c r="H413" s="16">
        <v>2776</v>
      </c>
    </row>
    <row r="414" spans="1:8" x14ac:dyDescent="0.35">
      <c r="A414" s="16" t="s">
        <v>294</v>
      </c>
      <c r="B414" s="16">
        <v>5796</v>
      </c>
      <c r="C414" s="16">
        <v>-109</v>
      </c>
      <c r="D414" s="16">
        <v>-53</v>
      </c>
      <c r="E414" s="16">
        <v>-4044</v>
      </c>
      <c r="F414" s="16">
        <v>116</v>
      </c>
      <c r="G414" s="16">
        <v>1985</v>
      </c>
      <c r="H414" s="16">
        <v>3691</v>
      </c>
    </row>
    <row r="415" spans="1:8" x14ac:dyDescent="0.35">
      <c r="A415" s="16" t="s">
        <v>295</v>
      </c>
      <c r="B415" s="16">
        <v>9831</v>
      </c>
      <c r="C415" s="16">
        <v>1752</v>
      </c>
      <c r="D415" s="16">
        <v>-65</v>
      </c>
      <c r="E415" s="16">
        <v>5808</v>
      </c>
      <c r="F415" s="16">
        <v>10181</v>
      </c>
      <c r="G415" s="16">
        <v>-6010</v>
      </c>
      <c r="H415" s="16">
        <v>21497</v>
      </c>
    </row>
    <row r="416" spans="1:8" x14ac:dyDescent="0.35">
      <c r="A416" s="16" t="s">
        <v>296</v>
      </c>
      <c r="B416" s="16">
        <v>4834</v>
      </c>
      <c r="C416" s="16">
        <v>-128</v>
      </c>
      <c r="D416" s="16">
        <v>-139</v>
      </c>
      <c r="E416" s="16">
        <v>-4174</v>
      </c>
      <c r="F416" s="16">
        <v>-7811</v>
      </c>
      <c r="G416" s="16">
        <v>3740</v>
      </c>
      <c r="H416" s="16">
        <v>-3678</v>
      </c>
    </row>
    <row r="417" spans="1:8" x14ac:dyDescent="0.35">
      <c r="A417" s="16" t="s">
        <v>297</v>
      </c>
      <c r="B417" s="16">
        <v>5688</v>
      </c>
      <c r="C417" s="16">
        <v>70</v>
      </c>
      <c r="D417" s="16">
        <v>-506</v>
      </c>
      <c r="E417" s="16">
        <v>-2975</v>
      </c>
      <c r="F417" s="16">
        <v>-64</v>
      </c>
      <c r="G417" s="16">
        <v>7494</v>
      </c>
      <c r="H417" s="16">
        <v>9707</v>
      </c>
    </row>
    <row r="418" spans="1:8" x14ac:dyDescent="0.35">
      <c r="A418" s="16" t="s">
        <v>298</v>
      </c>
      <c r="B418" s="16">
        <v>4642</v>
      </c>
      <c r="C418" s="16">
        <v>-817</v>
      </c>
      <c r="D418" s="16">
        <v>-707</v>
      </c>
      <c r="E418" s="16">
        <v>2566</v>
      </c>
      <c r="F418" s="16">
        <v>8607</v>
      </c>
      <c r="G418" s="16">
        <v>4731</v>
      </c>
      <c r="H418" s="16">
        <v>19022</v>
      </c>
    </row>
    <row r="419" spans="1:8" x14ac:dyDescent="0.35">
      <c r="A419" s="16" t="s">
        <v>299</v>
      </c>
      <c r="B419" s="16">
        <v>-11715</v>
      </c>
      <c r="C419" s="16">
        <v>908</v>
      </c>
      <c r="D419" s="16">
        <v>-632</v>
      </c>
      <c r="E419" s="16">
        <v>681</v>
      </c>
      <c r="F419" s="16">
        <v>-13143</v>
      </c>
      <c r="G419" s="16">
        <v>-3762</v>
      </c>
      <c r="H419" s="16">
        <v>-27663</v>
      </c>
    </row>
    <row r="420" spans="1:8" x14ac:dyDescent="0.35">
      <c r="A420" s="16" t="s">
        <v>300</v>
      </c>
      <c r="B420" s="16">
        <v>-2816</v>
      </c>
      <c r="C420" s="16">
        <v>1589</v>
      </c>
      <c r="D420" s="16">
        <v>-691</v>
      </c>
      <c r="E420" s="16">
        <v>-4763</v>
      </c>
      <c r="F420" s="16">
        <v>2985</v>
      </c>
      <c r="G420" s="16">
        <v>-463</v>
      </c>
      <c r="H420" s="16">
        <v>-4159</v>
      </c>
    </row>
    <row r="421" spans="1:8" x14ac:dyDescent="0.35">
      <c r="A421" s="16" t="s">
        <v>301</v>
      </c>
      <c r="B421" s="16">
        <v>2439</v>
      </c>
      <c r="C421" s="16">
        <v>-672</v>
      </c>
      <c r="D421" s="16">
        <v>-839</v>
      </c>
      <c r="E421" s="16">
        <v>7269</v>
      </c>
      <c r="F421" s="16">
        <v>11438</v>
      </c>
      <c r="G421" s="16">
        <v>-1397</v>
      </c>
      <c r="H421" s="16">
        <v>18238</v>
      </c>
    </row>
    <row r="422" spans="1:8" x14ac:dyDescent="0.35">
      <c r="A422" s="16" t="s">
        <v>302</v>
      </c>
      <c r="B422" s="16">
        <v>12068</v>
      </c>
      <c r="C422" s="16">
        <v>-7642</v>
      </c>
      <c r="D422" s="16">
        <v>-1209</v>
      </c>
      <c r="E422" s="16">
        <v>-6471</v>
      </c>
      <c r="F422" s="16">
        <v>-9970</v>
      </c>
      <c r="G422" s="16">
        <v>-2710</v>
      </c>
      <c r="H422" s="16">
        <v>-15934</v>
      </c>
    </row>
    <row r="423" spans="1:8" x14ac:dyDescent="0.35">
      <c r="A423" s="16" t="s">
        <v>303</v>
      </c>
      <c r="B423" s="16">
        <v>7678</v>
      </c>
      <c r="C423" s="16">
        <v>-2537</v>
      </c>
      <c r="D423" s="16">
        <v>-480</v>
      </c>
      <c r="E423" s="16">
        <v>-3338</v>
      </c>
      <c r="F423" s="16">
        <v>1370</v>
      </c>
      <c r="G423" s="16">
        <v>7217</v>
      </c>
      <c r="H423" s="16">
        <v>9910</v>
      </c>
    </row>
    <row r="424" spans="1:8" x14ac:dyDescent="0.35">
      <c r="A424" s="16" t="s">
        <v>304</v>
      </c>
      <c r="B424" s="16">
        <v>9608</v>
      </c>
      <c r="C424" s="16">
        <v>-764</v>
      </c>
      <c r="D424" s="16">
        <v>-57</v>
      </c>
      <c r="E424" s="16">
        <v>935</v>
      </c>
      <c r="F424" s="16">
        <v>9338</v>
      </c>
      <c r="G424" s="16">
        <v>-1540</v>
      </c>
      <c r="H424" s="16">
        <v>17520</v>
      </c>
    </row>
    <row r="425" spans="1:8" x14ac:dyDescent="0.35">
      <c r="A425" s="16" t="s">
        <v>305</v>
      </c>
      <c r="B425" s="16">
        <v>-718</v>
      </c>
      <c r="C425" s="16">
        <v>-1561</v>
      </c>
      <c r="D425" s="16">
        <v>-71</v>
      </c>
      <c r="E425" s="16">
        <v>-28</v>
      </c>
      <c r="F425" s="16">
        <v>-8051</v>
      </c>
      <c r="G425" s="16">
        <v>3393</v>
      </c>
      <c r="H425" s="16">
        <v>-7036</v>
      </c>
    </row>
    <row r="426" spans="1:8" x14ac:dyDescent="0.35">
      <c r="A426" s="16" t="s">
        <v>306</v>
      </c>
      <c r="B426" s="16">
        <v>4060</v>
      </c>
      <c r="C426" s="16">
        <v>-716</v>
      </c>
      <c r="D426" s="16">
        <v>-1759</v>
      </c>
      <c r="E426" s="16">
        <v>-3679</v>
      </c>
      <c r="F426" s="16">
        <v>3031</v>
      </c>
      <c r="G426" s="16">
        <v>-336</v>
      </c>
      <c r="H426" s="16">
        <v>601</v>
      </c>
    </row>
    <row r="427" spans="1:8" x14ac:dyDescent="0.35">
      <c r="A427" s="16" t="s">
        <v>307</v>
      </c>
      <c r="B427" s="16">
        <v>9285</v>
      </c>
      <c r="C427" s="16">
        <v>7259</v>
      </c>
      <c r="D427" s="16">
        <v>70</v>
      </c>
      <c r="E427" s="16">
        <v>5019</v>
      </c>
      <c r="F427" s="16">
        <v>8161</v>
      </c>
      <c r="G427" s="16">
        <v>-10940</v>
      </c>
      <c r="H427" s="16">
        <v>18854</v>
      </c>
    </row>
    <row r="428" spans="1:8" x14ac:dyDescent="0.35">
      <c r="A428" s="16" t="s">
        <v>308</v>
      </c>
      <c r="B428" s="16">
        <v>3324</v>
      </c>
      <c r="C428" s="16">
        <v>15</v>
      </c>
      <c r="D428" s="16">
        <v>-25</v>
      </c>
      <c r="E428" s="16">
        <v>-5347</v>
      </c>
      <c r="F428" s="16">
        <v>-8799</v>
      </c>
      <c r="G428" s="16">
        <v>4065</v>
      </c>
      <c r="H428" s="16">
        <v>-6767</v>
      </c>
    </row>
    <row r="429" spans="1:8" x14ac:dyDescent="0.35">
      <c r="A429" s="16" t="s">
        <v>309</v>
      </c>
      <c r="B429" s="16">
        <v>4989</v>
      </c>
      <c r="C429" s="16">
        <v>20</v>
      </c>
      <c r="D429" s="16">
        <v>-7</v>
      </c>
      <c r="E429" s="16">
        <v>1504</v>
      </c>
      <c r="F429" s="16">
        <v>217</v>
      </c>
      <c r="G429" s="16">
        <v>4481</v>
      </c>
      <c r="H429" s="16">
        <v>11204</v>
      </c>
    </row>
    <row r="430" spans="1:8" x14ac:dyDescent="0.35">
      <c r="A430" s="16" t="s">
        <v>310</v>
      </c>
      <c r="B430" s="16">
        <v>3732</v>
      </c>
      <c r="C430" s="16">
        <v>-2810</v>
      </c>
      <c r="D430" s="16">
        <v>-25</v>
      </c>
      <c r="E430" s="16">
        <v>1415</v>
      </c>
      <c r="F430" s="16">
        <v>8780</v>
      </c>
      <c r="G430" s="16">
        <v>7085</v>
      </c>
      <c r="H430" s="16">
        <v>18177</v>
      </c>
    </row>
    <row r="431" spans="1:8" x14ac:dyDescent="0.35">
      <c r="A431" s="16" t="s">
        <v>311</v>
      </c>
      <c r="B431" s="16">
        <v>-7100</v>
      </c>
      <c r="C431" s="16">
        <v>2260</v>
      </c>
      <c r="D431" s="16">
        <v>-25</v>
      </c>
      <c r="E431" s="16">
        <v>885</v>
      </c>
      <c r="F431" s="16">
        <v>-16233</v>
      </c>
      <c r="G431" s="16">
        <v>-7420</v>
      </c>
      <c r="H431" s="16">
        <v>-27633</v>
      </c>
    </row>
    <row r="432" spans="1:8" x14ac:dyDescent="0.35">
      <c r="A432" s="16" t="s">
        <v>312</v>
      </c>
      <c r="B432" s="16">
        <v>262</v>
      </c>
      <c r="C432" s="16">
        <v>-47</v>
      </c>
      <c r="D432" s="16">
        <v>-20</v>
      </c>
      <c r="E432" s="16">
        <v>-5839</v>
      </c>
      <c r="F432" s="16">
        <v>4160</v>
      </c>
      <c r="G432" s="16">
        <v>-937</v>
      </c>
      <c r="H432" s="16">
        <v>-2421</v>
      </c>
    </row>
    <row r="433" spans="1:8" x14ac:dyDescent="0.35">
      <c r="A433" s="16" t="s">
        <v>313</v>
      </c>
      <c r="B433" s="16">
        <v>2689</v>
      </c>
      <c r="C433" s="16">
        <v>94</v>
      </c>
      <c r="D433" s="16">
        <v>-53</v>
      </c>
      <c r="E433" s="16">
        <v>8049</v>
      </c>
      <c r="F433" s="16">
        <v>11766</v>
      </c>
      <c r="G433" s="16">
        <v>-3825</v>
      </c>
      <c r="H433" s="16">
        <v>18720</v>
      </c>
    </row>
    <row r="434" spans="1:8" x14ac:dyDescent="0.35">
      <c r="A434" s="16" t="s">
        <v>314</v>
      </c>
      <c r="B434" s="16">
        <v>9666</v>
      </c>
      <c r="C434" s="16">
        <v>4671</v>
      </c>
      <c r="D434" s="16">
        <v>-1406</v>
      </c>
      <c r="E434" s="16">
        <v>-5500</v>
      </c>
      <c r="F434" s="16">
        <v>-12299</v>
      </c>
      <c r="G434" s="16">
        <v>-1195</v>
      </c>
      <c r="H434" s="16">
        <v>-6063</v>
      </c>
    </row>
    <row r="435" spans="1:8" x14ac:dyDescent="0.35">
      <c r="A435" s="16" t="s">
        <v>315</v>
      </c>
      <c r="B435" s="16">
        <v>5049</v>
      </c>
      <c r="C435" s="16">
        <v>-4694</v>
      </c>
      <c r="D435" s="16">
        <v>-79</v>
      </c>
      <c r="E435" s="16">
        <v>-2325</v>
      </c>
      <c r="F435" s="16">
        <v>1888</v>
      </c>
      <c r="G435" s="16">
        <v>6871</v>
      </c>
      <c r="H435" s="16">
        <v>6710</v>
      </c>
    </row>
    <row r="436" spans="1:8" x14ac:dyDescent="0.35">
      <c r="A436" s="16" t="s">
        <v>316</v>
      </c>
      <c r="B436" s="16">
        <v>4303</v>
      </c>
      <c r="C436" s="16">
        <v>-124</v>
      </c>
      <c r="D436" s="16">
        <v>-2541</v>
      </c>
      <c r="E436" s="16">
        <v>913</v>
      </c>
      <c r="F436" s="16">
        <v>9591</v>
      </c>
      <c r="G436" s="16">
        <v>902</v>
      </c>
      <c r="H436" s="16">
        <v>13044</v>
      </c>
    </row>
    <row r="437" spans="1:8" x14ac:dyDescent="0.35">
      <c r="A437" s="16" t="s">
        <v>317</v>
      </c>
      <c r="B437" s="16">
        <v>-2757</v>
      </c>
      <c r="C437" s="16">
        <v>-428</v>
      </c>
      <c r="D437" s="16">
        <v>-57</v>
      </c>
      <c r="E437" s="16">
        <v>659</v>
      </c>
      <c r="F437" s="16">
        <v>-9498</v>
      </c>
      <c r="G437" s="16">
        <v>-2012</v>
      </c>
      <c r="H437" s="16">
        <v>-14093</v>
      </c>
    </row>
    <row r="438" spans="1:8" x14ac:dyDescent="0.35">
      <c r="A438" s="16" t="s">
        <v>318</v>
      </c>
      <c r="B438" s="16">
        <v>5581</v>
      </c>
      <c r="C438" s="16">
        <v>107</v>
      </c>
      <c r="D438" s="16">
        <v>-44</v>
      </c>
      <c r="E438" s="16">
        <v>-4203</v>
      </c>
      <c r="F438" s="16">
        <v>721</v>
      </c>
      <c r="G438" s="16">
        <v>1581</v>
      </c>
      <c r="H438" s="16">
        <v>3743</v>
      </c>
    </row>
    <row r="439" spans="1:8" x14ac:dyDescent="0.35">
      <c r="A439" s="16" t="s">
        <v>319</v>
      </c>
      <c r="B439" s="16">
        <v>8162</v>
      </c>
      <c r="C439" s="16">
        <v>3411</v>
      </c>
      <c r="D439" s="16">
        <v>84</v>
      </c>
      <c r="E439" s="16">
        <v>4952</v>
      </c>
      <c r="F439" s="16">
        <v>7816</v>
      </c>
      <c r="G439" s="16">
        <v>-9501</v>
      </c>
      <c r="H439" s="16">
        <v>14924</v>
      </c>
    </row>
    <row r="440" spans="1:8" x14ac:dyDescent="0.35">
      <c r="A440" s="16" t="s">
        <v>320</v>
      </c>
      <c r="B440" s="16">
        <v>5945</v>
      </c>
      <c r="C440" s="16">
        <v>-1021</v>
      </c>
      <c r="D440" s="16">
        <v>-7</v>
      </c>
      <c r="E440" s="16">
        <v>-6073</v>
      </c>
      <c r="F440" s="16">
        <v>-8638</v>
      </c>
      <c r="G440" s="16">
        <v>5395</v>
      </c>
      <c r="H440" s="16">
        <v>-4399</v>
      </c>
    </row>
    <row r="441" spans="1:8" x14ac:dyDescent="0.35">
      <c r="A441" s="16" t="s">
        <v>321</v>
      </c>
      <c r="B441" s="16">
        <v>4873</v>
      </c>
      <c r="C441" s="16">
        <v>567</v>
      </c>
      <c r="D441" s="16">
        <v>11</v>
      </c>
      <c r="E441" s="16">
        <v>-1858</v>
      </c>
      <c r="F441" s="16">
        <v>-997</v>
      </c>
      <c r="G441" s="16">
        <v>3356</v>
      </c>
      <c r="H441" s="16">
        <v>5952</v>
      </c>
    </row>
    <row r="442" spans="1:8" x14ac:dyDescent="0.35">
      <c r="A442" s="16" t="s">
        <v>322</v>
      </c>
      <c r="B442" s="16">
        <v>4472</v>
      </c>
      <c r="C442" s="16">
        <v>-3578</v>
      </c>
      <c r="D442" s="16">
        <v>-1947</v>
      </c>
      <c r="E442" s="16">
        <v>1926</v>
      </c>
      <c r="F442" s="16">
        <v>9232</v>
      </c>
      <c r="G442" s="16">
        <v>6259</v>
      </c>
      <c r="H442" s="16">
        <v>16364</v>
      </c>
    </row>
    <row r="443" spans="1:8" x14ac:dyDescent="0.35">
      <c r="A443" s="16" t="s">
        <v>323</v>
      </c>
      <c r="B443" s="16">
        <v>-11833</v>
      </c>
      <c r="C443" s="16">
        <v>2692</v>
      </c>
      <c r="D443" s="16">
        <v>-9</v>
      </c>
      <c r="E443" s="16">
        <v>1508</v>
      </c>
      <c r="F443" s="16">
        <v>-15129</v>
      </c>
      <c r="G443" s="16">
        <v>-3617</v>
      </c>
      <c r="H443" s="16">
        <v>-26388</v>
      </c>
    </row>
    <row r="444" spans="1:8" x14ac:dyDescent="0.35">
      <c r="A444" s="16" t="s">
        <v>324</v>
      </c>
      <c r="B444" s="16">
        <v>-558</v>
      </c>
      <c r="C444" s="16">
        <v>35</v>
      </c>
      <c r="D444" s="16">
        <v>-1303</v>
      </c>
      <c r="E444" s="16">
        <v>-4173</v>
      </c>
      <c r="F444" s="16">
        <v>79</v>
      </c>
      <c r="G444" s="16">
        <v>3493</v>
      </c>
      <c r="H444" s="16">
        <v>-2427</v>
      </c>
    </row>
    <row r="445" spans="1:8" x14ac:dyDescent="0.35">
      <c r="A445" s="16" t="s">
        <v>325</v>
      </c>
      <c r="B445" s="16">
        <v>259</v>
      </c>
      <c r="C445" s="16">
        <v>753</v>
      </c>
      <c r="D445" s="16">
        <v>-38</v>
      </c>
      <c r="E445" s="16">
        <v>8102</v>
      </c>
      <c r="F445" s="16">
        <v>10853</v>
      </c>
      <c r="G445" s="16">
        <v>395</v>
      </c>
      <c r="H445" s="16">
        <v>20324</v>
      </c>
    </row>
    <row r="446" spans="1:8" x14ac:dyDescent="0.35">
      <c r="A446" s="16" t="s">
        <v>326</v>
      </c>
      <c r="B446" s="16">
        <v>11461</v>
      </c>
      <c r="C446" s="16">
        <v>-935</v>
      </c>
      <c r="D446" s="16">
        <v>-51</v>
      </c>
      <c r="E446" s="16">
        <v>-5233</v>
      </c>
      <c r="F446" s="16">
        <v>-13419</v>
      </c>
      <c r="G446" s="16">
        <v>791</v>
      </c>
      <c r="H446" s="16">
        <v>-7386</v>
      </c>
    </row>
    <row r="447" spans="1:8" x14ac:dyDescent="0.35">
      <c r="A447" s="16" t="s">
        <v>327</v>
      </c>
      <c r="B447" s="16">
        <v>5598</v>
      </c>
      <c r="C447" s="16">
        <v>65</v>
      </c>
      <c r="D447" s="16">
        <v>-95</v>
      </c>
      <c r="E447" s="16">
        <v>-2044</v>
      </c>
      <c r="F447" s="16">
        <v>3199</v>
      </c>
      <c r="G447" s="16">
        <v>8915</v>
      </c>
      <c r="H447" s="16">
        <v>15638</v>
      </c>
    </row>
    <row r="448" spans="1:8" x14ac:dyDescent="0.35">
      <c r="A448" s="16" t="s">
        <v>328</v>
      </c>
      <c r="B448" s="16">
        <v>7303</v>
      </c>
      <c r="C448" s="16">
        <v>109</v>
      </c>
      <c r="D448" s="16">
        <v>-55</v>
      </c>
      <c r="E448" s="16">
        <v>-1326</v>
      </c>
      <c r="F448" s="16">
        <v>7767</v>
      </c>
      <c r="G448" s="16">
        <v>-625</v>
      </c>
      <c r="H448" s="16">
        <v>13173</v>
      </c>
    </row>
    <row r="449" spans="1:8" x14ac:dyDescent="0.35">
      <c r="A449" s="16" t="s">
        <v>329</v>
      </c>
      <c r="B449" s="16">
        <v>1009</v>
      </c>
      <c r="C449" s="16">
        <v>-83</v>
      </c>
      <c r="D449" s="16">
        <v>-72</v>
      </c>
      <c r="E449" s="16">
        <v>708</v>
      </c>
      <c r="F449" s="16">
        <v>-11168</v>
      </c>
      <c r="G449" s="16">
        <v>-1069</v>
      </c>
      <c r="H449" s="16">
        <v>-10675</v>
      </c>
    </row>
    <row r="450" spans="1:8" x14ac:dyDescent="0.35">
      <c r="A450" s="16" t="s">
        <v>330</v>
      </c>
      <c r="B450" s="16">
        <v>3563</v>
      </c>
      <c r="C450" s="16">
        <v>-96</v>
      </c>
      <c r="D450" s="16">
        <v>-61</v>
      </c>
      <c r="E450" s="16">
        <v>-3379</v>
      </c>
      <c r="F450" s="16">
        <v>1947</v>
      </c>
      <c r="G450" s="16">
        <v>1781</v>
      </c>
      <c r="H450" s="16">
        <v>3755</v>
      </c>
    </row>
    <row r="451" spans="1:8" x14ac:dyDescent="0.35">
      <c r="A451" s="16" t="s">
        <v>331</v>
      </c>
      <c r="B451" s="16">
        <v>8606</v>
      </c>
      <c r="C451" s="16">
        <v>2482</v>
      </c>
      <c r="D451" s="16">
        <v>44</v>
      </c>
      <c r="E451" s="16">
        <v>4808</v>
      </c>
      <c r="F451" s="16">
        <v>7373</v>
      </c>
      <c r="G451" s="16">
        <v>-9789</v>
      </c>
      <c r="H451" s="16">
        <v>13524</v>
      </c>
    </row>
    <row r="452" spans="1:8" x14ac:dyDescent="0.35">
      <c r="A452" s="16" t="s">
        <v>332</v>
      </c>
      <c r="B452" s="16">
        <v>8459</v>
      </c>
      <c r="C452" s="16">
        <v>-147</v>
      </c>
      <c r="D452" s="16">
        <v>-22</v>
      </c>
      <c r="E452" s="16">
        <v>-5176</v>
      </c>
      <c r="F452" s="16">
        <v>-8881</v>
      </c>
      <c r="G452" s="16">
        <v>5745</v>
      </c>
      <c r="H452" s="16">
        <v>-22</v>
      </c>
    </row>
    <row r="453" spans="1:8" x14ac:dyDescent="0.35">
      <c r="A453" s="16" t="s">
        <v>333</v>
      </c>
      <c r="B453" s="16">
        <v>4035</v>
      </c>
      <c r="C453" s="16">
        <v>838</v>
      </c>
      <c r="D453" s="16">
        <v>-4</v>
      </c>
      <c r="E453" s="16">
        <v>347</v>
      </c>
      <c r="F453" s="16">
        <v>-1229</v>
      </c>
      <c r="G453" s="16">
        <v>5311</v>
      </c>
      <c r="H453" s="16">
        <v>9298</v>
      </c>
    </row>
    <row r="454" spans="1:8" x14ac:dyDescent="0.35">
      <c r="A454" s="16" t="s">
        <v>334</v>
      </c>
      <c r="B454" s="16">
        <v>5352</v>
      </c>
      <c r="C454" s="16">
        <v>206</v>
      </c>
      <c r="D454" s="16">
        <v>-28</v>
      </c>
      <c r="E454" s="16">
        <v>3115</v>
      </c>
      <c r="F454" s="16">
        <v>4156</v>
      </c>
      <c r="G454" s="16">
        <v>2754</v>
      </c>
      <c r="H454" s="16">
        <v>15555</v>
      </c>
    </row>
    <row r="455" spans="1:8" x14ac:dyDescent="0.35">
      <c r="A455" s="16" t="s">
        <v>335</v>
      </c>
      <c r="B455" s="16">
        <v>-9492</v>
      </c>
      <c r="C455" s="16">
        <v>2513</v>
      </c>
      <c r="D455" s="16">
        <v>-22</v>
      </c>
      <c r="E455" s="16">
        <v>906</v>
      </c>
      <c r="F455" s="16">
        <v>-14966</v>
      </c>
      <c r="G455" s="16">
        <v>776</v>
      </c>
      <c r="H455" s="16">
        <v>-20285</v>
      </c>
    </row>
    <row r="456" spans="1:8" x14ac:dyDescent="0.35">
      <c r="A456" s="16" t="s">
        <v>336</v>
      </c>
      <c r="B456" s="16">
        <v>-328</v>
      </c>
      <c r="C456" s="16">
        <v>-32</v>
      </c>
      <c r="D456" s="16">
        <v>-18</v>
      </c>
      <c r="E456" s="16">
        <v>-3803</v>
      </c>
      <c r="F456" s="16">
        <v>663</v>
      </c>
      <c r="G456" s="16">
        <v>829</v>
      </c>
      <c r="H456" s="16">
        <v>-2689</v>
      </c>
    </row>
    <row r="457" spans="1:8" x14ac:dyDescent="0.35">
      <c r="A457" s="16" t="s">
        <v>337</v>
      </c>
      <c r="B457" s="16">
        <v>11904</v>
      </c>
      <c r="C457" s="16">
        <v>-9</v>
      </c>
      <c r="D457" s="16">
        <v>-52</v>
      </c>
      <c r="E457" s="16">
        <v>5448</v>
      </c>
      <c r="F457" s="16">
        <v>11936</v>
      </c>
      <c r="G457" s="16">
        <v>-11129</v>
      </c>
      <c r="H457" s="16">
        <v>18098</v>
      </c>
    </row>
    <row r="458" spans="1:8" x14ac:dyDescent="0.35">
      <c r="A458" s="16" t="s">
        <v>338</v>
      </c>
      <c r="B458" s="16">
        <v>56359</v>
      </c>
      <c r="C458" s="16">
        <v>3975</v>
      </c>
      <c r="D458" s="16">
        <v>-16</v>
      </c>
      <c r="E458" s="16">
        <v>6172</v>
      </c>
      <c r="F458" s="16">
        <v>1250</v>
      </c>
      <c r="G458" s="16">
        <v>-4198</v>
      </c>
      <c r="H458" s="16">
        <v>63542</v>
      </c>
    </row>
    <row r="459" spans="1:8" x14ac:dyDescent="0.35">
      <c r="A459" s="16" t="s">
        <v>339</v>
      </c>
      <c r="B459" s="16">
        <v>50723</v>
      </c>
      <c r="C459" s="16">
        <v>1</v>
      </c>
      <c r="D459" s="16">
        <v>-60</v>
      </c>
      <c r="E459" s="16">
        <v>-2324</v>
      </c>
      <c r="F459" s="16">
        <v>15278</v>
      </c>
      <c r="G459" s="16">
        <v>-651</v>
      </c>
      <c r="H459" s="16">
        <v>62967</v>
      </c>
    </row>
    <row r="460" spans="1:8" x14ac:dyDescent="0.35">
      <c r="A460" s="16" t="s">
        <v>340</v>
      </c>
      <c r="B460" s="16">
        <v>32894</v>
      </c>
      <c r="C460" s="16">
        <v>6</v>
      </c>
      <c r="D460" s="16">
        <v>-21</v>
      </c>
      <c r="E460" s="16">
        <v>3325</v>
      </c>
      <c r="F460" s="16">
        <v>6400</v>
      </c>
      <c r="G460" s="16">
        <v>4559</v>
      </c>
      <c r="H460" s="16">
        <v>47163</v>
      </c>
    </row>
    <row r="461" spans="1:8" x14ac:dyDescent="0.35">
      <c r="A461" s="16" t="s">
        <v>341</v>
      </c>
      <c r="B461" s="16">
        <v>23825</v>
      </c>
      <c r="C461" s="16">
        <v>106</v>
      </c>
      <c r="D461" s="16">
        <v>-36</v>
      </c>
      <c r="E461" s="16">
        <v>2702</v>
      </c>
      <c r="F461" s="16">
        <v>-1638</v>
      </c>
      <c r="G461" s="16">
        <v>330</v>
      </c>
      <c r="H461" s="16">
        <v>25289</v>
      </c>
    </row>
    <row r="462" spans="1:8" x14ac:dyDescent="0.35">
      <c r="A462" s="16" t="s">
        <v>342</v>
      </c>
      <c r="B462" s="16">
        <v>23262</v>
      </c>
      <c r="C462" s="16">
        <v>87</v>
      </c>
      <c r="D462" s="16">
        <v>-24</v>
      </c>
      <c r="E462" s="16">
        <v>-3049</v>
      </c>
      <c r="F462" s="16">
        <v>4042</v>
      </c>
      <c r="G462" s="16">
        <v>-2693</v>
      </c>
      <c r="H462" s="16">
        <v>21625</v>
      </c>
    </row>
    <row r="463" spans="1:8" x14ac:dyDescent="0.35">
      <c r="A463" s="16" t="s">
        <v>343</v>
      </c>
      <c r="B463" s="16">
        <v>28726</v>
      </c>
      <c r="C463" s="16">
        <v>2676</v>
      </c>
      <c r="D463" s="16">
        <v>105</v>
      </c>
      <c r="E463" s="16">
        <v>1633</v>
      </c>
      <c r="F463" s="16">
        <v>2165</v>
      </c>
      <c r="G463" s="16">
        <v>-9959</v>
      </c>
      <c r="H463" s="16">
        <v>25346</v>
      </c>
    </row>
    <row r="464" spans="1:8" x14ac:dyDescent="0.35">
      <c r="A464" s="16" t="s">
        <v>344</v>
      </c>
      <c r="B464" s="16">
        <v>13772</v>
      </c>
      <c r="C464" s="16">
        <v>11</v>
      </c>
      <c r="D464" s="16">
        <v>12</v>
      </c>
      <c r="E464" s="16">
        <v>-375</v>
      </c>
      <c r="F464" s="16">
        <v>-3160</v>
      </c>
      <c r="G464" s="16">
        <v>4126</v>
      </c>
      <c r="H464" s="16">
        <v>14386</v>
      </c>
    </row>
    <row r="465" spans="1:8" x14ac:dyDescent="0.35">
      <c r="A465" s="16" t="s">
        <v>345</v>
      </c>
      <c r="B465" s="16">
        <v>23033</v>
      </c>
      <c r="C465" s="16">
        <v>923</v>
      </c>
      <c r="D465" s="16">
        <v>30</v>
      </c>
      <c r="E465" s="16">
        <v>-2841</v>
      </c>
      <c r="F465" s="16">
        <v>-1054</v>
      </c>
      <c r="G465" s="16">
        <v>3798</v>
      </c>
      <c r="H465" s="16">
        <v>23889</v>
      </c>
    </row>
    <row r="466" spans="1:8" x14ac:dyDescent="0.35">
      <c r="A466" s="16" t="s">
        <v>346</v>
      </c>
      <c r="B466" s="16">
        <v>23083</v>
      </c>
      <c r="C466" s="16">
        <v>-206</v>
      </c>
      <c r="D466" s="16">
        <v>9</v>
      </c>
      <c r="E466" s="16">
        <v>3470</v>
      </c>
      <c r="F466" s="16">
        <v>2276</v>
      </c>
      <c r="G466" s="16">
        <v>4889</v>
      </c>
      <c r="H466" s="16">
        <v>33521</v>
      </c>
    </row>
    <row r="467" spans="1:8" x14ac:dyDescent="0.35">
      <c r="A467" s="16" t="s">
        <v>347</v>
      </c>
      <c r="B467" s="16">
        <v>1101</v>
      </c>
      <c r="C467" s="16">
        <v>2561</v>
      </c>
      <c r="D467" s="16">
        <v>-2328</v>
      </c>
      <c r="E467" s="16">
        <v>3294</v>
      </c>
      <c r="F467" s="16">
        <v>-8010</v>
      </c>
      <c r="G467" s="16">
        <v>-7894</v>
      </c>
      <c r="H467" s="16">
        <v>-11276</v>
      </c>
    </row>
    <row r="468" spans="1:8" x14ac:dyDescent="0.35">
      <c r="A468" s="16" t="s">
        <v>348</v>
      </c>
      <c r="B468" s="16">
        <v>12161</v>
      </c>
      <c r="C468" s="16">
        <v>-138</v>
      </c>
      <c r="D468" s="16">
        <v>17</v>
      </c>
      <c r="E468" s="16">
        <v>-4819</v>
      </c>
      <c r="F468" s="16">
        <v>1018</v>
      </c>
      <c r="G468" s="16">
        <v>-1844</v>
      </c>
      <c r="H468" s="16">
        <v>6395</v>
      </c>
    </row>
    <row r="469" spans="1:8" x14ac:dyDescent="0.35">
      <c r="A469" s="16" t="s">
        <v>349</v>
      </c>
      <c r="B469" s="16">
        <v>32336</v>
      </c>
      <c r="C469" s="16">
        <v>-3578</v>
      </c>
      <c r="D469" s="16">
        <v>-1150</v>
      </c>
      <c r="E469" s="16">
        <v>4089</v>
      </c>
      <c r="F469" s="16">
        <v>1496</v>
      </c>
      <c r="G469" s="16">
        <v>-7898</v>
      </c>
      <c r="H469" s="16">
        <v>25295</v>
      </c>
    </row>
    <row r="470" spans="1:8" x14ac:dyDescent="0.35">
      <c r="A470" s="16" t="s">
        <v>350</v>
      </c>
      <c r="B470" s="16">
        <v>32013</v>
      </c>
      <c r="C470" s="16">
        <v>4026</v>
      </c>
      <c r="D470" s="16">
        <v>-40</v>
      </c>
      <c r="E470" s="16">
        <v>-2941</v>
      </c>
      <c r="F470" s="16">
        <v>-5609</v>
      </c>
      <c r="G470" s="16">
        <v>2858</v>
      </c>
      <c r="H470" s="16">
        <v>30307</v>
      </c>
    </row>
    <row r="471" spans="1:8" x14ac:dyDescent="0.35">
      <c r="A471" s="16" t="s">
        <v>351</v>
      </c>
      <c r="B471" s="16">
        <v>20963</v>
      </c>
      <c r="C471" s="16">
        <v>-114</v>
      </c>
      <c r="D471" s="16">
        <v>-1184</v>
      </c>
      <c r="E471" s="16">
        <v>-3069</v>
      </c>
      <c r="F471" s="16">
        <v>4006</v>
      </c>
      <c r="G471" s="16">
        <v>3325</v>
      </c>
      <c r="H471" s="16">
        <v>23927</v>
      </c>
    </row>
    <row r="472" spans="1:8" x14ac:dyDescent="0.35">
      <c r="A472" s="16" t="s">
        <v>352</v>
      </c>
      <c r="B472" s="16">
        <v>20222</v>
      </c>
      <c r="C472" s="16">
        <v>710</v>
      </c>
      <c r="D472" s="16">
        <v>-44</v>
      </c>
      <c r="E472" s="16">
        <v>-2538</v>
      </c>
      <c r="F472" s="16">
        <v>-481</v>
      </c>
      <c r="G472" s="16">
        <v>1468</v>
      </c>
      <c r="H472" s="16">
        <v>19337</v>
      </c>
    </row>
    <row r="473" spans="1:8" x14ac:dyDescent="0.35">
      <c r="A473" s="16" t="s">
        <v>353</v>
      </c>
      <c r="B473" s="16">
        <v>6443</v>
      </c>
      <c r="C473" s="16">
        <v>-126</v>
      </c>
      <c r="D473" s="16">
        <v>-60</v>
      </c>
      <c r="E473" s="16">
        <v>1325</v>
      </c>
      <c r="F473" s="16">
        <v>-7481</v>
      </c>
      <c r="G473" s="16">
        <v>804</v>
      </c>
      <c r="H473" s="16">
        <v>905</v>
      </c>
    </row>
    <row r="474" spans="1:8" x14ac:dyDescent="0.35">
      <c r="A474" s="16" t="s">
        <v>354</v>
      </c>
      <c r="B474" s="16">
        <v>13850</v>
      </c>
      <c r="C474" s="16">
        <v>496</v>
      </c>
      <c r="D474" s="16">
        <v>-48</v>
      </c>
      <c r="E474" s="16">
        <v>-5631</v>
      </c>
      <c r="F474" s="16">
        <v>720</v>
      </c>
      <c r="G474" s="16">
        <v>-1356</v>
      </c>
      <c r="H474" s="16">
        <v>8031</v>
      </c>
    </row>
    <row r="475" spans="1:8" x14ac:dyDescent="0.35">
      <c r="A475" s="16" t="s">
        <v>355</v>
      </c>
      <c r="B475" s="16">
        <v>18122</v>
      </c>
      <c r="C475" s="16">
        <v>2579</v>
      </c>
      <c r="D475" s="16">
        <v>-157</v>
      </c>
      <c r="E475" s="16">
        <v>1181</v>
      </c>
      <c r="F475" s="16">
        <v>1521</v>
      </c>
      <c r="G475" s="16">
        <v>-8497</v>
      </c>
      <c r="H475" s="16">
        <v>14749</v>
      </c>
    </row>
    <row r="476" spans="1:8" x14ac:dyDescent="0.35">
      <c r="A476" s="16" t="s">
        <v>356</v>
      </c>
      <c r="B476" s="16">
        <v>3277</v>
      </c>
      <c r="C476" s="16">
        <v>715</v>
      </c>
      <c r="D476" s="16">
        <v>-12</v>
      </c>
      <c r="E476" s="16">
        <v>-3807</v>
      </c>
      <c r="F476" s="16">
        <v>-2330</v>
      </c>
      <c r="G476" s="16">
        <v>4438</v>
      </c>
      <c r="H476" s="16">
        <v>2281</v>
      </c>
    </row>
    <row r="477" spans="1:8" x14ac:dyDescent="0.35">
      <c r="A477" s="16" t="s">
        <v>357</v>
      </c>
      <c r="B477" s="16">
        <v>6984</v>
      </c>
      <c r="C477" s="16">
        <v>494</v>
      </c>
      <c r="D477" s="16">
        <v>6</v>
      </c>
      <c r="E477" s="16">
        <v>-3358</v>
      </c>
      <c r="F477" s="16">
        <v>217</v>
      </c>
      <c r="G477" s="16">
        <v>7944</v>
      </c>
      <c r="H477" s="16">
        <v>12287</v>
      </c>
    </row>
    <row r="478" spans="1:8" x14ac:dyDescent="0.35">
      <c r="A478" s="16" t="s">
        <v>358</v>
      </c>
      <c r="B478" s="16">
        <v>10358</v>
      </c>
      <c r="C478" s="16">
        <v>-832</v>
      </c>
      <c r="D478" s="16">
        <v>-15</v>
      </c>
      <c r="E478" s="16">
        <v>-2575</v>
      </c>
      <c r="F478" s="16">
        <v>99</v>
      </c>
      <c r="G478" s="16">
        <v>9100</v>
      </c>
      <c r="H478" s="16">
        <v>16135</v>
      </c>
    </row>
    <row r="479" spans="1:8" x14ac:dyDescent="0.35">
      <c r="A479" s="16" t="s">
        <v>359</v>
      </c>
      <c r="B479" s="16">
        <v>-11835</v>
      </c>
      <c r="C479" s="16">
        <v>2706</v>
      </c>
      <c r="D479" s="16">
        <v>-790</v>
      </c>
      <c r="E479" s="16">
        <v>-769</v>
      </c>
      <c r="F479" s="16">
        <v>-6619</v>
      </c>
      <c r="G479" s="16">
        <v>-6039</v>
      </c>
      <c r="H479" s="16">
        <v>-23346</v>
      </c>
    </row>
    <row r="480" spans="1:8" x14ac:dyDescent="0.35">
      <c r="A480" s="16" t="s">
        <v>360</v>
      </c>
      <c r="B480" s="16">
        <v>4952</v>
      </c>
      <c r="C480" s="16">
        <v>42</v>
      </c>
      <c r="D480" s="16">
        <v>6</v>
      </c>
      <c r="E480" s="16">
        <v>-7546</v>
      </c>
      <c r="F480" s="16">
        <v>663</v>
      </c>
      <c r="G480" s="16">
        <v>2964</v>
      </c>
      <c r="H480" s="16">
        <v>1081</v>
      </c>
    </row>
    <row r="481" spans="1:8" x14ac:dyDescent="0.35">
      <c r="A481" s="16" t="s">
        <v>361</v>
      </c>
      <c r="B481" s="16">
        <v>9661</v>
      </c>
      <c r="C481" s="16">
        <v>131</v>
      </c>
      <c r="D481" s="16">
        <v>-1735</v>
      </c>
      <c r="E481" s="16">
        <v>2555</v>
      </c>
      <c r="F481" s="16">
        <v>12599</v>
      </c>
      <c r="G481" s="16">
        <v>-4886</v>
      </c>
      <c r="H481" s="16">
        <v>18325</v>
      </c>
    </row>
    <row r="482" spans="1:8" x14ac:dyDescent="0.35">
      <c r="A482" s="16" t="s">
        <v>362</v>
      </c>
      <c r="B482" s="16">
        <v>14063</v>
      </c>
      <c r="C482" s="16">
        <v>4256</v>
      </c>
      <c r="D482" s="16">
        <v>2</v>
      </c>
      <c r="E482" s="16">
        <v>-4623</v>
      </c>
      <c r="F482" s="16">
        <v>-14402</v>
      </c>
      <c r="G482" s="16">
        <v>3147</v>
      </c>
      <c r="H482" s="16">
        <v>2443</v>
      </c>
    </row>
    <row r="483" spans="1:8" x14ac:dyDescent="0.35">
      <c r="A483" s="16" t="s">
        <v>363</v>
      </c>
      <c r="B483" s="16">
        <v>9355</v>
      </c>
      <c r="C483" s="16">
        <v>689</v>
      </c>
      <c r="D483" s="16">
        <v>2</v>
      </c>
      <c r="E483" s="16">
        <v>-6334</v>
      </c>
      <c r="F483" s="16">
        <v>4083</v>
      </c>
      <c r="G483" s="16">
        <v>3353</v>
      </c>
      <c r="H483" s="16">
        <v>11148</v>
      </c>
    </row>
    <row r="484" spans="1:8" ht="14.25" customHeight="1" x14ac:dyDescent="0.35">
      <c r="A484" s="16" t="s">
        <v>364</v>
      </c>
      <c r="B484" s="16">
        <v>19596</v>
      </c>
      <c r="C484" s="16">
        <v>798</v>
      </c>
      <c r="D484" s="16">
        <v>2</v>
      </c>
      <c r="E484" s="16">
        <v>-13849</v>
      </c>
      <c r="F484" s="16">
        <v>3032</v>
      </c>
      <c r="G484" s="16">
        <v>2615</v>
      </c>
      <c r="H484" s="16">
        <v>12194</v>
      </c>
    </row>
    <row r="485" spans="1:8" ht="14.25" customHeight="1" x14ac:dyDescent="0.35">
      <c r="A485" s="16" t="s">
        <v>365</v>
      </c>
      <c r="B485" s="16">
        <v>1770</v>
      </c>
      <c r="C485" s="16">
        <v>26</v>
      </c>
      <c r="D485" s="16">
        <v>2</v>
      </c>
      <c r="E485" s="16">
        <v>-1235</v>
      </c>
      <c r="F485" s="16">
        <v>-5438</v>
      </c>
      <c r="G485" s="16">
        <v>2222</v>
      </c>
      <c r="H485" s="16">
        <v>-2653</v>
      </c>
    </row>
    <row r="486" spans="1:8" ht="14.25" customHeight="1" x14ac:dyDescent="0.35">
      <c r="A486" s="16" t="s">
        <v>366</v>
      </c>
      <c r="B486" s="16">
        <v>6630</v>
      </c>
      <c r="C486" s="16">
        <v>276</v>
      </c>
      <c r="D486" s="16">
        <v>-281</v>
      </c>
      <c r="E486" s="16">
        <v>-6996</v>
      </c>
      <c r="F486" s="16">
        <v>4026</v>
      </c>
      <c r="G486" s="16">
        <v>858</v>
      </c>
      <c r="H486" s="16">
        <v>4513</v>
      </c>
    </row>
    <row r="487" spans="1:8" ht="14.25" customHeight="1" x14ac:dyDescent="0.35">
      <c r="A487" s="16" t="s">
        <v>367</v>
      </c>
      <c r="B487" s="16">
        <v>13772</v>
      </c>
      <c r="C487" s="16">
        <v>3718</v>
      </c>
      <c r="D487" s="16">
        <v>-308</v>
      </c>
      <c r="E487" s="16">
        <v>-2614</v>
      </c>
      <c r="F487" s="16">
        <v>6364</v>
      </c>
      <c r="G487" s="16">
        <v>-7454</v>
      </c>
      <c r="H487" s="16">
        <v>13478</v>
      </c>
    </row>
    <row r="488" spans="1:8" ht="14.25" customHeight="1" x14ac:dyDescent="0.35">
      <c r="A488" s="16" t="s">
        <v>368</v>
      </c>
      <c r="B488" s="16">
        <v>11978</v>
      </c>
      <c r="C488" s="16">
        <v>-3648</v>
      </c>
      <c r="D488" s="16">
        <v>2</v>
      </c>
      <c r="E488" s="16">
        <v>-4142</v>
      </c>
      <c r="F488" s="16">
        <v>-2154</v>
      </c>
      <c r="G488" s="16">
        <v>6096</v>
      </c>
      <c r="H488" s="16">
        <v>8132</v>
      </c>
    </row>
    <row r="489" spans="1:8" x14ac:dyDescent="0.35">
      <c r="A489" s="16" t="s">
        <v>369</v>
      </c>
      <c r="B489" s="16">
        <v>13275</v>
      </c>
      <c r="C489" s="16">
        <v>-3575</v>
      </c>
      <c r="D489" s="16">
        <v>2</v>
      </c>
      <c r="E489" s="16">
        <v>4127</v>
      </c>
      <c r="F489" s="16">
        <v>-120</v>
      </c>
      <c r="G489" s="16">
        <v>11560</v>
      </c>
      <c r="H489" s="16">
        <v>25269</v>
      </c>
    </row>
    <row r="490" spans="1:8" x14ac:dyDescent="0.35">
      <c r="A490" s="16" t="s">
        <v>370</v>
      </c>
      <c r="B490" s="16">
        <v>14391</v>
      </c>
      <c r="C490" s="16">
        <v>8116</v>
      </c>
      <c r="D490" s="16">
        <v>2</v>
      </c>
      <c r="E490" s="16">
        <v>-11143</v>
      </c>
      <c r="F490" s="16">
        <v>1765</v>
      </c>
      <c r="G490" s="16">
        <v>9240</v>
      </c>
      <c r="H490" s="16">
        <v>22371</v>
      </c>
    </row>
    <row r="491" spans="1:8" x14ac:dyDescent="0.35">
      <c r="A491" s="16" t="s">
        <v>371</v>
      </c>
      <c r="B491" s="16">
        <v>-7487</v>
      </c>
      <c r="C491" s="16">
        <v>3395</v>
      </c>
      <c r="D491" s="16">
        <v>-466</v>
      </c>
      <c r="E491" s="16">
        <v>-96</v>
      </c>
      <c r="F491" s="16">
        <v>-12511</v>
      </c>
      <c r="G491" s="16">
        <v>-4035</v>
      </c>
      <c r="H491" s="16">
        <v>-21200</v>
      </c>
    </row>
    <row r="492" spans="1:8" x14ac:dyDescent="0.35">
      <c r="A492" s="16" t="s">
        <v>372</v>
      </c>
      <c r="B492" s="16">
        <v>6618</v>
      </c>
      <c r="C492" s="16">
        <v>273</v>
      </c>
      <c r="D492" s="16">
        <v>2</v>
      </c>
      <c r="E492" s="16">
        <v>-5877</v>
      </c>
      <c r="F492" s="16">
        <v>5208</v>
      </c>
      <c r="G492" s="16">
        <v>270</v>
      </c>
      <c r="H492" s="16">
        <v>6494</v>
      </c>
    </row>
    <row r="493" spans="1:8" x14ac:dyDescent="0.35">
      <c r="A493" s="16" t="s">
        <v>373</v>
      </c>
      <c r="B493" s="16">
        <v>19971</v>
      </c>
      <c r="C493" s="16">
        <v>425</v>
      </c>
      <c r="D493" s="16">
        <v>-907</v>
      </c>
      <c r="E493" s="16">
        <v>1210</v>
      </c>
      <c r="F493" s="16">
        <v>9123</v>
      </c>
      <c r="G493" s="16">
        <v>-5300</v>
      </c>
      <c r="H493" s="16">
        <v>24522</v>
      </c>
    </row>
    <row r="494" spans="1:8" x14ac:dyDescent="0.35">
      <c r="A494" s="16" t="s">
        <v>374</v>
      </c>
      <c r="B494" s="16">
        <v>31365</v>
      </c>
      <c r="C494" s="16">
        <v>5655</v>
      </c>
      <c r="D494" s="16">
        <v>-27</v>
      </c>
      <c r="E494" s="16">
        <v>-7071</v>
      </c>
      <c r="F494" s="16">
        <v>-9301</v>
      </c>
      <c r="G494" s="16">
        <v>-2052</v>
      </c>
      <c r="H494" s="16">
        <v>18569</v>
      </c>
    </row>
    <row r="495" spans="1:8" x14ac:dyDescent="0.35">
      <c r="A495" s="16" t="s">
        <v>375</v>
      </c>
      <c r="B495" s="16">
        <v>13620</v>
      </c>
      <c r="C495" s="16">
        <v>229</v>
      </c>
      <c r="D495" s="16">
        <v>-1590</v>
      </c>
      <c r="E495" s="16">
        <v>-6265</v>
      </c>
      <c r="F495" s="16">
        <v>4562</v>
      </c>
      <c r="G495" s="16">
        <v>6660</v>
      </c>
      <c r="H495" s="16">
        <v>17216</v>
      </c>
    </row>
    <row r="496" spans="1:8" x14ac:dyDescent="0.35">
      <c r="A496" s="16" t="s">
        <v>376</v>
      </c>
      <c r="B496" s="16">
        <v>18588</v>
      </c>
      <c r="C496" s="16">
        <v>239</v>
      </c>
      <c r="D496" s="16">
        <v>-28</v>
      </c>
      <c r="E496" s="16">
        <v>-6823</v>
      </c>
      <c r="F496" s="16">
        <v>3719</v>
      </c>
      <c r="G496" s="16">
        <v>4178</v>
      </c>
      <c r="H496" s="16">
        <v>19873</v>
      </c>
    </row>
    <row r="497" spans="1:8" x14ac:dyDescent="0.35">
      <c r="A497" s="16" t="s">
        <v>377</v>
      </c>
      <c r="B497" s="16">
        <v>15393</v>
      </c>
      <c r="C497" s="16">
        <v>225</v>
      </c>
      <c r="D497" s="16">
        <v>-27</v>
      </c>
      <c r="E497" s="16">
        <v>-229</v>
      </c>
      <c r="F497" s="16">
        <v>-5403</v>
      </c>
      <c r="G497" s="16">
        <v>-13</v>
      </c>
      <c r="H497" s="16">
        <v>9946</v>
      </c>
    </row>
    <row r="498" spans="1:8" x14ac:dyDescent="0.35">
      <c r="A498" s="16" t="s">
        <v>378</v>
      </c>
      <c r="B498" s="16">
        <v>7228</v>
      </c>
      <c r="C498" s="16">
        <v>323</v>
      </c>
      <c r="D498" s="16">
        <v>-27</v>
      </c>
      <c r="E498" s="16">
        <v>-4779</v>
      </c>
      <c r="F498" s="16">
        <v>2694</v>
      </c>
      <c r="G498" s="16">
        <v>576</v>
      </c>
      <c r="H498" s="16">
        <v>6015</v>
      </c>
    </row>
    <row r="499" spans="1:8" x14ac:dyDescent="0.35">
      <c r="A499" s="16" t="s">
        <v>379</v>
      </c>
      <c r="B499" s="16">
        <v>11131</v>
      </c>
      <c r="C499" s="16">
        <v>3891</v>
      </c>
      <c r="D499" s="16">
        <v>-28</v>
      </c>
      <c r="E499" s="16">
        <v>4373</v>
      </c>
      <c r="F499" s="16">
        <v>5550</v>
      </c>
      <c r="G499" s="16">
        <v>-9788</v>
      </c>
      <c r="H499" s="16">
        <v>15129</v>
      </c>
    </row>
    <row r="500" spans="1:8" x14ac:dyDescent="0.35">
      <c r="A500" s="16" t="s">
        <v>380</v>
      </c>
      <c r="B500" s="16">
        <v>23200</v>
      </c>
      <c r="C500" s="16">
        <v>365</v>
      </c>
      <c r="D500" s="16">
        <v>-27</v>
      </c>
      <c r="E500" s="16">
        <v>-4580</v>
      </c>
      <c r="F500" s="16">
        <v>-2448</v>
      </c>
      <c r="G500" s="16">
        <v>1508</v>
      </c>
      <c r="H500" s="16">
        <v>18018</v>
      </c>
    </row>
    <row r="501" spans="1:8" x14ac:dyDescent="0.35">
      <c r="A501" s="16" t="s">
        <v>381</v>
      </c>
      <c r="B501" s="16">
        <v>10161</v>
      </c>
      <c r="C501" s="16">
        <v>360</v>
      </c>
      <c r="D501" s="16">
        <v>-27</v>
      </c>
      <c r="E501" s="16">
        <v>-5406</v>
      </c>
      <c r="F501" s="16">
        <v>1530</v>
      </c>
      <c r="G501" s="16">
        <v>10306</v>
      </c>
      <c r="H501" s="16">
        <v>16924</v>
      </c>
    </row>
    <row r="502" spans="1:8" x14ac:dyDescent="0.35">
      <c r="A502" s="16" t="s">
        <v>382</v>
      </c>
      <c r="B502" s="16">
        <v>4343</v>
      </c>
      <c r="C502" s="16">
        <v>333</v>
      </c>
      <c r="D502" s="16">
        <v>-301</v>
      </c>
      <c r="E502" s="16">
        <v>2487</v>
      </c>
      <c r="F502" s="16">
        <v>2732</v>
      </c>
      <c r="G502" s="16">
        <v>7318</v>
      </c>
      <c r="H502" s="16">
        <v>16912</v>
      </c>
    </row>
    <row r="503" spans="1:8" x14ac:dyDescent="0.35">
      <c r="A503" s="16" t="s">
        <v>383</v>
      </c>
      <c r="B503" s="16">
        <v>-7569</v>
      </c>
      <c r="C503" s="16">
        <v>3974</v>
      </c>
      <c r="D503" s="16">
        <v>-228</v>
      </c>
      <c r="E503" s="16">
        <v>4301</v>
      </c>
      <c r="F503" s="16">
        <v>-12955</v>
      </c>
      <c r="G503" s="16">
        <v>-7936</v>
      </c>
      <c r="H503" s="16">
        <v>-20413</v>
      </c>
    </row>
    <row r="504" spans="1:8" x14ac:dyDescent="0.35">
      <c r="A504" s="16" t="s">
        <v>384</v>
      </c>
      <c r="B504" s="16">
        <v>5471</v>
      </c>
      <c r="C504" s="16">
        <v>285</v>
      </c>
      <c r="D504" s="16">
        <v>-28</v>
      </c>
      <c r="E504" s="16">
        <v>-5838</v>
      </c>
      <c r="F504" s="16">
        <v>6235</v>
      </c>
      <c r="G504" s="16">
        <v>921</v>
      </c>
      <c r="H504" s="16">
        <v>7046</v>
      </c>
    </row>
    <row r="505" spans="1:8" x14ac:dyDescent="0.35">
      <c r="A505" s="16" t="s">
        <v>385</v>
      </c>
      <c r="B505" s="16">
        <v>14001</v>
      </c>
      <c r="C505" s="16">
        <v>297</v>
      </c>
      <c r="D505" s="16">
        <v>-27</v>
      </c>
      <c r="E505" s="16">
        <v>10200</v>
      </c>
      <c r="F505" s="16">
        <v>10796</v>
      </c>
      <c r="G505" s="16">
        <v>-10099</v>
      </c>
      <c r="H505" s="16">
        <v>25168</v>
      </c>
    </row>
    <row r="506" spans="1:8" x14ac:dyDescent="0.35">
      <c r="A506" s="16" t="s">
        <v>386</v>
      </c>
      <c r="B506" s="16">
        <v>32440</v>
      </c>
      <c r="C506" s="16">
        <v>6485</v>
      </c>
      <c r="D506" s="16">
        <v>-1701</v>
      </c>
      <c r="E506" s="16">
        <v>-4889</v>
      </c>
      <c r="F506" s="16">
        <v>-12478</v>
      </c>
      <c r="G506" s="16">
        <v>-1213</v>
      </c>
      <c r="H506" s="16">
        <v>18644</v>
      </c>
    </row>
    <row r="507" spans="1:8" x14ac:dyDescent="0.35">
      <c r="A507" s="16" t="s">
        <v>387</v>
      </c>
      <c r="B507" s="16">
        <v>15373</v>
      </c>
      <c r="C507" s="16">
        <v>303</v>
      </c>
      <c r="D507" s="16">
        <v>-1192</v>
      </c>
      <c r="E507" s="16">
        <v>-5876</v>
      </c>
      <c r="F507" s="16">
        <v>5253</v>
      </c>
      <c r="G507" s="16">
        <v>10800</v>
      </c>
      <c r="H507" s="16">
        <v>24661</v>
      </c>
    </row>
    <row r="508" spans="1:8" x14ac:dyDescent="0.35">
      <c r="A508" s="16" t="s">
        <v>388</v>
      </c>
      <c r="B508" s="16">
        <v>13022</v>
      </c>
      <c r="C508" s="16">
        <v>301</v>
      </c>
      <c r="D508" s="16">
        <v>-1250</v>
      </c>
      <c r="E508" s="16">
        <v>-610</v>
      </c>
      <c r="F508" s="16">
        <v>2317</v>
      </c>
      <c r="G508" s="16">
        <v>938</v>
      </c>
      <c r="H508" s="16">
        <v>14718</v>
      </c>
    </row>
    <row r="509" spans="1:8" x14ac:dyDescent="0.35">
      <c r="A509" s="16" t="s">
        <v>389</v>
      </c>
      <c r="B509" s="16">
        <v>16040</v>
      </c>
      <c r="C509" s="16">
        <v>285</v>
      </c>
      <c r="D509" s="16">
        <v>8</v>
      </c>
      <c r="E509" s="16">
        <v>17180</v>
      </c>
      <c r="F509" s="16">
        <v>-7199</v>
      </c>
      <c r="G509" s="16">
        <v>2763</v>
      </c>
      <c r="H509" s="16">
        <v>29077</v>
      </c>
    </row>
    <row r="510" spans="1:8" x14ac:dyDescent="0.35">
      <c r="A510" s="16" t="s">
        <v>390</v>
      </c>
      <c r="B510" s="16">
        <v>9304</v>
      </c>
      <c r="C510" s="16">
        <v>285</v>
      </c>
      <c r="D510" s="16">
        <v>8</v>
      </c>
      <c r="E510" s="16">
        <v>-5108</v>
      </c>
      <c r="F510" s="16">
        <v>5601</v>
      </c>
      <c r="G510" s="16">
        <v>403</v>
      </c>
      <c r="H510" s="16">
        <v>10493</v>
      </c>
    </row>
    <row r="511" spans="1:8" x14ac:dyDescent="0.35">
      <c r="A511" s="16" t="s">
        <v>391</v>
      </c>
      <c r="B511" s="16">
        <v>13559</v>
      </c>
      <c r="C511" s="16">
        <v>4357</v>
      </c>
      <c r="D511" s="16">
        <v>7</v>
      </c>
      <c r="E511" s="16">
        <v>332</v>
      </c>
      <c r="F511" s="16">
        <v>0</v>
      </c>
      <c r="G511" s="16">
        <v>-5009</v>
      </c>
      <c r="H511" s="16">
        <v>13246</v>
      </c>
    </row>
    <row r="512" spans="1:8" x14ac:dyDescent="0.35">
      <c r="A512" s="16" t="s">
        <v>392</v>
      </c>
      <c r="B512" s="16">
        <v>24270</v>
      </c>
      <c r="C512" s="16">
        <v>316</v>
      </c>
      <c r="D512" s="16">
        <v>-1363</v>
      </c>
      <c r="E512" s="16">
        <v>-4001</v>
      </c>
      <c r="F512" s="16">
        <v>-4659</v>
      </c>
      <c r="G512" s="16">
        <v>4851</v>
      </c>
      <c r="H512" s="16">
        <v>19414</v>
      </c>
    </row>
    <row r="513" spans="1:8" x14ac:dyDescent="0.35">
      <c r="A513" s="16" t="s">
        <v>393</v>
      </c>
      <c r="B513" s="16">
        <v>8873</v>
      </c>
      <c r="C513" s="16">
        <v>313</v>
      </c>
      <c r="D513" s="16">
        <v>-992</v>
      </c>
      <c r="E513" s="16">
        <v>-1174</v>
      </c>
      <c r="F513" s="16">
        <v>5609</v>
      </c>
      <c r="G513" s="16">
        <v>3089</v>
      </c>
      <c r="H513" s="16">
        <v>15718</v>
      </c>
    </row>
    <row r="514" spans="1:8" x14ac:dyDescent="0.35">
      <c r="A514" s="16" t="s">
        <v>394</v>
      </c>
      <c r="B514" s="16">
        <v>14969</v>
      </c>
      <c r="C514" s="16">
        <v>307</v>
      </c>
      <c r="D514" s="16">
        <v>7</v>
      </c>
      <c r="E514" s="16">
        <v>-1369</v>
      </c>
      <c r="F514" s="16">
        <v>-5018</v>
      </c>
      <c r="G514" s="16">
        <v>9349</v>
      </c>
      <c r="H514" s="16">
        <v>18245</v>
      </c>
    </row>
    <row r="515" spans="1:8" x14ac:dyDescent="0.35">
      <c r="A515" s="16" t="s">
        <v>395</v>
      </c>
      <c r="B515" s="16">
        <v>-14011</v>
      </c>
      <c r="C515" s="16">
        <v>4367</v>
      </c>
      <c r="D515" s="16">
        <v>-759</v>
      </c>
      <c r="E515" s="16">
        <v>5057</v>
      </c>
      <c r="F515" s="16">
        <v>2021</v>
      </c>
      <c r="G515" s="16">
        <v>-12713</v>
      </c>
      <c r="H515" s="16">
        <v>-16038</v>
      </c>
    </row>
    <row r="516" spans="1:8" x14ac:dyDescent="0.35">
      <c r="A516" s="16" t="s">
        <v>396</v>
      </c>
      <c r="B516" s="16">
        <v>5959</v>
      </c>
      <c r="C516" s="16">
        <v>321</v>
      </c>
      <c r="D516" s="16">
        <v>-759</v>
      </c>
      <c r="E516" s="16">
        <v>-5952</v>
      </c>
      <c r="F516" s="16">
        <v>1921</v>
      </c>
      <c r="G516" s="16">
        <v>4783</v>
      </c>
      <c r="H516" s="16">
        <v>6273</v>
      </c>
    </row>
    <row r="517" spans="1:8" x14ac:dyDescent="0.35">
      <c r="A517" s="16" t="s">
        <v>397</v>
      </c>
      <c r="B517" s="16">
        <v>13500</v>
      </c>
      <c r="C517" s="16">
        <v>312</v>
      </c>
      <c r="D517" s="16">
        <v>-759</v>
      </c>
      <c r="E517" s="16">
        <v>1205</v>
      </c>
      <c r="F517" s="16">
        <v>13372</v>
      </c>
      <c r="G517" s="16">
        <v>-8582</v>
      </c>
      <c r="H517" s="16">
        <v>19048</v>
      </c>
    </row>
    <row r="518" spans="1:8" x14ac:dyDescent="0.35">
      <c r="A518" s="16" t="s">
        <v>398</v>
      </c>
      <c r="B518" s="16">
        <v>26940</v>
      </c>
      <c r="C518" s="16">
        <v>6154</v>
      </c>
      <c r="D518" s="16">
        <v>-759</v>
      </c>
      <c r="E518" s="16">
        <v>-3922</v>
      </c>
      <c r="F518" s="16">
        <v>-12761</v>
      </c>
      <c r="G518" s="16">
        <v>-959</v>
      </c>
      <c r="H518" s="16">
        <v>14693</v>
      </c>
    </row>
    <row r="519" spans="1:8" x14ac:dyDescent="0.35">
      <c r="A519" s="16" t="s">
        <v>399</v>
      </c>
      <c r="B519" s="16">
        <v>15711</v>
      </c>
      <c r="C519" s="16">
        <v>463</v>
      </c>
      <c r="D519" s="16">
        <v>-757</v>
      </c>
      <c r="E519" s="16">
        <v>-5377</v>
      </c>
      <c r="F519" s="16">
        <v>4142</v>
      </c>
      <c r="G519" s="16">
        <v>10033</v>
      </c>
      <c r="H519" s="16">
        <v>24215</v>
      </c>
    </row>
    <row r="520" spans="1:8" x14ac:dyDescent="0.35">
      <c r="A520" s="16" t="s">
        <v>400</v>
      </c>
      <c r="B520" s="16">
        <v>23121</v>
      </c>
      <c r="C520" s="16">
        <v>453</v>
      </c>
      <c r="D520" s="16">
        <v>7</v>
      </c>
      <c r="E520" s="16">
        <v>-9720</v>
      </c>
      <c r="F520" s="16">
        <v>1580</v>
      </c>
      <c r="G520" s="16">
        <v>264</v>
      </c>
      <c r="H520" s="16">
        <v>15705</v>
      </c>
    </row>
    <row r="521" spans="1:8" x14ac:dyDescent="0.35">
      <c r="A521" s="16" t="s">
        <v>401</v>
      </c>
      <c r="B521" s="16">
        <v>5133</v>
      </c>
      <c r="C521" s="16">
        <v>271</v>
      </c>
      <c r="D521" s="16">
        <v>8</v>
      </c>
      <c r="E521" s="16">
        <v>4676</v>
      </c>
      <c r="F521" s="16">
        <v>-7920</v>
      </c>
      <c r="G521" s="16">
        <v>3611</v>
      </c>
      <c r="H521" s="16">
        <v>5779</v>
      </c>
    </row>
    <row r="522" spans="1:8" x14ac:dyDescent="0.35">
      <c r="A522" s="16" t="s">
        <v>402</v>
      </c>
      <c r="B522" s="16">
        <v>11441</v>
      </c>
      <c r="C522" s="16">
        <v>181</v>
      </c>
      <c r="D522" s="16">
        <v>8</v>
      </c>
      <c r="E522" s="16">
        <v>-7246</v>
      </c>
      <c r="F522" s="16">
        <v>8280</v>
      </c>
      <c r="G522" s="16">
        <v>-1415</v>
      </c>
      <c r="H522" s="16">
        <v>11249</v>
      </c>
    </row>
    <row r="523" spans="1:8" x14ac:dyDescent="0.35">
      <c r="A523" s="16" t="s">
        <v>403</v>
      </c>
      <c r="B523" s="16">
        <v>19303</v>
      </c>
      <c r="C523" s="16">
        <v>4207</v>
      </c>
      <c r="D523" s="16">
        <v>7</v>
      </c>
      <c r="E523" s="16">
        <v>-1147</v>
      </c>
      <c r="F523" s="16">
        <v>73</v>
      </c>
      <c r="G523" s="16">
        <v>-6443</v>
      </c>
      <c r="H523" s="16">
        <v>16000</v>
      </c>
    </row>
    <row r="524" spans="1:8" x14ac:dyDescent="0.35">
      <c r="A524" s="16" t="s">
        <v>404</v>
      </c>
      <c r="B524" s="16">
        <v>20671</v>
      </c>
      <c r="C524" s="16">
        <v>70</v>
      </c>
      <c r="D524" s="16">
        <v>8</v>
      </c>
      <c r="E524" s="16">
        <v>-2517</v>
      </c>
      <c r="F524" s="16">
        <v>-2719</v>
      </c>
      <c r="G524" s="16">
        <v>4930</v>
      </c>
      <c r="H524" s="16">
        <v>20443</v>
      </c>
    </row>
    <row r="525" spans="1:8" x14ac:dyDescent="0.35">
      <c r="A525" s="16" t="s">
        <v>405</v>
      </c>
      <c r="B525" s="16">
        <v>5452</v>
      </c>
      <c r="C525" s="16">
        <v>30</v>
      </c>
      <c r="D525" s="16">
        <v>8</v>
      </c>
      <c r="E525" s="16">
        <v>-879</v>
      </c>
      <c r="F525" s="16">
        <v>6984</v>
      </c>
      <c r="G525" s="16">
        <v>1427</v>
      </c>
      <c r="H525" s="16">
        <v>13022</v>
      </c>
    </row>
    <row r="526" spans="1:8" x14ac:dyDescent="0.35">
      <c r="A526" s="16" t="s">
        <v>406</v>
      </c>
      <c r="B526" s="16">
        <v>9185</v>
      </c>
      <c r="C526" s="16">
        <v>77</v>
      </c>
      <c r="D526" s="16">
        <v>7</v>
      </c>
      <c r="E526" s="16">
        <v>-1727</v>
      </c>
      <c r="F526" s="16">
        <v>-272</v>
      </c>
      <c r="G526" s="16">
        <v>6649</v>
      </c>
      <c r="H526" s="16">
        <v>13919</v>
      </c>
    </row>
    <row r="527" spans="1:8" x14ac:dyDescent="0.35">
      <c r="A527" s="16" t="s">
        <v>407</v>
      </c>
      <c r="B527" s="16">
        <v>-33905</v>
      </c>
      <c r="C527" s="16">
        <v>4163</v>
      </c>
      <c r="D527" s="16">
        <v>8</v>
      </c>
      <c r="E527" s="16">
        <v>8699</v>
      </c>
      <c r="F527" s="16">
        <v>-6711</v>
      </c>
      <c r="G527" s="16">
        <v>-12857</v>
      </c>
      <c r="H527" s="16">
        <v>-40603</v>
      </c>
    </row>
    <row r="528" spans="1:8" x14ac:dyDescent="0.35">
      <c r="A528" s="16" t="s">
        <v>408</v>
      </c>
      <c r="B528" s="16">
        <v>7595</v>
      </c>
      <c r="C528" s="16">
        <v>110</v>
      </c>
      <c r="D528" s="16">
        <v>8</v>
      </c>
      <c r="E528" s="16">
        <v>-9723</v>
      </c>
      <c r="F528" s="16">
        <v>7263</v>
      </c>
      <c r="G528" s="16">
        <v>1667</v>
      </c>
      <c r="H528" s="16">
        <v>6920</v>
      </c>
    </row>
    <row r="529" spans="1:8" x14ac:dyDescent="0.35">
      <c r="A529" s="16" t="s">
        <v>409</v>
      </c>
      <c r="B529" s="16">
        <v>12482</v>
      </c>
      <c r="C529" s="16">
        <v>447</v>
      </c>
      <c r="D529" s="16">
        <v>8</v>
      </c>
      <c r="E529" s="16">
        <v>12455</v>
      </c>
      <c r="F529" s="16">
        <v>10990</v>
      </c>
      <c r="G529" s="16">
        <v>-10144</v>
      </c>
      <c r="H529" s="16">
        <v>26238</v>
      </c>
    </row>
    <row r="530" spans="1:8" x14ac:dyDescent="0.35">
      <c r="A530" s="16" t="s">
        <v>410</v>
      </c>
      <c r="B530" s="16">
        <v>30979</v>
      </c>
      <c r="C530" s="16">
        <v>7420</v>
      </c>
      <c r="D530" s="16">
        <v>8</v>
      </c>
      <c r="E530" s="16">
        <v>-3368</v>
      </c>
      <c r="F530" s="16">
        <v>-11972</v>
      </c>
      <c r="G530" s="16">
        <v>-7050</v>
      </c>
      <c r="H530" s="16">
        <v>16017</v>
      </c>
    </row>
    <row r="531" spans="1:8" x14ac:dyDescent="0.35">
      <c r="A531" s="16" t="s">
        <v>411</v>
      </c>
      <c r="B531" s="16">
        <v>18063</v>
      </c>
      <c r="C531" s="16">
        <v>-139</v>
      </c>
      <c r="D531" s="16">
        <v>8</v>
      </c>
      <c r="E531" s="16">
        <v>-8538</v>
      </c>
      <c r="F531" s="16">
        <v>6806</v>
      </c>
      <c r="G531" s="16">
        <v>9831</v>
      </c>
      <c r="H531" s="16">
        <v>26031</v>
      </c>
    </row>
    <row r="532" spans="1:8" x14ac:dyDescent="0.35">
      <c r="A532" s="16" t="s">
        <v>671</v>
      </c>
      <c r="B532" s="16">
        <v>16406</v>
      </c>
      <c r="C532" s="16">
        <v>-101</v>
      </c>
      <c r="D532" s="16">
        <v>7</v>
      </c>
      <c r="E532" s="16">
        <v>-4484</v>
      </c>
      <c r="F532" s="16">
        <v>-540</v>
      </c>
      <c r="G532" s="16">
        <v>8081</v>
      </c>
      <c r="H532" s="16">
        <v>19369</v>
      </c>
    </row>
  </sheetData>
  <pageMargins left="0.7" right="0.7" top="0.75" bottom="0.75" header="0.3" footer="0.3"/>
  <pageSetup paperSize="9" scale="10" orientation="portrait" r:id="rId1"/>
  <tableParts count="1">
    <tablePart r:id="rId2"/>
  </tableParts>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9386F7-7284-4315-BE68-D94A88D33107}">
  <sheetPr codeName="Sheet53">
    <pageSetUpPr fitToPage="1"/>
  </sheetPr>
  <dimension ref="A1:U531"/>
  <sheetViews>
    <sheetView zoomScaleNormal="100" workbookViewId="0"/>
  </sheetViews>
  <sheetFormatPr defaultColWidth="9.453125" defaultRowHeight="15.5" x14ac:dyDescent="0.35"/>
  <cols>
    <col min="1" max="1" width="26.453125" style="9" customWidth="1"/>
    <col min="2" max="14" width="15" style="9" customWidth="1"/>
    <col min="15" max="16384" width="9.453125" style="9"/>
  </cols>
  <sheetData>
    <row r="1" spans="1:21" ht="17.5" customHeight="1" x14ac:dyDescent="0.4">
      <c r="A1" s="3" t="s">
        <v>1645</v>
      </c>
      <c r="C1" s="5"/>
      <c r="D1" s="5"/>
      <c r="E1" s="5"/>
      <c r="F1" s="28"/>
    </row>
    <row r="2" spans="1:21" ht="17.5" customHeight="1" x14ac:dyDescent="0.35">
      <c r="A2" s="12" t="s">
        <v>1075</v>
      </c>
      <c r="C2" s="5"/>
      <c r="D2" s="5"/>
      <c r="E2" s="5"/>
      <c r="F2" s="28"/>
    </row>
    <row r="3" spans="1:21" ht="17.5" customHeight="1" x14ac:dyDescent="0.35">
      <c r="A3" s="12" t="s">
        <v>1076</v>
      </c>
      <c r="C3" s="5"/>
      <c r="D3" s="5"/>
      <c r="E3" s="5"/>
      <c r="F3" s="28"/>
    </row>
    <row r="4" spans="1:21" ht="17.5" customHeight="1" x14ac:dyDescent="0.35">
      <c r="A4" s="12" t="s">
        <v>1078</v>
      </c>
      <c r="C4" s="5"/>
      <c r="D4" s="5"/>
      <c r="E4" s="5"/>
      <c r="F4" s="28"/>
    </row>
    <row r="5" spans="1:21" ht="179.15" customHeight="1" x14ac:dyDescent="0.35">
      <c r="A5" s="101" t="s">
        <v>1079</v>
      </c>
      <c r="B5" s="13" t="s">
        <v>1646</v>
      </c>
      <c r="C5" s="13" t="s">
        <v>1647</v>
      </c>
      <c r="D5" s="13" t="s">
        <v>1648</v>
      </c>
      <c r="E5" s="13" t="s">
        <v>1649</v>
      </c>
      <c r="F5" s="13" t="s">
        <v>1650</v>
      </c>
      <c r="G5" s="18" t="s">
        <v>1651</v>
      </c>
      <c r="H5" s="13" t="s">
        <v>1652</v>
      </c>
      <c r="I5" s="13" t="s">
        <v>1653</v>
      </c>
      <c r="J5" s="13" t="s">
        <v>1654</v>
      </c>
      <c r="K5" s="13" t="s">
        <v>1655</v>
      </c>
      <c r="L5" s="13" t="s">
        <v>1656</v>
      </c>
      <c r="M5" s="13" t="s">
        <v>1657</v>
      </c>
      <c r="N5" s="13" t="s">
        <v>1658</v>
      </c>
      <c r="O5" s="13"/>
      <c r="P5" s="18"/>
      <c r="Q5" s="13"/>
      <c r="R5" s="13"/>
      <c r="S5" s="13"/>
      <c r="T5" s="18"/>
      <c r="U5" s="13"/>
    </row>
    <row r="6" spans="1:21" s="5" customFormat="1" ht="15" customHeight="1" x14ac:dyDescent="0.35">
      <c r="A6" s="6" t="s">
        <v>1094</v>
      </c>
      <c r="B6" s="14" t="s">
        <v>670</v>
      </c>
      <c r="C6" s="14" t="s">
        <v>1659</v>
      </c>
      <c r="D6" s="14" t="s">
        <v>1660</v>
      </c>
      <c r="E6" s="14" t="s">
        <v>1661</v>
      </c>
      <c r="F6" s="14" t="s">
        <v>561</v>
      </c>
      <c r="G6" s="14" t="s">
        <v>1662</v>
      </c>
      <c r="H6" s="14" t="s">
        <v>1663</v>
      </c>
      <c r="I6" s="14" t="s">
        <v>562</v>
      </c>
      <c r="J6" s="14" t="s">
        <v>656</v>
      </c>
      <c r="K6" s="14" t="s">
        <v>1664</v>
      </c>
      <c r="L6" s="14" t="s">
        <v>554</v>
      </c>
      <c r="M6" s="14" t="s">
        <v>563</v>
      </c>
      <c r="N6" s="14" t="s">
        <v>564</v>
      </c>
    </row>
    <row r="7" spans="1:21" x14ac:dyDescent="0.35">
      <c r="A7" s="12">
        <v>1998</v>
      </c>
      <c r="B7" s="68">
        <v>-4853</v>
      </c>
      <c r="C7" s="68">
        <v>-5654</v>
      </c>
      <c r="D7" s="68">
        <v>-845</v>
      </c>
      <c r="E7" s="68">
        <v>897</v>
      </c>
      <c r="F7" s="68">
        <v>-1742</v>
      </c>
      <c r="G7" s="68">
        <v>-457</v>
      </c>
      <c r="H7" s="68">
        <v>-96</v>
      </c>
      <c r="I7" s="68">
        <v>-361</v>
      </c>
      <c r="J7" s="68">
        <v>0</v>
      </c>
      <c r="K7" s="68">
        <v>-88</v>
      </c>
      <c r="L7" s="68">
        <v>-7044</v>
      </c>
      <c r="M7" s="68">
        <v>0</v>
      </c>
      <c r="N7" s="68">
        <v>-7044</v>
      </c>
    </row>
    <row r="8" spans="1:21" x14ac:dyDescent="0.35">
      <c r="A8" s="12">
        <v>1999</v>
      </c>
      <c r="B8" s="68">
        <v>-391</v>
      </c>
      <c r="C8" s="68">
        <v>-2485</v>
      </c>
      <c r="D8" s="68">
        <v>415</v>
      </c>
      <c r="E8" s="68">
        <v>2041</v>
      </c>
      <c r="F8" s="68">
        <v>-1626</v>
      </c>
      <c r="G8" s="68">
        <v>64</v>
      </c>
      <c r="H8" s="68">
        <v>53</v>
      </c>
      <c r="I8" s="68">
        <v>11</v>
      </c>
      <c r="J8" s="68">
        <v>0</v>
      </c>
      <c r="K8" s="68">
        <v>-72</v>
      </c>
      <c r="L8" s="68">
        <v>-2078</v>
      </c>
      <c r="M8" s="68">
        <v>0</v>
      </c>
      <c r="N8" s="68">
        <v>-2078</v>
      </c>
    </row>
    <row r="9" spans="1:21" x14ac:dyDescent="0.35">
      <c r="A9" s="12">
        <v>2000</v>
      </c>
      <c r="B9" s="68">
        <v>-37576</v>
      </c>
      <c r="C9" s="68">
        <v>-39062</v>
      </c>
      <c r="D9" s="68">
        <v>222</v>
      </c>
      <c r="E9" s="68">
        <v>1400</v>
      </c>
      <c r="F9" s="68">
        <v>-1178</v>
      </c>
      <c r="G9" s="68">
        <v>808</v>
      </c>
      <c r="H9" s="68">
        <v>86</v>
      </c>
      <c r="I9" s="68">
        <v>722</v>
      </c>
      <c r="J9" s="68">
        <v>0</v>
      </c>
      <c r="K9" s="68">
        <v>-187</v>
      </c>
      <c r="L9" s="68">
        <v>-38219</v>
      </c>
      <c r="M9" s="68">
        <v>0</v>
      </c>
      <c r="N9" s="68">
        <v>-38219</v>
      </c>
    </row>
    <row r="10" spans="1:21" x14ac:dyDescent="0.35">
      <c r="A10" s="12">
        <v>2001</v>
      </c>
      <c r="B10" s="68">
        <v>-2707</v>
      </c>
      <c r="C10" s="68">
        <v>-2667</v>
      </c>
      <c r="D10" s="68">
        <v>-1099</v>
      </c>
      <c r="E10" s="68">
        <v>-65</v>
      </c>
      <c r="F10" s="68">
        <v>-1034</v>
      </c>
      <c r="G10" s="68">
        <v>624</v>
      </c>
      <c r="H10" s="68">
        <v>25</v>
      </c>
      <c r="I10" s="68">
        <v>599</v>
      </c>
      <c r="J10" s="68">
        <v>0</v>
      </c>
      <c r="K10" s="68">
        <v>-110</v>
      </c>
      <c r="L10" s="68">
        <v>-3252</v>
      </c>
      <c r="M10" s="68">
        <v>0</v>
      </c>
      <c r="N10" s="68">
        <v>-3252</v>
      </c>
    </row>
    <row r="11" spans="1:21" x14ac:dyDescent="0.35">
      <c r="A11" s="12">
        <v>2002</v>
      </c>
      <c r="B11" s="68">
        <v>17361</v>
      </c>
      <c r="C11" s="68">
        <v>18704</v>
      </c>
      <c r="D11" s="68">
        <v>-2280</v>
      </c>
      <c r="E11" s="68">
        <v>-1685</v>
      </c>
      <c r="F11" s="68">
        <v>-595</v>
      </c>
      <c r="G11" s="68">
        <v>1566</v>
      </c>
      <c r="H11" s="68">
        <v>342</v>
      </c>
      <c r="I11" s="68">
        <v>1224</v>
      </c>
      <c r="J11" s="68">
        <v>0</v>
      </c>
      <c r="K11" s="68">
        <v>-65</v>
      </c>
      <c r="L11" s="68">
        <v>17925</v>
      </c>
      <c r="M11" s="68">
        <v>0</v>
      </c>
      <c r="N11" s="68">
        <v>17925</v>
      </c>
    </row>
    <row r="12" spans="1:21" x14ac:dyDescent="0.35">
      <c r="A12" s="12">
        <v>2003</v>
      </c>
      <c r="B12" s="68">
        <v>37615</v>
      </c>
      <c r="C12" s="68">
        <v>41925</v>
      </c>
      <c r="D12" s="68">
        <v>-3672</v>
      </c>
      <c r="E12" s="68">
        <v>-3943</v>
      </c>
      <c r="F12" s="68">
        <v>271</v>
      </c>
      <c r="G12" s="68">
        <v>1124</v>
      </c>
      <c r="H12" s="68">
        <v>-367</v>
      </c>
      <c r="I12" s="68">
        <v>1491</v>
      </c>
      <c r="J12" s="68">
        <v>0</v>
      </c>
      <c r="K12" s="68">
        <v>-49</v>
      </c>
      <c r="L12" s="68">
        <v>39328</v>
      </c>
      <c r="M12" s="68">
        <v>0</v>
      </c>
      <c r="N12" s="68">
        <v>39328</v>
      </c>
    </row>
    <row r="13" spans="1:21" x14ac:dyDescent="0.35">
      <c r="A13" s="12">
        <v>2004</v>
      </c>
      <c r="B13" s="68">
        <v>45128</v>
      </c>
      <c r="C13" s="68">
        <v>44087</v>
      </c>
      <c r="D13" s="68">
        <v>-910</v>
      </c>
      <c r="E13" s="68">
        <v>760</v>
      </c>
      <c r="F13" s="68">
        <v>-1670</v>
      </c>
      <c r="G13" s="68">
        <v>969</v>
      </c>
      <c r="H13" s="68">
        <v>281</v>
      </c>
      <c r="I13" s="68">
        <v>688</v>
      </c>
      <c r="J13" s="68">
        <v>0</v>
      </c>
      <c r="K13" s="68">
        <v>-39</v>
      </c>
      <c r="L13" s="68">
        <v>44107</v>
      </c>
      <c r="M13" s="68">
        <v>0</v>
      </c>
      <c r="N13" s="68">
        <v>44107</v>
      </c>
    </row>
    <row r="14" spans="1:21" x14ac:dyDescent="0.35">
      <c r="A14" s="12">
        <v>2005</v>
      </c>
      <c r="B14" s="68">
        <v>42737</v>
      </c>
      <c r="C14" s="68">
        <v>40313</v>
      </c>
      <c r="D14" s="68">
        <v>3623</v>
      </c>
      <c r="E14" s="68">
        <v>2568</v>
      </c>
      <c r="F14" s="68">
        <v>1055</v>
      </c>
      <c r="G14" s="68">
        <v>499</v>
      </c>
      <c r="H14" s="68">
        <v>-144</v>
      </c>
      <c r="I14" s="68">
        <v>643</v>
      </c>
      <c r="J14" s="68">
        <v>0</v>
      </c>
      <c r="K14" s="68">
        <v>-73</v>
      </c>
      <c r="L14" s="68">
        <v>44362</v>
      </c>
      <c r="M14" s="68">
        <v>0</v>
      </c>
      <c r="N14" s="68">
        <v>44362</v>
      </c>
    </row>
    <row r="15" spans="1:21" x14ac:dyDescent="0.35">
      <c r="A15" s="12">
        <v>2006</v>
      </c>
      <c r="B15" s="68">
        <v>40447</v>
      </c>
      <c r="C15" s="68">
        <v>38336</v>
      </c>
      <c r="D15" s="68">
        <v>-1130</v>
      </c>
      <c r="E15" s="68">
        <v>2466</v>
      </c>
      <c r="F15" s="68">
        <v>-3596</v>
      </c>
      <c r="G15" s="68">
        <v>-2809</v>
      </c>
      <c r="H15" s="68">
        <v>-355</v>
      </c>
      <c r="I15" s="68">
        <v>-2454</v>
      </c>
      <c r="J15" s="68">
        <v>0</v>
      </c>
      <c r="K15" s="68">
        <v>-116</v>
      </c>
      <c r="L15" s="68">
        <v>34281</v>
      </c>
      <c r="M15" s="68">
        <v>0</v>
      </c>
      <c r="N15" s="68">
        <v>34281</v>
      </c>
    </row>
    <row r="16" spans="1:21" x14ac:dyDescent="0.35">
      <c r="A16" s="12">
        <v>2007</v>
      </c>
      <c r="B16" s="68">
        <v>34383</v>
      </c>
      <c r="C16" s="68">
        <v>33173</v>
      </c>
      <c r="D16" s="68">
        <v>-2244</v>
      </c>
      <c r="E16" s="68">
        <v>1317</v>
      </c>
      <c r="F16" s="68">
        <v>-3561</v>
      </c>
      <c r="G16" s="68">
        <v>2490</v>
      </c>
      <c r="H16" s="68">
        <v>-107</v>
      </c>
      <c r="I16" s="68">
        <v>2597</v>
      </c>
      <c r="J16" s="68">
        <v>0</v>
      </c>
      <c r="K16" s="68">
        <v>-117</v>
      </c>
      <c r="L16" s="68">
        <v>33302</v>
      </c>
      <c r="M16" s="68">
        <v>2750</v>
      </c>
      <c r="N16" s="68">
        <v>36052</v>
      </c>
    </row>
    <row r="17" spans="1:14" x14ac:dyDescent="0.35">
      <c r="A17" s="12">
        <v>2008</v>
      </c>
      <c r="B17" s="68">
        <v>126792</v>
      </c>
      <c r="C17" s="68">
        <v>123393</v>
      </c>
      <c r="D17" s="68">
        <v>3318</v>
      </c>
      <c r="E17" s="68">
        <v>3310</v>
      </c>
      <c r="F17" s="68">
        <v>8</v>
      </c>
      <c r="G17" s="68">
        <v>4572</v>
      </c>
      <c r="H17" s="68">
        <v>89</v>
      </c>
      <c r="I17" s="68">
        <v>4483</v>
      </c>
      <c r="J17" s="68">
        <v>0</v>
      </c>
      <c r="K17" s="68">
        <v>-889</v>
      </c>
      <c r="L17" s="68">
        <v>130394</v>
      </c>
      <c r="M17" s="68">
        <v>67197</v>
      </c>
      <c r="N17" s="68">
        <v>197591</v>
      </c>
    </row>
    <row r="18" spans="1:14" x14ac:dyDescent="0.35">
      <c r="A18" s="12">
        <v>2009</v>
      </c>
      <c r="B18" s="68">
        <v>196855</v>
      </c>
      <c r="C18" s="68">
        <v>198452</v>
      </c>
      <c r="D18" s="68">
        <v>4018</v>
      </c>
      <c r="E18" s="68">
        <v>-1488</v>
      </c>
      <c r="F18" s="68">
        <v>5506</v>
      </c>
      <c r="G18" s="68">
        <v>5100</v>
      </c>
      <c r="H18" s="68">
        <v>-109</v>
      </c>
      <c r="I18" s="68">
        <v>5209</v>
      </c>
      <c r="J18" s="68">
        <v>0</v>
      </c>
      <c r="K18" s="68">
        <v>-2098</v>
      </c>
      <c r="L18" s="68">
        <v>205472</v>
      </c>
      <c r="M18" s="68">
        <v>-118229</v>
      </c>
      <c r="N18" s="68">
        <v>87243</v>
      </c>
    </row>
    <row r="19" spans="1:14" x14ac:dyDescent="0.35">
      <c r="A19" s="12">
        <v>2010</v>
      </c>
      <c r="B19" s="68">
        <v>150743</v>
      </c>
      <c r="C19" s="68">
        <v>147518</v>
      </c>
      <c r="D19" s="68">
        <v>2253</v>
      </c>
      <c r="E19" s="68">
        <v>2744</v>
      </c>
      <c r="F19" s="68">
        <v>-491</v>
      </c>
      <c r="G19" s="68">
        <v>816</v>
      </c>
      <c r="H19" s="68">
        <v>481</v>
      </c>
      <c r="I19" s="68">
        <v>335</v>
      </c>
      <c r="J19" s="68">
        <v>0</v>
      </c>
      <c r="K19" s="68">
        <v>-7336</v>
      </c>
      <c r="L19" s="68">
        <v>143251</v>
      </c>
      <c r="M19" s="68">
        <v>-142185</v>
      </c>
      <c r="N19" s="68">
        <v>1066</v>
      </c>
    </row>
    <row r="20" spans="1:14" x14ac:dyDescent="0.35">
      <c r="A20" s="12">
        <v>2011</v>
      </c>
      <c r="B20" s="68">
        <v>110697</v>
      </c>
      <c r="C20" s="68">
        <v>109601</v>
      </c>
      <c r="D20" s="68">
        <v>1486</v>
      </c>
      <c r="E20" s="68">
        <v>1027</v>
      </c>
      <c r="F20" s="68">
        <v>459</v>
      </c>
      <c r="G20" s="68">
        <v>1744</v>
      </c>
      <c r="H20" s="68">
        <v>69</v>
      </c>
      <c r="I20" s="68">
        <v>1675</v>
      </c>
      <c r="J20" s="68">
        <v>0</v>
      </c>
      <c r="K20" s="68">
        <v>-10047</v>
      </c>
      <c r="L20" s="68">
        <v>102784</v>
      </c>
      <c r="M20" s="68">
        <v>-130698</v>
      </c>
      <c r="N20" s="68">
        <v>-27914</v>
      </c>
    </row>
    <row r="21" spans="1:14" x14ac:dyDescent="0.35">
      <c r="A21" s="12">
        <v>2012</v>
      </c>
      <c r="B21" s="68">
        <v>111548</v>
      </c>
      <c r="C21" s="68">
        <v>103586</v>
      </c>
      <c r="D21" s="68">
        <v>5564</v>
      </c>
      <c r="E21" s="68">
        <v>8469</v>
      </c>
      <c r="F21" s="68">
        <v>-2905</v>
      </c>
      <c r="G21" s="68">
        <v>4189</v>
      </c>
      <c r="H21" s="68">
        <v>-507</v>
      </c>
      <c r="I21" s="68">
        <v>4696</v>
      </c>
      <c r="J21" s="68">
        <v>0</v>
      </c>
      <c r="K21" s="68">
        <v>-11861</v>
      </c>
      <c r="L21" s="68">
        <v>101478</v>
      </c>
      <c r="M21" s="68">
        <v>-127286</v>
      </c>
      <c r="N21" s="68">
        <v>-25808</v>
      </c>
    </row>
    <row r="22" spans="1:14" x14ac:dyDescent="0.35">
      <c r="A22" s="12">
        <v>2013</v>
      </c>
      <c r="B22" s="68">
        <v>72943</v>
      </c>
      <c r="C22" s="68">
        <v>73275</v>
      </c>
      <c r="D22" s="68">
        <v>1712</v>
      </c>
      <c r="E22" s="68">
        <v>389</v>
      </c>
      <c r="F22" s="68">
        <v>1323</v>
      </c>
      <c r="G22" s="68">
        <v>484</v>
      </c>
      <c r="H22" s="68">
        <v>-721</v>
      </c>
      <c r="I22" s="68">
        <v>1205</v>
      </c>
      <c r="J22" s="68">
        <v>0</v>
      </c>
      <c r="K22" s="68">
        <v>-12876</v>
      </c>
      <c r="L22" s="68">
        <v>62595</v>
      </c>
      <c r="M22" s="68">
        <v>-94883</v>
      </c>
      <c r="N22" s="68">
        <v>-32288</v>
      </c>
    </row>
    <row r="23" spans="1:14" x14ac:dyDescent="0.35">
      <c r="A23" s="12">
        <v>2014</v>
      </c>
      <c r="B23" s="68">
        <v>89764</v>
      </c>
      <c r="C23" s="68">
        <v>89042</v>
      </c>
      <c r="D23" s="68">
        <v>42</v>
      </c>
      <c r="E23" s="68">
        <v>511</v>
      </c>
      <c r="F23" s="68">
        <v>-469</v>
      </c>
      <c r="G23" s="68">
        <v>5565</v>
      </c>
      <c r="H23" s="68">
        <v>211</v>
      </c>
      <c r="I23" s="68">
        <v>5354</v>
      </c>
      <c r="J23" s="68">
        <v>0</v>
      </c>
      <c r="K23" s="68">
        <v>-12431</v>
      </c>
      <c r="L23" s="68">
        <v>82218</v>
      </c>
      <c r="M23" s="68">
        <v>-8588</v>
      </c>
      <c r="N23" s="68">
        <v>73630</v>
      </c>
    </row>
    <row r="24" spans="1:14" x14ac:dyDescent="0.35">
      <c r="A24" s="12">
        <v>2015</v>
      </c>
      <c r="B24" s="68">
        <v>69129</v>
      </c>
      <c r="C24" s="68">
        <v>68788</v>
      </c>
      <c r="D24" s="68">
        <v>-2777</v>
      </c>
      <c r="E24" s="68">
        <v>359</v>
      </c>
      <c r="F24" s="68">
        <v>-3136</v>
      </c>
      <c r="G24" s="68">
        <v>2558</v>
      </c>
      <c r="H24" s="68">
        <v>-18</v>
      </c>
      <c r="I24" s="68">
        <v>2576</v>
      </c>
      <c r="J24" s="68">
        <v>0</v>
      </c>
      <c r="K24" s="68">
        <v>-8039</v>
      </c>
      <c r="L24" s="68">
        <v>60530</v>
      </c>
      <c r="M24" s="68">
        <v>-20245</v>
      </c>
      <c r="N24" s="68">
        <v>40285</v>
      </c>
    </row>
    <row r="25" spans="1:14" x14ac:dyDescent="0.35">
      <c r="A25" s="12">
        <v>2016</v>
      </c>
      <c r="B25" s="68">
        <v>77185</v>
      </c>
      <c r="C25" s="68">
        <v>74971</v>
      </c>
      <c r="D25" s="68">
        <v>4833</v>
      </c>
      <c r="E25" s="68">
        <v>2192</v>
      </c>
      <c r="F25" s="68">
        <v>2641</v>
      </c>
      <c r="G25" s="68">
        <v>3753</v>
      </c>
      <c r="H25" s="68">
        <v>22</v>
      </c>
      <c r="I25" s="68">
        <v>3731</v>
      </c>
      <c r="J25" s="68">
        <v>0</v>
      </c>
      <c r="K25" s="68">
        <v>-573</v>
      </c>
      <c r="L25" s="68">
        <v>82984</v>
      </c>
      <c r="M25" s="68">
        <v>12415</v>
      </c>
      <c r="N25" s="68">
        <v>95399</v>
      </c>
    </row>
    <row r="26" spans="1:14" x14ac:dyDescent="0.35">
      <c r="A26" s="12">
        <v>2017</v>
      </c>
      <c r="B26" s="68">
        <v>35154</v>
      </c>
      <c r="C26" s="68">
        <v>32945</v>
      </c>
      <c r="D26" s="68">
        <v>3815</v>
      </c>
      <c r="E26" s="68">
        <v>2385</v>
      </c>
      <c r="F26" s="68">
        <v>1430</v>
      </c>
      <c r="G26" s="68">
        <v>3901</v>
      </c>
      <c r="H26" s="68">
        <v>-176</v>
      </c>
      <c r="I26" s="68">
        <v>4077</v>
      </c>
      <c r="J26" s="68">
        <v>0</v>
      </c>
      <c r="K26" s="68">
        <v>54377</v>
      </c>
      <c r="L26" s="68">
        <v>95038</v>
      </c>
      <c r="M26" s="68">
        <v>-19929</v>
      </c>
      <c r="N26" s="68">
        <v>75109</v>
      </c>
    </row>
    <row r="27" spans="1:14" x14ac:dyDescent="0.35">
      <c r="A27" s="12">
        <v>2018</v>
      </c>
      <c r="B27" s="68">
        <v>30377</v>
      </c>
      <c r="C27" s="68">
        <v>24848</v>
      </c>
      <c r="D27" s="68">
        <v>5216</v>
      </c>
      <c r="E27" s="68">
        <v>5785</v>
      </c>
      <c r="F27" s="68">
        <v>-569</v>
      </c>
      <c r="G27" s="68">
        <v>1045</v>
      </c>
      <c r="H27" s="68">
        <v>-256</v>
      </c>
      <c r="I27" s="68">
        <v>1301</v>
      </c>
      <c r="J27" s="68">
        <v>0</v>
      </c>
      <c r="K27" s="68">
        <v>2834</v>
      </c>
      <c r="L27" s="68">
        <v>33943</v>
      </c>
      <c r="M27" s="68">
        <v>11518</v>
      </c>
      <c r="N27" s="68">
        <v>45461</v>
      </c>
    </row>
    <row r="28" spans="1:14" x14ac:dyDescent="0.35">
      <c r="A28" s="12">
        <v>2019</v>
      </c>
      <c r="B28" s="68">
        <v>52529</v>
      </c>
      <c r="C28" s="68">
        <v>44369</v>
      </c>
      <c r="D28" s="68">
        <v>2209</v>
      </c>
      <c r="E28" s="68">
        <v>8252</v>
      </c>
      <c r="F28" s="68">
        <v>-6043</v>
      </c>
      <c r="G28" s="68">
        <v>2394</v>
      </c>
      <c r="H28" s="68">
        <v>-92</v>
      </c>
      <c r="I28" s="68">
        <v>2486</v>
      </c>
      <c r="J28" s="68">
        <v>0</v>
      </c>
      <c r="K28" s="68">
        <v>-28284</v>
      </c>
      <c r="L28" s="68">
        <v>20688</v>
      </c>
      <c r="M28" s="68">
        <v>11933</v>
      </c>
      <c r="N28" s="68">
        <v>32621</v>
      </c>
    </row>
    <row r="29" spans="1:14" x14ac:dyDescent="0.35">
      <c r="A29" s="12">
        <v>2020</v>
      </c>
      <c r="B29" s="68">
        <v>315186</v>
      </c>
      <c r="C29" s="68">
        <v>312852</v>
      </c>
      <c r="D29" s="68">
        <v>-2694</v>
      </c>
      <c r="E29" s="68">
        <v>2764</v>
      </c>
      <c r="F29" s="68">
        <v>-5458</v>
      </c>
      <c r="G29" s="68">
        <v>938</v>
      </c>
      <c r="H29" s="68">
        <v>-430</v>
      </c>
      <c r="I29" s="68">
        <v>1368</v>
      </c>
      <c r="J29" s="68">
        <v>0</v>
      </c>
      <c r="K29" s="68">
        <v>-12453</v>
      </c>
      <c r="L29" s="68">
        <v>298643</v>
      </c>
      <c r="M29" s="68">
        <v>10921</v>
      </c>
      <c r="N29" s="68">
        <v>309564</v>
      </c>
    </row>
    <row r="30" spans="1:14" x14ac:dyDescent="0.35">
      <c r="A30" s="12">
        <v>2021</v>
      </c>
      <c r="B30" s="68">
        <v>152533</v>
      </c>
      <c r="C30" s="68">
        <v>148373</v>
      </c>
      <c r="D30" s="68">
        <v>-7350</v>
      </c>
      <c r="E30" s="68">
        <v>4340</v>
      </c>
      <c r="F30" s="68">
        <v>-11690</v>
      </c>
      <c r="G30" s="68">
        <v>931</v>
      </c>
      <c r="H30" s="68">
        <v>-180</v>
      </c>
      <c r="I30" s="68">
        <v>1111</v>
      </c>
      <c r="J30" s="68">
        <v>0</v>
      </c>
      <c r="K30" s="68">
        <v>-21003</v>
      </c>
      <c r="L30" s="68">
        <v>120951</v>
      </c>
      <c r="M30" s="68">
        <v>10283</v>
      </c>
      <c r="N30" s="68">
        <v>131234</v>
      </c>
    </row>
    <row r="31" spans="1:14" x14ac:dyDescent="0.35">
      <c r="A31" s="12">
        <v>2022</v>
      </c>
      <c r="B31" s="68">
        <v>97347</v>
      </c>
      <c r="C31" s="68">
        <v>92955</v>
      </c>
      <c r="D31" s="68">
        <v>6958</v>
      </c>
      <c r="E31" s="68">
        <v>4545</v>
      </c>
      <c r="F31" s="68">
        <v>2413</v>
      </c>
      <c r="G31" s="68">
        <v>-1014</v>
      </c>
      <c r="H31" s="68">
        <v>-153</v>
      </c>
      <c r="I31" s="68">
        <v>-861</v>
      </c>
      <c r="J31" s="68">
        <v>0</v>
      </c>
      <c r="K31" s="68">
        <v>-67875</v>
      </c>
      <c r="L31" s="68">
        <v>31024</v>
      </c>
      <c r="M31" s="68">
        <v>20061</v>
      </c>
      <c r="N31" s="68">
        <v>51085</v>
      </c>
    </row>
    <row r="32" spans="1:14" x14ac:dyDescent="0.35">
      <c r="A32" s="12">
        <v>2023</v>
      </c>
      <c r="B32" s="68">
        <v>151262</v>
      </c>
      <c r="C32" s="68">
        <v>148418</v>
      </c>
      <c r="D32" s="68">
        <v>12635</v>
      </c>
      <c r="E32" s="68">
        <v>3029</v>
      </c>
      <c r="F32" s="68">
        <v>9606</v>
      </c>
      <c r="G32" s="68">
        <v>864</v>
      </c>
      <c r="H32" s="68">
        <v>-185</v>
      </c>
      <c r="I32" s="68">
        <v>1049</v>
      </c>
      <c r="J32" s="68">
        <v>0</v>
      </c>
      <c r="K32" s="68">
        <v>-115582</v>
      </c>
      <c r="L32" s="68">
        <v>46335</v>
      </c>
      <c r="M32" s="68">
        <v>22976</v>
      </c>
      <c r="N32" s="68">
        <v>69311</v>
      </c>
    </row>
    <row r="33" spans="1:14" x14ac:dyDescent="0.35">
      <c r="A33" s="12">
        <v>2024</v>
      </c>
      <c r="B33" s="68">
        <v>183129</v>
      </c>
      <c r="C33" s="68">
        <v>176017</v>
      </c>
      <c r="D33" s="68">
        <v>12394</v>
      </c>
      <c r="E33" s="68">
        <v>7265</v>
      </c>
      <c r="F33" s="68">
        <v>5129</v>
      </c>
      <c r="G33" s="68">
        <v>533</v>
      </c>
      <c r="H33" s="68">
        <v>-153</v>
      </c>
      <c r="I33" s="68">
        <v>686</v>
      </c>
      <c r="J33" s="68">
        <v>0</v>
      </c>
      <c r="K33" s="68">
        <v>-96014</v>
      </c>
      <c r="L33" s="68">
        <v>92930</v>
      </c>
      <c r="M33" s="68">
        <v>-3020</v>
      </c>
      <c r="N33" s="68">
        <v>89910</v>
      </c>
    </row>
    <row r="34" spans="1:14" x14ac:dyDescent="0.35">
      <c r="A34" s="12">
        <v>2025</v>
      </c>
      <c r="B34" s="68">
        <v>151544</v>
      </c>
      <c r="C34" s="68">
        <v>144308</v>
      </c>
      <c r="D34" s="68">
        <v>6288</v>
      </c>
      <c r="E34" s="68">
        <v>7425</v>
      </c>
      <c r="F34" s="68">
        <v>-1137</v>
      </c>
      <c r="G34" s="68">
        <v>3320</v>
      </c>
      <c r="H34" s="68">
        <v>-188</v>
      </c>
      <c r="I34" s="68">
        <v>3508</v>
      </c>
      <c r="J34" s="68">
        <v>0</v>
      </c>
      <c r="K34" s="68">
        <v>-104599</v>
      </c>
      <c r="L34" s="68">
        <v>49317</v>
      </c>
      <c r="M34" s="68">
        <v>0</v>
      </c>
      <c r="N34" s="68">
        <v>49317</v>
      </c>
    </row>
    <row r="35" spans="1:14" ht="38.25" customHeight="1" x14ac:dyDescent="0.35">
      <c r="A35" s="12" t="s">
        <v>42</v>
      </c>
      <c r="B35" s="68">
        <v>3543</v>
      </c>
      <c r="C35" s="68">
        <v>2751</v>
      </c>
      <c r="D35" s="68">
        <v>-818</v>
      </c>
      <c r="E35" s="68">
        <v>955</v>
      </c>
      <c r="F35" s="68">
        <v>-1773</v>
      </c>
      <c r="G35" s="68">
        <v>-960</v>
      </c>
      <c r="H35" s="68">
        <v>-163</v>
      </c>
      <c r="I35" s="68">
        <v>-797</v>
      </c>
      <c r="J35" s="68">
        <v>0</v>
      </c>
      <c r="K35" s="68">
        <v>-72</v>
      </c>
      <c r="L35" s="68">
        <v>901</v>
      </c>
      <c r="M35" s="68">
        <v>0</v>
      </c>
      <c r="N35" s="68">
        <v>901</v>
      </c>
    </row>
    <row r="36" spans="1:14" x14ac:dyDescent="0.35">
      <c r="A36" s="12" t="s">
        <v>43</v>
      </c>
      <c r="B36" s="68">
        <v>-4545</v>
      </c>
      <c r="C36" s="68">
        <v>-6344</v>
      </c>
      <c r="D36" s="68">
        <v>-404</v>
      </c>
      <c r="E36" s="68">
        <v>1869</v>
      </c>
      <c r="F36" s="68">
        <v>-2273</v>
      </c>
      <c r="G36" s="68">
        <v>-850</v>
      </c>
      <c r="H36" s="68">
        <v>-70</v>
      </c>
      <c r="I36" s="68">
        <v>-780</v>
      </c>
      <c r="J36" s="68">
        <v>0</v>
      </c>
      <c r="K36" s="68">
        <v>-90</v>
      </c>
      <c r="L36" s="68">
        <v>-7688</v>
      </c>
      <c r="M36" s="68">
        <v>0</v>
      </c>
      <c r="N36" s="68">
        <v>-7688</v>
      </c>
    </row>
    <row r="37" spans="1:14" x14ac:dyDescent="0.35">
      <c r="A37" s="12" t="s">
        <v>44</v>
      </c>
      <c r="B37" s="68">
        <v>-9137</v>
      </c>
      <c r="C37" s="68">
        <v>-10664</v>
      </c>
      <c r="D37" s="68">
        <v>979</v>
      </c>
      <c r="E37" s="68">
        <v>1400</v>
      </c>
      <c r="F37" s="68">
        <v>-421</v>
      </c>
      <c r="G37" s="68">
        <v>1005</v>
      </c>
      <c r="H37" s="68">
        <v>127</v>
      </c>
      <c r="I37" s="68">
        <v>878</v>
      </c>
      <c r="J37" s="68">
        <v>0</v>
      </c>
      <c r="K37" s="68">
        <v>-80</v>
      </c>
      <c r="L37" s="68">
        <v>-8760</v>
      </c>
      <c r="M37" s="68">
        <v>0</v>
      </c>
      <c r="N37" s="68">
        <v>-8760</v>
      </c>
    </row>
    <row r="38" spans="1:14" x14ac:dyDescent="0.35">
      <c r="A38" s="12" t="s">
        <v>45</v>
      </c>
      <c r="B38" s="68">
        <v>-35569</v>
      </c>
      <c r="C38" s="68">
        <v>-37251</v>
      </c>
      <c r="D38" s="68">
        <v>-610</v>
      </c>
      <c r="E38" s="68">
        <v>1117</v>
      </c>
      <c r="F38" s="68">
        <v>-1727</v>
      </c>
      <c r="G38" s="68">
        <v>33</v>
      </c>
      <c r="H38" s="68">
        <v>565</v>
      </c>
      <c r="I38" s="68">
        <v>-532</v>
      </c>
      <c r="J38" s="68">
        <v>0</v>
      </c>
      <c r="K38" s="68">
        <v>-200</v>
      </c>
      <c r="L38" s="68">
        <v>-38028</v>
      </c>
      <c r="M38" s="68">
        <v>0</v>
      </c>
      <c r="N38" s="68">
        <v>-38028</v>
      </c>
    </row>
    <row r="39" spans="1:14" x14ac:dyDescent="0.35">
      <c r="A39" s="12" t="s">
        <v>46</v>
      </c>
      <c r="B39" s="68">
        <v>2771</v>
      </c>
      <c r="C39" s="68">
        <v>3366</v>
      </c>
      <c r="D39" s="68">
        <v>-426</v>
      </c>
      <c r="E39" s="68">
        <v>-106</v>
      </c>
      <c r="F39" s="68">
        <v>-320</v>
      </c>
      <c r="G39" s="68">
        <v>1143</v>
      </c>
      <c r="H39" s="68">
        <v>-489</v>
      </c>
      <c r="I39" s="68">
        <v>1632</v>
      </c>
      <c r="J39" s="68">
        <v>0</v>
      </c>
      <c r="K39" s="68">
        <v>-88</v>
      </c>
      <c r="L39" s="68">
        <v>3995</v>
      </c>
      <c r="M39" s="68">
        <v>0</v>
      </c>
      <c r="N39" s="68">
        <v>3995</v>
      </c>
    </row>
    <row r="40" spans="1:14" x14ac:dyDescent="0.35">
      <c r="A40" s="12" t="s">
        <v>47</v>
      </c>
      <c r="B40" s="68">
        <v>21751</v>
      </c>
      <c r="C40" s="68">
        <v>24214</v>
      </c>
      <c r="D40" s="68">
        <v>-2707</v>
      </c>
      <c r="E40" s="68">
        <v>-2437</v>
      </c>
      <c r="F40" s="68">
        <v>-270</v>
      </c>
      <c r="G40" s="68">
        <v>1934</v>
      </c>
      <c r="H40" s="68">
        <v>-26</v>
      </c>
      <c r="I40" s="68">
        <v>1960</v>
      </c>
      <c r="J40" s="68">
        <v>0</v>
      </c>
      <c r="K40" s="68">
        <v>-59</v>
      </c>
      <c r="L40" s="68">
        <v>23382</v>
      </c>
      <c r="M40" s="68">
        <v>0</v>
      </c>
      <c r="N40" s="68">
        <v>23382</v>
      </c>
    </row>
    <row r="41" spans="1:14" x14ac:dyDescent="0.35">
      <c r="A41" s="12" t="s">
        <v>48</v>
      </c>
      <c r="B41" s="68">
        <v>39391</v>
      </c>
      <c r="C41" s="68">
        <v>42717</v>
      </c>
      <c r="D41" s="68">
        <v>-2673</v>
      </c>
      <c r="E41" s="68">
        <v>-3290</v>
      </c>
      <c r="F41" s="68">
        <v>617</v>
      </c>
      <c r="G41" s="68">
        <v>-14</v>
      </c>
      <c r="H41" s="68">
        <v>-36</v>
      </c>
      <c r="I41" s="68">
        <v>22</v>
      </c>
      <c r="J41" s="68">
        <v>0</v>
      </c>
      <c r="K41" s="68">
        <v>-45</v>
      </c>
      <c r="L41" s="68">
        <v>39985</v>
      </c>
      <c r="M41" s="68">
        <v>0</v>
      </c>
      <c r="N41" s="68">
        <v>39985</v>
      </c>
    </row>
    <row r="42" spans="1:14" x14ac:dyDescent="0.35">
      <c r="A42" s="12" t="s">
        <v>49</v>
      </c>
      <c r="B42" s="68">
        <v>41111</v>
      </c>
      <c r="C42" s="68">
        <v>40033</v>
      </c>
      <c r="D42" s="68">
        <v>1174</v>
      </c>
      <c r="E42" s="68">
        <v>784</v>
      </c>
      <c r="F42" s="68">
        <v>390</v>
      </c>
      <c r="G42" s="68">
        <v>1200</v>
      </c>
      <c r="H42" s="68">
        <v>294</v>
      </c>
      <c r="I42" s="68">
        <v>906</v>
      </c>
      <c r="J42" s="68">
        <v>0</v>
      </c>
      <c r="K42" s="68">
        <v>-43</v>
      </c>
      <c r="L42" s="68">
        <v>42364</v>
      </c>
      <c r="M42" s="68">
        <v>0</v>
      </c>
      <c r="N42" s="68">
        <v>42364</v>
      </c>
    </row>
    <row r="43" spans="1:14" x14ac:dyDescent="0.35">
      <c r="A43" s="12" t="s">
        <v>50</v>
      </c>
      <c r="B43" s="68">
        <v>43040</v>
      </c>
      <c r="C43" s="68">
        <v>38135</v>
      </c>
      <c r="D43" s="68">
        <v>3863</v>
      </c>
      <c r="E43" s="68">
        <v>5014</v>
      </c>
      <c r="F43" s="68">
        <v>-1151</v>
      </c>
      <c r="G43" s="68">
        <v>1123</v>
      </c>
      <c r="H43" s="68">
        <v>-109</v>
      </c>
      <c r="I43" s="68">
        <v>1232</v>
      </c>
      <c r="J43" s="68">
        <v>0</v>
      </c>
      <c r="K43" s="68">
        <v>-81</v>
      </c>
      <c r="L43" s="68">
        <v>43040</v>
      </c>
      <c r="M43" s="68">
        <v>0</v>
      </c>
      <c r="N43" s="68">
        <v>43040</v>
      </c>
    </row>
    <row r="44" spans="1:14" x14ac:dyDescent="0.35">
      <c r="A44" s="12" t="s">
        <v>51</v>
      </c>
      <c r="B44" s="68">
        <v>37442</v>
      </c>
      <c r="C44" s="68">
        <v>37264</v>
      </c>
      <c r="D44" s="68">
        <v>-218</v>
      </c>
      <c r="E44" s="68">
        <v>825</v>
      </c>
      <c r="F44" s="68">
        <v>-1043</v>
      </c>
      <c r="G44" s="68">
        <v>-1166</v>
      </c>
      <c r="H44" s="68">
        <v>-647</v>
      </c>
      <c r="I44" s="68">
        <v>-519</v>
      </c>
      <c r="J44" s="68">
        <v>0</v>
      </c>
      <c r="K44" s="68">
        <v>-125</v>
      </c>
      <c r="L44" s="68">
        <v>35755</v>
      </c>
      <c r="M44" s="68">
        <v>0</v>
      </c>
      <c r="N44" s="68">
        <v>35755</v>
      </c>
    </row>
    <row r="45" spans="1:14" x14ac:dyDescent="0.35">
      <c r="A45" s="12" t="s">
        <v>52</v>
      </c>
      <c r="B45" s="68">
        <v>33263</v>
      </c>
      <c r="C45" s="68">
        <v>30302</v>
      </c>
      <c r="D45" s="68">
        <v>-1248</v>
      </c>
      <c r="E45" s="68">
        <v>2853</v>
      </c>
      <c r="F45" s="68">
        <v>-4101</v>
      </c>
      <c r="G45" s="68">
        <v>242</v>
      </c>
      <c r="H45" s="68">
        <v>108</v>
      </c>
      <c r="I45" s="68">
        <v>134</v>
      </c>
      <c r="J45" s="68">
        <v>0</v>
      </c>
      <c r="K45" s="68">
        <v>-173</v>
      </c>
      <c r="L45" s="68">
        <v>29123</v>
      </c>
      <c r="M45" s="68">
        <v>-275</v>
      </c>
      <c r="N45" s="68">
        <v>28848</v>
      </c>
    </row>
    <row r="46" spans="1:14" x14ac:dyDescent="0.35">
      <c r="A46" s="12" t="s">
        <v>53</v>
      </c>
      <c r="B46" s="68">
        <v>163829</v>
      </c>
      <c r="C46" s="68">
        <v>163909</v>
      </c>
      <c r="D46" s="68">
        <v>3983</v>
      </c>
      <c r="E46" s="68">
        <v>133</v>
      </c>
      <c r="F46" s="68">
        <v>3850</v>
      </c>
      <c r="G46" s="68">
        <v>6907</v>
      </c>
      <c r="H46" s="68">
        <v>-213</v>
      </c>
      <c r="I46" s="68">
        <v>7120</v>
      </c>
      <c r="J46" s="68">
        <v>0</v>
      </c>
      <c r="K46" s="68">
        <v>-889</v>
      </c>
      <c r="L46" s="68">
        <v>173910</v>
      </c>
      <c r="M46" s="68">
        <v>13996</v>
      </c>
      <c r="N46" s="68">
        <v>187906</v>
      </c>
    </row>
    <row r="47" spans="1:14" x14ac:dyDescent="0.35">
      <c r="A47" s="12" t="s">
        <v>54</v>
      </c>
      <c r="B47" s="68">
        <v>198592</v>
      </c>
      <c r="C47" s="68">
        <v>197486</v>
      </c>
      <c r="D47" s="68">
        <v>4137</v>
      </c>
      <c r="E47" s="68">
        <v>368</v>
      </c>
      <c r="F47" s="68">
        <v>3769</v>
      </c>
      <c r="G47" s="68">
        <v>3439</v>
      </c>
      <c r="H47" s="68">
        <v>738</v>
      </c>
      <c r="I47" s="68">
        <v>2701</v>
      </c>
      <c r="J47" s="68">
        <v>0</v>
      </c>
      <c r="K47" s="68">
        <v>-4285</v>
      </c>
      <c r="L47" s="68">
        <v>200777</v>
      </c>
      <c r="M47" s="68">
        <v>-106428</v>
      </c>
      <c r="N47" s="68">
        <v>94349</v>
      </c>
    </row>
    <row r="48" spans="1:14" x14ac:dyDescent="0.35">
      <c r="A48" s="12" t="s">
        <v>55</v>
      </c>
      <c r="B48" s="68">
        <v>134013</v>
      </c>
      <c r="C48" s="68">
        <v>132068</v>
      </c>
      <c r="D48" s="68">
        <v>486</v>
      </c>
      <c r="E48" s="68">
        <v>1958</v>
      </c>
      <c r="F48" s="68">
        <v>-1472</v>
      </c>
      <c r="G48" s="68">
        <v>869</v>
      </c>
      <c r="H48" s="68">
        <v>-13</v>
      </c>
      <c r="I48" s="68">
        <v>882</v>
      </c>
      <c r="J48" s="68">
        <v>0</v>
      </c>
      <c r="K48" s="68">
        <v>-7380</v>
      </c>
      <c r="L48" s="68">
        <v>126043</v>
      </c>
      <c r="M48" s="68">
        <v>-121184</v>
      </c>
      <c r="N48" s="68">
        <v>4859</v>
      </c>
    </row>
    <row r="49" spans="1:14" x14ac:dyDescent="0.35">
      <c r="A49" s="12" t="s">
        <v>56</v>
      </c>
      <c r="B49" s="68">
        <v>117672</v>
      </c>
      <c r="C49" s="68">
        <v>108644</v>
      </c>
      <c r="D49" s="68">
        <v>8028</v>
      </c>
      <c r="E49" s="68">
        <v>8793</v>
      </c>
      <c r="F49" s="68">
        <v>-765</v>
      </c>
      <c r="G49" s="68">
        <v>2386</v>
      </c>
      <c r="H49" s="68">
        <v>235</v>
      </c>
      <c r="I49" s="68">
        <v>2151</v>
      </c>
      <c r="J49" s="68">
        <v>0</v>
      </c>
      <c r="K49" s="68">
        <v>-11252</v>
      </c>
      <c r="L49" s="68">
        <v>107806</v>
      </c>
      <c r="M49" s="68">
        <v>-162065</v>
      </c>
      <c r="N49" s="68">
        <v>-54259</v>
      </c>
    </row>
    <row r="50" spans="1:14" x14ac:dyDescent="0.35">
      <c r="A50" s="12" t="s">
        <v>57</v>
      </c>
      <c r="B50" s="68">
        <v>95862</v>
      </c>
      <c r="C50" s="68">
        <v>94595</v>
      </c>
      <c r="D50" s="68">
        <v>1344</v>
      </c>
      <c r="E50" s="68">
        <v>1626</v>
      </c>
      <c r="F50" s="68">
        <v>-282</v>
      </c>
      <c r="G50" s="68">
        <v>3525</v>
      </c>
      <c r="H50" s="68">
        <v>-359</v>
      </c>
      <c r="I50" s="68">
        <v>3884</v>
      </c>
      <c r="J50" s="68">
        <v>0</v>
      </c>
      <c r="K50" s="68">
        <v>-12580</v>
      </c>
      <c r="L50" s="68">
        <v>86884</v>
      </c>
      <c r="M50" s="68">
        <v>-106286</v>
      </c>
      <c r="N50" s="68">
        <v>-19402</v>
      </c>
    </row>
    <row r="51" spans="1:14" x14ac:dyDescent="0.35">
      <c r="A51" s="12" t="s">
        <v>58</v>
      </c>
      <c r="B51" s="68">
        <v>78433</v>
      </c>
      <c r="C51" s="68">
        <v>79811</v>
      </c>
      <c r="D51" s="68">
        <v>-3187</v>
      </c>
      <c r="E51" s="68">
        <v>-283</v>
      </c>
      <c r="F51" s="68">
        <v>-2904</v>
      </c>
      <c r="G51" s="68">
        <v>666</v>
      </c>
      <c r="H51" s="68">
        <v>-1095</v>
      </c>
      <c r="I51" s="68">
        <v>1761</v>
      </c>
      <c r="J51" s="68">
        <v>0</v>
      </c>
      <c r="K51" s="68">
        <v>-12686</v>
      </c>
      <c r="L51" s="68">
        <v>64604</v>
      </c>
      <c r="M51" s="68">
        <v>-66451</v>
      </c>
      <c r="N51" s="68">
        <v>-1847</v>
      </c>
    </row>
    <row r="52" spans="1:14" x14ac:dyDescent="0.35">
      <c r="A52" s="12" t="s">
        <v>59</v>
      </c>
      <c r="B52" s="68">
        <v>84540</v>
      </c>
      <c r="C52" s="68">
        <v>83658</v>
      </c>
      <c r="D52" s="68">
        <v>-93</v>
      </c>
      <c r="E52" s="68">
        <v>729</v>
      </c>
      <c r="F52" s="68">
        <v>-822</v>
      </c>
      <c r="G52" s="68">
        <v>7249</v>
      </c>
      <c r="H52" s="68">
        <v>153</v>
      </c>
      <c r="I52" s="68">
        <v>7096</v>
      </c>
      <c r="J52" s="68">
        <v>0</v>
      </c>
      <c r="K52" s="68">
        <v>-8946</v>
      </c>
      <c r="L52" s="68">
        <v>81868</v>
      </c>
      <c r="M52" s="68">
        <v>-10024</v>
      </c>
      <c r="N52" s="68">
        <v>71844</v>
      </c>
    </row>
    <row r="53" spans="1:14" x14ac:dyDescent="0.35">
      <c r="A53" s="12" t="s">
        <v>60</v>
      </c>
      <c r="B53" s="68">
        <v>60748</v>
      </c>
      <c r="C53" s="68">
        <v>59723</v>
      </c>
      <c r="D53" s="68">
        <v>2042</v>
      </c>
      <c r="E53" s="68">
        <v>888</v>
      </c>
      <c r="F53" s="68">
        <v>1154</v>
      </c>
      <c r="G53" s="68">
        <v>971</v>
      </c>
      <c r="H53" s="68">
        <v>137</v>
      </c>
      <c r="I53" s="68">
        <v>834</v>
      </c>
      <c r="J53" s="68">
        <v>0</v>
      </c>
      <c r="K53" s="68">
        <v>-11932</v>
      </c>
      <c r="L53" s="68">
        <v>50804</v>
      </c>
      <c r="M53" s="68">
        <v>-355</v>
      </c>
      <c r="N53" s="68">
        <v>50449</v>
      </c>
    </row>
    <row r="54" spans="1:14" x14ac:dyDescent="0.35">
      <c r="A54" s="12" t="s">
        <v>61</v>
      </c>
      <c r="B54" s="68">
        <v>66961</v>
      </c>
      <c r="C54" s="68">
        <v>65353</v>
      </c>
      <c r="D54" s="68">
        <v>3907</v>
      </c>
      <c r="E54" s="68">
        <v>1768</v>
      </c>
      <c r="F54" s="68">
        <v>2139</v>
      </c>
      <c r="G54" s="68">
        <v>4179</v>
      </c>
      <c r="H54" s="68">
        <v>-160</v>
      </c>
      <c r="I54" s="68">
        <v>4339</v>
      </c>
      <c r="J54" s="68">
        <v>0</v>
      </c>
      <c r="K54" s="68">
        <v>25117</v>
      </c>
      <c r="L54" s="68">
        <v>98556</v>
      </c>
      <c r="M54" s="68">
        <v>-6653</v>
      </c>
      <c r="N54" s="68">
        <v>91903</v>
      </c>
    </row>
    <row r="55" spans="1:14" x14ac:dyDescent="0.35">
      <c r="A55" s="12" t="s">
        <v>62</v>
      </c>
      <c r="B55" s="68">
        <v>38615</v>
      </c>
      <c r="C55" s="68">
        <v>35195</v>
      </c>
      <c r="D55" s="68">
        <v>5163</v>
      </c>
      <c r="E55" s="68">
        <v>3510</v>
      </c>
      <c r="F55" s="68">
        <v>1653</v>
      </c>
      <c r="G55" s="68">
        <v>2478</v>
      </c>
      <c r="H55" s="68">
        <v>-90</v>
      </c>
      <c r="I55" s="68">
        <v>2568</v>
      </c>
      <c r="J55" s="68">
        <v>0</v>
      </c>
      <c r="K55" s="68">
        <v>37868</v>
      </c>
      <c r="L55" s="68">
        <v>80704</v>
      </c>
      <c r="M55" s="68">
        <v>-11952</v>
      </c>
      <c r="N55" s="68">
        <v>68752</v>
      </c>
    </row>
    <row r="56" spans="1:14" x14ac:dyDescent="0.35">
      <c r="A56" s="12" t="s">
        <v>63</v>
      </c>
      <c r="B56" s="68">
        <v>34814</v>
      </c>
      <c r="C56" s="68">
        <v>27691</v>
      </c>
      <c r="D56" s="68">
        <v>2730</v>
      </c>
      <c r="E56" s="68">
        <v>7419</v>
      </c>
      <c r="F56" s="68">
        <v>-4689</v>
      </c>
      <c r="G56" s="68">
        <v>2159</v>
      </c>
      <c r="H56" s="68">
        <v>-296</v>
      </c>
      <c r="I56" s="68">
        <v>2455</v>
      </c>
      <c r="J56" s="68">
        <v>0</v>
      </c>
      <c r="K56" s="68">
        <v>-16167</v>
      </c>
      <c r="L56" s="68">
        <v>16413</v>
      </c>
      <c r="M56" s="68">
        <v>12733</v>
      </c>
      <c r="N56" s="68">
        <v>29146</v>
      </c>
    </row>
    <row r="57" spans="1:14" x14ac:dyDescent="0.35">
      <c r="A57" s="12" t="s">
        <v>64</v>
      </c>
      <c r="B57" s="68">
        <v>56076</v>
      </c>
      <c r="C57" s="68">
        <v>47984</v>
      </c>
      <c r="D57" s="68">
        <v>2471</v>
      </c>
      <c r="E57" s="68">
        <v>8173</v>
      </c>
      <c r="F57" s="68">
        <v>-5702</v>
      </c>
      <c r="G57" s="68">
        <v>1689</v>
      </c>
      <c r="H57" s="68">
        <v>-81</v>
      </c>
      <c r="I57" s="68">
        <v>1770</v>
      </c>
      <c r="J57" s="68">
        <v>0</v>
      </c>
      <c r="K57" s="68">
        <v>-26188</v>
      </c>
      <c r="L57" s="68">
        <v>25956</v>
      </c>
      <c r="M57" s="68">
        <v>17129</v>
      </c>
      <c r="N57" s="68">
        <v>43085</v>
      </c>
    </row>
    <row r="58" spans="1:14" x14ac:dyDescent="0.35">
      <c r="A58" s="12" t="s">
        <v>65</v>
      </c>
      <c r="B58" s="68">
        <v>337983</v>
      </c>
      <c r="C58" s="68">
        <v>338142</v>
      </c>
      <c r="D58" s="68">
        <v>-3982</v>
      </c>
      <c r="E58" s="68">
        <v>103</v>
      </c>
      <c r="F58" s="68">
        <v>-4085</v>
      </c>
      <c r="G58" s="68">
        <v>590</v>
      </c>
      <c r="H58" s="68">
        <v>-262</v>
      </c>
      <c r="I58" s="68">
        <v>852</v>
      </c>
      <c r="J58" s="68">
        <v>0</v>
      </c>
      <c r="K58" s="68">
        <v>-2387</v>
      </c>
      <c r="L58" s="68">
        <v>332363</v>
      </c>
      <c r="M58" s="68">
        <v>3901</v>
      </c>
      <c r="N58" s="68">
        <v>336264</v>
      </c>
    </row>
    <row r="59" spans="1:14" x14ac:dyDescent="0.35">
      <c r="A59" s="12" t="s">
        <v>66</v>
      </c>
      <c r="B59" s="68">
        <v>128798</v>
      </c>
      <c r="C59" s="68">
        <v>124019</v>
      </c>
      <c r="D59" s="68">
        <v>-7807</v>
      </c>
      <c r="E59" s="68">
        <v>4894</v>
      </c>
      <c r="F59" s="68">
        <v>-12701</v>
      </c>
      <c r="G59" s="68">
        <v>1584</v>
      </c>
      <c r="H59" s="68">
        <v>-115</v>
      </c>
      <c r="I59" s="68">
        <v>1699</v>
      </c>
      <c r="J59" s="68">
        <v>0</v>
      </c>
      <c r="K59" s="68">
        <v>-39477</v>
      </c>
      <c r="L59" s="68">
        <v>78319</v>
      </c>
      <c r="M59" s="68">
        <v>12530</v>
      </c>
      <c r="N59" s="68">
        <v>90849</v>
      </c>
    </row>
    <row r="60" spans="1:14" x14ac:dyDescent="0.35">
      <c r="A60" s="12" t="s">
        <v>67</v>
      </c>
      <c r="B60" s="68">
        <v>111362</v>
      </c>
      <c r="C60" s="68">
        <v>106711</v>
      </c>
      <c r="D60" s="68">
        <v>14218</v>
      </c>
      <c r="E60" s="68">
        <v>4949</v>
      </c>
      <c r="F60" s="68">
        <v>9269</v>
      </c>
      <c r="G60" s="68">
        <v>13</v>
      </c>
      <c r="H60" s="68">
        <v>-298</v>
      </c>
      <c r="I60" s="68">
        <v>311</v>
      </c>
      <c r="J60" s="68">
        <v>0</v>
      </c>
      <c r="K60" s="68">
        <v>-77370</v>
      </c>
      <c r="L60" s="68">
        <v>43572</v>
      </c>
      <c r="M60" s="68">
        <v>21159</v>
      </c>
      <c r="N60" s="68">
        <v>64731</v>
      </c>
    </row>
    <row r="61" spans="1:14" x14ac:dyDescent="0.35">
      <c r="A61" s="12" t="s">
        <v>68</v>
      </c>
      <c r="B61" s="68">
        <v>157399</v>
      </c>
      <c r="C61" s="68">
        <v>150403</v>
      </c>
      <c r="D61" s="68">
        <v>14313</v>
      </c>
      <c r="E61" s="68">
        <v>7188</v>
      </c>
      <c r="F61" s="68">
        <v>7125</v>
      </c>
      <c r="G61" s="68">
        <v>393</v>
      </c>
      <c r="H61" s="68">
        <v>-192</v>
      </c>
      <c r="I61" s="68">
        <v>585</v>
      </c>
      <c r="J61" s="68">
        <v>0</v>
      </c>
      <c r="K61" s="68">
        <v>-103777</v>
      </c>
      <c r="L61" s="68">
        <v>61332</v>
      </c>
      <c r="M61" s="68">
        <v>16424</v>
      </c>
      <c r="N61" s="68">
        <v>77756</v>
      </c>
    </row>
    <row r="62" spans="1:14" x14ac:dyDescent="0.35">
      <c r="A62" s="12" t="s">
        <v>69</v>
      </c>
      <c r="B62" s="68">
        <v>180230</v>
      </c>
      <c r="C62" s="68">
        <v>173499</v>
      </c>
      <c r="D62" s="68">
        <v>8343</v>
      </c>
      <c r="E62" s="68">
        <v>6895</v>
      </c>
      <c r="F62" s="68">
        <v>1448</v>
      </c>
      <c r="G62" s="68">
        <v>2500</v>
      </c>
      <c r="H62" s="68">
        <v>-164</v>
      </c>
      <c r="I62" s="68">
        <v>2664</v>
      </c>
      <c r="J62" s="68">
        <v>0</v>
      </c>
      <c r="K62" s="68">
        <v>-109470</v>
      </c>
      <c r="L62" s="68">
        <v>74872</v>
      </c>
      <c r="M62" s="68">
        <v>-1208</v>
      </c>
      <c r="N62" s="68">
        <v>73664</v>
      </c>
    </row>
    <row r="63" spans="1:14" x14ac:dyDescent="0.35">
      <c r="A63" s="12" t="s">
        <v>70</v>
      </c>
      <c r="B63" s="68">
        <v>134618</v>
      </c>
      <c r="C63" s="68">
        <v>127580</v>
      </c>
      <c r="D63" s="68">
        <v>8446</v>
      </c>
      <c r="E63" s="68">
        <v>7184</v>
      </c>
      <c r="F63" s="68">
        <v>1262</v>
      </c>
      <c r="G63" s="68">
        <v>2119</v>
      </c>
      <c r="H63" s="68">
        <v>-145</v>
      </c>
      <c r="I63" s="68">
        <v>2264</v>
      </c>
      <c r="J63" s="68">
        <v>0</v>
      </c>
      <c r="K63" s="68">
        <v>-99320</v>
      </c>
      <c r="L63" s="68">
        <v>38825</v>
      </c>
      <c r="M63" s="68">
        <v>0</v>
      </c>
      <c r="N63" s="68">
        <v>38825</v>
      </c>
    </row>
    <row r="64" spans="1:14" ht="28.15" customHeight="1" x14ac:dyDescent="0.35">
      <c r="A64" s="12" t="s">
        <v>414</v>
      </c>
      <c r="B64" s="68">
        <v>8957</v>
      </c>
      <c r="C64" s="68">
        <v>8192</v>
      </c>
      <c r="D64" s="68">
        <v>477</v>
      </c>
      <c r="E64" s="68">
        <v>775</v>
      </c>
      <c r="F64" s="68">
        <v>-298</v>
      </c>
      <c r="G64" s="68">
        <v>-78</v>
      </c>
      <c r="H64" s="68">
        <v>-10</v>
      </c>
      <c r="I64" s="68">
        <v>-68</v>
      </c>
      <c r="J64" s="68">
        <v>0</v>
      </c>
      <c r="K64" s="68">
        <v>-18</v>
      </c>
      <c r="L64" s="68">
        <v>8573</v>
      </c>
      <c r="M64" s="68">
        <v>0</v>
      </c>
      <c r="N64" s="68">
        <v>8573</v>
      </c>
    </row>
    <row r="65" spans="1:14" x14ac:dyDescent="0.35">
      <c r="A65" s="12" t="s">
        <v>415</v>
      </c>
      <c r="B65" s="68">
        <v>1680</v>
      </c>
      <c r="C65" s="68">
        <v>1882</v>
      </c>
      <c r="D65" s="68">
        <v>-418</v>
      </c>
      <c r="E65" s="68">
        <v>-130</v>
      </c>
      <c r="F65" s="68">
        <v>-288</v>
      </c>
      <c r="G65" s="68">
        <v>-1015</v>
      </c>
      <c r="H65" s="68">
        <v>-72</v>
      </c>
      <c r="I65" s="68">
        <v>-943</v>
      </c>
      <c r="J65" s="68">
        <v>0</v>
      </c>
      <c r="K65" s="68">
        <v>-17</v>
      </c>
      <c r="L65" s="68">
        <v>432</v>
      </c>
      <c r="M65" s="68">
        <v>0</v>
      </c>
      <c r="N65" s="68">
        <v>432</v>
      </c>
    </row>
    <row r="66" spans="1:14" x14ac:dyDescent="0.35">
      <c r="A66" s="12" t="s">
        <v>416</v>
      </c>
      <c r="B66" s="68">
        <v>-1129</v>
      </c>
      <c r="C66" s="68">
        <v>-2016</v>
      </c>
      <c r="D66" s="68">
        <v>24</v>
      </c>
      <c r="E66" s="68">
        <v>864</v>
      </c>
      <c r="F66" s="68">
        <v>-840</v>
      </c>
      <c r="G66" s="68">
        <v>-85</v>
      </c>
      <c r="H66" s="68">
        <v>23</v>
      </c>
      <c r="I66" s="68">
        <v>-108</v>
      </c>
      <c r="J66" s="68">
        <v>0</v>
      </c>
      <c r="K66" s="68">
        <v>-18</v>
      </c>
      <c r="L66" s="68">
        <v>-2095</v>
      </c>
      <c r="M66" s="68">
        <v>0</v>
      </c>
      <c r="N66" s="68">
        <v>-2095</v>
      </c>
    </row>
    <row r="67" spans="1:14" x14ac:dyDescent="0.35">
      <c r="A67" s="12" t="s">
        <v>417</v>
      </c>
      <c r="B67" s="68">
        <v>-5965</v>
      </c>
      <c r="C67" s="68">
        <v>-5307</v>
      </c>
      <c r="D67" s="68">
        <v>-901</v>
      </c>
      <c r="E67" s="68">
        <v>-554</v>
      </c>
      <c r="F67" s="68">
        <v>-347</v>
      </c>
      <c r="G67" s="68">
        <v>218</v>
      </c>
      <c r="H67" s="68">
        <v>-104</v>
      </c>
      <c r="I67" s="68">
        <v>322</v>
      </c>
      <c r="J67" s="68">
        <v>0</v>
      </c>
      <c r="K67" s="68">
        <v>-19</v>
      </c>
      <c r="L67" s="68">
        <v>-6009</v>
      </c>
      <c r="M67" s="68">
        <v>0</v>
      </c>
      <c r="N67" s="68">
        <v>-6009</v>
      </c>
    </row>
    <row r="68" spans="1:14" x14ac:dyDescent="0.35">
      <c r="A68" s="12" t="s">
        <v>418</v>
      </c>
      <c r="B68" s="68">
        <v>6513</v>
      </c>
      <c r="C68" s="68">
        <v>6123</v>
      </c>
      <c r="D68" s="68">
        <v>27</v>
      </c>
      <c r="E68" s="68">
        <v>368</v>
      </c>
      <c r="F68" s="68">
        <v>-341</v>
      </c>
      <c r="G68" s="68">
        <v>-518</v>
      </c>
      <c r="H68" s="68">
        <v>22</v>
      </c>
      <c r="I68" s="68">
        <v>-540</v>
      </c>
      <c r="J68" s="68">
        <v>0</v>
      </c>
      <c r="K68" s="68">
        <v>-23</v>
      </c>
      <c r="L68" s="68">
        <v>5609</v>
      </c>
      <c r="M68" s="68">
        <v>0</v>
      </c>
      <c r="N68" s="68">
        <v>5609</v>
      </c>
    </row>
    <row r="69" spans="1:14" x14ac:dyDescent="0.35">
      <c r="A69" s="12" t="s">
        <v>419</v>
      </c>
      <c r="B69" s="68">
        <v>-1459</v>
      </c>
      <c r="C69" s="68">
        <v>-1940</v>
      </c>
      <c r="D69" s="68">
        <v>-650</v>
      </c>
      <c r="E69" s="68">
        <v>496</v>
      </c>
      <c r="F69" s="68">
        <v>-1146</v>
      </c>
      <c r="G69" s="68">
        <v>-443</v>
      </c>
      <c r="H69" s="68">
        <v>-15</v>
      </c>
      <c r="I69" s="68">
        <v>-428</v>
      </c>
      <c r="J69" s="68">
        <v>0</v>
      </c>
      <c r="K69" s="68">
        <v>-23</v>
      </c>
      <c r="L69" s="68">
        <v>-3056</v>
      </c>
      <c r="M69" s="68">
        <v>0</v>
      </c>
      <c r="N69" s="68">
        <v>-3056</v>
      </c>
    </row>
    <row r="70" spans="1:14" x14ac:dyDescent="0.35">
      <c r="A70" s="12" t="s">
        <v>420</v>
      </c>
      <c r="B70" s="68">
        <v>-3942</v>
      </c>
      <c r="C70" s="68">
        <v>-4530</v>
      </c>
      <c r="D70" s="68">
        <v>679</v>
      </c>
      <c r="E70" s="68">
        <v>587</v>
      </c>
      <c r="F70" s="68">
        <v>92</v>
      </c>
      <c r="G70" s="68">
        <v>286</v>
      </c>
      <c r="H70" s="68">
        <v>1</v>
      </c>
      <c r="I70" s="68">
        <v>285</v>
      </c>
      <c r="J70" s="68">
        <v>0</v>
      </c>
      <c r="K70" s="68">
        <v>-23</v>
      </c>
      <c r="L70" s="68">
        <v>-3588</v>
      </c>
      <c r="M70" s="68">
        <v>0</v>
      </c>
      <c r="N70" s="68">
        <v>-3588</v>
      </c>
    </row>
    <row r="71" spans="1:14" x14ac:dyDescent="0.35">
      <c r="A71" s="12" t="s">
        <v>421</v>
      </c>
      <c r="B71" s="68">
        <v>-5657</v>
      </c>
      <c r="C71" s="68">
        <v>-5997</v>
      </c>
      <c r="D71" s="68">
        <v>-460</v>
      </c>
      <c r="E71" s="68">
        <v>418</v>
      </c>
      <c r="F71" s="68">
        <v>-878</v>
      </c>
      <c r="G71" s="68">
        <v>-175</v>
      </c>
      <c r="H71" s="68">
        <v>-78</v>
      </c>
      <c r="I71" s="68">
        <v>-97</v>
      </c>
      <c r="J71" s="68">
        <v>0</v>
      </c>
      <c r="K71" s="68">
        <v>-21</v>
      </c>
      <c r="L71" s="68">
        <v>-6653</v>
      </c>
      <c r="M71" s="68">
        <v>0</v>
      </c>
      <c r="N71" s="68">
        <v>-6653</v>
      </c>
    </row>
    <row r="72" spans="1:14" x14ac:dyDescent="0.35">
      <c r="A72" s="12" t="s">
        <v>422</v>
      </c>
      <c r="B72" s="68">
        <v>4834</v>
      </c>
      <c r="C72" s="68">
        <v>4791</v>
      </c>
      <c r="D72" s="68">
        <v>527</v>
      </c>
      <c r="E72" s="68">
        <v>-17</v>
      </c>
      <c r="F72" s="68">
        <v>544</v>
      </c>
      <c r="G72" s="68">
        <v>279</v>
      </c>
      <c r="H72" s="68">
        <v>60</v>
      </c>
      <c r="I72" s="68">
        <v>219</v>
      </c>
      <c r="J72" s="68">
        <v>0</v>
      </c>
      <c r="K72" s="68">
        <v>-17</v>
      </c>
      <c r="L72" s="68">
        <v>5580</v>
      </c>
      <c r="M72" s="68">
        <v>0</v>
      </c>
      <c r="N72" s="68">
        <v>5580</v>
      </c>
    </row>
    <row r="73" spans="1:14" x14ac:dyDescent="0.35">
      <c r="A73" s="12" t="s">
        <v>423</v>
      </c>
      <c r="B73" s="68">
        <v>-2177</v>
      </c>
      <c r="C73" s="68">
        <v>-2801</v>
      </c>
      <c r="D73" s="68">
        <v>-353</v>
      </c>
      <c r="E73" s="68">
        <v>560</v>
      </c>
      <c r="F73" s="68">
        <v>-913</v>
      </c>
      <c r="G73" s="68">
        <v>165</v>
      </c>
      <c r="H73" s="68">
        <v>64</v>
      </c>
      <c r="I73" s="68">
        <v>101</v>
      </c>
      <c r="J73" s="68">
        <v>0</v>
      </c>
      <c r="K73" s="68">
        <v>-17</v>
      </c>
      <c r="L73" s="68">
        <v>-3006</v>
      </c>
      <c r="M73" s="68">
        <v>0</v>
      </c>
      <c r="N73" s="68">
        <v>-3006</v>
      </c>
    </row>
    <row r="74" spans="1:14" x14ac:dyDescent="0.35">
      <c r="A74" s="12" t="s">
        <v>424</v>
      </c>
      <c r="B74" s="68">
        <v>2609</v>
      </c>
      <c r="C74" s="68">
        <v>1522</v>
      </c>
      <c r="D74" s="68">
        <v>701</v>
      </c>
      <c r="E74" s="68">
        <v>1080</v>
      </c>
      <c r="F74" s="68">
        <v>-379</v>
      </c>
      <c r="G74" s="68">
        <v>-205</v>
      </c>
      <c r="H74" s="68">
        <v>7</v>
      </c>
      <c r="I74" s="68">
        <v>-212</v>
      </c>
      <c r="J74" s="68">
        <v>0</v>
      </c>
      <c r="K74" s="68">
        <v>-17</v>
      </c>
      <c r="L74" s="68">
        <v>2001</v>
      </c>
      <c r="M74" s="68">
        <v>0</v>
      </c>
      <c r="N74" s="68">
        <v>2001</v>
      </c>
    </row>
    <row r="75" spans="1:14" x14ac:dyDescent="0.35">
      <c r="A75" s="12" t="s">
        <v>425</v>
      </c>
      <c r="B75" s="68">
        <v>-14403</v>
      </c>
      <c r="C75" s="68">
        <v>-14176</v>
      </c>
      <c r="D75" s="68">
        <v>104</v>
      </c>
      <c r="E75" s="68">
        <v>-223</v>
      </c>
      <c r="F75" s="68">
        <v>327</v>
      </c>
      <c r="G75" s="68">
        <v>766</v>
      </c>
      <c r="H75" s="68">
        <v>-4</v>
      </c>
      <c r="I75" s="68">
        <v>770</v>
      </c>
      <c r="J75" s="68">
        <v>0</v>
      </c>
      <c r="K75" s="68">
        <v>-29</v>
      </c>
      <c r="L75" s="68">
        <v>-13335</v>
      </c>
      <c r="M75" s="68">
        <v>0</v>
      </c>
      <c r="N75" s="68">
        <v>-13335</v>
      </c>
    </row>
    <row r="76" spans="1:14" x14ac:dyDescent="0.35">
      <c r="A76" s="12" t="s">
        <v>426</v>
      </c>
      <c r="B76" s="68">
        <v>-11262</v>
      </c>
      <c r="C76" s="68">
        <v>-12488</v>
      </c>
      <c r="D76" s="68">
        <v>267</v>
      </c>
      <c r="E76" s="68">
        <v>1168</v>
      </c>
      <c r="F76" s="68">
        <v>-901</v>
      </c>
      <c r="G76" s="68">
        <v>469</v>
      </c>
      <c r="H76" s="68">
        <v>58</v>
      </c>
      <c r="I76" s="68">
        <v>411</v>
      </c>
      <c r="J76" s="68">
        <v>0</v>
      </c>
      <c r="K76" s="68">
        <v>-53</v>
      </c>
      <c r="L76" s="68">
        <v>-11805</v>
      </c>
      <c r="M76" s="68">
        <v>0</v>
      </c>
      <c r="N76" s="68">
        <v>-11805</v>
      </c>
    </row>
    <row r="77" spans="1:14" x14ac:dyDescent="0.35">
      <c r="A77" s="12" t="s">
        <v>427</v>
      </c>
      <c r="B77" s="68">
        <v>-16215</v>
      </c>
      <c r="C77" s="68">
        <v>-15909</v>
      </c>
      <c r="D77" s="68">
        <v>-825</v>
      </c>
      <c r="E77" s="68">
        <v>-283</v>
      </c>
      <c r="F77" s="68">
        <v>-542</v>
      </c>
      <c r="G77" s="68">
        <v>-46</v>
      </c>
      <c r="H77" s="68">
        <v>-23</v>
      </c>
      <c r="I77" s="68">
        <v>-23</v>
      </c>
      <c r="J77" s="68">
        <v>0</v>
      </c>
      <c r="K77" s="68">
        <v>-52</v>
      </c>
      <c r="L77" s="68">
        <v>-16832</v>
      </c>
      <c r="M77" s="68">
        <v>0</v>
      </c>
      <c r="N77" s="68">
        <v>-16832</v>
      </c>
    </row>
    <row r="78" spans="1:14" x14ac:dyDescent="0.35">
      <c r="A78" s="12" t="s">
        <v>428</v>
      </c>
      <c r="B78" s="68">
        <v>4304</v>
      </c>
      <c r="C78" s="68">
        <v>3511</v>
      </c>
      <c r="D78" s="68">
        <v>676</v>
      </c>
      <c r="E78" s="68">
        <v>738</v>
      </c>
      <c r="F78" s="68">
        <v>-62</v>
      </c>
      <c r="G78" s="68">
        <v>-381</v>
      </c>
      <c r="H78" s="68">
        <v>55</v>
      </c>
      <c r="I78" s="68">
        <v>-436</v>
      </c>
      <c r="J78" s="68">
        <v>0</v>
      </c>
      <c r="K78" s="68">
        <v>-53</v>
      </c>
      <c r="L78" s="68">
        <v>3753</v>
      </c>
      <c r="M78" s="68">
        <v>0</v>
      </c>
      <c r="N78" s="68">
        <v>3753</v>
      </c>
    </row>
    <row r="79" spans="1:14" x14ac:dyDescent="0.35">
      <c r="A79" s="12" t="s">
        <v>429</v>
      </c>
      <c r="B79" s="68">
        <v>-12396</v>
      </c>
      <c r="C79" s="68">
        <v>-12365</v>
      </c>
      <c r="D79" s="68">
        <v>-728</v>
      </c>
      <c r="E79" s="68">
        <v>-506</v>
      </c>
      <c r="F79" s="68">
        <v>-222</v>
      </c>
      <c r="G79" s="68">
        <v>-9</v>
      </c>
      <c r="H79" s="68">
        <v>475</v>
      </c>
      <c r="I79" s="68">
        <v>-484</v>
      </c>
      <c r="J79" s="68">
        <v>0</v>
      </c>
      <c r="K79" s="68">
        <v>-42</v>
      </c>
      <c r="L79" s="68">
        <v>-13144</v>
      </c>
      <c r="M79" s="68">
        <v>0</v>
      </c>
      <c r="N79" s="68">
        <v>-13144</v>
      </c>
    </row>
    <row r="80" spans="1:14" x14ac:dyDescent="0.35">
      <c r="A80" s="12" t="s">
        <v>430</v>
      </c>
      <c r="B80" s="68">
        <v>6257</v>
      </c>
      <c r="C80" s="68">
        <v>6567</v>
      </c>
      <c r="D80" s="68">
        <v>-321</v>
      </c>
      <c r="E80" s="68">
        <v>-387</v>
      </c>
      <c r="F80" s="68">
        <v>66</v>
      </c>
      <c r="G80" s="68">
        <v>397</v>
      </c>
      <c r="H80" s="68">
        <v>77</v>
      </c>
      <c r="I80" s="68">
        <v>320</v>
      </c>
      <c r="J80" s="68">
        <v>0</v>
      </c>
      <c r="K80" s="68">
        <v>-23</v>
      </c>
      <c r="L80" s="68">
        <v>6620</v>
      </c>
      <c r="M80" s="68">
        <v>0</v>
      </c>
      <c r="N80" s="68">
        <v>6620</v>
      </c>
    </row>
    <row r="81" spans="1:14" x14ac:dyDescent="0.35">
      <c r="A81" s="12" t="s">
        <v>431</v>
      </c>
      <c r="B81" s="68">
        <v>-5474</v>
      </c>
      <c r="C81" s="68">
        <v>-5625</v>
      </c>
      <c r="D81" s="68">
        <v>-696</v>
      </c>
      <c r="E81" s="68">
        <v>709</v>
      </c>
      <c r="F81" s="68">
        <v>-1405</v>
      </c>
      <c r="G81" s="68">
        <v>-20</v>
      </c>
      <c r="H81" s="68">
        <v>-558</v>
      </c>
      <c r="I81" s="68">
        <v>538</v>
      </c>
      <c r="J81" s="68">
        <v>0</v>
      </c>
      <c r="K81" s="68">
        <v>-22</v>
      </c>
      <c r="L81" s="68">
        <v>-6363</v>
      </c>
      <c r="M81" s="68">
        <v>0</v>
      </c>
      <c r="N81" s="68">
        <v>-6363</v>
      </c>
    </row>
    <row r="82" spans="1:14" x14ac:dyDescent="0.35">
      <c r="A82" s="12" t="s">
        <v>432</v>
      </c>
      <c r="B82" s="68">
        <v>8906</v>
      </c>
      <c r="C82" s="68">
        <v>8756</v>
      </c>
      <c r="D82" s="68">
        <v>646</v>
      </c>
      <c r="E82" s="68">
        <v>119</v>
      </c>
      <c r="F82" s="68">
        <v>527</v>
      </c>
      <c r="G82" s="68">
        <v>256</v>
      </c>
      <c r="H82" s="68">
        <v>31</v>
      </c>
      <c r="I82" s="68">
        <v>225</v>
      </c>
      <c r="J82" s="68">
        <v>0</v>
      </c>
      <c r="K82" s="68">
        <v>-23</v>
      </c>
      <c r="L82" s="68">
        <v>9635</v>
      </c>
      <c r="M82" s="68">
        <v>0</v>
      </c>
      <c r="N82" s="68">
        <v>9635</v>
      </c>
    </row>
    <row r="83" spans="1:14" x14ac:dyDescent="0.35">
      <c r="A83" s="12" t="s">
        <v>433</v>
      </c>
      <c r="B83" s="68">
        <v>-6918</v>
      </c>
      <c r="C83" s="68">
        <v>-6332</v>
      </c>
      <c r="D83" s="68">
        <v>-55</v>
      </c>
      <c r="E83" s="68">
        <v>-547</v>
      </c>
      <c r="F83" s="68">
        <v>492</v>
      </c>
      <c r="G83" s="68">
        <v>510</v>
      </c>
      <c r="H83" s="68">
        <v>-39</v>
      </c>
      <c r="I83" s="68">
        <v>549</v>
      </c>
      <c r="J83" s="68">
        <v>0</v>
      </c>
      <c r="K83" s="68">
        <v>-20</v>
      </c>
      <c r="L83" s="68">
        <v>-5897</v>
      </c>
      <c r="M83" s="68">
        <v>0</v>
      </c>
      <c r="N83" s="68">
        <v>-5897</v>
      </c>
    </row>
    <row r="84" spans="1:14" x14ac:dyDescent="0.35">
      <c r="A84" s="12" t="s">
        <v>434</v>
      </c>
      <c r="B84" s="68">
        <v>7404</v>
      </c>
      <c r="C84" s="68">
        <v>8536</v>
      </c>
      <c r="D84" s="68">
        <v>-1403</v>
      </c>
      <c r="E84" s="68">
        <v>-1126</v>
      </c>
      <c r="F84" s="68">
        <v>-277</v>
      </c>
      <c r="G84" s="68">
        <v>-422</v>
      </c>
      <c r="H84" s="68">
        <v>-6</v>
      </c>
      <c r="I84" s="68">
        <v>-416</v>
      </c>
      <c r="J84" s="68">
        <v>0</v>
      </c>
      <c r="K84" s="68">
        <v>-15</v>
      </c>
      <c r="L84" s="68">
        <v>6696</v>
      </c>
      <c r="M84" s="68">
        <v>0</v>
      </c>
      <c r="N84" s="68">
        <v>6696</v>
      </c>
    </row>
    <row r="85" spans="1:14" x14ac:dyDescent="0.35">
      <c r="A85" s="12" t="s">
        <v>435</v>
      </c>
      <c r="B85" s="68">
        <v>2079</v>
      </c>
      <c r="C85" s="68">
        <v>1206</v>
      </c>
      <c r="D85" s="68">
        <v>-1351</v>
      </c>
      <c r="E85" s="68">
        <v>673</v>
      </c>
      <c r="F85" s="68">
        <v>-2024</v>
      </c>
      <c r="G85" s="68">
        <v>450</v>
      </c>
      <c r="H85" s="68">
        <v>200</v>
      </c>
      <c r="I85" s="68">
        <v>250</v>
      </c>
      <c r="J85" s="68">
        <v>0</v>
      </c>
      <c r="K85" s="68">
        <v>-15</v>
      </c>
      <c r="L85" s="68">
        <v>290</v>
      </c>
      <c r="M85" s="68">
        <v>0</v>
      </c>
      <c r="N85" s="68">
        <v>290</v>
      </c>
    </row>
    <row r="86" spans="1:14" x14ac:dyDescent="0.35">
      <c r="A86" s="12" t="s">
        <v>436</v>
      </c>
      <c r="B86" s="68">
        <v>14796</v>
      </c>
      <c r="C86" s="68">
        <v>15294</v>
      </c>
      <c r="D86" s="68">
        <v>529</v>
      </c>
      <c r="E86" s="68">
        <v>-685</v>
      </c>
      <c r="F86" s="68">
        <v>1214</v>
      </c>
      <c r="G86" s="68">
        <v>1028</v>
      </c>
      <c r="H86" s="68">
        <v>187</v>
      </c>
      <c r="I86" s="68">
        <v>841</v>
      </c>
      <c r="J86" s="68">
        <v>0</v>
      </c>
      <c r="K86" s="68">
        <v>-15</v>
      </c>
      <c r="L86" s="68">
        <v>16836</v>
      </c>
      <c r="M86" s="68">
        <v>0</v>
      </c>
      <c r="N86" s="68">
        <v>16836</v>
      </c>
    </row>
    <row r="87" spans="1:14" x14ac:dyDescent="0.35">
      <c r="A87" s="12" t="s">
        <v>437</v>
      </c>
      <c r="B87" s="68">
        <v>-2528</v>
      </c>
      <c r="C87" s="68">
        <v>-822</v>
      </c>
      <c r="D87" s="68">
        <v>-482</v>
      </c>
      <c r="E87" s="68">
        <v>-1299</v>
      </c>
      <c r="F87" s="68">
        <v>817</v>
      </c>
      <c r="G87" s="68">
        <v>878</v>
      </c>
      <c r="H87" s="68">
        <v>-407</v>
      </c>
      <c r="I87" s="68">
        <v>1285</v>
      </c>
      <c r="J87" s="68">
        <v>0</v>
      </c>
      <c r="K87" s="68">
        <v>-14</v>
      </c>
      <c r="L87" s="68">
        <v>-440</v>
      </c>
      <c r="M87" s="68">
        <v>0</v>
      </c>
      <c r="N87" s="68">
        <v>-440</v>
      </c>
    </row>
    <row r="88" spans="1:14" x14ac:dyDescent="0.35">
      <c r="A88" s="12" t="s">
        <v>438</v>
      </c>
      <c r="B88" s="68">
        <v>17379</v>
      </c>
      <c r="C88" s="68">
        <v>18111</v>
      </c>
      <c r="D88" s="68">
        <v>-1669</v>
      </c>
      <c r="E88" s="68">
        <v>-711</v>
      </c>
      <c r="F88" s="68">
        <v>-958</v>
      </c>
      <c r="G88" s="68">
        <v>-11</v>
      </c>
      <c r="H88" s="68">
        <v>-21</v>
      </c>
      <c r="I88" s="68">
        <v>10</v>
      </c>
      <c r="J88" s="68">
        <v>0</v>
      </c>
      <c r="K88" s="68">
        <v>-12</v>
      </c>
      <c r="L88" s="68">
        <v>16419</v>
      </c>
      <c r="M88" s="68">
        <v>0</v>
      </c>
      <c r="N88" s="68">
        <v>16419</v>
      </c>
    </row>
    <row r="89" spans="1:14" x14ac:dyDescent="0.35">
      <c r="A89" s="12" t="s">
        <v>439</v>
      </c>
      <c r="B89" s="68">
        <v>6359</v>
      </c>
      <c r="C89" s="68">
        <v>7397</v>
      </c>
      <c r="D89" s="68">
        <v>-1361</v>
      </c>
      <c r="E89" s="68">
        <v>-1105</v>
      </c>
      <c r="F89" s="68">
        <v>-256</v>
      </c>
      <c r="G89" s="68">
        <v>-36</v>
      </c>
      <c r="H89" s="68">
        <v>67</v>
      </c>
      <c r="I89" s="68">
        <v>-103</v>
      </c>
      <c r="J89" s="68">
        <v>0</v>
      </c>
      <c r="K89" s="68">
        <v>-11</v>
      </c>
      <c r="L89" s="68">
        <v>5989</v>
      </c>
      <c r="M89" s="68">
        <v>0</v>
      </c>
      <c r="N89" s="68">
        <v>5989</v>
      </c>
    </row>
    <row r="90" spans="1:14" x14ac:dyDescent="0.35">
      <c r="A90" s="12" t="s">
        <v>440</v>
      </c>
      <c r="B90" s="68">
        <v>16405</v>
      </c>
      <c r="C90" s="68">
        <v>17239</v>
      </c>
      <c r="D90" s="68">
        <v>-160</v>
      </c>
      <c r="E90" s="68">
        <v>-828</v>
      </c>
      <c r="F90" s="68">
        <v>668</v>
      </c>
      <c r="G90" s="68">
        <v>293</v>
      </c>
      <c r="H90" s="68">
        <v>-6</v>
      </c>
      <c r="I90" s="68">
        <v>299</v>
      </c>
      <c r="J90" s="68">
        <v>0</v>
      </c>
      <c r="K90" s="68">
        <v>-12</v>
      </c>
      <c r="L90" s="68">
        <v>17360</v>
      </c>
      <c r="M90" s="68">
        <v>0</v>
      </c>
      <c r="N90" s="68">
        <v>17360</v>
      </c>
    </row>
    <row r="91" spans="1:14" x14ac:dyDescent="0.35">
      <c r="A91" s="12" t="s">
        <v>441</v>
      </c>
      <c r="B91" s="68">
        <v>-752</v>
      </c>
      <c r="C91" s="68">
        <v>-30</v>
      </c>
      <c r="D91" s="68">
        <v>517</v>
      </c>
      <c r="E91" s="68">
        <v>-646</v>
      </c>
      <c r="F91" s="68">
        <v>1163</v>
      </c>
      <c r="G91" s="68">
        <v>-260</v>
      </c>
      <c r="H91" s="68">
        <v>-76</v>
      </c>
      <c r="I91" s="68">
        <v>-184</v>
      </c>
      <c r="J91" s="68">
        <v>0</v>
      </c>
      <c r="K91" s="68">
        <v>-10</v>
      </c>
      <c r="L91" s="68">
        <v>217</v>
      </c>
      <c r="M91" s="68">
        <v>0</v>
      </c>
      <c r="N91" s="68">
        <v>217</v>
      </c>
    </row>
    <row r="92" spans="1:14" x14ac:dyDescent="0.35">
      <c r="A92" s="12" t="s">
        <v>442</v>
      </c>
      <c r="B92" s="68">
        <v>14401</v>
      </c>
      <c r="C92" s="68">
        <v>14540</v>
      </c>
      <c r="D92" s="68">
        <v>-2342</v>
      </c>
      <c r="E92" s="68">
        <v>24</v>
      </c>
      <c r="F92" s="68">
        <v>-2366</v>
      </c>
      <c r="G92" s="68">
        <v>117</v>
      </c>
      <c r="H92" s="68">
        <v>-163</v>
      </c>
      <c r="I92" s="68">
        <v>280</v>
      </c>
      <c r="J92" s="68">
        <v>0</v>
      </c>
      <c r="K92" s="68">
        <v>-10</v>
      </c>
      <c r="L92" s="68">
        <v>12305</v>
      </c>
      <c r="M92" s="68">
        <v>0</v>
      </c>
      <c r="N92" s="68">
        <v>12305</v>
      </c>
    </row>
    <row r="93" spans="1:14" x14ac:dyDescent="0.35">
      <c r="A93" s="12" t="s">
        <v>443</v>
      </c>
      <c r="B93" s="68">
        <v>7949</v>
      </c>
      <c r="C93" s="68">
        <v>7565</v>
      </c>
      <c r="D93" s="68">
        <v>25</v>
      </c>
      <c r="E93" s="68">
        <v>316</v>
      </c>
      <c r="F93" s="68">
        <v>-291</v>
      </c>
      <c r="G93" s="68">
        <v>1067</v>
      </c>
      <c r="H93" s="68">
        <v>68</v>
      </c>
      <c r="I93" s="68">
        <v>999</v>
      </c>
      <c r="J93" s="68">
        <v>0</v>
      </c>
      <c r="K93" s="68">
        <v>-10</v>
      </c>
      <c r="L93" s="68">
        <v>8647</v>
      </c>
      <c r="M93" s="68">
        <v>0</v>
      </c>
      <c r="N93" s="68">
        <v>8647</v>
      </c>
    </row>
    <row r="94" spans="1:14" x14ac:dyDescent="0.35">
      <c r="A94" s="12" t="s">
        <v>444</v>
      </c>
      <c r="B94" s="68">
        <v>23530</v>
      </c>
      <c r="C94" s="68">
        <v>22012</v>
      </c>
      <c r="D94" s="68">
        <v>890</v>
      </c>
      <c r="E94" s="68">
        <v>1066</v>
      </c>
      <c r="F94" s="68">
        <v>-176</v>
      </c>
      <c r="G94" s="68">
        <v>45</v>
      </c>
      <c r="H94" s="68">
        <v>452</v>
      </c>
      <c r="I94" s="68">
        <v>-407</v>
      </c>
      <c r="J94" s="68">
        <v>0</v>
      </c>
      <c r="K94" s="68">
        <v>-9</v>
      </c>
      <c r="L94" s="68">
        <v>22938</v>
      </c>
      <c r="M94" s="68">
        <v>0</v>
      </c>
      <c r="N94" s="68">
        <v>22938</v>
      </c>
    </row>
    <row r="95" spans="1:14" x14ac:dyDescent="0.35">
      <c r="A95" s="12" t="s">
        <v>445</v>
      </c>
      <c r="B95" s="68">
        <v>-4769</v>
      </c>
      <c r="C95" s="68">
        <v>-4084</v>
      </c>
      <c r="D95" s="68">
        <v>2601</v>
      </c>
      <c r="E95" s="68">
        <v>-622</v>
      </c>
      <c r="F95" s="68">
        <v>3223</v>
      </c>
      <c r="G95" s="68">
        <v>-29</v>
      </c>
      <c r="H95" s="68">
        <v>-63</v>
      </c>
      <c r="I95" s="68">
        <v>34</v>
      </c>
      <c r="J95" s="68">
        <v>0</v>
      </c>
      <c r="K95" s="68">
        <v>-14</v>
      </c>
      <c r="L95" s="68">
        <v>-1526</v>
      </c>
      <c r="M95" s="68">
        <v>0</v>
      </c>
      <c r="N95" s="68">
        <v>-1526</v>
      </c>
    </row>
    <row r="96" spans="1:14" x14ac:dyDescent="0.35">
      <c r="A96" s="12" t="s">
        <v>446</v>
      </c>
      <c r="B96" s="68">
        <v>19587</v>
      </c>
      <c r="C96" s="68">
        <v>17519</v>
      </c>
      <c r="D96" s="68">
        <v>-1088</v>
      </c>
      <c r="E96" s="68">
        <v>2267</v>
      </c>
      <c r="F96" s="68">
        <v>-3355</v>
      </c>
      <c r="G96" s="68">
        <v>10</v>
      </c>
      <c r="H96" s="68">
        <v>-199</v>
      </c>
      <c r="I96" s="68">
        <v>209</v>
      </c>
      <c r="J96" s="68">
        <v>0</v>
      </c>
      <c r="K96" s="68">
        <v>-20</v>
      </c>
      <c r="L96" s="68">
        <v>16421</v>
      </c>
      <c r="M96" s="68">
        <v>0</v>
      </c>
      <c r="N96" s="68">
        <v>16421</v>
      </c>
    </row>
    <row r="97" spans="1:14" x14ac:dyDescent="0.35">
      <c r="A97" s="12" t="s">
        <v>447</v>
      </c>
      <c r="B97" s="68">
        <v>8622</v>
      </c>
      <c r="C97" s="68">
        <v>8043</v>
      </c>
      <c r="D97" s="68">
        <v>905</v>
      </c>
      <c r="E97" s="68">
        <v>423</v>
      </c>
      <c r="F97" s="68">
        <v>482</v>
      </c>
      <c r="G97" s="68">
        <v>174</v>
      </c>
      <c r="H97" s="68">
        <v>156</v>
      </c>
      <c r="I97" s="68">
        <v>18</v>
      </c>
      <c r="J97" s="68">
        <v>0</v>
      </c>
      <c r="K97" s="68">
        <v>-19</v>
      </c>
      <c r="L97" s="68">
        <v>9103</v>
      </c>
      <c r="M97" s="68">
        <v>0</v>
      </c>
      <c r="N97" s="68">
        <v>9103</v>
      </c>
    </row>
    <row r="98" spans="1:14" x14ac:dyDescent="0.35">
      <c r="A98" s="12" t="s">
        <v>448</v>
      </c>
      <c r="B98" s="68">
        <v>19297</v>
      </c>
      <c r="C98" s="68">
        <v>18835</v>
      </c>
      <c r="D98" s="68">
        <v>1205</v>
      </c>
      <c r="E98" s="68">
        <v>500</v>
      </c>
      <c r="F98" s="68">
        <v>705</v>
      </c>
      <c r="G98" s="68">
        <v>344</v>
      </c>
      <c r="H98" s="68">
        <v>-38</v>
      </c>
      <c r="I98" s="68">
        <v>382</v>
      </c>
      <c r="J98" s="68">
        <v>0</v>
      </c>
      <c r="K98" s="68">
        <v>-20</v>
      </c>
      <c r="L98" s="68">
        <v>20364</v>
      </c>
      <c r="M98" s="68">
        <v>0</v>
      </c>
      <c r="N98" s="68">
        <v>20364</v>
      </c>
    </row>
    <row r="99" spans="1:14" x14ac:dyDescent="0.35">
      <c r="A99" s="12" t="s">
        <v>449</v>
      </c>
      <c r="B99" s="68">
        <v>-4466</v>
      </c>
      <c r="C99" s="68">
        <v>-6262</v>
      </c>
      <c r="D99" s="68">
        <v>2841</v>
      </c>
      <c r="E99" s="68">
        <v>1824</v>
      </c>
      <c r="F99" s="68">
        <v>1017</v>
      </c>
      <c r="G99" s="68">
        <v>595</v>
      </c>
      <c r="H99" s="68">
        <v>-28</v>
      </c>
      <c r="I99" s="68">
        <v>623</v>
      </c>
      <c r="J99" s="68">
        <v>0</v>
      </c>
      <c r="K99" s="68">
        <v>-22</v>
      </c>
      <c r="L99" s="68">
        <v>-2848</v>
      </c>
      <c r="M99" s="68">
        <v>0</v>
      </c>
      <c r="N99" s="68">
        <v>-2848</v>
      </c>
    </row>
    <row r="100" spans="1:14" x14ac:dyDescent="0.35">
      <c r="A100" s="12" t="s">
        <v>450</v>
      </c>
      <c r="B100" s="68">
        <v>23354</v>
      </c>
      <c r="C100" s="68">
        <v>23645</v>
      </c>
      <c r="D100" s="68">
        <v>-4344</v>
      </c>
      <c r="E100" s="68">
        <v>-350</v>
      </c>
      <c r="F100" s="68">
        <v>-3994</v>
      </c>
      <c r="G100" s="68">
        <v>-129</v>
      </c>
      <c r="H100" s="68">
        <v>59</v>
      </c>
      <c r="I100" s="68">
        <v>-188</v>
      </c>
      <c r="J100" s="68">
        <v>0</v>
      </c>
      <c r="K100" s="68">
        <v>-31</v>
      </c>
      <c r="L100" s="68">
        <v>19141</v>
      </c>
      <c r="M100" s="68">
        <v>0</v>
      </c>
      <c r="N100" s="68">
        <v>19141</v>
      </c>
    </row>
    <row r="101" spans="1:14" x14ac:dyDescent="0.35">
      <c r="A101" s="12" t="s">
        <v>451</v>
      </c>
      <c r="B101" s="68">
        <v>7329</v>
      </c>
      <c r="C101" s="68">
        <v>6355</v>
      </c>
      <c r="D101" s="68">
        <v>-732</v>
      </c>
      <c r="E101" s="68">
        <v>1037</v>
      </c>
      <c r="F101" s="68">
        <v>-1769</v>
      </c>
      <c r="G101" s="68">
        <v>204</v>
      </c>
      <c r="H101" s="68">
        <v>-63</v>
      </c>
      <c r="I101" s="68">
        <v>267</v>
      </c>
      <c r="J101" s="68">
        <v>0</v>
      </c>
      <c r="K101" s="68">
        <v>-32</v>
      </c>
      <c r="L101" s="68">
        <v>5795</v>
      </c>
      <c r="M101" s="68">
        <v>0</v>
      </c>
      <c r="N101" s="68">
        <v>5795</v>
      </c>
    </row>
    <row r="102" spans="1:14" x14ac:dyDescent="0.35">
      <c r="A102" s="12" t="s">
        <v>452</v>
      </c>
      <c r="B102" s="68">
        <v>14230</v>
      </c>
      <c r="C102" s="68">
        <v>14598</v>
      </c>
      <c r="D102" s="68">
        <v>1105</v>
      </c>
      <c r="E102" s="68">
        <v>-45</v>
      </c>
      <c r="F102" s="68">
        <v>1150</v>
      </c>
      <c r="G102" s="68">
        <v>-3479</v>
      </c>
      <c r="H102" s="68">
        <v>-323</v>
      </c>
      <c r="I102" s="68">
        <v>-3156</v>
      </c>
      <c r="J102" s="68">
        <v>0</v>
      </c>
      <c r="K102" s="68">
        <v>-31</v>
      </c>
      <c r="L102" s="68">
        <v>12193</v>
      </c>
      <c r="M102" s="68">
        <v>0</v>
      </c>
      <c r="N102" s="68">
        <v>12193</v>
      </c>
    </row>
    <row r="103" spans="1:14" x14ac:dyDescent="0.35">
      <c r="A103" s="12" t="s">
        <v>453</v>
      </c>
      <c r="B103" s="68">
        <v>-7471</v>
      </c>
      <c r="C103" s="68">
        <v>-7334</v>
      </c>
      <c r="D103" s="68">
        <v>3753</v>
      </c>
      <c r="E103" s="68">
        <v>183</v>
      </c>
      <c r="F103" s="68">
        <v>3570</v>
      </c>
      <c r="G103" s="68">
        <v>2238</v>
      </c>
      <c r="H103" s="68">
        <v>-320</v>
      </c>
      <c r="I103" s="68">
        <v>2558</v>
      </c>
      <c r="J103" s="68">
        <v>0</v>
      </c>
      <c r="K103" s="68">
        <v>-31</v>
      </c>
      <c r="L103" s="68">
        <v>-1374</v>
      </c>
      <c r="M103" s="68">
        <v>0</v>
      </c>
      <c r="N103" s="68">
        <v>-1374</v>
      </c>
    </row>
    <row r="104" spans="1:14" x14ac:dyDescent="0.35">
      <c r="A104" s="12" t="s">
        <v>454</v>
      </c>
      <c r="B104" s="68">
        <v>17640</v>
      </c>
      <c r="C104" s="68">
        <v>18745</v>
      </c>
      <c r="D104" s="68">
        <v>-5748</v>
      </c>
      <c r="E104" s="68">
        <v>-1077</v>
      </c>
      <c r="F104" s="68">
        <v>-4671</v>
      </c>
      <c r="G104" s="68">
        <v>-588</v>
      </c>
      <c r="H104" s="68">
        <v>-28</v>
      </c>
      <c r="I104" s="68">
        <v>-560</v>
      </c>
      <c r="J104" s="68">
        <v>0</v>
      </c>
      <c r="K104" s="68">
        <v>-29</v>
      </c>
      <c r="L104" s="68">
        <v>12380</v>
      </c>
      <c r="M104" s="68">
        <v>0</v>
      </c>
      <c r="N104" s="68">
        <v>12380</v>
      </c>
    </row>
    <row r="105" spans="1:14" x14ac:dyDescent="0.35">
      <c r="A105" s="12" t="s">
        <v>455</v>
      </c>
      <c r="B105" s="68">
        <v>3531</v>
      </c>
      <c r="C105" s="68">
        <v>2020</v>
      </c>
      <c r="D105" s="68">
        <v>-1405</v>
      </c>
      <c r="E105" s="68">
        <v>1697</v>
      </c>
      <c r="F105" s="68">
        <v>-3102</v>
      </c>
      <c r="G105" s="68">
        <v>613</v>
      </c>
      <c r="H105" s="68">
        <v>-186</v>
      </c>
      <c r="I105" s="68">
        <v>799</v>
      </c>
      <c r="J105" s="68">
        <v>0</v>
      </c>
      <c r="K105" s="68">
        <v>-28</v>
      </c>
      <c r="L105" s="68">
        <v>1200</v>
      </c>
      <c r="M105" s="68">
        <v>0</v>
      </c>
      <c r="N105" s="68">
        <v>1200</v>
      </c>
    </row>
    <row r="106" spans="1:14" x14ac:dyDescent="0.35">
      <c r="A106" s="12" t="s">
        <v>456</v>
      </c>
      <c r="B106" s="68">
        <v>20683</v>
      </c>
      <c r="C106" s="68">
        <v>19742</v>
      </c>
      <c r="D106" s="68">
        <v>1156</v>
      </c>
      <c r="E106" s="68">
        <v>514</v>
      </c>
      <c r="F106" s="68">
        <v>642</v>
      </c>
      <c r="G106" s="68">
        <v>227</v>
      </c>
      <c r="H106" s="68">
        <v>427</v>
      </c>
      <c r="I106" s="68">
        <v>-200</v>
      </c>
      <c r="J106" s="68">
        <v>0</v>
      </c>
      <c r="K106" s="68">
        <v>-29</v>
      </c>
      <c r="L106" s="68">
        <v>21096</v>
      </c>
      <c r="M106" s="68">
        <v>2750</v>
      </c>
      <c r="N106" s="68">
        <v>23846</v>
      </c>
    </row>
    <row r="107" spans="1:14" x14ac:dyDescent="0.35">
      <c r="A107" s="12" t="s">
        <v>457</v>
      </c>
      <c r="B107" s="68">
        <v>-8591</v>
      </c>
      <c r="C107" s="68">
        <v>-10205</v>
      </c>
      <c r="D107" s="68">
        <v>4749</v>
      </c>
      <c r="E107" s="68">
        <v>1719</v>
      </c>
      <c r="F107" s="68">
        <v>3030</v>
      </c>
      <c r="G107" s="68">
        <v>-10</v>
      </c>
      <c r="H107" s="68">
        <v>-105</v>
      </c>
      <c r="I107" s="68">
        <v>95</v>
      </c>
      <c r="J107" s="68">
        <v>0</v>
      </c>
      <c r="K107" s="68">
        <v>-87</v>
      </c>
      <c r="L107" s="68">
        <v>-5553</v>
      </c>
      <c r="M107" s="68">
        <v>-3025</v>
      </c>
      <c r="N107" s="68">
        <v>-8578</v>
      </c>
    </row>
    <row r="108" spans="1:14" x14ac:dyDescent="0.35">
      <c r="A108" s="12" t="s">
        <v>458</v>
      </c>
      <c r="B108" s="68">
        <v>30862</v>
      </c>
      <c r="C108" s="68">
        <v>30680</v>
      </c>
      <c r="D108" s="68">
        <v>-4484</v>
      </c>
      <c r="E108" s="68">
        <v>211</v>
      </c>
      <c r="F108" s="68">
        <v>-4695</v>
      </c>
      <c r="G108" s="68">
        <v>85</v>
      </c>
      <c r="H108" s="68">
        <v>-29</v>
      </c>
      <c r="I108" s="68">
        <v>114</v>
      </c>
      <c r="J108" s="68">
        <v>0</v>
      </c>
      <c r="K108" s="68">
        <v>-207</v>
      </c>
      <c r="L108" s="68">
        <v>26074</v>
      </c>
      <c r="M108" s="68">
        <v>-5735</v>
      </c>
      <c r="N108" s="68">
        <v>20339</v>
      </c>
    </row>
    <row r="109" spans="1:14" x14ac:dyDescent="0.35">
      <c r="A109" s="12" t="s">
        <v>459</v>
      </c>
      <c r="B109" s="68">
        <v>37612</v>
      </c>
      <c r="C109" s="68">
        <v>36738</v>
      </c>
      <c r="D109" s="68">
        <v>-68</v>
      </c>
      <c r="E109" s="68">
        <v>710</v>
      </c>
      <c r="F109" s="68">
        <v>-778</v>
      </c>
      <c r="G109" s="68">
        <v>2705</v>
      </c>
      <c r="H109" s="68">
        <v>164</v>
      </c>
      <c r="I109" s="68">
        <v>2541</v>
      </c>
      <c r="J109" s="68">
        <v>0</v>
      </c>
      <c r="K109" s="68">
        <v>-208</v>
      </c>
      <c r="L109" s="68">
        <v>39167</v>
      </c>
      <c r="M109" s="68">
        <v>2678</v>
      </c>
      <c r="N109" s="68">
        <v>41845</v>
      </c>
    </row>
    <row r="110" spans="1:14" x14ac:dyDescent="0.35">
      <c r="A110" s="12" t="s">
        <v>460</v>
      </c>
      <c r="B110" s="68">
        <v>66909</v>
      </c>
      <c r="C110" s="68">
        <v>66180</v>
      </c>
      <c r="D110" s="68">
        <v>3121</v>
      </c>
      <c r="E110" s="68">
        <v>670</v>
      </c>
      <c r="F110" s="68">
        <v>2451</v>
      </c>
      <c r="G110" s="68">
        <v>1792</v>
      </c>
      <c r="H110" s="68">
        <v>59</v>
      </c>
      <c r="I110" s="68">
        <v>1733</v>
      </c>
      <c r="J110" s="68">
        <v>0</v>
      </c>
      <c r="K110" s="68">
        <v>-387</v>
      </c>
      <c r="L110" s="68">
        <v>70706</v>
      </c>
      <c r="M110" s="68">
        <v>73279</v>
      </c>
      <c r="N110" s="68">
        <v>143985</v>
      </c>
    </row>
    <row r="111" spans="1:14" x14ac:dyDescent="0.35">
      <c r="A111" s="12" t="s">
        <v>461</v>
      </c>
      <c r="B111" s="68">
        <v>28446</v>
      </c>
      <c r="C111" s="68">
        <v>30311</v>
      </c>
      <c r="D111" s="68">
        <v>5414</v>
      </c>
      <c r="E111" s="68">
        <v>-1458</v>
      </c>
      <c r="F111" s="68">
        <v>6872</v>
      </c>
      <c r="G111" s="68">
        <v>2325</v>
      </c>
      <c r="H111" s="68">
        <v>-407</v>
      </c>
      <c r="I111" s="68">
        <v>2732</v>
      </c>
      <c r="J111" s="68">
        <v>0</v>
      </c>
      <c r="K111" s="68">
        <v>-87</v>
      </c>
      <c r="L111" s="68">
        <v>37963</v>
      </c>
      <c r="M111" s="68">
        <v>-56226</v>
      </c>
      <c r="N111" s="68">
        <v>-18263</v>
      </c>
    </row>
    <row r="112" spans="1:14" x14ac:dyDescent="0.35">
      <c r="A112" s="12" t="s">
        <v>462</v>
      </c>
      <c r="B112" s="68">
        <v>54004</v>
      </c>
      <c r="C112" s="68">
        <v>54689</v>
      </c>
      <c r="D112" s="68">
        <v>-4945</v>
      </c>
      <c r="E112" s="68">
        <v>-759</v>
      </c>
      <c r="F112" s="68">
        <v>-4186</v>
      </c>
      <c r="G112" s="68">
        <v>910</v>
      </c>
      <c r="H112" s="68">
        <v>74</v>
      </c>
      <c r="I112" s="68">
        <v>836</v>
      </c>
      <c r="J112" s="68">
        <v>0</v>
      </c>
      <c r="K112" s="68">
        <v>147</v>
      </c>
      <c r="L112" s="68">
        <v>50801</v>
      </c>
      <c r="M112" s="68">
        <v>-38805</v>
      </c>
      <c r="N112" s="68">
        <v>11996</v>
      </c>
    </row>
    <row r="113" spans="1:14" x14ac:dyDescent="0.35">
      <c r="A113" s="12" t="s">
        <v>463</v>
      </c>
      <c r="B113" s="68">
        <v>37227</v>
      </c>
      <c r="C113" s="68">
        <v>36581</v>
      </c>
      <c r="D113" s="68">
        <v>446</v>
      </c>
      <c r="E113" s="68">
        <v>570</v>
      </c>
      <c r="F113" s="68">
        <v>-124</v>
      </c>
      <c r="G113" s="68">
        <v>965</v>
      </c>
      <c r="H113" s="68">
        <v>76</v>
      </c>
      <c r="I113" s="68">
        <v>889</v>
      </c>
      <c r="J113" s="68">
        <v>0</v>
      </c>
      <c r="K113" s="68">
        <v>-1302</v>
      </c>
      <c r="L113" s="68">
        <v>36690</v>
      </c>
      <c r="M113" s="68">
        <v>7351</v>
      </c>
      <c r="N113" s="68">
        <v>44041</v>
      </c>
    </row>
    <row r="114" spans="1:14" x14ac:dyDescent="0.35">
      <c r="A114" s="12" t="s">
        <v>464</v>
      </c>
      <c r="B114" s="68">
        <v>77178</v>
      </c>
      <c r="C114" s="68">
        <v>76871</v>
      </c>
      <c r="D114" s="68">
        <v>3103</v>
      </c>
      <c r="E114" s="68">
        <v>159</v>
      </c>
      <c r="F114" s="68">
        <v>2944</v>
      </c>
      <c r="G114" s="68">
        <v>900</v>
      </c>
      <c r="H114" s="68">
        <v>148</v>
      </c>
      <c r="I114" s="68">
        <v>752</v>
      </c>
      <c r="J114" s="68">
        <v>0</v>
      </c>
      <c r="K114" s="68">
        <v>-856</v>
      </c>
      <c r="L114" s="68">
        <v>80018</v>
      </c>
      <c r="M114" s="68">
        <v>-30549</v>
      </c>
      <c r="N114" s="68">
        <v>49469</v>
      </c>
    </row>
    <row r="115" spans="1:14" x14ac:dyDescent="0.35">
      <c r="A115" s="12" t="s">
        <v>465</v>
      </c>
      <c r="B115" s="68">
        <v>30183</v>
      </c>
      <c r="C115" s="68">
        <v>29345</v>
      </c>
      <c r="D115" s="68">
        <v>5533</v>
      </c>
      <c r="E115" s="68">
        <v>398</v>
      </c>
      <c r="F115" s="68">
        <v>5135</v>
      </c>
      <c r="G115" s="68">
        <v>664</v>
      </c>
      <c r="H115" s="68">
        <v>440</v>
      </c>
      <c r="I115" s="68">
        <v>224</v>
      </c>
      <c r="J115" s="68">
        <v>0</v>
      </c>
      <c r="K115" s="68">
        <v>-2274</v>
      </c>
      <c r="L115" s="68">
        <v>33268</v>
      </c>
      <c r="M115" s="68">
        <v>-44425</v>
      </c>
      <c r="N115" s="68">
        <v>-11157</v>
      </c>
    </row>
    <row r="116" spans="1:14" x14ac:dyDescent="0.35">
      <c r="A116" s="12" t="s">
        <v>466</v>
      </c>
      <c r="B116" s="68">
        <v>50315</v>
      </c>
      <c r="C116" s="68">
        <v>48405</v>
      </c>
      <c r="D116" s="68">
        <v>-4741</v>
      </c>
      <c r="E116" s="68">
        <v>2255</v>
      </c>
      <c r="F116" s="68">
        <v>-6996</v>
      </c>
      <c r="G116" s="68">
        <v>-938</v>
      </c>
      <c r="H116" s="68">
        <v>-345</v>
      </c>
      <c r="I116" s="68">
        <v>-593</v>
      </c>
      <c r="J116" s="68">
        <v>0</v>
      </c>
      <c r="K116" s="68">
        <v>-1284</v>
      </c>
      <c r="L116" s="68">
        <v>41442</v>
      </c>
      <c r="M116" s="68">
        <v>-44572</v>
      </c>
      <c r="N116" s="68">
        <v>-3130</v>
      </c>
    </row>
    <row r="117" spans="1:14" x14ac:dyDescent="0.35">
      <c r="A117" s="12" t="s">
        <v>467</v>
      </c>
      <c r="B117" s="68">
        <v>26758</v>
      </c>
      <c r="C117" s="68">
        <v>25928</v>
      </c>
      <c r="D117" s="68">
        <v>48</v>
      </c>
      <c r="E117" s="68">
        <v>758</v>
      </c>
      <c r="F117" s="68">
        <v>-710</v>
      </c>
      <c r="G117" s="68">
        <v>265</v>
      </c>
      <c r="H117" s="68">
        <v>72</v>
      </c>
      <c r="I117" s="68">
        <v>193</v>
      </c>
      <c r="J117" s="68">
        <v>0</v>
      </c>
      <c r="K117" s="68">
        <v>-2300</v>
      </c>
      <c r="L117" s="68">
        <v>23941</v>
      </c>
      <c r="M117" s="68">
        <v>-26228</v>
      </c>
      <c r="N117" s="68">
        <v>-2287</v>
      </c>
    </row>
    <row r="118" spans="1:14" x14ac:dyDescent="0.35">
      <c r="A118" s="12" t="s">
        <v>468</v>
      </c>
      <c r="B118" s="68">
        <v>43487</v>
      </c>
      <c r="C118" s="68">
        <v>43840</v>
      </c>
      <c r="D118" s="68">
        <v>1413</v>
      </c>
      <c r="E118" s="68">
        <v>-667</v>
      </c>
      <c r="F118" s="68">
        <v>2080</v>
      </c>
      <c r="G118" s="68">
        <v>825</v>
      </c>
      <c r="H118" s="68">
        <v>314</v>
      </c>
      <c r="I118" s="68">
        <v>511</v>
      </c>
      <c r="J118" s="68">
        <v>0</v>
      </c>
      <c r="K118" s="68">
        <v>-1478</v>
      </c>
      <c r="L118" s="68">
        <v>44600</v>
      </c>
      <c r="M118" s="68">
        <v>-26960</v>
      </c>
      <c r="N118" s="68">
        <v>17640</v>
      </c>
    </row>
    <row r="119" spans="1:14" x14ac:dyDescent="0.35">
      <c r="A119" s="12" t="s">
        <v>469</v>
      </c>
      <c r="B119" s="68">
        <v>13453</v>
      </c>
      <c r="C119" s="68">
        <v>13895</v>
      </c>
      <c r="D119" s="68">
        <v>3766</v>
      </c>
      <c r="E119" s="68">
        <v>-388</v>
      </c>
      <c r="F119" s="68">
        <v>4154</v>
      </c>
      <c r="G119" s="68">
        <v>717</v>
      </c>
      <c r="H119" s="68">
        <v>-54</v>
      </c>
      <c r="I119" s="68">
        <v>771</v>
      </c>
      <c r="J119" s="68">
        <v>0</v>
      </c>
      <c r="K119" s="68">
        <v>-2318</v>
      </c>
      <c r="L119" s="68">
        <v>16060</v>
      </c>
      <c r="M119" s="68">
        <v>-23424</v>
      </c>
      <c r="N119" s="68">
        <v>-7364</v>
      </c>
    </row>
    <row r="120" spans="1:14" x14ac:dyDescent="0.35">
      <c r="A120" s="12" t="s">
        <v>470</v>
      </c>
      <c r="B120" s="68">
        <v>39996</v>
      </c>
      <c r="C120" s="68">
        <v>39970</v>
      </c>
      <c r="D120" s="68">
        <v>-4695</v>
      </c>
      <c r="E120" s="68">
        <v>67</v>
      </c>
      <c r="F120" s="68">
        <v>-4762</v>
      </c>
      <c r="G120" s="68">
        <v>-194</v>
      </c>
      <c r="H120" s="68">
        <v>-41</v>
      </c>
      <c r="I120" s="68">
        <v>-153</v>
      </c>
      <c r="J120" s="68">
        <v>0</v>
      </c>
      <c r="K120" s="68">
        <v>-2171</v>
      </c>
      <c r="L120" s="68">
        <v>32910</v>
      </c>
      <c r="M120" s="68">
        <v>-22946</v>
      </c>
      <c r="N120" s="68">
        <v>9964</v>
      </c>
    </row>
    <row r="121" spans="1:14" x14ac:dyDescent="0.35">
      <c r="A121" s="12" t="s">
        <v>471</v>
      </c>
      <c r="B121" s="68">
        <v>26606</v>
      </c>
      <c r="C121" s="68">
        <v>26097</v>
      </c>
      <c r="D121" s="68">
        <v>54</v>
      </c>
      <c r="E121" s="68">
        <v>512</v>
      </c>
      <c r="F121" s="68">
        <v>-458</v>
      </c>
      <c r="G121" s="68">
        <v>1133</v>
      </c>
      <c r="H121" s="68">
        <v>-3</v>
      </c>
      <c r="I121" s="68">
        <v>1136</v>
      </c>
      <c r="J121" s="68">
        <v>0</v>
      </c>
      <c r="K121" s="68">
        <v>-3532</v>
      </c>
      <c r="L121" s="68">
        <v>23752</v>
      </c>
      <c r="M121" s="68">
        <v>-41147</v>
      </c>
      <c r="N121" s="68">
        <v>-17395</v>
      </c>
    </row>
    <row r="122" spans="1:14" x14ac:dyDescent="0.35">
      <c r="A122" s="12" t="s">
        <v>472</v>
      </c>
      <c r="B122" s="68">
        <v>30642</v>
      </c>
      <c r="C122" s="68">
        <v>29639</v>
      </c>
      <c r="D122" s="68">
        <v>2361</v>
      </c>
      <c r="E122" s="68">
        <v>836</v>
      </c>
      <c r="F122" s="68">
        <v>1525</v>
      </c>
      <c r="G122" s="68">
        <v>88</v>
      </c>
      <c r="H122" s="68">
        <v>167</v>
      </c>
      <c r="I122" s="68">
        <v>-79</v>
      </c>
      <c r="J122" s="68">
        <v>0</v>
      </c>
      <c r="K122" s="68">
        <v>-2026</v>
      </c>
      <c r="L122" s="68">
        <v>30062</v>
      </c>
      <c r="M122" s="68">
        <v>-43181</v>
      </c>
      <c r="N122" s="68">
        <v>-13119</v>
      </c>
    </row>
    <row r="123" spans="1:14" x14ac:dyDescent="0.35">
      <c r="A123" s="12" t="s">
        <v>473</v>
      </c>
      <c r="B123" s="68">
        <v>20428</v>
      </c>
      <c r="C123" s="68">
        <v>12938</v>
      </c>
      <c r="D123" s="68">
        <v>10308</v>
      </c>
      <c r="E123" s="68">
        <v>7378</v>
      </c>
      <c r="F123" s="68">
        <v>2930</v>
      </c>
      <c r="G123" s="68">
        <v>1359</v>
      </c>
      <c r="H123" s="68">
        <v>112</v>
      </c>
      <c r="I123" s="68">
        <v>1247</v>
      </c>
      <c r="J123" s="68">
        <v>0</v>
      </c>
      <c r="K123" s="68">
        <v>-3523</v>
      </c>
      <c r="L123" s="68">
        <v>21082</v>
      </c>
      <c r="M123" s="68">
        <v>-54791</v>
      </c>
      <c r="N123" s="68">
        <v>-33709</v>
      </c>
    </row>
    <row r="124" spans="1:14" x14ac:dyDescent="0.35">
      <c r="A124" s="12" t="s">
        <v>474</v>
      </c>
      <c r="B124" s="68">
        <v>26782</v>
      </c>
      <c r="C124" s="68">
        <v>26991</v>
      </c>
      <c r="D124" s="68">
        <v>-5182</v>
      </c>
      <c r="E124" s="68">
        <v>388</v>
      </c>
      <c r="F124" s="68">
        <v>-5570</v>
      </c>
      <c r="G124" s="68">
        <v>946</v>
      </c>
      <c r="H124" s="68">
        <v>-597</v>
      </c>
      <c r="I124" s="68">
        <v>1543</v>
      </c>
      <c r="J124" s="68">
        <v>0</v>
      </c>
      <c r="K124" s="68">
        <v>-2072</v>
      </c>
      <c r="L124" s="68">
        <v>20683</v>
      </c>
      <c r="M124" s="68">
        <v>-54821</v>
      </c>
      <c r="N124" s="68">
        <v>-34138</v>
      </c>
    </row>
    <row r="125" spans="1:14" x14ac:dyDescent="0.35">
      <c r="A125" s="12" t="s">
        <v>475</v>
      </c>
      <c r="B125" s="68">
        <v>26151</v>
      </c>
      <c r="C125" s="68">
        <v>25985</v>
      </c>
      <c r="D125" s="68">
        <v>-815</v>
      </c>
      <c r="E125" s="68">
        <v>179</v>
      </c>
      <c r="F125" s="68">
        <v>-994</v>
      </c>
      <c r="G125" s="68">
        <v>1029</v>
      </c>
      <c r="H125" s="68">
        <v>-13</v>
      </c>
      <c r="I125" s="68">
        <v>1042</v>
      </c>
      <c r="J125" s="68">
        <v>0</v>
      </c>
      <c r="K125" s="68">
        <v>-4043</v>
      </c>
      <c r="L125" s="68">
        <v>22156</v>
      </c>
      <c r="M125" s="68">
        <v>-8268</v>
      </c>
      <c r="N125" s="68">
        <v>13888</v>
      </c>
    </row>
    <row r="126" spans="1:14" x14ac:dyDescent="0.35">
      <c r="A126" s="12" t="s">
        <v>476</v>
      </c>
      <c r="B126" s="68">
        <v>38187</v>
      </c>
      <c r="C126" s="68">
        <v>37672</v>
      </c>
      <c r="D126" s="68">
        <v>1253</v>
      </c>
      <c r="E126" s="68">
        <v>524</v>
      </c>
      <c r="F126" s="68">
        <v>729</v>
      </c>
      <c r="G126" s="68">
        <v>855</v>
      </c>
      <c r="H126" s="68">
        <v>-9</v>
      </c>
      <c r="I126" s="68">
        <v>864</v>
      </c>
      <c r="J126" s="68">
        <v>0</v>
      </c>
      <c r="K126" s="68">
        <v>-2223</v>
      </c>
      <c r="L126" s="68">
        <v>37557</v>
      </c>
      <c r="M126" s="68">
        <v>-9406</v>
      </c>
      <c r="N126" s="68">
        <v>28151</v>
      </c>
    </row>
    <row r="127" spans="1:14" x14ac:dyDescent="0.35">
      <c r="A127" s="12" t="s">
        <v>477</v>
      </c>
      <c r="B127" s="68">
        <v>4742</v>
      </c>
      <c r="C127" s="68">
        <v>3947</v>
      </c>
      <c r="D127" s="68">
        <v>6088</v>
      </c>
      <c r="E127" s="68">
        <v>535</v>
      </c>
      <c r="F127" s="68">
        <v>5553</v>
      </c>
      <c r="G127" s="68">
        <v>695</v>
      </c>
      <c r="H127" s="68">
        <v>260</v>
      </c>
      <c r="I127" s="68">
        <v>435</v>
      </c>
      <c r="J127" s="68">
        <v>0</v>
      </c>
      <c r="K127" s="68">
        <v>-4242</v>
      </c>
      <c r="L127" s="68">
        <v>6488</v>
      </c>
      <c r="M127" s="68">
        <v>-33791</v>
      </c>
      <c r="N127" s="68">
        <v>-27303</v>
      </c>
    </row>
    <row r="128" spans="1:14" x14ac:dyDescent="0.35">
      <c r="A128" s="12" t="s">
        <v>478</v>
      </c>
      <c r="B128" s="68">
        <v>28760</v>
      </c>
      <c r="C128" s="68">
        <v>28918</v>
      </c>
      <c r="D128" s="68">
        <v>-9405</v>
      </c>
      <c r="E128" s="68">
        <v>159</v>
      </c>
      <c r="F128" s="68">
        <v>-9564</v>
      </c>
      <c r="G128" s="68">
        <v>-392</v>
      </c>
      <c r="H128" s="68">
        <v>-317</v>
      </c>
      <c r="I128" s="68">
        <v>-75</v>
      </c>
      <c r="J128" s="68">
        <v>0</v>
      </c>
      <c r="K128" s="68">
        <v>-2264</v>
      </c>
      <c r="L128" s="68">
        <v>16857</v>
      </c>
      <c r="M128" s="68">
        <v>-33803</v>
      </c>
      <c r="N128" s="68">
        <v>-16946</v>
      </c>
    </row>
    <row r="129" spans="1:14" x14ac:dyDescent="0.35">
      <c r="A129" s="12" t="s">
        <v>479</v>
      </c>
      <c r="B129" s="68">
        <v>14349</v>
      </c>
      <c r="C129" s="68">
        <v>14593</v>
      </c>
      <c r="D129" s="68">
        <v>473</v>
      </c>
      <c r="E129" s="68">
        <v>-218</v>
      </c>
      <c r="F129" s="68">
        <v>691</v>
      </c>
      <c r="G129" s="68">
        <v>486</v>
      </c>
      <c r="H129" s="68">
        <v>-26</v>
      </c>
      <c r="I129" s="68">
        <v>512</v>
      </c>
      <c r="J129" s="68">
        <v>0</v>
      </c>
      <c r="K129" s="68">
        <v>-4122</v>
      </c>
      <c r="L129" s="68">
        <v>11430</v>
      </c>
      <c r="M129" s="68">
        <v>-13595</v>
      </c>
      <c r="N129" s="68">
        <v>-2165</v>
      </c>
    </row>
    <row r="130" spans="1:14" x14ac:dyDescent="0.35">
      <c r="A130" s="12" t="s">
        <v>480</v>
      </c>
      <c r="B130" s="68">
        <v>25092</v>
      </c>
      <c r="C130" s="68">
        <v>25817</v>
      </c>
      <c r="D130" s="68">
        <v>4556</v>
      </c>
      <c r="E130" s="68">
        <v>-87</v>
      </c>
      <c r="F130" s="68">
        <v>4643</v>
      </c>
      <c r="G130" s="68">
        <v>-305</v>
      </c>
      <c r="H130" s="68">
        <v>-638</v>
      </c>
      <c r="I130" s="68">
        <v>333</v>
      </c>
      <c r="J130" s="68">
        <v>0</v>
      </c>
      <c r="K130" s="68">
        <v>-2248</v>
      </c>
      <c r="L130" s="68">
        <v>27820</v>
      </c>
      <c r="M130" s="68">
        <v>-13694</v>
      </c>
      <c r="N130" s="68">
        <v>14126</v>
      </c>
    </row>
    <row r="131" spans="1:14" x14ac:dyDescent="0.35">
      <c r="A131" s="12" t="s">
        <v>481</v>
      </c>
      <c r="B131" s="68">
        <v>10232</v>
      </c>
      <c r="C131" s="68">
        <v>10483</v>
      </c>
      <c r="D131" s="68">
        <v>1189</v>
      </c>
      <c r="E131" s="68">
        <v>-137</v>
      </c>
      <c r="F131" s="68">
        <v>1326</v>
      </c>
      <c r="G131" s="68">
        <v>877</v>
      </c>
      <c r="H131" s="68">
        <v>-114</v>
      </c>
      <c r="I131" s="68">
        <v>991</v>
      </c>
      <c r="J131" s="68">
        <v>0</v>
      </c>
      <c r="K131" s="68">
        <v>-4052</v>
      </c>
      <c r="L131" s="68">
        <v>8497</v>
      </c>
      <c r="M131" s="68">
        <v>-5359</v>
      </c>
      <c r="N131" s="68">
        <v>3138</v>
      </c>
    </row>
    <row r="132" spans="1:14" x14ac:dyDescent="0.35">
      <c r="A132" s="12" t="s">
        <v>482</v>
      </c>
      <c r="B132" s="68">
        <v>34771</v>
      </c>
      <c r="C132" s="68">
        <v>35002</v>
      </c>
      <c r="D132" s="68">
        <v>-7169</v>
      </c>
      <c r="E132" s="68">
        <v>-196</v>
      </c>
      <c r="F132" s="68">
        <v>-6973</v>
      </c>
      <c r="G132" s="68">
        <v>1505</v>
      </c>
      <c r="H132" s="68">
        <v>-35</v>
      </c>
      <c r="I132" s="68">
        <v>1540</v>
      </c>
      <c r="J132" s="68">
        <v>0</v>
      </c>
      <c r="K132" s="68">
        <v>-2254</v>
      </c>
      <c r="L132" s="68">
        <v>27084</v>
      </c>
      <c r="M132" s="68">
        <v>-5498</v>
      </c>
      <c r="N132" s="68">
        <v>21586</v>
      </c>
    </row>
    <row r="133" spans="1:14" x14ac:dyDescent="0.35">
      <c r="A133" s="12" t="s">
        <v>483</v>
      </c>
      <c r="B133" s="68">
        <v>20307</v>
      </c>
      <c r="C133" s="68">
        <v>19867</v>
      </c>
      <c r="D133" s="68">
        <v>1271</v>
      </c>
      <c r="E133" s="68">
        <v>467</v>
      </c>
      <c r="F133" s="68">
        <v>804</v>
      </c>
      <c r="G133" s="68">
        <v>1440</v>
      </c>
      <c r="H133" s="68">
        <v>-27</v>
      </c>
      <c r="I133" s="68">
        <v>1467</v>
      </c>
      <c r="J133" s="68">
        <v>0</v>
      </c>
      <c r="K133" s="68">
        <v>-3806</v>
      </c>
      <c r="L133" s="68">
        <v>18772</v>
      </c>
      <c r="M133" s="68">
        <v>1134</v>
      </c>
      <c r="N133" s="68">
        <v>19906</v>
      </c>
    </row>
    <row r="134" spans="1:14" x14ac:dyDescent="0.35">
      <c r="A134" s="12" t="s">
        <v>484</v>
      </c>
      <c r="B134" s="68">
        <v>24454</v>
      </c>
      <c r="C134" s="68">
        <v>23690</v>
      </c>
      <c r="D134" s="68">
        <v>4751</v>
      </c>
      <c r="E134" s="68">
        <v>377</v>
      </c>
      <c r="F134" s="68">
        <v>4374</v>
      </c>
      <c r="G134" s="68">
        <v>1743</v>
      </c>
      <c r="H134" s="68">
        <v>387</v>
      </c>
      <c r="I134" s="68">
        <v>1356</v>
      </c>
      <c r="J134" s="68">
        <v>0</v>
      </c>
      <c r="K134" s="68">
        <v>-2319</v>
      </c>
      <c r="L134" s="68">
        <v>27865</v>
      </c>
      <c r="M134" s="68">
        <v>1135</v>
      </c>
      <c r="N134" s="68">
        <v>29000</v>
      </c>
    </row>
    <row r="135" spans="1:14" x14ac:dyDescent="0.35">
      <c r="A135" s="12" t="s">
        <v>485</v>
      </c>
      <c r="B135" s="68">
        <v>5008</v>
      </c>
      <c r="C135" s="68">
        <v>5099</v>
      </c>
      <c r="D135" s="68">
        <v>1054</v>
      </c>
      <c r="E135" s="68">
        <v>81</v>
      </c>
      <c r="F135" s="68">
        <v>973</v>
      </c>
      <c r="G135" s="68">
        <v>2561</v>
      </c>
      <c r="H135" s="68">
        <v>-172</v>
      </c>
      <c r="I135" s="68">
        <v>2733</v>
      </c>
      <c r="J135" s="68">
        <v>0</v>
      </c>
      <c r="K135" s="68">
        <v>-567</v>
      </c>
      <c r="L135" s="68">
        <v>8147</v>
      </c>
      <c r="M135" s="68">
        <v>-6795</v>
      </c>
      <c r="N135" s="68">
        <v>1352</v>
      </c>
    </row>
    <row r="136" spans="1:14" x14ac:dyDescent="0.35">
      <c r="A136" s="12" t="s">
        <v>486</v>
      </c>
      <c r="B136" s="68">
        <v>28369</v>
      </c>
      <c r="C136" s="68">
        <v>28193</v>
      </c>
      <c r="D136" s="68">
        <v>-3546</v>
      </c>
      <c r="E136" s="68">
        <v>485</v>
      </c>
      <c r="F136" s="68">
        <v>-4031</v>
      </c>
      <c r="G136" s="68">
        <v>173</v>
      </c>
      <c r="H136" s="68">
        <v>-309</v>
      </c>
      <c r="I136" s="68">
        <v>482</v>
      </c>
      <c r="J136" s="68">
        <v>0</v>
      </c>
      <c r="K136" s="68">
        <v>-1336</v>
      </c>
      <c r="L136" s="68">
        <v>23484</v>
      </c>
      <c r="M136" s="68">
        <v>-6792</v>
      </c>
      <c r="N136" s="68">
        <v>16692</v>
      </c>
    </row>
    <row r="137" spans="1:14" x14ac:dyDescent="0.35">
      <c r="A137" s="12" t="s">
        <v>487</v>
      </c>
      <c r="B137" s="68">
        <v>17981</v>
      </c>
      <c r="C137" s="68">
        <v>17943</v>
      </c>
      <c r="D137" s="68">
        <v>-1246</v>
      </c>
      <c r="E137" s="68">
        <v>-205</v>
      </c>
      <c r="F137" s="68">
        <v>-1041</v>
      </c>
      <c r="G137" s="68">
        <v>-36</v>
      </c>
      <c r="H137" s="68">
        <v>243</v>
      </c>
      <c r="I137" s="68">
        <v>-279</v>
      </c>
      <c r="J137" s="68">
        <v>0</v>
      </c>
      <c r="K137" s="68">
        <v>-3914</v>
      </c>
      <c r="L137" s="68">
        <v>12747</v>
      </c>
      <c r="M137" s="68">
        <v>-3330</v>
      </c>
      <c r="N137" s="68">
        <v>9417</v>
      </c>
    </row>
    <row r="138" spans="1:14" x14ac:dyDescent="0.35">
      <c r="A138" s="12" t="s">
        <v>488</v>
      </c>
      <c r="B138" s="68">
        <v>17771</v>
      </c>
      <c r="C138" s="68">
        <v>17553</v>
      </c>
      <c r="D138" s="68">
        <v>961</v>
      </c>
      <c r="E138" s="68">
        <v>-2</v>
      </c>
      <c r="F138" s="68">
        <v>963</v>
      </c>
      <c r="G138" s="68">
        <v>-140</v>
      </c>
      <c r="H138" s="68">
        <v>220</v>
      </c>
      <c r="I138" s="68">
        <v>-360</v>
      </c>
      <c r="J138" s="68">
        <v>0</v>
      </c>
      <c r="K138" s="68">
        <v>-2222</v>
      </c>
      <c r="L138" s="68">
        <v>16152</v>
      </c>
      <c r="M138" s="68">
        <v>-3328</v>
      </c>
      <c r="N138" s="68">
        <v>12824</v>
      </c>
    </row>
    <row r="139" spans="1:14" x14ac:dyDescent="0.35">
      <c r="A139" s="12" t="s">
        <v>489</v>
      </c>
      <c r="B139" s="68">
        <v>-3373</v>
      </c>
      <c r="C139" s="68">
        <v>-3966</v>
      </c>
      <c r="D139" s="68">
        <v>5873</v>
      </c>
      <c r="E139" s="68">
        <v>610</v>
      </c>
      <c r="F139" s="68">
        <v>5263</v>
      </c>
      <c r="G139" s="68">
        <v>974</v>
      </c>
      <c r="H139" s="68">
        <v>-17</v>
      </c>
      <c r="I139" s="68">
        <v>991</v>
      </c>
      <c r="J139" s="68">
        <v>0</v>
      </c>
      <c r="K139" s="68">
        <v>-4460</v>
      </c>
      <c r="L139" s="68">
        <v>-1579</v>
      </c>
      <c r="M139" s="68">
        <v>13095</v>
      </c>
      <c r="N139" s="68">
        <v>11516</v>
      </c>
    </row>
    <row r="140" spans="1:14" x14ac:dyDescent="0.35">
      <c r="A140" s="12" t="s">
        <v>490</v>
      </c>
      <c r="B140" s="68">
        <v>27235</v>
      </c>
      <c r="C140" s="68">
        <v>25922</v>
      </c>
      <c r="D140" s="68">
        <v>-2592</v>
      </c>
      <c r="E140" s="68">
        <v>1164</v>
      </c>
      <c r="F140" s="68">
        <v>-3756</v>
      </c>
      <c r="G140" s="68">
        <v>852</v>
      </c>
      <c r="H140" s="68">
        <v>149</v>
      </c>
      <c r="I140" s="68">
        <v>703</v>
      </c>
      <c r="J140" s="68">
        <v>0</v>
      </c>
      <c r="K140" s="68">
        <v>-2114</v>
      </c>
      <c r="L140" s="68">
        <v>22068</v>
      </c>
      <c r="M140" s="68">
        <v>13097</v>
      </c>
      <c r="N140" s="68">
        <v>35165</v>
      </c>
    </row>
    <row r="141" spans="1:14" x14ac:dyDescent="0.35">
      <c r="A141" s="12" t="s">
        <v>491</v>
      </c>
      <c r="B141" s="68">
        <v>28611</v>
      </c>
      <c r="C141" s="68">
        <v>27964</v>
      </c>
      <c r="D141" s="68">
        <v>-240</v>
      </c>
      <c r="E141" s="68">
        <v>547</v>
      </c>
      <c r="F141" s="68">
        <v>-787</v>
      </c>
      <c r="G141" s="68">
        <v>1307</v>
      </c>
      <c r="H141" s="68">
        <v>100</v>
      </c>
      <c r="I141" s="68">
        <v>1207</v>
      </c>
      <c r="J141" s="68">
        <v>0</v>
      </c>
      <c r="K141" s="68">
        <v>-16985</v>
      </c>
      <c r="L141" s="68">
        <v>12046</v>
      </c>
      <c r="M141" s="68">
        <v>-6888</v>
      </c>
      <c r="N141" s="68">
        <v>5158</v>
      </c>
    </row>
    <row r="142" spans="1:14" x14ac:dyDescent="0.35">
      <c r="A142" s="12" t="s">
        <v>492</v>
      </c>
      <c r="B142" s="68">
        <v>24712</v>
      </c>
      <c r="C142" s="68">
        <v>25051</v>
      </c>
      <c r="D142" s="68">
        <v>1792</v>
      </c>
      <c r="E142" s="68">
        <v>-129</v>
      </c>
      <c r="F142" s="68">
        <v>1921</v>
      </c>
      <c r="G142" s="68">
        <v>620</v>
      </c>
      <c r="H142" s="68">
        <v>-210</v>
      </c>
      <c r="I142" s="68">
        <v>830</v>
      </c>
      <c r="J142" s="68">
        <v>0</v>
      </c>
      <c r="K142" s="68">
        <v>22986</v>
      </c>
      <c r="L142" s="68">
        <v>50449</v>
      </c>
      <c r="M142" s="68">
        <v>-6889</v>
      </c>
      <c r="N142" s="68">
        <v>43560</v>
      </c>
    </row>
    <row r="143" spans="1:14" x14ac:dyDescent="0.35">
      <c r="A143" s="12" t="s">
        <v>493</v>
      </c>
      <c r="B143" s="68">
        <v>-13597</v>
      </c>
      <c r="C143" s="68">
        <v>-13584</v>
      </c>
      <c r="D143" s="68">
        <v>4947</v>
      </c>
      <c r="E143" s="68">
        <v>186</v>
      </c>
      <c r="F143" s="68">
        <v>4761</v>
      </c>
      <c r="G143" s="68">
        <v>1400</v>
      </c>
      <c r="H143" s="68">
        <v>-199</v>
      </c>
      <c r="I143" s="68">
        <v>1599</v>
      </c>
      <c r="J143" s="68">
        <v>0</v>
      </c>
      <c r="K143" s="68">
        <v>21230</v>
      </c>
      <c r="L143" s="68">
        <v>13993</v>
      </c>
      <c r="M143" s="68">
        <v>-5973</v>
      </c>
      <c r="N143" s="68">
        <v>8020</v>
      </c>
    </row>
    <row r="144" spans="1:14" x14ac:dyDescent="0.35">
      <c r="A144" s="12" t="s">
        <v>494</v>
      </c>
      <c r="B144" s="68">
        <v>11971</v>
      </c>
      <c r="C144" s="68">
        <v>11496</v>
      </c>
      <c r="D144" s="68">
        <v>-2561</v>
      </c>
      <c r="E144" s="68">
        <v>481</v>
      </c>
      <c r="F144" s="68">
        <v>-3042</v>
      </c>
      <c r="G144" s="68">
        <v>1434</v>
      </c>
      <c r="H144" s="68">
        <v>-6</v>
      </c>
      <c r="I144" s="68">
        <v>1440</v>
      </c>
      <c r="J144" s="68">
        <v>0</v>
      </c>
      <c r="K144" s="68">
        <v>14486</v>
      </c>
      <c r="L144" s="68">
        <v>24855</v>
      </c>
      <c r="M144" s="68">
        <v>-5970</v>
      </c>
      <c r="N144" s="68">
        <v>18885</v>
      </c>
    </row>
    <row r="145" spans="1:14" x14ac:dyDescent="0.35">
      <c r="A145" s="12" t="s">
        <v>495</v>
      </c>
      <c r="B145" s="68">
        <v>12929</v>
      </c>
      <c r="C145" s="68">
        <v>12419</v>
      </c>
      <c r="D145" s="68">
        <v>-1003</v>
      </c>
      <c r="E145" s="68">
        <v>460</v>
      </c>
      <c r="F145" s="68">
        <v>-1463</v>
      </c>
      <c r="G145" s="68">
        <v>398</v>
      </c>
      <c r="H145" s="68">
        <v>50</v>
      </c>
      <c r="I145" s="68">
        <v>348</v>
      </c>
      <c r="J145" s="68">
        <v>0</v>
      </c>
      <c r="K145" s="68">
        <v>2966</v>
      </c>
      <c r="L145" s="68">
        <v>14780</v>
      </c>
      <c r="M145" s="68">
        <v>-3993</v>
      </c>
      <c r="N145" s="68">
        <v>10787</v>
      </c>
    </row>
    <row r="146" spans="1:14" x14ac:dyDescent="0.35">
      <c r="A146" s="12" t="s">
        <v>496</v>
      </c>
      <c r="B146" s="68">
        <v>23851</v>
      </c>
      <c r="C146" s="68">
        <v>22614</v>
      </c>
      <c r="D146" s="68">
        <v>2432</v>
      </c>
      <c r="E146" s="68">
        <v>1258</v>
      </c>
      <c r="F146" s="68">
        <v>1174</v>
      </c>
      <c r="G146" s="68">
        <v>669</v>
      </c>
      <c r="H146" s="68">
        <v>-21</v>
      </c>
      <c r="I146" s="68">
        <v>690</v>
      </c>
      <c r="J146" s="68">
        <v>0</v>
      </c>
      <c r="K146" s="68">
        <v>15695</v>
      </c>
      <c r="L146" s="68">
        <v>41410</v>
      </c>
      <c r="M146" s="68">
        <v>-3993</v>
      </c>
      <c r="N146" s="68">
        <v>37417</v>
      </c>
    </row>
    <row r="147" spans="1:14" x14ac:dyDescent="0.35">
      <c r="A147" s="12" t="s">
        <v>497</v>
      </c>
      <c r="B147" s="68">
        <v>-10136</v>
      </c>
      <c r="C147" s="68">
        <v>-11334</v>
      </c>
      <c r="D147" s="68">
        <v>6295</v>
      </c>
      <c r="E147" s="68">
        <v>1311</v>
      </c>
      <c r="F147" s="68">
        <v>4984</v>
      </c>
      <c r="G147" s="68">
        <v>-23</v>
      </c>
      <c r="H147" s="68">
        <v>-113</v>
      </c>
      <c r="I147" s="68">
        <v>90</v>
      </c>
      <c r="J147" s="68">
        <v>0</v>
      </c>
      <c r="K147" s="68">
        <v>4721</v>
      </c>
      <c r="L147" s="68">
        <v>-341</v>
      </c>
      <c r="M147" s="68">
        <v>2004</v>
      </c>
      <c r="N147" s="68">
        <v>1663</v>
      </c>
    </row>
    <row r="148" spans="1:14" x14ac:dyDescent="0.35">
      <c r="A148" s="12" t="s">
        <v>498</v>
      </c>
      <c r="B148" s="68">
        <v>14071</v>
      </c>
      <c r="C148" s="68">
        <v>13691</v>
      </c>
      <c r="D148" s="68">
        <v>-3559</v>
      </c>
      <c r="E148" s="68">
        <v>480</v>
      </c>
      <c r="F148" s="68">
        <v>-4039</v>
      </c>
      <c r="G148" s="68">
        <v>379</v>
      </c>
      <c r="H148" s="68">
        <v>-100</v>
      </c>
      <c r="I148" s="68">
        <v>479</v>
      </c>
      <c r="J148" s="68">
        <v>0</v>
      </c>
      <c r="K148" s="68">
        <v>1538</v>
      </c>
      <c r="L148" s="68">
        <v>12049</v>
      </c>
      <c r="M148" s="68">
        <v>2003</v>
      </c>
      <c r="N148" s="68">
        <v>14052</v>
      </c>
    </row>
    <row r="149" spans="1:14" x14ac:dyDescent="0.35">
      <c r="A149" s="12" t="s">
        <v>499</v>
      </c>
      <c r="B149" s="68">
        <v>5346</v>
      </c>
      <c r="C149" s="68">
        <v>4574</v>
      </c>
      <c r="D149" s="68">
        <v>-1061</v>
      </c>
      <c r="E149" s="68">
        <v>802</v>
      </c>
      <c r="F149" s="68">
        <v>-1863</v>
      </c>
      <c r="G149" s="68">
        <v>50</v>
      </c>
      <c r="H149" s="68">
        <v>-30</v>
      </c>
      <c r="I149" s="68">
        <v>80</v>
      </c>
      <c r="J149" s="68">
        <v>0</v>
      </c>
      <c r="K149" s="68">
        <v>254</v>
      </c>
      <c r="L149" s="68">
        <v>3817</v>
      </c>
      <c r="M149" s="68">
        <v>3756</v>
      </c>
      <c r="N149" s="68">
        <v>7573</v>
      </c>
    </row>
    <row r="150" spans="1:14" x14ac:dyDescent="0.35">
      <c r="A150" s="12" t="s">
        <v>500</v>
      </c>
      <c r="B150" s="68">
        <v>21096</v>
      </c>
      <c r="C150" s="68">
        <v>17917</v>
      </c>
      <c r="D150" s="68">
        <v>3541</v>
      </c>
      <c r="E150" s="68">
        <v>3192</v>
      </c>
      <c r="F150" s="68">
        <v>349</v>
      </c>
      <c r="G150" s="68">
        <v>639</v>
      </c>
      <c r="H150" s="68">
        <v>-13</v>
      </c>
      <c r="I150" s="68">
        <v>652</v>
      </c>
      <c r="J150" s="68">
        <v>0</v>
      </c>
      <c r="K150" s="68">
        <v>-3679</v>
      </c>
      <c r="L150" s="68">
        <v>18418</v>
      </c>
      <c r="M150" s="68">
        <v>3755</v>
      </c>
      <c r="N150" s="68">
        <v>22173</v>
      </c>
    </row>
    <row r="151" spans="1:14" x14ac:dyDescent="0.35">
      <c r="A151" s="12" t="s">
        <v>501</v>
      </c>
      <c r="B151" s="68">
        <v>-5699</v>
      </c>
      <c r="C151" s="68">
        <v>-8491</v>
      </c>
      <c r="D151" s="68">
        <v>3809</v>
      </c>
      <c r="E151" s="68">
        <v>2945</v>
      </c>
      <c r="F151" s="68">
        <v>864</v>
      </c>
      <c r="G151" s="68">
        <v>1091</v>
      </c>
      <c r="H151" s="68">
        <v>-153</v>
      </c>
      <c r="I151" s="68">
        <v>1244</v>
      </c>
      <c r="J151" s="68">
        <v>0</v>
      </c>
      <c r="K151" s="68">
        <v>-14280</v>
      </c>
      <c r="L151" s="68">
        <v>-17871</v>
      </c>
      <c r="M151" s="68">
        <v>3219</v>
      </c>
      <c r="N151" s="68">
        <v>-14652</v>
      </c>
    </row>
    <row r="152" spans="1:14" x14ac:dyDescent="0.35">
      <c r="A152" s="12" t="s">
        <v>502</v>
      </c>
      <c r="B152" s="68">
        <v>22990</v>
      </c>
      <c r="C152" s="68">
        <v>21425</v>
      </c>
      <c r="D152" s="68">
        <v>-3499</v>
      </c>
      <c r="E152" s="68">
        <v>1523</v>
      </c>
      <c r="F152" s="68">
        <v>-5022</v>
      </c>
      <c r="G152" s="68">
        <v>293</v>
      </c>
      <c r="H152" s="68">
        <v>42</v>
      </c>
      <c r="I152" s="68">
        <v>251</v>
      </c>
      <c r="J152" s="68">
        <v>0</v>
      </c>
      <c r="K152" s="68">
        <v>2788</v>
      </c>
      <c r="L152" s="68">
        <v>21007</v>
      </c>
      <c r="M152" s="68">
        <v>3219</v>
      </c>
      <c r="N152" s="68">
        <v>24226</v>
      </c>
    </row>
    <row r="153" spans="1:14" x14ac:dyDescent="0.35">
      <c r="A153" s="12" t="s">
        <v>503</v>
      </c>
      <c r="B153" s="68">
        <v>10242</v>
      </c>
      <c r="C153" s="68">
        <v>6604</v>
      </c>
      <c r="D153" s="68">
        <v>-430</v>
      </c>
      <c r="E153" s="68">
        <v>3557</v>
      </c>
      <c r="F153" s="68">
        <v>-3987</v>
      </c>
      <c r="G153" s="68">
        <v>641</v>
      </c>
      <c r="H153" s="68">
        <v>81</v>
      </c>
      <c r="I153" s="68">
        <v>560</v>
      </c>
      <c r="J153" s="68">
        <v>0</v>
      </c>
      <c r="K153" s="68">
        <v>-14154</v>
      </c>
      <c r="L153" s="68">
        <v>-7339</v>
      </c>
      <c r="M153" s="68">
        <v>2748</v>
      </c>
      <c r="N153" s="68">
        <v>-4591</v>
      </c>
    </row>
    <row r="154" spans="1:14" x14ac:dyDescent="0.35">
      <c r="A154" s="12" t="s">
        <v>504</v>
      </c>
      <c r="B154" s="68">
        <v>24996</v>
      </c>
      <c r="C154" s="68">
        <v>24831</v>
      </c>
      <c r="D154" s="68">
        <v>2329</v>
      </c>
      <c r="E154" s="68">
        <v>227</v>
      </c>
      <c r="F154" s="68">
        <v>2102</v>
      </c>
      <c r="G154" s="68">
        <v>369</v>
      </c>
      <c r="H154" s="68">
        <v>-62</v>
      </c>
      <c r="I154" s="68">
        <v>431</v>
      </c>
      <c r="J154" s="68">
        <v>0</v>
      </c>
      <c r="K154" s="68">
        <v>-2638</v>
      </c>
      <c r="L154" s="68">
        <v>24891</v>
      </c>
      <c r="M154" s="68">
        <v>2747</v>
      </c>
      <c r="N154" s="68">
        <v>27638</v>
      </c>
    </row>
    <row r="155" spans="1:14" x14ac:dyDescent="0.35">
      <c r="A155" s="12" t="s">
        <v>505</v>
      </c>
      <c r="B155" s="68">
        <v>-2152</v>
      </c>
      <c r="C155" s="68">
        <v>-4876</v>
      </c>
      <c r="D155" s="68">
        <v>4071</v>
      </c>
      <c r="E155" s="68">
        <v>2866</v>
      </c>
      <c r="F155" s="68">
        <v>1205</v>
      </c>
      <c r="G155" s="68">
        <v>386</v>
      </c>
      <c r="H155" s="68">
        <v>-142</v>
      </c>
      <c r="I155" s="68">
        <v>528</v>
      </c>
      <c r="J155" s="68">
        <v>0</v>
      </c>
      <c r="K155" s="68">
        <v>-12184</v>
      </c>
      <c r="L155" s="68">
        <v>-12603</v>
      </c>
      <c r="M155" s="68">
        <v>8415</v>
      </c>
      <c r="N155" s="68">
        <v>-4188</v>
      </c>
    </row>
    <row r="156" spans="1:14" x14ac:dyDescent="0.35">
      <c r="A156" s="12" t="s">
        <v>506</v>
      </c>
      <c r="B156" s="68">
        <v>173800</v>
      </c>
      <c r="C156" s="68">
        <v>173672</v>
      </c>
      <c r="D156" s="68">
        <v>-5305</v>
      </c>
      <c r="E156" s="68">
        <v>30</v>
      </c>
      <c r="F156" s="68">
        <v>-5335</v>
      </c>
      <c r="G156" s="68">
        <v>1190</v>
      </c>
      <c r="H156" s="68">
        <v>98</v>
      </c>
      <c r="I156" s="68">
        <v>1092</v>
      </c>
      <c r="J156" s="68">
        <v>0</v>
      </c>
      <c r="K156" s="68">
        <v>-448</v>
      </c>
      <c r="L156" s="68">
        <v>169109</v>
      </c>
      <c r="M156" s="68">
        <v>8417</v>
      </c>
      <c r="N156" s="68">
        <v>177526</v>
      </c>
    </row>
    <row r="157" spans="1:14" x14ac:dyDescent="0.35">
      <c r="A157" s="12" t="s">
        <v>507</v>
      </c>
      <c r="B157" s="68">
        <v>71922</v>
      </c>
      <c r="C157" s="68">
        <v>72260</v>
      </c>
      <c r="D157" s="68">
        <v>-1318</v>
      </c>
      <c r="E157" s="68">
        <v>-269</v>
      </c>
      <c r="F157" s="68">
        <v>-1049</v>
      </c>
      <c r="G157" s="68">
        <v>789</v>
      </c>
      <c r="H157" s="68">
        <v>-69</v>
      </c>
      <c r="I157" s="68">
        <v>858</v>
      </c>
      <c r="J157" s="68">
        <v>0</v>
      </c>
      <c r="K157" s="68">
        <v>-4363</v>
      </c>
      <c r="L157" s="68">
        <v>67368</v>
      </c>
      <c r="M157" s="68">
        <v>-2955</v>
      </c>
      <c r="N157" s="68">
        <v>64413</v>
      </c>
    </row>
    <row r="158" spans="1:14" x14ac:dyDescent="0.35">
      <c r="A158" s="12" t="s">
        <v>508</v>
      </c>
      <c r="B158" s="68">
        <v>71616</v>
      </c>
      <c r="C158" s="68">
        <v>71796</v>
      </c>
      <c r="D158" s="68">
        <v>-142</v>
      </c>
      <c r="E158" s="68">
        <v>137</v>
      </c>
      <c r="F158" s="68">
        <v>-279</v>
      </c>
      <c r="G158" s="68">
        <v>-1427</v>
      </c>
      <c r="H158" s="68">
        <v>-317</v>
      </c>
      <c r="I158" s="68">
        <v>-1110</v>
      </c>
      <c r="J158" s="68">
        <v>0</v>
      </c>
      <c r="K158" s="68">
        <v>4542</v>
      </c>
      <c r="L158" s="68">
        <v>74769</v>
      </c>
      <c r="M158" s="68">
        <v>-2956</v>
      </c>
      <c r="N158" s="68">
        <v>71813</v>
      </c>
    </row>
    <row r="159" spans="1:14" x14ac:dyDescent="0.35">
      <c r="A159" s="12" t="s">
        <v>509</v>
      </c>
      <c r="B159" s="68">
        <v>20645</v>
      </c>
      <c r="C159" s="68">
        <v>20414</v>
      </c>
      <c r="D159" s="68">
        <v>2783</v>
      </c>
      <c r="E159" s="68">
        <v>205</v>
      </c>
      <c r="F159" s="68">
        <v>2578</v>
      </c>
      <c r="G159" s="68">
        <v>38</v>
      </c>
      <c r="H159" s="68">
        <v>26</v>
      </c>
      <c r="I159" s="68">
        <v>12</v>
      </c>
      <c r="J159" s="68">
        <v>0</v>
      </c>
      <c r="K159" s="68">
        <v>-2118</v>
      </c>
      <c r="L159" s="68">
        <v>21117</v>
      </c>
      <c r="M159" s="68">
        <v>1395</v>
      </c>
      <c r="N159" s="68">
        <v>22512</v>
      </c>
    </row>
    <row r="160" spans="1:14" x14ac:dyDescent="0.35">
      <c r="A160" s="12" t="s">
        <v>510</v>
      </c>
      <c r="B160" s="68">
        <v>73600</v>
      </c>
      <c r="C160" s="68">
        <v>73571</v>
      </c>
      <c r="D160" s="68">
        <v>-8305</v>
      </c>
      <c r="E160" s="68">
        <v>-2</v>
      </c>
      <c r="F160" s="68">
        <v>-8303</v>
      </c>
      <c r="G160" s="68">
        <v>1972</v>
      </c>
      <c r="H160" s="68">
        <v>31</v>
      </c>
      <c r="I160" s="68">
        <v>1941</v>
      </c>
      <c r="J160" s="68">
        <v>0</v>
      </c>
      <c r="K160" s="68">
        <v>-7494</v>
      </c>
      <c r="L160" s="68">
        <v>59744</v>
      </c>
      <c r="M160" s="68">
        <v>1394</v>
      </c>
      <c r="N160" s="68">
        <v>61138</v>
      </c>
    </row>
    <row r="161" spans="1:14" x14ac:dyDescent="0.35">
      <c r="A161" s="12" t="s">
        <v>511</v>
      </c>
      <c r="B161" s="68">
        <v>24799</v>
      </c>
      <c r="C161" s="68">
        <v>23685</v>
      </c>
      <c r="D161" s="68">
        <v>-3359</v>
      </c>
      <c r="E161" s="68">
        <v>1210</v>
      </c>
      <c r="F161" s="68">
        <v>-4569</v>
      </c>
      <c r="G161" s="68">
        <v>-492</v>
      </c>
      <c r="H161" s="68">
        <v>-96</v>
      </c>
      <c r="I161" s="68">
        <v>-396</v>
      </c>
      <c r="J161" s="68">
        <v>0</v>
      </c>
      <c r="K161" s="68">
        <v>-15366</v>
      </c>
      <c r="L161" s="68">
        <v>4468</v>
      </c>
      <c r="M161" s="68">
        <v>3747</v>
      </c>
      <c r="N161" s="68">
        <v>8215</v>
      </c>
    </row>
    <row r="162" spans="1:14" x14ac:dyDescent="0.35">
      <c r="A162" s="12" t="s">
        <v>512</v>
      </c>
      <c r="B162" s="68">
        <v>33489</v>
      </c>
      <c r="C162" s="68">
        <v>30703</v>
      </c>
      <c r="D162" s="68">
        <v>1531</v>
      </c>
      <c r="E162" s="68">
        <v>2927</v>
      </c>
      <c r="F162" s="68">
        <v>-1396</v>
      </c>
      <c r="G162" s="68">
        <v>-587</v>
      </c>
      <c r="H162" s="68">
        <v>-141</v>
      </c>
      <c r="I162" s="68">
        <v>-446</v>
      </c>
      <c r="J162" s="68">
        <v>0</v>
      </c>
      <c r="K162" s="68">
        <v>3975</v>
      </c>
      <c r="L162" s="68">
        <v>35622</v>
      </c>
      <c r="M162" s="68">
        <v>3747</v>
      </c>
      <c r="N162" s="68">
        <v>39369</v>
      </c>
    </row>
    <row r="163" spans="1:14" x14ac:dyDescent="0.35">
      <c r="A163" s="12" t="s">
        <v>513</v>
      </c>
      <c r="B163" s="68">
        <v>-3090</v>
      </c>
      <c r="C163" s="68">
        <v>-3940</v>
      </c>
      <c r="D163" s="68">
        <v>2326</v>
      </c>
      <c r="E163" s="68">
        <v>759</v>
      </c>
      <c r="F163" s="68">
        <v>1567</v>
      </c>
      <c r="G163" s="68">
        <v>691</v>
      </c>
      <c r="H163" s="68">
        <v>91</v>
      </c>
      <c r="I163" s="68">
        <v>600</v>
      </c>
      <c r="J163" s="68">
        <v>0</v>
      </c>
      <c r="K163" s="68">
        <v>-20592</v>
      </c>
      <c r="L163" s="68">
        <v>-21515</v>
      </c>
      <c r="M163" s="68">
        <v>3642</v>
      </c>
      <c r="N163" s="68">
        <v>-17873</v>
      </c>
    </row>
    <row r="164" spans="1:14" x14ac:dyDescent="0.35">
      <c r="A164" s="12" t="s">
        <v>514</v>
      </c>
      <c r="B164" s="68">
        <v>26252</v>
      </c>
      <c r="C164" s="68">
        <v>25785</v>
      </c>
      <c r="D164" s="68">
        <v>-2661</v>
      </c>
      <c r="E164" s="68">
        <v>463</v>
      </c>
      <c r="F164" s="68">
        <v>-3124</v>
      </c>
      <c r="G164" s="68">
        <v>-1313</v>
      </c>
      <c r="H164" s="68">
        <v>4</v>
      </c>
      <c r="I164" s="68">
        <v>-1317</v>
      </c>
      <c r="J164" s="68">
        <v>0</v>
      </c>
      <c r="K164" s="68">
        <v>1649</v>
      </c>
      <c r="L164" s="68">
        <v>23460</v>
      </c>
      <c r="M164" s="68">
        <v>3639</v>
      </c>
      <c r="N164" s="68">
        <v>27099</v>
      </c>
    </row>
    <row r="165" spans="1:14" x14ac:dyDescent="0.35">
      <c r="A165" s="12" t="s">
        <v>515</v>
      </c>
      <c r="B165" s="68">
        <v>16904</v>
      </c>
      <c r="C165" s="68">
        <v>15338</v>
      </c>
      <c r="D165" s="68">
        <v>897</v>
      </c>
      <c r="E165" s="68">
        <v>1785</v>
      </c>
      <c r="F165" s="68">
        <v>-888</v>
      </c>
      <c r="G165" s="68">
        <v>-788</v>
      </c>
      <c r="H165" s="68">
        <v>-219</v>
      </c>
      <c r="I165" s="68">
        <v>-569</v>
      </c>
      <c r="J165" s="68">
        <v>0</v>
      </c>
      <c r="K165" s="68">
        <v>-9028</v>
      </c>
      <c r="L165" s="68">
        <v>6419</v>
      </c>
      <c r="M165" s="68">
        <v>6390</v>
      </c>
      <c r="N165" s="68">
        <v>12809</v>
      </c>
    </row>
    <row r="166" spans="1:14" x14ac:dyDescent="0.35">
      <c r="A166" s="12" t="s">
        <v>516</v>
      </c>
      <c r="B166" s="68">
        <v>57281</v>
      </c>
      <c r="C166" s="68">
        <v>55772</v>
      </c>
      <c r="D166" s="68">
        <v>6396</v>
      </c>
      <c r="E166" s="68">
        <v>1538</v>
      </c>
      <c r="F166" s="68">
        <v>4858</v>
      </c>
      <c r="G166" s="68">
        <v>396</v>
      </c>
      <c r="H166" s="68">
        <v>-29</v>
      </c>
      <c r="I166" s="68">
        <v>425</v>
      </c>
      <c r="J166" s="68">
        <v>0</v>
      </c>
      <c r="K166" s="68">
        <v>-39904</v>
      </c>
      <c r="L166" s="68">
        <v>22660</v>
      </c>
      <c r="M166" s="68">
        <v>6390</v>
      </c>
      <c r="N166" s="68">
        <v>29050</v>
      </c>
    </row>
    <row r="167" spans="1:14" x14ac:dyDescent="0.35">
      <c r="A167" s="12" t="s">
        <v>517</v>
      </c>
      <c r="B167" s="68">
        <v>10925</v>
      </c>
      <c r="C167" s="68">
        <v>9816</v>
      </c>
      <c r="D167" s="68">
        <v>9586</v>
      </c>
      <c r="E167" s="68">
        <v>1163</v>
      </c>
      <c r="F167" s="68">
        <v>8423</v>
      </c>
      <c r="G167" s="68">
        <v>1718</v>
      </c>
      <c r="H167" s="68">
        <v>-54</v>
      </c>
      <c r="I167" s="68">
        <v>1772</v>
      </c>
      <c r="J167" s="68">
        <v>0</v>
      </c>
      <c r="K167" s="68">
        <v>-30087</v>
      </c>
      <c r="L167" s="68">
        <v>-8967</v>
      </c>
      <c r="M167" s="68">
        <v>4740</v>
      </c>
      <c r="N167" s="68">
        <v>-4227</v>
      </c>
    </row>
    <row r="168" spans="1:14" x14ac:dyDescent="0.35">
      <c r="A168" s="12" t="s">
        <v>518</v>
      </c>
      <c r="B168" s="68">
        <v>55497</v>
      </c>
      <c r="C168" s="68">
        <v>55658</v>
      </c>
      <c r="D168" s="68">
        <v>-3724</v>
      </c>
      <c r="E168" s="68">
        <v>-150</v>
      </c>
      <c r="F168" s="68">
        <v>-3574</v>
      </c>
      <c r="G168" s="68">
        <v>-240</v>
      </c>
      <c r="H168" s="68">
        <v>-11</v>
      </c>
      <c r="I168" s="68">
        <v>-229</v>
      </c>
      <c r="J168" s="68">
        <v>0</v>
      </c>
      <c r="K168" s="68">
        <v>-24708</v>
      </c>
      <c r="L168" s="68">
        <v>26986</v>
      </c>
      <c r="M168" s="68">
        <v>4740</v>
      </c>
      <c r="N168" s="68">
        <v>31726</v>
      </c>
    </row>
    <row r="169" spans="1:14" x14ac:dyDescent="0.35">
      <c r="A169" s="12" t="s">
        <v>519</v>
      </c>
      <c r="B169" s="68">
        <v>30926</v>
      </c>
      <c r="C169" s="68">
        <v>31090</v>
      </c>
      <c r="D169" s="68">
        <v>-10</v>
      </c>
      <c r="E169" s="68">
        <v>-101</v>
      </c>
      <c r="F169" s="68">
        <v>91</v>
      </c>
      <c r="G169" s="68">
        <v>923</v>
      </c>
      <c r="H169" s="68">
        <v>-63</v>
      </c>
      <c r="I169" s="68">
        <v>986</v>
      </c>
      <c r="J169" s="68">
        <v>0</v>
      </c>
      <c r="K169" s="68">
        <v>-47196</v>
      </c>
      <c r="L169" s="68">
        <v>-15193</v>
      </c>
      <c r="M169" s="68">
        <v>6747</v>
      </c>
      <c r="N169" s="68">
        <v>-8446</v>
      </c>
    </row>
    <row r="170" spans="1:14" x14ac:dyDescent="0.35">
      <c r="A170" s="12" t="s">
        <v>520</v>
      </c>
      <c r="B170" s="68">
        <v>53914</v>
      </c>
      <c r="C170" s="68">
        <v>51854</v>
      </c>
      <c r="D170" s="68">
        <v>6783</v>
      </c>
      <c r="E170" s="68">
        <v>2117</v>
      </c>
      <c r="F170" s="68">
        <v>4666</v>
      </c>
      <c r="G170" s="68">
        <v>-1537</v>
      </c>
      <c r="H170" s="68">
        <v>-57</v>
      </c>
      <c r="I170" s="68">
        <v>-1480</v>
      </c>
      <c r="J170" s="68">
        <v>0</v>
      </c>
      <c r="K170" s="68">
        <v>-13591</v>
      </c>
      <c r="L170" s="68">
        <v>43509</v>
      </c>
      <c r="M170" s="68">
        <v>6749</v>
      </c>
      <c r="N170" s="68">
        <v>50258</v>
      </c>
    </row>
    <row r="171" spans="1:14" x14ac:dyDescent="0.35">
      <c r="A171" s="12" t="s">
        <v>521</v>
      </c>
      <c r="B171" s="68">
        <v>17062</v>
      </c>
      <c r="C171" s="68">
        <v>11801</v>
      </c>
      <c r="D171" s="68">
        <v>11264</v>
      </c>
      <c r="E171" s="68">
        <v>5322</v>
      </c>
      <c r="F171" s="68">
        <v>5942</v>
      </c>
      <c r="G171" s="68">
        <v>1247</v>
      </c>
      <c r="H171" s="68">
        <v>-61</v>
      </c>
      <c r="I171" s="68">
        <v>1308</v>
      </c>
      <c r="J171" s="68">
        <v>0</v>
      </c>
      <c r="K171" s="68">
        <v>-18282</v>
      </c>
      <c r="L171" s="68">
        <v>6030</v>
      </c>
      <c r="M171" s="68">
        <v>-1812</v>
      </c>
      <c r="N171" s="68">
        <v>4218</v>
      </c>
    </row>
    <row r="172" spans="1:14" x14ac:dyDescent="0.35">
      <c r="A172" s="12" t="s">
        <v>522</v>
      </c>
      <c r="B172" s="68">
        <v>57341</v>
      </c>
      <c r="C172" s="68">
        <v>58023</v>
      </c>
      <c r="D172" s="68">
        <v>-4924</v>
      </c>
      <c r="E172" s="68">
        <v>-648</v>
      </c>
      <c r="F172" s="68">
        <v>-4276</v>
      </c>
      <c r="G172" s="68">
        <v>-193</v>
      </c>
      <c r="H172" s="68">
        <v>-34</v>
      </c>
      <c r="I172" s="68">
        <v>-159</v>
      </c>
      <c r="J172" s="68">
        <v>0</v>
      </c>
      <c r="K172" s="68">
        <v>-34237</v>
      </c>
      <c r="L172" s="68">
        <v>18669</v>
      </c>
      <c r="M172" s="68">
        <v>-1208</v>
      </c>
      <c r="N172" s="68">
        <v>17461</v>
      </c>
    </row>
    <row r="173" spans="1:14" x14ac:dyDescent="0.35">
      <c r="A173" s="12" t="s">
        <v>523</v>
      </c>
      <c r="B173" s="68">
        <v>53302</v>
      </c>
      <c r="C173" s="68">
        <v>52816</v>
      </c>
      <c r="D173" s="68">
        <v>-267</v>
      </c>
      <c r="E173" s="68">
        <v>510</v>
      </c>
      <c r="F173" s="68">
        <v>-777</v>
      </c>
      <c r="G173" s="68">
        <v>-528</v>
      </c>
      <c r="H173" s="68">
        <v>-24</v>
      </c>
      <c r="I173" s="68">
        <v>-504</v>
      </c>
      <c r="J173" s="68">
        <v>0</v>
      </c>
      <c r="K173" s="68">
        <v>-35401</v>
      </c>
      <c r="L173" s="68">
        <v>16620</v>
      </c>
      <c r="M173" s="68">
        <v>0</v>
      </c>
      <c r="N173" s="68">
        <v>16620</v>
      </c>
    </row>
    <row r="174" spans="1:14" x14ac:dyDescent="0.35">
      <c r="A174" s="12" t="s">
        <v>524</v>
      </c>
      <c r="B174" s="68">
        <v>55424</v>
      </c>
      <c r="C174" s="68">
        <v>53377</v>
      </c>
      <c r="D174" s="68">
        <v>6321</v>
      </c>
      <c r="E174" s="68">
        <v>2081</v>
      </c>
      <c r="F174" s="68">
        <v>4240</v>
      </c>
      <c r="G174" s="68">
        <v>7</v>
      </c>
      <c r="H174" s="68">
        <v>-34</v>
      </c>
      <c r="I174" s="68">
        <v>41</v>
      </c>
      <c r="J174" s="68">
        <v>0</v>
      </c>
      <c r="K174" s="68">
        <v>-8094</v>
      </c>
      <c r="L174" s="68">
        <v>51611</v>
      </c>
      <c r="M174" s="68">
        <v>0</v>
      </c>
      <c r="N174" s="68">
        <v>51611</v>
      </c>
    </row>
    <row r="175" spans="1:14" x14ac:dyDescent="0.35">
      <c r="A175" s="12" t="s">
        <v>525</v>
      </c>
      <c r="B175" s="68">
        <v>14163</v>
      </c>
      <c r="C175" s="68">
        <v>9283</v>
      </c>
      <c r="D175" s="68">
        <v>7213</v>
      </c>
      <c r="E175" s="68">
        <v>4952</v>
      </c>
      <c r="F175" s="68">
        <v>2261</v>
      </c>
      <c r="G175" s="68">
        <v>3214</v>
      </c>
      <c r="H175" s="68">
        <v>-72</v>
      </c>
      <c r="I175" s="68">
        <v>3286</v>
      </c>
      <c r="J175" s="68">
        <v>0</v>
      </c>
      <c r="K175" s="68">
        <v>-31738</v>
      </c>
      <c r="L175" s="68">
        <v>-12028</v>
      </c>
      <c r="M175" s="68">
        <v>0</v>
      </c>
      <c r="N175" s="68">
        <v>-12028</v>
      </c>
    </row>
    <row r="176" spans="1:14" ht="14.25" customHeight="1" x14ac:dyDescent="0.35">
      <c r="A176" s="12" t="s">
        <v>526</v>
      </c>
      <c r="B176" s="68">
        <v>55232</v>
      </c>
      <c r="C176" s="68">
        <v>54613</v>
      </c>
      <c r="D176" s="68">
        <v>-7145</v>
      </c>
      <c r="E176" s="68">
        <v>656</v>
      </c>
      <c r="F176" s="68">
        <v>-7801</v>
      </c>
      <c r="G176" s="68">
        <v>-130</v>
      </c>
      <c r="H176" s="68">
        <v>-37</v>
      </c>
      <c r="I176" s="68">
        <v>-93</v>
      </c>
      <c r="J176" s="68">
        <v>0</v>
      </c>
      <c r="K176" s="68">
        <v>-34897</v>
      </c>
      <c r="L176" s="68">
        <v>12441</v>
      </c>
      <c r="M176" s="68">
        <v>0</v>
      </c>
      <c r="N176" s="68">
        <v>12441</v>
      </c>
    </row>
    <row r="177" spans="1:14" x14ac:dyDescent="0.35">
      <c r="A177" s="12" t="s">
        <v>527</v>
      </c>
      <c r="B177" s="68">
        <v>32666</v>
      </c>
      <c r="C177" s="68">
        <v>33028</v>
      </c>
      <c r="D177" s="68">
        <v>350</v>
      </c>
      <c r="E177" s="68">
        <v>-328</v>
      </c>
      <c r="F177" s="68">
        <v>678</v>
      </c>
      <c r="G177" s="68">
        <v>-172</v>
      </c>
      <c r="H177" s="68">
        <v>-34</v>
      </c>
      <c r="I177" s="68">
        <v>-138</v>
      </c>
      <c r="J177" s="68">
        <v>0</v>
      </c>
      <c r="K177" s="68">
        <v>-31729</v>
      </c>
      <c r="L177" s="68">
        <v>1477</v>
      </c>
      <c r="M177" s="68">
        <v>0</v>
      </c>
      <c r="N177" s="68">
        <v>1477</v>
      </c>
    </row>
    <row r="178" spans="1:14" x14ac:dyDescent="0.35">
      <c r="A178" s="12" t="s">
        <v>528</v>
      </c>
      <c r="B178" s="68">
        <v>49483</v>
      </c>
      <c r="C178" s="68">
        <v>47384</v>
      </c>
      <c r="D178" s="68">
        <v>5870</v>
      </c>
      <c r="E178" s="68">
        <v>2145</v>
      </c>
      <c r="F178" s="68">
        <v>3725</v>
      </c>
      <c r="G178" s="68">
        <v>408</v>
      </c>
      <c r="H178" s="68">
        <v>-45</v>
      </c>
      <c r="I178" s="68">
        <v>453</v>
      </c>
      <c r="J178" s="68">
        <v>0</v>
      </c>
      <c r="K178" s="68">
        <v>-6235</v>
      </c>
      <c r="L178" s="68">
        <v>47427</v>
      </c>
      <c r="M178" s="68">
        <v>0</v>
      </c>
      <c r="N178" s="68">
        <v>47427</v>
      </c>
    </row>
    <row r="179" spans="1:14" x14ac:dyDescent="0.35">
      <c r="A179" s="12" t="s">
        <v>529</v>
      </c>
      <c r="B179" s="68">
        <v>-2763</v>
      </c>
      <c r="C179" s="68">
        <v>-7445</v>
      </c>
      <c r="D179" s="68">
        <v>9371</v>
      </c>
      <c r="E179" s="68">
        <v>4711</v>
      </c>
      <c r="F179" s="68">
        <v>4660</v>
      </c>
      <c r="G179" s="68">
        <v>2013</v>
      </c>
      <c r="H179" s="68">
        <v>-29</v>
      </c>
      <c r="I179" s="68">
        <v>2042</v>
      </c>
      <c r="J179" s="68">
        <v>0</v>
      </c>
      <c r="K179" s="68">
        <v>-26459</v>
      </c>
      <c r="L179" s="68">
        <v>-22520</v>
      </c>
      <c r="M179" s="68">
        <v>0</v>
      </c>
      <c r="N179" s="68">
        <v>-22520</v>
      </c>
    </row>
    <row r="180" spans="1:14" x14ac:dyDescent="0.35">
      <c r="A180" s="12" t="s">
        <v>1939</v>
      </c>
      <c r="B180" s="68">
        <v>59730</v>
      </c>
      <c r="C180" s="68">
        <v>61417</v>
      </c>
      <c r="D180" s="68">
        <v>-8157</v>
      </c>
      <c r="E180" s="68">
        <v>-1651</v>
      </c>
      <c r="F180" s="68">
        <v>-6506</v>
      </c>
      <c r="G180" s="68">
        <v>1377</v>
      </c>
      <c r="H180" s="68">
        <v>-36</v>
      </c>
      <c r="I180" s="68">
        <v>1413</v>
      </c>
      <c r="J180" s="68">
        <v>0</v>
      </c>
      <c r="K180" s="68">
        <v>-6232</v>
      </c>
      <c r="L180" s="68">
        <v>48405</v>
      </c>
      <c r="M180" s="68">
        <v>0</v>
      </c>
      <c r="N180" s="68">
        <v>48405</v>
      </c>
    </row>
    <row r="181" spans="1:14" ht="32.25" customHeight="1" x14ac:dyDescent="0.35">
      <c r="A181" s="12" t="s">
        <v>530</v>
      </c>
      <c r="B181" s="68">
        <v>-1598</v>
      </c>
      <c r="C181" s="68">
        <v>-1119</v>
      </c>
      <c r="D181" s="68">
        <v>843</v>
      </c>
      <c r="E181" s="68">
        <v>-480</v>
      </c>
      <c r="F181" s="68">
        <v>1323</v>
      </c>
      <c r="G181" s="68">
        <v>6</v>
      </c>
      <c r="H181" s="68">
        <v>1</v>
      </c>
      <c r="I181" s="68">
        <v>5</v>
      </c>
      <c r="J181" s="68">
        <v>0</v>
      </c>
      <c r="K181" s="68">
        <v>-6</v>
      </c>
      <c r="L181" s="68">
        <v>-276</v>
      </c>
      <c r="M181" s="68">
        <v>0</v>
      </c>
      <c r="N181" s="68">
        <v>-276</v>
      </c>
    </row>
    <row r="182" spans="1:14" x14ac:dyDescent="0.35">
      <c r="A182" s="12" t="s">
        <v>531</v>
      </c>
      <c r="B182" s="68">
        <v>5655</v>
      </c>
      <c r="C182" s="68">
        <v>4390</v>
      </c>
      <c r="D182" s="68">
        <v>-3</v>
      </c>
      <c r="E182" s="68">
        <v>1229</v>
      </c>
      <c r="F182" s="68">
        <v>-1232</v>
      </c>
      <c r="G182" s="68">
        <v>-18</v>
      </c>
      <c r="H182" s="68">
        <v>36</v>
      </c>
      <c r="I182" s="68">
        <v>-54</v>
      </c>
      <c r="J182" s="68">
        <v>0</v>
      </c>
      <c r="K182" s="68">
        <v>-6</v>
      </c>
      <c r="L182" s="68">
        <v>4363</v>
      </c>
      <c r="M182" s="68">
        <v>0</v>
      </c>
      <c r="N182" s="68">
        <v>4363</v>
      </c>
    </row>
    <row r="183" spans="1:14" x14ac:dyDescent="0.35">
      <c r="A183" s="12" t="s">
        <v>532</v>
      </c>
      <c r="B183" s="68">
        <v>4900</v>
      </c>
      <c r="C183" s="68">
        <v>4921</v>
      </c>
      <c r="D183" s="68">
        <v>-363</v>
      </c>
      <c r="E183" s="68">
        <v>26</v>
      </c>
      <c r="F183" s="68">
        <v>-389</v>
      </c>
      <c r="G183" s="68">
        <v>-66</v>
      </c>
      <c r="H183" s="68">
        <v>-47</v>
      </c>
      <c r="I183" s="68">
        <v>-19</v>
      </c>
      <c r="J183" s="68">
        <v>0</v>
      </c>
      <c r="K183" s="68">
        <v>-6</v>
      </c>
      <c r="L183" s="68">
        <v>4486</v>
      </c>
      <c r="M183" s="68">
        <v>0</v>
      </c>
      <c r="N183" s="68">
        <v>4486</v>
      </c>
    </row>
    <row r="184" spans="1:14" x14ac:dyDescent="0.35">
      <c r="A184" s="12" t="s">
        <v>533</v>
      </c>
      <c r="B184" s="68">
        <v>-3556</v>
      </c>
      <c r="C184" s="68">
        <v>-3500</v>
      </c>
      <c r="D184" s="68">
        <v>-26</v>
      </c>
      <c r="E184" s="68">
        <v>-42</v>
      </c>
      <c r="F184" s="68">
        <v>16</v>
      </c>
      <c r="G184" s="68">
        <v>-274</v>
      </c>
      <c r="H184" s="68">
        <v>-14</v>
      </c>
      <c r="I184" s="68">
        <v>-260</v>
      </c>
      <c r="J184" s="68">
        <v>0</v>
      </c>
      <c r="K184" s="68">
        <v>-6</v>
      </c>
      <c r="L184" s="68">
        <v>-3806</v>
      </c>
      <c r="M184" s="68">
        <v>0</v>
      </c>
      <c r="N184" s="68">
        <v>-3806</v>
      </c>
    </row>
    <row r="185" spans="1:14" x14ac:dyDescent="0.35">
      <c r="A185" s="12" t="s">
        <v>534</v>
      </c>
      <c r="B185" s="68">
        <v>2403</v>
      </c>
      <c r="C185" s="68">
        <v>2251</v>
      </c>
      <c r="D185" s="68">
        <v>-404</v>
      </c>
      <c r="E185" s="68">
        <v>175</v>
      </c>
      <c r="F185" s="68">
        <v>-579</v>
      </c>
      <c r="G185" s="68">
        <v>-364</v>
      </c>
      <c r="H185" s="68">
        <v>-23</v>
      </c>
      <c r="I185" s="68">
        <v>-341</v>
      </c>
      <c r="J185" s="68">
        <v>0</v>
      </c>
      <c r="K185" s="68">
        <v>-5</v>
      </c>
      <c r="L185" s="68">
        <v>1478</v>
      </c>
      <c r="M185" s="68">
        <v>0</v>
      </c>
      <c r="N185" s="68">
        <v>1478</v>
      </c>
    </row>
    <row r="186" spans="1:14" x14ac:dyDescent="0.35">
      <c r="A186" s="12" t="s">
        <v>535</v>
      </c>
      <c r="B186" s="68">
        <v>2833</v>
      </c>
      <c r="C186" s="68">
        <v>3131</v>
      </c>
      <c r="D186" s="68">
        <v>12</v>
      </c>
      <c r="E186" s="68">
        <v>-263</v>
      </c>
      <c r="F186" s="68">
        <v>275</v>
      </c>
      <c r="G186" s="68">
        <v>-377</v>
      </c>
      <c r="H186" s="68">
        <v>-35</v>
      </c>
      <c r="I186" s="68">
        <v>-342</v>
      </c>
      <c r="J186" s="68">
        <v>0</v>
      </c>
      <c r="K186" s="68">
        <v>-6</v>
      </c>
      <c r="L186" s="68">
        <v>2760</v>
      </c>
      <c r="M186" s="68">
        <v>0</v>
      </c>
      <c r="N186" s="68">
        <v>2760</v>
      </c>
    </row>
    <row r="187" spans="1:14" x14ac:dyDescent="0.35">
      <c r="A187" s="12" t="s">
        <v>536</v>
      </c>
      <c r="B187" s="68">
        <v>-5034</v>
      </c>
      <c r="C187" s="68">
        <v>-5857</v>
      </c>
      <c r="D187" s="68">
        <v>236</v>
      </c>
      <c r="E187" s="68">
        <v>850</v>
      </c>
      <c r="F187" s="68">
        <v>-614</v>
      </c>
      <c r="G187" s="68">
        <v>-9</v>
      </c>
      <c r="H187" s="68">
        <v>-27</v>
      </c>
      <c r="I187" s="68">
        <v>18</v>
      </c>
      <c r="J187" s="68">
        <v>0</v>
      </c>
      <c r="K187" s="68">
        <v>-6</v>
      </c>
      <c r="L187" s="68">
        <v>-5636</v>
      </c>
      <c r="M187" s="68">
        <v>0</v>
      </c>
      <c r="N187" s="68">
        <v>-5636</v>
      </c>
    </row>
    <row r="188" spans="1:14" x14ac:dyDescent="0.35">
      <c r="A188" s="12" t="s">
        <v>537</v>
      </c>
      <c r="B188" s="68">
        <v>3582</v>
      </c>
      <c r="C188" s="68">
        <v>3681</v>
      </c>
      <c r="D188" s="68">
        <v>-626</v>
      </c>
      <c r="E188" s="68">
        <v>-121</v>
      </c>
      <c r="F188" s="68">
        <v>-505</v>
      </c>
      <c r="G188" s="68">
        <v>-121</v>
      </c>
      <c r="H188" s="68">
        <v>22</v>
      </c>
      <c r="I188" s="68">
        <v>-143</v>
      </c>
      <c r="J188" s="68">
        <v>0</v>
      </c>
      <c r="K188" s="68">
        <v>-6</v>
      </c>
      <c r="L188" s="68">
        <v>2928</v>
      </c>
      <c r="M188" s="68">
        <v>0</v>
      </c>
      <c r="N188" s="68">
        <v>2928</v>
      </c>
    </row>
    <row r="189" spans="1:14" x14ac:dyDescent="0.35">
      <c r="A189" s="12" t="s">
        <v>538</v>
      </c>
      <c r="B189" s="68">
        <v>323</v>
      </c>
      <c r="C189" s="68">
        <v>160</v>
      </c>
      <c r="D189" s="68">
        <v>414</v>
      </c>
      <c r="E189" s="68">
        <v>135</v>
      </c>
      <c r="F189" s="68">
        <v>279</v>
      </c>
      <c r="G189" s="68">
        <v>45</v>
      </c>
      <c r="H189" s="68">
        <v>28</v>
      </c>
      <c r="I189" s="68">
        <v>17</v>
      </c>
      <c r="J189" s="68">
        <v>0</v>
      </c>
      <c r="K189" s="68">
        <v>-6</v>
      </c>
      <c r="L189" s="68">
        <v>613</v>
      </c>
      <c r="M189" s="68">
        <v>0</v>
      </c>
      <c r="N189" s="68">
        <v>613</v>
      </c>
    </row>
    <row r="190" spans="1:14" x14ac:dyDescent="0.35">
      <c r="A190" s="12" t="s">
        <v>71</v>
      </c>
      <c r="B190" s="68">
        <v>-9883</v>
      </c>
      <c r="C190" s="68">
        <v>-9795</v>
      </c>
      <c r="D190" s="68">
        <v>-505</v>
      </c>
      <c r="E190" s="68">
        <v>-89</v>
      </c>
      <c r="F190" s="68">
        <v>-416</v>
      </c>
      <c r="G190" s="68">
        <v>137</v>
      </c>
      <c r="H190" s="68">
        <v>1</v>
      </c>
      <c r="I190" s="68">
        <v>136</v>
      </c>
      <c r="J190" s="68">
        <v>0</v>
      </c>
      <c r="K190" s="68">
        <v>-6</v>
      </c>
      <c r="L190" s="68">
        <v>-10169</v>
      </c>
      <c r="M190" s="68">
        <v>0</v>
      </c>
      <c r="N190" s="68">
        <v>-10169</v>
      </c>
    </row>
    <row r="191" spans="1:14" x14ac:dyDescent="0.35">
      <c r="A191" s="12" t="s">
        <v>72</v>
      </c>
      <c r="B191" s="68">
        <v>-1486</v>
      </c>
      <c r="C191" s="68">
        <v>-1314</v>
      </c>
      <c r="D191" s="68">
        <v>-619</v>
      </c>
      <c r="E191" s="68">
        <v>-126</v>
      </c>
      <c r="F191" s="68">
        <v>-493</v>
      </c>
      <c r="G191" s="68">
        <v>-22</v>
      </c>
      <c r="H191" s="68">
        <v>-46</v>
      </c>
      <c r="I191" s="68">
        <v>24</v>
      </c>
      <c r="J191" s="68">
        <v>0</v>
      </c>
      <c r="K191" s="68">
        <v>-5</v>
      </c>
      <c r="L191" s="68">
        <v>-1960</v>
      </c>
      <c r="M191" s="68">
        <v>0</v>
      </c>
      <c r="N191" s="68">
        <v>-1960</v>
      </c>
    </row>
    <row r="192" spans="1:14" x14ac:dyDescent="0.35">
      <c r="A192" s="12" t="s">
        <v>73</v>
      </c>
      <c r="B192" s="68">
        <v>5404</v>
      </c>
      <c r="C192" s="68">
        <v>5802</v>
      </c>
      <c r="D192" s="68">
        <v>223</v>
      </c>
      <c r="E192" s="68">
        <v>-339</v>
      </c>
      <c r="F192" s="68">
        <v>562</v>
      </c>
      <c r="G192" s="68">
        <v>103</v>
      </c>
      <c r="H192" s="68">
        <v>-59</v>
      </c>
      <c r="I192" s="68">
        <v>162</v>
      </c>
      <c r="J192" s="68">
        <v>0</v>
      </c>
      <c r="K192" s="68">
        <v>-8</v>
      </c>
      <c r="L192" s="68">
        <v>6120</v>
      </c>
      <c r="M192" s="68">
        <v>0</v>
      </c>
      <c r="N192" s="68">
        <v>6120</v>
      </c>
    </row>
    <row r="193" spans="1:14" x14ac:dyDescent="0.35">
      <c r="A193" s="12" t="s">
        <v>74</v>
      </c>
      <c r="B193" s="68">
        <v>-2479</v>
      </c>
      <c r="C193" s="68">
        <v>-3147</v>
      </c>
      <c r="D193" s="68">
        <v>585</v>
      </c>
      <c r="E193" s="68">
        <v>606</v>
      </c>
      <c r="F193" s="68">
        <v>-21</v>
      </c>
      <c r="G193" s="68">
        <v>-101</v>
      </c>
      <c r="H193" s="68">
        <v>62</v>
      </c>
      <c r="I193" s="68">
        <v>-163</v>
      </c>
      <c r="J193" s="68">
        <v>0</v>
      </c>
      <c r="K193" s="68">
        <v>-8</v>
      </c>
      <c r="L193" s="68">
        <v>-2671</v>
      </c>
      <c r="M193" s="68">
        <v>0</v>
      </c>
      <c r="N193" s="68">
        <v>-2671</v>
      </c>
    </row>
    <row r="194" spans="1:14" x14ac:dyDescent="0.35">
      <c r="A194" s="12" t="s">
        <v>75</v>
      </c>
      <c r="B194" s="68">
        <v>2724</v>
      </c>
      <c r="C194" s="68">
        <v>3108</v>
      </c>
      <c r="D194" s="68">
        <v>-548</v>
      </c>
      <c r="E194" s="68">
        <v>-375</v>
      </c>
      <c r="F194" s="68">
        <v>-173</v>
      </c>
      <c r="G194" s="68">
        <v>-218</v>
      </c>
      <c r="H194" s="68">
        <v>-9</v>
      </c>
      <c r="I194" s="68">
        <v>-209</v>
      </c>
      <c r="J194" s="68">
        <v>0</v>
      </c>
      <c r="K194" s="68">
        <v>-7</v>
      </c>
      <c r="L194" s="68">
        <v>2335</v>
      </c>
      <c r="M194" s="68">
        <v>0</v>
      </c>
      <c r="N194" s="68">
        <v>2335</v>
      </c>
    </row>
    <row r="195" spans="1:14" x14ac:dyDescent="0.35">
      <c r="A195" s="12" t="s">
        <v>76</v>
      </c>
      <c r="B195" s="68">
        <v>6268</v>
      </c>
      <c r="C195" s="68">
        <v>6162</v>
      </c>
      <c r="D195" s="68">
        <v>-10</v>
      </c>
      <c r="E195" s="68">
        <v>137</v>
      </c>
      <c r="F195" s="68">
        <v>-147</v>
      </c>
      <c r="G195" s="68">
        <v>-199</v>
      </c>
      <c r="H195" s="68">
        <v>-31</v>
      </c>
      <c r="I195" s="68">
        <v>-168</v>
      </c>
      <c r="J195" s="68">
        <v>0</v>
      </c>
      <c r="K195" s="68">
        <v>-8</v>
      </c>
      <c r="L195" s="68">
        <v>5945</v>
      </c>
      <c r="M195" s="68">
        <v>0</v>
      </c>
      <c r="N195" s="68">
        <v>5945</v>
      </c>
    </row>
    <row r="196" spans="1:14" x14ac:dyDescent="0.35">
      <c r="A196" s="12" t="s">
        <v>77</v>
      </c>
      <c r="B196" s="68">
        <v>-5237</v>
      </c>
      <c r="C196" s="68">
        <v>-5246</v>
      </c>
      <c r="D196" s="68">
        <v>-100</v>
      </c>
      <c r="E196" s="68">
        <v>33</v>
      </c>
      <c r="F196" s="68">
        <v>-133</v>
      </c>
      <c r="G196" s="68">
        <v>-138</v>
      </c>
      <c r="H196" s="68">
        <v>-24</v>
      </c>
      <c r="I196" s="68">
        <v>-114</v>
      </c>
      <c r="J196" s="68">
        <v>0</v>
      </c>
      <c r="K196" s="68">
        <v>-8</v>
      </c>
      <c r="L196" s="68">
        <v>-5492</v>
      </c>
      <c r="M196" s="68">
        <v>0</v>
      </c>
      <c r="N196" s="68">
        <v>-5492</v>
      </c>
    </row>
    <row r="197" spans="1:14" x14ac:dyDescent="0.35">
      <c r="A197" s="12" t="s">
        <v>78</v>
      </c>
      <c r="B197" s="68">
        <v>1711</v>
      </c>
      <c r="C197" s="68">
        <v>1801</v>
      </c>
      <c r="D197" s="68">
        <v>-468</v>
      </c>
      <c r="E197" s="68">
        <v>-80</v>
      </c>
      <c r="F197" s="68">
        <v>-388</v>
      </c>
      <c r="G197" s="68">
        <v>-212</v>
      </c>
      <c r="H197" s="68">
        <v>-10</v>
      </c>
      <c r="I197" s="68">
        <v>-202</v>
      </c>
      <c r="J197" s="68">
        <v>0</v>
      </c>
      <c r="K197" s="68">
        <v>-7</v>
      </c>
      <c r="L197" s="68">
        <v>1114</v>
      </c>
      <c r="M197" s="68">
        <v>0</v>
      </c>
      <c r="N197" s="68">
        <v>1114</v>
      </c>
    </row>
    <row r="198" spans="1:14" x14ac:dyDescent="0.35">
      <c r="A198" s="12" t="s">
        <v>79</v>
      </c>
      <c r="B198" s="68">
        <v>2067</v>
      </c>
      <c r="C198" s="68">
        <v>1505</v>
      </c>
      <c r="D198" s="68">
        <v>-82</v>
      </c>
      <c r="E198" s="68">
        <v>543</v>
      </c>
      <c r="F198" s="68">
        <v>-625</v>
      </c>
      <c r="G198" s="68">
        <v>-93</v>
      </c>
      <c r="H198" s="68">
        <v>19</v>
      </c>
      <c r="I198" s="68">
        <v>-112</v>
      </c>
      <c r="J198" s="68">
        <v>0</v>
      </c>
      <c r="K198" s="68">
        <v>-8</v>
      </c>
      <c r="L198" s="68">
        <v>1322</v>
      </c>
      <c r="M198" s="68">
        <v>0</v>
      </c>
      <c r="N198" s="68">
        <v>1322</v>
      </c>
    </row>
    <row r="199" spans="1:14" x14ac:dyDescent="0.35">
      <c r="A199" s="12" t="s">
        <v>80</v>
      </c>
      <c r="B199" s="68">
        <v>-8041</v>
      </c>
      <c r="C199" s="68">
        <v>-8377</v>
      </c>
      <c r="D199" s="68">
        <v>461</v>
      </c>
      <c r="E199" s="68">
        <v>333</v>
      </c>
      <c r="F199" s="68">
        <v>128</v>
      </c>
      <c r="G199" s="68">
        <v>63</v>
      </c>
      <c r="H199" s="68">
        <v>3</v>
      </c>
      <c r="I199" s="68">
        <v>60</v>
      </c>
      <c r="J199" s="68">
        <v>0</v>
      </c>
      <c r="K199" s="68">
        <v>-8</v>
      </c>
      <c r="L199" s="68">
        <v>-7861</v>
      </c>
      <c r="M199" s="68">
        <v>0</v>
      </c>
      <c r="N199" s="68">
        <v>-7861</v>
      </c>
    </row>
    <row r="200" spans="1:14" x14ac:dyDescent="0.35">
      <c r="A200" s="12" t="s">
        <v>81</v>
      </c>
      <c r="B200" s="68">
        <v>1632</v>
      </c>
      <c r="C200" s="68">
        <v>1625</v>
      </c>
      <c r="D200" s="68">
        <v>-467</v>
      </c>
      <c r="E200" s="68">
        <v>0</v>
      </c>
      <c r="F200" s="68">
        <v>-467</v>
      </c>
      <c r="G200" s="68">
        <v>7</v>
      </c>
      <c r="H200" s="68">
        <v>7</v>
      </c>
      <c r="I200" s="68">
        <v>0</v>
      </c>
      <c r="J200" s="68">
        <v>0</v>
      </c>
      <c r="K200" s="68">
        <v>-7</v>
      </c>
      <c r="L200" s="68">
        <v>1158</v>
      </c>
      <c r="M200" s="68">
        <v>0</v>
      </c>
      <c r="N200" s="68">
        <v>1158</v>
      </c>
    </row>
    <row r="201" spans="1:14" x14ac:dyDescent="0.35">
      <c r="A201" s="12" t="s">
        <v>82</v>
      </c>
      <c r="B201" s="68">
        <v>2467</v>
      </c>
      <c r="C201" s="68">
        <v>2222</v>
      </c>
      <c r="D201" s="68">
        <v>685</v>
      </c>
      <c r="E201" s="68">
        <v>254</v>
      </c>
      <c r="F201" s="68">
        <v>431</v>
      </c>
      <c r="G201" s="68">
        <v>216</v>
      </c>
      <c r="H201" s="68">
        <v>-9</v>
      </c>
      <c r="I201" s="68">
        <v>225</v>
      </c>
      <c r="J201" s="68">
        <v>0</v>
      </c>
      <c r="K201" s="68">
        <v>-8</v>
      </c>
      <c r="L201" s="68">
        <v>3115</v>
      </c>
      <c r="M201" s="68">
        <v>0</v>
      </c>
      <c r="N201" s="68">
        <v>3115</v>
      </c>
    </row>
    <row r="202" spans="1:14" x14ac:dyDescent="0.35">
      <c r="A202" s="12" t="s">
        <v>83</v>
      </c>
      <c r="B202" s="68">
        <v>-10990</v>
      </c>
      <c r="C202" s="68">
        <v>-11132</v>
      </c>
      <c r="D202" s="68">
        <v>-489</v>
      </c>
      <c r="E202" s="68">
        <v>203</v>
      </c>
      <c r="F202" s="68">
        <v>-692</v>
      </c>
      <c r="G202" s="68">
        <v>-204</v>
      </c>
      <c r="H202" s="68">
        <v>-61</v>
      </c>
      <c r="I202" s="68">
        <v>-143</v>
      </c>
      <c r="J202" s="68">
        <v>0</v>
      </c>
      <c r="K202" s="68">
        <v>-8</v>
      </c>
      <c r="L202" s="68">
        <v>-11833</v>
      </c>
      <c r="M202" s="68">
        <v>0</v>
      </c>
      <c r="N202" s="68">
        <v>-11833</v>
      </c>
    </row>
    <row r="203" spans="1:14" x14ac:dyDescent="0.35">
      <c r="A203" s="12" t="s">
        <v>84</v>
      </c>
      <c r="B203" s="68">
        <v>-650</v>
      </c>
      <c r="C203" s="68">
        <v>-904</v>
      </c>
      <c r="D203" s="68">
        <v>-283</v>
      </c>
      <c r="E203" s="68">
        <v>267</v>
      </c>
      <c r="F203" s="68">
        <v>-550</v>
      </c>
      <c r="G203" s="68">
        <v>-155</v>
      </c>
      <c r="H203" s="68">
        <v>-13</v>
      </c>
      <c r="I203" s="68">
        <v>-142</v>
      </c>
      <c r="J203" s="68">
        <v>0</v>
      </c>
      <c r="K203" s="68">
        <v>-7</v>
      </c>
      <c r="L203" s="68">
        <v>-1349</v>
      </c>
      <c r="M203" s="68">
        <v>0</v>
      </c>
      <c r="N203" s="68">
        <v>-1349</v>
      </c>
    </row>
    <row r="204" spans="1:14" x14ac:dyDescent="0.35">
      <c r="A204" s="12" t="s">
        <v>85</v>
      </c>
      <c r="B204" s="68">
        <v>5983</v>
      </c>
      <c r="C204" s="68">
        <v>6039</v>
      </c>
      <c r="D204" s="68">
        <v>312</v>
      </c>
      <c r="E204" s="68">
        <v>-52</v>
      </c>
      <c r="F204" s="68">
        <v>364</v>
      </c>
      <c r="G204" s="68">
        <v>184</v>
      </c>
      <c r="H204" s="68">
        <v>-4</v>
      </c>
      <c r="I204" s="68">
        <v>188</v>
      </c>
      <c r="J204" s="68">
        <v>0</v>
      </c>
      <c r="K204" s="68">
        <v>-6</v>
      </c>
      <c r="L204" s="68">
        <v>6529</v>
      </c>
      <c r="M204" s="68">
        <v>0</v>
      </c>
      <c r="N204" s="68">
        <v>6529</v>
      </c>
    </row>
    <row r="205" spans="1:14" x14ac:dyDescent="0.35">
      <c r="A205" s="12" t="s">
        <v>86</v>
      </c>
      <c r="B205" s="68">
        <v>-2594</v>
      </c>
      <c r="C205" s="68">
        <v>-2707</v>
      </c>
      <c r="D205" s="68">
        <v>745</v>
      </c>
      <c r="E205" s="68">
        <v>50</v>
      </c>
      <c r="F205" s="68">
        <v>695</v>
      </c>
      <c r="G205" s="68">
        <v>125</v>
      </c>
      <c r="H205" s="68">
        <v>63</v>
      </c>
      <c r="I205" s="68">
        <v>62</v>
      </c>
      <c r="J205" s="68">
        <v>0</v>
      </c>
      <c r="K205" s="68">
        <v>-6</v>
      </c>
      <c r="L205" s="68">
        <v>-1843</v>
      </c>
      <c r="M205" s="68">
        <v>0</v>
      </c>
      <c r="N205" s="68">
        <v>-1843</v>
      </c>
    </row>
    <row r="206" spans="1:14" x14ac:dyDescent="0.35">
      <c r="A206" s="12" t="s">
        <v>87</v>
      </c>
      <c r="B206" s="68">
        <v>1808</v>
      </c>
      <c r="C206" s="68">
        <v>1904</v>
      </c>
      <c r="D206" s="68">
        <v>-71</v>
      </c>
      <c r="E206" s="68">
        <v>-96</v>
      </c>
      <c r="F206" s="68">
        <v>25</v>
      </c>
      <c r="G206" s="68">
        <v>62</v>
      </c>
      <c r="H206" s="68">
        <v>0</v>
      </c>
      <c r="I206" s="68">
        <v>62</v>
      </c>
      <c r="J206" s="68">
        <v>0</v>
      </c>
      <c r="K206" s="68">
        <v>-5</v>
      </c>
      <c r="L206" s="68">
        <v>1890</v>
      </c>
      <c r="M206" s="68">
        <v>0</v>
      </c>
      <c r="N206" s="68">
        <v>1890</v>
      </c>
    </row>
    <row r="207" spans="1:14" x14ac:dyDescent="0.35">
      <c r="A207" s="12" t="s">
        <v>88</v>
      </c>
      <c r="B207" s="68">
        <v>5620</v>
      </c>
      <c r="C207" s="68">
        <v>5594</v>
      </c>
      <c r="D207" s="68">
        <v>-147</v>
      </c>
      <c r="E207" s="68">
        <v>29</v>
      </c>
      <c r="F207" s="68">
        <v>-176</v>
      </c>
      <c r="G207" s="68">
        <v>92</v>
      </c>
      <c r="H207" s="68">
        <v>-3</v>
      </c>
      <c r="I207" s="68">
        <v>95</v>
      </c>
      <c r="J207" s="68">
        <v>0</v>
      </c>
      <c r="K207" s="68">
        <v>-6</v>
      </c>
      <c r="L207" s="68">
        <v>5533</v>
      </c>
      <c r="M207" s="68">
        <v>0</v>
      </c>
      <c r="N207" s="68">
        <v>5533</v>
      </c>
    </row>
    <row r="208" spans="1:14" x14ac:dyDescent="0.35">
      <c r="A208" s="12" t="s">
        <v>89</v>
      </c>
      <c r="B208" s="68">
        <v>-4958</v>
      </c>
      <c r="C208" s="68">
        <v>-5133</v>
      </c>
      <c r="D208" s="68">
        <v>-185</v>
      </c>
      <c r="E208" s="68">
        <v>140</v>
      </c>
      <c r="F208" s="68">
        <v>-325</v>
      </c>
      <c r="G208" s="68">
        <v>47</v>
      </c>
      <c r="H208" s="68">
        <v>35</v>
      </c>
      <c r="I208" s="68">
        <v>12</v>
      </c>
      <c r="J208" s="68">
        <v>0</v>
      </c>
      <c r="K208" s="68">
        <v>-6</v>
      </c>
      <c r="L208" s="68">
        <v>-5277</v>
      </c>
      <c r="M208" s="68">
        <v>0</v>
      </c>
      <c r="N208" s="68">
        <v>-5277</v>
      </c>
    </row>
    <row r="209" spans="1:14" x14ac:dyDescent="0.35">
      <c r="A209" s="12" t="s">
        <v>90</v>
      </c>
      <c r="B209" s="68">
        <v>1147</v>
      </c>
      <c r="C209" s="68">
        <v>603</v>
      </c>
      <c r="D209" s="68">
        <v>-343</v>
      </c>
      <c r="E209" s="68">
        <v>559</v>
      </c>
      <c r="F209" s="68">
        <v>-902</v>
      </c>
      <c r="G209" s="68">
        <v>-37</v>
      </c>
      <c r="H209" s="68">
        <v>-15</v>
      </c>
      <c r="I209" s="68">
        <v>-22</v>
      </c>
      <c r="J209" s="68">
        <v>0</v>
      </c>
      <c r="K209" s="68">
        <v>-5</v>
      </c>
      <c r="L209" s="68">
        <v>218</v>
      </c>
      <c r="M209" s="68">
        <v>0</v>
      </c>
      <c r="N209" s="68">
        <v>218</v>
      </c>
    </row>
    <row r="210" spans="1:14" x14ac:dyDescent="0.35">
      <c r="A210" s="12" t="s">
        <v>91</v>
      </c>
      <c r="B210" s="68">
        <v>1634</v>
      </c>
      <c r="C210" s="68">
        <v>1729</v>
      </c>
      <c r="D210" s="68">
        <v>175</v>
      </c>
      <c r="E210" s="68">
        <v>-139</v>
      </c>
      <c r="F210" s="68">
        <v>314</v>
      </c>
      <c r="G210" s="68">
        <v>155</v>
      </c>
      <c r="H210" s="68">
        <v>44</v>
      </c>
      <c r="I210" s="68">
        <v>111</v>
      </c>
      <c r="J210" s="68">
        <v>0</v>
      </c>
      <c r="K210" s="68">
        <v>-6</v>
      </c>
      <c r="L210" s="68">
        <v>2053</v>
      </c>
      <c r="M210" s="68">
        <v>0</v>
      </c>
      <c r="N210" s="68">
        <v>2053</v>
      </c>
    </row>
    <row r="211" spans="1:14" x14ac:dyDescent="0.35">
      <c r="A211" s="12" t="s">
        <v>92</v>
      </c>
      <c r="B211" s="68">
        <v>-9028</v>
      </c>
      <c r="C211" s="68">
        <v>-9101</v>
      </c>
      <c r="D211" s="68">
        <v>37</v>
      </c>
      <c r="E211" s="68">
        <v>70</v>
      </c>
      <c r="F211" s="68">
        <v>-33</v>
      </c>
      <c r="G211" s="68">
        <v>-76</v>
      </c>
      <c r="H211" s="68">
        <v>3</v>
      </c>
      <c r="I211" s="68">
        <v>-79</v>
      </c>
      <c r="J211" s="68">
        <v>0</v>
      </c>
      <c r="K211" s="68">
        <v>-6</v>
      </c>
      <c r="L211" s="68">
        <v>-9146</v>
      </c>
      <c r="M211" s="68">
        <v>0</v>
      </c>
      <c r="N211" s="68">
        <v>-9146</v>
      </c>
    </row>
    <row r="212" spans="1:14" x14ac:dyDescent="0.35">
      <c r="A212" s="12" t="s">
        <v>93</v>
      </c>
      <c r="B212" s="68">
        <v>2440</v>
      </c>
      <c r="C212" s="68">
        <v>1331</v>
      </c>
      <c r="D212" s="68">
        <v>295</v>
      </c>
      <c r="E212" s="68">
        <v>1109</v>
      </c>
      <c r="F212" s="68">
        <v>-814</v>
      </c>
      <c r="G212" s="68">
        <v>-46</v>
      </c>
      <c r="H212" s="68">
        <v>0</v>
      </c>
      <c r="I212" s="68">
        <v>-46</v>
      </c>
      <c r="J212" s="68">
        <v>0</v>
      </c>
      <c r="K212" s="68">
        <v>-5</v>
      </c>
      <c r="L212" s="68">
        <v>1575</v>
      </c>
      <c r="M212" s="68">
        <v>0</v>
      </c>
      <c r="N212" s="68">
        <v>1575</v>
      </c>
    </row>
    <row r="213" spans="1:14" x14ac:dyDescent="0.35">
      <c r="A213" s="12" t="s">
        <v>94</v>
      </c>
      <c r="B213" s="68">
        <v>9197</v>
      </c>
      <c r="C213" s="68">
        <v>9292</v>
      </c>
      <c r="D213" s="68">
        <v>369</v>
      </c>
      <c r="E213" s="68">
        <v>-99</v>
      </c>
      <c r="F213" s="68">
        <v>468</v>
      </c>
      <c r="G213" s="68">
        <v>-83</v>
      </c>
      <c r="H213" s="68">
        <v>4</v>
      </c>
      <c r="I213" s="68">
        <v>-87</v>
      </c>
      <c r="J213" s="68">
        <v>0</v>
      </c>
      <c r="K213" s="68">
        <v>-6</v>
      </c>
      <c r="L213" s="68">
        <v>9572</v>
      </c>
      <c r="M213" s="68">
        <v>0</v>
      </c>
      <c r="N213" s="68">
        <v>9572</v>
      </c>
    </row>
    <row r="214" spans="1:14" x14ac:dyDescent="0.35">
      <c r="A214" s="12" t="s">
        <v>95</v>
      </c>
      <c r="B214" s="68">
        <v>-17324</v>
      </c>
      <c r="C214" s="68">
        <v>-17256</v>
      </c>
      <c r="D214" s="68">
        <v>-340</v>
      </c>
      <c r="E214" s="68">
        <v>-65</v>
      </c>
      <c r="F214" s="68">
        <v>-275</v>
      </c>
      <c r="G214" s="68">
        <v>269</v>
      </c>
      <c r="H214" s="68">
        <v>-3</v>
      </c>
      <c r="I214" s="68">
        <v>272</v>
      </c>
      <c r="J214" s="68">
        <v>0</v>
      </c>
      <c r="K214" s="68">
        <v>-6</v>
      </c>
      <c r="L214" s="68">
        <v>-17333</v>
      </c>
      <c r="M214" s="68">
        <v>0</v>
      </c>
      <c r="N214" s="68">
        <v>-17333</v>
      </c>
    </row>
    <row r="215" spans="1:14" x14ac:dyDescent="0.35">
      <c r="A215" s="12" t="s">
        <v>96</v>
      </c>
      <c r="B215" s="68">
        <v>-2013</v>
      </c>
      <c r="C215" s="68">
        <v>-1887</v>
      </c>
      <c r="D215" s="68">
        <v>-458</v>
      </c>
      <c r="E215" s="68">
        <v>-108</v>
      </c>
      <c r="F215" s="68">
        <v>-350</v>
      </c>
      <c r="G215" s="68">
        <v>233</v>
      </c>
      <c r="H215" s="68">
        <v>-18</v>
      </c>
      <c r="I215" s="68">
        <v>251</v>
      </c>
      <c r="J215" s="68">
        <v>0</v>
      </c>
      <c r="K215" s="68">
        <v>-5</v>
      </c>
      <c r="L215" s="68">
        <v>-2117</v>
      </c>
      <c r="M215" s="68">
        <v>0</v>
      </c>
      <c r="N215" s="68">
        <v>-2117</v>
      </c>
    </row>
    <row r="216" spans="1:14" x14ac:dyDescent="0.35">
      <c r="A216" s="12" t="s">
        <v>97</v>
      </c>
      <c r="B216" s="68">
        <v>4934</v>
      </c>
      <c r="C216" s="68">
        <v>4967</v>
      </c>
      <c r="D216" s="68">
        <v>902</v>
      </c>
      <c r="E216" s="68">
        <v>-50</v>
      </c>
      <c r="F216" s="68">
        <v>952</v>
      </c>
      <c r="G216" s="68">
        <v>264</v>
      </c>
      <c r="H216" s="68">
        <v>17</v>
      </c>
      <c r="I216" s="68">
        <v>247</v>
      </c>
      <c r="J216" s="68">
        <v>0</v>
      </c>
      <c r="K216" s="68">
        <v>-18</v>
      </c>
      <c r="L216" s="68">
        <v>6115</v>
      </c>
      <c r="M216" s="68">
        <v>0</v>
      </c>
      <c r="N216" s="68">
        <v>6115</v>
      </c>
    </row>
    <row r="217" spans="1:14" x14ac:dyDescent="0.35">
      <c r="A217" s="12" t="s">
        <v>98</v>
      </c>
      <c r="B217" s="68">
        <v>-6350</v>
      </c>
      <c r="C217" s="68">
        <v>-6940</v>
      </c>
      <c r="D217" s="68">
        <v>264</v>
      </c>
      <c r="E217" s="68">
        <v>546</v>
      </c>
      <c r="F217" s="68">
        <v>-282</v>
      </c>
      <c r="G217" s="68">
        <v>163</v>
      </c>
      <c r="H217" s="68">
        <v>44</v>
      </c>
      <c r="I217" s="68">
        <v>119</v>
      </c>
      <c r="J217" s="68">
        <v>0</v>
      </c>
      <c r="K217" s="68">
        <v>-18</v>
      </c>
      <c r="L217" s="68">
        <v>-6531</v>
      </c>
      <c r="M217" s="68">
        <v>0</v>
      </c>
      <c r="N217" s="68">
        <v>-6531</v>
      </c>
    </row>
    <row r="218" spans="1:14" x14ac:dyDescent="0.35">
      <c r="A218" s="12" t="s">
        <v>99</v>
      </c>
      <c r="B218" s="68">
        <v>-11826</v>
      </c>
      <c r="C218" s="68">
        <v>-12032</v>
      </c>
      <c r="D218" s="68">
        <v>-601</v>
      </c>
      <c r="E218" s="68">
        <v>195</v>
      </c>
      <c r="F218" s="68">
        <v>-796</v>
      </c>
      <c r="G218" s="68">
        <v>202</v>
      </c>
      <c r="H218" s="68">
        <v>11</v>
      </c>
      <c r="I218" s="68">
        <v>191</v>
      </c>
      <c r="J218" s="68">
        <v>0</v>
      </c>
      <c r="K218" s="68">
        <v>-17</v>
      </c>
      <c r="L218" s="68">
        <v>-12448</v>
      </c>
      <c r="M218" s="68">
        <v>0</v>
      </c>
      <c r="N218" s="68">
        <v>-12448</v>
      </c>
    </row>
    <row r="219" spans="1:14" x14ac:dyDescent="0.35">
      <c r="A219" s="12" t="s">
        <v>100</v>
      </c>
      <c r="B219" s="68">
        <v>6914</v>
      </c>
      <c r="C219" s="68">
        <v>6484</v>
      </c>
      <c r="D219" s="68">
        <v>604</v>
      </c>
      <c r="E219" s="68">
        <v>427</v>
      </c>
      <c r="F219" s="68">
        <v>177</v>
      </c>
      <c r="G219" s="68">
        <v>104</v>
      </c>
      <c r="H219" s="68">
        <v>3</v>
      </c>
      <c r="I219" s="68">
        <v>101</v>
      </c>
      <c r="J219" s="68">
        <v>0</v>
      </c>
      <c r="K219" s="68">
        <v>-18</v>
      </c>
      <c r="L219" s="68">
        <v>7174</v>
      </c>
      <c r="M219" s="68">
        <v>0</v>
      </c>
      <c r="N219" s="68">
        <v>7174</v>
      </c>
    </row>
    <row r="220" spans="1:14" x14ac:dyDescent="0.35">
      <c r="A220" s="12" t="s">
        <v>101</v>
      </c>
      <c r="B220" s="68">
        <v>-7938</v>
      </c>
      <c r="C220" s="68">
        <v>-7810</v>
      </c>
      <c r="D220" s="68">
        <v>-327</v>
      </c>
      <c r="E220" s="68">
        <v>-134</v>
      </c>
      <c r="F220" s="68">
        <v>-193</v>
      </c>
      <c r="G220" s="68">
        <v>2</v>
      </c>
      <c r="H220" s="68">
        <v>6</v>
      </c>
      <c r="I220" s="68">
        <v>-4</v>
      </c>
      <c r="J220" s="68">
        <v>0</v>
      </c>
      <c r="K220" s="68">
        <v>-17</v>
      </c>
      <c r="L220" s="68">
        <v>-8152</v>
      </c>
      <c r="M220" s="68">
        <v>0</v>
      </c>
      <c r="N220" s="68">
        <v>-8152</v>
      </c>
    </row>
    <row r="221" spans="1:14" x14ac:dyDescent="0.35">
      <c r="A221" s="12" t="s">
        <v>102</v>
      </c>
      <c r="B221" s="68">
        <v>274</v>
      </c>
      <c r="C221" s="68">
        <v>224</v>
      </c>
      <c r="D221" s="68">
        <v>-1</v>
      </c>
      <c r="E221" s="68">
        <v>34</v>
      </c>
      <c r="F221" s="68">
        <v>-35</v>
      </c>
      <c r="G221" s="68">
        <v>40</v>
      </c>
      <c r="H221" s="68">
        <v>16</v>
      </c>
      <c r="I221" s="68">
        <v>24</v>
      </c>
      <c r="J221" s="68">
        <v>0</v>
      </c>
      <c r="K221" s="68">
        <v>-17</v>
      </c>
      <c r="L221" s="68">
        <v>246</v>
      </c>
      <c r="M221" s="68">
        <v>0</v>
      </c>
      <c r="N221" s="68">
        <v>246</v>
      </c>
    </row>
    <row r="222" spans="1:14" x14ac:dyDescent="0.35">
      <c r="A222" s="12" t="s">
        <v>103</v>
      </c>
      <c r="B222" s="68">
        <v>-8551</v>
      </c>
      <c r="C222" s="68">
        <v>-8323</v>
      </c>
      <c r="D222" s="68">
        <v>-497</v>
      </c>
      <c r="E222" s="68">
        <v>-183</v>
      </c>
      <c r="F222" s="68">
        <v>-314</v>
      </c>
      <c r="G222" s="68">
        <v>-88</v>
      </c>
      <c r="H222" s="68">
        <v>-45</v>
      </c>
      <c r="I222" s="68">
        <v>-43</v>
      </c>
      <c r="J222" s="68">
        <v>0</v>
      </c>
      <c r="K222" s="68">
        <v>-18</v>
      </c>
      <c r="L222" s="68">
        <v>-8926</v>
      </c>
      <c r="M222" s="68">
        <v>0</v>
      </c>
      <c r="N222" s="68">
        <v>-8926</v>
      </c>
    </row>
    <row r="223" spans="1:14" x14ac:dyDescent="0.35">
      <c r="A223" s="12" t="s">
        <v>104</v>
      </c>
      <c r="B223" s="68">
        <v>-8023</v>
      </c>
      <c r="C223" s="68">
        <v>-7992</v>
      </c>
      <c r="D223" s="68">
        <v>573</v>
      </c>
      <c r="E223" s="68">
        <v>-72</v>
      </c>
      <c r="F223" s="68">
        <v>645</v>
      </c>
      <c r="G223" s="68">
        <v>-95</v>
      </c>
      <c r="H223" s="68">
        <v>41</v>
      </c>
      <c r="I223" s="68">
        <v>-136</v>
      </c>
      <c r="J223" s="68">
        <v>0</v>
      </c>
      <c r="K223" s="68">
        <v>-18</v>
      </c>
      <c r="L223" s="68">
        <v>-7532</v>
      </c>
      <c r="M223" s="68">
        <v>0</v>
      </c>
      <c r="N223" s="68">
        <v>-7532</v>
      </c>
    </row>
    <row r="224" spans="1:14" x14ac:dyDescent="0.35">
      <c r="A224" s="12" t="s">
        <v>105</v>
      </c>
      <c r="B224" s="68">
        <v>3895</v>
      </c>
      <c r="C224" s="68">
        <v>3118</v>
      </c>
      <c r="D224" s="68">
        <v>-393</v>
      </c>
      <c r="E224" s="68">
        <v>778</v>
      </c>
      <c r="F224" s="68">
        <v>-1171</v>
      </c>
      <c r="G224" s="68">
        <v>-128</v>
      </c>
      <c r="H224" s="68">
        <v>-1</v>
      </c>
      <c r="I224" s="68">
        <v>-127</v>
      </c>
      <c r="J224" s="68">
        <v>0</v>
      </c>
      <c r="K224" s="68">
        <v>-17</v>
      </c>
      <c r="L224" s="68">
        <v>2580</v>
      </c>
      <c r="M224" s="68">
        <v>0</v>
      </c>
      <c r="N224" s="68">
        <v>2580</v>
      </c>
    </row>
    <row r="225" spans="1:14" x14ac:dyDescent="0.35">
      <c r="A225" s="12" t="s">
        <v>106</v>
      </c>
      <c r="B225" s="68">
        <v>8432</v>
      </c>
      <c r="C225" s="68">
        <v>8385</v>
      </c>
      <c r="D225" s="68">
        <v>496</v>
      </c>
      <c r="E225" s="68">
        <v>32</v>
      </c>
      <c r="F225" s="68">
        <v>464</v>
      </c>
      <c r="G225" s="68">
        <v>-158</v>
      </c>
      <c r="H225" s="68">
        <v>15</v>
      </c>
      <c r="I225" s="68">
        <v>-173</v>
      </c>
      <c r="J225" s="68">
        <v>0</v>
      </c>
      <c r="K225" s="68">
        <v>-18</v>
      </c>
      <c r="L225" s="68">
        <v>8705</v>
      </c>
      <c r="M225" s="68">
        <v>0</v>
      </c>
      <c r="N225" s="68">
        <v>8705</v>
      </c>
    </row>
    <row r="226" spans="1:14" x14ac:dyDescent="0.35">
      <c r="A226" s="12" t="s">
        <v>107</v>
      </c>
      <c r="B226" s="68">
        <v>-16496</v>
      </c>
      <c r="C226" s="68">
        <v>-16491</v>
      </c>
      <c r="D226" s="68">
        <v>-266</v>
      </c>
      <c r="E226" s="68">
        <v>-22</v>
      </c>
      <c r="F226" s="68">
        <v>-244</v>
      </c>
      <c r="G226" s="68">
        <v>-72</v>
      </c>
      <c r="H226" s="68">
        <v>17</v>
      </c>
      <c r="I226" s="68">
        <v>-89</v>
      </c>
      <c r="J226" s="68">
        <v>0</v>
      </c>
      <c r="K226" s="68">
        <v>-17</v>
      </c>
      <c r="L226" s="68">
        <v>-16846</v>
      </c>
      <c r="M226" s="68">
        <v>0</v>
      </c>
      <c r="N226" s="68">
        <v>-16846</v>
      </c>
    </row>
    <row r="227" spans="1:14" x14ac:dyDescent="0.35">
      <c r="A227" s="12" t="s">
        <v>108</v>
      </c>
      <c r="B227" s="68">
        <v>-1928</v>
      </c>
      <c r="C227" s="68">
        <v>-2317</v>
      </c>
      <c r="D227" s="68">
        <v>-223</v>
      </c>
      <c r="E227" s="68">
        <v>-88</v>
      </c>
      <c r="F227" s="68">
        <v>-135</v>
      </c>
      <c r="G227" s="68">
        <v>255</v>
      </c>
      <c r="H227" s="68">
        <v>477</v>
      </c>
      <c r="I227" s="68">
        <v>-222</v>
      </c>
      <c r="J227" s="68">
        <v>0</v>
      </c>
      <c r="K227" s="68">
        <v>-17</v>
      </c>
      <c r="L227" s="68">
        <v>-2302</v>
      </c>
      <c r="M227" s="68">
        <v>0</v>
      </c>
      <c r="N227" s="68">
        <v>-2302</v>
      </c>
    </row>
    <row r="228" spans="1:14" x14ac:dyDescent="0.35">
      <c r="A228" s="12" t="s">
        <v>109</v>
      </c>
      <c r="B228" s="68">
        <v>6028</v>
      </c>
      <c r="C228" s="68">
        <v>6443</v>
      </c>
      <c r="D228" s="68">
        <v>-239</v>
      </c>
      <c r="E228" s="68">
        <v>-396</v>
      </c>
      <c r="F228" s="68">
        <v>157</v>
      </c>
      <c r="G228" s="68">
        <v>-192</v>
      </c>
      <c r="H228" s="68">
        <v>-19</v>
      </c>
      <c r="I228" s="68">
        <v>-173</v>
      </c>
      <c r="J228" s="68">
        <v>0</v>
      </c>
      <c r="K228" s="68">
        <v>-8</v>
      </c>
      <c r="L228" s="68">
        <v>6004</v>
      </c>
      <c r="M228" s="68">
        <v>0</v>
      </c>
      <c r="N228" s="68">
        <v>6004</v>
      </c>
    </row>
    <row r="229" spans="1:14" x14ac:dyDescent="0.35">
      <c r="A229" s="12" t="s">
        <v>110</v>
      </c>
      <c r="B229" s="68">
        <v>-5114</v>
      </c>
      <c r="C229" s="68">
        <v>-5179</v>
      </c>
      <c r="D229" s="68">
        <v>838</v>
      </c>
      <c r="E229" s="68">
        <v>-33</v>
      </c>
      <c r="F229" s="68">
        <v>871</v>
      </c>
      <c r="G229" s="68">
        <v>162</v>
      </c>
      <c r="H229" s="68">
        <v>98</v>
      </c>
      <c r="I229" s="68">
        <v>64</v>
      </c>
      <c r="J229" s="68">
        <v>0</v>
      </c>
      <c r="K229" s="68">
        <v>-8</v>
      </c>
      <c r="L229" s="68">
        <v>-4187</v>
      </c>
      <c r="M229" s="68">
        <v>0</v>
      </c>
      <c r="N229" s="68">
        <v>-4187</v>
      </c>
    </row>
    <row r="230" spans="1:14" x14ac:dyDescent="0.35">
      <c r="A230" s="12" t="s">
        <v>111</v>
      </c>
      <c r="B230" s="68">
        <v>3690</v>
      </c>
      <c r="C230" s="68">
        <v>3939</v>
      </c>
      <c r="D230" s="68">
        <v>-1157</v>
      </c>
      <c r="E230" s="68">
        <v>-234</v>
      </c>
      <c r="F230" s="68">
        <v>-923</v>
      </c>
      <c r="G230" s="68">
        <v>149</v>
      </c>
      <c r="H230" s="68">
        <v>-15</v>
      </c>
      <c r="I230" s="68">
        <v>164</v>
      </c>
      <c r="J230" s="68">
        <v>0</v>
      </c>
      <c r="K230" s="68">
        <v>-7</v>
      </c>
      <c r="L230" s="68">
        <v>2924</v>
      </c>
      <c r="M230" s="68">
        <v>0</v>
      </c>
      <c r="N230" s="68">
        <v>2924</v>
      </c>
    </row>
    <row r="231" spans="1:14" x14ac:dyDescent="0.35">
      <c r="A231" s="12" t="s">
        <v>112</v>
      </c>
      <c r="B231" s="68">
        <v>7681</v>
      </c>
      <c r="C231" s="68">
        <v>7807</v>
      </c>
      <c r="D231" s="68">
        <v>-2</v>
      </c>
      <c r="E231" s="68">
        <v>-120</v>
      </c>
      <c r="F231" s="68">
        <v>118</v>
      </c>
      <c r="G231" s="68">
        <v>86</v>
      </c>
      <c r="H231" s="68">
        <v>-6</v>
      </c>
      <c r="I231" s="68">
        <v>92</v>
      </c>
      <c r="J231" s="68">
        <v>0</v>
      </c>
      <c r="K231" s="68">
        <v>-8</v>
      </c>
      <c r="L231" s="68">
        <v>7883</v>
      </c>
      <c r="M231" s="68">
        <v>0</v>
      </c>
      <c r="N231" s="68">
        <v>7883</v>
      </c>
    </row>
    <row r="232" spans="1:14" x14ac:dyDescent="0.35">
      <c r="A232" s="12" t="s">
        <v>113</v>
      </c>
      <c r="B232" s="68">
        <v>-9991</v>
      </c>
      <c r="C232" s="68">
        <v>-9892</v>
      </c>
      <c r="D232" s="68">
        <v>129</v>
      </c>
      <c r="E232" s="68">
        <v>4</v>
      </c>
      <c r="F232" s="68">
        <v>125</v>
      </c>
      <c r="G232" s="68">
        <v>123</v>
      </c>
      <c r="H232" s="68">
        <v>-103</v>
      </c>
      <c r="I232" s="68">
        <v>226</v>
      </c>
      <c r="J232" s="68">
        <v>0</v>
      </c>
      <c r="K232" s="68">
        <v>-7</v>
      </c>
      <c r="L232" s="68">
        <v>-9647</v>
      </c>
      <c r="M232" s="68">
        <v>0</v>
      </c>
      <c r="N232" s="68">
        <v>-9647</v>
      </c>
    </row>
    <row r="233" spans="1:14" x14ac:dyDescent="0.35">
      <c r="A233" s="12" t="s">
        <v>114</v>
      </c>
      <c r="B233" s="68">
        <v>863</v>
      </c>
      <c r="C233" s="68">
        <v>167</v>
      </c>
      <c r="D233" s="68">
        <v>-89</v>
      </c>
      <c r="E233" s="68">
        <v>700</v>
      </c>
      <c r="F233" s="68">
        <v>-789</v>
      </c>
      <c r="G233" s="68">
        <v>163</v>
      </c>
      <c r="H233" s="68">
        <v>-4</v>
      </c>
      <c r="I233" s="68">
        <v>167</v>
      </c>
      <c r="J233" s="68">
        <v>0</v>
      </c>
      <c r="K233" s="68">
        <v>-7</v>
      </c>
      <c r="L233" s="68">
        <v>234</v>
      </c>
      <c r="M233" s="68">
        <v>0</v>
      </c>
      <c r="N233" s="68">
        <v>234</v>
      </c>
    </row>
    <row r="234" spans="1:14" x14ac:dyDescent="0.35">
      <c r="A234" s="12" t="s">
        <v>115</v>
      </c>
      <c r="B234" s="68">
        <v>3654</v>
      </c>
      <c r="C234" s="68">
        <v>4100</v>
      </c>
      <c r="D234" s="68">
        <v>-736</v>
      </c>
      <c r="E234" s="68">
        <v>5</v>
      </c>
      <c r="F234" s="68">
        <v>-741</v>
      </c>
      <c r="G234" s="68">
        <v>-306</v>
      </c>
      <c r="H234" s="68">
        <v>-451</v>
      </c>
      <c r="I234" s="68">
        <v>145</v>
      </c>
      <c r="J234" s="68">
        <v>0</v>
      </c>
      <c r="K234" s="68">
        <v>-8</v>
      </c>
      <c r="L234" s="68">
        <v>3050</v>
      </c>
      <c r="M234" s="68">
        <v>0</v>
      </c>
      <c r="N234" s="68">
        <v>3050</v>
      </c>
    </row>
    <row r="235" spans="1:14" x14ac:dyDescent="0.35">
      <c r="A235" s="12" t="s">
        <v>116</v>
      </c>
      <c r="B235" s="68">
        <v>-6548</v>
      </c>
      <c r="C235" s="68">
        <v>-6426</v>
      </c>
      <c r="D235" s="68">
        <v>592</v>
      </c>
      <c r="E235" s="68">
        <v>-144</v>
      </c>
      <c r="F235" s="68">
        <v>736</v>
      </c>
      <c r="G235" s="68">
        <v>137</v>
      </c>
      <c r="H235" s="68">
        <v>22</v>
      </c>
      <c r="I235" s="68">
        <v>115</v>
      </c>
      <c r="J235" s="68">
        <v>0</v>
      </c>
      <c r="K235" s="68">
        <v>-8</v>
      </c>
      <c r="L235" s="68">
        <v>-5705</v>
      </c>
      <c r="M235" s="68">
        <v>0</v>
      </c>
      <c r="N235" s="68">
        <v>-5705</v>
      </c>
    </row>
    <row r="236" spans="1:14" x14ac:dyDescent="0.35">
      <c r="A236" s="12" t="s">
        <v>117</v>
      </c>
      <c r="B236" s="68">
        <v>6344</v>
      </c>
      <c r="C236" s="68">
        <v>5797</v>
      </c>
      <c r="D236" s="68">
        <v>332</v>
      </c>
      <c r="E236" s="68">
        <v>522</v>
      </c>
      <c r="F236" s="68">
        <v>-190</v>
      </c>
      <c r="G236" s="68">
        <v>76</v>
      </c>
      <c r="H236" s="68">
        <v>25</v>
      </c>
      <c r="I236" s="68">
        <v>51</v>
      </c>
      <c r="J236" s="68">
        <v>0</v>
      </c>
      <c r="K236" s="68">
        <v>-7</v>
      </c>
      <c r="L236" s="68">
        <v>6198</v>
      </c>
      <c r="M236" s="68">
        <v>0</v>
      </c>
      <c r="N236" s="68">
        <v>6198</v>
      </c>
    </row>
    <row r="237" spans="1:14" x14ac:dyDescent="0.35">
      <c r="A237" s="12" t="s">
        <v>118</v>
      </c>
      <c r="B237" s="68">
        <v>9110</v>
      </c>
      <c r="C237" s="68">
        <v>9385</v>
      </c>
      <c r="D237" s="68">
        <v>-278</v>
      </c>
      <c r="E237" s="68">
        <v>-259</v>
      </c>
      <c r="F237" s="68">
        <v>-19</v>
      </c>
      <c r="G237" s="68">
        <v>43</v>
      </c>
      <c r="H237" s="68">
        <v>-16</v>
      </c>
      <c r="I237" s="68">
        <v>59</v>
      </c>
      <c r="J237" s="68">
        <v>0</v>
      </c>
      <c r="K237" s="68">
        <v>-8</v>
      </c>
      <c r="L237" s="68">
        <v>9142</v>
      </c>
      <c r="M237" s="68">
        <v>0</v>
      </c>
      <c r="N237" s="68">
        <v>9142</v>
      </c>
    </row>
    <row r="238" spans="1:14" x14ac:dyDescent="0.35">
      <c r="A238" s="12" t="s">
        <v>119</v>
      </c>
      <c r="B238" s="68">
        <v>-12480</v>
      </c>
      <c r="C238" s="68">
        <v>-12189</v>
      </c>
      <c r="D238" s="68">
        <v>131</v>
      </c>
      <c r="E238" s="68">
        <v>-281</v>
      </c>
      <c r="F238" s="68">
        <v>412</v>
      </c>
      <c r="G238" s="68">
        <v>300</v>
      </c>
      <c r="H238" s="68">
        <v>-10</v>
      </c>
      <c r="I238" s="68">
        <v>310</v>
      </c>
      <c r="J238" s="68">
        <v>0</v>
      </c>
      <c r="K238" s="68">
        <v>-8</v>
      </c>
      <c r="L238" s="68">
        <v>-11766</v>
      </c>
      <c r="M238" s="68">
        <v>0</v>
      </c>
      <c r="N238" s="68">
        <v>-11766</v>
      </c>
    </row>
    <row r="239" spans="1:14" x14ac:dyDescent="0.35">
      <c r="A239" s="12" t="s">
        <v>120</v>
      </c>
      <c r="B239" s="68">
        <v>-1850</v>
      </c>
      <c r="C239" s="68">
        <v>-1699</v>
      </c>
      <c r="D239" s="68">
        <v>-322</v>
      </c>
      <c r="E239" s="68">
        <v>-120</v>
      </c>
      <c r="F239" s="68">
        <v>-202</v>
      </c>
      <c r="G239" s="68">
        <v>163</v>
      </c>
      <c r="H239" s="68">
        <v>-31</v>
      </c>
      <c r="I239" s="68">
        <v>194</v>
      </c>
      <c r="J239" s="68">
        <v>0</v>
      </c>
      <c r="K239" s="68">
        <v>-7</v>
      </c>
      <c r="L239" s="68">
        <v>-1865</v>
      </c>
      <c r="M239" s="68">
        <v>0</v>
      </c>
      <c r="N239" s="68">
        <v>-1865</v>
      </c>
    </row>
    <row r="240" spans="1:14" x14ac:dyDescent="0.35">
      <c r="A240" s="12" t="s">
        <v>121</v>
      </c>
      <c r="B240" s="68">
        <v>7412</v>
      </c>
      <c r="C240" s="68">
        <v>7556</v>
      </c>
      <c r="D240" s="68">
        <v>136</v>
      </c>
      <c r="E240" s="68">
        <v>-146</v>
      </c>
      <c r="F240" s="68">
        <v>282</v>
      </c>
      <c r="G240" s="68">
        <v>47</v>
      </c>
      <c r="H240" s="68">
        <v>2</v>
      </c>
      <c r="I240" s="68">
        <v>45</v>
      </c>
      <c r="J240" s="68">
        <v>0</v>
      </c>
      <c r="K240" s="68">
        <v>-5</v>
      </c>
      <c r="L240" s="68">
        <v>7734</v>
      </c>
      <c r="M240" s="68">
        <v>0</v>
      </c>
      <c r="N240" s="68">
        <v>7734</v>
      </c>
    </row>
    <row r="241" spans="1:14" x14ac:dyDescent="0.35">
      <c r="A241" s="12" t="s">
        <v>122</v>
      </c>
      <c r="B241" s="68">
        <v>-3454</v>
      </c>
      <c r="C241" s="68">
        <v>-2976</v>
      </c>
      <c r="D241" s="68">
        <v>-44</v>
      </c>
      <c r="E241" s="68">
        <v>-531</v>
      </c>
      <c r="F241" s="68">
        <v>487</v>
      </c>
      <c r="G241" s="68">
        <v>12</v>
      </c>
      <c r="H241" s="68">
        <v>53</v>
      </c>
      <c r="I241" s="68">
        <v>-41</v>
      </c>
      <c r="J241" s="68">
        <v>0</v>
      </c>
      <c r="K241" s="68">
        <v>-5</v>
      </c>
      <c r="L241" s="68">
        <v>-3013</v>
      </c>
      <c r="M241" s="68">
        <v>0</v>
      </c>
      <c r="N241" s="68">
        <v>-3013</v>
      </c>
    </row>
    <row r="242" spans="1:14" x14ac:dyDescent="0.35">
      <c r="A242" s="12" t="s">
        <v>123</v>
      </c>
      <c r="B242" s="68">
        <v>3702</v>
      </c>
      <c r="C242" s="68">
        <v>4020</v>
      </c>
      <c r="D242" s="68">
        <v>-1528</v>
      </c>
      <c r="E242" s="68">
        <v>-313</v>
      </c>
      <c r="F242" s="68">
        <v>-1215</v>
      </c>
      <c r="G242" s="68">
        <v>-64</v>
      </c>
      <c r="H242" s="68">
        <v>-5</v>
      </c>
      <c r="I242" s="68">
        <v>-59</v>
      </c>
      <c r="J242" s="68">
        <v>0</v>
      </c>
      <c r="K242" s="68">
        <v>-5</v>
      </c>
      <c r="L242" s="68">
        <v>2423</v>
      </c>
      <c r="M242" s="68">
        <v>0</v>
      </c>
      <c r="N242" s="68">
        <v>2423</v>
      </c>
    </row>
    <row r="243" spans="1:14" x14ac:dyDescent="0.35">
      <c r="A243" s="12" t="s">
        <v>124</v>
      </c>
      <c r="B243" s="68">
        <v>7156</v>
      </c>
      <c r="C243" s="68">
        <v>7492</v>
      </c>
      <c r="D243" s="68">
        <v>169</v>
      </c>
      <c r="E243" s="68">
        <v>-282</v>
      </c>
      <c r="F243" s="68">
        <v>451</v>
      </c>
      <c r="G243" s="68">
        <v>-370</v>
      </c>
      <c r="H243" s="68">
        <v>-54</v>
      </c>
      <c r="I243" s="68">
        <v>-316</v>
      </c>
      <c r="J243" s="68">
        <v>0</v>
      </c>
      <c r="K243" s="68">
        <v>-5</v>
      </c>
      <c r="L243" s="68">
        <v>7286</v>
      </c>
      <c r="M243" s="68">
        <v>0</v>
      </c>
      <c r="N243" s="68">
        <v>7286</v>
      </c>
    </row>
    <row r="244" spans="1:14" x14ac:dyDescent="0.35">
      <c r="A244" s="12" t="s">
        <v>125</v>
      </c>
      <c r="B244" s="68">
        <v>-6801</v>
      </c>
      <c r="C244" s="68">
        <v>-6694</v>
      </c>
      <c r="D244" s="68">
        <v>-543</v>
      </c>
      <c r="E244" s="68">
        <v>-98</v>
      </c>
      <c r="F244" s="68">
        <v>-445</v>
      </c>
      <c r="G244" s="68">
        <v>262</v>
      </c>
      <c r="H244" s="68">
        <v>-9</v>
      </c>
      <c r="I244" s="68">
        <v>271</v>
      </c>
      <c r="J244" s="68">
        <v>0</v>
      </c>
      <c r="K244" s="68">
        <v>-5</v>
      </c>
      <c r="L244" s="68">
        <v>-6980</v>
      </c>
      <c r="M244" s="68">
        <v>0</v>
      </c>
      <c r="N244" s="68">
        <v>-6980</v>
      </c>
    </row>
    <row r="245" spans="1:14" x14ac:dyDescent="0.35">
      <c r="A245" s="12" t="s">
        <v>126</v>
      </c>
      <c r="B245" s="68">
        <v>3015</v>
      </c>
      <c r="C245" s="68">
        <v>2374</v>
      </c>
      <c r="D245" s="68">
        <v>-245</v>
      </c>
      <c r="E245" s="68">
        <v>667</v>
      </c>
      <c r="F245" s="68">
        <v>-912</v>
      </c>
      <c r="G245" s="68">
        <v>-38</v>
      </c>
      <c r="H245" s="68">
        <v>-26</v>
      </c>
      <c r="I245" s="68">
        <v>-12</v>
      </c>
      <c r="J245" s="68">
        <v>0</v>
      </c>
      <c r="K245" s="68">
        <v>-5</v>
      </c>
      <c r="L245" s="68">
        <v>2086</v>
      </c>
      <c r="M245" s="68">
        <v>0</v>
      </c>
      <c r="N245" s="68">
        <v>2086</v>
      </c>
    </row>
    <row r="246" spans="1:14" x14ac:dyDescent="0.35">
      <c r="A246" s="12" t="s">
        <v>127</v>
      </c>
      <c r="B246" s="68">
        <v>5865</v>
      </c>
      <c r="C246" s="68">
        <v>5526</v>
      </c>
      <c r="D246" s="68">
        <v>-563</v>
      </c>
      <c r="E246" s="68">
        <v>104</v>
      </c>
      <c r="F246" s="68">
        <v>-667</v>
      </c>
      <c r="G246" s="68">
        <v>226</v>
      </c>
      <c r="H246" s="68">
        <v>235</v>
      </c>
      <c r="I246" s="68">
        <v>-9</v>
      </c>
      <c r="J246" s="68">
        <v>0</v>
      </c>
      <c r="K246" s="68">
        <v>-5</v>
      </c>
      <c r="L246" s="68">
        <v>5184</v>
      </c>
      <c r="M246" s="68">
        <v>0</v>
      </c>
      <c r="N246" s="68">
        <v>5184</v>
      </c>
    </row>
    <row r="247" spans="1:14" x14ac:dyDescent="0.35">
      <c r="A247" s="12" t="s">
        <v>128</v>
      </c>
      <c r="B247" s="68">
        <v>-3184</v>
      </c>
      <c r="C247" s="68">
        <v>-3105</v>
      </c>
      <c r="D247" s="68">
        <v>538</v>
      </c>
      <c r="E247" s="68">
        <v>-236</v>
      </c>
      <c r="F247" s="68">
        <v>774</v>
      </c>
      <c r="G247" s="68">
        <v>453</v>
      </c>
      <c r="H247" s="68">
        <v>157</v>
      </c>
      <c r="I247" s="68">
        <v>296</v>
      </c>
      <c r="J247" s="68">
        <v>0</v>
      </c>
      <c r="K247" s="68">
        <v>-5</v>
      </c>
      <c r="L247" s="68">
        <v>-2119</v>
      </c>
      <c r="M247" s="68">
        <v>0</v>
      </c>
      <c r="N247" s="68">
        <v>-2119</v>
      </c>
    </row>
    <row r="248" spans="1:14" x14ac:dyDescent="0.35">
      <c r="A248" s="12" t="s">
        <v>129</v>
      </c>
      <c r="B248" s="68">
        <v>6373</v>
      </c>
      <c r="C248" s="68">
        <v>6397</v>
      </c>
      <c r="D248" s="68">
        <v>632</v>
      </c>
      <c r="E248" s="68">
        <v>-54</v>
      </c>
      <c r="F248" s="68">
        <v>686</v>
      </c>
      <c r="G248" s="68">
        <v>284</v>
      </c>
      <c r="H248" s="68">
        <v>30</v>
      </c>
      <c r="I248" s="68">
        <v>254</v>
      </c>
      <c r="J248" s="68">
        <v>0</v>
      </c>
      <c r="K248" s="68">
        <v>-5</v>
      </c>
      <c r="L248" s="68">
        <v>7308</v>
      </c>
      <c r="M248" s="68">
        <v>0</v>
      </c>
      <c r="N248" s="68">
        <v>7308</v>
      </c>
    </row>
    <row r="249" spans="1:14" x14ac:dyDescent="0.35">
      <c r="A249" s="12" t="s">
        <v>130</v>
      </c>
      <c r="B249" s="68">
        <v>11607</v>
      </c>
      <c r="C249" s="68">
        <v>12002</v>
      </c>
      <c r="D249" s="68">
        <v>-641</v>
      </c>
      <c r="E249" s="68">
        <v>-395</v>
      </c>
      <c r="F249" s="68">
        <v>-246</v>
      </c>
      <c r="G249" s="68">
        <v>291</v>
      </c>
      <c r="H249" s="68">
        <v>0</v>
      </c>
      <c r="I249" s="68">
        <v>291</v>
      </c>
      <c r="J249" s="68">
        <v>0</v>
      </c>
      <c r="K249" s="68">
        <v>-5</v>
      </c>
      <c r="L249" s="68">
        <v>11647</v>
      </c>
      <c r="M249" s="68">
        <v>0</v>
      </c>
      <c r="N249" s="68">
        <v>11647</v>
      </c>
    </row>
    <row r="250" spans="1:14" x14ac:dyDescent="0.35">
      <c r="A250" s="12" t="s">
        <v>131</v>
      </c>
      <c r="B250" s="68">
        <v>-12630</v>
      </c>
      <c r="C250" s="68">
        <v>-12421</v>
      </c>
      <c r="D250" s="68">
        <v>392</v>
      </c>
      <c r="E250" s="68">
        <v>-160</v>
      </c>
      <c r="F250" s="68">
        <v>552</v>
      </c>
      <c r="G250" s="68">
        <v>381</v>
      </c>
      <c r="H250" s="68">
        <v>-49</v>
      </c>
      <c r="I250" s="68">
        <v>430</v>
      </c>
      <c r="J250" s="68">
        <v>0</v>
      </c>
      <c r="K250" s="68">
        <v>-5</v>
      </c>
      <c r="L250" s="68">
        <v>-11653</v>
      </c>
      <c r="M250" s="68">
        <v>0</v>
      </c>
      <c r="N250" s="68">
        <v>-11653</v>
      </c>
    </row>
    <row r="251" spans="1:14" x14ac:dyDescent="0.35">
      <c r="A251" s="12" t="s">
        <v>132</v>
      </c>
      <c r="B251" s="68">
        <v>60</v>
      </c>
      <c r="C251" s="68">
        <v>228</v>
      </c>
      <c r="D251" s="68">
        <v>-226</v>
      </c>
      <c r="E251" s="68">
        <v>6</v>
      </c>
      <c r="F251" s="68">
        <v>-232</v>
      </c>
      <c r="G251" s="68">
        <v>223</v>
      </c>
      <c r="H251" s="68">
        <v>-174</v>
      </c>
      <c r="I251" s="68">
        <v>397</v>
      </c>
      <c r="J251" s="68">
        <v>0</v>
      </c>
      <c r="K251" s="68">
        <v>-5</v>
      </c>
      <c r="L251" s="68">
        <v>220</v>
      </c>
      <c r="M251" s="68">
        <v>0</v>
      </c>
      <c r="N251" s="68">
        <v>220</v>
      </c>
    </row>
    <row r="252" spans="1:14" x14ac:dyDescent="0.35">
      <c r="A252" s="12" t="s">
        <v>133</v>
      </c>
      <c r="B252" s="68">
        <v>10042</v>
      </c>
      <c r="C252" s="68">
        <v>11371</v>
      </c>
      <c r="D252" s="68">
        <v>-648</v>
      </c>
      <c r="E252" s="68">
        <v>-1145</v>
      </c>
      <c r="F252" s="68">
        <v>497</v>
      </c>
      <c r="G252" s="68">
        <v>274</v>
      </c>
      <c r="H252" s="68">
        <v>-184</v>
      </c>
      <c r="I252" s="68">
        <v>458</v>
      </c>
      <c r="J252" s="68">
        <v>0</v>
      </c>
      <c r="K252" s="68">
        <v>-4</v>
      </c>
      <c r="L252" s="68">
        <v>10993</v>
      </c>
      <c r="M252" s="68">
        <v>0</v>
      </c>
      <c r="N252" s="68">
        <v>10993</v>
      </c>
    </row>
    <row r="253" spans="1:14" x14ac:dyDescent="0.35">
      <c r="A253" s="12" t="s">
        <v>134</v>
      </c>
      <c r="B253" s="68">
        <v>-358</v>
      </c>
      <c r="C253" s="68">
        <v>341</v>
      </c>
      <c r="D253" s="68">
        <v>158</v>
      </c>
      <c r="E253" s="68">
        <v>-696</v>
      </c>
      <c r="F253" s="68">
        <v>854</v>
      </c>
      <c r="G253" s="68">
        <v>8</v>
      </c>
      <c r="H253" s="68">
        <v>-3</v>
      </c>
      <c r="I253" s="68">
        <v>11</v>
      </c>
      <c r="J253" s="68">
        <v>0</v>
      </c>
      <c r="K253" s="68">
        <v>-4</v>
      </c>
      <c r="L253" s="68">
        <v>503</v>
      </c>
      <c r="M253" s="68">
        <v>0</v>
      </c>
      <c r="N253" s="68">
        <v>503</v>
      </c>
    </row>
    <row r="254" spans="1:14" x14ac:dyDescent="0.35">
      <c r="A254" s="12" t="s">
        <v>135</v>
      </c>
      <c r="B254" s="68">
        <v>7729</v>
      </c>
      <c r="C254" s="68">
        <v>7583</v>
      </c>
      <c r="D254" s="68">
        <v>-1869</v>
      </c>
      <c r="E254" s="68">
        <v>162</v>
      </c>
      <c r="F254" s="68">
        <v>-2031</v>
      </c>
      <c r="G254" s="68">
        <v>104</v>
      </c>
      <c r="H254" s="68">
        <v>-16</v>
      </c>
      <c r="I254" s="68">
        <v>120</v>
      </c>
      <c r="J254" s="68">
        <v>0</v>
      </c>
      <c r="K254" s="68">
        <v>-4</v>
      </c>
      <c r="L254" s="68">
        <v>5814</v>
      </c>
      <c r="M254" s="68">
        <v>0</v>
      </c>
      <c r="N254" s="68">
        <v>5814</v>
      </c>
    </row>
    <row r="255" spans="1:14" x14ac:dyDescent="0.35">
      <c r="A255" s="12" t="s">
        <v>136</v>
      </c>
      <c r="B255" s="68">
        <v>10008</v>
      </c>
      <c r="C255" s="68">
        <v>10187</v>
      </c>
      <c r="D255" s="68">
        <v>42</v>
      </c>
      <c r="E255" s="68">
        <v>-177</v>
      </c>
      <c r="F255" s="68">
        <v>219</v>
      </c>
      <c r="G255" s="68">
        <v>-123</v>
      </c>
      <c r="H255" s="68">
        <v>-2</v>
      </c>
      <c r="I255" s="68">
        <v>-121</v>
      </c>
      <c r="J255" s="68">
        <v>0</v>
      </c>
      <c r="K255" s="68">
        <v>-4</v>
      </c>
      <c r="L255" s="68">
        <v>10102</v>
      </c>
      <c r="M255" s="68">
        <v>0</v>
      </c>
      <c r="N255" s="68">
        <v>10102</v>
      </c>
    </row>
    <row r="256" spans="1:14" x14ac:dyDescent="0.35">
      <c r="A256" s="12" t="s">
        <v>137</v>
      </c>
      <c r="B256" s="68">
        <v>-6989</v>
      </c>
      <c r="C256" s="68">
        <v>-6514</v>
      </c>
      <c r="D256" s="68">
        <v>679</v>
      </c>
      <c r="E256" s="68">
        <v>-463</v>
      </c>
      <c r="F256" s="68">
        <v>1142</v>
      </c>
      <c r="G256" s="68">
        <v>-52</v>
      </c>
      <c r="H256" s="68">
        <v>-12</v>
      </c>
      <c r="I256" s="68">
        <v>-40</v>
      </c>
      <c r="J256" s="68">
        <v>0</v>
      </c>
      <c r="K256" s="68">
        <v>-4</v>
      </c>
      <c r="L256" s="68">
        <v>-5891</v>
      </c>
      <c r="M256" s="68">
        <v>0</v>
      </c>
      <c r="N256" s="68">
        <v>-5891</v>
      </c>
    </row>
    <row r="257" spans="1:14" x14ac:dyDescent="0.35">
      <c r="A257" s="12" t="s">
        <v>138</v>
      </c>
      <c r="B257" s="68">
        <v>3902</v>
      </c>
      <c r="C257" s="68">
        <v>4119</v>
      </c>
      <c r="D257" s="68">
        <v>-577</v>
      </c>
      <c r="E257" s="68">
        <v>-242</v>
      </c>
      <c r="F257" s="68">
        <v>-335</v>
      </c>
      <c r="G257" s="68">
        <v>-21</v>
      </c>
      <c r="H257" s="68">
        <v>25</v>
      </c>
      <c r="I257" s="68">
        <v>-46</v>
      </c>
      <c r="J257" s="68">
        <v>0</v>
      </c>
      <c r="K257" s="68">
        <v>-3</v>
      </c>
      <c r="L257" s="68">
        <v>3518</v>
      </c>
      <c r="M257" s="68">
        <v>0</v>
      </c>
      <c r="N257" s="68">
        <v>3518</v>
      </c>
    </row>
    <row r="258" spans="1:14" x14ac:dyDescent="0.35">
      <c r="A258" s="12" t="s">
        <v>139</v>
      </c>
      <c r="B258" s="68">
        <v>9446</v>
      </c>
      <c r="C258" s="68">
        <v>9792</v>
      </c>
      <c r="D258" s="68">
        <v>-1463</v>
      </c>
      <c r="E258" s="68">
        <v>-400</v>
      </c>
      <c r="F258" s="68">
        <v>-1063</v>
      </c>
      <c r="G258" s="68">
        <v>37</v>
      </c>
      <c r="H258" s="68">
        <v>54</v>
      </c>
      <c r="I258" s="68">
        <v>-17</v>
      </c>
      <c r="J258" s="68">
        <v>0</v>
      </c>
      <c r="K258" s="68">
        <v>-4</v>
      </c>
      <c r="L258" s="68">
        <v>8362</v>
      </c>
      <c r="M258" s="68">
        <v>0</v>
      </c>
      <c r="N258" s="68">
        <v>8362</v>
      </c>
    </row>
    <row r="259" spans="1:14" x14ac:dyDescent="0.35">
      <c r="A259" s="12" t="s">
        <v>140</v>
      </c>
      <c r="B259" s="68">
        <v>-2204</v>
      </c>
      <c r="C259" s="68">
        <v>-2033</v>
      </c>
      <c r="D259" s="68">
        <v>500</v>
      </c>
      <c r="E259" s="68">
        <v>-211</v>
      </c>
      <c r="F259" s="68">
        <v>711</v>
      </c>
      <c r="G259" s="68">
        <v>119</v>
      </c>
      <c r="H259" s="68">
        <v>40</v>
      </c>
      <c r="I259" s="68">
        <v>79</v>
      </c>
      <c r="J259" s="68">
        <v>0</v>
      </c>
      <c r="K259" s="68">
        <v>-4</v>
      </c>
      <c r="L259" s="68">
        <v>-1418</v>
      </c>
      <c r="M259" s="68">
        <v>0</v>
      </c>
      <c r="N259" s="68">
        <v>-1418</v>
      </c>
    </row>
    <row r="260" spans="1:14" x14ac:dyDescent="0.35">
      <c r="A260" s="12" t="s">
        <v>141</v>
      </c>
      <c r="B260" s="68">
        <v>5614</v>
      </c>
      <c r="C260" s="68">
        <v>5832</v>
      </c>
      <c r="D260" s="68">
        <v>-115</v>
      </c>
      <c r="E260" s="68">
        <v>-217</v>
      </c>
      <c r="F260" s="68">
        <v>102</v>
      </c>
      <c r="G260" s="68">
        <v>81</v>
      </c>
      <c r="H260" s="68">
        <v>-1</v>
      </c>
      <c r="I260" s="68">
        <v>82</v>
      </c>
      <c r="J260" s="68">
        <v>0</v>
      </c>
      <c r="K260" s="68">
        <v>-4</v>
      </c>
      <c r="L260" s="68">
        <v>5794</v>
      </c>
      <c r="M260" s="68">
        <v>0</v>
      </c>
      <c r="N260" s="68">
        <v>5794</v>
      </c>
    </row>
    <row r="261" spans="1:14" x14ac:dyDescent="0.35">
      <c r="A261" s="12" t="s">
        <v>142</v>
      </c>
      <c r="B261" s="68">
        <v>12995</v>
      </c>
      <c r="C261" s="68">
        <v>13440</v>
      </c>
      <c r="D261" s="68">
        <v>-545</v>
      </c>
      <c r="E261" s="68">
        <v>-400</v>
      </c>
      <c r="F261" s="68">
        <v>-145</v>
      </c>
      <c r="G261" s="68">
        <v>93</v>
      </c>
      <c r="H261" s="68">
        <v>-45</v>
      </c>
      <c r="I261" s="68">
        <v>138</v>
      </c>
      <c r="J261" s="68">
        <v>0</v>
      </c>
      <c r="K261" s="68">
        <v>-4</v>
      </c>
      <c r="L261" s="68">
        <v>12984</v>
      </c>
      <c r="M261" s="68">
        <v>0</v>
      </c>
      <c r="N261" s="68">
        <v>12984</v>
      </c>
    </row>
    <row r="262" spans="1:14" x14ac:dyDescent="0.35">
      <c r="A262" s="12" t="s">
        <v>143</v>
      </c>
      <c r="B262" s="68">
        <v>-14617</v>
      </c>
      <c r="C262" s="68">
        <v>-14647</v>
      </c>
      <c r="D262" s="68">
        <v>-5</v>
      </c>
      <c r="E262" s="68">
        <v>44</v>
      </c>
      <c r="F262" s="68">
        <v>-49</v>
      </c>
      <c r="G262" s="68">
        <v>-90</v>
      </c>
      <c r="H262" s="68">
        <v>-14</v>
      </c>
      <c r="I262" s="68">
        <v>-76</v>
      </c>
      <c r="J262" s="68">
        <v>0</v>
      </c>
      <c r="K262" s="68">
        <v>-4</v>
      </c>
      <c r="L262" s="68">
        <v>-14746</v>
      </c>
      <c r="M262" s="68">
        <v>0</v>
      </c>
      <c r="N262" s="68">
        <v>-14746</v>
      </c>
    </row>
    <row r="263" spans="1:14" x14ac:dyDescent="0.35">
      <c r="A263" s="12" t="s">
        <v>144</v>
      </c>
      <c r="B263" s="68">
        <v>841</v>
      </c>
      <c r="C263" s="68">
        <v>1066</v>
      </c>
      <c r="D263" s="68">
        <v>-749</v>
      </c>
      <c r="E263" s="68">
        <v>-173</v>
      </c>
      <c r="F263" s="68">
        <v>-576</v>
      </c>
      <c r="G263" s="68">
        <v>-161</v>
      </c>
      <c r="H263" s="68">
        <v>-52</v>
      </c>
      <c r="I263" s="68">
        <v>-109</v>
      </c>
      <c r="J263" s="68">
        <v>0</v>
      </c>
      <c r="K263" s="68">
        <v>-3</v>
      </c>
      <c r="L263" s="68">
        <v>153</v>
      </c>
      <c r="M263" s="68">
        <v>0</v>
      </c>
      <c r="N263" s="68">
        <v>153</v>
      </c>
    </row>
    <row r="264" spans="1:14" x14ac:dyDescent="0.35">
      <c r="A264" s="12" t="s">
        <v>145</v>
      </c>
      <c r="B264" s="68">
        <v>13024</v>
      </c>
      <c r="C264" s="68">
        <v>13551</v>
      </c>
      <c r="D264" s="68">
        <v>1271</v>
      </c>
      <c r="E264" s="68">
        <v>-517</v>
      </c>
      <c r="F264" s="68">
        <v>1788</v>
      </c>
      <c r="G264" s="68">
        <v>-9</v>
      </c>
      <c r="H264" s="68">
        <v>-10</v>
      </c>
      <c r="I264" s="68">
        <v>1</v>
      </c>
      <c r="J264" s="68">
        <v>0</v>
      </c>
      <c r="K264" s="68">
        <v>-3</v>
      </c>
      <c r="L264" s="68">
        <v>14810</v>
      </c>
      <c r="M264" s="68">
        <v>0</v>
      </c>
      <c r="N264" s="68">
        <v>14810</v>
      </c>
    </row>
    <row r="265" spans="1:14" x14ac:dyDescent="0.35">
      <c r="A265" s="12" t="s">
        <v>146</v>
      </c>
      <c r="B265" s="68">
        <v>-1692</v>
      </c>
      <c r="C265" s="68">
        <v>-1965</v>
      </c>
      <c r="D265" s="68">
        <v>-204</v>
      </c>
      <c r="E265" s="68">
        <v>210</v>
      </c>
      <c r="F265" s="68">
        <v>-414</v>
      </c>
      <c r="G265" s="68">
        <v>87</v>
      </c>
      <c r="H265" s="68">
        <v>63</v>
      </c>
      <c r="I265" s="68">
        <v>24</v>
      </c>
      <c r="J265" s="68">
        <v>0</v>
      </c>
      <c r="K265" s="68">
        <v>-3</v>
      </c>
      <c r="L265" s="68">
        <v>-2085</v>
      </c>
      <c r="M265" s="68">
        <v>0</v>
      </c>
      <c r="N265" s="68">
        <v>-2085</v>
      </c>
    </row>
    <row r="266" spans="1:14" x14ac:dyDescent="0.35">
      <c r="A266" s="12" t="s">
        <v>147</v>
      </c>
      <c r="B266" s="68">
        <v>5240</v>
      </c>
      <c r="C266" s="68">
        <v>5532</v>
      </c>
      <c r="D266" s="68">
        <v>-2422</v>
      </c>
      <c r="E266" s="68">
        <v>-242</v>
      </c>
      <c r="F266" s="68">
        <v>-2180</v>
      </c>
      <c r="G266" s="68">
        <v>111</v>
      </c>
      <c r="H266" s="68">
        <v>-50</v>
      </c>
      <c r="I266" s="68">
        <v>161</v>
      </c>
      <c r="J266" s="68">
        <v>0</v>
      </c>
      <c r="K266" s="68">
        <v>-4</v>
      </c>
      <c r="L266" s="68">
        <v>3217</v>
      </c>
      <c r="M266" s="68">
        <v>0</v>
      </c>
      <c r="N266" s="68">
        <v>3217</v>
      </c>
    </row>
    <row r="267" spans="1:14" x14ac:dyDescent="0.35">
      <c r="A267" s="12" t="s">
        <v>148</v>
      </c>
      <c r="B267" s="68">
        <v>10853</v>
      </c>
      <c r="C267" s="68">
        <v>10973</v>
      </c>
      <c r="D267" s="68">
        <v>284</v>
      </c>
      <c r="E267" s="68">
        <v>56</v>
      </c>
      <c r="F267" s="68">
        <v>228</v>
      </c>
      <c r="G267" s="68">
        <v>-81</v>
      </c>
      <c r="H267" s="68">
        <v>-176</v>
      </c>
      <c r="I267" s="68">
        <v>95</v>
      </c>
      <c r="J267" s="68">
        <v>0</v>
      </c>
      <c r="K267" s="68">
        <v>-3</v>
      </c>
      <c r="L267" s="68">
        <v>11173</v>
      </c>
      <c r="M267" s="68">
        <v>0</v>
      </c>
      <c r="N267" s="68">
        <v>11173</v>
      </c>
    </row>
    <row r="268" spans="1:14" x14ac:dyDescent="0.35">
      <c r="A268" s="12" t="s">
        <v>149</v>
      </c>
      <c r="B268" s="68">
        <v>-7268</v>
      </c>
      <c r="C268" s="68">
        <v>-7247</v>
      </c>
      <c r="D268" s="68">
        <v>439</v>
      </c>
      <c r="E268" s="68">
        <v>-16</v>
      </c>
      <c r="F268" s="68">
        <v>455</v>
      </c>
      <c r="G268" s="68">
        <v>319</v>
      </c>
      <c r="H268" s="68">
        <v>-5</v>
      </c>
      <c r="I268" s="68">
        <v>324</v>
      </c>
      <c r="J268" s="68">
        <v>0</v>
      </c>
      <c r="K268" s="68">
        <v>-3</v>
      </c>
      <c r="L268" s="68">
        <v>-6492</v>
      </c>
      <c r="M268" s="68">
        <v>0</v>
      </c>
      <c r="N268" s="68">
        <v>-6492</v>
      </c>
    </row>
    <row r="269" spans="1:14" x14ac:dyDescent="0.35">
      <c r="A269" s="12" t="s">
        <v>150</v>
      </c>
      <c r="B269" s="68">
        <v>3468</v>
      </c>
      <c r="C269" s="68">
        <v>3333</v>
      </c>
      <c r="D269" s="68">
        <v>124</v>
      </c>
      <c r="E269" s="68">
        <v>89</v>
      </c>
      <c r="F269" s="68">
        <v>35</v>
      </c>
      <c r="G269" s="68">
        <v>349</v>
      </c>
      <c r="H269" s="68">
        <v>46</v>
      </c>
      <c r="I269" s="68">
        <v>303</v>
      </c>
      <c r="J269" s="68">
        <v>0</v>
      </c>
      <c r="K269" s="68">
        <v>-4</v>
      </c>
      <c r="L269" s="68">
        <v>3802</v>
      </c>
      <c r="M269" s="68">
        <v>0</v>
      </c>
      <c r="N269" s="68">
        <v>3802</v>
      </c>
    </row>
    <row r="270" spans="1:14" x14ac:dyDescent="0.35">
      <c r="A270" s="12" t="s">
        <v>151</v>
      </c>
      <c r="B270" s="68">
        <v>11749</v>
      </c>
      <c r="C270" s="68">
        <v>11479</v>
      </c>
      <c r="D270" s="68">
        <v>-538</v>
      </c>
      <c r="E270" s="68">
        <v>243</v>
      </c>
      <c r="F270" s="68">
        <v>-781</v>
      </c>
      <c r="G270" s="68">
        <v>399</v>
      </c>
      <c r="H270" s="68">
        <v>27</v>
      </c>
      <c r="I270" s="68">
        <v>372</v>
      </c>
      <c r="J270" s="68">
        <v>0</v>
      </c>
      <c r="K270" s="68">
        <v>-3</v>
      </c>
      <c r="L270" s="68">
        <v>11337</v>
      </c>
      <c r="M270" s="68">
        <v>0</v>
      </c>
      <c r="N270" s="68">
        <v>11337</v>
      </c>
    </row>
    <row r="271" spans="1:14" x14ac:dyDescent="0.35">
      <c r="A271" s="12" t="s">
        <v>152</v>
      </c>
      <c r="B271" s="68">
        <v>-1714</v>
      </c>
      <c r="C271" s="68">
        <v>-2065</v>
      </c>
      <c r="D271" s="68">
        <v>933</v>
      </c>
      <c r="E271" s="68">
        <v>330</v>
      </c>
      <c r="F271" s="68">
        <v>603</v>
      </c>
      <c r="G271" s="68">
        <v>-110</v>
      </c>
      <c r="H271" s="68">
        <v>21</v>
      </c>
      <c r="I271" s="68">
        <v>-131</v>
      </c>
      <c r="J271" s="68">
        <v>0</v>
      </c>
      <c r="K271" s="68">
        <v>-3</v>
      </c>
      <c r="L271" s="68">
        <v>-1245</v>
      </c>
      <c r="M271" s="68">
        <v>0</v>
      </c>
      <c r="N271" s="68">
        <v>-1245</v>
      </c>
    </row>
    <row r="272" spans="1:14" x14ac:dyDescent="0.35">
      <c r="A272" s="12" t="s">
        <v>153</v>
      </c>
      <c r="B272" s="68">
        <v>9442</v>
      </c>
      <c r="C272" s="68">
        <v>9287</v>
      </c>
      <c r="D272" s="68">
        <v>-2</v>
      </c>
      <c r="E272" s="68">
        <v>61</v>
      </c>
      <c r="F272" s="68">
        <v>-63</v>
      </c>
      <c r="G272" s="68">
        <v>-27</v>
      </c>
      <c r="H272" s="68">
        <v>94</v>
      </c>
      <c r="I272" s="68">
        <v>-121</v>
      </c>
      <c r="J272" s="68">
        <v>0</v>
      </c>
      <c r="K272" s="68">
        <v>-3</v>
      </c>
      <c r="L272" s="68">
        <v>9255</v>
      </c>
      <c r="M272" s="68">
        <v>0</v>
      </c>
      <c r="N272" s="68">
        <v>9255</v>
      </c>
    </row>
    <row r="273" spans="1:14" x14ac:dyDescent="0.35">
      <c r="A273" s="12" t="s">
        <v>154</v>
      </c>
      <c r="B273" s="68">
        <v>15802</v>
      </c>
      <c r="C273" s="68">
        <v>14790</v>
      </c>
      <c r="D273" s="68">
        <v>-41</v>
      </c>
      <c r="E273" s="68">
        <v>675</v>
      </c>
      <c r="F273" s="68">
        <v>-716</v>
      </c>
      <c r="G273" s="68">
        <v>182</v>
      </c>
      <c r="H273" s="68">
        <v>337</v>
      </c>
      <c r="I273" s="68">
        <v>-155</v>
      </c>
      <c r="J273" s="68">
        <v>0</v>
      </c>
      <c r="K273" s="68">
        <v>-3</v>
      </c>
      <c r="L273" s="68">
        <v>14928</v>
      </c>
      <c r="M273" s="68">
        <v>0</v>
      </c>
      <c r="N273" s="68">
        <v>14928</v>
      </c>
    </row>
    <row r="274" spans="1:14" x14ac:dyDescent="0.35">
      <c r="A274" s="12" t="s">
        <v>155</v>
      </c>
      <c r="B274" s="68">
        <v>-17215</v>
      </c>
      <c r="C274" s="68">
        <v>-17054</v>
      </c>
      <c r="D274" s="68">
        <v>593</v>
      </c>
      <c r="E274" s="68">
        <v>-2</v>
      </c>
      <c r="F274" s="68">
        <v>595</v>
      </c>
      <c r="G274" s="68">
        <v>-94</v>
      </c>
      <c r="H274" s="68">
        <v>-159</v>
      </c>
      <c r="I274" s="68">
        <v>65</v>
      </c>
      <c r="J274" s="68">
        <v>0</v>
      </c>
      <c r="K274" s="68">
        <v>-3</v>
      </c>
      <c r="L274" s="68">
        <v>-16558</v>
      </c>
      <c r="M274" s="68">
        <v>0</v>
      </c>
      <c r="N274" s="68">
        <v>-16558</v>
      </c>
    </row>
    <row r="275" spans="1:14" x14ac:dyDescent="0.35">
      <c r="A275" s="12" t="s">
        <v>156</v>
      </c>
      <c r="B275" s="68">
        <v>985</v>
      </c>
      <c r="C275" s="68">
        <v>1041</v>
      </c>
      <c r="D275" s="68">
        <v>-17</v>
      </c>
      <c r="E275" s="68">
        <v>80</v>
      </c>
      <c r="F275" s="68">
        <v>-97</v>
      </c>
      <c r="G275" s="68">
        <v>-196</v>
      </c>
      <c r="H275" s="68">
        <v>-136</v>
      </c>
      <c r="I275" s="68">
        <v>-60</v>
      </c>
      <c r="J275" s="68">
        <v>0</v>
      </c>
      <c r="K275" s="68">
        <v>-4</v>
      </c>
      <c r="L275" s="68">
        <v>824</v>
      </c>
      <c r="M275" s="68">
        <v>0</v>
      </c>
      <c r="N275" s="68">
        <v>824</v>
      </c>
    </row>
    <row r="276" spans="1:14" x14ac:dyDescent="0.35">
      <c r="A276" s="12" t="s">
        <v>157</v>
      </c>
      <c r="B276" s="68">
        <v>11461</v>
      </c>
      <c r="C276" s="68">
        <v>11929</v>
      </c>
      <c r="D276" s="68">
        <v>2025</v>
      </c>
      <c r="E276" s="68">
        <v>-700</v>
      </c>
      <c r="F276" s="68">
        <v>2725</v>
      </c>
      <c r="G276" s="68">
        <v>261</v>
      </c>
      <c r="H276" s="68">
        <v>232</v>
      </c>
      <c r="I276" s="68">
        <v>29</v>
      </c>
      <c r="J276" s="68">
        <v>0</v>
      </c>
      <c r="K276" s="68">
        <v>-7</v>
      </c>
      <c r="L276" s="68">
        <v>14208</v>
      </c>
      <c r="M276" s="68">
        <v>0</v>
      </c>
      <c r="N276" s="68">
        <v>14208</v>
      </c>
    </row>
    <row r="277" spans="1:14" x14ac:dyDescent="0.35">
      <c r="A277" s="12" t="s">
        <v>158</v>
      </c>
      <c r="B277" s="68">
        <v>-1406</v>
      </c>
      <c r="C277" s="68">
        <v>-1285</v>
      </c>
      <c r="D277" s="68">
        <v>-143</v>
      </c>
      <c r="E277" s="68">
        <v>-42</v>
      </c>
      <c r="F277" s="68">
        <v>-101</v>
      </c>
      <c r="G277" s="68">
        <v>-797</v>
      </c>
      <c r="H277" s="68">
        <v>-79</v>
      </c>
      <c r="I277" s="68">
        <v>-718</v>
      </c>
      <c r="J277" s="68">
        <v>0</v>
      </c>
      <c r="K277" s="68">
        <v>-7</v>
      </c>
      <c r="L277" s="68">
        <v>-2232</v>
      </c>
      <c r="M277" s="68">
        <v>0</v>
      </c>
      <c r="N277" s="68">
        <v>-2232</v>
      </c>
    </row>
    <row r="278" spans="1:14" x14ac:dyDescent="0.35">
      <c r="A278" s="12" t="s">
        <v>159</v>
      </c>
      <c r="B278" s="68">
        <v>9399</v>
      </c>
      <c r="C278" s="68">
        <v>7723</v>
      </c>
      <c r="D278" s="68">
        <v>-2326</v>
      </c>
      <c r="E278" s="68">
        <v>1607</v>
      </c>
      <c r="F278" s="68">
        <v>-3933</v>
      </c>
      <c r="G278" s="68">
        <v>493</v>
      </c>
      <c r="H278" s="68">
        <v>69</v>
      </c>
      <c r="I278" s="68">
        <v>424</v>
      </c>
      <c r="J278" s="68">
        <v>0</v>
      </c>
      <c r="K278" s="68">
        <v>-6</v>
      </c>
      <c r="L278" s="68">
        <v>5884</v>
      </c>
      <c r="M278" s="68">
        <v>0</v>
      </c>
      <c r="N278" s="68">
        <v>5884</v>
      </c>
    </row>
    <row r="279" spans="1:14" x14ac:dyDescent="0.35">
      <c r="A279" s="12" t="s">
        <v>160</v>
      </c>
      <c r="B279" s="68">
        <v>11594</v>
      </c>
      <c r="C279" s="68">
        <v>11081</v>
      </c>
      <c r="D279" s="68">
        <v>1381</v>
      </c>
      <c r="E279" s="68">
        <v>702</v>
      </c>
      <c r="F279" s="68">
        <v>679</v>
      </c>
      <c r="G279" s="68">
        <v>314</v>
      </c>
      <c r="H279" s="68">
        <v>-189</v>
      </c>
      <c r="I279" s="68">
        <v>503</v>
      </c>
      <c r="J279" s="68">
        <v>0</v>
      </c>
      <c r="K279" s="68">
        <v>-7</v>
      </c>
      <c r="L279" s="68">
        <v>12769</v>
      </c>
      <c r="M279" s="68">
        <v>0</v>
      </c>
      <c r="N279" s="68">
        <v>12769</v>
      </c>
    </row>
    <row r="280" spans="1:14" x14ac:dyDescent="0.35">
      <c r="A280" s="12" t="s">
        <v>161</v>
      </c>
      <c r="B280" s="68">
        <v>-9320</v>
      </c>
      <c r="C280" s="68">
        <v>-9446</v>
      </c>
      <c r="D280" s="68">
        <v>995</v>
      </c>
      <c r="E280" s="68">
        <v>39</v>
      </c>
      <c r="F280" s="68">
        <v>956</v>
      </c>
      <c r="G280" s="68">
        <v>118</v>
      </c>
      <c r="H280" s="68">
        <v>87</v>
      </c>
      <c r="I280" s="68">
        <v>31</v>
      </c>
      <c r="J280" s="68">
        <v>0</v>
      </c>
      <c r="K280" s="68">
        <v>-6</v>
      </c>
      <c r="L280" s="68">
        <v>-8339</v>
      </c>
      <c r="M280" s="68">
        <v>0</v>
      </c>
      <c r="N280" s="68">
        <v>-8339</v>
      </c>
    </row>
    <row r="281" spans="1:14" x14ac:dyDescent="0.35">
      <c r="A281" s="12" t="s">
        <v>162</v>
      </c>
      <c r="B281" s="68">
        <v>5620</v>
      </c>
      <c r="C281" s="68">
        <v>5481</v>
      </c>
      <c r="D281" s="68">
        <v>-244</v>
      </c>
      <c r="E281" s="68">
        <v>68</v>
      </c>
      <c r="F281" s="68">
        <v>-312</v>
      </c>
      <c r="G281" s="68">
        <v>82</v>
      </c>
      <c r="H281" s="68">
        <v>71</v>
      </c>
      <c r="I281" s="68">
        <v>11</v>
      </c>
      <c r="J281" s="68">
        <v>0</v>
      </c>
      <c r="K281" s="68">
        <v>-6</v>
      </c>
      <c r="L281" s="68">
        <v>5313</v>
      </c>
      <c r="M281" s="68">
        <v>0</v>
      </c>
      <c r="N281" s="68">
        <v>5313</v>
      </c>
    </row>
    <row r="282" spans="1:14" x14ac:dyDescent="0.35">
      <c r="A282" s="12" t="s">
        <v>163</v>
      </c>
      <c r="B282" s="68">
        <v>12322</v>
      </c>
      <c r="C282" s="68">
        <v>12008</v>
      </c>
      <c r="D282" s="68">
        <v>154</v>
      </c>
      <c r="E282" s="68">
        <v>316</v>
      </c>
      <c r="F282" s="68">
        <v>-162</v>
      </c>
      <c r="G282" s="68">
        <v>-26</v>
      </c>
      <c r="H282" s="68">
        <v>-2</v>
      </c>
      <c r="I282" s="68">
        <v>-24</v>
      </c>
      <c r="J282" s="68">
        <v>0</v>
      </c>
      <c r="K282" s="68">
        <v>-7</v>
      </c>
      <c r="L282" s="68">
        <v>12129</v>
      </c>
      <c r="M282" s="68">
        <v>0</v>
      </c>
      <c r="N282" s="68">
        <v>12129</v>
      </c>
    </row>
    <row r="283" spans="1:14" x14ac:dyDescent="0.35">
      <c r="A283" s="12" t="s">
        <v>164</v>
      </c>
      <c r="B283" s="68">
        <v>-5970</v>
      </c>
      <c r="C283" s="68">
        <v>-5654</v>
      </c>
      <c r="D283" s="68">
        <v>1042</v>
      </c>
      <c r="E283" s="68">
        <v>-289</v>
      </c>
      <c r="F283" s="68">
        <v>1331</v>
      </c>
      <c r="G283" s="68">
        <v>178</v>
      </c>
      <c r="H283" s="68">
        <v>-27</v>
      </c>
      <c r="I283" s="68">
        <v>205</v>
      </c>
      <c r="J283" s="68">
        <v>0</v>
      </c>
      <c r="K283" s="68">
        <v>-7</v>
      </c>
      <c r="L283" s="68">
        <v>-4441</v>
      </c>
      <c r="M283" s="68">
        <v>0</v>
      </c>
      <c r="N283" s="68">
        <v>-4441</v>
      </c>
    </row>
    <row r="284" spans="1:14" x14ac:dyDescent="0.35">
      <c r="A284" s="12" t="s">
        <v>165</v>
      </c>
      <c r="B284" s="68">
        <v>10362</v>
      </c>
      <c r="C284" s="68">
        <v>9707</v>
      </c>
      <c r="D284" s="68">
        <v>-281</v>
      </c>
      <c r="E284" s="68">
        <v>723</v>
      </c>
      <c r="F284" s="68">
        <v>-1004</v>
      </c>
      <c r="G284" s="68">
        <v>-141</v>
      </c>
      <c r="H284" s="68">
        <v>-68</v>
      </c>
      <c r="I284" s="68">
        <v>-73</v>
      </c>
      <c r="J284" s="68">
        <v>0</v>
      </c>
      <c r="K284" s="68">
        <v>-6</v>
      </c>
      <c r="L284" s="68">
        <v>9279</v>
      </c>
      <c r="M284" s="68">
        <v>0</v>
      </c>
      <c r="N284" s="68">
        <v>9279</v>
      </c>
    </row>
    <row r="285" spans="1:14" x14ac:dyDescent="0.35">
      <c r="A285" s="12" t="s">
        <v>166</v>
      </c>
      <c r="B285" s="68">
        <v>14905</v>
      </c>
      <c r="C285" s="68">
        <v>14782</v>
      </c>
      <c r="D285" s="68">
        <v>444</v>
      </c>
      <c r="E285" s="68">
        <v>66</v>
      </c>
      <c r="F285" s="68">
        <v>378</v>
      </c>
      <c r="G285" s="68">
        <v>307</v>
      </c>
      <c r="H285" s="68">
        <v>57</v>
      </c>
      <c r="I285" s="68">
        <v>250</v>
      </c>
      <c r="J285" s="68">
        <v>0</v>
      </c>
      <c r="K285" s="68">
        <v>-7</v>
      </c>
      <c r="L285" s="68">
        <v>15526</v>
      </c>
      <c r="M285" s="68">
        <v>0</v>
      </c>
      <c r="N285" s="68">
        <v>15526</v>
      </c>
    </row>
    <row r="286" spans="1:14" x14ac:dyDescent="0.35">
      <c r="A286" s="12" t="s">
        <v>167</v>
      </c>
      <c r="B286" s="68">
        <v>-20600</v>
      </c>
      <c r="C286" s="68">
        <v>-22454</v>
      </c>
      <c r="D286" s="68">
        <v>1006</v>
      </c>
      <c r="E286" s="68">
        <v>1655</v>
      </c>
      <c r="F286" s="68">
        <v>-649</v>
      </c>
      <c r="G286" s="68">
        <v>519</v>
      </c>
      <c r="H286" s="68">
        <v>199</v>
      </c>
      <c r="I286" s="68">
        <v>320</v>
      </c>
      <c r="J286" s="68">
        <v>0</v>
      </c>
      <c r="K286" s="68">
        <v>-6</v>
      </c>
      <c r="L286" s="68">
        <v>-20935</v>
      </c>
      <c r="M286" s="68">
        <v>0</v>
      </c>
      <c r="N286" s="68">
        <v>-20935</v>
      </c>
    </row>
    <row r="287" spans="1:14" x14ac:dyDescent="0.35">
      <c r="A287" s="12" t="s">
        <v>168</v>
      </c>
      <c r="B287" s="68">
        <v>2142</v>
      </c>
      <c r="C287" s="68">
        <v>2477</v>
      </c>
      <c r="D287" s="68">
        <v>-5</v>
      </c>
      <c r="E287" s="68">
        <v>-35</v>
      </c>
      <c r="F287" s="68">
        <v>30</v>
      </c>
      <c r="G287" s="68">
        <v>-110</v>
      </c>
      <c r="H287" s="68">
        <v>-300</v>
      </c>
      <c r="I287" s="68">
        <v>190</v>
      </c>
      <c r="J287" s="68">
        <v>0</v>
      </c>
      <c r="K287" s="68">
        <v>-6</v>
      </c>
      <c r="L287" s="68">
        <v>2356</v>
      </c>
      <c r="M287" s="68">
        <v>0</v>
      </c>
      <c r="N287" s="68">
        <v>2356</v>
      </c>
    </row>
    <row r="288" spans="1:14" x14ac:dyDescent="0.35">
      <c r="A288" s="12" t="s">
        <v>169</v>
      </c>
      <c r="B288" s="68">
        <v>13992</v>
      </c>
      <c r="C288" s="68">
        <v>13715</v>
      </c>
      <c r="D288" s="68">
        <v>1840</v>
      </c>
      <c r="E288" s="68">
        <v>204</v>
      </c>
      <c r="F288" s="68">
        <v>1636</v>
      </c>
      <c r="G288" s="68">
        <v>186</v>
      </c>
      <c r="H288" s="68">
        <v>73</v>
      </c>
      <c r="I288" s="68">
        <v>113</v>
      </c>
      <c r="J288" s="68">
        <v>0</v>
      </c>
      <c r="K288" s="68">
        <v>-10</v>
      </c>
      <c r="L288" s="68">
        <v>15731</v>
      </c>
      <c r="M288" s="68">
        <v>0</v>
      </c>
      <c r="N288" s="68">
        <v>15731</v>
      </c>
    </row>
    <row r="289" spans="1:14" x14ac:dyDescent="0.35">
      <c r="A289" s="12" t="s">
        <v>170</v>
      </c>
      <c r="B289" s="68">
        <v>1885</v>
      </c>
      <c r="C289" s="68">
        <v>1848</v>
      </c>
      <c r="D289" s="68">
        <v>-3304</v>
      </c>
      <c r="E289" s="68">
        <v>-116</v>
      </c>
      <c r="F289" s="68">
        <v>-3188</v>
      </c>
      <c r="G289" s="68">
        <v>291</v>
      </c>
      <c r="H289" s="68">
        <v>153</v>
      </c>
      <c r="I289" s="68">
        <v>138</v>
      </c>
      <c r="J289" s="68">
        <v>0</v>
      </c>
      <c r="K289" s="68">
        <v>-10</v>
      </c>
      <c r="L289" s="68">
        <v>-1175</v>
      </c>
      <c r="M289" s="68">
        <v>0</v>
      </c>
      <c r="N289" s="68">
        <v>-1175</v>
      </c>
    </row>
    <row r="290" spans="1:14" x14ac:dyDescent="0.35">
      <c r="A290" s="12" t="s">
        <v>171</v>
      </c>
      <c r="B290" s="68">
        <v>9102</v>
      </c>
      <c r="C290" s="68">
        <v>9373</v>
      </c>
      <c r="D290" s="68">
        <v>-1578</v>
      </c>
      <c r="E290" s="68">
        <v>-197</v>
      </c>
      <c r="F290" s="68">
        <v>-1381</v>
      </c>
      <c r="G290" s="68">
        <v>-63</v>
      </c>
      <c r="H290" s="68">
        <v>-74</v>
      </c>
      <c r="I290" s="68">
        <v>11</v>
      </c>
      <c r="J290" s="68">
        <v>0</v>
      </c>
      <c r="K290" s="68">
        <v>-11</v>
      </c>
      <c r="L290" s="68">
        <v>7721</v>
      </c>
      <c r="M290" s="68">
        <v>0</v>
      </c>
      <c r="N290" s="68">
        <v>7721</v>
      </c>
    </row>
    <row r="291" spans="1:14" x14ac:dyDescent="0.35">
      <c r="A291" s="12" t="s">
        <v>172</v>
      </c>
      <c r="B291" s="68">
        <v>12367</v>
      </c>
      <c r="C291" s="68">
        <v>12424</v>
      </c>
      <c r="D291" s="68">
        <v>538</v>
      </c>
      <c r="E291" s="68">
        <v>-37</v>
      </c>
      <c r="F291" s="68">
        <v>575</v>
      </c>
      <c r="G291" s="68">
        <v>-357</v>
      </c>
      <c r="H291" s="68">
        <v>-20</v>
      </c>
      <c r="I291" s="68">
        <v>-337</v>
      </c>
      <c r="J291" s="68">
        <v>0</v>
      </c>
      <c r="K291" s="68">
        <v>-10</v>
      </c>
      <c r="L291" s="68">
        <v>12595</v>
      </c>
      <c r="M291" s="68">
        <v>0</v>
      </c>
      <c r="N291" s="68">
        <v>12595</v>
      </c>
    </row>
    <row r="292" spans="1:14" x14ac:dyDescent="0.35">
      <c r="A292" s="12" t="s">
        <v>173</v>
      </c>
      <c r="B292" s="68">
        <v>-10043</v>
      </c>
      <c r="C292" s="68">
        <v>-10049</v>
      </c>
      <c r="D292" s="68">
        <v>-383</v>
      </c>
      <c r="E292" s="68">
        <v>-196</v>
      </c>
      <c r="F292" s="68">
        <v>-187</v>
      </c>
      <c r="G292" s="68">
        <v>285</v>
      </c>
      <c r="H292" s="68">
        <v>202</v>
      </c>
      <c r="I292" s="68">
        <v>83</v>
      </c>
      <c r="J292" s="68">
        <v>0</v>
      </c>
      <c r="K292" s="68">
        <v>-11</v>
      </c>
      <c r="L292" s="68">
        <v>-10158</v>
      </c>
      <c r="M292" s="68">
        <v>0</v>
      </c>
      <c r="N292" s="68">
        <v>-10158</v>
      </c>
    </row>
    <row r="293" spans="1:14" x14ac:dyDescent="0.35">
      <c r="A293" s="12" t="s">
        <v>174</v>
      </c>
      <c r="B293" s="68">
        <v>3850</v>
      </c>
      <c r="C293" s="68">
        <v>3610</v>
      </c>
      <c r="D293" s="68">
        <v>249</v>
      </c>
      <c r="E293" s="68">
        <v>472</v>
      </c>
      <c r="F293" s="68">
        <v>-223</v>
      </c>
      <c r="G293" s="68">
        <v>-141</v>
      </c>
      <c r="H293" s="68">
        <v>-232</v>
      </c>
      <c r="I293" s="68">
        <v>91</v>
      </c>
      <c r="J293" s="68">
        <v>0</v>
      </c>
      <c r="K293" s="68">
        <v>-11</v>
      </c>
      <c r="L293" s="68">
        <v>3707</v>
      </c>
      <c r="M293" s="68">
        <v>0</v>
      </c>
      <c r="N293" s="68">
        <v>3707</v>
      </c>
    </row>
    <row r="294" spans="1:14" x14ac:dyDescent="0.35">
      <c r="A294" s="12" t="s">
        <v>175</v>
      </c>
      <c r="B294" s="68">
        <v>13522</v>
      </c>
      <c r="C294" s="68">
        <v>12794</v>
      </c>
      <c r="D294" s="68">
        <v>-598</v>
      </c>
      <c r="E294" s="68">
        <v>761</v>
      </c>
      <c r="F294" s="68">
        <v>-1359</v>
      </c>
      <c r="G294" s="68">
        <v>60</v>
      </c>
      <c r="H294" s="68">
        <v>-33</v>
      </c>
      <c r="I294" s="68">
        <v>93</v>
      </c>
      <c r="J294" s="68">
        <v>0</v>
      </c>
      <c r="K294" s="68">
        <v>-10</v>
      </c>
      <c r="L294" s="68">
        <v>12246</v>
      </c>
      <c r="M294" s="68">
        <v>0</v>
      </c>
      <c r="N294" s="68">
        <v>12246</v>
      </c>
    </row>
    <row r="295" spans="1:14" x14ac:dyDescent="0.35">
      <c r="A295" s="12" t="s">
        <v>176</v>
      </c>
      <c r="B295" s="68">
        <v>-7840</v>
      </c>
      <c r="C295" s="68">
        <v>-7161</v>
      </c>
      <c r="D295" s="68">
        <v>1086</v>
      </c>
      <c r="E295" s="68">
        <v>-96</v>
      </c>
      <c r="F295" s="68">
        <v>1182</v>
      </c>
      <c r="G295" s="68">
        <v>-1141</v>
      </c>
      <c r="H295" s="68">
        <v>-583</v>
      </c>
      <c r="I295" s="68">
        <v>-558</v>
      </c>
      <c r="J295" s="68">
        <v>0</v>
      </c>
      <c r="K295" s="68">
        <v>-10</v>
      </c>
      <c r="L295" s="68">
        <v>-7226</v>
      </c>
      <c r="M295" s="68">
        <v>0</v>
      </c>
      <c r="N295" s="68">
        <v>-7226</v>
      </c>
    </row>
    <row r="296" spans="1:14" x14ac:dyDescent="0.35">
      <c r="A296" s="12" t="s">
        <v>177</v>
      </c>
      <c r="B296" s="68">
        <v>8577</v>
      </c>
      <c r="C296" s="68">
        <v>8009</v>
      </c>
      <c r="D296" s="68">
        <v>123</v>
      </c>
      <c r="E296" s="68">
        <v>524</v>
      </c>
      <c r="F296" s="68">
        <v>-401</v>
      </c>
      <c r="G296" s="68">
        <v>-1620</v>
      </c>
      <c r="H296" s="68">
        <v>44</v>
      </c>
      <c r="I296" s="68">
        <v>-1664</v>
      </c>
      <c r="J296" s="68">
        <v>0</v>
      </c>
      <c r="K296" s="68">
        <v>-11</v>
      </c>
      <c r="L296" s="68">
        <v>6501</v>
      </c>
      <c r="M296" s="68">
        <v>0</v>
      </c>
      <c r="N296" s="68">
        <v>6501</v>
      </c>
    </row>
    <row r="297" spans="1:14" x14ac:dyDescent="0.35">
      <c r="A297" s="12" t="s">
        <v>178</v>
      </c>
      <c r="B297" s="68">
        <v>13493</v>
      </c>
      <c r="C297" s="68">
        <v>13750</v>
      </c>
      <c r="D297" s="68">
        <v>-104</v>
      </c>
      <c r="E297" s="68">
        <v>-473</v>
      </c>
      <c r="F297" s="68">
        <v>369</v>
      </c>
      <c r="G297" s="68">
        <v>-718</v>
      </c>
      <c r="H297" s="68">
        <v>216</v>
      </c>
      <c r="I297" s="68">
        <v>-934</v>
      </c>
      <c r="J297" s="68">
        <v>0</v>
      </c>
      <c r="K297" s="68">
        <v>-10</v>
      </c>
      <c r="L297" s="68">
        <v>12918</v>
      </c>
      <c r="M297" s="68">
        <v>0</v>
      </c>
      <c r="N297" s="68">
        <v>12918</v>
      </c>
    </row>
    <row r="298" spans="1:14" x14ac:dyDescent="0.35">
      <c r="A298" s="12" t="s">
        <v>179</v>
      </c>
      <c r="B298" s="68">
        <v>-21357</v>
      </c>
      <c r="C298" s="68">
        <v>-21548</v>
      </c>
      <c r="D298" s="68">
        <v>458</v>
      </c>
      <c r="E298" s="68">
        <v>392</v>
      </c>
      <c r="F298" s="68">
        <v>66</v>
      </c>
      <c r="G298" s="68">
        <v>715</v>
      </c>
      <c r="H298" s="68">
        <v>-201</v>
      </c>
      <c r="I298" s="68">
        <v>916</v>
      </c>
      <c r="J298" s="68">
        <v>0</v>
      </c>
      <c r="K298" s="68">
        <v>-10</v>
      </c>
      <c r="L298" s="68">
        <v>-20385</v>
      </c>
      <c r="M298" s="68">
        <v>0</v>
      </c>
      <c r="N298" s="68">
        <v>-20385</v>
      </c>
    </row>
    <row r="299" spans="1:14" x14ac:dyDescent="0.35">
      <c r="A299" s="12" t="s">
        <v>180</v>
      </c>
      <c r="B299" s="68">
        <v>-2837</v>
      </c>
      <c r="C299" s="68">
        <v>-1665</v>
      </c>
      <c r="D299" s="68">
        <v>2056</v>
      </c>
      <c r="E299" s="68">
        <v>-872</v>
      </c>
      <c r="F299" s="68">
        <v>2928</v>
      </c>
      <c r="G299" s="68">
        <v>454</v>
      </c>
      <c r="H299" s="68">
        <v>-300</v>
      </c>
      <c r="I299" s="68">
        <v>754</v>
      </c>
      <c r="J299" s="68">
        <v>0</v>
      </c>
      <c r="K299" s="68">
        <v>-11</v>
      </c>
      <c r="L299" s="68">
        <v>834</v>
      </c>
      <c r="M299" s="68">
        <v>0</v>
      </c>
      <c r="N299" s="68">
        <v>834</v>
      </c>
    </row>
    <row r="300" spans="1:14" x14ac:dyDescent="0.35">
      <c r="A300" s="12" t="s">
        <v>181</v>
      </c>
      <c r="B300" s="68">
        <v>16723</v>
      </c>
      <c r="C300" s="68">
        <v>15879</v>
      </c>
      <c r="D300" s="68">
        <v>1239</v>
      </c>
      <c r="E300" s="68">
        <v>663</v>
      </c>
      <c r="F300" s="68">
        <v>576</v>
      </c>
      <c r="G300" s="68">
        <v>1069</v>
      </c>
      <c r="H300" s="68">
        <v>181</v>
      </c>
      <c r="I300" s="68">
        <v>888</v>
      </c>
      <c r="J300" s="68">
        <v>0</v>
      </c>
      <c r="K300" s="68">
        <v>-10</v>
      </c>
      <c r="L300" s="68">
        <v>18177</v>
      </c>
      <c r="M300" s="68">
        <v>0</v>
      </c>
      <c r="N300" s="68">
        <v>18177</v>
      </c>
    </row>
    <row r="301" spans="1:14" x14ac:dyDescent="0.35">
      <c r="A301" s="12" t="s">
        <v>182</v>
      </c>
      <c r="B301" s="68">
        <v>-1176</v>
      </c>
      <c r="C301" s="68">
        <v>-777</v>
      </c>
      <c r="D301" s="68">
        <v>-3216</v>
      </c>
      <c r="E301" s="68">
        <v>-347</v>
      </c>
      <c r="F301" s="68">
        <v>-2869</v>
      </c>
      <c r="G301" s="68">
        <v>334</v>
      </c>
      <c r="H301" s="68">
        <v>-52</v>
      </c>
      <c r="I301" s="68">
        <v>386</v>
      </c>
      <c r="J301" s="68">
        <v>0</v>
      </c>
      <c r="K301" s="68">
        <v>-10</v>
      </c>
      <c r="L301" s="68">
        <v>-3669</v>
      </c>
      <c r="M301" s="68">
        <v>0</v>
      </c>
      <c r="N301" s="68">
        <v>-3669</v>
      </c>
    </row>
    <row r="302" spans="1:14" x14ac:dyDescent="0.35">
      <c r="A302" s="12" t="s">
        <v>183</v>
      </c>
      <c r="B302" s="68">
        <v>8895</v>
      </c>
      <c r="C302" s="68">
        <v>9300</v>
      </c>
      <c r="D302" s="68">
        <v>-2441</v>
      </c>
      <c r="E302" s="68">
        <v>-268</v>
      </c>
      <c r="F302" s="68">
        <v>-2173</v>
      </c>
      <c r="G302" s="68">
        <v>-765</v>
      </c>
      <c r="H302" s="68">
        <v>-137</v>
      </c>
      <c r="I302" s="68">
        <v>-628</v>
      </c>
      <c r="J302" s="68">
        <v>0</v>
      </c>
      <c r="K302" s="68">
        <v>-9</v>
      </c>
      <c r="L302" s="68">
        <v>6085</v>
      </c>
      <c r="M302" s="68">
        <v>0</v>
      </c>
      <c r="N302" s="68">
        <v>6085</v>
      </c>
    </row>
    <row r="303" spans="1:14" x14ac:dyDescent="0.35">
      <c r="A303" s="12" t="s">
        <v>184</v>
      </c>
      <c r="B303" s="68">
        <v>9921</v>
      </c>
      <c r="C303" s="68">
        <v>10222</v>
      </c>
      <c r="D303" s="68">
        <v>-91</v>
      </c>
      <c r="E303" s="68">
        <v>-462</v>
      </c>
      <c r="F303" s="68">
        <v>371</v>
      </c>
      <c r="G303" s="68">
        <v>-157</v>
      </c>
      <c r="H303" s="68">
        <v>161</v>
      </c>
      <c r="I303" s="68">
        <v>-318</v>
      </c>
      <c r="J303" s="68">
        <v>0</v>
      </c>
      <c r="K303" s="68">
        <v>-10</v>
      </c>
      <c r="L303" s="68">
        <v>9964</v>
      </c>
      <c r="M303" s="68">
        <v>0</v>
      </c>
      <c r="N303" s="68">
        <v>9964</v>
      </c>
    </row>
    <row r="304" spans="1:14" x14ac:dyDescent="0.35">
      <c r="A304" s="12" t="s">
        <v>185</v>
      </c>
      <c r="B304" s="68">
        <v>-13199</v>
      </c>
      <c r="C304" s="68">
        <v>-12892</v>
      </c>
      <c r="D304" s="68">
        <v>33</v>
      </c>
      <c r="E304" s="68">
        <v>-236</v>
      </c>
      <c r="F304" s="68">
        <v>269</v>
      </c>
      <c r="G304" s="68">
        <v>167</v>
      </c>
      <c r="H304" s="68">
        <v>-71</v>
      </c>
      <c r="I304" s="68">
        <v>238</v>
      </c>
      <c r="J304" s="68">
        <v>0</v>
      </c>
      <c r="K304" s="68">
        <v>-9</v>
      </c>
      <c r="L304" s="68">
        <v>-12701</v>
      </c>
      <c r="M304" s="68">
        <v>0</v>
      </c>
      <c r="N304" s="68">
        <v>-12701</v>
      </c>
    </row>
    <row r="305" spans="1:14" x14ac:dyDescent="0.35">
      <c r="A305" s="12" t="s">
        <v>186</v>
      </c>
      <c r="B305" s="68">
        <v>6437</v>
      </c>
      <c r="C305" s="68">
        <v>4712</v>
      </c>
      <c r="D305" s="68">
        <v>620</v>
      </c>
      <c r="E305" s="68">
        <v>1957</v>
      </c>
      <c r="F305" s="68">
        <v>-1337</v>
      </c>
      <c r="G305" s="68">
        <v>-168</v>
      </c>
      <c r="H305" s="68">
        <v>-232</v>
      </c>
      <c r="I305" s="68">
        <v>64</v>
      </c>
      <c r="J305" s="68">
        <v>0</v>
      </c>
      <c r="K305" s="68">
        <v>-9</v>
      </c>
      <c r="L305" s="68">
        <v>5155</v>
      </c>
      <c r="M305" s="68">
        <v>0</v>
      </c>
      <c r="N305" s="68">
        <v>5155</v>
      </c>
    </row>
    <row r="306" spans="1:14" x14ac:dyDescent="0.35">
      <c r="A306" s="12" t="s">
        <v>187</v>
      </c>
      <c r="B306" s="68">
        <v>10293</v>
      </c>
      <c r="C306" s="68">
        <v>10200</v>
      </c>
      <c r="D306" s="68">
        <v>-2058</v>
      </c>
      <c r="E306" s="68">
        <v>-24</v>
      </c>
      <c r="F306" s="68">
        <v>-2034</v>
      </c>
      <c r="G306" s="68">
        <v>614</v>
      </c>
      <c r="H306" s="68">
        <v>117</v>
      </c>
      <c r="I306" s="68">
        <v>497</v>
      </c>
      <c r="J306" s="68">
        <v>0</v>
      </c>
      <c r="K306" s="68">
        <v>-10</v>
      </c>
      <c r="L306" s="68">
        <v>8746</v>
      </c>
      <c r="M306" s="68">
        <v>0</v>
      </c>
      <c r="N306" s="68">
        <v>8746</v>
      </c>
    </row>
    <row r="307" spans="1:14" x14ac:dyDescent="0.35">
      <c r="A307" s="12" t="s">
        <v>188</v>
      </c>
      <c r="B307" s="68">
        <v>-5287</v>
      </c>
      <c r="C307" s="68">
        <v>-5201</v>
      </c>
      <c r="D307" s="68">
        <v>878</v>
      </c>
      <c r="E307" s="68">
        <v>100</v>
      </c>
      <c r="F307" s="68">
        <v>778</v>
      </c>
      <c r="G307" s="68">
        <v>-406</v>
      </c>
      <c r="H307" s="68">
        <v>-186</v>
      </c>
      <c r="I307" s="68">
        <v>-220</v>
      </c>
      <c r="J307" s="68">
        <v>0</v>
      </c>
      <c r="K307" s="68">
        <v>-10</v>
      </c>
      <c r="L307" s="68">
        <v>-4739</v>
      </c>
      <c r="M307" s="68">
        <v>1369</v>
      </c>
      <c r="N307" s="68">
        <v>-3370</v>
      </c>
    </row>
    <row r="308" spans="1:14" x14ac:dyDescent="0.35">
      <c r="A308" s="12" t="s">
        <v>189</v>
      </c>
      <c r="B308" s="68">
        <v>9388</v>
      </c>
      <c r="C308" s="68">
        <v>9110</v>
      </c>
      <c r="D308" s="68">
        <v>424</v>
      </c>
      <c r="E308" s="68">
        <v>296</v>
      </c>
      <c r="F308" s="68">
        <v>128</v>
      </c>
      <c r="G308" s="68">
        <v>3</v>
      </c>
      <c r="H308" s="68">
        <v>-18</v>
      </c>
      <c r="I308" s="68">
        <v>21</v>
      </c>
      <c r="J308" s="68">
        <v>0</v>
      </c>
      <c r="K308" s="68">
        <v>-9</v>
      </c>
      <c r="L308" s="68">
        <v>9528</v>
      </c>
      <c r="M308" s="68">
        <v>689</v>
      </c>
      <c r="N308" s="68">
        <v>10217</v>
      </c>
    </row>
    <row r="309" spans="1:14" x14ac:dyDescent="0.35">
      <c r="A309" s="12" t="s">
        <v>190</v>
      </c>
      <c r="B309" s="68">
        <v>16582</v>
      </c>
      <c r="C309" s="68">
        <v>15833</v>
      </c>
      <c r="D309" s="68">
        <v>-146</v>
      </c>
      <c r="E309" s="68">
        <v>118</v>
      </c>
      <c r="F309" s="68">
        <v>-264</v>
      </c>
      <c r="G309" s="68">
        <v>630</v>
      </c>
      <c r="H309" s="68">
        <v>631</v>
      </c>
      <c r="I309" s="68">
        <v>-1</v>
      </c>
      <c r="J309" s="68">
        <v>0</v>
      </c>
      <c r="K309" s="68">
        <v>-10</v>
      </c>
      <c r="L309" s="68">
        <v>16307</v>
      </c>
      <c r="M309" s="68">
        <v>692</v>
      </c>
      <c r="N309" s="68">
        <v>16999</v>
      </c>
    </row>
    <row r="310" spans="1:14" x14ac:dyDescent="0.35">
      <c r="A310" s="12" t="s">
        <v>191</v>
      </c>
      <c r="B310" s="68">
        <v>-22725</v>
      </c>
      <c r="C310" s="68">
        <v>-23170</v>
      </c>
      <c r="D310" s="68">
        <v>1370</v>
      </c>
      <c r="E310" s="68">
        <v>738</v>
      </c>
      <c r="F310" s="68">
        <v>632</v>
      </c>
      <c r="G310" s="68">
        <v>-288</v>
      </c>
      <c r="H310" s="68">
        <v>-293</v>
      </c>
      <c r="I310" s="68">
        <v>5</v>
      </c>
      <c r="J310" s="68">
        <v>0</v>
      </c>
      <c r="K310" s="68">
        <v>-9</v>
      </c>
      <c r="L310" s="68">
        <v>-22097</v>
      </c>
      <c r="M310" s="68">
        <v>-2306</v>
      </c>
      <c r="N310" s="68">
        <v>-24403</v>
      </c>
    </row>
    <row r="311" spans="1:14" x14ac:dyDescent="0.35">
      <c r="A311" s="12" t="s">
        <v>192</v>
      </c>
      <c r="B311" s="68">
        <v>1781</v>
      </c>
      <c r="C311" s="68">
        <v>2004</v>
      </c>
      <c r="D311" s="68">
        <v>2714</v>
      </c>
      <c r="E311" s="68">
        <v>-29</v>
      </c>
      <c r="F311" s="68">
        <v>2743</v>
      </c>
      <c r="G311" s="68">
        <v>-342</v>
      </c>
      <c r="H311" s="68">
        <v>-194</v>
      </c>
      <c r="I311" s="68">
        <v>-148</v>
      </c>
      <c r="J311" s="68">
        <v>0</v>
      </c>
      <c r="K311" s="68">
        <v>-9</v>
      </c>
      <c r="L311" s="68">
        <v>4367</v>
      </c>
      <c r="M311" s="68">
        <v>-638</v>
      </c>
      <c r="N311" s="68">
        <v>3729</v>
      </c>
    </row>
    <row r="312" spans="1:14" x14ac:dyDescent="0.35">
      <c r="A312" s="12" t="s">
        <v>193</v>
      </c>
      <c r="B312" s="68">
        <v>12353</v>
      </c>
      <c r="C312" s="68">
        <v>10961</v>
      </c>
      <c r="D312" s="68">
        <v>665</v>
      </c>
      <c r="E312" s="68">
        <v>1010</v>
      </c>
      <c r="F312" s="68">
        <v>-345</v>
      </c>
      <c r="G312" s="68">
        <v>620</v>
      </c>
      <c r="H312" s="68">
        <v>382</v>
      </c>
      <c r="I312" s="68">
        <v>238</v>
      </c>
      <c r="J312" s="68">
        <v>0</v>
      </c>
      <c r="K312" s="68">
        <v>-69</v>
      </c>
      <c r="L312" s="68">
        <v>12177</v>
      </c>
      <c r="M312" s="68">
        <v>-81</v>
      </c>
      <c r="N312" s="68">
        <v>12096</v>
      </c>
    </row>
    <row r="313" spans="1:14" x14ac:dyDescent="0.35">
      <c r="A313" s="12" t="s">
        <v>194</v>
      </c>
      <c r="B313" s="68">
        <v>2348</v>
      </c>
      <c r="C313" s="68">
        <v>2863</v>
      </c>
      <c r="D313" s="68">
        <v>-2256</v>
      </c>
      <c r="E313" s="68">
        <v>-115</v>
      </c>
      <c r="F313" s="68">
        <v>-2141</v>
      </c>
      <c r="G313" s="68">
        <v>-394</v>
      </c>
      <c r="H313" s="68">
        <v>-400</v>
      </c>
      <c r="I313" s="68">
        <v>6</v>
      </c>
      <c r="J313" s="68">
        <v>0</v>
      </c>
      <c r="K313" s="68">
        <v>-69</v>
      </c>
      <c r="L313" s="68">
        <v>144</v>
      </c>
      <c r="M313" s="68">
        <v>-2138</v>
      </c>
      <c r="N313" s="68">
        <v>-1994</v>
      </c>
    </row>
    <row r="314" spans="1:14" x14ac:dyDescent="0.35">
      <c r="A314" s="12" t="s">
        <v>195</v>
      </c>
      <c r="B314" s="68">
        <v>13549</v>
      </c>
      <c r="C314" s="68">
        <v>12867</v>
      </c>
      <c r="D314" s="68">
        <v>-1153</v>
      </c>
      <c r="E314" s="68">
        <v>491</v>
      </c>
      <c r="F314" s="68">
        <v>-1644</v>
      </c>
      <c r="G314" s="68">
        <v>199</v>
      </c>
      <c r="H314" s="68">
        <v>191</v>
      </c>
      <c r="I314" s="68">
        <v>8</v>
      </c>
      <c r="J314" s="68">
        <v>0</v>
      </c>
      <c r="K314" s="68">
        <v>-69</v>
      </c>
      <c r="L314" s="68">
        <v>11844</v>
      </c>
      <c r="M314" s="68">
        <v>-1607</v>
      </c>
      <c r="N314" s="68">
        <v>10237</v>
      </c>
    </row>
    <row r="315" spans="1:14" x14ac:dyDescent="0.35">
      <c r="A315" s="12" t="s">
        <v>196</v>
      </c>
      <c r="B315" s="68">
        <v>14965</v>
      </c>
      <c r="C315" s="68">
        <v>14950</v>
      </c>
      <c r="D315" s="68">
        <v>-1075</v>
      </c>
      <c r="E315" s="68">
        <v>-165</v>
      </c>
      <c r="F315" s="68">
        <v>-910</v>
      </c>
      <c r="G315" s="68">
        <v>280</v>
      </c>
      <c r="H315" s="68">
        <v>180</v>
      </c>
      <c r="I315" s="68">
        <v>100</v>
      </c>
      <c r="J315" s="68">
        <v>0</v>
      </c>
      <c r="K315" s="68">
        <v>-69</v>
      </c>
      <c r="L315" s="68">
        <v>14086</v>
      </c>
      <c r="M315" s="68">
        <v>-1990</v>
      </c>
      <c r="N315" s="68">
        <v>12096</v>
      </c>
    </row>
    <row r="316" spans="1:14" x14ac:dyDescent="0.35">
      <c r="A316" s="12" t="s">
        <v>197</v>
      </c>
      <c r="B316" s="68">
        <v>-12869</v>
      </c>
      <c r="C316" s="68">
        <v>-12947</v>
      </c>
      <c r="D316" s="68">
        <v>259</v>
      </c>
      <c r="E316" s="68">
        <v>33</v>
      </c>
      <c r="F316" s="68">
        <v>226</v>
      </c>
      <c r="G316" s="68">
        <v>320</v>
      </c>
      <c r="H316" s="68">
        <v>45</v>
      </c>
      <c r="I316" s="68">
        <v>275</v>
      </c>
      <c r="J316" s="68">
        <v>0</v>
      </c>
      <c r="K316" s="68">
        <v>-69</v>
      </c>
      <c r="L316" s="68">
        <v>-12437</v>
      </c>
      <c r="M316" s="68">
        <v>-1594</v>
      </c>
      <c r="N316" s="68">
        <v>-14031</v>
      </c>
    </row>
    <row r="317" spans="1:14" x14ac:dyDescent="0.35">
      <c r="A317" s="12" t="s">
        <v>198</v>
      </c>
      <c r="B317" s="68">
        <v>11578</v>
      </c>
      <c r="C317" s="68">
        <v>10984</v>
      </c>
      <c r="D317" s="68">
        <v>38</v>
      </c>
      <c r="E317" s="68">
        <v>537</v>
      </c>
      <c r="F317" s="68">
        <v>-499</v>
      </c>
      <c r="G317" s="68">
        <v>762</v>
      </c>
      <c r="H317" s="68">
        <v>57</v>
      </c>
      <c r="I317" s="68">
        <v>705</v>
      </c>
      <c r="J317" s="68">
        <v>0</v>
      </c>
      <c r="K317" s="68">
        <v>-70</v>
      </c>
      <c r="L317" s="68">
        <v>11714</v>
      </c>
      <c r="M317" s="68">
        <v>3020</v>
      </c>
      <c r="N317" s="68">
        <v>14734</v>
      </c>
    </row>
    <row r="318" spans="1:14" x14ac:dyDescent="0.35">
      <c r="A318" s="12" t="s">
        <v>199</v>
      </c>
      <c r="B318" s="68">
        <v>38903</v>
      </c>
      <c r="C318" s="68">
        <v>38701</v>
      </c>
      <c r="D318" s="68">
        <v>-365</v>
      </c>
      <c r="E318" s="68">
        <v>140</v>
      </c>
      <c r="F318" s="68">
        <v>-505</v>
      </c>
      <c r="G318" s="68">
        <v>1623</v>
      </c>
      <c r="H318" s="68">
        <v>62</v>
      </c>
      <c r="I318" s="68">
        <v>1561</v>
      </c>
      <c r="J318" s="68">
        <v>0</v>
      </c>
      <c r="K318" s="68">
        <v>-69</v>
      </c>
      <c r="L318" s="68">
        <v>39890</v>
      </c>
      <c r="M318" s="68">
        <v>1252</v>
      </c>
      <c r="N318" s="68">
        <v>41142</v>
      </c>
    </row>
    <row r="319" spans="1:14" x14ac:dyDescent="0.35">
      <c r="A319" s="12" t="s">
        <v>200</v>
      </c>
      <c r="B319" s="68">
        <v>7374</v>
      </c>
      <c r="C319" s="68">
        <v>7193</v>
      </c>
      <c r="D319" s="68">
        <v>672</v>
      </c>
      <c r="E319" s="68">
        <v>406</v>
      </c>
      <c r="F319" s="68">
        <v>266</v>
      </c>
      <c r="G319" s="68">
        <v>-97</v>
      </c>
      <c r="H319" s="68">
        <v>-225</v>
      </c>
      <c r="I319" s="68">
        <v>128</v>
      </c>
      <c r="J319" s="68">
        <v>0</v>
      </c>
      <c r="K319" s="68">
        <v>-129</v>
      </c>
      <c r="L319" s="68">
        <v>7639</v>
      </c>
      <c r="M319" s="68">
        <v>36544</v>
      </c>
      <c r="N319" s="68">
        <v>44183</v>
      </c>
    </row>
    <row r="320" spans="1:14" x14ac:dyDescent="0.35">
      <c r="A320" s="12" t="s">
        <v>201</v>
      </c>
      <c r="B320" s="68">
        <v>12225</v>
      </c>
      <c r="C320" s="68">
        <v>12307</v>
      </c>
      <c r="D320" s="68">
        <v>628</v>
      </c>
      <c r="E320" s="68">
        <v>-58</v>
      </c>
      <c r="F320" s="68">
        <v>686</v>
      </c>
      <c r="G320" s="68">
        <v>601</v>
      </c>
      <c r="H320" s="68">
        <v>-24</v>
      </c>
      <c r="I320" s="68">
        <v>625</v>
      </c>
      <c r="J320" s="68">
        <v>0</v>
      </c>
      <c r="K320" s="68">
        <v>-129</v>
      </c>
      <c r="L320" s="68">
        <v>13407</v>
      </c>
      <c r="M320" s="68">
        <v>30712</v>
      </c>
      <c r="N320" s="68">
        <v>44119</v>
      </c>
    </row>
    <row r="321" spans="1:14" x14ac:dyDescent="0.35">
      <c r="A321" s="12" t="s">
        <v>202</v>
      </c>
      <c r="B321" s="68">
        <v>47310</v>
      </c>
      <c r="C321" s="68">
        <v>46680</v>
      </c>
      <c r="D321" s="68">
        <v>1821</v>
      </c>
      <c r="E321" s="68">
        <v>322</v>
      </c>
      <c r="F321" s="68">
        <v>1499</v>
      </c>
      <c r="G321" s="68">
        <v>1288</v>
      </c>
      <c r="H321" s="68">
        <v>308</v>
      </c>
      <c r="I321" s="68">
        <v>980</v>
      </c>
      <c r="J321" s="68">
        <v>0</v>
      </c>
      <c r="K321" s="68">
        <v>-129</v>
      </c>
      <c r="L321" s="68">
        <v>49660</v>
      </c>
      <c r="M321" s="68">
        <v>6023</v>
      </c>
      <c r="N321" s="68">
        <v>55683</v>
      </c>
    </row>
    <row r="322" spans="1:14" x14ac:dyDescent="0.35">
      <c r="A322" s="12" t="s">
        <v>203</v>
      </c>
      <c r="B322" s="68">
        <v>-4277</v>
      </c>
      <c r="C322" s="68">
        <v>-2736</v>
      </c>
      <c r="D322" s="68">
        <v>498</v>
      </c>
      <c r="E322" s="68">
        <v>-1552</v>
      </c>
      <c r="F322" s="68">
        <v>2050</v>
      </c>
      <c r="G322" s="68">
        <v>979</v>
      </c>
      <c r="H322" s="68">
        <v>11</v>
      </c>
      <c r="I322" s="68">
        <v>968</v>
      </c>
      <c r="J322" s="68">
        <v>0</v>
      </c>
      <c r="K322" s="68">
        <v>-129</v>
      </c>
      <c r="L322" s="68">
        <v>-1388</v>
      </c>
      <c r="M322" s="68">
        <v>-29840</v>
      </c>
      <c r="N322" s="68">
        <v>-31228</v>
      </c>
    </row>
    <row r="323" spans="1:14" x14ac:dyDescent="0.35">
      <c r="A323" s="12" t="s">
        <v>204</v>
      </c>
      <c r="B323" s="68">
        <v>5004</v>
      </c>
      <c r="C323" s="68">
        <v>5054</v>
      </c>
      <c r="D323" s="68">
        <v>2487</v>
      </c>
      <c r="E323" s="68">
        <v>306</v>
      </c>
      <c r="F323" s="68">
        <v>2181</v>
      </c>
      <c r="G323" s="68">
        <v>501</v>
      </c>
      <c r="H323" s="68">
        <v>-356</v>
      </c>
      <c r="I323" s="68">
        <v>857</v>
      </c>
      <c r="J323" s="68">
        <v>0</v>
      </c>
      <c r="K323" s="68">
        <v>-129</v>
      </c>
      <c r="L323" s="68">
        <v>7913</v>
      </c>
      <c r="M323" s="68">
        <v>-12812</v>
      </c>
      <c r="N323" s="68">
        <v>-4899</v>
      </c>
    </row>
    <row r="324" spans="1:14" x14ac:dyDescent="0.35">
      <c r="A324" s="12" t="s">
        <v>205</v>
      </c>
      <c r="B324" s="68">
        <v>27719</v>
      </c>
      <c r="C324" s="68">
        <v>27993</v>
      </c>
      <c r="D324" s="68">
        <v>2429</v>
      </c>
      <c r="E324" s="68">
        <v>-212</v>
      </c>
      <c r="F324" s="68">
        <v>2641</v>
      </c>
      <c r="G324" s="68">
        <v>845</v>
      </c>
      <c r="H324" s="68">
        <v>-62</v>
      </c>
      <c r="I324" s="68">
        <v>907</v>
      </c>
      <c r="J324" s="68">
        <v>0</v>
      </c>
      <c r="K324" s="68">
        <v>171</v>
      </c>
      <c r="L324" s="68">
        <v>31438</v>
      </c>
      <c r="M324" s="68">
        <v>-13574</v>
      </c>
      <c r="N324" s="68">
        <v>17864</v>
      </c>
    </row>
    <row r="325" spans="1:14" x14ac:dyDescent="0.35">
      <c r="A325" s="12" t="s">
        <v>206</v>
      </c>
      <c r="B325" s="68">
        <v>11151</v>
      </c>
      <c r="C325" s="68">
        <v>11734</v>
      </c>
      <c r="D325" s="68">
        <v>-3254</v>
      </c>
      <c r="E325" s="68">
        <v>-475</v>
      </c>
      <c r="F325" s="68">
        <v>-2779</v>
      </c>
      <c r="G325" s="68">
        <v>216</v>
      </c>
      <c r="H325" s="68">
        <v>-108</v>
      </c>
      <c r="I325" s="68">
        <v>324</v>
      </c>
      <c r="J325" s="68">
        <v>0</v>
      </c>
      <c r="K325" s="68">
        <v>431</v>
      </c>
      <c r="L325" s="68">
        <v>9127</v>
      </c>
      <c r="M325" s="68">
        <v>-13002</v>
      </c>
      <c r="N325" s="68">
        <v>-3875</v>
      </c>
    </row>
    <row r="326" spans="1:14" x14ac:dyDescent="0.35">
      <c r="A326" s="12" t="s">
        <v>207</v>
      </c>
      <c r="B326" s="68">
        <v>20368</v>
      </c>
      <c r="C326" s="68">
        <v>20434</v>
      </c>
      <c r="D326" s="68">
        <v>-2125</v>
      </c>
      <c r="E326" s="68">
        <v>-198</v>
      </c>
      <c r="F326" s="68">
        <v>-1927</v>
      </c>
      <c r="G326" s="68">
        <v>371</v>
      </c>
      <c r="H326" s="68">
        <v>132</v>
      </c>
      <c r="I326" s="68">
        <v>239</v>
      </c>
      <c r="J326" s="68">
        <v>0</v>
      </c>
      <c r="K326" s="68">
        <v>193</v>
      </c>
      <c r="L326" s="68">
        <v>18873</v>
      </c>
      <c r="M326" s="68">
        <v>-12720</v>
      </c>
      <c r="N326" s="68">
        <v>6153</v>
      </c>
    </row>
    <row r="327" spans="1:14" x14ac:dyDescent="0.35">
      <c r="A327" s="12" t="s">
        <v>208</v>
      </c>
      <c r="B327" s="68">
        <v>22485</v>
      </c>
      <c r="C327" s="68">
        <v>22521</v>
      </c>
      <c r="D327" s="68">
        <v>434</v>
      </c>
      <c r="E327" s="68">
        <v>-86</v>
      </c>
      <c r="F327" s="68">
        <v>520</v>
      </c>
      <c r="G327" s="68">
        <v>323</v>
      </c>
      <c r="H327" s="68">
        <v>50</v>
      </c>
      <c r="I327" s="68">
        <v>273</v>
      </c>
      <c r="J327" s="68">
        <v>0</v>
      </c>
      <c r="K327" s="68">
        <v>-477</v>
      </c>
      <c r="L327" s="68">
        <v>22801</v>
      </c>
      <c r="M327" s="68">
        <v>-13083</v>
      </c>
      <c r="N327" s="68">
        <v>9718</v>
      </c>
    </row>
    <row r="328" spans="1:14" x14ac:dyDescent="0.35">
      <c r="A328" s="12" t="s">
        <v>209</v>
      </c>
      <c r="B328" s="68">
        <v>2405</v>
      </c>
      <c r="C328" s="68">
        <v>2188</v>
      </c>
      <c r="D328" s="68">
        <v>523</v>
      </c>
      <c r="E328" s="68">
        <v>-57</v>
      </c>
      <c r="F328" s="68">
        <v>580</v>
      </c>
      <c r="G328" s="68">
        <v>536</v>
      </c>
      <c r="H328" s="68">
        <v>274</v>
      </c>
      <c r="I328" s="68">
        <v>262</v>
      </c>
      <c r="J328" s="68">
        <v>0</v>
      </c>
      <c r="K328" s="68">
        <v>183</v>
      </c>
      <c r="L328" s="68">
        <v>3430</v>
      </c>
      <c r="M328" s="68">
        <v>2482</v>
      </c>
      <c r="N328" s="68">
        <v>5912</v>
      </c>
    </row>
    <row r="329" spans="1:14" x14ac:dyDescent="0.35">
      <c r="A329" s="12" t="s">
        <v>210</v>
      </c>
      <c r="B329" s="68">
        <v>11628</v>
      </c>
      <c r="C329" s="68">
        <v>11179</v>
      </c>
      <c r="D329" s="68">
        <v>456</v>
      </c>
      <c r="E329" s="68">
        <v>572</v>
      </c>
      <c r="F329" s="68">
        <v>-116</v>
      </c>
      <c r="G329" s="68">
        <v>223</v>
      </c>
      <c r="H329" s="68">
        <v>-123</v>
      </c>
      <c r="I329" s="68">
        <v>346</v>
      </c>
      <c r="J329" s="68">
        <v>0</v>
      </c>
      <c r="K329" s="68">
        <v>0</v>
      </c>
      <c r="L329" s="68">
        <v>11858</v>
      </c>
      <c r="M329" s="68">
        <v>2493</v>
      </c>
      <c r="N329" s="68">
        <v>14351</v>
      </c>
    </row>
    <row r="330" spans="1:14" x14ac:dyDescent="0.35">
      <c r="A330" s="12" t="s">
        <v>211</v>
      </c>
      <c r="B330" s="68">
        <v>23194</v>
      </c>
      <c r="C330" s="68">
        <v>23214</v>
      </c>
      <c r="D330" s="68">
        <v>-533</v>
      </c>
      <c r="E330" s="68">
        <v>55</v>
      </c>
      <c r="F330" s="68">
        <v>-588</v>
      </c>
      <c r="G330" s="68">
        <v>206</v>
      </c>
      <c r="H330" s="68">
        <v>-75</v>
      </c>
      <c r="I330" s="68">
        <v>281</v>
      </c>
      <c r="J330" s="68">
        <v>0</v>
      </c>
      <c r="K330" s="68">
        <v>-1485</v>
      </c>
      <c r="L330" s="68">
        <v>21402</v>
      </c>
      <c r="M330" s="68">
        <v>2376</v>
      </c>
      <c r="N330" s="68">
        <v>23778</v>
      </c>
    </row>
    <row r="331" spans="1:14" x14ac:dyDescent="0.35">
      <c r="A331" s="12" t="s">
        <v>212</v>
      </c>
      <c r="B331" s="68">
        <v>5453</v>
      </c>
      <c r="C331" s="68">
        <v>5250</v>
      </c>
      <c r="D331" s="68">
        <v>1089</v>
      </c>
      <c r="E331" s="68">
        <v>90</v>
      </c>
      <c r="F331" s="68">
        <v>999</v>
      </c>
      <c r="G331" s="68">
        <v>553</v>
      </c>
      <c r="H331" s="68">
        <v>113</v>
      </c>
      <c r="I331" s="68">
        <v>440</v>
      </c>
      <c r="J331" s="68">
        <v>0</v>
      </c>
      <c r="K331" s="68">
        <v>363</v>
      </c>
      <c r="L331" s="68">
        <v>7255</v>
      </c>
      <c r="M331" s="68">
        <v>2190</v>
      </c>
      <c r="N331" s="68">
        <v>9445</v>
      </c>
    </row>
    <row r="332" spans="1:14" x14ac:dyDescent="0.35">
      <c r="A332" s="12" t="s">
        <v>213</v>
      </c>
      <c r="B332" s="68">
        <v>13966</v>
      </c>
      <c r="C332" s="68">
        <v>14383</v>
      </c>
      <c r="D332" s="68">
        <v>1294</v>
      </c>
      <c r="E332" s="68">
        <v>-321</v>
      </c>
      <c r="F332" s="68">
        <v>1615</v>
      </c>
      <c r="G332" s="68">
        <v>132</v>
      </c>
      <c r="H332" s="68">
        <v>-96</v>
      </c>
      <c r="I332" s="68">
        <v>228</v>
      </c>
      <c r="J332" s="68">
        <v>0</v>
      </c>
      <c r="K332" s="68">
        <v>301</v>
      </c>
      <c r="L332" s="68">
        <v>16110</v>
      </c>
      <c r="M332" s="68">
        <v>2413</v>
      </c>
      <c r="N332" s="68">
        <v>18523</v>
      </c>
    </row>
    <row r="333" spans="1:14" x14ac:dyDescent="0.35">
      <c r="A333" s="12" t="s">
        <v>214</v>
      </c>
      <c r="B333" s="68">
        <v>57759</v>
      </c>
      <c r="C333" s="68">
        <v>57238</v>
      </c>
      <c r="D333" s="68">
        <v>720</v>
      </c>
      <c r="E333" s="68">
        <v>390</v>
      </c>
      <c r="F333" s="68">
        <v>330</v>
      </c>
      <c r="G333" s="68">
        <v>215</v>
      </c>
      <c r="H333" s="68">
        <v>131</v>
      </c>
      <c r="I333" s="68">
        <v>84</v>
      </c>
      <c r="J333" s="68">
        <v>0</v>
      </c>
      <c r="K333" s="68">
        <v>-1520</v>
      </c>
      <c r="L333" s="68">
        <v>56653</v>
      </c>
      <c r="M333" s="68">
        <v>-35152</v>
      </c>
      <c r="N333" s="68">
        <v>21501</v>
      </c>
    </row>
    <row r="334" spans="1:14" x14ac:dyDescent="0.35">
      <c r="A334" s="12" t="s">
        <v>215</v>
      </c>
      <c r="B334" s="68">
        <v>-2540</v>
      </c>
      <c r="C334" s="68">
        <v>-2801</v>
      </c>
      <c r="D334" s="68">
        <v>960</v>
      </c>
      <c r="E334" s="68">
        <v>-35</v>
      </c>
      <c r="F334" s="68">
        <v>995</v>
      </c>
      <c r="G334" s="68">
        <v>351</v>
      </c>
      <c r="H334" s="68">
        <v>296</v>
      </c>
      <c r="I334" s="68">
        <v>55</v>
      </c>
      <c r="J334" s="68">
        <v>0</v>
      </c>
      <c r="K334" s="68">
        <v>122</v>
      </c>
      <c r="L334" s="68">
        <v>-1368</v>
      </c>
      <c r="M334" s="68">
        <v>-14989</v>
      </c>
      <c r="N334" s="68">
        <v>-16357</v>
      </c>
    </row>
    <row r="335" spans="1:14" x14ac:dyDescent="0.35">
      <c r="A335" s="12" t="s">
        <v>216</v>
      </c>
      <c r="B335" s="68">
        <v>5778</v>
      </c>
      <c r="C335" s="68">
        <v>6091</v>
      </c>
      <c r="D335" s="68">
        <v>2767</v>
      </c>
      <c r="E335" s="68">
        <v>83</v>
      </c>
      <c r="F335" s="68">
        <v>2684</v>
      </c>
      <c r="G335" s="68">
        <v>-397</v>
      </c>
      <c r="H335" s="68">
        <v>-396</v>
      </c>
      <c r="I335" s="68">
        <v>-1</v>
      </c>
      <c r="J335" s="68">
        <v>0</v>
      </c>
      <c r="K335" s="68">
        <v>8</v>
      </c>
      <c r="L335" s="68">
        <v>8469</v>
      </c>
      <c r="M335" s="68">
        <v>-14875</v>
      </c>
      <c r="N335" s="68">
        <v>-6406</v>
      </c>
    </row>
    <row r="336" spans="1:14" x14ac:dyDescent="0.35">
      <c r="A336" s="12" t="s">
        <v>217</v>
      </c>
      <c r="B336" s="68">
        <v>26945</v>
      </c>
      <c r="C336" s="68">
        <v>26055</v>
      </c>
      <c r="D336" s="68">
        <v>1806</v>
      </c>
      <c r="E336" s="68">
        <v>350</v>
      </c>
      <c r="F336" s="68">
        <v>1456</v>
      </c>
      <c r="G336" s="68">
        <v>710</v>
      </c>
      <c r="H336" s="68">
        <v>540</v>
      </c>
      <c r="I336" s="68">
        <v>170</v>
      </c>
      <c r="J336" s="68">
        <v>0</v>
      </c>
      <c r="K336" s="68">
        <v>-2404</v>
      </c>
      <c r="L336" s="68">
        <v>26167</v>
      </c>
      <c r="M336" s="68">
        <v>-14561</v>
      </c>
      <c r="N336" s="68">
        <v>11606</v>
      </c>
    </row>
    <row r="337" spans="1:14" x14ac:dyDescent="0.35">
      <c r="A337" s="12" t="s">
        <v>218</v>
      </c>
      <c r="B337" s="68">
        <v>9149</v>
      </c>
      <c r="C337" s="68">
        <v>9331</v>
      </c>
      <c r="D337" s="68">
        <v>-2265</v>
      </c>
      <c r="E337" s="68">
        <v>268</v>
      </c>
      <c r="F337" s="68">
        <v>-2533</v>
      </c>
      <c r="G337" s="68">
        <v>-657</v>
      </c>
      <c r="H337" s="68">
        <v>-450</v>
      </c>
      <c r="I337" s="68">
        <v>-207</v>
      </c>
      <c r="J337" s="68">
        <v>0</v>
      </c>
      <c r="K337" s="68">
        <v>34</v>
      </c>
      <c r="L337" s="68">
        <v>6443</v>
      </c>
      <c r="M337" s="68">
        <v>-15476</v>
      </c>
      <c r="N337" s="68">
        <v>-9033</v>
      </c>
    </row>
    <row r="338" spans="1:14" x14ac:dyDescent="0.35">
      <c r="A338" s="12" t="s">
        <v>219</v>
      </c>
      <c r="B338" s="68">
        <v>17566</v>
      </c>
      <c r="C338" s="68">
        <v>15679</v>
      </c>
      <c r="D338" s="68">
        <v>-1332</v>
      </c>
      <c r="E338" s="68">
        <v>1811</v>
      </c>
      <c r="F338" s="68">
        <v>-3143</v>
      </c>
      <c r="G338" s="68">
        <v>18</v>
      </c>
      <c r="H338" s="68">
        <v>76</v>
      </c>
      <c r="I338" s="68">
        <v>-58</v>
      </c>
      <c r="J338" s="68">
        <v>0</v>
      </c>
      <c r="K338" s="68">
        <v>212</v>
      </c>
      <c r="L338" s="68">
        <v>14577</v>
      </c>
      <c r="M338" s="68">
        <v>-15248</v>
      </c>
      <c r="N338" s="68">
        <v>-671</v>
      </c>
    </row>
    <row r="339" spans="1:14" x14ac:dyDescent="0.35">
      <c r="A339" s="12" t="s">
        <v>220</v>
      </c>
      <c r="B339" s="68">
        <v>23600</v>
      </c>
      <c r="C339" s="68">
        <v>23395</v>
      </c>
      <c r="D339" s="68">
        <v>-1144</v>
      </c>
      <c r="E339" s="68">
        <v>176</v>
      </c>
      <c r="F339" s="68">
        <v>-1320</v>
      </c>
      <c r="G339" s="68">
        <v>-299</v>
      </c>
      <c r="H339" s="68">
        <v>29</v>
      </c>
      <c r="I339" s="68">
        <v>-328</v>
      </c>
      <c r="J339" s="68">
        <v>0</v>
      </c>
      <c r="K339" s="68">
        <v>-1530</v>
      </c>
      <c r="L339" s="68">
        <v>20422</v>
      </c>
      <c r="M339" s="68">
        <v>-13848</v>
      </c>
      <c r="N339" s="68">
        <v>6574</v>
      </c>
    </row>
    <row r="340" spans="1:14" x14ac:dyDescent="0.35">
      <c r="A340" s="12" t="s">
        <v>221</v>
      </c>
      <c r="B340" s="68">
        <v>-3370</v>
      </c>
      <c r="C340" s="68">
        <v>-3639</v>
      </c>
      <c r="D340" s="68">
        <v>642</v>
      </c>
      <c r="E340" s="68">
        <v>33</v>
      </c>
      <c r="F340" s="68">
        <v>609</v>
      </c>
      <c r="G340" s="68">
        <v>209</v>
      </c>
      <c r="H340" s="68">
        <v>236</v>
      </c>
      <c r="I340" s="68">
        <v>-27</v>
      </c>
      <c r="J340" s="68">
        <v>0</v>
      </c>
      <c r="K340" s="68">
        <v>63</v>
      </c>
      <c r="L340" s="68">
        <v>-2725</v>
      </c>
      <c r="M340" s="68">
        <v>-8756</v>
      </c>
      <c r="N340" s="68">
        <v>-11481</v>
      </c>
    </row>
    <row r="341" spans="1:14" x14ac:dyDescent="0.35">
      <c r="A341" s="12" t="s">
        <v>222</v>
      </c>
      <c r="B341" s="68">
        <v>5439</v>
      </c>
      <c r="C341" s="68">
        <v>5125</v>
      </c>
      <c r="D341" s="68">
        <v>664</v>
      </c>
      <c r="E341" s="68">
        <v>447</v>
      </c>
      <c r="F341" s="68">
        <v>217</v>
      </c>
      <c r="G341" s="68">
        <v>-50</v>
      </c>
      <c r="H341" s="68">
        <v>-133</v>
      </c>
      <c r="I341" s="68">
        <v>83</v>
      </c>
      <c r="J341" s="68">
        <v>0</v>
      </c>
      <c r="K341" s="68">
        <v>-36</v>
      </c>
      <c r="L341" s="68">
        <v>5703</v>
      </c>
      <c r="M341" s="68">
        <v>-8734</v>
      </c>
      <c r="N341" s="68">
        <v>-3031</v>
      </c>
    </row>
    <row r="342" spans="1:14" x14ac:dyDescent="0.35">
      <c r="A342" s="12" t="s">
        <v>223</v>
      </c>
      <c r="B342" s="68">
        <v>24689</v>
      </c>
      <c r="C342" s="68">
        <v>24442</v>
      </c>
      <c r="D342" s="68">
        <v>-1258</v>
      </c>
      <c r="E342" s="68">
        <v>278</v>
      </c>
      <c r="F342" s="68">
        <v>-1536</v>
      </c>
      <c r="G342" s="68">
        <v>106</v>
      </c>
      <c r="H342" s="68">
        <v>-31</v>
      </c>
      <c r="I342" s="68">
        <v>137</v>
      </c>
      <c r="J342" s="68">
        <v>0</v>
      </c>
      <c r="K342" s="68">
        <v>-2327</v>
      </c>
      <c r="L342" s="68">
        <v>20963</v>
      </c>
      <c r="M342" s="68">
        <v>-8738</v>
      </c>
      <c r="N342" s="68">
        <v>12225</v>
      </c>
    </row>
    <row r="343" spans="1:14" x14ac:dyDescent="0.35">
      <c r="A343" s="12" t="s">
        <v>224</v>
      </c>
      <c r="B343" s="68">
        <v>1101</v>
      </c>
      <c r="C343" s="68">
        <v>1260</v>
      </c>
      <c r="D343" s="68">
        <v>723</v>
      </c>
      <c r="E343" s="68">
        <v>-130</v>
      </c>
      <c r="F343" s="68">
        <v>853</v>
      </c>
      <c r="G343" s="68">
        <v>174</v>
      </c>
      <c r="H343" s="68">
        <v>-29</v>
      </c>
      <c r="I343" s="68">
        <v>203</v>
      </c>
      <c r="J343" s="68">
        <v>0</v>
      </c>
      <c r="K343" s="68">
        <v>82</v>
      </c>
      <c r="L343" s="68">
        <v>2239</v>
      </c>
      <c r="M343" s="68">
        <v>-8996</v>
      </c>
      <c r="N343" s="68">
        <v>-6757</v>
      </c>
    </row>
    <row r="344" spans="1:14" x14ac:dyDescent="0.35">
      <c r="A344" s="12" t="s">
        <v>225</v>
      </c>
      <c r="B344" s="68">
        <v>14909</v>
      </c>
      <c r="C344" s="68">
        <v>14880</v>
      </c>
      <c r="D344" s="68">
        <v>1563</v>
      </c>
      <c r="E344" s="68">
        <v>-184</v>
      </c>
      <c r="F344" s="68">
        <v>1747</v>
      </c>
      <c r="G344" s="68">
        <v>474</v>
      </c>
      <c r="H344" s="68">
        <v>213</v>
      </c>
      <c r="I344" s="68">
        <v>261</v>
      </c>
      <c r="J344" s="68">
        <v>0</v>
      </c>
      <c r="K344" s="68">
        <v>92</v>
      </c>
      <c r="L344" s="68">
        <v>17009</v>
      </c>
      <c r="M344" s="68">
        <v>-8970</v>
      </c>
      <c r="N344" s="68">
        <v>8039</v>
      </c>
    </row>
    <row r="345" spans="1:14" x14ac:dyDescent="0.35">
      <c r="A345" s="12" t="s">
        <v>226</v>
      </c>
      <c r="B345" s="68">
        <v>27477</v>
      </c>
      <c r="C345" s="68">
        <v>27700</v>
      </c>
      <c r="D345" s="68">
        <v>-873</v>
      </c>
      <c r="E345" s="68">
        <v>-353</v>
      </c>
      <c r="F345" s="68">
        <v>-520</v>
      </c>
      <c r="G345" s="68">
        <v>177</v>
      </c>
      <c r="H345" s="68">
        <v>130</v>
      </c>
      <c r="I345" s="68">
        <v>47</v>
      </c>
      <c r="J345" s="68">
        <v>0</v>
      </c>
      <c r="K345" s="68">
        <v>-1652</v>
      </c>
      <c r="L345" s="68">
        <v>25352</v>
      </c>
      <c r="M345" s="68">
        <v>-8994</v>
      </c>
      <c r="N345" s="68">
        <v>16358</v>
      </c>
    </row>
    <row r="346" spans="1:14" x14ac:dyDescent="0.35">
      <c r="A346" s="12" t="s">
        <v>227</v>
      </c>
      <c r="B346" s="68">
        <v>-16113</v>
      </c>
      <c r="C346" s="68">
        <v>-15978</v>
      </c>
      <c r="D346" s="68">
        <v>669</v>
      </c>
      <c r="E346" s="68">
        <v>-143</v>
      </c>
      <c r="F346" s="68">
        <v>812</v>
      </c>
      <c r="G346" s="68">
        <v>268</v>
      </c>
      <c r="H346" s="68">
        <v>8</v>
      </c>
      <c r="I346" s="68">
        <v>260</v>
      </c>
      <c r="J346" s="68">
        <v>0</v>
      </c>
      <c r="K346" s="68">
        <v>50</v>
      </c>
      <c r="L346" s="68">
        <v>-14991</v>
      </c>
      <c r="M346" s="68">
        <v>-7804</v>
      </c>
      <c r="N346" s="68">
        <v>-22795</v>
      </c>
    </row>
    <row r="347" spans="1:14" x14ac:dyDescent="0.35">
      <c r="A347" s="12" t="s">
        <v>228</v>
      </c>
      <c r="B347" s="68">
        <v>3274</v>
      </c>
      <c r="C347" s="68">
        <v>3769</v>
      </c>
      <c r="D347" s="68">
        <v>2758</v>
      </c>
      <c r="E347" s="68">
        <v>-239</v>
      </c>
      <c r="F347" s="68">
        <v>2997</v>
      </c>
      <c r="G347" s="68">
        <v>-120</v>
      </c>
      <c r="H347" s="68">
        <v>-256</v>
      </c>
      <c r="I347" s="68">
        <v>136</v>
      </c>
      <c r="J347" s="68">
        <v>0</v>
      </c>
      <c r="K347" s="68">
        <v>-42</v>
      </c>
      <c r="L347" s="68">
        <v>6365</v>
      </c>
      <c r="M347" s="68">
        <v>-7729</v>
      </c>
      <c r="N347" s="68">
        <v>-1364</v>
      </c>
    </row>
    <row r="348" spans="1:14" x14ac:dyDescent="0.35">
      <c r="A348" s="12" t="s">
        <v>229</v>
      </c>
      <c r="B348" s="68">
        <v>26292</v>
      </c>
      <c r="C348" s="68">
        <v>26104</v>
      </c>
      <c r="D348" s="68">
        <v>339</v>
      </c>
      <c r="E348" s="68">
        <v>-6</v>
      </c>
      <c r="F348" s="68">
        <v>345</v>
      </c>
      <c r="G348" s="68">
        <v>569</v>
      </c>
      <c r="H348" s="68">
        <v>194</v>
      </c>
      <c r="I348" s="68">
        <v>375</v>
      </c>
      <c r="J348" s="68">
        <v>0</v>
      </c>
      <c r="K348" s="68">
        <v>-2326</v>
      </c>
      <c r="L348" s="68">
        <v>24686</v>
      </c>
      <c r="M348" s="68">
        <v>-7891</v>
      </c>
      <c r="N348" s="68">
        <v>16795</v>
      </c>
    </row>
    <row r="349" spans="1:14" x14ac:dyDescent="0.35">
      <c r="A349" s="12" t="s">
        <v>230</v>
      </c>
      <c r="B349" s="68">
        <v>7024</v>
      </c>
      <c r="C349" s="68">
        <v>6555</v>
      </c>
      <c r="D349" s="68">
        <v>-3498</v>
      </c>
      <c r="E349" s="68">
        <v>137</v>
      </c>
      <c r="F349" s="68">
        <v>-3635</v>
      </c>
      <c r="G349" s="68">
        <v>366</v>
      </c>
      <c r="H349" s="68">
        <v>332</v>
      </c>
      <c r="I349" s="68">
        <v>34</v>
      </c>
      <c r="J349" s="68">
        <v>0</v>
      </c>
      <c r="K349" s="68">
        <v>3</v>
      </c>
      <c r="L349" s="68">
        <v>3426</v>
      </c>
      <c r="M349" s="68">
        <v>-7787</v>
      </c>
      <c r="N349" s="68">
        <v>-4361</v>
      </c>
    </row>
    <row r="350" spans="1:14" x14ac:dyDescent="0.35">
      <c r="A350" s="12" t="s">
        <v>231</v>
      </c>
      <c r="B350" s="68">
        <v>10151</v>
      </c>
      <c r="C350" s="68">
        <v>10564</v>
      </c>
      <c r="D350" s="68">
        <v>-614</v>
      </c>
      <c r="E350" s="68">
        <v>-15</v>
      </c>
      <c r="F350" s="68">
        <v>-599</v>
      </c>
      <c r="G350" s="68">
        <v>117</v>
      </c>
      <c r="H350" s="68">
        <v>-398</v>
      </c>
      <c r="I350" s="68">
        <v>515</v>
      </c>
      <c r="J350" s="68">
        <v>0</v>
      </c>
      <c r="K350" s="68">
        <v>78</v>
      </c>
      <c r="L350" s="68">
        <v>10145</v>
      </c>
      <c r="M350" s="68">
        <v>-7456</v>
      </c>
      <c r="N350" s="68">
        <v>2689</v>
      </c>
    </row>
    <row r="351" spans="1:14" x14ac:dyDescent="0.35">
      <c r="A351" s="12" t="s">
        <v>232</v>
      </c>
      <c r="B351" s="68">
        <v>22821</v>
      </c>
      <c r="C351" s="68">
        <v>22851</v>
      </c>
      <c r="D351" s="68">
        <v>-583</v>
      </c>
      <c r="E351" s="68">
        <v>-55</v>
      </c>
      <c r="F351" s="68">
        <v>-528</v>
      </c>
      <c r="G351" s="68">
        <v>-677</v>
      </c>
      <c r="H351" s="68">
        <v>25</v>
      </c>
      <c r="I351" s="68">
        <v>-702</v>
      </c>
      <c r="J351" s="68">
        <v>0</v>
      </c>
      <c r="K351" s="68">
        <v>-2252</v>
      </c>
      <c r="L351" s="68">
        <v>19339</v>
      </c>
      <c r="M351" s="68">
        <v>-7703</v>
      </c>
      <c r="N351" s="68">
        <v>11636</v>
      </c>
    </row>
    <row r="352" spans="1:14" x14ac:dyDescent="0.35">
      <c r="A352" s="12" t="s">
        <v>233</v>
      </c>
      <c r="B352" s="68">
        <v>-5140</v>
      </c>
      <c r="C352" s="68">
        <v>-5477</v>
      </c>
      <c r="D352" s="68">
        <v>-1464</v>
      </c>
      <c r="E352" s="68">
        <v>99</v>
      </c>
      <c r="F352" s="68">
        <v>-1563</v>
      </c>
      <c r="G352" s="68">
        <v>602</v>
      </c>
      <c r="H352" s="68">
        <v>238</v>
      </c>
      <c r="I352" s="68">
        <v>364</v>
      </c>
      <c r="J352" s="68">
        <v>0</v>
      </c>
      <c r="K352" s="68">
        <v>-290</v>
      </c>
      <c r="L352" s="68">
        <v>-6629</v>
      </c>
      <c r="M352" s="68">
        <v>-13743</v>
      </c>
      <c r="N352" s="68">
        <v>-20372</v>
      </c>
    </row>
    <row r="353" spans="1:14" x14ac:dyDescent="0.35">
      <c r="A353" s="12" t="s">
        <v>234</v>
      </c>
      <c r="B353" s="68">
        <v>9702</v>
      </c>
      <c r="C353" s="68">
        <v>9483</v>
      </c>
      <c r="D353" s="68">
        <v>1398</v>
      </c>
      <c r="E353" s="68">
        <v>517</v>
      </c>
      <c r="F353" s="68">
        <v>881</v>
      </c>
      <c r="G353" s="68">
        <v>119</v>
      </c>
      <c r="H353" s="68">
        <v>-298</v>
      </c>
      <c r="I353" s="68">
        <v>417</v>
      </c>
      <c r="J353" s="68">
        <v>0</v>
      </c>
      <c r="K353" s="68">
        <v>-77</v>
      </c>
      <c r="L353" s="68">
        <v>10923</v>
      </c>
      <c r="M353" s="68">
        <v>-13677</v>
      </c>
      <c r="N353" s="68">
        <v>-2754</v>
      </c>
    </row>
    <row r="354" spans="1:14" x14ac:dyDescent="0.35">
      <c r="A354" s="12" t="s">
        <v>235</v>
      </c>
      <c r="B354" s="68">
        <v>22044</v>
      </c>
      <c r="C354" s="68">
        <v>22091</v>
      </c>
      <c r="D354" s="68">
        <v>120</v>
      </c>
      <c r="E354" s="68">
        <v>-104</v>
      </c>
      <c r="F354" s="68">
        <v>224</v>
      </c>
      <c r="G354" s="68">
        <v>412</v>
      </c>
      <c r="H354" s="68">
        <v>57</v>
      </c>
      <c r="I354" s="68">
        <v>355</v>
      </c>
      <c r="J354" s="68">
        <v>0</v>
      </c>
      <c r="K354" s="68">
        <v>-3165</v>
      </c>
      <c r="L354" s="68">
        <v>19458</v>
      </c>
      <c r="M354" s="68">
        <v>-13727</v>
      </c>
      <c r="N354" s="68">
        <v>5731</v>
      </c>
    </row>
    <row r="355" spans="1:14" x14ac:dyDescent="0.35">
      <c r="A355" s="12" t="s">
        <v>236</v>
      </c>
      <c r="B355" s="68">
        <v>-3060</v>
      </c>
      <c r="C355" s="68">
        <v>-2958</v>
      </c>
      <c r="D355" s="68">
        <v>1409</v>
      </c>
      <c r="E355" s="68">
        <v>38</v>
      </c>
      <c r="F355" s="68">
        <v>1371</v>
      </c>
      <c r="G355" s="68">
        <v>-125</v>
      </c>
      <c r="H355" s="68">
        <v>-140</v>
      </c>
      <c r="I355" s="68">
        <v>15</v>
      </c>
      <c r="J355" s="68">
        <v>0</v>
      </c>
      <c r="K355" s="68">
        <v>110</v>
      </c>
      <c r="L355" s="68">
        <v>-1564</v>
      </c>
      <c r="M355" s="68">
        <v>-14265</v>
      </c>
      <c r="N355" s="68">
        <v>-15829</v>
      </c>
    </row>
    <row r="356" spans="1:14" x14ac:dyDescent="0.35">
      <c r="A356" s="12" t="s">
        <v>237</v>
      </c>
      <c r="B356" s="68">
        <v>9571</v>
      </c>
      <c r="C356" s="68">
        <v>9240</v>
      </c>
      <c r="D356" s="68">
        <v>489</v>
      </c>
      <c r="E356" s="68">
        <v>244</v>
      </c>
      <c r="F356" s="68">
        <v>245</v>
      </c>
      <c r="G356" s="68">
        <v>-36</v>
      </c>
      <c r="H356" s="68">
        <v>87</v>
      </c>
      <c r="I356" s="68">
        <v>-123</v>
      </c>
      <c r="J356" s="68">
        <v>0</v>
      </c>
      <c r="K356" s="68">
        <v>105</v>
      </c>
      <c r="L356" s="68">
        <v>9798</v>
      </c>
      <c r="M356" s="68">
        <v>-14463</v>
      </c>
      <c r="N356" s="68">
        <v>-4665</v>
      </c>
    </row>
    <row r="357" spans="1:14" x14ac:dyDescent="0.35">
      <c r="A357" s="12" t="s">
        <v>238</v>
      </c>
      <c r="B357" s="68">
        <v>24131</v>
      </c>
      <c r="C357" s="68">
        <v>23357</v>
      </c>
      <c r="D357" s="68">
        <v>463</v>
      </c>
      <c r="E357" s="68">
        <v>554</v>
      </c>
      <c r="F357" s="68">
        <v>-91</v>
      </c>
      <c r="G357" s="68">
        <v>249</v>
      </c>
      <c r="H357" s="68">
        <v>220</v>
      </c>
      <c r="I357" s="68">
        <v>29</v>
      </c>
      <c r="J357" s="68">
        <v>0</v>
      </c>
      <c r="K357" s="68">
        <v>-2241</v>
      </c>
      <c r="L357" s="68">
        <v>21828</v>
      </c>
      <c r="M357" s="68">
        <v>-14453</v>
      </c>
      <c r="N357" s="68">
        <v>7375</v>
      </c>
    </row>
    <row r="358" spans="1:14" x14ac:dyDescent="0.35">
      <c r="A358" s="12" t="s">
        <v>239</v>
      </c>
      <c r="B358" s="68">
        <v>-17022</v>
      </c>
      <c r="C358" s="68">
        <v>-16681</v>
      </c>
      <c r="D358" s="68">
        <v>-429</v>
      </c>
      <c r="E358" s="68">
        <v>-84</v>
      </c>
      <c r="F358" s="68">
        <v>-345</v>
      </c>
      <c r="G358" s="68">
        <v>64</v>
      </c>
      <c r="H358" s="68">
        <v>-257</v>
      </c>
      <c r="I358" s="68">
        <v>321</v>
      </c>
      <c r="J358" s="68">
        <v>0</v>
      </c>
      <c r="K358" s="68">
        <v>-269</v>
      </c>
      <c r="L358" s="68">
        <v>-17315</v>
      </c>
      <c r="M358" s="68">
        <v>-18337</v>
      </c>
      <c r="N358" s="68">
        <v>-35652</v>
      </c>
    </row>
    <row r="359" spans="1:14" x14ac:dyDescent="0.35">
      <c r="A359" s="12" t="s">
        <v>240</v>
      </c>
      <c r="B359" s="68">
        <v>5170</v>
      </c>
      <c r="C359" s="68">
        <v>5351</v>
      </c>
      <c r="D359" s="68">
        <v>1389</v>
      </c>
      <c r="E359" s="68">
        <v>-17</v>
      </c>
      <c r="F359" s="68">
        <v>1406</v>
      </c>
      <c r="G359" s="68">
        <v>157</v>
      </c>
      <c r="H359" s="68">
        <v>-164</v>
      </c>
      <c r="I359" s="68">
        <v>321</v>
      </c>
      <c r="J359" s="68">
        <v>0</v>
      </c>
      <c r="K359" s="68">
        <v>-72</v>
      </c>
      <c r="L359" s="68">
        <v>6825</v>
      </c>
      <c r="M359" s="68">
        <v>-18283</v>
      </c>
      <c r="N359" s="68">
        <v>-11458</v>
      </c>
    </row>
    <row r="360" spans="1:14" x14ac:dyDescent="0.35">
      <c r="A360" s="12" t="s">
        <v>241</v>
      </c>
      <c r="B360" s="68">
        <v>32280</v>
      </c>
      <c r="C360" s="68">
        <v>24268</v>
      </c>
      <c r="D360" s="68">
        <v>9348</v>
      </c>
      <c r="E360" s="68">
        <v>7479</v>
      </c>
      <c r="F360" s="68">
        <v>1869</v>
      </c>
      <c r="G360" s="68">
        <v>1138</v>
      </c>
      <c r="H360" s="68">
        <v>533</v>
      </c>
      <c r="I360" s="68">
        <v>605</v>
      </c>
      <c r="J360" s="68">
        <v>0</v>
      </c>
      <c r="K360" s="68">
        <v>-3182</v>
      </c>
      <c r="L360" s="68">
        <v>31572</v>
      </c>
      <c r="M360" s="68">
        <v>-18171</v>
      </c>
      <c r="N360" s="68">
        <v>13401</v>
      </c>
    </row>
    <row r="361" spans="1:14" x14ac:dyDescent="0.35">
      <c r="A361" s="12" t="s">
        <v>242</v>
      </c>
      <c r="B361" s="68">
        <v>-7349</v>
      </c>
      <c r="C361" s="68">
        <v>-6859</v>
      </c>
      <c r="D361" s="68">
        <v>-1909</v>
      </c>
      <c r="E361" s="68">
        <v>-40</v>
      </c>
      <c r="F361" s="68">
        <v>-1869</v>
      </c>
      <c r="G361" s="68">
        <v>-88</v>
      </c>
      <c r="H361" s="68">
        <v>-450</v>
      </c>
      <c r="I361" s="68">
        <v>362</v>
      </c>
      <c r="J361" s="68">
        <v>0</v>
      </c>
      <c r="K361" s="68">
        <v>113</v>
      </c>
      <c r="L361" s="68">
        <v>-8743</v>
      </c>
      <c r="M361" s="68">
        <v>-18249</v>
      </c>
      <c r="N361" s="68">
        <v>-26992</v>
      </c>
    </row>
    <row r="362" spans="1:14" x14ac:dyDescent="0.35">
      <c r="A362" s="12" t="s">
        <v>243</v>
      </c>
      <c r="B362" s="68">
        <v>12879</v>
      </c>
      <c r="C362" s="68">
        <v>12856</v>
      </c>
      <c r="D362" s="68">
        <v>-1894</v>
      </c>
      <c r="E362" s="68">
        <v>170</v>
      </c>
      <c r="F362" s="68">
        <v>-2064</v>
      </c>
      <c r="G362" s="68">
        <v>502</v>
      </c>
      <c r="H362" s="68">
        <v>-147</v>
      </c>
      <c r="I362" s="68">
        <v>649</v>
      </c>
      <c r="J362" s="68">
        <v>0</v>
      </c>
      <c r="K362" s="68">
        <v>120</v>
      </c>
      <c r="L362" s="68">
        <v>11584</v>
      </c>
      <c r="M362" s="68">
        <v>-18288</v>
      </c>
      <c r="N362" s="68">
        <v>-6704</v>
      </c>
    </row>
    <row r="363" spans="1:14" x14ac:dyDescent="0.35">
      <c r="A363" s="12" t="s">
        <v>244</v>
      </c>
      <c r="B363" s="68">
        <v>21252</v>
      </c>
      <c r="C363" s="68">
        <v>20994</v>
      </c>
      <c r="D363" s="68">
        <v>-1379</v>
      </c>
      <c r="E363" s="68">
        <v>258</v>
      </c>
      <c r="F363" s="68">
        <v>-1637</v>
      </c>
      <c r="G363" s="68">
        <v>532</v>
      </c>
      <c r="H363" s="68">
        <v>0</v>
      </c>
      <c r="I363" s="68">
        <v>532</v>
      </c>
      <c r="J363" s="68">
        <v>0</v>
      </c>
      <c r="K363" s="68">
        <v>-2305</v>
      </c>
      <c r="L363" s="68">
        <v>17842</v>
      </c>
      <c r="M363" s="68">
        <v>-18284</v>
      </c>
      <c r="N363" s="68">
        <v>-442</v>
      </c>
    </row>
    <row r="364" spans="1:14" x14ac:dyDescent="0.35">
      <c r="A364" s="12" t="s">
        <v>245</v>
      </c>
      <c r="B364" s="68">
        <v>-4358</v>
      </c>
      <c r="C364" s="68">
        <v>-4720</v>
      </c>
      <c r="D364" s="68">
        <v>-1112</v>
      </c>
      <c r="E364" s="68">
        <v>363</v>
      </c>
      <c r="F364" s="68">
        <v>-1475</v>
      </c>
      <c r="G364" s="68">
        <v>421</v>
      </c>
      <c r="H364" s="68">
        <v>-1</v>
      </c>
      <c r="I364" s="68">
        <v>422</v>
      </c>
      <c r="J364" s="68">
        <v>0</v>
      </c>
      <c r="K364" s="68">
        <v>-293</v>
      </c>
      <c r="L364" s="68">
        <v>-5704</v>
      </c>
      <c r="M364" s="68">
        <v>-2743</v>
      </c>
      <c r="N364" s="68">
        <v>-8447</v>
      </c>
    </row>
    <row r="365" spans="1:14" x14ac:dyDescent="0.35">
      <c r="A365" s="12" t="s">
        <v>246</v>
      </c>
      <c r="B365" s="68">
        <v>8582</v>
      </c>
      <c r="C365" s="68">
        <v>8637</v>
      </c>
      <c r="D365" s="68">
        <v>517</v>
      </c>
      <c r="E365" s="68">
        <v>-48</v>
      </c>
      <c r="F365" s="68">
        <v>565</v>
      </c>
      <c r="G365" s="68">
        <v>322</v>
      </c>
      <c r="H365" s="68">
        <v>-7</v>
      </c>
      <c r="I365" s="68">
        <v>329</v>
      </c>
      <c r="J365" s="68">
        <v>0</v>
      </c>
      <c r="K365" s="68">
        <v>-64</v>
      </c>
      <c r="L365" s="68">
        <v>9412</v>
      </c>
      <c r="M365" s="68">
        <v>-2767</v>
      </c>
      <c r="N365" s="68">
        <v>6645</v>
      </c>
    </row>
    <row r="366" spans="1:14" x14ac:dyDescent="0.35">
      <c r="A366" s="12" t="s">
        <v>247</v>
      </c>
      <c r="B366" s="68">
        <v>21927</v>
      </c>
      <c r="C366" s="68">
        <v>22068</v>
      </c>
      <c r="D366" s="68">
        <v>-220</v>
      </c>
      <c r="E366" s="68">
        <v>-136</v>
      </c>
      <c r="F366" s="68">
        <v>-84</v>
      </c>
      <c r="G366" s="68">
        <v>286</v>
      </c>
      <c r="H366" s="68">
        <v>-5</v>
      </c>
      <c r="I366" s="68">
        <v>291</v>
      </c>
      <c r="J366" s="68">
        <v>0</v>
      </c>
      <c r="K366" s="68">
        <v>-3686</v>
      </c>
      <c r="L366" s="68">
        <v>18448</v>
      </c>
      <c r="M366" s="68">
        <v>-2758</v>
      </c>
      <c r="N366" s="68">
        <v>15690</v>
      </c>
    </row>
    <row r="367" spans="1:14" x14ac:dyDescent="0.35">
      <c r="A367" s="12" t="s">
        <v>248</v>
      </c>
      <c r="B367" s="68">
        <v>2915</v>
      </c>
      <c r="C367" s="68">
        <v>3060</v>
      </c>
      <c r="D367" s="68">
        <v>827</v>
      </c>
      <c r="E367" s="68">
        <v>-134</v>
      </c>
      <c r="F367" s="68">
        <v>961</v>
      </c>
      <c r="G367" s="68">
        <v>235</v>
      </c>
      <c r="H367" s="68">
        <v>-11</v>
      </c>
      <c r="I367" s="68">
        <v>246</v>
      </c>
      <c r="J367" s="68">
        <v>0</v>
      </c>
      <c r="K367" s="68">
        <v>135</v>
      </c>
      <c r="L367" s="68">
        <v>4257</v>
      </c>
      <c r="M367" s="68">
        <v>-3133</v>
      </c>
      <c r="N367" s="68">
        <v>1124</v>
      </c>
    </row>
    <row r="368" spans="1:14" x14ac:dyDescent="0.35">
      <c r="A368" s="12" t="s">
        <v>249</v>
      </c>
      <c r="B368" s="68">
        <v>12452</v>
      </c>
      <c r="C368" s="68">
        <v>11974</v>
      </c>
      <c r="D368" s="68">
        <v>52</v>
      </c>
      <c r="E368" s="68">
        <v>478</v>
      </c>
      <c r="F368" s="68">
        <v>-426</v>
      </c>
      <c r="G368" s="68">
        <v>346</v>
      </c>
      <c r="H368" s="68">
        <v>0</v>
      </c>
      <c r="I368" s="68">
        <v>346</v>
      </c>
      <c r="J368" s="68">
        <v>0</v>
      </c>
      <c r="K368" s="68">
        <v>140</v>
      </c>
      <c r="L368" s="68">
        <v>12512</v>
      </c>
      <c r="M368" s="68">
        <v>-3149</v>
      </c>
      <c r="N368" s="68">
        <v>9363</v>
      </c>
    </row>
    <row r="369" spans="1:14" x14ac:dyDescent="0.35">
      <c r="A369" s="12" t="s">
        <v>250</v>
      </c>
      <c r="B369" s="68">
        <v>22820</v>
      </c>
      <c r="C369" s="68">
        <v>22638</v>
      </c>
      <c r="D369" s="68">
        <v>374</v>
      </c>
      <c r="E369" s="68">
        <v>180</v>
      </c>
      <c r="F369" s="68">
        <v>194</v>
      </c>
      <c r="G369" s="68">
        <v>274</v>
      </c>
      <c r="H369" s="68">
        <v>2</v>
      </c>
      <c r="I369" s="68">
        <v>272</v>
      </c>
      <c r="J369" s="68">
        <v>0</v>
      </c>
      <c r="K369" s="68">
        <v>-2498</v>
      </c>
      <c r="L369" s="68">
        <v>20788</v>
      </c>
      <c r="M369" s="68">
        <v>-3124</v>
      </c>
      <c r="N369" s="68">
        <v>17664</v>
      </c>
    </row>
    <row r="370" spans="1:14" x14ac:dyDescent="0.35">
      <c r="A370" s="12" t="s">
        <v>251</v>
      </c>
      <c r="B370" s="68">
        <v>-17107</v>
      </c>
      <c r="C370" s="68">
        <v>-17069</v>
      </c>
      <c r="D370" s="68">
        <v>-129</v>
      </c>
      <c r="E370" s="68">
        <v>-31</v>
      </c>
      <c r="F370" s="68">
        <v>-98</v>
      </c>
      <c r="G370" s="68">
        <v>51</v>
      </c>
      <c r="H370" s="68">
        <v>-7</v>
      </c>
      <c r="I370" s="68">
        <v>58</v>
      </c>
      <c r="J370" s="68">
        <v>0</v>
      </c>
      <c r="K370" s="68">
        <v>-336</v>
      </c>
      <c r="L370" s="68">
        <v>-17483</v>
      </c>
      <c r="M370" s="68">
        <v>-11246</v>
      </c>
      <c r="N370" s="68">
        <v>-28729</v>
      </c>
    </row>
    <row r="371" spans="1:14" x14ac:dyDescent="0.35">
      <c r="A371" s="12" t="s">
        <v>252</v>
      </c>
      <c r="B371" s="68">
        <v>-1222</v>
      </c>
      <c r="C371" s="68">
        <v>-1382</v>
      </c>
      <c r="D371" s="68">
        <v>2215</v>
      </c>
      <c r="E371" s="68">
        <v>160</v>
      </c>
      <c r="F371" s="68">
        <v>2055</v>
      </c>
      <c r="G371" s="68">
        <v>-157</v>
      </c>
      <c r="H371" s="68">
        <v>0</v>
      </c>
      <c r="I371" s="68">
        <v>-157</v>
      </c>
      <c r="J371" s="68">
        <v>0</v>
      </c>
      <c r="K371" s="68">
        <v>-52</v>
      </c>
      <c r="L371" s="68">
        <v>624</v>
      </c>
      <c r="M371" s="68">
        <v>-11239</v>
      </c>
      <c r="N371" s="68">
        <v>-10615</v>
      </c>
    </row>
    <row r="372" spans="1:14" x14ac:dyDescent="0.35">
      <c r="A372" s="12" t="s">
        <v>253</v>
      </c>
      <c r="B372" s="68">
        <v>23071</v>
      </c>
      <c r="C372" s="68">
        <v>22398</v>
      </c>
      <c r="D372" s="68">
        <v>4002</v>
      </c>
      <c r="E372" s="68">
        <v>406</v>
      </c>
      <c r="F372" s="68">
        <v>3596</v>
      </c>
      <c r="G372" s="68">
        <v>801</v>
      </c>
      <c r="H372" s="68">
        <v>267</v>
      </c>
      <c r="I372" s="68">
        <v>534</v>
      </c>
      <c r="J372" s="68">
        <v>0</v>
      </c>
      <c r="K372" s="68">
        <v>-3854</v>
      </c>
      <c r="L372" s="68">
        <v>23347</v>
      </c>
      <c r="M372" s="68">
        <v>-11306</v>
      </c>
      <c r="N372" s="68">
        <v>12041</v>
      </c>
    </row>
    <row r="373" spans="1:14" x14ac:dyDescent="0.35">
      <c r="A373" s="12" t="s">
        <v>254</v>
      </c>
      <c r="B373" s="68">
        <v>7689</v>
      </c>
      <c r="C373" s="68">
        <v>7619</v>
      </c>
      <c r="D373" s="68">
        <v>-9006</v>
      </c>
      <c r="E373" s="68">
        <v>371</v>
      </c>
      <c r="F373" s="68">
        <v>-9377</v>
      </c>
      <c r="G373" s="68">
        <v>-538</v>
      </c>
      <c r="H373" s="68">
        <v>-301</v>
      </c>
      <c r="I373" s="68">
        <v>-237</v>
      </c>
      <c r="J373" s="68">
        <v>0</v>
      </c>
      <c r="K373" s="68">
        <v>135</v>
      </c>
      <c r="L373" s="68">
        <v>-1790</v>
      </c>
      <c r="M373" s="68">
        <v>-11300</v>
      </c>
      <c r="N373" s="68">
        <v>-13090</v>
      </c>
    </row>
    <row r="374" spans="1:14" x14ac:dyDescent="0.35">
      <c r="A374" s="12" t="s">
        <v>255</v>
      </c>
      <c r="B374" s="68">
        <v>9582</v>
      </c>
      <c r="C374" s="68">
        <v>9687</v>
      </c>
      <c r="D374" s="68">
        <v>-324</v>
      </c>
      <c r="E374" s="68">
        <v>-97</v>
      </c>
      <c r="F374" s="68">
        <v>-227</v>
      </c>
      <c r="G374" s="68">
        <v>-26</v>
      </c>
      <c r="H374" s="68">
        <v>-8</v>
      </c>
      <c r="I374" s="68">
        <v>-18</v>
      </c>
      <c r="J374" s="68">
        <v>0</v>
      </c>
      <c r="K374" s="68">
        <v>137</v>
      </c>
      <c r="L374" s="68">
        <v>9474</v>
      </c>
      <c r="M374" s="68">
        <v>-11189</v>
      </c>
      <c r="N374" s="68">
        <v>-1715</v>
      </c>
    </row>
    <row r="375" spans="1:14" x14ac:dyDescent="0.35">
      <c r="A375" s="12" t="s">
        <v>256</v>
      </c>
      <c r="B375" s="68">
        <v>11489</v>
      </c>
      <c r="C375" s="68">
        <v>11612</v>
      </c>
      <c r="D375" s="68">
        <v>-75</v>
      </c>
      <c r="E375" s="68">
        <v>-115</v>
      </c>
      <c r="F375" s="68">
        <v>40</v>
      </c>
      <c r="G375" s="68">
        <v>172</v>
      </c>
      <c r="H375" s="68">
        <v>-8</v>
      </c>
      <c r="I375" s="68">
        <v>180</v>
      </c>
      <c r="J375" s="68">
        <v>0</v>
      </c>
      <c r="K375" s="68">
        <v>-2536</v>
      </c>
      <c r="L375" s="68">
        <v>9173</v>
      </c>
      <c r="M375" s="68">
        <v>-11314</v>
      </c>
      <c r="N375" s="68">
        <v>-2141</v>
      </c>
    </row>
    <row r="376" spans="1:14" x14ac:dyDescent="0.35">
      <c r="A376" s="12" t="s">
        <v>257</v>
      </c>
      <c r="B376" s="68">
        <v>-8414</v>
      </c>
      <c r="C376" s="68">
        <v>-8276</v>
      </c>
      <c r="D376" s="68">
        <v>-882</v>
      </c>
      <c r="E376" s="68">
        <v>-129</v>
      </c>
      <c r="F376" s="68">
        <v>-753</v>
      </c>
      <c r="G376" s="68">
        <v>53</v>
      </c>
      <c r="H376" s="68">
        <v>-9</v>
      </c>
      <c r="I376" s="68">
        <v>62</v>
      </c>
      <c r="J376" s="68">
        <v>0</v>
      </c>
      <c r="K376" s="68">
        <v>-355</v>
      </c>
      <c r="L376" s="68">
        <v>-9460</v>
      </c>
      <c r="M376" s="68">
        <v>-4590</v>
      </c>
      <c r="N376" s="68">
        <v>-14050</v>
      </c>
    </row>
    <row r="377" spans="1:14" x14ac:dyDescent="0.35">
      <c r="A377" s="12" t="s">
        <v>258</v>
      </c>
      <c r="B377" s="68">
        <v>9098</v>
      </c>
      <c r="C377" s="68">
        <v>9232</v>
      </c>
      <c r="D377" s="68">
        <v>-87</v>
      </c>
      <c r="E377" s="68">
        <v>-124</v>
      </c>
      <c r="F377" s="68">
        <v>37</v>
      </c>
      <c r="G377" s="68">
        <v>458</v>
      </c>
      <c r="H377" s="68">
        <v>-10</v>
      </c>
      <c r="I377" s="68">
        <v>468</v>
      </c>
      <c r="J377" s="68">
        <v>0</v>
      </c>
      <c r="K377" s="68">
        <v>-58</v>
      </c>
      <c r="L377" s="68">
        <v>9545</v>
      </c>
      <c r="M377" s="68">
        <v>-4484</v>
      </c>
      <c r="N377" s="68">
        <v>5061</v>
      </c>
    </row>
    <row r="378" spans="1:14" x14ac:dyDescent="0.35">
      <c r="A378" s="12" t="s">
        <v>259</v>
      </c>
      <c r="B378" s="68">
        <v>13665</v>
      </c>
      <c r="C378" s="68">
        <v>13637</v>
      </c>
      <c r="D378" s="68">
        <v>1442</v>
      </c>
      <c r="E378" s="68">
        <v>35</v>
      </c>
      <c r="F378" s="68">
        <v>1407</v>
      </c>
      <c r="G378" s="68">
        <v>-25</v>
      </c>
      <c r="H378" s="68">
        <v>-7</v>
      </c>
      <c r="I378" s="68">
        <v>-18</v>
      </c>
      <c r="J378" s="68">
        <v>0</v>
      </c>
      <c r="K378" s="68">
        <v>-3709</v>
      </c>
      <c r="L378" s="68">
        <v>11345</v>
      </c>
      <c r="M378" s="68">
        <v>-4521</v>
      </c>
      <c r="N378" s="68">
        <v>6824</v>
      </c>
    </row>
    <row r="379" spans="1:14" x14ac:dyDescent="0.35">
      <c r="A379" s="12" t="s">
        <v>260</v>
      </c>
      <c r="B379" s="68">
        <v>-7218</v>
      </c>
      <c r="C379" s="68">
        <v>-6621</v>
      </c>
      <c r="D379" s="68">
        <v>945</v>
      </c>
      <c r="E379" s="68">
        <v>34</v>
      </c>
      <c r="F379" s="68">
        <v>911</v>
      </c>
      <c r="G379" s="68">
        <v>-816</v>
      </c>
      <c r="H379" s="68">
        <v>-631</v>
      </c>
      <c r="I379" s="68">
        <v>-185</v>
      </c>
      <c r="J379" s="68">
        <v>0</v>
      </c>
      <c r="K379" s="68">
        <v>142</v>
      </c>
      <c r="L379" s="68">
        <v>-6350</v>
      </c>
      <c r="M379" s="68">
        <v>-4733</v>
      </c>
      <c r="N379" s="68">
        <v>-11083</v>
      </c>
    </row>
    <row r="380" spans="1:14" x14ac:dyDescent="0.35">
      <c r="A380" s="12" t="s">
        <v>261</v>
      </c>
      <c r="B380" s="68">
        <v>10106</v>
      </c>
      <c r="C380" s="68">
        <v>10050</v>
      </c>
      <c r="D380" s="68">
        <v>2253</v>
      </c>
      <c r="E380" s="68">
        <v>-3</v>
      </c>
      <c r="F380" s="68">
        <v>2256</v>
      </c>
      <c r="G380" s="68">
        <v>327</v>
      </c>
      <c r="H380" s="68">
        <v>59</v>
      </c>
      <c r="I380" s="68">
        <v>268</v>
      </c>
      <c r="J380" s="68">
        <v>0</v>
      </c>
      <c r="K380" s="68">
        <v>144</v>
      </c>
      <c r="L380" s="68">
        <v>12774</v>
      </c>
      <c r="M380" s="68">
        <v>-4536</v>
      </c>
      <c r="N380" s="68">
        <v>8238</v>
      </c>
    </row>
    <row r="381" spans="1:14" x14ac:dyDescent="0.35">
      <c r="A381" s="12" t="s">
        <v>262</v>
      </c>
      <c r="B381" s="68">
        <v>22204</v>
      </c>
      <c r="C381" s="68">
        <v>22388</v>
      </c>
      <c r="D381" s="68">
        <v>1358</v>
      </c>
      <c r="E381" s="68">
        <v>-118</v>
      </c>
      <c r="F381" s="68">
        <v>1476</v>
      </c>
      <c r="G381" s="68">
        <v>184</v>
      </c>
      <c r="H381" s="68">
        <v>-66</v>
      </c>
      <c r="I381" s="68">
        <v>250</v>
      </c>
      <c r="J381" s="68">
        <v>0</v>
      </c>
      <c r="K381" s="68">
        <v>-2534</v>
      </c>
      <c r="L381" s="68">
        <v>21396</v>
      </c>
      <c r="M381" s="68">
        <v>-4425</v>
      </c>
      <c r="N381" s="68">
        <v>16971</v>
      </c>
    </row>
    <row r="382" spans="1:14" x14ac:dyDescent="0.35">
      <c r="A382" s="12" t="s">
        <v>263</v>
      </c>
      <c r="B382" s="68">
        <v>-14163</v>
      </c>
      <c r="C382" s="68">
        <v>-14083</v>
      </c>
      <c r="D382" s="68">
        <v>156</v>
      </c>
      <c r="E382" s="68">
        <v>-50</v>
      </c>
      <c r="F382" s="68">
        <v>206</v>
      </c>
      <c r="G382" s="68">
        <v>290</v>
      </c>
      <c r="H382" s="68">
        <v>-30</v>
      </c>
      <c r="I382" s="68">
        <v>320</v>
      </c>
      <c r="J382" s="68">
        <v>0</v>
      </c>
      <c r="K382" s="68">
        <v>-357</v>
      </c>
      <c r="L382" s="68">
        <v>-13994</v>
      </c>
      <c r="M382" s="68">
        <v>-1932</v>
      </c>
      <c r="N382" s="68">
        <v>-15926</v>
      </c>
    </row>
    <row r="383" spans="1:14" x14ac:dyDescent="0.35">
      <c r="A383" s="12" t="s">
        <v>264</v>
      </c>
      <c r="B383" s="68">
        <v>4895</v>
      </c>
      <c r="C383" s="68">
        <v>4981</v>
      </c>
      <c r="D383" s="68">
        <v>-320</v>
      </c>
      <c r="E383" s="68">
        <v>-7</v>
      </c>
      <c r="F383" s="68">
        <v>-313</v>
      </c>
      <c r="G383" s="68">
        <v>135</v>
      </c>
      <c r="H383" s="68">
        <v>-79</v>
      </c>
      <c r="I383" s="68">
        <v>214</v>
      </c>
      <c r="J383" s="68">
        <v>0</v>
      </c>
      <c r="K383" s="68">
        <v>-52</v>
      </c>
      <c r="L383" s="68">
        <v>4744</v>
      </c>
      <c r="M383" s="68">
        <v>-1881</v>
      </c>
      <c r="N383" s="68">
        <v>2863</v>
      </c>
    </row>
    <row r="384" spans="1:14" x14ac:dyDescent="0.35">
      <c r="A384" s="12" t="s">
        <v>265</v>
      </c>
      <c r="B384" s="68">
        <v>19500</v>
      </c>
      <c r="C384" s="68">
        <v>19585</v>
      </c>
      <c r="D384" s="68">
        <v>1353</v>
      </c>
      <c r="E384" s="68">
        <v>-80</v>
      </c>
      <c r="F384" s="68">
        <v>1433</v>
      </c>
      <c r="G384" s="68">
        <v>452</v>
      </c>
      <c r="H384" s="68">
        <v>-5</v>
      </c>
      <c r="I384" s="68">
        <v>457</v>
      </c>
      <c r="J384" s="68">
        <v>0</v>
      </c>
      <c r="K384" s="68">
        <v>-3643</v>
      </c>
      <c r="L384" s="68">
        <v>17747</v>
      </c>
      <c r="M384" s="68">
        <v>-1546</v>
      </c>
      <c r="N384" s="68">
        <v>16201</v>
      </c>
    </row>
    <row r="385" spans="1:14" x14ac:dyDescent="0.35">
      <c r="A385" s="12" t="s">
        <v>266</v>
      </c>
      <c r="B385" s="68">
        <v>4048</v>
      </c>
      <c r="C385" s="68">
        <v>4120</v>
      </c>
      <c r="D385" s="68">
        <v>-6724</v>
      </c>
      <c r="E385" s="68">
        <v>-54</v>
      </c>
      <c r="F385" s="68">
        <v>-6670</v>
      </c>
      <c r="G385" s="68">
        <v>474</v>
      </c>
      <c r="H385" s="68">
        <v>-18</v>
      </c>
      <c r="I385" s="68">
        <v>492</v>
      </c>
      <c r="J385" s="68">
        <v>0</v>
      </c>
      <c r="K385" s="68">
        <v>150</v>
      </c>
      <c r="L385" s="68">
        <v>-1980</v>
      </c>
      <c r="M385" s="68">
        <v>-1833</v>
      </c>
      <c r="N385" s="68">
        <v>-3813</v>
      </c>
    </row>
    <row r="386" spans="1:14" x14ac:dyDescent="0.35">
      <c r="A386" s="12" t="s">
        <v>267</v>
      </c>
      <c r="B386" s="68">
        <v>13268</v>
      </c>
      <c r="C386" s="68">
        <v>13329</v>
      </c>
      <c r="D386" s="68">
        <v>-457</v>
      </c>
      <c r="E386" s="68">
        <v>-52</v>
      </c>
      <c r="F386" s="68">
        <v>-405</v>
      </c>
      <c r="G386" s="68">
        <v>459</v>
      </c>
      <c r="H386" s="68">
        <v>-9</v>
      </c>
      <c r="I386" s="68">
        <v>468</v>
      </c>
      <c r="J386" s="68">
        <v>0</v>
      </c>
      <c r="K386" s="68">
        <v>146</v>
      </c>
      <c r="L386" s="68">
        <v>13477</v>
      </c>
      <c r="M386" s="68">
        <v>-1833</v>
      </c>
      <c r="N386" s="68">
        <v>11644</v>
      </c>
    </row>
    <row r="387" spans="1:14" x14ac:dyDescent="0.35">
      <c r="A387" s="12" t="s">
        <v>268</v>
      </c>
      <c r="B387" s="68">
        <v>17455</v>
      </c>
      <c r="C387" s="68">
        <v>17553</v>
      </c>
      <c r="D387" s="68">
        <v>12</v>
      </c>
      <c r="E387" s="68">
        <v>-90</v>
      </c>
      <c r="F387" s="68">
        <v>102</v>
      </c>
      <c r="G387" s="68">
        <v>572</v>
      </c>
      <c r="H387" s="68">
        <v>-8</v>
      </c>
      <c r="I387" s="68">
        <v>580</v>
      </c>
      <c r="J387" s="68">
        <v>0</v>
      </c>
      <c r="K387" s="68">
        <v>-2550</v>
      </c>
      <c r="L387" s="68">
        <v>15587</v>
      </c>
      <c r="M387" s="68">
        <v>-1832</v>
      </c>
      <c r="N387" s="68">
        <v>13755</v>
      </c>
    </row>
    <row r="388" spans="1:14" x14ac:dyDescent="0.35">
      <c r="A388" s="12" t="s">
        <v>269</v>
      </c>
      <c r="B388" s="68">
        <v>-3072</v>
      </c>
      <c r="C388" s="68">
        <v>-3291</v>
      </c>
      <c r="D388" s="68">
        <v>-1517</v>
      </c>
      <c r="E388" s="68">
        <v>108</v>
      </c>
      <c r="F388" s="68">
        <v>-1625</v>
      </c>
      <c r="G388" s="68">
        <v>537</v>
      </c>
      <c r="H388" s="68">
        <v>111</v>
      </c>
      <c r="I388" s="68">
        <v>426</v>
      </c>
      <c r="J388" s="68">
        <v>0</v>
      </c>
      <c r="K388" s="68">
        <v>-375</v>
      </c>
      <c r="L388" s="68">
        <v>-4646</v>
      </c>
      <c r="M388" s="68">
        <v>378</v>
      </c>
      <c r="N388" s="68">
        <v>-4268</v>
      </c>
    </row>
    <row r="389" spans="1:14" x14ac:dyDescent="0.35">
      <c r="A389" s="12" t="s">
        <v>270</v>
      </c>
      <c r="B389" s="68">
        <v>2567</v>
      </c>
      <c r="C389" s="68">
        <v>2426</v>
      </c>
      <c r="D389" s="68">
        <v>1217</v>
      </c>
      <c r="E389" s="68">
        <v>171</v>
      </c>
      <c r="F389" s="68">
        <v>1046</v>
      </c>
      <c r="G389" s="68">
        <v>490</v>
      </c>
      <c r="H389" s="68">
        <v>-30</v>
      </c>
      <c r="I389" s="68">
        <v>520</v>
      </c>
      <c r="J389" s="68">
        <v>0</v>
      </c>
      <c r="K389" s="68">
        <v>-53</v>
      </c>
      <c r="L389" s="68">
        <v>4080</v>
      </c>
      <c r="M389" s="68">
        <v>378</v>
      </c>
      <c r="N389" s="68">
        <v>4458</v>
      </c>
    </row>
    <row r="390" spans="1:14" x14ac:dyDescent="0.35">
      <c r="A390" s="12" t="s">
        <v>271</v>
      </c>
      <c r="B390" s="68">
        <v>20812</v>
      </c>
      <c r="C390" s="68">
        <v>20732</v>
      </c>
      <c r="D390" s="68">
        <v>1571</v>
      </c>
      <c r="E390" s="68">
        <v>188</v>
      </c>
      <c r="F390" s="68">
        <v>1383</v>
      </c>
      <c r="G390" s="68">
        <v>413</v>
      </c>
      <c r="H390" s="68">
        <v>-108</v>
      </c>
      <c r="I390" s="68">
        <v>521</v>
      </c>
      <c r="J390" s="68">
        <v>0</v>
      </c>
      <c r="K390" s="68">
        <v>-3378</v>
      </c>
      <c r="L390" s="68">
        <v>19338</v>
      </c>
      <c r="M390" s="68">
        <v>378</v>
      </c>
      <c r="N390" s="68">
        <v>19716</v>
      </c>
    </row>
    <row r="391" spans="1:14" x14ac:dyDescent="0.35">
      <c r="A391" s="12" t="s">
        <v>272</v>
      </c>
      <c r="B391" s="68">
        <v>-4663</v>
      </c>
      <c r="C391" s="68">
        <v>-5053</v>
      </c>
      <c r="D391" s="68">
        <v>1256</v>
      </c>
      <c r="E391" s="68">
        <v>157</v>
      </c>
      <c r="F391" s="68">
        <v>1099</v>
      </c>
      <c r="G391" s="68">
        <v>665</v>
      </c>
      <c r="H391" s="68">
        <v>233</v>
      </c>
      <c r="I391" s="68">
        <v>432</v>
      </c>
      <c r="J391" s="68">
        <v>0</v>
      </c>
      <c r="K391" s="68">
        <v>149</v>
      </c>
      <c r="L391" s="68">
        <v>-2983</v>
      </c>
      <c r="M391" s="68">
        <v>378</v>
      </c>
      <c r="N391" s="68">
        <v>-2605</v>
      </c>
    </row>
    <row r="392" spans="1:14" x14ac:dyDescent="0.35">
      <c r="A392" s="12" t="s">
        <v>273</v>
      </c>
      <c r="B392" s="68">
        <v>6779</v>
      </c>
      <c r="C392" s="68">
        <v>6731</v>
      </c>
      <c r="D392" s="68">
        <v>1546</v>
      </c>
      <c r="E392" s="68">
        <v>-6</v>
      </c>
      <c r="F392" s="68">
        <v>1552</v>
      </c>
      <c r="G392" s="68">
        <v>529</v>
      </c>
      <c r="H392" s="68">
        <v>54</v>
      </c>
      <c r="I392" s="68">
        <v>475</v>
      </c>
      <c r="J392" s="68">
        <v>0</v>
      </c>
      <c r="K392" s="68">
        <v>145</v>
      </c>
      <c r="L392" s="68">
        <v>8951</v>
      </c>
      <c r="M392" s="68">
        <v>378</v>
      </c>
      <c r="N392" s="68">
        <v>9329</v>
      </c>
    </row>
    <row r="393" spans="1:14" x14ac:dyDescent="0.35">
      <c r="A393" s="12" t="s">
        <v>274</v>
      </c>
      <c r="B393" s="68">
        <v>22338</v>
      </c>
      <c r="C393" s="68">
        <v>22012</v>
      </c>
      <c r="D393" s="68">
        <v>1949</v>
      </c>
      <c r="E393" s="68">
        <v>226</v>
      </c>
      <c r="F393" s="68">
        <v>1723</v>
      </c>
      <c r="G393" s="68">
        <v>549</v>
      </c>
      <c r="H393" s="68">
        <v>100</v>
      </c>
      <c r="I393" s="68">
        <v>449</v>
      </c>
      <c r="J393" s="68">
        <v>0</v>
      </c>
      <c r="K393" s="68">
        <v>-2613</v>
      </c>
      <c r="L393" s="68">
        <v>21897</v>
      </c>
      <c r="M393" s="68">
        <v>379</v>
      </c>
      <c r="N393" s="68">
        <v>22276</v>
      </c>
    </row>
    <row r="394" spans="1:14" x14ac:dyDescent="0.35">
      <c r="A394" s="12" t="s">
        <v>275</v>
      </c>
      <c r="B394" s="68">
        <v>-19094</v>
      </c>
      <c r="C394" s="68">
        <v>-19046</v>
      </c>
      <c r="D394" s="68">
        <v>112</v>
      </c>
      <c r="E394" s="68">
        <v>152</v>
      </c>
      <c r="F394" s="68">
        <v>-40</v>
      </c>
      <c r="G394" s="68">
        <v>2403</v>
      </c>
      <c r="H394" s="68">
        <v>-200</v>
      </c>
      <c r="I394" s="68">
        <v>2603</v>
      </c>
      <c r="J394" s="68">
        <v>0</v>
      </c>
      <c r="K394" s="68">
        <v>-387</v>
      </c>
      <c r="L394" s="68">
        <v>-16918</v>
      </c>
      <c r="M394" s="68">
        <v>-2265</v>
      </c>
      <c r="N394" s="68">
        <v>-19183</v>
      </c>
    </row>
    <row r="395" spans="1:14" x14ac:dyDescent="0.35">
      <c r="A395" s="12" t="s">
        <v>276</v>
      </c>
      <c r="B395" s="68">
        <v>2842</v>
      </c>
      <c r="C395" s="68">
        <v>2743</v>
      </c>
      <c r="D395" s="68">
        <v>-361</v>
      </c>
      <c r="E395" s="68">
        <v>129</v>
      </c>
      <c r="F395" s="68">
        <v>-490</v>
      </c>
      <c r="G395" s="68">
        <v>-760</v>
      </c>
      <c r="H395" s="68">
        <v>-30</v>
      </c>
      <c r="I395" s="68">
        <v>-730</v>
      </c>
      <c r="J395" s="68">
        <v>0</v>
      </c>
      <c r="K395" s="68">
        <v>-96</v>
      </c>
      <c r="L395" s="68">
        <v>1526</v>
      </c>
      <c r="M395" s="68">
        <v>-2265</v>
      </c>
      <c r="N395" s="68">
        <v>-739</v>
      </c>
    </row>
    <row r="396" spans="1:14" x14ac:dyDescent="0.35">
      <c r="A396" s="12" t="s">
        <v>277</v>
      </c>
      <c r="B396" s="68">
        <v>21260</v>
      </c>
      <c r="C396" s="68">
        <v>21402</v>
      </c>
      <c r="D396" s="68">
        <v>1303</v>
      </c>
      <c r="E396" s="68">
        <v>-200</v>
      </c>
      <c r="F396" s="68">
        <v>1503</v>
      </c>
      <c r="G396" s="68">
        <v>918</v>
      </c>
      <c r="H396" s="68">
        <v>58</v>
      </c>
      <c r="I396" s="68">
        <v>860</v>
      </c>
      <c r="J396" s="68">
        <v>0</v>
      </c>
      <c r="K396" s="68">
        <v>-84</v>
      </c>
      <c r="L396" s="68">
        <v>23539</v>
      </c>
      <c r="M396" s="68">
        <v>-2265</v>
      </c>
      <c r="N396" s="68">
        <v>21274</v>
      </c>
    </row>
    <row r="397" spans="1:14" x14ac:dyDescent="0.35">
      <c r="A397" s="12" t="s">
        <v>278</v>
      </c>
      <c r="B397" s="68">
        <v>-760</v>
      </c>
      <c r="C397" s="68">
        <v>-1218</v>
      </c>
      <c r="D397" s="68">
        <v>-3860</v>
      </c>
      <c r="E397" s="68">
        <v>712</v>
      </c>
      <c r="F397" s="68">
        <v>-4572</v>
      </c>
      <c r="G397" s="68">
        <v>-246</v>
      </c>
      <c r="H397" s="68">
        <v>-254</v>
      </c>
      <c r="I397" s="68">
        <v>8</v>
      </c>
      <c r="J397" s="68">
        <v>0</v>
      </c>
      <c r="K397" s="68">
        <v>1509</v>
      </c>
      <c r="L397" s="68">
        <v>-3815</v>
      </c>
      <c r="M397" s="68">
        <v>-2265</v>
      </c>
      <c r="N397" s="68">
        <v>-6080</v>
      </c>
    </row>
    <row r="398" spans="1:14" x14ac:dyDescent="0.35">
      <c r="A398" s="12" t="s">
        <v>279</v>
      </c>
      <c r="B398" s="68">
        <v>12131</v>
      </c>
      <c r="C398" s="68">
        <v>12272</v>
      </c>
      <c r="D398" s="68">
        <v>395</v>
      </c>
      <c r="E398" s="68">
        <v>-143</v>
      </c>
      <c r="F398" s="68">
        <v>538</v>
      </c>
      <c r="G398" s="68">
        <v>249</v>
      </c>
      <c r="H398" s="68">
        <v>2</v>
      </c>
      <c r="I398" s="68">
        <v>247</v>
      </c>
      <c r="J398" s="68">
        <v>0</v>
      </c>
      <c r="K398" s="68">
        <v>169</v>
      </c>
      <c r="L398" s="68">
        <v>13085</v>
      </c>
      <c r="M398" s="68">
        <v>-2265</v>
      </c>
      <c r="N398" s="68">
        <v>10820</v>
      </c>
    </row>
    <row r="399" spans="1:14" x14ac:dyDescent="0.35">
      <c r="A399" s="12" t="s">
        <v>280</v>
      </c>
      <c r="B399" s="68">
        <v>16998</v>
      </c>
      <c r="C399" s="68">
        <v>17139</v>
      </c>
      <c r="D399" s="68">
        <v>-81</v>
      </c>
      <c r="E399" s="68">
        <v>-84</v>
      </c>
      <c r="F399" s="68">
        <v>3</v>
      </c>
      <c r="G399" s="68">
        <v>170</v>
      </c>
      <c r="H399" s="68">
        <v>-57</v>
      </c>
      <c r="I399" s="68">
        <v>227</v>
      </c>
      <c r="J399" s="68">
        <v>0</v>
      </c>
      <c r="K399" s="68">
        <v>-3014</v>
      </c>
      <c r="L399" s="68">
        <v>14214</v>
      </c>
      <c r="M399" s="68">
        <v>-2262</v>
      </c>
      <c r="N399" s="68">
        <v>11952</v>
      </c>
    </row>
    <row r="400" spans="1:14" x14ac:dyDescent="0.35">
      <c r="A400" s="12" t="s">
        <v>281</v>
      </c>
      <c r="B400" s="68">
        <v>-915</v>
      </c>
      <c r="C400" s="68">
        <v>-1243</v>
      </c>
      <c r="D400" s="68">
        <v>-1468</v>
      </c>
      <c r="E400" s="68">
        <v>75</v>
      </c>
      <c r="F400" s="68">
        <v>-1543</v>
      </c>
      <c r="G400" s="68">
        <v>26</v>
      </c>
      <c r="H400" s="68">
        <v>253</v>
      </c>
      <c r="I400" s="68">
        <v>-227</v>
      </c>
      <c r="J400" s="68">
        <v>0</v>
      </c>
      <c r="K400" s="68">
        <v>33</v>
      </c>
      <c r="L400" s="68">
        <v>-2652</v>
      </c>
      <c r="M400" s="68">
        <v>-1110</v>
      </c>
      <c r="N400" s="68">
        <v>-3762</v>
      </c>
    </row>
    <row r="401" spans="1:14" x14ac:dyDescent="0.35">
      <c r="A401" s="12" t="s">
        <v>282</v>
      </c>
      <c r="B401" s="68">
        <v>-1474</v>
      </c>
      <c r="C401" s="68">
        <v>-1435</v>
      </c>
      <c r="D401" s="68">
        <v>475</v>
      </c>
      <c r="E401" s="68">
        <v>-45</v>
      </c>
      <c r="F401" s="68">
        <v>520</v>
      </c>
      <c r="G401" s="68">
        <v>42</v>
      </c>
      <c r="H401" s="68">
        <v>6</v>
      </c>
      <c r="I401" s="68">
        <v>36</v>
      </c>
      <c r="J401" s="68">
        <v>0</v>
      </c>
      <c r="K401" s="68">
        <v>-549</v>
      </c>
      <c r="L401" s="68">
        <v>-1467</v>
      </c>
      <c r="M401" s="68">
        <v>-1110</v>
      </c>
      <c r="N401" s="68">
        <v>-2577</v>
      </c>
    </row>
    <row r="402" spans="1:14" x14ac:dyDescent="0.35">
      <c r="A402" s="12" t="s">
        <v>283</v>
      </c>
      <c r="B402" s="68">
        <v>20370</v>
      </c>
      <c r="C402" s="68">
        <v>20621</v>
      </c>
      <c r="D402" s="68">
        <v>-253</v>
      </c>
      <c r="E402" s="68">
        <v>-235</v>
      </c>
      <c r="F402" s="68">
        <v>-18</v>
      </c>
      <c r="G402" s="68">
        <v>-104</v>
      </c>
      <c r="H402" s="68">
        <v>-16</v>
      </c>
      <c r="I402" s="68">
        <v>-88</v>
      </c>
      <c r="J402" s="68">
        <v>0</v>
      </c>
      <c r="K402" s="68">
        <v>-3398</v>
      </c>
      <c r="L402" s="68">
        <v>16866</v>
      </c>
      <c r="M402" s="68">
        <v>-1110</v>
      </c>
      <c r="N402" s="68">
        <v>15756</v>
      </c>
    </row>
    <row r="403" spans="1:14" x14ac:dyDescent="0.35">
      <c r="A403" s="12" t="s">
        <v>284</v>
      </c>
      <c r="B403" s="68">
        <v>-1453</v>
      </c>
      <c r="C403" s="68">
        <v>-1509</v>
      </c>
      <c r="D403" s="68">
        <v>-878</v>
      </c>
      <c r="E403" s="68">
        <v>-24</v>
      </c>
      <c r="F403" s="68">
        <v>-854</v>
      </c>
      <c r="G403" s="68">
        <v>-40</v>
      </c>
      <c r="H403" s="68">
        <v>80</v>
      </c>
      <c r="I403" s="68">
        <v>-120</v>
      </c>
      <c r="J403" s="68">
        <v>0</v>
      </c>
      <c r="K403" s="68">
        <v>1670</v>
      </c>
      <c r="L403" s="68">
        <v>-757</v>
      </c>
      <c r="M403" s="68">
        <v>-1110</v>
      </c>
      <c r="N403" s="68">
        <v>-1867</v>
      </c>
    </row>
    <row r="404" spans="1:14" x14ac:dyDescent="0.35">
      <c r="A404" s="12" t="s">
        <v>285</v>
      </c>
      <c r="B404" s="68">
        <v>6371</v>
      </c>
      <c r="C404" s="68">
        <v>6593</v>
      </c>
      <c r="D404" s="68">
        <v>416</v>
      </c>
      <c r="E404" s="68">
        <v>-34</v>
      </c>
      <c r="F404" s="68">
        <v>450</v>
      </c>
      <c r="G404" s="68">
        <v>-255</v>
      </c>
      <c r="H404" s="68">
        <v>-188</v>
      </c>
      <c r="I404" s="68">
        <v>-67</v>
      </c>
      <c r="J404" s="68">
        <v>0</v>
      </c>
      <c r="K404" s="68">
        <v>-582</v>
      </c>
      <c r="L404" s="68">
        <v>6172</v>
      </c>
      <c r="M404" s="68">
        <v>-1110</v>
      </c>
      <c r="N404" s="68">
        <v>5062</v>
      </c>
    </row>
    <row r="405" spans="1:14" x14ac:dyDescent="0.35">
      <c r="A405" s="12" t="s">
        <v>286</v>
      </c>
      <c r="B405" s="68">
        <v>12853</v>
      </c>
      <c r="C405" s="68">
        <v>12469</v>
      </c>
      <c r="D405" s="68">
        <v>1423</v>
      </c>
      <c r="E405" s="68">
        <v>56</v>
      </c>
      <c r="F405" s="68">
        <v>1367</v>
      </c>
      <c r="G405" s="68">
        <v>155</v>
      </c>
      <c r="H405" s="68">
        <v>328</v>
      </c>
      <c r="I405" s="68">
        <v>-173</v>
      </c>
      <c r="J405" s="68">
        <v>0</v>
      </c>
      <c r="K405" s="68">
        <v>-3310</v>
      </c>
      <c r="L405" s="68">
        <v>10737</v>
      </c>
      <c r="M405" s="68">
        <v>-1108</v>
      </c>
      <c r="N405" s="68">
        <v>9629</v>
      </c>
    </row>
    <row r="406" spans="1:14" x14ac:dyDescent="0.35">
      <c r="A406" s="12" t="s">
        <v>287</v>
      </c>
      <c r="B406" s="68">
        <v>-22053</v>
      </c>
      <c r="C406" s="68">
        <v>-21958</v>
      </c>
      <c r="D406" s="68">
        <v>-1007</v>
      </c>
      <c r="E406" s="68">
        <v>61</v>
      </c>
      <c r="F406" s="68">
        <v>-1068</v>
      </c>
      <c r="G406" s="68">
        <v>432</v>
      </c>
      <c r="H406" s="68">
        <v>-156</v>
      </c>
      <c r="I406" s="68">
        <v>588</v>
      </c>
      <c r="J406" s="68">
        <v>0</v>
      </c>
      <c r="K406" s="68">
        <v>-2356</v>
      </c>
      <c r="L406" s="68">
        <v>-24889</v>
      </c>
      <c r="M406" s="68">
        <v>4365</v>
      </c>
      <c r="N406" s="68">
        <v>-20524</v>
      </c>
    </row>
    <row r="407" spans="1:14" x14ac:dyDescent="0.35">
      <c r="A407" s="12" t="s">
        <v>288</v>
      </c>
      <c r="B407" s="68">
        <v>-1891</v>
      </c>
      <c r="C407" s="68">
        <v>-2335</v>
      </c>
      <c r="D407" s="68">
        <v>2541</v>
      </c>
      <c r="E407" s="68">
        <v>584</v>
      </c>
      <c r="F407" s="68">
        <v>1957</v>
      </c>
      <c r="G407" s="68">
        <v>-54</v>
      </c>
      <c r="H407" s="68">
        <v>-140</v>
      </c>
      <c r="I407" s="68">
        <v>86</v>
      </c>
      <c r="J407" s="68">
        <v>0</v>
      </c>
      <c r="K407" s="68">
        <v>1253</v>
      </c>
      <c r="L407" s="68">
        <v>1405</v>
      </c>
      <c r="M407" s="68">
        <v>4365</v>
      </c>
      <c r="N407" s="68">
        <v>5770</v>
      </c>
    </row>
    <row r="408" spans="1:14" x14ac:dyDescent="0.35">
      <c r="A408" s="12" t="s">
        <v>289</v>
      </c>
      <c r="B408" s="68">
        <v>20571</v>
      </c>
      <c r="C408" s="68">
        <v>20327</v>
      </c>
      <c r="D408" s="68">
        <v>4339</v>
      </c>
      <c r="E408" s="68">
        <v>-35</v>
      </c>
      <c r="F408" s="68">
        <v>4374</v>
      </c>
      <c r="G408" s="68">
        <v>596</v>
      </c>
      <c r="H408" s="68">
        <v>279</v>
      </c>
      <c r="I408" s="68">
        <v>317</v>
      </c>
      <c r="J408" s="68">
        <v>0</v>
      </c>
      <c r="K408" s="68">
        <v>-3357</v>
      </c>
      <c r="L408" s="68">
        <v>21905</v>
      </c>
      <c r="M408" s="68">
        <v>4365</v>
      </c>
      <c r="N408" s="68">
        <v>26270</v>
      </c>
    </row>
    <row r="409" spans="1:14" x14ac:dyDescent="0.35">
      <c r="A409" s="12" t="s">
        <v>290</v>
      </c>
      <c r="B409" s="68">
        <v>815</v>
      </c>
      <c r="C409" s="68">
        <v>722</v>
      </c>
      <c r="D409" s="68">
        <v>-2677</v>
      </c>
      <c r="E409" s="68">
        <v>78</v>
      </c>
      <c r="F409" s="68">
        <v>-2755</v>
      </c>
      <c r="G409" s="68">
        <v>252</v>
      </c>
      <c r="H409" s="68">
        <v>15</v>
      </c>
      <c r="I409" s="68">
        <v>237</v>
      </c>
      <c r="J409" s="68">
        <v>0</v>
      </c>
      <c r="K409" s="68">
        <v>166</v>
      </c>
      <c r="L409" s="68">
        <v>-1537</v>
      </c>
      <c r="M409" s="68">
        <v>4365</v>
      </c>
      <c r="N409" s="68">
        <v>2828</v>
      </c>
    </row>
    <row r="410" spans="1:14" x14ac:dyDescent="0.35">
      <c r="A410" s="12" t="s">
        <v>291</v>
      </c>
      <c r="B410" s="68">
        <v>6750</v>
      </c>
      <c r="C410" s="68">
        <v>6982</v>
      </c>
      <c r="D410" s="68">
        <v>405</v>
      </c>
      <c r="E410" s="68">
        <v>-114</v>
      </c>
      <c r="F410" s="68">
        <v>519</v>
      </c>
      <c r="G410" s="68">
        <v>137</v>
      </c>
      <c r="H410" s="68">
        <v>-118</v>
      </c>
      <c r="I410" s="68">
        <v>255</v>
      </c>
      <c r="J410" s="68">
        <v>0</v>
      </c>
      <c r="K410" s="68">
        <v>245</v>
      </c>
      <c r="L410" s="68">
        <v>7769</v>
      </c>
      <c r="M410" s="68">
        <v>4365</v>
      </c>
      <c r="N410" s="68">
        <v>12134</v>
      </c>
    </row>
    <row r="411" spans="1:14" x14ac:dyDescent="0.35">
      <c r="A411" s="12" t="s">
        <v>292</v>
      </c>
      <c r="B411" s="68">
        <v>19670</v>
      </c>
      <c r="C411" s="68">
        <v>18218</v>
      </c>
      <c r="D411" s="68">
        <v>-320</v>
      </c>
      <c r="E411" s="68">
        <v>1200</v>
      </c>
      <c r="F411" s="68">
        <v>-1520</v>
      </c>
      <c r="G411" s="68">
        <v>463</v>
      </c>
      <c r="H411" s="68">
        <v>252</v>
      </c>
      <c r="I411" s="68">
        <v>211</v>
      </c>
      <c r="J411" s="68">
        <v>0</v>
      </c>
      <c r="K411" s="68">
        <v>-2525</v>
      </c>
      <c r="L411" s="68">
        <v>15836</v>
      </c>
      <c r="M411" s="68">
        <v>4367</v>
      </c>
      <c r="N411" s="68">
        <v>20203</v>
      </c>
    </row>
    <row r="412" spans="1:14" x14ac:dyDescent="0.35">
      <c r="A412" s="12" t="s">
        <v>293</v>
      </c>
      <c r="B412" s="68">
        <v>2955</v>
      </c>
      <c r="C412" s="68">
        <v>2776</v>
      </c>
      <c r="D412" s="68">
        <v>-1749</v>
      </c>
      <c r="E412" s="68">
        <v>203</v>
      </c>
      <c r="F412" s="68">
        <v>-1952</v>
      </c>
      <c r="G412" s="68">
        <v>442</v>
      </c>
      <c r="H412" s="68">
        <v>-24</v>
      </c>
      <c r="I412" s="68">
        <v>466</v>
      </c>
      <c r="J412" s="68">
        <v>0</v>
      </c>
      <c r="K412" s="68">
        <v>-392</v>
      </c>
      <c r="L412" s="68">
        <v>1077</v>
      </c>
      <c r="M412" s="68">
        <v>-2296</v>
      </c>
      <c r="N412" s="68">
        <v>-1219</v>
      </c>
    </row>
    <row r="413" spans="1:14" x14ac:dyDescent="0.35">
      <c r="A413" s="12" t="s">
        <v>294</v>
      </c>
      <c r="B413" s="68">
        <v>3696</v>
      </c>
      <c r="C413" s="68">
        <v>3691</v>
      </c>
      <c r="D413" s="68">
        <v>964</v>
      </c>
      <c r="E413" s="68">
        <v>66</v>
      </c>
      <c r="F413" s="68">
        <v>898</v>
      </c>
      <c r="G413" s="68">
        <v>295</v>
      </c>
      <c r="H413" s="68">
        <v>-61</v>
      </c>
      <c r="I413" s="68">
        <v>356</v>
      </c>
      <c r="J413" s="68">
        <v>0</v>
      </c>
      <c r="K413" s="68">
        <v>30</v>
      </c>
      <c r="L413" s="68">
        <v>4980</v>
      </c>
      <c r="M413" s="68">
        <v>-2296</v>
      </c>
      <c r="N413" s="68">
        <v>2684</v>
      </c>
    </row>
    <row r="414" spans="1:14" x14ac:dyDescent="0.35">
      <c r="A414" s="12" t="s">
        <v>295</v>
      </c>
      <c r="B414" s="68">
        <v>21960</v>
      </c>
      <c r="C414" s="68">
        <v>21497</v>
      </c>
      <c r="D414" s="68">
        <v>545</v>
      </c>
      <c r="E414" s="68">
        <v>278</v>
      </c>
      <c r="F414" s="68">
        <v>267</v>
      </c>
      <c r="G414" s="68">
        <v>570</v>
      </c>
      <c r="H414" s="68">
        <v>185</v>
      </c>
      <c r="I414" s="68">
        <v>385</v>
      </c>
      <c r="J414" s="68">
        <v>0</v>
      </c>
      <c r="K414" s="68">
        <v>-16623</v>
      </c>
      <c r="L414" s="68">
        <v>5989</v>
      </c>
      <c r="M414" s="68">
        <v>-2296</v>
      </c>
      <c r="N414" s="68">
        <v>3693</v>
      </c>
    </row>
    <row r="415" spans="1:14" x14ac:dyDescent="0.35">
      <c r="A415" s="12" t="s">
        <v>296</v>
      </c>
      <c r="B415" s="68">
        <v>-4143</v>
      </c>
      <c r="C415" s="68">
        <v>-3678</v>
      </c>
      <c r="D415" s="68">
        <v>-1030</v>
      </c>
      <c r="E415" s="68">
        <v>-104</v>
      </c>
      <c r="F415" s="68">
        <v>-926</v>
      </c>
      <c r="G415" s="68">
        <v>8</v>
      </c>
      <c r="H415" s="68">
        <v>-361</v>
      </c>
      <c r="I415" s="68">
        <v>369</v>
      </c>
      <c r="J415" s="68">
        <v>0</v>
      </c>
      <c r="K415" s="68">
        <v>3499</v>
      </c>
      <c r="L415" s="68">
        <v>-1201</v>
      </c>
      <c r="M415" s="68">
        <v>-2296</v>
      </c>
      <c r="N415" s="68">
        <v>-3497</v>
      </c>
    </row>
    <row r="416" spans="1:14" x14ac:dyDescent="0.35">
      <c r="A416" s="12" t="s">
        <v>297</v>
      </c>
      <c r="B416" s="68">
        <v>9679</v>
      </c>
      <c r="C416" s="68">
        <v>9707</v>
      </c>
      <c r="D416" s="68">
        <v>1246</v>
      </c>
      <c r="E416" s="68">
        <v>-55</v>
      </c>
      <c r="F416" s="68">
        <v>1301</v>
      </c>
      <c r="G416" s="68">
        <v>234</v>
      </c>
      <c r="H416" s="68">
        <v>27</v>
      </c>
      <c r="I416" s="68">
        <v>207</v>
      </c>
      <c r="J416" s="68">
        <v>0</v>
      </c>
      <c r="K416" s="68">
        <v>6485</v>
      </c>
      <c r="L416" s="68">
        <v>17672</v>
      </c>
      <c r="M416" s="68">
        <v>-2296</v>
      </c>
      <c r="N416" s="68">
        <v>15376</v>
      </c>
    </row>
    <row r="417" spans="1:14" x14ac:dyDescent="0.35">
      <c r="A417" s="12" t="s">
        <v>298</v>
      </c>
      <c r="B417" s="68">
        <v>19176</v>
      </c>
      <c r="C417" s="68">
        <v>19022</v>
      </c>
      <c r="D417" s="68">
        <v>1576</v>
      </c>
      <c r="E417" s="68">
        <v>30</v>
      </c>
      <c r="F417" s="68">
        <v>1546</v>
      </c>
      <c r="G417" s="68">
        <v>378</v>
      </c>
      <c r="H417" s="68">
        <v>124</v>
      </c>
      <c r="I417" s="68">
        <v>254</v>
      </c>
      <c r="J417" s="68">
        <v>0</v>
      </c>
      <c r="K417" s="68">
        <v>13002</v>
      </c>
      <c r="L417" s="68">
        <v>33978</v>
      </c>
      <c r="M417" s="68">
        <v>-2297</v>
      </c>
      <c r="N417" s="68">
        <v>31681</v>
      </c>
    </row>
    <row r="418" spans="1:14" x14ac:dyDescent="0.35">
      <c r="A418" s="12" t="s">
        <v>299</v>
      </c>
      <c r="B418" s="68">
        <v>-27859</v>
      </c>
      <c r="C418" s="68">
        <v>-27663</v>
      </c>
      <c r="D418" s="68">
        <v>-1668</v>
      </c>
      <c r="E418" s="68">
        <v>10</v>
      </c>
      <c r="F418" s="68">
        <v>-1678</v>
      </c>
      <c r="G418" s="68">
        <v>568</v>
      </c>
      <c r="H418" s="68">
        <v>-206</v>
      </c>
      <c r="I418" s="68">
        <v>774</v>
      </c>
      <c r="J418" s="68">
        <v>0</v>
      </c>
      <c r="K418" s="68">
        <v>2443</v>
      </c>
      <c r="L418" s="68">
        <v>-26320</v>
      </c>
      <c r="M418" s="68">
        <v>-1991</v>
      </c>
      <c r="N418" s="68">
        <v>-28311</v>
      </c>
    </row>
    <row r="419" spans="1:14" x14ac:dyDescent="0.35">
      <c r="A419" s="12" t="s">
        <v>300</v>
      </c>
      <c r="B419" s="68">
        <v>-3965</v>
      </c>
      <c r="C419" s="68">
        <v>-4159</v>
      </c>
      <c r="D419" s="68">
        <v>2754</v>
      </c>
      <c r="E419" s="68">
        <v>177</v>
      </c>
      <c r="F419" s="68">
        <v>2577</v>
      </c>
      <c r="G419" s="68">
        <v>341</v>
      </c>
      <c r="H419" s="68">
        <v>17</v>
      </c>
      <c r="I419" s="68">
        <v>324</v>
      </c>
      <c r="J419" s="68">
        <v>0</v>
      </c>
      <c r="K419" s="68">
        <v>10654</v>
      </c>
      <c r="L419" s="68">
        <v>9590</v>
      </c>
      <c r="M419" s="68">
        <v>-1991</v>
      </c>
      <c r="N419" s="68">
        <v>7599</v>
      </c>
    </row>
    <row r="420" spans="1:14" x14ac:dyDescent="0.35">
      <c r="A420" s="12" t="s">
        <v>301</v>
      </c>
      <c r="B420" s="68">
        <v>18227</v>
      </c>
      <c r="C420" s="68">
        <v>18238</v>
      </c>
      <c r="D420" s="68">
        <v>3861</v>
      </c>
      <c r="E420" s="68">
        <v>-1</v>
      </c>
      <c r="F420" s="68">
        <v>3862</v>
      </c>
      <c r="G420" s="68">
        <v>491</v>
      </c>
      <c r="H420" s="68">
        <v>-10</v>
      </c>
      <c r="I420" s="68">
        <v>501</v>
      </c>
      <c r="J420" s="68">
        <v>0</v>
      </c>
      <c r="K420" s="68">
        <v>8133</v>
      </c>
      <c r="L420" s="68">
        <v>30723</v>
      </c>
      <c r="M420" s="68">
        <v>-1991</v>
      </c>
      <c r="N420" s="68">
        <v>28732</v>
      </c>
    </row>
    <row r="421" spans="1:14" x14ac:dyDescent="0.35">
      <c r="A421" s="12" t="s">
        <v>302</v>
      </c>
      <c r="B421" s="68">
        <v>-15492</v>
      </c>
      <c r="C421" s="68">
        <v>-15934</v>
      </c>
      <c r="D421" s="68">
        <v>-2060</v>
      </c>
      <c r="E421" s="68">
        <v>456</v>
      </c>
      <c r="F421" s="68">
        <v>-2516</v>
      </c>
      <c r="G421" s="68">
        <v>615</v>
      </c>
      <c r="H421" s="68">
        <v>-14</v>
      </c>
      <c r="I421" s="68">
        <v>629</v>
      </c>
      <c r="J421" s="68">
        <v>0</v>
      </c>
      <c r="K421" s="68">
        <v>5419</v>
      </c>
      <c r="L421" s="68">
        <v>-11960</v>
      </c>
      <c r="M421" s="68">
        <v>-1991</v>
      </c>
      <c r="N421" s="68">
        <v>-13951</v>
      </c>
    </row>
    <row r="422" spans="1:14" x14ac:dyDescent="0.35">
      <c r="A422" s="12" t="s">
        <v>303</v>
      </c>
      <c r="B422" s="68">
        <v>9761</v>
      </c>
      <c r="C422" s="68">
        <v>9910</v>
      </c>
      <c r="D422" s="68">
        <v>-389</v>
      </c>
      <c r="E422" s="68">
        <v>-76</v>
      </c>
      <c r="F422" s="68">
        <v>-313</v>
      </c>
      <c r="G422" s="68">
        <v>379</v>
      </c>
      <c r="H422" s="68">
        <v>-73</v>
      </c>
      <c r="I422" s="68">
        <v>452</v>
      </c>
      <c r="J422" s="68">
        <v>0</v>
      </c>
      <c r="K422" s="68">
        <v>6006</v>
      </c>
      <c r="L422" s="68">
        <v>15906</v>
      </c>
      <c r="M422" s="68">
        <v>-1991</v>
      </c>
      <c r="N422" s="68">
        <v>13915</v>
      </c>
    </row>
    <row r="423" spans="1:14" x14ac:dyDescent="0.35">
      <c r="A423" s="12" t="s">
        <v>304</v>
      </c>
      <c r="B423" s="68">
        <v>17702</v>
      </c>
      <c r="C423" s="68">
        <v>17520</v>
      </c>
      <c r="D423" s="68">
        <v>-112</v>
      </c>
      <c r="E423" s="68">
        <v>101</v>
      </c>
      <c r="F423" s="68">
        <v>-213</v>
      </c>
      <c r="G423" s="68">
        <v>440</v>
      </c>
      <c r="H423" s="68">
        <v>81</v>
      </c>
      <c r="I423" s="68">
        <v>359</v>
      </c>
      <c r="J423" s="68">
        <v>0</v>
      </c>
      <c r="K423" s="68">
        <v>3061</v>
      </c>
      <c r="L423" s="68">
        <v>20909</v>
      </c>
      <c r="M423" s="68">
        <v>-1988</v>
      </c>
      <c r="N423" s="68">
        <v>18921</v>
      </c>
    </row>
    <row r="424" spans="1:14" x14ac:dyDescent="0.35">
      <c r="A424" s="12" t="s">
        <v>305</v>
      </c>
      <c r="B424" s="68">
        <v>-7247</v>
      </c>
      <c r="C424" s="68">
        <v>-7036</v>
      </c>
      <c r="D424" s="68">
        <v>-2361</v>
      </c>
      <c r="E424" s="68">
        <v>17</v>
      </c>
      <c r="F424" s="68">
        <v>-2378</v>
      </c>
      <c r="G424" s="68">
        <v>-65</v>
      </c>
      <c r="H424" s="68">
        <v>-228</v>
      </c>
      <c r="I424" s="68">
        <v>163</v>
      </c>
      <c r="J424" s="68">
        <v>0</v>
      </c>
      <c r="K424" s="68">
        <v>8459</v>
      </c>
      <c r="L424" s="68">
        <v>-1003</v>
      </c>
      <c r="M424" s="68">
        <v>-1331</v>
      </c>
      <c r="N424" s="68">
        <v>-2334</v>
      </c>
    </row>
    <row r="425" spans="1:14" x14ac:dyDescent="0.35">
      <c r="A425" s="12" t="s">
        <v>306</v>
      </c>
      <c r="B425" s="68">
        <v>1005</v>
      </c>
      <c r="C425" s="68">
        <v>601</v>
      </c>
      <c r="D425" s="68">
        <v>1137</v>
      </c>
      <c r="E425" s="68">
        <v>178</v>
      </c>
      <c r="F425" s="68">
        <v>959</v>
      </c>
      <c r="G425" s="68">
        <v>216</v>
      </c>
      <c r="H425" s="68">
        <v>226</v>
      </c>
      <c r="I425" s="68">
        <v>-10</v>
      </c>
      <c r="J425" s="68">
        <v>0</v>
      </c>
      <c r="K425" s="68">
        <v>-35</v>
      </c>
      <c r="L425" s="68">
        <v>1919</v>
      </c>
      <c r="M425" s="68">
        <v>-1331</v>
      </c>
      <c r="N425" s="68">
        <v>588</v>
      </c>
    </row>
    <row r="426" spans="1:14" x14ac:dyDescent="0.35">
      <c r="A426" s="12" t="s">
        <v>307</v>
      </c>
      <c r="B426" s="68">
        <v>19171</v>
      </c>
      <c r="C426" s="68">
        <v>18854</v>
      </c>
      <c r="D426" s="68">
        <v>221</v>
      </c>
      <c r="E426" s="68">
        <v>265</v>
      </c>
      <c r="F426" s="68">
        <v>-44</v>
      </c>
      <c r="G426" s="68">
        <v>247</v>
      </c>
      <c r="H426" s="68">
        <v>52</v>
      </c>
      <c r="I426" s="68">
        <v>195</v>
      </c>
      <c r="J426" s="68">
        <v>0</v>
      </c>
      <c r="K426" s="68">
        <v>-5458</v>
      </c>
      <c r="L426" s="68">
        <v>13864</v>
      </c>
      <c r="M426" s="68">
        <v>-1331</v>
      </c>
      <c r="N426" s="68">
        <v>12533</v>
      </c>
    </row>
    <row r="427" spans="1:14" x14ac:dyDescent="0.35">
      <c r="A427" s="12" t="s">
        <v>308</v>
      </c>
      <c r="B427" s="68">
        <v>-6948</v>
      </c>
      <c r="C427" s="68">
        <v>-6767</v>
      </c>
      <c r="D427" s="68">
        <v>-5</v>
      </c>
      <c r="E427" s="68">
        <v>65</v>
      </c>
      <c r="F427" s="68">
        <v>-70</v>
      </c>
      <c r="G427" s="68">
        <v>102</v>
      </c>
      <c r="H427" s="68">
        <v>-246</v>
      </c>
      <c r="I427" s="68">
        <v>348</v>
      </c>
      <c r="J427" s="68">
        <v>0</v>
      </c>
      <c r="K427" s="68">
        <v>5379</v>
      </c>
      <c r="L427" s="68">
        <v>-1291</v>
      </c>
      <c r="M427" s="68">
        <v>-1331</v>
      </c>
      <c r="N427" s="68">
        <v>-2622</v>
      </c>
    </row>
    <row r="428" spans="1:14" x14ac:dyDescent="0.35">
      <c r="A428" s="12" t="s">
        <v>309</v>
      </c>
      <c r="B428" s="68">
        <v>12209</v>
      </c>
      <c r="C428" s="68">
        <v>11204</v>
      </c>
      <c r="D428" s="68">
        <v>1100</v>
      </c>
      <c r="E428" s="68">
        <v>870</v>
      </c>
      <c r="F428" s="68">
        <v>230</v>
      </c>
      <c r="G428" s="68">
        <v>251</v>
      </c>
      <c r="H428" s="68">
        <v>135</v>
      </c>
      <c r="I428" s="68">
        <v>116</v>
      </c>
      <c r="J428" s="68">
        <v>0</v>
      </c>
      <c r="K428" s="68">
        <v>2848</v>
      </c>
      <c r="L428" s="68">
        <v>15403</v>
      </c>
      <c r="M428" s="68">
        <v>-1331</v>
      </c>
      <c r="N428" s="68">
        <v>14072</v>
      </c>
    </row>
    <row r="429" spans="1:14" x14ac:dyDescent="0.35">
      <c r="A429" s="12" t="s">
        <v>310</v>
      </c>
      <c r="B429" s="68">
        <v>18590</v>
      </c>
      <c r="C429" s="68">
        <v>18177</v>
      </c>
      <c r="D429" s="68">
        <v>1337</v>
      </c>
      <c r="E429" s="68">
        <v>323</v>
      </c>
      <c r="F429" s="68">
        <v>1014</v>
      </c>
      <c r="G429" s="68">
        <v>316</v>
      </c>
      <c r="H429" s="68">
        <v>90</v>
      </c>
      <c r="I429" s="68">
        <v>226</v>
      </c>
      <c r="J429" s="68">
        <v>0</v>
      </c>
      <c r="K429" s="68">
        <v>7468</v>
      </c>
      <c r="L429" s="68">
        <v>27298</v>
      </c>
      <c r="M429" s="68">
        <v>-1331</v>
      </c>
      <c r="N429" s="68">
        <v>25967</v>
      </c>
    </row>
    <row r="430" spans="1:14" x14ac:dyDescent="0.35">
      <c r="A430" s="12" t="s">
        <v>311</v>
      </c>
      <c r="B430" s="68">
        <v>-27788</v>
      </c>
      <c r="C430" s="68">
        <v>-27633</v>
      </c>
      <c r="D430" s="68">
        <v>407</v>
      </c>
      <c r="E430" s="68">
        <v>176</v>
      </c>
      <c r="F430" s="68">
        <v>231</v>
      </c>
      <c r="G430" s="68">
        <v>-87</v>
      </c>
      <c r="H430" s="68">
        <v>-331</v>
      </c>
      <c r="I430" s="68">
        <v>244</v>
      </c>
      <c r="J430" s="68">
        <v>0</v>
      </c>
      <c r="K430" s="68">
        <v>3512</v>
      </c>
      <c r="L430" s="68">
        <v>-23801</v>
      </c>
      <c r="M430" s="68">
        <v>668</v>
      </c>
      <c r="N430" s="68">
        <v>-23133</v>
      </c>
    </row>
    <row r="431" spans="1:14" x14ac:dyDescent="0.35">
      <c r="A431" s="12" t="s">
        <v>312</v>
      </c>
      <c r="B431" s="68">
        <v>-2094</v>
      </c>
      <c r="C431" s="68">
        <v>-2421</v>
      </c>
      <c r="D431" s="68">
        <v>2959</v>
      </c>
      <c r="E431" s="68">
        <v>306</v>
      </c>
      <c r="F431" s="68">
        <v>2653</v>
      </c>
      <c r="G431" s="68">
        <v>-251</v>
      </c>
      <c r="H431" s="68">
        <v>21</v>
      </c>
      <c r="I431" s="68">
        <v>-272</v>
      </c>
      <c r="J431" s="68">
        <v>0</v>
      </c>
      <c r="K431" s="68">
        <v>20612</v>
      </c>
      <c r="L431" s="68">
        <v>20899</v>
      </c>
      <c r="M431" s="68">
        <v>668</v>
      </c>
      <c r="N431" s="68">
        <v>21567</v>
      </c>
    </row>
    <row r="432" spans="1:14" x14ac:dyDescent="0.35">
      <c r="A432" s="12" t="s">
        <v>313</v>
      </c>
      <c r="B432" s="68">
        <v>19746</v>
      </c>
      <c r="C432" s="68">
        <v>18720</v>
      </c>
      <c r="D432" s="68">
        <v>2929</v>
      </c>
      <c r="E432" s="68">
        <v>829</v>
      </c>
      <c r="F432" s="68">
        <v>2100</v>
      </c>
      <c r="G432" s="68">
        <v>315</v>
      </c>
      <c r="H432" s="68">
        <v>197</v>
      </c>
      <c r="I432" s="68">
        <v>118</v>
      </c>
      <c r="J432" s="68">
        <v>0</v>
      </c>
      <c r="K432" s="68">
        <v>-19403</v>
      </c>
      <c r="L432" s="68">
        <v>2561</v>
      </c>
      <c r="M432" s="68">
        <v>668</v>
      </c>
      <c r="N432" s="68">
        <v>3229</v>
      </c>
    </row>
    <row r="433" spans="1:14" x14ac:dyDescent="0.35">
      <c r="A433" s="12" t="s">
        <v>314</v>
      </c>
      <c r="B433" s="68">
        <v>-6142</v>
      </c>
      <c r="C433" s="68">
        <v>-6063</v>
      </c>
      <c r="D433" s="68">
        <v>-2404</v>
      </c>
      <c r="E433" s="68">
        <v>155</v>
      </c>
      <c r="F433" s="68">
        <v>-2559</v>
      </c>
      <c r="G433" s="68">
        <v>125</v>
      </c>
      <c r="H433" s="68">
        <v>-234</v>
      </c>
      <c r="I433" s="68">
        <v>359</v>
      </c>
      <c r="J433" s="68">
        <v>0</v>
      </c>
      <c r="K433" s="68">
        <v>-82</v>
      </c>
      <c r="L433" s="68">
        <v>-8424</v>
      </c>
      <c r="M433" s="68">
        <v>668</v>
      </c>
      <c r="N433" s="68">
        <v>-7756</v>
      </c>
    </row>
    <row r="434" spans="1:14" x14ac:dyDescent="0.35">
      <c r="A434" s="12" t="s">
        <v>315</v>
      </c>
      <c r="B434" s="68">
        <v>7254</v>
      </c>
      <c r="C434" s="68">
        <v>6710</v>
      </c>
      <c r="D434" s="68">
        <v>-19</v>
      </c>
      <c r="E434" s="68">
        <v>375</v>
      </c>
      <c r="F434" s="68">
        <v>-394</v>
      </c>
      <c r="G434" s="68">
        <v>180</v>
      </c>
      <c r="H434" s="68">
        <v>169</v>
      </c>
      <c r="I434" s="68">
        <v>11</v>
      </c>
      <c r="J434" s="68">
        <v>0</v>
      </c>
      <c r="K434" s="68">
        <v>-828</v>
      </c>
      <c r="L434" s="68">
        <v>6043</v>
      </c>
      <c r="M434" s="68">
        <v>668</v>
      </c>
      <c r="N434" s="68">
        <v>6711</v>
      </c>
    </row>
    <row r="435" spans="1:14" x14ac:dyDescent="0.35">
      <c r="A435" s="12" t="s">
        <v>316</v>
      </c>
      <c r="B435" s="68">
        <v>12959</v>
      </c>
      <c r="C435" s="68">
        <v>13044</v>
      </c>
      <c r="D435" s="68">
        <v>-1136</v>
      </c>
      <c r="E435" s="68">
        <v>-50</v>
      </c>
      <c r="F435" s="68">
        <v>-1086</v>
      </c>
      <c r="G435" s="68">
        <v>74</v>
      </c>
      <c r="H435" s="68">
        <v>-35</v>
      </c>
      <c r="I435" s="68">
        <v>109</v>
      </c>
      <c r="J435" s="68">
        <v>0</v>
      </c>
      <c r="K435" s="68">
        <v>2448</v>
      </c>
      <c r="L435" s="68">
        <v>14430</v>
      </c>
      <c r="M435" s="68">
        <v>667</v>
      </c>
      <c r="N435" s="68">
        <v>15097</v>
      </c>
    </row>
    <row r="436" spans="1:14" x14ac:dyDescent="0.35">
      <c r="A436" s="12" t="s">
        <v>317</v>
      </c>
      <c r="B436" s="68">
        <v>-14012</v>
      </c>
      <c r="C436" s="68">
        <v>-14093</v>
      </c>
      <c r="D436" s="68">
        <v>-1477</v>
      </c>
      <c r="E436" s="68">
        <v>88</v>
      </c>
      <c r="F436" s="68">
        <v>-1565</v>
      </c>
      <c r="G436" s="68">
        <v>-35</v>
      </c>
      <c r="H436" s="68">
        <v>-7</v>
      </c>
      <c r="I436" s="68">
        <v>-28</v>
      </c>
      <c r="J436" s="68">
        <v>0</v>
      </c>
      <c r="K436" s="68">
        <v>-2379</v>
      </c>
      <c r="L436" s="68">
        <v>-17984</v>
      </c>
      <c r="M436" s="68">
        <v>1252</v>
      </c>
      <c r="N436" s="68">
        <v>-16732</v>
      </c>
    </row>
    <row r="437" spans="1:14" x14ac:dyDescent="0.35">
      <c r="A437" s="12" t="s">
        <v>318</v>
      </c>
      <c r="B437" s="68">
        <v>4375</v>
      </c>
      <c r="C437" s="68">
        <v>3743</v>
      </c>
      <c r="D437" s="68">
        <v>745</v>
      </c>
      <c r="E437" s="68">
        <v>541</v>
      </c>
      <c r="F437" s="68">
        <v>204</v>
      </c>
      <c r="G437" s="68">
        <v>122</v>
      </c>
      <c r="H437" s="68">
        <v>91</v>
      </c>
      <c r="I437" s="68">
        <v>31</v>
      </c>
      <c r="J437" s="68">
        <v>0</v>
      </c>
      <c r="K437" s="68">
        <v>-307</v>
      </c>
      <c r="L437" s="68">
        <v>4303</v>
      </c>
      <c r="M437" s="68">
        <v>1252</v>
      </c>
      <c r="N437" s="68">
        <v>5555</v>
      </c>
    </row>
    <row r="438" spans="1:14" x14ac:dyDescent="0.35">
      <c r="A438" s="12" t="s">
        <v>319</v>
      </c>
      <c r="B438" s="68">
        <v>14983</v>
      </c>
      <c r="C438" s="68">
        <v>14924</v>
      </c>
      <c r="D438" s="68">
        <v>-329</v>
      </c>
      <c r="E438" s="68">
        <v>173</v>
      </c>
      <c r="F438" s="68">
        <v>-502</v>
      </c>
      <c r="G438" s="68">
        <v>-37</v>
      </c>
      <c r="H438" s="68">
        <v>-114</v>
      </c>
      <c r="I438" s="68">
        <v>77</v>
      </c>
      <c r="J438" s="68">
        <v>0</v>
      </c>
      <c r="K438" s="68">
        <v>2940</v>
      </c>
      <c r="L438" s="68">
        <v>17498</v>
      </c>
      <c r="M438" s="68">
        <v>1252</v>
      </c>
      <c r="N438" s="68">
        <v>18750</v>
      </c>
    </row>
    <row r="439" spans="1:14" x14ac:dyDescent="0.35">
      <c r="A439" s="12" t="s">
        <v>320</v>
      </c>
      <c r="B439" s="68">
        <v>-3698</v>
      </c>
      <c r="C439" s="68">
        <v>-4399</v>
      </c>
      <c r="D439" s="68">
        <v>398</v>
      </c>
      <c r="E439" s="68">
        <v>700</v>
      </c>
      <c r="F439" s="68">
        <v>-302</v>
      </c>
      <c r="G439" s="68">
        <v>-22</v>
      </c>
      <c r="H439" s="68">
        <v>1</v>
      </c>
      <c r="I439" s="68">
        <v>-23</v>
      </c>
      <c r="J439" s="68">
        <v>0</v>
      </c>
      <c r="K439" s="68">
        <v>-298</v>
      </c>
      <c r="L439" s="68">
        <v>-4321</v>
      </c>
      <c r="M439" s="68">
        <v>1252</v>
      </c>
      <c r="N439" s="68">
        <v>-3069</v>
      </c>
    </row>
    <row r="440" spans="1:14" x14ac:dyDescent="0.35">
      <c r="A440" s="12" t="s">
        <v>321</v>
      </c>
      <c r="B440" s="68">
        <v>6631</v>
      </c>
      <c r="C440" s="68">
        <v>5952</v>
      </c>
      <c r="D440" s="68">
        <v>1473</v>
      </c>
      <c r="E440" s="68">
        <v>721</v>
      </c>
      <c r="F440" s="68">
        <v>752</v>
      </c>
      <c r="G440" s="68">
        <v>190</v>
      </c>
      <c r="H440" s="68">
        <v>-42</v>
      </c>
      <c r="I440" s="68">
        <v>232</v>
      </c>
      <c r="J440" s="68">
        <v>0</v>
      </c>
      <c r="K440" s="68">
        <v>-5522</v>
      </c>
      <c r="L440" s="68">
        <v>2093</v>
      </c>
      <c r="M440" s="68">
        <v>1252</v>
      </c>
      <c r="N440" s="68">
        <v>3345</v>
      </c>
    </row>
    <row r="441" spans="1:14" x14ac:dyDescent="0.35">
      <c r="A441" s="12" t="s">
        <v>322</v>
      </c>
      <c r="B441" s="68">
        <v>18163</v>
      </c>
      <c r="C441" s="68">
        <v>16364</v>
      </c>
      <c r="D441" s="68">
        <v>1670</v>
      </c>
      <c r="E441" s="68">
        <v>1771</v>
      </c>
      <c r="F441" s="68">
        <v>-101</v>
      </c>
      <c r="G441" s="68">
        <v>471</v>
      </c>
      <c r="H441" s="68">
        <v>28</v>
      </c>
      <c r="I441" s="68">
        <v>443</v>
      </c>
      <c r="J441" s="68">
        <v>0</v>
      </c>
      <c r="K441" s="68">
        <v>2141</v>
      </c>
      <c r="L441" s="68">
        <v>20646</v>
      </c>
      <c r="M441" s="68">
        <v>1251</v>
      </c>
      <c r="N441" s="68">
        <v>21897</v>
      </c>
    </row>
    <row r="442" spans="1:14" x14ac:dyDescent="0.35">
      <c r="A442" s="12" t="s">
        <v>323</v>
      </c>
      <c r="B442" s="68">
        <v>-25879</v>
      </c>
      <c r="C442" s="68">
        <v>-26388</v>
      </c>
      <c r="D442" s="68">
        <v>-188</v>
      </c>
      <c r="E442" s="68">
        <v>589</v>
      </c>
      <c r="F442" s="68">
        <v>-777</v>
      </c>
      <c r="G442" s="68">
        <v>130</v>
      </c>
      <c r="H442" s="68">
        <v>-80</v>
      </c>
      <c r="I442" s="68">
        <v>210</v>
      </c>
      <c r="J442" s="68">
        <v>0</v>
      </c>
      <c r="K442" s="68">
        <v>1013</v>
      </c>
      <c r="L442" s="68">
        <v>-25433</v>
      </c>
      <c r="M442" s="68">
        <v>1073</v>
      </c>
      <c r="N442" s="68">
        <v>-24360</v>
      </c>
    </row>
    <row r="443" spans="1:14" x14ac:dyDescent="0.35">
      <c r="A443" s="12" t="s">
        <v>324</v>
      </c>
      <c r="B443" s="68">
        <v>-1770</v>
      </c>
      <c r="C443" s="68">
        <v>-2427</v>
      </c>
      <c r="D443" s="68">
        <v>2571</v>
      </c>
      <c r="E443" s="68">
        <v>643</v>
      </c>
      <c r="F443" s="68">
        <v>1928</v>
      </c>
      <c r="G443" s="68">
        <v>250</v>
      </c>
      <c r="H443" s="68">
        <v>14</v>
      </c>
      <c r="I443" s="68">
        <v>236</v>
      </c>
      <c r="J443" s="68">
        <v>0</v>
      </c>
      <c r="K443" s="68">
        <v>-510</v>
      </c>
      <c r="L443" s="68">
        <v>-116</v>
      </c>
      <c r="M443" s="68">
        <v>1073</v>
      </c>
      <c r="N443" s="68">
        <v>957</v>
      </c>
    </row>
    <row r="444" spans="1:14" x14ac:dyDescent="0.35">
      <c r="A444" s="12" t="s">
        <v>325</v>
      </c>
      <c r="B444" s="68">
        <v>21950</v>
      </c>
      <c r="C444" s="68">
        <v>20324</v>
      </c>
      <c r="D444" s="68">
        <v>1426</v>
      </c>
      <c r="E444" s="68">
        <v>1713</v>
      </c>
      <c r="F444" s="68">
        <v>-287</v>
      </c>
      <c r="G444" s="68">
        <v>711</v>
      </c>
      <c r="H444" s="68">
        <v>-87</v>
      </c>
      <c r="I444" s="68">
        <v>798</v>
      </c>
      <c r="J444" s="68">
        <v>0</v>
      </c>
      <c r="K444" s="68">
        <v>-14783</v>
      </c>
      <c r="L444" s="68">
        <v>7678</v>
      </c>
      <c r="M444" s="68">
        <v>1073</v>
      </c>
      <c r="N444" s="68">
        <v>8751</v>
      </c>
    </row>
    <row r="445" spans="1:14" x14ac:dyDescent="0.35">
      <c r="A445" s="12" t="s">
        <v>326</v>
      </c>
      <c r="B445" s="68">
        <v>-6897</v>
      </c>
      <c r="C445" s="68">
        <v>-7386</v>
      </c>
      <c r="D445" s="68">
        <v>-1039</v>
      </c>
      <c r="E445" s="68">
        <v>444</v>
      </c>
      <c r="F445" s="68">
        <v>-1483</v>
      </c>
      <c r="G445" s="68">
        <v>921</v>
      </c>
      <c r="H445" s="68">
        <v>45</v>
      </c>
      <c r="I445" s="68">
        <v>876</v>
      </c>
      <c r="J445" s="68">
        <v>0</v>
      </c>
      <c r="K445" s="68">
        <v>415</v>
      </c>
      <c r="L445" s="68">
        <v>-7089</v>
      </c>
      <c r="M445" s="68">
        <v>1073</v>
      </c>
      <c r="N445" s="68">
        <v>-6016</v>
      </c>
    </row>
    <row r="446" spans="1:14" x14ac:dyDescent="0.35">
      <c r="A446" s="12" t="s">
        <v>327</v>
      </c>
      <c r="B446" s="68">
        <v>16267</v>
      </c>
      <c r="C446" s="68">
        <v>15638</v>
      </c>
      <c r="D446" s="68">
        <v>-1228</v>
      </c>
      <c r="E446" s="68">
        <v>622</v>
      </c>
      <c r="F446" s="68">
        <v>-1850</v>
      </c>
      <c r="G446" s="68">
        <v>-692</v>
      </c>
      <c r="H446" s="68">
        <v>7</v>
      </c>
      <c r="I446" s="68">
        <v>-699</v>
      </c>
      <c r="J446" s="68">
        <v>0</v>
      </c>
      <c r="K446" s="68">
        <v>-265</v>
      </c>
      <c r="L446" s="68">
        <v>13453</v>
      </c>
      <c r="M446" s="68">
        <v>1073</v>
      </c>
      <c r="N446" s="68">
        <v>14526</v>
      </c>
    </row>
    <row r="447" spans="1:14" x14ac:dyDescent="0.35">
      <c r="A447" s="12" t="s">
        <v>328</v>
      </c>
      <c r="B447" s="68">
        <v>13620</v>
      </c>
      <c r="C447" s="68">
        <v>13173</v>
      </c>
      <c r="D447" s="68">
        <v>-1232</v>
      </c>
      <c r="E447" s="68">
        <v>457</v>
      </c>
      <c r="F447" s="68">
        <v>-1689</v>
      </c>
      <c r="G447" s="68">
        <v>64</v>
      </c>
      <c r="H447" s="68">
        <v>-10</v>
      </c>
      <c r="I447" s="68">
        <v>74</v>
      </c>
      <c r="J447" s="68">
        <v>0</v>
      </c>
      <c r="K447" s="68">
        <v>2638</v>
      </c>
      <c r="L447" s="68">
        <v>14643</v>
      </c>
      <c r="M447" s="68">
        <v>1073</v>
      </c>
      <c r="N447" s="68">
        <v>15716</v>
      </c>
    </row>
    <row r="448" spans="1:14" x14ac:dyDescent="0.35">
      <c r="A448" s="12" t="s">
        <v>329</v>
      </c>
      <c r="B448" s="68">
        <v>-10299</v>
      </c>
      <c r="C448" s="68">
        <v>-10675</v>
      </c>
      <c r="D448" s="68">
        <v>-1803</v>
      </c>
      <c r="E448" s="68">
        <v>388</v>
      </c>
      <c r="F448" s="68">
        <v>-2191</v>
      </c>
      <c r="G448" s="68">
        <v>58</v>
      </c>
      <c r="H448" s="68">
        <v>-12</v>
      </c>
      <c r="I448" s="68">
        <v>70</v>
      </c>
      <c r="J448" s="68">
        <v>0</v>
      </c>
      <c r="K448" s="68">
        <v>-3014</v>
      </c>
      <c r="L448" s="68">
        <v>-15434</v>
      </c>
      <c r="M448" s="68">
        <v>916</v>
      </c>
      <c r="N448" s="68">
        <v>-14518</v>
      </c>
    </row>
    <row r="449" spans="1:14" ht="14.15" customHeight="1" x14ac:dyDescent="0.35">
      <c r="A449" s="12" t="s">
        <v>330</v>
      </c>
      <c r="B449" s="68">
        <v>5717</v>
      </c>
      <c r="C449" s="68">
        <v>3755</v>
      </c>
      <c r="D449" s="68">
        <v>1871</v>
      </c>
      <c r="E449" s="68">
        <v>1894</v>
      </c>
      <c r="F449" s="68">
        <v>-23</v>
      </c>
      <c r="G449" s="68">
        <v>288</v>
      </c>
      <c r="H449" s="68">
        <v>68</v>
      </c>
      <c r="I449" s="68">
        <v>220</v>
      </c>
      <c r="J449" s="68">
        <v>0</v>
      </c>
      <c r="K449" s="68">
        <v>-1172</v>
      </c>
      <c r="L449" s="68">
        <v>4742</v>
      </c>
      <c r="M449" s="68">
        <v>916</v>
      </c>
      <c r="N449" s="68">
        <v>5658</v>
      </c>
    </row>
    <row r="450" spans="1:14" x14ac:dyDescent="0.35">
      <c r="A450" s="12" t="s">
        <v>331</v>
      </c>
      <c r="B450" s="68">
        <v>14824</v>
      </c>
      <c r="C450" s="68">
        <v>13524</v>
      </c>
      <c r="D450" s="68">
        <v>-498</v>
      </c>
      <c r="E450" s="68">
        <v>1275</v>
      </c>
      <c r="F450" s="68">
        <v>-1773</v>
      </c>
      <c r="G450" s="68">
        <v>295</v>
      </c>
      <c r="H450" s="68">
        <v>25</v>
      </c>
      <c r="I450" s="68">
        <v>270</v>
      </c>
      <c r="J450" s="68">
        <v>0</v>
      </c>
      <c r="K450" s="68">
        <v>-9968</v>
      </c>
      <c r="L450" s="68">
        <v>3353</v>
      </c>
      <c r="M450" s="68">
        <v>916</v>
      </c>
      <c r="N450" s="68">
        <v>4269</v>
      </c>
    </row>
    <row r="451" spans="1:14" x14ac:dyDescent="0.35">
      <c r="A451" s="12" t="s">
        <v>332</v>
      </c>
      <c r="B451" s="68">
        <v>176</v>
      </c>
      <c r="C451" s="68">
        <v>-22</v>
      </c>
      <c r="D451" s="68">
        <v>-379</v>
      </c>
      <c r="E451" s="68">
        <v>348</v>
      </c>
      <c r="F451" s="68">
        <v>-727</v>
      </c>
      <c r="G451" s="68">
        <v>-168</v>
      </c>
      <c r="H451" s="68">
        <v>-150</v>
      </c>
      <c r="I451" s="68">
        <v>-18</v>
      </c>
      <c r="J451" s="68">
        <v>0</v>
      </c>
      <c r="K451" s="68">
        <v>337</v>
      </c>
      <c r="L451" s="68">
        <v>-232</v>
      </c>
      <c r="M451" s="68">
        <v>916</v>
      </c>
      <c r="N451" s="68">
        <v>684</v>
      </c>
    </row>
    <row r="452" spans="1:14" x14ac:dyDescent="0.35">
      <c r="A452" s="12" t="s">
        <v>333</v>
      </c>
      <c r="B452" s="68">
        <v>9155</v>
      </c>
      <c r="C452" s="68">
        <v>9298</v>
      </c>
      <c r="D452" s="68">
        <v>869</v>
      </c>
      <c r="E452" s="68">
        <v>-82</v>
      </c>
      <c r="F452" s="68">
        <v>951</v>
      </c>
      <c r="G452" s="68">
        <v>249</v>
      </c>
      <c r="H452" s="68">
        <v>-61</v>
      </c>
      <c r="I452" s="68">
        <v>310</v>
      </c>
      <c r="J452" s="68">
        <v>0</v>
      </c>
      <c r="K452" s="68">
        <v>-447</v>
      </c>
      <c r="L452" s="68">
        <v>9969</v>
      </c>
      <c r="M452" s="68">
        <v>916</v>
      </c>
      <c r="N452" s="68">
        <v>10885</v>
      </c>
    </row>
    <row r="453" spans="1:14" x14ac:dyDescent="0.35">
      <c r="A453" s="12" t="s">
        <v>334</v>
      </c>
      <c r="B453" s="68">
        <v>15665</v>
      </c>
      <c r="C453" s="68">
        <v>15555</v>
      </c>
      <c r="D453" s="68">
        <v>1839</v>
      </c>
      <c r="E453" s="68">
        <v>-39</v>
      </c>
      <c r="F453" s="68">
        <v>1878</v>
      </c>
      <c r="G453" s="68">
        <v>288</v>
      </c>
      <c r="H453" s="68">
        <v>149</v>
      </c>
      <c r="I453" s="68">
        <v>139</v>
      </c>
      <c r="J453" s="68">
        <v>0</v>
      </c>
      <c r="K453" s="68">
        <v>-2528</v>
      </c>
      <c r="L453" s="68">
        <v>15154</v>
      </c>
      <c r="M453" s="68">
        <v>915</v>
      </c>
      <c r="N453" s="68">
        <v>16069</v>
      </c>
    </row>
    <row r="454" spans="1:14" x14ac:dyDescent="0.35">
      <c r="A454" s="12" t="s">
        <v>335</v>
      </c>
      <c r="B454" s="68">
        <v>-20422</v>
      </c>
      <c r="C454" s="68">
        <v>-20285</v>
      </c>
      <c r="D454" s="68">
        <v>200</v>
      </c>
      <c r="E454" s="68">
        <v>-2</v>
      </c>
      <c r="F454" s="68">
        <v>202</v>
      </c>
      <c r="G454" s="68">
        <v>-4</v>
      </c>
      <c r="H454" s="68">
        <v>-135</v>
      </c>
      <c r="I454" s="68">
        <v>131</v>
      </c>
      <c r="J454" s="68">
        <v>0</v>
      </c>
      <c r="K454" s="68">
        <v>504</v>
      </c>
      <c r="L454" s="68">
        <v>-19585</v>
      </c>
      <c r="M454" s="68">
        <v>2805</v>
      </c>
      <c r="N454" s="68">
        <v>-16780</v>
      </c>
    </row>
    <row r="455" spans="1:14" x14ac:dyDescent="0.35">
      <c r="A455" s="12" t="s">
        <v>336</v>
      </c>
      <c r="B455" s="68">
        <v>-2460</v>
      </c>
      <c r="C455" s="68">
        <v>-2689</v>
      </c>
      <c r="D455" s="68">
        <v>3221</v>
      </c>
      <c r="E455" s="68">
        <v>168</v>
      </c>
      <c r="F455" s="68">
        <v>3053</v>
      </c>
      <c r="G455" s="68">
        <v>83</v>
      </c>
      <c r="H455" s="68">
        <v>61</v>
      </c>
      <c r="I455" s="68">
        <v>22</v>
      </c>
      <c r="J455" s="68">
        <v>0</v>
      </c>
      <c r="K455" s="68">
        <v>-23</v>
      </c>
      <c r="L455" s="68">
        <v>592</v>
      </c>
      <c r="M455" s="68">
        <v>2805</v>
      </c>
      <c r="N455" s="68">
        <v>3397</v>
      </c>
    </row>
    <row r="456" spans="1:14" x14ac:dyDescent="0.35">
      <c r="A456" s="12" t="s">
        <v>337</v>
      </c>
      <c r="B456" s="68">
        <v>20730</v>
      </c>
      <c r="C456" s="68">
        <v>18098</v>
      </c>
      <c r="D456" s="68">
        <v>650</v>
      </c>
      <c r="E456" s="68">
        <v>2700</v>
      </c>
      <c r="F456" s="68">
        <v>-2050</v>
      </c>
      <c r="G456" s="68">
        <v>307</v>
      </c>
      <c r="H456" s="68">
        <v>-68</v>
      </c>
      <c r="I456" s="68">
        <v>375</v>
      </c>
      <c r="J456" s="68">
        <v>0</v>
      </c>
      <c r="K456" s="68">
        <v>-12665</v>
      </c>
      <c r="L456" s="68">
        <v>6390</v>
      </c>
      <c r="M456" s="68">
        <v>2805</v>
      </c>
      <c r="N456" s="68">
        <v>9195</v>
      </c>
    </row>
    <row r="457" spans="1:14" x14ac:dyDescent="0.35">
      <c r="A457" s="12" t="s">
        <v>338</v>
      </c>
      <c r="B457" s="68">
        <v>63755</v>
      </c>
      <c r="C457" s="68">
        <v>63542</v>
      </c>
      <c r="D457" s="68">
        <v>-3350</v>
      </c>
      <c r="E457" s="68">
        <v>136</v>
      </c>
      <c r="F457" s="68">
        <v>-3486</v>
      </c>
      <c r="G457" s="68">
        <v>487</v>
      </c>
      <c r="H457" s="68">
        <v>77</v>
      </c>
      <c r="I457" s="68">
        <v>410</v>
      </c>
      <c r="J457" s="68">
        <v>0</v>
      </c>
      <c r="K457" s="68">
        <v>2198</v>
      </c>
      <c r="L457" s="68">
        <v>62877</v>
      </c>
      <c r="M457" s="68">
        <v>2805</v>
      </c>
      <c r="N457" s="68">
        <v>65682</v>
      </c>
    </row>
    <row r="458" spans="1:14" x14ac:dyDescent="0.35">
      <c r="A458" s="12" t="s">
        <v>339</v>
      </c>
      <c r="B458" s="68">
        <v>62961</v>
      </c>
      <c r="C458" s="68">
        <v>62967</v>
      </c>
      <c r="D458" s="68">
        <v>-1731</v>
      </c>
      <c r="E458" s="68">
        <v>-11</v>
      </c>
      <c r="F458" s="68">
        <v>-1720</v>
      </c>
      <c r="G458" s="68">
        <v>562</v>
      </c>
      <c r="H458" s="68">
        <v>5</v>
      </c>
      <c r="I458" s="68">
        <v>557</v>
      </c>
      <c r="J458" s="68">
        <v>0</v>
      </c>
      <c r="K458" s="68">
        <v>2557</v>
      </c>
      <c r="L458" s="68">
        <v>64355</v>
      </c>
      <c r="M458" s="68">
        <v>2805</v>
      </c>
      <c r="N458" s="68">
        <v>67160</v>
      </c>
    </row>
    <row r="459" spans="1:14" x14ac:dyDescent="0.35">
      <c r="A459" s="12" t="s">
        <v>340</v>
      </c>
      <c r="B459" s="68">
        <v>47084</v>
      </c>
      <c r="C459" s="68">
        <v>47163</v>
      </c>
      <c r="D459" s="68">
        <v>-224</v>
      </c>
      <c r="E459" s="68">
        <v>-95</v>
      </c>
      <c r="F459" s="68">
        <v>-129</v>
      </c>
      <c r="G459" s="68">
        <v>141</v>
      </c>
      <c r="H459" s="68">
        <v>16</v>
      </c>
      <c r="I459" s="68">
        <v>125</v>
      </c>
      <c r="J459" s="68">
        <v>0</v>
      </c>
      <c r="K459" s="68">
        <v>-5203</v>
      </c>
      <c r="L459" s="68">
        <v>41877</v>
      </c>
      <c r="M459" s="68">
        <v>2807</v>
      </c>
      <c r="N459" s="68">
        <v>44684</v>
      </c>
    </row>
    <row r="460" spans="1:14" x14ac:dyDescent="0.35">
      <c r="A460" s="12" t="s">
        <v>341</v>
      </c>
      <c r="B460" s="68">
        <v>25127</v>
      </c>
      <c r="C460" s="68">
        <v>25289</v>
      </c>
      <c r="D460" s="68">
        <v>-1753</v>
      </c>
      <c r="E460" s="68">
        <v>-65</v>
      </c>
      <c r="F460" s="68">
        <v>-1688</v>
      </c>
      <c r="G460" s="68">
        <v>553</v>
      </c>
      <c r="H460" s="68">
        <v>-97</v>
      </c>
      <c r="I460" s="68">
        <v>650</v>
      </c>
      <c r="J460" s="68">
        <v>0</v>
      </c>
      <c r="K460" s="68">
        <v>-3633</v>
      </c>
      <c r="L460" s="68">
        <v>20456</v>
      </c>
      <c r="M460" s="68">
        <v>-985</v>
      </c>
      <c r="N460" s="68">
        <v>19471</v>
      </c>
    </row>
    <row r="461" spans="1:14" x14ac:dyDescent="0.35">
      <c r="A461" s="12" t="s">
        <v>342</v>
      </c>
      <c r="B461" s="68">
        <v>21662</v>
      </c>
      <c r="C461" s="68">
        <v>21625</v>
      </c>
      <c r="D461" s="68">
        <v>-392</v>
      </c>
      <c r="E461" s="68">
        <v>24</v>
      </c>
      <c r="F461" s="68">
        <v>-416</v>
      </c>
      <c r="G461" s="68">
        <v>794</v>
      </c>
      <c r="H461" s="68">
        <v>13</v>
      </c>
      <c r="I461" s="68">
        <v>781</v>
      </c>
      <c r="J461" s="68">
        <v>0</v>
      </c>
      <c r="K461" s="68">
        <v>662</v>
      </c>
      <c r="L461" s="68">
        <v>22689</v>
      </c>
      <c r="M461" s="68">
        <v>-985</v>
      </c>
      <c r="N461" s="68">
        <v>21704</v>
      </c>
    </row>
    <row r="462" spans="1:14" x14ac:dyDescent="0.35">
      <c r="A462" s="12" t="s">
        <v>343</v>
      </c>
      <c r="B462" s="68">
        <v>25133</v>
      </c>
      <c r="C462" s="68">
        <v>25346</v>
      </c>
      <c r="D462" s="68">
        <v>827</v>
      </c>
      <c r="E462" s="68">
        <v>-228</v>
      </c>
      <c r="F462" s="68">
        <v>1055</v>
      </c>
      <c r="G462" s="68">
        <v>-558</v>
      </c>
      <c r="H462" s="68">
        <v>15</v>
      </c>
      <c r="I462" s="68">
        <v>-573</v>
      </c>
      <c r="J462" s="68">
        <v>0</v>
      </c>
      <c r="K462" s="68">
        <v>-1392</v>
      </c>
      <c r="L462" s="68">
        <v>24223</v>
      </c>
      <c r="M462" s="68">
        <v>-985</v>
      </c>
      <c r="N462" s="68">
        <v>23238</v>
      </c>
    </row>
    <row r="463" spans="1:14" x14ac:dyDescent="0.35">
      <c r="A463" s="12" t="s">
        <v>344</v>
      </c>
      <c r="B463" s="68">
        <v>14383</v>
      </c>
      <c r="C463" s="68">
        <v>14386</v>
      </c>
      <c r="D463" s="68">
        <v>-130</v>
      </c>
      <c r="E463" s="68">
        <v>64</v>
      </c>
      <c r="F463" s="68">
        <v>-194</v>
      </c>
      <c r="G463" s="68">
        <v>-94</v>
      </c>
      <c r="H463" s="68">
        <v>-67</v>
      </c>
      <c r="I463" s="68">
        <v>-27</v>
      </c>
      <c r="J463" s="68">
        <v>0</v>
      </c>
      <c r="K463" s="68">
        <v>1254</v>
      </c>
      <c r="L463" s="68">
        <v>15416</v>
      </c>
      <c r="M463" s="68">
        <v>-985</v>
      </c>
      <c r="N463" s="68">
        <v>14431</v>
      </c>
    </row>
    <row r="464" spans="1:14" x14ac:dyDescent="0.35">
      <c r="A464" s="12" t="s">
        <v>345</v>
      </c>
      <c r="B464" s="68">
        <v>23848</v>
      </c>
      <c r="C464" s="68">
        <v>23889</v>
      </c>
      <c r="D464" s="68">
        <v>-1635</v>
      </c>
      <c r="E464" s="68">
        <v>-73</v>
      </c>
      <c r="F464" s="68">
        <v>-1562</v>
      </c>
      <c r="G464" s="68">
        <v>-216</v>
      </c>
      <c r="H464" s="68">
        <v>32</v>
      </c>
      <c r="I464" s="68">
        <v>-248</v>
      </c>
      <c r="J464" s="68">
        <v>0</v>
      </c>
      <c r="K464" s="68">
        <v>21</v>
      </c>
      <c r="L464" s="68">
        <v>22059</v>
      </c>
      <c r="M464" s="68">
        <v>-985</v>
      </c>
      <c r="N464" s="68">
        <v>21074</v>
      </c>
    </row>
    <row r="465" spans="1:14" x14ac:dyDescent="0.35">
      <c r="A465" s="12" t="s">
        <v>346</v>
      </c>
      <c r="B465" s="68">
        <v>33385</v>
      </c>
      <c r="C465" s="68">
        <v>33521</v>
      </c>
      <c r="D465" s="68">
        <v>1623</v>
      </c>
      <c r="E465" s="68">
        <v>146</v>
      </c>
      <c r="F465" s="68">
        <v>1477</v>
      </c>
      <c r="G465" s="68">
        <v>-1117</v>
      </c>
      <c r="H465" s="68">
        <v>-282</v>
      </c>
      <c r="I465" s="68">
        <v>-835</v>
      </c>
      <c r="J465" s="68">
        <v>0</v>
      </c>
      <c r="K465" s="68">
        <v>3267</v>
      </c>
      <c r="L465" s="68">
        <v>37294</v>
      </c>
      <c r="M465" s="68">
        <v>-986</v>
      </c>
      <c r="N465" s="68">
        <v>36308</v>
      </c>
    </row>
    <row r="466" spans="1:14" x14ac:dyDescent="0.35">
      <c r="A466" s="12" t="s">
        <v>347</v>
      </c>
      <c r="B466" s="68">
        <v>-10808</v>
      </c>
      <c r="C466" s="68">
        <v>-11276</v>
      </c>
      <c r="D466" s="68">
        <v>-1891</v>
      </c>
      <c r="E466" s="68">
        <v>299</v>
      </c>
      <c r="F466" s="68">
        <v>-2190</v>
      </c>
      <c r="G466" s="68">
        <v>651</v>
      </c>
      <c r="H466" s="68">
        <v>169</v>
      </c>
      <c r="I466" s="68">
        <v>482</v>
      </c>
      <c r="J466" s="68">
        <v>0</v>
      </c>
      <c r="K466" s="68">
        <v>-5218</v>
      </c>
      <c r="L466" s="68">
        <v>-17734</v>
      </c>
      <c r="M466" s="68">
        <v>465</v>
      </c>
      <c r="N466" s="68">
        <v>-17269</v>
      </c>
    </row>
    <row r="467" spans="1:14" x14ac:dyDescent="0.35">
      <c r="A467" s="12" t="s">
        <v>348</v>
      </c>
      <c r="B467" s="68">
        <v>6329</v>
      </c>
      <c r="C467" s="68">
        <v>6395</v>
      </c>
      <c r="D467" s="68">
        <v>3793</v>
      </c>
      <c r="E467" s="68">
        <v>-58</v>
      </c>
      <c r="F467" s="68">
        <v>3851</v>
      </c>
      <c r="G467" s="68">
        <v>-229</v>
      </c>
      <c r="H467" s="68">
        <v>-8</v>
      </c>
      <c r="I467" s="68">
        <v>-221</v>
      </c>
      <c r="J467" s="68">
        <v>0</v>
      </c>
      <c r="K467" s="68">
        <v>-1</v>
      </c>
      <c r="L467" s="68">
        <v>9958</v>
      </c>
      <c r="M467" s="68">
        <v>465</v>
      </c>
      <c r="N467" s="68">
        <v>10423</v>
      </c>
    </row>
    <row r="468" spans="1:14" x14ac:dyDescent="0.35">
      <c r="A468" s="12" t="s">
        <v>349</v>
      </c>
      <c r="B468" s="68">
        <v>25124</v>
      </c>
      <c r="C468" s="68">
        <v>25295</v>
      </c>
      <c r="D468" s="68">
        <v>881</v>
      </c>
      <c r="E468" s="68">
        <v>-36</v>
      </c>
      <c r="F468" s="68">
        <v>917</v>
      </c>
      <c r="G468" s="68">
        <v>-384</v>
      </c>
      <c r="H468" s="68">
        <v>-135</v>
      </c>
      <c r="I468" s="68">
        <v>-249</v>
      </c>
      <c r="J468" s="68">
        <v>0</v>
      </c>
      <c r="K468" s="68">
        <v>3101</v>
      </c>
      <c r="L468" s="68">
        <v>28893</v>
      </c>
      <c r="M468" s="68">
        <v>465</v>
      </c>
      <c r="N468" s="68">
        <v>29358</v>
      </c>
    </row>
    <row r="469" spans="1:14" x14ac:dyDescent="0.35">
      <c r="A469" s="12" t="s">
        <v>350</v>
      </c>
      <c r="B469" s="68">
        <v>30511</v>
      </c>
      <c r="C469" s="68">
        <v>30307</v>
      </c>
      <c r="D469" s="68">
        <v>-3760</v>
      </c>
      <c r="E469" s="68">
        <v>89</v>
      </c>
      <c r="F469" s="68">
        <v>-3849</v>
      </c>
      <c r="G469" s="68">
        <v>1437</v>
      </c>
      <c r="H469" s="68">
        <v>115</v>
      </c>
      <c r="I469" s="68">
        <v>1322</v>
      </c>
      <c r="J469" s="68">
        <v>0</v>
      </c>
      <c r="K469" s="68">
        <v>640</v>
      </c>
      <c r="L469" s="68">
        <v>28624</v>
      </c>
      <c r="M469" s="68">
        <v>465</v>
      </c>
      <c r="N469" s="68">
        <v>29089</v>
      </c>
    </row>
    <row r="470" spans="1:14" x14ac:dyDescent="0.35">
      <c r="A470" s="12" t="s">
        <v>351</v>
      </c>
      <c r="B470" s="68">
        <v>23825</v>
      </c>
      <c r="C470" s="68">
        <v>23927</v>
      </c>
      <c r="D470" s="68">
        <v>-2244</v>
      </c>
      <c r="E470" s="68">
        <v>-22</v>
      </c>
      <c r="F470" s="68">
        <v>-2222</v>
      </c>
      <c r="G470" s="68">
        <v>340</v>
      </c>
      <c r="H470" s="68">
        <v>-80</v>
      </c>
      <c r="I470" s="68">
        <v>420</v>
      </c>
      <c r="J470" s="68">
        <v>0</v>
      </c>
      <c r="K470" s="68">
        <v>-143</v>
      </c>
      <c r="L470" s="68">
        <v>21880</v>
      </c>
      <c r="M470" s="68">
        <v>465</v>
      </c>
      <c r="N470" s="68">
        <v>22345</v>
      </c>
    </row>
    <row r="471" spans="1:14" x14ac:dyDescent="0.35">
      <c r="A471" s="12" t="s">
        <v>352</v>
      </c>
      <c r="B471" s="68">
        <v>19264</v>
      </c>
      <c r="C471" s="68">
        <v>19337</v>
      </c>
      <c r="D471" s="68">
        <v>-2301</v>
      </c>
      <c r="E471" s="68">
        <v>-69</v>
      </c>
      <c r="F471" s="68">
        <v>-2232</v>
      </c>
      <c r="G471" s="68">
        <v>195</v>
      </c>
      <c r="H471" s="68">
        <v>-4</v>
      </c>
      <c r="I471" s="68">
        <v>199</v>
      </c>
      <c r="J471" s="68">
        <v>0</v>
      </c>
      <c r="K471" s="68">
        <v>-7991</v>
      </c>
      <c r="L471" s="68">
        <v>9240</v>
      </c>
      <c r="M471" s="68">
        <v>464</v>
      </c>
      <c r="N471" s="68">
        <v>9704</v>
      </c>
    </row>
    <row r="472" spans="1:14" x14ac:dyDescent="0.35">
      <c r="A472" s="12" t="s">
        <v>353</v>
      </c>
      <c r="B472" s="68">
        <v>1817</v>
      </c>
      <c r="C472" s="68">
        <v>905</v>
      </c>
      <c r="D472" s="68">
        <v>-1963</v>
      </c>
      <c r="E472" s="68">
        <v>884</v>
      </c>
      <c r="F472" s="68">
        <v>-2847</v>
      </c>
      <c r="G472" s="68">
        <v>-100</v>
      </c>
      <c r="H472" s="68">
        <v>28</v>
      </c>
      <c r="I472" s="68">
        <v>-128</v>
      </c>
      <c r="J472" s="68">
        <v>0</v>
      </c>
      <c r="K472" s="68">
        <v>1716</v>
      </c>
      <c r="L472" s="68">
        <v>558</v>
      </c>
      <c r="M472" s="68">
        <v>1249</v>
      </c>
      <c r="N472" s="68">
        <v>1807</v>
      </c>
    </row>
    <row r="473" spans="1:14" x14ac:dyDescent="0.35">
      <c r="A473" s="12" t="s">
        <v>354</v>
      </c>
      <c r="B473" s="68">
        <v>8447</v>
      </c>
      <c r="C473" s="68">
        <v>8031</v>
      </c>
      <c r="D473" s="68">
        <v>-38</v>
      </c>
      <c r="E473" s="68">
        <v>518</v>
      </c>
      <c r="F473" s="68">
        <v>-556</v>
      </c>
      <c r="G473" s="68">
        <v>-163</v>
      </c>
      <c r="H473" s="68">
        <v>-102</v>
      </c>
      <c r="I473" s="68">
        <v>-61</v>
      </c>
      <c r="J473" s="68">
        <v>0</v>
      </c>
      <c r="K473" s="68">
        <v>111</v>
      </c>
      <c r="L473" s="68">
        <v>7941</v>
      </c>
      <c r="M473" s="68">
        <v>1249</v>
      </c>
      <c r="N473" s="68">
        <v>9190</v>
      </c>
    </row>
    <row r="474" spans="1:14" x14ac:dyDescent="0.35">
      <c r="A474" s="12" t="s">
        <v>355</v>
      </c>
      <c r="B474" s="68">
        <v>14535</v>
      </c>
      <c r="C474" s="68">
        <v>14749</v>
      </c>
      <c r="D474" s="68">
        <v>-1358</v>
      </c>
      <c r="E474" s="68">
        <v>-192</v>
      </c>
      <c r="F474" s="68">
        <v>-1166</v>
      </c>
      <c r="G474" s="68">
        <v>-229</v>
      </c>
      <c r="H474" s="68">
        <v>-22</v>
      </c>
      <c r="I474" s="68">
        <v>-207</v>
      </c>
      <c r="J474" s="68">
        <v>0</v>
      </c>
      <c r="K474" s="68">
        <v>-17193</v>
      </c>
      <c r="L474" s="68">
        <v>-4031</v>
      </c>
      <c r="M474" s="68">
        <v>1249</v>
      </c>
      <c r="N474" s="68">
        <v>-2782</v>
      </c>
    </row>
    <row r="475" spans="1:14" ht="15.75" customHeight="1" x14ac:dyDescent="0.35">
      <c r="A475" s="12" t="s">
        <v>356</v>
      </c>
      <c r="B475" s="68">
        <v>2530</v>
      </c>
      <c r="C475" s="68">
        <v>2281</v>
      </c>
      <c r="D475" s="68">
        <v>-315</v>
      </c>
      <c r="E475" s="68">
        <v>139</v>
      </c>
      <c r="F475" s="68">
        <v>-454</v>
      </c>
      <c r="G475" s="68">
        <v>106</v>
      </c>
      <c r="H475" s="68">
        <v>110</v>
      </c>
      <c r="I475" s="68">
        <v>-4</v>
      </c>
      <c r="J475" s="68">
        <v>0</v>
      </c>
      <c r="K475" s="68">
        <v>1062</v>
      </c>
      <c r="L475" s="68">
        <v>3134</v>
      </c>
      <c r="M475" s="68">
        <v>1249</v>
      </c>
      <c r="N475" s="68">
        <v>4383</v>
      </c>
    </row>
    <row r="476" spans="1:14" ht="15.75" customHeight="1" x14ac:dyDescent="0.35">
      <c r="A476" s="12" t="s">
        <v>357</v>
      </c>
      <c r="B476" s="68">
        <v>13026</v>
      </c>
      <c r="C476" s="68">
        <v>12287</v>
      </c>
      <c r="D476" s="68">
        <v>1273</v>
      </c>
      <c r="E476" s="68">
        <v>855</v>
      </c>
      <c r="F476" s="68">
        <v>418</v>
      </c>
      <c r="G476" s="68">
        <v>-413</v>
      </c>
      <c r="H476" s="68">
        <v>-116</v>
      </c>
      <c r="I476" s="68">
        <v>-297</v>
      </c>
      <c r="J476" s="68">
        <v>0</v>
      </c>
      <c r="K476" s="68">
        <v>-12</v>
      </c>
      <c r="L476" s="68">
        <v>13135</v>
      </c>
      <c r="M476" s="68">
        <v>1249</v>
      </c>
      <c r="N476" s="68">
        <v>14384</v>
      </c>
    </row>
    <row r="477" spans="1:14" ht="15.75" customHeight="1" x14ac:dyDescent="0.35">
      <c r="A477" s="12" t="s">
        <v>358</v>
      </c>
      <c r="B477" s="68">
        <v>17933</v>
      </c>
      <c r="C477" s="68">
        <v>16135</v>
      </c>
      <c r="D477" s="68">
        <v>573</v>
      </c>
      <c r="E477" s="68">
        <v>1933</v>
      </c>
      <c r="F477" s="68">
        <v>-1360</v>
      </c>
      <c r="G477" s="68">
        <v>-280</v>
      </c>
      <c r="H477" s="68">
        <v>-135</v>
      </c>
      <c r="I477" s="68">
        <v>-145</v>
      </c>
      <c r="J477" s="68">
        <v>0</v>
      </c>
      <c r="K477" s="68">
        <v>2925</v>
      </c>
      <c r="L477" s="68">
        <v>19353</v>
      </c>
      <c r="M477" s="68">
        <v>1249</v>
      </c>
      <c r="N477" s="68">
        <v>20602</v>
      </c>
    </row>
    <row r="478" spans="1:14" ht="15.75" customHeight="1" x14ac:dyDescent="0.35">
      <c r="A478" s="12" t="s">
        <v>359</v>
      </c>
      <c r="B478" s="68">
        <v>-23261</v>
      </c>
      <c r="C478" s="68">
        <v>-23346</v>
      </c>
      <c r="D478" s="68">
        <v>-2153</v>
      </c>
      <c r="E478" s="68">
        <v>-44</v>
      </c>
      <c r="F478" s="68">
        <v>-2109</v>
      </c>
      <c r="G478" s="68">
        <v>462</v>
      </c>
      <c r="H478" s="68">
        <v>129</v>
      </c>
      <c r="I478" s="68">
        <v>333</v>
      </c>
      <c r="J478" s="68">
        <v>0</v>
      </c>
      <c r="K478" s="68">
        <v>2362</v>
      </c>
      <c r="L478" s="68">
        <v>-22675</v>
      </c>
      <c r="M478" s="68">
        <v>1214</v>
      </c>
      <c r="N478" s="68">
        <v>-21461</v>
      </c>
    </row>
    <row r="479" spans="1:14" ht="15.75" customHeight="1" x14ac:dyDescent="0.35">
      <c r="A479" s="12" t="s">
        <v>360</v>
      </c>
      <c r="B479" s="68">
        <v>1525</v>
      </c>
      <c r="C479" s="68">
        <v>1081</v>
      </c>
      <c r="D479" s="68">
        <v>1978</v>
      </c>
      <c r="E479" s="68">
        <v>467</v>
      </c>
      <c r="F479" s="68">
        <v>1511</v>
      </c>
      <c r="G479" s="68">
        <v>129</v>
      </c>
      <c r="H479" s="68">
        <v>-23</v>
      </c>
      <c r="I479" s="68">
        <v>152</v>
      </c>
      <c r="J479" s="68">
        <v>0</v>
      </c>
      <c r="K479" s="68">
        <v>-282</v>
      </c>
      <c r="L479" s="68">
        <v>2906</v>
      </c>
      <c r="M479" s="68">
        <v>1214</v>
      </c>
      <c r="N479" s="68">
        <v>4120</v>
      </c>
    </row>
    <row r="480" spans="1:14" ht="15.75" customHeight="1" x14ac:dyDescent="0.35">
      <c r="A480" s="12" t="s">
        <v>361</v>
      </c>
      <c r="B480" s="68">
        <v>18646</v>
      </c>
      <c r="C480" s="68">
        <v>18325</v>
      </c>
      <c r="D480" s="68">
        <v>2501</v>
      </c>
      <c r="E480" s="68">
        <v>336</v>
      </c>
      <c r="F480" s="68">
        <v>2165</v>
      </c>
      <c r="G480" s="68">
        <v>100</v>
      </c>
      <c r="H480" s="68">
        <v>-15</v>
      </c>
      <c r="I480" s="68">
        <v>115</v>
      </c>
      <c r="J480" s="68">
        <v>0</v>
      </c>
      <c r="K480" s="68">
        <v>-22672</v>
      </c>
      <c r="L480" s="68">
        <v>-1746</v>
      </c>
      <c r="M480" s="68">
        <v>1214</v>
      </c>
      <c r="N480" s="68">
        <v>-532</v>
      </c>
    </row>
    <row r="481" spans="1:14" ht="15.75" customHeight="1" x14ac:dyDescent="0.35">
      <c r="A481" s="12" t="s">
        <v>362</v>
      </c>
      <c r="B481" s="68">
        <v>2419</v>
      </c>
      <c r="C481" s="68">
        <v>2443</v>
      </c>
      <c r="D481" s="68">
        <v>-1582</v>
      </c>
      <c r="E481" s="68">
        <v>107</v>
      </c>
      <c r="F481" s="68">
        <v>-1689</v>
      </c>
      <c r="G481" s="68">
        <v>-396</v>
      </c>
      <c r="H481" s="68">
        <v>-131</v>
      </c>
      <c r="I481" s="68">
        <v>-265</v>
      </c>
      <c r="J481" s="68">
        <v>0</v>
      </c>
      <c r="K481" s="68">
        <v>702</v>
      </c>
      <c r="L481" s="68">
        <v>1167</v>
      </c>
      <c r="M481" s="68">
        <v>1214</v>
      </c>
      <c r="N481" s="68">
        <v>2381</v>
      </c>
    </row>
    <row r="482" spans="1:14" x14ac:dyDescent="0.35">
      <c r="A482" s="12" t="s">
        <v>363</v>
      </c>
      <c r="B482" s="68">
        <v>11533</v>
      </c>
      <c r="C482" s="68">
        <v>11148</v>
      </c>
      <c r="D482" s="68">
        <v>646</v>
      </c>
      <c r="E482" s="68">
        <v>283</v>
      </c>
      <c r="F482" s="68">
        <v>363</v>
      </c>
      <c r="G482" s="68">
        <v>-334</v>
      </c>
      <c r="H482" s="68">
        <v>102</v>
      </c>
      <c r="I482" s="68">
        <v>-436</v>
      </c>
      <c r="J482" s="68">
        <v>0</v>
      </c>
      <c r="K482" s="68">
        <v>-1072</v>
      </c>
      <c r="L482" s="68">
        <v>10388</v>
      </c>
      <c r="M482" s="68">
        <v>1214</v>
      </c>
      <c r="N482" s="68">
        <v>11602</v>
      </c>
    </row>
    <row r="483" spans="1:14" x14ac:dyDescent="0.35">
      <c r="A483" s="12" t="s">
        <v>364</v>
      </c>
      <c r="B483" s="68">
        <v>12300</v>
      </c>
      <c r="C483" s="68">
        <v>12194</v>
      </c>
      <c r="D483" s="68">
        <v>-1725</v>
      </c>
      <c r="E483" s="68">
        <v>73</v>
      </c>
      <c r="F483" s="68">
        <v>-1798</v>
      </c>
      <c r="G483" s="68">
        <v>-583</v>
      </c>
      <c r="H483" s="68">
        <v>33</v>
      </c>
      <c r="I483" s="68">
        <v>-616</v>
      </c>
      <c r="J483" s="68">
        <v>0</v>
      </c>
      <c r="K483" s="68">
        <v>2019</v>
      </c>
      <c r="L483" s="68">
        <v>11905</v>
      </c>
      <c r="M483" s="68">
        <v>1211</v>
      </c>
      <c r="N483" s="68">
        <v>13116</v>
      </c>
    </row>
    <row r="484" spans="1:14" x14ac:dyDescent="0.35">
      <c r="A484" s="12" t="s">
        <v>365</v>
      </c>
      <c r="B484" s="68">
        <v>-1697</v>
      </c>
      <c r="C484" s="68">
        <v>-2653</v>
      </c>
      <c r="D484" s="68">
        <v>-1545</v>
      </c>
      <c r="E484" s="68">
        <v>1061</v>
      </c>
      <c r="F484" s="68">
        <v>-2606</v>
      </c>
      <c r="G484" s="68">
        <v>-168</v>
      </c>
      <c r="H484" s="68">
        <v>-105</v>
      </c>
      <c r="I484" s="68">
        <v>-63</v>
      </c>
      <c r="J484" s="68">
        <v>0</v>
      </c>
      <c r="K484" s="68">
        <v>-2011</v>
      </c>
      <c r="L484" s="68">
        <v>-6377</v>
      </c>
      <c r="M484" s="68">
        <v>2130</v>
      </c>
      <c r="N484" s="68">
        <v>-4247</v>
      </c>
    </row>
    <row r="485" spans="1:14" x14ac:dyDescent="0.35">
      <c r="A485" s="12" t="s">
        <v>366</v>
      </c>
      <c r="B485" s="68">
        <v>4887</v>
      </c>
      <c r="C485" s="68">
        <v>4513</v>
      </c>
      <c r="D485" s="68">
        <v>1401</v>
      </c>
      <c r="E485" s="68">
        <v>461</v>
      </c>
      <c r="F485" s="68">
        <v>940</v>
      </c>
      <c r="G485" s="68">
        <v>-432</v>
      </c>
      <c r="H485" s="68">
        <v>-87</v>
      </c>
      <c r="I485" s="68">
        <v>-345</v>
      </c>
      <c r="J485" s="68">
        <v>0</v>
      </c>
      <c r="K485" s="68">
        <v>-1346</v>
      </c>
      <c r="L485" s="68">
        <v>4136</v>
      </c>
      <c r="M485" s="68">
        <v>2130</v>
      </c>
      <c r="N485" s="68">
        <v>6266</v>
      </c>
    </row>
    <row r="486" spans="1:14" x14ac:dyDescent="0.35">
      <c r="A486" s="12" t="s">
        <v>367</v>
      </c>
      <c r="B486" s="68">
        <v>13714</v>
      </c>
      <c r="C486" s="68">
        <v>13478</v>
      </c>
      <c r="D486" s="68">
        <v>1041</v>
      </c>
      <c r="E486" s="68">
        <v>263</v>
      </c>
      <c r="F486" s="68">
        <v>778</v>
      </c>
      <c r="G486" s="68">
        <v>-188</v>
      </c>
      <c r="H486" s="68">
        <v>-27</v>
      </c>
      <c r="I486" s="68">
        <v>-161</v>
      </c>
      <c r="J486" s="68">
        <v>0</v>
      </c>
      <c r="K486" s="68">
        <v>-5671</v>
      </c>
      <c r="L486" s="68">
        <v>8660</v>
      </c>
      <c r="M486" s="68">
        <v>2130</v>
      </c>
      <c r="N486" s="68">
        <v>10790</v>
      </c>
    </row>
    <row r="487" spans="1:14" x14ac:dyDescent="0.35">
      <c r="A487" s="12" t="s">
        <v>368</v>
      </c>
      <c r="B487" s="68">
        <v>8590</v>
      </c>
      <c r="C487" s="68">
        <v>8132</v>
      </c>
      <c r="D487" s="68">
        <v>549</v>
      </c>
      <c r="E487" s="68">
        <v>195</v>
      </c>
      <c r="F487" s="68">
        <v>354</v>
      </c>
      <c r="G487" s="68">
        <v>635</v>
      </c>
      <c r="H487" s="68">
        <v>263</v>
      </c>
      <c r="I487" s="68">
        <v>372</v>
      </c>
      <c r="J487" s="68">
        <v>0</v>
      </c>
      <c r="K487" s="68">
        <v>241</v>
      </c>
      <c r="L487" s="68">
        <v>9557</v>
      </c>
      <c r="M487" s="68">
        <v>2130</v>
      </c>
      <c r="N487" s="68">
        <v>11687</v>
      </c>
    </row>
    <row r="488" spans="1:14" x14ac:dyDescent="0.35">
      <c r="A488" s="12" t="s">
        <v>369</v>
      </c>
      <c r="B488" s="68">
        <v>25554</v>
      </c>
      <c r="C488" s="68">
        <v>25269</v>
      </c>
      <c r="D488" s="68">
        <v>2749</v>
      </c>
      <c r="E488" s="68">
        <v>298</v>
      </c>
      <c r="F488" s="68">
        <v>2451</v>
      </c>
      <c r="G488" s="68">
        <v>39</v>
      </c>
      <c r="H488" s="68">
        <v>-13</v>
      </c>
      <c r="I488" s="68">
        <v>52</v>
      </c>
      <c r="J488" s="68">
        <v>0</v>
      </c>
      <c r="K488" s="68">
        <v>-12546</v>
      </c>
      <c r="L488" s="68">
        <v>15511</v>
      </c>
      <c r="M488" s="68">
        <v>2130</v>
      </c>
      <c r="N488" s="68">
        <v>17641</v>
      </c>
    </row>
    <row r="489" spans="1:14" x14ac:dyDescent="0.35">
      <c r="A489" s="12" t="s">
        <v>370</v>
      </c>
      <c r="B489" s="68">
        <v>23137</v>
      </c>
      <c r="C489" s="68">
        <v>22371</v>
      </c>
      <c r="D489" s="68">
        <v>3098</v>
      </c>
      <c r="E489" s="68">
        <v>1045</v>
      </c>
      <c r="F489" s="68">
        <v>2053</v>
      </c>
      <c r="G489" s="68">
        <v>-278</v>
      </c>
      <c r="H489" s="68">
        <v>-279</v>
      </c>
      <c r="I489" s="68">
        <v>1</v>
      </c>
      <c r="J489" s="68">
        <v>0</v>
      </c>
      <c r="K489" s="68">
        <v>-27599</v>
      </c>
      <c r="L489" s="68">
        <v>-2408</v>
      </c>
      <c r="M489" s="68">
        <v>2130</v>
      </c>
      <c r="N489" s="68">
        <v>-278</v>
      </c>
    </row>
    <row r="490" spans="1:14" x14ac:dyDescent="0.35">
      <c r="A490" s="12" t="s">
        <v>371</v>
      </c>
      <c r="B490" s="68">
        <v>-20898</v>
      </c>
      <c r="C490" s="68">
        <v>-21200</v>
      </c>
      <c r="D490" s="68">
        <v>-336</v>
      </c>
      <c r="E490" s="68">
        <v>322</v>
      </c>
      <c r="F490" s="68">
        <v>-658</v>
      </c>
      <c r="G490" s="68">
        <v>340</v>
      </c>
      <c r="H490" s="68">
        <v>-20</v>
      </c>
      <c r="I490" s="68">
        <v>360</v>
      </c>
      <c r="J490" s="68">
        <v>0</v>
      </c>
      <c r="K490" s="68">
        <v>-9320</v>
      </c>
      <c r="L490" s="68">
        <v>-30516</v>
      </c>
      <c r="M490" s="68">
        <v>1580</v>
      </c>
      <c r="N490" s="68">
        <v>-28936</v>
      </c>
    </row>
    <row r="491" spans="1:14" x14ac:dyDescent="0.35">
      <c r="A491" s="12" t="s">
        <v>372</v>
      </c>
      <c r="B491" s="68">
        <v>6764</v>
      </c>
      <c r="C491" s="68">
        <v>6494</v>
      </c>
      <c r="D491" s="68">
        <v>5077</v>
      </c>
      <c r="E491" s="68">
        <v>283</v>
      </c>
      <c r="F491" s="68">
        <v>4794</v>
      </c>
      <c r="G491" s="68">
        <v>545</v>
      </c>
      <c r="H491" s="68">
        <v>-13</v>
      </c>
      <c r="I491" s="68">
        <v>558</v>
      </c>
      <c r="J491" s="68">
        <v>0</v>
      </c>
      <c r="K491" s="68">
        <v>-13014</v>
      </c>
      <c r="L491" s="68">
        <v>-898</v>
      </c>
      <c r="M491" s="68">
        <v>1580</v>
      </c>
      <c r="N491" s="68">
        <v>682</v>
      </c>
    </row>
    <row r="492" spans="1:14" x14ac:dyDescent="0.35">
      <c r="A492" s="12" t="s">
        <v>373</v>
      </c>
      <c r="B492" s="68">
        <v>25059</v>
      </c>
      <c r="C492" s="68">
        <v>24522</v>
      </c>
      <c r="D492" s="68">
        <v>4845</v>
      </c>
      <c r="E492" s="68">
        <v>558</v>
      </c>
      <c r="F492" s="68">
        <v>4287</v>
      </c>
      <c r="G492" s="68">
        <v>833</v>
      </c>
      <c r="H492" s="68">
        <v>-21</v>
      </c>
      <c r="I492" s="68">
        <v>854</v>
      </c>
      <c r="J492" s="68">
        <v>0</v>
      </c>
      <c r="K492" s="68">
        <v>-7753</v>
      </c>
      <c r="L492" s="68">
        <v>22447</v>
      </c>
      <c r="M492" s="68">
        <v>1580</v>
      </c>
      <c r="N492" s="68">
        <v>24027</v>
      </c>
    </row>
    <row r="493" spans="1:14" x14ac:dyDescent="0.35">
      <c r="A493" s="12" t="s">
        <v>374</v>
      </c>
      <c r="B493" s="68">
        <v>18635</v>
      </c>
      <c r="C493" s="68">
        <v>18569</v>
      </c>
      <c r="D493" s="68">
        <v>-1558</v>
      </c>
      <c r="E493" s="68">
        <v>54</v>
      </c>
      <c r="F493" s="68">
        <v>-1612</v>
      </c>
      <c r="G493" s="68">
        <v>54</v>
      </c>
      <c r="H493" s="68">
        <v>12</v>
      </c>
      <c r="I493" s="68">
        <v>42</v>
      </c>
      <c r="J493" s="68">
        <v>0</v>
      </c>
      <c r="K493" s="68">
        <v>-5919</v>
      </c>
      <c r="L493" s="68">
        <v>11146</v>
      </c>
      <c r="M493" s="68">
        <v>1580</v>
      </c>
      <c r="N493" s="68">
        <v>12726</v>
      </c>
    </row>
    <row r="494" spans="1:14" x14ac:dyDescent="0.35">
      <c r="A494" s="12" t="s">
        <v>375</v>
      </c>
      <c r="B494" s="68">
        <v>16907</v>
      </c>
      <c r="C494" s="68">
        <v>17216</v>
      </c>
      <c r="D494" s="68">
        <v>-547</v>
      </c>
      <c r="E494" s="68">
        <v>-301</v>
      </c>
      <c r="F494" s="68">
        <v>-246</v>
      </c>
      <c r="G494" s="68">
        <v>-130</v>
      </c>
      <c r="H494" s="68">
        <v>-8</v>
      </c>
      <c r="I494" s="68">
        <v>-122</v>
      </c>
      <c r="J494" s="68">
        <v>0</v>
      </c>
      <c r="K494" s="68">
        <v>-12184</v>
      </c>
      <c r="L494" s="68">
        <v>4355</v>
      </c>
      <c r="M494" s="68">
        <v>1580</v>
      </c>
      <c r="N494" s="68">
        <v>5935</v>
      </c>
    </row>
    <row r="495" spans="1:14" x14ac:dyDescent="0.35">
      <c r="A495" s="12" t="s">
        <v>376</v>
      </c>
      <c r="B495" s="68">
        <v>19955</v>
      </c>
      <c r="C495" s="68">
        <v>19873</v>
      </c>
      <c r="D495" s="68">
        <v>-1619</v>
      </c>
      <c r="E495" s="68">
        <v>97</v>
      </c>
      <c r="F495" s="68">
        <v>-1716</v>
      </c>
      <c r="G495" s="68">
        <v>-164</v>
      </c>
      <c r="H495" s="68">
        <v>-15</v>
      </c>
      <c r="I495" s="68">
        <v>-149</v>
      </c>
      <c r="J495" s="68">
        <v>0</v>
      </c>
      <c r="K495" s="68">
        <v>-6605</v>
      </c>
      <c r="L495" s="68">
        <v>11485</v>
      </c>
      <c r="M495" s="68">
        <v>1580</v>
      </c>
      <c r="N495" s="68">
        <v>13065</v>
      </c>
    </row>
    <row r="496" spans="1:14" x14ac:dyDescent="0.35">
      <c r="A496" s="12" t="s">
        <v>377</v>
      </c>
      <c r="B496" s="68">
        <v>9905</v>
      </c>
      <c r="C496" s="68">
        <v>9946</v>
      </c>
      <c r="D496" s="68">
        <v>-2369</v>
      </c>
      <c r="E496" s="68">
        <v>4</v>
      </c>
      <c r="F496" s="68">
        <v>-2373</v>
      </c>
      <c r="G496" s="68">
        <v>43</v>
      </c>
      <c r="H496" s="68">
        <v>-45</v>
      </c>
      <c r="I496" s="68">
        <v>88</v>
      </c>
      <c r="J496" s="68">
        <v>0</v>
      </c>
      <c r="K496" s="68">
        <v>-15401</v>
      </c>
      <c r="L496" s="68">
        <v>-7781</v>
      </c>
      <c r="M496" s="68">
        <v>2249</v>
      </c>
      <c r="N496" s="68">
        <v>-5532</v>
      </c>
    </row>
    <row r="497" spans="1:14" x14ac:dyDescent="0.35">
      <c r="A497" s="12" t="s">
        <v>378</v>
      </c>
      <c r="B497" s="68">
        <v>5989</v>
      </c>
      <c r="C497" s="68">
        <v>6015</v>
      </c>
      <c r="D497" s="68">
        <v>1315</v>
      </c>
      <c r="E497" s="68">
        <v>-26</v>
      </c>
      <c r="F497" s="68">
        <v>1341</v>
      </c>
      <c r="G497" s="68">
        <v>575</v>
      </c>
      <c r="H497" s="68">
        <v>0</v>
      </c>
      <c r="I497" s="68">
        <v>575</v>
      </c>
      <c r="J497" s="68">
        <v>0</v>
      </c>
      <c r="K497" s="68">
        <v>-7079</v>
      </c>
      <c r="L497" s="68">
        <v>826</v>
      </c>
      <c r="M497" s="68">
        <v>2249</v>
      </c>
      <c r="N497" s="68">
        <v>3075</v>
      </c>
    </row>
    <row r="498" spans="1:14" x14ac:dyDescent="0.35">
      <c r="A498" s="12" t="s">
        <v>379</v>
      </c>
      <c r="B498" s="68">
        <v>15032</v>
      </c>
      <c r="C498" s="68">
        <v>15129</v>
      </c>
      <c r="D498" s="68">
        <v>1044</v>
      </c>
      <c r="E498" s="68">
        <v>-79</v>
      </c>
      <c r="F498" s="68">
        <v>1123</v>
      </c>
      <c r="G498" s="68">
        <v>305</v>
      </c>
      <c r="H498" s="68">
        <v>-18</v>
      </c>
      <c r="I498" s="68">
        <v>323</v>
      </c>
      <c r="J498" s="68">
        <v>0</v>
      </c>
      <c r="K498" s="68">
        <v>-24716</v>
      </c>
      <c r="L498" s="68">
        <v>-8238</v>
      </c>
      <c r="M498" s="68">
        <v>2249</v>
      </c>
      <c r="N498" s="68">
        <v>-5989</v>
      </c>
    </row>
    <row r="499" spans="1:14" x14ac:dyDescent="0.35">
      <c r="A499" s="12" t="s">
        <v>380</v>
      </c>
      <c r="B499" s="68">
        <v>18082</v>
      </c>
      <c r="C499" s="68">
        <v>18018</v>
      </c>
      <c r="D499" s="68">
        <v>408</v>
      </c>
      <c r="E499" s="68">
        <v>92</v>
      </c>
      <c r="F499" s="68">
        <v>316</v>
      </c>
      <c r="G499" s="68">
        <v>-1305</v>
      </c>
      <c r="H499" s="68">
        <v>-28</v>
      </c>
      <c r="I499" s="68">
        <v>-1277</v>
      </c>
      <c r="J499" s="68">
        <v>0</v>
      </c>
      <c r="K499" s="68">
        <v>-3299</v>
      </c>
      <c r="L499" s="68">
        <v>13822</v>
      </c>
      <c r="M499" s="68">
        <v>2249</v>
      </c>
      <c r="N499" s="68">
        <v>16071</v>
      </c>
    </row>
    <row r="500" spans="1:14" x14ac:dyDescent="0.35">
      <c r="A500" s="12" t="s">
        <v>381</v>
      </c>
      <c r="B500" s="68">
        <v>17289</v>
      </c>
      <c r="C500" s="68">
        <v>16924</v>
      </c>
      <c r="D500" s="68">
        <v>2275</v>
      </c>
      <c r="E500" s="68">
        <v>386</v>
      </c>
      <c r="F500" s="68">
        <v>1889</v>
      </c>
      <c r="G500" s="68">
        <v>-165</v>
      </c>
      <c r="H500" s="68">
        <v>-21</v>
      </c>
      <c r="I500" s="68">
        <v>-144</v>
      </c>
      <c r="J500" s="68">
        <v>0</v>
      </c>
      <c r="K500" s="68">
        <v>-7357</v>
      </c>
      <c r="L500" s="68">
        <v>11677</v>
      </c>
      <c r="M500" s="68">
        <v>2249</v>
      </c>
      <c r="N500" s="68">
        <v>13926</v>
      </c>
    </row>
    <row r="501" spans="1:14" x14ac:dyDescent="0.35">
      <c r="A501" s="12" t="s">
        <v>382</v>
      </c>
      <c r="B501" s="68">
        <v>18543</v>
      </c>
      <c r="C501" s="68">
        <v>16912</v>
      </c>
      <c r="D501" s="68">
        <v>4100</v>
      </c>
      <c r="E501" s="68">
        <v>1639</v>
      </c>
      <c r="F501" s="68">
        <v>2461</v>
      </c>
      <c r="G501" s="68">
        <v>-67</v>
      </c>
      <c r="H501" s="68">
        <v>-8</v>
      </c>
      <c r="I501" s="68">
        <v>-59</v>
      </c>
      <c r="J501" s="68">
        <v>0</v>
      </c>
      <c r="K501" s="68">
        <v>-2935</v>
      </c>
      <c r="L501" s="68">
        <v>18010</v>
      </c>
      <c r="M501" s="68">
        <v>2251</v>
      </c>
      <c r="N501" s="68">
        <v>20261</v>
      </c>
    </row>
    <row r="502" spans="1:14" x14ac:dyDescent="0.35">
      <c r="A502" s="12" t="s">
        <v>383</v>
      </c>
      <c r="B502" s="68">
        <v>-19623</v>
      </c>
      <c r="C502" s="68">
        <v>-20413</v>
      </c>
      <c r="D502" s="68">
        <v>1256</v>
      </c>
      <c r="E502" s="68">
        <v>810</v>
      </c>
      <c r="F502" s="68">
        <v>446</v>
      </c>
      <c r="G502" s="68">
        <v>26</v>
      </c>
      <c r="H502" s="68">
        <v>-20</v>
      </c>
      <c r="I502" s="68">
        <v>46</v>
      </c>
      <c r="J502" s="68">
        <v>0</v>
      </c>
      <c r="K502" s="68">
        <v>-3534</v>
      </c>
      <c r="L502" s="68">
        <v>-22665</v>
      </c>
      <c r="M502" s="68">
        <v>-604</v>
      </c>
      <c r="N502" s="68">
        <v>-23269</v>
      </c>
    </row>
    <row r="503" spans="1:14" x14ac:dyDescent="0.35">
      <c r="A503" s="12" t="s">
        <v>384</v>
      </c>
      <c r="B503" s="68">
        <v>8510</v>
      </c>
      <c r="C503" s="68">
        <v>7046</v>
      </c>
      <c r="D503" s="68">
        <v>3726</v>
      </c>
      <c r="E503" s="68">
        <v>1472</v>
      </c>
      <c r="F503" s="68">
        <v>2254</v>
      </c>
      <c r="G503" s="68">
        <v>29</v>
      </c>
      <c r="H503" s="68">
        <v>-8</v>
      </c>
      <c r="I503" s="68">
        <v>37</v>
      </c>
      <c r="J503" s="68">
        <v>0</v>
      </c>
      <c r="K503" s="68">
        <v>-8464</v>
      </c>
      <c r="L503" s="68">
        <v>2337</v>
      </c>
      <c r="M503" s="68">
        <v>-604</v>
      </c>
      <c r="N503" s="68">
        <v>1733</v>
      </c>
    </row>
    <row r="504" spans="1:14" x14ac:dyDescent="0.35">
      <c r="A504" s="12" t="s">
        <v>385</v>
      </c>
      <c r="B504" s="68">
        <v>28175</v>
      </c>
      <c r="C504" s="68">
        <v>25168</v>
      </c>
      <c r="D504" s="68">
        <v>6282</v>
      </c>
      <c r="E504" s="68">
        <v>3040</v>
      </c>
      <c r="F504" s="68">
        <v>3242</v>
      </c>
      <c r="G504" s="68">
        <v>1192</v>
      </c>
      <c r="H504" s="68">
        <v>-33</v>
      </c>
      <c r="I504" s="68">
        <v>1225</v>
      </c>
      <c r="J504" s="68">
        <v>0</v>
      </c>
      <c r="K504" s="68">
        <v>-6284</v>
      </c>
      <c r="L504" s="68">
        <v>26358</v>
      </c>
      <c r="M504" s="68">
        <v>-604</v>
      </c>
      <c r="N504" s="68">
        <v>25754</v>
      </c>
    </row>
    <row r="505" spans="1:14" x14ac:dyDescent="0.35">
      <c r="A505" s="12" t="s">
        <v>386</v>
      </c>
      <c r="B505" s="68">
        <v>18343</v>
      </c>
      <c r="C505" s="68">
        <v>18644</v>
      </c>
      <c r="D505" s="68">
        <v>-2772</v>
      </c>
      <c r="E505" s="68">
        <v>-303</v>
      </c>
      <c r="F505" s="68">
        <v>-2469</v>
      </c>
      <c r="G505" s="68">
        <v>-35</v>
      </c>
      <c r="H505" s="68">
        <v>2</v>
      </c>
      <c r="I505" s="68">
        <v>-37</v>
      </c>
      <c r="J505" s="68">
        <v>0</v>
      </c>
      <c r="K505" s="68">
        <v>-22712</v>
      </c>
      <c r="L505" s="68">
        <v>-6875</v>
      </c>
      <c r="M505" s="68">
        <v>-604</v>
      </c>
      <c r="N505" s="68">
        <v>-7479</v>
      </c>
    </row>
    <row r="506" spans="1:14" x14ac:dyDescent="0.35">
      <c r="A506" s="12" t="s">
        <v>387</v>
      </c>
      <c r="B506" s="68">
        <v>24550</v>
      </c>
      <c r="C506" s="68">
        <v>24661</v>
      </c>
      <c r="D506" s="68">
        <v>361</v>
      </c>
      <c r="E506" s="68">
        <v>-83</v>
      </c>
      <c r="F506" s="68">
        <v>444</v>
      </c>
      <c r="G506" s="68">
        <v>-143</v>
      </c>
      <c r="H506" s="68">
        <v>-28</v>
      </c>
      <c r="I506" s="68">
        <v>-115</v>
      </c>
      <c r="J506" s="68">
        <v>0</v>
      </c>
      <c r="K506" s="68">
        <v>-7163</v>
      </c>
      <c r="L506" s="68">
        <v>17716</v>
      </c>
      <c r="M506" s="68">
        <v>-604</v>
      </c>
      <c r="N506" s="68">
        <v>17112</v>
      </c>
    </row>
    <row r="507" spans="1:14" x14ac:dyDescent="0.35">
      <c r="A507" s="12" t="s">
        <v>388</v>
      </c>
      <c r="B507" s="68">
        <v>14448</v>
      </c>
      <c r="C507" s="68">
        <v>14718</v>
      </c>
      <c r="D507" s="68">
        <v>-2513</v>
      </c>
      <c r="E507" s="68">
        <v>-262</v>
      </c>
      <c r="F507" s="68">
        <v>-2251</v>
      </c>
      <c r="G507" s="68">
        <v>-15</v>
      </c>
      <c r="H507" s="68">
        <v>-8</v>
      </c>
      <c r="I507" s="68">
        <v>-7</v>
      </c>
      <c r="J507" s="68">
        <v>0</v>
      </c>
      <c r="K507" s="68">
        <v>-4362</v>
      </c>
      <c r="L507" s="68">
        <v>7828</v>
      </c>
      <c r="M507" s="68">
        <v>0</v>
      </c>
      <c r="N507" s="68">
        <v>7828</v>
      </c>
    </row>
    <row r="508" spans="1:14" x14ac:dyDescent="0.35">
      <c r="A508" s="12" t="s">
        <v>389</v>
      </c>
      <c r="B508" s="68">
        <v>29049</v>
      </c>
      <c r="C508" s="68">
        <v>29077</v>
      </c>
      <c r="D508" s="68">
        <v>-3600</v>
      </c>
      <c r="E508" s="68">
        <v>-20</v>
      </c>
      <c r="F508" s="68">
        <v>-3580</v>
      </c>
      <c r="G508" s="68">
        <v>-495</v>
      </c>
      <c r="H508" s="68">
        <v>-8</v>
      </c>
      <c r="I508" s="68">
        <v>-487</v>
      </c>
      <c r="J508" s="68">
        <v>0</v>
      </c>
      <c r="K508" s="68">
        <v>-1348</v>
      </c>
      <c r="L508" s="68">
        <v>23634</v>
      </c>
      <c r="M508" s="68">
        <v>0</v>
      </c>
      <c r="N508" s="68">
        <v>23634</v>
      </c>
    </row>
    <row r="509" spans="1:14" x14ac:dyDescent="0.35">
      <c r="A509" s="12" t="s">
        <v>390</v>
      </c>
      <c r="B509" s="68">
        <v>11027</v>
      </c>
      <c r="C509" s="68">
        <v>10493</v>
      </c>
      <c r="D509" s="68">
        <v>2871</v>
      </c>
      <c r="E509" s="68">
        <v>542</v>
      </c>
      <c r="F509" s="68">
        <v>2329</v>
      </c>
      <c r="G509" s="68">
        <v>-178</v>
      </c>
      <c r="H509" s="68">
        <v>-8</v>
      </c>
      <c r="I509" s="68">
        <v>-170</v>
      </c>
      <c r="J509" s="68">
        <v>0</v>
      </c>
      <c r="K509" s="68">
        <v>-6286</v>
      </c>
      <c r="L509" s="68">
        <v>6900</v>
      </c>
      <c r="M509" s="68">
        <v>0</v>
      </c>
      <c r="N509" s="68">
        <v>6900</v>
      </c>
    </row>
    <row r="510" spans="1:14" x14ac:dyDescent="0.35">
      <c r="A510" s="12" t="s">
        <v>391</v>
      </c>
      <c r="B510" s="68">
        <v>13226</v>
      </c>
      <c r="C510" s="68">
        <v>13246</v>
      </c>
      <c r="D510" s="68">
        <v>462</v>
      </c>
      <c r="E510" s="68">
        <v>-12</v>
      </c>
      <c r="F510" s="68">
        <v>474</v>
      </c>
      <c r="G510" s="68">
        <v>145</v>
      </c>
      <c r="H510" s="68">
        <v>-8</v>
      </c>
      <c r="I510" s="68">
        <v>153</v>
      </c>
      <c r="J510" s="68">
        <v>0</v>
      </c>
      <c r="K510" s="68">
        <v>-27767</v>
      </c>
      <c r="L510" s="68">
        <v>-13914</v>
      </c>
      <c r="M510" s="68">
        <v>0</v>
      </c>
      <c r="N510" s="68">
        <v>-13914</v>
      </c>
    </row>
    <row r="511" spans="1:14" x14ac:dyDescent="0.35">
      <c r="A511" s="12" t="s">
        <v>392</v>
      </c>
      <c r="B511" s="68">
        <v>19725</v>
      </c>
      <c r="C511" s="68">
        <v>19414</v>
      </c>
      <c r="D511" s="68">
        <v>881</v>
      </c>
      <c r="E511" s="68">
        <v>319</v>
      </c>
      <c r="F511" s="68">
        <v>562</v>
      </c>
      <c r="G511" s="68">
        <v>-7</v>
      </c>
      <c r="H511" s="68">
        <v>-8</v>
      </c>
      <c r="I511" s="68">
        <v>1</v>
      </c>
      <c r="J511" s="68">
        <v>0</v>
      </c>
      <c r="K511" s="68">
        <v>-2240</v>
      </c>
      <c r="L511" s="68">
        <v>18048</v>
      </c>
      <c r="M511" s="68">
        <v>0</v>
      </c>
      <c r="N511" s="68">
        <v>18048</v>
      </c>
    </row>
    <row r="512" spans="1:14" x14ac:dyDescent="0.35">
      <c r="A512" s="12" t="s">
        <v>393</v>
      </c>
      <c r="B512" s="68">
        <v>16307</v>
      </c>
      <c r="C512" s="68">
        <v>15718</v>
      </c>
      <c r="D512" s="68">
        <v>2296</v>
      </c>
      <c r="E512" s="68">
        <v>597</v>
      </c>
      <c r="F512" s="68">
        <v>1699</v>
      </c>
      <c r="G512" s="68">
        <v>-1</v>
      </c>
      <c r="H512" s="68">
        <v>-8</v>
      </c>
      <c r="I512" s="68">
        <v>7</v>
      </c>
      <c r="J512" s="68">
        <v>0</v>
      </c>
      <c r="K512" s="68">
        <v>-4278</v>
      </c>
      <c r="L512" s="68">
        <v>13735</v>
      </c>
      <c r="M512" s="68">
        <v>0</v>
      </c>
      <c r="N512" s="68">
        <v>13735</v>
      </c>
    </row>
    <row r="513" spans="1:14" x14ac:dyDescent="0.35">
      <c r="A513" s="12" t="s">
        <v>394</v>
      </c>
      <c r="B513" s="68">
        <v>19392</v>
      </c>
      <c r="C513" s="68">
        <v>18245</v>
      </c>
      <c r="D513" s="68">
        <v>3144</v>
      </c>
      <c r="E513" s="68">
        <v>1165</v>
      </c>
      <c r="F513" s="68">
        <v>1979</v>
      </c>
      <c r="G513" s="68">
        <v>15</v>
      </c>
      <c r="H513" s="68">
        <v>-18</v>
      </c>
      <c r="I513" s="68">
        <v>33</v>
      </c>
      <c r="J513" s="68">
        <v>0</v>
      </c>
      <c r="K513" s="68">
        <v>-1576</v>
      </c>
      <c r="L513" s="68">
        <v>19828</v>
      </c>
      <c r="M513" s="68">
        <v>0</v>
      </c>
      <c r="N513" s="68">
        <v>19828</v>
      </c>
    </row>
    <row r="514" spans="1:14" x14ac:dyDescent="0.35">
      <c r="A514" s="12" t="s">
        <v>395</v>
      </c>
      <c r="B514" s="68">
        <v>-15250</v>
      </c>
      <c r="C514" s="68">
        <v>-16038</v>
      </c>
      <c r="D514" s="68">
        <v>-86</v>
      </c>
      <c r="E514" s="68">
        <v>791</v>
      </c>
      <c r="F514" s="68">
        <v>-877</v>
      </c>
      <c r="G514" s="68">
        <v>788</v>
      </c>
      <c r="H514" s="68">
        <v>-3</v>
      </c>
      <c r="I514" s="68">
        <v>791</v>
      </c>
      <c r="J514" s="68">
        <v>0</v>
      </c>
      <c r="K514" s="68">
        <v>-6980</v>
      </c>
      <c r="L514" s="68">
        <v>-22316</v>
      </c>
      <c r="M514" s="68">
        <v>0</v>
      </c>
      <c r="N514" s="68">
        <v>-22316</v>
      </c>
    </row>
    <row r="515" spans="1:14" x14ac:dyDescent="0.35">
      <c r="A515" s="12" t="s">
        <v>396</v>
      </c>
      <c r="B515" s="68">
        <v>8415</v>
      </c>
      <c r="C515" s="68">
        <v>6273</v>
      </c>
      <c r="D515" s="68">
        <v>4033</v>
      </c>
      <c r="E515" s="68">
        <v>2150</v>
      </c>
      <c r="F515" s="68">
        <v>1883</v>
      </c>
      <c r="G515" s="68">
        <v>792</v>
      </c>
      <c r="H515" s="68">
        <v>-8</v>
      </c>
      <c r="I515" s="68">
        <v>800</v>
      </c>
      <c r="J515" s="68">
        <v>0</v>
      </c>
      <c r="K515" s="68">
        <v>-4096</v>
      </c>
      <c r="L515" s="68">
        <v>7002</v>
      </c>
      <c r="M515" s="68">
        <v>0</v>
      </c>
      <c r="N515" s="68">
        <v>7002</v>
      </c>
    </row>
    <row r="516" spans="1:14" x14ac:dyDescent="0.35">
      <c r="A516" s="12" t="s">
        <v>397</v>
      </c>
      <c r="B516" s="68">
        <v>20998</v>
      </c>
      <c r="C516" s="68">
        <v>19048</v>
      </c>
      <c r="D516" s="68">
        <v>3266</v>
      </c>
      <c r="E516" s="68">
        <v>2011</v>
      </c>
      <c r="F516" s="68">
        <v>1255</v>
      </c>
      <c r="G516" s="68">
        <v>1634</v>
      </c>
      <c r="H516" s="68">
        <v>-61</v>
      </c>
      <c r="I516" s="68">
        <v>1695</v>
      </c>
      <c r="J516" s="68">
        <v>0</v>
      </c>
      <c r="K516" s="68">
        <v>-20662</v>
      </c>
      <c r="L516" s="68">
        <v>3286</v>
      </c>
      <c r="M516" s="68">
        <v>0</v>
      </c>
      <c r="N516" s="68">
        <v>3286</v>
      </c>
    </row>
    <row r="517" spans="1:14" x14ac:dyDescent="0.35">
      <c r="A517" s="12" t="s">
        <v>398</v>
      </c>
      <c r="B517" s="68">
        <v>15705</v>
      </c>
      <c r="C517" s="68">
        <v>14693</v>
      </c>
      <c r="D517" s="68">
        <v>-4025</v>
      </c>
      <c r="E517" s="68">
        <v>1030</v>
      </c>
      <c r="F517" s="68">
        <v>-5055</v>
      </c>
      <c r="G517" s="68">
        <v>13</v>
      </c>
      <c r="H517" s="68">
        <v>-18</v>
      </c>
      <c r="I517" s="68">
        <v>31</v>
      </c>
      <c r="J517" s="68">
        <v>0</v>
      </c>
      <c r="K517" s="68">
        <v>-1820</v>
      </c>
      <c r="L517" s="68">
        <v>8861</v>
      </c>
      <c r="M517" s="68">
        <v>0</v>
      </c>
      <c r="N517" s="68">
        <v>8861</v>
      </c>
    </row>
    <row r="518" spans="1:14" x14ac:dyDescent="0.35">
      <c r="A518" s="12" t="s">
        <v>399</v>
      </c>
      <c r="B518" s="68">
        <v>23944</v>
      </c>
      <c r="C518" s="68">
        <v>24215</v>
      </c>
      <c r="D518" s="68">
        <v>142</v>
      </c>
      <c r="E518" s="68">
        <v>-263</v>
      </c>
      <c r="F518" s="68">
        <v>405</v>
      </c>
      <c r="G518" s="68">
        <v>-2</v>
      </c>
      <c r="H518" s="68">
        <v>-8</v>
      </c>
      <c r="I518" s="68">
        <v>6</v>
      </c>
      <c r="J518" s="68">
        <v>0</v>
      </c>
      <c r="K518" s="68">
        <v>-3885</v>
      </c>
      <c r="L518" s="68">
        <v>20470</v>
      </c>
      <c r="M518" s="68">
        <v>0</v>
      </c>
      <c r="N518" s="68">
        <v>20470</v>
      </c>
    </row>
    <row r="519" spans="1:14" x14ac:dyDescent="0.35">
      <c r="A519" s="12" t="s">
        <v>400</v>
      </c>
      <c r="B519" s="68">
        <v>15583</v>
      </c>
      <c r="C519" s="68">
        <v>15705</v>
      </c>
      <c r="D519" s="68">
        <v>-3262</v>
      </c>
      <c r="E519" s="68">
        <v>-111</v>
      </c>
      <c r="F519" s="68">
        <v>-3151</v>
      </c>
      <c r="G519" s="68">
        <v>-141</v>
      </c>
      <c r="H519" s="68">
        <v>-11</v>
      </c>
      <c r="I519" s="68">
        <v>-130</v>
      </c>
      <c r="J519" s="68">
        <v>0</v>
      </c>
      <c r="K519" s="68">
        <v>-29192</v>
      </c>
      <c r="L519" s="68">
        <v>-16890</v>
      </c>
      <c r="M519" s="68">
        <v>0</v>
      </c>
      <c r="N519" s="68">
        <v>-16890</v>
      </c>
    </row>
    <row r="520" spans="1:14" x14ac:dyDescent="0.35">
      <c r="A520" s="12" t="s">
        <v>401</v>
      </c>
      <c r="B520" s="68">
        <v>5871</v>
      </c>
      <c r="C520" s="68">
        <v>5779</v>
      </c>
      <c r="D520" s="68">
        <v>-2771</v>
      </c>
      <c r="E520" s="68">
        <v>110</v>
      </c>
      <c r="F520" s="68">
        <v>-2881</v>
      </c>
      <c r="G520" s="68">
        <v>-143</v>
      </c>
      <c r="H520" s="68">
        <v>-18</v>
      </c>
      <c r="I520" s="68">
        <v>-125</v>
      </c>
      <c r="J520" s="68">
        <v>0</v>
      </c>
      <c r="K520" s="68">
        <v>-579</v>
      </c>
      <c r="L520" s="68">
        <v>2286</v>
      </c>
      <c r="M520" s="68">
        <v>0</v>
      </c>
      <c r="N520" s="68">
        <v>2286</v>
      </c>
    </row>
    <row r="521" spans="1:14" x14ac:dyDescent="0.35">
      <c r="A521" s="12" t="s">
        <v>402</v>
      </c>
      <c r="B521" s="68">
        <v>11028</v>
      </c>
      <c r="C521" s="68">
        <v>11249</v>
      </c>
      <c r="D521" s="68">
        <v>2409</v>
      </c>
      <c r="E521" s="68">
        <v>-213</v>
      </c>
      <c r="F521" s="68">
        <v>2622</v>
      </c>
      <c r="G521" s="68">
        <v>-106</v>
      </c>
      <c r="H521" s="68">
        <v>-8</v>
      </c>
      <c r="I521" s="68">
        <v>-98</v>
      </c>
      <c r="J521" s="68">
        <v>0</v>
      </c>
      <c r="K521" s="68">
        <v>-3444</v>
      </c>
      <c r="L521" s="68">
        <v>10108</v>
      </c>
      <c r="M521" s="68">
        <v>0</v>
      </c>
      <c r="N521" s="68">
        <v>10108</v>
      </c>
    </row>
    <row r="522" spans="1:14" x14ac:dyDescent="0.35">
      <c r="A522" s="12" t="s">
        <v>403</v>
      </c>
      <c r="B522" s="68">
        <v>15767</v>
      </c>
      <c r="C522" s="68">
        <v>16000</v>
      </c>
      <c r="D522" s="68">
        <v>712</v>
      </c>
      <c r="E522" s="68">
        <v>-225</v>
      </c>
      <c r="F522" s="68">
        <v>937</v>
      </c>
      <c r="G522" s="68">
        <v>77</v>
      </c>
      <c r="H522" s="68">
        <v>-8</v>
      </c>
      <c r="I522" s="68">
        <v>85</v>
      </c>
      <c r="J522" s="68">
        <v>0</v>
      </c>
      <c r="K522" s="68">
        <v>-27706</v>
      </c>
      <c r="L522" s="68">
        <v>-10917</v>
      </c>
      <c r="M522" s="68">
        <v>0</v>
      </c>
      <c r="N522" s="68">
        <v>-10917</v>
      </c>
    </row>
    <row r="523" spans="1:14" x14ac:dyDescent="0.35">
      <c r="A523" s="12" t="s">
        <v>404</v>
      </c>
      <c r="B523" s="68">
        <v>21581</v>
      </c>
      <c r="C523" s="68">
        <v>20443</v>
      </c>
      <c r="D523" s="68">
        <v>1044</v>
      </c>
      <c r="E523" s="68">
        <v>1146</v>
      </c>
      <c r="F523" s="68">
        <v>-102</v>
      </c>
      <c r="G523" s="68">
        <v>249</v>
      </c>
      <c r="H523" s="68">
        <v>-8</v>
      </c>
      <c r="I523" s="68">
        <v>257</v>
      </c>
      <c r="J523" s="68">
        <v>0</v>
      </c>
      <c r="K523" s="68">
        <v>-1060</v>
      </c>
      <c r="L523" s="68">
        <v>20676</v>
      </c>
      <c r="M523" s="68">
        <v>0</v>
      </c>
      <c r="N523" s="68">
        <v>20676</v>
      </c>
    </row>
    <row r="524" spans="1:14" x14ac:dyDescent="0.35">
      <c r="A524" s="12" t="s">
        <v>405</v>
      </c>
      <c r="B524" s="68">
        <v>13477</v>
      </c>
      <c r="C524" s="68">
        <v>13022</v>
      </c>
      <c r="D524" s="68">
        <v>1653</v>
      </c>
      <c r="E524" s="68">
        <v>475</v>
      </c>
      <c r="F524" s="68">
        <v>1178</v>
      </c>
      <c r="G524" s="68">
        <v>205</v>
      </c>
      <c r="H524" s="68">
        <v>-19</v>
      </c>
      <c r="I524" s="68">
        <v>224</v>
      </c>
      <c r="J524" s="68">
        <v>0</v>
      </c>
      <c r="K524" s="68">
        <v>-5169</v>
      </c>
      <c r="L524" s="68">
        <v>9711</v>
      </c>
      <c r="M524" s="68">
        <v>0</v>
      </c>
      <c r="N524" s="68">
        <v>9711</v>
      </c>
    </row>
    <row r="525" spans="1:14" x14ac:dyDescent="0.35">
      <c r="A525" s="12" t="s">
        <v>406</v>
      </c>
      <c r="B525" s="68">
        <v>14425</v>
      </c>
      <c r="C525" s="68">
        <v>13919</v>
      </c>
      <c r="D525" s="68">
        <v>3173</v>
      </c>
      <c r="E525" s="68">
        <v>524</v>
      </c>
      <c r="F525" s="68">
        <v>2649</v>
      </c>
      <c r="G525" s="68">
        <v>-46</v>
      </c>
      <c r="H525" s="68">
        <v>-18</v>
      </c>
      <c r="I525" s="68">
        <v>-28</v>
      </c>
      <c r="J525" s="68">
        <v>0</v>
      </c>
      <c r="K525" s="68">
        <v>-6</v>
      </c>
      <c r="L525" s="68">
        <v>17040</v>
      </c>
      <c r="M525" s="68">
        <v>0</v>
      </c>
      <c r="N525" s="68">
        <v>17040</v>
      </c>
    </row>
    <row r="526" spans="1:14" x14ac:dyDescent="0.35">
      <c r="A526" s="12" t="s">
        <v>407</v>
      </c>
      <c r="B526" s="68">
        <v>-39917</v>
      </c>
      <c r="C526" s="68">
        <v>-40603</v>
      </c>
      <c r="D526" s="68">
        <v>-72</v>
      </c>
      <c r="E526" s="68">
        <v>694</v>
      </c>
      <c r="F526" s="68">
        <v>-766</v>
      </c>
      <c r="G526" s="68">
        <v>1295</v>
      </c>
      <c r="H526" s="68">
        <v>-8</v>
      </c>
      <c r="I526" s="68">
        <v>1303</v>
      </c>
      <c r="J526" s="68">
        <v>0</v>
      </c>
      <c r="K526" s="68">
        <v>-19934</v>
      </c>
      <c r="L526" s="68">
        <v>-59314</v>
      </c>
      <c r="M526" s="68">
        <v>0</v>
      </c>
      <c r="N526" s="68">
        <v>-59314</v>
      </c>
    </row>
    <row r="527" spans="1:14" x14ac:dyDescent="0.35">
      <c r="A527" s="12" t="s">
        <v>408</v>
      </c>
      <c r="B527" s="68">
        <v>9275</v>
      </c>
      <c r="C527" s="68">
        <v>6920</v>
      </c>
      <c r="D527" s="68">
        <v>5569</v>
      </c>
      <c r="E527" s="68">
        <v>2363</v>
      </c>
      <c r="F527" s="68">
        <v>3206</v>
      </c>
      <c r="G527" s="68">
        <v>-497</v>
      </c>
      <c r="H527" s="68">
        <v>-8</v>
      </c>
      <c r="I527" s="68">
        <v>-489</v>
      </c>
      <c r="J527" s="68">
        <v>0</v>
      </c>
      <c r="K527" s="68">
        <v>-4347</v>
      </c>
      <c r="L527" s="68">
        <v>7645</v>
      </c>
      <c r="M527" s="68">
        <v>0</v>
      </c>
      <c r="N527" s="68">
        <v>7645</v>
      </c>
    </row>
    <row r="528" spans="1:14" x14ac:dyDescent="0.35">
      <c r="A528" s="12" t="s">
        <v>409</v>
      </c>
      <c r="B528" s="68">
        <v>27879</v>
      </c>
      <c r="C528" s="68">
        <v>26238</v>
      </c>
      <c r="D528" s="68">
        <v>3874</v>
      </c>
      <c r="E528" s="68">
        <v>1654</v>
      </c>
      <c r="F528" s="68">
        <v>2220</v>
      </c>
      <c r="G528" s="68">
        <v>1215</v>
      </c>
      <c r="H528" s="68">
        <v>-13</v>
      </c>
      <c r="I528" s="68">
        <v>1228</v>
      </c>
      <c r="J528" s="68">
        <v>0</v>
      </c>
      <c r="K528" s="68">
        <v>-2178</v>
      </c>
      <c r="L528" s="68">
        <v>29149</v>
      </c>
      <c r="M528" s="68">
        <v>0</v>
      </c>
      <c r="N528" s="68">
        <v>29149</v>
      </c>
    </row>
    <row r="529" spans="1:14" x14ac:dyDescent="0.35">
      <c r="A529" s="12" t="s">
        <v>410</v>
      </c>
      <c r="B529" s="68">
        <v>15439</v>
      </c>
      <c r="C529" s="68">
        <v>16017</v>
      </c>
      <c r="D529" s="68">
        <v>-3473</v>
      </c>
      <c r="E529" s="68">
        <v>-584</v>
      </c>
      <c r="F529" s="68">
        <v>-2889</v>
      </c>
      <c r="G529" s="68">
        <v>152</v>
      </c>
      <c r="H529" s="68">
        <v>6</v>
      </c>
      <c r="I529" s="68">
        <v>146</v>
      </c>
      <c r="J529" s="68">
        <v>0</v>
      </c>
      <c r="K529" s="68">
        <v>-3247</v>
      </c>
      <c r="L529" s="68">
        <v>9449</v>
      </c>
      <c r="M529" s="68">
        <v>0</v>
      </c>
      <c r="N529" s="68">
        <v>9449</v>
      </c>
    </row>
    <row r="530" spans="1:14" x14ac:dyDescent="0.35">
      <c r="A530" s="12" t="s">
        <v>411</v>
      </c>
      <c r="B530" s="68">
        <v>25208</v>
      </c>
      <c r="C530" s="68">
        <v>26031</v>
      </c>
      <c r="D530" s="68">
        <v>-1416</v>
      </c>
      <c r="E530" s="68">
        <v>-790</v>
      </c>
      <c r="F530" s="68">
        <v>-626</v>
      </c>
      <c r="G530" s="68">
        <v>759</v>
      </c>
      <c r="H530" s="68">
        <v>-33</v>
      </c>
      <c r="I530" s="68">
        <v>792</v>
      </c>
      <c r="J530" s="68">
        <v>0</v>
      </c>
      <c r="K530" s="68">
        <v>-1645</v>
      </c>
      <c r="L530" s="68">
        <v>23729</v>
      </c>
      <c r="M530" s="68">
        <v>0</v>
      </c>
      <c r="N530" s="68">
        <v>23729</v>
      </c>
    </row>
    <row r="531" spans="1:14" x14ac:dyDescent="0.35">
      <c r="A531" s="12" t="s">
        <v>671</v>
      </c>
      <c r="B531" s="68">
        <v>19083</v>
      </c>
      <c r="C531" s="68">
        <v>19369</v>
      </c>
      <c r="D531" s="68">
        <v>-3268</v>
      </c>
      <c r="E531" s="68">
        <v>-277</v>
      </c>
      <c r="F531" s="68">
        <v>-2991</v>
      </c>
      <c r="G531" s="68">
        <v>466</v>
      </c>
      <c r="H531" s="68">
        <v>-9</v>
      </c>
      <c r="I531" s="68">
        <v>475</v>
      </c>
      <c r="J531" s="68">
        <v>0</v>
      </c>
      <c r="K531" s="68">
        <v>-1340</v>
      </c>
      <c r="L531" s="68">
        <v>15227</v>
      </c>
      <c r="M531" s="68">
        <v>0</v>
      </c>
      <c r="N531" s="68">
        <v>15227</v>
      </c>
    </row>
  </sheetData>
  <pageMargins left="0.7" right="0.7" top="0.75" bottom="0.75" header="0.3" footer="0.3"/>
  <pageSetup paperSize="9" scale="10" orientation="portrait" horizontalDpi="1200" verticalDpi="1200" r:id="rId1"/>
  <tableParts count="1">
    <tablePart r:id="rId2"/>
  </tableParts>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174C5B9-00C5-4EA1-869F-EE4F19B358EE}">
  <sheetPr codeName="Sheet54">
    <pageSetUpPr fitToPage="1"/>
  </sheetPr>
  <dimension ref="A1:U531"/>
  <sheetViews>
    <sheetView zoomScaleNormal="100" workbookViewId="0"/>
  </sheetViews>
  <sheetFormatPr defaultColWidth="9.453125" defaultRowHeight="15.5" x14ac:dyDescent="0.35"/>
  <cols>
    <col min="1" max="1" width="25.453125" style="9" customWidth="1"/>
    <col min="2" max="6" width="16.453125" style="9" customWidth="1"/>
    <col min="7" max="7" width="17.453125" style="9" customWidth="1"/>
    <col min="8" max="13" width="16.453125" style="9" customWidth="1"/>
    <col min="14" max="16384" width="9.453125" style="9"/>
  </cols>
  <sheetData>
    <row r="1" spans="1:21" ht="17.5" customHeight="1" x14ac:dyDescent="0.4">
      <c r="A1" s="3" t="s">
        <v>1665</v>
      </c>
      <c r="B1" s="5"/>
      <c r="C1" s="5"/>
      <c r="D1" s="5"/>
      <c r="E1" s="28"/>
    </row>
    <row r="2" spans="1:21" ht="17.5" customHeight="1" x14ac:dyDescent="0.35">
      <c r="A2" s="12" t="s">
        <v>1075</v>
      </c>
      <c r="B2" s="5"/>
      <c r="C2" s="5"/>
      <c r="D2" s="5"/>
      <c r="E2" s="28"/>
    </row>
    <row r="3" spans="1:21" ht="17.5" customHeight="1" x14ac:dyDescent="0.35">
      <c r="A3" s="12" t="s">
        <v>1076</v>
      </c>
      <c r="B3" s="5"/>
      <c r="C3" s="5"/>
      <c r="D3" s="5"/>
      <c r="E3" s="28"/>
    </row>
    <row r="4" spans="1:21" ht="17.5" customHeight="1" x14ac:dyDescent="0.35">
      <c r="A4" s="12" t="s">
        <v>1078</v>
      </c>
      <c r="B4" s="5"/>
      <c r="C4" s="5"/>
      <c r="D4" s="5"/>
      <c r="E4" s="28"/>
    </row>
    <row r="5" spans="1:21" ht="131.9" customHeight="1" x14ac:dyDescent="0.35">
      <c r="A5" s="101" t="s">
        <v>1079</v>
      </c>
      <c r="B5" s="13" t="s">
        <v>1666</v>
      </c>
      <c r="C5" s="13" t="s">
        <v>1667</v>
      </c>
      <c r="D5" s="13" t="s">
        <v>1668</v>
      </c>
      <c r="E5" s="13" t="s">
        <v>1669</v>
      </c>
      <c r="F5" s="13" t="s">
        <v>1670</v>
      </c>
      <c r="G5" s="18" t="s">
        <v>1671</v>
      </c>
      <c r="H5" s="13" t="s">
        <v>1672</v>
      </c>
      <c r="I5" s="13" t="s">
        <v>1673</v>
      </c>
      <c r="J5" s="13" t="s">
        <v>1674</v>
      </c>
      <c r="K5" s="13" t="s">
        <v>1675</v>
      </c>
      <c r="L5" s="13" t="s">
        <v>1676</v>
      </c>
      <c r="M5" s="13" t="s">
        <v>1677</v>
      </c>
      <c r="N5" s="13"/>
      <c r="O5" s="13"/>
      <c r="P5" s="18"/>
      <c r="Q5" s="13"/>
      <c r="R5" s="13"/>
      <c r="S5" s="13"/>
      <c r="T5" s="18"/>
      <c r="U5" s="13"/>
    </row>
    <row r="6" spans="1:21" s="5" customFormat="1" ht="15" customHeight="1" x14ac:dyDescent="0.35">
      <c r="A6" s="6" t="s">
        <v>1094</v>
      </c>
      <c r="B6" s="14" t="s">
        <v>670</v>
      </c>
      <c r="C6" s="14" t="s">
        <v>1660</v>
      </c>
      <c r="D6" s="67" t="s">
        <v>565</v>
      </c>
      <c r="E6" s="14" t="s">
        <v>1678</v>
      </c>
      <c r="F6" s="14" t="s">
        <v>1662</v>
      </c>
      <c r="G6" s="67" t="s">
        <v>1679</v>
      </c>
      <c r="H6" s="67" t="s">
        <v>656</v>
      </c>
      <c r="I6" s="67" t="s">
        <v>617</v>
      </c>
      <c r="J6" s="14" t="s">
        <v>1664</v>
      </c>
      <c r="K6" s="14" t="s">
        <v>554</v>
      </c>
      <c r="L6" s="14" t="s">
        <v>1680</v>
      </c>
      <c r="M6" s="14" t="s">
        <v>1681</v>
      </c>
    </row>
    <row r="7" spans="1:21" x14ac:dyDescent="0.35">
      <c r="A7" s="12">
        <v>1998</v>
      </c>
      <c r="B7" s="68">
        <v>-4853</v>
      </c>
      <c r="C7" s="68">
        <v>-845</v>
      </c>
      <c r="D7" s="68">
        <v>-897</v>
      </c>
      <c r="E7" s="68">
        <v>-6595</v>
      </c>
      <c r="F7" s="68">
        <v>-457</v>
      </c>
      <c r="G7" s="68">
        <v>96</v>
      </c>
      <c r="H7" s="68">
        <v>0</v>
      </c>
      <c r="I7" s="68">
        <v>-6956</v>
      </c>
      <c r="J7" s="68">
        <v>-88</v>
      </c>
      <c r="K7" s="68">
        <v>-7044</v>
      </c>
      <c r="L7" s="68">
        <v>0</v>
      </c>
      <c r="M7" s="68">
        <v>-7044</v>
      </c>
    </row>
    <row r="8" spans="1:21" x14ac:dyDescent="0.35">
      <c r="A8" s="12">
        <v>1999</v>
      </c>
      <c r="B8" s="68">
        <v>-391</v>
      </c>
      <c r="C8" s="68">
        <v>415</v>
      </c>
      <c r="D8" s="68">
        <v>-2041</v>
      </c>
      <c r="E8" s="68">
        <v>-2017</v>
      </c>
      <c r="F8" s="68">
        <v>64</v>
      </c>
      <c r="G8" s="68">
        <v>-53</v>
      </c>
      <c r="H8" s="68">
        <v>0</v>
      </c>
      <c r="I8" s="68">
        <v>-2006</v>
      </c>
      <c r="J8" s="68">
        <v>-72</v>
      </c>
      <c r="K8" s="68">
        <v>-2078</v>
      </c>
      <c r="L8" s="68">
        <v>0</v>
      </c>
      <c r="M8" s="68">
        <v>-2078</v>
      </c>
    </row>
    <row r="9" spans="1:21" x14ac:dyDescent="0.35">
      <c r="A9" s="12">
        <v>2000</v>
      </c>
      <c r="B9" s="68">
        <v>-37576</v>
      </c>
      <c r="C9" s="68">
        <v>222</v>
      </c>
      <c r="D9" s="68">
        <v>-1400</v>
      </c>
      <c r="E9" s="68">
        <v>-38754</v>
      </c>
      <c r="F9" s="68">
        <v>808</v>
      </c>
      <c r="G9" s="68">
        <v>-86</v>
      </c>
      <c r="H9" s="68">
        <v>0</v>
      </c>
      <c r="I9" s="68">
        <v>-38032</v>
      </c>
      <c r="J9" s="68">
        <v>-187</v>
      </c>
      <c r="K9" s="68">
        <v>-38219</v>
      </c>
      <c r="L9" s="68">
        <v>0</v>
      </c>
      <c r="M9" s="68">
        <v>-38219</v>
      </c>
    </row>
    <row r="10" spans="1:21" x14ac:dyDescent="0.35">
      <c r="A10" s="12">
        <v>2001</v>
      </c>
      <c r="B10" s="68">
        <v>-2707</v>
      </c>
      <c r="C10" s="68">
        <v>-1099</v>
      </c>
      <c r="D10" s="68">
        <v>65</v>
      </c>
      <c r="E10" s="68">
        <v>-3741</v>
      </c>
      <c r="F10" s="68">
        <v>624</v>
      </c>
      <c r="G10" s="68">
        <v>-25</v>
      </c>
      <c r="H10" s="68">
        <v>0</v>
      </c>
      <c r="I10" s="68">
        <v>-3142</v>
      </c>
      <c r="J10" s="68">
        <v>-110</v>
      </c>
      <c r="K10" s="68">
        <v>-3252</v>
      </c>
      <c r="L10" s="68">
        <v>0</v>
      </c>
      <c r="M10" s="68">
        <v>-3252</v>
      </c>
    </row>
    <row r="11" spans="1:21" x14ac:dyDescent="0.35">
      <c r="A11" s="12">
        <v>2002</v>
      </c>
      <c r="B11" s="68">
        <v>17361</v>
      </c>
      <c r="C11" s="68">
        <v>-2280</v>
      </c>
      <c r="D11" s="68">
        <v>1685</v>
      </c>
      <c r="E11" s="68">
        <v>16766</v>
      </c>
      <c r="F11" s="68">
        <v>1566</v>
      </c>
      <c r="G11" s="68">
        <v>-342</v>
      </c>
      <c r="H11" s="68">
        <v>0</v>
      </c>
      <c r="I11" s="68">
        <v>17990</v>
      </c>
      <c r="J11" s="68">
        <v>-65</v>
      </c>
      <c r="K11" s="68">
        <v>17925</v>
      </c>
      <c r="L11" s="68">
        <v>0</v>
      </c>
      <c r="M11" s="68">
        <v>17925</v>
      </c>
    </row>
    <row r="12" spans="1:21" x14ac:dyDescent="0.35">
      <c r="A12" s="12">
        <v>2003</v>
      </c>
      <c r="B12" s="68">
        <v>37615</v>
      </c>
      <c r="C12" s="68">
        <v>-3672</v>
      </c>
      <c r="D12" s="68">
        <v>3943</v>
      </c>
      <c r="E12" s="68">
        <v>37886</v>
      </c>
      <c r="F12" s="68">
        <v>1124</v>
      </c>
      <c r="G12" s="68">
        <v>367</v>
      </c>
      <c r="H12" s="68">
        <v>0</v>
      </c>
      <c r="I12" s="68">
        <v>39377</v>
      </c>
      <c r="J12" s="68">
        <v>-49</v>
      </c>
      <c r="K12" s="68">
        <v>39328</v>
      </c>
      <c r="L12" s="68">
        <v>0</v>
      </c>
      <c r="M12" s="68">
        <v>39328</v>
      </c>
    </row>
    <row r="13" spans="1:21" x14ac:dyDescent="0.35">
      <c r="A13" s="12">
        <v>2004</v>
      </c>
      <c r="B13" s="68">
        <v>45128</v>
      </c>
      <c r="C13" s="68">
        <v>-910</v>
      </c>
      <c r="D13" s="68">
        <v>-760</v>
      </c>
      <c r="E13" s="68">
        <v>43458</v>
      </c>
      <c r="F13" s="68">
        <v>969</v>
      </c>
      <c r="G13" s="68">
        <v>-281</v>
      </c>
      <c r="H13" s="68">
        <v>0</v>
      </c>
      <c r="I13" s="68">
        <v>44146</v>
      </c>
      <c r="J13" s="68">
        <v>-39</v>
      </c>
      <c r="K13" s="68">
        <v>44107</v>
      </c>
      <c r="L13" s="68">
        <v>0</v>
      </c>
      <c r="M13" s="68">
        <v>44107</v>
      </c>
    </row>
    <row r="14" spans="1:21" x14ac:dyDescent="0.35">
      <c r="A14" s="12">
        <v>2005</v>
      </c>
      <c r="B14" s="68">
        <v>42737</v>
      </c>
      <c r="C14" s="68">
        <v>3623</v>
      </c>
      <c r="D14" s="68">
        <v>-2568</v>
      </c>
      <c r="E14" s="68">
        <v>43792</v>
      </c>
      <c r="F14" s="68">
        <v>499</v>
      </c>
      <c r="G14" s="68">
        <v>144</v>
      </c>
      <c r="H14" s="68">
        <v>0</v>
      </c>
      <c r="I14" s="68">
        <v>44435</v>
      </c>
      <c r="J14" s="68">
        <v>-73</v>
      </c>
      <c r="K14" s="68">
        <v>44362</v>
      </c>
      <c r="L14" s="68">
        <v>0</v>
      </c>
      <c r="M14" s="68">
        <v>44362</v>
      </c>
    </row>
    <row r="15" spans="1:21" x14ac:dyDescent="0.35">
      <c r="A15" s="12">
        <v>2006</v>
      </c>
      <c r="B15" s="68">
        <v>40447</v>
      </c>
      <c r="C15" s="68">
        <v>-1130</v>
      </c>
      <c r="D15" s="68">
        <v>-2466</v>
      </c>
      <c r="E15" s="68">
        <v>36851</v>
      </c>
      <c r="F15" s="68">
        <v>-2809</v>
      </c>
      <c r="G15" s="68">
        <v>355</v>
      </c>
      <c r="H15" s="68">
        <v>0</v>
      </c>
      <c r="I15" s="68">
        <v>34397</v>
      </c>
      <c r="J15" s="68">
        <v>-116</v>
      </c>
      <c r="K15" s="68">
        <v>34281</v>
      </c>
      <c r="L15" s="68">
        <v>0</v>
      </c>
      <c r="M15" s="68">
        <v>34281</v>
      </c>
    </row>
    <row r="16" spans="1:21" x14ac:dyDescent="0.35">
      <c r="A16" s="12">
        <v>2007</v>
      </c>
      <c r="B16" s="68">
        <v>34383</v>
      </c>
      <c r="C16" s="68">
        <v>-2244</v>
      </c>
      <c r="D16" s="68">
        <v>-1317</v>
      </c>
      <c r="E16" s="68">
        <v>30822</v>
      </c>
      <c r="F16" s="68">
        <v>2490</v>
      </c>
      <c r="G16" s="68">
        <v>107</v>
      </c>
      <c r="H16" s="68">
        <v>0</v>
      </c>
      <c r="I16" s="68">
        <v>33419</v>
      </c>
      <c r="J16" s="68">
        <v>-117</v>
      </c>
      <c r="K16" s="68">
        <v>33302</v>
      </c>
      <c r="L16" s="68">
        <v>2750</v>
      </c>
      <c r="M16" s="68">
        <v>36052</v>
      </c>
    </row>
    <row r="17" spans="1:13" x14ac:dyDescent="0.35">
      <c r="A17" s="12">
        <v>2008</v>
      </c>
      <c r="B17" s="68">
        <v>126792</v>
      </c>
      <c r="C17" s="68">
        <v>3318</v>
      </c>
      <c r="D17" s="68">
        <v>-3310</v>
      </c>
      <c r="E17" s="68">
        <v>126800</v>
      </c>
      <c r="F17" s="68">
        <v>4572</v>
      </c>
      <c r="G17" s="68">
        <v>-89</v>
      </c>
      <c r="H17" s="68">
        <v>0</v>
      </c>
      <c r="I17" s="68">
        <v>131283</v>
      </c>
      <c r="J17" s="68">
        <v>-889</v>
      </c>
      <c r="K17" s="68">
        <v>130394</v>
      </c>
      <c r="L17" s="68">
        <v>67197</v>
      </c>
      <c r="M17" s="68">
        <v>197591</v>
      </c>
    </row>
    <row r="18" spans="1:13" x14ac:dyDescent="0.35">
      <c r="A18" s="12">
        <v>2009</v>
      </c>
      <c r="B18" s="68">
        <v>196855</v>
      </c>
      <c r="C18" s="68">
        <v>4018</v>
      </c>
      <c r="D18" s="68">
        <v>1488</v>
      </c>
      <c r="E18" s="68">
        <v>202361</v>
      </c>
      <c r="F18" s="68">
        <v>5100</v>
      </c>
      <c r="G18" s="68">
        <v>109</v>
      </c>
      <c r="H18" s="68">
        <v>0</v>
      </c>
      <c r="I18" s="68">
        <v>207570</v>
      </c>
      <c r="J18" s="68">
        <v>-2098</v>
      </c>
      <c r="K18" s="68">
        <v>205472</v>
      </c>
      <c r="L18" s="68">
        <v>-118229</v>
      </c>
      <c r="M18" s="68">
        <v>87243</v>
      </c>
    </row>
    <row r="19" spans="1:13" x14ac:dyDescent="0.35">
      <c r="A19" s="12">
        <v>2010</v>
      </c>
      <c r="B19" s="68">
        <v>150743</v>
      </c>
      <c r="C19" s="68">
        <v>2253</v>
      </c>
      <c r="D19" s="68">
        <v>-2744</v>
      </c>
      <c r="E19" s="68">
        <v>150252</v>
      </c>
      <c r="F19" s="68">
        <v>816</v>
      </c>
      <c r="G19" s="68">
        <v>-481</v>
      </c>
      <c r="H19" s="68">
        <v>0</v>
      </c>
      <c r="I19" s="68">
        <v>150587</v>
      </c>
      <c r="J19" s="68">
        <v>-7336</v>
      </c>
      <c r="K19" s="68">
        <v>143251</v>
      </c>
      <c r="L19" s="68">
        <v>-142185</v>
      </c>
      <c r="M19" s="68">
        <v>1066</v>
      </c>
    </row>
    <row r="20" spans="1:13" x14ac:dyDescent="0.35">
      <c r="A20" s="12">
        <v>2011</v>
      </c>
      <c r="B20" s="68">
        <v>110697</v>
      </c>
      <c r="C20" s="68">
        <v>1486</v>
      </c>
      <c r="D20" s="68">
        <v>-1027</v>
      </c>
      <c r="E20" s="68">
        <v>111156</v>
      </c>
      <c r="F20" s="68">
        <v>1744</v>
      </c>
      <c r="G20" s="68">
        <v>-69</v>
      </c>
      <c r="H20" s="68">
        <v>0</v>
      </c>
      <c r="I20" s="68">
        <v>112831</v>
      </c>
      <c r="J20" s="68">
        <v>-10047</v>
      </c>
      <c r="K20" s="68">
        <v>102784</v>
      </c>
      <c r="L20" s="68">
        <v>-130698</v>
      </c>
      <c r="M20" s="68">
        <v>-27914</v>
      </c>
    </row>
    <row r="21" spans="1:13" x14ac:dyDescent="0.35">
      <c r="A21" s="12">
        <v>2012</v>
      </c>
      <c r="B21" s="68">
        <v>111548</v>
      </c>
      <c r="C21" s="68">
        <v>5564</v>
      </c>
      <c r="D21" s="68">
        <v>-8469</v>
      </c>
      <c r="E21" s="68">
        <v>108643</v>
      </c>
      <c r="F21" s="68">
        <v>4189</v>
      </c>
      <c r="G21" s="68">
        <v>507</v>
      </c>
      <c r="H21" s="68">
        <v>0</v>
      </c>
      <c r="I21" s="68">
        <v>113339</v>
      </c>
      <c r="J21" s="68">
        <v>-11861</v>
      </c>
      <c r="K21" s="68">
        <v>101478</v>
      </c>
      <c r="L21" s="68">
        <v>-127286</v>
      </c>
      <c r="M21" s="68">
        <v>-25808</v>
      </c>
    </row>
    <row r="22" spans="1:13" x14ac:dyDescent="0.35">
      <c r="A22" s="12">
        <v>2013</v>
      </c>
      <c r="B22" s="68">
        <v>72943</v>
      </c>
      <c r="C22" s="68">
        <v>1712</v>
      </c>
      <c r="D22" s="68">
        <v>-389</v>
      </c>
      <c r="E22" s="68">
        <v>74266</v>
      </c>
      <c r="F22" s="68">
        <v>484</v>
      </c>
      <c r="G22" s="68">
        <v>721</v>
      </c>
      <c r="H22" s="68">
        <v>0</v>
      </c>
      <c r="I22" s="68">
        <v>75471</v>
      </c>
      <c r="J22" s="68">
        <v>-12876</v>
      </c>
      <c r="K22" s="68">
        <v>62595</v>
      </c>
      <c r="L22" s="68">
        <v>-94883</v>
      </c>
      <c r="M22" s="68">
        <v>-32288</v>
      </c>
    </row>
    <row r="23" spans="1:13" x14ac:dyDescent="0.35">
      <c r="A23" s="12">
        <v>2014</v>
      </c>
      <c r="B23" s="68">
        <v>89764</v>
      </c>
      <c r="C23" s="68">
        <v>42</v>
      </c>
      <c r="D23" s="68">
        <v>-511</v>
      </c>
      <c r="E23" s="68">
        <v>89295</v>
      </c>
      <c r="F23" s="68">
        <v>5565</v>
      </c>
      <c r="G23" s="68">
        <v>-211</v>
      </c>
      <c r="H23" s="68">
        <v>0</v>
      </c>
      <c r="I23" s="68">
        <v>94649</v>
      </c>
      <c r="J23" s="68">
        <v>-12431</v>
      </c>
      <c r="K23" s="68">
        <v>82218</v>
      </c>
      <c r="L23" s="68">
        <v>-8588</v>
      </c>
      <c r="M23" s="68">
        <v>73630</v>
      </c>
    </row>
    <row r="24" spans="1:13" x14ac:dyDescent="0.35">
      <c r="A24" s="12">
        <v>2015</v>
      </c>
      <c r="B24" s="68">
        <v>69129</v>
      </c>
      <c r="C24" s="68">
        <v>-2777</v>
      </c>
      <c r="D24" s="68">
        <v>-359</v>
      </c>
      <c r="E24" s="68">
        <v>65993</v>
      </c>
      <c r="F24" s="68">
        <v>2558</v>
      </c>
      <c r="G24" s="68">
        <v>18</v>
      </c>
      <c r="H24" s="68">
        <v>0</v>
      </c>
      <c r="I24" s="68">
        <v>68569</v>
      </c>
      <c r="J24" s="68">
        <v>-8039</v>
      </c>
      <c r="K24" s="68">
        <v>60530</v>
      </c>
      <c r="L24" s="68">
        <v>-20245</v>
      </c>
      <c r="M24" s="68">
        <v>40285</v>
      </c>
    </row>
    <row r="25" spans="1:13" x14ac:dyDescent="0.35">
      <c r="A25" s="12">
        <v>2016</v>
      </c>
      <c r="B25" s="68">
        <v>77185</v>
      </c>
      <c r="C25" s="68">
        <v>4833</v>
      </c>
      <c r="D25" s="68">
        <v>-2192</v>
      </c>
      <c r="E25" s="68">
        <v>79826</v>
      </c>
      <c r="F25" s="68">
        <v>3753</v>
      </c>
      <c r="G25" s="68">
        <v>-22</v>
      </c>
      <c r="H25" s="68">
        <v>0</v>
      </c>
      <c r="I25" s="68">
        <v>83557</v>
      </c>
      <c r="J25" s="68">
        <v>-573</v>
      </c>
      <c r="K25" s="68">
        <v>82984</v>
      </c>
      <c r="L25" s="68">
        <v>12415</v>
      </c>
      <c r="M25" s="68">
        <v>95399</v>
      </c>
    </row>
    <row r="26" spans="1:13" x14ac:dyDescent="0.35">
      <c r="A26" s="12">
        <v>2017</v>
      </c>
      <c r="B26" s="68">
        <v>35154</v>
      </c>
      <c r="C26" s="68">
        <v>3815</v>
      </c>
      <c r="D26" s="68">
        <v>-2385</v>
      </c>
      <c r="E26" s="68">
        <v>36584</v>
      </c>
      <c r="F26" s="68">
        <v>3901</v>
      </c>
      <c r="G26" s="68">
        <v>176</v>
      </c>
      <c r="H26" s="68">
        <v>0</v>
      </c>
      <c r="I26" s="68">
        <v>40661</v>
      </c>
      <c r="J26" s="68">
        <v>54377</v>
      </c>
      <c r="K26" s="68">
        <v>95038</v>
      </c>
      <c r="L26" s="68">
        <v>-19929</v>
      </c>
      <c r="M26" s="68">
        <v>75109</v>
      </c>
    </row>
    <row r="27" spans="1:13" x14ac:dyDescent="0.35">
      <c r="A27" s="12">
        <v>2018</v>
      </c>
      <c r="B27" s="68">
        <v>30377</v>
      </c>
      <c r="C27" s="68">
        <v>5216</v>
      </c>
      <c r="D27" s="68">
        <v>-5785</v>
      </c>
      <c r="E27" s="68">
        <v>29808</v>
      </c>
      <c r="F27" s="68">
        <v>1045</v>
      </c>
      <c r="G27" s="68">
        <v>256</v>
      </c>
      <c r="H27" s="68">
        <v>0</v>
      </c>
      <c r="I27" s="68">
        <v>31109</v>
      </c>
      <c r="J27" s="68">
        <v>2834</v>
      </c>
      <c r="K27" s="68">
        <v>33943</v>
      </c>
      <c r="L27" s="68">
        <v>11518</v>
      </c>
      <c r="M27" s="68">
        <v>45461</v>
      </c>
    </row>
    <row r="28" spans="1:13" x14ac:dyDescent="0.35">
      <c r="A28" s="12">
        <v>2019</v>
      </c>
      <c r="B28" s="68">
        <v>52529</v>
      </c>
      <c r="C28" s="68">
        <v>2209</v>
      </c>
      <c r="D28" s="68">
        <v>-8252</v>
      </c>
      <c r="E28" s="68">
        <v>46486</v>
      </c>
      <c r="F28" s="68">
        <v>2394</v>
      </c>
      <c r="G28" s="68">
        <v>92</v>
      </c>
      <c r="H28" s="68">
        <v>0</v>
      </c>
      <c r="I28" s="68">
        <v>48972</v>
      </c>
      <c r="J28" s="68">
        <v>-28284</v>
      </c>
      <c r="K28" s="68">
        <v>20688</v>
      </c>
      <c r="L28" s="68">
        <v>11933</v>
      </c>
      <c r="M28" s="68">
        <v>32621</v>
      </c>
    </row>
    <row r="29" spans="1:13" x14ac:dyDescent="0.35">
      <c r="A29" s="12">
        <v>2020</v>
      </c>
      <c r="B29" s="68">
        <v>315186</v>
      </c>
      <c r="C29" s="68">
        <v>-2694</v>
      </c>
      <c r="D29" s="68">
        <v>-2764</v>
      </c>
      <c r="E29" s="68">
        <v>309728</v>
      </c>
      <c r="F29" s="68">
        <v>938</v>
      </c>
      <c r="G29" s="68">
        <v>430</v>
      </c>
      <c r="H29" s="68">
        <v>0</v>
      </c>
      <c r="I29" s="68">
        <v>311096</v>
      </c>
      <c r="J29" s="68">
        <v>-12453</v>
      </c>
      <c r="K29" s="68">
        <v>298643</v>
      </c>
      <c r="L29" s="68">
        <v>10921</v>
      </c>
      <c r="M29" s="68">
        <v>309564</v>
      </c>
    </row>
    <row r="30" spans="1:13" x14ac:dyDescent="0.35">
      <c r="A30" s="12">
        <v>2021</v>
      </c>
      <c r="B30" s="68">
        <v>152533</v>
      </c>
      <c r="C30" s="68">
        <v>-7350</v>
      </c>
      <c r="D30" s="68">
        <v>-4340</v>
      </c>
      <c r="E30" s="68">
        <v>140843</v>
      </c>
      <c r="F30" s="68">
        <v>931</v>
      </c>
      <c r="G30" s="68">
        <v>180</v>
      </c>
      <c r="H30" s="68">
        <v>0</v>
      </c>
      <c r="I30" s="68">
        <v>141954</v>
      </c>
      <c r="J30" s="68">
        <v>-21003</v>
      </c>
      <c r="K30" s="68">
        <v>120951</v>
      </c>
      <c r="L30" s="68">
        <v>10283</v>
      </c>
      <c r="M30" s="68">
        <v>131234</v>
      </c>
    </row>
    <row r="31" spans="1:13" x14ac:dyDescent="0.35">
      <c r="A31" s="12">
        <v>2022</v>
      </c>
      <c r="B31" s="68">
        <v>97347</v>
      </c>
      <c r="C31" s="68">
        <v>6958</v>
      </c>
      <c r="D31" s="68">
        <v>-4545</v>
      </c>
      <c r="E31" s="68">
        <v>99760</v>
      </c>
      <c r="F31" s="68">
        <v>-1014</v>
      </c>
      <c r="G31" s="68">
        <v>153</v>
      </c>
      <c r="H31" s="68">
        <v>0</v>
      </c>
      <c r="I31" s="68">
        <v>98899</v>
      </c>
      <c r="J31" s="68">
        <v>-67875</v>
      </c>
      <c r="K31" s="68">
        <v>31024</v>
      </c>
      <c r="L31" s="68">
        <v>20061</v>
      </c>
      <c r="M31" s="68">
        <v>51085</v>
      </c>
    </row>
    <row r="32" spans="1:13" x14ac:dyDescent="0.35">
      <c r="A32" s="12">
        <v>2023</v>
      </c>
      <c r="B32" s="68">
        <v>151262</v>
      </c>
      <c r="C32" s="68">
        <v>12635</v>
      </c>
      <c r="D32" s="68">
        <v>-3029</v>
      </c>
      <c r="E32" s="68">
        <v>160868</v>
      </c>
      <c r="F32" s="68">
        <v>864</v>
      </c>
      <c r="G32" s="68">
        <v>185</v>
      </c>
      <c r="H32" s="68">
        <v>0</v>
      </c>
      <c r="I32" s="68">
        <v>161917</v>
      </c>
      <c r="J32" s="68">
        <v>-115582</v>
      </c>
      <c r="K32" s="68">
        <v>46335</v>
      </c>
      <c r="L32" s="68">
        <v>22976</v>
      </c>
      <c r="M32" s="68">
        <v>69311</v>
      </c>
    </row>
    <row r="33" spans="1:13" ht="15.75" customHeight="1" x14ac:dyDescent="0.35">
      <c r="A33" s="12">
        <v>2024</v>
      </c>
      <c r="B33" s="68">
        <v>183129</v>
      </c>
      <c r="C33" s="68">
        <v>12394</v>
      </c>
      <c r="D33" s="68">
        <v>-7265</v>
      </c>
      <c r="E33" s="68">
        <v>188258</v>
      </c>
      <c r="F33" s="68">
        <v>533</v>
      </c>
      <c r="G33" s="68">
        <v>153</v>
      </c>
      <c r="H33" s="68">
        <v>0</v>
      </c>
      <c r="I33" s="68">
        <v>188944</v>
      </c>
      <c r="J33" s="68">
        <v>-96014</v>
      </c>
      <c r="K33" s="68">
        <v>92930</v>
      </c>
      <c r="L33" s="68">
        <v>-3020</v>
      </c>
      <c r="M33" s="68">
        <v>89910</v>
      </c>
    </row>
    <row r="34" spans="1:13" ht="15.75" customHeight="1" x14ac:dyDescent="0.35">
      <c r="A34" s="12">
        <v>2025</v>
      </c>
      <c r="B34" s="68">
        <v>151544</v>
      </c>
      <c r="C34" s="68">
        <v>6288</v>
      </c>
      <c r="D34" s="68">
        <v>-7425</v>
      </c>
      <c r="E34" s="68">
        <v>150407</v>
      </c>
      <c r="F34" s="68">
        <v>3320</v>
      </c>
      <c r="G34" s="68">
        <v>188</v>
      </c>
      <c r="H34" s="68">
        <v>0</v>
      </c>
      <c r="I34" s="68">
        <v>153915</v>
      </c>
      <c r="J34" s="68">
        <v>-104599</v>
      </c>
      <c r="K34" s="68">
        <v>49317</v>
      </c>
      <c r="L34" s="68">
        <v>0</v>
      </c>
      <c r="M34" s="68">
        <v>49317</v>
      </c>
    </row>
    <row r="35" spans="1:13" ht="33.75" customHeight="1" x14ac:dyDescent="0.35">
      <c r="A35" s="12" t="s">
        <v>42</v>
      </c>
      <c r="B35" s="68">
        <v>3543</v>
      </c>
      <c r="C35" s="68">
        <v>-818</v>
      </c>
      <c r="D35" s="68">
        <v>-955</v>
      </c>
      <c r="E35" s="68">
        <v>1770</v>
      </c>
      <c r="F35" s="68">
        <v>-960</v>
      </c>
      <c r="G35" s="68">
        <v>163</v>
      </c>
      <c r="H35" s="68">
        <v>0</v>
      </c>
      <c r="I35" s="68">
        <v>973</v>
      </c>
      <c r="J35" s="68">
        <v>-72</v>
      </c>
      <c r="K35" s="68">
        <v>901</v>
      </c>
      <c r="L35" s="68">
        <v>0</v>
      </c>
      <c r="M35" s="68">
        <v>901</v>
      </c>
    </row>
    <row r="36" spans="1:13" x14ac:dyDescent="0.35">
      <c r="A36" s="12" t="s">
        <v>43</v>
      </c>
      <c r="B36" s="68">
        <v>-4545</v>
      </c>
      <c r="C36" s="68">
        <v>-404</v>
      </c>
      <c r="D36" s="68">
        <v>-1869</v>
      </c>
      <c r="E36" s="68">
        <v>-6818</v>
      </c>
      <c r="F36" s="68">
        <v>-850</v>
      </c>
      <c r="G36" s="68">
        <v>70</v>
      </c>
      <c r="H36" s="68">
        <v>0</v>
      </c>
      <c r="I36" s="68">
        <v>-7598</v>
      </c>
      <c r="J36" s="68">
        <v>-90</v>
      </c>
      <c r="K36" s="68">
        <v>-7688</v>
      </c>
      <c r="L36" s="68">
        <v>0</v>
      </c>
      <c r="M36" s="68">
        <v>-7688</v>
      </c>
    </row>
    <row r="37" spans="1:13" x14ac:dyDescent="0.35">
      <c r="A37" s="12" t="s">
        <v>44</v>
      </c>
      <c r="B37" s="68">
        <v>-9137</v>
      </c>
      <c r="C37" s="68">
        <v>979</v>
      </c>
      <c r="D37" s="68">
        <v>-1400</v>
      </c>
      <c r="E37" s="68">
        <v>-9558</v>
      </c>
      <c r="F37" s="68">
        <v>1005</v>
      </c>
      <c r="G37" s="68">
        <v>-127</v>
      </c>
      <c r="H37" s="68">
        <v>0</v>
      </c>
      <c r="I37" s="68">
        <v>-8680</v>
      </c>
      <c r="J37" s="68">
        <v>-80</v>
      </c>
      <c r="K37" s="68">
        <v>-8760</v>
      </c>
      <c r="L37" s="68">
        <v>0</v>
      </c>
      <c r="M37" s="68">
        <v>-8760</v>
      </c>
    </row>
    <row r="38" spans="1:13" x14ac:dyDescent="0.35">
      <c r="A38" s="12" t="s">
        <v>45</v>
      </c>
      <c r="B38" s="68">
        <v>-35569</v>
      </c>
      <c r="C38" s="68">
        <v>-610</v>
      </c>
      <c r="D38" s="68">
        <v>-1117</v>
      </c>
      <c r="E38" s="68">
        <v>-37296</v>
      </c>
      <c r="F38" s="68">
        <v>33</v>
      </c>
      <c r="G38" s="68">
        <v>-565</v>
      </c>
      <c r="H38" s="68">
        <v>0</v>
      </c>
      <c r="I38" s="68">
        <v>-37828</v>
      </c>
      <c r="J38" s="68">
        <v>-200</v>
      </c>
      <c r="K38" s="68">
        <v>-38028</v>
      </c>
      <c r="L38" s="68">
        <v>0</v>
      </c>
      <c r="M38" s="68">
        <v>-38028</v>
      </c>
    </row>
    <row r="39" spans="1:13" x14ac:dyDescent="0.35">
      <c r="A39" s="12" t="s">
        <v>46</v>
      </c>
      <c r="B39" s="68">
        <v>2771</v>
      </c>
      <c r="C39" s="68">
        <v>-426</v>
      </c>
      <c r="D39" s="68">
        <v>106</v>
      </c>
      <c r="E39" s="68">
        <v>2451</v>
      </c>
      <c r="F39" s="68">
        <v>1143</v>
      </c>
      <c r="G39" s="68">
        <v>489</v>
      </c>
      <c r="H39" s="68">
        <v>0</v>
      </c>
      <c r="I39" s="68">
        <v>4083</v>
      </c>
      <c r="J39" s="68">
        <v>-88</v>
      </c>
      <c r="K39" s="68">
        <v>3995</v>
      </c>
      <c r="L39" s="68">
        <v>0</v>
      </c>
      <c r="M39" s="68">
        <v>3995</v>
      </c>
    </row>
    <row r="40" spans="1:13" x14ac:dyDescent="0.35">
      <c r="A40" s="12" t="s">
        <v>47</v>
      </c>
      <c r="B40" s="68">
        <v>21751</v>
      </c>
      <c r="C40" s="68">
        <v>-2707</v>
      </c>
      <c r="D40" s="68">
        <v>2437</v>
      </c>
      <c r="E40" s="68">
        <v>21481</v>
      </c>
      <c r="F40" s="68">
        <v>1934</v>
      </c>
      <c r="G40" s="68">
        <v>26</v>
      </c>
      <c r="H40" s="68">
        <v>0</v>
      </c>
      <c r="I40" s="68">
        <v>23441</v>
      </c>
      <c r="J40" s="68">
        <v>-59</v>
      </c>
      <c r="K40" s="68">
        <v>23382</v>
      </c>
      <c r="L40" s="68">
        <v>0</v>
      </c>
      <c r="M40" s="68">
        <v>23382</v>
      </c>
    </row>
    <row r="41" spans="1:13" x14ac:dyDescent="0.35">
      <c r="A41" s="12" t="s">
        <v>48</v>
      </c>
      <c r="B41" s="68">
        <v>39391</v>
      </c>
      <c r="C41" s="68">
        <v>-2673</v>
      </c>
      <c r="D41" s="68">
        <v>3290</v>
      </c>
      <c r="E41" s="68">
        <v>40008</v>
      </c>
      <c r="F41" s="68">
        <v>-14</v>
      </c>
      <c r="G41" s="68">
        <v>36</v>
      </c>
      <c r="H41" s="68">
        <v>0</v>
      </c>
      <c r="I41" s="68">
        <v>40030</v>
      </c>
      <c r="J41" s="68">
        <v>-45</v>
      </c>
      <c r="K41" s="68">
        <v>39985</v>
      </c>
      <c r="L41" s="68">
        <v>0</v>
      </c>
      <c r="M41" s="68">
        <v>39985</v>
      </c>
    </row>
    <row r="42" spans="1:13" x14ac:dyDescent="0.35">
      <c r="A42" s="12" t="s">
        <v>49</v>
      </c>
      <c r="B42" s="68">
        <v>41111</v>
      </c>
      <c r="C42" s="68">
        <v>1174</v>
      </c>
      <c r="D42" s="68">
        <v>-784</v>
      </c>
      <c r="E42" s="68">
        <v>41501</v>
      </c>
      <c r="F42" s="68">
        <v>1200</v>
      </c>
      <c r="G42" s="68">
        <v>-294</v>
      </c>
      <c r="H42" s="68">
        <v>0</v>
      </c>
      <c r="I42" s="68">
        <v>42407</v>
      </c>
      <c r="J42" s="68">
        <v>-43</v>
      </c>
      <c r="K42" s="68">
        <v>42364</v>
      </c>
      <c r="L42" s="68">
        <v>0</v>
      </c>
      <c r="M42" s="68">
        <v>42364</v>
      </c>
    </row>
    <row r="43" spans="1:13" x14ac:dyDescent="0.35">
      <c r="A43" s="12" t="s">
        <v>50</v>
      </c>
      <c r="B43" s="68">
        <v>43040</v>
      </c>
      <c r="C43" s="68">
        <v>3863</v>
      </c>
      <c r="D43" s="68">
        <v>-5014</v>
      </c>
      <c r="E43" s="68">
        <v>41889</v>
      </c>
      <c r="F43" s="68">
        <v>1123</v>
      </c>
      <c r="G43" s="68">
        <v>109</v>
      </c>
      <c r="H43" s="68">
        <v>0</v>
      </c>
      <c r="I43" s="68">
        <v>43121</v>
      </c>
      <c r="J43" s="68">
        <v>-81</v>
      </c>
      <c r="K43" s="68">
        <v>43040</v>
      </c>
      <c r="L43" s="68">
        <v>0</v>
      </c>
      <c r="M43" s="68">
        <v>43040</v>
      </c>
    </row>
    <row r="44" spans="1:13" x14ac:dyDescent="0.35">
      <c r="A44" s="12" t="s">
        <v>51</v>
      </c>
      <c r="B44" s="68">
        <v>37442</v>
      </c>
      <c r="C44" s="68">
        <v>-218</v>
      </c>
      <c r="D44" s="68">
        <v>-825</v>
      </c>
      <c r="E44" s="68">
        <v>36399</v>
      </c>
      <c r="F44" s="68">
        <v>-1166</v>
      </c>
      <c r="G44" s="68">
        <v>647</v>
      </c>
      <c r="H44" s="68">
        <v>0</v>
      </c>
      <c r="I44" s="68">
        <v>35880</v>
      </c>
      <c r="J44" s="68">
        <v>-125</v>
      </c>
      <c r="K44" s="68">
        <v>35755</v>
      </c>
      <c r="L44" s="68">
        <v>0</v>
      </c>
      <c r="M44" s="68">
        <v>35755</v>
      </c>
    </row>
    <row r="45" spans="1:13" x14ac:dyDescent="0.35">
      <c r="A45" s="12" t="s">
        <v>52</v>
      </c>
      <c r="B45" s="68">
        <v>33263</v>
      </c>
      <c r="C45" s="68">
        <v>-1248</v>
      </c>
      <c r="D45" s="68">
        <v>-2853</v>
      </c>
      <c r="E45" s="68">
        <v>29162</v>
      </c>
      <c r="F45" s="68">
        <v>242</v>
      </c>
      <c r="G45" s="68">
        <v>-108</v>
      </c>
      <c r="H45" s="68">
        <v>0</v>
      </c>
      <c r="I45" s="68">
        <v>29296</v>
      </c>
      <c r="J45" s="68">
        <v>-173</v>
      </c>
      <c r="K45" s="68">
        <v>29123</v>
      </c>
      <c r="L45" s="68">
        <v>-275</v>
      </c>
      <c r="M45" s="68">
        <v>28848</v>
      </c>
    </row>
    <row r="46" spans="1:13" x14ac:dyDescent="0.35">
      <c r="A46" s="12" t="s">
        <v>53</v>
      </c>
      <c r="B46" s="68">
        <v>163829</v>
      </c>
      <c r="C46" s="68">
        <v>3983</v>
      </c>
      <c r="D46" s="68">
        <v>-133</v>
      </c>
      <c r="E46" s="68">
        <v>167679</v>
      </c>
      <c r="F46" s="68">
        <v>6907</v>
      </c>
      <c r="G46" s="68">
        <v>213</v>
      </c>
      <c r="H46" s="68">
        <v>0</v>
      </c>
      <c r="I46" s="68">
        <v>174799</v>
      </c>
      <c r="J46" s="68">
        <v>-889</v>
      </c>
      <c r="K46" s="68">
        <v>173910</v>
      </c>
      <c r="L46" s="68">
        <v>13996</v>
      </c>
      <c r="M46" s="68">
        <v>187906</v>
      </c>
    </row>
    <row r="47" spans="1:13" x14ac:dyDescent="0.35">
      <c r="A47" s="12" t="s">
        <v>54</v>
      </c>
      <c r="B47" s="68">
        <v>198592</v>
      </c>
      <c r="C47" s="68">
        <v>4137</v>
      </c>
      <c r="D47" s="68">
        <v>-368</v>
      </c>
      <c r="E47" s="68">
        <v>202361</v>
      </c>
      <c r="F47" s="68">
        <v>3439</v>
      </c>
      <c r="G47" s="68">
        <v>-738</v>
      </c>
      <c r="H47" s="68">
        <v>0</v>
      </c>
      <c r="I47" s="68">
        <v>205062</v>
      </c>
      <c r="J47" s="68">
        <v>-4285</v>
      </c>
      <c r="K47" s="68">
        <v>200777</v>
      </c>
      <c r="L47" s="68">
        <v>-106428</v>
      </c>
      <c r="M47" s="68">
        <v>94349</v>
      </c>
    </row>
    <row r="48" spans="1:13" x14ac:dyDescent="0.35">
      <c r="A48" s="12" t="s">
        <v>55</v>
      </c>
      <c r="B48" s="68">
        <v>134013</v>
      </c>
      <c r="C48" s="68">
        <v>486</v>
      </c>
      <c r="D48" s="68">
        <v>-1958</v>
      </c>
      <c r="E48" s="68">
        <v>132541</v>
      </c>
      <c r="F48" s="68">
        <v>869</v>
      </c>
      <c r="G48" s="68">
        <v>13</v>
      </c>
      <c r="H48" s="68">
        <v>0</v>
      </c>
      <c r="I48" s="68">
        <v>133423</v>
      </c>
      <c r="J48" s="68">
        <v>-7380</v>
      </c>
      <c r="K48" s="68">
        <v>126043</v>
      </c>
      <c r="L48" s="68">
        <v>-121184</v>
      </c>
      <c r="M48" s="68">
        <v>4859</v>
      </c>
    </row>
    <row r="49" spans="1:13" x14ac:dyDescent="0.35">
      <c r="A49" s="12" t="s">
        <v>56</v>
      </c>
      <c r="B49" s="68">
        <v>117672</v>
      </c>
      <c r="C49" s="68">
        <v>8028</v>
      </c>
      <c r="D49" s="68">
        <v>-8793</v>
      </c>
      <c r="E49" s="68">
        <v>116907</v>
      </c>
      <c r="F49" s="68">
        <v>2386</v>
      </c>
      <c r="G49" s="68">
        <v>-235</v>
      </c>
      <c r="H49" s="68">
        <v>0</v>
      </c>
      <c r="I49" s="68">
        <v>119058</v>
      </c>
      <c r="J49" s="68">
        <v>-11252</v>
      </c>
      <c r="K49" s="68">
        <v>107806</v>
      </c>
      <c r="L49" s="68">
        <v>-162065</v>
      </c>
      <c r="M49" s="68">
        <v>-54259</v>
      </c>
    </row>
    <row r="50" spans="1:13" x14ac:dyDescent="0.35">
      <c r="A50" s="12" t="s">
        <v>57</v>
      </c>
      <c r="B50" s="68">
        <v>95862</v>
      </c>
      <c r="C50" s="68">
        <v>1344</v>
      </c>
      <c r="D50" s="68">
        <v>-1626</v>
      </c>
      <c r="E50" s="68">
        <v>95580</v>
      </c>
      <c r="F50" s="68">
        <v>3525</v>
      </c>
      <c r="G50" s="68">
        <v>359</v>
      </c>
      <c r="H50" s="68">
        <v>0</v>
      </c>
      <c r="I50" s="68">
        <v>99464</v>
      </c>
      <c r="J50" s="68">
        <v>-12580</v>
      </c>
      <c r="K50" s="68">
        <v>86884</v>
      </c>
      <c r="L50" s="68">
        <v>-106286</v>
      </c>
      <c r="M50" s="68">
        <v>-19402</v>
      </c>
    </row>
    <row r="51" spans="1:13" x14ac:dyDescent="0.35">
      <c r="A51" s="12" t="s">
        <v>58</v>
      </c>
      <c r="B51" s="68">
        <v>78433</v>
      </c>
      <c r="C51" s="68">
        <v>-3187</v>
      </c>
      <c r="D51" s="68">
        <v>283</v>
      </c>
      <c r="E51" s="68">
        <v>75529</v>
      </c>
      <c r="F51" s="68">
        <v>666</v>
      </c>
      <c r="G51" s="68">
        <v>1095</v>
      </c>
      <c r="H51" s="68">
        <v>0</v>
      </c>
      <c r="I51" s="68">
        <v>77290</v>
      </c>
      <c r="J51" s="68">
        <v>-12686</v>
      </c>
      <c r="K51" s="68">
        <v>64604</v>
      </c>
      <c r="L51" s="68">
        <v>-66451</v>
      </c>
      <c r="M51" s="68">
        <v>-1847</v>
      </c>
    </row>
    <row r="52" spans="1:13" x14ac:dyDescent="0.35">
      <c r="A52" s="12" t="s">
        <v>59</v>
      </c>
      <c r="B52" s="68">
        <v>84540</v>
      </c>
      <c r="C52" s="68">
        <v>-93</v>
      </c>
      <c r="D52" s="68">
        <v>-729</v>
      </c>
      <c r="E52" s="68">
        <v>83718</v>
      </c>
      <c r="F52" s="68">
        <v>7249</v>
      </c>
      <c r="G52" s="68">
        <v>-153</v>
      </c>
      <c r="H52" s="68">
        <v>0</v>
      </c>
      <c r="I52" s="68">
        <v>90814</v>
      </c>
      <c r="J52" s="68">
        <v>-8946</v>
      </c>
      <c r="K52" s="68">
        <v>81868</v>
      </c>
      <c r="L52" s="68">
        <v>-10024</v>
      </c>
      <c r="M52" s="68">
        <v>71844</v>
      </c>
    </row>
    <row r="53" spans="1:13" x14ac:dyDescent="0.35">
      <c r="A53" s="12" t="s">
        <v>60</v>
      </c>
      <c r="B53" s="68">
        <v>60748</v>
      </c>
      <c r="C53" s="68">
        <v>2042</v>
      </c>
      <c r="D53" s="68">
        <v>-888</v>
      </c>
      <c r="E53" s="68">
        <v>61902</v>
      </c>
      <c r="F53" s="68">
        <v>971</v>
      </c>
      <c r="G53" s="68">
        <v>-137</v>
      </c>
      <c r="H53" s="68">
        <v>0</v>
      </c>
      <c r="I53" s="68">
        <v>62736</v>
      </c>
      <c r="J53" s="68">
        <v>-11932</v>
      </c>
      <c r="K53" s="68">
        <v>50804</v>
      </c>
      <c r="L53" s="68">
        <v>-355</v>
      </c>
      <c r="M53" s="68">
        <v>50449</v>
      </c>
    </row>
    <row r="54" spans="1:13" x14ac:dyDescent="0.35">
      <c r="A54" s="12" t="s">
        <v>61</v>
      </c>
      <c r="B54" s="68">
        <v>66961</v>
      </c>
      <c r="C54" s="68">
        <v>3907</v>
      </c>
      <c r="D54" s="68">
        <v>-1768</v>
      </c>
      <c r="E54" s="68">
        <v>69100</v>
      </c>
      <c r="F54" s="68">
        <v>4179</v>
      </c>
      <c r="G54" s="68">
        <v>160</v>
      </c>
      <c r="H54" s="68">
        <v>0</v>
      </c>
      <c r="I54" s="68">
        <v>73439</v>
      </c>
      <c r="J54" s="68">
        <v>25117</v>
      </c>
      <c r="K54" s="68">
        <v>98556</v>
      </c>
      <c r="L54" s="68">
        <v>-6653</v>
      </c>
      <c r="M54" s="68">
        <v>91903</v>
      </c>
    </row>
    <row r="55" spans="1:13" x14ac:dyDescent="0.35">
      <c r="A55" s="12" t="s">
        <v>62</v>
      </c>
      <c r="B55" s="68">
        <v>38615</v>
      </c>
      <c r="C55" s="68">
        <v>5163</v>
      </c>
      <c r="D55" s="68">
        <v>-3510</v>
      </c>
      <c r="E55" s="68">
        <v>40268</v>
      </c>
      <c r="F55" s="68">
        <v>2478</v>
      </c>
      <c r="G55" s="68">
        <v>90</v>
      </c>
      <c r="H55" s="68">
        <v>0</v>
      </c>
      <c r="I55" s="68">
        <v>42836</v>
      </c>
      <c r="J55" s="68">
        <v>37868</v>
      </c>
      <c r="K55" s="68">
        <v>80704</v>
      </c>
      <c r="L55" s="68">
        <v>-11952</v>
      </c>
      <c r="M55" s="68">
        <v>68752</v>
      </c>
    </row>
    <row r="56" spans="1:13" x14ac:dyDescent="0.35">
      <c r="A56" s="12" t="s">
        <v>63</v>
      </c>
      <c r="B56" s="68">
        <v>34814</v>
      </c>
      <c r="C56" s="68">
        <v>2730</v>
      </c>
      <c r="D56" s="68">
        <v>-7419</v>
      </c>
      <c r="E56" s="68">
        <v>30125</v>
      </c>
      <c r="F56" s="68">
        <v>2159</v>
      </c>
      <c r="G56" s="68">
        <v>296</v>
      </c>
      <c r="H56" s="68">
        <v>0</v>
      </c>
      <c r="I56" s="68">
        <v>32580</v>
      </c>
      <c r="J56" s="68">
        <v>-16167</v>
      </c>
      <c r="K56" s="68">
        <v>16413</v>
      </c>
      <c r="L56" s="68">
        <v>12733</v>
      </c>
      <c r="M56" s="68">
        <v>29146</v>
      </c>
    </row>
    <row r="57" spans="1:13" x14ac:dyDescent="0.35">
      <c r="A57" s="12" t="s">
        <v>64</v>
      </c>
      <c r="B57" s="68">
        <v>56076</v>
      </c>
      <c r="C57" s="68">
        <v>2471</v>
      </c>
      <c r="D57" s="68">
        <v>-8173</v>
      </c>
      <c r="E57" s="68">
        <v>50374</v>
      </c>
      <c r="F57" s="68">
        <v>1689</v>
      </c>
      <c r="G57" s="68">
        <v>81</v>
      </c>
      <c r="H57" s="68">
        <v>0</v>
      </c>
      <c r="I57" s="68">
        <v>52144</v>
      </c>
      <c r="J57" s="68">
        <v>-26188</v>
      </c>
      <c r="K57" s="68">
        <v>25956</v>
      </c>
      <c r="L57" s="68">
        <v>17129</v>
      </c>
      <c r="M57" s="68">
        <v>43085</v>
      </c>
    </row>
    <row r="58" spans="1:13" x14ac:dyDescent="0.35">
      <c r="A58" s="12" t="s">
        <v>65</v>
      </c>
      <c r="B58" s="68">
        <v>337983</v>
      </c>
      <c r="C58" s="68">
        <v>-3982</v>
      </c>
      <c r="D58" s="68">
        <v>-103</v>
      </c>
      <c r="E58" s="68">
        <v>333898</v>
      </c>
      <c r="F58" s="68">
        <v>590</v>
      </c>
      <c r="G58" s="68">
        <v>262</v>
      </c>
      <c r="H58" s="68">
        <v>0</v>
      </c>
      <c r="I58" s="68">
        <v>334750</v>
      </c>
      <c r="J58" s="68">
        <v>-2387</v>
      </c>
      <c r="K58" s="68">
        <v>332363</v>
      </c>
      <c r="L58" s="68">
        <v>3901</v>
      </c>
      <c r="M58" s="68">
        <v>336264</v>
      </c>
    </row>
    <row r="59" spans="1:13" x14ac:dyDescent="0.35">
      <c r="A59" s="12" t="s">
        <v>66</v>
      </c>
      <c r="B59" s="68">
        <v>128798</v>
      </c>
      <c r="C59" s="68">
        <v>-7807</v>
      </c>
      <c r="D59" s="68">
        <v>-4894</v>
      </c>
      <c r="E59" s="68">
        <v>116097</v>
      </c>
      <c r="F59" s="68">
        <v>1584</v>
      </c>
      <c r="G59" s="68">
        <v>115</v>
      </c>
      <c r="H59" s="68">
        <v>0</v>
      </c>
      <c r="I59" s="68">
        <v>117796</v>
      </c>
      <c r="J59" s="68">
        <v>-39477</v>
      </c>
      <c r="K59" s="68">
        <v>78319</v>
      </c>
      <c r="L59" s="68">
        <v>12530</v>
      </c>
      <c r="M59" s="68">
        <v>90849</v>
      </c>
    </row>
    <row r="60" spans="1:13" x14ac:dyDescent="0.35">
      <c r="A60" s="12" t="s">
        <v>67</v>
      </c>
      <c r="B60" s="68">
        <v>111362</v>
      </c>
      <c r="C60" s="68">
        <v>14218</v>
      </c>
      <c r="D60" s="68">
        <v>-4949</v>
      </c>
      <c r="E60" s="68">
        <v>120631</v>
      </c>
      <c r="F60" s="68">
        <v>13</v>
      </c>
      <c r="G60" s="68">
        <v>298</v>
      </c>
      <c r="H60" s="68">
        <v>0</v>
      </c>
      <c r="I60" s="68">
        <v>120942</v>
      </c>
      <c r="J60" s="68">
        <v>-77370</v>
      </c>
      <c r="K60" s="68">
        <v>43572</v>
      </c>
      <c r="L60" s="68">
        <v>21159</v>
      </c>
      <c r="M60" s="68">
        <v>64731</v>
      </c>
    </row>
    <row r="61" spans="1:13" x14ac:dyDescent="0.35">
      <c r="A61" s="12" t="s">
        <v>68</v>
      </c>
      <c r="B61" s="68">
        <v>157399</v>
      </c>
      <c r="C61" s="68">
        <v>14313</v>
      </c>
      <c r="D61" s="68">
        <v>-7188</v>
      </c>
      <c r="E61" s="68">
        <v>164524</v>
      </c>
      <c r="F61" s="68">
        <v>393</v>
      </c>
      <c r="G61" s="68">
        <v>192</v>
      </c>
      <c r="H61" s="68">
        <v>0</v>
      </c>
      <c r="I61" s="68">
        <v>165109</v>
      </c>
      <c r="J61" s="68">
        <v>-103777</v>
      </c>
      <c r="K61" s="68">
        <v>61332</v>
      </c>
      <c r="L61" s="68">
        <v>16424</v>
      </c>
      <c r="M61" s="68">
        <v>77756</v>
      </c>
    </row>
    <row r="62" spans="1:13" x14ac:dyDescent="0.35">
      <c r="A62" s="12" t="s">
        <v>69</v>
      </c>
      <c r="B62" s="68">
        <v>180230</v>
      </c>
      <c r="C62" s="68">
        <v>8343</v>
      </c>
      <c r="D62" s="68">
        <v>-6895</v>
      </c>
      <c r="E62" s="68">
        <v>181678</v>
      </c>
      <c r="F62" s="68">
        <v>2500</v>
      </c>
      <c r="G62" s="68">
        <v>164</v>
      </c>
      <c r="H62" s="68">
        <v>0</v>
      </c>
      <c r="I62" s="68">
        <v>184342</v>
      </c>
      <c r="J62" s="68">
        <v>-109470</v>
      </c>
      <c r="K62" s="68">
        <v>74872</v>
      </c>
      <c r="L62" s="68">
        <v>-1208</v>
      </c>
      <c r="M62" s="68">
        <v>73664</v>
      </c>
    </row>
    <row r="63" spans="1:13" x14ac:dyDescent="0.35">
      <c r="A63" s="12" t="s">
        <v>70</v>
      </c>
      <c r="B63" s="68">
        <v>134618</v>
      </c>
      <c r="C63" s="68">
        <v>8446</v>
      </c>
      <c r="D63" s="68">
        <v>-7184</v>
      </c>
      <c r="E63" s="68">
        <v>135880</v>
      </c>
      <c r="F63" s="68">
        <v>2119</v>
      </c>
      <c r="G63" s="68">
        <v>145</v>
      </c>
      <c r="H63" s="68">
        <v>0</v>
      </c>
      <c r="I63" s="68">
        <v>138144</v>
      </c>
      <c r="J63" s="68">
        <v>-99320</v>
      </c>
      <c r="K63" s="68">
        <v>38825</v>
      </c>
      <c r="L63" s="68">
        <v>0</v>
      </c>
      <c r="M63" s="68">
        <v>38825</v>
      </c>
    </row>
    <row r="64" spans="1:13" ht="32.25" customHeight="1" x14ac:dyDescent="0.35">
      <c r="A64" s="12" t="s">
        <v>414</v>
      </c>
      <c r="B64" s="68">
        <v>8957</v>
      </c>
      <c r="C64" s="68">
        <v>477</v>
      </c>
      <c r="D64" s="68">
        <v>-775</v>
      </c>
      <c r="E64" s="68">
        <v>8659</v>
      </c>
      <c r="F64" s="68">
        <v>-78</v>
      </c>
      <c r="G64" s="68">
        <v>10</v>
      </c>
      <c r="H64" s="68">
        <v>0</v>
      </c>
      <c r="I64" s="68">
        <v>8591</v>
      </c>
      <c r="J64" s="68">
        <v>-18</v>
      </c>
      <c r="K64" s="68">
        <v>8573</v>
      </c>
      <c r="L64" s="68">
        <v>0</v>
      </c>
      <c r="M64" s="68">
        <v>8573</v>
      </c>
    </row>
    <row r="65" spans="1:13" x14ac:dyDescent="0.35">
      <c r="A65" s="12" t="s">
        <v>415</v>
      </c>
      <c r="B65" s="68">
        <v>1680</v>
      </c>
      <c r="C65" s="68">
        <v>-418</v>
      </c>
      <c r="D65" s="68">
        <v>130</v>
      </c>
      <c r="E65" s="68">
        <v>1392</v>
      </c>
      <c r="F65" s="68">
        <v>-1015</v>
      </c>
      <c r="G65" s="68">
        <v>72</v>
      </c>
      <c r="H65" s="68">
        <v>0</v>
      </c>
      <c r="I65" s="68">
        <v>449</v>
      </c>
      <c r="J65" s="68">
        <v>-17</v>
      </c>
      <c r="K65" s="68">
        <v>432</v>
      </c>
      <c r="L65" s="68">
        <v>0</v>
      </c>
      <c r="M65" s="68">
        <v>432</v>
      </c>
    </row>
    <row r="66" spans="1:13" x14ac:dyDescent="0.35">
      <c r="A66" s="12" t="s">
        <v>416</v>
      </c>
      <c r="B66" s="68">
        <v>-1129</v>
      </c>
      <c r="C66" s="68">
        <v>24</v>
      </c>
      <c r="D66" s="68">
        <v>-864</v>
      </c>
      <c r="E66" s="68">
        <v>-1969</v>
      </c>
      <c r="F66" s="68">
        <v>-85</v>
      </c>
      <c r="G66" s="68">
        <v>-23</v>
      </c>
      <c r="H66" s="68">
        <v>0</v>
      </c>
      <c r="I66" s="68">
        <v>-2077</v>
      </c>
      <c r="J66" s="68">
        <v>-18</v>
      </c>
      <c r="K66" s="68">
        <v>-2095</v>
      </c>
      <c r="L66" s="68">
        <v>0</v>
      </c>
      <c r="M66" s="68">
        <v>-2095</v>
      </c>
    </row>
    <row r="67" spans="1:13" x14ac:dyDescent="0.35">
      <c r="A67" s="12" t="s">
        <v>417</v>
      </c>
      <c r="B67" s="68">
        <v>-5965</v>
      </c>
      <c r="C67" s="68">
        <v>-901</v>
      </c>
      <c r="D67" s="68">
        <v>554</v>
      </c>
      <c r="E67" s="68">
        <v>-6312</v>
      </c>
      <c r="F67" s="68">
        <v>218</v>
      </c>
      <c r="G67" s="68">
        <v>104</v>
      </c>
      <c r="H67" s="68">
        <v>0</v>
      </c>
      <c r="I67" s="68">
        <v>-5990</v>
      </c>
      <c r="J67" s="68">
        <v>-19</v>
      </c>
      <c r="K67" s="68">
        <v>-6009</v>
      </c>
      <c r="L67" s="68">
        <v>0</v>
      </c>
      <c r="M67" s="68">
        <v>-6009</v>
      </c>
    </row>
    <row r="68" spans="1:13" x14ac:dyDescent="0.35">
      <c r="A68" s="12" t="s">
        <v>418</v>
      </c>
      <c r="B68" s="68">
        <v>6513</v>
      </c>
      <c r="C68" s="68">
        <v>27</v>
      </c>
      <c r="D68" s="68">
        <v>-368</v>
      </c>
      <c r="E68" s="68">
        <v>6172</v>
      </c>
      <c r="F68" s="68">
        <v>-518</v>
      </c>
      <c r="G68" s="68">
        <v>-22</v>
      </c>
      <c r="H68" s="68">
        <v>0</v>
      </c>
      <c r="I68" s="68">
        <v>5632</v>
      </c>
      <c r="J68" s="68">
        <v>-23</v>
      </c>
      <c r="K68" s="68">
        <v>5609</v>
      </c>
      <c r="L68" s="68">
        <v>0</v>
      </c>
      <c r="M68" s="68">
        <v>5609</v>
      </c>
    </row>
    <row r="69" spans="1:13" x14ac:dyDescent="0.35">
      <c r="A69" s="12" t="s">
        <v>419</v>
      </c>
      <c r="B69" s="68">
        <v>-1459</v>
      </c>
      <c r="C69" s="68">
        <v>-650</v>
      </c>
      <c r="D69" s="68">
        <v>-496</v>
      </c>
      <c r="E69" s="68">
        <v>-2605</v>
      </c>
      <c r="F69" s="68">
        <v>-443</v>
      </c>
      <c r="G69" s="68">
        <v>15</v>
      </c>
      <c r="H69" s="68">
        <v>0</v>
      </c>
      <c r="I69" s="68">
        <v>-3033</v>
      </c>
      <c r="J69" s="68">
        <v>-23</v>
      </c>
      <c r="K69" s="68">
        <v>-3056</v>
      </c>
      <c r="L69" s="68">
        <v>0</v>
      </c>
      <c r="M69" s="68">
        <v>-3056</v>
      </c>
    </row>
    <row r="70" spans="1:13" x14ac:dyDescent="0.35">
      <c r="A70" s="12" t="s">
        <v>420</v>
      </c>
      <c r="B70" s="68">
        <v>-3942</v>
      </c>
      <c r="C70" s="68">
        <v>679</v>
      </c>
      <c r="D70" s="68">
        <v>-587</v>
      </c>
      <c r="E70" s="68">
        <v>-3850</v>
      </c>
      <c r="F70" s="68">
        <v>286</v>
      </c>
      <c r="G70" s="68">
        <v>-1</v>
      </c>
      <c r="H70" s="68">
        <v>0</v>
      </c>
      <c r="I70" s="68">
        <v>-3565</v>
      </c>
      <c r="J70" s="68">
        <v>-23</v>
      </c>
      <c r="K70" s="68">
        <v>-3588</v>
      </c>
      <c r="L70" s="68">
        <v>0</v>
      </c>
      <c r="M70" s="68">
        <v>-3588</v>
      </c>
    </row>
    <row r="71" spans="1:13" x14ac:dyDescent="0.35">
      <c r="A71" s="12" t="s">
        <v>421</v>
      </c>
      <c r="B71" s="68">
        <v>-5657</v>
      </c>
      <c r="C71" s="68">
        <v>-460</v>
      </c>
      <c r="D71" s="68">
        <v>-418</v>
      </c>
      <c r="E71" s="68">
        <v>-6535</v>
      </c>
      <c r="F71" s="68">
        <v>-175</v>
      </c>
      <c r="G71" s="68">
        <v>78</v>
      </c>
      <c r="H71" s="68">
        <v>0</v>
      </c>
      <c r="I71" s="68">
        <v>-6632</v>
      </c>
      <c r="J71" s="68">
        <v>-21</v>
      </c>
      <c r="K71" s="68">
        <v>-6653</v>
      </c>
      <c r="L71" s="68">
        <v>0</v>
      </c>
      <c r="M71" s="68">
        <v>-6653</v>
      </c>
    </row>
    <row r="72" spans="1:13" x14ac:dyDescent="0.35">
      <c r="A72" s="12" t="s">
        <v>422</v>
      </c>
      <c r="B72" s="68">
        <v>4834</v>
      </c>
      <c r="C72" s="68">
        <v>527</v>
      </c>
      <c r="D72" s="68">
        <v>17</v>
      </c>
      <c r="E72" s="68">
        <v>5378</v>
      </c>
      <c r="F72" s="68">
        <v>279</v>
      </c>
      <c r="G72" s="68">
        <v>-60</v>
      </c>
      <c r="H72" s="68">
        <v>0</v>
      </c>
      <c r="I72" s="68">
        <v>5597</v>
      </c>
      <c r="J72" s="68">
        <v>-17</v>
      </c>
      <c r="K72" s="68">
        <v>5580</v>
      </c>
      <c r="L72" s="68">
        <v>0</v>
      </c>
      <c r="M72" s="68">
        <v>5580</v>
      </c>
    </row>
    <row r="73" spans="1:13" x14ac:dyDescent="0.35">
      <c r="A73" s="12" t="s">
        <v>423</v>
      </c>
      <c r="B73" s="68">
        <v>-2177</v>
      </c>
      <c r="C73" s="68">
        <v>-353</v>
      </c>
      <c r="D73" s="68">
        <v>-560</v>
      </c>
      <c r="E73" s="68">
        <v>-3090</v>
      </c>
      <c r="F73" s="68">
        <v>165</v>
      </c>
      <c r="G73" s="68">
        <v>-64</v>
      </c>
      <c r="H73" s="68">
        <v>0</v>
      </c>
      <c r="I73" s="68">
        <v>-2989</v>
      </c>
      <c r="J73" s="68">
        <v>-17</v>
      </c>
      <c r="K73" s="68">
        <v>-3006</v>
      </c>
      <c r="L73" s="68">
        <v>0</v>
      </c>
      <c r="M73" s="68">
        <v>-3006</v>
      </c>
    </row>
    <row r="74" spans="1:13" x14ac:dyDescent="0.35">
      <c r="A74" s="12" t="s">
        <v>424</v>
      </c>
      <c r="B74" s="68">
        <v>2609</v>
      </c>
      <c r="C74" s="68">
        <v>701</v>
      </c>
      <c r="D74" s="68">
        <v>-1080</v>
      </c>
      <c r="E74" s="68">
        <v>2230</v>
      </c>
      <c r="F74" s="68">
        <v>-205</v>
      </c>
      <c r="G74" s="68">
        <v>-7</v>
      </c>
      <c r="H74" s="68">
        <v>0</v>
      </c>
      <c r="I74" s="68">
        <v>2018</v>
      </c>
      <c r="J74" s="68">
        <v>-17</v>
      </c>
      <c r="K74" s="68">
        <v>2001</v>
      </c>
      <c r="L74" s="68">
        <v>0</v>
      </c>
      <c r="M74" s="68">
        <v>2001</v>
      </c>
    </row>
    <row r="75" spans="1:13" x14ac:dyDescent="0.35">
      <c r="A75" s="12" t="s">
        <v>425</v>
      </c>
      <c r="B75" s="68">
        <v>-14403</v>
      </c>
      <c r="C75" s="68">
        <v>104</v>
      </c>
      <c r="D75" s="68">
        <v>223</v>
      </c>
      <c r="E75" s="68">
        <v>-14076</v>
      </c>
      <c r="F75" s="68">
        <v>766</v>
      </c>
      <c r="G75" s="68">
        <v>4</v>
      </c>
      <c r="H75" s="68">
        <v>0</v>
      </c>
      <c r="I75" s="68">
        <v>-13306</v>
      </c>
      <c r="J75" s="68">
        <v>-29</v>
      </c>
      <c r="K75" s="68">
        <v>-13335</v>
      </c>
      <c r="L75" s="68">
        <v>0</v>
      </c>
      <c r="M75" s="68">
        <v>-13335</v>
      </c>
    </row>
    <row r="76" spans="1:13" x14ac:dyDescent="0.35">
      <c r="A76" s="12" t="s">
        <v>426</v>
      </c>
      <c r="B76" s="68">
        <v>-11262</v>
      </c>
      <c r="C76" s="68">
        <v>267</v>
      </c>
      <c r="D76" s="68">
        <v>-1168</v>
      </c>
      <c r="E76" s="68">
        <v>-12163</v>
      </c>
      <c r="F76" s="68">
        <v>469</v>
      </c>
      <c r="G76" s="68">
        <v>-58</v>
      </c>
      <c r="H76" s="68">
        <v>0</v>
      </c>
      <c r="I76" s="68">
        <v>-11752</v>
      </c>
      <c r="J76" s="68">
        <v>-53</v>
      </c>
      <c r="K76" s="68">
        <v>-11805</v>
      </c>
      <c r="L76" s="68">
        <v>0</v>
      </c>
      <c r="M76" s="68">
        <v>-11805</v>
      </c>
    </row>
    <row r="77" spans="1:13" x14ac:dyDescent="0.35">
      <c r="A77" s="12" t="s">
        <v>427</v>
      </c>
      <c r="B77" s="68">
        <v>-16215</v>
      </c>
      <c r="C77" s="68">
        <v>-825</v>
      </c>
      <c r="D77" s="68">
        <v>283</v>
      </c>
      <c r="E77" s="68">
        <v>-16757</v>
      </c>
      <c r="F77" s="68">
        <v>-46</v>
      </c>
      <c r="G77" s="68">
        <v>23</v>
      </c>
      <c r="H77" s="68">
        <v>0</v>
      </c>
      <c r="I77" s="68">
        <v>-16780</v>
      </c>
      <c r="J77" s="68">
        <v>-52</v>
      </c>
      <c r="K77" s="68">
        <v>-16832</v>
      </c>
      <c r="L77" s="68">
        <v>0</v>
      </c>
      <c r="M77" s="68">
        <v>-16832</v>
      </c>
    </row>
    <row r="78" spans="1:13" x14ac:dyDescent="0.35">
      <c r="A78" s="12" t="s">
        <v>428</v>
      </c>
      <c r="B78" s="68">
        <v>4304</v>
      </c>
      <c r="C78" s="68">
        <v>676</v>
      </c>
      <c r="D78" s="68">
        <v>-738</v>
      </c>
      <c r="E78" s="68">
        <v>4242</v>
      </c>
      <c r="F78" s="68">
        <v>-381</v>
      </c>
      <c r="G78" s="68">
        <v>-55</v>
      </c>
      <c r="H78" s="68">
        <v>0</v>
      </c>
      <c r="I78" s="68">
        <v>3806</v>
      </c>
      <c r="J78" s="68">
        <v>-53</v>
      </c>
      <c r="K78" s="68">
        <v>3753</v>
      </c>
      <c r="L78" s="68">
        <v>0</v>
      </c>
      <c r="M78" s="68">
        <v>3753</v>
      </c>
    </row>
    <row r="79" spans="1:13" x14ac:dyDescent="0.35">
      <c r="A79" s="12" t="s">
        <v>429</v>
      </c>
      <c r="B79" s="68">
        <v>-12396</v>
      </c>
      <c r="C79" s="68">
        <v>-728</v>
      </c>
      <c r="D79" s="68">
        <v>506</v>
      </c>
      <c r="E79" s="68">
        <v>-12618</v>
      </c>
      <c r="F79" s="68">
        <v>-9</v>
      </c>
      <c r="G79" s="68">
        <v>-475</v>
      </c>
      <c r="H79" s="68">
        <v>0</v>
      </c>
      <c r="I79" s="68">
        <v>-13102</v>
      </c>
      <c r="J79" s="68">
        <v>-42</v>
      </c>
      <c r="K79" s="68">
        <v>-13144</v>
      </c>
      <c r="L79" s="68">
        <v>0</v>
      </c>
      <c r="M79" s="68">
        <v>-13144</v>
      </c>
    </row>
    <row r="80" spans="1:13" x14ac:dyDescent="0.35">
      <c r="A80" s="12" t="s">
        <v>430</v>
      </c>
      <c r="B80" s="68">
        <v>6257</v>
      </c>
      <c r="C80" s="68">
        <v>-321</v>
      </c>
      <c r="D80" s="68">
        <v>387</v>
      </c>
      <c r="E80" s="68">
        <v>6323</v>
      </c>
      <c r="F80" s="68">
        <v>397</v>
      </c>
      <c r="G80" s="68">
        <v>-77</v>
      </c>
      <c r="H80" s="68">
        <v>0</v>
      </c>
      <c r="I80" s="68">
        <v>6643</v>
      </c>
      <c r="J80" s="68">
        <v>-23</v>
      </c>
      <c r="K80" s="68">
        <v>6620</v>
      </c>
      <c r="L80" s="68">
        <v>0</v>
      </c>
      <c r="M80" s="68">
        <v>6620</v>
      </c>
    </row>
    <row r="81" spans="1:13" x14ac:dyDescent="0.35">
      <c r="A81" s="12" t="s">
        <v>431</v>
      </c>
      <c r="B81" s="68">
        <v>-5474</v>
      </c>
      <c r="C81" s="68">
        <v>-696</v>
      </c>
      <c r="D81" s="68">
        <v>-709</v>
      </c>
      <c r="E81" s="68">
        <v>-6879</v>
      </c>
      <c r="F81" s="68">
        <v>-20</v>
      </c>
      <c r="G81" s="68">
        <v>558</v>
      </c>
      <c r="H81" s="68">
        <v>0</v>
      </c>
      <c r="I81" s="68">
        <v>-6341</v>
      </c>
      <c r="J81" s="68">
        <v>-22</v>
      </c>
      <c r="K81" s="68">
        <v>-6363</v>
      </c>
      <c r="L81" s="68">
        <v>0</v>
      </c>
      <c r="M81" s="68">
        <v>-6363</v>
      </c>
    </row>
    <row r="82" spans="1:13" x14ac:dyDescent="0.35">
      <c r="A82" s="12" t="s">
        <v>432</v>
      </c>
      <c r="B82" s="68">
        <v>8906</v>
      </c>
      <c r="C82" s="68">
        <v>646</v>
      </c>
      <c r="D82" s="68">
        <v>-119</v>
      </c>
      <c r="E82" s="68">
        <v>9433</v>
      </c>
      <c r="F82" s="68">
        <v>256</v>
      </c>
      <c r="G82" s="68">
        <v>-31</v>
      </c>
      <c r="H82" s="68">
        <v>0</v>
      </c>
      <c r="I82" s="68">
        <v>9658</v>
      </c>
      <c r="J82" s="68">
        <v>-23</v>
      </c>
      <c r="K82" s="68">
        <v>9635</v>
      </c>
      <c r="L82" s="68">
        <v>0</v>
      </c>
      <c r="M82" s="68">
        <v>9635</v>
      </c>
    </row>
    <row r="83" spans="1:13" x14ac:dyDescent="0.35">
      <c r="A83" s="12" t="s">
        <v>433</v>
      </c>
      <c r="B83" s="68">
        <v>-6918</v>
      </c>
      <c r="C83" s="68">
        <v>-55</v>
      </c>
      <c r="D83" s="68">
        <v>547</v>
      </c>
      <c r="E83" s="68">
        <v>-6426</v>
      </c>
      <c r="F83" s="68">
        <v>510</v>
      </c>
      <c r="G83" s="68">
        <v>39</v>
      </c>
      <c r="H83" s="68">
        <v>0</v>
      </c>
      <c r="I83" s="68">
        <v>-5877</v>
      </c>
      <c r="J83" s="68">
        <v>-20</v>
      </c>
      <c r="K83" s="68">
        <v>-5897</v>
      </c>
      <c r="L83" s="68">
        <v>0</v>
      </c>
      <c r="M83" s="68">
        <v>-5897</v>
      </c>
    </row>
    <row r="84" spans="1:13" x14ac:dyDescent="0.35">
      <c r="A84" s="12" t="s">
        <v>434</v>
      </c>
      <c r="B84" s="68">
        <v>7404</v>
      </c>
      <c r="C84" s="68">
        <v>-1403</v>
      </c>
      <c r="D84" s="68">
        <v>1126</v>
      </c>
      <c r="E84" s="68">
        <v>7127</v>
      </c>
      <c r="F84" s="68">
        <v>-422</v>
      </c>
      <c r="G84" s="68">
        <v>6</v>
      </c>
      <c r="H84" s="68">
        <v>0</v>
      </c>
      <c r="I84" s="68">
        <v>6711</v>
      </c>
      <c r="J84" s="68">
        <v>-15</v>
      </c>
      <c r="K84" s="68">
        <v>6696</v>
      </c>
      <c r="L84" s="68">
        <v>0</v>
      </c>
      <c r="M84" s="68">
        <v>6696</v>
      </c>
    </row>
    <row r="85" spans="1:13" x14ac:dyDescent="0.35">
      <c r="A85" s="12" t="s">
        <v>435</v>
      </c>
      <c r="B85" s="68">
        <v>2079</v>
      </c>
      <c r="C85" s="68">
        <v>-1351</v>
      </c>
      <c r="D85" s="68">
        <v>-673</v>
      </c>
      <c r="E85" s="68">
        <v>55</v>
      </c>
      <c r="F85" s="68">
        <v>450</v>
      </c>
      <c r="G85" s="68">
        <v>-200</v>
      </c>
      <c r="H85" s="68">
        <v>0</v>
      </c>
      <c r="I85" s="68">
        <v>305</v>
      </c>
      <c r="J85" s="68">
        <v>-15</v>
      </c>
      <c r="K85" s="68">
        <v>290</v>
      </c>
      <c r="L85" s="68">
        <v>0</v>
      </c>
      <c r="M85" s="68">
        <v>290</v>
      </c>
    </row>
    <row r="86" spans="1:13" x14ac:dyDescent="0.35">
      <c r="A86" s="12" t="s">
        <v>436</v>
      </c>
      <c r="B86" s="68">
        <v>14796</v>
      </c>
      <c r="C86" s="68">
        <v>529</v>
      </c>
      <c r="D86" s="68">
        <v>685</v>
      </c>
      <c r="E86" s="68">
        <v>16010</v>
      </c>
      <c r="F86" s="68">
        <v>1028</v>
      </c>
      <c r="G86" s="68">
        <v>-187</v>
      </c>
      <c r="H86" s="68">
        <v>0</v>
      </c>
      <c r="I86" s="68">
        <v>16851</v>
      </c>
      <c r="J86" s="68">
        <v>-15</v>
      </c>
      <c r="K86" s="68">
        <v>16836</v>
      </c>
      <c r="L86" s="68">
        <v>0</v>
      </c>
      <c r="M86" s="68">
        <v>16836</v>
      </c>
    </row>
    <row r="87" spans="1:13" x14ac:dyDescent="0.35">
      <c r="A87" s="12" t="s">
        <v>437</v>
      </c>
      <c r="B87" s="68">
        <v>-2528</v>
      </c>
      <c r="C87" s="68">
        <v>-482</v>
      </c>
      <c r="D87" s="68">
        <v>1299</v>
      </c>
      <c r="E87" s="68">
        <v>-1711</v>
      </c>
      <c r="F87" s="68">
        <v>878</v>
      </c>
      <c r="G87" s="68">
        <v>407</v>
      </c>
      <c r="H87" s="68">
        <v>0</v>
      </c>
      <c r="I87" s="68">
        <v>-426</v>
      </c>
      <c r="J87" s="68">
        <v>-14</v>
      </c>
      <c r="K87" s="68">
        <v>-440</v>
      </c>
      <c r="L87" s="68">
        <v>0</v>
      </c>
      <c r="M87" s="68">
        <v>-440</v>
      </c>
    </row>
    <row r="88" spans="1:13" x14ac:dyDescent="0.35">
      <c r="A88" s="12" t="s">
        <v>438</v>
      </c>
      <c r="B88" s="68">
        <v>17379</v>
      </c>
      <c r="C88" s="68">
        <v>-1669</v>
      </c>
      <c r="D88" s="68">
        <v>711</v>
      </c>
      <c r="E88" s="68">
        <v>16421</v>
      </c>
      <c r="F88" s="68">
        <v>-11</v>
      </c>
      <c r="G88" s="68">
        <v>21</v>
      </c>
      <c r="H88" s="68">
        <v>0</v>
      </c>
      <c r="I88" s="68">
        <v>16431</v>
      </c>
      <c r="J88" s="68">
        <v>-12</v>
      </c>
      <c r="K88" s="68">
        <v>16419</v>
      </c>
      <c r="L88" s="68">
        <v>0</v>
      </c>
      <c r="M88" s="68">
        <v>16419</v>
      </c>
    </row>
    <row r="89" spans="1:13" x14ac:dyDescent="0.35">
      <c r="A89" s="12" t="s">
        <v>439</v>
      </c>
      <c r="B89" s="68">
        <v>6359</v>
      </c>
      <c r="C89" s="68">
        <v>-1361</v>
      </c>
      <c r="D89" s="68">
        <v>1105</v>
      </c>
      <c r="E89" s="68">
        <v>6103</v>
      </c>
      <c r="F89" s="68">
        <v>-36</v>
      </c>
      <c r="G89" s="68">
        <v>-67</v>
      </c>
      <c r="H89" s="68">
        <v>0</v>
      </c>
      <c r="I89" s="68">
        <v>6000</v>
      </c>
      <c r="J89" s="68">
        <v>-11</v>
      </c>
      <c r="K89" s="68">
        <v>5989</v>
      </c>
      <c r="L89" s="68">
        <v>0</v>
      </c>
      <c r="M89" s="68">
        <v>5989</v>
      </c>
    </row>
    <row r="90" spans="1:13" x14ac:dyDescent="0.35">
      <c r="A90" s="12" t="s">
        <v>440</v>
      </c>
      <c r="B90" s="68">
        <v>16405</v>
      </c>
      <c r="C90" s="68">
        <v>-160</v>
      </c>
      <c r="D90" s="68">
        <v>828</v>
      </c>
      <c r="E90" s="68">
        <v>17073</v>
      </c>
      <c r="F90" s="68">
        <v>293</v>
      </c>
      <c r="G90" s="68">
        <v>6</v>
      </c>
      <c r="H90" s="68">
        <v>0</v>
      </c>
      <c r="I90" s="68">
        <v>17372</v>
      </c>
      <c r="J90" s="68">
        <v>-12</v>
      </c>
      <c r="K90" s="68">
        <v>17360</v>
      </c>
      <c r="L90" s="68">
        <v>0</v>
      </c>
      <c r="M90" s="68">
        <v>17360</v>
      </c>
    </row>
    <row r="91" spans="1:13" x14ac:dyDescent="0.35">
      <c r="A91" s="12" t="s">
        <v>441</v>
      </c>
      <c r="B91" s="68">
        <v>-752</v>
      </c>
      <c r="C91" s="68">
        <v>517</v>
      </c>
      <c r="D91" s="68">
        <v>646</v>
      </c>
      <c r="E91" s="68">
        <v>411</v>
      </c>
      <c r="F91" s="68">
        <v>-260</v>
      </c>
      <c r="G91" s="68">
        <v>76</v>
      </c>
      <c r="H91" s="68">
        <v>0</v>
      </c>
      <c r="I91" s="68">
        <v>227</v>
      </c>
      <c r="J91" s="68">
        <v>-10</v>
      </c>
      <c r="K91" s="68">
        <v>217</v>
      </c>
      <c r="L91" s="68">
        <v>0</v>
      </c>
      <c r="M91" s="68">
        <v>217</v>
      </c>
    </row>
    <row r="92" spans="1:13" x14ac:dyDescent="0.35">
      <c r="A92" s="12" t="s">
        <v>442</v>
      </c>
      <c r="B92" s="68">
        <v>14401</v>
      </c>
      <c r="C92" s="68">
        <v>-2342</v>
      </c>
      <c r="D92" s="68">
        <v>-24</v>
      </c>
      <c r="E92" s="68">
        <v>12035</v>
      </c>
      <c r="F92" s="68">
        <v>117</v>
      </c>
      <c r="G92" s="68">
        <v>163</v>
      </c>
      <c r="H92" s="68">
        <v>0</v>
      </c>
      <c r="I92" s="68">
        <v>12315</v>
      </c>
      <c r="J92" s="68">
        <v>-10</v>
      </c>
      <c r="K92" s="68">
        <v>12305</v>
      </c>
      <c r="L92" s="68">
        <v>0</v>
      </c>
      <c r="M92" s="68">
        <v>12305</v>
      </c>
    </row>
    <row r="93" spans="1:13" x14ac:dyDescent="0.35">
      <c r="A93" s="12" t="s">
        <v>443</v>
      </c>
      <c r="B93" s="68">
        <v>7949</v>
      </c>
      <c r="C93" s="68">
        <v>25</v>
      </c>
      <c r="D93" s="68">
        <v>-316</v>
      </c>
      <c r="E93" s="68">
        <v>7658</v>
      </c>
      <c r="F93" s="68">
        <v>1067</v>
      </c>
      <c r="G93" s="68">
        <v>-68</v>
      </c>
      <c r="H93" s="68">
        <v>0</v>
      </c>
      <c r="I93" s="68">
        <v>8657</v>
      </c>
      <c r="J93" s="68">
        <v>-10</v>
      </c>
      <c r="K93" s="68">
        <v>8647</v>
      </c>
      <c r="L93" s="68">
        <v>0</v>
      </c>
      <c r="M93" s="68">
        <v>8647</v>
      </c>
    </row>
    <row r="94" spans="1:13" x14ac:dyDescent="0.35">
      <c r="A94" s="12" t="s">
        <v>444</v>
      </c>
      <c r="B94" s="68">
        <v>23530</v>
      </c>
      <c r="C94" s="68">
        <v>890</v>
      </c>
      <c r="D94" s="68">
        <v>-1066</v>
      </c>
      <c r="E94" s="68">
        <v>23354</v>
      </c>
      <c r="F94" s="68">
        <v>45</v>
      </c>
      <c r="G94" s="68">
        <v>-452</v>
      </c>
      <c r="H94" s="68">
        <v>0</v>
      </c>
      <c r="I94" s="68">
        <v>22947</v>
      </c>
      <c r="J94" s="68">
        <v>-9</v>
      </c>
      <c r="K94" s="68">
        <v>22938</v>
      </c>
      <c r="L94" s="68">
        <v>0</v>
      </c>
      <c r="M94" s="68">
        <v>22938</v>
      </c>
    </row>
    <row r="95" spans="1:13" x14ac:dyDescent="0.35">
      <c r="A95" s="12" t="s">
        <v>445</v>
      </c>
      <c r="B95" s="68">
        <v>-4769</v>
      </c>
      <c r="C95" s="68">
        <v>2601</v>
      </c>
      <c r="D95" s="68">
        <v>622</v>
      </c>
      <c r="E95" s="68">
        <v>-1546</v>
      </c>
      <c r="F95" s="68">
        <v>-29</v>
      </c>
      <c r="G95" s="68">
        <v>63</v>
      </c>
      <c r="H95" s="68">
        <v>0</v>
      </c>
      <c r="I95" s="68">
        <v>-1512</v>
      </c>
      <c r="J95" s="68">
        <v>-14</v>
      </c>
      <c r="K95" s="68">
        <v>-1526</v>
      </c>
      <c r="L95" s="68">
        <v>0</v>
      </c>
      <c r="M95" s="68">
        <v>-1526</v>
      </c>
    </row>
    <row r="96" spans="1:13" x14ac:dyDescent="0.35">
      <c r="A96" s="12" t="s">
        <v>446</v>
      </c>
      <c r="B96" s="68">
        <v>19587</v>
      </c>
      <c r="C96" s="68">
        <v>-1088</v>
      </c>
      <c r="D96" s="68">
        <v>-2267</v>
      </c>
      <c r="E96" s="68">
        <v>16232</v>
      </c>
      <c r="F96" s="68">
        <v>10</v>
      </c>
      <c r="G96" s="68">
        <v>199</v>
      </c>
      <c r="H96" s="68">
        <v>0</v>
      </c>
      <c r="I96" s="68">
        <v>16441</v>
      </c>
      <c r="J96" s="68">
        <v>-20</v>
      </c>
      <c r="K96" s="68">
        <v>16421</v>
      </c>
      <c r="L96" s="68">
        <v>0</v>
      </c>
      <c r="M96" s="68">
        <v>16421</v>
      </c>
    </row>
    <row r="97" spans="1:13" x14ac:dyDescent="0.35">
      <c r="A97" s="12" t="s">
        <v>447</v>
      </c>
      <c r="B97" s="68">
        <v>8622</v>
      </c>
      <c r="C97" s="68">
        <v>905</v>
      </c>
      <c r="D97" s="68">
        <v>-423</v>
      </c>
      <c r="E97" s="68">
        <v>9104</v>
      </c>
      <c r="F97" s="68">
        <v>174</v>
      </c>
      <c r="G97" s="68">
        <v>-156</v>
      </c>
      <c r="H97" s="68">
        <v>0</v>
      </c>
      <c r="I97" s="68">
        <v>9122</v>
      </c>
      <c r="J97" s="68">
        <v>-19</v>
      </c>
      <c r="K97" s="68">
        <v>9103</v>
      </c>
      <c r="L97" s="68">
        <v>0</v>
      </c>
      <c r="M97" s="68">
        <v>9103</v>
      </c>
    </row>
    <row r="98" spans="1:13" x14ac:dyDescent="0.35">
      <c r="A98" s="12" t="s">
        <v>448</v>
      </c>
      <c r="B98" s="68">
        <v>19297</v>
      </c>
      <c r="C98" s="68">
        <v>1205</v>
      </c>
      <c r="D98" s="68">
        <v>-500</v>
      </c>
      <c r="E98" s="68">
        <v>20002</v>
      </c>
      <c r="F98" s="68">
        <v>344</v>
      </c>
      <c r="G98" s="68">
        <v>38</v>
      </c>
      <c r="H98" s="68">
        <v>0</v>
      </c>
      <c r="I98" s="68">
        <v>20384</v>
      </c>
      <c r="J98" s="68">
        <v>-20</v>
      </c>
      <c r="K98" s="68">
        <v>20364</v>
      </c>
      <c r="L98" s="68">
        <v>0</v>
      </c>
      <c r="M98" s="68">
        <v>20364</v>
      </c>
    </row>
    <row r="99" spans="1:13" x14ac:dyDescent="0.35">
      <c r="A99" s="12" t="s">
        <v>449</v>
      </c>
      <c r="B99" s="68">
        <v>-4466</v>
      </c>
      <c r="C99" s="68">
        <v>2841</v>
      </c>
      <c r="D99" s="68">
        <v>-1824</v>
      </c>
      <c r="E99" s="68">
        <v>-3449</v>
      </c>
      <c r="F99" s="68">
        <v>595</v>
      </c>
      <c r="G99" s="68">
        <v>28</v>
      </c>
      <c r="H99" s="68">
        <v>0</v>
      </c>
      <c r="I99" s="68">
        <v>-2826</v>
      </c>
      <c r="J99" s="68">
        <v>-22</v>
      </c>
      <c r="K99" s="68">
        <v>-2848</v>
      </c>
      <c r="L99" s="68">
        <v>0</v>
      </c>
      <c r="M99" s="68">
        <v>-2848</v>
      </c>
    </row>
    <row r="100" spans="1:13" x14ac:dyDescent="0.35">
      <c r="A100" s="12" t="s">
        <v>450</v>
      </c>
      <c r="B100" s="68">
        <v>23354</v>
      </c>
      <c r="C100" s="68">
        <v>-4344</v>
      </c>
      <c r="D100" s="68">
        <v>350</v>
      </c>
      <c r="E100" s="68">
        <v>19360</v>
      </c>
      <c r="F100" s="68">
        <v>-129</v>
      </c>
      <c r="G100" s="68">
        <v>-59</v>
      </c>
      <c r="H100" s="68">
        <v>0</v>
      </c>
      <c r="I100" s="68">
        <v>19172</v>
      </c>
      <c r="J100" s="68">
        <v>-31</v>
      </c>
      <c r="K100" s="68">
        <v>19141</v>
      </c>
      <c r="L100" s="68">
        <v>0</v>
      </c>
      <c r="M100" s="68">
        <v>19141</v>
      </c>
    </row>
    <row r="101" spans="1:13" x14ac:dyDescent="0.35">
      <c r="A101" s="12" t="s">
        <v>451</v>
      </c>
      <c r="B101" s="68">
        <v>7329</v>
      </c>
      <c r="C101" s="68">
        <v>-732</v>
      </c>
      <c r="D101" s="68">
        <v>-1037</v>
      </c>
      <c r="E101" s="68">
        <v>5560</v>
      </c>
      <c r="F101" s="68">
        <v>204</v>
      </c>
      <c r="G101" s="68">
        <v>63</v>
      </c>
      <c r="H101" s="68">
        <v>0</v>
      </c>
      <c r="I101" s="68">
        <v>5827</v>
      </c>
      <c r="J101" s="68">
        <v>-32</v>
      </c>
      <c r="K101" s="68">
        <v>5795</v>
      </c>
      <c r="L101" s="68">
        <v>0</v>
      </c>
      <c r="M101" s="68">
        <v>5795</v>
      </c>
    </row>
    <row r="102" spans="1:13" x14ac:dyDescent="0.35">
      <c r="A102" s="12" t="s">
        <v>452</v>
      </c>
      <c r="B102" s="68">
        <v>14230</v>
      </c>
      <c r="C102" s="68">
        <v>1105</v>
      </c>
      <c r="D102" s="68">
        <v>45</v>
      </c>
      <c r="E102" s="68">
        <v>15380</v>
      </c>
      <c r="F102" s="68">
        <v>-3479</v>
      </c>
      <c r="G102" s="68">
        <v>323</v>
      </c>
      <c r="H102" s="68">
        <v>0</v>
      </c>
      <c r="I102" s="68">
        <v>12224</v>
      </c>
      <c r="J102" s="68">
        <v>-31</v>
      </c>
      <c r="K102" s="68">
        <v>12193</v>
      </c>
      <c r="L102" s="68">
        <v>0</v>
      </c>
      <c r="M102" s="68">
        <v>12193</v>
      </c>
    </row>
    <row r="103" spans="1:13" x14ac:dyDescent="0.35">
      <c r="A103" s="12" t="s">
        <v>453</v>
      </c>
      <c r="B103" s="68">
        <v>-7471</v>
      </c>
      <c r="C103" s="68">
        <v>3753</v>
      </c>
      <c r="D103" s="68">
        <v>-183</v>
      </c>
      <c r="E103" s="68">
        <v>-3901</v>
      </c>
      <c r="F103" s="68">
        <v>2238</v>
      </c>
      <c r="G103" s="68">
        <v>320</v>
      </c>
      <c r="H103" s="68">
        <v>0</v>
      </c>
      <c r="I103" s="68">
        <v>-1343</v>
      </c>
      <c r="J103" s="68">
        <v>-31</v>
      </c>
      <c r="K103" s="68">
        <v>-1374</v>
      </c>
      <c r="L103" s="68">
        <v>0</v>
      </c>
      <c r="M103" s="68">
        <v>-1374</v>
      </c>
    </row>
    <row r="104" spans="1:13" x14ac:dyDescent="0.35">
      <c r="A104" s="12" t="s">
        <v>454</v>
      </c>
      <c r="B104" s="68">
        <v>17640</v>
      </c>
      <c r="C104" s="68">
        <v>-5748</v>
      </c>
      <c r="D104" s="68">
        <v>1077</v>
      </c>
      <c r="E104" s="68">
        <v>12969</v>
      </c>
      <c r="F104" s="68">
        <v>-588</v>
      </c>
      <c r="G104" s="68">
        <v>28</v>
      </c>
      <c r="H104" s="68">
        <v>0</v>
      </c>
      <c r="I104" s="68">
        <v>12409</v>
      </c>
      <c r="J104" s="68">
        <v>-29</v>
      </c>
      <c r="K104" s="68">
        <v>12380</v>
      </c>
      <c r="L104" s="68">
        <v>0</v>
      </c>
      <c r="M104" s="68">
        <v>12380</v>
      </c>
    </row>
    <row r="105" spans="1:13" x14ac:dyDescent="0.35">
      <c r="A105" s="12" t="s">
        <v>455</v>
      </c>
      <c r="B105" s="68">
        <v>3531</v>
      </c>
      <c r="C105" s="68">
        <v>-1405</v>
      </c>
      <c r="D105" s="68">
        <v>-1697</v>
      </c>
      <c r="E105" s="68">
        <v>429</v>
      </c>
      <c r="F105" s="68">
        <v>613</v>
      </c>
      <c r="G105" s="68">
        <v>186</v>
      </c>
      <c r="H105" s="68">
        <v>0</v>
      </c>
      <c r="I105" s="68">
        <v>1228</v>
      </c>
      <c r="J105" s="68">
        <v>-28</v>
      </c>
      <c r="K105" s="68">
        <v>1200</v>
      </c>
      <c r="L105" s="68">
        <v>0</v>
      </c>
      <c r="M105" s="68">
        <v>1200</v>
      </c>
    </row>
    <row r="106" spans="1:13" x14ac:dyDescent="0.35">
      <c r="A106" s="12" t="s">
        <v>456</v>
      </c>
      <c r="B106" s="68">
        <v>20683</v>
      </c>
      <c r="C106" s="68">
        <v>1156</v>
      </c>
      <c r="D106" s="68">
        <v>-514</v>
      </c>
      <c r="E106" s="68">
        <v>21325</v>
      </c>
      <c r="F106" s="68">
        <v>227</v>
      </c>
      <c r="G106" s="68">
        <v>-427</v>
      </c>
      <c r="H106" s="68">
        <v>0</v>
      </c>
      <c r="I106" s="68">
        <v>21125</v>
      </c>
      <c r="J106" s="68">
        <v>-29</v>
      </c>
      <c r="K106" s="68">
        <v>21096</v>
      </c>
      <c r="L106" s="68">
        <v>2750</v>
      </c>
      <c r="M106" s="68">
        <v>23846</v>
      </c>
    </row>
    <row r="107" spans="1:13" x14ac:dyDescent="0.35">
      <c r="A107" s="12" t="s">
        <v>457</v>
      </c>
      <c r="B107" s="68">
        <v>-8591</v>
      </c>
      <c r="C107" s="68">
        <v>4749</v>
      </c>
      <c r="D107" s="68">
        <v>-1719</v>
      </c>
      <c r="E107" s="68">
        <v>-5561</v>
      </c>
      <c r="F107" s="68">
        <v>-10</v>
      </c>
      <c r="G107" s="68">
        <v>105</v>
      </c>
      <c r="H107" s="68">
        <v>0</v>
      </c>
      <c r="I107" s="68">
        <v>-5466</v>
      </c>
      <c r="J107" s="68">
        <v>-87</v>
      </c>
      <c r="K107" s="68">
        <v>-5553</v>
      </c>
      <c r="L107" s="68">
        <v>-3025</v>
      </c>
      <c r="M107" s="68">
        <v>-8578</v>
      </c>
    </row>
    <row r="108" spans="1:13" x14ac:dyDescent="0.35">
      <c r="A108" s="12" t="s">
        <v>458</v>
      </c>
      <c r="B108" s="68">
        <v>30862</v>
      </c>
      <c r="C108" s="68">
        <v>-4484</v>
      </c>
      <c r="D108" s="68">
        <v>-211</v>
      </c>
      <c r="E108" s="68">
        <v>26167</v>
      </c>
      <c r="F108" s="68">
        <v>85</v>
      </c>
      <c r="G108" s="68">
        <v>29</v>
      </c>
      <c r="H108" s="68">
        <v>0</v>
      </c>
      <c r="I108" s="68">
        <v>26281</v>
      </c>
      <c r="J108" s="68">
        <v>-207</v>
      </c>
      <c r="K108" s="68">
        <v>26074</v>
      </c>
      <c r="L108" s="68">
        <v>-5735</v>
      </c>
      <c r="M108" s="68">
        <v>20339</v>
      </c>
    </row>
    <row r="109" spans="1:13" x14ac:dyDescent="0.35">
      <c r="A109" s="12" t="s">
        <v>459</v>
      </c>
      <c r="B109" s="68">
        <v>37612</v>
      </c>
      <c r="C109" s="68">
        <v>-68</v>
      </c>
      <c r="D109" s="68">
        <v>-710</v>
      </c>
      <c r="E109" s="68">
        <v>36834</v>
      </c>
      <c r="F109" s="68">
        <v>2705</v>
      </c>
      <c r="G109" s="68">
        <v>-164</v>
      </c>
      <c r="H109" s="68">
        <v>0</v>
      </c>
      <c r="I109" s="68">
        <v>39375</v>
      </c>
      <c r="J109" s="68">
        <v>-208</v>
      </c>
      <c r="K109" s="68">
        <v>39167</v>
      </c>
      <c r="L109" s="68">
        <v>2678</v>
      </c>
      <c r="M109" s="68">
        <v>41845</v>
      </c>
    </row>
    <row r="110" spans="1:13" x14ac:dyDescent="0.35">
      <c r="A110" s="12" t="s">
        <v>460</v>
      </c>
      <c r="B110" s="68">
        <v>66909</v>
      </c>
      <c r="C110" s="68">
        <v>3121</v>
      </c>
      <c r="D110" s="68">
        <v>-670</v>
      </c>
      <c r="E110" s="68">
        <v>69360</v>
      </c>
      <c r="F110" s="68">
        <v>1792</v>
      </c>
      <c r="G110" s="68">
        <v>-59</v>
      </c>
      <c r="H110" s="68">
        <v>0</v>
      </c>
      <c r="I110" s="68">
        <v>71093</v>
      </c>
      <c r="J110" s="68">
        <v>-387</v>
      </c>
      <c r="K110" s="68">
        <v>70706</v>
      </c>
      <c r="L110" s="68">
        <v>73279</v>
      </c>
      <c r="M110" s="68">
        <v>143985</v>
      </c>
    </row>
    <row r="111" spans="1:13" x14ac:dyDescent="0.35">
      <c r="A111" s="12" t="s">
        <v>461</v>
      </c>
      <c r="B111" s="68">
        <v>28446</v>
      </c>
      <c r="C111" s="68">
        <v>5414</v>
      </c>
      <c r="D111" s="68">
        <v>1458</v>
      </c>
      <c r="E111" s="68">
        <v>35318</v>
      </c>
      <c r="F111" s="68">
        <v>2325</v>
      </c>
      <c r="G111" s="68">
        <v>407</v>
      </c>
      <c r="H111" s="68">
        <v>0</v>
      </c>
      <c r="I111" s="68">
        <v>38050</v>
      </c>
      <c r="J111" s="68">
        <v>-87</v>
      </c>
      <c r="K111" s="68">
        <v>37963</v>
      </c>
      <c r="L111" s="68">
        <v>-56226</v>
      </c>
      <c r="M111" s="68">
        <v>-18263</v>
      </c>
    </row>
    <row r="112" spans="1:13" x14ac:dyDescent="0.35">
      <c r="A112" s="12" t="s">
        <v>462</v>
      </c>
      <c r="B112" s="68">
        <v>54004</v>
      </c>
      <c r="C112" s="68">
        <v>-4945</v>
      </c>
      <c r="D112" s="68">
        <v>759</v>
      </c>
      <c r="E112" s="68">
        <v>49818</v>
      </c>
      <c r="F112" s="68">
        <v>910</v>
      </c>
      <c r="G112" s="68">
        <v>-74</v>
      </c>
      <c r="H112" s="68">
        <v>0</v>
      </c>
      <c r="I112" s="68">
        <v>50654</v>
      </c>
      <c r="J112" s="68">
        <v>147</v>
      </c>
      <c r="K112" s="68">
        <v>50801</v>
      </c>
      <c r="L112" s="68">
        <v>-38805</v>
      </c>
      <c r="M112" s="68">
        <v>11996</v>
      </c>
    </row>
    <row r="113" spans="1:13" x14ac:dyDescent="0.35">
      <c r="A113" s="12" t="s">
        <v>463</v>
      </c>
      <c r="B113" s="68">
        <v>37227</v>
      </c>
      <c r="C113" s="68">
        <v>446</v>
      </c>
      <c r="D113" s="68">
        <v>-570</v>
      </c>
      <c r="E113" s="68">
        <v>37103</v>
      </c>
      <c r="F113" s="68">
        <v>965</v>
      </c>
      <c r="G113" s="68">
        <v>-76</v>
      </c>
      <c r="H113" s="68">
        <v>0</v>
      </c>
      <c r="I113" s="68">
        <v>37992</v>
      </c>
      <c r="J113" s="68">
        <v>-1302</v>
      </c>
      <c r="K113" s="68">
        <v>36690</v>
      </c>
      <c r="L113" s="68">
        <v>7351</v>
      </c>
      <c r="M113" s="68">
        <v>44041</v>
      </c>
    </row>
    <row r="114" spans="1:13" x14ac:dyDescent="0.35">
      <c r="A114" s="12" t="s">
        <v>464</v>
      </c>
      <c r="B114" s="68">
        <v>77178</v>
      </c>
      <c r="C114" s="68">
        <v>3103</v>
      </c>
      <c r="D114" s="68">
        <v>-159</v>
      </c>
      <c r="E114" s="68">
        <v>80122</v>
      </c>
      <c r="F114" s="68">
        <v>900</v>
      </c>
      <c r="G114" s="68">
        <v>-148</v>
      </c>
      <c r="H114" s="68">
        <v>0</v>
      </c>
      <c r="I114" s="68">
        <v>80874</v>
      </c>
      <c r="J114" s="68">
        <v>-856</v>
      </c>
      <c r="K114" s="68">
        <v>80018</v>
      </c>
      <c r="L114" s="68">
        <v>-30549</v>
      </c>
      <c r="M114" s="68">
        <v>49469</v>
      </c>
    </row>
    <row r="115" spans="1:13" x14ac:dyDescent="0.35">
      <c r="A115" s="12" t="s">
        <v>465</v>
      </c>
      <c r="B115" s="68">
        <v>30183</v>
      </c>
      <c r="C115" s="68">
        <v>5533</v>
      </c>
      <c r="D115" s="68">
        <v>-398</v>
      </c>
      <c r="E115" s="68">
        <v>35318</v>
      </c>
      <c r="F115" s="68">
        <v>664</v>
      </c>
      <c r="G115" s="68">
        <v>-440</v>
      </c>
      <c r="H115" s="68">
        <v>0</v>
      </c>
      <c r="I115" s="68">
        <v>35542</v>
      </c>
      <c r="J115" s="68">
        <v>-2274</v>
      </c>
      <c r="K115" s="68">
        <v>33268</v>
      </c>
      <c r="L115" s="68">
        <v>-44425</v>
      </c>
      <c r="M115" s="68">
        <v>-11157</v>
      </c>
    </row>
    <row r="116" spans="1:13" x14ac:dyDescent="0.35">
      <c r="A116" s="12" t="s">
        <v>466</v>
      </c>
      <c r="B116" s="68">
        <v>50315</v>
      </c>
      <c r="C116" s="68">
        <v>-4741</v>
      </c>
      <c r="D116" s="68">
        <v>-2255</v>
      </c>
      <c r="E116" s="68">
        <v>43319</v>
      </c>
      <c r="F116" s="68">
        <v>-938</v>
      </c>
      <c r="G116" s="68">
        <v>345</v>
      </c>
      <c r="H116" s="68">
        <v>0</v>
      </c>
      <c r="I116" s="68">
        <v>42726</v>
      </c>
      <c r="J116" s="68">
        <v>-1284</v>
      </c>
      <c r="K116" s="68">
        <v>41442</v>
      </c>
      <c r="L116" s="68">
        <v>-44572</v>
      </c>
      <c r="M116" s="68">
        <v>-3130</v>
      </c>
    </row>
    <row r="117" spans="1:13" x14ac:dyDescent="0.35">
      <c r="A117" s="12" t="s">
        <v>467</v>
      </c>
      <c r="B117" s="68">
        <v>26758</v>
      </c>
      <c r="C117" s="68">
        <v>48</v>
      </c>
      <c r="D117" s="68">
        <v>-758</v>
      </c>
      <c r="E117" s="68">
        <v>26048</v>
      </c>
      <c r="F117" s="68">
        <v>265</v>
      </c>
      <c r="G117" s="68">
        <v>-72</v>
      </c>
      <c r="H117" s="68">
        <v>0</v>
      </c>
      <c r="I117" s="68">
        <v>26241</v>
      </c>
      <c r="J117" s="68">
        <v>-2300</v>
      </c>
      <c r="K117" s="68">
        <v>23941</v>
      </c>
      <c r="L117" s="68">
        <v>-26228</v>
      </c>
      <c r="M117" s="68">
        <v>-2287</v>
      </c>
    </row>
    <row r="118" spans="1:13" x14ac:dyDescent="0.35">
      <c r="A118" s="12" t="s">
        <v>468</v>
      </c>
      <c r="B118" s="68">
        <v>43487</v>
      </c>
      <c r="C118" s="68">
        <v>1413</v>
      </c>
      <c r="D118" s="68">
        <v>667</v>
      </c>
      <c r="E118" s="68">
        <v>45567</v>
      </c>
      <c r="F118" s="68">
        <v>825</v>
      </c>
      <c r="G118" s="68">
        <v>-314</v>
      </c>
      <c r="H118" s="68">
        <v>0</v>
      </c>
      <c r="I118" s="68">
        <v>46078</v>
      </c>
      <c r="J118" s="68">
        <v>-1478</v>
      </c>
      <c r="K118" s="68">
        <v>44600</v>
      </c>
      <c r="L118" s="68">
        <v>-26960</v>
      </c>
      <c r="M118" s="68">
        <v>17640</v>
      </c>
    </row>
    <row r="119" spans="1:13" x14ac:dyDescent="0.35">
      <c r="A119" s="12" t="s">
        <v>469</v>
      </c>
      <c r="B119" s="68">
        <v>13453</v>
      </c>
      <c r="C119" s="68">
        <v>3766</v>
      </c>
      <c r="D119" s="68">
        <v>388</v>
      </c>
      <c r="E119" s="68">
        <v>17607</v>
      </c>
      <c r="F119" s="68">
        <v>717</v>
      </c>
      <c r="G119" s="68">
        <v>54</v>
      </c>
      <c r="H119" s="68">
        <v>0</v>
      </c>
      <c r="I119" s="68">
        <v>18378</v>
      </c>
      <c r="J119" s="68">
        <v>-2318</v>
      </c>
      <c r="K119" s="68">
        <v>16060</v>
      </c>
      <c r="L119" s="68">
        <v>-23424</v>
      </c>
      <c r="M119" s="68">
        <v>-7364</v>
      </c>
    </row>
    <row r="120" spans="1:13" x14ac:dyDescent="0.35">
      <c r="A120" s="12" t="s">
        <v>470</v>
      </c>
      <c r="B120" s="68">
        <v>39996</v>
      </c>
      <c r="C120" s="68">
        <v>-4695</v>
      </c>
      <c r="D120" s="68">
        <v>-67</v>
      </c>
      <c r="E120" s="68">
        <v>35234</v>
      </c>
      <c r="F120" s="68">
        <v>-194</v>
      </c>
      <c r="G120" s="68">
        <v>41</v>
      </c>
      <c r="H120" s="68">
        <v>0</v>
      </c>
      <c r="I120" s="68">
        <v>35081</v>
      </c>
      <c r="J120" s="68">
        <v>-2171</v>
      </c>
      <c r="K120" s="68">
        <v>32910</v>
      </c>
      <c r="L120" s="68">
        <v>-22946</v>
      </c>
      <c r="M120" s="68">
        <v>9964</v>
      </c>
    </row>
    <row r="121" spans="1:13" x14ac:dyDescent="0.35">
      <c r="A121" s="12" t="s">
        <v>471</v>
      </c>
      <c r="B121" s="68">
        <v>26606</v>
      </c>
      <c r="C121" s="68">
        <v>54</v>
      </c>
      <c r="D121" s="68">
        <v>-512</v>
      </c>
      <c r="E121" s="68">
        <v>26148</v>
      </c>
      <c r="F121" s="68">
        <v>1133</v>
      </c>
      <c r="G121" s="68">
        <v>3</v>
      </c>
      <c r="H121" s="68">
        <v>0</v>
      </c>
      <c r="I121" s="68">
        <v>27284</v>
      </c>
      <c r="J121" s="68">
        <v>-3532</v>
      </c>
      <c r="K121" s="68">
        <v>23752</v>
      </c>
      <c r="L121" s="68">
        <v>-41147</v>
      </c>
      <c r="M121" s="68">
        <v>-17395</v>
      </c>
    </row>
    <row r="122" spans="1:13" x14ac:dyDescent="0.35">
      <c r="A122" s="12" t="s">
        <v>472</v>
      </c>
      <c r="B122" s="68">
        <v>30642</v>
      </c>
      <c r="C122" s="68">
        <v>2361</v>
      </c>
      <c r="D122" s="68">
        <v>-836</v>
      </c>
      <c r="E122" s="68">
        <v>32167</v>
      </c>
      <c r="F122" s="68">
        <v>88</v>
      </c>
      <c r="G122" s="68">
        <v>-167</v>
      </c>
      <c r="H122" s="68">
        <v>0</v>
      </c>
      <c r="I122" s="68">
        <v>32088</v>
      </c>
      <c r="J122" s="68">
        <v>-2026</v>
      </c>
      <c r="K122" s="68">
        <v>30062</v>
      </c>
      <c r="L122" s="68">
        <v>-43181</v>
      </c>
      <c r="M122" s="68">
        <v>-13119</v>
      </c>
    </row>
    <row r="123" spans="1:13" x14ac:dyDescent="0.35">
      <c r="A123" s="12" t="s">
        <v>473</v>
      </c>
      <c r="B123" s="68">
        <v>20428</v>
      </c>
      <c r="C123" s="68">
        <v>10308</v>
      </c>
      <c r="D123" s="68">
        <v>-7378</v>
      </c>
      <c r="E123" s="68">
        <v>23358</v>
      </c>
      <c r="F123" s="68">
        <v>1359</v>
      </c>
      <c r="G123" s="68">
        <v>-112</v>
      </c>
      <c r="H123" s="68">
        <v>0</v>
      </c>
      <c r="I123" s="68">
        <v>24605</v>
      </c>
      <c r="J123" s="68">
        <v>-3523</v>
      </c>
      <c r="K123" s="68">
        <v>21082</v>
      </c>
      <c r="L123" s="68">
        <v>-54791</v>
      </c>
      <c r="M123" s="68">
        <v>-33709</v>
      </c>
    </row>
    <row r="124" spans="1:13" x14ac:dyDescent="0.35">
      <c r="A124" s="12" t="s">
        <v>474</v>
      </c>
      <c r="B124" s="68">
        <v>26782</v>
      </c>
      <c r="C124" s="68">
        <v>-5182</v>
      </c>
      <c r="D124" s="68">
        <v>-388</v>
      </c>
      <c r="E124" s="68">
        <v>21212</v>
      </c>
      <c r="F124" s="68">
        <v>946</v>
      </c>
      <c r="G124" s="68">
        <v>597</v>
      </c>
      <c r="H124" s="68">
        <v>0</v>
      </c>
      <c r="I124" s="68">
        <v>22755</v>
      </c>
      <c r="J124" s="68">
        <v>-2072</v>
      </c>
      <c r="K124" s="68">
        <v>20683</v>
      </c>
      <c r="L124" s="68">
        <v>-54821</v>
      </c>
      <c r="M124" s="68">
        <v>-34138</v>
      </c>
    </row>
    <row r="125" spans="1:13" x14ac:dyDescent="0.35">
      <c r="A125" s="12" t="s">
        <v>475</v>
      </c>
      <c r="B125" s="68">
        <v>26151</v>
      </c>
      <c r="C125" s="68">
        <v>-815</v>
      </c>
      <c r="D125" s="68">
        <v>-179</v>
      </c>
      <c r="E125" s="68">
        <v>25157</v>
      </c>
      <c r="F125" s="68">
        <v>1029</v>
      </c>
      <c r="G125" s="68">
        <v>13</v>
      </c>
      <c r="H125" s="68">
        <v>0</v>
      </c>
      <c r="I125" s="68">
        <v>26199</v>
      </c>
      <c r="J125" s="68">
        <v>-4043</v>
      </c>
      <c r="K125" s="68">
        <v>22156</v>
      </c>
      <c r="L125" s="68">
        <v>-8268</v>
      </c>
      <c r="M125" s="68">
        <v>13888</v>
      </c>
    </row>
    <row r="126" spans="1:13" x14ac:dyDescent="0.35">
      <c r="A126" s="12" t="s">
        <v>476</v>
      </c>
      <c r="B126" s="68">
        <v>38187</v>
      </c>
      <c r="C126" s="68">
        <v>1253</v>
      </c>
      <c r="D126" s="68">
        <v>-524</v>
      </c>
      <c r="E126" s="68">
        <v>38916</v>
      </c>
      <c r="F126" s="68">
        <v>855</v>
      </c>
      <c r="G126" s="68">
        <v>9</v>
      </c>
      <c r="H126" s="68">
        <v>0</v>
      </c>
      <c r="I126" s="68">
        <v>39780</v>
      </c>
      <c r="J126" s="68">
        <v>-2223</v>
      </c>
      <c r="K126" s="68">
        <v>37557</v>
      </c>
      <c r="L126" s="68">
        <v>-9406</v>
      </c>
      <c r="M126" s="68">
        <v>28151</v>
      </c>
    </row>
    <row r="127" spans="1:13" x14ac:dyDescent="0.35">
      <c r="A127" s="12" t="s">
        <v>477</v>
      </c>
      <c r="B127" s="68">
        <v>4742</v>
      </c>
      <c r="C127" s="68">
        <v>6088</v>
      </c>
      <c r="D127" s="68">
        <v>-535</v>
      </c>
      <c r="E127" s="68">
        <v>10295</v>
      </c>
      <c r="F127" s="68">
        <v>695</v>
      </c>
      <c r="G127" s="68">
        <v>-260</v>
      </c>
      <c r="H127" s="68">
        <v>0</v>
      </c>
      <c r="I127" s="68">
        <v>10730</v>
      </c>
      <c r="J127" s="68">
        <v>-4242</v>
      </c>
      <c r="K127" s="68">
        <v>6488</v>
      </c>
      <c r="L127" s="68">
        <v>-33791</v>
      </c>
      <c r="M127" s="68">
        <v>-27303</v>
      </c>
    </row>
    <row r="128" spans="1:13" x14ac:dyDescent="0.35">
      <c r="A128" s="12" t="s">
        <v>478</v>
      </c>
      <c r="B128" s="68">
        <v>28760</v>
      </c>
      <c r="C128" s="68">
        <v>-9405</v>
      </c>
      <c r="D128" s="68">
        <v>-159</v>
      </c>
      <c r="E128" s="68">
        <v>19196</v>
      </c>
      <c r="F128" s="68">
        <v>-392</v>
      </c>
      <c r="G128" s="68">
        <v>317</v>
      </c>
      <c r="H128" s="68">
        <v>0</v>
      </c>
      <c r="I128" s="68">
        <v>19121</v>
      </c>
      <c r="J128" s="68">
        <v>-2264</v>
      </c>
      <c r="K128" s="68">
        <v>16857</v>
      </c>
      <c r="L128" s="68">
        <v>-33803</v>
      </c>
      <c r="M128" s="68">
        <v>-16946</v>
      </c>
    </row>
    <row r="129" spans="1:13" x14ac:dyDescent="0.35">
      <c r="A129" s="12" t="s">
        <v>479</v>
      </c>
      <c r="B129" s="68">
        <v>14349</v>
      </c>
      <c r="C129" s="68">
        <v>473</v>
      </c>
      <c r="D129" s="68">
        <v>218</v>
      </c>
      <c r="E129" s="68">
        <v>15040</v>
      </c>
      <c r="F129" s="68">
        <v>486</v>
      </c>
      <c r="G129" s="68">
        <v>26</v>
      </c>
      <c r="H129" s="68">
        <v>0</v>
      </c>
      <c r="I129" s="68">
        <v>15552</v>
      </c>
      <c r="J129" s="68">
        <v>-4122</v>
      </c>
      <c r="K129" s="68">
        <v>11430</v>
      </c>
      <c r="L129" s="68">
        <v>-13595</v>
      </c>
      <c r="M129" s="68">
        <v>-2165</v>
      </c>
    </row>
    <row r="130" spans="1:13" x14ac:dyDescent="0.35">
      <c r="A130" s="12" t="s">
        <v>480</v>
      </c>
      <c r="B130" s="68">
        <v>25092</v>
      </c>
      <c r="C130" s="68">
        <v>4556</v>
      </c>
      <c r="D130" s="68">
        <v>87</v>
      </c>
      <c r="E130" s="68">
        <v>29735</v>
      </c>
      <c r="F130" s="68">
        <v>-305</v>
      </c>
      <c r="G130" s="68">
        <v>638</v>
      </c>
      <c r="H130" s="68">
        <v>0</v>
      </c>
      <c r="I130" s="68">
        <v>30068</v>
      </c>
      <c r="J130" s="68">
        <v>-2248</v>
      </c>
      <c r="K130" s="68">
        <v>27820</v>
      </c>
      <c r="L130" s="68">
        <v>-13694</v>
      </c>
      <c r="M130" s="68">
        <v>14126</v>
      </c>
    </row>
    <row r="131" spans="1:13" x14ac:dyDescent="0.35">
      <c r="A131" s="12" t="s">
        <v>481</v>
      </c>
      <c r="B131" s="68">
        <v>10232</v>
      </c>
      <c r="C131" s="68">
        <v>1189</v>
      </c>
      <c r="D131" s="68">
        <v>137</v>
      </c>
      <c r="E131" s="68">
        <v>11558</v>
      </c>
      <c r="F131" s="68">
        <v>877</v>
      </c>
      <c r="G131" s="68">
        <v>114</v>
      </c>
      <c r="H131" s="68">
        <v>0</v>
      </c>
      <c r="I131" s="68">
        <v>12549</v>
      </c>
      <c r="J131" s="68">
        <v>-4052</v>
      </c>
      <c r="K131" s="68">
        <v>8497</v>
      </c>
      <c r="L131" s="68">
        <v>-5359</v>
      </c>
      <c r="M131" s="68">
        <v>3138</v>
      </c>
    </row>
    <row r="132" spans="1:13" x14ac:dyDescent="0.35">
      <c r="A132" s="12" t="s">
        <v>482</v>
      </c>
      <c r="B132" s="68">
        <v>34771</v>
      </c>
      <c r="C132" s="68">
        <v>-7169</v>
      </c>
      <c r="D132" s="68">
        <v>196</v>
      </c>
      <c r="E132" s="68">
        <v>27798</v>
      </c>
      <c r="F132" s="68">
        <v>1505</v>
      </c>
      <c r="G132" s="68">
        <v>35</v>
      </c>
      <c r="H132" s="68">
        <v>0</v>
      </c>
      <c r="I132" s="68">
        <v>29338</v>
      </c>
      <c r="J132" s="68">
        <v>-2254</v>
      </c>
      <c r="K132" s="68">
        <v>27084</v>
      </c>
      <c r="L132" s="68">
        <v>-5498</v>
      </c>
      <c r="M132" s="68">
        <v>21586</v>
      </c>
    </row>
    <row r="133" spans="1:13" x14ac:dyDescent="0.35">
      <c r="A133" s="12" t="s">
        <v>483</v>
      </c>
      <c r="B133" s="68">
        <v>20307</v>
      </c>
      <c r="C133" s="68">
        <v>1271</v>
      </c>
      <c r="D133" s="68">
        <v>-467</v>
      </c>
      <c r="E133" s="68">
        <v>21111</v>
      </c>
      <c r="F133" s="68">
        <v>1440</v>
      </c>
      <c r="G133" s="68">
        <v>27</v>
      </c>
      <c r="H133" s="68">
        <v>0</v>
      </c>
      <c r="I133" s="68">
        <v>22578</v>
      </c>
      <c r="J133" s="68">
        <v>-3806</v>
      </c>
      <c r="K133" s="68">
        <v>18772</v>
      </c>
      <c r="L133" s="68">
        <v>1134</v>
      </c>
      <c r="M133" s="68">
        <v>19906</v>
      </c>
    </row>
    <row r="134" spans="1:13" x14ac:dyDescent="0.35">
      <c r="A134" s="12" t="s">
        <v>484</v>
      </c>
      <c r="B134" s="68">
        <v>24454</v>
      </c>
      <c r="C134" s="68">
        <v>4751</v>
      </c>
      <c r="D134" s="68">
        <v>-377</v>
      </c>
      <c r="E134" s="68">
        <v>28828</v>
      </c>
      <c r="F134" s="68">
        <v>1743</v>
      </c>
      <c r="G134" s="68">
        <v>-387</v>
      </c>
      <c r="H134" s="68">
        <v>0</v>
      </c>
      <c r="I134" s="68">
        <v>30184</v>
      </c>
      <c r="J134" s="68">
        <v>-2319</v>
      </c>
      <c r="K134" s="68">
        <v>27865</v>
      </c>
      <c r="L134" s="68">
        <v>1135</v>
      </c>
      <c r="M134" s="68">
        <v>29000</v>
      </c>
    </row>
    <row r="135" spans="1:13" x14ac:dyDescent="0.35">
      <c r="A135" s="12" t="s">
        <v>485</v>
      </c>
      <c r="B135" s="68">
        <v>5008</v>
      </c>
      <c r="C135" s="68">
        <v>1054</v>
      </c>
      <c r="D135" s="68">
        <v>-81</v>
      </c>
      <c r="E135" s="68">
        <v>5981</v>
      </c>
      <c r="F135" s="68">
        <v>2561</v>
      </c>
      <c r="G135" s="68">
        <v>172</v>
      </c>
      <c r="H135" s="68">
        <v>0</v>
      </c>
      <c r="I135" s="68">
        <v>8714</v>
      </c>
      <c r="J135" s="68">
        <v>-567</v>
      </c>
      <c r="K135" s="68">
        <v>8147</v>
      </c>
      <c r="L135" s="68">
        <v>-6795</v>
      </c>
      <c r="M135" s="68">
        <v>1352</v>
      </c>
    </row>
    <row r="136" spans="1:13" x14ac:dyDescent="0.35">
      <c r="A136" s="12" t="s">
        <v>486</v>
      </c>
      <c r="B136" s="68">
        <v>28369</v>
      </c>
      <c r="C136" s="68">
        <v>-3546</v>
      </c>
      <c r="D136" s="68">
        <v>-485</v>
      </c>
      <c r="E136" s="68">
        <v>24338</v>
      </c>
      <c r="F136" s="68">
        <v>173</v>
      </c>
      <c r="G136" s="68">
        <v>309</v>
      </c>
      <c r="H136" s="68">
        <v>0</v>
      </c>
      <c r="I136" s="68">
        <v>24820</v>
      </c>
      <c r="J136" s="68">
        <v>-1336</v>
      </c>
      <c r="K136" s="68">
        <v>23484</v>
      </c>
      <c r="L136" s="68">
        <v>-6792</v>
      </c>
      <c r="M136" s="68">
        <v>16692</v>
      </c>
    </row>
    <row r="137" spans="1:13" x14ac:dyDescent="0.35">
      <c r="A137" s="12" t="s">
        <v>487</v>
      </c>
      <c r="B137" s="68">
        <v>17981</v>
      </c>
      <c r="C137" s="68">
        <v>-1246</v>
      </c>
      <c r="D137" s="68">
        <v>205</v>
      </c>
      <c r="E137" s="68">
        <v>16940</v>
      </c>
      <c r="F137" s="68">
        <v>-36</v>
      </c>
      <c r="G137" s="68">
        <v>-243</v>
      </c>
      <c r="H137" s="68">
        <v>0</v>
      </c>
      <c r="I137" s="68">
        <v>16661</v>
      </c>
      <c r="J137" s="68">
        <v>-3914</v>
      </c>
      <c r="K137" s="68">
        <v>12747</v>
      </c>
      <c r="L137" s="68">
        <v>-3330</v>
      </c>
      <c r="M137" s="68">
        <v>9417</v>
      </c>
    </row>
    <row r="138" spans="1:13" x14ac:dyDescent="0.35">
      <c r="A138" s="12" t="s">
        <v>488</v>
      </c>
      <c r="B138" s="68">
        <v>17771</v>
      </c>
      <c r="C138" s="68">
        <v>961</v>
      </c>
      <c r="D138" s="68">
        <v>2</v>
      </c>
      <c r="E138" s="68">
        <v>18734</v>
      </c>
      <c r="F138" s="68">
        <v>-140</v>
      </c>
      <c r="G138" s="68">
        <v>-220</v>
      </c>
      <c r="H138" s="68">
        <v>0</v>
      </c>
      <c r="I138" s="68">
        <v>18374</v>
      </c>
      <c r="J138" s="68">
        <v>-2222</v>
      </c>
      <c r="K138" s="68">
        <v>16152</v>
      </c>
      <c r="L138" s="68">
        <v>-3328</v>
      </c>
      <c r="M138" s="68">
        <v>12824</v>
      </c>
    </row>
    <row r="139" spans="1:13" x14ac:dyDescent="0.35">
      <c r="A139" s="12" t="s">
        <v>489</v>
      </c>
      <c r="B139" s="68">
        <v>-3373</v>
      </c>
      <c r="C139" s="68">
        <v>5873</v>
      </c>
      <c r="D139" s="68">
        <v>-610</v>
      </c>
      <c r="E139" s="68">
        <v>1890</v>
      </c>
      <c r="F139" s="68">
        <v>974</v>
      </c>
      <c r="G139" s="68">
        <v>17</v>
      </c>
      <c r="H139" s="68">
        <v>0</v>
      </c>
      <c r="I139" s="68">
        <v>2881</v>
      </c>
      <c r="J139" s="68">
        <v>-4460</v>
      </c>
      <c r="K139" s="68">
        <v>-1579</v>
      </c>
      <c r="L139" s="68">
        <v>13095</v>
      </c>
      <c r="M139" s="68">
        <v>11516</v>
      </c>
    </row>
    <row r="140" spans="1:13" x14ac:dyDescent="0.35">
      <c r="A140" s="12" t="s">
        <v>490</v>
      </c>
      <c r="B140" s="68">
        <v>27235</v>
      </c>
      <c r="C140" s="68">
        <v>-2592</v>
      </c>
      <c r="D140" s="68">
        <v>-1164</v>
      </c>
      <c r="E140" s="68">
        <v>23479</v>
      </c>
      <c r="F140" s="68">
        <v>852</v>
      </c>
      <c r="G140" s="68">
        <v>-149</v>
      </c>
      <c r="H140" s="68">
        <v>0</v>
      </c>
      <c r="I140" s="68">
        <v>24182</v>
      </c>
      <c r="J140" s="68">
        <v>-2114</v>
      </c>
      <c r="K140" s="68">
        <v>22068</v>
      </c>
      <c r="L140" s="68">
        <v>13097</v>
      </c>
      <c r="M140" s="68">
        <v>35165</v>
      </c>
    </row>
    <row r="141" spans="1:13" x14ac:dyDescent="0.35">
      <c r="A141" s="12" t="s">
        <v>491</v>
      </c>
      <c r="B141" s="68">
        <v>28611</v>
      </c>
      <c r="C141" s="68">
        <v>-240</v>
      </c>
      <c r="D141" s="68">
        <v>-547</v>
      </c>
      <c r="E141" s="68">
        <v>27824</v>
      </c>
      <c r="F141" s="68">
        <v>1307</v>
      </c>
      <c r="G141" s="68">
        <v>-100</v>
      </c>
      <c r="H141" s="68">
        <v>0</v>
      </c>
      <c r="I141" s="68">
        <v>29031</v>
      </c>
      <c r="J141" s="68">
        <v>-16985</v>
      </c>
      <c r="K141" s="68">
        <v>12046</v>
      </c>
      <c r="L141" s="68">
        <v>-6888</v>
      </c>
      <c r="M141" s="68">
        <v>5158</v>
      </c>
    </row>
    <row r="142" spans="1:13" x14ac:dyDescent="0.35">
      <c r="A142" s="12" t="s">
        <v>492</v>
      </c>
      <c r="B142" s="68">
        <v>24712</v>
      </c>
      <c r="C142" s="68">
        <v>1792</v>
      </c>
      <c r="D142" s="68">
        <v>129</v>
      </c>
      <c r="E142" s="68">
        <v>26633</v>
      </c>
      <c r="F142" s="68">
        <v>620</v>
      </c>
      <c r="G142" s="68">
        <v>210</v>
      </c>
      <c r="H142" s="68">
        <v>0</v>
      </c>
      <c r="I142" s="68">
        <v>27463</v>
      </c>
      <c r="J142" s="68">
        <v>22986</v>
      </c>
      <c r="K142" s="68">
        <v>50449</v>
      </c>
      <c r="L142" s="68">
        <v>-6889</v>
      </c>
      <c r="M142" s="68">
        <v>43560</v>
      </c>
    </row>
    <row r="143" spans="1:13" x14ac:dyDescent="0.35">
      <c r="A143" s="12" t="s">
        <v>493</v>
      </c>
      <c r="B143" s="68">
        <v>-13597</v>
      </c>
      <c r="C143" s="68">
        <v>4947</v>
      </c>
      <c r="D143" s="68">
        <v>-186</v>
      </c>
      <c r="E143" s="68">
        <v>-8836</v>
      </c>
      <c r="F143" s="68">
        <v>1400</v>
      </c>
      <c r="G143" s="68">
        <v>199</v>
      </c>
      <c r="H143" s="68">
        <v>0</v>
      </c>
      <c r="I143" s="68">
        <v>-7237</v>
      </c>
      <c r="J143" s="68">
        <v>21230</v>
      </c>
      <c r="K143" s="68">
        <v>13993</v>
      </c>
      <c r="L143" s="68">
        <v>-5973</v>
      </c>
      <c r="M143" s="68">
        <v>8020</v>
      </c>
    </row>
    <row r="144" spans="1:13" x14ac:dyDescent="0.35">
      <c r="A144" s="12" t="s">
        <v>494</v>
      </c>
      <c r="B144" s="68">
        <v>11971</v>
      </c>
      <c r="C144" s="68">
        <v>-2561</v>
      </c>
      <c r="D144" s="68">
        <v>-481</v>
      </c>
      <c r="E144" s="68">
        <v>8929</v>
      </c>
      <c r="F144" s="68">
        <v>1434</v>
      </c>
      <c r="G144" s="68">
        <v>6</v>
      </c>
      <c r="H144" s="68">
        <v>0</v>
      </c>
      <c r="I144" s="68">
        <v>10369</v>
      </c>
      <c r="J144" s="68">
        <v>14486</v>
      </c>
      <c r="K144" s="68">
        <v>24855</v>
      </c>
      <c r="L144" s="68">
        <v>-5970</v>
      </c>
      <c r="M144" s="68">
        <v>18885</v>
      </c>
    </row>
    <row r="145" spans="1:13" x14ac:dyDescent="0.35">
      <c r="A145" s="12" t="s">
        <v>495</v>
      </c>
      <c r="B145" s="68">
        <v>12929</v>
      </c>
      <c r="C145" s="68">
        <v>-1003</v>
      </c>
      <c r="D145" s="68">
        <v>-460</v>
      </c>
      <c r="E145" s="68">
        <v>11466</v>
      </c>
      <c r="F145" s="68">
        <v>398</v>
      </c>
      <c r="G145" s="68">
        <v>-50</v>
      </c>
      <c r="H145" s="68">
        <v>0</v>
      </c>
      <c r="I145" s="68">
        <v>11814</v>
      </c>
      <c r="J145" s="68">
        <v>2966</v>
      </c>
      <c r="K145" s="68">
        <v>14780</v>
      </c>
      <c r="L145" s="68">
        <v>-3993</v>
      </c>
      <c r="M145" s="68">
        <v>10787</v>
      </c>
    </row>
    <row r="146" spans="1:13" x14ac:dyDescent="0.35">
      <c r="A146" s="12" t="s">
        <v>496</v>
      </c>
      <c r="B146" s="68">
        <v>23851</v>
      </c>
      <c r="C146" s="68">
        <v>2432</v>
      </c>
      <c r="D146" s="68">
        <v>-1258</v>
      </c>
      <c r="E146" s="68">
        <v>25025</v>
      </c>
      <c r="F146" s="68">
        <v>669</v>
      </c>
      <c r="G146" s="68">
        <v>21</v>
      </c>
      <c r="H146" s="68">
        <v>0</v>
      </c>
      <c r="I146" s="68">
        <v>25715</v>
      </c>
      <c r="J146" s="68">
        <v>15695</v>
      </c>
      <c r="K146" s="68">
        <v>41410</v>
      </c>
      <c r="L146" s="68">
        <v>-3993</v>
      </c>
      <c r="M146" s="68">
        <v>37417</v>
      </c>
    </row>
    <row r="147" spans="1:13" x14ac:dyDescent="0.35">
      <c r="A147" s="12" t="s">
        <v>497</v>
      </c>
      <c r="B147" s="68">
        <v>-10136</v>
      </c>
      <c r="C147" s="68">
        <v>6295</v>
      </c>
      <c r="D147" s="68">
        <v>-1311</v>
      </c>
      <c r="E147" s="68">
        <v>-5152</v>
      </c>
      <c r="F147" s="68">
        <v>-23</v>
      </c>
      <c r="G147" s="68">
        <v>113</v>
      </c>
      <c r="H147" s="68">
        <v>0</v>
      </c>
      <c r="I147" s="68">
        <v>-5062</v>
      </c>
      <c r="J147" s="68">
        <v>4721</v>
      </c>
      <c r="K147" s="68">
        <v>-341</v>
      </c>
      <c r="L147" s="68">
        <v>2004</v>
      </c>
      <c r="M147" s="68">
        <v>1663</v>
      </c>
    </row>
    <row r="148" spans="1:13" x14ac:dyDescent="0.35">
      <c r="A148" s="12" t="s">
        <v>498</v>
      </c>
      <c r="B148" s="68">
        <v>14071</v>
      </c>
      <c r="C148" s="68">
        <v>-3559</v>
      </c>
      <c r="D148" s="68">
        <v>-480</v>
      </c>
      <c r="E148" s="68">
        <v>10032</v>
      </c>
      <c r="F148" s="68">
        <v>379</v>
      </c>
      <c r="G148" s="68">
        <v>100</v>
      </c>
      <c r="H148" s="68">
        <v>0</v>
      </c>
      <c r="I148" s="68">
        <v>10511</v>
      </c>
      <c r="J148" s="68">
        <v>1538</v>
      </c>
      <c r="K148" s="68">
        <v>12049</v>
      </c>
      <c r="L148" s="68">
        <v>2003</v>
      </c>
      <c r="M148" s="68">
        <v>14052</v>
      </c>
    </row>
    <row r="149" spans="1:13" x14ac:dyDescent="0.35">
      <c r="A149" s="12" t="s">
        <v>499</v>
      </c>
      <c r="B149" s="68">
        <v>5346</v>
      </c>
      <c r="C149" s="68">
        <v>-1061</v>
      </c>
      <c r="D149" s="68">
        <v>-802</v>
      </c>
      <c r="E149" s="68">
        <v>3483</v>
      </c>
      <c r="F149" s="68">
        <v>50</v>
      </c>
      <c r="G149" s="68">
        <v>30</v>
      </c>
      <c r="H149" s="68">
        <v>0</v>
      </c>
      <c r="I149" s="68">
        <v>3563</v>
      </c>
      <c r="J149" s="68">
        <v>254</v>
      </c>
      <c r="K149" s="68">
        <v>3817</v>
      </c>
      <c r="L149" s="68">
        <v>3756</v>
      </c>
      <c r="M149" s="68">
        <v>7573</v>
      </c>
    </row>
    <row r="150" spans="1:13" x14ac:dyDescent="0.35">
      <c r="A150" s="12" t="s">
        <v>500</v>
      </c>
      <c r="B150" s="68">
        <v>21096</v>
      </c>
      <c r="C150" s="68">
        <v>3541</v>
      </c>
      <c r="D150" s="68">
        <v>-3192</v>
      </c>
      <c r="E150" s="68">
        <v>21445</v>
      </c>
      <c r="F150" s="68">
        <v>639</v>
      </c>
      <c r="G150" s="68">
        <v>13</v>
      </c>
      <c r="H150" s="68">
        <v>0</v>
      </c>
      <c r="I150" s="68">
        <v>22097</v>
      </c>
      <c r="J150" s="68">
        <v>-3679</v>
      </c>
      <c r="K150" s="68">
        <v>18418</v>
      </c>
      <c r="L150" s="68">
        <v>3755</v>
      </c>
      <c r="M150" s="68">
        <v>22173</v>
      </c>
    </row>
    <row r="151" spans="1:13" x14ac:dyDescent="0.35">
      <c r="A151" s="12" t="s">
        <v>501</v>
      </c>
      <c r="B151" s="68">
        <v>-5699</v>
      </c>
      <c r="C151" s="68">
        <v>3809</v>
      </c>
      <c r="D151" s="68">
        <v>-2945</v>
      </c>
      <c r="E151" s="68">
        <v>-4835</v>
      </c>
      <c r="F151" s="68">
        <v>1091</v>
      </c>
      <c r="G151" s="68">
        <v>153</v>
      </c>
      <c r="H151" s="68">
        <v>0</v>
      </c>
      <c r="I151" s="68">
        <v>-3591</v>
      </c>
      <c r="J151" s="68">
        <v>-14280</v>
      </c>
      <c r="K151" s="68">
        <v>-17871</v>
      </c>
      <c r="L151" s="68">
        <v>3219</v>
      </c>
      <c r="M151" s="68">
        <v>-14652</v>
      </c>
    </row>
    <row r="152" spans="1:13" x14ac:dyDescent="0.35">
      <c r="A152" s="12" t="s">
        <v>502</v>
      </c>
      <c r="B152" s="68">
        <v>22990</v>
      </c>
      <c r="C152" s="68">
        <v>-3499</v>
      </c>
      <c r="D152" s="68">
        <v>-1523</v>
      </c>
      <c r="E152" s="68">
        <v>17968</v>
      </c>
      <c r="F152" s="68">
        <v>293</v>
      </c>
      <c r="G152" s="68">
        <v>-42</v>
      </c>
      <c r="H152" s="68">
        <v>0</v>
      </c>
      <c r="I152" s="68">
        <v>18219</v>
      </c>
      <c r="J152" s="68">
        <v>2788</v>
      </c>
      <c r="K152" s="68">
        <v>21007</v>
      </c>
      <c r="L152" s="68">
        <v>3219</v>
      </c>
      <c r="M152" s="68">
        <v>24226</v>
      </c>
    </row>
    <row r="153" spans="1:13" x14ac:dyDescent="0.35">
      <c r="A153" s="12" t="s">
        <v>503</v>
      </c>
      <c r="B153" s="68">
        <v>10242</v>
      </c>
      <c r="C153" s="68">
        <v>-430</v>
      </c>
      <c r="D153" s="68">
        <v>-3557</v>
      </c>
      <c r="E153" s="68">
        <v>6255</v>
      </c>
      <c r="F153" s="68">
        <v>641</v>
      </c>
      <c r="G153" s="68">
        <v>-81</v>
      </c>
      <c r="H153" s="68">
        <v>0</v>
      </c>
      <c r="I153" s="68">
        <v>6815</v>
      </c>
      <c r="J153" s="68">
        <v>-14154</v>
      </c>
      <c r="K153" s="68">
        <v>-7339</v>
      </c>
      <c r="L153" s="68">
        <v>2748</v>
      </c>
      <c r="M153" s="68">
        <v>-4591</v>
      </c>
    </row>
    <row r="154" spans="1:13" x14ac:dyDescent="0.35">
      <c r="A154" s="12" t="s">
        <v>504</v>
      </c>
      <c r="B154" s="68">
        <v>24996</v>
      </c>
      <c r="C154" s="68">
        <v>2329</v>
      </c>
      <c r="D154" s="68">
        <v>-227</v>
      </c>
      <c r="E154" s="68">
        <v>27098</v>
      </c>
      <c r="F154" s="68">
        <v>369</v>
      </c>
      <c r="G154" s="68">
        <v>62</v>
      </c>
      <c r="H154" s="68">
        <v>0</v>
      </c>
      <c r="I154" s="68">
        <v>27529</v>
      </c>
      <c r="J154" s="68">
        <v>-2638</v>
      </c>
      <c r="K154" s="68">
        <v>24891</v>
      </c>
      <c r="L154" s="68">
        <v>2747</v>
      </c>
      <c r="M154" s="68">
        <v>27638</v>
      </c>
    </row>
    <row r="155" spans="1:13" x14ac:dyDescent="0.35">
      <c r="A155" s="12" t="s">
        <v>505</v>
      </c>
      <c r="B155" s="68">
        <v>-2152</v>
      </c>
      <c r="C155" s="68">
        <v>4071</v>
      </c>
      <c r="D155" s="68">
        <v>-2866</v>
      </c>
      <c r="E155" s="68">
        <v>-947</v>
      </c>
      <c r="F155" s="68">
        <v>386</v>
      </c>
      <c r="G155" s="68">
        <v>142</v>
      </c>
      <c r="H155" s="68">
        <v>0</v>
      </c>
      <c r="I155" s="68">
        <v>-419</v>
      </c>
      <c r="J155" s="68">
        <v>-12184</v>
      </c>
      <c r="K155" s="68">
        <v>-12603</v>
      </c>
      <c r="L155" s="68">
        <v>8415</v>
      </c>
      <c r="M155" s="68">
        <v>-4188</v>
      </c>
    </row>
    <row r="156" spans="1:13" x14ac:dyDescent="0.35">
      <c r="A156" s="12" t="s">
        <v>506</v>
      </c>
      <c r="B156" s="68">
        <v>173800</v>
      </c>
      <c r="C156" s="68">
        <v>-5305</v>
      </c>
      <c r="D156" s="68">
        <v>-30</v>
      </c>
      <c r="E156" s="68">
        <v>168465</v>
      </c>
      <c r="F156" s="68">
        <v>1190</v>
      </c>
      <c r="G156" s="68">
        <v>-98</v>
      </c>
      <c r="H156" s="68">
        <v>0</v>
      </c>
      <c r="I156" s="68">
        <v>169557</v>
      </c>
      <c r="J156" s="68">
        <v>-448</v>
      </c>
      <c r="K156" s="68">
        <v>169109</v>
      </c>
      <c r="L156" s="68">
        <v>8417</v>
      </c>
      <c r="M156" s="68">
        <v>177526</v>
      </c>
    </row>
    <row r="157" spans="1:13" x14ac:dyDescent="0.35">
      <c r="A157" s="12" t="s">
        <v>507</v>
      </c>
      <c r="B157" s="68">
        <v>71922</v>
      </c>
      <c r="C157" s="68">
        <v>-1318</v>
      </c>
      <c r="D157" s="68">
        <v>269</v>
      </c>
      <c r="E157" s="68">
        <v>70873</v>
      </c>
      <c r="F157" s="68">
        <v>789</v>
      </c>
      <c r="G157" s="68">
        <v>69</v>
      </c>
      <c r="H157" s="68">
        <v>0</v>
      </c>
      <c r="I157" s="68">
        <v>71731</v>
      </c>
      <c r="J157" s="68">
        <v>-4363</v>
      </c>
      <c r="K157" s="68">
        <v>67368</v>
      </c>
      <c r="L157" s="68">
        <v>-2955</v>
      </c>
      <c r="M157" s="68">
        <v>64413</v>
      </c>
    </row>
    <row r="158" spans="1:13" x14ac:dyDescent="0.35">
      <c r="A158" s="12" t="s">
        <v>508</v>
      </c>
      <c r="B158" s="68">
        <v>71616</v>
      </c>
      <c r="C158" s="68">
        <v>-142</v>
      </c>
      <c r="D158" s="68">
        <v>-137</v>
      </c>
      <c r="E158" s="68">
        <v>71337</v>
      </c>
      <c r="F158" s="68">
        <v>-1427</v>
      </c>
      <c r="G158" s="68">
        <v>317</v>
      </c>
      <c r="H158" s="68">
        <v>0</v>
      </c>
      <c r="I158" s="68">
        <v>70227</v>
      </c>
      <c r="J158" s="68">
        <v>4542</v>
      </c>
      <c r="K158" s="68">
        <v>74769</v>
      </c>
      <c r="L158" s="68">
        <v>-2956</v>
      </c>
      <c r="M158" s="68">
        <v>71813</v>
      </c>
    </row>
    <row r="159" spans="1:13" x14ac:dyDescent="0.35">
      <c r="A159" s="12" t="s">
        <v>509</v>
      </c>
      <c r="B159" s="68">
        <v>20645</v>
      </c>
      <c r="C159" s="68">
        <v>2783</v>
      </c>
      <c r="D159" s="68">
        <v>-205</v>
      </c>
      <c r="E159" s="68">
        <v>23223</v>
      </c>
      <c r="F159" s="68">
        <v>38</v>
      </c>
      <c r="G159" s="68">
        <v>-26</v>
      </c>
      <c r="H159" s="68">
        <v>0</v>
      </c>
      <c r="I159" s="68">
        <v>23235</v>
      </c>
      <c r="J159" s="68">
        <v>-2118</v>
      </c>
      <c r="K159" s="68">
        <v>21117</v>
      </c>
      <c r="L159" s="68">
        <v>1395</v>
      </c>
      <c r="M159" s="68">
        <v>22512</v>
      </c>
    </row>
    <row r="160" spans="1:13" x14ac:dyDescent="0.35">
      <c r="A160" s="12" t="s">
        <v>510</v>
      </c>
      <c r="B160" s="68">
        <v>73600</v>
      </c>
      <c r="C160" s="68">
        <v>-8305</v>
      </c>
      <c r="D160" s="68">
        <v>2</v>
      </c>
      <c r="E160" s="68">
        <v>65297</v>
      </c>
      <c r="F160" s="68">
        <v>1972</v>
      </c>
      <c r="G160" s="68">
        <v>-31</v>
      </c>
      <c r="H160" s="68">
        <v>0</v>
      </c>
      <c r="I160" s="68">
        <v>67238</v>
      </c>
      <c r="J160" s="68">
        <v>-7494</v>
      </c>
      <c r="K160" s="68">
        <v>59744</v>
      </c>
      <c r="L160" s="68">
        <v>1394</v>
      </c>
      <c r="M160" s="68">
        <v>61138</v>
      </c>
    </row>
    <row r="161" spans="1:13" x14ac:dyDescent="0.35">
      <c r="A161" s="12" t="s">
        <v>511</v>
      </c>
      <c r="B161" s="68">
        <v>24799</v>
      </c>
      <c r="C161" s="68">
        <v>-3359</v>
      </c>
      <c r="D161" s="68">
        <v>-1210</v>
      </c>
      <c r="E161" s="68">
        <v>20230</v>
      </c>
      <c r="F161" s="68">
        <v>-492</v>
      </c>
      <c r="G161" s="68">
        <v>96</v>
      </c>
      <c r="H161" s="68">
        <v>0</v>
      </c>
      <c r="I161" s="68">
        <v>19834</v>
      </c>
      <c r="J161" s="68">
        <v>-15366</v>
      </c>
      <c r="K161" s="68">
        <v>4468</v>
      </c>
      <c r="L161" s="68">
        <v>3747</v>
      </c>
      <c r="M161" s="68">
        <v>8215</v>
      </c>
    </row>
    <row r="162" spans="1:13" x14ac:dyDescent="0.35">
      <c r="A162" s="12" t="s">
        <v>512</v>
      </c>
      <c r="B162" s="68">
        <v>33489</v>
      </c>
      <c r="C162" s="68">
        <v>1531</v>
      </c>
      <c r="D162" s="68">
        <v>-2927</v>
      </c>
      <c r="E162" s="68">
        <v>32093</v>
      </c>
      <c r="F162" s="68">
        <v>-587</v>
      </c>
      <c r="G162" s="68">
        <v>141</v>
      </c>
      <c r="H162" s="68">
        <v>0</v>
      </c>
      <c r="I162" s="68">
        <v>31647</v>
      </c>
      <c r="J162" s="68">
        <v>3975</v>
      </c>
      <c r="K162" s="68">
        <v>35622</v>
      </c>
      <c r="L162" s="68">
        <v>3747</v>
      </c>
      <c r="M162" s="68">
        <v>39369</v>
      </c>
    </row>
    <row r="163" spans="1:13" x14ac:dyDescent="0.35">
      <c r="A163" s="12" t="s">
        <v>513</v>
      </c>
      <c r="B163" s="68">
        <v>-3090</v>
      </c>
      <c r="C163" s="68">
        <v>2326</v>
      </c>
      <c r="D163" s="68">
        <v>-759</v>
      </c>
      <c r="E163" s="68">
        <v>-1523</v>
      </c>
      <c r="F163" s="68">
        <v>691</v>
      </c>
      <c r="G163" s="68">
        <v>-91</v>
      </c>
      <c r="H163" s="68">
        <v>0</v>
      </c>
      <c r="I163" s="68">
        <v>-923</v>
      </c>
      <c r="J163" s="68">
        <v>-20592</v>
      </c>
      <c r="K163" s="68">
        <v>-21515</v>
      </c>
      <c r="L163" s="68">
        <v>3642</v>
      </c>
      <c r="M163" s="68">
        <v>-17873</v>
      </c>
    </row>
    <row r="164" spans="1:13" x14ac:dyDescent="0.35">
      <c r="A164" s="12" t="s">
        <v>514</v>
      </c>
      <c r="B164" s="68">
        <v>26252</v>
      </c>
      <c r="C164" s="68">
        <v>-2661</v>
      </c>
      <c r="D164" s="68">
        <v>-463</v>
      </c>
      <c r="E164" s="68">
        <v>23128</v>
      </c>
      <c r="F164" s="68">
        <v>-1313</v>
      </c>
      <c r="G164" s="68">
        <v>-4</v>
      </c>
      <c r="H164" s="68">
        <v>0</v>
      </c>
      <c r="I164" s="68">
        <v>21811</v>
      </c>
      <c r="J164" s="68">
        <v>1649</v>
      </c>
      <c r="K164" s="68">
        <v>23460</v>
      </c>
      <c r="L164" s="68">
        <v>3639</v>
      </c>
      <c r="M164" s="68">
        <v>27099</v>
      </c>
    </row>
    <row r="165" spans="1:13" x14ac:dyDescent="0.35">
      <c r="A165" s="12" t="s">
        <v>515</v>
      </c>
      <c r="B165" s="68">
        <v>16904</v>
      </c>
      <c r="C165" s="68">
        <v>897</v>
      </c>
      <c r="D165" s="68">
        <v>-1785</v>
      </c>
      <c r="E165" s="68">
        <v>16016</v>
      </c>
      <c r="F165" s="68">
        <v>-788</v>
      </c>
      <c r="G165" s="68">
        <v>219</v>
      </c>
      <c r="H165" s="68">
        <v>0</v>
      </c>
      <c r="I165" s="68">
        <v>15447</v>
      </c>
      <c r="J165" s="68">
        <v>-9028</v>
      </c>
      <c r="K165" s="68">
        <v>6419</v>
      </c>
      <c r="L165" s="68">
        <v>6390</v>
      </c>
      <c r="M165" s="68">
        <v>12809</v>
      </c>
    </row>
    <row r="166" spans="1:13" x14ac:dyDescent="0.35">
      <c r="A166" s="12" t="s">
        <v>516</v>
      </c>
      <c r="B166" s="68">
        <v>57281</v>
      </c>
      <c r="C166" s="68">
        <v>6396</v>
      </c>
      <c r="D166" s="68">
        <v>-1538</v>
      </c>
      <c r="E166" s="68">
        <v>62139</v>
      </c>
      <c r="F166" s="68">
        <v>396</v>
      </c>
      <c r="G166" s="68">
        <v>29</v>
      </c>
      <c r="H166" s="68">
        <v>0</v>
      </c>
      <c r="I166" s="68">
        <v>62564</v>
      </c>
      <c r="J166" s="68">
        <v>-39904</v>
      </c>
      <c r="K166" s="68">
        <v>22660</v>
      </c>
      <c r="L166" s="68">
        <v>6390</v>
      </c>
      <c r="M166" s="68">
        <v>29050</v>
      </c>
    </row>
    <row r="167" spans="1:13" x14ac:dyDescent="0.35">
      <c r="A167" s="12" t="s">
        <v>517</v>
      </c>
      <c r="B167" s="68">
        <v>10925</v>
      </c>
      <c r="C167" s="68">
        <v>9586</v>
      </c>
      <c r="D167" s="68">
        <v>-1163</v>
      </c>
      <c r="E167" s="68">
        <v>19348</v>
      </c>
      <c r="F167" s="68">
        <v>1718</v>
      </c>
      <c r="G167" s="68">
        <v>54</v>
      </c>
      <c r="H167" s="68">
        <v>0</v>
      </c>
      <c r="I167" s="68">
        <v>21120</v>
      </c>
      <c r="J167" s="68">
        <v>-30087</v>
      </c>
      <c r="K167" s="68">
        <v>-8967</v>
      </c>
      <c r="L167" s="68">
        <v>4740</v>
      </c>
      <c r="M167" s="68">
        <v>-4227</v>
      </c>
    </row>
    <row r="168" spans="1:13" x14ac:dyDescent="0.35">
      <c r="A168" s="12" t="s">
        <v>518</v>
      </c>
      <c r="B168" s="68">
        <v>55497</v>
      </c>
      <c r="C168" s="68">
        <v>-3724</v>
      </c>
      <c r="D168" s="68">
        <v>150</v>
      </c>
      <c r="E168" s="68">
        <v>51923</v>
      </c>
      <c r="F168" s="68">
        <v>-240</v>
      </c>
      <c r="G168" s="68">
        <v>11</v>
      </c>
      <c r="H168" s="68">
        <v>0</v>
      </c>
      <c r="I168" s="68">
        <v>51694</v>
      </c>
      <c r="J168" s="68">
        <v>-24708</v>
      </c>
      <c r="K168" s="68">
        <v>26986</v>
      </c>
      <c r="L168" s="68">
        <v>4740</v>
      </c>
      <c r="M168" s="68">
        <v>31726</v>
      </c>
    </row>
    <row r="169" spans="1:13" x14ac:dyDescent="0.35">
      <c r="A169" s="12" t="s">
        <v>519</v>
      </c>
      <c r="B169" s="68">
        <v>30926</v>
      </c>
      <c r="C169" s="68">
        <v>-10</v>
      </c>
      <c r="D169" s="68">
        <v>101</v>
      </c>
      <c r="E169" s="68">
        <v>31017</v>
      </c>
      <c r="F169" s="68">
        <v>923</v>
      </c>
      <c r="G169" s="68">
        <v>63</v>
      </c>
      <c r="H169" s="68">
        <v>0</v>
      </c>
      <c r="I169" s="68">
        <v>32003</v>
      </c>
      <c r="J169" s="68">
        <v>-47196</v>
      </c>
      <c r="K169" s="68">
        <v>-15193</v>
      </c>
      <c r="L169" s="68">
        <v>6747</v>
      </c>
      <c r="M169" s="68">
        <v>-8446</v>
      </c>
    </row>
    <row r="170" spans="1:13" x14ac:dyDescent="0.35">
      <c r="A170" s="12" t="s">
        <v>520</v>
      </c>
      <c r="B170" s="68">
        <v>53914</v>
      </c>
      <c r="C170" s="68">
        <v>6783</v>
      </c>
      <c r="D170" s="68">
        <v>-2117</v>
      </c>
      <c r="E170" s="68">
        <v>58580</v>
      </c>
      <c r="F170" s="68">
        <v>-1537</v>
      </c>
      <c r="G170" s="68">
        <v>57</v>
      </c>
      <c r="H170" s="68">
        <v>0</v>
      </c>
      <c r="I170" s="68">
        <v>57100</v>
      </c>
      <c r="J170" s="68">
        <v>-13591</v>
      </c>
      <c r="K170" s="68">
        <v>43509</v>
      </c>
      <c r="L170" s="68">
        <v>6749</v>
      </c>
      <c r="M170" s="68">
        <v>50258</v>
      </c>
    </row>
    <row r="171" spans="1:13" x14ac:dyDescent="0.35">
      <c r="A171" s="12" t="s">
        <v>521</v>
      </c>
      <c r="B171" s="68">
        <v>17062</v>
      </c>
      <c r="C171" s="68">
        <v>11264</v>
      </c>
      <c r="D171" s="68">
        <v>-5322</v>
      </c>
      <c r="E171" s="68">
        <v>23004</v>
      </c>
      <c r="F171" s="68">
        <v>1247</v>
      </c>
      <c r="G171" s="68">
        <v>61</v>
      </c>
      <c r="H171" s="68">
        <v>0</v>
      </c>
      <c r="I171" s="68">
        <v>24312</v>
      </c>
      <c r="J171" s="68">
        <v>-18282</v>
      </c>
      <c r="K171" s="68">
        <v>6030</v>
      </c>
      <c r="L171" s="68">
        <v>-1812</v>
      </c>
      <c r="M171" s="68">
        <v>4218</v>
      </c>
    </row>
    <row r="172" spans="1:13" x14ac:dyDescent="0.35">
      <c r="A172" s="12" t="s">
        <v>522</v>
      </c>
      <c r="B172" s="68">
        <v>57341</v>
      </c>
      <c r="C172" s="68">
        <v>-4924</v>
      </c>
      <c r="D172" s="68">
        <v>648</v>
      </c>
      <c r="E172" s="68">
        <v>53065</v>
      </c>
      <c r="F172" s="68">
        <v>-193</v>
      </c>
      <c r="G172" s="68">
        <v>34</v>
      </c>
      <c r="H172" s="68">
        <v>0</v>
      </c>
      <c r="I172" s="68">
        <v>52906</v>
      </c>
      <c r="J172" s="68">
        <v>-34237</v>
      </c>
      <c r="K172" s="68">
        <v>18669</v>
      </c>
      <c r="L172" s="68">
        <v>-1208</v>
      </c>
      <c r="M172" s="68">
        <v>17461</v>
      </c>
    </row>
    <row r="173" spans="1:13" x14ac:dyDescent="0.35">
      <c r="A173" s="12" t="s">
        <v>523</v>
      </c>
      <c r="B173" s="68">
        <v>53302</v>
      </c>
      <c r="C173" s="68">
        <v>-267</v>
      </c>
      <c r="D173" s="68">
        <v>-510</v>
      </c>
      <c r="E173" s="68">
        <v>52525</v>
      </c>
      <c r="F173" s="68">
        <v>-528</v>
      </c>
      <c r="G173" s="68">
        <v>24</v>
      </c>
      <c r="H173" s="68">
        <v>0</v>
      </c>
      <c r="I173" s="68">
        <v>52021</v>
      </c>
      <c r="J173" s="68">
        <v>-35401</v>
      </c>
      <c r="K173" s="68">
        <v>16620</v>
      </c>
      <c r="L173" s="68">
        <v>0</v>
      </c>
      <c r="M173" s="68">
        <v>16620</v>
      </c>
    </row>
    <row r="174" spans="1:13" x14ac:dyDescent="0.35">
      <c r="A174" s="12" t="s">
        <v>524</v>
      </c>
      <c r="B174" s="68">
        <v>55424</v>
      </c>
      <c r="C174" s="68">
        <v>6321</v>
      </c>
      <c r="D174" s="68">
        <v>-2081</v>
      </c>
      <c r="E174" s="68">
        <v>59664</v>
      </c>
      <c r="F174" s="68">
        <v>7</v>
      </c>
      <c r="G174" s="68">
        <v>34</v>
      </c>
      <c r="H174" s="68">
        <v>0</v>
      </c>
      <c r="I174" s="68">
        <v>59705</v>
      </c>
      <c r="J174" s="68">
        <v>-8094</v>
      </c>
      <c r="K174" s="68">
        <v>51611</v>
      </c>
      <c r="L174" s="68">
        <v>0</v>
      </c>
      <c r="M174" s="68">
        <v>51611</v>
      </c>
    </row>
    <row r="175" spans="1:13" x14ac:dyDescent="0.35">
      <c r="A175" s="12" t="s">
        <v>525</v>
      </c>
      <c r="B175" s="68">
        <v>14163</v>
      </c>
      <c r="C175" s="68">
        <v>7213</v>
      </c>
      <c r="D175" s="68">
        <v>-4952</v>
      </c>
      <c r="E175" s="68">
        <v>16424</v>
      </c>
      <c r="F175" s="68">
        <v>3214</v>
      </c>
      <c r="G175" s="68">
        <v>72</v>
      </c>
      <c r="H175" s="68">
        <v>0</v>
      </c>
      <c r="I175" s="68">
        <v>19710</v>
      </c>
      <c r="J175" s="68">
        <v>-31738</v>
      </c>
      <c r="K175" s="68">
        <v>-12028</v>
      </c>
      <c r="L175" s="68">
        <v>0</v>
      </c>
      <c r="M175" s="68">
        <v>-12028</v>
      </c>
    </row>
    <row r="176" spans="1:13" x14ac:dyDescent="0.35">
      <c r="A176" s="12" t="s">
        <v>526</v>
      </c>
      <c r="B176" s="68">
        <v>55232</v>
      </c>
      <c r="C176" s="68">
        <v>-7145</v>
      </c>
      <c r="D176" s="68">
        <v>-656</v>
      </c>
      <c r="E176" s="68">
        <v>47431</v>
      </c>
      <c r="F176" s="68">
        <v>-130</v>
      </c>
      <c r="G176" s="68">
        <v>37</v>
      </c>
      <c r="H176" s="68">
        <v>0</v>
      </c>
      <c r="I176" s="68">
        <v>47338</v>
      </c>
      <c r="J176" s="68">
        <v>-34897</v>
      </c>
      <c r="K176" s="68">
        <v>12441</v>
      </c>
      <c r="L176" s="68">
        <v>0</v>
      </c>
      <c r="M176" s="68">
        <v>12441</v>
      </c>
    </row>
    <row r="177" spans="1:13" x14ac:dyDescent="0.35">
      <c r="A177" s="12" t="s">
        <v>527</v>
      </c>
      <c r="B177" s="68">
        <v>32666</v>
      </c>
      <c r="C177" s="68">
        <v>350</v>
      </c>
      <c r="D177" s="68">
        <v>328</v>
      </c>
      <c r="E177" s="68">
        <v>33344</v>
      </c>
      <c r="F177" s="68">
        <v>-172</v>
      </c>
      <c r="G177" s="68">
        <v>34</v>
      </c>
      <c r="H177" s="68">
        <v>0</v>
      </c>
      <c r="I177" s="68">
        <v>33206</v>
      </c>
      <c r="J177" s="68">
        <v>-31729</v>
      </c>
      <c r="K177" s="68">
        <v>1477</v>
      </c>
      <c r="L177" s="68">
        <v>0</v>
      </c>
      <c r="M177" s="68">
        <v>1477</v>
      </c>
    </row>
    <row r="178" spans="1:13" x14ac:dyDescent="0.35">
      <c r="A178" s="12" t="s">
        <v>528</v>
      </c>
      <c r="B178" s="68">
        <v>49483</v>
      </c>
      <c r="C178" s="68">
        <v>5870</v>
      </c>
      <c r="D178" s="68">
        <v>-2145</v>
      </c>
      <c r="E178" s="68">
        <v>53208</v>
      </c>
      <c r="F178" s="68">
        <v>408</v>
      </c>
      <c r="G178" s="68">
        <v>45</v>
      </c>
      <c r="H178" s="68">
        <v>0</v>
      </c>
      <c r="I178" s="68">
        <v>53661</v>
      </c>
      <c r="J178" s="68">
        <v>-6235</v>
      </c>
      <c r="K178" s="68">
        <v>47427</v>
      </c>
      <c r="L178" s="68">
        <v>0</v>
      </c>
      <c r="M178" s="68">
        <v>47427</v>
      </c>
    </row>
    <row r="179" spans="1:13" x14ac:dyDescent="0.35">
      <c r="A179" s="12" t="s">
        <v>529</v>
      </c>
      <c r="B179" s="68">
        <v>-2763</v>
      </c>
      <c r="C179" s="68">
        <v>9371</v>
      </c>
      <c r="D179" s="68">
        <v>-4711</v>
      </c>
      <c r="E179" s="68">
        <v>1897</v>
      </c>
      <c r="F179" s="68">
        <v>2013</v>
      </c>
      <c r="G179" s="68">
        <v>29</v>
      </c>
      <c r="H179" s="68">
        <v>0</v>
      </c>
      <c r="I179" s="68">
        <v>3939</v>
      </c>
      <c r="J179" s="68">
        <v>-26459</v>
      </c>
      <c r="K179" s="68">
        <v>-22520</v>
      </c>
      <c r="L179" s="68">
        <v>0</v>
      </c>
      <c r="M179" s="68">
        <v>-22520</v>
      </c>
    </row>
    <row r="180" spans="1:13" x14ac:dyDescent="0.35">
      <c r="A180" s="12" t="s">
        <v>1939</v>
      </c>
      <c r="B180" s="68">
        <v>59730</v>
      </c>
      <c r="C180" s="68">
        <v>-8157</v>
      </c>
      <c r="D180" s="68">
        <v>1651</v>
      </c>
      <c r="E180" s="68">
        <v>53224</v>
      </c>
      <c r="F180" s="68">
        <v>1377</v>
      </c>
      <c r="G180" s="68">
        <v>36</v>
      </c>
      <c r="H180" s="68">
        <v>0</v>
      </c>
      <c r="I180" s="68">
        <v>54637</v>
      </c>
      <c r="J180" s="68">
        <v>-6232</v>
      </c>
      <c r="K180" s="68">
        <v>48405</v>
      </c>
      <c r="L180" s="68">
        <v>0</v>
      </c>
      <c r="M180" s="68">
        <v>48405</v>
      </c>
    </row>
    <row r="181" spans="1:13" ht="36" customHeight="1" x14ac:dyDescent="0.35">
      <c r="A181" s="12" t="s">
        <v>530</v>
      </c>
      <c r="B181" s="68">
        <v>-1598</v>
      </c>
      <c r="C181" s="68">
        <v>843</v>
      </c>
      <c r="D181" s="68">
        <v>480</v>
      </c>
      <c r="E181" s="68">
        <v>-275</v>
      </c>
      <c r="F181" s="68">
        <v>6</v>
      </c>
      <c r="G181" s="68">
        <v>-1</v>
      </c>
      <c r="H181" s="68">
        <v>0</v>
      </c>
      <c r="I181" s="68">
        <v>-270</v>
      </c>
      <c r="J181" s="68">
        <v>-6</v>
      </c>
      <c r="K181" s="68">
        <v>-276</v>
      </c>
      <c r="L181" s="68">
        <v>0</v>
      </c>
      <c r="M181" s="68">
        <v>-276</v>
      </c>
    </row>
    <row r="182" spans="1:13" x14ac:dyDescent="0.35">
      <c r="A182" s="12" t="s">
        <v>531</v>
      </c>
      <c r="B182" s="68">
        <v>5655</v>
      </c>
      <c r="C182" s="68">
        <v>-3</v>
      </c>
      <c r="D182" s="68">
        <v>-1229</v>
      </c>
      <c r="E182" s="68">
        <v>4423</v>
      </c>
      <c r="F182" s="68">
        <v>-18</v>
      </c>
      <c r="G182" s="68">
        <v>-36</v>
      </c>
      <c r="H182" s="68">
        <v>0</v>
      </c>
      <c r="I182" s="68">
        <v>4369</v>
      </c>
      <c r="J182" s="68">
        <v>-6</v>
      </c>
      <c r="K182" s="68">
        <v>4363</v>
      </c>
      <c r="L182" s="68">
        <v>0</v>
      </c>
      <c r="M182" s="68">
        <v>4363</v>
      </c>
    </row>
    <row r="183" spans="1:13" x14ac:dyDescent="0.35">
      <c r="A183" s="12" t="s">
        <v>532</v>
      </c>
      <c r="B183" s="68">
        <v>4900</v>
      </c>
      <c r="C183" s="68">
        <v>-363</v>
      </c>
      <c r="D183" s="68">
        <v>-26</v>
      </c>
      <c r="E183" s="68">
        <v>4511</v>
      </c>
      <c r="F183" s="68">
        <v>-66</v>
      </c>
      <c r="G183" s="68">
        <v>47</v>
      </c>
      <c r="H183" s="68">
        <v>0</v>
      </c>
      <c r="I183" s="68">
        <v>4492</v>
      </c>
      <c r="J183" s="68">
        <v>-6</v>
      </c>
      <c r="K183" s="68">
        <v>4486</v>
      </c>
      <c r="L183" s="68">
        <v>0</v>
      </c>
      <c r="M183" s="68">
        <v>4486</v>
      </c>
    </row>
    <row r="184" spans="1:13" x14ac:dyDescent="0.35">
      <c r="A184" s="12" t="s">
        <v>533</v>
      </c>
      <c r="B184" s="68">
        <v>-3556</v>
      </c>
      <c r="C184" s="68">
        <v>-26</v>
      </c>
      <c r="D184" s="68">
        <v>42</v>
      </c>
      <c r="E184" s="68">
        <v>-3540</v>
      </c>
      <c r="F184" s="68">
        <v>-274</v>
      </c>
      <c r="G184" s="68">
        <v>14</v>
      </c>
      <c r="H184" s="68">
        <v>0</v>
      </c>
      <c r="I184" s="68">
        <v>-3800</v>
      </c>
      <c r="J184" s="68">
        <v>-6</v>
      </c>
      <c r="K184" s="68">
        <v>-3806</v>
      </c>
      <c r="L184" s="68">
        <v>0</v>
      </c>
      <c r="M184" s="68">
        <v>-3806</v>
      </c>
    </row>
    <row r="185" spans="1:13" x14ac:dyDescent="0.35">
      <c r="A185" s="12" t="s">
        <v>534</v>
      </c>
      <c r="B185" s="68">
        <v>2403</v>
      </c>
      <c r="C185" s="68">
        <v>-404</v>
      </c>
      <c r="D185" s="68">
        <v>-175</v>
      </c>
      <c r="E185" s="68">
        <v>1824</v>
      </c>
      <c r="F185" s="68">
        <v>-364</v>
      </c>
      <c r="G185" s="68">
        <v>23</v>
      </c>
      <c r="H185" s="68">
        <v>0</v>
      </c>
      <c r="I185" s="68">
        <v>1483</v>
      </c>
      <c r="J185" s="68">
        <v>-5</v>
      </c>
      <c r="K185" s="68">
        <v>1478</v>
      </c>
      <c r="L185" s="68">
        <v>0</v>
      </c>
      <c r="M185" s="68">
        <v>1478</v>
      </c>
    </row>
    <row r="186" spans="1:13" x14ac:dyDescent="0.35">
      <c r="A186" s="12" t="s">
        <v>535</v>
      </c>
      <c r="B186" s="68">
        <v>2833</v>
      </c>
      <c r="C186" s="68">
        <v>12</v>
      </c>
      <c r="D186" s="68">
        <v>263</v>
      </c>
      <c r="E186" s="68">
        <v>3108</v>
      </c>
      <c r="F186" s="68">
        <v>-377</v>
      </c>
      <c r="G186" s="68">
        <v>35</v>
      </c>
      <c r="H186" s="68">
        <v>0</v>
      </c>
      <c r="I186" s="68">
        <v>2766</v>
      </c>
      <c r="J186" s="68">
        <v>-6</v>
      </c>
      <c r="K186" s="68">
        <v>2760</v>
      </c>
      <c r="L186" s="68">
        <v>0</v>
      </c>
      <c r="M186" s="68">
        <v>2760</v>
      </c>
    </row>
    <row r="187" spans="1:13" x14ac:dyDescent="0.35">
      <c r="A187" s="12" t="s">
        <v>536</v>
      </c>
      <c r="B187" s="68">
        <v>-5034</v>
      </c>
      <c r="C187" s="68">
        <v>236</v>
      </c>
      <c r="D187" s="68">
        <v>-850</v>
      </c>
      <c r="E187" s="68">
        <v>-5648</v>
      </c>
      <c r="F187" s="68">
        <v>-9</v>
      </c>
      <c r="G187" s="68">
        <v>27</v>
      </c>
      <c r="H187" s="68">
        <v>0</v>
      </c>
      <c r="I187" s="68">
        <v>-5630</v>
      </c>
      <c r="J187" s="68">
        <v>-6</v>
      </c>
      <c r="K187" s="68">
        <v>-5636</v>
      </c>
      <c r="L187" s="68">
        <v>0</v>
      </c>
      <c r="M187" s="68">
        <v>-5636</v>
      </c>
    </row>
    <row r="188" spans="1:13" x14ac:dyDescent="0.35">
      <c r="A188" s="12" t="s">
        <v>537</v>
      </c>
      <c r="B188" s="68">
        <v>3582</v>
      </c>
      <c r="C188" s="68">
        <v>-626</v>
      </c>
      <c r="D188" s="68">
        <v>121</v>
      </c>
      <c r="E188" s="68">
        <v>3077</v>
      </c>
      <c r="F188" s="68">
        <v>-121</v>
      </c>
      <c r="G188" s="68">
        <v>-22</v>
      </c>
      <c r="H188" s="68">
        <v>0</v>
      </c>
      <c r="I188" s="68">
        <v>2934</v>
      </c>
      <c r="J188" s="68">
        <v>-6</v>
      </c>
      <c r="K188" s="68">
        <v>2928</v>
      </c>
      <c r="L188" s="68">
        <v>0</v>
      </c>
      <c r="M188" s="68">
        <v>2928</v>
      </c>
    </row>
    <row r="189" spans="1:13" x14ac:dyDescent="0.35">
      <c r="A189" s="12" t="s">
        <v>538</v>
      </c>
      <c r="B189" s="68">
        <v>323</v>
      </c>
      <c r="C189" s="68">
        <v>414</v>
      </c>
      <c r="D189" s="68">
        <v>-135</v>
      </c>
      <c r="E189" s="68">
        <v>602</v>
      </c>
      <c r="F189" s="68">
        <v>45</v>
      </c>
      <c r="G189" s="68">
        <v>-28</v>
      </c>
      <c r="H189" s="68">
        <v>0</v>
      </c>
      <c r="I189" s="68">
        <v>619</v>
      </c>
      <c r="J189" s="68">
        <v>-6</v>
      </c>
      <c r="K189" s="68">
        <v>613</v>
      </c>
      <c r="L189" s="68">
        <v>0</v>
      </c>
      <c r="M189" s="68">
        <v>613</v>
      </c>
    </row>
    <row r="190" spans="1:13" x14ac:dyDescent="0.35">
      <c r="A190" s="12" t="s">
        <v>71</v>
      </c>
      <c r="B190" s="68">
        <v>-9883</v>
      </c>
      <c r="C190" s="68">
        <v>-505</v>
      </c>
      <c r="D190" s="68">
        <v>89</v>
      </c>
      <c r="E190" s="68">
        <v>-10299</v>
      </c>
      <c r="F190" s="68">
        <v>137</v>
      </c>
      <c r="G190" s="68">
        <v>-1</v>
      </c>
      <c r="H190" s="68">
        <v>0</v>
      </c>
      <c r="I190" s="68">
        <v>-10163</v>
      </c>
      <c r="J190" s="68">
        <v>-6</v>
      </c>
      <c r="K190" s="68">
        <v>-10169</v>
      </c>
      <c r="L190" s="68">
        <v>0</v>
      </c>
      <c r="M190" s="68">
        <v>-10169</v>
      </c>
    </row>
    <row r="191" spans="1:13" x14ac:dyDescent="0.35">
      <c r="A191" s="12" t="s">
        <v>72</v>
      </c>
      <c r="B191" s="68">
        <v>-1486</v>
      </c>
      <c r="C191" s="68">
        <v>-619</v>
      </c>
      <c r="D191" s="68">
        <v>126</v>
      </c>
      <c r="E191" s="68">
        <v>-1979</v>
      </c>
      <c r="F191" s="68">
        <v>-22</v>
      </c>
      <c r="G191" s="68">
        <v>46</v>
      </c>
      <c r="H191" s="68">
        <v>0</v>
      </c>
      <c r="I191" s="68">
        <v>-1955</v>
      </c>
      <c r="J191" s="68">
        <v>-5</v>
      </c>
      <c r="K191" s="68">
        <v>-1960</v>
      </c>
      <c r="L191" s="68">
        <v>0</v>
      </c>
      <c r="M191" s="68">
        <v>-1960</v>
      </c>
    </row>
    <row r="192" spans="1:13" x14ac:dyDescent="0.35">
      <c r="A192" s="12" t="s">
        <v>73</v>
      </c>
      <c r="B192" s="68">
        <v>5404</v>
      </c>
      <c r="C192" s="68">
        <v>223</v>
      </c>
      <c r="D192" s="68">
        <v>339</v>
      </c>
      <c r="E192" s="68">
        <v>5966</v>
      </c>
      <c r="F192" s="68">
        <v>103</v>
      </c>
      <c r="G192" s="68">
        <v>59</v>
      </c>
      <c r="H192" s="68">
        <v>0</v>
      </c>
      <c r="I192" s="68">
        <v>6128</v>
      </c>
      <c r="J192" s="68">
        <v>-8</v>
      </c>
      <c r="K192" s="68">
        <v>6120</v>
      </c>
      <c r="L192" s="68">
        <v>0</v>
      </c>
      <c r="M192" s="68">
        <v>6120</v>
      </c>
    </row>
    <row r="193" spans="1:13" x14ac:dyDescent="0.35">
      <c r="A193" s="12" t="s">
        <v>74</v>
      </c>
      <c r="B193" s="68">
        <v>-2479</v>
      </c>
      <c r="C193" s="68">
        <v>585</v>
      </c>
      <c r="D193" s="68">
        <v>-606</v>
      </c>
      <c r="E193" s="68">
        <v>-2500</v>
      </c>
      <c r="F193" s="68">
        <v>-101</v>
      </c>
      <c r="G193" s="68">
        <v>-62</v>
      </c>
      <c r="H193" s="68">
        <v>0</v>
      </c>
      <c r="I193" s="68">
        <v>-2663</v>
      </c>
      <c r="J193" s="68">
        <v>-8</v>
      </c>
      <c r="K193" s="68">
        <v>-2671</v>
      </c>
      <c r="L193" s="68">
        <v>0</v>
      </c>
      <c r="M193" s="68">
        <v>-2671</v>
      </c>
    </row>
    <row r="194" spans="1:13" x14ac:dyDescent="0.35">
      <c r="A194" s="12" t="s">
        <v>75</v>
      </c>
      <c r="B194" s="68">
        <v>2724</v>
      </c>
      <c r="C194" s="68">
        <v>-548</v>
      </c>
      <c r="D194" s="68">
        <v>375</v>
      </c>
      <c r="E194" s="68">
        <v>2551</v>
      </c>
      <c r="F194" s="68">
        <v>-218</v>
      </c>
      <c r="G194" s="68">
        <v>9</v>
      </c>
      <c r="H194" s="68">
        <v>0</v>
      </c>
      <c r="I194" s="68">
        <v>2342</v>
      </c>
      <c r="J194" s="68">
        <v>-7</v>
      </c>
      <c r="K194" s="68">
        <v>2335</v>
      </c>
      <c r="L194" s="68">
        <v>0</v>
      </c>
      <c r="M194" s="68">
        <v>2335</v>
      </c>
    </row>
    <row r="195" spans="1:13" x14ac:dyDescent="0.35">
      <c r="A195" s="12" t="s">
        <v>76</v>
      </c>
      <c r="B195" s="68">
        <v>6268</v>
      </c>
      <c r="C195" s="68">
        <v>-10</v>
      </c>
      <c r="D195" s="68">
        <v>-137</v>
      </c>
      <c r="E195" s="68">
        <v>6121</v>
      </c>
      <c r="F195" s="68">
        <v>-199</v>
      </c>
      <c r="G195" s="68">
        <v>31</v>
      </c>
      <c r="H195" s="68">
        <v>0</v>
      </c>
      <c r="I195" s="68">
        <v>5953</v>
      </c>
      <c r="J195" s="68">
        <v>-8</v>
      </c>
      <c r="K195" s="68">
        <v>5945</v>
      </c>
      <c r="L195" s="68">
        <v>0</v>
      </c>
      <c r="M195" s="68">
        <v>5945</v>
      </c>
    </row>
    <row r="196" spans="1:13" x14ac:dyDescent="0.35">
      <c r="A196" s="12" t="s">
        <v>77</v>
      </c>
      <c r="B196" s="68">
        <v>-5237</v>
      </c>
      <c r="C196" s="68">
        <v>-100</v>
      </c>
      <c r="D196" s="68">
        <v>-33</v>
      </c>
      <c r="E196" s="68">
        <v>-5370</v>
      </c>
      <c r="F196" s="68">
        <v>-138</v>
      </c>
      <c r="G196" s="68">
        <v>24</v>
      </c>
      <c r="H196" s="68">
        <v>0</v>
      </c>
      <c r="I196" s="68">
        <v>-5484</v>
      </c>
      <c r="J196" s="68">
        <v>-8</v>
      </c>
      <c r="K196" s="68">
        <v>-5492</v>
      </c>
      <c r="L196" s="68">
        <v>0</v>
      </c>
      <c r="M196" s="68">
        <v>-5492</v>
      </c>
    </row>
    <row r="197" spans="1:13" x14ac:dyDescent="0.35">
      <c r="A197" s="12" t="s">
        <v>78</v>
      </c>
      <c r="B197" s="68">
        <v>1711</v>
      </c>
      <c r="C197" s="68">
        <v>-468</v>
      </c>
      <c r="D197" s="68">
        <v>80</v>
      </c>
      <c r="E197" s="68">
        <v>1323</v>
      </c>
      <c r="F197" s="68">
        <v>-212</v>
      </c>
      <c r="G197" s="68">
        <v>10</v>
      </c>
      <c r="H197" s="68">
        <v>0</v>
      </c>
      <c r="I197" s="68">
        <v>1121</v>
      </c>
      <c r="J197" s="68">
        <v>-7</v>
      </c>
      <c r="K197" s="68">
        <v>1114</v>
      </c>
      <c r="L197" s="68">
        <v>0</v>
      </c>
      <c r="M197" s="68">
        <v>1114</v>
      </c>
    </row>
    <row r="198" spans="1:13" x14ac:dyDescent="0.35">
      <c r="A198" s="12" t="s">
        <v>79</v>
      </c>
      <c r="B198" s="68">
        <v>2067</v>
      </c>
      <c r="C198" s="68">
        <v>-82</v>
      </c>
      <c r="D198" s="68">
        <v>-543</v>
      </c>
      <c r="E198" s="68">
        <v>1442</v>
      </c>
      <c r="F198" s="68">
        <v>-93</v>
      </c>
      <c r="G198" s="68">
        <v>-19</v>
      </c>
      <c r="H198" s="68">
        <v>0</v>
      </c>
      <c r="I198" s="68">
        <v>1330</v>
      </c>
      <c r="J198" s="68">
        <v>-8</v>
      </c>
      <c r="K198" s="68">
        <v>1322</v>
      </c>
      <c r="L198" s="68">
        <v>0</v>
      </c>
      <c r="M198" s="68">
        <v>1322</v>
      </c>
    </row>
    <row r="199" spans="1:13" x14ac:dyDescent="0.35">
      <c r="A199" s="12" t="s">
        <v>80</v>
      </c>
      <c r="B199" s="68">
        <v>-8041</v>
      </c>
      <c r="C199" s="68">
        <v>461</v>
      </c>
      <c r="D199" s="68">
        <v>-333</v>
      </c>
      <c r="E199" s="68">
        <v>-7913</v>
      </c>
      <c r="F199" s="68">
        <v>63</v>
      </c>
      <c r="G199" s="68">
        <v>-3</v>
      </c>
      <c r="H199" s="68">
        <v>0</v>
      </c>
      <c r="I199" s="68">
        <v>-7853</v>
      </c>
      <c r="J199" s="68">
        <v>-8</v>
      </c>
      <c r="K199" s="68">
        <v>-7861</v>
      </c>
      <c r="L199" s="68">
        <v>0</v>
      </c>
      <c r="M199" s="68">
        <v>-7861</v>
      </c>
    </row>
    <row r="200" spans="1:13" x14ac:dyDescent="0.35">
      <c r="A200" s="12" t="s">
        <v>81</v>
      </c>
      <c r="B200" s="68">
        <v>1632</v>
      </c>
      <c r="C200" s="68">
        <v>-467</v>
      </c>
      <c r="D200" s="68">
        <v>0</v>
      </c>
      <c r="E200" s="68">
        <v>1165</v>
      </c>
      <c r="F200" s="68">
        <v>7</v>
      </c>
      <c r="G200" s="68">
        <v>-7</v>
      </c>
      <c r="H200" s="68">
        <v>0</v>
      </c>
      <c r="I200" s="68">
        <v>1165</v>
      </c>
      <c r="J200" s="68">
        <v>-7</v>
      </c>
      <c r="K200" s="68">
        <v>1158</v>
      </c>
      <c r="L200" s="68">
        <v>0</v>
      </c>
      <c r="M200" s="68">
        <v>1158</v>
      </c>
    </row>
    <row r="201" spans="1:13" x14ac:dyDescent="0.35">
      <c r="A201" s="12" t="s">
        <v>82</v>
      </c>
      <c r="B201" s="68">
        <v>2467</v>
      </c>
      <c r="C201" s="68">
        <v>685</v>
      </c>
      <c r="D201" s="68">
        <v>-254</v>
      </c>
      <c r="E201" s="68">
        <v>2898</v>
      </c>
      <c r="F201" s="68">
        <v>216</v>
      </c>
      <c r="G201" s="68">
        <v>9</v>
      </c>
      <c r="H201" s="68">
        <v>0</v>
      </c>
      <c r="I201" s="68">
        <v>3123</v>
      </c>
      <c r="J201" s="68">
        <v>-8</v>
      </c>
      <c r="K201" s="68">
        <v>3115</v>
      </c>
      <c r="L201" s="68">
        <v>0</v>
      </c>
      <c r="M201" s="68">
        <v>3115</v>
      </c>
    </row>
    <row r="202" spans="1:13" x14ac:dyDescent="0.35">
      <c r="A202" s="12" t="s">
        <v>83</v>
      </c>
      <c r="B202" s="68">
        <v>-10990</v>
      </c>
      <c r="C202" s="68">
        <v>-489</v>
      </c>
      <c r="D202" s="68">
        <v>-203</v>
      </c>
      <c r="E202" s="68">
        <v>-11682</v>
      </c>
      <c r="F202" s="68">
        <v>-204</v>
      </c>
      <c r="G202" s="68">
        <v>61</v>
      </c>
      <c r="H202" s="68">
        <v>0</v>
      </c>
      <c r="I202" s="68">
        <v>-11825</v>
      </c>
      <c r="J202" s="68">
        <v>-8</v>
      </c>
      <c r="K202" s="68">
        <v>-11833</v>
      </c>
      <c r="L202" s="68">
        <v>0</v>
      </c>
      <c r="M202" s="68">
        <v>-11833</v>
      </c>
    </row>
    <row r="203" spans="1:13" x14ac:dyDescent="0.35">
      <c r="A203" s="12" t="s">
        <v>84</v>
      </c>
      <c r="B203" s="68">
        <v>-650</v>
      </c>
      <c r="C203" s="68">
        <v>-283</v>
      </c>
      <c r="D203" s="68">
        <v>-267</v>
      </c>
      <c r="E203" s="68">
        <v>-1200</v>
      </c>
      <c r="F203" s="68">
        <v>-155</v>
      </c>
      <c r="G203" s="68">
        <v>13</v>
      </c>
      <c r="H203" s="68">
        <v>0</v>
      </c>
      <c r="I203" s="68">
        <v>-1342</v>
      </c>
      <c r="J203" s="68">
        <v>-7</v>
      </c>
      <c r="K203" s="68">
        <v>-1349</v>
      </c>
      <c r="L203" s="68">
        <v>0</v>
      </c>
      <c r="M203" s="68">
        <v>-1349</v>
      </c>
    </row>
    <row r="204" spans="1:13" x14ac:dyDescent="0.35">
      <c r="A204" s="12" t="s">
        <v>85</v>
      </c>
      <c r="B204" s="68">
        <v>5983</v>
      </c>
      <c r="C204" s="68">
        <v>312</v>
      </c>
      <c r="D204" s="68">
        <v>52</v>
      </c>
      <c r="E204" s="68">
        <v>6347</v>
      </c>
      <c r="F204" s="68">
        <v>184</v>
      </c>
      <c r="G204" s="68">
        <v>4</v>
      </c>
      <c r="H204" s="68">
        <v>0</v>
      </c>
      <c r="I204" s="68">
        <v>6535</v>
      </c>
      <c r="J204" s="68">
        <v>-6</v>
      </c>
      <c r="K204" s="68">
        <v>6529</v>
      </c>
      <c r="L204" s="68">
        <v>0</v>
      </c>
      <c r="M204" s="68">
        <v>6529</v>
      </c>
    </row>
    <row r="205" spans="1:13" x14ac:dyDescent="0.35">
      <c r="A205" s="12" t="s">
        <v>86</v>
      </c>
      <c r="B205" s="68">
        <v>-2594</v>
      </c>
      <c r="C205" s="68">
        <v>745</v>
      </c>
      <c r="D205" s="68">
        <v>-50</v>
      </c>
      <c r="E205" s="68">
        <v>-1899</v>
      </c>
      <c r="F205" s="68">
        <v>125</v>
      </c>
      <c r="G205" s="68">
        <v>-63</v>
      </c>
      <c r="H205" s="68">
        <v>0</v>
      </c>
      <c r="I205" s="68">
        <v>-1837</v>
      </c>
      <c r="J205" s="68">
        <v>-6</v>
      </c>
      <c r="K205" s="68">
        <v>-1843</v>
      </c>
      <c r="L205" s="68">
        <v>0</v>
      </c>
      <c r="M205" s="68">
        <v>-1843</v>
      </c>
    </row>
    <row r="206" spans="1:13" x14ac:dyDescent="0.35">
      <c r="A206" s="12" t="s">
        <v>87</v>
      </c>
      <c r="B206" s="68">
        <v>1808</v>
      </c>
      <c r="C206" s="68">
        <v>-71</v>
      </c>
      <c r="D206" s="68">
        <v>96</v>
      </c>
      <c r="E206" s="68">
        <v>1833</v>
      </c>
      <c r="F206" s="68">
        <v>62</v>
      </c>
      <c r="G206" s="68">
        <v>0</v>
      </c>
      <c r="H206" s="68">
        <v>0</v>
      </c>
      <c r="I206" s="68">
        <v>1895</v>
      </c>
      <c r="J206" s="68">
        <v>-5</v>
      </c>
      <c r="K206" s="68">
        <v>1890</v>
      </c>
      <c r="L206" s="68">
        <v>0</v>
      </c>
      <c r="M206" s="68">
        <v>1890</v>
      </c>
    </row>
    <row r="207" spans="1:13" x14ac:dyDescent="0.35">
      <c r="A207" s="12" t="s">
        <v>88</v>
      </c>
      <c r="B207" s="68">
        <v>5620</v>
      </c>
      <c r="C207" s="68">
        <v>-147</v>
      </c>
      <c r="D207" s="68">
        <v>-29</v>
      </c>
      <c r="E207" s="68">
        <v>5444</v>
      </c>
      <c r="F207" s="68">
        <v>92</v>
      </c>
      <c r="G207" s="68">
        <v>3</v>
      </c>
      <c r="H207" s="68">
        <v>0</v>
      </c>
      <c r="I207" s="68">
        <v>5539</v>
      </c>
      <c r="J207" s="68">
        <v>-6</v>
      </c>
      <c r="K207" s="68">
        <v>5533</v>
      </c>
      <c r="L207" s="68">
        <v>0</v>
      </c>
      <c r="M207" s="68">
        <v>5533</v>
      </c>
    </row>
    <row r="208" spans="1:13" x14ac:dyDescent="0.35">
      <c r="A208" s="12" t="s">
        <v>89</v>
      </c>
      <c r="B208" s="68">
        <v>-4958</v>
      </c>
      <c r="C208" s="68">
        <v>-185</v>
      </c>
      <c r="D208" s="68">
        <v>-140</v>
      </c>
      <c r="E208" s="68">
        <v>-5283</v>
      </c>
      <c r="F208" s="68">
        <v>47</v>
      </c>
      <c r="G208" s="68">
        <v>-35</v>
      </c>
      <c r="H208" s="68">
        <v>0</v>
      </c>
      <c r="I208" s="68">
        <v>-5271</v>
      </c>
      <c r="J208" s="68">
        <v>-6</v>
      </c>
      <c r="K208" s="68">
        <v>-5277</v>
      </c>
      <c r="L208" s="68">
        <v>0</v>
      </c>
      <c r="M208" s="68">
        <v>-5277</v>
      </c>
    </row>
    <row r="209" spans="1:13" x14ac:dyDescent="0.35">
      <c r="A209" s="12" t="s">
        <v>90</v>
      </c>
      <c r="B209" s="68">
        <v>1147</v>
      </c>
      <c r="C209" s="68">
        <v>-343</v>
      </c>
      <c r="D209" s="68">
        <v>-559</v>
      </c>
      <c r="E209" s="68">
        <v>245</v>
      </c>
      <c r="F209" s="68">
        <v>-37</v>
      </c>
      <c r="G209" s="68">
        <v>15</v>
      </c>
      <c r="H209" s="68">
        <v>0</v>
      </c>
      <c r="I209" s="68">
        <v>223</v>
      </c>
      <c r="J209" s="68">
        <v>-5</v>
      </c>
      <c r="K209" s="68">
        <v>218</v>
      </c>
      <c r="L209" s="68">
        <v>0</v>
      </c>
      <c r="M209" s="68">
        <v>218</v>
      </c>
    </row>
    <row r="210" spans="1:13" x14ac:dyDescent="0.35">
      <c r="A210" s="12" t="s">
        <v>91</v>
      </c>
      <c r="B210" s="68">
        <v>1634</v>
      </c>
      <c r="C210" s="68">
        <v>175</v>
      </c>
      <c r="D210" s="68">
        <v>139</v>
      </c>
      <c r="E210" s="68">
        <v>1948</v>
      </c>
      <c r="F210" s="68">
        <v>155</v>
      </c>
      <c r="G210" s="68">
        <v>-44</v>
      </c>
      <c r="H210" s="68">
        <v>0</v>
      </c>
      <c r="I210" s="68">
        <v>2059</v>
      </c>
      <c r="J210" s="68">
        <v>-6</v>
      </c>
      <c r="K210" s="68">
        <v>2053</v>
      </c>
      <c r="L210" s="68">
        <v>0</v>
      </c>
      <c r="M210" s="68">
        <v>2053</v>
      </c>
    </row>
    <row r="211" spans="1:13" x14ac:dyDescent="0.35">
      <c r="A211" s="12" t="s">
        <v>92</v>
      </c>
      <c r="B211" s="68">
        <v>-9028</v>
      </c>
      <c r="C211" s="68">
        <v>37</v>
      </c>
      <c r="D211" s="68">
        <v>-70</v>
      </c>
      <c r="E211" s="68">
        <v>-9061</v>
      </c>
      <c r="F211" s="68">
        <v>-76</v>
      </c>
      <c r="G211" s="68">
        <v>-3</v>
      </c>
      <c r="H211" s="68">
        <v>0</v>
      </c>
      <c r="I211" s="68">
        <v>-9140</v>
      </c>
      <c r="J211" s="68">
        <v>-6</v>
      </c>
      <c r="K211" s="68">
        <v>-9146</v>
      </c>
      <c r="L211" s="68">
        <v>0</v>
      </c>
      <c r="M211" s="68">
        <v>-9146</v>
      </c>
    </row>
    <row r="212" spans="1:13" x14ac:dyDescent="0.35">
      <c r="A212" s="12" t="s">
        <v>93</v>
      </c>
      <c r="B212" s="68">
        <v>2440</v>
      </c>
      <c r="C212" s="68">
        <v>295</v>
      </c>
      <c r="D212" s="68">
        <v>-1109</v>
      </c>
      <c r="E212" s="68">
        <v>1626</v>
      </c>
      <c r="F212" s="68">
        <v>-46</v>
      </c>
      <c r="G212" s="68">
        <v>0</v>
      </c>
      <c r="H212" s="68">
        <v>0</v>
      </c>
      <c r="I212" s="68">
        <v>1580</v>
      </c>
      <c r="J212" s="68">
        <v>-5</v>
      </c>
      <c r="K212" s="68">
        <v>1575</v>
      </c>
      <c r="L212" s="68">
        <v>0</v>
      </c>
      <c r="M212" s="68">
        <v>1575</v>
      </c>
    </row>
    <row r="213" spans="1:13" x14ac:dyDescent="0.35">
      <c r="A213" s="12" t="s">
        <v>94</v>
      </c>
      <c r="B213" s="68">
        <v>9197</v>
      </c>
      <c r="C213" s="68">
        <v>369</v>
      </c>
      <c r="D213" s="68">
        <v>99</v>
      </c>
      <c r="E213" s="68">
        <v>9665</v>
      </c>
      <c r="F213" s="68">
        <v>-83</v>
      </c>
      <c r="G213" s="68">
        <v>-4</v>
      </c>
      <c r="H213" s="68">
        <v>0</v>
      </c>
      <c r="I213" s="68">
        <v>9578</v>
      </c>
      <c r="J213" s="68">
        <v>-6</v>
      </c>
      <c r="K213" s="68">
        <v>9572</v>
      </c>
      <c r="L213" s="68">
        <v>0</v>
      </c>
      <c r="M213" s="68">
        <v>9572</v>
      </c>
    </row>
    <row r="214" spans="1:13" x14ac:dyDescent="0.35">
      <c r="A214" s="12" t="s">
        <v>95</v>
      </c>
      <c r="B214" s="68">
        <v>-17324</v>
      </c>
      <c r="C214" s="68">
        <v>-340</v>
      </c>
      <c r="D214" s="68">
        <v>65</v>
      </c>
      <c r="E214" s="68">
        <v>-17599</v>
      </c>
      <c r="F214" s="68">
        <v>269</v>
      </c>
      <c r="G214" s="68">
        <v>3</v>
      </c>
      <c r="H214" s="68">
        <v>0</v>
      </c>
      <c r="I214" s="68">
        <v>-17327</v>
      </c>
      <c r="J214" s="68">
        <v>-6</v>
      </c>
      <c r="K214" s="68">
        <v>-17333</v>
      </c>
      <c r="L214" s="68">
        <v>0</v>
      </c>
      <c r="M214" s="68">
        <v>-17333</v>
      </c>
    </row>
    <row r="215" spans="1:13" x14ac:dyDescent="0.35">
      <c r="A215" s="12" t="s">
        <v>96</v>
      </c>
      <c r="B215" s="68">
        <v>-2013</v>
      </c>
      <c r="C215" s="68">
        <v>-458</v>
      </c>
      <c r="D215" s="68">
        <v>108</v>
      </c>
      <c r="E215" s="68">
        <v>-2363</v>
      </c>
      <c r="F215" s="68">
        <v>233</v>
      </c>
      <c r="G215" s="68">
        <v>18</v>
      </c>
      <c r="H215" s="68">
        <v>0</v>
      </c>
      <c r="I215" s="68">
        <v>-2112</v>
      </c>
      <c r="J215" s="68">
        <v>-5</v>
      </c>
      <c r="K215" s="68">
        <v>-2117</v>
      </c>
      <c r="L215" s="68">
        <v>0</v>
      </c>
      <c r="M215" s="68">
        <v>-2117</v>
      </c>
    </row>
    <row r="216" spans="1:13" x14ac:dyDescent="0.35">
      <c r="A216" s="12" t="s">
        <v>97</v>
      </c>
      <c r="B216" s="68">
        <v>4934</v>
      </c>
      <c r="C216" s="68">
        <v>902</v>
      </c>
      <c r="D216" s="68">
        <v>50</v>
      </c>
      <c r="E216" s="68">
        <v>5886</v>
      </c>
      <c r="F216" s="68">
        <v>264</v>
      </c>
      <c r="G216" s="68">
        <v>-17</v>
      </c>
      <c r="H216" s="68">
        <v>0</v>
      </c>
      <c r="I216" s="68">
        <v>6133</v>
      </c>
      <c r="J216" s="68">
        <v>-18</v>
      </c>
      <c r="K216" s="68">
        <v>6115</v>
      </c>
      <c r="L216" s="68">
        <v>0</v>
      </c>
      <c r="M216" s="68">
        <v>6115</v>
      </c>
    </row>
    <row r="217" spans="1:13" x14ac:dyDescent="0.35">
      <c r="A217" s="12" t="s">
        <v>98</v>
      </c>
      <c r="B217" s="68">
        <v>-6350</v>
      </c>
      <c r="C217" s="68">
        <v>264</v>
      </c>
      <c r="D217" s="68">
        <v>-546</v>
      </c>
      <c r="E217" s="68">
        <v>-6632</v>
      </c>
      <c r="F217" s="68">
        <v>163</v>
      </c>
      <c r="G217" s="68">
        <v>-44</v>
      </c>
      <c r="H217" s="68">
        <v>0</v>
      </c>
      <c r="I217" s="68">
        <v>-6513</v>
      </c>
      <c r="J217" s="68">
        <v>-18</v>
      </c>
      <c r="K217" s="68">
        <v>-6531</v>
      </c>
      <c r="L217" s="68">
        <v>0</v>
      </c>
      <c r="M217" s="68">
        <v>-6531</v>
      </c>
    </row>
    <row r="218" spans="1:13" x14ac:dyDescent="0.35">
      <c r="A218" s="12" t="s">
        <v>99</v>
      </c>
      <c r="B218" s="68">
        <v>-11826</v>
      </c>
      <c r="C218" s="68">
        <v>-601</v>
      </c>
      <c r="D218" s="68">
        <v>-195</v>
      </c>
      <c r="E218" s="68">
        <v>-12622</v>
      </c>
      <c r="F218" s="68">
        <v>202</v>
      </c>
      <c r="G218" s="68">
        <v>-11</v>
      </c>
      <c r="H218" s="68">
        <v>0</v>
      </c>
      <c r="I218" s="68">
        <v>-12431</v>
      </c>
      <c r="J218" s="68">
        <v>-17</v>
      </c>
      <c r="K218" s="68">
        <v>-12448</v>
      </c>
      <c r="L218" s="68">
        <v>0</v>
      </c>
      <c r="M218" s="68">
        <v>-12448</v>
      </c>
    </row>
    <row r="219" spans="1:13" x14ac:dyDescent="0.35">
      <c r="A219" s="12" t="s">
        <v>100</v>
      </c>
      <c r="B219" s="68">
        <v>6914</v>
      </c>
      <c r="C219" s="68">
        <v>604</v>
      </c>
      <c r="D219" s="68">
        <v>-427</v>
      </c>
      <c r="E219" s="68">
        <v>7091</v>
      </c>
      <c r="F219" s="68">
        <v>104</v>
      </c>
      <c r="G219" s="68">
        <v>-3</v>
      </c>
      <c r="H219" s="68">
        <v>0</v>
      </c>
      <c r="I219" s="68">
        <v>7192</v>
      </c>
      <c r="J219" s="68">
        <v>-18</v>
      </c>
      <c r="K219" s="68">
        <v>7174</v>
      </c>
      <c r="L219" s="68">
        <v>0</v>
      </c>
      <c r="M219" s="68">
        <v>7174</v>
      </c>
    </row>
    <row r="220" spans="1:13" x14ac:dyDescent="0.35">
      <c r="A220" s="12" t="s">
        <v>101</v>
      </c>
      <c r="B220" s="68">
        <v>-7938</v>
      </c>
      <c r="C220" s="68">
        <v>-327</v>
      </c>
      <c r="D220" s="68">
        <v>134</v>
      </c>
      <c r="E220" s="68">
        <v>-8131</v>
      </c>
      <c r="F220" s="68">
        <v>2</v>
      </c>
      <c r="G220" s="68">
        <v>-6</v>
      </c>
      <c r="H220" s="68">
        <v>0</v>
      </c>
      <c r="I220" s="68">
        <v>-8135</v>
      </c>
      <c r="J220" s="68">
        <v>-17</v>
      </c>
      <c r="K220" s="68">
        <v>-8152</v>
      </c>
      <c r="L220" s="68">
        <v>0</v>
      </c>
      <c r="M220" s="68">
        <v>-8152</v>
      </c>
    </row>
    <row r="221" spans="1:13" x14ac:dyDescent="0.35">
      <c r="A221" s="12" t="s">
        <v>102</v>
      </c>
      <c r="B221" s="68">
        <v>274</v>
      </c>
      <c r="C221" s="68">
        <v>-1</v>
      </c>
      <c r="D221" s="68">
        <v>-34</v>
      </c>
      <c r="E221" s="68">
        <v>239</v>
      </c>
      <c r="F221" s="68">
        <v>40</v>
      </c>
      <c r="G221" s="68">
        <v>-16</v>
      </c>
      <c r="H221" s="68">
        <v>0</v>
      </c>
      <c r="I221" s="68">
        <v>263</v>
      </c>
      <c r="J221" s="68">
        <v>-17</v>
      </c>
      <c r="K221" s="68">
        <v>246</v>
      </c>
      <c r="L221" s="68">
        <v>0</v>
      </c>
      <c r="M221" s="68">
        <v>246</v>
      </c>
    </row>
    <row r="222" spans="1:13" x14ac:dyDescent="0.35">
      <c r="A222" s="12" t="s">
        <v>103</v>
      </c>
      <c r="B222" s="68">
        <v>-8551</v>
      </c>
      <c r="C222" s="68">
        <v>-497</v>
      </c>
      <c r="D222" s="68">
        <v>183</v>
      </c>
      <c r="E222" s="68">
        <v>-8865</v>
      </c>
      <c r="F222" s="68">
        <v>-88</v>
      </c>
      <c r="G222" s="68">
        <v>45</v>
      </c>
      <c r="H222" s="68">
        <v>0</v>
      </c>
      <c r="I222" s="68">
        <v>-8908</v>
      </c>
      <c r="J222" s="68">
        <v>-18</v>
      </c>
      <c r="K222" s="68">
        <v>-8926</v>
      </c>
      <c r="L222" s="68">
        <v>0</v>
      </c>
      <c r="M222" s="68">
        <v>-8926</v>
      </c>
    </row>
    <row r="223" spans="1:13" x14ac:dyDescent="0.35">
      <c r="A223" s="12" t="s">
        <v>104</v>
      </c>
      <c r="B223" s="68">
        <v>-8023</v>
      </c>
      <c r="C223" s="68">
        <v>573</v>
      </c>
      <c r="D223" s="68">
        <v>72</v>
      </c>
      <c r="E223" s="68">
        <v>-7378</v>
      </c>
      <c r="F223" s="68">
        <v>-95</v>
      </c>
      <c r="G223" s="68">
        <v>-41</v>
      </c>
      <c r="H223" s="68">
        <v>0</v>
      </c>
      <c r="I223" s="68">
        <v>-7514</v>
      </c>
      <c r="J223" s="68">
        <v>-18</v>
      </c>
      <c r="K223" s="68">
        <v>-7532</v>
      </c>
      <c r="L223" s="68">
        <v>0</v>
      </c>
      <c r="M223" s="68">
        <v>-7532</v>
      </c>
    </row>
    <row r="224" spans="1:13" x14ac:dyDescent="0.35">
      <c r="A224" s="12" t="s">
        <v>105</v>
      </c>
      <c r="B224" s="68">
        <v>3895</v>
      </c>
      <c r="C224" s="68">
        <v>-393</v>
      </c>
      <c r="D224" s="68">
        <v>-778</v>
      </c>
      <c r="E224" s="68">
        <v>2724</v>
      </c>
      <c r="F224" s="68">
        <v>-128</v>
      </c>
      <c r="G224" s="68">
        <v>1</v>
      </c>
      <c r="H224" s="68">
        <v>0</v>
      </c>
      <c r="I224" s="68">
        <v>2597</v>
      </c>
      <c r="J224" s="68">
        <v>-17</v>
      </c>
      <c r="K224" s="68">
        <v>2580</v>
      </c>
      <c r="L224" s="68">
        <v>0</v>
      </c>
      <c r="M224" s="68">
        <v>2580</v>
      </c>
    </row>
    <row r="225" spans="1:13" x14ac:dyDescent="0.35">
      <c r="A225" s="12" t="s">
        <v>106</v>
      </c>
      <c r="B225" s="68">
        <v>8432</v>
      </c>
      <c r="C225" s="68">
        <v>496</v>
      </c>
      <c r="D225" s="68">
        <v>-32</v>
      </c>
      <c r="E225" s="68">
        <v>8896</v>
      </c>
      <c r="F225" s="68">
        <v>-158</v>
      </c>
      <c r="G225" s="68">
        <v>-15</v>
      </c>
      <c r="H225" s="68">
        <v>0</v>
      </c>
      <c r="I225" s="68">
        <v>8723</v>
      </c>
      <c r="J225" s="68">
        <v>-18</v>
      </c>
      <c r="K225" s="68">
        <v>8705</v>
      </c>
      <c r="L225" s="68">
        <v>0</v>
      </c>
      <c r="M225" s="68">
        <v>8705</v>
      </c>
    </row>
    <row r="226" spans="1:13" x14ac:dyDescent="0.35">
      <c r="A226" s="12" t="s">
        <v>107</v>
      </c>
      <c r="B226" s="68">
        <v>-16496</v>
      </c>
      <c r="C226" s="68">
        <v>-266</v>
      </c>
      <c r="D226" s="68">
        <v>22</v>
      </c>
      <c r="E226" s="68">
        <v>-16740</v>
      </c>
      <c r="F226" s="68">
        <v>-72</v>
      </c>
      <c r="G226" s="68">
        <v>-17</v>
      </c>
      <c r="H226" s="68">
        <v>0</v>
      </c>
      <c r="I226" s="68">
        <v>-16829</v>
      </c>
      <c r="J226" s="68">
        <v>-17</v>
      </c>
      <c r="K226" s="68">
        <v>-16846</v>
      </c>
      <c r="L226" s="68">
        <v>0</v>
      </c>
      <c r="M226" s="68">
        <v>-16846</v>
      </c>
    </row>
    <row r="227" spans="1:13" x14ac:dyDescent="0.35">
      <c r="A227" s="12" t="s">
        <v>108</v>
      </c>
      <c r="B227" s="68">
        <v>-1928</v>
      </c>
      <c r="C227" s="68">
        <v>-223</v>
      </c>
      <c r="D227" s="68">
        <v>88</v>
      </c>
      <c r="E227" s="68">
        <v>-2063</v>
      </c>
      <c r="F227" s="68">
        <v>255</v>
      </c>
      <c r="G227" s="68">
        <v>-477</v>
      </c>
      <c r="H227" s="68">
        <v>0</v>
      </c>
      <c r="I227" s="68">
        <v>-2285</v>
      </c>
      <c r="J227" s="68">
        <v>-17</v>
      </c>
      <c r="K227" s="68">
        <v>-2302</v>
      </c>
      <c r="L227" s="68">
        <v>0</v>
      </c>
      <c r="M227" s="68">
        <v>-2302</v>
      </c>
    </row>
    <row r="228" spans="1:13" x14ac:dyDescent="0.35">
      <c r="A228" s="12" t="s">
        <v>109</v>
      </c>
      <c r="B228" s="68">
        <v>6028</v>
      </c>
      <c r="C228" s="68">
        <v>-239</v>
      </c>
      <c r="D228" s="68">
        <v>396</v>
      </c>
      <c r="E228" s="68">
        <v>6185</v>
      </c>
      <c r="F228" s="68">
        <v>-192</v>
      </c>
      <c r="G228" s="68">
        <v>19</v>
      </c>
      <c r="H228" s="68">
        <v>0</v>
      </c>
      <c r="I228" s="68">
        <v>6012</v>
      </c>
      <c r="J228" s="68">
        <v>-8</v>
      </c>
      <c r="K228" s="68">
        <v>6004</v>
      </c>
      <c r="L228" s="68">
        <v>0</v>
      </c>
      <c r="M228" s="68">
        <v>6004</v>
      </c>
    </row>
    <row r="229" spans="1:13" x14ac:dyDescent="0.35">
      <c r="A229" s="12" t="s">
        <v>110</v>
      </c>
      <c r="B229" s="68">
        <v>-5114</v>
      </c>
      <c r="C229" s="68">
        <v>838</v>
      </c>
      <c r="D229" s="68">
        <v>33</v>
      </c>
      <c r="E229" s="68">
        <v>-4243</v>
      </c>
      <c r="F229" s="68">
        <v>162</v>
      </c>
      <c r="G229" s="68">
        <v>-98</v>
      </c>
      <c r="H229" s="68">
        <v>0</v>
      </c>
      <c r="I229" s="68">
        <v>-4179</v>
      </c>
      <c r="J229" s="68">
        <v>-8</v>
      </c>
      <c r="K229" s="68">
        <v>-4187</v>
      </c>
      <c r="L229" s="68">
        <v>0</v>
      </c>
      <c r="M229" s="68">
        <v>-4187</v>
      </c>
    </row>
    <row r="230" spans="1:13" x14ac:dyDescent="0.35">
      <c r="A230" s="12" t="s">
        <v>111</v>
      </c>
      <c r="B230" s="68">
        <v>3690</v>
      </c>
      <c r="C230" s="68">
        <v>-1157</v>
      </c>
      <c r="D230" s="68">
        <v>234</v>
      </c>
      <c r="E230" s="68">
        <v>2767</v>
      </c>
      <c r="F230" s="68">
        <v>149</v>
      </c>
      <c r="G230" s="68">
        <v>15</v>
      </c>
      <c r="H230" s="68">
        <v>0</v>
      </c>
      <c r="I230" s="68">
        <v>2931</v>
      </c>
      <c r="J230" s="68">
        <v>-7</v>
      </c>
      <c r="K230" s="68">
        <v>2924</v>
      </c>
      <c r="L230" s="68">
        <v>0</v>
      </c>
      <c r="M230" s="68">
        <v>2924</v>
      </c>
    </row>
    <row r="231" spans="1:13" x14ac:dyDescent="0.35">
      <c r="A231" s="12" t="s">
        <v>112</v>
      </c>
      <c r="B231" s="68">
        <v>7681</v>
      </c>
      <c r="C231" s="68">
        <v>-2</v>
      </c>
      <c r="D231" s="68">
        <v>120</v>
      </c>
      <c r="E231" s="68">
        <v>7799</v>
      </c>
      <c r="F231" s="68">
        <v>86</v>
      </c>
      <c r="G231" s="68">
        <v>6</v>
      </c>
      <c r="H231" s="68">
        <v>0</v>
      </c>
      <c r="I231" s="68">
        <v>7891</v>
      </c>
      <c r="J231" s="68">
        <v>-8</v>
      </c>
      <c r="K231" s="68">
        <v>7883</v>
      </c>
      <c r="L231" s="68">
        <v>0</v>
      </c>
      <c r="M231" s="68">
        <v>7883</v>
      </c>
    </row>
    <row r="232" spans="1:13" x14ac:dyDescent="0.35">
      <c r="A232" s="12" t="s">
        <v>113</v>
      </c>
      <c r="B232" s="68">
        <v>-9991</v>
      </c>
      <c r="C232" s="68">
        <v>129</v>
      </c>
      <c r="D232" s="68">
        <v>-4</v>
      </c>
      <c r="E232" s="68">
        <v>-9866</v>
      </c>
      <c r="F232" s="68">
        <v>123</v>
      </c>
      <c r="G232" s="68">
        <v>103</v>
      </c>
      <c r="H232" s="68">
        <v>0</v>
      </c>
      <c r="I232" s="68">
        <v>-9640</v>
      </c>
      <c r="J232" s="68">
        <v>-7</v>
      </c>
      <c r="K232" s="68">
        <v>-9647</v>
      </c>
      <c r="L232" s="68">
        <v>0</v>
      </c>
      <c r="M232" s="68">
        <v>-9647</v>
      </c>
    </row>
    <row r="233" spans="1:13" x14ac:dyDescent="0.35">
      <c r="A233" s="12" t="s">
        <v>114</v>
      </c>
      <c r="B233" s="68">
        <v>863</v>
      </c>
      <c r="C233" s="68">
        <v>-89</v>
      </c>
      <c r="D233" s="68">
        <v>-700</v>
      </c>
      <c r="E233" s="68">
        <v>74</v>
      </c>
      <c r="F233" s="68">
        <v>163</v>
      </c>
      <c r="G233" s="68">
        <v>4</v>
      </c>
      <c r="H233" s="68">
        <v>0</v>
      </c>
      <c r="I233" s="68">
        <v>241</v>
      </c>
      <c r="J233" s="68">
        <v>-7</v>
      </c>
      <c r="K233" s="68">
        <v>234</v>
      </c>
      <c r="L233" s="68">
        <v>0</v>
      </c>
      <c r="M233" s="68">
        <v>234</v>
      </c>
    </row>
    <row r="234" spans="1:13" x14ac:dyDescent="0.35">
      <c r="A234" s="12" t="s">
        <v>115</v>
      </c>
      <c r="B234" s="68">
        <v>3654</v>
      </c>
      <c r="C234" s="68">
        <v>-736</v>
      </c>
      <c r="D234" s="68">
        <v>-5</v>
      </c>
      <c r="E234" s="68">
        <v>2913</v>
      </c>
      <c r="F234" s="68">
        <v>-306</v>
      </c>
      <c r="G234" s="68">
        <v>451</v>
      </c>
      <c r="H234" s="68">
        <v>0</v>
      </c>
      <c r="I234" s="68">
        <v>3058</v>
      </c>
      <c r="J234" s="68">
        <v>-8</v>
      </c>
      <c r="K234" s="68">
        <v>3050</v>
      </c>
      <c r="L234" s="68">
        <v>0</v>
      </c>
      <c r="M234" s="68">
        <v>3050</v>
      </c>
    </row>
    <row r="235" spans="1:13" x14ac:dyDescent="0.35">
      <c r="A235" s="12" t="s">
        <v>116</v>
      </c>
      <c r="B235" s="68">
        <v>-6548</v>
      </c>
      <c r="C235" s="68">
        <v>592</v>
      </c>
      <c r="D235" s="68">
        <v>144</v>
      </c>
      <c r="E235" s="68">
        <v>-5812</v>
      </c>
      <c r="F235" s="68">
        <v>137</v>
      </c>
      <c r="G235" s="68">
        <v>-22</v>
      </c>
      <c r="H235" s="68">
        <v>0</v>
      </c>
      <c r="I235" s="68">
        <v>-5697</v>
      </c>
      <c r="J235" s="68">
        <v>-8</v>
      </c>
      <c r="K235" s="68">
        <v>-5705</v>
      </c>
      <c r="L235" s="68">
        <v>0</v>
      </c>
      <c r="M235" s="68">
        <v>-5705</v>
      </c>
    </row>
    <row r="236" spans="1:13" x14ac:dyDescent="0.35">
      <c r="A236" s="12" t="s">
        <v>117</v>
      </c>
      <c r="B236" s="68">
        <v>6344</v>
      </c>
      <c r="C236" s="68">
        <v>332</v>
      </c>
      <c r="D236" s="68">
        <v>-522</v>
      </c>
      <c r="E236" s="68">
        <v>6154</v>
      </c>
      <c r="F236" s="68">
        <v>76</v>
      </c>
      <c r="G236" s="68">
        <v>-25</v>
      </c>
      <c r="H236" s="68">
        <v>0</v>
      </c>
      <c r="I236" s="68">
        <v>6205</v>
      </c>
      <c r="J236" s="68">
        <v>-7</v>
      </c>
      <c r="K236" s="68">
        <v>6198</v>
      </c>
      <c r="L236" s="68">
        <v>0</v>
      </c>
      <c r="M236" s="68">
        <v>6198</v>
      </c>
    </row>
    <row r="237" spans="1:13" x14ac:dyDescent="0.35">
      <c r="A237" s="12" t="s">
        <v>118</v>
      </c>
      <c r="B237" s="68">
        <v>9110</v>
      </c>
      <c r="C237" s="68">
        <v>-278</v>
      </c>
      <c r="D237" s="68">
        <v>259</v>
      </c>
      <c r="E237" s="68">
        <v>9091</v>
      </c>
      <c r="F237" s="68">
        <v>43</v>
      </c>
      <c r="G237" s="68">
        <v>16</v>
      </c>
      <c r="H237" s="68">
        <v>0</v>
      </c>
      <c r="I237" s="68">
        <v>9150</v>
      </c>
      <c r="J237" s="68">
        <v>-8</v>
      </c>
      <c r="K237" s="68">
        <v>9142</v>
      </c>
      <c r="L237" s="68">
        <v>0</v>
      </c>
      <c r="M237" s="68">
        <v>9142</v>
      </c>
    </row>
    <row r="238" spans="1:13" x14ac:dyDescent="0.35">
      <c r="A238" s="12" t="s">
        <v>119</v>
      </c>
      <c r="B238" s="68">
        <v>-12480</v>
      </c>
      <c r="C238" s="68">
        <v>131</v>
      </c>
      <c r="D238" s="68">
        <v>281</v>
      </c>
      <c r="E238" s="68">
        <v>-12068</v>
      </c>
      <c r="F238" s="68">
        <v>300</v>
      </c>
      <c r="G238" s="68">
        <v>10</v>
      </c>
      <c r="H238" s="68">
        <v>0</v>
      </c>
      <c r="I238" s="68">
        <v>-11758</v>
      </c>
      <c r="J238" s="68">
        <v>-8</v>
      </c>
      <c r="K238" s="68">
        <v>-11766</v>
      </c>
      <c r="L238" s="68">
        <v>0</v>
      </c>
      <c r="M238" s="68">
        <v>-11766</v>
      </c>
    </row>
    <row r="239" spans="1:13" x14ac:dyDescent="0.35">
      <c r="A239" s="12" t="s">
        <v>120</v>
      </c>
      <c r="B239" s="68">
        <v>-1850</v>
      </c>
      <c r="C239" s="68">
        <v>-322</v>
      </c>
      <c r="D239" s="68">
        <v>120</v>
      </c>
      <c r="E239" s="68">
        <v>-2052</v>
      </c>
      <c r="F239" s="68">
        <v>163</v>
      </c>
      <c r="G239" s="68">
        <v>31</v>
      </c>
      <c r="H239" s="68">
        <v>0</v>
      </c>
      <c r="I239" s="68">
        <v>-1858</v>
      </c>
      <c r="J239" s="68">
        <v>-7</v>
      </c>
      <c r="K239" s="68">
        <v>-1865</v>
      </c>
      <c r="L239" s="68">
        <v>0</v>
      </c>
      <c r="M239" s="68">
        <v>-1865</v>
      </c>
    </row>
    <row r="240" spans="1:13" x14ac:dyDescent="0.35">
      <c r="A240" s="12" t="s">
        <v>121</v>
      </c>
      <c r="B240" s="68">
        <v>7412</v>
      </c>
      <c r="C240" s="68">
        <v>136</v>
      </c>
      <c r="D240" s="68">
        <v>146</v>
      </c>
      <c r="E240" s="68">
        <v>7694</v>
      </c>
      <c r="F240" s="68">
        <v>47</v>
      </c>
      <c r="G240" s="68">
        <v>-2</v>
      </c>
      <c r="H240" s="68">
        <v>0</v>
      </c>
      <c r="I240" s="68">
        <v>7739</v>
      </c>
      <c r="J240" s="68">
        <v>-5</v>
      </c>
      <c r="K240" s="68">
        <v>7734</v>
      </c>
      <c r="L240" s="68">
        <v>0</v>
      </c>
      <c r="M240" s="68">
        <v>7734</v>
      </c>
    </row>
    <row r="241" spans="1:13" x14ac:dyDescent="0.35">
      <c r="A241" s="12" t="s">
        <v>122</v>
      </c>
      <c r="B241" s="68">
        <v>-3454</v>
      </c>
      <c r="C241" s="68">
        <v>-44</v>
      </c>
      <c r="D241" s="68">
        <v>531</v>
      </c>
      <c r="E241" s="68">
        <v>-2967</v>
      </c>
      <c r="F241" s="68">
        <v>12</v>
      </c>
      <c r="G241" s="68">
        <v>-53</v>
      </c>
      <c r="H241" s="68">
        <v>0</v>
      </c>
      <c r="I241" s="68">
        <v>-3008</v>
      </c>
      <c r="J241" s="68">
        <v>-5</v>
      </c>
      <c r="K241" s="68">
        <v>-3013</v>
      </c>
      <c r="L241" s="68">
        <v>0</v>
      </c>
      <c r="M241" s="68">
        <v>-3013</v>
      </c>
    </row>
    <row r="242" spans="1:13" x14ac:dyDescent="0.35">
      <c r="A242" s="12" t="s">
        <v>123</v>
      </c>
      <c r="B242" s="68">
        <v>3702</v>
      </c>
      <c r="C242" s="68">
        <v>-1528</v>
      </c>
      <c r="D242" s="68">
        <v>313</v>
      </c>
      <c r="E242" s="68">
        <v>2487</v>
      </c>
      <c r="F242" s="68">
        <v>-64</v>
      </c>
      <c r="G242" s="68">
        <v>5</v>
      </c>
      <c r="H242" s="68">
        <v>0</v>
      </c>
      <c r="I242" s="68">
        <v>2428</v>
      </c>
      <c r="J242" s="68">
        <v>-5</v>
      </c>
      <c r="K242" s="68">
        <v>2423</v>
      </c>
      <c r="L242" s="68">
        <v>0</v>
      </c>
      <c r="M242" s="68">
        <v>2423</v>
      </c>
    </row>
    <row r="243" spans="1:13" x14ac:dyDescent="0.35">
      <c r="A243" s="12" t="s">
        <v>124</v>
      </c>
      <c r="B243" s="68">
        <v>7156</v>
      </c>
      <c r="C243" s="68">
        <v>169</v>
      </c>
      <c r="D243" s="68">
        <v>282</v>
      </c>
      <c r="E243" s="68">
        <v>7607</v>
      </c>
      <c r="F243" s="68">
        <v>-370</v>
      </c>
      <c r="G243" s="68">
        <v>54</v>
      </c>
      <c r="H243" s="68">
        <v>0</v>
      </c>
      <c r="I243" s="68">
        <v>7291</v>
      </c>
      <c r="J243" s="68">
        <v>-5</v>
      </c>
      <c r="K243" s="68">
        <v>7286</v>
      </c>
      <c r="L243" s="68">
        <v>0</v>
      </c>
      <c r="M243" s="68">
        <v>7286</v>
      </c>
    </row>
    <row r="244" spans="1:13" x14ac:dyDescent="0.35">
      <c r="A244" s="12" t="s">
        <v>125</v>
      </c>
      <c r="B244" s="68">
        <v>-6801</v>
      </c>
      <c r="C244" s="68">
        <v>-543</v>
      </c>
      <c r="D244" s="68">
        <v>98</v>
      </c>
      <c r="E244" s="68">
        <v>-7246</v>
      </c>
      <c r="F244" s="68">
        <v>262</v>
      </c>
      <c r="G244" s="68">
        <v>9</v>
      </c>
      <c r="H244" s="68">
        <v>0</v>
      </c>
      <c r="I244" s="68">
        <v>-6975</v>
      </c>
      <c r="J244" s="68">
        <v>-5</v>
      </c>
      <c r="K244" s="68">
        <v>-6980</v>
      </c>
      <c r="L244" s="68">
        <v>0</v>
      </c>
      <c r="M244" s="68">
        <v>-6980</v>
      </c>
    </row>
    <row r="245" spans="1:13" x14ac:dyDescent="0.35">
      <c r="A245" s="12" t="s">
        <v>126</v>
      </c>
      <c r="B245" s="68">
        <v>3015</v>
      </c>
      <c r="C245" s="68">
        <v>-245</v>
      </c>
      <c r="D245" s="68">
        <v>-667</v>
      </c>
      <c r="E245" s="68">
        <v>2103</v>
      </c>
      <c r="F245" s="68">
        <v>-38</v>
      </c>
      <c r="G245" s="68">
        <v>26</v>
      </c>
      <c r="H245" s="68">
        <v>0</v>
      </c>
      <c r="I245" s="68">
        <v>2091</v>
      </c>
      <c r="J245" s="68">
        <v>-5</v>
      </c>
      <c r="K245" s="68">
        <v>2086</v>
      </c>
      <c r="L245" s="68">
        <v>0</v>
      </c>
      <c r="M245" s="68">
        <v>2086</v>
      </c>
    </row>
    <row r="246" spans="1:13" x14ac:dyDescent="0.35">
      <c r="A246" s="12" t="s">
        <v>127</v>
      </c>
      <c r="B246" s="68">
        <v>5865</v>
      </c>
      <c r="C246" s="68">
        <v>-563</v>
      </c>
      <c r="D246" s="68">
        <v>-104</v>
      </c>
      <c r="E246" s="68">
        <v>5198</v>
      </c>
      <c r="F246" s="68">
        <v>226</v>
      </c>
      <c r="G246" s="68">
        <v>-235</v>
      </c>
      <c r="H246" s="68">
        <v>0</v>
      </c>
      <c r="I246" s="68">
        <v>5189</v>
      </c>
      <c r="J246" s="68">
        <v>-5</v>
      </c>
      <c r="K246" s="68">
        <v>5184</v>
      </c>
      <c r="L246" s="68">
        <v>0</v>
      </c>
      <c r="M246" s="68">
        <v>5184</v>
      </c>
    </row>
    <row r="247" spans="1:13" x14ac:dyDescent="0.35">
      <c r="A247" s="12" t="s">
        <v>128</v>
      </c>
      <c r="B247" s="68">
        <v>-3184</v>
      </c>
      <c r="C247" s="68">
        <v>538</v>
      </c>
      <c r="D247" s="68">
        <v>236</v>
      </c>
      <c r="E247" s="68">
        <v>-2410</v>
      </c>
      <c r="F247" s="68">
        <v>453</v>
      </c>
      <c r="G247" s="68">
        <v>-157</v>
      </c>
      <c r="H247" s="68">
        <v>0</v>
      </c>
      <c r="I247" s="68">
        <v>-2114</v>
      </c>
      <c r="J247" s="68">
        <v>-5</v>
      </c>
      <c r="K247" s="68">
        <v>-2119</v>
      </c>
      <c r="L247" s="68">
        <v>0</v>
      </c>
      <c r="M247" s="68">
        <v>-2119</v>
      </c>
    </row>
    <row r="248" spans="1:13" x14ac:dyDescent="0.35">
      <c r="A248" s="12" t="s">
        <v>129</v>
      </c>
      <c r="B248" s="68">
        <v>6373</v>
      </c>
      <c r="C248" s="68">
        <v>632</v>
      </c>
      <c r="D248" s="68">
        <v>54</v>
      </c>
      <c r="E248" s="68">
        <v>7059</v>
      </c>
      <c r="F248" s="68">
        <v>284</v>
      </c>
      <c r="G248" s="68">
        <v>-30</v>
      </c>
      <c r="H248" s="68">
        <v>0</v>
      </c>
      <c r="I248" s="68">
        <v>7313</v>
      </c>
      <c r="J248" s="68">
        <v>-5</v>
      </c>
      <c r="K248" s="68">
        <v>7308</v>
      </c>
      <c r="L248" s="68">
        <v>0</v>
      </c>
      <c r="M248" s="68">
        <v>7308</v>
      </c>
    </row>
    <row r="249" spans="1:13" x14ac:dyDescent="0.35">
      <c r="A249" s="12" t="s">
        <v>130</v>
      </c>
      <c r="B249" s="68">
        <v>11607</v>
      </c>
      <c r="C249" s="68">
        <v>-641</v>
      </c>
      <c r="D249" s="68">
        <v>395</v>
      </c>
      <c r="E249" s="68">
        <v>11361</v>
      </c>
      <c r="F249" s="68">
        <v>291</v>
      </c>
      <c r="G249" s="68">
        <v>0</v>
      </c>
      <c r="H249" s="68">
        <v>0</v>
      </c>
      <c r="I249" s="68">
        <v>11652</v>
      </c>
      <c r="J249" s="68">
        <v>-5</v>
      </c>
      <c r="K249" s="68">
        <v>11647</v>
      </c>
      <c r="L249" s="68">
        <v>0</v>
      </c>
      <c r="M249" s="68">
        <v>11647</v>
      </c>
    </row>
    <row r="250" spans="1:13" x14ac:dyDescent="0.35">
      <c r="A250" s="12" t="s">
        <v>131</v>
      </c>
      <c r="B250" s="68">
        <v>-12630</v>
      </c>
      <c r="C250" s="68">
        <v>392</v>
      </c>
      <c r="D250" s="68">
        <v>160</v>
      </c>
      <c r="E250" s="68">
        <v>-12078</v>
      </c>
      <c r="F250" s="68">
        <v>381</v>
      </c>
      <c r="G250" s="68">
        <v>49</v>
      </c>
      <c r="H250" s="68">
        <v>0</v>
      </c>
      <c r="I250" s="68">
        <v>-11648</v>
      </c>
      <c r="J250" s="68">
        <v>-5</v>
      </c>
      <c r="K250" s="68">
        <v>-11653</v>
      </c>
      <c r="L250" s="68">
        <v>0</v>
      </c>
      <c r="M250" s="68">
        <v>-11653</v>
      </c>
    </row>
    <row r="251" spans="1:13" x14ac:dyDescent="0.35">
      <c r="A251" s="12" t="s">
        <v>132</v>
      </c>
      <c r="B251" s="68">
        <v>60</v>
      </c>
      <c r="C251" s="68">
        <v>-226</v>
      </c>
      <c r="D251" s="68">
        <v>-6</v>
      </c>
      <c r="E251" s="68">
        <v>-172</v>
      </c>
      <c r="F251" s="68">
        <v>223</v>
      </c>
      <c r="G251" s="68">
        <v>174</v>
      </c>
      <c r="H251" s="68">
        <v>0</v>
      </c>
      <c r="I251" s="68">
        <v>225</v>
      </c>
      <c r="J251" s="68">
        <v>-5</v>
      </c>
      <c r="K251" s="68">
        <v>220</v>
      </c>
      <c r="L251" s="68">
        <v>0</v>
      </c>
      <c r="M251" s="68">
        <v>220</v>
      </c>
    </row>
    <row r="252" spans="1:13" x14ac:dyDescent="0.35">
      <c r="A252" s="12" t="s">
        <v>133</v>
      </c>
      <c r="B252" s="68">
        <v>10042</v>
      </c>
      <c r="C252" s="68">
        <v>-648</v>
      </c>
      <c r="D252" s="68">
        <v>1145</v>
      </c>
      <c r="E252" s="68">
        <v>10539</v>
      </c>
      <c r="F252" s="68">
        <v>274</v>
      </c>
      <c r="G252" s="68">
        <v>184</v>
      </c>
      <c r="H252" s="68">
        <v>0</v>
      </c>
      <c r="I252" s="68">
        <v>10997</v>
      </c>
      <c r="J252" s="68">
        <v>-4</v>
      </c>
      <c r="K252" s="68">
        <v>10993</v>
      </c>
      <c r="L252" s="68">
        <v>0</v>
      </c>
      <c r="M252" s="68">
        <v>10993</v>
      </c>
    </row>
    <row r="253" spans="1:13" x14ac:dyDescent="0.35">
      <c r="A253" s="12" t="s">
        <v>134</v>
      </c>
      <c r="B253" s="68">
        <v>-358</v>
      </c>
      <c r="C253" s="68">
        <v>158</v>
      </c>
      <c r="D253" s="68">
        <v>696</v>
      </c>
      <c r="E253" s="68">
        <v>496</v>
      </c>
      <c r="F253" s="68">
        <v>8</v>
      </c>
      <c r="G253" s="68">
        <v>3</v>
      </c>
      <c r="H253" s="68">
        <v>0</v>
      </c>
      <c r="I253" s="68">
        <v>507</v>
      </c>
      <c r="J253" s="68">
        <v>-4</v>
      </c>
      <c r="K253" s="68">
        <v>503</v>
      </c>
      <c r="L253" s="68">
        <v>0</v>
      </c>
      <c r="M253" s="68">
        <v>503</v>
      </c>
    </row>
    <row r="254" spans="1:13" x14ac:dyDescent="0.35">
      <c r="A254" s="12" t="s">
        <v>135</v>
      </c>
      <c r="B254" s="68">
        <v>7729</v>
      </c>
      <c r="C254" s="68">
        <v>-1869</v>
      </c>
      <c r="D254" s="68">
        <v>-162</v>
      </c>
      <c r="E254" s="68">
        <v>5698</v>
      </c>
      <c r="F254" s="68">
        <v>104</v>
      </c>
      <c r="G254" s="68">
        <v>16</v>
      </c>
      <c r="H254" s="68">
        <v>0</v>
      </c>
      <c r="I254" s="68">
        <v>5818</v>
      </c>
      <c r="J254" s="68">
        <v>-4</v>
      </c>
      <c r="K254" s="68">
        <v>5814</v>
      </c>
      <c r="L254" s="68">
        <v>0</v>
      </c>
      <c r="M254" s="68">
        <v>5814</v>
      </c>
    </row>
    <row r="255" spans="1:13" x14ac:dyDescent="0.35">
      <c r="A255" s="12" t="s">
        <v>136</v>
      </c>
      <c r="B255" s="68">
        <v>10008</v>
      </c>
      <c r="C255" s="68">
        <v>42</v>
      </c>
      <c r="D255" s="68">
        <v>177</v>
      </c>
      <c r="E255" s="68">
        <v>10227</v>
      </c>
      <c r="F255" s="68">
        <v>-123</v>
      </c>
      <c r="G255" s="68">
        <v>2</v>
      </c>
      <c r="H255" s="68">
        <v>0</v>
      </c>
      <c r="I255" s="68">
        <v>10106</v>
      </c>
      <c r="J255" s="68">
        <v>-4</v>
      </c>
      <c r="K255" s="68">
        <v>10102</v>
      </c>
      <c r="L255" s="68">
        <v>0</v>
      </c>
      <c r="M255" s="68">
        <v>10102</v>
      </c>
    </row>
    <row r="256" spans="1:13" x14ac:dyDescent="0.35">
      <c r="A256" s="12" t="s">
        <v>137</v>
      </c>
      <c r="B256" s="68">
        <v>-6989</v>
      </c>
      <c r="C256" s="68">
        <v>679</v>
      </c>
      <c r="D256" s="68">
        <v>463</v>
      </c>
      <c r="E256" s="68">
        <v>-5847</v>
      </c>
      <c r="F256" s="68">
        <v>-52</v>
      </c>
      <c r="G256" s="68">
        <v>12</v>
      </c>
      <c r="H256" s="68">
        <v>0</v>
      </c>
      <c r="I256" s="68">
        <v>-5887</v>
      </c>
      <c r="J256" s="68">
        <v>-4</v>
      </c>
      <c r="K256" s="68">
        <v>-5891</v>
      </c>
      <c r="L256" s="68">
        <v>0</v>
      </c>
      <c r="M256" s="68">
        <v>-5891</v>
      </c>
    </row>
    <row r="257" spans="1:13" x14ac:dyDescent="0.35">
      <c r="A257" s="12" t="s">
        <v>138</v>
      </c>
      <c r="B257" s="68">
        <v>3902</v>
      </c>
      <c r="C257" s="68">
        <v>-577</v>
      </c>
      <c r="D257" s="68">
        <v>242</v>
      </c>
      <c r="E257" s="68">
        <v>3567</v>
      </c>
      <c r="F257" s="68">
        <v>-21</v>
      </c>
      <c r="G257" s="68">
        <v>-25</v>
      </c>
      <c r="H257" s="68">
        <v>0</v>
      </c>
      <c r="I257" s="68">
        <v>3521</v>
      </c>
      <c r="J257" s="68">
        <v>-3</v>
      </c>
      <c r="K257" s="68">
        <v>3518</v>
      </c>
      <c r="L257" s="68">
        <v>0</v>
      </c>
      <c r="M257" s="68">
        <v>3518</v>
      </c>
    </row>
    <row r="258" spans="1:13" x14ac:dyDescent="0.35">
      <c r="A258" s="12" t="s">
        <v>139</v>
      </c>
      <c r="B258" s="68">
        <v>9446</v>
      </c>
      <c r="C258" s="68">
        <v>-1463</v>
      </c>
      <c r="D258" s="68">
        <v>400</v>
      </c>
      <c r="E258" s="68">
        <v>8383</v>
      </c>
      <c r="F258" s="68">
        <v>37</v>
      </c>
      <c r="G258" s="68">
        <v>-54</v>
      </c>
      <c r="H258" s="68">
        <v>0</v>
      </c>
      <c r="I258" s="68">
        <v>8366</v>
      </c>
      <c r="J258" s="68">
        <v>-4</v>
      </c>
      <c r="K258" s="68">
        <v>8362</v>
      </c>
      <c r="L258" s="68">
        <v>0</v>
      </c>
      <c r="M258" s="68">
        <v>8362</v>
      </c>
    </row>
    <row r="259" spans="1:13" x14ac:dyDescent="0.35">
      <c r="A259" s="12" t="s">
        <v>140</v>
      </c>
      <c r="B259" s="68">
        <v>-2204</v>
      </c>
      <c r="C259" s="68">
        <v>500</v>
      </c>
      <c r="D259" s="68">
        <v>211</v>
      </c>
      <c r="E259" s="68">
        <v>-1493</v>
      </c>
      <c r="F259" s="68">
        <v>119</v>
      </c>
      <c r="G259" s="68">
        <v>-40</v>
      </c>
      <c r="H259" s="68">
        <v>0</v>
      </c>
      <c r="I259" s="68">
        <v>-1414</v>
      </c>
      <c r="J259" s="68">
        <v>-4</v>
      </c>
      <c r="K259" s="68">
        <v>-1418</v>
      </c>
      <c r="L259" s="68">
        <v>0</v>
      </c>
      <c r="M259" s="68">
        <v>-1418</v>
      </c>
    </row>
    <row r="260" spans="1:13" x14ac:dyDescent="0.35">
      <c r="A260" s="12" t="s">
        <v>141</v>
      </c>
      <c r="B260" s="68">
        <v>5614</v>
      </c>
      <c r="C260" s="68">
        <v>-115</v>
      </c>
      <c r="D260" s="68">
        <v>217</v>
      </c>
      <c r="E260" s="68">
        <v>5716</v>
      </c>
      <c r="F260" s="68">
        <v>81</v>
      </c>
      <c r="G260" s="68">
        <v>1</v>
      </c>
      <c r="H260" s="68">
        <v>0</v>
      </c>
      <c r="I260" s="68">
        <v>5798</v>
      </c>
      <c r="J260" s="68">
        <v>-4</v>
      </c>
      <c r="K260" s="68">
        <v>5794</v>
      </c>
      <c r="L260" s="68">
        <v>0</v>
      </c>
      <c r="M260" s="68">
        <v>5794</v>
      </c>
    </row>
    <row r="261" spans="1:13" x14ac:dyDescent="0.35">
      <c r="A261" s="12" t="s">
        <v>142</v>
      </c>
      <c r="B261" s="68">
        <v>12995</v>
      </c>
      <c r="C261" s="68">
        <v>-545</v>
      </c>
      <c r="D261" s="68">
        <v>400</v>
      </c>
      <c r="E261" s="68">
        <v>12850</v>
      </c>
      <c r="F261" s="68">
        <v>93</v>
      </c>
      <c r="G261" s="68">
        <v>45</v>
      </c>
      <c r="H261" s="68">
        <v>0</v>
      </c>
      <c r="I261" s="68">
        <v>12988</v>
      </c>
      <c r="J261" s="68">
        <v>-4</v>
      </c>
      <c r="K261" s="68">
        <v>12984</v>
      </c>
      <c r="L261" s="68">
        <v>0</v>
      </c>
      <c r="M261" s="68">
        <v>12984</v>
      </c>
    </row>
    <row r="262" spans="1:13" x14ac:dyDescent="0.35">
      <c r="A262" s="12" t="s">
        <v>143</v>
      </c>
      <c r="B262" s="68">
        <v>-14617</v>
      </c>
      <c r="C262" s="68">
        <v>-5</v>
      </c>
      <c r="D262" s="68">
        <v>-44</v>
      </c>
      <c r="E262" s="68">
        <v>-14666</v>
      </c>
      <c r="F262" s="68">
        <v>-90</v>
      </c>
      <c r="G262" s="68">
        <v>14</v>
      </c>
      <c r="H262" s="68">
        <v>0</v>
      </c>
      <c r="I262" s="68">
        <v>-14742</v>
      </c>
      <c r="J262" s="68">
        <v>-4</v>
      </c>
      <c r="K262" s="68">
        <v>-14746</v>
      </c>
      <c r="L262" s="68">
        <v>0</v>
      </c>
      <c r="M262" s="68">
        <v>-14746</v>
      </c>
    </row>
    <row r="263" spans="1:13" x14ac:dyDescent="0.35">
      <c r="A263" s="12" t="s">
        <v>144</v>
      </c>
      <c r="B263" s="68">
        <v>841</v>
      </c>
      <c r="C263" s="68">
        <v>-749</v>
      </c>
      <c r="D263" s="68">
        <v>173</v>
      </c>
      <c r="E263" s="68">
        <v>265</v>
      </c>
      <c r="F263" s="68">
        <v>-161</v>
      </c>
      <c r="G263" s="68">
        <v>52</v>
      </c>
      <c r="H263" s="68">
        <v>0</v>
      </c>
      <c r="I263" s="68">
        <v>156</v>
      </c>
      <c r="J263" s="68">
        <v>-3</v>
      </c>
      <c r="K263" s="68">
        <v>153</v>
      </c>
      <c r="L263" s="68">
        <v>0</v>
      </c>
      <c r="M263" s="68">
        <v>153</v>
      </c>
    </row>
    <row r="264" spans="1:13" x14ac:dyDescent="0.35">
      <c r="A264" s="12" t="s">
        <v>145</v>
      </c>
      <c r="B264" s="68">
        <v>13024</v>
      </c>
      <c r="C264" s="68">
        <v>1271</v>
      </c>
      <c r="D264" s="68">
        <v>517</v>
      </c>
      <c r="E264" s="68">
        <v>14812</v>
      </c>
      <c r="F264" s="68">
        <v>-9</v>
      </c>
      <c r="G264" s="68">
        <v>10</v>
      </c>
      <c r="H264" s="68">
        <v>0</v>
      </c>
      <c r="I264" s="68">
        <v>14813</v>
      </c>
      <c r="J264" s="68">
        <v>-3</v>
      </c>
      <c r="K264" s="68">
        <v>14810</v>
      </c>
      <c r="L264" s="68">
        <v>0</v>
      </c>
      <c r="M264" s="68">
        <v>14810</v>
      </c>
    </row>
    <row r="265" spans="1:13" x14ac:dyDescent="0.35">
      <c r="A265" s="12" t="s">
        <v>146</v>
      </c>
      <c r="B265" s="68">
        <v>-1692</v>
      </c>
      <c r="C265" s="68">
        <v>-204</v>
      </c>
      <c r="D265" s="68">
        <v>-210</v>
      </c>
      <c r="E265" s="68">
        <v>-2106</v>
      </c>
      <c r="F265" s="68">
        <v>87</v>
      </c>
      <c r="G265" s="68">
        <v>-63</v>
      </c>
      <c r="H265" s="68">
        <v>0</v>
      </c>
      <c r="I265" s="68">
        <v>-2082</v>
      </c>
      <c r="J265" s="68">
        <v>-3</v>
      </c>
      <c r="K265" s="68">
        <v>-2085</v>
      </c>
      <c r="L265" s="68">
        <v>0</v>
      </c>
      <c r="M265" s="68">
        <v>-2085</v>
      </c>
    </row>
    <row r="266" spans="1:13" x14ac:dyDescent="0.35">
      <c r="A266" s="12" t="s">
        <v>147</v>
      </c>
      <c r="B266" s="68">
        <v>5240</v>
      </c>
      <c r="C266" s="68">
        <v>-2422</v>
      </c>
      <c r="D266" s="68">
        <v>242</v>
      </c>
      <c r="E266" s="68">
        <v>3060</v>
      </c>
      <c r="F266" s="68">
        <v>111</v>
      </c>
      <c r="G266" s="68">
        <v>50</v>
      </c>
      <c r="H266" s="68">
        <v>0</v>
      </c>
      <c r="I266" s="68">
        <v>3221</v>
      </c>
      <c r="J266" s="68">
        <v>-4</v>
      </c>
      <c r="K266" s="68">
        <v>3217</v>
      </c>
      <c r="L266" s="68">
        <v>0</v>
      </c>
      <c r="M266" s="68">
        <v>3217</v>
      </c>
    </row>
    <row r="267" spans="1:13" x14ac:dyDescent="0.35">
      <c r="A267" s="12" t="s">
        <v>148</v>
      </c>
      <c r="B267" s="68">
        <v>10853</v>
      </c>
      <c r="C267" s="68">
        <v>284</v>
      </c>
      <c r="D267" s="68">
        <v>-56</v>
      </c>
      <c r="E267" s="68">
        <v>11081</v>
      </c>
      <c r="F267" s="68">
        <v>-81</v>
      </c>
      <c r="G267" s="68">
        <v>176</v>
      </c>
      <c r="H267" s="68">
        <v>0</v>
      </c>
      <c r="I267" s="68">
        <v>11176</v>
      </c>
      <c r="J267" s="68">
        <v>-3</v>
      </c>
      <c r="K267" s="68">
        <v>11173</v>
      </c>
      <c r="L267" s="68">
        <v>0</v>
      </c>
      <c r="M267" s="68">
        <v>11173</v>
      </c>
    </row>
    <row r="268" spans="1:13" x14ac:dyDescent="0.35">
      <c r="A268" s="12" t="s">
        <v>149</v>
      </c>
      <c r="B268" s="68">
        <v>-7268</v>
      </c>
      <c r="C268" s="68">
        <v>439</v>
      </c>
      <c r="D268" s="68">
        <v>16</v>
      </c>
      <c r="E268" s="68">
        <v>-6813</v>
      </c>
      <c r="F268" s="68">
        <v>319</v>
      </c>
      <c r="G268" s="68">
        <v>5</v>
      </c>
      <c r="H268" s="68">
        <v>0</v>
      </c>
      <c r="I268" s="68">
        <v>-6489</v>
      </c>
      <c r="J268" s="68">
        <v>-3</v>
      </c>
      <c r="K268" s="68">
        <v>-6492</v>
      </c>
      <c r="L268" s="68">
        <v>0</v>
      </c>
      <c r="M268" s="68">
        <v>-6492</v>
      </c>
    </row>
    <row r="269" spans="1:13" x14ac:dyDescent="0.35">
      <c r="A269" s="12" t="s">
        <v>150</v>
      </c>
      <c r="B269" s="68">
        <v>3468</v>
      </c>
      <c r="C269" s="68">
        <v>124</v>
      </c>
      <c r="D269" s="68">
        <v>-89</v>
      </c>
      <c r="E269" s="68">
        <v>3503</v>
      </c>
      <c r="F269" s="68">
        <v>349</v>
      </c>
      <c r="G269" s="68">
        <v>-46</v>
      </c>
      <c r="H269" s="68">
        <v>0</v>
      </c>
      <c r="I269" s="68">
        <v>3806</v>
      </c>
      <c r="J269" s="68">
        <v>-4</v>
      </c>
      <c r="K269" s="68">
        <v>3802</v>
      </c>
      <c r="L269" s="68">
        <v>0</v>
      </c>
      <c r="M269" s="68">
        <v>3802</v>
      </c>
    </row>
    <row r="270" spans="1:13" x14ac:dyDescent="0.35">
      <c r="A270" s="12" t="s">
        <v>151</v>
      </c>
      <c r="B270" s="68">
        <v>11749</v>
      </c>
      <c r="C270" s="68">
        <v>-538</v>
      </c>
      <c r="D270" s="68">
        <v>-243</v>
      </c>
      <c r="E270" s="68">
        <v>10968</v>
      </c>
      <c r="F270" s="68">
        <v>399</v>
      </c>
      <c r="G270" s="68">
        <v>-27</v>
      </c>
      <c r="H270" s="68">
        <v>0</v>
      </c>
      <c r="I270" s="68">
        <v>11340</v>
      </c>
      <c r="J270" s="68">
        <v>-3</v>
      </c>
      <c r="K270" s="68">
        <v>11337</v>
      </c>
      <c r="L270" s="68">
        <v>0</v>
      </c>
      <c r="M270" s="68">
        <v>11337</v>
      </c>
    </row>
    <row r="271" spans="1:13" x14ac:dyDescent="0.35">
      <c r="A271" s="12" t="s">
        <v>152</v>
      </c>
      <c r="B271" s="68">
        <v>-1714</v>
      </c>
      <c r="C271" s="68">
        <v>933</v>
      </c>
      <c r="D271" s="68">
        <v>-330</v>
      </c>
      <c r="E271" s="68">
        <v>-1111</v>
      </c>
      <c r="F271" s="68">
        <v>-110</v>
      </c>
      <c r="G271" s="68">
        <v>-21</v>
      </c>
      <c r="H271" s="68">
        <v>0</v>
      </c>
      <c r="I271" s="68">
        <v>-1242</v>
      </c>
      <c r="J271" s="68">
        <v>-3</v>
      </c>
      <c r="K271" s="68">
        <v>-1245</v>
      </c>
      <c r="L271" s="68">
        <v>0</v>
      </c>
      <c r="M271" s="68">
        <v>-1245</v>
      </c>
    </row>
    <row r="272" spans="1:13" x14ac:dyDescent="0.35">
      <c r="A272" s="12" t="s">
        <v>153</v>
      </c>
      <c r="B272" s="68">
        <v>9442</v>
      </c>
      <c r="C272" s="68">
        <v>-2</v>
      </c>
      <c r="D272" s="68">
        <v>-61</v>
      </c>
      <c r="E272" s="68">
        <v>9379</v>
      </c>
      <c r="F272" s="68">
        <v>-27</v>
      </c>
      <c r="G272" s="68">
        <v>-94</v>
      </c>
      <c r="H272" s="68">
        <v>0</v>
      </c>
      <c r="I272" s="68">
        <v>9258</v>
      </c>
      <c r="J272" s="68">
        <v>-3</v>
      </c>
      <c r="K272" s="68">
        <v>9255</v>
      </c>
      <c r="L272" s="68">
        <v>0</v>
      </c>
      <c r="M272" s="68">
        <v>9255</v>
      </c>
    </row>
    <row r="273" spans="1:13" x14ac:dyDescent="0.35">
      <c r="A273" s="12" t="s">
        <v>154</v>
      </c>
      <c r="B273" s="68">
        <v>15802</v>
      </c>
      <c r="C273" s="68">
        <v>-41</v>
      </c>
      <c r="D273" s="68">
        <v>-675</v>
      </c>
      <c r="E273" s="68">
        <v>15086</v>
      </c>
      <c r="F273" s="68">
        <v>182</v>
      </c>
      <c r="G273" s="68">
        <v>-337</v>
      </c>
      <c r="H273" s="68">
        <v>0</v>
      </c>
      <c r="I273" s="68">
        <v>14931</v>
      </c>
      <c r="J273" s="68">
        <v>-3</v>
      </c>
      <c r="K273" s="68">
        <v>14928</v>
      </c>
      <c r="L273" s="68">
        <v>0</v>
      </c>
      <c r="M273" s="68">
        <v>14928</v>
      </c>
    </row>
    <row r="274" spans="1:13" x14ac:dyDescent="0.35">
      <c r="A274" s="12" t="s">
        <v>155</v>
      </c>
      <c r="B274" s="68">
        <v>-17215</v>
      </c>
      <c r="C274" s="68">
        <v>593</v>
      </c>
      <c r="D274" s="68">
        <v>2</v>
      </c>
      <c r="E274" s="68">
        <v>-16620</v>
      </c>
      <c r="F274" s="68">
        <v>-94</v>
      </c>
      <c r="G274" s="68">
        <v>159</v>
      </c>
      <c r="H274" s="68">
        <v>0</v>
      </c>
      <c r="I274" s="68">
        <v>-16555</v>
      </c>
      <c r="J274" s="68">
        <v>-3</v>
      </c>
      <c r="K274" s="68">
        <v>-16558</v>
      </c>
      <c r="L274" s="68">
        <v>0</v>
      </c>
      <c r="M274" s="68">
        <v>-16558</v>
      </c>
    </row>
    <row r="275" spans="1:13" x14ac:dyDescent="0.35">
      <c r="A275" s="12" t="s">
        <v>156</v>
      </c>
      <c r="B275" s="68">
        <v>985</v>
      </c>
      <c r="C275" s="68">
        <v>-17</v>
      </c>
      <c r="D275" s="68">
        <v>-80</v>
      </c>
      <c r="E275" s="68">
        <v>888</v>
      </c>
      <c r="F275" s="68">
        <v>-196</v>
      </c>
      <c r="G275" s="68">
        <v>136</v>
      </c>
      <c r="H275" s="68">
        <v>0</v>
      </c>
      <c r="I275" s="68">
        <v>828</v>
      </c>
      <c r="J275" s="68">
        <v>-4</v>
      </c>
      <c r="K275" s="68">
        <v>824</v>
      </c>
      <c r="L275" s="68">
        <v>0</v>
      </c>
      <c r="M275" s="68">
        <v>824</v>
      </c>
    </row>
    <row r="276" spans="1:13" x14ac:dyDescent="0.35">
      <c r="A276" s="12" t="s">
        <v>157</v>
      </c>
      <c r="B276" s="68">
        <v>11461</v>
      </c>
      <c r="C276" s="68">
        <v>2025</v>
      </c>
      <c r="D276" s="68">
        <v>700</v>
      </c>
      <c r="E276" s="68">
        <v>14186</v>
      </c>
      <c r="F276" s="68">
        <v>261</v>
      </c>
      <c r="G276" s="68">
        <v>-232</v>
      </c>
      <c r="H276" s="68">
        <v>0</v>
      </c>
      <c r="I276" s="68">
        <v>14215</v>
      </c>
      <c r="J276" s="68">
        <v>-7</v>
      </c>
      <c r="K276" s="68">
        <v>14208</v>
      </c>
      <c r="L276" s="68">
        <v>0</v>
      </c>
      <c r="M276" s="68">
        <v>14208</v>
      </c>
    </row>
    <row r="277" spans="1:13" x14ac:dyDescent="0.35">
      <c r="A277" s="12" t="s">
        <v>158</v>
      </c>
      <c r="B277" s="68">
        <v>-1406</v>
      </c>
      <c r="C277" s="68">
        <v>-143</v>
      </c>
      <c r="D277" s="68">
        <v>42</v>
      </c>
      <c r="E277" s="68">
        <v>-1507</v>
      </c>
      <c r="F277" s="68">
        <v>-797</v>
      </c>
      <c r="G277" s="68">
        <v>79</v>
      </c>
      <c r="H277" s="68">
        <v>0</v>
      </c>
      <c r="I277" s="68">
        <v>-2225</v>
      </c>
      <c r="J277" s="68">
        <v>-7</v>
      </c>
      <c r="K277" s="68">
        <v>-2232</v>
      </c>
      <c r="L277" s="68">
        <v>0</v>
      </c>
      <c r="M277" s="68">
        <v>-2232</v>
      </c>
    </row>
    <row r="278" spans="1:13" x14ac:dyDescent="0.35">
      <c r="A278" s="12" t="s">
        <v>159</v>
      </c>
      <c r="B278" s="68">
        <v>9399</v>
      </c>
      <c r="C278" s="68">
        <v>-2326</v>
      </c>
      <c r="D278" s="68">
        <v>-1607</v>
      </c>
      <c r="E278" s="68">
        <v>5466</v>
      </c>
      <c r="F278" s="68">
        <v>493</v>
      </c>
      <c r="G278" s="68">
        <v>-69</v>
      </c>
      <c r="H278" s="68">
        <v>0</v>
      </c>
      <c r="I278" s="68">
        <v>5890</v>
      </c>
      <c r="J278" s="68">
        <v>-6</v>
      </c>
      <c r="K278" s="68">
        <v>5884</v>
      </c>
      <c r="L278" s="68">
        <v>0</v>
      </c>
      <c r="M278" s="68">
        <v>5884</v>
      </c>
    </row>
    <row r="279" spans="1:13" x14ac:dyDescent="0.35">
      <c r="A279" s="12" t="s">
        <v>160</v>
      </c>
      <c r="B279" s="68">
        <v>11594</v>
      </c>
      <c r="C279" s="68">
        <v>1381</v>
      </c>
      <c r="D279" s="68">
        <v>-702</v>
      </c>
      <c r="E279" s="68">
        <v>12273</v>
      </c>
      <c r="F279" s="68">
        <v>314</v>
      </c>
      <c r="G279" s="68">
        <v>189</v>
      </c>
      <c r="H279" s="68">
        <v>0</v>
      </c>
      <c r="I279" s="68">
        <v>12776</v>
      </c>
      <c r="J279" s="68">
        <v>-7</v>
      </c>
      <c r="K279" s="68">
        <v>12769</v>
      </c>
      <c r="L279" s="68">
        <v>0</v>
      </c>
      <c r="M279" s="68">
        <v>12769</v>
      </c>
    </row>
    <row r="280" spans="1:13" x14ac:dyDescent="0.35">
      <c r="A280" s="12" t="s">
        <v>161</v>
      </c>
      <c r="B280" s="68">
        <v>-9320</v>
      </c>
      <c r="C280" s="68">
        <v>995</v>
      </c>
      <c r="D280" s="68">
        <v>-39</v>
      </c>
      <c r="E280" s="68">
        <v>-8364</v>
      </c>
      <c r="F280" s="68">
        <v>118</v>
      </c>
      <c r="G280" s="68">
        <v>-87</v>
      </c>
      <c r="H280" s="68">
        <v>0</v>
      </c>
      <c r="I280" s="68">
        <v>-8333</v>
      </c>
      <c r="J280" s="68">
        <v>-6</v>
      </c>
      <c r="K280" s="68">
        <v>-8339</v>
      </c>
      <c r="L280" s="68">
        <v>0</v>
      </c>
      <c r="M280" s="68">
        <v>-8339</v>
      </c>
    </row>
    <row r="281" spans="1:13" x14ac:dyDescent="0.35">
      <c r="A281" s="12" t="s">
        <v>162</v>
      </c>
      <c r="B281" s="68">
        <v>5620</v>
      </c>
      <c r="C281" s="68">
        <v>-244</v>
      </c>
      <c r="D281" s="68">
        <v>-68</v>
      </c>
      <c r="E281" s="68">
        <v>5308</v>
      </c>
      <c r="F281" s="68">
        <v>82</v>
      </c>
      <c r="G281" s="68">
        <v>-71</v>
      </c>
      <c r="H281" s="68">
        <v>0</v>
      </c>
      <c r="I281" s="68">
        <v>5319</v>
      </c>
      <c r="J281" s="68">
        <v>-6</v>
      </c>
      <c r="K281" s="68">
        <v>5313</v>
      </c>
      <c r="L281" s="68">
        <v>0</v>
      </c>
      <c r="M281" s="68">
        <v>5313</v>
      </c>
    </row>
    <row r="282" spans="1:13" x14ac:dyDescent="0.35">
      <c r="A282" s="12" t="s">
        <v>163</v>
      </c>
      <c r="B282" s="68">
        <v>12322</v>
      </c>
      <c r="C282" s="68">
        <v>154</v>
      </c>
      <c r="D282" s="68">
        <v>-316</v>
      </c>
      <c r="E282" s="68">
        <v>12160</v>
      </c>
      <c r="F282" s="68">
        <v>-26</v>
      </c>
      <c r="G282" s="68">
        <v>2</v>
      </c>
      <c r="H282" s="68">
        <v>0</v>
      </c>
      <c r="I282" s="68">
        <v>12136</v>
      </c>
      <c r="J282" s="68">
        <v>-7</v>
      </c>
      <c r="K282" s="68">
        <v>12129</v>
      </c>
      <c r="L282" s="68">
        <v>0</v>
      </c>
      <c r="M282" s="68">
        <v>12129</v>
      </c>
    </row>
    <row r="283" spans="1:13" x14ac:dyDescent="0.35">
      <c r="A283" s="12" t="s">
        <v>164</v>
      </c>
      <c r="B283" s="68">
        <v>-5970</v>
      </c>
      <c r="C283" s="68">
        <v>1042</v>
      </c>
      <c r="D283" s="68">
        <v>289</v>
      </c>
      <c r="E283" s="68">
        <v>-4639</v>
      </c>
      <c r="F283" s="68">
        <v>178</v>
      </c>
      <c r="G283" s="68">
        <v>27</v>
      </c>
      <c r="H283" s="68">
        <v>0</v>
      </c>
      <c r="I283" s="68">
        <v>-4434</v>
      </c>
      <c r="J283" s="68">
        <v>-7</v>
      </c>
      <c r="K283" s="68">
        <v>-4441</v>
      </c>
      <c r="L283" s="68">
        <v>0</v>
      </c>
      <c r="M283" s="68">
        <v>-4441</v>
      </c>
    </row>
    <row r="284" spans="1:13" x14ac:dyDescent="0.35">
      <c r="A284" s="12" t="s">
        <v>165</v>
      </c>
      <c r="B284" s="68">
        <v>10362</v>
      </c>
      <c r="C284" s="68">
        <v>-281</v>
      </c>
      <c r="D284" s="68">
        <v>-723</v>
      </c>
      <c r="E284" s="68">
        <v>9358</v>
      </c>
      <c r="F284" s="68">
        <v>-141</v>
      </c>
      <c r="G284" s="68">
        <v>68</v>
      </c>
      <c r="H284" s="68">
        <v>0</v>
      </c>
      <c r="I284" s="68">
        <v>9285</v>
      </c>
      <c r="J284" s="68">
        <v>-6</v>
      </c>
      <c r="K284" s="68">
        <v>9279</v>
      </c>
      <c r="L284" s="68">
        <v>0</v>
      </c>
      <c r="M284" s="68">
        <v>9279</v>
      </c>
    </row>
    <row r="285" spans="1:13" x14ac:dyDescent="0.35">
      <c r="A285" s="12" t="s">
        <v>166</v>
      </c>
      <c r="B285" s="68">
        <v>14905</v>
      </c>
      <c r="C285" s="68">
        <v>444</v>
      </c>
      <c r="D285" s="68">
        <v>-66</v>
      </c>
      <c r="E285" s="68">
        <v>15283</v>
      </c>
      <c r="F285" s="68">
        <v>307</v>
      </c>
      <c r="G285" s="68">
        <v>-57</v>
      </c>
      <c r="H285" s="68">
        <v>0</v>
      </c>
      <c r="I285" s="68">
        <v>15533</v>
      </c>
      <c r="J285" s="68">
        <v>-7</v>
      </c>
      <c r="K285" s="68">
        <v>15526</v>
      </c>
      <c r="L285" s="68">
        <v>0</v>
      </c>
      <c r="M285" s="68">
        <v>15526</v>
      </c>
    </row>
    <row r="286" spans="1:13" x14ac:dyDescent="0.35">
      <c r="A286" s="12" t="s">
        <v>167</v>
      </c>
      <c r="B286" s="68">
        <v>-20600</v>
      </c>
      <c r="C286" s="68">
        <v>1006</v>
      </c>
      <c r="D286" s="68">
        <v>-1655</v>
      </c>
      <c r="E286" s="68">
        <v>-21249</v>
      </c>
      <c r="F286" s="68">
        <v>519</v>
      </c>
      <c r="G286" s="68">
        <v>-199</v>
      </c>
      <c r="H286" s="68">
        <v>0</v>
      </c>
      <c r="I286" s="68">
        <v>-20929</v>
      </c>
      <c r="J286" s="68">
        <v>-6</v>
      </c>
      <c r="K286" s="68">
        <v>-20935</v>
      </c>
      <c r="L286" s="68">
        <v>0</v>
      </c>
      <c r="M286" s="68">
        <v>-20935</v>
      </c>
    </row>
    <row r="287" spans="1:13" x14ac:dyDescent="0.35">
      <c r="A287" s="12" t="s">
        <v>168</v>
      </c>
      <c r="B287" s="68">
        <v>2142</v>
      </c>
      <c r="C287" s="68">
        <v>-5</v>
      </c>
      <c r="D287" s="68">
        <v>35</v>
      </c>
      <c r="E287" s="68">
        <v>2172</v>
      </c>
      <c r="F287" s="68">
        <v>-110</v>
      </c>
      <c r="G287" s="68">
        <v>300</v>
      </c>
      <c r="H287" s="68">
        <v>0</v>
      </c>
      <c r="I287" s="68">
        <v>2362</v>
      </c>
      <c r="J287" s="68">
        <v>-6</v>
      </c>
      <c r="K287" s="68">
        <v>2356</v>
      </c>
      <c r="L287" s="68">
        <v>0</v>
      </c>
      <c r="M287" s="68">
        <v>2356</v>
      </c>
    </row>
    <row r="288" spans="1:13" x14ac:dyDescent="0.35">
      <c r="A288" s="12" t="s">
        <v>169</v>
      </c>
      <c r="B288" s="68">
        <v>13992</v>
      </c>
      <c r="C288" s="68">
        <v>1840</v>
      </c>
      <c r="D288" s="68">
        <v>-204</v>
      </c>
      <c r="E288" s="68">
        <v>15628</v>
      </c>
      <c r="F288" s="68">
        <v>186</v>
      </c>
      <c r="G288" s="68">
        <v>-73</v>
      </c>
      <c r="H288" s="68">
        <v>0</v>
      </c>
      <c r="I288" s="68">
        <v>15741</v>
      </c>
      <c r="J288" s="68">
        <v>-10</v>
      </c>
      <c r="K288" s="68">
        <v>15731</v>
      </c>
      <c r="L288" s="68">
        <v>0</v>
      </c>
      <c r="M288" s="68">
        <v>15731</v>
      </c>
    </row>
    <row r="289" spans="1:13" x14ac:dyDescent="0.35">
      <c r="A289" s="12" t="s">
        <v>170</v>
      </c>
      <c r="B289" s="68">
        <v>1885</v>
      </c>
      <c r="C289" s="68">
        <v>-3304</v>
      </c>
      <c r="D289" s="68">
        <v>116</v>
      </c>
      <c r="E289" s="68">
        <v>-1303</v>
      </c>
      <c r="F289" s="68">
        <v>291</v>
      </c>
      <c r="G289" s="68">
        <v>-153</v>
      </c>
      <c r="H289" s="68">
        <v>0</v>
      </c>
      <c r="I289" s="68">
        <v>-1165</v>
      </c>
      <c r="J289" s="68">
        <v>-10</v>
      </c>
      <c r="K289" s="68">
        <v>-1175</v>
      </c>
      <c r="L289" s="68">
        <v>0</v>
      </c>
      <c r="M289" s="68">
        <v>-1175</v>
      </c>
    </row>
    <row r="290" spans="1:13" x14ac:dyDescent="0.35">
      <c r="A290" s="12" t="s">
        <v>171</v>
      </c>
      <c r="B290" s="68">
        <v>9102</v>
      </c>
      <c r="C290" s="68">
        <v>-1578</v>
      </c>
      <c r="D290" s="68">
        <v>197</v>
      </c>
      <c r="E290" s="68">
        <v>7721</v>
      </c>
      <c r="F290" s="68">
        <v>-63</v>
      </c>
      <c r="G290" s="68">
        <v>74</v>
      </c>
      <c r="H290" s="68">
        <v>0</v>
      </c>
      <c r="I290" s="68">
        <v>7732</v>
      </c>
      <c r="J290" s="68">
        <v>-11</v>
      </c>
      <c r="K290" s="68">
        <v>7721</v>
      </c>
      <c r="L290" s="68">
        <v>0</v>
      </c>
      <c r="M290" s="68">
        <v>7721</v>
      </c>
    </row>
    <row r="291" spans="1:13" x14ac:dyDescent="0.35">
      <c r="A291" s="12" t="s">
        <v>172</v>
      </c>
      <c r="B291" s="68">
        <v>12367</v>
      </c>
      <c r="C291" s="68">
        <v>538</v>
      </c>
      <c r="D291" s="68">
        <v>37</v>
      </c>
      <c r="E291" s="68">
        <v>12942</v>
      </c>
      <c r="F291" s="68">
        <v>-357</v>
      </c>
      <c r="G291" s="68">
        <v>20</v>
      </c>
      <c r="H291" s="68">
        <v>0</v>
      </c>
      <c r="I291" s="68">
        <v>12605</v>
      </c>
      <c r="J291" s="68">
        <v>-10</v>
      </c>
      <c r="K291" s="68">
        <v>12595</v>
      </c>
      <c r="L291" s="68">
        <v>0</v>
      </c>
      <c r="M291" s="68">
        <v>12595</v>
      </c>
    </row>
    <row r="292" spans="1:13" x14ac:dyDescent="0.35">
      <c r="A292" s="12" t="s">
        <v>173</v>
      </c>
      <c r="B292" s="68">
        <v>-10043</v>
      </c>
      <c r="C292" s="68">
        <v>-383</v>
      </c>
      <c r="D292" s="68">
        <v>196</v>
      </c>
      <c r="E292" s="68">
        <v>-10230</v>
      </c>
      <c r="F292" s="68">
        <v>285</v>
      </c>
      <c r="G292" s="68">
        <v>-202</v>
      </c>
      <c r="H292" s="68">
        <v>0</v>
      </c>
      <c r="I292" s="68">
        <v>-10147</v>
      </c>
      <c r="J292" s="68">
        <v>-11</v>
      </c>
      <c r="K292" s="68">
        <v>-10158</v>
      </c>
      <c r="L292" s="68">
        <v>0</v>
      </c>
      <c r="M292" s="68">
        <v>-10158</v>
      </c>
    </row>
    <row r="293" spans="1:13" x14ac:dyDescent="0.35">
      <c r="A293" s="12" t="s">
        <v>174</v>
      </c>
      <c r="B293" s="68">
        <v>3850</v>
      </c>
      <c r="C293" s="68">
        <v>249</v>
      </c>
      <c r="D293" s="68">
        <v>-472</v>
      </c>
      <c r="E293" s="68">
        <v>3627</v>
      </c>
      <c r="F293" s="68">
        <v>-141</v>
      </c>
      <c r="G293" s="68">
        <v>232</v>
      </c>
      <c r="H293" s="68">
        <v>0</v>
      </c>
      <c r="I293" s="68">
        <v>3718</v>
      </c>
      <c r="J293" s="68">
        <v>-11</v>
      </c>
      <c r="K293" s="68">
        <v>3707</v>
      </c>
      <c r="L293" s="68">
        <v>0</v>
      </c>
      <c r="M293" s="68">
        <v>3707</v>
      </c>
    </row>
    <row r="294" spans="1:13" x14ac:dyDescent="0.35">
      <c r="A294" s="12" t="s">
        <v>175</v>
      </c>
      <c r="B294" s="68">
        <v>13522</v>
      </c>
      <c r="C294" s="68">
        <v>-598</v>
      </c>
      <c r="D294" s="68">
        <v>-761</v>
      </c>
      <c r="E294" s="68">
        <v>12163</v>
      </c>
      <c r="F294" s="68">
        <v>60</v>
      </c>
      <c r="G294" s="68">
        <v>33</v>
      </c>
      <c r="H294" s="68">
        <v>0</v>
      </c>
      <c r="I294" s="68">
        <v>12256</v>
      </c>
      <c r="J294" s="68">
        <v>-10</v>
      </c>
      <c r="K294" s="68">
        <v>12246</v>
      </c>
      <c r="L294" s="68">
        <v>0</v>
      </c>
      <c r="M294" s="68">
        <v>12246</v>
      </c>
    </row>
    <row r="295" spans="1:13" x14ac:dyDescent="0.35">
      <c r="A295" s="12" t="s">
        <v>176</v>
      </c>
      <c r="B295" s="68">
        <v>-7840</v>
      </c>
      <c r="C295" s="68">
        <v>1086</v>
      </c>
      <c r="D295" s="68">
        <v>96</v>
      </c>
      <c r="E295" s="68">
        <v>-6658</v>
      </c>
      <c r="F295" s="68">
        <v>-1141</v>
      </c>
      <c r="G295" s="68">
        <v>583</v>
      </c>
      <c r="H295" s="68">
        <v>0</v>
      </c>
      <c r="I295" s="68">
        <v>-7216</v>
      </c>
      <c r="J295" s="68">
        <v>-10</v>
      </c>
      <c r="K295" s="68">
        <v>-7226</v>
      </c>
      <c r="L295" s="68">
        <v>0</v>
      </c>
      <c r="M295" s="68">
        <v>-7226</v>
      </c>
    </row>
    <row r="296" spans="1:13" x14ac:dyDescent="0.35">
      <c r="A296" s="12" t="s">
        <v>177</v>
      </c>
      <c r="B296" s="68">
        <v>8577</v>
      </c>
      <c r="C296" s="68">
        <v>123</v>
      </c>
      <c r="D296" s="68">
        <v>-524</v>
      </c>
      <c r="E296" s="68">
        <v>8176</v>
      </c>
      <c r="F296" s="68">
        <v>-1620</v>
      </c>
      <c r="G296" s="68">
        <v>-44</v>
      </c>
      <c r="H296" s="68">
        <v>0</v>
      </c>
      <c r="I296" s="68">
        <v>6512</v>
      </c>
      <c r="J296" s="68">
        <v>-11</v>
      </c>
      <c r="K296" s="68">
        <v>6501</v>
      </c>
      <c r="L296" s="68">
        <v>0</v>
      </c>
      <c r="M296" s="68">
        <v>6501</v>
      </c>
    </row>
    <row r="297" spans="1:13" x14ac:dyDescent="0.35">
      <c r="A297" s="12" t="s">
        <v>178</v>
      </c>
      <c r="B297" s="68">
        <v>13493</v>
      </c>
      <c r="C297" s="68">
        <v>-104</v>
      </c>
      <c r="D297" s="68">
        <v>473</v>
      </c>
      <c r="E297" s="68">
        <v>13862</v>
      </c>
      <c r="F297" s="68">
        <v>-718</v>
      </c>
      <c r="G297" s="68">
        <v>-216</v>
      </c>
      <c r="H297" s="68">
        <v>0</v>
      </c>
      <c r="I297" s="68">
        <v>12928</v>
      </c>
      <c r="J297" s="68">
        <v>-10</v>
      </c>
      <c r="K297" s="68">
        <v>12918</v>
      </c>
      <c r="L297" s="68">
        <v>0</v>
      </c>
      <c r="M297" s="68">
        <v>12918</v>
      </c>
    </row>
    <row r="298" spans="1:13" x14ac:dyDescent="0.35">
      <c r="A298" s="12" t="s">
        <v>179</v>
      </c>
      <c r="B298" s="68">
        <v>-21357</v>
      </c>
      <c r="C298" s="68">
        <v>458</v>
      </c>
      <c r="D298" s="68">
        <v>-392</v>
      </c>
      <c r="E298" s="68">
        <v>-21291</v>
      </c>
      <c r="F298" s="68">
        <v>715</v>
      </c>
      <c r="G298" s="68">
        <v>201</v>
      </c>
      <c r="H298" s="68">
        <v>0</v>
      </c>
      <c r="I298" s="68">
        <v>-20375</v>
      </c>
      <c r="J298" s="68">
        <v>-10</v>
      </c>
      <c r="K298" s="68">
        <v>-20385</v>
      </c>
      <c r="L298" s="68">
        <v>0</v>
      </c>
      <c r="M298" s="68">
        <v>-20385</v>
      </c>
    </row>
    <row r="299" spans="1:13" x14ac:dyDescent="0.35">
      <c r="A299" s="12" t="s">
        <v>180</v>
      </c>
      <c r="B299" s="68">
        <v>-2837</v>
      </c>
      <c r="C299" s="68">
        <v>2056</v>
      </c>
      <c r="D299" s="68">
        <v>872</v>
      </c>
      <c r="E299" s="68">
        <v>91</v>
      </c>
      <c r="F299" s="68">
        <v>454</v>
      </c>
      <c r="G299" s="68">
        <v>300</v>
      </c>
      <c r="H299" s="68">
        <v>0</v>
      </c>
      <c r="I299" s="68">
        <v>845</v>
      </c>
      <c r="J299" s="68">
        <v>-11</v>
      </c>
      <c r="K299" s="68">
        <v>834</v>
      </c>
      <c r="L299" s="68">
        <v>0</v>
      </c>
      <c r="M299" s="68">
        <v>834</v>
      </c>
    </row>
    <row r="300" spans="1:13" x14ac:dyDescent="0.35">
      <c r="A300" s="12" t="s">
        <v>181</v>
      </c>
      <c r="B300" s="68">
        <v>16723</v>
      </c>
      <c r="C300" s="68">
        <v>1239</v>
      </c>
      <c r="D300" s="68">
        <v>-663</v>
      </c>
      <c r="E300" s="68">
        <v>17299</v>
      </c>
      <c r="F300" s="68">
        <v>1069</v>
      </c>
      <c r="G300" s="68">
        <v>-181</v>
      </c>
      <c r="H300" s="68">
        <v>0</v>
      </c>
      <c r="I300" s="68">
        <v>18187</v>
      </c>
      <c r="J300" s="68">
        <v>-10</v>
      </c>
      <c r="K300" s="68">
        <v>18177</v>
      </c>
      <c r="L300" s="68">
        <v>0</v>
      </c>
      <c r="M300" s="68">
        <v>18177</v>
      </c>
    </row>
    <row r="301" spans="1:13" x14ac:dyDescent="0.35">
      <c r="A301" s="12" t="s">
        <v>182</v>
      </c>
      <c r="B301" s="68">
        <v>-1176</v>
      </c>
      <c r="C301" s="68">
        <v>-3216</v>
      </c>
      <c r="D301" s="68">
        <v>347</v>
      </c>
      <c r="E301" s="68">
        <v>-4045</v>
      </c>
      <c r="F301" s="68">
        <v>334</v>
      </c>
      <c r="G301" s="68">
        <v>52</v>
      </c>
      <c r="H301" s="68">
        <v>0</v>
      </c>
      <c r="I301" s="68">
        <v>-3659</v>
      </c>
      <c r="J301" s="68">
        <v>-10</v>
      </c>
      <c r="K301" s="68">
        <v>-3669</v>
      </c>
      <c r="L301" s="68">
        <v>0</v>
      </c>
      <c r="M301" s="68">
        <v>-3669</v>
      </c>
    </row>
    <row r="302" spans="1:13" x14ac:dyDescent="0.35">
      <c r="A302" s="12" t="s">
        <v>183</v>
      </c>
      <c r="B302" s="68">
        <v>8895</v>
      </c>
      <c r="C302" s="68">
        <v>-2441</v>
      </c>
      <c r="D302" s="68">
        <v>268</v>
      </c>
      <c r="E302" s="68">
        <v>6722</v>
      </c>
      <c r="F302" s="68">
        <v>-765</v>
      </c>
      <c r="G302" s="68">
        <v>137</v>
      </c>
      <c r="H302" s="68">
        <v>0</v>
      </c>
      <c r="I302" s="68">
        <v>6094</v>
      </c>
      <c r="J302" s="68">
        <v>-9</v>
      </c>
      <c r="K302" s="68">
        <v>6085</v>
      </c>
      <c r="L302" s="68">
        <v>0</v>
      </c>
      <c r="M302" s="68">
        <v>6085</v>
      </c>
    </row>
    <row r="303" spans="1:13" x14ac:dyDescent="0.35">
      <c r="A303" s="12" t="s">
        <v>184</v>
      </c>
      <c r="B303" s="68">
        <v>9921</v>
      </c>
      <c r="C303" s="68">
        <v>-91</v>
      </c>
      <c r="D303" s="68">
        <v>462</v>
      </c>
      <c r="E303" s="68">
        <v>10292</v>
      </c>
      <c r="F303" s="68">
        <v>-157</v>
      </c>
      <c r="G303" s="68">
        <v>-161</v>
      </c>
      <c r="H303" s="68">
        <v>0</v>
      </c>
      <c r="I303" s="68">
        <v>9974</v>
      </c>
      <c r="J303" s="68">
        <v>-10</v>
      </c>
      <c r="K303" s="68">
        <v>9964</v>
      </c>
      <c r="L303" s="68">
        <v>0</v>
      </c>
      <c r="M303" s="68">
        <v>9964</v>
      </c>
    </row>
    <row r="304" spans="1:13" x14ac:dyDescent="0.35">
      <c r="A304" s="12" t="s">
        <v>185</v>
      </c>
      <c r="B304" s="68">
        <v>-13199</v>
      </c>
      <c r="C304" s="68">
        <v>33</v>
      </c>
      <c r="D304" s="68">
        <v>236</v>
      </c>
      <c r="E304" s="68">
        <v>-12930</v>
      </c>
      <c r="F304" s="68">
        <v>167</v>
      </c>
      <c r="G304" s="68">
        <v>71</v>
      </c>
      <c r="H304" s="68">
        <v>0</v>
      </c>
      <c r="I304" s="68">
        <v>-12692</v>
      </c>
      <c r="J304" s="68">
        <v>-9</v>
      </c>
      <c r="K304" s="68">
        <v>-12701</v>
      </c>
      <c r="L304" s="68">
        <v>0</v>
      </c>
      <c r="M304" s="68">
        <v>-12701</v>
      </c>
    </row>
    <row r="305" spans="1:13" x14ac:dyDescent="0.35">
      <c r="A305" s="12" t="s">
        <v>186</v>
      </c>
      <c r="B305" s="68">
        <v>6437</v>
      </c>
      <c r="C305" s="68">
        <v>620</v>
      </c>
      <c r="D305" s="68">
        <v>-1957</v>
      </c>
      <c r="E305" s="68">
        <v>5100</v>
      </c>
      <c r="F305" s="68">
        <v>-168</v>
      </c>
      <c r="G305" s="68">
        <v>232</v>
      </c>
      <c r="H305" s="68">
        <v>0</v>
      </c>
      <c r="I305" s="68">
        <v>5164</v>
      </c>
      <c r="J305" s="68">
        <v>-9</v>
      </c>
      <c r="K305" s="68">
        <v>5155</v>
      </c>
      <c r="L305" s="68">
        <v>0</v>
      </c>
      <c r="M305" s="68">
        <v>5155</v>
      </c>
    </row>
    <row r="306" spans="1:13" x14ac:dyDescent="0.35">
      <c r="A306" s="12" t="s">
        <v>187</v>
      </c>
      <c r="B306" s="68">
        <v>10293</v>
      </c>
      <c r="C306" s="68">
        <v>-2058</v>
      </c>
      <c r="D306" s="68">
        <v>24</v>
      </c>
      <c r="E306" s="68">
        <v>8259</v>
      </c>
      <c r="F306" s="68">
        <v>614</v>
      </c>
      <c r="G306" s="68">
        <v>-117</v>
      </c>
      <c r="H306" s="68">
        <v>0</v>
      </c>
      <c r="I306" s="68">
        <v>8756</v>
      </c>
      <c r="J306" s="68">
        <v>-10</v>
      </c>
      <c r="K306" s="68">
        <v>8746</v>
      </c>
      <c r="L306" s="68">
        <v>0</v>
      </c>
      <c r="M306" s="68">
        <v>8746</v>
      </c>
    </row>
    <row r="307" spans="1:13" x14ac:dyDescent="0.35">
      <c r="A307" s="12" t="s">
        <v>188</v>
      </c>
      <c r="B307" s="68">
        <v>-5287</v>
      </c>
      <c r="C307" s="68">
        <v>878</v>
      </c>
      <c r="D307" s="68">
        <v>-100</v>
      </c>
      <c r="E307" s="68">
        <v>-4509</v>
      </c>
      <c r="F307" s="68">
        <v>-406</v>
      </c>
      <c r="G307" s="68">
        <v>186</v>
      </c>
      <c r="H307" s="68">
        <v>0</v>
      </c>
      <c r="I307" s="68">
        <v>-4729</v>
      </c>
      <c r="J307" s="68">
        <v>-10</v>
      </c>
      <c r="K307" s="68">
        <v>-4739</v>
      </c>
      <c r="L307" s="68">
        <v>1369</v>
      </c>
      <c r="M307" s="68">
        <v>-3370</v>
      </c>
    </row>
    <row r="308" spans="1:13" x14ac:dyDescent="0.35">
      <c r="A308" s="12" t="s">
        <v>189</v>
      </c>
      <c r="B308" s="68">
        <v>9388</v>
      </c>
      <c r="C308" s="68">
        <v>424</v>
      </c>
      <c r="D308" s="68">
        <v>-296</v>
      </c>
      <c r="E308" s="68">
        <v>9516</v>
      </c>
      <c r="F308" s="68">
        <v>3</v>
      </c>
      <c r="G308" s="68">
        <v>18</v>
      </c>
      <c r="H308" s="68">
        <v>0</v>
      </c>
      <c r="I308" s="68">
        <v>9537</v>
      </c>
      <c r="J308" s="68">
        <v>-9</v>
      </c>
      <c r="K308" s="68">
        <v>9528</v>
      </c>
      <c r="L308" s="68">
        <v>689</v>
      </c>
      <c r="M308" s="68">
        <v>10217</v>
      </c>
    </row>
    <row r="309" spans="1:13" x14ac:dyDescent="0.35">
      <c r="A309" s="12" t="s">
        <v>190</v>
      </c>
      <c r="B309" s="68">
        <v>16582</v>
      </c>
      <c r="C309" s="68">
        <v>-146</v>
      </c>
      <c r="D309" s="68">
        <v>-118</v>
      </c>
      <c r="E309" s="68">
        <v>16318</v>
      </c>
      <c r="F309" s="68">
        <v>630</v>
      </c>
      <c r="G309" s="68">
        <v>-631</v>
      </c>
      <c r="H309" s="68">
        <v>0</v>
      </c>
      <c r="I309" s="68">
        <v>16317</v>
      </c>
      <c r="J309" s="68">
        <v>-10</v>
      </c>
      <c r="K309" s="68">
        <v>16307</v>
      </c>
      <c r="L309" s="68">
        <v>692</v>
      </c>
      <c r="M309" s="68">
        <v>16999</v>
      </c>
    </row>
    <row r="310" spans="1:13" x14ac:dyDescent="0.35">
      <c r="A310" s="12" t="s">
        <v>191</v>
      </c>
      <c r="B310" s="68">
        <v>-22725</v>
      </c>
      <c r="C310" s="68">
        <v>1370</v>
      </c>
      <c r="D310" s="68">
        <v>-738</v>
      </c>
      <c r="E310" s="68">
        <v>-22093</v>
      </c>
      <c r="F310" s="68">
        <v>-288</v>
      </c>
      <c r="G310" s="68">
        <v>293</v>
      </c>
      <c r="H310" s="68">
        <v>0</v>
      </c>
      <c r="I310" s="68">
        <v>-22088</v>
      </c>
      <c r="J310" s="68">
        <v>-9</v>
      </c>
      <c r="K310" s="68">
        <v>-22097</v>
      </c>
      <c r="L310" s="68">
        <v>-2306</v>
      </c>
      <c r="M310" s="68">
        <v>-24403</v>
      </c>
    </row>
    <row r="311" spans="1:13" x14ac:dyDescent="0.35">
      <c r="A311" s="12" t="s">
        <v>192</v>
      </c>
      <c r="B311" s="68">
        <v>1781</v>
      </c>
      <c r="C311" s="68">
        <v>2714</v>
      </c>
      <c r="D311" s="68">
        <v>29</v>
      </c>
      <c r="E311" s="68">
        <v>4524</v>
      </c>
      <c r="F311" s="68">
        <v>-342</v>
      </c>
      <c r="G311" s="68">
        <v>194</v>
      </c>
      <c r="H311" s="68">
        <v>0</v>
      </c>
      <c r="I311" s="68">
        <v>4376</v>
      </c>
      <c r="J311" s="68">
        <v>-9</v>
      </c>
      <c r="K311" s="68">
        <v>4367</v>
      </c>
      <c r="L311" s="68">
        <v>-638</v>
      </c>
      <c r="M311" s="68">
        <v>3729</v>
      </c>
    </row>
    <row r="312" spans="1:13" x14ac:dyDescent="0.35">
      <c r="A312" s="12" t="s">
        <v>193</v>
      </c>
      <c r="B312" s="68">
        <v>12353</v>
      </c>
      <c r="C312" s="68">
        <v>665</v>
      </c>
      <c r="D312" s="68">
        <v>-1010</v>
      </c>
      <c r="E312" s="68">
        <v>12008</v>
      </c>
      <c r="F312" s="68">
        <v>620</v>
      </c>
      <c r="G312" s="68">
        <v>-382</v>
      </c>
      <c r="H312" s="68">
        <v>0</v>
      </c>
      <c r="I312" s="68">
        <v>12246</v>
      </c>
      <c r="J312" s="68">
        <v>-69</v>
      </c>
      <c r="K312" s="68">
        <v>12177</v>
      </c>
      <c r="L312" s="68">
        <v>-81</v>
      </c>
      <c r="M312" s="68">
        <v>12096</v>
      </c>
    </row>
    <row r="313" spans="1:13" x14ac:dyDescent="0.35">
      <c r="A313" s="12" t="s">
        <v>194</v>
      </c>
      <c r="B313" s="68">
        <v>2348</v>
      </c>
      <c r="C313" s="68">
        <v>-2256</v>
      </c>
      <c r="D313" s="68">
        <v>115</v>
      </c>
      <c r="E313" s="68">
        <v>207</v>
      </c>
      <c r="F313" s="68">
        <v>-394</v>
      </c>
      <c r="G313" s="68">
        <v>400</v>
      </c>
      <c r="H313" s="68">
        <v>0</v>
      </c>
      <c r="I313" s="68">
        <v>213</v>
      </c>
      <c r="J313" s="68">
        <v>-69</v>
      </c>
      <c r="K313" s="68">
        <v>144</v>
      </c>
      <c r="L313" s="68">
        <v>-2138</v>
      </c>
      <c r="M313" s="68">
        <v>-1994</v>
      </c>
    </row>
    <row r="314" spans="1:13" x14ac:dyDescent="0.35">
      <c r="A314" s="12" t="s">
        <v>195</v>
      </c>
      <c r="B314" s="68">
        <v>13549</v>
      </c>
      <c r="C314" s="68">
        <v>-1153</v>
      </c>
      <c r="D314" s="68">
        <v>-491</v>
      </c>
      <c r="E314" s="68">
        <v>11905</v>
      </c>
      <c r="F314" s="68">
        <v>199</v>
      </c>
      <c r="G314" s="68">
        <v>-191</v>
      </c>
      <c r="H314" s="68">
        <v>0</v>
      </c>
      <c r="I314" s="68">
        <v>11913</v>
      </c>
      <c r="J314" s="68">
        <v>-69</v>
      </c>
      <c r="K314" s="68">
        <v>11844</v>
      </c>
      <c r="L314" s="68">
        <v>-1607</v>
      </c>
      <c r="M314" s="68">
        <v>10237</v>
      </c>
    </row>
    <row r="315" spans="1:13" x14ac:dyDescent="0.35">
      <c r="A315" s="12" t="s">
        <v>196</v>
      </c>
      <c r="B315" s="68">
        <v>14965</v>
      </c>
      <c r="C315" s="68">
        <v>-1075</v>
      </c>
      <c r="D315" s="68">
        <v>165</v>
      </c>
      <c r="E315" s="68">
        <v>14055</v>
      </c>
      <c r="F315" s="68">
        <v>280</v>
      </c>
      <c r="G315" s="68">
        <v>-180</v>
      </c>
      <c r="H315" s="68">
        <v>0</v>
      </c>
      <c r="I315" s="68">
        <v>14155</v>
      </c>
      <c r="J315" s="68">
        <v>-69</v>
      </c>
      <c r="K315" s="68">
        <v>14086</v>
      </c>
      <c r="L315" s="68">
        <v>-1990</v>
      </c>
      <c r="M315" s="68">
        <v>12096</v>
      </c>
    </row>
    <row r="316" spans="1:13" x14ac:dyDescent="0.35">
      <c r="A316" s="12" t="s">
        <v>197</v>
      </c>
      <c r="B316" s="68">
        <v>-12869</v>
      </c>
      <c r="C316" s="68">
        <v>259</v>
      </c>
      <c r="D316" s="68">
        <v>-33</v>
      </c>
      <c r="E316" s="68">
        <v>-12643</v>
      </c>
      <c r="F316" s="68">
        <v>320</v>
      </c>
      <c r="G316" s="68">
        <v>-45</v>
      </c>
      <c r="H316" s="68">
        <v>0</v>
      </c>
      <c r="I316" s="68">
        <v>-12368</v>
      </c>
      <c r="J316" s="68">
        <v>-69</v>
      </c>
      <c r="K316" s="68">
        <v>-12437</v>
      </c>
      <c r="L316" s="68">
        <v>-1594</v>
      </c>
      <c r="M316" s="68">
        <v>-14031</v>
      </c>
    </row>
    <row r="317" spans="1:13" x14ac:dyDescent="0.35">
      <c r="A317" s="12" t="s">
        <v>198</v>
      </c>
      <c r="B317" s="68">
        <v>11578</v>
      </c>
      <c r="C317" s="68">
        <v>38</v>
      </c>
      <c r="D317" s="68">
        <v>-537</v>
      </c>
      <c r="E317" s="68">
        <v>11079</v>
      </c>
      <c r="F317" s="68">
        <v>762</v>
      </c>
      <c r="G317" s="68">
        <v>-57</v>
      </c>
      <c r="H317" s="68">
        <v>0</v>
      </c>
      <c r="I317" s="68">
        <v>11784</v>
      </c>
      <c r="J317" s="68">
        <v>-70</v>
      </c>
      <c r="K317" s="68">
        <v>11714</v>
      </c>
      <c r="L317" s="68">
        <v>3020</v>
      </c>
      <c r="M317" s="68">
        <v>14734</v>
      </c>
    </row>
    <row r="318" spans="1:13" x14ac:dyDescent="0.35">
      <c r="A318" s="12" t="s">
        <v>199</v>
      </c>
      <c r="B318" s="68">
        <v>38903</v>
      </c>
      <c r="C318" s="68">
        <v>-365</v>
      </c>
      <c r="D318" s="68">
        <v>-140</v>
      </c>
      <c r="E318" s="68">
        <v>38398</v>
      </c>
      <c r="F318" s="68">
        <v>1623</v>
      </c>
      <c r="G318" s="68">
        <v>-62</v>
      </c>
      <c r="H318" s="68">
        <v>0</v>
      </c>
      <c r="I318" s="68">
        <v>39959</v>
      </c>
      <c r="J318" s="68">
        <v>-69</v>
      </c>
      <c r="K318" s="68">
        <v>39890</v>
      </c>
      <c r="L318" s="68">
        <v>1252</v>
      </c>
      <c r="M318" s="68">
        <v>41142</v>
      </c>
    </row>
    <row r="319" spans="1:13" x14ac:dyDescent="0.35">
      <c r="A319" s="12" t="s">
        <v>200</v>
      </c>
      <c r="B319" s="68">
        <v>7374</v>
      </c>
      <c r="C319" s="68">
        <v>672</v>
      </c>
      <c r="D319" s="68">
        <v>-406</v>
      </c>
      <c r="E319" s="68">
        <v>7640</v>
      </c>
      <c r="F319" s="68">
        <v>-97</v>
      </c>
      <c r="G319" s="68">
        <v>225</v>
      </c>
      <c r="H319" s="68">
        <v>0</v>
      </c>
      <c r="I319" s="68">
        <v>7768</v>
      </c>
      <c r="J319" s="68">
        <v>-129</v>
      </c>
      <c r="K319" s="68">
        <v>7639</v>
      </c>
      <c r="L319" s="68">
        <v>36544</v>
      </c>
      <c r="M319" s="68">
        <v>44183</v>
      </c>
    </row>
    <row r="320" spans="1:13" x14ac:dyDescent="0.35">
      <c r="A320" s="12" t="s">
        <v>201</v>
      </c>
      <c r="B320" s="68">
        <v>12225</v>
      </c>
      <c r="C320" s="68">
        <v>628</v>
      </c>
      <c r="D320" s="68">
        <v>58</v>
      </c>
      <c r="E320" s="68">
        <v>12911</v>
      </c>
      <c r="F320" s="68">
        <v>601</v>
      </c>
      <c r="G320" s="68">
        <v>24</v>
      </c>
      <c r="H320" s="68">
        <v>0</v>
      </c>
      <c r="I320" s="68">
        <v>13536</v>
      </c>
      <c r="J320" s="68">
        <v>-129</v>
      </c>
      <c r="K320" s="68">
        <v>13407</v>
      </c>
      <c r="L320" s="68">
        <v>30712</v>
      </c>
      <c r="M320" s="68">
        <v>44119</v>
      </c>
    </row>
    <row r="321" spans="1:13" x14ac:dyDescent="0.35">
      <c r="A321" s="12" t="s">
        <v>202</v>
      </c>
      <c r="B321" s="68">
        <v>47310</v>
      </c>
      <c r="C321" s="68">
        <v>1821</v>
      </c>
      <c r="D321" s="68">
        <v>-322</v>
      </c>
      <c r="E321" s="68">
        <v>48809</v>
      </c>
      <c r="F321" s="68">
        <v>1288</v>
      </c>
      <c r="G321" s="68">
        <v>-308</v>
      </c>
      <c r="H321" s="68">
        <v>0</v>
      </c>
      <c r="I321" s="68">
        <v>49789</v>
      </c>
      <c r="J321" s="68">
        <v>-129</v>
      </c>
      <c r="K321" s="68">
        <v>49660</v>
      </c>
      <c r="L321" s="68">
        <v>6023</v>
      </c>
      <c r="M321" s="68">
        <v>55683</v>
      </c>
    </row>
    <row r="322" spans="1:13" x14ac:dyDescent="0.35">
      <c r="A322" s="12" t="s">
        <v>203</v>
      </c>
      <c r="B322" s="68">
        <v>-4277</v>
      </c>
      <c r="C322" s="68">
        <v>498</v>
      </c>
      <c r="D322" s="68">
        <v>1552</v>
      </c>
      <c r="E322" s="68">
        <v>-2227</v>
      </c>
      <c r="F322" s="68">
        <v>979</v>
      </c>
      <c r="G322" s="68">
        <v>-11</v>
      </c>
      <c r="H322" s="68">
        <v>0</v>
      </c>
      <c r="I322" s="68">
        <v>-1259</v>
      </c>
      <c r="J322" s="68">
        <v>-129</v>
      </c>
      <c r="K322" s="68">
        <v>-1388</v>
      </c>
      <c r="L322" s="68">
        <v>-29840</v>
      </c>
      <c r="M322" s="68">
        <v>-31228</v>
      </c>
    </row>
    <row r="323" spans="1:13" x14ac:dyDescent="0.35">
      <c r="A323" s="12" t="s">
        <v>204</v>
      </c>
      <c r="B323" s="68">
        <v>5004</v>
      </c>
      <c r="C323" s="68">
        <v>2487</v>
      </c>
      <c r="D323" s="68">
        <v>-306</v>
      </c>
      <c r="E323" s="68">
        <v>7185</v>
      </c>
      <c r="F323" s="68">
        <v>501</v>
      </c>
      <c r="G323" s="68">
        <v>356</v>
      </c>
      <c r="H323" s="68">
        <v>0</v>
      </c>
      <c r="I323" s="68">
        <v>8042</v>
      </c>
      <c r="J323" s="68">
        <v>-129</v>
      </c>
      <c r="K323" s="68">
        <v>7913</v>
      </c>
      <c r="L323" s="68">
        <v>-12812</v>
      </c>
      <c r="M323" s="68">
        <v>-4899</v>
      </c>
    </row>
    <row r="324" spans="1:13" x14ac:dyDescent="0.35">
      <c r="A324" s="12" t="s">
        <v>205</v>
      </c>
      <c r="B324" s="68">
        <v>27719</v>
      </c>
      <c r="C324" s="68">
        <v>2429</v>
      </c>
      <c r="D324" s="68">
        <v>212</v>
      </c>
      <c r="E324" s="68">
        <v>30360</v>
      </c>
      <c r="F324" s="68">
        <v>845</v>
      </c>
      <c r="G324" s="68">
        <v>62</v>
      </c>
      <c r="H324" s="68">
        <v>0</v>
      </c>
      <c r="I324" s="68">
        <v>31267</v>
      </c>
      <c r="J324" s="68">
        <v>171</v>
      </c>
      <c r="K324" s="68">
        <v>31438</v>
      </c>
      <c r="L324" s="68">
        <v>-13574</v>
      </c>
      <c r="M324" s="68">
        <v>17864</v>
      </c>
    </row>
    <row r="325" spans="1:13" x14ac:dyDescent="0.35">
      <c r="A325" s="12" t="s">
        <v>206</v>
      </c>
      <c r="B325" s="68">
        <v>11151</v>
      </c>
      <c r="C325" s="68">
        <v>-3254</v>
      </c>
      <c r="D325" s="68">
        <v>475</v>
      </c>
      <c r="E325" s="68">
        <v>8372</v>
      </c>
      <c r="F325" s="68">
        <v>216</v>
      </c>
      <c r="G325" s="68">
        <v>108</v>
      </c>
      <c r="H325" s="68">
        <v>0</v>
      </c>
      <c r="I325" s="68">
        <v>8696</v>
      </c>
      <c r="J325" s="68">
        <v>431</v>
      </c>
      <c r="K325" s="68">
        <v>9127</v>
      </c>
      <c r="L325" s="68">
        <v>-13002</v>
      </c>
      <c r="M325" s="68">
        <v>-3875</v>
      </c>
    </row>
    <row r="326" spans="1:13" x14ac:dyDescent="0.35">
      <c r="A326" s="12" t="s">
        <v>207</v>
      </c>
      <c r="B326" s="68">
        <v>20368</v>
      </c>
      <c r="C326" s="68">
        <v>-2125</v>
      </c>
      <c r="D326" s="68">
        <v>198</v>
      </c>
      <c r="E326" s="68">
        <v>18441</v>
      </c>
      <c r="F326" s="68">
        <v>371</v>
      </c>
      <c r="G326" s="68">
        <v>-132</v>
      </c>
      <c r="H326" s="68">
        <v>0</v>
      </c>
      <c r="I326" s="68">
        <v>18680</v>
      </c>
      <c r="J326" s="68">
        <v>193</v>
      </c>
      <c r="K326" s="68">
        <v>18873</v>
      </c>
      <c r="L326" s="68">
        <v>-12720</v>
      </c>
      <c r="M326" s="68">
        <v>6153</v>
      </c>
    </row>
    <row r="327" spans="1:13" x14ac:dyDescent="0.35">
      <c r="A327" s="12" t="s">
        <v>208</v>
      </c>
      <c r="B327" s="68">
        <v>22485</v>
      </c>
      <c r="C327" s="68">
        <v>434</v>
      </c>
      <c r="D327" s="68">
        <v>86</v>
      </c>
      <c r="E327" s="68">
        <v>23005</v>
      </c>
      <c r="F327" s="68">
        <v>323</v>
      </c>
      <c r="G327" s="68">
        <v>-50</v>
      </c>
      <c r="H327" s="68">
        <v>0</v>
      </c>
      <c r="I327" s="68">
        <v>23278</v>
      </c>
      <c r="J327" s="68">
        <v>-477</v>
      </c>
      <c r="K327" s="68">
        <v>22801</v>
      </c>
      <c r="L327" s="68">
        <v>-13083</v>
      </c>
      <c r="M327" s="68">
        <v>9718</v>
      </c>
    </row>
    <row r="328" spans="1:13" x14ac:dyDescent="0.35">
      <c r="A328" s="12" t="s">
        <v>209</v>
      </c>
      <c r="B328" s="68">
        <v>2405</v>
      </c>
      <c r="C328" s="68">
        <v>523</v>
      </c>
      <c r="D328" s="68">
        <v>57</v>
      </c>
      <c r="E328" s="68">
        <v>2985</v>
      </c>
      <c r="F328" s="68">
        <v>536</v>
      </c>
      <c r="G328" s="68">
        <v>-274</v>
      </c>
      <c r="H328" s="68">
        <v>0</v>
      </c>
      <c r="I328" s="68">
        <v>3247</v>
      </c>
      <c r="J328" s="68">
        <v>183</v>
      </c>
      <c r="K328" s="68">
        <v>3430</v>
      </c>
      <c r="L328" s="68">
        <v>2482</v>
      </c>
      <c r="M328" s="68">
        <v>5912</v>
      </c>
    </row>
    <row r="329" spans="1:13" x14ac:dyDescent="0.35">
      <c r="A329" s="12" t="s">
        <v>210</v>
      </c>
      <c r="B329" s="68">
        <v>11628</v>
      </c>
      <c r="C329" s="68">
        <v>456</v>
      </c>
      <c r="D329" s="68">
        <v>-572</v>
      </c>
      <c r="E329" s="68">
        <v>11512</v>
      </c>
      <c r="F329" s="68">
        <v>223</v>
      </c>
      <c r="G329" s="68">
        <v>123</v>
      </c>
      <c r="H329" s="68">
        <v>0</v>
      </c>
      <c r="I329" s="68">
        <v>11858</v>
      </c>
      <c r="J329" s="68">
        <v>0</v>
      </c>
      <c r="K329" s="68">
        <v>11858</v>
      </c>
      <c r="L329" s="68">
        <v>2493</v>
      </c>
      <c r="M329" s="68">
        <v>14351</v>
      </c>
    </row>
    <row r="330" spans="1:13" x14ac:dyDescent="0.35">
      <c r="A330" s="12" t="s">
        <v>211</v>
      </c>
      <c r="B330" s="68">
        <v>23194</v>
      </c>
      <c r="C330" s="68">
        <v>-533</v>
      </c>
      <c r="D330" s="68">
        <v>-55</v>
      </c>
      <c r="E330" s="68">
        <v>22606</v>
      </c>
      <c r="F330" s="68">
        <v>206</v>
      </c>
      <c r="G330" s="68">
        <v>75</v>
      </c>
      <c r="H330" s="68">
        <v>0</v>
      </c>
      <c r="I330" s="68">
        <v>22887</v>
      </c>
      <c r="J330" s="68">
        <v>-1485</v>
      </c>
      <c r="K330" s="68">
        <v>21402</v>
      </c>
      <c r="L330" s="68">
        <v>2376</v>
      </c>
      <c r="M330" s="68">
        <v>23778</v>
      </c>
    </row>
    <row r="331" spans="1:13" x14ac:dyDescent="0.35">
      <c r="A331" s="12" t="s">
        <v>212</v>
      </c>
      <c r="B331" s="68">
        <v>5453</v>
      </c>
      <c r="C331" s="68">
        <v>1089</v>
      </c>
      <c r="D331" s="68">
        <v>-90</v>
      </c>
      <c r="E331" s="68">
        <v>6452</v>
      </c>
      <c r="F331" s="68">
        <v>553</v>
      </c>
      <c r="G331" s="68">
        <v>-113</v>
      </c>
      <c r="H331" s="68">
        <v>0</v>
      </c>
      <c r="I331" s="68">
        <v>6892</v>
      </c>
      <c r="J331" s="68">
        <v>363</v>
      </c>
      <c r="K331" s="68">
        <v>7255</v>
      </c>
      <c r="L331" s="68">
        <v>2190</v>
      </c>
      <c r="M331" s="68">
        <v>9445</v>
      </c>
    </row>
    <row r="332" spans="1:13" x14ac:dyDescent="0.35">
      <c r="A332" s="12" t="s">
        <v>213</v>
      </c>
      <c r="B332" s="68">
        <v>13966</v>
      </c>
      <c r="C332" s="68">
        <v>1294</v>
      </c>
      <c r="D332" s="68">
        <v>321</v>
      </c>
      <c r="E332" s="68">
        <v>15581</v>
      </c>
      <c r="F332" s="68">
        <v>132</v>
      </c>
      <c r="G332" s="68">
        <v>96</v>
      </c>
      <c r="H332" s="68">
        <v>0</v>
      </c>
      <c r="I332" s="68">
        <v>15809</v>
      </c>
      <c r="J332" s="68">
        <v>301</v>
      </c>
      <c r="K332" s="68">
        <v>16110</v>
      </c>
      <c r="L332" s="68">
        <v>2413</v>
      </c>
      <c r="M332" s="68">
        <v>18523</v>
      </c>
    </row>
    <row r="333" spans="1:13" x14ac:dyDescent="0.35">
      <c r="A333" s="12" t="s">
        <v>214</v>
      </c>
      <c r="B333" s="68">
        <v>57759</v>
      </c>
      <c r="C333" s="68">
        <v>720</v>
      </c>
      <c r="D333" s="68">
        <v>-390</v>
      </c>
      <c r="E333" s="68">
        <v>58089</v>
      </c>
      <c r="F333" s="68">
        <v>215</v>
      </c>
      <c r="G333" s="68">
        <v>-131</v>
      </c>
      <c r="H333" s="68">
        <v>0</v>
      </c>
      <c r="I333" s="68">
        <v>58173</v>
      </c>
      <c r="J333" s="68">
        <v>-1520</v>
      </c>
      <c r="K333" s="68">
        <v>56653</v>
      </c>
      <c r="L333" s="68">
        <v>-35152</v>
      </c>
      <c r="M333" s="68">
        <v>21501</v>
      </c>
    </row>
    <row r="334" spans="1:13" x14ac:dyDescent="0.35">
      <c r="A334" s="12" t="s">
        <v>215</v>
      </c>
      <c r="B334" s="68">
        <v>-2540</v>
      </c>
      <c r="C334" s="68">
        <v>960</v>
      </c>
      <c r="D334" s="68">
        <v>35</v>
      </c>
      <c r="E334" s="68">
        <v>-1545</v>
      </c>
      <c r="F334" s="68">
        <v>351</v>
      </c>
      <c r="G334" s="68">
        <v>-296</v>
      </c>
      <c r="H334" s="68">
        <v>0</v>
      </c>
      <c r="I334" s="68">
        <v>-1490</v>
      </c>
      <c r="J334" s="68">
        <v>122</v>
      </c>
      <c r="K334" s="68">
        <v>-1368</v>
      </c>
      <c r="L334" s="68">
        <v>-14989</v>
      </c>
      <c r="M334" s="68">
        <v>-16357</v>
      </c>
    </row>
    <row r="335" spans="1:13" x14ac:dyDescent="0.35">
      <c r="A335" s="12" t="s">
        <v>216</v>
      </c>
      <c r="B335" s="68">
        <v>5778</v>
      </c>
      <c r="C335" s="68">
        <v>2767</v>
      </c>
      <c r="D335" s="68">
        <v>-83</v>
      </c>
      <c r="E335" s="68">
        <v>8462</v>
      </c>
      <c r="F335" s="68">
        <v>-397</v>
      </c>
      <c r="G335" s="68">
        <v>396</v>
      </c>
      <c r="H335" s="68">
        <v>0</v>
      </c>
      <c r="I335" s="68">
        <v>8461</v>
      </c>
      <c r="J335" s="68">
        <v>8</v>
      </c>
      <c r="K335" s="68">
        <v>8469</v>
      </c>
      <c r="L335" s="68">
        <v>-14875</v>
      </c>
      <c r="M335" s="68">
        <v>-6406</v>
      </c>
    </row>
    <row r="336" spans="1:13" x14ac:dyDescent="0.35">
      <c r="A336" s="12" t="s">
        <v>217</v>
      </c>
      <c r="B336" s="68">
        <v>26945</v>
      </c>
      <c r="C336" s="68">
        <v>1806</v>
      </c>
      <c r="D336" s="68">
        <v>-350</v>
      </c>
      <c r="E336" s="68">
        <v>28401</v>
      </c>
      <c r="F336" s="68">
        <v>710</v>
      </c>
      <c r="G336" s="68">
        <v>-540</v>
      </c>
      <c r="H336" s="68">
        <v>0</v>
      </c>
      <c r="I336" s="68">
        <v>28571</v>
      </c>
      <c r="J336" s="68">
        <v>-2404</v>
      </c>
      <c r="K336" s="68">
        <v>26167</v>
      </c>
      <c r="L336" s="68">
        <v>-14561</v>
      </c>
      <c r="M336" s="68">
        <v>11606</v>
      </c>
    </row>
    <row r="337" spans="1:13" x14ac:dyDescent="0.35">
      <c r="A337" s="12" t="s">
        <v>218</v>
      </c>
      <c r="B337" s="68">
        <v>9149</v>
      </c>
      <c r="C337" s="68">
        <v>-2265</v>
      </c>
      <c r="D337" s="68">
        <v>-268</v>
      </c>
      <c r="E337" s="68">
        <v>6616</v>
      </c>
      <c r="F337" s="68">
        <v>-657</v>
      </c>
      <c r="G337" s="68">
        <v>450</v>
      </c>
      <c r="H337" s="68">
        <v>0</v>
      </c>
      <c r="I337" s="68">
        <v>6409</v>
      </c>
      <c r="J337" s="68">
        <v>34</v>
      </c>
      <c r="K337" s="68">
        <v>6443</v>
      </c>
      <c r="L337" s="68">
        <v>-15476</v>
      </c>
      <c r="M337" s="68">
        <v>-9033</v>
      </c>
    </row>
    <row r="338" spans="1:13" x14ac:dyDescent="0.35">
      <c r="A338" s="12" t="s">
        <v>219</v>
      </c>
      <c r="B338" s="68">
        <v>17566</v>
      </c>
      <c r="C338" s="68">
        <v>-1332</v>
      </c>
      <c r="D338" s="68">
        <v>-1811</v>
      </c>
      <c r="E338" s="68">
        <v>14423</v>
      </c>
      <c r="F338" s="68">
        <v>18</v>
      </c>
      <c r="G338" s="68">
        <v>-76</v>
      </c>
      <c r="H338" s="68">
        <v>0</v>
      </c>
      <c r="I338" s="68">
        <v>14365</v>
      </c>
      <c r="J338" s="68">
        <v>212</v>
      </c>
      <c r="K338" s="68">
        <v>14577</v>
      </c>
      <c r="L338" s="68">
        <v>-15248</v>
      </c>
      <c r="M338" s="68">
        <v>-671</v>
      </c>
    </row>
    <row r="339" spans="1:13" x14ac:dyDescent="0.35">
      <c r="A339" s="12" t="s">
        <v>220</v>
      </c>
      <c r="B339" s="68">
        <v>23600</v>
      </c>
      <c r="C339" s="68">
        <v>-1144</v>
      </c>
      <c r="D339" s="68">
        <v>-176</v>
      </c>
      <c r="E339" s="68">
        <v>22280</v>
      </c>
      <c r="F339" s="68">
        <v>-299</v>
      </c>
      <c r="G339" s="68">
        <v>-29</v>
      </c>
      <c r="H339" s="68">
        <v>0</v>
      </c>
      <c r="I339" s="68">
        <v>21952</v>
      </c>
      <c r="J339" s="68">
        <v>-1530</v>
      </c>
      <c r="K339" s="68">
        <v>20422</v>
      </c>
      <c r="L339" s="68">
        <v>-13848</v>
      </c>
      <c r="M339" s="68">
        <v>6574</v>
      </c>
    </row>
    <row r="340" spans="1:13" x14ac:dyDescent="0.35">
      <c r="A340" s="12" t="s">
        <v>221</v>
      </c>
      <c r="B340" s="68">
        <v>-3370</v>
      </c>
      <c r="C340" s="68">
        <v>642</v>
      </c>
      <c r="D340" s="68">
        <v>-33</v>
      </c>
      <c r="E340" s="68">
        <v>-2761</v>
      </c>
      <c r="F340" s="68">
        <v>209</v>
      </c>
      <c r="G340" s="68">
        <v>-236</v>
      </c>
      <c r="H340" s="68">
        <v>0</v>
      </c>
      <c r="I340" s="68">
        <v>-2788</v>
      </c>
      <c r="J340" s="68">
        <v>63</v>
      </c>
      <c r="K340" s="68">
        <v>-2725</v>
      </c>
      <c r="L340" s="68">
        <v>-8756</v>
      </c>
      <c r="M340" s="68">
        <v>-11481</v>
      </c>
    </row>
    <row r="341" spans="1:13" x14ac:dyDescent="0.35">
      <c r="A341" s="12" t="s">
        <v>222</v>
      </c>
      <c r="B341" s="68">
        <v>5439</v>
      </c>
      <c r="C341" s="68">
        <v>664</v>
      </c>
      <c r="D341" s="68">
        <v>-447</v>
      </c>
      <c r="E341" s="68">
        <v>5656</v>
      </c>
      <c r="F341" s="68">
        <v>-50</v>
      </c>
      <c r="G341" s="68">
        <v>133</v>
      </c>
      <c r="H341" s="68">
        <v>0</v>
      </c>
      <c r="I341" s="68">
        <v>5739</v>
      </c>
      <c r="J341" s="68">
        <v>-36</v>
      </c>
      <c r="K341" s="68">
        <v>5703</v>
      </c>
      <c r="L341" s="68">
        <v>-8734</v>
      </c>
      <c r="M341" s="68">
        <v>-3031</v>
      </c>
    </row>
    <row r="342" spans="1:13" x14ac:dyDescent="0.35">
      <c r="A342" s="12" t="s">
        <v>223</v>
      </c>
      <c r="B342" s="68">
        <v>24689</v>
      </c>
      <c r="C342" s="68">
        <v>-1258</v>
      </c>
      <c r="D342" s="68">
        <v>-278</v>
      </c>
      <c r="E342" s="68">
        <v>23153</v>
      </c>
      <c r="F342" s="68">
        <v>106</v>
      </c>
      <c r="G342" s="68">
        <v>31</v>
      </c>
      <c r="H342" s="68">
        <v>0</v>
      </c>
      <c r="I342" s="68">
        <v>23290</v>
      </c>
      <c r="J342" s="68">
        <v>-2327</v>
      </c>
      <c r="K342" s="68">
        <v>20963</v>
      </c>
      <c r="L342" s="68">
        <v>-8738</v>
      </c>
      <c r="M342" s="68">
        <v>12225</v>
      </c>
    </row>
    <row r="343" spans="1:13" x14ac:dyDescent="0.35">
      <c r="A343" s="12" t="s">
        <v>224</v>
      </c>
      <c r="B343" s="68">
        <v>1101</v>
      </c>
      <c r="C343" s="68">
        <v>723</v>
      </c>
      <c r="D343" s="68">
        <v>130</v>
      </c>
      <c r="E343" s="68">
        <v>1954</v>
      </c>
      <c r="F343" s="68">
        <v>174</v>
      </c>
      <c r="G343" s="68">
        <v>29</v>
      </c>
      <c r="H343" s="68">
        <v>0</v>
      </c>
      <c r="I343" s="68">
        <v>2157</v>
      </c>
      <c r="J343" s="68">
        <v>82</v>
      </c>
      <c r="K343" s="68">
        <v>2239</v>
      </c>
      <c r="L343" s="68">
        <v>-8996</v>
      </c>
      <c r="M343" s="68">
        <v>-6757</v>
      </c>
    </row>
    <row r="344" spans="1:13" x14ac:dyDescent="0.35">
      <c r="A344" s="12" t="s">
        <v>225</v>
      </c>
      <c r="B344" s="68">
        <v>14909</v>
      </c>
      <c r="C344" s="68">
        <v>1563</v>
      </c>
      <c r="D344" s="68">
        <v>184</v>
      </c>
      <c r="E344" s="68">
        <v>16656</v>
      </c>
      <c r="F344" s="68">
        <v>474</v>
      </c>
      <c r="G344" s="68">
        <v>-213</v>
      </c>
      <c r="H344" s="68">
        <v>0</v>
      </c>
      <c r="I344" s="68">
        <v>16917</v>
      </c>
      <c r="J344" s="68">
        <v>92</v>
      </c>
      <c r="K344" s="68">
        <v>17009</v>
      </c>
      <c r="L344" s="68">
        <v>-8970</v>
      </c>
      <c r="M344" s="68">
        <v>8039</v>
      </c>
    </row>
    <row r="345" spans="1:13" x14ac:dyDescent="0.35">
      <c r="A345" s="12" t="s">
        <v>226</v>
      </c>
      <c r="B345" s="68">
        <v>27477</v>
      </c>
      <c r="C345" s="68">
        <v>-873</v>
      </c>
      <c r="D345" s="68">
        <v>353</v>
      </c>
      <c r="E345" s="68">
        <v>26957</v>
      </c>
      <c r="F345" s="68">
        <v>177</v>
      </c>
      <c r="G345" s="68">
        <v>-130</v>
      </c>
      <c r="H345" s="68">
        <v>0</v>
      </c>
      <c r="I345" s="68">
        <v>27004</v>
      </c>
      <c r="J345" s="68">
        <v>-1652</v>
      </c>
      <c r="K345" s="68">
        <v>25352</v>
      </c>
      <c r="L345" s="68">
        <v>-8994</v>
      </c>
      <c r="M345" s="68">
        <v>16358</v>
      </c>
    </row>
    <row r="346" spans="1:13" x14ac:dyDescent="0.35">
      <c r="A346" s="12" t="s">
        <v>227</v>
      </c>
      <c r="B346" s="68">
        <v>-16113</v>
      </c>
      <c r="C346" s="68">
        <v>669</v>
      </c>
      <c r="D346" s="68">
        <v>143</v>
      </c>
      <c r="E346" s="68">
        <v>-15301</v>
      </c>
      <c r="F346" s="68">
        <v>268</v>
      </c>
      <c r="G346" s="68">
        <v>-8</v>
      </c>
      <c r="H346" s="68">
        <v>0</v>
      </c>
      <c r="I346" s="68">
        <v>-15041</v>
      </c>
      <c r="J346" s="68">
        <v>50</v>
      </c>
      <c r="K346" s="68">
        <v>-14991</v>
      </c>
      <c r="L346" s="68">
        <v>-7804</v>
      </c>
      <c r="M346" s="68">
        <v>-22795</v>
      </c>
    </row>
    <row r="347" spans="1:13" x14ac:dyDescent="0.35">
      <c r="A347" s="12" t="s">
        <v>228</v>
      </c>
      <c r="B347" s="68">
        <v>3274</v>
      </c>
      <c r="C347" s="68">
        <v>2758</v>
      </c>
      <c r="D347" s="68">
        <v>239</v>
      </c>
      <c r="E347" s="68">
        <v>6271</v>
      </c>
      <c r="F347" s="68">
        <v>-120</v>
      </c>
      <c r="G347" s="68">
        <v>256</v>
      </c>
      <c r="H347" s="68">
        <v>0</v>
      </c>
      <c r="I347" s="68">
        <v>6407</v>
      </c>
      <c r="J347" s="68">
        <v>-42</v>
      </c>
      <c r="K347" s="68">
        <v>6365</v>
      </c>
      <c r="L347" s="68">
        <v>-7729</v>
      </c>
      <c r="M347" s="68">
        <v>-1364</v>
      </c>
    </row>
    <row r="348" spans="1:13" x14ac:dyDescent="0.35">
      <c r="A348" s="12" t="s">
        <v>229</v>
      </c>
      <c r="B348" s="68">
        <v>26292</v>
      </c>
      <c r="C348" s="68">
        <v>339</v>
      </c>
      <c r="D348" s="68">
        <v>6</v>
      </c>
      <c r="E348" s="68">
        <v>26637</v>
      </c>
      <c r="F348" s="68">
        <v>569</v>
      </c>
      <c r="G348" s="68">
        <v>-194</v>
      </c>
      <c r="H348" s="68">
        <v>0</v>
      </c>
      <c r="I348" s="68">
        <v>27012</v>
      </c>
      <c r="J348" s="68">
        <v>-2326</v>
      </c>
      <c r="K348" s="68">
        <v>24686</v>
      </c>
      <c r="L348" s="68">
        <v>-7891</v>
      </c>
      <c r="M348" s="68">
        <v>16795</v>
      </c>
    </row>
    <row r="349" spans="1:13" x14ac:dyDescent="0.35">
      <c r="A349" s="12" t="s">
        <v>230</v>
      </c>
      <c r="B349" s="68">
        <v>7024</v>
      </c>
      <c r="C349" s="68">
        <v>-3498</v>
      </c>
      <c r="D349" s="68">
        <v>-137</v>
      </c>
      <c r="E349" s="68">
        <v>3389</v>
      </c>
      <c r="F349" s="68">
        <v>366</v>
      </c>
      <c r="G349" s="68">
        <v>-332</v>
      </c>
      <c r="H349" s="68">
        <v>0</v>
      </c>
      <c r="I349" s="68">
        <v>3423</v>
      </c>
      <c r="J349" s="68">
        <v>3</v>
      </c>
      <c r="K349" s="68">
        <v>3426</v>
      </c>
      <c r="L349" s="68">
        <v>-7787</v>
      </c>
      <c r="M349" s="68">
        <v>-4361</v>
      </c>
    </row>
    <row r="350" spans="1:13" x14ac:dyDescent="0.35">
      <c r="A350" s="12" t="s">
        <v>231</v>
      </c>
      <c r="B350" s="68">
        <v>10151</v>
      </c>
      <c r="C350" s="68">
        <v>-614</v>
      </c>
      <c r="D350" s="68">
        <v>15</v>
      </c>
      <c r="E350" s="68">
        <v>9552</v>
      </c>
      <c r="F350" s="68">
        <v>117</v>
      </c>
      <c r="G350" s="68">
        <v>398</v>
      </c>
      <c r="H350" s="68">
        <v>0</v>
      </c>
      <c r="I350" s="68">
        <v>10067</v>
      </c>
      <c r="J350" s="68">
        <v>78</v>
      </c>
      <c r="K350" s="68">
        <v>10145</v>
      </c>
      <c r="L350" s="68">
        <v>-7456</v>
      </c>
      <c r="M350" s="68">
        <v>2689</v>
      </c>
    </row>
    <row r="351" spans="1:13" x14ac:dyDescent="0.35">
      <c r="A351" s="12" t="s">
        <v>232</v>
      </c>
      <c r="B351" s="68">
        <v>22821</v>
      </c>
      <c r="C351" s="68">
        <v>-583</v>
      </c>
      <c r="D351" s="68">
        <v>55</v>
      </c>
      <c r="E351" s="68">
        <v>22293</v>
      </c>
      <c r="F351" s="68">
        <v>-677</v>
      </c>
      <c r="G351" s="68">
        <v>-25</v>
      </c>
      <c r="H351" s="68">
        <v>0</v>
      </c>
      <c r="I351" s="68">
        <v>21591</v>
      </c>
      <c r="J351" s="68">
        <v>-2252</v>
      </c>
      <c r="K351" s="68">
        <v>19339</v>
      </c>
      <c r="L351" s="68">
        <v>-7703</v>
      </c>
      <c r="M351" s="68">
        <v>11636</v>
      </c>
    </row>
    <row r="352" spans="1:13" x14ac:dyDescent="0.35">
      <c r="A352" s="12" t="s">
        <v>233</v>
      </c>
      <c r="B352" s="68">
        <v>-5140</v>
      </c>
      <c r="C352" s="68">
        <v>-1464</v>
      </c>
      <c r="D352" s="68">
        <v>-99</v>
      </c>
      <c r="E352" s="68">
        <v>-6703</v>
      </c>
      <c r="F352" s="68">
        <v>602</v>
      </c>
      <c r="G352" s="68">
        <v>-238</v>
      </c>
      <c r="H352" s="68">
        <v>0</v>
      </c>
      <c r="I352" s="68">
        <v>-6339</v>
      </c>
      <c r="J352" s="68">
        <v>-290</v>
      </c>
      <c r="K352" s="68">
        <v>-6629</v>
      </c>
      <c r="L352" s="68">
        <v>-13743</v>
      </c>
      <c r="M352" s="68">
        <v>-20372</v>
      </c>
    </row>
    <row r="353" spans="1:13" x14ac:dyDescent="0.35">
      <c r="A353" s="12" t="s">
        <v>234</v>
      </c>
      <c r="B353" s="68">
        <v>9702</v>
      </c>
      <c r="C353" s="68">
        <v>1398</v>
      </c>
      <c r="D353" s="68">
        <v>-517</v>
      </c>
      <c r="E353" s="68">
        <v>10583</v>
      </c>
      <c r="F353" s="68">
        <v>119</v>
      </c>
      <c r="G353" s="68">
        <v>298</v>
      </c>
      <c r="H353" s="68">
        <v>0</v>
      </c>
      <c r="I353" s="68">
        <v>11000</v>
      </c>
      <c r="J353" s="68">
        <v>-77</v>
      </c>
      <c r="K353" s="68">
        <v>10923</v>
      </c>
      <c r="L353" s="68">
        <v>-13677</v>
      </c>
      <c r="M353" s="68">
        <v>-2754</v>
      </c>
    </row>
    <row r="354" spans="1:13" x14ac:dyDescent="0.35">
      <c r="A354" s="12" t="s">
        <v>235</v>
      </c>
      <c r="B354" s="68">
        <v>22044</v>
      </c>
      <c r="C354" s="68">
        <v>120</v>
      </c>
      <c r="D354" s="68">
        <v>104</v>
      </c>
      <c r="E354" s="68">
        <v>22268</v>
      </c>
      <c r="F354" s="68">
        <v>412</v>
      </c>
      <c r="G354" s="68">
        <v>-57</v>
      </c>
      <c r="H354" s="68">
        <v>0</v>
      </c>
      <c r="I354" s="68">
        <v>22623</v>
      </c>
      <c r="J354" s="68">
        <v>-3165</v>
      </c>
      <c r="K354" s="68">
        <v>19458</v>
      </c>
      <c r="L354" s="68">
        <v>-13727</v>
      </c>
      <c r="M354" s="68">
        <v>5731</v>
      </c>
    </row>
    <row r="355" spans="1:13" x14ac:dyDescent="0.35">
      <c r="A355" s="12" t="s">
        <v>236</v>
      </c>
      <c r="B355" s="68">
        <v>-3060</v>
      </c>
      <c r="C355" s="68">
        <v>1409</v>
      </c>
      <c r="D355" s="68">
        <v>-38</v>
      </c>
      <c r="E355" s="68">
        <v>-1689</v>
      </c>
      <c r="F355" s="68">
        <v>-125</v>
      </c>
      <c r="G355" s="68">
        <v>140</v>
      </c>
      <c r="H355" s="68">
        <v>0</v>
      </c>
      <c r="I355" s="68">
        <v>-1674</v>
      </c>
      <c r="J355" s="68">
        <v>110</v>
      </c>
      <c r="K355" s="68">
        <v>-1564</v>
      </c>
      <c r="L355" s="68">
        <v>-14265</v>
      </c>
      <c r="M355" s="68">
        <v>-15829</v>
      </c>
    </row>
    <row r="356" spans="1:13" x14ac:dyDescent="0.35">
      <c r="A356" s="12" t="s">
        <v>237</v>
      </c>
      <c r="B356" s="68">
        <v>9571</v>
      </c>
      <c r="C356" s="68">
        <v>489</v>
      </c>
      <c r="D356" s="68">
        <v>-244</v>
      </c>
      <c r="E356" s="68">
        <v>9816</v>
      </c>
      <c r="F356" s="68">
        <v>-36</v>
      </c>
      <c r="G356" s="68">
        <v>-87</v>
      </c>
      <c r="H356" s="68">
        <v>0</v>
      </c>
      <c r="I356" s="68">
        <v>9693</v>
      </c>
      <c r="J356" s="68">
        <v>105</v>
      </c>
      <c r="K356" s="68">
        <v>9798</v>
      </c>
      <c r="L356" s="68">
        <v>-14463</v>
      </c>
      <c r="M356" s="68">
        <v>-4665</v>
      </c>
    </row>
    <row r="357" spans="1:13" x14ac:dyDescent="0.35">
      <c r="A357" s="12" t="s">
        <v>238</v>
      </c>
      <c r="B357" s="68">
        <v>24131</v>
      </c>
      <c r="C357" s="68">
        <v>463</v>
      </c>
      <c r="D357" s="68">
        <v>-554</v>
      </c>
      <c r="E357" s="68">
        <v>24040</v>
      </c>
      <c r="F357" s="68">
        <v>249</v>
      </c>
      <c r="G357" s="68">
        <v>-220</v>
      </c>
      <c r="H357" s="68">
        <v>0</v>
      </c>
      <c r="I357" s="68">
        <v>24069</v>
      </c>
      <c r="J357" s="68">
        <v>-2241</v>
      </c>
      <c r="K357" s="68">
        <v>21828</v>
      </c>
      <c r="L357" s="68">
        <v>-14453</v>
      </c>
      <c r="M357" s="68">
        <v>7375</v>
      </c>
    </row>
    <row r="358" spans="1:13" x14ac:dyDescent="0.35">
      <c r="A358" s="12" t="s">
        <v>239</v>
      </c>
      <c r="B358" s="68">
        <v>-17022</v>
      </c>
      <c r="C358" s="68">
        <v>-429</v>
      </c>
      <c r="D358" s="68">
        <v>84</v>
      </c>
      <c r="E358" s="68">
        <v>-17367</v>
      </c>
      <c r="F358" s="68">
        <v>64</v>
      </c>
      <c r="G358" s="68">
        <v>257</v>
      </c>
      <c r="H358" s="68">
        <v>0</v>
      </c>
      <c r="I358" s="68">
        <v>-17046</v>
      </c>
      <c r="J358" s="68">
        <v>-269</v>
      </c>
      <c r="K358" s="68">
        <v>-17315</v>
      </c>
      <c r="L358" s="68">
        <v>-18337</v>
      </c>
      <c r="M358" s="68">
        <v>-35652</v>
      </c>
    </row>
    <row r="359" spans="1:13" x14ac:dyDescent="0.35">
      <c r="A359" s="12" t="s">
        <v>240</v>
      </c>
      <c r="B359" s="68">
        <v>5170</v>
      </c>
      <c r="C359" s="68">
        <v>1389</v>
      </c>
      <c r="D359" s="68">
        <v>17</v>
      </c>
      <c r="E359" s="68">
        <v>6576</v>
      </c>
      <c r="F359" s="68">
        <v>157</v>
      </c>
      <c r="G359" s="68">
        <v>164</v>
      </c>
      <c r="H359" s="68">
        <v>0</v>
      </c>
      <c r="I359" s="68">
        <v>6897</v>
      </c>
      <c r="J359" s="68">
        <v>-72</v>
      </c>
      <c r="K359" s="68">
        <v>6825</v>
      </c>
      <c r="L359" s="68">
        <v>-18283</v>
      </c>
      <c r="M359" s="68">
        <v>-11458</v>
      </c>
    </row>
    <row r="360" spans="1:13" x14ac:dyDescent="0.35">
      <c r="A360" s="12" t="s">
        <v>241</v>
      </c>
      <c r="B360" s="68">
        <v>32280</v>
      </c>
      <c r="C360" s="68">
        <v>9348</v>
      </c>
      <c r="D360" s="68">
        <v>-7479</v>
      </c>
      <c r="E360" s="68">
        <v>34149</v>
      </c>
      <c r="F360" s="68">
        <v>1138</v>
      </c>
      <c r="G360" s="68">
        <v>-533</v>
      </c>
      <c r="H360" s="68">
        <v>0</v>
      </c>
      <c r="I360" s="68">
        <v>34754</v>
      </c>
      <c r="J360" s="68">
        <v>-3182</v>
      </c>
      <c r="K360" s="68">
        <v>31572</v>
      </c>
      <c r="L360" s="68">
        <v>-18171</v>
      </c>
      <c r="M360" s="68">
        <v>13401</v>
      </c>
    </row>
    <row r="361" spans="1:13" x14ac:dyDescent="0.35">
      <c r="A361" s="12" t="s">
        <v>242</v>
      </c>
      <c r="B361" s="68">
        <v>-7349</v>
      </c>
      <c r="C361" s="68">
        <v>-1909</v>
      </c>
      <c r="D361" s="68">
        <v>40</v>
      </c>
      <c r="E361" s="68">
        <v>-9218</v>
      </c>
      <c r="F361" s="68">
        <v>-88</v>
      </c>
      <c r="G361" s="68">
        <v>450</v>
      </c>
      <c r="H361" s="68">
        <v>0</v>
      </c>
      <c r="I361" s="68">
        <v>-8856</v>
      </c>
      <c r="J361" s="68">
        <v>113</v>
      </c>
      <c r="K361" s="68">
        <v>-8743</v>
      </c>
      <c r="L361" s="68">
        <v>-18249</v>
      </c>
      <c r="M361" s="68">
        <v>-26992</v>
      </c>
    </row>
    <row r="362" spans="1:13" x14ac:dyDescent="0.35">
      <c r="A362" s="12" t="s">
        <v>243</v>
      </c>
      <c r="B362" s="68">
        <v>12879</v>
      </c>
      <c r="C362" s="68">
        <v>-1894</v>
      </c>
      <c r="D362" s="68">
        <v>-170</v>
      </c>
      <c r="E362" s="68">
        <v>10815</v>
      </c>
      <c r="F362" s="68">
        <v>502</v>
      </c>
      <c r="G362" s="68">
        <v>147</v>
      </c>
      <c r="H362" s="68">
        <v>0</v>
      </c>
      <c r="I362" s="68">
        <v>11464</v>
      </c>
      <c r="J362" s="68">
        <v>120</v>
      </c>
      <c r="K362" s="68">
        <v>11584</v>
      </c>
      <c r="L362" s="68">
        <v>-18288</v>
      </c>
      <c r="M362" s="68">
        <v>-6704</v>
      </c>
    </row>
    <row r="363" spans="1:13" x14ac:dyDescent="0.35">
      <c r="A363" s="12" t="s">
        <v>244</v>
      </c>
      <c r="B363" s="68">
        <v>21252</v>
      </c>
      <c r="C363" s="68">
        <v>-1379</v>
      </c>
      <c r="D363" s="68">
        <v>-258</v>
      </c>
      <c r="E363" s="68">
        <v>19615</v>
      </c>
      <c r="F363" s="68">
        <v>532</v>
      </c>
      <c r="G363" s="68">
        <v>0</v>
      </c>
      <c r="H363" s="68">
        <v>0</v>
      </c>
      <c r="I363" s="68">
        <v>20147</v>
      </c>
      <c r="J363" s="68">
        <v>-2305</v>
      </c>
      <c r="K363" s="68">
        <v>17842</v>
      </c>
      <c r="L363" s="68">
        <v>-18284</v>
      </c>
      <c r="M363" s="68">
        <v>-442</v>
      </c>
    </row>
    <row r="364" spans="1:13" x14ac:dyDescent="0.35">
      <c r="A364" s="12" t="s">
        <v>245</v>
      </c>
      <c r="B364" s="68">
        <v>-4358</v>
      </c>
      <c r="C364" s="68">
        <v>-1112</v>
      </c>
      <c r="D364" s="68">
        <v>-363</v>
      </c>
      <c r="E364" s="68">
        <v>-5833</v>
      </c>
      <c r="F364" s="68">
        <v>421</v>
      </c>
      <c r="G364" s="68">
        <v>1</v>
      </c>
      <c r="H364" s="68">
        <v>0</v>
      </c>
      <c r="I364" s="68">
        <v>-5411</v>
      </c>
      <c r="J364" s="68">
        <v>-293</v>
      </c>
      <c r="K364" s="68">
        <v>-5704</v>
      </c>
      <c r="L364" s="68">
        <v>-2743</v>
      </c>
      <c r="M364" s="68">
        <v>-8447</v>
      </c>
    </row>
    <row r="365" spans="1:13" x14ac:dyDescent="0.35">
      <c r="A365" s="12" t="s">
        <v>246</v>
      </c>
      <c r="B365" s="68">
        <v>8582</v>
      </c>
      <c r="C365" s="68">
        <v>517</v>
      </c>
      <c r="D365" s="68">
        <v>48</v>
      </c>
      <c r="E365" s="68">
        <v>9147</v>
      </c>
      <c r="F365" s="68">
        <v>322</v>
      </c>
      <c r="G365" s="68">
        <v>7</v>
      </c>
      <c r="H365" s="68">
        <v>0</v>
      </c>
      <c r="I365" s="68">
        <v>9476</v>
      </c>
      <c r="J365" s="68">
        <v>-64</v>
      </c>
      <c r="K365" s="68">
        <v>9412</v>
      </c>
      <c r="L365" s="68">
        <v>-2767</v>
      </c>
      <c r="M365" s="68">
        <v>6645</v>
      </c>
    </row>
    <row r="366" spans="1:13" x14ac:dyDescent="0.35">
      <c r="A366" s="12" t="s">
        <v>247</v>
      </c>
      <c r="B366" s="68">
        <v>21927</v>
      </c>
      <c r="C366" s="68">
        <v>-220</v>
      </c>
      <c r="D366" s="68">
        <v>136</v>
      </c>
      <c r="E366" s="68">
        <v>21843</v>
      </c>
      <c r="F366" s="68">
        <v>286</v>
      </c>
      <c r="G366" s="68">
        <v>5</v>
      </c>
      <c r="H366" s="68">
        <v>0</v>
      </c>
      <c r="I366" s="68">
        <v>22134</v>
      </c>
      <c r="J366" s="68">
        <v>-3686</v>
      </c>
      <c r="K366" s="68">
        <v>18448</v>
      </c>
      <c r="L366" s="68">
        <v>-2758</v>
      </c>
      <c r="M366" s="68">
        <v>15690</v>
      </c>
    </row>
    <row r="367" spans="1:13" x14ac:dyDescent="0.35">
      <c r="A367" s="12" t="s">
        <v>248</v>
      </c>
      <c r="B367" s="68">
        <v>2915</v>
      </c>
      <c r="C367" s="68">
        <v>827</v>
      </c>
      <c r="D367" s="68">
        <v>134</v>
      </c>
      <c r="E367" s="68">
        <v>3876</v>
      </c>
      <c r="F367" s="68">
        <v>235</v>
      </c>
      <c r="G367" s="68">
        <v>11</v>
      </c>
      <c r="H367" s="68">
        <v>0</v>
      </c>
      <c r="I367" s="68">
        <v>4122</v>
      </c>
      <c r="J367" s="68">
        <v>135</v>
      </c>
      <c r="K367" s="68">
        <v>4257</v>
      </c>
      <c r="L367" s="68">
        <v>-3133</v>
      </c>
      <c r="M367" s="68">
        <v>1124</v>
      </c>
    </row>
    <row r="368" spans="1:13" x14ac:dyDescent="0.35">
      <c r="A368" s="12" t="s">
        <v>249</v>
      </c>
      <c r="B368" s="68">
        <v>12452</v>
      </c>
      <c r="C368" s="68">
        <v>52</v>
      </c>
      <c r="D368" s="68">
        <v>-478</v>
      </c>
      <c r="E368" s="68">
        <v>12026</v>
      </c>
      <c r="F368" s="68">
        <v>346</v>
      </c>
      <c r="G368" s="68">
        <v>0</v>
      </c>
      <c r="H368" s="68">
        <v>0</v>
      </c>
      <c r="I368" s="68">
        <v>12372</v>
      </c>
      <c r="J368" s="68">
        <v>140</v>
      </c>
      <c r="K368" s="68">
        <v>12512</v>
      </c>
      <c r="L368" s="68">
        <v>-3149</v>
      </c>
      <c r="M368" s="68">
        <v>9363</v>
      </c>
    </row>
    <row r="369" spans="1:13" x14ac:dyDescent="0.35">
      <c r="A369" s="12" t="s">
        <v>250</v>
      </c>
      <c r="B369" s="68">
        <v>22820</v>
      </c>
      <c r="C369" s="68">
        <v>374</v>
      </c>
      <c r="D369" s="68">
        <v>-180</v>
      </c>
      <c r="E369" s="68">
        <v>23014</v>
      </c>
      <c r="F369" s="68">
        <v>274</v>
      </c>
      <c r="G369" s="68">
        <v>-2</v>
      </c>
      <c r="H369" s="68">
        <v>0</v>
      </c>
      <c r="I369" s="68">
        <v>23286</v>
      </c>
      <c r="J369" s="68">
        <v>-2498</v>
      </c>
      <c r="K369" s="68">
        <v>20788</v>
      </c>
      <c r="L369" s="68">
        <v>-3124</v>
      </c>
      <c r="M369" s="68">
        <v>17664</v>
      </c>
    </row>
    <row r="370" spans="1:13" x14ac:dyDescent="0.35">
      <c r="A370" s="12" t="s">
        <v>251</v>
      </c>
      <c r="B370" s="68">
        <v>-17107</v>
      </c>
      <c r="C370" s="68">
        <v>-129</v>
      </c>
      <c r="D370" s="68">
        <v>31</v>
      </c>
      <c r="E370" s="68">
        <v>-17205</v>
      </c>
      <c r="F370" s="68">
        <v>51</v>
      </c>
      <c r="G370" s="68">
        <v>7</v>
      </c>
      <c r="H370" s="68">
        <v>0</v>
      </c>
      <c r="I370" s="68">
        <v>-17147</v>
      </c>
      <c r="J370" s="68">
        <v>-336</v>
      </c>
      <c r="K370" s="68">
        <v>-17483</v>
      </c>
      <c r="L370" s="68">
        <v>-11246</v>
      </c>
      <c r="M370" s="68">
        <v>-28729</v>
      </c>
    </row>
    <row r="371" spans="1:13" x14ac:dyDescent="0.35">
      <c r="A371" s="12" t="s">
        <v>252</v>
      </c>
      <c r="B371" s="68">
        <v>-1222</v>
      </c>
      <c r="C371" s="68">
        <v>2215</v>
      </c>
      <c r="D371" s="68">
        <v>-160</v>
      </c>
      <c r="E371" s="68">
        <v>833</v>
      </c>
      <c r="F371" s="68">
        <v>-157</v>
      </c>
      <c r="G371" s="68">
        <v>0</v>
      </c>
      <c r="H371" s="68">
        <v>0</v>
      </c>
      <c r="I371" s="68">
        <v>676</v>
      </c>
      <c r="J371" s="68">
        <v>-52</v>
      </c>
      <c r="K371" s="68">
        <v>624</v>
      </c>
      <c r="L371" s="68">
        <v>-11239</v>
      </c>
      <c r="M371" s="68">
        <v>-10615</v>
      </c>
    </row>
    <row r="372" spans="1:13" x14ac:dyDescent="0.35">
      <c r="A372" s="12" t="s">
        <v>253</v>
      </c>
      <c r="B372" s="68">
        <v>23071</v>
      </c>
      <c r="C372" s="68">
        <v>4002</v>
      </c>
      <c r="D372" s="68">
        <v>-406</v>
      </c>
      <c r="E372" s="68">
        <v>26667</v>
      </c>
      <c r="F372" s="68">
        <v>801</v>
      </c>
      <c r="G372" s="68">
        <v>-267</v>
      </c>
      <c r="H372" s="68">
        <v>0</v>
      </c>
      <c r="I372" s="68">
        <v>27201</v>
      </c>
      <c r="J372" s="68">
        <v>-3854</v>
      </c>
      <c r="K372" s="68">
        <v>23347</v>
      </c>
      <c r="L372" s="68">
        <v>-11306</v>
      </c>
      <c r="M372" s="68">
        <v>12041</v>
      </c>
    </row>
    <row r="373" spans="1:13" x14ac:dyDescent="0.35">
      <c r="A373" s="12" t="s">
        <v>254</v>
      </c>
      <c r="B373" s="68">
        <v>7689</v>
      </c>
      <c r="C373" s="68">
        <v>-9006</v>
      </c>
      <c r="D373" s="68">
        <v>-371</v>
      </c>
      <c r="E373" s="68">
        <v>-1688</v>
      </c>
      <c r="F373" s="68">
        <v>-538</v>
      </c>
      <c r="G373" s="68">
        <v>301</v>
      </c>
      <c r="H373" s="68">
        <v>0</v>
      </c>
      <c r="I373" s="68">
        <v>-1925</v>
      </c>
      <c r="J373" s="68">
        <v>135</v>
      </c>
      <c r="K373" s="68">
        <v>-1790</v>
      </c>
      <c r="L373" s="68">
        <v>-11300</v>
      </c>
      <c r="M373" s="68">
        <v>-13090</v>
      </c>
    </row>
    <row r="374" spans="1:13" x14ac:dyDescent="0.35">
      <c r="A374" s="12" t="s">
        <v>255</v>
      </c>
      <c r="B374" s="68">
        <v>9582</v>
      </c>
      <c r="C374" s="68">
        <v>-324</v>
      </c>
      <c r="D374" s="68">
        <v>97</v>
      </c>
      <c r="E374" s="68">
        <v>9355</v>
      </c>
      <c r="F374" s="68">
        <v>-26</v>
      </c>
      <c r="G374" s="68">
        <v>8</v>
      </c>
      <c r="H374" s="68">
        <v>0</v>
      </c>
      <c r="I374" s="68">
        <v>9337</v>
      </c>
      <c r="J374" s="68">
        <v>137</v>
      </c>
      <c r="K374" s="68">
        <v>9474</v>
      </c>
      <c r="L374" s="68">
        <v>-11189</v>
      </c>
      <c r="M374" s="68">
        <v>-1715</v>
      </c>
    </row>
    <row r="375" spans="1:13" x14ac:dyDescent="0.35">
      <c r="A375" s="12" t="s">
        <v>256</v>
      </c>
      <c r="B375" s="68">
        <v>11489</v>
      </c>
      <c r="C375" s="68">
        <v>-75</v>
      </c>
      <c r="D375" s="68">
        <v>115</v>
      </c>
      <c r="E375" s="68">
        <v>11529</v>
      </c>
      <c r="F375" s="68">
        <v>172</v>
      </c>
      <c r="G375" s="68">
        <v>8</v>
      </c>
      <c r="H375" s="68">
        <v>0</v>
      </c>
      <c r="I375" s="68">
        <v>11709</v>
      </c>
      <c r="J375" s="68">
        <v>-2536</v>
      </c>
      <c r="K375" s="68">
        <v>9173</v>
      </c>
      <c r="L375" s="68">
        <v>-11314</v>
      </c>
      <c r="M375" s="68">
        <v>-2141</v>
      </c>
    </row>
    <row r="376" spans="1:13" x14ac:dyDescent="0.35">
      <c r="A376" s="12" t="s">
        <v>257</v>
      </c>
      <c r="B376" s="68">
        <v>-8414</v>
      </c>
      <c r="C376" s="68">
        <v>-882</v>
      </c>
      <c r="D376" s="68">
        <v>129</v>
      </c>
      <c r="E376" s="68">
        <v>-9167</v>
      </c>
      <c r="F376" s="68">
        <v>53</v>
      </c>
      <c r="G376" s="68">
        <v>9</v>
      </c>
      <c r="H376" s="68">
        <v>0</v>
      </c>
      <c r="I376" s="68">
        <v>-9105</v>
      </c>
      <c r="J376" s="68">
        <v>-355</v>
      </c>
      <c r="K376" s="68">
        <v>-9460</v>
      </c>
      <c r="L376" s="68">
        <v>-4590</v>
      </c>
      <c r="M376" s="68">
        <v>-14050</v>
      </c>
    </row>
    <row r="377" spans="1:13" x14ac:dyDescent="0.35">
      <c r="A377" s="12" t="s">
        <v>258</v>
      </c>
      <c r="B377" s="68">
        <v>9098</v>
      </c>
      <c r="C377" s="68">
        <v>-87</v>
      </c>
      <c r="D377" s="68">
        <v>124</v>
      </c>
      <c r="E377" s="68">
        <v>9135</v>
      </c>
      <c r="F377" s="68">
        <v>458</v>
      </c>
      <c r="G377" s="68">
        <v>10</v>
      </c>
      <c r="H377" s="68">
        <v>0</v>
      </c>
      <c r="I377" s="68">
        <v>9603</v>
      </c>
      <c r="J377" s="68">
        <v>-58</v>
      </c>
      <c r="K377" s="68">
        <v>9545</v>
      </c>
      <c r="L377" s="68">
        <v>-4484</v>
      </c>
      <c r="M377" s="68">
        <v>5061</v>
      </c>
    </row>
    <row r="378" spans="1:13" x14ac:dyDescent="0.35">
      <c r="A378" s="12" t="s">
        <v>259</v>
      </c>
      <c r="B378" s="68">
        <v>13665</v>
      </c>
      <c r="C378" s="68">
        <v>1442</v>
      </c>
      <c r="D378" s="68">
        <v>-35</v>
      </c>
      <c r="E378" s="68">
        <v>15072</v>
      </c>
      <c r="F378" s="68">
        <v>-25</v>
      </c>
      <c r="G378" s="68">
        <v>7</v>
      </c>
      <c r="H378" s="68">
        <v>0</v>
      </c>
      <c r="I378" s="68">
        <v>15054</v>
      </c>
      <c r="J378" s="68">
        <v>-3709</v>
      </c>
      <c r="K378" s="68">
        <v>11345</v>
      </c>
      <c r="L378" s="68">
        <v>-4521</v>
      </c>
      <c r="M378" s="68">
        <v>6824</v>
      </c>
    </row>
    <row r="379" spans="1:13" x14ac:dyDescent="0.35">
      <c r="A379" s="12" t="s">
        <v>260</v>
      </c>
      <c r="B379" s="68">
        <v>-7218</v>
      </c>
      <c r="C379" s="68">
        <v>945</v>
      </c>
      <c r="D379" s="68">
        <v>-34</v>
      </c>
      <c r="E379" s="68">
        <v>-6307</v>
      </c>
      <c r="F379" s="68">
        <v>-816</v>
      </c>
      <c r="G379" s="68">
        <v>631</v>
      </c>
      <c r="H379" s="68">
        <v>0</v>
      </c>
      <c r="I379" s="68">
        <v>-6492</v>
      </c>
      <c r="J379" s="68">
        <v>142</v>
      </c>
      <c r="K379" s="68">
        <v>-6350</v>
      </c>
      <c r="L379" s="68">
        <v>-4733</v>
      </c>
      <c r="M379" s="68">
        <v>-11083</v>
      </c>
    </row>
    <row r="380" spans="1:13" x14ac:dyDescent="0.35">
      <c r="A380" s="12" t="s">
        <v>261</v>
      </c>
      <c r="B380" s="68">
        <v>10106</v>
      </c>
      <c r="C380" s="68">
        <v>2253</v>
      </c>
      <c r="D380" s="68">
        <v>3</v>
      </c>
      <c r="E380" s="68">
        <v>12362</v>
      </c>
      <c r="F380" s="68">
        <v>327</v>
      </c>
      <c r="G380" s="68">
        <v>-59</v>
      </c>
      <c r="H380" s="68">
        <v>0</v>
      </c>
      <c r="I380" s="68">
        <v>12630</v>
      </c>
      <c r="J380" s="68">
        <v>144</v>
      </c>
      <c r="K380" s="68">
        <v>12774</v>
      </c>
      <c r="L380" s="68">
        <v>-4536</v>
      </c>
      <c r="M380" s="68">
        <v>8238</v>
      </c>
    </row>
    <row r="381" spans="1:13" x14ac:dyDescent="0.35">
      <c r="A381" s="12" t="s">
        <v>262</v>
      </c>
      <c r="B381" s="68">
        <v>22204</v>
      </c>
      <c r="C381" s="68">
        <v>1358</v>
      </c>
      <c r="D381" s="68">
        <v>118</v>
      </c>
      <c r="E381" s="68">
        <v>23680</v>
      </c>
      <c r="F381" s="68">
        <v>184</v>
      </c>
      <c r="G381" s="68">
        <v>66</v>
      </c>
      <c r="H381" s="68">
        <v>0</v>
      </c>
      <c r="I381" s="68">
        <v>23930</v>
      </c>
      <c r="J381" s="68">
        <v>-2534</v>
      </c>
      <c r="K381" s="68">
        <v>21396</v>
      </c>
      <c r="L381" s="68">
        <v>-4425</v>
      </c>
      <c r="M381" s="68">
        <v>16971</v>
      </c>
    </row>
    <row r="382" spans="1:13" x14ac:dyDescent="0.35">
      <c r="A382" s="12" t="s">
        <v>263</v>
      </c>
      <c r="B382" s="68">
        <v>-14163</v>
      </c>
      <c r="C382" s="68">
        <v>156</v>
      </c>
      <c r="D382" s="68">
        <v>50</v>
      </c>
      <c r="E382" s="68">
        <v>-13957</v>
      </c>
      <c r="F382" s="68">
        <v>290</v>
      </c>
      <c r="G382" s="68">
        <v>30</v>
      </c>
      <c r="H382" s="68">
        <v>0</v>
      </c>
      <c r="I382" s="68">
        <v>-13637</v>
      </c>
      <c r="J382" s="68">
        <v>-357</v>
      </c>
      <c r="K382" s="68">
        <v>-13994</v>
      </c>
      <c r="L382" s="68">
        <v>-1932</v>
      </c>
      <c r="M382" s="68">
        <v>-15926</v>
      </c>
    </row>
    <row r="383" spans="1:13" x14ac:dyDescent="0.35">
      <c r="A383" s="12" t="s">
        <v>264</v>
      </c>
      <c r="B383" s="68">
        <v>4895</v>
      </c>
      <c r="C383" s="68">
        <v>-320</v>
      </c>
      <c r="D383" s="68">
        <v>7</v>
      </c>
      <c r="E383" s="68">
        <v>4582</v>
      </c>
      <c r="F383" s="68">
        <v>135</v>
      </c>
      <c r="G383" s="68">
        <v>79</v>
      </c>
      <c r="H383" s="68">
        <v>0</v>
      </c>
      <c r="I383" s="68">
        <v>4796</v>
      </c>
      <c r="J383" s="68">
        <v>-52</v>
      </c>
      <c r="K383" s="68">
        <v>4744</v>
      </c>
      <c r="L383" s="68">
        <v>-1881</v>
      </c>
      <c r="M383" s="68">
        <v>2863</v>
      </c>
    </row>
    <row r="384" spans="1:13" x14ac:dyDescent="0.35">
      <c r="A384" s="12" t="s">
        <v>265</v>
      </c>
      <c r="B384" s="68">
        <v>19500</v>
      </c>
      <c r="C384" s="68">
        <v>1353</v>
      </c>
      <c r="D384" s="68">
        <v>80</v>
      </c>
      <c r="E384" s="68">
        <v>20933</v>
      </c>
      <c r="F384" s="68">
        <v>452</v>
      </c>
      <c r="G384" s="68">
        <v>5</v>
      </c>
      <c r="H384" s="68">
        <v>0</v>
      </c>
      <c r="I384" s="68">
        <v>21390</v>
      </c>
      <c r="J384" s="68">
        <v>-3643</v>
      </c>
      <c r="K384" s="68">
        <v>17747</v>
      </c>
      <c r="L384" s="68">
        <v>-1546</v>
      </c>
      <c r="M384" s="68">
        <v>16201</v>
      </c>
    </row>
    <row r="385" spans="1:13" x14ac:dyDescent="0.35">
      <c r="A385" s="12" t="s">
        <v>266</v>
      </c>
      <c r="B385" s="68">
        <v>4048</v>
      </c>
      <c r="C385" s="68">
        <v>-6724</v>
      </c>
      <c r="D385" s="68">
        <v>54</v>
      </c>
      <c r="E385" s="68">
        <v>-2622</v>
      </c>
      <c r="F385" s="68">
        <v>474</v>
      </c>
      <c r="G385" s="68">
        <v>18</v>
      </c>
      <c r="H385" s="68">
        <v>0</v>
      </c>
      <c r="I385" s="68">
        <v>-2130</v>
      </c>
      <c r="J385" s="68">
        <v>150</v>
      </c>
      <c r="K385" s="68">
        <v>-1980</v>
      </c>
      <c r="L385" s="68">
        <v>-1833</v>
      </c>
      <c r="M385" s="68">
        <v>-3813</v>
      </c>
    </row>
    <row r="386" spans="1:13" x14ac:dyDescent="0.35">
      <c r="A386" s="12" t="s">
        <v>267</v>
      </c>
      <c r="B386" s="68">
        <v>13268</v>
      </c>
      <c r="C386" s="68">
        <v>-457</v>
      </c>
      <c r="D386" s="68">
        <v>52</v>
      </c>
      <c r="E386" s="68">
        <v>12863</v>
      </c>
      <c r="F386" s="68">
        <v>459</v>
      </c>
      <c r="G386" s="68">
        <v>9</v>
      </c>
      <c r="H386" s="68">
        <v>0</v>
      </c>
      <c r="I386" s="68">
        <v>13331</v>
      </c>
      <c r="J386" s="68">
        <v>146</v>
      </c>
      <c r="K386" s="68">
        <v>13477</v>
      </c>
      <c r="L386" s="68">
        <v>-1833</v>
      </c>
      <c r="M386" s="68">
        <v>11644</v>
      </c>
    </row>
    <row r="387" spans="1:13" x14ac:dyDescent="0.35">
      <c r="A387" s="12" t="s">
        <v>268</v>
      </c>
      <c r="B387" s="68">
        <v>17455</v>
      </c>
      <c r="C387" s="68">
        <v>12</v>
      </c>
      <c r="D387" s="68">
        <v>90</v>
      </c>
      <c r="E387" s="68">
        <v>17557</v>
      </c>
      <c r="F387" s="68">
        <v>572</v>
      </c>
      <c r="G387" s="68">
        <v>8</v>
      </c>
      <c r="H387" s="68">
        <v>0</v>
      </c>
      <c r="I387" s="68">
        <v>18137</v>
      </c>
      <c r="J387" s="68">
        <v>-2550</v>
      </c>
      <c r="K387" s="68">
        <v>15587</v>
      </c>
      <c r="L387" s="68">
        <v>-1832</v>
      </c>
      <c r="M387" s="68">
        <v>13755</v>
      </c>
    </row>
    <row r="388" spans="1:13" x14ac:dyDescent="0.35">
      <c r="A388" s="12" t="s">
        <v>269</v>
      </c>
      <c r="B388" s="68">
        <v>-3072</v>
      </c>
      <c r="C388" s="68">
        <v>-1517</v>
      </c>
      <c r="D388" s="68">
        <v>-108</v>
      </c>
      <c r="E388" s="68">
        <v>-4697</v>
      </c>
      <c r="F388" s="68">
        <v>537</v>
      </c>
      <c r="G388" s="68">
        <v>-111</v>
      </c>
      <c r="H388" s="68">
        <v>0</v>
      </c>
      <c r="I388" s="68">
        <v>-4271</v>
      </c>
      <c r="J388" s="68">
        <v>-375</v>
      </c>
      <c r="K388" s="68">
        <v>-4646</v>
      </c>
      <c r="L388" s="68">
        <v>378</v>
      </c>
      <c r="M388" s="68">
        <v>-4268</v>
      </c>
    </row>
    <row r="389" spans="1:13" x14ac:dyDescent="0.35">
      <c r="A389" s="12" t="s">
        <v>270</v>
      </c>
      <c r="B389" s="68">
        <v>2567</v>
      </c>
      <c r="C389" s="68">
        <v>1217</v>
      </c>
      <c r="D389" s="68">
        <v>-171</v>
      </c>
      <c r="E389" s="68">
        <v>3613</v>
      </c>
      <c r="F389" s="68">
        <v>490</v>
      </c>
      <c r="G389" s="68">
        <v>30</v>
      </c>
      <c r="H389" s="68">
        <v>0</v>
      </c>
      <c r="I389" s="68">
        <v>4133</v>
      </c>
      <c r="J389" s="68">
        <v>-53</v>
      </c>
      <c r="K389" s="68">
        <v>4080</v>
      </c>
      <c r="L389" s="68">
        <v>378</v>
      </c>
      <c r="M389" s="68">
        <v>4458</v>
      </c>
    </row>
    <row r="390" spans="1:13" x14ac:dyDescent="0.35">
      <c r="A390" s="12" t="s">
        <v>271</v>
      </c>
      <c r="B390" s="68">
        <v>20812</v>
      </c>
      <c r="C390" s="68">
        <v>1571</v>
      </c>
      <c r="D390" s="68">
        <v>-188</v>
      </c>
      <c r="E390" s="68">
        <v>22195</v>
      </c>
      <c r="F390" s="68">
        <v>413</v>
      </c>
      <c r="G390" s="68">
        <v>108</v>
      </c>
      <c r="H390" s="68">
        <v>0</v>
      </c>
      <c r="I390" s="68">
        <v>22716</v>
      </c>
      <c r="J390" s="68">
        <v>-3378</v>
      </c>
      <c r="K390" s="68">
        <v>19338</v>
      </c>
      <c r="L390" s="68">
        <v>378</v>
      </c>
      <c r="M390" s="68">
        <v>19716</v>
      </c>
    </row>
    <row r="391" spans="1:13" x14ac:dyDescent="0.35">
      <c r="A391" s="12" t="s">
        <v>272</v>
      </c>
      <c r="B391" s="68">
        <v>-4663</v>
      </c>
      <c r="C391" s="68">
        <v>1256</v>
      </c>
      <c r="D391" s="68">
        <v>-157</v>
      </c>
      <c r="E391" s="68">
        <v>-3564</v>
      </c>
      <c r="F391" s="68">
        <v>665</v>
      </c>
      <c r="G391" s="68">
        <v>-233</v>
      </c>
      <c r="H391" s="68">
        <v>0</v>
      </c>
      <c r="I391" s="68">
        <v>-3132</v>
      </c>
      <c r="J391" s="68">
        <v>149</v>
      </c>
      <c r="K391" s="68">
        <v>-2983</v>
      </c>
      <c r="L391" s="68">
        <v>378</v>
      </c>
      <c r="M391" s="68">
        <v>-2605</v>
      </c>
    </row>
    <row r="392" spans="1:13" x14ac:dyDescent="0.35">
      <c r="A392" s="12" t="s">
        <v>273</v>
      </c>
      <c r="B392" s="68">
        <v>6779</v>
      </c>
      <c r="C392" s="68">
        <v>1546</v>
      </c>
      <c r="D392" s="68">
        <v>6</v>
      </c>
      <c r="E392" s="68">
        <v>8331</v>
      </c>
      <c r="F392" s="68">
        <v>529</v>
      </c>
      <c r="G392" s="68">
        <v>-54</v>
      </c>
      <c r="H392" s="68">
        <v>0</v>
      </c>
      <c r="I392" s="68">
        <v>8806</v>
      </c>
      <c r="J392" s="68">
        <v>145</v>
      </c>
      <c r="K392" s="68">
        <v>8951</v>
      </c>
      <c r="L392" s="68">
        <v>378</v>
      </c>
      <c r="M392" s="68">
        <v>9329</v>
      </c>
    </row>
    <row r="393" spans="1:13" x14ac:dyDescent="0.35">
      <c r="A393" s="12" t="s">
        <v>274</v>
      </c>
      <c r="B393" s="68">
        <v>22338</v>
      </c>
      <c r="C393" s="68">
        <v>1949</v>
      </c>
      <c r="D393" s="68">
        <v>-226</v>
      </c>
      <c r="E393" s="68">
        <v>24061</v>
      </c>
      <c r="F393" s="68">
        <v>549</v>
      </c>
      <c r="G393" s="68">
        <v>-100</v>
      </c>
      <c r="H393" s="68">
        <v>0</v>
      </c>
      <c r="I393" s="68">
        <v>24510</v>
      </c>
      <c r="J393" s="68">
        <v>-2613</v>
      </c>
      <c r="K393" s="68">
        <v>21897</v>
      </c>
      <c r="L393" s="68">
        <v>379</v>
      </c>
      <c r="M393" s="68">
        <v>22276</v>
      </c>
    </row>
    <row r="394" spans="1:13" x14ac:dyDescent="0.35">
      <c r="A394" s="12" t="s">
        <v>275</v>
      </c>
      <c r="B394" s="68">
        <v>-19094</v>
      </c>
      <c r="C394" s="68">
        <v>112</v>
      </c>
      <c r="D394" s="68">
        <v>-152</v>
      </c>
      <c r="E394" s="68">
        <v>-19134</v>
      </c>
      <c r="F394" s="68">
        <v>2403</v>
      </c>
      <c r="G394" s="68">
        <v>200</v>
      </c>
      <c r="H394" s="68">
        <v>0</v>
      </c>
      <c r="I394" s="68">
        <v>-16531</v>
      </c>
      <c r="J394" s="68">
        <v>-387</v>
      </c>
      <c r="K394" s="68">
        <v>-16918</v>
      </c>
      <c r="L394" s="68">
        <v>-2265</v>
      </c>
      <c r="M394" s="68">
        <v>-19183</v>
      </c>
    </row>
    <row r="395" spans="1:13" x14ac:dyDescent="0.35">
      <c r="A395" s="12" t="s">
        <v>276</v>
      </c>
      <c r="B395" s="68">
        <v>2842</v>
      </c>
      <c r="C395" s="68">
        <v>-361</v>
      </c>
      <c r="D395" s="68">
        <v>-129</v>
      </c>
      <c r="E395" s="68">
        <v>2352</v>
      </c>
      <c r="F395" s="68">
        <v>-760</v>
      </c>
      <c r="G395" s="68">
        <v>30</v>
      </c>
      <c r="H395" s="68">
        <v>0</v>
      </c>
      <c r="I395" s="68">
        <v>1622</v>
      </c>
      <c r="J395" s="68">
        <v>-96</v>
      </c>
      <c r="K395" s="68">
        <v>1526</v>
      </c>
      <c r="L395" s="68">
        <v>-2265</v>
      </c>
      <c r="M395" s="68">
        <v>-739</v>
      </c>
    </row>
    <row r="396" spans="1:13" x14ac:dyDescent="0.35">
      <c r="A396" s="12" t="s">
        <v>277</v>
      </c>
      <c r="B396" s="68">
        <v>21260</v>
      </c>
      <c r="C396" s="68">
        <v>1303</v>
      </c>
      <c r="D396" s="68">
        <v>200</v>
      </c>
      <c r="E396" s="68">
        <v>22763</v>
      </c>
      <c r="F396" s="68">
        <v>918</v>
      </c>
      <c r="G396" s="68">
        <v>-58</v>
      </c>
      <c r="H396" s="68">
        <v>0</v>
      </c>
      <c r="I396" s="68">
        <v>23623</v>
      </c>
      <c r="J396" s="68">
        <v>-84</v>
      </c>
      <c r="K396" s="68">
        <v>23539</v>
      </c>
      <c r="L396" s="68">
        <v>-2265</v>
      </c>
      <c r="M396" s="68">
        <v>21274</v>
      </c>
    </row>
    <row r="397" spans="1:13" x14ac:dyDescent="0.35">
      <c r="A397" s="12" t="s">
        <v>278</v>
      </c>
      <c r="B397" s="68">
        <v>-760</v>
      </c>
      <c r="C397" s="68">
        <v>-3860</v>
      </c>
      <c r="D397" s="68">
        <v>-712</v>
      </c>
      <c r="E397" s="68">
        <v>-5332</v>
      </c>
      <c r="F397" s="68">
        <v>-246</v>
      </c>
      <c r="G397" s="68">
        <v>254</v>
      </c>
      <c r="H397" s="68">
        <v>0</v>
      </c>
      <c r="I397" s="68">
        <v>-5324</v>
      </c>
      <c r="J397" s="68">
        <v>1509</v>
      </c>
      <c r="K397" s="68">
        <v>-3815</v>
      </c>
      <c r="L397" s="68">
        <v>-2265</v>
      </c>
      <c r="M397" s="68">
        <v>-6080</v>
      </c>
    </row>
    <row r="398" spans="1:13" x14ac:dyDescent="0.35">
      <c r="A398" s="12" t="s">
        <v>279</v>
      </c>
      <c r="B398" s="68">
        <v>12131</v>
      </c>
      <c r="C398" s="68">
        <v>395</v>
      </c>
      <c r="D398" s="68">
        <v>143</v>
      </c>
      <c r="E398" s="68">
        <v>12669</v>
      </c>
      <c r="F398" s="68">
        <v>249</v>
      </c>
      <c r="G398" s="68">
        <v>-2</v>
      </c>
      <c r="H398" s="68">
        <v>0</v>
      </c>
      <c r="I398" s="68">
        <v>12916</v>
      </c>
      <c r="J398" s="68">
        <v>169</v>
      </c>
      <c r="K398" s="68">
        <v>13085</v>
      </c>
      <c r="L398" s="68">
        <v>-2265</v>
      </c>
      <c r="M398" s="68">
        <v>10820</v>
      </c>
    </row>
    <row r="399" spans="1:13" x14ac:dyDescent="0.35">
      <c r="A399" s="12" t="s">
        <v>280</v>
      </c>
      <c r="B399" s="68">
        <v>16998</v>
      </c>
      <c r="C399" s="68">
        <v>-81</v>
      </c>
      <c r="D399" s="68">
        <v>84</v>
      </c>
      <c r="E399" s="68">
        <v>17001</v>
      </c>
      <c r="F399" s="68">
        <v>170</v>
      </c>
      <c r="G399" s="68">
        <v>57</v>
      </c>
      <c r="H399" s="68">
        <v>0</v>
      </c>
      <c r="I399" s="68">
        <v>17228</v>
      </c>
      <c r="J399" s="68">
        <v>-3014</v>
      </c>
      <c r="K399" s="68">
        <v>14214</v>
      </c>
      <c r="L399" s="68">
        <v>-2262</v>
      </c>
      <c r="M399" s="68">
        <v>11952</v>
      </c>
    </row>
    <row r="400" spans="1:13" x14ac:dyDescent="0.35">
      <c r="A400" s="12" t="s">
        <v>281</v>
      </c>
      <c r="B400" s="68">
        <v>-915</v>
      </c>
      <c r="C400" s="68">
        <v>-1468</v>
      </c>
      <c r="D400" s="68">
        <v>-75</v>
      </c>
      <c r="E400" s="68">
        <v>-2458</v>
      </c>
      <c r="F400" s="68">
        <v>26</v>
      </c>
      <c r="G400" s="68">
        <v>-253</v>
      </c>
      <c r="H400" s="68">
        <v>0</v>
      </c>
      <c r="I400" s="68">
        <v>-2685</v>
      </c>
      <c r="J400" s="68">
        <v>33</v>
      </c>
      <c r="K400" s="68">
        <v>-2652</v>
      </c>
      <c r="L400" s="68">
        <v>-1110</v>
      </c>
      <c r="M400" s="68">
        <v>-3762</v>
      </c>
    </row>
    <row r="401" spans="1:13" x14ac:dyDescent="0.35">
      <c r="A401" s="12" t="s">
        <v>282</v>
      </c>
      <c r="B401" s="68">
        <v>-1474</v>
      </c>
      <c r="C401" s="68">
        <v>475</v>
      </c>
      <c r="D401" s="68">
        <v>45</v>
      </c>
      <c r="E401" s="68">
        <v>-954</v>
      </c>
      <c r="F401" s="68">
        <v>42</v>
      </c>
      <c r="G401" s="68">
        <v>-6</v>
      </c>
      <c r="H401" s="68">
        <v>0</v>
      </c>
      <c r="I401" s="68">
        <v>-918</v>
      </c>
      <c r="J401" s="68">
        <v>-549</v>
      </c>
      <c r="K401" s="68">
        <v>-1467</v>
      </c>
      <c r="L401" s="68">
        <v>-1110</v>
      </c>
      <c r="M401" s="68">
        <v>-2577</v>
      </c>
    </row>
    <row r="402" spans="1:13" x14ac:dyDescent="0.35">
      <c r="A402" s="12" t="s">
        <v>283</v>
      </c>
      <c r="B402" s="68">
        <v>20370</v>
      </c>
      <c r="C402" s="68">
        <v>-253</v>
      </c>
      <c r="D402" s="68">
        <v>235</v>
      </c>
      <c r="E402" s="68">
        <v>20352</v>
      </c>
      <c r="F402" s="68">
        <v>-104</v>
      </c>
      <c r="G402" s="68">
        <v>16</v>
      </c>
      <c r="H402" s="68">
        <v>0</v>
      </c>
      <c r="I402" s="68">
        <v>20264</v>
      </c>
      <c r="J402" s="68">
        <v>-3398</v>
      </c>
      <c r="K402" s="68">
        <v>16866</v>
      </c>
      <c r="L402" s="68">
        <v>-1110</v>
      </c>
      <c r="M402" s="68">
        <v>15756</v>
      </c>
    </row>
    <row r="403" spans="1:13" x14ac:dyDescent="0.35">
      <c r="A403" s="12" t="s">
        <v>284</v>
      </c>
      <c r="B403" s="68">
        <v>-1453</v>
      </c>
      <c r="C403" s="68">
        <v>-878</v>
      </c>
      <c r="D403" s="68">
        <v>24</v>
      </c>
      <c r="E403" s="68">
        <v>-2307</v>
      </c>
      <c r="F403" s="68">
        <v>-40</v>
      </c>
      <c r="G403" s="68">
        <v>-80</v>
      </c>
      <c r="H403" s="68">
        <v>0</v>
      </c>
      <c r="I403" s="68">
        <v>-2427</v>
      </c>
      <c r="J403" s="68">
        <v>1670</v>
      </c>
      <c r="K403" s="68">
        <v>-757</v>
      </c>
      <c r="L403" s="68">
        <v>-1110</v>
      </c>
      <c r="M403" s="68">
        <v>-1867</v>
      </c>
    </row>
    <row r="404" spans="1:13" x14ac:dyDescent="0.35">
      <c r="A404" s="12" t="s">
        <v>285</v>
      </c>
      <c r="B404" s="68">
        <v>6371</v>
      </c>
      <c r="C404" s="68">
        <v>416</v>
      </c>
      <c r="D404" s="68">
        <v>34</v>
      </c>
      <c r="E404" s="68">
        <v>6821</v>
      </c>
      <c r="F404" s="68">
        <v>-255</v>
      </c>
      <c r="G404" s="68">
        <v>188</v>
      </c>
      <c r="H404" s="68">
        <v>0</v>
      </c>
      <c r="I404" s="68">
        <v>6754</v>
      </c>
      <c r="J404" s="68">
        <v>-582</v>
      </c>
      <c r="K404" s="68">
        <v>6172</v>
      </c>
      <c r="L404" s="68">
        <v>-1110</v>
      </c>
      <c r="M404" s="68">
        <v>5062</v>
      </c>
    </row>
    <row r="405" spans="1:13" x14ac:dyDescent="0.35">
      <c r="A405" s="12" t="s">
        <v>286</v>
      </c>
      <c r="B405" s="68">
        <v>12853</v>
      </c>
      <c r="C405" s="68">
        <v>1423</v>
      </c>
      <c r="D405" s="68">
        <v>-56</v>
      </c>
      <c r="E405" s="68">
        <v>14220</v>
      </c>
      <c r="F405" s="68">
        <v>155</v>
      </c>
      <c r="G405" s="68">
        <v>-328</v>
      </c>
      <c r="H405" s="68">
        <v>0</v>
      </c>
      <c r="I405" s="68">
        <v>14047</v>
      </c>
      <c r="J405" s="68">
        <v>-3310</v>
      </c>
      <c r="K405" s="68">
        <v>10737</v>
      </c>
      <c r="L405" s="68">
        <v>-1108</v>
      </c>
      <c r="M405" s="68">
        <v>9629</v>
      </c>
    </row>
    <row r="406" spans="1:13" x14ac:dyDescent="0.35">
      <c r="A406" s="12" t="s">
        <v>287</v>
      </c>
      <c r="B406" s="68">
        <v>-22053</v>
      </c>
      <c r="C406" s="68">
        <v>-1007</v>
      </c>
      <c r="D406" s="68">
        <v>-61</v>
      </c>
      <c r="E406" s="68">
        <v>-23121</v>
      </c>
      <c r="F406" s="68">
        <v>432</v>
      </c>
      <c r="G406" s="68">
        <v>156</v>
      </c>
      <c r="H406" s="68">
        <v>0</v>
      </c>
      <c r="I406" s="68">
        <v>-22533</v>
      </c>
      <c r="J406" s="68">
        <v>-2356</v>
      </c>
      <c r="K406" s="68">
        <v>-24889</v>
      </c>
      <c r="L406" s="68">
        <v>4365</v>
      </c>
      <c r="M406" s="68">
        <v>-20524</v>
      </c>
    </row>
    <row r="407" spans="1:13" x14ac:dyDescent="0.35">
      <c r="A407" s="12" t="s">
        <v>288</v>
      </c>
      <c r="B407" s="68">
        <v>-1891</v>
      </c>
      <c r="C407" s="68">
        <v>2541</v>
      </c>
      <c r="D407" s="68">
        <v>-584</v>
      </c>
      <c r="E407" s="68">
        <v>66</v>
      </c>
      <c r="F407" s="68">
        <v>-54</v>
      </c>
      <c r="G407" s="68">
        <v>140</v>
      </c>
      <c r="H407" s="68">
        <v>0</v>
      </c>
      <c r="I407" s="68">
        <v>152</v>
      </c>
      <c r="J407" s="68">
        <v>1253</v>
      </c>
      <c r="K407" s="68">
        <v>1405</v>
      </c>
      <c r="L407" s="68">
        <v>4365</v>
      </c>
      <c r="M407" s="68">
        <v>5770</v>
      </c>
    </row>
    <row r="408" spans="1:13" x14ac:dyDescent="0.35">
      <c r="A408" s="12" t="s">
        <v>289</v>
      </c>
      <c r="B408" s="68">
        <v>20571</v>
      </c>
      <c r="C408" s="68">
        <v>4339</v>
      </c>
      <c r="D408" s="68">
        <v>35</v>
      </c>
      <c r="E408" s="68">
        <v>24945</v>
      </c>
      <c r="F408" s="68">
        <v>596</v>
      </c>
      <c r="G408" s="68">
        <v>-279</v>
      </c>
      <c r="H408" s="68">
        <v>0</v>
      </c>
      <c r="I408" s="68">
        <v>25262</v>
      </c>
      <c r="J408" s="68">
        <v>-3357</v>
      </c>
      <c r="K408" s="68">
        <v>21905</v>
      </c>
      <c r="L408" s="68">
        <v>4365</v>
      </c>
      <c r="M408" s="68">
        <v>26270</v>
      </c>
    </row>
    <row r="409" spans="1:13" x14ac:dyDescent="0.35">
      <c r="A409" s="12" t="s">
        <v>290</v>
      </c>
      <c r="B409" s="68">
        <v>815</v>
      </c>
      <c r="C409" s="68">
        <v>-2677</v>
      </c>
      <c r="D409" s="68">
        <v>-78</v>
      </c>
      <c r="E409" s="68">
        <v>-1940</v>
      </c>
      <c r="F409" s="68">
        <v>252</v>
      </c>
      <c r="G409" s="68">
        <v>-15</v>
      </c>
      <c r="H409" s="68">
        <v>0</v>
      </c>
      <c r="I409" s="68">
        <v>-1703</v>
      </c>
      <c r="J409" s="68">
        <v>166</v>
      </c>
      <c r="K409" s="68">
        <v>-1537</v>
      </c>
      <c r="L409" s="68">
        <v>4365</v>
      </c>
      <c r="M409" s="68">
        <v>2828</v>
      </c>
    </row>
    <row r="410" spans="1:13" x14ac:dyDescent="0.35">
      <c r="A410" s="12" t="s">
        <v>291</v>
      </c>
      <c r="B410" s="68">
        <v>6750</v>
      </c>
      <c r="C410" s="68">
        <v>405</v>
      </c>
      <c r="D410" s="68">
        <v>114</v>
      </c>
      <c r="E410" s="68">
        <v>7269</v>
      </c>
      <c r="F410" s="68">
        <v>137</v>
      </c>
      <c r="G410" s="68">
        <v>118</v>
      </c>
      <c r="H410" s="68">
        <v>0</v>
      </c>
      <c r="I410" s="68">
        <v>7524</v>
      </c>
      <c r="J410" s="68">
        <v>245</v>
      </c>
      <c r="K410" s="68">
        <v>7769</v>
      </c>
      <c r="L410" s="68">
        <v>4365</v>
      </c>
      <c r="M410" s="68">
        <v>12134</v>
      </c>
    </row>
    <row r="411" spans="1:13" x14ac:dyDescent="0.35">
      <c r="A411" s="12" t="s">
        <v>292</v>
      </c>
      <c r="B411" s="68">
        <v>19670</v>
      </c>
      <c r="C411" s="68">
        <v>-320</v>
      </c>
      <c r="D411" s="68">
        <v>-1200</v>
      </c>
      <c r="E411" s="68">
        <v>18150</v>
      </c>
      <c r="F411" s="68">
        <v>463</v>
      </c>
      <c r="G411" s="68">
        <v>-252</v>
      </c>
      <c r="H411" s="68">
        <v>0</v>
      </c>
      <c r="I411" s="68">
        <v>18361</v>
      </c>
      <c r="J411" s="68">
        <v>-2525</v>
      </c>
      <c r="K411" s="68">
        <v>15836</v>
      </c>
      <c r="L411" s="68">
        <v>4367</v>
      </c>
      <c r="M411" s="68">
        <v>20203</v>
      </c>
    </row>
    <row r="412" spans="1:13" x14ac:dyDescent="0.35">
      <c r="A412" s="12" t="s">
        <v>293</v>
      </c>
      <c r="B412" s="68">
        <v>2955</v>
      </c>
      <c r="C412" s="68">
        <v>-1749</v>
      </c>
      <c r="D412" s="68">
        <v>-203</v>
      </c>
      <c r="E412" s="68">
        <v>1003</v>
      </c>
      <c r="F412" s="68">
        <v>442</v>
      </c>
      <c r="G412" s="68">
        <v>24</v>
      </c>
      <c r="H412" s="68">
        <v>0</v>
      </c>
      <c r="I412" s="68">
        <v>1469</v>
      </c>
      <c r="J412" s="68">
        <v>-392</v>
      </c>
      <c r="K412" s="68">
        <v>1077</v>
      </c>
      <c r="L412" s="68">
        <v>-2296</v>
      </c>
      <c r="M412" s="68">
        <v>-1219</v>
      </c>
    </row>
    <row r="413" spans="1:13" x14ac:dyDescent="0.35">
      <c r="A413" s="12" t="s">
        <v>294</v>
      </c>
      <c r="B413" s="68">
        <v>3696</v>
      </c>
      <c r="C413" s="68">
        <v>964</v>
      </c>
      <c r="D413" s="68">
        <v>-66</v>
      </c>
      <c r="E413" s="68">
        <v>4594</v>
      </c>
      <c r="F413" s="68">
        <v>295</v>
      </c>
      <c r="G413" s="68">
        <v>61</v>
      </c>
      <c r="H413" s="68">
        <v>0</v>
      </c>
      <c r="I413" s="68">
        <v>4950</v>
      </c>
      <c r="J413" s="68">
        <v>30</v>
      </c>
      <c r="K413" s="68">
        <v>4980</v>
      </c>
      <c r="L413" s="68">
        <v>-2296</v>
      </c>
      <c r="M413" s="68">
        <v>2684</v>
      </c>
    </row>
    <row r="414" spans="1:13" x14ac:dyDescent="0.35">
      <c r="A414" s="12" t="s">
        <v>295</v>
      </c>
      <c r="B414" s="68">
        <v>21960</v>
      </c>
      <c r="C414" s="68">
        <v>545</v>
      </c>
      <c r="D414" s="68">
        <v>-278</v>
      </c>
      <c r="E414" s="68">
        <v>22227</v>
      </c>
      <c r="F414" s="68">
        <v>570</v>
      </c>
      <c r="G414" s="68">
        <v>-185</v>
      </c>
      <c r="H414" s="68">
        <v>0</v>
      </c>
      <c r="I414" s="68">
        <v>22612</v>
      </c>
      <c r="J414" s="68">
        <v>-16623</v>
      </c>
      <c r="K414" s="68">
        <v>5989</v>
      </c>
      <c r="L414" s="68">
        <v>-2296</v>
      </c>
      <c r="M414" s="68">
        <v>3693</v>
      </c>
    </row>
    <row r="415" spans="1:13" x14ac:dyDescent="0.35">
      <c r="A415" s="12" t="s">
        <v>296</v>
      </c>
      <c r="B415" s="68">
        <v>-4143</v>
      </c>
      <c r="C415" s="68">
        <v>-1030</v>
      </c>
      <c r="D415" s="68">
        <v>104</v>
      </c>
      <c r="E415" s="68">
        <v>-5069</v>
      </c>
      <c r="F415" s="68">
        <v>8</v>
      </c>
      <c r="G415" s="68">
        <v>361</v>
      </c>
      <c r="H415" s="68">
        <v>0</v>
      </c>
      <c r="I415" s="68">
        <v>-4700</v>
      </c>
      <c r="J415" s="68">
        <v>3499</v>
      </c>
      <c r="K415" s="68">
        <v>-1201</v>
      </c>
      <c r="L415" s="68">
        <v>-2296</v>
      </c>
      <c r="M415" s="68">
        <v>-3497</v>
      </c>
    </row>
    <row r="416" spans="1:13" x14ac:dyDescent="0.35">
      <c r="A416" s="12" t="s">
        <v>297</v>
      </c>
      <c r="B416" s="68">
        <v>9679</v>
      </c>
      <c r="C416" s="68">
        <v>1246</v>
      </c>
      <c r="D416" s="68">
        <v>55</v>
      </c>
      <c r="E416" s="68">
        <v>10980</v>
      </c>
      <c r="F416" s="68">
        <v>234</v>
      </c>
      <c r="G416" s="68">
        <v>-27</v>
      </c>
      <c r="H416" s="68">
        <v>0</v>
      </c>
      <c r="I416" s="68">
        <v>11187</v>
      </c>
      <c r="J416" s="68">
        <v>6485</v>
      </c>
      <c r="K416" s="68">
        <v>17672</v>
      </c>
      <c r="L416" s="68">
        <v>-2296</v>
      </c>
      <c r="M416" s="68">
        <v>15376</v>
      </c>
    </row>
    <row r="417" spans="1:13" x14ac:dyDescent="0.35">
      <c r="A417" s="12" t="s">
        <v>298</v>
      </c>
      <c r="B417" s="68">
        <v>19176</v>
      </c>
      <c r="C417" s="68">
        <v>1576</v>
      </c>
      <c r="D417" s="68">
        <v>-30</v>
      </c>
      <c r="E417" s="68">
        <v>20722</v>
      </c>
      <c r="F417" s="68">
        <v>378</v>
      </c>
      <c r="G417" s="68">
        <v>-124</v>
      </c>
      <c r="H417" s="68">
        <v>0</v>
      </c>
      <c r="I417" s="68">
        <v>20976</v>
      </c>
      <c r="J417" s="68">
        <v>13002</v>
      </c>
      <c r="K417" s="68">
        <v>33978</v>
      </c>
      <c r="L417" s="68">
        <v>-2297</v>
      </c>
      <c r="M417" s="68">
        <v>31681</v>
      </c>
    </row>
    <row r="418" spans="1:13" x14ac:dyDescent="0.35">
      <c r="A418" s="12" t="s">
        <v>299</v>
      </c>
      <c r="B418" s="68">
        <v>-27859</v>
      </c>
      <c r="C418" s="68">
        <v>-1668</v>
      </c>
      <c r="D418" s="68">
        <v>-10</v>
      </c>
      <c r="E418" s="68">
        <v>-29537</v>
      </c>
      <c r="F418" s="68">
        <v>568</v>
      </c>
      <c r="G418" s="68">
        <v>206</v>
      </c>
      <c r="H418" s="68">
        <v>0</v>
      </c>
      <c r="I418" s="68">
        <v>-28763</v>
      </c>
      <c r="J418" s="68">
        <v>2443</v>
      </c>
      <c r="K418" s="68">
        <v>-26320</v>
      </c>
      <c r="L418" s="68">
        <v>-1991</v>
      </c>
      <c r="M418" s="68">
        <v>-28311</v>
      </c>
    </row>
    <row r="419" spans="1:13" x14ac:dyDescent="0.35">
      <c r="A419" s="12" t="s">
        <v>300</v>
      </c>
      <c r="B419" s="68">
        <v>-3965</v>
      </c>
      <c r="C419" s="68">
        <v>2754</v>
      </c>
      <c r="D419" s="68">
        <v>-177</v>
      </c>
      <c r="E419" s="68">
        <v>-1388</v>
      </c>
      <c r="F419" s="68">
        <v>341</v>
      </c>
      <c r="G419" s="68">
        <v>-17</v>
      </c>
      <c r="H419" s="68">
        <v>0</v>
      </c>
      <c r="I419" s="68">
        <v>-1064</v>
      </c>
      <c r="J419" s="68">
        <v>10654</v>
      </c>
      <c r="K419" s="68">
        <v>9590</v>
      </c>
      <c r="L419" s="68">
        <v>-1991</v>
      </c>
      <c r="M419" s="68">
        <v>7599</v>
      </c>
    </row>
    <row r="420" spans="1:13" x14ac:dyDescent="0.35">
      <c r="A420" s="12" t="s">
        <v>301</v>
      </c>
      <c r="B420" s="68">
        <v>18227</v>
      </c>
      <c r="C420" s="68">
        <v>3861</v>
      </c>
      <c r="D420" s="68">
        <v>1</v>
      </c>
      <c r="E420" s="68">
        <v>22089</v>
      </c>
      <c r="F420" s="68">
        <v>491</v>
      </c>
      <c r="G420" s="68">
        <v>10</v>
      </c>
      <c r="H420" s="68">
        <v>0</v>
      </c>
      <c r="I420" s="68">
        <v>22590</v>
      </c>
      <c r="J420" s="68">
        <v>8133</v>
      </c>
      <c r="K420" s="68">
        <v>30723</v>
      </c>
      <c r="L420" s="68">
        <v>-1991</v>
      </c>
      <c r="M420" s="68">
        <v>28732</v>
      </c>
    </row>
    <row r="421" spans="1:13" x14ac:dyDescent="0.35">
      <c r="A421" s="12" t="s">
        <v>302</v>
      </c>
      <c r="B421" s="68">
        <v>-15492</v>
      </c>
      <c r="C421" s="68">
        <v>-2060</v>
      </c>
      <c r="D421" s="68">
        <v>-456</v>
      </c>
      <c r="E421" s="68">
        <v>-18008</v>
      </c>
      <c r="F421" s="68">
        <v>615</v>
      </c>
      <c r="G421" s="68">
        <v>14</v>
      </c>
      <c r="H421" s="68">
        <v>0</v>
      </c>
      <c r="I421" s="68">
        <v>-17379</v>
      </c>
      <c r="J421" s="68">
        <v>5419</v>
      </c>
      <c r="K421" s="68">
        <v>-11960</v>
      </c>
      <c r="L421" s="68">
        <v>-1991</v>
      </c>
      <c r="M421" s="68">
        <v>-13951</v>
      </c>
    </row>
    <row r="422" spans="1:13" x14ac:dyDescent="0.35">
      <c r="A422" s="12" t="s">
        <v>303</v>
      </c>
      <c r="B422" s="68">
        <v>9761</v>
      </c>
      <c r="C422" s="68">
        <v>-389</v>
      </c>
      <c r="D422" s="68">
        <v>76</v>
      </c>
      <c r="E422" s="68">
        <v>9448</v>
      </c>
      <c r="F422" s="68">
        <v>379</v>
      </c>
      <c r="G422" s="68">
        <v>73</v>
      </c>
      <c r="H422" s="68">
        <v>0</v>
      </c>
      <c r="I422" s="68">
        <v>9900</v>
      </c>
      <c r="J422" s="68">
        <v>6006</v>
      </c>
      <c r="K422" s="68">
        <v>15906</v>
      </c>
      <c r="L422" s="68">
        <v>-1991</v>
      </c>
      <c r="M422" s="68">
        <v>13915</v>
      </c>
    </row>
    <row r="423" spans="1:13" x14ac:dyDescent="0.35">
      <c r="A423" s="12" t="s">
        <v>304</v>
      </c>
      <c r="B423" s="68">
        <v>17702</v>
      </c>
      <c r="C423" s="68">
        <v>-112</v>
      </c>
      <c r="D423" s="68">
        <v>-101</v>
      </c>
      <c r="E423" s="68">
        <v>17489</v>
      </c>
      <c r="F423" s="68">
        <v>440</v>
      </c>
      <c r="G423" s="68">
        <v>-81</v>
      </c>
      <c r="H423" s="68">
        <v>0</v>
      </c>
      <c r="I423" s="68">
        <v>17848</v>
      </c>
      <c r="J423" s="68">
        <v>3061</v>
      </c>
      <c r="K423" s="68">
        <v>20909</v>
      </c>
      <c r="L423" s="68">
        <v>-1988</v>
      </c>
      <c r="M423" s="68">
        <v>18921</v>
      </c>
    </row>
    <row r="424" spans="1:13" x14ac:dyDescent="0.35">
      <c r="A424" s="12" t="s">
        <v>305</v>
      </c>
      <c r="B424" s="68">
        <v>-7247</v>
      </c>
      <c r="C424" s="68">
        <v>-2361</v>
      </c>
      <c r="D424" s="68">
        <v>-17</v>
      </c>
      <c r="E424" s="68">
        <v>-9625</v>
      </c>
      <c r="F424" s="68">
        <v>-65</v>
      </c>
      <c r="G424" s="68">
        <v>228</v>
      </c>
      <c r="H424" s="68">
        <v>0</v>
      </c>
      <c r="I424" s="68">
        <v>-9462</v>
      </c>
      <c r="J424" s="68">
        <v>8459</v>
      </c>
      <c r="K424" s="68">
        <v>-1003</v>
      </c>
      <c r="L424" s="68">
        <v>-1331</v>
      </c>
      <c r="M424" s="68">
        <v>-2334</v>
      </c>
    </row>
    <row r="425" spans="1:13" x14ac:dyDescent="0.35">
      <c r="A425" s="12" t="s">
        <v>306</v>
      </c>
      <c r="B425" s="68">
        <v>1005</v>
      </c>
      <c r="C425" s="68">
        <v>1137</v>
      </c>
      <c r="D425" s="68">
        <v>-178</v>
      </c>
      <c r="E425" s="68">
        <v>1964</v>
      </c>
      <c r="F425" s="68">
        <v>216</v>
      </c>
      <c r="G425" s="68">
        <v>-226</v>
      </c>
      <c r="H425" s="68">
        <v>0</v>
      </c>
      <c r="I425" s="68">
        <v>1954</v>
      </c>
      <c r="J425" s="68">
        <v>-35</v>
      </c>
      <c r="K425" s="68">
        <v>1919</v>
      </c>
      <c r="L425" s="68">
        <v>-1331</v>
      </c>
      <c r="M425" s="68">
        <v>588</v>
      </c>
    </row>
    <row r="426" spans="1:13" x14ac:dyDescent="0.35">
      <c r="A426" s="12" t="s">
        <v>307</v>
      </c>
      <c r="B426" s="68">
        <v>19171</v>
      </c>
      <c r="C426" s="68">
        <v>221</v>
      </c>
      <c r="D426" s="68">
        <v>-265</v>
      </c>
      <c r="E426" s="68">
        <v>19127</v>
      </c>
      <c r="F426" s="68">
        <v>247</v>
      </c>
      <c r="G426" s="68">
        <v>-52</v>
      </c>
      <c r="H426" s="68">
        <v>0</v>
      </c>
      <c r="I426" s="68">
        <v>19322</v>
      </c>
      <c r="J426" s="68">
        <v>-5458</v>
      </c>
      <c r="K426" s="68">
        <v>13864</v>
      </c>
      <c r="L426" s="68">
        <v>-1331</v>
      </c>
      <c r="M426" s="68">
        <v>12533</v>
      </c>
    </row>
    <row r="427" spans="1:13" x14ac:dyDescent="0.35">
      <c r="A427" s="12" t="s">
        <v>308</v>
      </c>
      <c r="B427" s="68">
        <v>-6948</v>
      </c>
      <c r="C427" s="68">
        <v>-5</v>
      </c>
      <c r="D427" s="68">
        <v>-65</v>
      </c>
      <c r="E427" s="68">
        <v>-7018</v>
      </c>
      <c r="F427" s="68">
        <v>102</v>
      </c>
      <c r="G427" s="68">
        <v>246</v>
      </c>
      <c r="H427" s="68">
        <v>0</v>
      </c>
      <c r="I427" s="68">
        <v>-6670</v>
      </c>
      <c r="J427" s="68">
        <v>5379</v>
      </c>
      <c r="K427" s="68">
        <v>-1291</v>
      </c>
      <c r="L427" s="68">
        <v>-1331</v>
      </c>
      <c r="M427" s="68">
        <v>-2622</v>
      </c>
    </row>
    <row r="428" spans="1:13" x14ac:dyDescent="0.35">
      <c r="A428" s="12" t="s">
        <v>309</v>
      </c>
      <c r="B428" s="68">
        <v>12209</v>
      </c>
      <c r="C428" s="68">
        <v>1100</v>
      </c>
      <c r="D428" s="68">
        <v>-870</v>
      </c>
      <c r="E428" s="68">
        <v>12439</v>
      </c>
      <c r="F428" s="68">
        <v>251</v>
      </c>
      <c r="G428" s="68">
        <v>-135</v>
      </c>
      <c r="H428" s="68">
        <v>0</v>
      </c>
      <c r="I428" s="68">
        <v>12555</v>
      </c>
      <c r="J428" s="68">
        <v>2848</v>
      </c>
      <c r="K428" s="68">
        <v>15403</v>
      </c>
      <c r="L428" s="68">
        <v>-1331</v>
      </c>
      <c r="M428" s="68">
        <v>14072</v>
      </c>
    </row>
    <row r="429" spans="1:13" x14ac:dyDescent="0.35">
      <c r="A429" s="12" t="s">
        <v>310</v>
      </c>
      <c r="B429" s="68">
        <v>18590</v>
      </c>
      <c r="C429" s="68">
        <v>1337</v>
      </c>
      <c r="D429" s="68">
        <v>-323</v>
      </c>
      <c r="E429" s="68">
        <v>19604</v>
      </c>
      <c r="F429" s="68">
        <v>316</v>
      </c>
      <c r="G429" s="68">
        <v>-90</v>
      </c>
      <c r="H429" s="68">
        <v>0</v>
      </c>
      <c r="I429" s="68">
        <v>19830</v>
      </c>
      <c r="J429" s="68">
        <v>7468</v>
      </c>
      <c r="K429" s="68">
        <v>27298</v>
      </c>
      <c r="L429" s="68">
        <v>-1331</v>
      </c>
      <c r="M429" s="68">
        <v>25967</v>
      </c>
    </row>
    <row r="430" spans="1:13" x14ac:dyDescent="0.35">
      <c r="A430" s="12" t="s">
        <v>311</v>
      </c>
      <c r="B430" s="68">
        <v>-27788</v>
      </c>
      <c r="C430" s="68">
        <v>407</v>
      </c>
      <c r="D430" s="68">
        <v>-176</v>
      </c>
      <c r="E430" s="68">
        <v>-27557</v>
      </c>
      <c r="F430" s="68">
        <v>-87</v>
      </c>
      <c r="G430" s="68">
        <v>331</v>
      </c>
      <c r="H430" s="68">
        <v>0</v>
      </c>
      <c r="I430" s="68">
        <v>-27313</v>
      </c>
      <c r="J430" s="68">
        <v>3512</v>
      </c>
      <c r="K430" s="68">
        <v>-23801</v>
      </c>
      <c r="L430" s="68">
        <v>668</v>
      </c>
      <c r="M430" s="68">
        <v>-23133</v>
      </c>
    </row>
    <row r="431" spans="1:13" x14ac:dyDescent="0.35">
      <c r="A431" s="12" t="s">
        <v>312</v>
      </c>
      <c r="B431" s="68">
        <v>-2094</v>
      </c>
      <c r="C431" s="68">
        <v>2959</v>
      </c>
      <c r="D431" s="68">
        <v>-306</v>
      </c>
      <c r="E431" s="68">
        <v>559</v>
      </c>
      <c r="F431" s="68">
        <v>-251</v>
      </c>
      <c r="G431" s="68">
        <v>-21</v>
      </c>
      <c r="H431" s="68">
        <v>0</v>
      </c>
      <c r="I431" s="68">
        <v>287</v>
      </c>
      <c r="J431" s="68">
        <v>20612</v>
      </c>
      <c r="K431" s="68">
        <v>20899</v>
      </c>
      <c r="L431" s="68">
        <v>668</v>
      </c>
      <c r="M431" s="68">
        <v>21567</v>
      </c>
    </row>
    <row r="432" spans="1:13" x14ac:dyDescent="0.35">
      <c r="A432" s="12" t="s">
        <v>313</v>
      </c>
      <c r="B432" s="68">
        <v>19746</v>
      </c>
      <c r="C432" s="68">
        <v>2929</v>
      </c>
      <c r="D432" s="68">
        <v>-829</v>
      </c>
      <c r="E432" s="68">
        <v>21846</v>
      </c>
      <c r="F432" s="68">
        <v>315</v>
      </c>
      <c r="G432" s="68">
        <v>-197</v>
      </c>
      <c r="H432" s="68">
        <v>0</v>
      </c>
      <c r="I432" s="68">
        <v>21964</v>
      </c>
      <c r="J432" s="68">
        <v>-19403</v>
      </c>
      <c r="K432" s="68">
        <v>2561</v>
      </c>
      <c r="L432" s="68">
        <v>668</v>
      </c>
      <c r="M432" s="68">
        <v>3229</v>
      </c>
    </row>
    <row r="433" spans="1:13" x14ac:dyDescent="0.35">
      <c r="A433" s="12" t="s">
        <v>314</v>
      </c>
      <c r="B433" s="68">
        <v>-6142</v>
      </c>
      <c r="C433" s="68">
        <v>-2404</v>
      </c>
      <c r="D433" s="68">
        <v>-155</v>
      </c>
      <c r="E433" s="68">
        <v>-8701</v>
      </c>
      <c r="F433" s="68">
        <v>125</v>
      </c>
      <c r="G433" s="68">
        <v>234</v>
      </c>
      <c r="H433" s="68">
        <v>0</v>
      </c>
      <c r="I433" s="68">
        <v>-8342</v>
      </c>
      <c r="J433" s="68">
        <v>-82</v>
      </c>
      <c r="K433" s="68">
        <v>-8424</v>
      </c>
      <c r="L433" s="68">
        <v>668</v>
      </c>
      <c r="M433" s="68">
        <v>-7756</v>
      </c>
    </row>
    <row r="434" spans="1:13" x14ac:dyDescent="0.35">
      <c r="A434" s="12" t="s">
        <v>315</v>
      </c>
      <c r="B434" s="68">
        <v>7254</v>
      </c>
      <c r="C434" s="68">
        <v>-19</v>
      </c>
      <c r="D434" s="68">
        <v>-375</v>
      </c>
      <c r="E434" s="68">
        <v>6860</v>
      </c>
      <c r="F434" s="68">
        <v>180</v>
      </c>
      <c r="G434" s="68">
        <v>-169</v>
      </c>
      <c r="H434" s="68">
        <v>0</v>
      </c>
      <c r="I434" s="68">
        <v>6871</v>
      </c>
      <c r="J434" s="68">
        <v>-828</v>
      </c>
      <c r="K434" s="68">
        <v>6043</v>
      </c>
      <c r="L434" s="68">
        <v>668</v>
      </c>
      <c r="M434" s="68">
        <v>6711</v>
      </c>
    </row>
    <row r="435" spans="1:13" x14ac:dyDescent="0.35">
      <c r="A435" s="12" t="s">
        <v>316</v>
      </c>
      <c r="B435" s="68">
        <v>12959</v>
      </c>
      <c r="C435" s="68">
        <v>-1136</v>
      </c>
      <c r="D435" s="68">
        <v>50</v>
      </c>
      <c r="E435" s="68">
        <v>11873</v>
      </c>
      <c r="F435" s="68">
        <v>74</v>
      </c>
      <c r="G435" s="68">
        <v>35</v>
      </c>
      <c r="H435" s="68">
        <v>0</v>
      </c>
      <c r="I435" s="68">
        <v>11982</v>
      </c>
      <c r="J435" s="68">
        <v>2448</v>
      </c>
      <c r="K435" s="68">
        <v>14430</v>
      </c>
      <c r="L435" s="68">
        <v>667</v>
      </c>
      <c r="M435" s="68">
        <v>15097</v>
      </c>
    </row>
    <row r="436" spans="1:13" x14ac:dyDescent="0.35">
      <c r="A436" s="12" t="s">
        <v>317</v>
      </c>
      <c r="B436" s="68">
        <v>-14012</v>
      </c>
      <c r="C436" s="68">
        <v>-1477</v>
      </c>
      <c r="D436" s="68">
        <v>-88</v>
      </c>
      <c r="E436" s="68">
        <v>-15577</v>
      </c>
      <c r="F436" s="68">
        <v>-35</v>
      </c>
      <c r="G436" s="68">
        <v>7</v>
      </c>
      <c r="H436" s="68">
        <v>0</v>
      </c>
      <c r="I436" s="68">
        <v>-15605</v>
      </c>
      <c r="J436" s="68">
        <v>-2379</v>
      </c>
      <c r="K436" s="68">
        <v>-17984</v>
      </c>
      <c r="L436" s="68">
        <v>1252</v>
      </c>
      <c r="M436" s="68">
        <v>-16732</v>
      </c>
    </row>
    <row r="437" spans="1:13" x14ac:dyDescent="0.35">
      <c r="A437" s="12" t="s">
        <v>318</v>
      </c>
      <c r="B437" s="68">
        <v>4375</v>
      </c>
      <c r="C437" s="68">
        <v>745</v>
      </c>
      <c r="D437" s="68">
        <v>-541</v>
      </c>
      <c r="E437" s="68">
        <v>4579</v>
      </c>
      <c r="F437" s="68">
        <v>122</v>
      </c>
      <c r="G437" s="68">
        <v>-91</v>
      </c>
      <c r="H437" s="68">
        <v>0</v>
      </c>
      <c r="I437" s="68">
        <v>4610</v>
      </c>
      <c r="J437" s="68">
        <v>-307</v>
      </c>
      <c r="K437" s="68">
        <v>4303</v>
      </c>
      <c r="L437" s="68">
        <v>1252</v>
      </c>
      <c r="M437" s="68">
        <v>5555</v>
      </c>
    </row>
    <row r="438" spans="1:13" x14ac:dyDescent="0.35">
      <c r="A438" s="12" t="s">
        <v>319</v>
      </c>
      <c r="B438" s="68">
        <v>14983</v>
      </c>
      <c r="C438" s="68">
        <v>-329</v>
      </c>
      <c r="D438" s="68">
        <v>-173</v>
      </c>
      <c r="E438" s="68">
        <v>14481</v>
      </c>
      <c r="F438" s="68">
        <v>-37</v>
      </c>
      <c r="G438" s="68">
        <v>114</v>
      </c>
      <c r="H438" s="68">
        <v>0</v>
      </c>
      <c r="I438" s="68">
        <v>14558</v>
      </c>
      <c r="J438" s="68">
        <v>2940</v>
      </c>
      <c r="K438" s="68">
        <v>17498</v>
      </c>
      <c r="L438" s="68">
        <v>1252</v>
      </c>
      <c r="M438" s="68">
        <v>18750</v>
      </c>
    </row>
    <row r="439" spans="1:13" x14ac:dyDescent="0.35">
      <c r="A439" s="12" t="s">
        <v>320</v>
      </c>
      <c r="B439" s="68">
        <v>-3698</v>
      </c>
      <c r="C439" s="68">
        <v>398</v>
      </c>
      <c r="D439" s="68">
        <v>-700</v>
      </c>
      <c r="E439" s="68">
        <v>-4000</v>
      </c>
      <c r="F439" s="68">
        <v>-22</v>
      </c>
      <c r="G439" s="68">
        <v>-1</v>
      </c>
      <c r="H439" s="68">
        <v>0</v>
      </c>
      <c r="I439" s="68">
        <v>-4023</v>
      </c>
      <c r="J439" s="68">
        <v>-298</v>
      </c>
      <c r="K439" s="68">
        <v>-4321</v>
      </c>
      <c r="L439" s="68">
        <v>1252</v>
      </c>
      <c r="M439" s="68">
        <v>-3069</v>
      </c>
    </row>
    <row r="440" spans="1:13" x14ac:dyDescent="0.35">
      <c r="A440" s="12" t="s">
        <v>321</v>
      </c>
      <c r="B440" s="68">
        <v>6631</v>
      </c>
      <c r="C440" s="68">
        <v>1473</v>
      </c>
      <c r="D440" s="68">
        <v>-721</v>
      </c>
      <c r="E440" s="68">
        <v>7383</v>
      </c>
      <c r="F440" s="68">
        <v>190</v>
      </c>
      <c r="G440" s="68">
        <v>42</v>
      </c>
      <c r="H440" s="68">
        <v>0</v>
      </c>
      <c r="I440" s="68">
        <v>7615</v>
      </c>
      <c r="J440" s="68">
        <v>-5522</v>
      </c>
      <c r="K440" s="68">
        <v>2093</v>
      </c>
      <c r="L440" s="68">
        <v>1252</v>
      </c>
      <c r="M440" s="68">
        <v>3345</v>
      </c>
    </row>
    <row r="441" spans="1:13" x14ac:dyDescent="0.35">
      <c r="A441" s="12" t="s">
        <v>322</v>
      </c>
      <c r="B441" s="68">
        <v>18163</v>
      </c>
      <c r="C441" s="68">
        <v>1670</v>
      </c>
      <c r="D441" s="68">
        <v>-1771</v>
      </c>
      <c r="E441" s="68">
        <v>18062</v>
      </c>
      <c r="F441" s="68">
        <v>471</v>
      </c>
      <c r="G441" s="68">
        <v>-28</v>
      </c>
      <c r="H441" s="68">
        <v>0</v>
      </c>
      <c r="I441" s="68">
        <v>18505</v>
      </c>
      <c r="J441" s="68">
        <v>2141</v>
      </c>
      <c r="K441" s="68">
        <v>20646</v>
      </c>
      <c r="L441" s="68">
        <v>1251</v>
      </c>
      <c r="M441" s="68">
        <v>21897</v>
      </c>
    </row>
    <row r="442" spans="1:13" x14ac:dyDescent="0.35">
      <c r="A442" s="12" t="s">
        <v>323</v>
      </c>
      <c r="B442" s="68">
        <v>-25879</v>
      </c>
      <c r="C442" s="68">
        <v>-188</v>
      </c>
      <c r="D442" s="68">
        <v>-589</v>
      </c>
      <c r="E442" s="68">
        <v>-26656</v>
      </c>
      <c r="F442" s="68">
        <v>130</v>
      </c>
      <c r="G442" s="68">
        <v>80</v>
      </c>
      <c r="H442" s="68">
        <v>0</v>
      </c>
      <c r="I442" s="68">
        <v>-26446</v>
      </c>
      <c r="J442" s="68">
        <v>1013</v>
      </c>
      <c r="K442" s="68">
        <v>-25433</v>
      </c>
      <c r="L442" s="68">
        <v>1073</v>
      </c>
      <c r="M442" s="68">
        <v>-24360</v>
      </c>
    </row>
    <row r="443" spans="1:13" x14ac:dyDescent="0.35">
      <c r="A443" s="12" t="s">
        <v>324</v>
      </c>
      <c r="B443" s="68">
        <v>-1770</v>
      </c>
      <c r="C443" s="68">
        <v>2571</v>
      </c>
      <c r="D443" s="68">
        <v>-643</v>
      </c>
      <c r="E443" s="68">
        <v>158</v>
      </c>
      <c r="F443" s="68">
        <v>250</v>
      </c>
      <c r="G443" s="68">
        <v>-14</v>
      </c>
      <c r="H443" s="68">
        <v>0</v>
      </c>
      <c r="I443" s="68">
        <v>394</v>
      </c>
      <c r="J443" s="68">
        <v>-510</v>
      </c>
      <c r="K443" s="68">
        <v>-116</v>
      </c>
      <c r="L443" s="68">
        <v>1073</v>
      </c>
      <c r="M443" s="68">
        <v>957</v>
      </c>
    </row>
    <row r="444" spans="1:13" x14ac:dyDescent="0.35">
      <c r="A444" s="12" t="s">
        <v>325</v>
      </c>
      <c r="B444" s="68">
        <v>21950</v>
      </c>
      <c r="C444" s="68">
        <v>1426</v>
      </c>
      <c r="D444" s="68">
        <v>-1713</v>
      </c>
      <c r="E444" s="68">
        <v>21663</v>
      </c>
      <c r="F444" s="68">
        <v>711</v>
      </c>
      <c r="G444" s="68">
        <v>87</v>
      </c>
      <c r="H444" s="68">
        <v>0</v>
      </c>
      <c r="I444" s="68">
        <v>22461</v>
      </c>
      <c r="J444" s="68">
        <v>-14783</v>
      </c>
      <c r="K444" s="68">
        <v>7678</v>
      </c>
      <c r="L444" s="68">
        <v>1073</v>
      </c>
      <c r="M444" s="68">
        <v>8751</v>
      </c>
    </row>
    <row r="445" spans="1:13" x14ac:dyDescent="0.35">
      <c r="A445" s="12" t="s">
        <v>326</v>
      </c>
      <c r="B445" s="68">
        <v>-6897</v>
      </c>
      <c r="C445" s="68">
        <v>-1039</v>
      </c>
      <c r="D445" s="68">
        <v>-444</v>
      </c>
      <c r="E445" s="68">
        <v>-8380</v>
      </c>
      <c r="F445" s="68">
        <v>921</v>
      </c>
      <c r="G445" s="68">
        <v>-45</v>
      </c>
      <c r="H445" s="68">
        <v>0</v>
      </c>
      <c r="I445" s="68">
        <v>-7504</v>
      </c>
      <c r="J445" s="68">
        <v>415</v>
      </c>
      <c r="K445" s="68">
        <v>-7089</v>
      </c>
      <c r="L445" s="68">
        <v>1073</v>
      </c>
      <c r="M445" s="68">
        <v>-6016</v>
      </c>
    </row>
    <row r="446" spans="1:13" x14ac:dyDescent="0.35">
      <c r="A446" s="12" t="s">
        <v>327</v>
      </c>
      <c r="B446" s="68">
        <v>16267</v>
      </c>
      <c r="C446" s="68">
        <v>-1228</v>
      </c>
      <c r="D446" s="68">
        <v>-622</v>
      </c>
      <c r="E446" s="68">
        <v>14417</v>
      </c>
      <c r="F446" s="68">
        <v>-692</v>
      </c>
      <c r="G446" s="68">
        <v>-7</v>
      </c>
      <c r="H446" s="68">
        <v>0</v>
      </c>
      <c r="I446" s="68">
        <v>13718</v>
      </c>
      <c r="J446" s="68">
        <v>-265</v>
      </c>
      <c r="K446" s="68">
        <v>13453</v>
      </c>
      <c r="L446" s="68">
        <v>1073</v>
      </c>
      <c r="M446" s="68">
        <v>14526</v>
      </c>
    </row>
    <row r="447" spans="1:13" x14ac:dyDescent="0.35">
      <c r="A447" s="12" t="s">
        <v>328</v>
      </c>
      <c r="B447" s="68">
        <v>13620</v>
      </c>
      <c r="C447" s="68">
        <v>-1232</v>
      </c>
      <c r="D447" s="68">
        <v>-457</v>
      </c>
      <c r="E447" s="68">
        <v>11931</v>
      </c>
      <c r="F447" s="68">
        <v>64</v>
      </c>
      <c r="G447" s="68">
        <v>10</v>
      </c>
      <c r="H447" s="68">
        <v>0</v>
      </c>
      <c r="I447" s="68">
        <v>12005</v>
      </c>
      <c r="J447" s="68">
        <v>2638</v>
      </c>
      <c r="K447" s="68">
        <v>14643</v>
      </c>
      <c r="L447" s="68">
        <v>1073</v>
      </c>
      <c r="M447" s="68">
        <v>15716</v>
      </c>
    </row>
    <row r="448" spans="1:13" x14ac:dyDescent="0.35">
      <c r="A448" s="12" t="s">
        <v>329</v>
      </c>
      <c r="B448" s="68">
        <v>-10299</v>
      </c>
      <c r="C448" s="68">
        <v>-1803</v>
      </c>
      <c r="D448" s="68">
        <v>-388</v>
      </c>
      <c r="E448" s="68">
        <v>-12490</v>
      </c>
      <c r="F448" s="68">
        <v>58</v>
      </c>
      <c r="G448" s="68">
        <v>12</v>
      </c>
      <c r="H448" s="68">
        <v>0</v>
      </c>
      <c r="I448" s="68">
        <v>-12420</v>
      </c>
      <c r="J448" s="68">
        <v>-3014</v>
      </c>
      <c r="K448" s="68">
        <v>-15434</v>
      </c>
      <c r="L448" s="68">
        <v>916</v>
      </c>
      <c r="M448" s="68">
        <v>-14518</v>
      </c>
    </row>
    <row r="449" spans="1:13" x14ac:dyDescent="0.35">
      <c r="A449" s="12" t="s">
        <v>330</v>
      </c>
      <c r="B449" s="68">
        <v>5717</v>
      </c>
      <c r="C449" s="68">
        <v>1871</v>
      </c>
      <c r="D449" s="68">
        <v>-1894</v>
      </c>
      <c r="E449" s="68">
        <v>5694</v>
      </c>
      <c r="F449" s="68">
        <v>288</v>
      </c>
      <c r="G449" s="68">
        <v>-68</v>
      </c>
      <c r="H449" s="68">
        <v>0</v>
      </c>
      <c r="I449" s="68">
        <v>5914</v>
      </c>
      <c r="J449" s="68">
        <v>-1172</v>
      </c>
      <c r="K449" s="68">
        <v>4742</v>
      </c>
      <c r="L449" s="68">
        <v>916</v>
      </c>
      <c r="M449" s="68">
        <v>5658</v>
      </c>
    </row>
    <row r="450" spans="1:13" x14ac:dyDescent="0.35">
      <c r="A450" s="12" t="s">
        <v>331</v>
      </c>
      <c r="B450" s="68">
        <v>14824</v>
      </c>
      <c r="C450" s="68">
        <v>-498</v>
      </c>
      <c r="D450" s="68">
        <v>-1275</v>
      </c>
      <c r="E450" s="68">
        <v>13051</v>
      </c>
      <c r="F450" s="68">
        <v>295</v>
      </c>
      <c r="G450" s="68">
        <v>-25</v>
      </c>
      <c r="H450" s="68">
        <v>0</v>
      </c>
      <c r="I450" s="68">
        <v>13321</v>
      </c>
      <c r="J450" s="68">
        <v>-9968</v>
      </c>
      <c r="K450" s="68">
        <v>3353</v>
      </c>
      <c r="L450" s="68">
        <v>916</v>
      </c>
      <c r="M450" s="68">
        <v>4269</v>
      </c>
    </row>
    <row r="451" spans="1:13" x14ac:dyDescent="0.35">
      <c r="A451" s="12" t="s">
        <v>332</v>
      </c>
      <c r="B451" s="68">
        <v>176</v>
      </c>
      <c r="C451" s="68">
        <v>-379</v>
      </c>
      <c r="D451" s="68">
        <v>-348</v>
      </c>
      <c r="E451" s="68">
        <v>-551</v>
      </c>
      <c r="F451" s="68">
        <v>-168</v>
      </c>
      <c r="G451" s="68">
        <v>150</v>
      </c>
      <c r="H451" s="68">
        <v>0</v>
      </c>
      <c r="I451" s="68">
        <v>-569</v>
      </c>
      <c r="J451" s="68">
        <v>337</v>
      </c>
      <c r="K451" s="68">
        <v>-232</v>
      </c>
      <c r="L451" s="68">
        <v>916</v>
      </c>
      <c r="M451" s="68">
        <v>684</v>
      </c>
    </row>
    <row r="452" spans="1:13" x14ac:dyDescent="0.35">
      <c r="A452" s="12" t="s">
        <v>333</v>
      </c>
      <c r="B452" s="68">
        <v>9155</v>
      </c>
      <c r="C452" s="68">
        <v>869</v>
      </c>
      <c r="D452" s="68">
        <v>82</v>
      </c>
      <c r="E452" s="68">
        <v>10106</v>
      </c>
      <c r="F452" s="68">
        <v>249</v>
      </c>
      <c r="G452" s="68">
        <v>61</v>
      </c>
      <c r="H452" s="68">
        <v>0</v>
      </c>
      <c r="I452" s="68">
        <v>10416</v>
      </c>
      <c r="J452" s="68">
        <v>-447</v>
      </c>
      <c r="K452" s="68">
        <v>9969</v>
      </c>
      <c r="L452" s="68">
        <v>916</v>
      </c>
      <c r="M452" s="68">
        <v>10885</v>
      </c>
    </row>
    <row r="453" spans="1:13" x14ac:dyDescent="0.35">
      <c r="A453" s="12" t="s">
        <v>334</v>
      </c>
      <c r="B453" s="68">
        <v>15665</v>
      </c>
      <c r="C453" s="68">
        <v>1839</v>
      </c>
      <c r="D453" s="68">
        <v>39</v>
      </c>
      <c r="E453" s="68">
        <v>17543</v>
      </c>
      <c r="F453" s="68">
        <v>288</v>
      </c>
      <c r="G453" s="68">
        <v>-149</v>
      </c>
      <c r="H453" s="68">
        <v>0</v>
      </c>
      <c r="I453" s="68">
        <v>17682</v>
      </c>
      <c r="J453" s="68">
        <v>-2528</v>
      </c>
      <c r="K453" s="68">
        <v>15154</v>
      </c>
      <c r="L453" s="68">
        <v>915</v>
      </c>
      <c r="M453" s="68">
        <v>16069</v>
      </c>
    </row>
    <row r="454" spans="1:13" x14ac:dyDescent="0.35">
      <c r="A454" s="12" t="s">
        <v>335</v>
      </c>
      <c r="B454" s="68">
        <v>-20422</v>
      </c>
      <c r="C454" s="68">
        <v>200</v>
      </c>
      <c r="D454" s="68">
        <v>2</v>
      </c>
      <c r="E454" s="68">
        <v>-20220</v>
      </c>
      <c r="F454" s="68">
        <v>-4</v>
      </c>
      <c r="G454" s="68">
        <v>135</v>
      </c>
      <c r="H454" s="68">
        <v>0</v>
      </c>
      <c r="I454" s="68">
        <v>-20089</v>
      </c>
      <c r="J454" s="68">
        <v>504</v>
      </c>
      <c r="K454" s="68">
        <v>-19585</v>
      </c>
      <c r="L454" s="68">
        <v>2805</v>
      </c>
      <c r="M454" s="68">
        <v>-16780</v>
      </c>
    </row>
    <row r="455" spans="1:13" x14ac:dyDescent="0.35">
      <c r="A455" s="12" t="s">
        <v>336</v>
      </c>
      <c r="B455" s="68">
        <v>-2460</v>
      </c>
      <c r="C455" s="68">
        <v>3221</v>
      </c>
      <c r="D455" s="68">
        <v>-168</v>
      </c>
      <c r="E455" s="68">
        <v>593</v>
      </c>
      <c r="F455" s="68">
        <v>83</v>
      </c>
      <c r="G455" s="68">
        <v>-61</v>
      </c>
      <c r="H455" s="68">
        <v>0</v>
      </c>
      <c r="I455" s="68">
        <v>615</v>
      </c>
      <c r="J455" s="68">
        <v>-23</v>
      </c>
      <c r="K455" s="68">
        <v>592</v>
      </c>
      <c r="L455" s="68">
        <v>2805</v>
      </c>
      <c r="M455" s="68">
        <v>3397</v>
      </c>
    </row>
    <row r="456" spans="1:13" x14ac:dyDescent="0.35">
      <c r="A456" s="12" t="s">
        <v>337</v>
      </c>
      <c r="B456" s="68">
        <v>20730</v>
      </c>
      <c r="C456" s="68">
        <v>650</v>
      </c>
      <c r="D456" s="68">
        <v>-2700</v>
      </c>
      <c r="E456" s="68">
        <v>18680</v>
      </c>
      <c r="F456" s="68">
        <v>307</v>
      </c>
      <c r="G456" s="68">
        <v>68</v>
      </c>
      <c r="H456" s="68">
        <v>0</v>
      </c>
      <c r="I456" s="68">
        <v>19055</v>
      </c>
      <c r="J456" s="68">
        <v>-12665</v>
      </c>
      <c r="K456" s="68">
        <v>6390</v>
      </c>
      <c r="L456" s="68">
        <v>2805</v>
      </c>
      <c r="M456" s="68">
        <v>9195</v>
      </c>
    </row>
    <row r="457" spans="1:13" x14ac:dyDescent="0.35">
      <c r="A457" s="12" t="s">
        <v>338</v>
      </c>
      <c r="B457" s="68">
        <v>63755</v>
      </c>
      <c r="C457" s="68">
        <v>-3350</v>
      </c>
      <c r="D457" s="68">
        <v>-136</v>
      </c>
      <c r="E457" s="68">
        <v>60269</v>
      </c>
      <c r="F457" s="68">
        <v>487</v>
      </c>
      <c r="G457" s="68">
        <v>-77</v>
      </c>
      <c r="H457" s="68">
        <v>0</v>
      </c>
      <c r="I457" s="68">
        <v>60679</v>
      </c>
      <c r="J457" s="68">
        <v>2198</v>
      </c>
      <c r="K457" s="68">
        <v>62877</v>
      </c>
      <c r="L457" s="68">
        <v>2805</v>
      </c>
      <c r="M457" s="68">
        <v>65682</v>
      </c>
    </row>
    <row r="458" spans="1:13" x14ac:dyDescent="0.35">
      <c r="A458" s="12" t="s">
        <v>339</v>
      </c>
      <c r="B458" s="68">
        <v>62961</v>
      </c>
      <c r="C458" s="68">
        <v>-1731</v>
      </c>
      <c r="D458" s="68">
        <v>11</v>
      </c>
      <c r="E458" s="68">
        <v>61241</v>
      </c>
      <c r="F458" s="68">
        <v>562</v>
      </c>
      <c r="G458" s="68">
        <v>-5</v>
      </c>
      <c r="H458" s="68">
        <v>0</v>
      </c>
      <c r="I458" s="68">
        <v>61798</v>
      </c>
      <c r="J458" s="68">
        <v>2557</v>
      </c>
      <c r="K458" s="68">
        <v>64355</v>
      </c>
      <c r="L458" s="68">
        <v>2805</v>
      </c>
      <c r="M458" s="68">
        <v>67160</v>
      </c>
    </row>
    <row r="459" spans="1:13" x14ac:dyDescent="0.35">
      <c r="A459" s="12" t="s">
        <v>340</v>
      </c>
      <c r="B459" s="68">
        <v>47084</v>
      </c>
      <c r="C459" s="68">
        <v>-224</v>
      </c>
      <c r="D459" s="68">
        <v>95</v>
      </c>
      <c r="E459" s="68">
        <v>46955</v>
      </c>
      <c r="F459" s="68">
        <v>141</v>
      </c>
      <c r="G459" s="68">
        <v>-16</v>
      </c>
      <c r="H459" s="68">
        <v>0</v>
      </c>
      <c r="I459" s="68">
        <v>47080</v>
      </c>
      <c r="J459" s="68">
        <v>-5203</v>
      </c>
      <c r="K459" s="68">
        <v>41877</v>
      </c>
      <c r="L459" s="68">
        <v>2807</v>
      </c>
      <c r="M459" s="68">
        <v>44684</v>
      </c>
    </row>
    <row r="460" spans="1:13" x14ac:dyDescent="0.35">
      <c r="A460" s="12" t="s">
        <v>341</v>
      </c>
      <c r="B460" s="68">
        <v>25127</v>
      </c>
      <c r="C460" s="68">
        <v>-1753</v>
      </c>
      <c r="D460" s="68">
        <v>65</v>
      </c>
      <c r="E460" s="68">
        <v>23439</v>
      </c>
      <c r="F460" s="68">
        <v>553</v>
      </c>
      <c r="G460" s="68">
        <v>97</v>
      </c>
      <c r="H460" s="68">
        <v>0</v>
      </c>
      <c r="I460" s="68">
        <v>24089</v>
      </c>
      <c r="J460" s="68">
        <v>-3633</v>
      </c>
      <c r="K460" s="68">
        <v>20456</v>
      </c>
      <c r="L460" s="68">
        <v>-985</v>
      </c>
      <c r="M460" s="68">
        <v>19471</v>
      </c>
    </row>
    <row r="461" spans="1:13" x14ac:dyDescent="0.35">
      <c r="A461" s="12" t="s">
        <v>342</v>
      </c>
      <c r="B461" s="68">
        <v>21662</v>
      </c>
      <c r="C461" s="68">
        <v>-392</v>
      </c>
      <c r="D461" s="68">
        <v>-24</v>
      </c>
      <c r="E461" s="68">
        <v>21246</v>
      </c>
      <c r="F461" s="68">
        <v>794</v>
      </c>
      <c r="G461" s="68">
        <v>-13</v>
      </c>
      <c r="H461" s="68">
        <v>0</v>
      </c>
      <c r="I461" s="68">
        <v>22027</v>
      </c>
      <c r="J461" s="68">
        <v>662</v>
      </c>
      <c r="K461" s="68">
        <v>22689</v>
      </c>
      <c r="L461" s="68">
        <v>-985</v>
      </c>
      <c r="M461" s="68">
        <v>21704</v>
      </c>
    </row>
    <row r="462" spans="1:13" x14ac:dyDescent="0.35">
      <c r="A462" s="12" t="s">
        <v>343</v>
      </c>
      <c r="B462" s="68">
        <v>25133</v>
      </c>
      <c r="C462" s="68">
        <v>827</v>
      </c>
      <c r="D462" s="68">
        <v>228</v>
      </c>
      <c r="E462" s="68">
        <v>26188</v>
      </c>
      <c r="F462" s="68">
        <v>-558</v>
      </c>
      <c r="G462" s="68">
        <v>-15</v>
      </c>
      <c r="H462" s="68">
        <v>0</v>
      </c>
      <c r="I462" s="68">
        <v>25615</v>
      </c>
      <c r="J462" s="68">
        <v>-1392</v>
      </c>
      <c r="K462" s="68">
        <v>24223</v>
      </c>
      <c r="L462" s="68">
        <v>-985</v>
      </c>
      <c r="M462" s="68">
        <v>23238</v>
      </c>
    </row>
    <row r="463" spans="1:13" x14ac:dyDescent="0.35">
      <c r="A463" s="12" t="s">
        <v>344</v>
      </c>
      <c r="B463" s="68">
        <v>14383</v>
      </c>
      <c r="C463" s="68">
        <v>-130</v>
      </c>
      <c r="D463" s="68">
        <v>-64</v>
      </c>
      <c r="E463" s="68">
        <v>14189</v>
      </c>
      <c r="F463" s="68">
        <v>-94</v>
      </c>
      <c r="G463" s="68">
        <v>67</v>
      </c>
      <c r="H463" s="68">
        <v>0</v>
      </c>
      <c r="I463" s="68">
        <v>14162</v>
      </c>
      <c r="J463" s="68">
        <v>1254</v>
      </c>
      <c r="K463" s="68">
        <v>15416</v>
      </c>
      <c r="L463" s="68">
        <v>-985</v>
      </c>
      <c r="M463" s="68">
        <v>14431</v>
      </c>
    </row>
    <row r="464" spans="1:13" x14ac:dyDescent="0.35">
      <c r="A464" s="12" t="s">
        <v>345</v>
      </c>
      <c r="B464" s="68">
        <v>23848</v>
      </c>
      <c r="C464" s="68">
        <v>-1635</v>
      </c>
      <c r="D464" s="68">
        <v>73</v>
      </c>
      <c r="E464" s="68">
        <v>22286</v>
      </c>
      <c r="F464" s="68">
        <v>-216</v>
      </c>
      <c r="G464" s="68">
        <v>-32</v>
      </c>
      <c r="H464" s="68">
        <v>0</v>
      </c>
      <c r="I464" s="68">
        <v>22038</v>
      </c>
      <c r="J464" s="68">
        <v>21</v>
      </c>
      <c r="K464" s="68">
        <v>22059</v>
      </c>
      <c r="L464" s="68">
        <v>-985</v>
      </c>
      <c r="M464" s="68">
        <v>21074</v>
      </c>
    </row>
    <row r="465" spans="1:13" x14ac:dyDescent="0.35">
      <c r="A465" s="12" t="s">
        <v>346</v>
      </c>
      <c r="B465" s="68">
        <v>33385</v>
      </c>
      <c r="C465" s="68">
        <v>1623</v>
      </c>
      <c r="D465" s="68">
        <v>-146</v>
      </c>
      <c r="E465" s="68">
        <v>34862</v>
      </c>
      <c r="F465" s="68">
        <v>-1117</v>
      </c>
      <c r="G465" s="68">
        <v>282</v>
      </c>
      <c r="H465" s="68">
        <v>0</v>
      </c>
      <c r="I465" s="68">
        <v>34027</v>
      </c>
      <c r="J465" s="68">
        <v>3267</v>
      </c>
      <c r="K465" s="68">
        <v>37294</v>
      </c>
      <c r="L465" s="68">
        <v>-986</v>
      </c>
      <c r="M465" s="68">
        <v>36308</v>
      </c>
    </row>
    <row r="466" spans="1:13" x14ac:dyDescent="0.35">
      <c r="A466" s="12" t="s">
        <v>347</v>
      </c>
      <c r="B466" s="68">
        <v>-10808</v>
      </c>
      <c r="C466" s="68">
        <v>-1891</v>
      </c>
      <c r="D466" s="68">
        <v>-299</v>
      </c>
      <c r="E466" s="68">
        <v>-12998</v>
      </c>
      <c r="F466" s="68">
        <v>651</v>
      </c>
      <c r="G466" s="68">
        <v>-169</v>
      </c>
      <c r="H466" s="68">
        <v>0</v>
      </c>
      <c r="I466" s="68">
        <v>-12516</v>
      </c>
      <c r="J466" s="68">
        <v>-5218</v>
      </c>
      <c r="K466" s="68">
        <v>-17734</v>
      </c>
      <c r="L466" s="68">
        <v>465</v>
      </c>
      <c r="M466" s="68">
        <v>-17269</v>
      </c>
    </row>
    <row r="467" spans="1:13" x14ac:dyDescent="0.35">
      <c r="A467" s="12" t="s">
        <v>348</v>
      </c>
      <c r="B467" s="68">
        <v>6329</v>
      </c>
      <c r="C467" s="68">
        <v>3793</v>
      </c>
      <c r="D467" s="68">
        <v>58</v>
      </c>
      <c r="E467" s="68">
        <v>10180</v>
      </c>
      <c r="F467" s="68">
        <v>-229</v>
      </c>
      <c r="G467" s="68">
        <v>8</v>
      </c>
      <c r="H467" s="68">
        <v>0</v>
      </c>
      <c r="I467" s="68">
        <v>9959</v>
      </c>
      <c r="J467" s="68">
        <v>-1</v>
      </c>
      <c r="K467" s="68">
        <v>9958</v>
      </c>
      <c r="L467" s="68">
        <v>465</v>
      </c>
      <c r="M467" s="68">
        <v>10423</v>
      </c>
    </row>
    <row r="468" spans="1:13" x14ac:dyDescent="0.35">
      <c r="A468" s="12" t="s">
        <v>349</v>
      </c>
      <c r="B468" s="68">
        <v>25124</v>
      </c>
      <c r="C468" s="68">
        <v>881</v>
      </c>
      <c r="D468" s="68">
        <v>36</v>
      </c>
      <c r="E468" s="68">
        <v>26041</v>
      </c>
      <c r="F468" s="68">
        <v>-384</v>
      </c>
      <c r="G468" s="68">
        <v>135</v>
      </c>
      <c r="H468" s="68">
        <v>0</v>
      </c>
      <c r="I468" s="68">
        <v>25792</v>
      </c>
      <c r="J468" s="68">
        <v>3101</v>
      </c>
      <c r="K468" s="68">
        <v>28893</v>
      </c>
      <c r="L468" s="68">
        <v>465</v>
      </c>
      <c r="M468" s="68">
        <v>29358</v>
      </c>
    </row>
    <row r="469" spans="1:13" x14ac:dyDescent="0.35">
      <c r="A469" s="12" t="s">
        <v>350</v>
      </c>
      <c r="B469" s="68">
        <v>30511</v>
      </c>
      <c r="C469" s="68">
        <v>-3760</v>
      </c>
      <c r="D469" s="68">
        <v>-89</v>
      </c>
      <c r="E469" s="68">
        <v>26662</v>
      </c>
      <c r="F469" s="68">
        <v>1437</v>
      </c>
      <c r="G469" s="68">
        <v>-115</v>
      </c>
      <c r="H469" s="68">
        <v>0</v>
      </c>
      <c r="I469" s="68">
        <v>27984</v>
      </c>
      <c r="J469" s="68">
        <v>640</v>
      </c>
      <c r="K469" s="68">
        <v>28624</v>
      </c>
      <c r="L469" s="68">
        <v>465</v>
      </c>
      <c r="M469" s="68">
        <v>29089</v>
      </c>
    </row>
    <row r="470" spans="1:13" x14ac:dyDescent="0.35">
      <c r="A470" s="12" t="s">
        <v>351</v>
      </c>
      <c r="B470" s="68">
        <v>23825</v>
      </c>
      <c r="C470" s="68">
        <v>-2244</v>
      </c>
      <c r="D470" s="68">
        <v>22</v>
      </c>
      <c r="E470" s="68">
        <v>21603</v>
      </c>
      <c r="F470" s="68">
        <v>340</v>
      </c>
      <c r="G470" s="68">
        <v>80</v>
      </c>
      <c r="H470" s="68">
        <v>0</v>
      </c>
      <c r="I470" s="68">
        <v>22023</v>
      </c>
      <c r="J470" s="68">
        <v>-143</v>
      </c>
      <c r="K470" s="68">
        <v>21880</v>
      </c>
      <c r="L470" s="68">
        <v>465</v>
      </c>
      <c r="M470" s="68">
        <v>22345</v>
      </c>
    </row>
    <row r="471" spans="1:13" x14ac:dyDescent="0.35">
      <c r="A471" s="12" t="s">
        <v>352</v>
      </c>
      <c r="B471" s="68">
        <v>19264</v>
      </c>
      <c r="C471" s="68">
        <v>-2301</v>
      </c>
      <c r="D471" s="68">
        <v>69</v>
      </c>
      <c r="E471" s="68">
        <v>17032</v>
      </c>
      <c r="F471" s="68">
        <v>195</v>
      </c>
      <c r="G471" s="68">
        <v>4</v>
      </c>
      <c r="H471" s="68">
        <v>0</v>
      </c>
      <c r="I471" s="68">
        <v>17231</v>
      </c>
      <c r="J471" s="68">
        <v>-7991</v>
      </c>
      <c r="K471" s="68">
        <v>9240</v>
      </c>
      <c r="L471" s="68">
        <v>464</v>
      </c>
      <c r="M471" s="68">
        <v>9704</v>
      </c>
    </row>
    <row r="472" spans="1:13" x14ac:dyDescent="0.35">
      <c r="A472" s="12" t="s">
        <v>353</v>
      </c>
      <c r="B472" s="68">
        <v>1817</v>
      </c>
      <c r="C472" s="68">
        <v>-1963</v>
      </c>
      <c r="D472" s="68">
        <v>-884</v>
      </c>
      <c r="E472" s="68">
        <v>-1030</v>
      </c>
      <c r="F472" s="68">
        <v>-100</v>
      </c>
      <c r="G472" s="68">
        <v>-28</v>
      </c>
      <c r="H472" s="68">
        <v>0</v>
      </c>
      <c r="I472" s="68">
        <v>-1158</v>
      </c>
      <c r="J472" s="68">
        <v>1716</v>
      </c>
      <c r="K472" s="68">
        <v>558</v>
      </c>
      <c r="L472" s="68">
        <v>1249</v>
      </c>
      <c r="M472" s="68">
        <v>1807</v>
      </c>
    </row>
    <row r="473" spans="1:13" x14ac:dyDescent="0.35">
      <c r="A473" s="12" t="s">
        <v>354</v>
      </c>
      <c r="B473" s="68">
        <v>8447</v>
      </c>
      <c r="C473" s="68">
        <v>-38</v>
      </c>
      <c r="D473" s="68">
        <v>-518</v>
      </c>
      <c r="E473" s="68">
        <v>7891</v>
      </c>
      <c r="F473" s="68">
        <v>-163</v>
      </c>
      <c r="G473" s="68">
        <v>102</v>
      </c>
      <c r="H473" s="68">
        <v>0</v>
      </c>
      <c r="I473" s="68">
        <v>7830</v>
      </c>
      <c r="J473" s="68">
        <v>111</v>
      </c>
      <c r="K473" s="68">
        <v>7941</v>
      </c>
      <c r="L473" s="68">
        <v>1249</v>
      </c>
      <c r="M473" s="68">
        <v>9190</v>
      </c>
    </row>
    <row r="474" spans="1:13" x14ac:dyDescent="0.35">
      <c r="A474" s="12" t="s">
        <v>355</v>
      </c>
      <c r="B474" s="68">
        <v>14535</v>
      </c>
      <c r="C474" s="68">
        <v>-1358</v>
      </c>
      <c r="D474" s="68">
        <v>192</v>
      </c>
      <c r="E474" s="68">
        <v>13369</v>
      </c>
      <c r="F474" s="68">
        <v>-229</v>
      </c>
      <c r="G474" s="68">
        <v>22</v>
      </c>
      <c r="H474" s="68">
        <v>0</v>
      </c>
      <c r="I474" s="68">
        <v>13162</v>
      </c>
      <c r="J474" s="68">
        <v>-17193</v>
      </c>
      <c r="K474" s="68">
        <v>-4031</v>
      </c>
      <c r="L474" s="68">
        <v>1249</v>
      </c>
      <c r="M474" s="68">
        <v>-2782</v>
      </c>
    </row>
    <row r="475" spans="1:13" x14ac:dyDescent="0.35">
      <c r="A475" s="12" t="s">
        <v>356</v>
      </c>
      <c r="B475" s="68">
        <v>2530</v>
      </c>
      <c r="C475" s="68">
        <v>-315</v>
      </c>
      <c r="D475" s="68">
        <v>-139</v>
      </c>
      <c r="E475" s="68">
        <v>2076</v>
      </c>
      <c r="F475" s="68">
        <v>106</v>
      </c>
      <c r="G475" s="68">
        <v>-110</v>
      </c>
      <c r="H475" s="68">
        <v>0</v>
      </c>
      <c r="I475" s="68">
        <v>2072</v>
      </c>
      <c r="J475" s="68">
        <v>1062</v>
      </c>
      <c r="K475" s="68">
        <v>3134</v>
      </c>
      <c r="L475" s="68">
        <v>1249</v>
      </c>
      <c r="M475" s="68">
        <v>4383</v>
      </c>
    </row>
    <row r="476" spans="1:13" x14ac:dyDescent="0.35">
      <c r="A476" s="12" t="s">
        <v>357</v>
      </c>
      <c r="B476" s="68">
        <v>13026</v>
      </c>
      <c r="C476" s="68">
        <v>1273</v>
      </c>
      <c r="D476" s="68">
        <v>-855</v>
      </c>
      <c r="E476" s="68">
        <v>13444</v>
      </c>
      <c r="F476" s="68">
        <v>-413</v>
      </c>
      <c r="G476" s="68">
        <v>116</v>
      </c>
      <c r="H476" s="68">
        <v>0</v>
      </c>
      <c r="I476" s="68">
        <v>13147</v>
      </c>
      <c r="J476" s="68">
        <v>-12</v>
      </c>
      <c r="K476" s="68">
        <v>13135</v>
      </c>
      <c r="L476" s="68">
        <v>1249</v>
      </c>
      <c r="M476" s="68">
        <v>14384</v>
      </c>
    </row>
    <row r="477" spans="1:13" x14ac:dyDescent="0.35">
      <c r="A477" s="12" t="s">
        <v>358</v>
      </c>
      <c r="B477" s="68">
        <v>17933</v>
      </c>
      <c r="C477" s="68">
        <v>573</v>
      </c>
      <c r="D477" s="68">
        <v>-1933</v>
      </c>
      <c r="E477" s="68">
        <v>16573</v>
      </c>
      <c r="F477" s="68">
        <v>-280</v>
      </c>
      <c r="G477" s="68">
        <v>135</v>
      </c>
      <c r="H477" s="68">
        <v>0</v>
      </c>
      <c r="I477" s="68">
        <v>16428</v>
      </c>
      <c r="J477" s="68">
        <v>2925</v>
      </c>
      <c r="K477" s="68">
        <v>19353</v>
      </c>
      <c r="L477" s="68">
        <v>1249</v>
      </c>
      <c r="M477" s="68">
        <v>20602</v>
      </c>
    </row>
    <row r="478" spans="1:13" x14ac:dyDescent="0.35">
      <c r="A478" s="12" t="s">
        <v>359</v>
      </c>
      <c r="B478" s="68">
        <v>-23261</v>
      </c>
      <c r="C478" s="68">
        <v>-2153</v>
      </c>
      <c r="D478" s="68">
        <v>44</v>
      </c>
      <c r="E478" s="68">
        <v>-25370</v>
      </c>
      <c r="F478" s="68">
        <v>462</v>
      </c>
      <c r="G478" s="68">
        <v>-129</v>
      </c>
      <c r="H478" s="68">
        <v>0</v>
      </c>
      <c r="I478" s="68">
        <v>-25037</v>
      </c>
      <c r="J478" s="68">
        <v>2362</v>
      </c>
      <c r="K478" s="68">
        <v>-22675</v>
      </c>
      <c r="L478" s="68">
        <v>1214</v>
      </c>
      <c r="M478" s="68">
        <v>-21461</v>
      </c>
    </row>
    <row r="479" spans="1:13" x14ac:dyDescent="0.35">
      <c r="A479" s="12" t="s">
        <v>360</v>
      </c>
      <c r="B479" s="68">
        <v>1525</v>
      </c>
      <c r="C479" s="68">
        <v>1978</v>
      </c>
      <c r="D479" s="68">
        <v>-467</v>
      </c>
      <c r="E479" s="68">
        <v>3036</v>
      </c>
      <c r="F479" s="68">
        <v>129</v>
      </c>
      <c r="G479" s="68">
        <v>23</v>
      </c>
      <c r="H479" s="68">
        <v>0</v>
      </c>
      <c r="I479" s="68">
        <v>3188</v>
      </c>
      <c r="J479" s="68">
        <v>-282</v>
      </c>
      <c r="K479" s="68">
        <v>2906</v>
      </c>
      <c r="L479" s="68">
        <v>1214</v>
      </c>
      <c r="M479" s="68">
        <v>4120</v>
      </c>
    </row>
    <row r="480" spans="1:13" x14ac:dyDescent="0.35">
      <c r="A480" s="12" t="s">
        <v>361</v>
      </c>
      <c r="B480" s="68">
        <v>18646</v>
      </c>
      <c r="C480" s="68">
        <v>2501</v>
      </c>
      <c r="D480" s="68">
        <v>-336</v>
      </c>
      <c r="E480" s="68">
        <v>20811</v>
      </c>
      <c r="F480" s="68">
        <v>100</v>
      </c>
      <c r="G480" s="68">
        <v>15</v>
      </c>
      <c r="H480" s="68">
        <v>0</v>
      </c>
      <c r="I480" s="68">
        <v>20926</v>
      </c>
      <c r="J480" s="68">
        <v>-22672</v>
      </c>
      <c r="K480" s="68">
        <v>-1746</v>
      </c>
      <c r="L480" s="68">
        <v>1214</v>
      </c>
      <c r="M480" s="68">
        <v>-532</v>
      </c>
    </row>
    <row r="481" spans="1:13" x14ac:dyDescent="0.35">
      <c r="A481" s="12" t="s">
        <v>362</v>
      </c>
      <c r="B481" s="68">
        <v>2419</v>
      </c>
      <c r="C481" s="68">
        <v>-1582</v>
      </c>
      <c r="D481" s="68">
        <v>-107</v>
      </c>
      <c r="E481" s="68">
        <v>730</v>
      </c>
      <c r="F481" s="68">
        <v>-396</v>
      </c>
      <c r="G481" s="68">
        <v>131</v>
      </c>
      <c r="H481" s="68">
        <v>0</v>
      </c>
      <c r="I481" s="68">
        <v>465</v>
      </c>
      <c r="J481" s="68">
        <v>702</v>
      </c>
      <c r="K481" s="68">
        <v>1167</v>
      </c>
      <c r="L481" s="68">
        <v>1214</v>
      </c>
      <c r="M481" s="68">
        <v>2381</v>
      </c>
    </row>
    <row r="482" spans="1:13" x14ac:dyDescent="0.35">
      <c r="A482" s="12" t="s">
        <v>363</v>
      </c>
      <c r="B482" s="68">
        <v>11533</v>
      </c>
      <c r="C482" s="68">
        <v>646</v>
      </c>
      <c r="D482" s="68">
        <v>-283</v>
      </c>
      <c r="E482" s="68">
        <v>11896</v>
      </c>
      <c r="F482" s="68">
        <v>-334</v>
      </c>
      <c r="G482" s="68">
        <v>-102</v>
      </c>
      <c r="H482" s="68">
        <v>0</v>
      </c>
      <c r="I482" s="68">
        <v>11460</v>
      </c>
      <c r="J482" s="68">
        <v>-1072</v>
      </c>
      <c r="K482" s="68">
        <v>10388</v>
      </c>
      <c r="L482" s="68">
        <v>1214</v>
      </c>
      <c r="M482" s="68">
        <v>11602</v>
      </c>
    </row>
    <row r="483" spans="1:13" x14ac:dyDescent="0.35">
      <c r="A483" s="12" t="s">
        <v>364</v>
      </c>
      <c r="B483" s="68">
        <v>12300</v>
      </c>
      <c r="C483" s="68">
        <v>-1725</v>
      </c>
      <c r="D483" s="68">
        <v>-73</v>
      </c>
      <c r="E483" s="68">
        <v>10502</v>
      </c>
      <c r="F483" s="68">
        <v>-583</v>
      </c>
      <c r="G483" s="68">
        <v>-33</v>
      </c>
      <c r="H483" s="68">
        <v>0</v>
      </c>
      <c r="I483" s="68">
        <v>9886</v>
      </c>
      <c r="J483" s="68">
        <v>2019</v>
      </c>
      <c r="K483" s="68">
        <v>11905</v>
      </c>
      <c r="L483" s="68">
        <v>1211</v>
      </c>
      <c r="M483" s="68">
        <v>13116</v>
      </c>
    </row>
    <row r="484" spans="1:13" x14ac:dyDescent="0.35">
      <c r="A484" s="12" t="s">
        <v>365</v>
      </c>
      <c r="B484" s="68">
        <v>-1697</v>
      </c>
      <c r="C484" s="68">
        <v>-1545</v>
      </c>
      <c r="D484" s="68">
        <v>-1061</v>
      </c>
      <c r="E484" s="68">
        <v>-4303</v>
      </c>
      <c r="F484" s="68">
        <v>-168</v>
      </c>
      <c r="G484" s="68">
        <v>105</v>
      </c>
      <c r="H484" s="68">
        <v>0</v>
      </c>
      <c r="I484" s="68">
        <v>-4366</v>
      </c>
      <c r="J484" s="68">
        <v>-2011</v>
      </c>
      <c r="K484" s="68">
        <v>-6377</v>
      </c>
      <c r="L484" s="68">
        <v>2130</v>
      </c>
      <c r="M484" s="68">
        <v>-4247</v>
      </c>
    </row>
    <row r="485" spans="1:13" x14ac:dyDescent="0.35">
      <c r="A485" s="12" t="s">
        <v>366</v>
      </c>
      <c r="B485" s="68">
        <v>4887</v>
      </c>
      <c r="C485" s="68">
        <v>1401</v>
      </c>
      <c r="D485" s="68">
        <v>-461</v>
      </c>
      <c r="E485" s="68">
        <v>5827</v>
      </c>
      <c r="F485" s="68">
        <v>-432</v>
      </c>
      <c r="G485" s="68">
        <v>87</v>
      </c>
      <c r="H485" s="68">
        <v>0</v>
      </c>
      <c r="I485" s="68">
        <v>5482</v>
      </c>
      <c r="J485" s="68">
        <v>-1346</v>
      </c>
      <c r="K485" s="68">
        <v>4136</v>
      </c>
      <c r="L485" s="68">
        <v>2130</v>
      </c>
      <c r="M485" s="68">
        <v>6266</v>
      </c>
    </row>
    <row r="486" spans="1:13" x14ac:dyDescent="0.35">
      <c r="A486" s="12" t="s">
        <v>367</v>
      </c>
      <c r="B486" s="68">
        <v>13714</v>
      </c>
      <c r="C486" s="68">
        <v>1041</v>
      </c>
      <c r="D486" s="68">
        <v>-263</v>
      </c>
      <c r="E486" s="68">
        <v>14492</v>
      </c>
      <c r="F486" s="68">
        <v>-188</v>
      </c>
      <c r="G486" s="68">
        <v>27</v>
      </c>
      <c r="H486" s="68">
        <v>0</v>
      </c>
      <c r="I486" s="68">
        <v>14331</v>
      </c>
      <c r="J486" s="68">
        <v>-5671</v>
      </c>
      <c r="K486" s="68">
        <v>8660</v>
      </c>
      <c r="L486" s="68">
        <v>2130</v>
      </c>
      <c r="M486" s="68">
        <v>10790</v>
      </c>
    </row>
    <row r="487" spans="1:13" x14ac:dyDescent="0.35">
      <c r="A487" s="12" t="s">
        <v>368</v>
      </c>
      <c r="B487" s="68">
        <v>8590</v>
      </c>
      <c r="C487" s="68">
        <v>549</v>
      </c>
      <c r="D487" s="68">
        <v>-195</v>
      </c>
      <c r="E487" s="68">
        <v>8944</v>
      </c>
      <c r="F487" s="68">
        <v>635</v>
      </c>
      <c r="G487" s="68">
        <v>-263</v>
      </c>
      <c r="H487" s="68">
        <v>0</v>
      </c>
      <c r="I487" s="68">
        <v>9316</v>
      </c>
      <c r="J487" s="68">
        <v>241</v>
      </c>
      <c r="K487" s="68">
        <v>9557</v>
      </c>
      <c r="L487" s="68">
        <v>2130</v>
      </c>
      <c r="M487" s="68">
        <v>11687</v>
      </c>
    </row>
    <row r="488" spans="1:13" x14ac:dyDescent="0.35">
      <c r="A488" s="12" t="s">
        <v>369</v>
      </c>
      <c r="B488" s="68">
        <v>25554</v>
      </c>
      <c r="C488" s="68">
        <v>2749</v>
      </c>
      <c r="D488" s="68">
        <v>-298</v>
      </c>
      <c r="E488" s="68">
        <v>28005</v>
      </c>
      <c r="F488" s="68">
        <v>39</v>
      </c>
      <c r="G488" s="68">
        <v>13</v>
      </c>
      <c r="H488" s="68">
        <v>0</v>
      </c>
      <c r="I488" s="68">
        <v>28057</v>
      </c>
      <c r="J488" s="68">
        <v>-12546</v>
      </c>
      <c r="K488" s="68">
        <v>15511</v>
      </c>
      <c r="L488" s="68">
        <v>2130</v>
      </c>
      <c r="M488" s="68">
        <v>17641</v>
      </c>
    </row>
    <row r="489" spans="1:13" x14ac:dyDescent="0.35">
      <c r="A489" s="12" t="s">
        <v>370</v>
      </c>
      <c r="B489" s="68">
        <v>23137</v>
      </c>
      <c r="C489" s="68">
        <v>3098</v>
      </c>
      <c r="D489" s="68">
        <v>-1045</v>
      </c>
      <c r="E489" s="68">
        <v>25190</v>
      </c>
      <c r="F489" s="68">
        <v>-278</v>
      </c>
      <c r="G489" s="68">
        <v>279</v>
      </c>
      <c r="H489" s="68">
        <v>0</v>
      </c>
      <c r="I489" s="68">
        <v>25191</v>
      </c>
      <c r="J489" s="68">
        <v>-27599</v>
      </c>
      <c r="K489" s="68">
        <v>-2408</v>
      </c>
      <c r="L489" s="68">
        <v>2130</v>
      </c>
      <c r="M489" s="68">
        <v>-278</v>
      </c>
    </row>
    <row r="490" spans="1:13" x14ac:dyDescent="0.35">
      <c r="A490" s="12" t="s">
        <v>371</v>
      </c>
      <c r="B490" s="68">
        <v>-20898</v>
      </c>
      <c r="C490" s="68">
        <v>-336</v>
      </c>
      <c r="D490" s="68">
        <v>-322</v>
      </c>
      <c r="E490" s="68">
        <v>-21556</v>
      </c>
      <c r="F490" s="68">
        <v>340</v>
      </c>
      <c r="G490" s="68">
        <v>20</v>
      </c>
      <c r="H490" s="68">
        <v>0</v>
      </c>
      <c r="I490" s="68">
        <v>-21196</v>
      </c>
      <c r="J490" s="68">
        <v>-9320</v>
      </c>
      <c r="K490" s="68">
        <v>-30516</v>
      </c>
      <c r="L490" s="68">
        <v>1580</v>
      </c>
      <c r="M490" s="68">
        <v>-28936</v>
      </c>
    </row>
    <row r="491" spans="1:13" x14ac:dyDescent="0.35">
      <c r="A491" s="12" t="s">
        <v>372</v>
      </c>
      <c r="B491" s="68">
        <v>6764</v>
      </c>
      <c r="C491" s="68">
        <v>5077</v>
      </c>
      <c r="D491" s="68">
        <v>-283</v>
      </c>
      <c r="E491" s="68">
        <v>11558</v>
      </c>
      <c r="F491" s="68">
        <v>545</v>
      </c>
      <c r="G491" s="68">
        <v>13</v>
      </c>
      <c r="H491" s="68">
        <v>0</v>
      </c>
      <c r="I491" s="68">
        <v>12116</v>
      </c>
      <c r="J491" s="68">
        <v>-13014</v>
      </c>
      <c r="K491" s="68">
        <v>-898</v>
      </c>
      <c r="L491" s="68">
        <v>1580</v>
      </c>
      <c r="M491" s="68">
        <v>682</v>
      </c>
    </row>
    <row r="492" spans="1:13" x14ac:dyDescent="0.35">
      <c r="A492" s="12" t="s">
        <v>373</v>
      </c>
      <c r="B492" s="68">
        <v>25059</v>
      </c>
      <c r="C492" s="68">
        <v>4845</v>
      </c>
      <c r="D492" s="68">
        <v>-558</v>
      </c>
      <c r="E492" s="68">
        <v>29346</v>
      </c>
      <c r="F492" s="68">
        <v>833</v>
      </c>
      <c r="G492" s="68">
        <v>21</v>
      </c>
      <c r="H492" s="68">
        <v>0</v>
      </c>
      <c r="I492" s="68">
        <v>30200</v>
      </c>
      <c r="J492" s="68">
        <v>-7753</v>
      </c>
      <c r="K492" s="68">
        <v>22447</v>
      </c>
      <c r="L492" s="68">
        <v>1580</v>
      </c>
      <c r="M492" s="68">
        <v>24027</v>
      </c>
    </row>
    <row r="493" spans="1:13" x14ac:dyDescent="0.35">
      <c r="A493" s="12" t="s">
        <v>374</v>
      </c>
      <c r="B493" s="68">
        <v>18635</v>
      </c>
      <c r="C493" s="68">
        <v>-1558</v>
      </c>
      <c r="D493" s="68">
        <v>-54</v>
      </c>
      <c r="E493" s="68">
        <v>17023</v>
      </c>
      <c r="F493" s="68">
        <v>54</v>
      </c>
      <c r="G493" s="68">
        <v>-12</v>
      </c>
      <c r="H493" s="68">
        <v>0</v>
      </c>
      <c r="I493" s="68">
        <v>17065</v>
      </c>
      <c r="J493" s="68">
        <v>-5919</v>
      </c>
      <c r="K493" s="68">
        <v>11146</v>
      </c>
      <c r="L493" s="68">
        <v>1580</v>
      </c>
      <c r="M493" s="68">
        <v>12726</v>
      </c>
    </row>
    <row r="494" spans="1:13" x14ac:dyDescent="0.35">
      <c r="A494" s="12" t="s">
        <v>375</v>
      </c>
      <c r="B494" s="68">
        <v>16907</v>
      </c>
      <c r="C494" s="68">
        <v>-547</v>
      </c>
      <c r="D494" s="68">
        <v>301</v>
      </c>
      <c r="E494" s="68">
        <v>16661</v>
      </c>
      <c r="F494" s="68">
        <v>-130</v>
      </c>
      <c r="G494" s="68">
        <v>8</v>
      </c>
      <c r="H494" s="68">
        <v>0</v>
      </c>
      <c r="I494" s="68">
        <v>16539</v>
      </c>
      <c r="J494" s="68">
        <v>-12184</v>
      </c>
      <c r="K494" s="68">
        <v>4355</v>
      </c>
      <c r="L494" s="68">
        <v>1580</v>
      </c>
      <c r="M494" s="68">
        <v>5935</v>
      </c>
    </row>
    <row r="495" spans="1:13" x14ac:dyDescent="0.35">
      <c r="A495" s="12" t="s">
        <v>376</v>
      </c>
      <c r="B495" s="68">
        <v>19955</v>
      </c>
      <c r="C495" s="68">
        <v>-1619</v>
      </c>
      <c r="D495" s="68">
        <v>-97</v>
      </c>
      <c r="E495" s="68">
        <v>18239</v>
      </c>
      <c r="F495" s="68">
        <v>-164</v>
      </c>
      <c r="G495" s="68">
        <v>15</v>
      </c>
      <c r="H495" s="68">
        <v>0</v>
      </c>
      <c r="I495" s="68">
        <v>18090</v>
      </c>
      <c r="J495" s="68">
        <v>-6605</v>
      </c>
      <c r="K495" s="68">
        <v>11485</v>
      </c>
      <c r="L495" s="68">
        <v>1580</v>
      </c>
      <c r="M495" s="68">
        <v>13065</v>
      </c>
    </row>
    <row r="496" spans="1:13" x14ac:dyDescent="0.35">
      <c r="A496" s="12" t="s">
        <v>377</v>
      </c>
      <c r="B496" s="68">
        <v>9905</v>
      </c>
      <c r="C496" s="68">
        <v>-2369</v>
      </c>
      <c r="D496" s="68">
        <v>-4</v>
      </c>
      <c r="E496" s="68">
        <v>7532</v>
      </c>
      <c r="F496" s="68">
        <v>43</v>
      </c>
      <c r="G496" s="68">
        <v>45</v>
      </c>
      <c r="H496" s="68">
        <v>0</v>
      </c>
      <c r="I496" s="68">
        <v>7620</v>
      </c>
      <c r="J496" s="68">
        <v>-15401</v>
      </c>
      <c r="K496" s="68">
        <v>-7781</v>
      </c>
      <c r="L496" s="68">
        <v>2249</v>
      </c>
      <c r="M496" s="68">
        <v>-5532</v>
      </c>
    </row>
    <row r="497" spans="1:13" x14ac:dyDescent="0.35">
      <c r="A497" s="12" t="s">
        <v>378</v>
      </c>
      <c r="B497" s="68">
        <v>5989</v>
      </c>
      <c r="C497" s="68">
        <v>1315</v>
      </c>
      <c r="D497" s="68">
        <v>26</v>
      </c>
      <c r="E497" s="68">
        <v>7330</v>
      </c>
      <c r="F497" s="68">
        <v>575</v>
      </c>
      <c r="G497" s="68">
        <v>0</v>
      </c>
      <c r="H497" s="68">
        <v>0</v>
      </c>
      <c r="I497" s="68">
        <v>7905</v>
      </c>
      <c r="J497" s="68">
        <v>-7079</v>
      </c>
      <c r="K497" s="68">
        <v>826</v>
      </c>
      <c r="L497" s="68">
        <v>2249</v>
      </c>
      <c r="M497" s="68">
        <v>3075</v>
      </c>
    </row>
    <row r="498" spans="1:13" x14ac:dyDescent="0.35">
      <c r="A498" s="12" t="s">
        <v>379</v>
      </c>
      <c r="B498" s="68">
        <v>15032</v>
      </c>
      <c r="C498" s="68">
        <v>1044</v>
      </c>
      <c r="D498" s="68">
        <v>79</v>
      </c>
      <c r="E498" s="68">
        <v>16155</v>
      </c>
      <c r="F498" s="68">
        <v>305</v>
      </c>
      <c r="G498" s="68">
        <v>18</v>
      </c>
      <c r="H498" s="68">
        <v>0</v>
      </c>
      <c r="I498" s="68">
        <v>16478</v>
      </c>
      <c r="J498" s="68">
        <v>-24716</v>
      </c>
      <c r="K498" s="68">
        <v>-8238</v>
      </c>
      <c r="L498" s="68">
        <v>2249</v>
      </c>
      <c r="M498" s="68">
        <v>-5989</v>
      </c>
    </row>
    <row r="499" spans="1:13" x14ac:dyDescent="0.35">
      <c r="A499" s="12" t="s">
        <v>380</v>
      </c>
      <c r="B499" s="68">
        <v>18082</v>
      </c>
      <c r="C499" s="68">
        <v>408</v>
      </c>
      <c r="D499" s="68">
        <v>-92</v>
      </c>
      <c r="E499" s="68">
        <v>18398</v>
      </c>
      <c r="F499" s="68">
        <v>-1305</v>
      </c>
      <c r="G499" s="68">
        <v>28</v>
      </c>
      <c r="H499" s="68">
        <v>0</v>
      </c>
      <c r="I499" s="68">
        <v>17121</v>
      </c>
      <c r="J499" s="68">
        <v>-3299</v>
      </c>
      <c r="K499" s="68">
        <v>13822</v>
      </c>
      <c r="L499" s="68">
        <v>2249</v>
      </c>
      <c r="M499" s="68">
        <v>16071</v>
      </c>
    </row>
    <row r="500" spans="1:13" x14ac:dyDescent="0.35">
      <c r="A500" s="12" t="s">
        <v>381</v>
      </c>
      <c r="B500" s="68">
        <v>17289</v>
      </c>
      <c r="C500" s="68">
        <v>2275</v>
      </c>
      <c r="D500" s="68">
        <v>-386</v>
      </c>
      <c r="E500" s="68">
        <v>19178</v>
      </c>
      <c r="F500" s="68">
        <v>-165</v>
      </c>
      <c r="G500" s="68">
        <v>21</v>
      </c>
      <c r="H500" s="68">
        <v>0</v>
      </c>
      <c r="I500" s="68">
        <v>19034</v>
      </c>
      <c r="J500" s="68">
        <v>-7357</v>
      </c>
      <c r="K500" s="68">
        <v>11677</v>
      </c>
      <c r="L500" s="68">
        <v>2249</v>
      </c>
      <c r="M500" s="68">
        <v>13926</v>
      </c>
    </row>
    <row r="501" spans="1:13" x14ac:dyDescent="0.35">
      <c r="A501" s="12" t="s">
        <v>382</v>
      </c>
      <c r="B501" s="68">
        <v>18543</v>
      </c>
      <c r="C501" s="68">
        <v>4100</v>
      </c>
      <c r="D501" s="68">
        <v>-1639</v>
      </c>
      <c r="E501" s="68">
        <v>21004</v>
      </c>
      <c r="F501" s="68">
        <v>-67</v>
      </c>
      <c r="G501" s="68">
        <v>8</v>
      </c>
      <c r="H501" s="68">
        <v>0</v>
      </c>
      <c r="I501" s="68">
        <v>20945</v>
      </c>
      <c r="J501" s="68">
        <v>-2935</v>
      </c>
      <c r="K501" s="68">
        <v>18010</v>
      </c>
      <c r="L501" s="68">
        <v>2251</v>
      </c>
      <c r="M501" s="68">
        <v>20261</v>
      </c>
    </row>
    <row r="502" spans="1:13" x14ac:dyDescent="0.35">
      <c r="A502" s="12" t="s">
        <v>383</v>
      </c>
      <c r="B502" s="68">
        <v>-19623</v>
      </c>
      <c r="C502" s="68">
        <v>1256</v>
      </c>
      <c r="D502" s="68">
        <v>-810</v>
      </c>
      <c r="E502" s="68">
        <v>-19177</v>
      </c>
      <c r="F502" s="68">
        <v>26</v>
      </c>
      <c r="G502" s="68">
        <v>20</v>
      </c>
      <c r="H502" s="68">
        <v>0</v>
      </c>
      <c r="I502" s="68">
        <v>-19131</v>
      </c>
      <c r="J502" s="68">
        <v>-3534</v>
      </c>
      <c r="K502" s="68">
        <v>-22665</v>
      </c>
      <c r="L502" s="68">
        <v>-604</v>
      </c>
      <c r="M502" s="68">
        <v>-23269</v>
      </c>
    </row>
    <row r="503" spans="1:13" x14ac:dyDescent="0.35">
      <c r="A503" s="12" t="s">
        <v>384</v>
      </c>
      <c r="B503" s="68">
        <v>8510</v>
      </c>
      <c r="C503" s="68">
        <v>3726</v>
      </c>
      <c r="D503" s="68">
        <v>-1472</v>
      </c>
      <c r="E503" s="68">
        <v>10764</v>
      </c>
      <c r="F503" s="68">
        <v>29</v>
      </c>
      <c r="G503" s="68">
        <v>8</v>
      </c>
      <c r="H503" s="68">
        <v>0</v>
      </c>
      <c r="I503" s="68">
        <v>10801</v>
      </c>
      <c r="J503" s="68">
        <v>-8464</v>
      </c>
      <c r="K503" s="68">
        <v>2337</v>
      </c>
      <c r="L503" s="68">
        <v>-604</v>
      </c>
      <c r="M503" s="68">
        <v>1733</v>
      </c>
    </row>
    <row r="504" spans="1:13" x14ac:dyDescent="0.35">
      <c r="A504" s="12" t="s">
        <v>385</v>
      </c>
      <c r="B504" s="68">
        <v>28175</v>
      </c>
      <c r="C504" s="68">
        <v>6282</v>
      </c>
      <c r="D504" s="68">
        <v>-3040</v>
      </c>
      <c r="E504" s="68">
        <v>31417</v>
      </c>
      <c r="F504" s="68">
        <v>1192</v>
      </c>
      <c r="G504" s="68">
        <v>33</v>
      </c>
      <c r="H504" s="68">
        <v>0</v>
      </c>
      <c r="I504" s="68">
        <v>32642</v>
      </c>
      <c r="J504" s="68">
        <v>-6284</v>
      </c>
      <c r="K504" s="68">
        <v>26358</v>
      </c>
      <c r="L504" s="68">
        <v>-604</v>
      </c>
      <c r="M504" s="68">
        <v>25754</v>
      </c>
    </row>
    <row r="505" spans="1:13" x14ac:dyDescent="0.35">
      <c r="A505" s="12" t="s">
        <v>386</v>
      </c>
      <c r="B505" s="68">
        <v>18343</v>
      </c>
      <c r="C505" s="68">
        <v>-2772</v>
      </c>
      <c r="D505" s="68">
        <v>303</v>
      </c>
      <c r="E505" s="68">
        <v>15874</v>
      </c>
      <c r="F505" s="68">
        <v>-35</v>
      </c>
      <c r="G505" s="68">
        <v>-2</v>
      </c>
      <c r="H505" s="68">
        <v>0</v>
      </c>
      <c r="I505" s="68">
        <v>15837</v>
      </c>
      <c r="J505" s="68">
        <v>-22712</v>
      </c>
      <c r="K505" s="68">
        <v>-6875</v>
      </c>
      <c r="L505" s="68">
        <v>-604</v>
      </c>
      <c r="M505" s="68">
        <v>-7479</v>
      </c>
    </row>
    <row r="506" spans="1:13" x14ac:dyDescent="0.35">
      <c r="A506" s="12" t="s">
        <v>387</v>
      </c>
      <c r="B506" s="68">
        <v>24550</v>
      </c>
      <c r="C506" s="68">
        <v>361</v>
      </c>
      <c r="D506" s="68">
        <v>83</v>
      </c>
      <c r="E506" s="68">
        <v>24994</v>
      </c>
      <c r="F506" s="68">
        <v>-143</v>
      </c>
      <c r="G506" s="68">
        <v>28</v>
      </c>
      <c r="H506" s="68">
        <v>0</v>
      </c>
      <c r="I506" s="68">
        <v>24879</v>
      </c>
      <c r="J506" s="68">
        <v>-7163</v>
      </c>
      <c r="K506" s="68">
        <v>17716</v>
      </c>
      <c r="L506" s="68">
        <v>-604</v>
      </c>
      <c r="M506" s="68">
        <v>17112</v>
      </c>
    </row>
    <row r="507" spans="1:13" x14ac:dyDescent="0.35">
      <c r="A507" s="12" t="s">
        <v>388</v>
      </c>
      <c r="B507" s="68">
        <v>14448</v>
      </c>
      <c r="C507" s="68">
        <v>-2513</v>
      </c>
      <c r="D507" s="68">
        <v>262</v>
      </c>
      <c r="E507" s="68">
        <v>12197</v>
      </c>
      <c r="F507" s="68">
        <v>-15</v>
      </c>
      <c r="G507" s="68">
        <v>8</v>
      </c>
      <c r="H507" s="68">
        <v>0</v>
      </c>
      <c r="I507" s="68">
        <v>12190</v>
      </c>
      <c r="J507" s="68">
        <v>-4362</v>
      </c>
      <c r="K507" s="68">
        <v>7828</v>
      </c>
      <c r="L507" s="68">
        <v>0</v>
      </c>
      <c r="M507" s="68">
        <v>7828</v>
      </c>
    </row>
    <row r="508" spans="1:13" x14ac:dyDescent="0.35">
      <c r="A508" s="12" t="s">
        <v>389</v>
      </c>
      <c r="B508" s="68">
        <v>29049</v>
      </c>
      <c r="C508" s="68">
        <v>-3600</v>
      </c>
      <c r="D508" s="68">
        <v>20</v>
      </c>
      <c r="E508" s="68">
        <v>25469</v>
      </c>
      <c r="F508" s="68">
        <v>-495</v>
      </c>
      <c r="G508" s="68">
        <v>8</v>
      </c>
      <c r="H508" s="68">
        <v>0</v>
      </c>
      <c r="I508" s="68">
        <v>24982</v>
      </c>
      <c r="J508" s="68">
        <v>-1348</v>
      </c>
      <c r="K508" s="68">
        <v>23634</v>
      </c>
      <c r="L508" s="68">
        <v>0</v>
      </c>
      <c r="M508" s="68">
        <v>23634</v>
      </c>
    </row>
    <row r="509" spans="1:13" x14ac:dyDescent="0.35">
      <c r="A509" s="12" t="s">
        <v>390</v>
      </c>
      <c r="B509" s="68">
        <v>11027</v>
      </c>
      <c r="C509" s="68">
        <v>2871</v>
      </c>
      <c r="D509" s="68">
        <v>-542</v>
      </c>
      <c r="E509" s="68">
        <v>13356</v>
      </c>
      <c r="F509" s="68">
        <v>-178</v>
      </c>
      <c r="G509" s="68">
        <v>8</v>
      </c>
      <c r="H509" s="68">
        <v>0</v>
      </c>
      <c r="I509" s="68">
        <v>13186</v>
      </c>
      <c r="J509" s="68">
        <v>-6286</v>
      </c>
      <c r="K509" s="68">
        <v>6900</v>
      </c>
      <c r="L509" s="68">
        <v>0</v>
      </c>
      <c r="M509" s="68">
        <v>6900</v>
      </c>
    </row>
    <row r="510" spans="1:13" x14ac:dyDescent="0.35">
      <c r="A510" s="12" t="s">
        <v>391</v>
      </c>
      <c r="B510" s="68">
        <v>13226</v>
      </c>
      <c r="C510" s="68">
        <v>462</v>
      </c>
      <c r="D510" s="68">
        <v>12</v>
      </c>
      <c r="E510" s="68">
        <v>13700</v>
      </c>
      <c r="F510" s="68">
        <v>145</v>
      </c>
      <c r="G510" s="68">
        <v>8</v>
      </c>
      <c r="H510" s="68">
        <v>0</v>
      </c>
      <c r="I510" s="68">
        <v>13853</v>
      </c>
      <c r="J510" s="68">
        <v>-27767</v>
      </c>
      <c r="K510" s="68">
        <v>-13914</v>
      </c>
      <c r="L510" s="68">
        <v>0</v>
      </c>
      <c r="M510" s="68">
        <v>-13914</v>
      </c>
    </row>
    <row r="511" spans="1:13" x14ac:dyDescent="0.35">
      <c r="A511" s="12" t="s">
        <v>392</v>
      </c>
      <c r="B511" s="68">
        <v>19725</v>
      </c>
      <c r="C511" s="68">
        <v>881</v>
      </c>
      <c r="D511" s="68">
        <v>-319</v>
      </c>
      <c r="E511" s="68">
        <v>20287</v>
      </c>
      <c r="F511" s="68">
        <v>-7</v>
      </c>
      <c r="G511" s="68">
        <v>8</v>
      </c>
      <c r="H511" s="68">
        <v>0</v>
      </c>
      <c r="I511" s="68">
        <v>20288</v>
      </c>
      <c r="J511" s="68">
        <v>-2240</v>
      </c>
      <c r="K511" s="68">
        <v>18048</v>
      </c>
      <c r="L511" s="68">
        <v>0</v>
      </c>
      <c r="M511" s="68">
        <v>18048</v>
      </c>
    </row>
    <row r="512" spans="1:13" x14ac:dyDescent="0.35">
      <c r="A512" s="12" t="s">
        <v>393</v>
      </c>
      <c r="B512" s="68">
        <v>16307</v>
      </c>
      <c r="C512" s="68">
        <v>2296</v>
      </c>
      <c r="D512" s="68">
        <v>-597</v>
      </c>
      <c r="E512" s="68">
        <v>18006</v>
      </c>
      <c r="F512" s="68">
        <v>-1</v>
      </c>
      <c r="G512" s="68">
        <v>8</v>
      </c>
      <c r="H512" s="68">
        <v>0</v>
      </c>
      <c r="I512" s="68">
        <v>18013</v>
      </c>
      <c r="J512" s="68">
        <v>-4278</v>
      </c>
      <c r="K512" s="68">
        <v>13735</v>
      </c>
      <c r="L512" s="68">
        <v>0</v>
      </c>
      <c r="M512" s="68">
        <v>13735</v>
      </c>
    </row>
    <row r="513" spans="1:13" x14ac:dyDescent="0.35">
      <c r="A513" s="12" t="s">
        <v>394</v>
      </c>
      <c r="B513" s="68">
        <v>19392</v>
      </c>
      <c r="C513" s="68">
        <v>3144</v>
      </c>
      <c r="D513" s="68">
        <v>-1165</v>
      </c>
      <c r="E513" s="68">
        <v>21371</v>
      </c>
      <c r="F513" s="68">
        <v>15</v>
      </c>
      <c r="G513" s="68">
        <v>18</v>
      </c>
      <c r="H513" s="68">
        <v>0</v>
      </c>
      <c r="I513" s="68">
        <v>21404</v>
      </c>
      <c r="J513" s="68">
        <v>-1576</v>
      </c>
      <c r="K513" s="68">
        <v>19828</v>
      </c>
      <c r="L513" s="68">
        <v>0</v>
      </c>
      <c r="M513" s="68">
        <v>19828</v>
      </c>
    </row>
    <row r="514" spans="1:13" x14ac:dyDescent="0.35">
      <c r="A514" s="12" t="s">
        <v>395</v>
      </c>
      <c r="B514" s="68">
        <v>-15250</v>
      </c>
      <c r="C514" s="68">
        <v>-86</v>
      </c>
      <c r="D514" s="68">
        <v>-791</v>
      </c>
      <c r="E514" s="68">
        <v>-16127</v>
      </c>
      <c r="F514" s="68">
        <v>788</v>
      </c>
      <c r="G514" s="68">
        <v>3</v>
      </c>
      <c r="H514" s="68">
        <v>0</v>
      </c>
      <c r="I514" s="68">
        <v>-15336</v>
      </c>
      <c r="J514" s="68">
        <v>-6980</v>
      </c>
      <c r="K514" s="68">
        <v>-22316</v>
      </c>
      <c r="L514" s="68">
        <v>0</v>
      </c>
      <c r="M514" s="68">
        <v>-22316</v>
      </c>
    </row>
    <row r="515" spans="1:13" x14ac:dyDescent="0.35">
      <c r="A515" s="12" t="s">
        <v>396</v>
      </c>
      <c r="B515" s="68">
        <v>8415</v>
      </c>
      <c r="C515" s="68">
        <v>4033</v>
      </c>
      <c r="D515" s="68">
        <v>-2150</v>
      </c>
      <c r="E515" s="68">
        <v>10298</v>
      </c>
      <c r="F515" s="68">
        <v>792</v>
      </c>
      <c r="G515" s="68">
        <v>8</v>
      </c>
      <c r="H515" s="68">
        <v>0</v>
      </c>
      <c r="I515" s="68">
        <v>11098</v>
      </c>
      <c r="J515" s="68">
        <v>-4096</v>
      </c>
      <c r="K515" s="68">
        <v>7002</v>
      </c>
      <c r="L515" s="68">
        <v>0</v>
      </c>
      <c r="M515" s="68">
        <v>7002</v>
      </c>
    </row>
    <row r="516" spans="1:13" x14ac:dyDescent="0.35">
      <c r="A516" s="12" t="s">
        <v>397</v>
      </c>
      <c r="B516" s="68">
        <v>20998</v>
      </c>
      <c r="C516" s="68">
        <v>3266</v>
      </c>
      <c r="D516" s="68">
        <v>-2011</v>
      </c>
      <c r="E516" s="68">
        <v>22253</v>
      </c>
      <c r="F516" s="68">
        <v>1634</v>
      </c>
      <c r="G516" s="68">
        <v>61</v>
      </c>
      <c r="H516" s="68">
        <v>0</v>
      </c>
      <c r="I516" s="68">
        <v>23948</v>
      </c>
      <c r="J516" s="68">
        <v>-20662</v>
      </c>
      <c r="K516" s="68">
        <v>3286</v>
      </c>
      <c r="L516" s="68">
        <v>0</v>
      </c>
      <c r="M516" s="68">
        <v>3286</v>
      </c>
    </row>
    <row r="517" spans="1:13" x14ac:dyDescent="0.35">
      <c r="A517" s="12" t="s">
        <v>398</v>
      </c>
      <c r="B517" s="68">
        <v>15705</v>
      </c>
      <c r="C517" s="68">
        <v>-4025</v>
      </c>
      <c r="D517" s="68">
        <v>-1030</v>
      </c>
      <c r="E517" s="68">
        <v>10650</v>
      </c>
      <c r="F517" s="68">
        <v>13</v>
      </c>
      <c r="G517" s="68">
        <v>18</v>
      </c>
      <c r="H517" s="68">
        <v>0</v>
      </c>
      <c r="I517" s="68">
        <v>10681</v>
      </c>
      <c r="J517" s="68">
        <v>-1820</v>
      </c>
      <c r="K517" s="68">
        <v>8861</v>
      </c>
      <c r="L517" s="68">
        <v>0</v>
      </c>
      <c r="M517" s="68">
        <v>8861</v>
      </c>
    </row>
    <row r="518" spans="1:13" x14ac:dyDescent="0.35">
      <c r="A518" s="12" t="s">
        <v>399</v>
      </c>
      <c r="B518" s="68">
        <v>23944</v>
      </c>
      <c r="C518" s="68">
        <v>142</v>
      </c>
      <c r="D518" s="68">
        <v>263</v>
      </c>
      <c r="E518" s="68">
        <v>24349</v>
      </c>
      <c r="F518" s="68">
        <v>-2</v>
      </c>
      <c r="G518" s="68">
        <v>8</v>
      </c>
      <c r="H518" s="68">
        <v>0</v>
      </c>
      <c r="I518" s="68">
        <v>24355</v>
      </c>
      <c r="J518" s="68">
        <v>-3885</v>
      </c>
      <c r="K518" s="68">
        <v>20470</v>
      </c>
      <c r="L518" s="68">
        <v>0</v>
      </c>
      <c r="M518" s="68">
        <v>20470</v>
      </c>
    </row>
    <row r="519" spans="1:13" x14ac:dyDescent="0.35">
      <c r="A519" s="12" t="s">
        <v>400</v>
      </c>
      <c r="B519" s="68">
        <v>15583</v>
      </c>
      <c r="C519" s="68">
        <v>-3262</v>
      </c>
      <c r="D519" s="68">
        <v>111</v>
      </c>
      <c r="E519" s="68">
        <v>12432</v>
      </c>
      <c r="F519" s="68">
        <v>-141</v>
      </c>
      <c r="G519" s="68">
        <v>11</v>
      </c>
      <c r="H519" s="68">
        <v>0</v>
      </c>
      <c r="I519" s="68">
        <v>12302</v>
      </c>
      <c r="J519" s="68">
        <v>-29192</v>
      </c>
      <c r="K519" s="68">
        <v>-16890</v>
      </c>
      <c r="L519" s="68">
        <v>0</v>
      </c>
      <c r="M519" s="68">
        <v>-16890</v>
      </c>
    </row>
    <row r="520" spans="1:13" x14ac:dyDescent="0.35">
      <c r="A520" s="12" t="s">
        <v>401</v>
      </c>
      <c r="B520" s="68">
        <v>5871</v>
      </c>
      <c r="C520" s="68">
        <v>-2771</v>
      </c>
      <c r="D520" s="68">
        <v>-110</v>
      </c>
      <c r="E520" s="68">
        <v>2990</v>
      </c>
      <c r="F520" s="68">
        <v>-143</v>
      </c>
      <c r="G520" s="68">
        <v>18</v>
      </c>
      <c r="H520" s="68">
        <v>0</v>
      </c>
      <c r="I520" s="68">
        <v>2865</v>
      </c>
      <c r="J520" s="68">
        <v>-579</v>
      </c>
      <c r="K520" s="68">
        <v>2286</v>
      </c>
      <c r="L520" s="68">
        <v>0</v>
      </c>
      <c r="M520" s="68">
        <v>2286</v>
      </c>
    </row>
    <row r="521" spans="1:13" x14ac:dyDescent="0.35">
      <c r="A521" s="12" t="s">
        <v>402</v>
      </c>
      <c r="B521" s="68">
        <v>11028</v>
      </c>
      <c r="C521" s="68">
        <v>2409</v>
      </c>
      <c r="D521" s="68">
        <v>213</v>
      </c>
      <c r="E521" s="68">
        <v>13650</v>
      </c>
      <c r="F521" s="68">
        <v>-106</v>
      </c>
      <c r="G521" s="68">
        <v>8</v>
      </c>
      <c r="H521" s="68">
        <v>0</v>
      </c>
      <c r="I521" s="68">
        <v>13552</v>
      </c>
      <c r="J521" s="68">
        <v>-3444</v>
      </c>
      <c r="K521" s="68">
        <v>10108</v>
      </c>
      <c r="L521" s="68">
        <v>0</v>
      </c>
      <c r="M521" s="68">
        <v>10108</v>
      </c>
    </row>
    <row r="522" spans="1:13" x14ac:dyDescent="0.35">
      <c r="A522" s="12" t="s">
        <v>403</v>
      </c>
      <c r="B522" s="68">
        <v>15767</v>
      </c>
      <c r="C522" s="68">
        <v>712</v>
      </c>
      <c r="D522" s="68">
        <v>225</v>
      </c>
      <c r="E522" s="68">
        <v>16704</v>
      </c>
      <c r="F522" s="68">
        <v>77</v>
      </c>
      <c r="G522" s="68">
        <v>8</v>
      </c>
      <c r="H522" s="68">
        <v>0</v>
      </c>
      <c r="I522" s="68">
        <v>16789</v>
      </c>
      <c r="J522" s="68">
        <v>-27706</v>
      </c>
      <c r="K522" s="68">
        <v>-10917</v>
      </c>
      <c r="L522" s="68">
        <v>0</v>
      </c>
      <c r="M522" s="68">
        <v>-10917</v>
      </c>
    </row>
    <row r="523" spans="1:13" x14ac:dyDescent="0.35">
      <c r="A523" s="12" t="s">
        <v>404</v>
      </c>
      <c r="B523" s="68">
        <v>21581</v>
      </c>
      <c r="C523" s="68">
        <v>1044</v>
      </c>
      <c r="D523" s="68">
        <v>-1146</v>
      </c>
      <c r="E523" s="68">
        <v>21479</v>
      </c>
      <c r="F523" s="68">
        <v>249</v>
      </c>
      <c r="G523" s="68">
        <v>8</v>
      </c>
      <c r="H523" s="68">
        <v>0</v>
      </c>
      <c r="I523" s="68">
        <v>21736</v>
      </c>
      <c r="J523" s="68">
        <v>-1060</v>
      </c>
      <c r="K523" s="68">
        <v>20676</v>
      </c>
      <c r="L523" s="68">
        <v>0</v>
      </c>
      <c r="M523" s="68">
        <v>20676</v>
      </c>
    </row>
    <row r="524" spans="1:13" x14ac:dyDescent="0.35">
      <c r="A524" s="12" t="s">
        <v>405</v>
      </c>
      <c r="B524" s="68">
        <v>13477</v>
      </c>
      <c r="C524" s="68">
        <v>1653</v>
      </c>
      <c r="D524" s="68">
        <v>-475</v>
      </c>
      <c r="E524" s="68">
        <v>14655</v>
      </c>
      <c r="F524" s="68">
        <v>205</v>
      </c>
      <c r="G524" s="68">
        <v>19</v>
      </c>
      <c r="H524" s="68">
        <v>0</v>
      </c>
      <c r="I524" s="68">
        <v>14879</v>
      </c>
      <c r="J524" s="68">
        <v>-5169</v>
      </c>
      <c r="K524" s="68">
        <v>9711</v>
      </c>
      <c r="L524" s="68">
        <v>0</v>
      </c>
      <c r="M524" s="68">
        <v>9711</v>
      </c>
    </row>
    <row r="525" spans="1:13" x14ac:dyDescent="0.35">
      <c r="A525" s="12" t="s">
        <v>406</v>
      </c>
      <c r="B525" s="68">
        <v>14425</v>
      </c>
      <c r="C525" s="68">
        <v>3173</v>
      </c>
      <c r="D525" s="68">
        <v>-524</v>
      </c>
      <c r="E525" s="68">
        <v>17074</v>
      </c>
      <c r="F525" s="68">
        <v>-46</v>
      </c>
      <c r="G525" s="68">
        <v>18</v>
      </c>
      <c r="H525" s="68">
        <v>0</v>
      </c>
      <c r="I525" s="68">
        <v>17046</v>
      </c>
      <c r="J525" s="68">
        <v>-6</v>
      </c>
      <c r="K525" s="68">
        <v>17040</v>
      </c>
      <c r="L525" s="68">
        <v>0</v>
      </c>
      <c r="M525" s="68">
        <v>17040</v>
      </c>
    </row>
    <row r="526" spans="1:13" x14ac:dyDescent="0.35">
      <c r="A526" s="12" t="s">
        <v>407</v>
      </c>
      <c r="B526" s="68">
        <v>-39917</v>
      </c>
      <c r="C526" s="68">
        <v>-72</v>
      </c>
      <c r="D526" s="68">
        <v>-694</v>
      </c>
      <c r="E526" s="68">
        <v>-40683</v>
      </c>
      <c r="F526" s="68">
        <v>1295</v>
      </c>
      <c r="G526" s="68">
        <v>8</v>
      </c>
      <c r="H526" s="68">
        <v>0</v>
      </c>
      <c r="I526" s="68">
        <v>-39380</v>
      </c>
      <c r="J526" s="68">
        <v>-19934</v>
      </c>
      <c r="K526" s="68">
        <v>-59314</v>
      </c>
      <c r="L526" s="68">
        <v>0</v>
      </c>
      <c r="M526" s="68">
        <v>-59314</v>
      </c>
    </row>
    <row r="527" spans="1:13" x14ac:dyDescent="0.35">
      <c r="A527" s="12" t="s">
        <v>408</v>
      </c>
      <c r="B527" s="68">
        <v>9275</v>
      </c>
      <c r="C527" s="68">
        <v>5569</v>
      </c>
      <c r="D527" s="68">
        <v>-2363</v>
      </c>
      <c r="E527" s="68">
        <v>12481</v>
      </c>
      <c r="F527" s="68">
        <v>-497</v>
      </c>
      <c r="G527" s="68">
        <v>8</v>
      </c>
      <c r="H527" s="68">
        <v>0</v>
      </c>
      <c r="I527" s="68">
        <v>11992</v>
      </c>
      <c r="J527" s="68">
        <v>-4347</v>
      </c>
      <c r="K527" s="68">
        <v>7645</v>
      </c>
      <c r="L527" s="68">
        <v>0</v>
      </c>
      <c r="M527" s="68">
        <v>7645</v>
      </c>
    </row>
    <row r="528" spans="1:13" x14ac:dyDescent="0.35">
      <c r="A528" s="12" t="s">
        <v>409</v>
      </c>
      <c r="B528" s="68">
        <v>27879</v>
      </c>
      <c r="C528" s="68">
        <v>3874</v>
      </c>
      <c r="D528" s="68">
        <v>-1654</v>
      </c>
      <c r="E528" s="68">
        <v>30099</v>
      </c>
      <c r="F528" s="68">
        <v>1215</v>
      </c>
      <c r="G528" s="68">
        <v>13</v>
      </c>
      <c r="H528" s="68">
        <v>0</v>
      </c>
      <c r="I528" s="68">
        <v>31327</v>
      </c>
      <c r="J528" s="68">
        <v>-2178</v>
      </c>
      <c r="K528" s="68">
        <v>29149</v>
      </c>
      <c r="L528" s="68">
        <v>0</v>
      </c>
      <c r="M528" s="68">
        <v>29149</v>
      </c>
    </row>
    <row r="529" spans="1:13" x14ac:dyDescent="0.35">
      <c r="A529" s="12" t="s">
        <v>410</v>
      </c>
      <c r="B529" s="68">
        <v>15439</v>
      </c>
      <c r="C529" s="68">
        <v>-3473</v>
      </c>
      <c r="D529" s="68">
        <v>584</v>
      </c>
      <c r="E529" s="68">
        <v>12550</v>
      </c>
      <c r="F529" s="68">
        <v>152</v>
      </c>
      <c r="G529" s="68">
        <v>-6</v>
      </c>
      <c r="H529" s="68">
        <v>0</v>
      </c>
      <c r="I529" s="68">
        <v>12696</v>
      </c>
      <c r="J529" s="68">
        <v>-3247</v>
      </c>
      <c r="K529" s="68">
        <v>9449</v>
      </c>
      <c r="L529" s="68">
        <v>0</v>
      </c>
      <c r="M529" s="68">
        <v>9449</v>
      </c>
    </row>
    <row r="530" spans="1:13" x14ac:dyDescent="0.35">
      <c r="A530" s="12" t="s">
        <v>411</v>
      </c>
      <c r="B530" s="68">
        <v>25208</v>
      </c>
      <c r="C530" s="68">
        <v>-1416</v>
      </c>
      <c r="D530" s="68">
        <v>790</v>
      </c>
      <c r="E530" s="68">
        <v>24582</v>
      </c>
      <c r="F530" s="68">
        <v>759</v>
      </c>
      <c r="G530" s="68">
        <v>33</v>
      </c>
      <c r="H530" s="68">
        <v>0</v>
      </c>
      <c r="I530" s="68">
        <v>25374</v>
      </c>
      <c r="J530" s="68">
        <v>-1645</v>
      </c>
      <c r="K530" s="68">
        <v>23729</v>
      </c>
      <c r="L530" s="68">
        <v>0</v>
      </c>
      <c r="M530" s="68">
        <v>23729</v>
      </c>
    </row>
    <row r="531" spans="1:13" x14ac:dyDescent="0.35">
      <c r="A531" s="12" t="s">
        <v>671</v>
      </c>
      <c r="B531" s="68">
        <v>19083</v>
      </c>
      <c r="C531" s="68">
        <v>-3268</v>
      </c>
      <c r="D531" s="68">
        <v>277</v>
      </c>
      <c r="E531" s="68">
        <v>16092</v>
      </c>
      <c r="F531" s="68">
        <v>466</v>
      </c>
      <c r="G531" s="68">
        <v>9</v>
      </c>
      <c r="H531" s="68">
        <v>0</v>
      </c>
      <c r="I531" s="68">
        <v>16567</v>
      </c>
      <c r="J531" s="68">
        <v>-1340</v>
      </c>
      <c r="K531" s="68">
        <v>15227</v>
      </c>
      <c r="L531" s="68">
        <v>0</v>
      </c>
      <c r="M531" s="68">
        <v>15227</v>
      </c>
    </row>
  </sheetData>
  <pageMargins left="0.7" right="0.7" top="0.75" bottom="0.75" header="0.3" footer="0.3"/>
  <pageSetup paperSize="9" scale="10" orientation="portrait" r:id="rId1"/>
  <tableParts count="1">
    <tablePart r:id="rId2"/>
  </tableParts>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491C19-B89F-40F1-8971-0B9FF7C03CBD}">
  <sheetPr codeName="Sheet55">
    <pageSetUpPr fitToPage="1"/>
  </sheetPr>
  <dimension ref="A1:U531"/>
  <sheetViews>
    <sheetView zoomScaleNormal="100" workbookViewId="0"/>
  </sheetViews>
  <sheetFormatPr defaultColWidth="9.453125" defaultRowHeight="15.5" x14ac:dyDescent="0.35"/>
  <cols>
    <col min="1" max="1" width="26.453125" style="9" customWidth="1"/>
    <col min="2" max="9" width="24.54296875" style="9" customWidth="1"/>
    <col min="10" max="16384" width="9.453125" style="9"/>
  </cols>
  <sheetData>
    <row r="1" spans="1:21" ht="17.5" customHeight="1" x14ac:dyDescent="0.4">
      <c r="A1" s="3" t="s">
        <v>1682</v>
      </c>
      <c r="B1" s="5"/>
      <c r="C1" s="5"/>
      <c r="D1" s="28"/>
    </row>
    <row r="2" spans="1:21" ht="17.5" customHeight="1" x14ac:dyDescent="0.35">
      <c r="A2" s="12" t="s">
        <v>1075</v>
      </c>
      <c r="B2" s="5"/>
      <c r="C2" s="5"/>
      <c r="D2" s="28"/>
    </row>
    <row r="3" spans="1:21" ht="17.5" customHeight="1" x14ac:dyDescent="0.35">
      <c r="A3" s="12" t="s">
        <v>1076</v>
      </c>
      <c r="B3" s="5"/>
      <c r="C3" s="5"/>
      <c r="D3" s="28"/>
    </row>
    <row r="4" spans="1:21" ht="17.5" customHeight="1" x14ac:dyDescent="0.35">
      <c r="A4" s="12" t="s">
        <v>1078</v>
      </c>
      <c r="B4" s="5"/>
      <c r="C4" s="5"/>
      <c r="D4" s="28"/>
    </row>
    <row r="5" spans="1:21" ht="130.75" customHeight="1" x14ac:dyDescent="0.35">
      <c r="A5" s="101" t="s">
        <v>1079</v>
      </c>
      <c r="B5" s="13" t="s">
        <v>1683</v>
      </c>
      <c r="C5" s="13" t="s">
        <v>1684</v>
      </c>
      <c r="D5" s="13" t="s">
        <v>1685</v>
      </c>
      <c r="E5" s="13" t="s">
        <v>1686</v>
      </c>
      <c r="F5" s="13" t="s">
        <v>1687</v>
      </c>
      <c r="G5" s="18" t="s">
        <v>1688</v>
      </c>
      <c r="H5" s="13" t="s">
        <v>1689</v>
      </c>
      <c r="I5" s="13" t="s">
        <v>1690</v>
      </c>
      <c r="J5" s="13"/>
      <c r="K5" s="13"/>
      <c r="L5" s="13"/>
      <c r="M5" s="13"/>
      <c r="N5" s="13"/>
      <c r="O5" s="13"/>
      <c r="P5" s="18"/>
      <c r="Q5" s="13"/>
      <c r="R5" s="13"/>
      <c r="S5" s="13"/>
      <c r="T5" s="18"/>
      <c r="U5" s="13"/>
    </row>
    <row r="6" spans="1:21" s="5" customFormat="1" ht="15" customHeight="1" x14ac:dyDescent="0.35">
      <c r="A6" s="6" t="s">
        <v>1094</v>
      </c>
      <c r="B6" s="14" t="s">
        <v>1691</v>
      </c>
      <c r="C6" s="14" t="s">
        <v>1692</v>
      </c>
      <c r="D6" s="14" t="s">
        <v>568</v>
      </c>
      <c r="E6" s="14" t="s">
        <v>569</v>
      </c>
      <c r="F6" s="14" t="s">
        <v>1693</v>
      </c>
      <c r="G6" s="14" t="s">
        <v>1659</v>
      </c>
      <c r="H6" s="14" t="s">
        <v>1661</v>
      </c>
      <c r="I6" s="14" t="s">
        <v>1663</v>
      </c>
    </row>
    <row r="7" spans="1:21" x14ac:dyDescent="0.35">
      <c r="A7" s="12">
        <v>1998</v>
      </c>
      <c r="B7" s="16">
        <v>-4853</v>
      </c>
      <c r="C7" s="16">
        <v>-5654</v>
      </c>
      <c r="D7" s="16">
        <v>0</v>
      </c>
      <c r="E7" s="16">
        <v>0</v>
      </c>
      <c r="F7" s="16">
        <v>-4853</v>
      </c>
      <c r="G7" s="16">
        <v>-5654</v>
      </c>
      <c r="H7" s="16">
        <v>897</v>
      </c>
      <c r="I7" s="16">
        <v>-96</v>
      </c>
    </row>
    <row r="8" spans="1:21" x14ac:dyDescent="0.35">
      <c r="A8" s="12">
        <v>1999</v>
      </c>
      <c r="B8" s="16">
        <v>-391</v>
      </c>
      <c r="C8" s="16">
        <v>-2485</v>
      </c>
      <c r="D8" s="16">
        <v>0</v>
      </c>
      <c r="E8" s="16">
        <v>0</v>
      </c>
      <c r="F8" s="16">
        <v>-391</v>
      </c>
      <c r="G8" s="16">
        <v>-2485</v>
      </c>
      <c r="H8" s="16">
        <v>2041</v>
      </c>
      <c r="I8" s="16">
        <v>53</v>
      </c>
    </row>
    <row r="9" spans="1:21" x14ac:dyDescent="0.35">
      <c r="A9" s="12">
        <v>2000</v>
      </c>
      <c r="B9" s="16">
        <v>-37576</v>
      </c>
      <c r="C9" s="16">
        <v>-39062</v>
      </c>
      <c r="D9" s="16">
        <v>0</v>
      </c>
      <c r="E9" s="16">
        <v>0</v>
      </c>
      <c r="F9" s="16">
        <v>-37576</v>
      </c>
      <c r="G9" s="16">
        <v>-39062</v>
      </c>
      <c r="H9" s="16">
        <v>1400</v>
      </c>
      <c r="I9" s="16">
        <v>86</v>
      </c>
    </row>
    <row r="10" spans="1:21" x14ac:dyDescent="0.35">
      <c r="A10" s="12">
        <v>2001</v>
      </c>
      <c r="B10" s="16">
        <v>-2707</v>
      </c>
      <c r="C10" s="16">
        <v>-2667</v>
      </c>
      <c r="D10" s="16">
        <v>0</v>
      </c>
      <c r="E10" s="16">
        <v>0</v>
      </c>
      <c r="F10" s="16">
        <v>-2707</v>
      </c>
      <c r="G10" s="16">
        <v>-2667</v>
      </c>
      <c r="H10" s="16">
        <v>-65</v>
      </c>
      <c r="I10" s="16">
        <v>25</v>
      </c>
    </row>
    <row r="11" spans="1:21" x14ac:dyDescent="0.35">
      <c r="A11" s="12">
        <v>2002</v>
      </c>
      <c r="B11" s="16">
        <v>17361</v>
      </c>
      <c r="C11" s="16">
        <v>18704</v>
      </c>
      <c r="D11" s="16">
        <v>0</v>
      </c>
      <c r="E11" s="16">
        <v>0</v>
      </c>
      <c r="F11" s="16">
        <v>17361</v>
      </c>
      <c r="G11" s="16">
        <v>18704</v>
      </c>
      <c r="H11" s="16">
        <v>-1685</v>
      </c>
      <c r="I11" s="16">
        <v>342</v>
      </c>
    </row>
    <row r="12" spans="1:21" x14ac:dyDescent="0.35">
      <c r="A12" s="12">
        <v>2003</v>
      </c>
      <c r="B12" s="16">
        <v>37615</v>
      </c>
      <c r="C12" s="16">
        <v>41925</v>
      </c>
      <c r="D12" s="16">
        <v>0</v>
      </c>
      <c r="E12" s="16">
        <v>0</v>
      </c>
      <c r="F12" s="16">
        <v>37615</v>
      </c>
      <c r="G12" s="16">
        <v>41925</v>
      </c>
      <c r="H12" s="16">
        <v>-3943</v>
      </c>
      <c r="I12" s="16">
        <v>-367</v>
      </c>
    </row>
    <row r="13" spans="1:21" x14ac:dyDescent="0.35">
      <c r="A13" s="12">
        <v>2004</v>
      </c>
      <c r="B13" s="16">
        <v>43193</v>
      </c>
      <c r="C13" s="16">
        <v>42152</v>
      </c>
      <c r="D13" s="16">
        <v>0</v>
      </c>
      <c r="E13" s="16">
        <v>1935</v>
      </c>
      <c r="F13" s="16">
        <v>45128</v>
      </c>
      <c r="G13" s="16">
        <v>44087</v>
      </c>
      <c r="H13" s="16">
        <v>760</v>
      </c>
      <c r="I13" s="16">
        <v>281</v>
      </c>
    </row>
    <row r="14" spans="1:21" x14ac:dyDescent="0.35">
      <c r="A14" s="12">
        <v>2005</v>
      </c>
      <c r="B14" s="16">
        <v>40422</v>
      </c>
      <c r="C14" s="16">
        <v>37998</v>
      </c>
      <c r="D14" s="16">
        <v>0</v>
      </c>
      <c r="E14" s="16">
        <v>2315</v>
      </c>
      <c r="F14" s="16">
        <v>42737</v>
      </c>
      <c r="G14" s="16">
        <v>40313</v>
      </c>
      <c r="H14" s="16">
        <v>2568</v>
      </c>
      <c r="I14" s="16">
        <v>-144</v>
      </c>
    </row>
    <row r="15" spans="1:21" x14ac:dyDescent="0.35">
      <c r="A15" s="12">
        <v>2006</v>
      </c>
      <c r="B15" s="16">
        <v>39612</v>
      </c>
      <c r="C15" s="16">
        <v>37501</v>
      </c>
      <c r="D15" s="16">
        <v>0</v>
      </c>
      <c r="E15" s="16">
        <v>835</v>
      </c>
      <c r="F15" s="16">
        <v>40447</v>
      </c>
      <c r="G15" s="16">
        <v>38336</v>
      </c>
      <c r="H15" s="16">
        <v>2466</v>
      </c>
      <c r="I15" s="16">
        <v>-355</v>
      </c>
    </row>
    <row r="16" spans="1:21" x14ac:dyDescent="0.35">
      <c r="A16" s="12">
        <v>2007</v>
      </c>
      <c r="B16" s="16">
        <v>33777</v>
      </c>
      <c r="C16" s="16">
        <v>32567</v>
      </c>
      <c r="D16" s="16">
        <v>0</v>
      </c>
      <c r="E16" s="16">
        <v>604</v>
      </c>
      <c r="F16" s="16">
        <v>34383</v>
      </c>
      <c r="G16" s="16">
        <v>33173</v>
      </c>
      <c r="H16" s="16">
        <v>1317</v>
      </c>
      <c r="I16" s="16">
        <v>-107</v>
      </c>
    </row>
    <row r="17" spans="1:9" x14ac:dyDescent="0.35">
      <c r="A17" s="12">
        <v>2008</v>
      </c>
      <c r="B17" s="16">
        <v>125576</v>
      </c>
      <c r="C17" s="16">
        <v>122177</v>
      </c>
      <c r="D17" s="16">
        <v>0</v>
      </c>
      <c r="E17" s="16">
        <v>1216</v>
      </c>
      <c r="F17" s="16">
        <v>126792</v>
      </c>
      <c r="G17" s="16">
        <v>123393</v>
      </c>
      <c r="H17" s="16">
        <v>3310</v>
      </c>
      <c r="I17" s="16">
        <v>89</v>
      </c>
    </row>
    <row r="18" spans="1:9" x14ac:dyDescent="0.35">
      <c r="A18" s="12">
        <v>2009</v>
      </c>
      <c r="B18" s="16">
        <v>195503</v>
      </c>
      <c r="C18" s="16">
        <v>197100</v>
      </c>
      <c r="D18" s="16">
        <v>0</v>
      </c>
      <c r="E18" s="16">
        <v>1354</v>
      </c>
      <c r="F18" s="16">
        <v>196855</v>
      </c>
      <c r="G18" s="16">
        <v>198452</v>
      </c>
      <c r="H18" s="16">
        <v>-1488</v>
      </c>
      <c r="I18" s="16">
        <v>-109</v>
      </c>
    </row>
    <row r="19" spans="1:9" x14ac:dyDescent="0.35">
      <c r="A19" s="12">
        <v>2010</v>
      </c>
      <c r="B19" s="16">
        <v>155649</v>
      </c>
      <c r="C19" s="16">
        <v>152424</v>
      </c>
      <c r="D19" s="16">
        <v>-5987</v>
      </c>
      <c r="E19" s="16">
        <v>1081</v>
      </c>
      <c r="F19" s="16">
        <v>150743</v>
      </c>
      <c r="G19" s="16">
        <v>147518</v>
      </c>
      <c r="H19" s="16">
        <v>2744</v>
      </c>
      <c r="I19" s="16">
        <v>481</v>
      </c>
    </row>
    <row r="20" spans="1:9" x14ac:dyDescent="0.35">
      <c r="A20" s="12">
        <v>2011</v>
      </c>
      <c r="B20" s="16">
        <v>120083</v>
      </c>
      <c r="C20" s="16">
        <v>118987</v>
      </c>
      <c r="D20" s="16">
        <v>-10654</v>
      </c>
      <c r="E20" s="16">
        <v>1269</v>
      </c>
      <c r="F20" s="16">
        <v>110697</v>
      </c>
      <c r="G20" s="16">
        <v>109601</v>
      </c>
      <c r="H20" s="16">
        <v>1027</v>
      </c>
      <c r="I20" s="16">
        <v>69</v>
      </c>
    </row>
    <row r="21" spans="1:9" x14ac:dyDescent="0.35">
      <c r="A21" s="12">
        <v>2012</v>
      </c>
      <c r="B21" s="16">
        <v>115091</v>
      </c>
      <c r="C21" s="16">
        <v>107129</v>
      </c>
      <c r="D21" s="16">
        <v>-5232</v>
      </c>
      <c r="E21" s="16">
        <v>1690</v>
      </c>
      <c r="F21" s="16">
        <v>111548</v>
      </c>
      <c r="G21" s="16">
        <v>103586</v>
      </c>
      <c r="H21" s="16">
        <v>8469</v>
      </c>
      <c r="I21" s="16">
        <v>-507</v>
      </c>
    </row>
    <row r="22" spans="1:9" x14ac:dyDescent="0.35">
      <c r="A22" s="12">
        <v>2013</v>
      </c>
      <c r="B22" s="16">
        <v>73782</v>
      </c>
      <c r="C22" s="16">
        <v>74114</v>
      </c>
      <c r="D22" s="16">
        <v>-3738</v>
      </c>
      <c r="E22" s="16">
        <v>2899</v>
      </c>
      <c r="F22" s="16">
        <v>72943</v>
      </c>
      <c r="G22" s="16">
        <v>73275</v>
      </c>
      <c r="H22" s="16">
        <v>389</v>
      </c>
      <c r="I22" s="16">
        <v>-721</v>
      </c>
    </row>
    <row r="23" spans="1:9" x14ac:dyDescent="0.35">
      <c r="A23" s="12">
        <v>2014</v>
      </c>
      <c r="B23" s="16">
        <v>95491</v>
      </c>
      <c r="C23" s="16">
        <v>94769</v>
      </c>
      <c r="D23" s="16">
        <v>-4633</v>
      </c>
      <c r="E23" s="16">
        <v>-1094</v>
      </c>
      <c r="F23" s="16">
        <v>89764</v>
      </c>
      <c r="G23" s="16">
        <v>89042</v>
      </c>
      <c r="H23" s="16">
        <v>511</v>
      </c>
      <c r="I23" s="16">
        <v>211</v>
      </c>
    </row>
    <row r="24" spans="1:9" x14ac:dyDescent="0.35">
      <c r="A24" s="12">
        <v>2015</v>
      </c>
      <c r="B24" s="16">
        <v>88147</v>
      </c>
      <c r="C24" s="16">
        <v>87806</v>
      </c>
      <c r="D24" s="16">
        <v>-15739</v>
      </c>
      <c r="E24" s="16">
        <v>-3279</v>
      </c>
      <c r="F24" s="16">
        <v>69129</v>
      </c>
      <c r="G24" s="16">
        <v>68788</v>
      </c>
      <c r="H24" s="16">
        <v>359</v>
      </c>
      <c r="I24" s="16">
        <v>-18</v>
      </c>
    </row>
    <row r="25" spans="1:9" x14ac:dyDescent="0.35">
      <c r="A25" s="12">
        <v>2016</v>
      </c>
      <c r="B25" s="16">
        <v>82284</v>
      </c>
      <c r="C25" s="16">
        <v>80070</v>
      </c>
      <c r="D25" s="16">
        <v>-2693</v>
      </c>
      <c r="E25" s="16">
        <v>-2406</v>
      </c>
      <c r="F25" s="16">
        <v>77185</v>
      </c>
      <c r="G25" s="16">
        <v>74971</v>
      </c>
      <c r="H25" s="16">
        <v>2192</v>
      </c>
      <c r="I25" s="16">
        <v>22</v>
      </c>
    </row>
    <row r="26" spans="1:9" x14ac:dyDescent="0.35">
      <c r="A26" s="12">
        <v>2017</v>
      </c>
      <c r="B26" s="16">
        <v>36946</v>
      </c>
      <c r="C26" s="16">
        <v>34737</v>
      </c>
      <c r="D26" s="16">
        <v>116</v>
      </c>
      <c r="E26" s="16">
        <v>-1908</v>
      </c>
      <c r="F26" s="16">
        <v>35154</v>
      </c>
      <c r="G26" s="16">
        <v>32945</v>
      </c>
      <c r="H26" s="16">
        <v>2385</v>
      </c>
      <c r="I26" s="16">
        <v>-176</v>
      </c>
    </row>
    <row r="27" spans="1:9" x14ac:dyDescent="0.35">
      <c r="A27" s="12">
        <v>2018</v>
      </c>
      <c r="B27" s="16">
        <v>32879</v>
      </c>
      <c r="C27" s="16">
        <v>27350</v>
      </c>
      <c r="D27" s="16">
        <v>-1101</v>
      </c>
      <c r="E27" s="16">
        <v>-1401</v>
      </c>
      <c r="F27" s="16">
        <v>30377</v>
      </c>
      <c r="G27" s="16">
        <v>24848</v>
      </c>
      <c r="H27" s="16">
        <v>5785</v>
      </c>
      <c r="I27" s="16">
        <v>-256</v>
      </c>
    </row>
    <row r="28" spans="1:9" x14ac:dyDescent="0.35">
      <c r="A28" s="12">
        <v>2019</v>
      </c>
      <c r="B28" s="16">
        <v>52768</v>
      </c>
      <c r="C28" s="16">
        <v>44608</v>
      </c>
      <c r="D28" s="16">
        <v>-65</v>
      </c>
      <c r="E28" s="16">
        <v>-174</v>
      </c>
      <c r="F28" s="16">
        <v>52529</v>
      </c>
      <c r="G28" s="16">
        <v>44369</v>
      </c>
      <c r="H28" s="16">
        <v>8252</v>
      </c>
      <c r="I28" s="16">
        <v>-92</v>
      </c>
    </row>
    <row r="29" spans="1:9" x14ac:dyDescent="0.35">
      <c r="A29" s="12">
        <v>2020</v>
      </c>
      <c r="B29" s="16">
        <v>315825</v>
      </c>
      <c r="C29" s="16">
        <v>313491</v>
      </c>
      <c r="D29" s="16">
        <v>103</v>
      </c>
      <c r="E29" s="16">
        <v>-742</v>
      </c>
      <c r="F29" s="16">
        <v>315186</v>
      </c>
      <c r="G29" s="16">
        <v>312852</v>
      </c>
      <c r="H29" s="16">
        <v>2764</v>
      </c>
      <c r="I29" s="16">
        <v>-430</v>
      </c>
    </row>
    <row r="30" spans="1:9" x14ac:dyDescent="0.35">
      <c r="A30" s="12">
        <v>2021</v>
      </c>
      <c r="B30" s="16">
        <v>148531</v>
      </c>
      <c r="C30" s="16">
        <v>144371</v>
      </c>
      <c r="D30" s="16">
        <v>4525</v>
      </c>
      <c r="E30" s="16">
        <v>-523</v>
      </c>
      <c r="F30" s="16">
        <v>152533</v>
      </c>
      <c r="G30" s="16">
        <v>148373</v>
      </c>
      <c r="H30" s="16">
        <v>4340</v>
      </c>
      <c r="I30" s="16">
        <v>-180</v>
      </c>
    </row>
    <row r="31" spans="1:9" x14ac:dyDescent="0.35">
      <c r="A31" s="12">
        <v>2022</v>
      </c>
      <c r="B31" s="16">
        <v>97348</v>
      </c>
      <c r="C31" s="16">
        <v>92956</v>
      </c>
      <c r="D31" s="16">
        <v>-5</v>
      </c>
      <c r="E31" s="16">
        <v>4</v>
      </c>
      <c r="F31" s="16">
        <v>97347</v>
      </c>
      <c r="G31" s="16">
        <v>92955</v>
      </c>
      <c r="H31" s="16">
        <v>4545</v>
      </c>
      <c r="I31" s="16">
        <v>-153</v>
      </c>
    </row>
    <row r="32" spans="1:9" x14ac:dyDescent="0.35">
      <c r="A32" s="12">
        <v>2023</v>
      </c>
      <c r="B32" s="16">
        <v>152265</v>
      </c>
      <c r="C32" s="16">
        <v>149421</v>
      </c>
      <c r="D32" s="16">
        <v>-10</v>
      </c>
      <c r="E32" s="16">
        <v>-993</v>
      </c>
      <c r="F32" s="16">
        <v>151262</v>
      </c>
      <c r="G32" s="16">
        <v>148418</v>
      </c>
      <c r="H32" s="16">
        <v>3029</v>
      </c>
      <c r="I32" s="16">
        <v>-185</v>
      </c>
    </row>
    <row r="33" spans="1:9" x14ac:dyDescent="0.35">
      <c r="A33" s="12">
        <v>2024</v>
      </c>
      <c r="B33" s="16">
        <v>183661</v>
      </c>
      <c r="C33" s="16">
        <v>176549</v>
      </c>
      <c r="D33" s="16">
        <v>-1</v>
      </c>
      <c r="E33" s="16">
        <v>-531</v>
      </c>
      <c r="F33" s="16">
        <v>183129</v>
      </c>
      <c r="G33" s="16">
        <v>176017</v>
      </c>
      <c r="H33" s="16">
        <v>7265</v>
      </c>
      <c r="I33" s="16">
        <v>-153</v>
      </c>
    </row>
    <row r="34" spans="1:9" x14ac:dyDescent="0.35">
      <c r="A34" s="12">
        <v>2025</v>
      </c>
      <c r="B34" s="16">
        <v>152554</v>
      </c>
      <c r="C34" s="16">
        <v>145317</v>
      </c>
      <c r="D34" s="16">
        <v>-1</v>
      </c>
      <c r="E34" s="16">
        <v>-1008</v>
      </c>
      <c r="F34" s="16">
        <v>151544</v>
      </c>
      <c r="G34" s="16">
        <v>144308</v>
      </c>
      <c r="H34" s="16">
        <v>7425</v>
      </c>
      <c r="I34" s="16">
        <v>-188</v>
      </c>
    </row>
    <row r="35" spans="1:9" ht="31.75" customHeight="1" x14ac:dyDescent="0.35">
      <c r="A35" s="16" t="s">
        <v>42</v>
      </c>
      <c r="B35" s="16">
        <v>3543</v>
      </c>
      <c r="C35" s="16">
        <v>2751</v>
      </c>
      <c r="D35" s="16">
        <v>0</v>
      </c>
      <c r="E35" s="16">
        <v>0</v>
      </c>
      <c r="F35" s="16">
        <v>3543</v>
      </c>
      <c r="G35" s="16">
        <v>2751</v>
      </c>
      <c r="H35" s="16">
        <v>955</v>
      </c>
      <c r="I35" s="16">
        <v>-163</v>
      </c>
    </row>
    <row r="36" spans="1:9" x14ac:dyDescent="0.35">
      <c r="A36" s="16" t="s">
        <v>43</v>
      </c>
      <c r="B36" s="16">
        <v>-4545</v>
      </c>
      <c r="C36" s="16">
        <v>-6344</v>
      </c>
      <c r="D36" s="16">
        <v>0</v>
      </c>
      <c r="E36" s="16">
        <v>0</v>
      </c>
      <c r="F36" s="16">
        <v>-4545</v>
      </c>
      <c r="G36" s="16">
        <v>-6344</v>
      </c>
      <c r="H36" s="16">
        <v>1869</v>
      </c>
      <c r="I36" s="16">
        <v>-70</v>
      </c>
    </row>
    <row r="37" spans="1:9" x14ac:dyDescent="0.35">
      <c r="A37" s="16" t="s">
        <v>44</v>
      </c>
      <c r="B37" s="16">
        <v>-9137</v>
      </c>
      <c r="C37" s="16">
        <v>-10664</v>
      </c>
      <c r="D37" s="16">
        <v>0</v>
      </c>
      <c r="E37" s="16">
        <v>0</v>
      </c>
      <c r="F37" s="16">
        <v>-9137</v>
      </c>
      <c r="G37" s="16">
        <v>-10664</v>
      </c>
      <c r="H37" s="16">
        <v>1400</v>
      </c>
      <c r="I37" s="16">
        <v>127</v>
      </c>
    </row>
    <row r="38" spans="1:9" x14ac:dyDescent="0.35">
      <c r="A38" s="16" t="s">
        <v>45</v>
      </c>
      <c r="B38" s="16">
        <v>-35569</v>
      </c>
      <c r="C38" s="16">
        <v>-37251</v>
      </c>
      <c r="D38" s="16">
        <v>0</v>
      </c>
      <c r="E38" s="16">
        <v>0</v>
      </c>
      <c r="F38" s="16">
        <v>-35569</v>
      </c>
      <c r="G38" s="16">
        <v>-37251</v>
      </c>
      <c r="H38" s="16">
        <v>1117</v>
      </c>
      <c r="I38" s="16">
        <v>565</v>
      </c>
    </row>
    <row r="39" spans="1:9" x14ac:dyDescent="0.35">
      <c r="A39" s="16" t="s">
        <v>46</v>
      </c>
      <c r="B39" s="16">
        <v>2771</v>
      </c>
      <c r="C39" s="16">
        <v>3366</v>
      </c>
      <c r="D39" s="16">
        <v>0</v>
      </c>
      <c r="E39" s="16">
        <v>0</v>
      </c>
      <c r="F39" s="16">
        <v>2771</v>
      </c>
      <c r="G39" s="16">
        <v>3366</v>
      </c>
      <c r="H39" s="16">
        <v>-106</v>
      </c>
      <c r="I39" s="16">
        <v>-489</v>
      </c>
    </row>
    <row r="40" spans="1:9" x14ac:dyDescent="0.35">
      <c r="A40" s="16" t="s">
        <v>47</v>
      </c>
      <c r="B40" s="16">
        <v>21751</v>
      </c>
      <c r="C40" s="16">
        <v>24214</v>
      </c>
      <c r="D40" s="16">
        <v>0</v>
      </c>
      <c r="E40" s="16">
        <v>0</v>
      </c>
      <c r="F40" s="16">
        <v>21751</v>
      </c>
      <c r="G40" s="16">
        <v>24214</v>
      </c>
      <c r="H40" s="16">
        <v>-2437</v>
      </c>
      <c r="I40" s="16">
        <v>-26</v>
      </c>
    </row>
    <row r="41" spans="1:9" x14ac:dyDescent="0.35">
      <c r="A41" s="16" t="s">
        <v>48</v>
      </c>
      <c r="B41" s="16">
        <v>39391</v>
      </c>
      <c r="C41" s="16">
        <v>42717</v>
      </c>
      <c r="D41" s="16">
        <v>0</v>
      </c>
      <c r="E41" s="16">
        <v>0</v>
      </c>
      <c r="F41" s="16">
        <v>39391</v>
      </c>
      <c r="G41" s="16">
        <v>42717</v>
      </c>
      <c r="H41" s="16">
        <v>-3290</v>
      </c>
      <c r="I41" s="16">
        <v>-36</v>
      </c>
    </row>
    <row r="42" spans="1:9" x14ac:dyDescent="0.35">
      <c r="A42" s="16" t="s">
        <v>49</v>
      </c>
      <c r="B42" s="16">
        <v>38532</v>
      </c>
      <c r="C42" s="16">
        <v>37454</v>
      </c>
      <c r="D42" s="16">
        <v>0</v>
      </c>
      <c r="E42" s="16">
        <v>2579</v>
      </c>
      <c r="F42" s="16">
        <v>41111</v>
      </c>
      <c r="G42" s="16">
        <v>40033</v>
      </c>
      <c r="H42" s="16">
        <v>784</v>
      </c>
      <c r="I42" s="16">
        <v>294</v>
      </c>
    </row>
    <row r="43" spans="1:9" x14ac:dyDescent="0.35">
      <c r="A43" s="16" t="s">
        <v>50</v>
      </c>
      <c r="B43" s="16">
        <v>40813</v>
      </c>
      <c r="C43" s="16">
        <v>35908</v>
      </c>
      <c r="D43" s="16">
        <v>0</v>
      </c>
      <c r="E43" s="16">
        <v>2227</v>
      </c>
      <c r="F43" s="16">
        <v>43040</v>
      </c>
      <c r="G43" s="16">
        <v>38135</v>
      </c>
      <c r="H43" s="16">
        <v>5014</v>
      </c>
      <c r="I43" s="16">
        <v>-109</v>
      </c>
    </row>
    <row r="44" spans="1:9" x14ac:dyDescent="0.35">
      <c r="A44" s="16" t="s">
        <v>51</v>
      </c>
      <c r="B44" s="16">
        <v>37069</v>
      </c>
      <c r="C44" s="16">
        <v>36891</v>
      </c>
      <c r="D44" s="16">
        <v>0</v>
      </c>
      <c r="E44" s="16">
        <v>373</v>
      </c>
      <c r="F44" s="16">
        <v>37442</v>
      </c>
      <c r="G44" s="16">
        <v>37264</v>
      </c>
      <c r="H44" s="16">
        <v>825</v>
      </c>
      <c r="I44" s="16">
        <v>-647</v>
      </c>
    </row>
    <row r="45" spans="1:9" x14ac:dyDescent="0.35">
      <c r="A45" s="16" t="s">
        <v>52</v>
      </c>
      <c r="B45" s="16">
        <v>32582</v>
      </c>
      <c r="C45" s="16">
        <v>29621</v>
      </c>
      <c r="D45" s="16">
        <v>0</v>
      </c>
      <c r="E45" s="16">
        <v>679</v>
      </c>
      <c r="F45" s="16">
        <v>33263</v>
      </c>
      <c r="G45" s="16">
        <v>30302</v>
      </c>
      <c r="H45" s="16">
        <v>2853</v>
      </c>
      <c r="I45" s="16">
        <v>108</v>
      </c>
    </row>
    <row r="46" spans="1:9" x14ac:dyDescent="0.35">
      <c r="A46" s="16" t="s">
        <v>53</v>
      </c>
      <c r="B46" s="16">
        <v>162433</v>
      </c>
      <c r="C46" s="16">
        <v>162513</v>
      </c>
      <c r="D46" s="16">
        <v>0</v>
      </c>
      <c r="E46" s="16">
        <v>1396</v>
      </c>
      <c r="F46" s="16">
        <v>163829</v>
      </c>
      <c r="G46" s="16">
        <v>163909</v>
      </c>
      <c r="H46" s="16">
        <v>133</v>
      </c>
      <c r="I46" s="16">
        <v>-213</v>
      </c>
    </row>
    <row r="47" spans="1:9" x14ac:dyDescent="0.35">
      <c r="A47" s="16" t="s">
        <v>54</v>
      </c>
      <c r="B47" s="16">
        <v>198821</v>
      </c>
      <c r="C47" s="16">
        <v>197715</v>
      </c>
      <c r="D47" s="16">
        <v>-1566</v>
      </c>
      <c r="E47" s="16">
        <v>1339</v>
      </c>
      <c r="F47" s="16">
        <v>198592</v>
      </c>
      <c r="G47" s="16">
        <v>197486</v>
      </c>
      <c r="H47" s="16">
        <v>368</v>
      </c>
      <c r="I47" s="16">
        <v>738</v>
      </c>
    </row>
    <row r="48" spans="1:9" x14ac:dyDescent="0.35">
      <c r="A48" s="16" t="s">
        <v>55</v>
      </c>
      <c r="B48" s="16">
        <v>139626</v>
      </c>
      <c r="C48" s="16">
        <v>137681</v>
      </c>
      <c r="D48" s="16">
        <v>-6608</v>
      </c>
      <c r="E48" s="16">
        <v>996</v>
      </c>
      <c r="F48" s="16">
        <v>134013</v>
      </c>
      <c r="G48" s="16">
        <v>132068</v>
      </c>
      <c r="H48" s="16">
        <v>1958</v>
      </c>
      <c r="I48" s="16">
        <v>-13</v>
      </c>
    </row>
    <row r="49" spans="1:9" x14ac:dyDescent="0.35">
      <c r="A49" s="16" t="s">
        <v>56</v>
      </c>
      <c r="B49" s="16">
        <v>126537</v>
      </c>
      <c r="C49" s="16">
        <v>117509</v>
      </c>
      <c r="D49" s="16">
        <v>-10225</v>
      </c>
      <c r="E49" s="16">
        <v>1360</v>
      </c>
      <c r="F49" s="16">
        <v>117672</v>
      </c>
      <c r="G49" s="16">
        <v>108644</v>
      </c>
      <c r="H49" s="16">
        <v>8793</v>
      </c>
      <c r="I49" s="16">
        <v>235</v>
      </c>
    </row>
    <row r="50" spans="1:9" x14ac:dyDescent="0.35">
      <c r="A50" s="16" t="s">
        <v>57</v>
      </c>
      <c r="B50" s="16">
        <v>98582</v>
      </c>
      <c r="C50" s="16">
        <v>97315</v>
      </c>
      <c r="D50" s="16">
        <v>-4517</v>
      </c>
      <c r="E50" s="16">
        <v>1798</v>
      </c>
      <c r="F50" s="16">
        <v>95862</v>
      </c>
      <c r="G50" s="16">
        <v>94595</v>
      </c>
      <c r="H50" s="16">
        <v>1626</v>
      </c>
      <c r="I50" s="16">
        <v>-359</v>
      </c>
    </row>
    <row r="51" spans="1:9" x14ac:dyDescent="0.35">
      <c r="A51" s="16" t="s">
        <v>58</v>
      </c>
      <c r="B51" s="16">
        <v>79251</v>
      </c>
      <c r="C51" s="16">
        <v>80629</v>
      </c>
      <c r="D51" s="16">
        <v>-4086</v>
      </c>
      <c r="E51" s="16">
        <v>3268</v>
      </c>
      <c r="F51" s="16">
        <v>78433</v>
      </c>
      <c r="G51" s="16">
        <v>79811</v>
      </c>
      <c r="H51" s="16">
        <v>-283</v>
      </c>
      <c r="I51" s="16">
        <v>-1095</v>
      </c>
    </row>
    <row r="52" spans="1:9" x14ac:dyDescent="0.35">
      <c r="A52" s="16" t="s">
        <v>59</v>
      </c>
      <c r="B52" s="16">
        <v>92327</v>
      </c>
      <c r="C52" s="16">
        <v>91445</v>
      </c>
      <c r="D52" s="16">
        <v>-5240</v>
      </c>
      <c r="E52" s="16">
        <v>-2547</v>
      </c>
      <c r="F52" s="16">
        <v>84540</v>
      </c>
      <c r="G52" s="16">
        <v>83658</v>
      </c>
      <c r="H52" s="16">
        <v>729</v>
      </c>
      <c r="I52" s="16">
        <v>153</v>
      </c>
    </row>
    <row r="53" spans="1:9" x14ac:dyDescent="0.35">
      <c r="A53" s="16" t="s">
        <v>60</v>
      </c>
      <c r="B53" s="16">
        <v>78522</v>
      </c>
      <c r="C53" s="16">
        <v>77497</v>
      </c>
      <c r="D53" s="16">
        <v>-14249</v>
      </c>
      <c r="E53" s="16">
        <v>-3525</v>
      </c>
      <c r="F53" s="16">
        <v>60748</v>
      </c>
      <c r="G53" s="16">
        <v>59723</v>
      </c>
      <c r="H53" s="16">
        <v>888</v>
      </c>
      <c r="I53" s="16">
        <v>137</v>
      </c>
    </row>
    <row r="54" spans="1:9" x14ac:dyDescent="0.35">
      <c r="A54" s="16" t="s">
        <v>61</v>
      </c>
      <c r="B54" s="16">
        <v>71133</v>
      </c>
      <c r="C54" s="16">
        <v>69525</v>
      </c>
      <c r="D54" s="16">
        <v>-2141</v>
      </c>
      <c r="E54" s="16">
        <v>-2031</v>
      </c>
      <c r="F54" s="16">
        <v>66961</v>
      </c>
      <c r="G54" s="16">
        <v>65353</v>
      </c>
      <c r="H54" s="16">
        <v>1768</v>
      </c>
      <c r="I54" s="16">
        <v>-160</v>
      </c>
    </row>
    <row r="55" spans="1:9" x14ac:dyDescent="0.35">
      <c r="A55" s="16" t="s">
        <v>62</v>
      </c>
      <c r="B55" s="16">
        <v>40707</v>
      </c>
      <c r="C55" s="16">
        <v>37287</v>
      </c>
      <c r="D55" s="16">
        <v>-223</v>
      </c>
      <c r="E55" s="16">
        <v>-1869</v>
      </c>
      <c r="F55" s="16">
        <v>38615</v>
      </c>
      <c r="G55" s="16">
        <v>35195</v>
      </c>
      <c r="H55" s="16">
        <v>3510</v>
      </c>
      <c r="I55" s="16">
        <v>-90</v>
      </c>
    </row>
    <row r="56" spans="1:9" x14ac:dyDescent="0.35">
      <c r="A56" s="16" t="s">
        <v>63</v>
      </c>
      <c r="B56" s="16">
        <v>36875</v>
      </c>
      <c r="C56" s="16">
        <v>29752</v>
      </c>
      <c r="D56" s="16">
        <v>-819</v>
      </c>
      <c r="E56" s="16">
        <v>-1242</v>
      </c>
      <c r="F56" s="16">
        <v>34814</v>
      </c>
      <c r="G56" s="16">
        <v>27691</v>
      </c>
      <c r="H56" s="16">
        <v>7419</v>
      </c>
      <c r="I56" s="16">
        <v>-296</v>
      </c>
    </row>
    <row r="57" spans="1:9" x14ac:dyDescent="0.35">
      <c r="A57" s="16" t="s">
        <v>64</v>
      </c>
      <c r="B57" s="16">
        <v>55828</v>
      </c>
      <c r="C57" s="16">
        <v>47736</v>
      </c>
      <c r="D57" s="16">
        <v>69</v>
      </c>
      <c r="E57" s="16">
        <v>179</v>
      </c>
      <c r="F57" s="16">
        <v>56076</v>
      </c>
      <c r="G57" s="16">
        <v>47984</v>
      </c>
      <c r="H57" s="16">
        <v>8173</v>
      </c>
      <c r="I57" s="16">
        <v>-81</v>
      </c>
    </row>
    <row r="58" spans="1:9" x14ac:dyDescent="0.35">
      <c r="A58" s="16" t="s">
        <v>65</v>
      </c>
      <c r="B58" s="16">
        <v>334494</v>
      </c>
      <c r="C58" s="16">
        <v>334653</v>
      </c>
      <c r="D58" s="16">
        <v>4537</v>
      </c>
      <c r="E58" s="16">
        <v>-1048</v>
      </c>
      <c r="F58" s="16">
        <v>337983</v>
      </c>
      <c r="G58" s="16">
        <v>338142</v>
      </c>
      <c r="H58" s="16">
        <v>103</v>
      </c>
      <c r="I58" s="16">
        <v>-262</v>
      </c>
    </row>
    <row r="59" spans="1:9" x14ac:dyDescent="0.35">
      <c r="A59" s="16" t="s">
        <v>66</v>
      </c>
      <c r="B59" s="16">
        <v>129180</v>
      </c>
      <c r="C59" s="16">
        <v>124401</v>
      </c>
      <c r="D59" s="16">
        <v>-35</v>
      </c>
      <c r="E59" s="16">
        <v>-347</v>
      </c>
      <c r="F59" s="16">
        <v>128798</v>
      </c>
      <c r="G59" s="16">
        <v>124019</v>
      </c>
      <c r="H59" s="16">
        <v>4894</v>
      </c>
      <c r="I59" s="16">
        <v>-115</v>
      </c>
    </row>
    <row r="60" spans="1:9" x14ac:dyDescent="0.35">
      <c r="A60" s="16" t="s">
        <v>67</v>
      </c>
      <c r="B60" s="16">
        <v>111238</v>
      </c>
      <c r="C60" s="16">
        <v>106587</v>
      </c>
      <c r="D60" s="16">
        <v>4</v>
      </c>
      <c r="E60" s="16">
        <v>120</v>
      </c>
      <c r="F60" s="16">
        <v>111362</v>
      </c>
      <c r="G60" s="16">
        <v>106711</v>
      </c>
      <c r="H60" s="16">
        <v>4949</v>
      </c>
      <c r="I60" s="16">
        <v>-298</v>
      </c>
    </row>
    <row r="61" spans="1:9" x14ac:dyDescent="0.35">
      <c r="A61" s="16" t="s">
        <v>68</v>
      </c>
      <c r="B61" s="16">
        <v>158776</v>
      </c>
      <c r="C61" s="16">
        <v>151780</v>
      </c>
      <c r="D61" s="16">
        <v>-15</v>
      </c>
      <c r="E61" s="16">
        <v>-1362</v>
      </c>
      <c r="F61" s="16">
        <v>157399</v>
      </c>
      <c r="G61" s="16">
        <v>150403</v>
      </c>
      <c r="H61" s="16">
        <v>7188</v>
      </c>
      <c r="I61" s="16">
        <v>-192</v>
      </c>
    </row>
    <row r="62" spans="1:9" x14ac:dyDescent="0.35">
      <c r="A62" s="16" t="s">
        <v>69</v>
      </c>
      <c r="B62" s="16">
        <v>180486</v>
      </c>
      <c r="C62" s="16">
        <v>173755</v>
      </c>
      <c r="D62" s="16">
        <v>-1</v>
      </c>
      <c r="E62" s="16">
        <v>-255</v>
      </c>
      <c r="F62" s="16">
        <v>180230</v>
      </c>
      <c r="G62" s="16">
        <v>173499</v>
      </c>
      <c r="H62" s="16">
        <v>6895</v>
      </c>
      <c r="I62" s="16">
        <v>-164</v>
      </c>
    </row>
    <row r="63" spans="1:9" x14ac:dyDescent="0.35">
      <c r="A63" s="16" t="s">
        <v>70</v>
      </c>
      <c r="B63" s="16">
        <v>135881</v>
      </c>
      <c r="C63" s="16">
        <v>128842</v>
      </c>
      <c r="D63" s="16">
        <v>-1</v>
      </c>
      <c r="E63" s="16">
        <v>-1261</v>
      </c>
      <c r="F63" s="16">
        <v>134618</v>
      </c>
      <c r="G63" s="16">
        <v>127580</v>
      </c>
      <c r="H63" s="16">
        <v>7184</v>
      </c>
      <c r="I63" s="16">
        <v>-145</v>
      </c>
    </row>
    <row r="64" spans="1:9" ht="30.75" customHeight="1" x14ac:dyDescent="0.35">
      <c r="A64" s="16" t="s">
        <v>414</v>
      </c>
      <c r="B64" s="16">
        <v>8957</v>
      </c>
      <c r="C64" s="16">
        <v>8192</v>
      </c>
      <c r="D64" s="16">
        <v>0</v>
      </c>
      <c r="E64" s="16">
        <v>0</v>
      </c>
      <c r="F64" s="16">
        <v>8957</v>
      </c>
      <c r="G64" s="16">
        <v>8192</v>
      </c>
      <c r="H64" s="16">
        <v>775</v>
      </c>
      <c r="I64" s="16">
        <v>-10</v>
      </c>
    </row>
    <row r="65" spans="1:9" x14ac:dyDescent="0.35">
      <c r="A65" s="16" t="s">
        <v>415</v>
      </c>
      <c r="B65" s="16">
        <v>1680</v>
      </c>
      <c r="C65" s="16">
        <v>1882</v>
      </c>
      <c r="D65" s="16">
        <v>0</v>
      </c>
      <c r="E65" s="16">
        <v>0</v>
      </c>
      <c r="F65" s="16">
        <v>1680</v>
      </c>
      <c r="G65" s="16">
        <v>1882</v>
      </c>
      <c r="H65" s="16">
        <v>-130</v>
      </c>
      <c r="I65" s="16">
        <v>-72</v>
      </c>
    </row>
    <row r="66" spans="1:9" x14ac:dyDescent="0.35">
      <c r="A66" s="16" t="s">
        <v>416</v>
      </c>
      <c r="B66" s="16">
        <v>-1129</v>
      </c>
      <c r="C66" s="16">
        <v>-2016</v>
      </c>
      <c r="D66" s="16">
        <v>0</v>
      </c>
      <c r="E66" s="16">
        <v>0</v>
      </c>
      <c r="F66" s="16">
        <v>-1129</v>
      </c>
      <c r="G66" s="16">
        <v>-2016</v>
      </c>
      <c r="H66" s="16">
        <v>864</v>
      </c>
      <c r="I66" s="16">
        <v>23</v>
      </c>
    </row>
    <row r="67" spans="1:9" x14ac:dyDescent="0.35">
      <c r="A67" s="16" t="s">
        <v>417</v>
      </c>
      <c r="B67" s="16">
        <v>-5965</v>
      </c>
      <c r="C67" s="16">
        <v>-5307</v>
      </c>
      <c r="D67" s="16">
        <v>0</v>
      </c>
      <c r="E67" s="16">
        <v>0</v>
      </c>
      <c r="F67" s="16">
        <v>-5965</v>
      </c>
      <c r="G67" s="16">
        <v>-5307</v>
      </c>
      <c r="H67" s="16">
        <v>-554</v>
      </c>
      <c r="I67" s="16">
        <v>-104</v>
      </c>
    </row>
    <row r="68" spans="1:9" x14ac:dyDescent="0.35">
      <c r="A68" s="16" t="s">
        <v>418</v>
      </c>
      <c r="B68" s="16">
        <v>6513</v>
      </c>
      <c r="C68" s="16">
        <v>6123</v>
      </c>
      <c r="D68" s="16">
        <v>0</v>
      </c>
      <c r="E68" s="16">
        <v>0</v>
      </c>
      <c r="F68" s="16">
        <v>6513</v>
      </c>
      <c r="G68" s="16">
        <v>6123</v>
      </c>
      <c r="H68" s="16">
        <v>368</v>
      </c>
      <c r="I68" s="16">
        <v>22</v>
      </c>
    </row>
    <row r="69" spans="1:9" x14ac:dyDescent="0.35">
      <c r="A69" s="16" t="s">
        <v>419</v>
      </c>
      <c r="B69" s="16">
        <v>-1459</v>
      </c>
      <c r="C69" s="16">
        <v>-1940</v>
      </c>
      <c r="D69" s="16">
        <v>0</v>
      </c>
      <c r="E69" s="16">
        <v>0</v>
      </c>
      <c r="F69" s="16">
        <v>-1459</v>
      </c>
      <c r="G69" s="16">
        <v>-1940</v>
      </c>
      <c r="H69" s="16">
        <v>496</v>
      </c>
      <c r="I69" s="16">
        <v>-15</v>
      </c>
    </row>
    <row r="70" spans="1:9" x14ac:dyDescent="0.35">
      <c r="A70" s="16" t="s">
        <v>420</v>
      </c>
      <c r="B70" s="16">
        <v>-3942</v>
      </c>
      <c r="C70" s="16">
        <v>-4530</v>
      </c>
      <c r="D70" s="16">
        <v>0</v>
      </c>
      <c r="E70" s="16">
        <v>0</v>
      </c>
      <c r="F70" s="16">
        <v>-3942</v>
      </c>
      <c r="G70" s="16">
        <v>-4530</v>
      </c>
      <c r="H70" s="16">
        <v>587</v>
      </c>
      <c r="I70" s="16">
        <v>1</v>
      </c>
    </row>
    <row r="71" spans="1:9" x14ac:dyDescent="0.35">
      <c r="A71" s="16" t="s">
        <v>421</v>
      </c>
      <c r="B71" s="16">
        <v>-5657</v>
      </c>
      <c r="C71" s="16">
        <v>-5997</v>
      </c>
      <c r="D71" s="16">
        <v>0</v>
      </c>
      <c r="E71" s="16">
        <v>0</v>
      </c>
      <c r="F71" s="16">
        <v>-5657</v>
      </c>
      <c r="G71" s="16">
        <v>-5997</v>
      </c>
      <c r="H71" s="16">
        <v>418</v>
      </c>
      <c r="I71" s="16">
        <v>-78</v>
      </c>
    </row>
    <row r="72" spans="1:9" x14ac:dyDescent="0.35">
      <c r="A72" s="16" t="s">
        <v>422</v>
      </c>
      <c r="B72" s="16">
        <v>4834</v>
      </c>
      <c r="C72" s="16">
        <v>4791</v>
      </c>
      <c r="D72" s="16">
        <v>0</v>
      </c>
      <c r="E72" s="16">
        <v>0</v>
      </c>
      <c r="F72" s="16">
        <v>4834</v>
      </c>
      <c r="G72" s="16">
        <v>4791</v>
      </c>
      <c r="H72" s="16">
        <v>-17</v>
      </c>
      <c r="I72" s="16">
        <v>60</v>
      </c>
    </row>
    <row r="73" spans="1:9" x14ac:dyDescent="0.35">
      <c r="A73" s="16" t="s">
        <v>423</v>
      </c>
      <c r="B73" s="16">
        <v>-2177</v>
      </c>
      <c r="C73" s="16">
        <v>-2801</v>
      </c>
      <c r="D73" s="16">
        <v>0</v>
      </c>
      <c r="E73" s="16">
        <v>0</v>
      </c>
      <c r="F73" s="16">
        <v>-2177</v>
      </c>
      <c r="G73" s="16">
        <v>-2801</v>
      </c>
      <c r="H73" s="16">
        <v>560</v>
      </c>
      <c r="I73" s="16">
        <v>64</v>
      </c>
    </row>
    <row r="74" spans="1:9" x14ac:dyDescent="0.35">
      <c r="A74" s="16" t="s">
        <v>424</v>
      </c>
      <c r="B74" s="16">
        <v>2609</v>
      </c>
      <c r="C74" s="16">
        <v>1522</v>
      </c>
      <c r="D74" s="16">
        <v>0</v>
      </c>
      <c r="E74" s="16">
        <v>0</v>
      </c>
      <c r="F74" s="16">
        <v>2609</v>
      </c>
      <c r="G74" s="16">
        <v>1522</v>
      </c>
      <c r="H74" s="16">
        <v>1080</v>
      </c>
      <c r="I74" s="16">
        <v>7</v>
      </c>
    </row>
    <row r="75" spans="1:9" x14ac:dyDescent="0.35">
      <c r="A75" s="16" t="s">
        <v>425</v>
      </c>
      <c r="B75" s="16">
        <v>-14403</v>
      </c>
      <c r="C75" s="16">
        <v>-14176</v>
      </c>
      <c r="D75" s="16">
        <v>0</v>
      </c>
      <c r="E75" s="16">
        <v>0</v>
      </c>
      <c r="F75" s="16">
        <v>-14403</v>
      </c>
      <c r="G75" s="16">
        <v>-14176</v>
      </c>
      <c r="H75" s="16">
        <v>-223</v>
      </c>
      <c r="I75" s="16">
        <v>-4</v>
      </c>
    </row>
    <row r="76" spans="1:9" x14ac:dyDescent="0.35">
      <c r="A76" s="16" t="s">
        <v>426</v>
      </c>
      <c r="B76" s="16">
        <v>-11262</v>
      </c>
      <c r="C76" s="16">
        <v>-12488</v>
      </c>
      <c r="D76" s="16">
        <v>0</v>
      </c>
      <c r="E76" s="16">
        <v>0</v>
      </c>
      <c r="F76" s="16">
        <v>-11262</v>
      </c>
      <c r="G76" s="16">
        <v>-12488</v>
      </c>
      <c r="H76" s="16">
        <v>1168</v>
      </c>
      <c r="I76" s="16">
        <v>58</v>
      </c>
    </row>
    <row r="77" spans="1:9" x14ac:dyDescent="0.35">
      <c r="A77" s="16" t="s">
        <v>427</v>
      </c>
      <c r="B77" s="16">
        <v>-16215</v>
      </c>
      <c r="C77" s="16">
        <v>-15909</v>
      </c>
      <c r="D77" s="16">
        <v>0</v>
      </c>
      <c r="E77" s="16">
        <v>0</v>
      </c>
      <c r="F77" s="16">
        <v>-16215</v>
      </c>
      <c r="G77" s="16">
        <v>-15909</v>
      </c>
      <c r="H77" s="16">
        <v>-283</v>
      </c>
      <c r="I77" s="16">
        <v>-23</v>
      </c>
    </row>
    <row r="78" spans="1:9" x14ac:dyDescent="0.35">
      <c r="A78" s="16" t="s">
        <v>428</v>
      </c>
      <c r="B78" s="16">
        <v>4304</v>
      </c>
      <c r="C78" s="16">
        <v>3511</v>
      </c>
      <c r="D78" s="16">
        <v>0</v>
      </c>
      <c r="E78" s="16">
        <v>0</v>
      </c>
      <c r="F78" s="16">
        <v>4304</v>
      </c>
      <c r="G78" s="16">
        <v>3511</v>
      </c>
      <c r="H78" s="16">
        <v>738</v>
      </c>
      <c r="I78" s="16">
        <v>55</v>
      </c>
    </row>
    <row r="79" spans="1:9" x14ac:dyDescent="0.35">
      <c r="A79" s="16" t="s">
        <v>429</v>
      </c>
      <c r="B79" s="16">
        <v>-12396</v>
      </c>
      <c r="C79" s="16">
        <v>-12365</v>
      </c>
      <c r="D79" s="16">
        <v>0</v>
      </c>
      <c r="E79" s="16">
        <v>0</v>
      </c>
      <c r="F79" s="16">
        <v>-12396</v>
      </c>
      <c r="G79" s="16">
        <v>-12365</v>
      </c>
      <c r="H79" s="16">
        <v>-506</v>
      </c>
      <c r="I79" s="16">
        <v>475</v>
      </c>
    </row>
    <row r="80" spans="1:9" x14ac:dyDescent="0.35">
      <c r="A80" s="16" t="s">
        <v>430</v>
      </c>
      <c r="B80" s="16">
        <v>6257</v>
      </c>
      <c r="C80" s="16">
        <v>6567</v>
      </c>
      <c r="D80" s="16">
        <v>0</v>
      </c>
      <c r="E80" s="16">
        <v>0</v>
      </c>
      <c r="F80" s="16">
        <v>6257</v>
      </c>
      <c r="G80" s="16">
        <v>6567</v>
      </c>
      <c r="H80" s="16">
        <v>-387</v>
      </c>
      <c r="I80" s="16">
        <v>77</v>
      </c>
    </row>
    <row r="81" spans="1:9" x14ac:dyDescent="0.35">
      <c r="A81" s="16" t="s">
        <v>431</v>
      </c>
      <c r="B81" s="16">
        <v>-5474</v>
      </c>
      <c r="C81" s="16">
        <v>-5625</v>
      </c>
      <c r="D81" s="16">
        <v>0</v>
      </c>
      <c r="E81" s="16">
        <v>0</v>
      </c>
      <c r="F81" s="16">
        <v>-5474</v>
      </c>
      <c r="G81" s="16">
        <v>-5625</v>
      </c>
      <c r="H81" s="16">
        <v>709</v>
      </c>
      <c r="I81" s="16">
        <v>-558</v>
      </c>
    </row>
    <row r="82" spans="1:9" x14ac:dyDescent="0.35">
      <c r="A82" s="16" t="s">
        <v>432</v>
      </c>
      <c r="B82" s="16">
        <v>8906</v>
      </c>
      <c r="C82" s="16">
        <v>8756</v>
      </c>
      <c r="D82" s="16">
        <v>0</v>
      </c>
      <c r="E82" s="16">
        <v>0</v>
      </c>
      <c r="F82" s="16">
        <v>8906</v>
      </c>
      <c r="G82" s="16">
        <v>8756</v>
      </c>
      <c r="H82" s="16">
        <v>119</v>
      </c>
      <c r="I82" s="16">
        <v>31</v>
      </c>
    </row>
    <row r="83" spans="1:9" x14ac:dyDescent="0.35">
      <c r="A83" s="16" t="s">
        <v>433</v>
      </c>
      <c r="B83" s="16">
        <v>-6918</v>
      </c>
      <c r="C83" s="16">
        <v>-6332</v>
      </c>
      <c r="D83" s="16">
        <v>0</v>
      </c>
      <c r="E83" s="16">
        <v>0</v>
      </c>
      <c r="F83" s="16">
        <v>-6918</v>
      </c>
      <c r="G83" s="16">
        <v>-6332</v>
      </c>
      <c r="H83" s="16">
        <v>-547</v>
      </c>
      <c r="I83" s="16">
        <v>-39</v>
      </c>
    </row>
    <row r="84" spans="1:9" x14ac:dyDescent="0.35">
      <c r="A84" s="16" t="s">
        <v>434</v>
      </c>
      <c r="B84" s="16">
        <v>7404</v>
      </c>
      <c r="C84" s="16">
        <v>8536</v>
      </c>
      <c r="D84" s="16">
        <v>0</v>
      </c>
      <c r="E84" s="16">
        <v>0</v>
      </c>
      <c r="F84" s="16">
        <v>7404</v>
      </c>
      <c r="G84" s="16">
        <v>8536</v>
      </c>
      <c r="H84" s="16">
        <v>-1126</v>
      </c>
      <c r="I84" s="16">
        <v>-6</v>
      </c>
    </row>
    <row r="85" spans="1:9" x14ac:dyDescent="0.35">
      <c r="A85" s="16" t="s">
        <v>435</v>
      </c>
      <c r="B85" s="16">
        <v>2079</v>
      </c>
      <c r="C85" s="16">
        <v>1206</v>
      </c>
      <c r="D85" s="16">
        <v>0</v>
      </c>
      <c r="E85" s="16">
        <v>0</v>
      </c>
      <c r="F85" s="16">
        <v>2079</v>
      </c>
      <c r="G85" s="16">
        <v>1206</v>
      </c>
      <c r="H85" s="16">
        <v>673</v>
      </c>
      <c r="I85" s="16">
        <v>200</v>
      </c>
    </row>
    <row r="86" spans="1:9" x14ac:dyDescent="0.35">
      <c r="A86" s="16" t="s">
        <v>436</v>
      </c>
      <c r="B86" s="16">
        <v>14796</v>
      </c>
      <c r="C86" s="16">
        <v>15294</v>
      </c>
      <c r="D86" s="16">
        <v>0</v>
      </c>
      <c r="E86" s="16">
        <v>0</v>
      </c>
      <c r="F86" s="16">
        <v>14796</v>
      </c>
      <c r="G86" s="16">
        <v>15294</v>
      </c>
      <c r="H86" s="16">
        <v>-685</v>
      </c>
      <c r="I86" s="16">
        <v>187</v>
      </c>
    </row>
    <row r="87" spans="1:9" x14ac:dyDescent="0.35">
      <c r="A87" s="16" t="s">
        <v>437</v>
      </c>
      <c r="B87" s="16">
        <v>-2528</v>
      </c>
      <c r="C87" s="16">
        <v>-822</v>
      </c>
      <c r="D87" s="16">
        <v>0</v>
      </c>
      <c r="E87" s="16">
        <v>0</v>
      </c>
      <c r="F87" s="16">
        <v>-2528</v>
      </c>
      <c r="G87" s="16">
        <v>-822</v>
      </c>
      <c r="H87" s="16">
        <v>-1299</v>
      </c>
      <c r="I87" s="16">
        <v>-407</v>
      </c>
    </row>
    <row r="88" spans="1:9" x14ac:dyDescent="0.35">
      <c r="A88" s="16" t="s">
        <v>438</v>
      </c>
      <c r="B88" s="16">
        <v>17379</v>
      </c>
      <c r="C88" s="16">
        <v>18111</v>
      </c>
      <c r="D88" s="16">
        <v>0</v>
      </c>
      <c r="E88" s="16">
        <v>0</v>
      </c>
      <c r="F88" s="16">
        <v>17379</v>
      </c>
      <c r="G88" s="16">
        <v>18111</v>
      </c>
      <c r="H88" s="16">
        <v>-711</v>
      </c>
      <c r="I88" s="16">
        <v>-21</v>
      </c>
    </row>
    <row r="89" spans="1:9" x14ac:dyDescent="0.35">
      <c r="A89" s="16" t="s">
        <v>439</v>
      </c>
      <c r="B89" s="16">
        <v>6359</v>
      </c>
      <c r="C89" s="16">
        <v>7397</v>
      </c>
      <c r="D89" s="16">
        <v>0</v>
      </c>
      <c r="E89" s="16">
        <v>0</v>
      </c>
      <c r="F89" s="16">
        <v>6359</v>
      </c>
      <c r="G89" s="16">
        <v>7397</v>
      </c>
      <c r="H89" s="16">
        <v>-1105</v>
      </c>
      <c r="I89" s="16">
        <v>67</v>
      </c>
    </row>
    <row r="90" spans="1:9" x14ac:dyDescent="0.35">
      <c r="A90" s="16" t="s">
        <v>440</v>
      </c>
      <c r="B90" s="16">
        <v>16405</v>
      </c>
      <c r="C90" s="16">
        <v>17239</v>
      </c>
      <c r="D90" s="16">
        <v>0</v>
      </c>
      <c r="E90" s="16">
        <v>0</v>
      </c>
      <c r="F90" s="16">
        <v>16405</v>
      </c>
      <c r="G90" s="16">
        <v>17239</v>
      </c>
      <c r="H90" s="16">
        <v>-828</v>
      </c>
      <c r="I90" s="16">
        <v>-6</v>
      </c>
    </row>
    <row r="91" spans="1:9" x14ac:dyDescent="0.35">
      <c r="A91" s="16" t="s">
        <v>441</v>
      </c>
      <c r="B91" s="16">
        <v>-752</v>
      </c>
      <c r="C91" s="16">
        <v>-30</v>
      </c>
      <c r="D91" s="16">
        <v>0</v>
      </c>
      <c r="E91" s="16">
        <v>0</v>
      </c>
      <c r="F91" s="16">
        <v>-752</v>
      </c>
      <c r="G91" s="16">
        <v>-30</v>
      </c>
      <c r="H91" s="16">
        <v>-646</v>
      </c>
      <c r="I91" s="16">
        <v>-76</v>
      </c>
    </row>
    <row r="92" spans="1:9" x14ac:dyDescent="0.35">
      <c r="A92" s="16" t="s">
        <v>442</v>
      </c>
      <c r="B92" s="16">
        <v>13756</v>
      </c>
      <c r="C92" s="16">
        <v>13895</v>
      </c>
      <c r="D92" s="16">
        <v>0</v>
      </c>
      <c r="E92" s="16">
        <v>645</v>
      </c>
      <c r="F92" s="16">
        <v>14401</v>
      </c>
      <c r="G92" s="16">
        <v>14540</v>
      </c>
      <c r="H92" s="16">
        <v>24</v>
      </c>
      <c r="I92" s="16">
        <v>-163</v>
      </c>
    </row>
    <row r="93" spans="1:9" x14ac:dyDescent="0.35">
      <c r="A93" s="16" t="s">
        <v>443</v>
      </c>
      <c r="B93" s="16">
        <v>7304</v>
      </c>
      <c r="C93" s="16">
        <v>6920</v>
      </c>
      <c r="D93" s="16">
        <v>0</v>
      </c>
      <c r="E93" s="16">
        <v>645</v>
      </c>
      <c r="F93" s="16">
        <v>7949</v>
      </c>
      <c r="G93" s="16">
        <v>7565</v>
      </c>
      <c r="H93" s="16">
        <v>316</v>
      </c>
      <c r="I93" s="16">
        <v>68</v>
      </c>
    </row>
    <row r="94" spans="1:9" x14ac:dyDescent="0.35">
      <c r="A94" s="16" t="s">
        <v>444</v>
      </c>
      <c r="B94" s="16">
        <v>22885</v>
      </c>
      <c r="C94" s="16">
        <v>21367</v>
      </c>
      <c r="D94" s="16">
        <v>0</v>
      </c>
      <c r="E94" s="16">
        <v>645</v>
      </c>
      <c r="F94" s="16">
        <v>23530</v>
      </c>
      <c r="G94" s="16">
        <v>22012</v>
      </c>
      <c r="H94" s="16">
        <v>1066</v>
      </c>
      <c r="I94" s="16">
        <v>452</v>
      </c>
    </row>
    <row r="95" spans="1:9" x14ac:dyDescent="0.35">
      <c r="A95" s="16" t="s">
        <v>445</v>
      </c>
      <c r="B95" s="16">
        <v>-5413</v>
      </c>
      <c r="C95" s="16">
        <v>-4728</v>
      </c>
      <c r="D95" s="16">
        <v>0</v>
      </c>
      <c r="E95" s="16">
        <v>644</v>
      </c>
      <c r="F95" s="16">
        <v>-4769</v>
      </c>
      <c r="G95" s="16">
        <v>-4084</v>
      </c>
      <c r="H95" s="16">
        <v>-622</v>
      </c>
      <c r="I95" s="16">
        <v>-63</v>
      </c>
    </row>
    <row r="96" spans="1:9" x14ac:dyDescent="0.35">
      <c r="A96" s="16" t="s">
        <v>446</v>
      </c>
      <c r="B96" s="16">
        <v>19030</v>
      </c>
      <c r="C96" s="16">
        <v>16962</v>
      </c>
      <c r="D96" s="16">
        <v>0</v>
      </c>
      <c r="E96" s="16">
        <v>557</v>
      </c>
      <c r="F96" s="16">
        <v>19587</v>
      </c>
      <c r="G96" s="16">
        <v>17519</v>
      </c>
      <c r="H96" s="16">
        <v>2267</v>
      </c>
      <c r="I96" s="16">
        <v>-199</v>
      </c>
    </row>
    <row r="97" spans="1:9" x14ac:dyDescent="0.35">
      <c r="A97" s="16" t="s">
        <v>447</v>
      </c>
      <c r="B97" s="16">
        <v>8065</v>
      </c>
      <c r="C97" s="16">
        <v>7486</v>
      </c>
      <c r="D97" s="16">
        <v>0</v>
      </c>
      <c r="E97" s="16">
        <v>557</v>
      </c>
      <c r="F97" s="16">
        <v>8622</v>
      </c>
      <c r="G97" s="16">
        <v>8043</v>
      </c>
      <c r="H97" s="16">
        <v>423</v>
      </c>
      <c r="I97" s="16">
        <v>156</v>
      </c>
    </row>
    <row r="98" spans="1:9" x14ac:dyDescent="0.35">
      <c r="A98" s="16" t="s">
        <v>448</v>
      </c>
      <c r="B98" s="16">
        <v>18740</v>
      </c>
      <c r="C98" s="16">
        <v>18278</v>
      </c>
      <c r="D98" s="16">
        <v>0</v>
      </c>
      <c r="E98" s="16">
        <v>557</v>
      </c>
      <c r="F98" s="16">
        <v>19297</v>
      </c>
      <c r="G98" s="16">
        <v>18835</v>
      </c>
      <c r="H98" s="16">
        <v>500</v>
      </c>
      <c r="I98" s="16">
        <v>-38</v>
      </c>
    </row>
    <row r="99" spans="1:9" x14ac:dyDescent="0.35">
      <c r="A99" s="16" t="s">
        <v>449</v>
      </c>
      <c r="B99" s="16">
        <v>-5022</v>
      </c>
      <c r="C99" s="16">
        <v>-6818</v>
      </c>
      <c r="D99" s="16">
        <v>0</v>
      </c>
      <c r="E99" s="16">
        <v>556</v>
      </c>
      <c r="F99" s="16">
        <v>-4466</v>
      </c>
      <c r="G99" s="16">
        <v>-6262</v>
      </c>
      <c r="H99" s="16">
        <v>1824</v>
      </c>
      <c r="I99" s="16">
        <v>-28</v>
      </c>
    </row>
    <row r="100" spans="1:9" x14ac:dyDescent="0.35">
      <c r="A100" s="16" t="s">
        <v>450</v>
      </c>
      <c r="B100" s="16">
        <v>23261</v>
      </c>
      <c r="C100" s="16">
        <v>23552</v>
      </c>
      <c r="D100" s="16">
        <v>0</v>
      </c>
      <c r="E100" s="16">
        <v>93</v>
      </c>
      <c r="F100" s="16">
        <v>23354</v>
      </c>
      <c r="G100" s="16">
        <v>23645</v>
      </c>
      <c r="H100" s="16">
        <v>-350</v>
      </c>
      <c r="I100" s="16">
        <v>59</v>
      </c>
    </row>
    <row r="101" spans="1:9" x14ac:dyDescent="0.35">
      <c r="A101" s="16" t="s">
        <v>451</v>
      </c>
      <c r="B101" s="16">
        <v>7236</v>
      </c>
      <c r="C101" s="16">
        <v>6262</v>
      </c>
      <c r="D101" s="16">
        <v>0</v>
      </c>
      <c r="E101" s="16">
        <v>93</v>
      </c>
      <c r="F101" s="16">
        <v>7329</v>
      </c>
      <c r="G101" s="16">
        <v>6355</v>
      </c>
      <c r="H101" s="16">
        <v>1037</v>
      </c>
      <c r="I101" s="16">
        <v>-63</v>
      </c>
    </row>
    <row r="102" spans="1:9" x14ac:dyDescent="0.35">
      <c r="A102" s="16" t="s">
        <v>452</v>
      </c>
      <c r="B102" s="16">
        <v>14137</v>
      </c>
      <c r="C102" s="16">
        <v>14505</v>
      </c>
      <c r="D102" s="16">
        <v>0</v>
      </c>
      <c r="E102" s="16">
        <v>93</v>
      </c>
      <c r="F102" s="16">
        <v>14230</v>
      </c>
      <c r="G102" s="16">
        <v>14598</v>
      </c>
      <c r="H102" s="16">
        <v>-45</v>
      </c>
      <c r="I102" s="16">
        <v>-323</v>
      </c>
    </row>
    <row r="103" spans="1:9" x14ac:dyDescent="0.35">
      <c r="A103" s="16" t="s">
        <v>453</v>
      </c>
      <c r="B103" s="16">
        <v>-7565</v>
      </c>
      <c r="C103" s="16">
        <v>-7428</v>
      </c>
      <c r="D103" s="16">
        <v>0</v>
      </c>
      <c r="E103" s="16">
        <v>94</v>
      </c>
      <c r="F103" s="16">
        <v>-7471</v>
      </c>
      <c r="G103" s="16">
        <v>-7334</v>
      </c>
      <c r="H103" s="16">
        <v>183</v>
      </c>
      <c r="I103" s="16">
        <v>-320</v>
      </c>
    </row>
    <row r="104" spans="1:9" x14ac:dyDescent="0.35">
      <c r="A104" s="16" t="s">
        <v>454</v>
      </c>
      <c r="B104" s="16">
        <v>17468</v>
      </c>
      <c r="C104" s="16">
        <v>18573</v>
      </c>
      <c r="D104" s="16">
        <v>0</v>
      </c>
      <c r="E104" s="16">
        <v>170</v>
      </c>
      <c r="F104" s="16">
        <v>17640</v>
      </c>
      <c r="G104" s="16">
        <v>18745</v>
      </c>
      <c r="H104" s="16">
        <v>-1077</v>
      </c>
      <c r="I104" s="16">
        <v>-28</v>
      </c>
    </row>
    <row r="105" spans="1:9" x14ac:dyDescent="0.35">
      <c r="A105" s="16" t="s">
        <v>455</v>
      </c>
      <c r="B105" s="16">
        <v>3361</v>
      </c>
      <c r="C105" s="16">
        <v>1850</v>
      </c>
      <c r="D105" s="16">
        <v>0</v>
      </c>
      <c r="E105" s="16">
        <v>170</v>
      </c>
      <c r="F105" s="16">
        <v>3531</v>
      </c>
      <c r="G105" s="16">
        <v>2020</v>
      </c>
      <c r="H105" s="16">
        <v>1697</v>
      </c>
      <c r="I105" s="16">
        <v>-186</v>
      </c>
    </row>
    <row r="106" spans="1:9" x14ac:dyDescent="0.35">
      <c r="A106" s="16" t="s">
        <v>456</v>
      </c>
      <c r="B106" s="16">
        <v>20513</v>
      </c>
      <c r="C106" s="16">
        <v>19572</v>
      </c>
      <c r="D106" s="16">
        <v>0</v>
      </c>
      <c r="E106" s="16">
        <v>170</v>
      </c>
      <c r="F106" s="16">
        <v>20683</v>
      </c>
      <c r="G106" s="16">
        <v>19742</v>
      </c>
      <c r="H106" s="16">
        <v>514</v>
      </c>
      <c r="I106" s="16">
        <v>427</v>
      </c>
    </row>
    <row r="107" spans="1:9" x14ac:dyDescent="0.35">
      <c r="A107" s="16" t="s">
        <v>457</v>
      </c>
      <c r="B107" s="16">
        <v>-8760</v>
      </c>
      <c r="C107" s="16">
        <v>-10374</v>
      </c>
      <c r="D107" s="16">
        <v>0</v>
      </c>
      <c r="E107" s="16">
        <v>169</v>
      </c>
      <c r="F107" s="16">
        <v>-8591</v>
      </c>
      <c r="G107" s="16">
        <v>-10205</v>
      </c>
      <c r="H107" s="16">
        <v>1719</v>
      </c>
      <c r="I107" s="16">
        <v>-105</v>
      </c>
    </row>
    <row r="108" spans="1:9" x14ac:dyDescent="0.35">
      <c r="A108" s="16" t="s">
        <v>458</v>
      </c>
      <c r="B108" s="16">
        <v>30513</v>
      </c>
      <c r="C108" s="16">
        <v>30331</v>
      </c>
      <c r="D108" s="16">
        <v>0</v>
      </c>
      <c r="E108" s="16">
        <v>349</v>
      </c>
      <c r="F108" s="16">
        <v>30862</v>
      </c>
      <c r="G108" s="16">
        <v>30680</v>
      </c>
      <c r="H108" s="16">
        <v>211</v>
      </c>
      <c r="I108" s="16">
        <v>-29</v>
      </c>
    </row>
    <row r="109" spans="1:9" x14ac:dyDescent="0.35">
      <c r="A109" s="16" t="s">
        <v>459</v>
      </c>
      <c r="B109" s="16">
        <v>37263</v>
      </c>
      <c r="C109" s="16">
        <v>36389</v>
      </c>
      <c r="D109" s="16">
        <v>0</v>
      </c>
      <c r="E109" s="16">
        <v>349</v>
      </c>
      <c r="F109" s="16">
        <v>37612</v>
      </c>
      <c r="G109" s="16">
        <v>36738</v>
      </c>
      <c r="H109" s="16">
        <v>710</v>
      </c>
      <c r="I109" s="16">
        <v>164</v>
      </c>
    </row>
    <row r="110" spans="1:9" x14ac:dyDescent="0.35">
      <c r="A110" s="16" t="s">
        <v>460</v>
      </c>
      <c r="B110" s="16">
        <v>66560</v>
      </c>
      <c r="C110" s="16">
        <v>65831</v>
      </c>
      <c r="D110" s="16">
        <v>0</v>
      </c>
      <c r="E110" s="16">
        <v>349</v>
      </c>
      <c r="F110" s="16">
        <v>66909</v>
      </c>
      <c r="G110" s="16">
        <v>66180</v>
      </c>
      <c r="H110" s="16">
        <v>670</v>
      </c>
      <c r="I110" s="16">
        <v>59</v>
      </c>
    </row>
    <row r="111" spans="1:9" x14ac:dyDescent="0.35">
      <c r="A111" s="16" t="s">
        <v>461</v>
      </c>
      <c r="B111" s="16">
        <v>28097</v>
      </c>
      <c r="C111" s="16">
        <v>29962</v>
      </c>
      <c r="D111" s="16">
        <v>0</v>
      </c>
      <c r="E111" s="16">
        <v>349</v>
      </c>
      <c r="F111" s="16">
        <v>28446</v>
      </c>
      <c r="G111" s="16">
        <v>30311</v>
      </c>
      <c r="H111" s="16">
        <v>-1458</v>
      </c>
      <c r="I111" s="16">
        <v>-407</v>
      </c>
    </row>
    <row r="112" spans="1:9" x14ac:dyDescent="0.35">
      <c r="A112" s="16" t="s">
        <v>462</v>
      </c>
      <c r="B112" s="16">
        <v>53669</v>
      </c>
      <c r="C112" s="16">
        <v>54354</v>
      </c>
      <c r="D112" s="16">
        <v>0</v>
      </c>
      <c r="E112" s="16">
        <v>335</v>
      </c>
      <c r="F112" s="16">
        <v>54004</v>
      </c>
      <c r="G112" s="16">
        <v>54689</v>
      </c>
      <c r="H112" s="16">
        <v>-759</v>
      </c>
      <c r="I112" s="16">
        <v>74</v>
      </c>
    </row>
    <row r="113" spans="1:9" x14ac:dyDescent="0.35">
      <c r="A113" s="16" t="s">
        <v>463</v>
      </c>
      <c r="B113" s="16">
        <v>36893</v>
      </c>
      <c r="C113" s="16">
        <v>36247</v>
      </c>
      <c r="D113" s="16">
        <v>0</v>
      </c>
      <c r="E113" s="16">
        <v>335</v>
      </c>
      <c r="F113" s="16">
        <v>37227</v>
      </c>
      <c r="G113" s="16">
        <v>36581</v>
      </c>
      <c r="H113" s="16">
        <v>570</v>
      </c>
      <c r="I113" s="16">
        <v>76</v>
      </c>
    </row>
    <row r="114" spans="1:9" x14ac:dyDescent="0.35">
      <c r="A114" s="16" t="s">
        <v>464</v>
      </c>
      <c r="B114" s="16">
        <v>76844</v>
      </c>
      <c r="C114" s="16">
        <v>76537</v>
      </c>
      <c r="D114" s="16">
        <v>0</v>
      </c>
      <c r="E114" s="16">
        <v>335</v>
      </c>
      <c r="F114" s="16">
        <v>77178</v>
      </c>
      <c r="G114" s="16">
        <v>76871</v>
      </c>
      <c r="H114" s="16">
        <v>159</v>
      </c>
      <c r="I114" s="16">
        <v>148</v>
      </c>
    </row>
    <row r="115" spans="1:9" x14ac:dyDescent="0.35">
      <c r="A115" s="16" t="s">
        <v>465</v>
      </c>
      <c r="B115" s="16">
        <v>31415</v>
      </c>
      <c r="C115" s="16">
        <v>30577</v>
      </c>
      <c r="D115" s="16">
        <v>-1566</v>
      </c>
      <c r="E115" s="16">
        <v>334</v>
      </c>
      <c r="F115" s="16">
        <v>30183</v>
      </c>
      <c r="G115" s="16">
        <v>29345</v>
      </c>
      <c r="H115" s="16">
        <v>398</v>
      </c>
      <c r="I115" s="16">
        <v>440</v>
      </c>
    </row>
    <row r="116" spans="1:9" x14ac:dyDescent="0.35">
      <c r="A116" s="16" t="s">
        <v>466</v>
      </c>
      <c r="B116" s="16">
        <v>51630</v>
      </c>
      <c r="C116" s="16">
        <v>49720</v>
      </c>
      <c r="D116" s="16">
        <v>-1564</v>
      </c>
      <c r="E116" s="16">
        <v>249</v>
      </c>
      <c r="F116" s="16">
        <v>50315</v>
      </c>
      <c r="G116" s="16">
        <v>48405</v>
      </c>
      <c r="H116" s="16">
        <v>2255</v>
      </c>
      <c r="I116" s="16">
        <v>-345</v>
      </c>
    </row>
    <row r="117" spans="1:9" x14ac:dyDescent="0.35">
      <c r="A117" s="16" t="s">
        <v>467</v>
      </c>
      <c r="B117" s="16">
        <v>27967</v>
      </c>
      <c r="C117" s="16">
        <v>27137</v>
      </c>
      <c r="D117" s="16">
        <v>-1458</v>
      </c>
      <c r="E117" s="16">
        <v>249</v>
      </c>
      <c r="F117" s="16">
        <v>26758</v>
      </c>
      <c r="G117" s="16">
        <v>25928</v>
      </c>
      <c r="H117" s="16">
        <v>758</v>
      </c>
      <c r="I117" s="16">
        <v>72</v>
      </c>
    </row>
    <row r="118" spans="1:9" x14ac:dyDescent="0.35">
      <c r="A118" s="16" t="s">
        <v>468</v>
      </c>
      <c r="B118" s="16">
        <v>44637</v>
      </c>
      <c r="C118" s="16">
        <v>44990</v>
      </c>
      <c r="D118" s="16">
        <v>-1399</v>
      </c>
      <c r="E118" s="16">
        <v>249</v>
      </c>
      <c r="F118" s="16">
        <v>43487</v>
      </c>
      <c r="G118" s="16">
        <v>43840</v>
      </c>
      <c r="H118" s="16">
        <v>-667</v>
      </c>
      <c r="I118" s="16">
        <v>314</v>
      </c>
    </row>
    <row r="119" spans="1:9" x14ac:dyDescent="0.35">
      <c r="A119" s="16" t="s">
        <v>469</v>
      </c>
      <c r="B119" s="16">
        <v>15392</v>
      </c>
      <c r="C119" s="16">
        <v>15834</v>
      </c>
      <c r="D119" s="16">
        <v>-2187</v>
      </c>
      <c r="E119" s="16">
        <v>249</v>
      </c>
      <c r="F119" s="16">
        <v>13453</v>
      </c>
      <c r="G119" s="16">
        <v>13895</v>
      </c>
      <c r="H119" s="16">
        <v>-388</v>
      </c>
      <c r="I119" s="16">
        <v>-54</v>
      </c>
    </row>
    <row r="120" spans="1:9" x14ac:dyDescent="0.35">
      <c r="A120" s="16" t="s">
        <v>470</v>
      </c>
      <c r="B120" s="16">
        <v>41755</v>
      </c>
      <c r="C120" s="16">
        <v>41729</v>
      </c>
      <c r="D120" s="16">
        <v>-2099</v>
      </c>
      <c r="E120" s="16">
        <v>340</v>
      </c>
      <c r="F120" s="16">
        <v>39996</v>
      </c>
      <c r="G120" s="16">
        <v>39970</v>
      </c>
      <c r="H120" s="16">
        <v>67</v>
      </c>
      <c r="I120" s="16">
        <v>-41</v>
      </c>
    </row>
    <row r="121" spans="1:9" x14ac:dyDescent="0.35">
      <c r="A121" s="16" t="s">
        <v>471</v>
      </c>
      <c r="B121" s="16">
        <v>29323</v>
      </c>
      <c r="C121" s="16">
        <v>28814</v>
      </c>
      <c r="D121" s="16">
        <v>-3057</v>
      </c>
      <c r="E121" s="16">
        <v>340</v>
      </c>
      <c r="F121" s="16">
        <v>26606</v>
      </c>
      <c r="G121" s="16">
        <v>26097</v>
      </c>
      <c r="H121" s="16">
        <v>512</v>
      </c>
      <c r="I121" s="16">
        <v>-3</v>
      </c>
    </row>
    <row r="122" spans="1:9" x14ac:dyDescent="0.35">
      <c r="A122" s="16" t="s">
        <v>472</v>
      </c>
      <c r="B122" s="16">
        <v>33613</v>
      </c>
      <c r="C122" s="16">
        <v>32610</v>
      </c>
      <c r="D122" s="16">
        <v>-3311</v>
      </c>
      <c r="E122" s="16">
        <v>340</v>
      </c>
      <c r="F122" s="16">
        <v>30642</v>
      </c>
      <c r="G122" s="16">
        <v>29639</v>
      </c>
      <c r="H122" s="16">
        <v>836</v>
      </c>
      <c r="I122" s="16">
        <v>167</v>
      </c>
    </row>
    <row r="123" spans="1:9" x14ac:dyDescent="0.35">
      <c r="A123" s="16" t="s">
        <v>473</v>
      </c>
      <c r="B123" s="16">
        <v>21846</v>
      </c>
      <c r="C123" s="16">
        <v>14356</v>
      </c>
      <c r="D123" s="16">
        <v>-1758</v>
      </c>
      <c r="E123" s="16">
        <v>340</v>
      </c>
      <c r="F123" s="16">
        <v>20428</v>
      </c>
      <c r="G123" s="16">
        <v>12938</v>
      </c>
      <c r="H123" s="16">
        <v>7378</v>
      </c>
      <c r="I123" s="16">
        <v>112</v>
      </c>
    </row>
    <row r="124" spans="1:9" x14ac:dyDescent="0.35">
      <c r="A124" s="16" t="s">
        <v>474</v>
      </c>
      <c r="B124" s="16">
        <v>28021</v>
      </c>
      <c r="C124" s="16">
        <v>28230</v>
      </c>
      <c r="D124" s="16">
        <v>-1689</v>
      </c>
      <c r="E124" s="16">
        <v>450</v>
      </c>
      <c r="F124" s="16">
        <v>26782</v>
      </c>
      <c r="G124" s="16">
        <v>26991</v>
      </c>
      <c r="H124" s="16">
        <v>388</v>
      </c>
      <c r="I124" s="16">
        <v>-597</v>
      </c>
    </row>
    <row r="125" spans="1:9" x14ac:dyDescent="0.35">
      <c r="A125" s="16" t="s">
        <v>475</v>
      </c>
      <c r="B125" s="16">
        <v>26611</v>
      </c>
      <c r="C125" s="16">
        <v>26445</v>
      </c>
      <c r="D125" s="16">
        <v>-909</v>
      </c>
      <c r="E125" s="16">
        <v>450</v>
      </c>
      <c r="F125" s="16">
        <v>26151</v>
      </c>
      <c r="G125" s="16">
        <v>25985</v>
      </c>
      <c r="H125" s="16">
        <v>179</v>
      </c>
      <c r="I125" s="16">
        <v>-13</v>
      </c>
    </row>
    <row r="126" spans="1:9" x14ac:dyDescent="0.35">
      <c r="A126" s="16" t="s">
        <v>476</v>
      </c>
      <c r="B126" s="16">
        <v>38613</v>
      </c>
      <c r="C126" s="16">
        <v>38098</v>
      </c>
      <c r="D126" s="16">
        <v>-876</v>
      </c>
      <c r="E126" s="16">
        <v>450</v>
      </c>
      <c r="F126" s="16">
        <v>38187</v>
      </c>
      <c r="G126" s="16">
        <v>37672</v>
      </c>
      <c r="H126" s="16">
        <v>524</v>
      </c>
      <c r="I126" s="16">
        <v>-9</v>
      </c>
    </row>
    <row r="127" spans="1:9" x14ac:dyDescent="0.35">
      <c r="A127" s="16" t="s">
        <v>477</v>
      </c>
      <c r="B127" s="16">
        <v>5337</v>
      </c>
      <c r="C127" s="16">
        <v>4542</v>
      </c>
      <c r="D127" s="16">
        <v>-1043</v>
      </c>
      <c r="E127" s="16">
        <v>448</v>
      </c>
      <c r="F127" s="16">
        <v>4742</v>
      </c>
      <c r="G127" s="16">
        <v>3947</v>
      </c>
      <c r="H127" s="16">
        <v>535</v>
      </c>
      <c r="I127" s="16">
        <v>260</v>
      </c>
    </row>
    <row r="128" spans="1:9" x14ac:dyDescent="0.35">
      <c r="A128" s="16" t="s">
        <v>478</v>
      </c>
      <c r="B128" s="16">
        <v>29071</v>
      </c>
      <c r="C128" s="16">
        <v>29229</v>
      </c>
      <c r="D128" s="16">
        <v>-1128</v>
      </c>
      <c r="E128" s="16">
        <v>817</v>
      </c>
      <c r="F128" s="16">
        <v>28760</v>
      </c>
      <c r="G128" s="16">
        <v>28918</v>
      </c>
      <c r="H128" s="16">
        <v>159</v>
      </c>
      <c r="I128" s="16">
        <v>-317</v>
      </c>
    </row>
    <row r="129" spans="1:9" x14ac:dyDescent="0.35">
      <c r="A129" s="16" t="s">
        <v>479</v>
      </c>
      <c r="B129" s="16">
        <v>14382</v>
      </c>
      <c r="C129" s="16">
        <v>14626</v>
      </c>
      <c r="D129" s="16">
        <v>-850</v>
      </c>
      <c r="E129" s="16">
        <v>817</v>
      </c>
      <c r="F129" s="16">
        <v>14349</v>
      </c>
      <c r="G129" s="16">
        <v>14593</v>
      </c>
      <c r="H129" s="16">
        <v>-218</v>
      </c>
      <c r="I129" s="16">
        <v>-26</v>
      </c>
    </row>
    <row r="130" spans="1:9" x14ac:dyDescent="0.35">
      <c r="A130" s="16" t="s">
        <v>480</v>
      </c>
      <c r="B130" s="16">
        <v>24992</v>
      </c>
      <c r="C130" s="16">
        <v>25717</v>
      </c>
      <c r="D130" s="16">
        <v>-717</v>
      </c>
      <c r="E130" s="16">
        <v>817</v>
      </c>
      <c r="F130" s="16">
        <v>25092</v>
      </c>
      <c r="G130" s="16">
        <v>25817</v>
      </c>
      <c r="H130" s="16">
        <v>-87</v>
      </c>
      <c r="I130" s="16">
        <v>-638</v>
      </c>
    </row>
    <row r="131" spans="1:9" x14ac:dyDescent="0.35">
      <c r="A131" s="16" t="s">
        <v>481</v>
      </c>
      <c r="B131" s="16">
        <v>10806</v>
      </c>
      <c r="C131" s="16">
        <v>11057</v>
      </c>
      <c r="D131" s="16">
        <v>-1391</v>
      </c>
      <c r="E131" s="16">
        <v>817</v>
      </c>
      <c r="F131" s="16">
        <v>10232</v>
      </c>
      <c r="G131" s="16">
        <v>10483</v>
      </c>
      <c r="H131" s="16">
        <v>-137</v>
      </c>
      <c r="I131" s="16">
        <v>-114</v>
      </c>
    </row>
    <row r="132" spans="1:9" x14ac:dyDescent="0.35">
      <c r="A132" s="16" t="s">
        <v>482</v>
      </c>
      <c r="B132" s="16">
        <v>35036</v>
      </c>
      <c r="C132" s="16">
        <v>35267</v>
      </c>
      <c r="D132" s="16">
        <v>372</v>
      </c>
      <c r="E132" s="16">
        <v>-637</v>
      </c>
      <c r="F132" s="16">
        <v>34771</v>
      </c>
      <c r="G132" s="16">
        <v>35002</v>
      </c>
      <c r="H132" s="16">
        <v>-196</v>
      </c>
      <c r="I132" s="16">
        <v>-35</v>
      </c>
    </row>
    <row r="133" spans="1:9" x14ac:dyDescent="0.35">
      <c r="A133" s="16" t="s">
        <v>483</v>
      </c>
      <c r="B133" s="16">
        <v>22307</v>
      </c>
      <c r="C133" s="16">
        <v>21867</v>
      </c>
      <c r="D133" s="16">
        <v>-1363</v>
      </c>
      <c r="E133" s="16">
        <v>-637</v>
      </c>
      <c r="F133" s="16">
        <v>20307</v>
      </c>
      <c r="G133" s="16">
        <v>19867</v>
      </c>
      <c r="H133" s="16">
        <v>467</v>
      </c>
      <c r="I133" s="16">
        <v>-27</v>
      </c>
    </row>
    <row r="134" spans="1:9" x14ac:dyDescent="0.35">
      <c r="A134" s="16" t="s">
        <v>484</v>
      </c>
      <c r="B134" s="16">
        <v>27342</v>
      </c>
      <c r="C134" s="16">
        <v>26578</v>
      </c>
      <c r="D134" s="16">
        <v>-2251</v>
      </c>
      <c r="E134" s="16">
        <v>-637</v>
      </c>
      <c r="F134" s="16">
        <v>24454</v>
      </c>
      <c r="G134" s="16">
        <v>23690</v>
      </c>
      <c r="H134" s="16">
        <v>377</v>
      </c>
      <c r="I134" s="16">
        <v>387</v>
      </c>
    </row>
    <row r="135" spans="1:9" x14ac:dyDescent="0.35">
      <c r="A135" s="16" t="s">
        <v>485</v>
      </c>
      <c r="B135" s="16">
        <v>7642</v>
      </c>
      <c r="C135" s="16">
        <v>7733</v>
      </c>
      <c r="D135" s="16">
        <v>-1998</v>
      </c>
      <c r="E135" s="16">
        <v>-636</v>
      </c>
      <c r="F135" s="16">
        <v>5008</v>
      </c>
      <c r="G135" s="16">
        <v>5099</v>
      </c>
      <c r="H135" s="16">
        <v>81</v>
      </c>
      <c r="I135" s="16">
        <v>-172</v>
      </c>
    </row>
    <row r="136" spans="1:9" x14ac:dyDescent="0.35">
      <c r="A136" s="16" t="s">
        <v>486</v>
      </c>
      <c r="B136" s="16">
        <v>31112</v>
      </c>
      <c r="C136" s="16">
        <v>30936</v>
      </c>
      <c r="D136" s="16">
        <v>-1862</v>
      </c>
      <c r="E136" s="16">
        <v>-881</v>
      </c>
      <c r="F136" s="16">
        <v>28369</v>
      </c>
      <c r="G136" s="16">
        <v>28193</v>
      </c>
      <c r="H136" s="16">
        <v>485</v>
      </c>
      <c r="I136" s="16">
        <v>-309</v>
      </c>
    </row>
    <row r="137" spans="1:9" x14ac:dyDescent="0.35">
      <c r="A137" s="16" t="s">
        <v>487</v>
      </c>
      <c r="B137" s="16">
        <v>21232</v>
      </c>
      <c r="C137" s="16">
        <v>21194</v>
      </c>
      <c r="D137" s="16">
        <v>-2370</v>
      </c>
      <c r="E137" s="16">
        <v>-881</v>
      </c>
      <c r="F137" s="16">
        <v>17981</v>
      </c>
      <c r="G137" s="16">
        <v>17943</v>
      </c>
      <c r="H137" s="16">
        <v>-205</v>
      </c>
      <c r="I137" s="16">
        <v>243</v>
      </c>
    </row>
    <row r="138" spans="1:9" x14ac:dyDescent="0.35">
      <c r="A138" s="16" t="s">
        <v>488</v>
      </c>
      <c r="B138" s="16">
        <v>28161</v>
      </c>
      <c r="C138" s="16">
        <v>27943</v>
      </c>
      <c r="D138" s="16">
        <v>-9509</v>
      </c>
      <c r="E138" s="16">
        <v>-881</v>
      </c>
      <c r="F138" s="16">
        <v>17771</v>
      </c>
      <c r="G138" s="16">
        <v>17553</v>
      </c>
      <c r="H138" s="16">
        <v>-2</v>
      </c>
      <c r="I138" s="16">
        <v>220</v>
      </c>
    </row>
    <row r="139" spans="1:9" x14ac:dyDescent="0.35">
      <c r="A139" s="16" t="s">
        <v>489</v>
      </c>
      <c r="B139" s="16">
        <v>-1983</v>
      </c>
      <c r="C139" s="16">
        <v>-2576</v>
      </c>
      <c r="D139" s="16">
        <v>-508</v>
      </c>
      <c r="E139" s="16">
        <v>-882</v>
      </c>
      <c r="F139" s="16">
        <v>-3373</v>
      </c>
      <c r="G139" s="16">
        <v>-3966</v>
      </c>
      <c r="H139" s="16">
        <v>610</v>
      </c>
      <c r="I139" s="16">
        <v>-17</v>
      </c>
    </row>
    <row r="140" spans="1:9" x14ac:dyDescent="0.35">
      <c r="A140" s="16" t="s">
        <v>490</v>
      </c>
      <c r="B140" s="16">
        <v>29122</v>
      </c>
      <c r="C140" s="16">
        <v>27809</v>
      </c>
      <c r="D140" s="16">
        <v>-1379</v>
      </c>
      <c r="E140" s="16">
        <v>-508</v>
      </c>
      <c r="F140" s="16">
        <v>27235</v>
      </c>
      <c r="G140" s="16">
        <v>25922</v>
      </c>
      <c r="H140" s="16">
        <v>1164</v>
      </c>
      <c r="I140" s="16">
        <v>149</v>
      </c>
    </row>
    <row r="141" spans="1:9" x14ac:dyDescent="0.35">
      <c r="A141" s="16" t="s">
        <v>491</v>
      </c>
      <c r="B141" s="16">
        <v>30039</v>
      </c>
      <c r="C141" s="16">
        <v>29392</v>
      </c>
      <c r="D141" s="16">
        <v>-920</v>
      </c>
      <c r="E141" s="16">
        <v>-508</v>
      </c>
      <c r="F141" s="16">
        <v>28611</v>
      </c>
      <c r="G141" s="16">
        <v>27964</v>
      </c>
      <c r="H141" s="16">
        <v>547</v>
      </c>
      <c r="I141" s="16">
        <v>100</v>
      </c>
    </row>
    <row r="142" spans="1:9" x14ac:dyDescent="0.35">
      <c r="A142" s="16" t="s">
        <v>492</v>
      </c>
      <c r="B142" s="16">
        <v>25106</v>
      </c>
      <c r="C142" s="16">
        <v>25445</v>
      </c>
      <c r="D142" s="16">
        <v>114</v>
      </c>
      <c r="E142" s="16">
        <v>-508</v>
      </c>
      <c r="F142" s="16">
        <v>24712</v>
      </c>
      <c r="G142" s="16">
        <v>25051</v>
      </c>
      <c r="H142" s="16">
        <v>-129</v>
      </c>
      <c r="I142" s="16">
        <v>-210</v>
      </c>
    </row>
    <row r="143" spans="1:9" x14ac:dyDescent="0.35">
      <c r="A143" s="16" t="s">
        <v>493</v>
      </c>
      <c r="B143" s="16">
        <v>-13134</v>
      </c>
      <c r="C143" s="16">
        <v>-13121</v>
      </c>
      <c r="D143" s="16">
        <v>44</v>
      </c>
      <c r="E143" s="16">
        <v>-507</v>
      </c>
      <c r="F143" s="16">
        <v>-13597</v>
      </c>
      <c r="G143" s="16">
        <v>-13584</v>
      </c>
      <c r="H143" s="16">
        <v>186</v>
      </c>
      <c r="I143" s="16">
        <v>-199</v>
      </c>
    </row>
    <row r="144" spans="1:9" x14ac:dyDescent="0.35">
      <c r="A144" s="16" t="s">
        <v>494</v>
      </c>
      <c r="B144" s="16">
        <v>12357</v>
      </c>
      <c r="C144" s="16">
        <v>11882</v>
      </c>
      <c r="D144" s="16">
        <v>81</v>
      </c>
      <c r="E144" s="16">
        <v>-467</v>
      </c>
      <c r="F144" s="16">
        <v>11971</v>
      </c>
      <c r="G144" s="16">
        <v>11496</v>
      </c>
      <c r="H144" s="16">
        <v>481</v>
      </c>
      <c r="I144" s="16">
        <v>-6</v>
      </c>
    </row>
    <row r="145" spans="1:9" x14ac:dyDescent="0.35">
      <c r="A145" s="16" t="s">
        <v>495</v>
      </c>
      <c r="B145" s="16">
        <v>13298</v>
      </c>
      <c r="C145" s="16">
        <v>12788</v>
      </c>
      <c r="D145" s="16">
        <v>98</v>
      </c>
      <c r="E145" s="16">
        <v>-467</v>
      </c>
      <c r="F145" s="16">
        <v>12929</v>
      </c>
      <c r="G145" s="16">
        <v>12419</v>
      </c>
      <c r="H145" s="16">
        <v>460</v>
      </c>
      <c r="I145" s="16">
        <v>50</v>
      </c>
    </row>
    <row r="146" spans="1:9" x14ac:dyDescent="0.35">
      <c r="A146" s="16" t="s">
        <v>496</v>
      </c>
      <c r="B146" s="16">
        <v>24425</v>
      </c>
      <c r="C146" s="16">
        <v>23188</v>
      </c>
      <c r="D146" s="16">
        <v>-107</v>
      </c>
      <c r="E146" s="16">
        <v>-467</v>
      </c>
      <c r="F146" s="16">
        <v>23851</v>
      </c>
      <c r="G146" s="16">
        <v>22614</v>
      </c>
      <c r="H146" s="16">
        <v>1258</v>
      </c>
      <c r="I146" s="16">
        <v>-21</v>
      </c>
    </row>
    <row r="147" spans="1:9" x14ac:dyDescent="0.35">
      <c r="A147" s="16" t="s">
        <v>497</v>
      </c>
      <c r="B147" s="16">
        <v>-9373</v>
      </c>
      <c r="C147" s="16">
        <v>-10571</v>
      </c>
      <c r="D147" s="16">
        <v>-295</v>
      </c>
      <c r="E147" s="16">
        <v>-468</v>
      </c>
      <c r="F147" s="16">
        <v>-10136</v>
      </c>
      <c r="G147" s="16">
        <v>-11334</v>
      </c>
      <c r="H147" s="16">
        <v>1311</v>
      </c>
      <c r="I147" s="16">
        <v>-113</v>
      </c>
    </row>
    <row r="148" spans="1:9" x14ac:dyDescent="0.35">
      <c r="A148" s="16" t="s">
        <v>498</v>
      </c>
      <c r="B148" s="16">
        <v>14446</v>
      </c>
      <c r="C148" s="16">
        <v>14066</v>
      </c>
      <c r="D148" s="16">
        <v>-64</v>
      </c>
      <c r="E148" s="16">
        <v>-311</v>
      </c>
      <c r="F148" s="16">
        <v>14071</v>
      </c>
      <c r="G148" s="16">
        <v>13691</v>
      </c>
      <c r="H148" s="16">
        <v>480</v>
      </c>
      <c r="I148" s="16">
        <v>-100</v>
      </c>
    </row>
    <row r="149" spans="1:9" x14ac:dyDescent="0.35">
      <c r="A149" s="16" t="s">
        <v>499</v>
      </c>
      <c r="B149" s="16">
        <v>6045</v>
      </c>
      <c r="C149" s="16">
        <v>5273</v>
      </c>
      <c r="D149" s="16">
        <v>-388</v>
      </c>
      <c r="E149" s="16">
        <v>-311</v>
      </c>
      <c r="F149" s="16">
        <v>5346</v>
      </c>
      <c r="G149" s="16">
        <v>4574</v>
      </c>
      <c r="H149" s="16">
        <v>802</v>
      </c>
      <c r="I149" s="16">
        <v>-30</v>
      </c>
    </row>
    <row r="150" spans="1:9" x14ac:dyDescent="0.35">
      <c r="A150" s="16" t="s">
        <v>500</v>
      </c>
      <c r="B150" s="16">
        <v>21761</v>
      </c>
      <c r="C150" s="16">
        <v>18582</v>
      </c>
      <c r="D150" s="16">
        <v>-354</v>
      </c>
      <c r="E150" s="16">
        <v>-311</v>
      </c>
      <c r="F150" s="16">
        <v>21096</v>
      </c>
      <c r="G150" s="16">
        <v>17917</v>
      </c>
      <c r="H150" s="16">
        <v>3192</v>
      </c>
      <c r="I150" s="16">
        <v>-13</v>
      </c>
    </row>
    <row r="151" spans="1:9" x14ac:dyDescent="0.35">
      <c r="A151" s="16" t="s">
        <v>501</v>
      </c>
      <c r="B151" s="16">
        <v>-5377</v>
      </c>
      <c r="C151" s="16">
        <v>-8169</v>
      </c>
      <c r="D151" s="16">
        <v>-13</v>
      </c>
      <c r="E151" s="16">
        <v>-309</v>
      </c>
      <c r="F151" s="16">
        <v>-5699</v>
      </c>
      <c r="G151" s="16">
        <v>-8491</v>
      </c>
      <c r="H151" s="16">
        <v>2945</v>
      </c>
      <c r="I151" s="16">
        <v>-153</v>
      </c>
    </row>
    <row r="152" spans="1:9" x14ac:dyDescent="0.35">
      <c r="A152" s="16" t="s">
        <v>502</v>
      </c>
      <c r="B152" s="16">
        <v>20347</v>
      </c>
      <c r="C152" s="16">
        <v>18782</v>
      </c>
      <c r="D152" s="16">
        <v>2598</v>
      </c>
      <c r="E152" s="16">
        <v>45</v>
      </c>
      <c r="F152" s="16">
        <v>22990</v>
      </c>
      <c r="G152" s="16">
        <v>21425</v>
      </c>
      <c r="H152" s="16">
        <v>1523</v>
      </c>
      <c r="I152" s="16">
        <v>42</v>
      </c>
    </row>
    <row r="153" spans="1:9" x14ac:dyDescent="0.35">
      <c r="A153" s="16" t="s">
        <v>503</v>
      </c>
      <c r="B153" s="16">
        <v>12339</v>
      </c>
      <c r="C153" s="16">
        <v>8701</v>
      </c>
      <c r="D153" s="16">
        <v>-2142</v>
      </c>
      <c r="E153" s="16">
        <v>45</v>
      </c>
      <c r="F153" s="16">
        <v>10242</v>
      </c>
      <c r="G153" s="16">
        <v>6604</v>
      </c>
      <c r="H153" s="16">
        <v>3557</v>
      </c>
      <c r="I153" s="16">
        <v>81</v>
      </c>
    </row>
    <row r="154" spans="1:9" x14ac:dyDescent="0.35">
      <c r="A154" s="16" t="s">
        <v>504</v>
      </c>
      <c r="B154" s="16">
        <v>25459</v>
      </c>
      <c r="C154" s="16">
        <v>25294</v>
      </c>
      <c r="D154" s="16">
        <v>-508</v>
      </c>
      <c r="E154" s="16">
        <v>45</v>
      </c>
      <c r="F154" s="16">
        <v>24996</v>
      </c>
      <c r="G154" s="16">
        <v>24831</v>
      </c>
      <c r="H154" s="16">
        <v>227</v>
      </c>
      <c r="I154" s="16">
        <v>-62</v>
      </c>
    </row>
    <row r="155" spans="1:9" x14ac:dyDescent="0.35">
      <c r="A155" s="16" t="s">
        <v>505</v>
      </c>
      <c r="B155" s="16">
        <v>-2317</v>
      </c>
      <c r="C155" s="16">
        <v>-5041</v>
      </c>
      <c r="D155" s="16">
        <v>121</v>
      </c>
      <c r="E155" s="16">
        <v>44</v>
      </c>
      <c r="F155" s="16">
        <v>-2152</v>
      </c>
      <c r="G155" s="16">
        <v>-4876</v>
      </c>
      <c r="H155" s="16">
        <v>2866</v>
      </c>
      <c r="I155" s="16">
        <v>-142</v>
      </c>
    </row>
    <row r="156" spans="1:9" x14ac:dyDescent="0.35">
      <c r="A156" s="16" t="s">
        <v>506</v>
      </c>
      <c r="B156" s="16">
        <v>174009</v>
      </c>
      <c r="C156" s="16">
        <v>173881</v>
      </c>
      <c r="D156" s="16">
        <v>53</v>
      </c>
      <c r="E156" s="16">
        <v>-262</v>
      </c>
      <c r="F156" s="16">
        <v>173800</v>
      </c>
      <c r="G156" s="16">
        <v>173672</v>
      </c>
      <c r="H156" s="16">
        <v>30</v>
      </c>
      <c r="I156" s="16">
        <v>98</v>
      </c>
    </row>
    <row r="157" spans="1:9" x14ac:dyDescent="0.35">
      <c r="A157" s="16" t="s">
        <v>507</v>
      </c>
      <c r="B157" s="16">
        <v>72363</v>
      </c>
      <c r="C157" s="16">
        <v>72701</v>
      </c>
      <c r="D157" s="16">
        <v>-179</v>
      </c>
      <c r="E157" s="16">
        <v>-262</v>
      </c>
      <c r="F157" s="16">
        <v>71922</v>
      </c>
      <c r="G157" s="16">
        <v>72260</v>
      </c>
      <c r="H157" s="16">
        <v>-269</v>
      </c>
      <c r="I157" s="16">
        <v>-69</v>
      </c>
    </row>
    <row r="158" spans="1:9" x14ac:dyDescent="0.35">
      <c r="A158" s="16" t="s">
        <v>508</v>
      </c>
      <c r="B158" s="16">
        <v>71770</v>
      </c>
      <c r="C158" s="16">
        <v>71950</v>
      </c>
      <c r="D158" s="16">
        <v>108</v>
      </c>
      <c r="E158" s="16">
        <v>-262</v>
      </c>
      <c r="F158" s="16">
        <v>71616</v>
      </c>
      <c r="G158" s="16">
        <v>71796</v>
      </c>
      <c r="H158" s="16">
        <v>137</v>
      </c>
      <c r="I158" s="16">
        <v>-317</v>
      </c>
    </row>
    <row r="159" spans="1:9" x14ac:dyDescent="0.35">
      <c r="A159" s="16" t="s">
        <v>509</v>
      </c>
      <c r="B159" s="16">
        <v>16352</v>
      </c>
      <c r="C159" s="16">
        <v>16121</v>
      </c>
      <c r="D159" s="16">
        <v>4555</v>
      </c>
      <c r="E159" s="16">
        <v>-262</v>
      </c>
      <c r="F159" s="16">
        <v>20645</v>
      </c>
      <c r="G159" s="16">
        <v>20414</v>
      </c>
      <c r="H159" s="16">
        <v>205</v>
      </c>
      <c r="I159" s="16">
        <v>26</v>
      </c>
    </row>
    <row r="160" spans="1:9" x14ac:dyDescent="0.35">
      <c r="A160" s="16" t="s">
        <v>510</v>
      </c>
      <c r="B160" s="16">
        <v>73693</v>
      </c>
      <c r="C160" s="16">
        <v>73664</v>
      </c>
      <c r="D160" s="16">
        <v>-6</v>
      </c>
      <c r="E160" s="16">
        <v>-87</v>
      </c>
      <c r="F160" s="16">
        <v>73600</v>
      </c>
      <c r="G160" s="16">
        <v>73571</v>
      </c>
      <c r="H160" s="16">
        <v>-2</v>
      </c>
      <c r="I160" s="16">
        <v>31</v>
      </c>
    </row>
    <row r="161" spans="1:9" x14ac:dyDescent="0.35">
      <c r="A161" s="16" t="s">
        <v>511</v>
      </c>
      <c r="B161" s="16">
        <v>24888</v>
      </c>
      <c r="C161" s="16">
        <v>23774</v>
      </c>
      <c r="D161" s="16">
        <v>-2</v>
      </c>
      <c r="E161" s="16">
        <v>-87</v>
      </c>
      <c r="F161" s="16">
        <v>24799</v>
      </c>
      <c r="G161" s="16">
        <v>23685</v>
      </c>
      <c r="H161" s="16">
        <v>1210</v>
      </c>
      <c r="I161" s="16">
        <v>-96</v>
      </c>
    </row>
    <row r="162" spans="1:9" x14ac:dyDescent="0.35">
      <c r="A162" s="16" t="s">
        <v>512</v>
      </c>
      <c r="B162" s="16">
        <v>33598</v>
      </c>
      <c r="C162" s="16">
        <v>30812</v>
      </c>
      <c r="D162" s="16">
        <v>-22</v>
      </c>
      <c r="E162" s="16">
        <v>-87</v>
      </c>
      <c r="F162" s="16">
        <v>33489</v>
      </c>
      <c r="G162" s="16">
        <v>30703</v>
      </c>
      <c r="H162" s="16">
        <v>2927</v>
      </c>
      <c r="I162" s="16">
        <v>-141</v>
      </c>
    </row>
    <row r="163" spans="1:9" x14ac:dyDescent="0.35">
      <c r="A163" s="16" t="s">
        <v>513</v>
      </c>
      <c r="B163" s="16">
        <v>-2999</v>
      </c>
      <c r="C163" s="16">
        <v>-3849</v>
      </c>
      <c r="D163" s="16">
        <v>-5</v>
      </c>
      <c r="E163" s="16">
        <v>-86</v>
      </c>
      <c r="F163" s="16">
        <v>-3090</v>
      </c>
      <c r="G163" s="16">
        <v>-3940</v>
      </c>
      <c r="H163" s="16">
        <v>759</v>
      </c>
      <c r="I163" s="16">
        <v>91</v>
      </c>
    </row>
    <row r="164" spans="1:9" x14ac:dyDescent="0.35">
      <c r="A164" s="16" t="s">
        <v>514</v>
      </c>
      <c r="B164" s="16">
        <v>26222</v>
      </c>
      <c r="C164" s="16">
        <v>25755</v>
      </c>
      <c r="D164" s="16">
        <v>0</v>
      </c>
      <c r="E164" s="16">
        <v>30</v>
      </c>
      <c r="F164" s="16">
        <v>26252</v>
      </c>
      <c r="G164" s="16">
        <v>25785</v>
      </c>
      <c r="H164" s="16">
        <v>463</v>
      </c>
      <c r="I164" s="16">
        <v>4</v>
      </c>
    </row>
    <row r="165" spans="1:9" x14ac:dyDescent="0.35">
      <c r="A165" s="16" t="s">
        <v>515</v>
      </c>
      <c r="B165" s="16">
        <v>16871</v>
      </c>
      <c r="C165" s="16">
        <v>15305</v>
      </c>
      <c r="D165" s="16">
        <v>3</v>
      </c>
      <c r="E165" s="16">
        <v>30</v>
      </c>
      <c r="F165" s="16">
        <v>16904</v>
      </c>
      <c r="G165" s="16">
        <v>15338</v>
      </c>
      <c r="H165" s="16">
        <v>1785</v>
      </c>
      <c r="I165" s="16">
        <v>-219</v>
      </c>
    </row>
    <row r="166" spans="1:9" x14ac:dyDescent="0.35">
      <c r="A166" s="16" t="s">
        <v>516</v>
      </c>
      <c r="B166" s="16">
        <v>57254</v>
      </c>
      <c r="C166" s="16">
        <v>55745</v>
      </c>
      <c r="D166" s="16">
        <v>-3</v>
      </c>
      <c r="E166" s="16">
        <v>30</v>
      </c>
      <c r="F166" s="16">
        <v>57281</v>
      </c>
      <c r="G166" s="16">
        <v>55772</v>
      </c>
      <c r="H166" s="16">
        <v>1538</v>
      </c>
      <c r="I166" s="16">
        <v>-29</v>
      </c>
    </row>
    <row r="167" spans="1:9" x14ac:dyDescent="0.35">
      <c r="A167" s="16" t="s">
        <v>517</v>
      </c>
      <c r="B167" s="16">
        <v>10891</v>
      </c>
      <c r="C167" s="16">
        <v>9782</v>
      </c>
      <c r="D167" s="16">
        <v>4</v>
      </c>
      <c r="E167" s="16">
        <v>30</v>
      </c>
      <c r="F167" s="16">
        <v>10925</v>
      </c>
      <c r="G167" s="16">
        <v>9816</v>
      </c>
      <c r="H167" s="16">
        <v>1163</v>
      </c>
      <c r="I167" s="16">
        <v>-54</v>
      </c>
    </row>
    <row r="168" spans="1:9" x14ac:dyDescent="0.35">
      <c r="A168" s="16" t="s">
        <v>518</v>
      </c>
      <c r="B168" s="16">
        <v>55847</v>
      </c>
      <c r="C168" s="16">
        <v>56008</v>
      </c>
      <c r="D168" s="16">
        <v>-9</v>
      </c>
      <c r="E168" s="16">
        <v>-341</v>
      </c>
      <c r="F168" s="16">
        <v>55497</v>
      </c>
      <c r="G168" s="16">
        <v>55658</v>
      </c>
      <c r="H168" s="16">
        <v>-150</v>
      </c>
      <c r="I168" s="16">
        <v>-11</v>
      </c>
    </row>
    <row r="169" spans="1:9" x14ac:dyDescent="0.35">
      <c r="A169" s="16" t="s">
        <v>519</v>
      </c>
      <c r="B169" s="16">
        <v>31270</v>
      </c>
      <c r="C169" s="16">
        <v>31434</v>
      </c>
      <c r="D169" s="16">
        <v>-3</v>
      </c>
      <c r="E169" s="16">
        <v>-341</v>
      </c>
      <c r="F169" s="16">
        <v>30926</v>
      </c>
      <c r="G169" s="16">
        <v>31090</v>
      </c>
      <c r="H169" s="16">
        <v>-101</v>
      </c>
      <c r="I169" s="16">
        <v>-63</v>
      </c>
    </row>
    <row r="170" spans="1:9" x14ac:dyDescent="0.35">
      <c r="A170" s="16" t="s">
        <v>520</v>
      </c>
      <c r="B170" s="16">
        <v>54257</v>
      </c>
      <c r="C170" s="16">
        <v>52197</v>
      </c>
      <c r="D170" s="16">
        <v>-2</v>
      </c>
      <c r="E170" s="16">
        <v>-341</v>
      </c>
      <c r="F170" s="16">
        <v>53914</v>
      </c>
      <c r="G170" s="16">
        <v>51854</v>
      </c>
      <c r="H170" s="16">
        <v>2117</v>
      </c>
      <c r="I170" s="16">
        <v>-57</v>
      </c>
    </row>
    <row r="171" spans="1:9" x14ac:dyDescent="0.35">
      <c r="A171" s="16" t="s">
        <v>521</v>
      </c>
      <c r="B171" s="16">
        <v>17402</v>
      </c>
      <c r="C171" s="16">
        <v>12141</v>
      </c>
      <c r="D171" s="16">
        <v>-1</v>
      </c>
      <c r="E171" s="16">
        <v>-339</v>
      </c>
      <c r="F171" s="16">
        <v>17062</v>
      </c>
      <c r="G171" s="16">
        <v>11801</v>
      </c>
      <c r="H171" s="16">
        <v>5322</v>
      </c>
      <c r="I171" s="16">
        <v>-61</v>
      </c>
    </row>
    <row r="172" spans="1:9" x14ac:dyDescent="0.35">
      <c r="A172" s="16" t="s">
        <v>522</v>
      </c>
      <c r="B172" s="16">
        <v>57404</v>
      </c>
      <c r="C172" s="16">
        <v>58086</v>
      </c>
      <c r="D172" s="16">
        <v>1</v>
      </c>
      <c r="E172" s="16">
        <v>-64</v>
      </c>
      <c r="F172" s="16">
        <v>57341</v>
      </c>
      <c r="G172" s="16">
        <v>58023</v>
      </c>
      <c r="H172" s="16">
        <v>-648</v>
      </c>
      <c r="I172" s="16">
        <v>-34</v>
      </c>
    </row>
    <row r="173" spans="1:9" x14ac:dyDescent="0.35">
      <c r="A173" s="16" t="s">
        <v>523</v>
      </c>
      <c r="B173" s="16">
        <v>53366</v>
      </c>
      <c r="C173" s="16">
        <v>52880</v>
      </c>
      <c r="D173" s="16">
        <v>0</v>
      </c>
      <c r="E173" s="16">
        <v>-64</v>
      </c>
      <c r="F173" s="16">
        <v>53302</v>
      </c>
      <c r="G173" s="16">
        <v>52816</v>
      </c>
      <c r="H173" s="16">
        <v>510</v>
      </c>
      <c r="I173" s="16">
        <v>-24</v>
      </c>
    </row>
    <row r="174" spans="1:9" x14ac:dyDescent="0.35">
      <c r="A174" s="16" t="s">
        <v>524</v>
      </c>
      <c r="B174" s="16">
        <v>55489</v>
      </c>
      <c r="C174" s="16">
        <v>53442</v>
      </c>
      <c r="D174" s="16">
        <v>-1</v>
      </c>
      <c r="E174" s="16">
        <v>-64</v>
      </c>
      <c r="F174" s="16">
        <v>55424</v>
      </c>
      <c r="G174" s="16">
        <v>53377</v>
      </c>
      <c r="H174" s="16">
        <v>2081</v>
      </c>
      <c r="I174" s="16">
        <v>-34</v>
      </c>
    </row>
    <row r="175" spans="1:9" x14ac:dyDescent="0.35">
      <c r="A175" s="16" t="s">
        <v>525</v>
      </c>
      <c r="B175" s="16">
        <v>14227</v>
      </c>
      <c r="C175" s="16">
        <v>9347</v>
      </c>
      <c r="D175" s="16">
        <v>-1</v>
      </c>
      <c r="E175" s="16">
        <v>-63</v>
      </c>
      <c r="F175" s="16">
        <v>14163</v>
      </c>
      <c r="G175" s="16">
        <v>9283</v>
      </c>
      <c r="H175" s="16">
        <v>4952</v>
      </c>
      <c r="I175" s="16">
        <v>-72</v>
      </c>
    </row>
    <row r="176" spans="1:9" x14ac:dyDescent="0.35">
      <c r="A176" s="16" t="s">
        <v>526</v>
      </c>
      <c r="B176" s="16">
        <v>55546</v>
      </c>
      <c r="C176" s="16">
        <v>54927</v>
      </c>
      <c r="D176" s="16">
        <v>1</v>
      </c>
      <c r="E176" s="16">
        <v>-315</v>
      </c>
      <c r="F176" s="16">
        <v>55232</v>
      </c>
      <c r="G176" s="16">
        <v>54613</v>
      </c>
      <c r="H176" s="16">
        <v>656</v>
      </c>
      <c r="I176" s="16">
        <v>-37</v>
      </c>
    </row>
    <row r="177" spans="1:9" x14ac:dyDescent="0.35">
      <c r="A177" s="16" t="s">
        <v>527</v>
      </c>
      <c r="B177" s="16">
        <v>32981</v>
      </c>
      <c r="C177" s="16">
        <v>33343</v>
      </c>
      <c r="D177" s="16">
        <v>0</v>
      </c>
      <c r="E177" s="16">
        <v>-315</v>
      </c>
      <c r="F177" s="16">
        <v>32666</v>
      </c>
      <c r="G177" s="16">
        <v>33028</v>
      </c>
      <c r="H177" s="16">
        <v>-328</v>
      </c>
      <c r="I177" s="16">
        <v>-34</v>
      </c>
    </row>
    <row r="178" spans="1:9" x14ac:dyDescent="0.35">
      <c r="A178" s="16" t="s">
        <v>528</v>
      </c>
      <c r="B178" s="16">
        <v>49800</v>
      </c>
      <c r="C178" s="16">
        <v>47700</v>
      </c>
      <c r="D178" s="16">
        <v>-1</v>
      </c>
      <c r="E178" s="16">
        <v>-315</v>
      </c>
      <c r="F178" s="16">
        <v>49483</v>
      </c>
      <c r="G178" s="16">
        <v>47384</v>
      </c>
      <c r="H178" s="16">
        <v>2145</v>
      </c>
      <c r="I178" s="16">
        <v>-45</v>
      </c>
    </row>
    <row r="179" spans="1:9" x14ac:dyDescent="0.35">
      <c r="A179" s="16" t="s">
        <v>529</v>
      </c>
      <c r="B179" s="16">
        <v>-2446</v>
      </c>
      <c r="C179" s="16">
        <v>-7128</v>
      </c>
      <c r="D179" s="16">
        <v>-1</v>
      </c>
      <c r="E179" s="16">
        <v>-316</v>
      </c>
      <c r="F179" s="16">
        <v>-2763</v>
      </c>
      <c r="G179" s="16">
        <v>-7445</v>
      </c>
      <c r="H179" s="16">
        <v>4711</v>
      </c>
      <c r="I179" s="16">
        <v>-29</v>
      </c>
    </row>
    <row r="180" spans="1:9" x14ac:dyDescent="0.35">
      <c r="A180" s="16" t="s">
        <v>1939</v>
      </c>
      <c r="B180" s="16">
        <v>60042</v>
      </c>
      <c r="C180" s="16">
        <v>61729</v>
      </c>
      <c r="D180" s="16">
        <v>0</v>
      </c>
      <c r="E180" s="16">
        <v>-315</v>
      </c>
      <c r="F180" s="16">
        <v>59730</v>
      </c>
      <c r="G180" s="16">
        <v>61417</v>
      </c>
      <c r="H180" s="16">
        <v>-1651</v>
      </c>
      <c r="I180" s="16">
        <v>-36</v>
      </c>
    </row>
    <row r="181" spans="1:9" ht="33.75" customHeight="1" x14ac:dyDescent="0.35">
      <c r="A181" s="16" t="s">
        <v>530</v>
      </c>
      <c r="B181" s="16">
        <v>-1598</v>
      </c>
      <c r="C181" s="16">
        <v>-1119</v>
      </c>
      <c r="D181" s="16">
        <v>0</v>
      </c>
      <c r="E181" s="16">
        <v>0</v>
      </c>
      <c r="F181" s="16">
        <v>-1598</v>
      </c>
      <c r="G181" s="16">
        <v>-1119</v>
      </c>
      <c r="H181" s="16">
        <v>-480</v>
      </c>
      <c r="I181" s="16">
        <v>1</v>
      </c>
    </row>
    <row r="182" spans="1:9" x14ac:dyDescent="0.35">
      <c r="A182" s="16" t="s">
        <v>531</v>
      </c>
      <c r="B182" s="16">
        <v>5655</v>
      </c>
      <c r="C182" s="16">
        <v>4390</v>
      </c>
      <c r="D182" s="16">
        <v>0</v>
      </c>
      <c r="E182" s="16">
        <v>0</v>
      </c>
      <c r="F182" s="16">
        <v>5655</v>
      </c>
      <c r="G182" s="16">
        <v>4390</v>
      </c>
      <c r="H182" s="16">
        <v>1229</v>
      </c>
      <c r="I182" s="16">
        <v>36</v>
      </c>
    </row>
    <row r="183" spans="1:9" x14ac:dyDescent="0.35">
      <c r="A183" s="16" t="s">
        <v>532</v>
      </c>
      <c r="B183" s="16">
        <v>4900</v>
      </c>
      <c r="C183" s="16">
        <v>4921</v>
      </c>
      <c r="D183" s="16">
        <v>0</v>
      </c>
      <c r="E183" s="16">
        <v>0</v>
      </c>
      <c r="F183" s="16">
        <v>4900</v>
      </c>
      <c r="G183" s="16">
        <v>4921</v>
      </c>
      <c r="H183" s="16">
        <v>26</v>
      </c>
      <c r="I183" s="16">
        <v>-47</v>
      </c>
    </row>
    <row r="184" spans="1:9" x14ac:dyDescent="0.35">
      <c r="A184" s="16" t="s">
        <v>533</v>
      </c>
      <c r="B184" s="16">
        <v>-3556</v>
      </c>
      <c r="C184" s="16">
        <v>-3500</v>
      </c>
      <c r="D184" s="16">
        <v>0</v>
      </c>
      <c r="E184" s="16">
        <v>0</v>
      </c>
      <c r="F184" s="16">
        <v>-3556</v>
      </c>
      <c r="G184" s="16">
        <v>-3500</v>
      </c>
      <c r="H184" s="16">
        <v>-42</v>
      </c>
      <c r="I184" s="16">
        <v>-14</v>
      </c>
    </row>
    <row r="185" spans="1:9" x14ac:dyDescent="0.35">
      <c r="A185" s="16" t="s">
        <v>534</v>
      </c>
      <c r="B185" s="16">
        <v>2403</v>
      </c>
      <c r="C185" s="16">
        <v>2251</v>
      </c>
      <c r="D185" s="16">
        <v>0</v>
      </c>
      <c r="E185" s="16">
        <v>0</v>
      </c>
      <c r="F185" s="16">
        <v>2403</v>
      </c>
      <c r="G185" s="16">
        <v>2251</v>
      </c>
      <c r="H185" s="16">
        <v>175</v>
      </c>
      <c r="I185" s="16">
        <v>-23</v>
      </c>
    </row>
    <row r="186" spans="1:9" x14ac:dyDescent="0.35">
      <c r="A186" s="16" t="s">
        <v>535</v>
      </c>
      <c r="B186" s="16">
        <v>2833</v>
      </c>
      <c r="C186" s="16">
        <v>3131</v>
      </c>
      <c r="D186" s="16">
        <v>0</v>
      </c>
      <c r="E186" s="16">
        <v>0</v>
      </c>
      <c r="F186" s="16">
        <v>2833</v>
      </c>
      <c r="G186" s="16">
        <v>3131</v>
      </c>
      <c r="H186" s="16">
        <v>-263</v>
      </c>
      <c r="I186" s="16">
        <v>-35</v>
      </c>
    </row>
    <row r="187" spans="1:9" x14ac:dyDescent="0.35">
      <c r="A187" s="16" t="s">
        <v>536</v>
      </c>
      <c r="B187" s="16">
        <v>-5034</v>
      </c>
      <c r="C187" s="16">
        <v>-5857</v>
      </c>
      <c r="D187" s="16">
        <v>0</v>
      </c>
      <c r="E187" s="16">
        <v>0</v>
      </c>
      <c r="F187" s="16">
        <v>-5034</v>
      </c>
      <c r="G187" s="16">
        <v>-5857</v>
      </c>
      <c r="H187" s="16">
        <v>850</v>
      </c>
      <c r="I187" s="16">
        <v>-27</v>
      </c>
    </row>
    <row r="188" spans="1:9" x14ac:dyDescent="0.35">
      <c r="A188" s="16" t="s">
        <v>537</v>
      </c>
      <c r="B188" s="16">
        <v>3582</v>
      </c>
      <c r="C188" s="16">
        <v>3681</v>
      </c>
      <c r="D188" s="16">
        <v>0</v>
      </c>
      <c r="E188" s="16">
        <v>0</v>
      </c>
      <c r="F188" s="16">
        <v>3582</v>
      </c>
      <c r="G188" s="16">
        <v>3681</v>
      </c>
      <c r="H188" s="16">
        <v>-121</v>
      </c>
      <c r="I188" s="16">
        <v>22</v>
      </c>
    </row>
    <row r="189" spans="1:9" x14ac:dyDescent="0.35">
      <c r="A189" s="16" t="s">
        <v>538</v>
      </c>
      <c r="B189" s="16">
        <v>323</v>
      </c>
      <c r="C189" s="16">
        <v>160</v>
      </c>
      <c r="D189" s="16">
        <v>0</v>
      </c>
      <c r="E189" s="16">
        <v>0</v>
      </c>
      <c r="F189" s="16">
        <v>323</v>
      </c>
      <c r="G189" s="16">
        <v>160</v>
      </c>
      <c r="H189" s="16">
        <v>135</v>
      </c>
      <c r="I189" s="16">
        <v>28</v>
      </c>
    </row>
    <row r="190" spans="1:9" x14ac:dyDescent="0.35">
      <c r="A190" s="16" t="s">
        <v>71</v>
      </c>
      <c r="B190" s="16">
        <v>-9883</v>
      </c>
      <c r="C190" s="16">
        <v>-9795</v>
      </c>
      <c r="D190" s="16">
        <v>0</v>
      </c>
      <c r="E190" s="16">
        <v>0</v>
      </c>
      <c r="F190" s="16">
        <v>-9883</v>
      </c>
      <c r="G190" s="16">
        <v>-9795</v>
      </c>
      <c r="H190" s="16">
        <v>-89</v>
      </c>
      <c r="I190" s="16">
        <v>1</v>
      </c>
    </row>
    <row r="191" spans="1:9" x14ac:dyDescent="0.35">
      <c r="A191" s="16" t="s">
        <v>72</v>
      </c>
      <c r="B191" s="16">
        <v>-1486</v>
      </c>
      <c r="C191" s="16">
        <v>-1314</v>
      </c>
      <c r="D191" s="16">
        <v>0</v>
      </c>
      <c r="E191" s="16">
        <v>0</v>
      </c>
      <c r="F191" s="16">
        <v>-1486</v>
      </c>
      <c r="G191" s="16">
        <v>-1314</v>
      </c>
      <c r="H191" s="16">
        <v>-126</v>
      </c>
      <c r="I191" s="16">
        <v>-46</v>
      </c>
    </row>
    <row r="192" spans="1:9" x14ac:dyDescent="0.35">
      <c r="A192" s="16" t="s">
        <v>73</v>
      </c>
      <c r="B192" s="16">
        <v>5404</v>
      </c>
      <c r="C192" s="16">
        <v>5802</v>
      </c>
      <c r="D192" s="16">
        <v>0</v>
      </c>
      <c r="E192" s="16">
        <v>0</v>
      </c>
      <c r="F192" s="16">
        <v>5404</v>
      </c>
      <c r="G192" s="16">
        <v>5802</v>
      </c>
      <c r="H192" s="16">
        <v>-339</v>
      </c>
      <c r="I192" s="16">
        <v>-59</v>
      </c>
    </row>
    <row r="193" spans="1:9" x14ac:dyDescent="0.35">
      <c r="A193" s="16" t="s">
        <v>74</v>
      </c>
      <c r="B193" s="16">
        <v>-2479</v>
      </c>
      <c r="C193" s="16">
        <v>-3147</v>
      </c>
      <c r="D193" s="16">
        <v>0</v>
      </c>
      <c r="E193" s="16">
        <v>0</v>
      </c>
      <c r="F193" s="16">
        <v>-2479</v>
      </c>
      <c r="G193" s="16">
        <v>-3147</v>
      </c>
      <c r="H193" s="16">
        <v>606</v>
      </c>
      <c r="I193" s="16">
        <v>62</v>
      </c>
    </row>
    <row r="194" spans="1:9" x14ac:dyDescent="0.35">
      <c r="A194" s="16" t="s">
        <v>75</v>
      </c>
      <c r="B194" s="16">
        <v>2724</v>
      </c>
      <c r="C194" s="16">
        <v>3108</v>
      </c>
      <c r="D194" s="16">
        <v>0</v>
      </c>
      <c r="E194" s="16">
        <v>0</v>
      </c>
      <c r="F194" s="16">
        <v>2724</v>
      </c>
      <c r="G194" s="16">
        <v>3108</v>
      </c>
      <c r="H194" s="16">
        <v>-375</v>
      </c>
      <c r="I194" s="16">
        <v>-9</v>
      </c>
    </row>
    <row r="195" spans="1:9" x14ac:dyDescent="0.35">
      <c r="A195" s="16" t="s">
        <v>76</v>
      </c>
      <c r="B195" s="16">
        <v>6268</v>
      </c>
      <c r="C195" s="16">
        <v>6162</v>
      </c>
      <c r="D195" s="16">
        <v>0</v>
      </c>
      <c r="E195" s="16">
        <v>0</v>
      </c>
      <c r="F195" s="16">
        <v>6268</v>
      </c>
      <c r="G195" s="16">
        <v>6162</v>
      </c>
      <c r="H195" s="16">
        <v>137</v>
      </c>
      <c r="I195" s="16">
        <v>-31</v>
      </c>
    </row>
    <row r="196" spans="1:9" x14ac:dyDescent="0.35">
      <c r="A196" s="16" t="s">
        <v>77</v>
      </c>
      <c r="B196" s="16">
        <v>-5237</v>
      </c>
      <c r="C196" s="16">
        <v>-5246</v>
      </c>
      <c r="D196" s="16">
        <v>0</v>
      </c>
      <c r="E196" s="16">
        <v>0</v>
      </c>
      <c r="F196" s="16">
        <v>-5237</v>
      </c>
      <c r="G196" s="16">
        <v>-5246</v>
      </c>
      <c r="H196" s="16">
        <v>33</v>
      </c>
      <c r="I196" s="16">
        <v>-24</v>
      </c>
    </row>
    <row r="197" spans="1:9" x14ac:dyDescent="0.35">
      <c r="A197" s="16" t="s">
        <v>78</v>
      </c>
      <c r="B197" s="16">
        <v>1711</v>
      </c>
      <c r="C197" s="16">
        <v>1801</v>
      </c>
      <c r="D197" s="16">
        <v>0</v>
      </c>
      <c r="E197" s="16">
        <v>0</v>
      </c>
      <c r="F197" s="16">
        <v>1711</v>
      </c>
      <c r="G197" s="16">
        <v>1801</v>
      </c>
      <c r="H197" s="16">
        <v>-80</v>
      </c>
      <c r="I197" s="16">
        <v>-10</v>
      </c>
    </row>
    <row r="198" spans="1:9" x14ac:dyDescent="0.35">
      <c r="A198" s="16" t="s">
        <v>79</v>
      </c>
      <c r="B198" s="16">
        <v>2067</v>
      </c>
      <c r="C198" s="16">
        <v>1505</v>
      </c>
      <c r="D198" s="16">
        <v>0</v>
      </c>
      <c r="E198" s="16">
        <v>0</v>
      </c>
      <c r="F198" s="16">
        <v>2067</v>
      </c>
      <c r="G198" s="16">
        <v>1505</v>
      </c>
      <c r="H198" s="16">
        <v>543</v>
      </c>
      <c r="I198" s="16">
        <v>19</v>
      </c>
    </row>
    <row r="199" spans="1:9" x14ac:dyDescent="0.35">
      <c r="A199" s="16" t="s">
        <v>80</v>
      </c>
      <c r="B199" s="16">
        <v>-8041</v>
      </c>
      <c r="C199" s="16">
        <v>-8377</v>
      </c>
      <c r="D199" s="16">
        <v>0</v>
      </c>
      <c r="E199" s="16">
        <v>0</v>
      </c>
      <c r="F199" s="16">
        <v>-8041</v>
      </c>
      <c r="G199" s="16">
        <v>-8377</v>
      </c>
      <c r="H199" s="16">
        <v>333</v>
      </c>
      <c r="I199" s="16">
        <v>3</v>
      </c>
    </row>
    <row r="200" spans="1:9" x14ac:dyDescent="0.35">
      <c r="A200" s="16" t="s">
        <v>81</v>
      </c>
      <c r="B200" s="16">
        <v>1632</v>
      </c>
      <c r="C200" s="16">
        <v>1625</v>
      </c>
      <c r="D200" s="16">
        <v>0</v>
      </c>
      <c r="E200" s="16">
        <v>0</v>
      </c>
      <c r="F200" s="16">
        <v>1632</v>
      </c>
      <c r="G200" s="16">
        <v>1625</v>
      </c>
      <c r="H200" s="16">
        <v>0</v>
      </c>
      <c r="I200" s="16">
        <v>7</v>
      </c>
    </row>
    <row r="201" spans="1:9" x14ac:dyDescent="0.35">
      <c r="A201" s="16" t="s">
        <v>82</v>
      </c>
      <c r="B201" s="16">
        <v>2467</v>
      </c>
      <c r="C201" s="16">
        <v>2222</v>
      </c>
      <c r="D201" s="16">
        <v>0</v>
      </c>
      <c r="E201" s="16">
        <v>0</v>
      </c>
      <c r="F201" s="16">
        <v>2467</v>
      </c>
      <c r="G201" s="16">
        <v>2222</v>
      </c>
      <c r="H201" s="16">
        <v>254</v>
      </c>
      <c r="I201" s="16">
        <v>-9</v>
      </c>
    </row>
    <row r="202" spans="1:9" x14ac:dyDescent="0.35">
      <c r="A202" s="16" t="s">
        <v>83</v>
      </c>
      <c r="B202" s="16">
        <v>-10990</v>
      </c>
      <c r="C202" s="16">
        <v>-11132</v>
      </c>
      <c r="D202" s="16">
        <v>0</v>
      </c>
      <c r="E202" s="16">
        <v>0</v>
      </c>
      <c r="F202" s="16">
        <v>-10990</v>
      </c>
      <c r="G202" s="16">
        <v>-11132</v>
      </c>
      <c r="H202" s="16">
        <v>203</v>
      </c>
      <c r="I202" s="16">
        <v>-61</v>
      </c>
    </row>
    <row r="203" spans="1:9" x14ac:dyDescent="0.35">
      <c r="A203" s="16" t="s">
        <v>84</v>
      </c>
      <c r="B203" s="16">
        <v>-650</v>
      </c>
      <c r="C203" s="16">
        <v>-904</v>
      </c>
      <c r="D203" s="16">
        <v>0</v>
      </c>
      <c r="E203" s="16">
        <v>0</v>
      </c>
      <c r="F203" s="16">
        <v>-650</v>
      </c>
      <c r="G203" s="16">
        <v>-904</v>
      </c>
      <c r="H203" s="16">
        <v>267</v>
      </c>
      <c r="I203" s="16">
        <v>-13</v>
      </c>
    </row>
    <row r="204" spans="1:9" x14ac:dyDescent="0.35">
      <c r="A204" s="16" t="s">
        <v>85</v>
      </c>
      <c r="B204" s="16">
        <v>5983</v>
      </c>
      <c r="C204" s="16">
        <v>6039</v>
      </c>
      <c r="D204" s="16">
        <v>0</v>
      </c>
      <c r="E204" s="16">
        <v>0</v>
      </c>
      <c r="F204" s="16">
        <v>5983</v>
      </c>
      <c r="G204" s="16">
        <v>6039</v>
      </c>
      <c r="H204" s="16">
        <v>-52</v>
      </c>
      <c r="I204" s="16">
        <v>-4</v>
      </c>
    </row>
    <row r="205" spans="1:9" x14ac:dyDescent="0.35">
      <c r="A205" s="16" t="s">
        <v>86</v>
      </c>
      <c r="B205" s="16">
        <v>-2594</v>
      </c>
      <c r="C205" s="16">
        <v>-2707</v>
      </c>
      <c r="D205" s="16">
        <v>0</v>
      </c>
      <c r="E205" s="16">
        <v>0</v>
      </c>
      <c r="F205" s="16">
        <v>-2594</v>
      </c>
      <c r="G205" s="16">
        <v>-2707</v>
      </c>
      <c r="H205" s="16">
        <v>50</v>
      </c>
      <c r="I205" s="16">
        <v>63</v>
      </c>
    </row>
    <row r="206" spans="1:9" x14ac:dyDescent="0.35">
      <c r="A206" s="16" t="s">
        <v>87</v>
      </c>
      <c r="B206" s="16">
        <v>1808</v>
      </c>
      <c r="C206" s="16">
        <v>1904</v>
      </c>
      <c r="D206" s="16">
        <v>0</v>
      </c>
      <c r="E206" s="16">
        <v>0</v>
      </c>
      <c r="F206" s="16">
        <v>1808</v>
      </c>
      <c r="G206" s="16">
        <v>1904</v>
      </c>
      <c r="H206" s="16">
        <v>-96</v>
      </c>
      <c r="I206" s="16">
        <v>0</v>
      </c>
    </row>
    <row r="207" spans="1:9" x14ac:dyDescent="0.35">
      <c r="A207" s="16" t="s">
        <v>88</v>
      </c>
      <c r="B207" s="16">
        <v>5620</v>
      </c>
      <c r="C207" s="16">
        <v>5594</v>
      </c>
      <c r="D207" s="16">
        <v>0</v>
      </c>
      <c r="E207" s="16">
        <v>0</v>
      </c>
      <c r="F207" s="16">
        <v>5620</v>
      </c>
      <c r="G207" s="16">
        <v>5594</v>
      </c>
      <c r="H207" s="16">
        <v>29</v>
      </c>
      <c r="I207" s="16">
        <v>-3</v>
      </c>
    </row>
    <row r="208" spans="1:9" x14ac:dyDescent="0.35">
      <c r="A208" s="16" t="s">
        <v>89</v>
      </c>
      <c r="B208" s="16">
        <v>-4958</v>
      </c>
      <c r="C208" s="16">
        <v>-5133</v>
      </c>
      <c r="D208" s="16">
        <v>0</v>
      </c>
      <c r="E208" s="16">
        <v>0</v>
      </c>
      <c r="F208" s="16">
        <v>-4958</v>
      </c>
      <c r="G208" s="16">
        <v>-5133</v>
      </c>
      <c r="H208" s="16">
        <v>140</v>
      </c>
      <c r="I208" s="16">
        <v>35</v>
      </c>
    </row>
    <row r="209" spans="1:9" x14ac:dyDescent="0.35">
      <c r="A209" s="16" t="s">
        <v>90</v>
      </c>
      <c r="B209" s="16">
        <v>1147</v>
      </c>
      <c r="C209" s="16">
        <v>603</v>
      </c>
      <c r="D209" s="16">
        <v>0</v>
      </c>
      <c r="E209" s="16">
        <v>0</v>
      </c>
      <c r="F209" s="16">
        <v>1147</v>
      </c>
      <c r="G209" s="16">
        <v>603</v>
      </c>
      <c r="H209" s="16">
        <v>559</v>
      </c>
      <c r="I209" s="16">
        <v>-15</v>
      </c>
    </row>
    <row r="210" spans="1:9" x14ac:dyDescent="0.35">
      <c r="A210" s="16" t="s">
        <v>91</v>
      </c>
      <c r="B210" s="16">
        <v>1634</v>
      </c>
      <c r="C210" s="16">
        <v>1729</v>
      </c>
      <c r="D210" s="16">
        <v>0</v>
      </c>
      <c r="E210" s="16">
        <v>0</v>
      </c>
      <c r="F210" s="16">
        <v>1634</v>
      </c>
      <c r="G210" s="16">
        <v>1729</v>
      </c>
      <c r="H210" s="16">
        <v>-139</v>
      </c>
      <c r="I210" s="16">
        <v>44</v>
      </c>
    </row>
    <row r="211" spans="1:9" x14ac:dyDescent="0.35">
      <c r="A211" s="16" t="s">
        <v>92</v>
      </c>
      <c r="B211" s="16">
        <v>-9028</v>
      </c>
      <c r="C211" s="16">
        <v>-9101</v>
      </c>
      <c r="D211" s="16">
        <v>0</v>
      </c>
      <c r="E211" s="16">
        <v>0</v>
      </c>
      <c r="F211" s="16">
        <v>-9028</v>
      </c>
      <c r="G211" s="16">
        <v>-9101</v>
      </c>
      <c r="H211" s="16">
        <v>70</v>
      </c>
      <c r="I211" s="16">
        <v>3</v>
      </c>
    </row>
    <row r="212" spans="1:9" x14ac:dyDescent="0.35">
      <c r="A212" s="16" t="s">
        <v>93</v>
      </c>
      <c r="B212" s="16">
        <v>2440</v>
      </c>
      <c r="C212" s="16">
        <v>1331</v>
      </c>
      <c r="D212" s="16">
        <v>0</v>
      </c>
      <c r="E212" s="16">
        <v>0</v>
      </c>
      <c r="F212" s="16">
        <v>2440</v>
      </c>
      <c r="G212" s="16">
        <v>1331</v>
      </c>
      <c r="H212" s="16">
        <v>1109</v>
      </c>
      <c r="I212" s="16">
        <v>0</v>
      </c>
    </row>
    <row r="213" spans="1:9" x14ac:dyDescent="0.35">
      <c r="A213" s="16" t="s">
        <v>94</v>
      </c>
      <c r="B213" s="16">
        <v>9197</v>
      </c>
      <c r="C213" s="16">
        <v>9292</v>
      </c>
      <c r="D213" s="16">
        <v>0</v>
      </c>
      <c r="E213" s="16">
        <v>0</v>
      </c>
      <c r="F213" s="16">
        <v>9197</v>
      </c>
      <c r="G213" s="16">
        <v>9292</v>
      </c>
      <c r="H213" s="16">
        <v>-99</v>
      </c>
      <c r="I213" s="16">
        <v>4</v>
      </c>
    </row>
    <row r="214" spans="1:9" x14ac:dyDescent="0.35">
      <c r="A214" s="16" t="s">
        <v>95</v>
      </c>
      <c r="B214" s="16">
        <v>-17324</v>
      </c>
      <c r="C214" s="16">
        <v>-17256</v>
      </c>
      <c r="D214" s="16">
        <v>0</v>
      </c>
      <c r="E214" s="16">
        <v>0</v>
      </c>
      <c r="F214" s="16">
        <v>-17324</v>
      </c>
      <c r="G214" s="16">
        <v>-17256</v>
      </c>
      <c r="H214" s="16">
        <v>-65</v>
      </c>
      <c r="I214" s="16">
        <v>-3</v>
      </c>
    </row>
    <row r="215" spans="1:9" x14ac:dyDescent="0.35">
      <c r="A215" s="16" t="s">
        <v>96</v>
      </c>
      <c r="B215" s="16">
        <v>-2013</v>
      </c>
      <c r="C215" s="16">
        <v>-1887</v>
      </c>
      <c r="D215" s="16">
        <v>0</v>
      </c>
      <c r="E215" s="16">
        <v>0</v>
      </c>
      <c r="F215" s="16">
        <v>-2013</v>
      </c>
      <c r="G215" s="16">
        <v>-1887</v>
      </c>
      <c r="H215" s="16">
        <v>-108</v>
      </c>
      <c r="I215" s="16">
        <v>-18</v>
      </c>
    </row>
    <row r="216" spans="1:9" x14ac:dyDescent="0.35">
      <c r="A216" s="16" t="s">
        <v>97</v>
      </c>
      <c r="B216" s="16">
        <v>4934</v>
      </c>
      <c r="C216" s="16">
        <v>4967</v>
      </c>
      <c r="D216" s="16">
        <v>0</v>
      </c>
      <c r="E216" s="16">
        <v>0</v>
      </c>
      <c r="F216" s="16">
        <v>4934</v>
      </c>
      <c r="G216" s="16">
        <v>4967</v>
      </c>
      <c r="H216" s="16">
        <v>-50</v>
      </c>
      <c r="I216" s="16">
        <v>17</v>
      </c>
    </row>
    <row r="217" spans="1:9" x14ac:dyDescent="0.35">
      <c r="A217" s="16" t="s">
        <v>98</v>
      </c>
      <c r="B217" s="16">
        <v>-6350</v>
      </c>
      <c r="C217" s="16">
        <v>-6940</v>
      </c>
      <c r="D217" s="16">
        <v>0</v>
      </c>
      <c r="E217" s="16">
        <v>0</v>
      </c>
      <c r="F217" s="16">
        <v>-6350</v>
      </c>
      <c r="G217" s="16">
        <v>-6940</v>
      </c>
      <c r="H217" s="16">
        <v>546</v>
      </c>
      <c r="I217" s="16">
        <v>44</v>
      </c>
    </row>
    <row r="218" spans="1:9" x14ac:dyDescent="0.35">
      <c r="A218" s="16" t="s">
        <v>99</v>
      </c>
      <c r="B218" s="16">
        <v>-11826</v>
      </c>
      <c r="C218" s="16">
        <v>-12032</v>
      </c>
      <c r="D218" s="16">
        <v>0</v>
      </c>
      <c r="E218" s="16">
        <v>0</v>
      </c>
      <c r="F218" s="16">
        <v>-11826</v>
      </c>
      <c r="G218" s="16">
        <v>-12032</v>
      </c>
      <c r="H218" s="16">
        <v>195</v>
      </c>
      <c r="I218" s="16">
        <v>11</v>
      </c>
    </row>
    <row r="219" spans="1:9" x14ac:dyDescent="0.35">
      <c r="A219" s="16" t="s">
        <v>100</v>
      </c>
      <c r="B219" s="16">
        <v>6914</v>
      </c>
      <c r="C219" s="16">
        <v>6484</v>
      </c>
      <c r="D219" s="16">
        <v>0</v>
      </c>
      <c r="E219" s="16">
        <v>0</v>
      </c>
      <c r="F219" s="16">
        <v>6914</v>
      </c>
      <c r="G219" s="16">
        <v>6484</v>
      </c>
      <c r="H219" s="16">
        <v>427</v>
      </c>
      <c r="I219" s="16">
        <v>3</v>
      </c>
    </row>
    <row r="220" spans="1:9" x14ac:dyDescent="0.35">
      <c r="A220" s="16" t="s">
        <v>101</v>
      </c>
      <c r="B220" s="16">
        <v>-7938</v>
      </c>
      <c r="C220" s="16">
        <v>-7810</v>
      </c>
      <c r="D220" s="16">
        <v>0</v>
      </c>
      <c r="E220" s="16">
        <v>0</v>
      </c>
      <c r="F220" s="16">
        <v>-7938</v>
      </c>
      <c r="G220" s="16">
        <v>-7810</v>
      </c>
      <c r="H220" s="16">
        <v>-134</v>
      </c>
      <c r="I220" s="16">
        <v>6</v>
      </c>
    </row>
    <row r="221" spans="1:9" x14ac:dyDescent="0.35">
      <c r="A221" s="16" t="s">
        <v>102</v>
      </c>
      <c r="B221" s="16">
        <v>274</v>
      </c>
      <c r="C221" s="16">
        <v>224</v>
      </c>
      <c r="D221" s="16">
        <v>0</v>
      </c>
      <c r="E221" s="16">
        <v>0</v>
      </c>
      <c r="F221" s="16">
        <v>274</v>
      </c>
      <c r="G221" s="16">
        <v>224</v>
      </c>
      <c r="H221" s="16">
        <v>34</v>
      </c>
      <c r="I221" s="16">
        <v>16</v>
      </c>
    </row>
    <row r="222" spans="1:9" x14ac:dyDescent="0.35">
      <c r="A222" s="16" t="s">
        <v>103</v>
      </c>
      <c r="B222" s="16">
        <v>-8551</v>
      </c>
      <c r="C222" s="16">
        <v>-8323</v>
      </c>
      <c r="D222" s="16">
        <v>0</v>
      </c>
      <c r="E222" s="16">
        <v>0</v>
      </c>
      <c r="F222" s="16">
        <v>-8551</v>
      </c>
      <c r="G222" s="16">
        <v>-8323</v>
      </c>
      <c r="H222" s="16">
        <v>-183</v>
      </c>
      <c r="I222" s="16">
        <v>-45</v>
      </c>
    </row>
    <row r="223" spans="1:9" x14ac:dyDescent="0.35">
      <c r="A223" s="16" t="s">
        <v>104</v>
      </c>
      <c r="B223" s="16">
        <v>-8023</v>
      </c>
      <c r="C223" s="16">
        <v>-7992</v>
      </c>
      <c r="D223" s="16">
        <v>0</v>
      </c>
      <c r="E223" s="16">
        <v>0</v>
      </c>
      <c r="F223" s="16">
        <v>-8023</v>
      </c>
      <c r="G223" s="16">
        <v>-7992</v>
      </c>
      <c r="H223" s="16">
        <v>-72</v>
      </c>
      <c r="I223" s="16">
        <v>41</v>
      </c>
    </row>
    <row r="224" spans="1:9" x14ac:dyDescent="0.35">
      <c r="A224" s="16" t="s">
        <v>105</v>
      </c>
      <c r="B224" s="16">
        <v>3895</v>
      </c>
      <c r="C224" s="16">
        <v>3118</v>
      </c>
      <c r="D224" s="16">
        <v>0</v>
      </c>
      <c r="E224" s="16">
        <v>0</v>
      </c>
      <c r="F224" s="16">
        <v>3895</v>
      </c>
      <c r="G224" s="16">
        <v>3118</v>
      </c>
      <c r="H224" s="16">
        <v>778</v>
      </c>
      <c r="I224" s="16">
        <v>-1</v>
      </c>
    </row>
    <row r="225" spans="1:9" x14ac:dyDescent="0.35">
      <c r="A225" s="16" t="s">
        <v>106</v>
      </c>
      <c r="B225" s="16">
        <v>8432</v>
      </c>
      <c r="C225" s="16">
        <v>8385</v>
      </c>
      <c r="D225" s="16">
        <v>0</v>
      </c>
      <c r="E225" s="16">
        <v>0</v>
      </c>
      <c r="F225" s="16">
        <v>8432</v>
      </c>
      <c r="G225" s="16">
        <v>8385</v>
      </c>
      <c r="H225" s="16">
        <v>32</v>
      </c>
      <c r="I225" s="16">
        <v>15</v>
      </c>
    </row>
    <row r="226" spans="1:9" x14ac:dyDescent="0.35">
      <c r="A226" s="16" t="s">
        <v>107</v>
      </c>
      <c r="B226" s="16">
        <v>-16496</v>
      </c>
      <c r="C226" s="16">
        <v>-16491</v>
      </c>
      <c r="D226" s="16">
        <v>0</v>
      </c>
      <c r="E226" s="16">
        <v>0</v>
      </c>
      <c r="F226" s="16">
        <v>-16496</v>
      </c>
      <c r="G226" s="16">
        <v>-16491</v>
      </c>
      <c r="H226" s="16">
        <v>-22</v>
      </c>
      <c r="I226" s="16">
        <v>17</v>
      </c>
    </row>
    <row r="227" spans="1:9" x14ac:dyDescent="0.35">
      <c r="A227" s="16" t="s">
        <v>108</v>
      </c>
      <c r="B227" s="16">
        <v>-1928</v>
      </c>
      <c r="C227" s="16">
        <v>-2317</v>
      </c>
      <c r="D227" s="16">
        <v>0</v>
      </c>
      <c r="E227" s="16">
        <v>0</v>
      </c>
      <c r="F227" s="16">
        <v>-1928</v>
      </c>
      <c r="G227" s="16">
        <v>-2317</v>
      </c>
      <c r="H227" s="16">
        <v>-88</v>
      </c>
      <c r="I227" s="16">
        <v>477</v>
      </c>
    </row>
    <row r="228" spans="1:9" x14ac:dyDescent="0.35">
      <c r="A228" s="16" t="s">
        <v>109</v>
      </c>
      <c r="B228" s="16">
        <v>6028</v>
      </c>
      <c r="C228" s="16">
        <v>6443</v>
      </c>
      <c r="D228" s="16">
        <v>0</v>
      </c>
      <c r="E228" s="16">
        <v>0</v>
      </c>
      <c r="F228" s="16">
        <v>6028</v>
      </c>
      <c r="G228" s="16">
        <v>6443</v>
      </c>
      <c r="H228" s="16">
        <v>-396</v>
      </c>
      <c r="I228" s="16">
        <v>-19</v>
      </c>
    </row>
    <row r="229" spans="1:9" x14ac:dyDescent="0.35">
      <c r="A229" s="16" t="s">
        <v>110</v>
      </c>
      <c r="B229" s="16">
        <v>-5114</v>
      </c>
      <c r="C229" s="16">
        <v>-5179</v>
      </c>
      <c r="D229" s="16">
        <v>0</v>
      </c>
      <c r="E229" s="16">
        <v>0</v>
      </c>
      <c r="F229" s="16">
        <v>-5114</v>
      </c>
      <c r="G229" s="16">
        <v>-5179</v>
      </c>
      <c r="H229" s="16">
        <v>-33</v>
      </c>
      <c r="I229" s="16">
        <v>98</v>
      </c>
    </row>
    <row r="230" spans="1:9" x14ac:dyDescent="0.35">
      <c r="A230" s="16" t="s">
        <v>111</v>
      </c>
      <c r="B230" s="16">
        <v>3690</v>
      </c>
      <c r="C230" s="16">
        <v>3939</v>
      </c>
      <c r="D230" s="16">
        <v>0</v>
      </c>
      <c r="E230" s="16">
        <v>0</v>
      </c>
      <c r="F230" s="16">
        <v>3690</v>
      </c>
      <c r="G230" s="16">
        <v>3939</v>
      </c>
      <c r="H230" s="16">
        <v>-234</v>
      </c>
      <c r="I230" s="16">
        <v>-15</v>
      </c>
    </row>
    <row r="231" spans="1:9" x14ac:dyDescent="0.35">
      <c r="A231" s="16" t="s">
        <v>112</v>
      </c>
      <c r="B231" s="16">
        <v>7681</v>
      </c>
      <c r="C231" s="16">
        <v>7807</v>
      </c>
      <c r="D231" s="16">
        <v>0</v>
      </c>
      <c r="E231" s="16">
        <v>0</v>
      </c>
      <c r="F231" s="16">
        <v>7681</v>
      </c>
      <c r="G231" s="16">
        <v>7807</v>
      </c>
      <c r="H231" s="16">
        <v>-120</v>
      </c>
      <c r="I231" s="16">
        <v>-6</v>
      </c>
    </row>
    <row r="232" spans="1:9" x14ac:dyDescent="0.35">
      <c r="A232" s="16" t="s">
        <v>113</v>
      </c>
      <c r="B232" s="16">
        <v>-9991</v>
      </c>
      <c r="C232" s="16">
        <v>-9892</v>
      </c>
      <c r="D232" s="16">
        <v>0</v>
      </c>
      <c r="E232" s="16">
        <v>0</v>
      </c>
      <c r="F232" s="16">
        <v>-9991</v>
      </c>
      <c r="G232" s="16">
        <v>-9892</v>
      </c>
      <c r="H232" s="16">
        <v>4</v>
      </c>
      <c r="I232" s="16">
        <v>-103</v>
      </c>
    </row>
    <row r="233" spans="1:9" x14ac:dyDescent="0.35">
      <c r="A233" s="16" t="s">
        <v>114</v>
      </c>
      <c r="B233" s="16">
        <v>863</v>
      </c>
      <c r="C233" s="16">
        <v>167</v>
      </c>
      <c r="D233" s="16">
        <v>0</v>
      </c>
      <c r="E233" s="16">
        <v>0</v>
      </c>
      <c r="F233" s="16">
        <v>863</v>
      </c>
      <c r="G233" s="16">
        <v>167</v>
      </c>
      <c r="H233" s="16">
        <v>700</v>
      </c>
      <c r="I233" s="16">
        <v>-4</v>
      </c>
    </row>
    <row r="234" spans="1:9" x14ac:dyDescent="0.35">
      <c r="A234" s="16" t="s">
        <v>115</v>
      </c>
      <c r="B234" s="16">
        <v>3654</v>
      </c>
      <c r="C234" s="16">
        <v>4100</v>
      </c>
      <c r="D234" s="16">
        <v>0</v>
      </c>
      <c r="E234" s="16">
        <v>0</v>
      </c>
      <c r="F234" s="16">
        <v>3654</v>
      </c>
      <c r="G234" s="16">
        <v>4100</v>
      </c>
      <c r="H234" s="16">
        <v>5</v>
      </c>
      <c r="I234" s="16">
        <v>-451</v>
      </c>
    </row>
    <row r="235" spans="1:9" x14ac:dyDescent="0.35">
      <c r="A235" s="16" t="s">
        <v>116</v>
      </c>
      <c r="B235" s="16">
        <v>-6548</v>
      </c>
      <c r="C235" s="16">
        <v>-6426</v>
      </c>
      <c r="D235" s="16">
        <v>0</v>
      </c>
      <c r="E235" s="16">
        <v>0</v>
      </c>
      <c r="F235" s="16">
        <v>-6548</v>
      </c>
      <c r="G235" s="16">
        <v>-6426</v>
      </c>
      <c r="H235" s="16">
        <v>-144</v>
      </c>
      <c r="I235" s="16">
        <v>22</v>
      </c>
    </row>
    <row r="236" spans="1:9" x14ac:dyDescent="0.35">
      <c r="A236" s="16" t="s">
        <v>117</v>
      </c>
      <c r="B236" s="16">
        <v>6344</v>
      </c>
      <c r="C236" s="16">
        <v>5797</v>
      </c>
      <c r="D236" s="16">
        <v>0</v>
      </c>
      <c r="E236" s="16">
        <v>0</v>
      </c>
      <c r="F236" s="16">
        <v>6344</v>
      </c>
      <c r="G236" s="16">
        <v>5797</v>
      </c>
      <c r="H236" s="16">
        <v>522</v>
      </c>
      <c r="I236" s="16">
        <v>25</v>
      </c>
    </row>
    <row r="237" spans="1:9" x14ac:dyDescent="0.35">
      <c r="A237" s="16" t="s">
        <v>118</v>
      </c>
      <c r="B237" s="16">
        <v>9110</v>
      </c>
      <c r="C237" s="16">
        <v>9385</v>
      </c>
      <c r="D237" s="16">
        <v>0</v>
      </c>
      <c r="E237" s="16">
        <v>0</v>
      </c>
      <c r="F237" s="16">
        <v>9110</v>
      </c>
      <c r="G237" s="16">
        <v>9385</v>
      </c>
      <c r="H237" s="16">
        <v>-259</v>
      </c>
      <c r="I237" s="16">
        <v>-16</v>
      </c>
    </row>
    <row r="238" spans="1:9" x14ac:dyDescent="0.35">
      <c r="A238" s="16" t="s">
        <v>119</v>
      </c>
      <c r="B238" s="16">
        <v>-12480</v>
      </c>
      <c r="C238" s="16">
        <v>-12189</v>
      </c>
      <c r="D238" s="16">
        <v>0</v>
      </c>
      <c r="E238" s="16">
        <v>0</v>
      </c>
      <c r="F238" s="16">
        <v>-12480</v>
      </c>
      <c r="G238" s="16">
        <v>-12189</v>
      </c>
      <c r="H238" s="16">
        <v>-281</v>
      </c>
      <c r="I238" s="16">
        <v>-10</v>
      </c>
    </row>
    <row r="239" spans="1:9" x14ac:dyDescent="0.35">
      <c r="A239" s="16" t="s">
        <v>120</v>
      </c>
      <c r="B239" s="16">
        <v>-1850</v>
      </c>
      <c r="C239" s="16">
        <v>-1699</v>
      </c>
      <c r="D239" s="16">
        <v>0</v>
      </c>
      <c r="E239" s="16">
        <v>0</v>
      </c>
      <c r="F239" s="16">
        <v>-1850</v>
      </c>
      <c r="G239" s="16">
        <v>-1699</v>
      </c>
      <c r="H239" s="16">
        <v>-120</v>
      </c>
      <c r="I239" s="16">
        <v>-31</v>
      </c>
    </row>
    <row r="240" spans="1:9" x14ac:dyDescent="0.35">
      <c r="A240" s="16" t="s">
        <v>121</v>
      </c>
      <c r="B240" s="16">
        <v>7412</v>
      </c>
      <c r="C240" s="16">
        <v>7556</v>
      </c>
      <c r="D240" s="16">
        <v>0</v>
      </c>
      <c r="E240" s="16">
        <v>0</v>
      </c>
      <c r="F240" s="16">
        <v>7412</v>
      </c>
      <c r="G240" s="16">
        <v>7556</v>
      </c>
      <c r="H240" s="16">
        <v>-146</v>
      </c>
      <c r="I240" s="16">
        <v>2</v>
      </c>
    </row>
    <row r="241" spans="1:9" x14ac:dyDescent="0.35">
      <c r="A241" s="16" t="s">
        <v>122</v>
      </c>
      <c r="B241" s="16">
        <v>-3454</v>
      </c>
      <c r="C241" s="16">
        <v>-2976</v>
      </c>
      <c r="D241" s="16">
        <v>0</v>
      </c>
      <c r="E241" s="16">
        <v>0</v>
      </c>
      <c r="F241" s="16">
        <v>-3454</v>
      </c>
      <c r="G241" s="16">
        <v>-2976</v>
      </c>
      <c r="H241" s="16">
        <v>-531</v>
      </c>
      <c r="I241" s="16">
        <v>53</v>
      </c>
    </row>
    <row r="242" spans="1:9" x14ac:dyDescent="0.35">
      <c r="A242" s="16" t="s">
        <v>123</v>
      </c>
      <c r="B242" s="16">
        <v>3702</v>
      </c>
      <c r="C242" s="16">
        <v>4020</v>
      </c>
      <c r="D242" s="16">
        <v>0</v>
      </c>
      <c r="E242" s="16">
        <v>0</v>
      </c>
      <c r="F242" s="16">
        <v>3702</v>
      </c>
      <c r="G242" s="16">
        <v>4020</v>
      </c>
      <c r="H242" s="16">
        <v>-313</v>
      </c>
      <c r="I242" s="16">
        <v>-5</v>
      </c>
    </row>
    <row r="243" spans="1:9" x14ac:dyDescent="0.35">
      <c r="A243" s="16" t="s">
        <v>124</v>
      </c>
      <c r="B243" s="16">
        <v>7156</v>
      </c>
      <c r="C243" s="16">
        <v>7492</v>
      </c>
      <c r="D243" s="16">
        <v>0</v>
      </c>
      <c r="E243" s="16">
        <v>0</v>
      </c>
      <c r="F243" s="16">
        <v>7156</v>
      </c>
      <c r="G243" s="16">
        <v>7492</v>
      </c>
      <c r="H243" s="16">
        <v>-282</v>
      </c>
      <c r="I243" s="16">
        <v>-54</v>
      </c>
    </row>
    <row r="244" spans="1:9" x14ac:dyDescent="0.35">
      <c r="A244" s="16" t="s">
        <v>125</v>
      </c>
      <c r="B244" s="16">
        <v>-6801</v>
      </c>
      <c r="C244" s="16">
        <v>-6694</v>
      </c>
      <c r="D244" s="16">
        <v>0</v>
      </c>
      <c r="E244" s="16">
        <v>0</v>
      </c>
      <c r="F244" s="16">
        <v>-6801</v>
      </c>
      <c r="G244" s="16">
        <v>-6694</v>
      </c>
      <c r="H244" s="16">
        <v>-98</v>
      </c>
      <c r="I244" s="16">
        <v>-9</v>
      </c>
    </row>
    <row r="245" spans="1:9" x14ac:dyDescent="0.35">
      <c r="A245" s="16" t="s">
        <v>126</v>
      </c>
      <c r="B245" s="16">
        <v>3015</v>
      </c>
      <c r="C245" s="16">
        <v>2374</v>
      </c>
      <c r="D245" s="16">
        <v>0</v>
      </c>
      <c r="E245" s="16">
        <v>0</v>
      </c>
      <c r="F245" s="16">
        <v>3015</v>
      </c>
      <c r="G245" s="16">
        <v>2374</v>
      </c>
      <c r="H245" s="16">
        <v>667</v>
      </c>
      <c r="I245" s="16">
        <v>-26</v>
      </c>
    </row>
    <row r="246" spans="1:9" x14ac:dyDescent="0.35">
      <c r="A246" s="16" t="s">
        <v>127</v>
      </c>
      <c r="B246" s="16">
        <v>5865</v>
      </c>
      <c r="C246" s="16">
        <v>5526</v>
      </c>
      <c r="D246" s="16">
        <v>0</v>
      </c>
      <c r="E246" s="16">
        <v>0</v>
      </c>
      <c r="F246" s="16">
        <v>5865</v>
      </c>
      <c r="G246" s="16">
        <v>5526</v>
      </c>
      <c r="H246" s="16">
        <v>104</v>
      </c>
      <c r="I246" s="16">
        <v>235</v>
      </c>
    </row>
    <row r="247" spans="1:9" x14ac:dyDescent="0.35">
      <c r="A247" s="16" t="s">
        <v>128</v>
      </c>
      <c r="B247" s="16">
        <v>-3184</v>
      </c>
      <c r="C247" s="16">
        <v>-3105</v>
      </c>
      <c r="D247" s="16">
        <v>0</v>
      </c>
      <c r="E247" s="16">
        <v>0</v>
      </c>
      <c r="F247" s="16">
        <v>-3184</v>
      </c>
      <c r="G247" s="16">
        <v>-3105</v>
      </c>
      <c r="H247" s="16">
        <v>-236</v>
      </c>
      <c r="I247" s="16">
        <v>157</v>
      </c>
    </row>
    <row r="248" spans="1:9" x14ac:dyDescent="0.35">
      <c r="A248" s="16" t="s">
        <v>129</v>
      </c>
      <c r="B248" s="16">
        <v>6373</v>
      </c>
      <c r="C248" s="16">
        <v>6397</v>
      </c>
      <c r="D248" s="16">
        <v>0</v>
      </c>
      <c r="E248" s="16">
        <v>0</v>
      </c>
      <c r="F248" s="16">
        <v>6373</v>
      </c>
      <c r="G248" s="16">
        <v>6397</v>
      </c>
      <c r="H248" s="16">
        <v>-54</v>
      </c>
      <c r="I248" s="16">
        <v>30</v>
      </c>
    </row>
    <row r="249" spans="1:9" x14ac:dyDescent="0.35">
      <c r="A249" s="16" t="s">
        <v>130</v>
      </c>
      <c r="B249" s="16">
        <v>11607</v>
      </c>
      <c r="C249" s="16">
        <v>12002</v>
      </c>
      <c r="D249" s="16">
        <v>0</v>
      </c>
      <c r="E249" s="16">
        <v>0</v>
      </c>
      <c r="F249" s="16">
        <v>11607</v>
      </c>
      <c r="G249" s="16">
        <v>12002</v>
      </c>
      <c r="H249" s="16">
        <v>-395</v>
      </c>
      <c r="I249" s="16">
        <v>0</v>
      </c>
    </row>
    <row r="250" spans="1:9" x14ac:dyDescent="0.35">
      <c r="A250" s="16" t="s">
        <v>131</v>
      </c>
      <c r="B250" s="16">
        <v>-12630</v>
      </c>
      <c r="C250" s="16">
        <v>-12421</v>
      </c>
      <c r="D250" s="16">
        <v>0</v>
      </c>
      <c r="E250" s="16">
        <v>0</v>
      </c>
      <c r="F250" s="16">
        <v>-12630</v>
      </c>
      <c r="G250" s="16">
        <v>-12421</v>
      </c>
      <c r="H250" s="16">
        <v>-160</v>
      </c>
      <c r="I250" s="16">
        <v>-49</v>
      </c>
    </row>
    <row r="251" spans="1:9" x14ac:dyDescent="0.35">
      <c r="A251" s="16" t="s">
        <v>132</v>
      </c>
      <c r="B251" s="16">
        <v>60</v>
      </c>
      <c r="C251" s="16">
        <v>228</v>
      </c>
      <c r="D251" s="16">
        <v>0</v>
      </c>
      <c r="E251" s="16">
        <v>0</v>
      </c>
      <c r="F251" s="16">
        <v>60</v>
      </c>
      <c r="G251" s="16">
        <v>228</v>
      </c>
      <c r="H251" s="16">
        <v>6</v>
      </c>
      <c r="I251" s="16">
        <v>-174</v>
      </c>
    </row>
    <row r="252" spans="1:9" x14ac:dyDescent="0.35">
      <c r="A252" s="16" t="s">
        <v>133</v>
      </c>
      <c r="B252" s="16">
        <v>10042</v>
      </c>
      <c r="C252" s="16">
        <v>11371</v>
      </c>
      <c r="D252" s="16">
        <v>0</v>
      </c>
      <c r="E252" s="16">
        <v>0</v>
      </c>
      <c r="F252" s="16">
        <v>10042</v>
      </c>
      <c r="G252" s="16">
        <v>11371</v>
      </c>
      <c r="H252" s="16">
        <v>-1145</v>
      </c>
      <c r="I252" s="16">
        <v>-184</v>
      </c>
    </row>
    <row r="253" spans="1:9" x14ac:dyDescent="0.35">
      <c r="A253" s="16" t="s">
        <v>134</v>
      </c>
      <c r="B253" s="16">
        <v>-358</v>
      </c>
      <c r="C253" s="16">
        <v>341</v>
      </c>
      <c r="D253" s="16">
        <v>0</v>
      </c>
      <c r="E253" s="16">
        <v>0</v>
      </c>
      <c r="F253" s="16">
        <v>-358</v>
      </c>
      <c r="G253" s="16">
        <v>341</v>
      </c>
      <c r="H253" s="16">
        <v>-696</v>
      </c>
      <c r="I253" s="16">
        <v>-3</v>
      </c>
    </row>
    <row r="254" spans="1:9" x14ac:dyDescent="0.35">
      <c r="A254" s="16" t="s">
        <v>135</v>
      </c>
      <c r="B254" s="16">
        <v>7729</v>
      </c>
      <c r="C254" s="16">
        <v>7583</v>
      </c>
      <c r="D254" s="16">
        <v>0</v>
      </c>
      <c r="E254" s="16">
        <v>0</v>
      </c>
      <c r="F254" s="16">
        <v>7729</v>
      </c>
      <c r="G254" s="16">
        <v>7583</v>
      </c>
      <c r="H254" s="16">
        <v>162</v>
      </c>
      <c r="I254" s="16">
        <v>-16</v>
      </c>
    </row>
    <row r="255" spans="1:9" x14ac:dyDescent="0.35">
      <c r="A255" s="16" t="s">
        <v>136</v>
      </c>
      <c r="B255" s="16">
        <v>10008</v>
      </c>
      <c r="C255" s="16">
        <v>10187</v>
      </c>
      <c r="D255" s="16">
        <v>0</v>
      </c>
      <c r="E255" s="16">
        <v>0</v>
      </c>
      <c r="F255" s="16">
        <v>10008</v>
      </c>
      <c r="G255" s="16">
        <v>10187</v>
      </c>
      <c r="H255" s="16">
        <v>-177</v>
      </c>
      <c r="I255" s="16">
        <v>-2</v>
      </c>
    </row>
    <row r="256" spans="1:9" x14ac:dyDescent="0.35">
      <c r="A256" s="16" t="s">
        <v>137</v>
      </c>
      <c r="B256" s="16">
        <v>-6989</v>
      </c>
      <c r="C256" s="16">
        <v>-6514</v>
      </c>
      <c r="D256" s="16">
        <v>0</v>
      </c>
      <c r="E256" s="16">
        <v>0</v>
      </c>
      <c r="F256" s="16">
        <v>-6989</v>
      </c>
      <c r="G256" s="16">
        <v>-6514</v>
      </c>
      <c r="H256" s="16">
        <v>-463</v>
      </c>
      <c r="I256" s="16">
        <v>-12</v>
      </c>
    </row>
    <row r="257" spans="1:9" x14ac:dyDescent="0.35">
      <c r="A257" s="16" t="s">
        <v>138</v>
      </c>
      <c r="B257" s="16">
        <v>3902</v>
      </c>
      <c r="C257" s="16">
        <v>4119</v>
      </c>
      <c r="D257" s="16">
        <v>0</v>
      </c>
      <c r="E257" s="16">
        <v>0</v>
      </c>
      <c r="F257" s="16">
        <v>3902</v>
      </c>
      <c r="G257" s="16">
        <v>4119</v>
      </c>
      <c r="H257" s="16">
        <v>-242</v>
      </c>
      <c r="I257" s="16">
        <v>25</v>
      </c>
    </row>
    <row r="258" spans="1:9" x14ac:dyDescent="0.35">
      <c r="A258" s="16" t="s">
        <v>139</v>
      </c>
      <c r="B258" s="16">
        <v>9446</v>
      </c>
      <c r="C258" s="16">
        <v>9792</v>
      </c>
      <c r="D258" s="16">
        <v>0</v>
      </c>
      <c r="E258" s="16">
        <v>0</v>
      </c>
      <c r="F258" s="16">
        <v>9446</v>
      </c>
      <c r="G258" s="16">
        <v>9792</v>
      </c>
      <c r="H258" s="16">
        <v>-400</v>
      </c>
      <c r="I258" s="16">
        <v>54</v>
      </c>
    </row>
    <row r="259" spans="1:9" x14ac:dyDescent="0.35">
      <c r="A259" s="16" t="s">
        <v>140</v>
      </c>
      <c r="B259" s="16">
        <v>-2204</v>
      </c>
      <c r="C259" s="16">
        <v>-2033</v>
      </c>
      <c r="D259" s="16">
        <v>0</v>
      </c>
      <c r="E259" s="16">
        <v>0</v>
      </c>
      <c r="F259" s="16">
        <v>-2204</v>
      </c>
      <c r="G259" s="16">
        <v>-2033</v>
      </c>
      <c r="H259" s="16">
        <v>-211</v>
      </c>
      <c r="I259" s="16">
        <v>40</v>
      </c>
    </row>
    <row r="260" spans="1:9" x14ac:dyDescent="0.35">
      <c r="A260" s="16" t="s">
        <v>141</v>
      </c>
      <c r="B260" s="16">
        <v>5614</v>
      </c>
      <c r="C260" s="16">
        <v>5832</v>
      </c>
      <c r="D260" s="16">
        <v>0</v>
      </c>
      <c r="E260" s="16">
        <v>0</v>
      </c>
      <c r="F260" s="16">
        <v>5614</v>
      </c>
      <c r="G260" s="16">
        <v>5832</v>
      </c>
      <c r="H260" s="16">
        <v>-217</v>
      </c>
      <c r="I260" s="16">
        <v>-1</v>
      </c>
    </row>
    <row r="261" spans="1:9" x14ac:dyDescent="0.35">
      <c r="A261" s="16" t="s">
        <v>142</v>
      </c>
      <c r="B261" s="16">
        <v>12995</v>
      </c>
      <c r="C261" s="16">
        <v>13440</v>
      </c>
      <c r="D261" s="16">
        <v>0</v>
      </c>
      <c r="E261" s="16">
        <v>0</v>
      </c>
      <c r="F261" s="16">
        <v>12995</v>
      </c>
      <c r="G261" s="16">
        <v>13440</v>
      </c>
      <c r="H261" s="16">
        <v>-400</v>
      </c>
      <c r="I261" s="16">
        <v>-45</v>
      </c>
    </row>
    <row r="262" spans="1:9" x14ac:dyDescent="0.35">
      <c r="A262" s="16" t="s">
        <v>143</v>
      </c>
      <c r="B262" s="16">
        <v>-14617</v>
      </c>
      <c r="C262" s="16">
        <v>-14647</v>
      </c>
      <c r="D262" s="16">
        <v>0</v>
      </c>
      <c r="E262" s="16">
        <v>0</v>
      </c>
      <c r="F262" s="16">
        <v>-14617</v>
      </c>
      <c r="G262" s="16">
        <v>-14647</v>
      </c>
      <c r="H262" s="16">
        <v>44</v>
      </c>
      <c r="I262" s="16">
        <v>-14</v>
      </c>
    </row>
    <row r="263" spans="1:9" x14ac:dyDescent="0.35">
      <c r="A263" s="16" t="s">
        <v>144</v>
      </c>
      <c r="B263" s="16">
        <v>841</v>
      </c>
      <c r="C263" s="16">
        <v>1066</v>
      </c>
      <c r="D263" s="16">
        <v>0</v>
      </c>
      <c r="E263" s="16">
        <v>0</v>
      </c>
      <c r="F263" s="16">
        <v>841</v>
      </c>
      <c r="G263" s="16">
        <v>1066</v>
      </c>
      <c r="H263" s="16">
        <v>-173</v>
      </c>
      <c r="I263" s="16">
        <v>-52</v>
      </c>
    </row>
    <row r="264" spans="1:9" x14ac:dyDescent="0.35">
      <c r="A264" s="16" t="s">
        <v>145</v>
      </c>
      <c r="B264" s="16">
        <v>13024</v>
      </c>
      <c r="C264" s="16">
        <v>13551</v>
      </c>
      <c r="D264" s="16">
        <v>0</v>
      </c>
      <c r="E264" s="16">
        <v>0</v>
      </c>
      <c r="F264" s="16">
        <v>13024</v>
      </c>
      <c r="G264" s="16">
        <v>13551</v>
      </c>
      <c r="H264" s="16">
        <v>-517</v>
      </c>
      <c r="I264" s="16">
        <v>-10</v>
      </c>
    </row>
    <row r="265" spans="1:9" x14ac:dyDescent="0.35">
      <c r="A265" s="16" t="s">
        <v>146</v>
      </c>
      <c r="B265" s="16">
        <v>-1907</v>
      </c>
      <c r="C265" s="16">
        <v>-2180</v>
      </c>
      <c r="D265" s="16">
        <v>0</v>
      </c>
      <c r="E265" s="16">
        <v>215</v>
      </c>
      <c r="F265" s="16">
        <v>-1692</v>
      </c>
      <c r="G265" s="16">
        <v>-1965</v>
      </c>
      <c r="H265" s="16">
        <v>210</v>
      </c>
      <c r="I265" s="16">
        <v>63</v>
      </c>
    </row>
    <row r="266" spans="1:9" x14ac:dyDescent="0.35">
      <c r="A266" s="16" t="s">
        <v>147</v>
      </c>
      <c r="B266" s="16">
        <v>5025</v>
      </c>
      <c r="C266" s="16">
        <v>5317</v>
      </c>
      <c r="D266" s="16">
        <v>0</v>
      </c>
      <c r="E266" s="16">
        <v>215</v>
      </c>
      <c r="F266" s="16">
        <v>5240</v>
      </c>
      <c r="G266" s="16">
        <v>5532</v>
      </c>
      <c r="H266" s="16">
        <v>-242</v>
      </c>
      <c r="I266" s="16">
        <v>-50</v>
      </c>
    </row>
    <row r="267" spans="1:9" x14ac:dyDescent="0.35">
      <c r="A267" s="16" t="s">
        <v>148</v>
      </c>
      <c r="B267" s="16">
        <v>10638</v>
      </c>
      <c r="C267" s="16">
        <v>10758</v>
      </c>
      <c r="D267" s="16">
        <v>0</v>
      </c>
      <c r="E267" s="16">
        <v>215</v>
      </c>
      <c r="F267" s="16">
        <v>10853</v>
      </c>
      <c r="G267" s="16">
        <v>10973</v>
      </c>
      <c r="H267" s="16">
        <v>56</v>
      </c>
      <c r="I267" s="16">
        <v>-176</v>
      </c>
    </row>
    <row r="268" spans="1:9" x14ac:dyDescent="0.35">
      <c r="A268" s="16" t="s">
        <v>149</v>
      </c>
      <c r="B268" s="16">
        <v>-7483</v>
      </c>
      <c r="C268" s="16">
        <v>-7462</v>
      </c>
      <c r="D268" s="16">
        <v>0</v>
      </c>
      <c r="E268" s="16">
        <v>215</v>
      </c>
      <c r="F268" s="16">
        <v>-7268</v>
      </c>
      <c r="G268" s="16">
        <v>-7247</v>
      </c>
      <c r="H268" s="16">
        <v>-16</v>
      </c>
      <c r="I268" s="16">
        <v>-5</v>
      </c>
    </row>
    <row r="269" spans="1:9" x14ac:dyDescent="0.35">
      <c r="A269" s="16" t="s">
        <v>150</v>
      </c>
      <c r="B269" s="16">
        <v>3253</v>
      </c>
      <c r="C269" s="16">
        <v>3118</v>
      </c>
      <c r="D269" s="16">
        <v>0</v>
      </c>
      <c r="E269" s="16">
        <v>215</v>
      </c>
      <c r="F269" s="16">
        <v>3468</v>
      </c>
      <c r="G269" s="16">
        <v>3333</v>
      </c>
      <c r="H269" s="16">
        <v>89</v>
      </c>
      <c r="I269" s="16">
        <v>46</v>
      </c>
    </row>
    <row r="270" spans="1:9" x14ac:dyDescent="0.35">
      <c r="A270" s="16" t="s">
        <v>151</v>
      </c>
      <c r="B270" s="16">
        <v>11534</v>
      </c>
      <c r="C270" s="16">
        <v>11264</v>
      </c>
      <c r="D270" s="16">
        <v>0</v>
      </c>
      <c r="E270" s="16">
        <v>215</v>
      </c>
      <c r="F270" s="16">
        <v>11749</v>
      </c>
      <c r="G270" s="16">
        <v>11479</v>
      </c>
      <c r="H270" s="16">
        <v>243</v>
      </c>
      <c r="I270" s="16">
        <v>27</v>
      </c>
    </row>
    <row r="271" spans="1:9" x14ac:dyDescent="0.35">
      <c r="A271" s="16" t="s">
        <v>152</v>
      </c>
      <c r="B271" s="16">
        <v>-1929</v>
      </c>
      <c r="C271" s="16">
        <v>-2280</v>
      </c>
      <c r="D271" s="16">
        <v>0</v>
      </c>
      <c r="E271" s="16">
        <v>215</v>
      </c>
      <c r="F271" s="16">
        <v>-1714</v>
      </c>
      <c r="G271" s="16">
        <v>-2065</v>
      </c>
      <c r="H271" s="16">
        <v>330</v>
      </c>
      <c r="I271" s="16">
        <v>21</v>
      </c>
    </row>
    <row r="272" spans="1:9" x14ac:dyDescent="0.35">
      <c r="A272" s="16" t="s">
        <v>153</v>
      </c>
      <c r="B272" s="16">
        <v>9227</v>
      </c>
      <c r="C272" s="16">
        <v>9072</v>
      </c>
      <c r="D272" s="16">
        <v>0</v>
      </c>
      <c r="E272" s="16">
        <v>215</v>
      </c>
      <c r="F272" s="16">
        <v>9442</v>
      </c>
      <c r="G272" s="16">
        <v>9287</v>
      </c>
      <c r="H272" s="16">
        <v>61</v>
      </c>
      <c r="I272" s="16">
        <v>94</v>
      </c>
    </row>
    <row r="273" spans="1:9" x14ac:dyDescent="0.35">
      <c r="A273" s="16" t="s">
        <v>154</v>
      </c>
      <c r="B273" s="16">
        <v>15587</v>
      </c>
      <c r="C273" s="16">
        <v>14575</v>
      </c>
      <c r="D273" s="16">
        <v>0</v>
      </c>
      <c r="E273" s="16">
        <v>215</v>
      </c>
      <c r="F273" s="16">
        <v>15802</v>
      </c>
      <c r="G273" s="16">
        <v>14790</v>
      </c>
      <c r="H273" s="16">
        <v>675</v>
      </c>
      <c r="I273" s="16">
        <v>337</v>
      </c>
    </row>
    <row r="274" spans="1:9" x14ac:dyDescent="0.35">
      <c r="A274" s="16" t="s">
        <v>155</v>
      </c>
      <c r="B274" s="16">
        <v>-17430</v>
      </c>
      <c r="C274" s="16">
        <v>-17269</v>
      </c>
      <c r="D274" s="16">
        <v>0</v>
      </c>
      <c r="E274" s="16">
        <v>215</v>
      </c>
      <c r="F274" s="16">
        <v>-17215</v>
      </c>
      <c r="G274" s="16">
        <v>-17054</v>
      </c>
      <c r="H274" s="16">
        <v>-2</v>
      </c>
      <c r="I274" s="16">
        <v>-159</v>
      </c>
    </row>
    <row r="275" spans="1:9" x14ac:dyDescent="0.35">
      <c r="A275" s="16" t="s">
        <v>156</v>
      </c>
      <c r="B275" s="16">
        <v>770</v>
      </c>
      <c r="C275" s="16">
        <v>826</v>
      </c>
      <c r="D275" s="16">
        <v>0</v>
      </c>
      <c r="E275" s="16">
        <v>215</v>
      </c>
      <c r="F275" s="16">
        <v>985</v>
      </c>
      <c r="G275" s="16">
        <v>1041</v>
      </c>
      <c r="H275" s="16">
        <v>80</v>
      </c>
      <c r="I275" s="16">
        <v>-136</v>
      </c>
    </row>
    <row r="276" spans="1:9" x14ac:dyDescent="0.35">
      <c r="A276" s="16" t="s">
        <v>157</v>
      </c>
      <c r="B276" s="16">
        <v>11247</v>
      </c>
      <c r="C276" s="16">
        <v>11715</v>
      </c>
      <c r="D276" s="16">
        <v>0</v>
      </c>
      <c r="E276" s="16">
        <v>214</v>
      </c>
      <c r="F276" s="16">
        <v>11461</v>
      </c>
      <c r="G276" s="16">
        <v>11929</v>
      </c>
      <c r="H276" s="16">
        <v>-700</v>
      </c>
      <c r="I276" s="16">
        <v>232</v>
      </c>
    </row>
    <row r="277" spans="1:9" x14ac:dyDescent="0.35">
      <c r="A277" s="16" t="s">
        <v>158</v>
      </c>
      <c r="B277" s="16">
        <v>-1592</v>
      </c>
      <c r="C277" s="16">
        <v>-1471</v>
      </c>
      <c r="D277" s="16">
        <v>0</v>
      </c>
      <c r="E277" s="16">
        <v>186</v>
      </c>
      <c r="F277" s="16">
        <v>-1406</v>
      </c>
      <c r="G277" s="16">
        <v>-1285</v>
      </c>
      <c r="H277" s="16">
        <v>-42</v>
      </c>
      <c r="I277" s="16">
        <v>-79</v>
      </c>
    </row>
    <row r="278" spans="1:9" x14ac:dyDescent="0.35">
      <c r="A278" s="16" t="s">
        <v>159</v>
      </c>
      <c r="B278" s="16">
        <v>9213</v>
      </c>
      <c r="C278" s="16">
        <v>7537</v>
      </c>
      <c r="D278" s="16">
        <v>0</v>
      </c>
      <c r="E278" s="16">
        <v>186</v>
      </c>
      <c r="F278" s="16">
        <v>9399</v>
      </c>
      <c r="G278" s="16">
        <v>7723</v>
      </c>
      <c r="H278" s="16">
        <v>1607</v>
      </c>
      <c r="I278" s="16">
        <v>69</v>
      </c>
    </row>
    <row r="279" spans="1:9" x14ac:dyDescent="0.35">
      <c r="A279" s="16" t="s">
        <v>160</v>
      </c>
      <c r="B279" s="16">
        <v>11409</v>
      </c>
      <c r="C279" s="16">
        <v>10896</v>
      </c>
      <c r="D279" s="16">
        <v>0</v>
      </c>
      <c r="E279" s="16">
        <v>185</v>
      </c>
      <c r="F279" s="16">
        <v>11594</v>
      </c>
      <c r="G279" s="16">
        <v>11081</v>
      </c>
      <c r="H279" s="16">
        <v>702</v>
      </c>
      <c r="I279" s="16">
        <v>-189</v>
      </c>
    </row>
    <row r="280" spans="1:9" x14ac:dyDescent="0.35">
      <c r="A280" s="16" t="s">
        <v>161</v>
      </c>
      <c r="B280" s="16">
        <v>-9506</v>
      </c>
      <c r="C280" s="16">
        <v>-9632</v>
      </c>
      <c r="D280" s="16">
        <v>0</v>
      </c>
      <c r="E280" s="16">
        <v>186</v>
      </c>
      <c r="F280" s="16">
        <v>-9320</v>
      </c>
      <c r="G280" s="16">
        <v>-9446</v>
      </c>
      <c r="H280" s="16">
        <v>39</v>
      </c>
      <c r="I280" s="16">
        <v>87</v>
      </c>
    </row>
    <row r="281" spans="1:9" x14ac:dyDescent="0.35">
      <c r="A281" s="16" t="s">
        <v>162</v>
      </c>
      <c r="B281" s="16">
        <v>5434</v>
      </c>
      <c r="C281" s="16">
        <v>5295</v>
      </c>
      <c r="D281" s="16">
        <v>0</v>
      </c>
      <c r="E281" s="16">
        <v>186</v>
      </c>
      <c r="F281" s="16">
        <v>5620</v>
      </c>
      <c r="G281" s="16">
        <v>5481</v>
      </c>
      <c r="H281" s="16">
        <v>68</v>
      </c>
      <c r="I281" s="16">
        <v>71</v>
      </c>
    </row>
    <row r="282" spans="1:9" x14ac:dyDescent="0.35">
      <c r="A282" s="16" t="s">
        <v>163</v>
      </c>
      <c r="B282" s="16">
        <v>12137</v>
      </c>
      <c r="C282" s="16">
        <v>11823</v>
      </c>
      <c r="D282" s="16">
        <v>0</v>
      </c>
      <c r="E282" s="16">
        <v>185</v>
      </c>
      <c r="F282" s="16">
        <v>12322</v>
      </c>
      <c r="G282" s="16">
        <v>12008</v>
      </c>
      <c r="H282" s="16">
        <v>316</v>
      </c>
      <c r="I282" s="16">
        <v>-2</v>
      </c>
    </row>
    <row r="283" spans="1:9" x14ac:dyDescent="0.35">
      <c r="A283" s="16" t="s">
        <v>164</v>
      </c>
      <c r="B283" s="16">
        <v>-6156</v>
      </c>
      <c r="C283" s="16">
        <v>-5840</v>
      </c>
      <c r="D283" s="16">
        <v>0</v>
      </c>
      <c r="E283" s="16">
        <v>186</v>
      </c>
      <c r="F283" s="16">
        <v>-5970</v>
      </c>
      <c r="G283" s="16">
        <v>-5654</v>
      </c>
      <c r="H283" s="16">
        <v>-289</v>
      </c>
      <c r="I283" s="16">
        <v>-27</v>
      </c>
    </row>
    <row r="284" spans="1:9" x14ac:dyDescent="0.35">
      <c r="A284" s="16" t="s">
        <v>165</v>
      </c>
      <c r="B284" s="16">
        <v>10176</v>
      </c>
      <c r="C284" s="16">
        <v>9521</v>
      </c>
      <c r="D284" s="16">
        <v>0</v>
      </c>
      <c r="E284" s="16">
        <v>186</v>
      </c>
      <c r="F284" s="16">
        <v>10362</v>
      </c>
      <c r="G284" s="16">
        <v>9707</v>
      </c>
      <c r="H284" s="16">
        <v>723</v>
      </c>
      <c r="I284" s="16">
        <v>-68</v>
      </c>
    </row>
    <row r="285" spans="1:9" x14ac:dyDescent="0.35">
      <c r="A285" s="16" t="s">
        <v>166</v>
      </c>
      <c r="B285" s="16">
        <v>14720</v>
      </c>
      <c r="C285" s="16">
        <v>14597</v>
      </c>
      <c r="D285" s="16">
        <v>0</v>
      </c>
      <c r="E285" s="16">
        <v>185</v>
      </c>
      <c r="F285" s="16">
        <v>14905</v>
      </c>
      <c r="G285" s="16">
        <v>14782</v>
      </c>
      <c r="H285" s="16">
        <v>66</v>
      </c>
      <c r="I285" s="16">
        <v>57</v>
      </c>
    </row>
    <row r="286" spans="1:9" x14ac:dyDescent="0.35">
      <c r="A286" s="16" t="s">
        <v>167</v>
      </c>
      <c r="B286" s="16">
        <v>-20785</v>
      </c>
      <c r="C286" s="16">
        <v>-22639</v>
      </c>
      <c r="D286" s="16">
        <v>0</v>
      </c>
      <c r="E286" s="16">
        <v>185</v>
      </c>
      <c r="F286" s="16">
        <v>-20600</v>
      </c>
      <c r="G286" s="16">
        <v>-22454</v>
      </c>
      <c r="H286" s="16">
        <v>1655</v>
      </c>
      <c r="I286" s="16">
        <v>199</v>
      </c>
    </row>
    <row r="287" spans="1:9" x14ac:dyDescent="0.35">
      <c r="A287" s="16" t="s">
        <v>168</v>
      </c>
      <c r="B287" s="16">
        <v>1957</v>
      </c>
      <c r="C287" s="16">
        <v>2292</v>
      </c>
      <c r="D287" s="16">
        <v>0</v>
      </c>
      <c r="E287" s="16">
        <v>185</v>
      </c>
      <c r="F287" s="16">
        <v>2142</v>
      </c>
      <c r="G287" s="16">
        <v>2477</v>
      </c>
      <c r="H287" s="16">
        <v>-35</v>
      </c>
      <c r="I287" s="16">
        <v>-300</v>
      </c>
    </row>
    <row r="288" spans="1:9" x14ac:dyDescent="0.35">
      <c r="A288" s="16" t="s">
        <v>169</v>
      </c>
      <c r="B288" s="16">
        <v>13806</v>
      </c>
      <c r="C288" s="16">
        <v>13529</v>
      </c>
      <c r="D288" s="16">
        <v>0</v>
      </c>
      <c r="E288" s="16">
        <v>186</v>
      </c>
      <c r="F288" s="16">
        <v>13992</v>
      </c>
      <c r="G288" s="16">
        <v>13715</v>
      </c>
      <c r="H288" s="16">
        <v>204</v>
      </c>
      <c r="I288" s="16">
        <v>73</v>
      </c>
    </row>
    <row r="289" spans="1:9" x14ac:dyDescent="0.35">
      <c r="A289" s="16" t="s">
        <v>170</v>
      </c>
      <c r="B289" s="16">
        <v>1854</v>
      </c>
      <c r="C289" s="16">
        <v>1817</v>
      </c>
      <c r="D289" s="16">
        <v>0</v>
      </c>
      <c r="E289" s="16">
        <v>31</v>
      </c>
      <c r="F289" s="16">
        <v>1885</v>
      </c>
      <c r="G289" s="16">
        <v>1848</v>
      </c>
      <c r="H289" s="16">
        <v>-116</v>
      </c>
      <c r="I289" s="16">
        <v>153</v>
      </c>
    </row>
    <row r="290" spans="1:9" x14ac:dyDescent="0.35">
      <c r="A290" s="16" t="s">
        <v>171</v>
      </c>
      <c r="B290" s="16">
        <v>9071</v>
      </c>
      <c r="C290" s="16">
        <v>9342</v>
      </c>
      <c r="D290" s="16">
        <v>0</v>
      </c>
      <c r="E290" s="16">
        <v>31</v>
      </c>
      <c r="F290" s="16">
        <v>9102</v>
      </c>
      <c r="G290" s="16">
        <v>9373</v>
      </c>
      <c r="H290" s="16">
        <v>-197</v>
      </c>
      <c r="I290" s="16">
        <v>-74</v>
      </c>
    </row>
    <row r="291" spans="1:9" x14ac:dyDescent="0.35">
      <c r="A291" s="16" t="s">
        <v>172</v>
      </c>
      <c r="B291" s="16">
        <v>12336</v>
      </c>
      <c r="C291" s="16">
        <v>12393</v>
      </c>
      <c r="D291" s="16">
        <v>0</v>
      </c>
      <c r="E291" s="16">
        <v>31</v>
      </c>
      <c r="F291" s="16">
        <v>12367</v>
      </c>
      <c r="G291" s="16">
        <v>12424</v>
      </c>
      <c r="H291" s="16">
        <v>-37</v>
      </c>
      <c r="I291" s="16">
        <v>-20</v>
      </c>
    </row>
    <row r="292" spans="1:9" x14ac:dyDescent="0.35">
      <c r="A292" s="16" t="s">
        <v>173</v>
      </c>
      <c r="B292" s="16">
        <v>-10074</v>
      </c>
      <c r="C292" s="16">
        <v>-10080</v>
      </c>
      <c r="D292" s="16">
        <v>0</v>
      </c>
      <c r="E292" s="16">
        <v>31</v>
      </c>
      <c r="F292" s="16">
        <v>-10043</v>
      </c>
      <c r="G292" s="16">
        <v>-10049</v>
      </c>
      <c r="H292" s="16">
        <v>-196</v>
      </c>
      <c r="I292" s="16">
        <v>202</v>
      </c>
    </row>
    <row r="293" spans="1:9" x14ac:dyDescent="0.35">
      <c r="A293" s="16" t="s">
        <v>174</v>
      </c>
      <c r="B293" s="16">
        <v>3819</v>
      </c>
      <c r="C293" s="16">
        <v>3579</v>
      </c>
      <c r="D293" s="16">
        <v>0</v>
      </c>
      <c r="E293" s="16">
        <v>31</v>
      </c>
      <c r="F293" s="16">
        <v>3850</v>
      </c>
      <c r="G293" s="16">
        <v>3610</v>
      </c>
      <c r="H293" s="16">
        <v>472</v>
      </c>
      <c r="I293" s="16">
        <v>-232</v>
      </c>
    </row>
    <row r="294" spans="1:9" x14ac:dyDescent="0.35">
      <c r="A294" s="16" t="s">
        <v>175</v>
      </c>
      <c r="B294" s="16">
        <v>13491</v>
      </c>
      <c r="C294" s="16">
        <v>12763</v>
      </c>
      <c r="D294" s="16">
        <v>0</v>
      </c>
      <c r="E294" s="16">
        <v>31</v>
      </c>
      <c r="F294" s="16">
        <v>13522</v>
      </c>
      <c r="G294" s="16">
        <v>12794</v>
      </c>
      <c r="H294" s="16">
        <v>761</v>
      </c>
      <c r="I294" s="16">
        <v>-33</v>
      </c>
    </row>
    <row r="295" spans="1:9" x14ac:dyDescent="0.35">
      <c r="A295" s="16" t="s">
        <v>176</v>
      </c>
      <c r="B295" s="16">
        <v>-7871</v>
      </c>
      <c r="C295" s="16">
        <v>-7192</v>
      </c>
      <c r="D295" s="16">
        <v>0</v>
      </c>
      <c r="E295" s="16">
        <v>31</v>
      </c>
      <c r="F295" s="16">
        <v>-7840</v>
      </c>
      <c r="G295" s="16">
        <v>-7161</v>
      </c>
      <c r="H295" s="16">
        <v>-96</v>
      </c>
      <c r="I295" s="16">
        <v>-583</v>
      </c>
    </row>
    <row r="296" spans="1:9" x14ac:dyDescent="0.35">
      <c r="A296" s="16" t="s">
        <v>177</v>
      </c>
      <c r="B296" s="16">
        <v>8546</v>
      </c>
      <c r="C296" s="16">
        <v>7978</v>
      </c>
      <c r="D296" s="16">
        <v>0</v>
      </c>
      <c r="E296" s="16">
        <v>31</v>
      </c>
      <c r="F296" s="16">
        <v>8577</v>
      </c>
      <c r="G296" s="16">
        <v>8009</v>
      </c>
      <c r="H296" s="16">
        <v>524</v>
      </c>
      <c r="I296" s="16">
        <v>44</v>
      </c>
    </row>
    <row r="297" spans="1:9" x14ac:dyDescent="0.35">
      <c r="A297" s="16" t="s">
        <v>178</v>
      </c>
      <c r="B297" s="16">
        <v>13462</v>
      </c>
      <c r="C297" s="16">
        <v>13719</v>
      </c>
      <c r="D297" s="16">
        <v>0</v>
      </c>
      <c r="E297" s="16">
        <v>31</v>
      </c>
      <c r="F297" s="16">
        <v>13493</v>
      </c>
      <c r="G297" s="16">
        <v>13750</v>
      </c>
      <c r="H297" s="16">
        <v>-473</v>
      </c>
      <c r="I297" s="16">
        <v>216</v>
      </c>
    </row>
    <row r="298" spans="1:9" x14ac:dyDescent="0.35">
      <c r="A298" s="16" t="s">
        <v>179</v>
      </c>
      <c r="B298" s="16">
        <v>-21388</v>
      </c>
      <c r="C298" s="16">
        <v>-21579</v>
      </c>
      <c r="D298" s="16">
        <v>0</v>
      </c>
      <c r="E298" s="16">
        <v>31</v>
      </c>
      <c r="F298" s="16">
        <v>-21357</v>
      </c>
      <c r="G298" s="16">
        <v>-21548</v>
      </c>
      <c r="H298" s="16">
        <v>392</v>
      </c>
      <c r="I298" s="16">
        <v>-201</v>
      </c>
    </row>
    <row r="299" spans="1:9" x14ac:dyDescent="0.35">
      <c r="A299" s="16" t="s">
        <v>180</v>
      </c>
      <c r="B299" s="16">
        <v>-2868</v>
      </c>
      <c r="C299" s="16">
        <v>-1696</v>
      </c>
      <c r="D299" s="16">
        <v>0</v>
      </c>
      <c r="E299" s="16">
        <v>31</v>
      </c>
      <c r="F299" s="16">
        <v>-2837</v>
      </c>
      <c r="G299" s="16">
        <v>-1665</v>
      </c>
      <c r="H299" s="16">
        <v>-872</v>
      </c>
      <c r="I299" s="16">
        <v>-300</v>
      </c>
    </row>
    <row r="300" spans="1:9" x14ac:dyDescent="0.35">
      <c r="A300" s="16" t="s">
        <v>181</v>
      </c>
      <c r="B300" s="16">
        <v>16691</v>
      </c>
      <c r="C300" s="16">
        <v>15847</v>
      </c>
      <c r="D300" s="16">
        <v>0</v>
      </c>
      <c r="E300" s="16">
        <v>32</v>
      </c>
      <c r="F300" s="16">
        <v>16723</v>
      </c>
      <c r="G300" s="16">
        <v>15879</v>
      </c>
      <c r="H300" s="16">
        <v>663</v>
      </c>
      <c r="I300" s="16">
        <v>181</v>
      </c>
    </row>
    <row r="301" spans="1:9" x14ac:dyDescent="0.35">
      <c r="A301" s="16" t="s">
        <v>182</v>
      </c>
      <c r="B301" s="16">
        <v>-1235</v>
      </c>
      <c r="C301" s="16">
        <v>-836</v>
      </c>
      <c r="D301" s="16">
        <v>0</v>
      </c>
      <c r="E301" s="16">
        <v>57</v>
      </c>
      <c r="F301" s="16">
        <v>-1176</v>
      </c>
      <c r="G301" s="16">
        <v>-777</v>
      </c>
      <c r="H301" s="16">
        <v>-347</v>
      </c>
      <c r="I301" s="16">
        <v>-52</v>
      </c>
    </row>
    <row r="302" spans="1:9" x14ac:dyDescent="0.35">
      <c r="A302" s="16" t="s">
        <v>183</v>
      </c>
      <c r="B302" s="16">
        <v>8838</v>
      </c>
      <c r="C302" s="16">
        <v>9243</v>
      </c>
      <c r="D302" s="16">
        <v>0</v>
      </c>
      <c r="E302" s="16">
        <v>57</v>
      </c>
      <c r="F302" s="16">
        <v>8895</v>
      </c>
      <c r="G302" s="16">
        <v>9300</v>
      </c>
      <c r="H302" s="16">
        <v>-268</v>
      </c>
      <c r="I302" s="16">
        <v>-137</v>
      </c>
    </row>
    <row r="303" spans="1:9" x14ac:dyDescent="0.35">
      <c r="A303" s="16" t="s">
        <v>184</v>
      </c>
      <c r="B303" s="16">
        <v>9865</v>
      </c>
      <c r="C303" s="16">
        <v>10166</v>
      </c>
      <c r="D303" s="16">
        <v>0</v>
      </c>
      <c r="E303" s="16">
        <v>56</v>
      </c>
      <c r="F303" s="16">
        <v>9921</v>
      </c>
      <c r="G303" s="16">
        <v>10222</v>
      </c>
      <c r="H303" s="16">
        <v>-462</v>
      </c>
      <c r="I303" s="16">
        <v>161</v>
      </c>
    </row>
    <row r="304" spans="1:9" x14ac:dyDescent="0.35">
      <c r="A304" s="16" t="s">
        <v>185</v>
      </c>
      <c r="B304" s="16">
        <v>-13256</v>
      </c>
      <c r="C304" s="16">
        <v>-12949</v>
      </c>
      <c r="D304" s="16">
        <v>0</v>
      </c>
      <c r="E304" s="16">
        <v>57</v>
      </c>
      <c r="F304" s="16">
        <v>-13199</v>
      </c>
      <c r="G304" s="16">
        <v>-12892</v>
      </c>
      <c r="H304" s="16">
        <v>-236</v>
      </c>
      <c r="I304" s="16">
        <v>-71</v>
      </c>
    </row>
    <row r="305" spans="1:9" x14ac:dyDescent="0.35">
      <c r="A305" s="16" t="s">
        <v>186</v>
      </c>
      <c r="B305" s="16">
        <v>6380</v>
      </c>
      <c r="C305" s="16">
        <v>4655</v>
      </c>
      <c r="D305" s="16">
        <v>0</v>
      </c>
      <c r="E305" s="16">
        <v>57</v>
      </c>
      <c r="F305" s="16">
        <v>6437</v>
      </c>
      <c r="G305" s="16">
        <v>4712</v>
      </c>
      <c r="H305" s="16">
        <v>1957</v>
      </c>
      <c r="I305" s="16">
        <v>-232</v>
      </c>
    </row>
    <row r="306" spans="1:9" x14ac:dyDescent="0.35">
      <c r="A306" s="16" t="s">
        <v>187</v>
      </c>
      <c r="B306" s="16">
        <v>10237</v>
      </c>
      <c r="C306" s="16">
        <v>10144</v>
      </c>
      <c r="D306" s="16">
        <v>0</v>
      </c>
      <c r="E306" s="16">
        <v>56</v>
      </c>
      <c r="F306" s="16">
        <v>10293</v>
      </c>
      <c r="G306" s="16">
        <v>10200</v>
      </c>
      <c r="H306" s="16">
        <v>-24</v>
      </c>
      <c r="I306" s="16">
        <v>117</v>
      </c>
    </row>
    <row r="307" spans="1:9" x14ac:dyDescent="0.35">
      <c r="A307" s="16" t="s">
        <v>188</v>
      </c>
      <c r="B307" s="16">
        <v>-5344</v>
      </c>
      <c r="C307" s="16">
        <v>-5258</v>
      </c>
      <c r="D307" s="16">
        <v>0</v>
      </c>
      <c r="E307" s="16">
        <v>57</v>
      </c>
      <c r="F307" s="16">
        <v>-5287</v>
      </c>
      <c r="G307" s="16">
        <v>-5201</v>
      </c>
      <c r="H307" s="16">
        <v>100</v>
      </c>
      <c r="I307" s="16">
        <v>-186</v>
      </c>
    </row>
    <row r="308" spans="1:9" x14ac:dyDescent="0.35">
      <c r="A308" s="16" t="s">
        <v>189</v>
      </c>
      <c r="B308" s="16">
        <v>9331</v>
      </c>
      <c r="C308" s="16">
        <v>9053</v>
      </c>
      <c r="D308" s="16">
        <v>0</v>
      </c>
      <c r="E308" s="16">
        <v>57</v>
      </c>
      <c r="F308" s="16">
        <v>9388</v>
      </c>
      <c r="G308" s="16">
        <v>9110</v>
      </c>
      <c r="H308" s="16">
        <v>296</v>
      </c>
      <c r="I308" s="16">
        <v>-18</v>
      </c>
    </row>
    <row r="309" spans="1:9" x14ac:dyDescent="0.35">
      <c r="A309" s="16" t="s">
        <v>190</v>
      </c>
      <c r="B309" s="16">
        <v>16526</v>
      </c>
      <c r="C309" s="16">
        <v>15777</v>
      </c>
      <c r="D309" s="16">
        <v>0</v>
      </c>
      <c r="E309" s="16">
        <v>56</v>
      </c>
      <c r="F309" s="16">
        <v>16582</v>
      </c>
      <c r="G309" s="16">
        <v>15833</v>
      </c>
      <c r="H309" s="16">
        <v>118</v>
      </c>
      <c r="I309" s="16">
        <v>631</v>
      </c>
    </row>
    <row r="310" spans="1:9" x14ac:dyDescent="0.35">
      <c r="A310" s="16" t="s">
        <v>191</v>
      </c>
      <c r="B310" s="16">
        <v>-22781</v>
      </c>
      <c r="C310" s="16">
        <v>-23226</v>
      </c>
      <c r="D310" s="16">
        <v>0</v>
      </c>
      <c r="E310" s="16">
        <v>56</v>
      </c>
      <c r="F310" s="16">
        <v>-22725</v>
      </c>
      <c r="G310" s="16">
        <v>-23170</v>
      </c>
      <c r="H310" s="16">
        <v>738</v>
      </c>
      <c r="I310" s="16">
        <v>-293</v>
      </c>
    </row>
    <row r="311" spans="1:9" x14ac:dyDescent="0.35">
      <c r="A311" s="16" t="s">
        <v>192</v>
      </c>
      <c r="B311" s="16">
        <v>1725</v>
      </c>
      <c r="C311" s="16">
        <v>1948</v>
      </c>
      <c r="D311" s="16">
        <v>0</v>
      </c>
      <c r="E311" s="16">
        <v>56</v>
      </c>
      <c r="F311" s="16">
        <v>1781</v>
      </c>
      <c r="G311" s="16">
        <v>2004</v>
      </c>
      <c r="H311" s="16">
        <v>-29</v>
      </c>
      <c r="I311" s="16">
        <v>-194</v>
      </c>
    </row>
    <row r="312" spans="1:9" x14ac:dyDescent="0.35">
      <c r="A312" s="16" t="s">
        <v>193</v>
      </c>
      <c r="B312" s="16">
        <v>12296</v>
      </c>
      <c r="C312" s="16">
        <v>10904</v>
      </c>
      <c r="D312" s="16">
        <v>0</v>
      </c>
      <c r="E312" s="16">
        <v>57</v>
      </c>
      <c r="F312" s="16">
        <v>12353</v>
      </c>
      <c r="G312" s="16">
        <v>10961</v>
      </c>
      <c r="H312" s="16">
        <v>1010</v>
      </c>
      <c r="I312" s="16">
        <v>382</v>
      </c>
    </row>
    <row r="313" spans="1:9" x14ac:dyDescent="0.35">
      <c r="A313" s="16" t="s">
        <v>194</v>
      </c>
      <c r="B313" s="16">
        <v>2232</v>
      </c>
      <c r="C313" s="16">
        <v>2747</v>
      </c>
      <c r="D313" s="16">
        <v>0</v>
      </c>
      <c r="E313" s="16">
        <v>116</v>
      </c>
      <c r="F313" s="16">
        <v>2348</v>
      </c>
      <c r="G313" s="16">
        <v>2863</v>
      </c>
      <c r="H313" s="16">
        <v>-115</v>
      </c>
      <c r="I313" s="16">
        <v>-400</v>
      </c>
    </row>
    <row r="314" spans="1:9" x14ac:dyDescent="0.35">
      <c r="A314" s="16" t="s">
        <v>195</v>
      </c>
      <c r="B314" s="16">
        <v>13433</v>
      </c>
      <c r="C314" s="16">
        <v>12751</v>
      </c>
      <c r="D314" s="16">
        <v>0</v>
      </c>
      <c r="E314" s="16">
        <v>116</v>
      </c>
      <c r="F314" s="16">
        <v>13549</v>
      </c>
      <c r="G314" s="16">
        <v>12867</v>
      </c>
      <c r="H314" s="16">
        <v>491</v>
      </c>
      <c r="I314" s="16">
        <v>191</v>
      </c>
    </row>
    <row r="315" spans="1:9" x14ac:dyDescent="0.35">
      <c r="A315" s="16" t="s">
        <v>196</v>
      </c>
      <c r="B315" s="16">
        <v>14848</v>
      </c>
      <c r="C315" s="16">
        <v>14833</v>
      </c>
      <c r="D315" s="16">
        <v>0</v>
      </c>
      <c r="E315" s="16">
        <v>117</v>
      </c>
      <c r="F315" s="16">
        <v>14965</v>
      </c>
      <c r="G315" s="16">
        <v>14950</v>
      </c>
      <c r="H315" s="16">
        <v>-165</v>
      </c>
      <c r="I315" s="16">
        <v>180</v>
      </c>
    </row>
    <row r="316" spans="1:9" x14ac:dyDescent="0.35">
      <c r="A316" s="16" t="s">
        <v>197</v>
      </c>
      <c r="B316" s="16">
        <v>-12985</v>
      </c>
      <c r="C316" s="16">
        <v>-13063</v>
      </c>
      <c r="D316" s="16">
        <v>0</v>
      </c>
      <c r="E316" s="16">
        <v>116</v>
      </c>
      <c r="F316" s="16">
        <v>-12869</v>
      </c>
      <c r="G316" s="16">
        <v>-12947</v>
      </c>
      <c r="H316" s="16">
        <v>33</v>
      </c>
      <c r="I316" s="16">
        <v>45</v>
      </c>
    </row>
    <row r="317" spans="1:9" x14ac:dyDescent="0.35">
      <c r="A317" s="16" t="s">
        <v>198</v>
      </c>
      <c r="B317" s="16">
        <v>11462</v>
      </c>
      <c r="C317" s="16">
        <v>10868</v>
      </c>
      <c r="D317" s="16">
        <v>0</v>
      </c>
      <c r="E317" s="16">
        <v>116</v>
      </c>
      <c r="F317" s="16">
        <v>11578</v>
      </c>
      <c r="G317" s="16">
        <v>10984</v>
      </c>
      <c r="H317" s="16">
        <v>537</v>
      </c>
      <c r="I317" s="16">
        <v>57</v>
      </c>
    </row>
    <row r="318" spans="1:9" x14ac:dyDescent="0.35">
      <c r="A318" s="16" t="s">
        <v>199</v>
      </c>
      <c r="B318" s="16">
        <v>38786</v>
      </c>
      <c r="C318" s="16">
        <v>38584</v>
      </c>
      <c r="D318" s="16">
        <v>0</v>
      </c>
      <c r="E318" s="16">
        <v>117</v>
      </c>
      <c r="F318" s="16">
        <v>38903</v>
      </c>
      <c r="G318" s="16">
        <v>38701</v>
      </c>
      <c r="H318" s="16">
        <v>140</v>
      </c>
      <c r="I318" s="16">
        <v>62</v>
      </c>
    </row>
    <row r="319" spans="1:9" x14ac:dyDescent="0.35">
      <c r="A319" s="16" t="s">
        <v>200</v>
      </c>
      <c r="B319" s="16">
        <v>7258</v>
      </c>
      <c r="C319" s="16">
        <v>7077</v>
      </c>
      <c r="D319" s="16">
        <v>0</v>
      </c>
      <c r="E319" s="16">
        <v>116</v>
      </c>
      <c r="F319" s="16">
        <v>7374</v>
      </c>
      <c r="G319" s="16">
        <v>7193</v>
      </c>
      <c r="H319" s="16">
        <v>406</v>
      </c>
      <c r="I319" s="16">
        <v>-225</v>
      </c>
    </row>
    <row r="320" spans="1:9" x14ac:dyDescent="0.35">
      <c r="A320" s="16" t="s">
        <v>201</v>
      </c>
      <c r="B320" s="16">
        <v>12109</v>
      </c>
      <c r="C320" s="16">
        <v>12191</v>
      </c>
      <c r="D320" s="16">
        <v>0</v>
      </c>
      <c r="E320" s="16">
        <v>116</v>
      </c>
      <c r="F320" s="16">
        <v>12225</v>
      </c>
      <c r="G320" s="16">
        <v>12307</v>
      </c>
      <c r="H320" s="16">
        <v>-58</v>
      </c>
      <c r="I320" s="16">
        <v>-24</v>
      </c>
    </row>
    <row r="321" spans="1:9" x14ac:dyDescent="0.35">
      <c r="A321" s="16" t="s">
        <v>202</v>
      </c>
      <c r="B321" s="16">
        <v>47193</v>
      </c>
      <c r="C321" s="16">
        <v>46563</v>
      </c>
      <c r="D321" s="16">
        <v>0</v>
      </c>
      <c r="E321" s="16">
        <v>117</v>
      </c>
      <c r="F321" s="16">
        <v>47310</v>
      </c>
      <c r="G321" s="16">
        <v>46680</v>
      </c>
      <c r="H321" s="16">
        <v>322</v>
      </c>
      <c r="I321" s="16">
        <v>308</v>
      </c>
    </row>
    <row r="322" spans="1:9" x14ac:dyDescent="0.35">
      <c r="A322" s="16" t="s">
        <v>203</v>
      </c>
      <c r="B322" s="16">
        <v>-4393</v>
      </c>
      <c r="C322" s="16">
        <v>-2852</v>
      </c>
      <c r="D322" s="16">
        <v>0</v>
      </c>
      <c r="E322" s="16">
        <v>116</v>
      </c>
      <c r="F322" s="16">
        <v>-4277</v>
      </c>
      <c r="G322" s="16">
        <v>-2736</v>
      </c>
      <c r="H322" s="16">
        <v>-1552</v>
      </c>
      <c r="I322" s="16">
        <v>11</v>
      </c>
    </row>
    <row r="323" spans="1:9" x14ac:dyDescent="0.35">
      <c r="A323" s="16" t="s">
        <v>204</v>
      </c>
      <c r="B323" s="16">
        <v>4888</v>
      </c>
      <c r="C323" s="16">
        <v>4938</v>
      </c>
      <c r="D323" s="16">
        <v>0</v>
      </c>
      <c r="E323" s="16">
        <v>116</v>
      </c>
      <c r="F323" s="16">
        <v>5004</v>
      </c>
      <c r="G323" s="16">
        <v>5054</v>
      </c>
      <c r="H323" s="16">
        <v>306</v>
      </c>
      <c r="I323" s="16">
        <v>-356</v>
      </c>
    </row>
    <row r="324" spans="1:9" x14ac:dyDescent="0.35">
      <c r="A324" s="16" t="s">
        <v>205</v>
      </c>
      <c r="B324" s="16">
        <v>27602</v>
      </c>
      <c r="C324" s="16">
        <v>27876</v>
      </c>
      <c r="D324" s="16">
        <v>0</v>
      </c>
      <c r="E324" s="16">
        <v>117</v>
      </c>
      <c r="F324" s="16">
        <v>27719</v>
      </c>
      <c r="G324" s="16">
        <v>27993</v>
      </c>
      <c r="H324" s="16">
        <v>-212</v>
      </c>
      <c r="I324" s="16">
        <v>-62</v>
      </c>
    </row>
    <row r="325" spans="1:9" x14ac:dyDescent="0.35">
      <c r="A325" s="16" t="s">
        <v>206</v>
      </c>
      <c r="B325" s="16">
        <v>11039</v>
      </c>
      <c r="C325" s="16">
        <v>11622</v>
      </c>
      <c r="D325" s="16">
        <v>0</v>
      </c>
      <c r="E325" s="16">
        <v>112</v>
      </c>
      <c r="F325" s="16">
        <v>11151</v>
      </c>
      <c r="G325" s="16">
        <v>11734</v>
      </c>
      <c r="H325" s="16">
        <v>-475</v>
      </c>
      <c r="I325" s="16">
        <v>-108</v>
      </c>
    </row>
    <row r="326" spans="1:9" x14ac:dyDescent="0.35">
      <c r="A326" s="16" t="s">
        <v>207</v>
      </c>
      <c r="B326" s="16">
        <v>20256</v>
      </c>
      <c r="C326" s="16">
        <v>20322</v>
      </c>
      <c r="D326" s="16">
        <v>0</v>
      </c>
      <c r="E326" s="16">
        <v>112</v>
      </c>
      <c r="F326" s="16">
        <v>20368</v>
      </c>
      <c r="G326" s="16">
        <v>20434</v>
      </c>
      <c r="H326" s="16">
        <v>-198</v>
      </c>
      <c r="I326" s="16">
        <v>132</v>
      </c>
    </row>
    <row r="327" spans="1:9" x14ac:dyDescent="0.35">
      <c r="A327" s="16" t="s">
        <v>208</v>
      </c>
      <c r="B327" s="16">
        <v>22374</v>
      </c>
      <c r="C327" s="16">
        <v>22410</v>
      </c>
      <c r="D327" s="16">
        <v>0</v>
      </c>
      <c r="E327" s="16">
        <v>111</v>
      </c>
      <c r="F327" s="16">
        <v>22485</v>
      </c>
      <c r="G327" s="16">
        <v>22521</v>
      </c>
      <c r="H327" s="16">
        <v>-86</v>
      </c>
      <c r="I327" s="16">
        <v>50</v>
      </c>
    </row>
    <row r="328" spans="1:9" x14ac:dyDescent="0.35">
      <c r="A328" s="16" t="s">
        <v>209</v>
      </c>
      <c r="B328" s="16">
        <v>2294</v>
      </c>
      <c r="C328" s="16">
        <v>2077</v>
      </c>
      <c r="D328" s="16">
        <v>0</v>
      </c>
      <c r="E328" s="16">
        <v>112</v>
      </c>
      <c r="F328" s="16">
        <v>2405</v>
      </c>
      <c r="G328" s="16">
        <v>2188</v>
      </c>
      <c r="H328" s="16">
        <v>-57</v>
      </c>
      <c r="I328" s="16">
        <v>274</v>
      </c>
    </row>
    <row r="329" spans="1:9" x14ac:dyDescent="0.35">
      <c r="A329" s="16" t="s">
        <v>210</v>
      </c>
      <c r="B329" s="16">
        <v>11516</v>
      </c>
      <c r="C329" s="16">
        <v>11067</v>
      </c>
      <c r="D329" s="16">
        <v>0</v>
      </c>
      <c r="E329" s="16">
        <v>112</v>
      </c>
      <c r="F329" s="16">
        <v>11628</v>
      </c>
      <c r="G329" s="16">
        <v>11179</v>
      </c>
      <c r="H329" s="16">
        <v>572</v>
      </c>
      <c r="I329" s="16">
        <v>-123</v>
      </c>
    </row>
    <row r="330" spans="1:9" x14ac:dyDescent="0.35">
      <c r="A330" s="16" t="s">
        <v>211</v>
      </c>
      <c r="B330" s="16">
        <v>23083</v>
      </c>
      <c r="C330" s="16">
        <v>23103</v>
      </c>
      <c r="D330" s="16">
        <v>0</v>
      </c>
      <c r="E330" s="16">
        <v>111</v>
      </c>
      <c r="F330" s="16">
        <v>23194</v>
      </c>
      <c r="G330" s="16">
        <v>23214</v>
      </c>
      <c r="H330" s="16">
        <v>55</v>
      </c>
      <c r="I330" s="16">
        <v>-75</v>
      </c>
    </row>
    <row r="331" spans="1:9" x14ac:dyDescent="0.35">
      <c r="A331" s="16" t="s">
        <v>212</v>
      </c>
      <c r="B331" s="16">
        <v>5341</v>
      </c>
      <c r="C331" s="16">
        <v>5138</v>
      </c>
      <c r="D331" s="16">
        <v>0</v>
      </c>
      <c r="E331" s="16">
        <v>112</v>
      </c>
      <c r="F331" s="16">
        <v>5453</v>
      </c>
      <c r="G331" s="16">
        <v>5250</v>
      </c>
      <c r="H331" s="16">
        <v>90</v>
      </c>
      <c r="I331" s="16">
        <v>113</v>
      </c>
    </row>
    <row r="332" spans="1:9" x14ac:dyDescent="0.35">
      <c r="A332" s="16" t="s">
        <v>213</v>
      </c>
      <c r="B332" s="16">
        <v>13855</v>
      </c>
      <c r="C332" s="16">
        <v>14272</v>
      </c>
      <c r="D332" s="16">
        <v>0</v>
      </c>
      <c r="E332" s="16">
        <v>112</v>
      </c>
      <c r="F332" s="16">
        <v>13966</v>
      </c>
      <c r="G332" s="16">
        <v>14383</v>
      </c>
      <c r="H332" s="16">
        <v>-321</v>
      </c>
      <c r="I332" s="16">
        <v>-96</v>
      </c>
    </row>
    <row r="333" spans="1:9" x14ac:dyDescent="0.35">
      <c r="A333" s="16" t="s">
        <v>214</v>
      </c>
      <c r="B333" s="16">
        <v>57648</v>
      </c>
      <c r="C333" s="16">
        <v>57127</v>
      </c>
      <c r="D333" s="16">
        <v>0</v>
      </c>
      <c r="E333" s="16">
        <v>111</v>
      </c>
      <c r="F333" s="16">
        <v>57759</v>
      </c>
      <c r="G333" s="16">
        <v>57238</v>
      </c>
      <c r="H333" s="16">
        <v>390</v>
      </c>
      <c r="I333" s="16">
        <v>131</v>
      </c>
    </row>
    <row r="334" spans="1:9" x14ac:dyDescent="0.35">
      <c r="A334" s="16" t="s">
        <v>215</v>
      </c>
      <c r="B334" s="16">
        <v>-2087</v>
      </c>
      <c r="C334" s="16">
        <v>-2348</v>
      </c>
      <c r="D334" s="16">
        <v>-564</v>
      </c>
      <c r="E334" s="16">
        <v>111</v>
      </c>
      <c r="F334" s="16">
        <v>-2540</v>
      </c>
      <c r="G334" s="16">
        <v>-2801</v>
      </c>
      <c r="H334" s="16">
        <v>-35</v>
      </c>
      <c r="I334" s="16">
        <v>296</v>
      </c>
    </row>
    <row r="335" spans="1:9" x14ac:dyDescent="0.35">
      <c r="A335" s="16" t="s">
        <v>216</v>
      </c>
      <c r="B335" s="16">
        <v>6168</v>
      </c>
      <c r="C335" s="16">
        <v>6481</v>
      </c>
      <c r="D335" s="16">
        <v>-501</v>
      </c>
      <c r="E335" s="16">
        <v>111</v>
      </c>
      <c r="F335" s="16">
        <v>5778</v>
      </c>
      <c r="G335" s="16">
        <v>6091</v>
      </c>
      <c r="H335" s="16">
        <v>83</v>
      </c>
      <c r="I335" s="16">
        <v>-396</v>
      </c>
    </row>
    <row r="336" spans="1:9" x14ac:dyDescent="0.35">
      <c r="A336" s="16" t="s">
        <v>217</v>
      </c>
      <c r="B336" s="16">
        <v>27334</v>
      </c>
      <c r="C336" s="16">
        <v>26444</v>
      </c>
      <c r="D336" s="16">
        <v>-501</v>
      </c>
      <c r="E336" s="16">
        <v>112</v>
      </c>
      <c r="F336" s="16">
        <v>26945</v>
      </c>
      <c r="G336" s="16">
        <v>26055</v>
      </c>
      <c r="H336" s="16">
        <v>350</v>
      </c>
      <c r="I336" s="16">
        <v>540</v>
      </c>
    </row>
    <row r="337" spans="1:9" x14ac:dyDescent="0.35">
      <c r="A337" s="16" t="s">
        <v>218</v>
      </c>
      <c r="B337" s="16">
        <v>9567</v>
      </c>
      <c r="C337" s="16">
        <v>9749</v>
      </c>
      <c r="D337" s="16">
        <v>-501</v>
      </c>
      <c r="E337" s="16">
        <v>83</v>
      </c>
      <c r="F337" s="16">
        <v>9149</v>
      </c>
      <c r="G337" s="16">
        <v>9331</v>
      </c>
      <c r="H337" s="16">
        <v>268</v>
      </c>
      <c r="I337" s="16">
        <v>-450</v>
      </c>
    </row>
    <row r="338" spans="1:9" x14ac:dyDescent="0.35">
      <c r="A338" s="16" t="s">
        <v>219</v>
      </c>
      <c r="B338" s="16">
        <v>18015</v>
      </c>
      <c r="C338" s="16">
        <v>16128</v>
      </c>
      <c r="D338" s="16">
        <v>-532</v>
      </c>
      <c r="E338" s="16">
        <v>83</v>
      </c>
      <c r="F338" s="16">
        <v>17566</v>
      </c>
      <c r="G338" s="16">
        <v>15679</v>
      </c>
      <c r="H338" s="16">
        <v>1811</v>
      </c>
      <c r="I338" s="16">
        <v>76</v>
      </c>
    </row>
    <row r="339" spans="1:9" x14ac:dyDescent="0.35">
      <c r="A339" s="16" t="s">
        <v>220</v>
      </c>
      <c r="B339" s="16">
        <v>24048</v>
      </c>
      <c r="C339" s="16">
        <v>23843</v>
      </c>
      <c r="D339" s="16">
        <v>-531</v>
      </c>
      <c r="E339" s="16">
        <v>83</v>
      </c>
      <c r="F339" s="16">
        <v>23600</v>
      </c>
      <c r="G339" s="16">
        <v>23395</v>
      </c>
      <c r="H339" s="16">
        <v>176</v>
      </c>
      <c r="I339" s="16">
        <v>29</v>
      </c>
    </row>
    <row r="340" spans="1:9" x14ac:dyDescent="0.35">
      <c r="A340" s="16" t="s">
        <v>221</v>
      </c>
      <c r="B340" s="16">
        <v>-2967</v>
      </c>
      <c r="C340" s="16">
        <v>-3236</v>
      </c>
      <c r="D340" s="16">
        <v>-486</v>
      </c>
      <c r="E340" s="16">
        <v>83</v>
      </c>
      <c r="F340" s="16">
        <v>-3370</v>
      </c>
      <c r="G340" s="16">
        <v>-3639</v>
      </c>
      <c r="H340" s="16">
        <v>33</v>
      </c>
      <c r="I340" s="16">
        <v>236</v>
      </c>
    </row>
    <row r="341" spans="1:9" x14ac:dyDescent="0.35">
      <c r="A341" s="16" t="s">
        <v>222</v>
      </c>
      <c r="B341" s="16">
        <v>5842</v>
      </c>
      <c r="C341" s="16">
        <v>5528</v>
      </c>
      <c r="D341" s="16">
        <v>-486</v>
      </c>
      <c r="E341" s="16">
        <v>83</v>
      </c>
      <c r="F341" s="16">
        <v>5439</v>
      </c>
      <c r="G341" s="16">
        <v>5125</v>
      </c>
      <c r="H341" s="16">
        <v>447</v>
      </c>
      <c r="I341" s="16">
        <v>-133</v>
      </c>
    </row>
    <row r="342" spans="1:9" x14ac:dyDescent="0.35">
      <c r="A342" s="16" t="s">
        <v>223</v>
      </c>
      <c r="B342" s="16">
        <v>25092</v>
      </c>
      <c r="C342" s="16">
        <v>24845</v>
      </c>
      <c r="D342" s="16">
        <v>-486</v>
      </c>
      <c r="E342" s="16">
        <v>83</v>
      </c>
      <c r="F342" s="16">
        <v>24689</v>
      </c>
      <c r="G342" s="16">
        <v>24442</v>
      </c>
      <c r="H342" s="16">
        <v>278</v>
      </c>
      <c r="I342" s="16">
        <v>-31</v>
      </c>
    </row>
    <row r="343" spans="1:9" x14ac:dyDescent="0.35">
      <c r="A343" s="16" t="s">
        <v>224</v>
      </c>
      <c r="B343" s="16">
        <v>1504</v>
      </c>
      <c r="C343" s="16">
        <v>1663</v>
      </c>
      <c r="D343" s="16">
        <v>-486</v>
      </c>
      <c r="E343" s="16">
        <v>83</v>
      </c>
      <c r="F343" s="16">
        <v>1101</v>
      </c>
      <c r="G343" s="16">
        <v>1260</v>
      </c>
      <c r="H343" s="16">
        <v>-130</v>
      </c>
      <c r="I343" s="16">
        <v>-29</v>
      </c>
    </row>
    <row r="344" spans="1:9" x14ac:dyDescent="0.35">
      <c r="A344" s="16" t="s">
        <v>225</v>
      </c>
      <c r="B344" s="16">
        <v>15283</v>
      </c>
      <c r="C344" s="16">
        <v>15254</v>
      </c>
      <c r="D344" s="16">
        <v>-457</v>
      </c>
      <c r="E344" s="16">
        <v>83</v>
      </c>
      <c r="F344" s="16">
        <v>14909</v>
      </c>
      <c r="G344" s="16">
        <v>14880</v>
      </c>
      <c r="H344" s="16">
        <v>-184</v>
      </c>
      <c r="I344" s="16">
        <v>213</v>
      </c>
    </row>
    <row r="345" spans="1:9" x14ac:dyDescent="0.35">
      <c r="A345" s="16" t="s">
        <v>226</v>
      </c>
      <c r="B345" s="16">
        <v>27850</v>
      </c>
      <c r="C345" s="16">
        <v>28073</v>
      </c>
      <c r="D345" s="16">
        <v>-456</v>
      </c>
      <c r="E345" s="16">
        <v>83</v>
      </c>
      <c r="F345" s="16">
        <v>27477</v>
      </c>
      <c r="G345" s="16">
        <v>27700</v>
      </c>
      <c r="H345" s="16">
        <v>-353</v>
      </c>
      <c r="I345" s="16">
        <v>130</v>
      </c>
    </row>
    <row r="346" spans="1:9" x14ac:dyDescent="0.35">
      <c r="A346" s="16" t="s">
        <v>227</v>
      </c>
      <c r="B346" s="16">
        <v>-15466</v>
      </c>
      <c r="C346" s="16">
        <v>-15331</v>
      </c>
      <c r="D346" s="16">
        <v>-729</v>
      </c>
      <c r="E346" s="16">
        <v>83</v>
      </c>
      <c r="F346" s="16">
        <v>-16113</v>
      </c>
      <c r="G346" s="16">
        <v>-15978</v>
      </c>
      <c r="H346" s="16">
        <v>-143</v>
      </c>
      <c r="I346" s="16">
        <v>8</v>
      </c>
    </row>
    <row r="347" spans="1:9" x14ac:dyDescent="0.35">
      <c r="A347" s="16" t="s">
        <v>228</v>
      </c>
      <c r="B347" s="16">
        <v>3920</v>
      </c>
      <c r="C347" s="16">
        <v>4415</v>
      </c>
      <c r="D347" s="16">
        <v>-729</v>
      </c>
      <c r="E347" s="16">
        <v>83</v>
      </c>
      <c r="F347" s="16">
        <v>3274</v>
      </c>
      <c r="G347" s="16">
        <v>3769</v>
      </c>
      <c r="H347" s="16">
        <v>-239</v>
      </c>
      <c r="I347" s="16">
        <v>-256</v>
      </c>
    </row>
    <row r="348" spans="1:9" x14ac:dyDescent="0.35">
      <c r="A348" s="16" t="s">
        <v>229</v>
      </c>
      <c r="B348" s="16">
        <v>26938</v>
      </c>
      <c r="C348" s="16">
        <v>26750</v>
      </c>
      <c r="D348" s="16">
        <v>-729</v>
      </c>
      <c r="E348" s="16">
        <v>83</v>
      </c>
      <c r="F348" s="16">
        <v>26292</v>
      </c>
      <c r="G348" s="16">
        <v>26104</v>
      </c>
      <c r="H348" s="16">
        <v>-6</v>
      </c>
      <c r="I348" s="16">
        <v>194</v>
      </c>
    </row>
    <row r="349" spans="1:9" x14ac:dyDescent="0.35">
      <c r="A349" s="16" t="s">
        <v>230</v>
      </c>
      <c r="B349" s="16">
        <v>7597</v>
      </c>
      <c r="C349" s="16">
        <v>7128</v>
      </c>
      <c r="D349" s="16">
        <v>-686</v>
      </c>
      <c r="E349" s="16">
        <v>113</v>
      </c>
      <c r="F349" s="16">
        <v>7024</v>
      </c>
      <c r="G349" s="16">
        <v>6555</v>
      </c>
      <c r="H349" s="16">
        <v>137</v>
      </c>
      <c r="I349" s="16">
        <v>332</v>
      </c>
    </row>
    <row r="350" spans="1:9" x14ac:dyDescent="0.35">
      <c r="A350" s="16" t="s">
        <v>231</v>
      </c>
      <c r="B350" s="16">
        <v>10724</v>
      </c>
      <c r="C350" s="16">
        <v>11137</v>
      </c>
      <c r="D350" s="16">
        <v>-686</v>
      </c>
      <c r="E350" s="16">
        <v>113</v>
      </c>
      <c r="F350" s="16">
        <v>10151</v>
      </c>
      <c r="G350" s="16">
        <v>10564</v>
      </c>
      <c r="H350" s="16">
        <v>-15</v>
      </c>
      <c r="I350" s="16">
        <v>-398</v>
      </c>
    </row>
    <row r="351" spans="1:9" x14ac:dyDescent="0.35">
      <c r="A351" s="16" t="s">
        <v>232</v>
      </c>
      <c r="B351" s="16">
        <v>23434</v>
      </c>
      <c r="C351" s="16">
        <v>23464</v>
      </c>
      <c r="D351" s="16">
        <v>-727</v>
      </c>
      <c r="E351" s="16">
        <v>114</v>
      </c>
      <c r="F351" s="16">
        <v>22821</v>
      </c>
      <c r="G351" s="16">
        <v>22851</v>
      </c>
      <c r="H351" s="16">
        <v>-55</v>
      </c>
      <c r="I351" s="16">
        <v>25</v>
      </c>
    </row>
    <row r="352" spans="1:9" x14ac:dyDescent="0.35">
      <c r="A352" s="16" t="s">
        <v>233</v>
      </c>
      <c r="B352" s="16">
        <v>-4362</v>
      </c>
      <c r="C352" s="16">
        <v>-4699</v>
      </c>
      <c r="D352" s="16">
        <v>-891</v>
      </c>
      <c r="E352" s="16">
        <v>113</v>
      </c>
      <c r="F352" s="16">
        <v>-5140</v>
      </c>
      <c r="G352" s="16">
        <v>-5477</v>
      </c>
      <c r="H352" s="16">
        <v>99</v>
      </c>
      <c r="I352" s="16">
        <v>238</v>
      </c>
    </row>
    <row r="353" spans="1:9" x14ac:dyDescent="0.35">
      <c r="A353" s="16" t="s">
        <v>234</v>
      </c>
      <c r="B353" s="16">
        <v>10672</v>
      </c>
      <c r="C353" s="16">
        <v>10453</v>
      </c>
      <c r="D353" s="16">
        <v>-1083</v>
      </c>
      <c r="E353" s="16">
        <v>113</v>
      </c>
      <c r="F353" s="16">
        <v>9702</v>
      </c>
      <c r="G353" s="16">
        <v>9483</v>
      </c>
      <c r="H353" s="16">
        <v>517</v>
      </c>
      <c r="I353" s="16">
        <v>-298</v>
      </c>
    </row>
    <row r="354" spans="1:9" x14ac:dyDescent="0.35">
      <c r="A354" s="16" t="s">
        <v>235</v>
      </c>
      <c r="B354" s="16">
        <v>23013</v>
      </c>
      <c r="C354" s="16">
        <v>23060</v>
      </c>
      <c r="D354" s="16">
        <v>-1083</v>
      </c>
      <c r="E354" s="16">
        <v>114</v>
      </c>
      <c r="F354" s="16">
        <v>22044</v>
      </c>
      <c r="G354" s="16">
        <v>22091</v>
      </c>
      <c r="H354" s="16">
        <v>-104</v>
      </c>
      <c r="I354" s="16">
        <v>57</v>
      </c>
    </row>
    <row r="355" spans="1:9" x14ac:dyDescent="0.35">
      <c r="A355" s="16" t="s">
        <v>236</v>
      </c>
      <c r="B355" s="16">
        <v>-2090</v>
      </c>
      <c r="C355" s="16">
        <v>-1988</v>
      </c>
      <c r="D355" s="16">
        <v>-1083</v>
      </c>
      <c r="E355" s="16">
        <v>113</v>
      </c>
      <c r="F355" s="16">
        <v>-3060</v>
      </c>
      <c r="G355" s="16">
        <v>-2958</v>
      </c>
      <c r="H355" s="16">
        <v>38</v>
      </c>
      <c r="I355" s="16">
        <v>-140</v>
      </c>
    </row>
    <row r="356" spans="1:9" x14ac:dyDescent="0.35">
      <c r="A356" s="16" t="s">
        <v>237</v>
      </c>
      <c r="B356" s="16">
        <v>10541</v>
      </c>
      <c r="C356" s="16">
        <v>10210</v>
      </c>
      <c r="D356" s="16">
        <v>-1083</v>
      </c>
      <c r="E356" s="16">
        <v>113</v>
      </c>
      <c r="F356" s="16">
        <v>9571</v>
      </c>
      <c r="G356" s="16">
        <v>9240</v>
      </c>
      <c r="H356" s="16">
        <v>244</v>
      </c>
      <c r="I356" s="16">
        <v>87</v>
      </c>
    </row>
    <row r="357" spans="1:9" x14ac:dyDescent="0.35">
      <c r="A357" s="16" t="s">
        <v>238</v>
      </c>
      <c r="B357" s="16">
        <v>25162</v>
      </c>
      <c r="C357" s="16">
        <v>24388</v>
      </c>
      <c r="D357" s="16">
        <v>-1145</v>
      </c>
      <c r="E357" s="16">
        <v>114</v>
      </c>
      <c r="F357" s="16">
        <v>24131</v>
      </c>
      <c r="G357" s="16">
        <v>23357</v>
      </c>
      <c r="H357" s="16">
        <v>554</v>
      </c>
      <c r="I357" s="16">
        <v>220</v>
      </c>
    </row>
    <row r="358" spans="1:9" x14ac:dyDescent="0.35">
      <c r="A358" s="16" t="s">
        <v>239</v>
      </c>
      <c r="B358" s="16">
        <v>-16549</v>
      </c>
      <c r="C358" s="16">
        <v>-16208</v>
      </c>
      <c r="D358" s="16">
        <v>-586</v>
      </c>
      <c r="E358" s="16">
        <v>113</v>
      </c>
      <c r="F358" s="16">
        <v>-17022</v>
      </c>
      <c r="G358" s="16">
        <v>-16681</v>
      </c>
      <c r="H358" s="16">
        <v>-84</v>
      </c>
      <c r="I358" s="16">
        <v>-257</v>
      </c>
    </row>
    <row r="359" spans="1:9" x14ac:dyDescent="0.35">
      <c r="A359" s="16" t="s">
        <v>240</v>
      </c>
      <c r="B359" s="16">
        <v>5643</v>
      </c>
      <c r="C359" s="16">
        <v>5824</v>
      </c>
      <c r="D359" s="16">
        <v>-586</v>
      </c>
      <c r="E359" s="16">
        <v>113</v>
      </c>
      <c r="F359" s="16">
        <v>5170</v>
      </c>
      <c r="G359" s="16">
        <v>5351</v>
      </c>
      <c r="H359" s="16">
        <v>-17</v>
      </c>
      <c r="I359" s="16">
        <v>-164</v>
      </c>
    </row>
    <row r="360" spans="1:9" x14ac:dyDescent="0.35">
      <c r="A360" s="16" t="s">
        <v>241</v>
      </c>
      <c r="B360" s="16">
        <v>32752</v>
      </c>
      <c r="C360" s="16">
        <v>24740</v>
      </c>
      <c r="D360" s="16">
        <v>-586</v>
      </c>
      <c r="E360" s="16">
        <v>114</v>
      </c>
      <c r="F360" s="16">
        <v>32280</v>
      </c>
      <c r="G360" s="16">
        <v>24268</v>
      </c>
      <c r="H360" s="16">
        <v>7479</v>
      </c>
      <c r="I360" s="16">
        <v>533</v>
      </c>
    </row>
    <row r="361" spans="1:9" x14ac:dyDescent="0.35">
      <c r="A361" s="16" t="s">
        <v>242</v>
      </c>
      <c r="B361" s="16">
        <v>-6913</v>
      </c>
      <c r="C361" s="16">
        <v>-6423</v>
      </c>
      <c r="D361" s="16">
        <v>-586</v>
      </c>
      <c r="E361" s="16">
        <v>150</v>
      </c>
      <c r="F361" s="16">
        <v>-7349</v>
      </c>
      <c r="G361" s="16">
        <v>-6859</v>
      </c>
      <c r="H361" s="16">
        <v>-40</v>
      </c>
      <c r="I361" s="16">
        <v>-450</v>
      </c>
    </row>
    <row r="362" spans="1:9" x14ac:dyDescent="0.35">
      <c r="A362" s="16" t="s">
        <v>243</v>
      </c>
      <c r="B362" s="16">
        <v>13315</v>
      </c>
      <c r="C362" s="16">
        <v>13292</v>
      </c>
      <c r="D362" s="16">
        <v>-586</v>
      </c>
      <c r="E362" s="16">
        <v>150</v>
      </c>
      <c r="F362" s="16">
        <v>12879</v>
      </c>
      <c r="G362" s="16">
        <v>12856</v>
      </c>
      <c r="H362" s="16">
        <v>170</v>
      </c>
      <c r="I362" s="16">
        <v>-147</v>
      </c>
    </row>
    <row r="363" spans="1:9" x14ac:dyDescent="0.35">
      <c r="A363" s="16" t="s">
        <v>244</v>
      </c>
      <c r="B363" s="16">
        <v>21619</v>
      </c>
      <c r="C363" s="16">
        <v>21361</v>
      </c>
      <c r="D363" s="16">
        <v>-517</v>
      </c>
      <c r="E363" s="16">
        <v>150</v>
      </c>
      <c r="F363" s="16">
        <v>21252</v>
      </c>
      <c r="G363" s="16">
        <v>20994</v>
      </c>
      <c r="H363" s="16">
        <v>258</v>
      </c>
      <c r="I363" s="16">
        <v>0</v>
      </c>
    </row>
    <row r="364" spans="1:9" x14ac:dyDescent="0.35">
      <c r="A364" s="16" t="s">
        <v>245</v>
      </c>
      <c r="B364" s="16">
        <v>-4205</v>
      </c>
      <c r="C364" s="16">
        <v>-4567</v>
      </c>
      <c r="D364" s="16">
        <v>-303</v>
      </c>
      <c r="E364" s="16">
        <v>150</v>
      </c>
      <c r="F364" s="16">
        <v>-4358</v>
      </c>
      <c r="G364" s="16">
        <v>-4720</v>
      </c>
      <c r="H364" s="16">
        <v>363</v>
      </c>
      <c r="I364" s="16">
        <v>-1</v>
      </c>
    </row>
    <row r="365" spans="1:9" x14ac:dyDescent="0.35">
      <c r="A365" s="16" t="s">
        <v>246</v>
      </c>
      <c r="B365" s="16">
        <v>8735</v>
      </c>
      <c r="C365" s="16">
        <v>8790</v>
      </c>
      <c r="D365" s="16">
        <v>-303</v>
      </c>
      <c r="E365" s="16">
        <v>150</v>
      </c>
      <c r="F365" s="16">
        <v>8582</v>
      </c>
      <c r="G365" s="16">
        <v>8637</v>
      </c>
      <c r="H365" s="16">
        <v>-48</v>
      </c>
      <c r="I365" s="16">
        <v>-7</v>
      </c>
    </row>
    <row r="366" spans="1:9" x14ac:dyDescent="0.35">
      <c r="A366" s="16" t="s">
        <v>247</v>
      </c>
      <c r="B366" s="16">
        <v>22081</v>
      </c>
      <c r="C366" s="16">
        <v>22222</v>
      </c>
      <c r="D366" s="16">
        <v>-303</v>
      </c>
      <c r="E366" s="16">
        <v>150</v>
      </c>
      <c r="F366" s="16">
        <v>21927</v>
      </c>
      <c r="G366" s="16">
        <v>22068</v>
      </c>
      <c r="H366" s="16">
        <v>-136</v>
      </c>
      <c r="I366" s="16">
        <v>-5</v>
      </c>
    </row>
    <row r="367" spans="1:9" x14ac:dyDescent="0.35">
      <c r="A367" s="16" t="s">
        <v>248</v>
      </c>
      <c r="B367" s="16">
        <v>3068</v>
      </c>
      <c r="C367" s="16">
        <v>3213</v>
      </c>
      <c r="D367" s="16">
        <v>-303</v>
      </c>
      <c r="E367" s="16">
        <v>150</v>
      </c>
      <c r="F367" s="16">
        <v>2915</v>
      </c>
      <c r="G367" s="16">
        <v>3060</v>
      </c>
      <c r="H367" s="16">
        <v>-134</v>
      </c>
      <c r="I367" s="16">
        <v>-11</v>
      </c>
    </row>
    <row r="368" spans="1:9" x14ac:dyDescent="0.35">
      <c r="A368" s="16" t="s">
        <v>249</v>
      </c>
      <c r="B368" s="16">
        <v>12605</v>
      </c>
      <c r="C368" s="16">
        <v>12127</v>
      </c>
      <c r="D368" s="16">
        <v>-303</v>
      </c>
      <c r="E368" s="16">
        <v>150</v>
      </c>
      <c r="F368" s="16">
        <v>12452</v>
      </c>
      <c r="G368" s="16">
        <v>11974</v>
      </c>
      <c r="H368" s="16">
        <v>478</v>
      </c>
      <c r="I368" s="16">
        <v>0</v>
      </c>
    </row>
    <row r="369" spans="1:9" x14ac:dyDescent="0.35">
      <c r="A369" s="16" t="s">
        <v>250</v>
      </c>
      <c r="B369" s="16">
        <v>22940</v>
      </c>
      <c r="C369" s="16">
        <v>22758</v>
      </c>
      <c r="D369" s="16">
        <v>-270</v>
      </c>
      <c r="E369" s="16">
        <v>150</v>
      </c>
      <c r="F369" s="16">
        <v>22820</v>
      </c>
      <c r="G369" s="16">
        <v>22638</v>
      </c>
      <c r="H369" s="16">
        <v>180</v>
      </c>
      <c r="I369" s="16">
        <v>2</v>
      </c>
    </row>
    <row r="370" spans="1:9" x14ac:dyDescent="0.35">
      <c r="A370" s="16" t="s">
        <v>251</v>
      </c>
      <c r="B370" s="16">
        <v>-16930</v>
      </c>
      <c r="C370" s="16">
        <v>-16892</v>
      </c>
      <c r="D370" s="16">
        <v>-326</v>
      </c>
      <c r="E370" s="16">
        <v>149</v>
      </c>
      <c r="F370" s="16">
        <v>-17107</v>
      </c>
      <c r="G370" s="16">
        <v>-17069</v>
      </c>
      <c r="H370" s="16">
        <v>-31</v>
      </c>
      <c r="I370" s="16">
        <v>-7</v>
      </c>
    </row>
    <row r="371" spans="1:9" x14ac:dyDescent="0.35">
      <c r="A371" s="16" t="s">
        <v>252</v>
      </c>
      <c r="B371" s="16">
        <v>-1045</v>
      </c>
      <c r="C371" s="16">
        <v>-1205</v>
      </c>
      <c r="D371" s="16">
        <v>-326</v>
      </c>
      <c r="E371" s="16">
        <v>149</v>
      </c>
      <c r="F371" s="16">
        <v>-1222</v>
      </c>
      <c r="G371" s="16">
        <v>-1382</v>
      </c>
      <c r="H371" s="16">
        <v>160</v>
      </c>
      <c r="I371" s="16">
        <v>0</v>
      </c>
    </row>
    <row r="372" spans="1:9" x14ac:dyDescent="0.35">
      <c r="A372" s="16" t="s">
        <v>253</v>
      </c>
      <c r="B372" s="16">
        <v>23312</v>
      </c>
      <c r="C372" s="16">
        <v>22639</v>
      </c>
      <c r="D372" s="16">
        <v>-391</v>
      </c>
      <c r="E372" s="16">
        <v>150</v>
      </c>
      <c r="F372" s="16">
        <v>23071</v>
      </c>
      <c r="G372" s="16">
        <v>22398</v>
      </c>
      <c r="H372" s="16">
        <v>406</v>
      </c>
      <c r="I372" s="16">
        <v>267</v>
      </c>
    </row>
    <row r="373" spans="1:9" x14ac:dyDescent="0.35">
      <c r="A373" s="16" t="s">
        <v>254</v>
      </c>
      <c r="B373" s="16">
        <v>7743</v>
      </c>
      <c r="C373" s="16">
        <v>7673</v>
      </c>
      <c r="D373" s="16">
        <v>-326</v>
      </c>
      <c r="E373" s="16">
        <v>272</v>
      </c>
      <c r="F373" s="16">
        <v>7689</v>
      </c>
      <c r="G373" s="16">
        <v>7619</v>
      </c>
      <c r="H373" s="16">
        <v>371</v>
      </c>
      <c r="I373" s="16">
        <v>-301</v>
      </c>
    </row>
    <row r="374" spans="1:9" x14ac:dyDescent="0.35">
      <c r="A374" s="16" t="s">
        <v>255</v>
      </c>
      <c r="B374" s="16">
        <v>9658</v>
      </c>
      <c r="C374" s="16">
        <v>9763</v>
      </c>
      <c r="D374" s="16">
        <v>-348</v>
      </c>
      <c r="E374" s="16">
        <v>272</v>
      </c>
      <c r="F374" s="16">
        <v>9582</v>
      </c>
      <c r="G374" s="16">
        <v>9687</v>
      </c>
      <c r="H374" s="16">
        <v>-97</v>
      </c>
      <c r="I374" s="16">
        <v>-8</v>
      </c>
    </row>
    <row r="375" spans="1:9" x14ac:dyDescent="0.35">
      <c r="A375" s="16" t="s">
        <v>256</v>
      </c>
      <c r="B375" s="16">
        <v>11670</v>
      </c>
      <c r="C375" s="16">
        <v>11793</v>
      </c>
      <c r="D375" s="16">
        <v>-454</v>
      </c>
      <c r="E375" s="16">
        <v>273</v>
      </c>
      <c r="F375" s="16">
        <v>11489</v>
      </c>
      <c r="G375" s="16">
        <v>11612</v>
      </c>
      <c r="H375" s="16">
        <v>-115</v>
      </c>
      <c r="I375" s="16">
        <v>-8</v>
      </c>
    </row>
    <row r="376" spans="1:9" x14ac:dyDescent="0.35">
      <c r="A376" s="16" t="s">
        <v>257</v>
      </c>
      <c r="B376" s="16">
        <v>-8498</v>
      </c>
      <c r="C376" s="16">
        <v>-8360</v>
      </c>
      <c r="D376" s="16">
        <v>-188</v>
      </c>
      <c r="E376" s="16">
        <v>272</v>
      </c>
      <c r="F376" s="16">
        <v>-8414</v>
      </c>
      <c r="G376" s="16">
        <v>-8276</v>
      </c>
      <c r="H376" s="16">
        <v>-129</v>
      </c>
      <c r="I376" s="16">
        <v>-9</v>
      </c>
    </row>
    <row r="377" spans="1:9" x14ac:dyDescent="0.35">
      <c r="A377" s="16" t="s">
        <v>258</v>
      </c>
      <c r="B377" s="16">
        <v>9175</v>
      </c>
      <c r="C377" s="16">
        <v>9309</v>
      </c>
      <c r="D377" s="16">
        <v>-349</v>
      </c>
      <c r="E377" s="16">
        <v>272</v>
      </c>
      <c r="F377" s="16">
        <v>9098</v>
      </c>
      <c r="G377" s="16">
        <v>9232</v>
      </c>
      <c r="H377" s="16">
        <v>-124</v>
      </c>
      <c r="I377" s="16">
        <v>-10</v>
      </c>
    </row>
    <row r="378" spans="1:9" x14ac:dyDescent="0.35">
      <c r="A378" s="16" t="s">
        <v>259</v>
      </c>
      <c r="B378" s="16">
        <v>13705</v>
      </c>
      <c r="C378" s="16">
        <v>13677</v>
      </c>
      <c r="D378" s="16">
        <v>-313</v>
      </c>
      <c r="E378" s="16">
        <v>273</v>
      </c>
      <c r="F378" s="16">
        <v>13665</v>
      </c>
      <c r="G378" s="16">
        <v>13637</v>
      </c>
      <c r="H378" s="16">
        <v>35</v>
      </c>
      <c r="I378" s="16">
        <v>-7</v>
      </c>
    </row>
    <row r="379" spans="1:9" x14ac:dyDescent="0.35">
      <c r="A379" s="16" t="s">
        <v>260</v>
      </c>
      <c r="B379" s="16">
        <v>-7153</v>
      </c>
      <c r="C379" s="16">
        <v>-6556</v>
      </c>
      <c r="D379" s="16">
        <v>-337</v>
      </c>
      <c r="E379" s="16">
        <v>272</v>
      </c>
      <c r="F379" s="16">
        <v>-7218</v>
      </c>
      <c r="G379" s="16">
        <v>-6621</v>
      </c>
      <c r="H379" s="16">
        <v>34</v>
      </c>
      <c r="I379" s="16">
        <v>-631</v>
      </c>
    </row>
    <row r="380" spans="1:9" x14ac:dyDescent="0.35">
      <c r="A380" s="16" t="s">
        <v>261</v>
      </c>
      <c r="B380" s="16">
        <v>9855</v>
      </c>
      <c r="C380" s="16">
        <v>9799</v>
      </c>
      <c r="D380" s="16">
        <v>-21</v>
      </c>
      <c r="E380" s="16">
        <v>272</v>
      </c>
      <c r="F380" s="16">
        <v>10106</v>
      </c>
      <c r="G380" s="16">
        <v>10050</v>
      </c>
      <c r="H380" s="16">
        <v>-3</v>
      </c>
      <c r="I380" s="16">
        <v>59</v>
      </c>
    </row>
    <row r="381" spans="1:9" x14ac:dyDescent="0.35">
      <c r="A381" s="16" t="s">
        <v>262</v>
      </c>
      <c r="B381" s="16">
        <v>22290</v>
      </c>
      <c r="C381" s="16">
        <v>22474</v>
      </c>
      <c r="D381" s="16">
        <v>-359</v>
      </c>
      <c r="E381" s="16">
        <v>273</v>
      </c>
      <c r="F381" s="16">
        <v>22204</v>
      </c>
      <c r="G381" s="16">
        <v>22388</v>
      </c>
      <c r="H381" s="16">
        <v>-118</v>
      </c>
      <c r="I381" s="16">
        <v>-66</v>
      </c>
    </row>
    <row r="382" spans="1:9" x14ac:dyDescent="0.35">
      <c r="A382" s="16" t="s">
        <v>263</v>
      </c>
      <c r="B382" s="16">
        <v>-14119</v>
      </c>
      <c r="C382" s="16">
        <v>-14039</v>
      </c>
      <c r="D382" s="16">
        <v>-316</v>
      </c>
      <c r="E382" s="16">
        <v>272</v>
      </c>
      <c r="F382" s="16">
        <v>-14163</v>
      </c>
      <c r="G382" s="16">
        <v>-14083</v>
      </c>
      <c r="H382" s="16">
        <v>-50</v>
      </c>
      <c r="I382" s="16">
        <v>-30</v>
      </c>
    </row>
    <row r="383" spans="1:9" x14ac:dyDescent="0.35">
      <c r="A383" s="16" t="s">
        <v>264</v>
      </c>
      <c r="B383" s="16">
        <v>4876</v>
      </c>
      <c r="C383" s="16">
        <v>4962</v>
      </c>
      <c r="D383" s="16">
        <v>-253</v>
      </c>
      <c r="E383" s="16">
        <v>272</v>
      </c>
      <c r="F383" s="16">
        <v>4895</v>
      </c>
      <c r="G383" s="16">
        <v>4981</v>
      </c>
      <c r="H383" s="16">
        <v>-7</v>
      </c>
      <c r="I383" s="16">
        <v>-79</v>
      </c>
    </row>
    <row r="384" spans="1:9" x14ac:dyDescent="0.35">
      <c r="A384" s="16" t="s">
        <v>265</v>
      </c>
      <c r="B384" s="16">
        <v>20049</v>
      </c>
      <c r="C384" s="16">
        <v>20134</v>
      </c>
      <c r="D384" s="16">
        <v>-822</v>
      </c>
      <c r="E384" s="16">
        <v>273</v>
      </c>
      <c r="F384" s="16">
        <v>19500</v>
      </c>
      <c r="G384" s="16">
        <v>19585</v>
      </c>
      <c r="H384" s="16">
        <v>-80</v>
      </c>
      <c r="I384" s="16">
        <v>-5</v>
      </c>
    </row>
    <row r="385" spans="1:9" x14ac:dyDescent="0.35">
      <c r="A385" s="16" t="s">
        <v>266</v>
      </c>
      <c r="B385" s="16">
        <v>4547</v>
      </c>
      <c r="C385" s="16">
        <v>4619</v>
      </c>
      <c r="D385" s="16">
        <v>-287</v>
      </c>
      <c r="E385" s="16">
        <v>-212</v>
      </c>
      <c r="F385" s="16">
        <v>4048</v>
      </c>
      <c r="G385" s="16">
        <v>4120</v>
      </c>
      <c r="H385" s="16">
        <v>-54</v>
      </c>
      <c r="I385" s="16">
        <v>-18</v>
      </c>
    </row>
    <row r="386" spans="1:9" x14ac:dyDescent="0.35">
      <c r="A386" s="16" t="s">
        <v>267</v>
      </c>
      <c r="B386" s="16">
        <v>12391</v>
      </c>
      <c r="C386" s="16">
        <v>12452</v>
      </c>
      <c r="D386" s="16">
        <v>1089</v>
      </c>
      <c r="E386" s="16">
        <v>-212</v>
      </c>
      <c r="F386" s="16">
        <v>13268</v>
      </c>
      <c r="G386" s="16">
        <v>13329</v>
      </c>
      <c r="H386" s="16">
        <v>-52</v>
      </c>
      <c r="I386" s="16">
        <v>-9</v>
      </c>
    </row>
    <row r="387" spans="1:9" x14ac:dyDescent="0.35">
      <c r="A387" s="16" t="s">
        <v>268</v>
      </c>
      <c r="B387" s="16">
        <v>18098</v>
      </c>
      <c r="C387" s="16">
        <v>18196</v>
      </c>
      <c r="D387" s="16">
        <v>-430</v>
      </c>
      <c r="E387" s="16">
        <v>-213</v>
      </c>
      <c r="F387" s="16">
        <v>17455</v>
      </c>
      <c r="G387" s="16">
        <v>17553</v>
      </c>
      <c r="H387" s="16">
        <v>-90</v>
      </c>
      <c r="I387" s="16">
        <v>-8</v>
      </c>
    </row>
    <row r="388" spans="1:9" x14ac:dyDescent="0.35">
      <c r="A388" s="16" t="s">
        <v>269</v>
      </c>
      <c r="B388" s="16">
        <v>-2526</v>
      </c>
      <c r="C388" s="16">
        <v>-2745</v>
      </c>
      <c r="D388" s="16">
        <v>-334</v>
      </c>
      <c r="E388" s="16">
        <v>-212</v>
      </c>
      <c r="F388" s="16">
        <v>-3072</v>
      </c>
      <c r="G388" s="16">
        <v>-3291</v>
      </c>
      <c r="H388" s="16">
        <v>108</v>
      </c>
      <c r="I388" s="16">
        <v>111</v>
      </c>
    </row>
    <row r="389" spans="1:9" x14ac:dyDescent="0.35">
      <c r="A389" s="16" t="s">
        <v>270</v>
      </c>
      <c r="B389" s="16">
        <v>3090</v>
      </c>
      <c r="C389" s="16">
        <v>2949</v>
      </c>
      <c r="D389" s="16">
        <v>-311</v>
      </c>
      <c r="E389" s="16">
        <v>-212</v>
      </c>
      <c r="F389" s="16">
        <v>2567</v>
      </c>
      <c r="G389" s="16">
        <v>2426</v>
      </c>
      <c r="H389" s="16">
        <v>171</v>
      </c>
      <c r="I389" s="16">
        <v>-30</v>
      </c>
    </row>
    <row r="390" spans="1:9" x14ac:dyDescent="0.35">
      <c r="A390" s="16" t="s">
        <v>271</v>
      </c>
      <c r="B390" s="16">
        <v>21743</v>
      </c>
      <c r="C390" s="16">
        <v>21663</v>
      </c>
      <c r="D390" s="16">
        <v>-718</v>
      </c>
      <c r="E390" s="16">
        <v>-213</v>
      </c>
      <c r="F390" s="16">
        <v>20812</v>
      </c>
      <c r="G390" s="16">
        <v>20732</v>
      </c>
      <c r="H390" s="16">
        <v>188</v>
      </c>
      <c r="I390" s="16">
        <v>-108</v>
      </c>
    </row>
    <row r="391" spans="1:9" x14ac:dyDescent="0.35">
      <c r="A391" s="16" t="s">
        <v>272</v>
      </c>
      <c r="B391" s="16">
        <v>-3899</v>
      </c>
      <c r="C391" s="16">
        <v>-4289</v>
      </c>
      <c r="D391" s="16">
        <v>-552</v>
      </c>
      <c r="E391" s="16">
        <v>-212</v>
      </c>
      <c r="F391" s="16">
        <v>-4663</v>
      </c>
      <c r="G391" s="16">
        <v>-5053</v>
      </c>
      <c r="H391" s="16">
        <v>157</v>
      </c>
      <c r="I391" s="16">
        <v>233</v>
      </c>
    </row>
    <row r="392" spans="1:9" x14ac:dyDescent="0.35">
      <c r="A392" s="16" t="s">
        <v>273</v>
      </c>
      <c r="B392" s="16">
        <v>7543</v>
      </c>
      <c r="C392" s="16">
        <v>7495</v>
      </c>
      <c r="D392" s="16">
        <v>-552</v>
      </c>
      <c r="E392" s="16">
        <v>-212</v>
      </c>
      <c r="F392" s="16">
        <v>6779</v>
      </c>
      <c r="G392" s="16">
        <v>6731</v>
      </c>
      <c r="H392" s="16">
        <v>-6</v>
      </c>
      <c r="I392" s="16">
        <v>54</v>
      </c>
    </row>
    <row r="393" spans="1:9" x14ac:dyDescent="0.35">
      <c r="A393" s="16" t="s">
        <v>274</v>
      </c>
      <c r="B393" s="16">
        <v>23698</v>
      </c>
      <c r="C393" s="16">
        <v>23372</v>
      </c>
      <c r="D393" s="16">
        <v>-1147</v>
      </c>
      <c r="E393" s="16">
        <v>-213</v>
      </c>
      <c r="F393" s="16">
        <v>22338</v>
      </c>
      <c r="G393" s="16">
        <v>22012</v>
      </c>
      <c r="H393" s="16">
        <v>226</v>
      </c>
      <c r="I393" s="16">
        <v>100</v>
      </c>
    </row>
    <row r="394" spans="1:9" x14ac:dyDescent="0.35">
      <c r="A394" s="16" t="s">
        <v>275</v>
      </c>
      <c r="B394" s="16">
        <v>-18118</v>
      </c>
      <c r="C394" s="16">
        <v>-18070</v>
      </c>
      <c r="D394" s="16">
        <v>-764</v>
      </c>
      <c r="E394" s="16">
        <v>-212</v>
      </c>
      <c r="F394" s="16">
        <v>-19094</v>
      </c>
      <c r="G394" s="16">
        <v>-19046</v>
      </c>
      <c r="H394" s="16">
        <v>152</v>
      </c>
      <c r="I394" s="16">
        <v>-200</v>
      </c>
    </row>
    <row r="395" spans="1:9" x14ac:dyDescent="0.35">
      <c r="A395" s="16" t="s">
        <v>276</v>
      </c>
      <c r="B395" s="16">
        <v>3522</v>
      </c>
      <c r="C395" s="16">
        <v>3423</v>
      </c>
      <c r="D395" s="16">
        <v>-468</v>
      </c>
      <c r="E395" s="16">
        <v>-212</v>
      </c>
      <c r="F395" s="16">
        <v>2842</v>
      </c>
      <c r="G395" s="16">
        <v>2743</v>
      </c>
      <c r="H395" s="16">
        <v>129</v>
      </c>
      <c r="I395" s="16">
        <v>-30</v>
      </c>
    </row>
    <row r="396" spans="1:9" x14ac:dyDescent="0.35">
      <c r="A396" s="16" t="s">
        <v>277</v>
      </c>
      <c r="B396" s="16">
        <v>22238</v>
      </c>
      <c r="C396" s="16">
        <v>22380</v>
      </c>
      <c r="D396" s="16">
        <v>-766</v>
      </c>
      <c r="E396" s="16">
        <v>-212</v>
      </c>
      <c r="F396" s="16">
        <v>21260</v>
      </c>
      <c r="G396" s="16">
        <v>21402</v>
      </c>
      <c r="H396" s="16">
        <v>-200</v>
      </c>
      <c r="I396" s="16">
        <v>58</v>
      </c>
    </row>
    <row r="397" spans="1:9" x14ac:dyDescent="0.35">
      <c r="A397" s="16" t="s">
        <v>278</v>
      </c>
      <c r="B397" s="16">
        <v>169</v>
      </c>
      <c r="C397" s="16">
        <v>-289</v>
      </c>
      <c r="D397" s="16">
        <v>-635</v>
      </c>
      <c r="E397" s="16">
        <v>-294</v>
      </c>
      <c r="F397" s="16">
        <v>-760</v>
      </c>
      <c r="G397" s="16">
        <v>-1218</v>
      </c>
      <c r="H397" s="16">
        <v>712</v>
      </c>
      <c r="I397" s="16">
        <v>-254</v>
      </c>
    </row>
    <row r="398" spans="1:9" x14ac:dyDescent="0.35">
      <c r="A398" s="16" t="s">
        <v>279</v>
      </c>
      <c r="B398" s="16">
        <v>13186</v>
      </c>
      <c r="C398" s="16">
        <v>13327</v>
      </c>
      <c r="D398" s="16">
        <v>-761</v>
      </c>
      <c r="E398" s="16">
        <v>-294</v>
      </c>
      <c r="F398" s="16">
        <v>12131</v>
      </c>
      <c r="G398" s="16">
        <v>12272</v>
      </c>
      <c r="H398" s="16">
        <v>-143</v>
      </c>
      <c r="I398" s="16">
        <v>2</v>
      </c>
    </row>
    <row r="399" spans="1:9" x14ac:dyDescent="0.35">
      <c r="A399" s="16" t="s">
        <v>280</v>
      </c>
      <c r="B399" s="16">
        <v>17757</v>
      </c>
      <c r="C399" s="16">
        <v>17898</v>
      </c>
      <c r="D399" s="16">
        <v>-466</v>
      </c>
      <c r="E399" s="16">
        <v>-293</v>
      </c>
      <c r="F399" s="16">
        <v>16998</v>
      </c>
      <c r="G399" s="16">
        <v>17139</v>
      </c>
      <c r="H399" s="16">
        <v>-84</v>
      </c>
      <c r="I399" s="16">
        <v>-57</v>
      </c>
    </row>
    <row r="400" spans="1:9" x14ac:dyDescent="0.35">
      <c r="A400" s="16" t="s">
        <v>281</v>
      </c>
      <c r="B400" s="16">
        <v>-410</v>
      </c>
      <c r="C400" s="16">
        <v>-738</v>
      </c>
      <c r="D400" s="16">
        <v>-211</v>
      </c>
      <c r="E400" s="16">
        <v>-294</v>
      </c>
      <c r="F400" s="16">
        <v>-915</v>
      </c>
      <c r="G400" s="16">
        <v>-1243</v>
      </c>
      <c r="H400" s="16">
        <v>75</v>
      </c>
      <c r="I400" s="16">
        <v>253</v>
      </c>
    </row>
    <row r="401" spans="1:9" x14ac:dyDescent="0.35">
      <c r="A401" s="16" t="s">
        <v>282</v>
      </c>
      <c r="B401" s="16">
        <v>89</v>
      </c>
      <c r="C401" s="16">
        <v>128</v>
      </c>
      <c r="D401" s="16">
        <v>-1269</v>
      </c>
      <c r="E401" s="16">
        <v>-294</v>
      </c>
      <c r="F401" s="16">
        <v>-1474</v>
      </c>
      <c r="G401" s="16">
        <v>-1435</v>
      </c>
      <c r="H401" s="16">
        <v>-45</v>
      </c>
      <c r="I401" s="16">
        <v>6</v>
      </c>
    </row>
    <row r="402" spans="1:9" x14ac:dyDescent="0.35">
      <c r="A402" s="16" t="s">
        <v>283</v>
      </c>
      <c r="B402" s="16">
        <v>21553</v>
      </c>
      <c r="C402" s="16">
        <v>21804</v>
      </c>
      <c r="D402" s="16">
        <v>-890</v>
      </c>
      <c r="E402" s="16">
        <v>-293</v>
      </c>
      <c r="F402" s="16">
        <v>20370</v>
      </c>
      <c r="G402" s="16">
        <v>20621</v>
      </c>
      <c r="H402" s="16">
        <v>-235</v>
      </c>
      <c r="I402" s="16">
        <v>-16</v>
      </c>
    </row>
    <row r="403" spans="1:9" x14ac:dyDescent="0.35">
      <c r="A403" s="16" t="s">
        <v>284</v>
      </c>
      <c r="B403" s="16">
        <v>-55</v>
      </c>
      <c r="C403" s="16">
        <v>-111</v>
      </c>
      <c r="D403" s="16">
        <v>-1104</v>
      </c>
      <c r="E403" s="16">
        <v>-294</v>
      </c>
      <c r="F403" s="16">
        <v>-1453</v>
      </c>
      <c r="G403" s="16">
        <v>-1509</v>
      </c>
      <c r="H403" s="16">
        <v>-24</v>
      </c>
      <c r="I403" s="16">
        <v>80</v>
      </c>
    </row>
    <row r="404" spans="1:9" x14ac:dyDescent="0.35">
      <c r="A404" s="16" t="s">
        <v>285</v>
      </c>
      <c r="B404" s="16">
        <v>7669</v>
      </c>
      <c r="C404" s="16">
        <v>7891</v>
      </c>
      <c r="D404" s="16">
        <v>-1004</v>
      </c>
      <c r="E404" s="16">
        <v>-294</v>
      </c>
      <c r="F404" s="16">
        <v>6371</v>
      </c>
      <c r="G404" s="16">
        <v>6593</v>
      </c>
      <c r="H404" s="16">
        <v>-34</v>
      </c>
      <c r="I404" s="16">
        <v>-188</v>
      </c>
    </row>
    <row r="405" spans="1:9" x14ac:dyDescent="0.35">
      <c r="A405" s="16" t="s">
        <v>286</v>
      </c>
      <c r="B405" s="16">
        <v>20547</v>
      </c>
      <c r="C405" s="16">
        <v>20163</v>
      </c>
      <c r="D405" s="16">
        <v>-7401</v>
      </c>
      <c r="E405" s="16">
        <v>-293</v>
      </c>
      <c r="F405" s="16">
        <v>12853</v>
      </c>
      <c r="G405" s="16">
        <v>12469</v>
      </c>
      <c r="H405" s="16">
        <v>56</v>
      </c>
      <c r="I405" s="16">
        <v>328</v>
      </c>
    </row>
    <row r="406" spans="1:9" x14ac:dyDescent="0.35">
      <c r="A406" s="16" t="s">
        <v>287</v>
      </c>
      <c r="B406" s="16">
        <v>-20154</v>
      </c>
      <c r="C406" s="16">
        <v>-20059</v>
      </c>
      <c r="D406" s="16">
        <v>-1605</v>
      </c>
      <c r="E406" s="16">
        <v>-294</v>
      </c>
      <c r="F406" s="16">
        <v>-22053</v>
      </c>
      <c r="G406" s="16">
        <v>-21958</v>
      </c>
      <c r="H406" s="16">
        <v>61</v>
      </c>
      <c r="I406" s="16">
        <v>-156</v>
      </c>
    </row>
    <row r="407" spans="1:9" x14ac:dyDescent="0.35">
      <c r="A407" s="16" t="s">
        <v>288</v>
      </c>
      <c r="B407" s="16">
        <v>-693</v>
      </c>
      <c r="C407" s="16">
        <v>-1137</v>
      </c>
      <c r="D407" s="16">
        <v>-904</v>
      </c>
      <c r="E407" s="16">
        <v>-294</v>
      </c>
      <c r="F407" s="16">
        <v>-1891</v>
      </c>
      <c r="G407" s="16">
        <v>-2335</v>
      </c>
      <c r="H407" s="16">
        <v>584</v>
      </c>
      <c r="I407" s="16">
        <v>-140</v>
      </c>
    </row>
    <row r="408" spans="1:9" x14ac:dyDescent="0.35">
      <c r="A408" s="16" t="s">
        <v>289</v>
      </c>
      <c r="B408" s="16">
        <v>18864</v>
      </c>
      <c r="C408" s="16">
        <v>18620</v>
      </c>
      <c r="D408" s="16">
        <v>2001</v>
      </c>
      <c r="E408" s="16">
        <v>-294</v>
      </c>
      <c r="F408" s="16">
        <v>20571</v>
      </c>
      <c r="G408" s="16">
        <v>20327</v>
      </c>
      <c r="H408" s="16">
        <v>-35</v>
      </c>
      <c r="I408" s="16">
        <v>279</v>
      </c>
    </row>
    <row r="409" spans="1:9" x14ac:dyDescent="0.35">
      <c r="A409" s="16" t="s">
        <v>290</v>
      </c>
      <c r="B409" s="16">
        <v>1604</v>
      </c>
      <c r="C409" s="16">
        <v>1511</v>
      </c>
      <c r="D409" s="16">
        <v>-620</v>
      </c>
      <c r="E409" s="16">
        <v>-169</v>
      </c>
      <c r="F409" s="16">
        <v>815</v>
      </c>
      <c r="G409" s="16">
        <v>722</v>
      </c>
      <c r="H409" s="16">
        <v>78</v>
      </c>
      <c r="I409" s="16">
        <v>15</v>
      </c>
    </row>
    <row r="410" spans="1:9" x14ac:dyDescent="0.35">
      <c r="A410" s="16" t="s">
        <v>291</v>
      </c>
      <c r="B410" s="16">
        <v>7494</v>
      </c>
      <c r="C410" s="16">
        <v>7726</v>
      </c>
      <c r="D410" s="16">
        <v>-575</v>
      </c>
      <c r="E410" s="16">
        <v>-169</v>
      </c>
      <c r="F410" s="16">
        <v>6750</v>
      </c>
      <c r="G410" s="16">
        <v>6982</v>
      </c>
      <c r="H410" s="16">
        <v>-114</v>
      </c>
      <c r="I410" s="16">
        <v>-118</v>
      </c>
    </row>
    <row r="411" spans="1:9" x14ac:dyDescent="0.35">
      <c r="A411" s="16" t="s">
        <v>292</v>
      </c>
      <c r="B411" s="16">
        <v>20024</v>
      </c>
      <c r="C411" s="16">
        <v>18572</v>
      </c>
      <c r="D411" s="16">
        <v>-184</v>
      </c>
      <c r="E411" s="16">
        <v>-170</v>
      </c>
      <c r="F411" s="16">
        <v>19670</v>
      </c>
      <c r="G411" s="16">
        <v>18218</v>
      </c>
      <c r="H411" s="16">
        <v>1200</v>
      </c>
      <c r="I411" s="16">
        <v>252</v>
      </c>
    </row>
    <row r="412" spans="1:9" x14ac:dyDescent="0.35">
      <c r="A412" s="16" t="s">
        <v>293</v>
      </c>
      <c r="B412" s="16">
        <v>3446</v>
      </c>
      <c r="C412" s="16">
        <v>3267</v>
      </c>
      <c r="D412" s="16">
        <v>-322</v>
      </c>
      <c r="E412" s="16">
        <v>-169</v>
      </c>
      <c r="F412" s="16">
        <v>2955</v>
      </c>
      <c r="G412" s="16">
        <v>2776</v>
      </c>
      <c r="H412" s="16">
        <v>203</v>
      </c>
      <c r="I412" s="16">
        <v>-24</v>
      </c>
    </row>
    <row r="413" spans="1:9" x14ac:dyDescent="0.35">
      <c r="A413" s="16" t="s">
        <v>294</v>
      </c>
      <c r="B413" s="16">
        <v>4072</v>
      </c>
      <c r="C413" s="16">
        <v>4067</v>
      </c>
      <c r="D413" s="16">
        <v>-207</v>
      </c>
      <c r="E413" s="16">
        <v>-169</v>
      </c>
      <c r="F413" s="16">
        <v>3696</v>
      </c>
      <c r="G413" s="16">
        <v>3691</v>
      </c>
      <c r="H413" s="16">
        <v>66</v>
      </c>
      <c r="I413" s="16">
        <v>-61</v>
      </c>
    </row>
    <row r="414" spans="1:9" x14ac:dyDescent="0.35">
      <c r="A414" s="16" t="s">
        <v>295</v>
      </c>
      <c r="B414" s="16">
        <v>22521</v>
      </c>
      <c r="C414" s="16">
        <v>22058</v>
      </c>
      <c r="D414" s="16">
        <v>-391</v>
      </c>
      <c r="E414" s="16">
        <v>-170</v>
      </c>
      <c r="F414" s="16">
        <v>21960</v>
      </c>
      <c r="G414" s="16">
        <v>21497</v>
      </c>
      <c r="H414" s="16">
        <v>278</v>
      </c>
      <c r="I414" s="16">
        <v>185</v>
      </c>
    </row>
    <row r="415" spans="1:9" x14ac:dyDescent="0.35">
      <c r="A415" s="16" t="s">
        <v>296</v>
      </c>
      <c r="B415" s="16">
        <v>-3987</v>
      </c>
      <c r="C415" s="16">
        <v>-3522</v>
      </c>
      <c r="D415" s="16">
        <v>13</v>
      </c>
      <c r="E415" s="16">
        <v>-169</v>
      </c>
      <c r="F415" s="16">
        <v>-4143</v>
      </c>
      <c r="G415" s="16">
        <v>-3678</v>
      </c>
      <c r="H415" s="16">
        <v>-104</v>
      </c>
      <c r="I415" s="16">
        <v>-361</v>
      </c>
    </row>
    <row r="416" spans="1:9" x14ac:dyDescent="0.35">
      <c r="A416" s="16" t="s">
        <v>297</v>
      </c>
      <c r="B416" s="16">
        <v>9835</v>
      </c>
      <c r="C416" s="16">
        <v>9863</v>
      </c>
      <c r="D416" s="16">
        <v>13</v>
      </c>
      <c r="E416" s="16">
        <v>-169</v>
      </c>
      <c r="F416" s="16">
        <v>9679</v>
      </c>
      <c r="G416" s="16">
        <v>9707</v>
      </c>
      <c r="H416" s="16">
        <v>-55</v>
      </c>
      <c r="I416" s="16">
        <v>27</v>
      </c>
    </row>
    <row r="417" spans="1:9" x14ac:dyDescent="0.35">
      <c r="A417" s="16" t="s">
        <v>298</v>
      </c>
      <c r="B417" s="16">
        <v>19258</v>
      </c>
      <c r="C417" s="16">
        <v>19104</v>
      </c>
      <c r="D417" s="16">
        <v>88</v>
      </c>
      <c r="E417" s="16">
        <v>-170</v>
      </c>
      <c r="F417" s="16">
        <v>19176</v>
      </c>
      <c r="G417" s="16">
        <v>19022</v>
      </c>
      <c r="H417" s="16">
        <v>30</v>
      </c>
      <c r="I417" s="16">
        <v>124</v>
      </c>
    </row>
    <row r="418" spans="1:9" x14ac:dyDescent="0.35">
      <c r="A418" s="16" t="s">
        <v>299</v>
      </c>
      <c r="B418" s="16">
        <v>-27799</v>
      </c>
      <c r="C418" s="16">
        <v>-27603</v>
      </c>
      <c r="D418" s="16">
        <v>109</v>
      </c>
      <c r="E418" s="16">
        <v>-169</v>
      </c>
      <c r="F418" s="16">
        <v>-27859</v>
      </c>
      <c r="G418" s="16">
        <v>-27663</v>
      </c>
      <c r="H418" s="16">
        <v>10</v>
      </c>
      <c r="I418" s="16">
        <v>-206</v>
      </c>
    </row>
    <row r="419" spans="1:9" x14ac:dyDescent="0.35">
      <c r="A419" s="16" t="s">
        <v>300</v>
      </c>
      <c r="B419" s="16">
        <v>-3656</v>
      </c>
      <c r="C419" s="16">
        <v>-3850</v>
      </c>
      <c r="D419" s="16">
        <v>-140</v>
      </c>
      <c r="E419" s="16">
        <v>-169</v>
      </c>
      <c r="F419" s="16">
        <v>-3965</v>
      </c>
      <c r="G419" s="16">
        <v>-4159</v>
      </c>
      <c r="H419" s="16">
        <v>177</v>
      </c>
      <c r="I419" s="16">
        <v>17</v>
      </c>
    </row>
    <row r="420" spans="1:9" x14ac:dyDescent="0.35">
      <c r="A420" s="16" t="s">
        <v>301</v>
      </c>
      <c r="B420" s="16">
        <v>18321</v>
      </c>
      <c r="C420" s="16">
        <v>18332</v>
      </c>
      <c r="D420" s="16">
        <v>75</v>
      </c>
      <c r="E420" s="16">
        <v>-169</v>
      </c>
      <c r="F420" s="16">
        <v>18227</v>
      </c>
      <c r="G420" s="16">
        <v>18238</v>
      </c>
      <c r="H420" s="16">
        <v>-1</v>
      </c>
      <c r="I420" s="16">
        <v>-10</v>
      </c>
    </row>
    <row r="421" spans="1:9" x14ac:dyDescent="0.35">
      <c r="A421" s="16" t="s">
        <v>302</v>
      </c>
      <c r="B421" s="16">
        <v>-15286</v>
      </c>
      <c r="C421" s="16">
        <v>-15728</v>
      </c>
      <c r="D421" s="16">
        <v>-50</v>
      </c>
      <c r="E421" s="16">
        <v>-156</v>
      </c>
      <c r="F421" s="16">
        <v>-15492</v>
      </c>
      <c r="G421" s="16">
        <v>-15934</v>
      </c>
      <c r="H421" s="16">
        <v>456</v>
      </c>
      <c r="I421" s="16">
        <v>-14</v>
      </c>
    </row>
    <row r="422" spans="1:9" x14ac:dyDescent="0.35">
      <c r="A422" s="16" t="s">
        <v>303</v>
      </c>
      <c r="B422" s="16">
        <v>9839</v>
      </c>
      <c r="C422" s="16">
        <v>9988</v>
      </c>
      <c r="D422" s="16">
        <v>78</v>
      </c>
      <c r="E422" s="16">
        <v>-156</v>
      </c>
      <c r="F422" s="16">
        <v>9761</v>
      </c>
      <c r="G422" s="16">
        <v>9910</v>
      </c>
      <c r="H422" s="16">
        <v>-76</v>
      </c>
      <c r="I422" s="16">
        <v>-73</v>
      </c>
    </row>
    <row r="423" spans="1:9" x14ac:dyDescent="0.35">
      <c r="A423" s="16" t="s">
        <v>304</v>
      </c>
      <c r="B423" s="16">
        <v>17804</v>
      </c>
      <c r="C423" s="16">
        <v>17622</v>
      </c>
      <c r="D423" s="16">
        <v>53</v>
      </c>
      <c r="E423" s="16">
        <v>-155</v>
      </c>
      <c r="F423" s="16">
        <v>17702</v>
      </c>
      <c r="G423" s="16">
        <v>17520</v>
      </c>
      <c r="H423" s="16">
        <v>101</v>
      </c>
      <c r="I423" s="16">
        <v>81</v>
      </c>
    </row>
    <row r="424" spans="1:9" x14ac:dyDescent="0.35">
      <c r="A424" s="16" t="s">
        <v>305</v>
      </c>
      <c r="B424" s="16">
        <v>-7155</v>
      </c>
      <c r="C424" s="16">
        <v>-6944</v>
      </c>
      <c r="D424" s="16">
        <v>64</v>
      </c>
      <c r="E424" s="16">
        <v>-156</v>
      </c>
      <c r="F424" s="16">
        <v>-7247</v>
      </c>
      <c r="G424" s="16">
        <v>-7036</v>
      </c>
      <c r="H424" s="16">
        <v>17</v>
      </c>
      <c r="I424" s="16">
        <v>-228</v>
      </c>
    </row>
    <row r="425" spans="1:9" x14ac:dyDescent="0.35">
      <c r="A425" s="16" t="s">
        <v>306</v>
      </c>
      <c r="B425" s="16">
        <v>1104</v>
      </c>
      <c r="C425" s="16">
        <v>700</v>
      </c>
      <c r="D425" s="16">
        <v>57</v>
      </c>
      <c r="E425" s="16">
        <v>-156</v>
      </c>
      <c r="F425" s="16">
        <v>1005</v>
      </c>
      <c r="G425" s="16">
        <v>601</v>
      </c>
      <c r="H425" s="16">
        <v>178</v>
      </c>
      <c r="I425" s="16">
        <v>226</v>
      </c>
    </row>
    <row r="426" spans="1:9" x14ac:dyDescent="0.35">
      <c r="A426" s="16" t="s">
        <v>307</v>
      </c>
      <c r="B426" s="16">
        <v>19349</v>
      </c>
      <c r="C426" s="16">
        <v>19032</v>
      </c>
      <c r="D426" s="16">
        <v>-23</v>
      </c>
      <c r="E426" s="16">
        <v>-155</v>
      </c>
      <c r="F426" s="16">
        <v>19171</v>
      </c>
      <c r="G426" s="16">
        <v>18854</v>
      </c>
      <c r="H426" s="16">
        <v>265</v>
      </c>
      <c r="I426" s="16">
        <v>52</v>
      </c>
    </row>
    <row r="427" spans="1:9" x14ac:dyDescent="0.35">
      <c r="A427" s="16" t="s">
        <v>308</v>
      </c>
      <c r="B427" s="16">
        <v>-6728</v>
      </c>
      <c r="C427" s="16">
        <v>-6547</v>
      </c>
      <c r="D427" s="16">
        <v>-64</v>
      </c>
      <c r="E427" s="16">
        <v>-156</v>
      </c>
      <c r="F427" s="16">
        <v>-6948</v>
      </c>
      <c r="G427" s="16">
        <v>-6767</v>
      </c>
      <c r="H427" s="16">
        <v>65</v>
      </c>
      <c r="I427" s="16">
        <v>-246</v>
      </c>
    </row>
    <row r="428" spans="1:9" x14ac:dyDescent="0.35">
      <c r="A428" s="16" t="s">
        <v>309</v>
      </c>
      <c r="B428" s="16">
        <v>12364</v>
      </c>
      <c r="C428" s="16">
        <v>11359</v>
      </c>
      <c r="D428" s="16">
        <v>1</v>
      </c>
      <c r="E428" s="16">
        <v>-156</v>
      </c>
      <c r="F428" s="16">
        <v>12209</v>
      </c>
      <c r="G428" s="16">
        <v>11204</v>
      </c>
      <c r="H428" s="16">
        <v>870</v>
      </c>
      <c r="I428" s="16">
        <v>135</v>
      </c>
    </row>
    <row r="429" spans="1:9" x14ac:dyDescent="0.35">
      <c r="A429" s="16" t="s">
        <v>310</v>
      </c>
      <c r="B429" s="16">
        <v>18789</v>
      </c>
      <c r="C429" s="16">
        <v>18376</v>
      </c>
      <c r="D429" s="16">
        <v>-44</v>
      </c>
      <c r="E429" s="16">
        <v>-155</v>
      </c>
      <c r="F429" s="16">
        <v>18590</v>
      </c>
      <c r="G429" s="16">
        <v>18177</v>
      </c>
      <c r="H429" s="16">
        <v>323</v>
      </c>
      <c r="I429" s="16">
        <v>90</v>
      </c>
    </row>
    <row r="430" spans="1:9" x14ac:dyDescent="0.35">
      <c r="A430" s="16" t="s">
        <v>311</v>
      </c>
      <c r="B430" s="16">
        <v>-27299</v>
      </c>
      <c r="C430" s="16">
        <v>-27144</v>
      </c>
      <c r="D430" s="16">
        <v>-333</v>
      </c>
      <c r="E430" s="16">
        <v>-156</v>
      </c>
      <c r="F430" s="16">
        <v>-27788</v>
      </c>
      <c r="G430" s="16">
        <v>-27633</v>
      </c>
      <c r="H430" s="16">
        <v>176</v>
      </c>
      <c r="I430" s="16">
        <v>-331</v>
      </c>
    </row>
    <row r="431" spans="1:9" x14ac:dyDescent="0.35">
      <c r="A431" s="16" t="s">
        <v>312</v>
      </c>
      <c r="B431" s="16">
        <v>-1947</v>
      </c>
      <c r="C431" s="16">
        <v>-2274</v>
      </c>
      <c r="D431" s="16">
        <v>9</v>
      </c>
      <c r="E431" s="16">
        <v>-156</v>
      </c>
      <c r="F431" s="16">
        <v>-2094</v>
      </c>
      <c r="G431" s="16">
        <v>-2421</v>
      </c>
      <c r="H431" s="16">
        <v>306</v>
      </c>
      <c r="I431" s="16">
        <v>21</v>
      </c>
    </row>
    <row r="432" spans="1:9" x14ac:dyDescent="0.35">
      <c r="A432" s="16" t="s">
        <v>313</v>
      </c>
      <c r="B432" s="16">
        <v>19873</v>
      </c>
      <c r="C432" s="16">
        <v>18847</v>
      </c>
      <c r="D432" s="16">
        <v>29</v>
      </c>
      <c r="E432" s="16">
        <v>-156</v>
      </c>
      <c r="F432" s="16">
        <v>19746</v>
      </c>
      <c r="G432" s="16">
        <v>18720</v>
      </c>
      <c r="H432" s="16">
        <v>829</v>
      </c>
      <c r="I432" s="16">
        <v>197</v>
      </c>
    </row>
    <row r="433" spans="1:9" x14ac:dyDescent="0.35">
      <c r="A433" s="16" t="s">
        <v>314</v>
      </c>
      <c r="B433" s="16">
        <v>-6062</v>
      </c>
      <c r="C433" s="16">
        <v>-5983</v>
      </c>
      <c r="D433" s="16">
        <v>24</v>
      </c>
      <c r="E433" s="16">
        <v>-104</v>
      </c>
      <c r="F433" s="16">
        <v>-6142</v>
      </c>
      <c r="G433" s="16">
        <v>-6063</v>
      </c>
      <c r="H433" s="16">
        <v>155</v>
      </c>
      <c r="I433" s="16">
        <v>-234</v>
      </c>
    </row>
    <row r="434" spans="1:9" x14ac:dyDescent="0.35">
      <c r="A434" s="16" t="s">
        <v>315</v>
      </c>
      <c r="B434" s="16">
        <v>6909</v>
      </c>
      <c r="C434" s="16">
        <v>6365</v>
      </c>
      <c r="D434" s="16">
        <v>449</v>
      </c>
      <c r="E434" s="16">
        <v>-104</v>
      </c>
      <c r="F434" s="16">
        <v>7254</v>
      </c>
      <c r="G434" s="16">
        <v>6710</v>
      </c>
      <c r="H434" s="16">
        <v>375</v>
      </c>
      <c r="I434" s="16">
        <v>169</v>
      </c>
    </row>
    <row r="435" spans="1:9" x14ac:dyDescent="0.35">
      <c r="A435" s="16" t="s">
        <v>316</v>
      </c>
      <c r="B435" s="16">
        <v>13599</v>
      </c>
      <c r="C435" s="16">
        <v>13684</v>
      </c>
      <c r="D435" s="16">
        <v>-537</v>
      </c>
      <c r="E435" s="16">
        <v>-103</v>
      </c>
      <c r="F435" s="16">
        <v>12959</v>
      </c>
      <c r="G435" s="16">
        <v>13044</v>
      </c>
      <c r="H435" s="16">
        <v>-50</v>
      </c>
      <c r="I435" s="16">
        <v>-35</v>
      </c>
    </row>
    <row r="436" spans="1:9" x14ac:dyDescent="0.35">
      <c r="A436" s="16" t="s">
        <v>317</v>
      </c>
      <c r="B436" s="16">
        <v>-13796</v>
      </c>
      <c r="C436" s="16">
        <v>-13877</v>
      </c>
      <c r="D436" s="16">
        <v>-112</v>
      </c>
      <c r="E436" s="16">
        <v>-104</v>
      </c>
      <c r="F436" s="16">
        <v>-14012</v>
      </c>
      <c r="G436" s="16">
        <v>-14093</v>
      </c>
      <c r="H436" s="16">
        <v>88</v>
      </c>
      <c r="I436" s="16">
        <v>-7</v>
      </c>
    </row>
    <row r="437" spans="1:9" x14ac:dyDescent="0.35">
      <c r="A437" s="16" t="s">
        <v>318</v>
      </c>
      <c r="B437" s="16">
        <v>4605</v>
      </c>
      <c r="C437" s="16">
        <v>3973</v>
      </c>
      <c r="D437" s="16">
        <v>-126</v>
      </c>
      <c r="E437" s="16">
        <v>-104</v>
      </c>
      <c r="F437" s="16">
        <v>4375</v>
      </c>
      <c r="G437" s="16">
        <v>3743</v>
      </c>
      <c r="H437" s="16">
        <v>541</v>
      </c>
      <c r="I437" s="16">
        <v>91</v>
      </c>
    </row>
    <row r="438" spans="1:9" x14ac:dyDescent="0.35">
      <c r="A438" s="16" t="s">
        <v>319</v>
      </c>
      <c r="B438" s="16">
        <v>15236</v>
      </c>
      <c r="C438" s="16">
        <v>15177</v>
      </c>
      <c r="D438" s="16">
        <v>-150</v>
      </c>
      <c r="E438" s="16">
        <v>-103</v>
      </c>
      <c r="F438" s="16">
        <v>14983</v>
      </c>
      <c r="G438" s="16">
        <v>14924</v>
      </c>
      <c r="H438" s="16">
        <v>173</v>
      </c>
      <c r="I438" s="16">
        <v>-114</v>
      </c>
    </row>
    <row r="439" spans="1:9" x14ac:dyDescent="0.35">
      <c r="A439" s="16" t="s">
        <v>320</v>
      </c>
      <c r="B439" s="16">
        <v>-3197</v>
      </c>
      <c r="C439" s="16">
        <v>-3898</v>
      </c>
      <c r="D439" s="16">
        <v>-397</v>
      </c>
      <c r="E439" s="16">
        <v>-104</v>
      </c>
      <c r="F439" s="16">
        <v>-3698</v>
      </c>
      <c r="G439" s="16">
        <v>-4399</v>
      </c>
      <c r="H439" s="16">
        <v>700</v>
      </c>
      <c r="I439" s="16">
        <v>1</v>
      </c>
    </row>
    <row r="440" spans="1:9" x14ac:dyDescent="0.35">
      <c r="A440" s="16" t="s">
        <v>321</v>
      </c>
      <c r="B440" s="16">
        <v>6727</v>
      </c>
      <c r="C440" s="16">
        <v>6048</v>
      </c>
      <c r="D440" s="16">
        <v>8</v>
      </c>
      <c r="E440" s="16">
        <v>-104</v>
      </c>
      <c r="F440" s="16">
        <v>6631</v>
      </c>
      <c r="G440" s="16">
        <v>5952</v>
      </c>
      <c r="H440" s="16">
        <v>721</v>
      </c>
      <c r="I440" s="16">
        <v>-42</v>
      </c>
    </row>
    <row r="441" spans="1:9" x14ac:dyDescent="0.35">
      <c r="A441" s="16" t="s">
        <v>322</v>
      </c>
      <c r="B441" s="16">
        <v>18231</v>
      </c>
      <c r="C441" s="16">
        <v>16432</v>
      </c>
      <c r="D441" s="16">
        <v>35</v>
      </c>
      <c r="E441" s="16">
        <v>-103</v>
      </c>
      <c r="F441" s="16">
        <v>18163</v>
      </c>
      <c r="G441" s="16">
        <v>16364</v>
      </c>
      <c r="H441" s="16">
        <v>1771</v>
      </c>
      <c r="I441" s="16">
        <v>28</v>
      </c>
    </row>
    <row r="442" spans="1:9" x14ac:dyDescent="0.35">
      <c r="A442" s="16" t="s">
        <v>323</v>
      </c>
      <c r="B442" s="16">
        <v>-25778</v>
      </c>
      <c r="C442" s="16">
        <v>-26287</v>
      </c>
      <c r="D442" s="16">
        <v>2</v>
      </c>
      <c r="E442" s="16">
        <v>-103</v>
      </c>
      <c r="F442" s="16">
        <v>-25879</v>
      </c>
      <c r="G442" s="16">
        <v>-26388</v>
      </c>
      <c r="H442" s="16">
        <v>589</v>
      </c>
      <c r="I442" s="16">
        <v>-80</v>
      </c>
    </row>
    <row r="443" spans="1:9" x14ac:dyDescent="0.35">
      <c r="A443" s="16" t="s">
        <v>324</v>
      </c>
      <c r="B443" s="16">
        <v>-1666</v>
      </c>
      <c r="C443" s="16">
        <v>-2323</v>
      </c>
      <c r="D443" s="16">
        <v>-1</v>
      </c>
      <c r="E443" s="16">
        <v>-103</v>
      </c>
      <c r="F443" s="16">
        <v>-1770</v>
      </c>
      <c r="G443" s="16">
        <v>-2427</v>
      </c>
      <c r="H443" s="16">
        <v>643</v>
      </c>
      <c r="I443" s="16">
        <v>14</v>
      </c>
    </row>
    <row r="444" spans="1:9" x14ac:dyDescent="0.35">
      <c r="A444" s="16" t="s">
        <v>325</v>
      </c>
      <c r="B444" s="16">
        <v>22067</v>
      </c>
      <c r="C444" s="16">
        <v>20441</v>
      </c>
      <c r="D444" s="16">
        <v>-14</v>
      </c>
      <c r="E444" s="16">
        <v>-103</v>
      </c>
      <c r="F444" s="16">
        <v>21950</v>
      </c>
      <c r="G444" s="16">
        <v>20324</v>
      </c>
      <c r="H444" s="16">
        <v>1713</v>
      </c>
      <c r="I444" s="16">
        <v>-87</v>
      </c>
    </row>
    <row r="445" spans="1:9" x14ac:dyDescent="0.35">
      <c r="A445" s="16" t="s">
        <v>326</v>
      </c>
      <c r="B445" s="16">
        <v>-9809</v>
      </c>
      <c r="C445" s="16">
        <v>-10298</v>
      </c>
      <c r="D445" s="16">
        <v>2897</v>
      </c>
      <c r="E445" s="16">
        <v>15</v>
      </c>
      <c r="F445" s="16">
        <v>-6897</v>
      </c>
      <c r="G445" s="16">
        <v>-7386</v>
      </c>
      <c r="H445" s="16">
        <v>444</v>
      </c>
      <c r="I445" s="16">
        <v>45</v>
      </c>
    </row>
    <row r="446" spans="1:9" x14ac:dyDescent="0.35">
      <c r="A446" s="16" t="s">
        <v>327</v>
      </c>
      <c r="B446" s="16">
        <v>16641</v>
      </c>
      <c r="C446" s="16">
        <v>16012</v>
      </c>
      <c r="D446" s="16">
        <v>-389</v>
      </c>
      <c r="E446" s="16">
        <v>15</v>
      </c>
      <c r="F446" s="16">
        <v>16267</v>
      </c>
      <c r="G446" s="16">
        <v>15638</v>
      </c>
      <c r="H446" s="16">
        <v>622</v>
      </c>
      <c r="I446" s="16">
        <v>7</v>
      </c>
    </row>
    <row r="447" spans="1:9" x14ac:dyDescent="0.35">
      <c r="A447" s="16" t="s">
        <v>328</v>
      </c>
      <c r="B447" s="16">
        <v>13515</v>
      </c>
      <c r="C447" s="16">
        <v>13068</v>
      </c>
      <c r="D447" s="16">
        <v>90</v>
      </c>
      <c r="E447" s="16">
        <v>15</v>
      </c>
      <c r="F447" s="16">
        <v>13620</v>
      </c>
      <c r="G447" s="16">
        <v>13173</v>
      </c>
      <c r="H447" s="16">
        <v>457</v>
      </c>
      <c r="I447" s="16">
        <v>-10</v>
      </c>
    </row>
    <row r="448" spans="1:9" x14ac:dyDescent="0.35">
      <c r="A448" s="16" t="s">
        <v>329</v>
      </c>
      <c r="B448" s="16">
        <v>-8087</v>
      </c>
      <c r="C448" s="16">
        <v>-8463</v>
      </c>
      <c r="D448" s="16">
        <v>-2227</v>
      </c>
      <c r="E448" s="16">
        <v>15</v>
      </c>
      <c r="F448" s="16">
        <v>-10299</v>
      </c>
      <c r="G448" s="16">
        <v>-10675</v>
      </c>
      <c r="H448" s="16">
        <v>388</v>
      </c>
      <c r="I448" s="16">
        <v>-12</v>
      </c>
    </row>
    <row r="449" spans="1:9" x14ac:dyDescent="0.35">
      <c r="A449" s="16" t="s">
        <v>330</v>
      </c>
      <c r="B449" s="16">
        <v>5653</v>
      </c>
      <c r="C449" s="16">
        <v>3691</v>
      </c>
      <c r="D449" s="16">
        <v>49</v>
      </c>
      <c r="E449" s="16">
        <v>15</v>
      </c>
      <c r="F449" s="16">
        <v>5717</v>
      </c>
      <c r="G449" s="16">
        <v>3755</v>
      </c>
      <c r="H449" s="16">
        <v>1894</v>
      </c>
      <c r="I449" s="16">
        <v>68</v>
      </c>
    </row>
    <row r="450" spans="1:9" x14ac:dyDescent="0.35">
      <c r="A450" s="16" t="s">
        <v>331</v>
      </c>
      <c r="B450" s="16">
        <v>14773</v>
      </c>
      <c r="C450" s="16">
        <v>13473</v>
      </c>
      <c r="D450" s="16">
        <v>36</v>
      </c>
      <c r="E450" s="16">
        <v>15</v>
      </c>
      <c r="F450" s="16">
        <v>14824</v>
      </c>
      <c r="G450" s="16">
        <v>13524</v>
      </c>
      <c r="H450" s="16">
        <v>1275</v>
      </c>
      <c r="I450" s="16">
        <v>25</v>
      </c>
    </row>
    <row r="451" spans="1:9" x14ac:dyDescent="0.35">
      <c r="A451" s="16" t="s">
        <v>332</v>
      </c>
      <c r="B451" s="16">
        <v>143</v>
      </c>
      <c r="C451" s="16">
        <v>-55</v>
      </c>
      <c r="D451" s="16">
        <v>18</v>
      </c>
      <c r="E451" s="16">
        <v>15</v>
      </c>
      <c r="F451" s="16">
        <v>176</v>
      </c>
      <c r="G451" s="16">
        <v>-22</v>
      </c>
      <c r="H451" s="16">
        <v>348</v>
      </c>
      <c r="I451" s="16">
        <v>-150</v>
      </c>
    </row>
    <row r="452" spans="1:9" x14ac:dyDescent="0.35">
      <c r="A452" s="16" t="s">
        <v>333</v>
      </c>
      <c r="B452" s="16">
        <v>9494</v>
      </c>
      <c r="C452" s="16">
        <v>9637</v>
      </c>
      <c r="D452" s="16">
        <v>-354</v>
      </c>
      <c r="E452" s="16">
        <v>15</v>
      </c>
      <c r="F452" s="16">
        <v>9155</v>
      </c>
      <c r="G452" s="16">
        <v>9298</v>
      </c>
      <c r="H452" s="16">
        <v>-82</v>
      </c>
      <c r="I452" s="16">
        <v>-61</v>
      </c>
    </row>
    <row r="453" spans="1:9" x14ac:dyDescent="0.35">
      <c r="A453" s="16" t="s">
        <v>334</v>
      </c>
      <c r="B453" s="16">
        <v>15822</v>
      </c>
      <c r="C453" s="16">
        <v>15712</v>
      </c>
      <c r="D453" s="16">
        <v>-172</v>
      </c>
      <c r="E453" s="16">
        <v>15</v>
      </c>
      <c r="F453" s="16">
        <v>15665</v>
      </c>
      <c r="G453" s="16">
        <v>15555</v>
      </c>
      <c r="H453" s="16">
        <v>-39</v>
      </c>
      <c r="I453" s="16">
        <v>149</v>
      </c>
    </row>
    <row r="454" spans="1:9" x14ac:dyDescent="0.35">
      <c r="A454" s="16" t="s">
        <v>335</v>
      </c>
      <c r="B454" s="16">
        <v>-20467</v>
      </c>
      <c r="C454" s="16">
        <v>-20330</v>
      </c>
      <c r="D454" s="16">
        <v>30</v>
      </c>
      <c r="E454" s="16">
        <v>15</v>
      </c>
      <c r="F454" s="16">
        <v>-20422</v>
      </c>
      <c r="G454" s="16">
        <v>-20285</v>
      </c>
      <c r="H454" s="16">
        <v>-2</v>
      </c>
      <c r="I454" s="16">
        <v>-135</v>
      </c>
    </row>
    <row r="455" spans="1:9" x14ac:dyDescent="0.35">
      <c r="A455" s="16" t="s">
        <v>336</v>
      </c>
      <c r="B455" s="16">
        <v>-2512</v>
      </c>
      <c r="C455" s="16">
        <v>-2741</v>
      </c>
      <c r="D455" s="16">
        <v>37</v>
      </c>
      <c r="E455" s="16">
        <v>15</v>
      </c>
      <c r="F455" s="16">
        <v>-2460</v>
      </c>
      <c r="G455" s="16">
        <v>-2689</v>
      </c>
      <c r="H455" s="16">
        <v>168</v>
      </c>
      <c r="I455" s="16">
        <v>61</v>
      </c>
    </row>
    <row r="456" spans="1:9" x14ac:dyDescent="0.35">
      <c r="A456" s="16" t="s">
        <v>337</v>
      </c>
      <c r="B456" s="16">
        <v>20662</v>
      </c>
      <c r="C456" s="16">
        <v>18030</v>
      </c>
      <c r="D456" s="16">
        <v>54</v>
      </c>
      <c r="E456" s="16">
        <v>14</v>
      </c>
      <c r="F456" s="16">
        <v>20730</v>
      </c>
      <c r="G456" s="16">
        <v>18098</v>
      </c>
      <c r="H456" s="16">
        <v>2700</v>
      </c>
      <c r="I456" s="16">
        <v>-68</v>
      </c>
    </row>
    <row r="457" spans="1:9" x14ac:dyDescent="0.35">
      <c r="A457" s="16" t="s">
        <v>338</v>
      </c>
      <c r="B457" s="16">
        <v>63830</v>
      </c>
      <c r="C457" s="16">
        <v>63617</v>
      </c>
      <c r="D457" s="16">
        <v>12</v>
      </c>
      <c r="E457" s="16">
        <v>-87</v>
      </c>
      <c r="F457" s="16">
        <v>63755</v>
      </c>
      <c r="G457" s="16">
        <v>63542</v>
      </c>
      <c r="H457" s="16">
        <v>136</v>
      </c>
      <c r="I457" s="16">
        <v>77</v>
      </c>
    </row>
    <row r="458" spans="1:9" x14ac:dyDescent="0.35">
      <c r="A458" s="16" t="s">
        <v>339</v>
      </c>
      <c r="B458" s="16">
        <v>63024</v>
      </c>
      <c r="C458" s="16">
        <v>63030</v>
      </c>
      <c r="D458" s="16">
        <v>24</v>
      </c>
      <c r="E458" s="16">
        <v>-87</v>
      </c>
      <c r="F458" s="16">
        <v>62961</v>
      </c>
      <c r="G458" s="16">
        <v>62967</v>
      </c>
      <c r="H458" s="16">
        <v>-11</v>
      </c>
      <c r="I458" s="16">
        <v>5</v>
      </c>
    </row>
    <row r="459" spans="1:9" x14ac:dyDescent="0.35">
      <c r="A459" s="16" t="s">
        <v>340</v>
      </c>
      <c r="B459" s="16">
        <v>47155</v>
      </c>
      <c r="C459" s="16">
        <v>47234</v>
      </c>
      <c r="D459" s="16">
        <v>17</v>
      </c>
      <c r="E459" s="16">
        <v>-88</v>
      </c>
      <c r="F459" s="16">
        <v>47084</v>
      </c>
      <c r="G459" s="16">
        <v>47163</v>
      </c>
      <c r="H459" s="16">
        <v>-95</v>
      </c>
      <c r="I459" s="16">
        <v>16</v>
      </c>
    </row>
    <row r="460" spans="1:9" x14ac:dyDescent="0.35">
      <c r="A460" s="16" t="s">
        <v>341</v>
      </c>
      <c r="B460" s="16">
        <v>25471</v>
      </c>
      <c r="C460" s="16">
        <v>25633</v>
      </c>
      <c r="D460" s="16">
        <v>-257</v>
      </c>
      <c r="E460" s="16">
        <v>-87</v>
      </c>
      <c r="F460" s="16">
        <v>25127</v>
      </c>
      <c r="G460" s="16">
        <v>25289</v>
      </c>
      <c r="H460" s="16">
        <v>-65</v>
      </c>
      <c r="I460" s="16">
        <v>-97</v>
      </c>
    </row>
    <row r="461" spans="1:9" x14ac:dyDescent="0.35">
      <c r="A461" s="16" t="s">
        <v>342</v>
      </c>
      <c r="B461" s="16">
        <v>21721</v>
      </c>
      <c r="C461" s="16">
        <v>21684</v>
      </c>
      <c r="D461" s="16">
        <v>28</v>
      </c>
      <c r="E461" s="16">
        <v>-87</v>
      </c>
      <c r="F461" s="16">
        <v>21662</v>
      </c>
      <c r="G461" s="16">
        <v>21625</v>
      </c>
      <c r="H461" s="16">
        <v>24</v>
      </c>
      <c r="I461" s="16">
        <v>13</v>
      </c>
    </row>
    <row r="462" spans="1:9" x14ac:dyDescent="0.35">
      <c r="A462" s="16" t="s">
        <v>343</v>
      </c>
      <c r="B462" s="16">
        <v>25171</v>
      </c>
      <c r="C462" s="16">
        <v>25384</v>
      </c>
      <c r="D462" s="16">
        <v>50</v>
      </c>
      <c r="E462" s="16">
        <v>-88</v>
      </c>
      <c r="F462" s="16">
        <v>25133</v>
      </c>
      <c r="G462" s="16">
        <v>25346</v>
      </c>
      <c r="H462" s="16">
        <v>-228</v>
      </c>
      <c r="I462" s="16">
        <v>15</v>
      </c>
    </row>
    <row r="463" spans="1:9" x14ac:dyDescent="0.35">
      <c r="A463" s="16" t="s">
        <v>344</v>
      </c>
      <c r="B463" s="16">
        <v>14414</v>
      </c>
      <c r="C463" s="16">
        <v>14417</v>
      </c>
      <c r="D463" s="16">
        <v>56</v>
      </c>
      <c r="E463" s="16">
        <v>-87</v>
      </c>
      <c r="F463" s="16">
        <v>14383</v>
      </c>
      <c r="G463" s="16">
        <v>14386</v>
      </c>
      <c r="H463" s="16">
        <v>64</v>
      </c>
      <c r="I463" s="16">
        <v>-67</v>
      </c>
    </row>
    <row r="464" spans="1:9" x14ac:dyDescent="0.35">
      <c r="A464" s="16" t="s">
        <v>345</v>
      </c>
      <c r="B464" s="16">
        <v>23918</v>
      </c>
      <c r="C464" s="16">
        <v>23959</v>
      </c>
      <c r="D464" s="16">
        <v>17</v>
      </c>
      <c r="E464" s="16">
        <v>-87</v>
      </c>
      <c r="F464" s="16">
        <v>23848</v>
      </c>
      <c r="G464" s="16">
        <v>23889</v>
      </c>
      <c r="H464" s="16">
        <v>-73</v>
      </c>
      <c r="I464" s="16">
        <v>32</v>
      </c>
    </row>
    <row r="465" spans="1:9" x14ac:dyDescent="0.35">
      <c r="A465" s="16" t="s">
        <v>346</v>
      </c>
      <c r="B465" s="16">
        <v>33438</v>
      </c>
      <c r="C465" s="16">
        <v>33574</v>
      </c>
      <c r="D465" s="16">
        <v>35</v>
      </c>
      <c r="E465" s="16">
        <v>-88</v>
      </c>
      <c r="F465" s="16">
        <v>33385</v>
      </c>
      <c r="G465" s="16">
        <v>33521</v>
      </c>
      <c r="H465" s="16">
        <v>146</v>
      </c>
      <c r="I465" s="16">
        <v>-282</v>
      </c>
    </row>
    <row r="466" spans="1:9" x14ac:dyDescent="0.35">
      <c r="A466" s="16" t="s">
        <v>347</v>
      </c>
      <c r="B466" s="16">
        <v>-10763</v>
      </c>
      <c r="C466" s="16">
        <v>-11231</v>
      </c>
      <c r="D466" s="16">
        <v>42</v>
      </c>
      <c r="E466" s="16">
        <v>-87</v>
      </c>
      <c r="F466" s="16">
        <v>-10808</v>
      </c>
      <c r="G466" s="16">
        <v>-11276</v>
      </c>
      <c r="H466" s="16">
        <v>299</v>
      </c>
      <c r="I466" s="16">
        <v>169</v>
      </c>
    </row>
    <row r="467" spans="1:9" x14ac:dyDescent="0.35">
      <c r="A467" s="16" t="s">
        <v>348</v>
      </c>
      <c r="B467" s="16">
        <v>6363</v>
      </c>
      <c r="C467" s="16">
        <v>6429</v>
      </c>
      <c r="D467" s="16">
        <v>53</v>
      </c>
      <c r="E467" s="16">
        <v>-87</v>
      </c>
      <c r="F467" s="16">
        <v>6329</v>
      </c>
      <c r="G467" s="16">
        <v>6395</v>
      </c>
      <c r="H467" s="16">
        <v>-58</v>
      </c>
      <c r="I467" s="16">
        <v>-8</v>
      </c>
    </row>
    <row r="468" spans="1:9" x14ac:dyDescent="0.35">
      <c r="A468" s="16" t="s">
        <v>349</v>
      </c>
      <c r="B468" s="16">
        <v>20752</v>
      </c>
      <c r="C468" s="16">
        <v>20923</v>
      </c>
      <c r="D468" s="16">
        <v>4460</v>
      </c>
      <c r="E468" s="16">
        <v>-88</v>
      </c>
      <c r="F468" s="16">
        <v>25124</v>
      </c>
      <c r="G468" s="16">
        <v>25295</v>
      </c>
      <c r="H468" s="16">
        <v>-36</v>
      </c>
      <c r="I468" s="16">
        <v>-135</v>
      </c>
    </row>
    <row r="469" spans="1:9" x14ac:dyDescent="0.35">
      <c r="A469" s="16" t="s">
        <v>350</v>
      </c>
      <c r="B469" s="16">
        <v>30538</v>
      </c>
      <c r="C469" s="16">
        <v>30334</v>
      </c>
      <c r="D469" s="16">
        <v>2</v>
      </c>
      <c r="E469" s="16">
        <v>-29</v>
      </c>
      <c r="F469" s="16">
        <v>30511</v>
      </c>
      <c r="G469" s="16">
        <v>30307</v>
      </c>
      <c r="H469" s="16">
        <v>89</v>
      </c>
      <c r="I469" s="16">
        <v>115</v>
      </c>
    </row>
    <row r="470" spans="1:9" x14ac:dyDescent="0.35">
      <c r="A470" s="16" t="s">
        <v>351</v>
      </c>
      <c r="B470" s="16">
        <v>23857</v>
      </c>
      <c r="C470" s="16">
        <v>23959</v>
      </c>
      <c r="D470" s="16">
        <v>-3</v>
      </c>
      <c r="E470" s="16">
        <v>-29</v>
      </c>
      <c r="F470" s="16">
        <v>23825</v>
      </c>
      <c r="G470" s="16">
        <v>23927</v>
      </c>
      <c r="H470" s="16">
        <v>-22</v>
      </c>
      <c r="I470" s="16">
        <v>-80</v>
      </c>
    </row>
    <row r="471" spans="1:9" x14ac:dyDescent="0.35">
      <c r="A471" s="16" t="s">
        <v>352</v>
      </c>
      <c r="B471" s="16">
        <v>19298</v>
      </c>
      <c r="C471" s="16">
        <v>19371</v>
      </c>
      <c r="D471" s="16">
        <v>-5</v>
      </c>
      <c r="E471" s="16">
        <v>-29</v>
      </c>
      <c r="F471" s="16">
        <v>19264</v>
      </c>
      <c r="G471" s="16">
        <v>19337</v>
      </c>
      <c r="H471" s="16">
        <v>-69</v>
      </c>
      <c r="I471" s="16">
        <v>-4</v>
      </c>
    </row>
    <row r="472" spans="1:9" x14ac:dyDescent="0.35">
      <c r="A472" s="16" t="s">
        <v>353</v>
      </c>
      <c r="B472" s="16">
        <v>1845</v>
      </c>
      <c r="C472" s="16">
        <v>933</v>
      </c>
      <c r="D472" s="16">
        <v>1</v>
      </c>
      <c r="E472" s="16">
        <v>-29</v>
      </c>
      <c r="F472" s="16">
        <v>1817</v>
      </c>
      <c r="G472" s="16">
        <v>905</v>
      </c>
      <c r="H472" s="16">
        <v>884</v>
      </c>
      <c r="I472" s="16">
        <v>28</v>
      </c>
    </row>
    <row r="473" spans="1:9" x14ac:dyDescent="0.35">
      <c r="A473" s="16" t="s">
        <v>354</v>
      </c>
      <c r="B473" s="16">
        <v>8475</v>
      </c>
      <c r="C473" s="16">
        <v>8059</v>
      </c>
      <c r="D473" s="16">
        <v>1</v>
      </c>
      <c r="E473" s="16">
        <v>-29</v>
      </c>
      <c r="F473" s="16">
        <v>8447</v>
      </c>
      <c r="G473" s="16">
        <v>8031</v>
      </c>
      <c r="H473" s="16">
        <v>518</v>
      </c>
      <c r="I473" s="16">
        <v>-102</v>
      </c>
    </row>
    <row r="474" spans="1:9" x14ac:dyDescent="0.35">
      <c r="A474" s="16" t="s">
        <v>355</v>
      </c>
      <c r="B474" s="16">
        <v>14568</v>
      </c>
      <c r="C474" s="16">
        <v>14782</v>
      </c>
      <c r="D474" s="16">
        <v>-4</v>
      </c>
      <c r="E474" s="16">
        <v>-29</v>
      </c>
      <c r="F474" s="16">
        <v>14535</v>
      </c>
      <c r="G474" s="16">
        <v>14749</v>
      </c>
      <c r="H474" s="16">
        <v>-192</v>
      </c>
      <c r="I474" s="16">
        <v>-22</v>
      </c>
    </row>
    <row r="475" spans="1:9" x14ac:dyDescent="0.35">
      <c r="A475" s="16" t="s">
        <v>356</v>
      </c>
      <c r="B475" s="16">
        <v>2580</v>
      </c>
      <c r="C475" s="16">
        <v>2331</v>
      </c>
      <c r="D475" s="16">
        <v>-21</v>
      </c>
      <c r="E475" s="16">
        <v>-29</v>
      </c>
      <c r="F475" s="16">
        <v>2530</v>
      </c>
      <c r="G475" s="16">
        <v>2281</v>
      </c>
      <c r="H475" s="16">
        <v>139</v>
      </c>
      <c r="I475" s="16">
        <v>110</v>
      </c>
    </row>
    <row r="476" spans="1:9" x14ac:dyDescent="0.35">
      <c r="A476" s="16" t="s">
        <v>357</v>
      </c>
      <c r="B476" s="16">
        <v>13055</v>
      </c>
      <c r="C476" s="16">
        <v>12316</v>
      </c>
      <c r="D476" s="16">
        <v>0</v>
      </c>
      <c r="E476" s="16">
        <v>-29</v>
      </c>
      <c r="F476" s="16">
        <v>13026</v>
      </c>
      <c r="G476" s="16">
        <v>12287</v>
      </c>
      <c r="H476" s="16">
        <v>855</v>
      </c>
      <c r="I476" s="16">
        <v>-116</v>
      </c>
    </row>
    <row r="477" spans="1:9" x14ac:dyDescent="0.35">
      <c r="A477" s="16" t="s">
        <v>358</v>
      </c>
      <c r="B477" s="16">
        <v>17963</v>
      </c>
      <c r="C477" s="16">
        <v>16165</v>
      </c>
      <c r="D477" s="16">
        <v>-1</v>
      </c>
      <c r="E477" s="16">
        <v>-29</v>
      </c>
      <c r="F477" s="16">
        <v>17933</v>
      </c>
      <c r="G477" s="16">
        <v>16135</v>
      </c>
      <c r="H477" s="16">
        <v>1933</v>
      </c>
      <c r="I477" s="16">
        <v>-135</v>
      </c>
    </row>
    <row r="478" spans="1:9" x14ac:dyDescent="0.35">
      <c r="A478" s="16" t="s">
        <v>359</v>
      </c>
      <c r="B478" s="16">
        <v>-23231</v>
      </c>
      <c r="C478" s="16">
        <v>-23316</v>
      </c>
      <c r="D478" s="16">
        <v>-1</v>
      </c>
      <c r="E478" s="16">
        <v>-29</v>
      </c>
      <c r="F478" s="16">
        <v>-23261</v>
      </c>
      <c r="G478" s="16">
        <v>-23346</v>
      </c>
      <c r="H478" s="16">
        <v>-44</v>
      </c>
      <c r="I478" s="16">
        <v>129</v>
      </c>
    </row>
    <row r="479" spans="1:9" x14ac:dyDescent="0.35">
      <c r="A479" s="16" t="s">
        <v>360</v>
      </c>
      <c r="B479" s="16">
        <v>1555</v>
      </c>
      <c r="C479" s="16">
        <v>1111</v>
      </c>
      <c r="D479" s="16">
        <v>-1</v>
      </c>
      <c r="E479" s="16">
        <v>-29</v>
      </c>
      <c r="F479" s="16">
        <v>1525</v>
      </c>
      <c r="G479" s="16">
        <v>1081</v>
      </c>
      <c r="H479" s="16">
        <v>467</v>
      </c>
      <c r="I479" s="16">
        <v>-23</v>
      </c>
    </row>
    <row r="480" spans="1:9" x14ac:dyDescent="0.35">
      <c r="A480" s="16" t="s">
        <v>361</v>
      </c>
      <c r="B480" s="16">
        <v>18677</v>
      </c>
      <c r="C480" s="16">
        <v>18356</v>
      </c>
      <c r="D480" s="16">
        <v>-3</v>
      </c>
      <c r="E480" s="16">
        <v>-28</v>
      </c>
      <c r="F480" s="16">
        <v>18646</v>
      </c>
      <c r="G480" s="16">
        <v>18325</v>
      </c>
      <c r="H480" s="16">
        <v>336</v>
      </c>
      <c r="I480" s="16">
        <v>-15</v>
      </c>
    </row>
    <row r="481" spans="1:9" x14ac:dyDescent="0.35">
      <c r="A481" s="16" t="s">
        <v>362</v>
      </c>
      <c r="B481" s="16">
        <v>2410</v>
      </c>
      <c r="C481" s="16">
        <v>2434</v>
      </c>
      <c r="D481" s="16">
        <v>-1</v>
      </c>
      <c r="E481" s="16">
        <v>10</v>
      </c>
      <c r="F481" s="16">
        <v>2419</v>
      </c>
      <c r="G481" s="16">
        <v>2443</v>
      </c>
      <c r="H481" s="16">
        <v>107</v>
      </c>
      <c r="I481" s="16">
        <v>-131</v>
      </c>
    </row>
    <row r="482" spans="1:9" x14ac:dyDescent="0.35">
      <c r="A482" s="16" t="s">
        <v>363</v>
      </c>
      <c r="B482" s="16">
        <v>11522</v>
      </c>
      <c r="C482" s="16">
        <v>11137</v>
      </c>
      <c r="D482" s="16">
        <v>1</v>
      </c>
      <c r="E482" s="16">
        <v>10</v>
      </c>
      <c r="F482" s="16">
        <v>11533</v>
      </c>
      <c r="G482" s="16">
        <v>11148</v>
      </c>
      <c r="H482" s="16">
        <v>283</v>
      </c>
      <c r="I482" s="16">
        <v>102</v>
      </c>
    </row>
    <row r="483" spans="1:9" x14ac:dyDescent="0.35">
      <c r="A483" s="16" t="s">
        <v>364</v>
      </c>
      <c r="B483" s="16">
        <v>12290</v>
      </c>
      <c r="C483" s="16">
        <v>12184</v>
      </c>
      <c r="D483" s="16">
        <v>0</v>
      </c>
      <c r="E483" s="16">
        <v>10</v>
      </c>
      <c r="F483" s="16">
        <v>12300</v>
      </c>
      <c r="G483" s="16">
        <v>12194</v>
      </c>
      <c r="H483" s="16">
        <v>73</v>
      </c>
      <c r="I483" s="16">
        <v>33</v>
      </c>
    </row>
    <row r="484" spans="1:9" x14ac:dyDescent="0.35">
      <c r="A484" s="16" t="s">
        <v>365</v>
      </c>
      <c r="B484" s="16">
        <v>-1708</v>
      </c>
      <c r="C484" s="16">
        <v>-2664</v>
      </c>
      <c r="D484" s="16">
        <v>1</v>
      </c>
      <c r="E484" s="16">
        <v>10</v>
      </c>
      <c r="F484" s="16">
        <v>-1697</v>
      </c>
      <c r="G484" s="16">
        <v>-2653</v>
      </c>
      <c r="H484" s="16">
        <v>1061</v>
      </c>
      <c r="I484" s="16">
        <v>-105</v>
      </c>
    </row>
    <row r="485" spans="1:9" x14ac:dyDescent="0.35">
      <c r="A485" s="16" t="s">
        <v>366</v>
      </c>
      <c r="B485" s="16">
        <v>4876</v>
      </c>
      <c r="C485" s="16">
        <v>4502</v>
      </c>
      <c r="D485" s="16">
        <v>1</v>
      </c>
      <c r="E485" s="16">
        <v>10</v>
      </c>
      <c r="F485" s="16">
        <v>4887</v>
      </c>
      <c r="G485" s="16">
        <v>4513</v>
      </c>
      <c r="H485" s="16">
        <v>461</v>
      </c>
      <c r="I485" s="16">
        <v>-87</v>
      </c>
    </row>
    <row r="486" spans="1:9" x14ac:dyDescent="0.35">
      <c r="A486" s="16" t="s">
        <v>367</v>
      </c>
      <c r="B486" s="16">
        <v>13703</v>
      </c>
      <c r="C486" s="16">
        <v>13467</v>
      </c>
      <c r="D486" s="16">
        <v>1</v>
      </c>
      <c r="E486" s="16">
        <v>10</v>
      </c>
      <c r="F486" s="16">
        <v>13714</v>
      </c>
      <c r="G486" s="16">
        <v>13478</v>
      </c>
      <c r="H486" s="16">
        <v>263</v>
      </c>
      <c r="I486" s="16">
        <v>-27</v>
      </c>
    </row>
    <row r="487" spans="1:9" x14ac:dyDescent="0.35">
      <c r="A487" s="16" t="s">
        <v>368</v>
      </c>
      <c r="B487" s="16">
        <v>8582</v>
      </c>
      <c r="C487" s="16">
        <v>8124</v>
      </c>
      <c r="D487" s="16">
        <v>-2</v>
      </c>
      <c r="E487" s="16">
        <v>10</v>
      </c>
      <c r="F487" s="16">
        <v>8590</v>
      </c>
      <c r="G487" s="16">
        <v>8132</v>
      </c>
      <c r="H487" s="16">
        <v>195</v>
      </c>
      <c r="I487" s="16">
        <v>263</v>
      </c>
    </row>
    <row r="488" spans="1:9" x14ac:dyDescent="0.35">
      <c r="A488" s="16" t="s">
        <v>369</v>
      </c>
      <c r="B488" s="16">
        <v>25545</v>
      </c>
      <c r="C488" s="16">
        <v>25260</v>
      </c>
      <c r="D488" s="16">
        <v>-1</v>
      </c>
      <c r="E488" s="16">
        <v>10</v>
      </c>
      <c r="F488" s="16">
        <v>25554</v>
      </c>
      <c r="G488" s="16">
        <v>25269</v>
      </c>
      <c r="H488" s="16">
        <v>298</v>
      </c>
      <c r="I488" s="16">
        <v>-13</v>
      </c>
    </row>
    <row r="489" spans="1:9" x14ac:dyDescent="0.35">
      <c r="A489" s="16" t="s">
        <v>370</v>
      </c>
      <c r="B489" s="16">
        <v>23127</v>
      </c>
      <c r="C489" s="16">
        <v>22361</v>
      </c>
      <c r="D489" s="16">
        <v>0</v>
      </c>
      <c r="E489" s="16">
        <v>10</v>
      </c>
      <c r="F489" s="16">
        <v>23137</v>
      </c>
      <c r="G489" s="16">
        <v>22371</v>
      </c>
      <c r="H489" s="16">
        <v>1045</v>
      </c>
      <c r="I489" s="16">
        <v>-279</v>
      </c>
    </row>
    <row r="490" spans="1:9" x14ac:dyDescent="0.35">
      <c r="A490" s="16" t="s">
        <v>371</v>
      </c>
      <c r="B490" s="16">
        <v>-20906</v>
      </c>
      <c r="C490" s="16">
        <v>-21208</v>
      </c>
      <c r="D490" s="16">
        <v>-2</v>
      </c>
      <c r="E490" s="16">
        <v>10</v>
      </c>
      <c r="F490" s="16">
        <v>-20898</v>
      </c>
      <c r="G490" s="16">
        <v>-21200</v>
      </c>
      <c r="H490" s="16">
        <v>322</v>
      </c>
      <c r="I490" s="16">
        <v>-20</v>
      </c>
    </row>
    <row r="491" spans="1:9" x14ac:dyDescent="0.35">
      <c r="A491" s="16" t="s">
        <v>372</v>
      </c>
      <c r="B491" s="16">
        <v>6752</v>
      </c>
      <c r="C491" s="16">
        <v>6482</v>
      </c>
      <c r="D491" s="16">
        <v>2</v>
      </c>
      <c r="E491" s="16">
        <v>10</v>
      </c>
      <c r="F491" s="16">
        <v>6764</v>
      </c>
      <c r="G491" s="16">
        <v>6494</v>
      </c>
      <c r="H491" s="16">
        <v>283</v>
      </c>
      <c r="I491" s="16">
        <v>-13</v>
      </c>
    </row>
    <row r="492" spans="1:9" x14ac:dyDescent="0.35">
      <c r="A492" s="16" t="s">
        <v>373</v>
      </c>
      <c r="B492" s="16">
        <v>25045</v>
      </c>
      <c r="C492" s="16">
        <v>24508</v>
      </c>
      <c r="D492" s="16">
        <v>4</v>
      </c>
      <c r="E492" s="16">
        <v>10</v>
      </c>
      <c r="F492" s="16">
        <v>25059</v>
      </c>
      <c r="G492" s="16">
        <v>24522</v>
      </c>
      <c r="H492" s="16">
        <v>558</v>
      </c>
      <c r="I492" s="16">
        <v>-21</v>
      </c>
    </row>
    <row r="493" spans="1:9" x14ac:dyDescent="0.35">
      <c r="A493" s="16" t="s">
        <v>374</v>
      </c>
      <c r="B493" s="16">
        <v>18756</v>
      </c>
      <c r="C493" s="16">
        <v>18690</v>
      </c>
      <c r="D493" s="16">
        <v>-7</v>
      </c>
      <c r="E493" s="16">
        <v>-114</v>
      </c>
      <c r="F493" s="16">
        <v>18635</v>
      </c>
      <c r="G493" s="16">
        <v>18569</v>
      </c>
      <c r="H493" s="16">
        <v>54</v>
      </c>
      <c r="I493" s="16">
        <v>12</v>
      </c>
    </row>
    <row r="494" spans="1:9" x14ac:dyDescent="0.35">
      <c r="A494" s="16" t="s">
        <v>375</v>
      </c>
      <c r="B494" s="16">
        <v>17022</v>
      </c>
      <c r="C494" s="16">
        <v>17331</v>
      </c>
      <c r="D494" s="16">
        <v>-1</v>
      </c>
      <c r="E494" s="16">
        <v>-114</v>
      </c>
      <c r="F494" s="16">
        <v>16907</v>
      </c>
      <c r="G494" s="16">
        <v>17216</v>
      </c>
      <c r="H494" s="16">
        <v>-301</v>
      </c>
      <c r="I494" s="16">
        <v>-8</v>
      </c>
    </row>
    <row r="495" spans="1:9" x14ac:dyDescent="0.35">
      <c r="A495" s="16" t="s">
        <v>376</v>
      </c>
      <c r="B495" s="16">
        <v>20069</v>
      </c>
      <c r="C495" s="16">
        <v>19987</v>
      </c>
      <c r="D495" s="16">
        <v>-1</v>
      </c>
      <c r="E495" s="16">
        <v>-113</v>
      </c>
      <c r="F495" s="16">
        <v>19955</v>
      </c>
      <c r="G495" s="16">
        <v>19873</v>
      </c>
      <c r="H495" s="16">
        <v>97</v>
      </c>
      <c r="I495" s="16">
        <v>-15</v>
      </c>
    </row>
    <row r="496" spans="1:9" x14ac:dyDescent="0.35">
      <c r="A496" s="16" t="s">
        <v>377</v>
      </c>
      <c r="B496" s="16">
        <v>10021</v>
      </c>
      <c r="C496" s="16">
        <v>10062</v>
      </c>
      <c r="D496" s="16">
        <v>-2</v>
      </c>
      <c r="E496" s="16">
        <v>-114</v>
      </c>
      <c r="F496" s="16">
        <v>9905</v>
      </c>
      <c r="G496" s="16">
        <v>9946</v>
      </c>
      <c r="H496" s="16">
        <v>4</v>
      </c>
      <c r="I496" s="16">
        <v>-45</v>
      </c>
    </row>
    <row r="497" spans="1:9" x14ac:dyDescent="0.35">
      <c r="A497" s="16" t="s">
        <v>378</v>
      </c>
      <c r="B497" s="16">
        <v>6104</v>
      </c>
      <c r="C497" s="16">
        <v>6130</v>
      </c>
      <c r="D497" s="16">
        <v>-1</v>
      </c>
      <c r="E497" s="16">
        <v>-114</v>
      </c>
      <c r="F497" s="16">
        <v>5989</v>
      </c>
      <c r="G497" s="16">
        <v>6015</v>
      </c>
      <c r="H497" s="16">
        <v>-26</v>
      </c>
      <c r="I497" s="16">
        <v>0</v>
      </c>
    </row>
    <row r="498" spans="1:9" x14ac:dyDescent="0.35">
      <c r="A498" s="16" t="s">
        <v>379</v>
      </c>
      <c r="B498" s="16">
        <v>15145</v>
      </c>
      <c r="C498" s="16">
        <v>15242</v>
      </c>
      <c r="D498" s="16">
        <v>0</v>
      </c>
      <c r="E498" s="16">
        <v>-113</v>
      </c>
      <c r="F498" s="16">
        <v>15032</v>
      </c>
      <c r="G498" s="16">
        <v>15129</v>
      </c>
      <c r="H498" s="16">
        <v>-79</v>
      </c>
      <c r="I498" s="16">
        <v>-18</v>
      </c>
    </row>
    <row r="499" spans="1:9" x14ac:dyDescent="0.35">
      <c r="A499" s="16" t="s">
        <v>380</v>
      </c>
      <c r="B499" s="16">
        <v>18195</v>
      </c>
      <c r="C499" s="16">
        <v>18131</v>
      </c>
      <c r="D499" s="16">
        <v>1</v>
      </c>
      <c r="E499" s="16">
        <v>-114</v>
      </c>
      <c r="F499" s="16">
        <v>18082</v>
      </c>
      <c r="G499" s="16">
        <v>18018</v>
      </c>
      <c r="H499" s="16">
        <v>92</v>
      </c>
      <c r="I499" s="16">
        <v>-28</v>
      </c>
    </row>
    <row r="500" spans="1:9" x14ac:dyDescent="0.35">
      <c r="A500" s="16" t="s">
        <v>381</v>
      </c>
      <c r="B500" s="16">
        <v>17405</v>
      </c>
      <c r="C500" s="16">
        <v>17040</v>
      </c>
      <c r="D500" s="16">
        <v>-2</v>
      </c>
      <c r="E500" s="16">
        <v>-114</v>
      </c>
      <c r="F500" s="16">
        <v>17289</v>
      </c>
      <c r="G500" s="16">
        <v>16924</v>
      </c>
      <c r="H500" s="16">
        <v>386</v>
      </c>
      <c r="I500" s="16">
        <v>-21</v>
      </c>
    </row>
    <row r="501" spans="1:9" x14ac:dyDescent="0.35">
      <c r="A501" s="16" t="s">
        <v>382</v>
      </c>
      <c r="B501" s="16">
        <v>18657</v>
      </c>
      <c r="C501" s="16">
        <v>17026</v>
      </c>
      <c r="D501" s="16">
        <v>-1</v>
      </c>
      <c r="E501" s="16">
        <v>-113</v>
      </c>
      <c r="F501" s="16">
        <v>18543</v>
      </c>
      <c r="G501" s="16">
        <v>16912</v>
      </c>
      <c r="H501" s="16">
        <v>1639</v>
      </c>
      <c r="I501" s="16">
        <v>-8</v>
      </c>
    </row>
    <row r="502" spans="1:9" x14ac:dyDescent="0.35">
      <c r="A502" s="16" t="s">
        <v>383</v>
      </c>
      <c r="B502" s="16">
        <v>-19510</v>
      </c>
      <c r="C502" s="16">
        <v>-20300</v>
      </c>
      <c r="D502" s="16">
        <v>0</v>
      </c>
      <c r="E502" s="16">
        <v>-113</v>
      </c>
      <c r="F502" s="16">
        <v>-19623</v>
      </c>
      <c r="G502" s="16">
        <v>-20413</v>
      </c>
      <c r="H502" s="16">
        <v>810</v>
      </c>
      <c r="I502" s="16">
        <v>-20</v>
      </c>
    </row>
    <row r="503" spans="1:9" x14ac:dyDescent="0.35">
      <c r="A503" s="16" t="s">
        <v>384</v>
      </c>
      <c r="B503" s="16">
        <v>8623</v>
      </c>
      <c r="C503" s="16">
        <v>7159</v>
      </c>
      <c r="D503" s="16">
        <v>0</v>
      </c>
      <c r="E503" s="16">
        <v>-113</v>
      </c>
      <c r="F503" s="16">
        <v>8510</v>
      </c>
      <c r="G503" s="16">
        <v>7046</v>
      </c>
      <c r="H503" s="16">
        <v>1472</v>
      </c>
      <c r="I503" s="16">
        <v>-8</v>
      </c>
    </row>
    <row r="504" spans="1:9" x14ac:dyDescent="0.35">
      <c r="A504" s="16" t="s">
        <v>385</v>
      </c>
      <c r="B504" s="16">
        <v>28289</v>
      </c>
      <c r="C504" s="16">
        <v>25282</v>
      </c>
      <c r="D504" s="16">
        <v>-1</v>
      </c>
      <c r="E504" s="16">
        <v>-113</v>
      </c>
      <c r="F504" s="16">
        <v>28175</v>
      </c>
      <c r="G504" s="16">
        <v>25168</v>
      </c>
      <c r="H504" s="16">
        <v>3040</v>
      </c>
      <c r="I504" s="16">
        <v>-33</v>
      </c>
    </row>
    <row r="505" spans="1:9" x14ac:dyDescent="0.35">
      <c r="A505" s="16" t="s">
        <v>386</v>
      </c>
      <c r="B505" s="16">
        <v>18364</v>
      </c>
      <c r="C505" s="16">
        <v>18665</v>
      </c>
      <c r="D505" s="16">
        <v>0</v>
      </c>
      <c r="E505" s="16">
        <v>-21</v>
      </c>
      <c r="F505" s="16">
        <v>18343</v>
      </c>
      <c r="G505" s="16">
        <v>18644</v>
      </c>
      <c r="H505" s="16">
        <v>-303</v>
      </c>
      <c r="I505" s="16">
        <v>2</v>
      </c>
    </row>
    <row r="506" spans="1:9" x14ac:dyDescent="0.35">
      <c r="A506" s="16" t="s">
        <v>387</v>
      </c>
      <c r="B506" s="16">
        <v>24571</v>
      </c>
      <c r="C506" s="16">
        <v>24682</v>
      </c>
      <c r="D506" s="16">
        <v>0</v>
      </c>
      <c r="E506" s="16">
        <v>-21</v>
      </c>
      <c r="F506" s="16">
        <v>24550</v>
      </c>
      <c r="G506" s="16">
        <v>24661</v>
      </c>
      <c r="H506" s="16">
        <v>-83</v>
      </c>
      <c r="I506" s="16">
        <v>-28</v>
      </c>
    </row>
    <row r="507" spans="1:9" x14ac:dyDescent="0.35">
      <c r="A507" s="16" t="s">
        <v>388</v>
      </c>
      <c r="B507" s="16">
        <v>14469</v>
      </c>
      <c r="C507" s="16">
        <v>14739</v>
      </c>
      <c r="D507" s="16">
        <v>1</v>
      </c>
      <c r="E507" s="16">
        <v>-22</v>
      </c>
      <c r="F507" s="16">
        <v>14448</v>
      </c>
      <c r="G507" s="16">
        <v>14718</v>
      </c>
      <c r="H507" s="16">
        <v>-262</v>
      </c>
      <c r="I507" s="16">
        <v>-8</v>
      </c>
    </row>
    <row r="508" spans="1:9" x14ac:dyDescent="0.35">
      <c r="A508" s="16" t="s">
        <v>389</v>
      </c>
      <c r="B508" s="16">
        <v>29069</v>
      </c>
      <c r="C508" s="16">
        <v>29097</v>
      </c>
      <c r="D508" s="16">
        <v>1</v>
      </c>
      <c r="E508" s="16">
        <v>-21</v>
      </c>
      <c r="F508" s="16">
        <v>29049</v>
      </c>
      <c r="G508" s="16">
        <v>29077</v>
      </c>
      <c r="H508" s="16">
        <v>-20</v>
      </c>
      <c r="I508" s="16">
        <v>-8</v>
      </c>
    </row>
    <row r="509" spans="1:9" x14ac:dyDescent="0.35">
      <c r="A509" s="16" t="s">
        <v>390</v>
      </c>
      <c r="B509" s="16">
        <v>11049</v>
      </c>
      <c r="C509" s="16">
        <v>10515</v>
      </c>
      <c r="D509" s="16">
        <v>-1</v>
      </c>
      <c r="E509" s="16">
        <v>-21</v>
      </c>
      <c r="F509" s="16">
        <v>11027</v>
      </c>
      <c r="G509" s="16">
        <v>10493</v>
      </c>
      <c r="H509" s="16">
        <v>542</v>
      </c>
      <c r="I509" s="16">
        <v>-8</v>
      </c>
    </row>
    <row r="510" spans="1:9" x14ac:dyDescent="0.35">
      <c r="A510" s="16" t="s">
        <v>391</v>
      </c>
      <c r="B510" s="16">
        <v>13248</v>
      </c>
      <c r="C510" s="16">
        <v>13268</v>
      </c>
      <c r="D510" s="16">
        <v>0</v>
      </c>
      <c r="E510" s="16">
        <v>-22</v>
      </c>
      <c r="F510" s="16">
        <v>13226</v>
      </c>
      <c r="G510" s="16">
        <v>13246</v>
      </c>
      <c r="H510" s="16">
        <v>-12</v>
      </c>
      <c r="I510" s="16">
        <v>-8</v>
      </c>
    </row>
    <row r="511" spans="1:9" x14ac:dyDescent="0.35">
      <c r="A511" s="16" t="s">
        <v>392</v>
      </c>
      <c r="B511" s="16">
        <v>19745</v>
      </c>
      <c r="C511" s="16">
        <v>19434</v>
      </c>
      <c r="D511" s="16">
        <v>1</v>
      </c>
      <c r="E511" s="16">
        <v>-21</v>
      </c>
      <c r="F511" s="16">
        <v>19725</v>
      </c>
      <c r="G511" s="16">
        <v>19414</v>
      </c>
      <c r="H511" s="16">
        <v>319</v>
      </c>
      <c r="I511" s="16">
        <v>-8</v>
      </c>
    </row>
    <row r="512" spans="1:9" x14ac:dyDescent="0.35">
      <c r="A512" s="16" t="s">
        <v>393</v>
      </c>
      <c r="B512" s="16">
        <v>16330</v>
      </c>
      <c r="C512" s="16">
        <v>15741</v>
      </c>
      <c r="D512" s="16">
        <v>-2</v>
      </c>
      <c r="E512" s="16">
        <v>-21</v>
      </c>
      <c r="F512" s="16">
        <v>16307</v>
      </c>
      <c r="G512" s="16">
        <v>15718</v>
      </c>
      <c r="H512" s="16">
        <v>597</v>
      </c>
      <c r="I512" s="16">
        <v>-8</v>
      </c>
    </row>
    <row r="513" spans="1:9" x14ac:dyDescent="0.35">
      <c r="A513" s="16" t="s">
        <v>394</v>
      </c>
      <c r="B513" s="16">
        <v>19414</v>
      </c>
      <c r="C513" s="16">
        <v>18267</v>
      </c>
      <c r="D513" s="16">
        <v>0</v>
      </c>
      <c r="E513" s="16">
        <v>-22</v>
      </c>
      <c r="F513" s="16">
        <v>19392</v>
      </c>
      <c r="G513" s="16">
        <v>18245</v>
      </c>
      <c r="H513" s="16">
        <v>1165</v>
      </c>
      <c r="I513" s="16">
        <v>-18</v>
      </c>
    </row>
    <row r="514" spans="1:9" x14ac:dyDescent="0.35">
      <c r="A514" s="16" t="s">
        <v>395</v>
      </c>
      <c r="B514" s="16">
        <v>-15230</v>
      </c>
      <c r="C514" s="16">
        <v>-16018</v>
      </c>
      <c r="D514" s="16">
        <v>1</v>
      </c>
      <c r="E514" s="16">
        <v>-21</v>
      </c>
      <c r="F514" s="16">
        <v>-15250</v>
      </c>
      <c r="G514" s="16">
        <v>-16038</v>
      </c>
      <c r="H514" s="16">
        <v>791</v>
      </c>
      <c r="I514" s="16">
        <v>-3</v>
      </c>
    </row>
    <row r="515" spans="1:9" x14ac:dyDescent="0.35">
      <c r="A515" s="16" t="s">
        <v>396</v>
      </c>
      <c r="B515" s="16">
        <v>8438</v>
      </c>
      <c r="C515" s="16">
        <v>6296</v>
      </c>
      <c r="D515" s="16">
        <v>-2</v>
      </c>
      <c r="E515" s="16">
        <v>-21</v>
      </c>
      <c r="F515" s="16">
        <v>8415</v>
      </c>
      <c r="G515" s="16">
        <v>6273</v>
      </c>
      <c r="H515" s="16">
        <v>2150</v>
      </c>
      <c r="I515" s="16">
        <v>-8</v>
      </c>
    </row>
    <row r="516" spans="1:9" x14ac:dyDescent="0.35">
      <c r="A516" s="16" t="s">
        <v>397</v>
      </c>
      <c r="B516" s="16">
        <v>21019</v>
      </c>
      <c r="C516" s="16">
        <v>19069</v>
      </c>
      <c r="D516" s="16">
        <v>0</v>
      </c>
      <c r="E516" s="16">
        <v>-21</v>
      </c>
      <c r="F516" s="16">
        <v>20998</v>
      </c>
      <c r="G516" s="16">
        <v>19048</v>
      </c>
      <c r="H516" s="16">
        <v>2011</v>
      </c>
      <c r="I516" s="16">
        <v>-61</v>
      </c>
    </row>
    <row r="517" spans="1:9" x14ac:dyDescent="0.35">
      <c r="A517" s="16" t="s">
        <v>398</v>
      </c>
      <c r="B517" s="16">
        <v>15811</v>
      </c>
      <c r="C517" s="16">
        <v>14799</v>
      </c>
      <c r="D517" s="16">
        <v>-1</v>
      </c>
      <c r="E517" s="16">
        <v>-105</v>
      </c>
      <c r="F517" s="16">
        <v>15705</v>
      </c>
      <c r="G517" s="16">
        <v>14693</v>
      </c>
      <c r="H517" s="16">
        <v>1030</v>
      </c>
      <c r="I517" s="16">
        <v>-18</v>
      </c>
    </row>
    <row r="518" spans="1:9" x14ac:dyDescent="0.35">
      <c r="A518" s="16" t="s">
        <v>399</v>
      </c>
      <c r="B518" s="16">
        <v>24047</v>
      </c>
      <c r="C518" s="16">
        <v>24318</v>
      </c>
      <c r="D518" s="16">
        <v>2</v>
      </c>
      <c r="E518" s="16">
        <v>-105</v>
      </c>
      <c r="F518" s="16">
        <v>23944</v>
      </c>
      <c r="G518" s="16">
        <v>24215</v>
      </c>
      <c r="H518" s="16">
        <v>-263</v>
      </c>
      <c r="I518" s="16">
        <v>-8</v>
      </c>
    </row>
    <row r="519" spans="1:9" x14ac:dyDescent="0.35">
      <c r="A519" s="16" t="s">
        <v>400</v>
      </c>
      <c r="B519" s="16">
        <v>15688</v>
      </c>
      <c r="C519" s="16">
        <v>15810</v>
      </c>
      <c r="D519" s="16">
        <v>0</v>
      </c>
      <c r="E519" s="16">
        <v>-105</v>
      </c>
      <c r="F519" s="16">
        <v>15583</v>
      </c>
      <c r="G519" s="16">
        <v>15705</v>
      </c>
      <c r="H519" s="16">
        <v>-111</v>
      </c>
      <c r="I519" s="16">
        <v>-11</v>
      </c>
    </row>
    <row r="520" spans="1:9" x14ac:dyDescent="0.35">
      <c r="A520" s="16" t="s">
        <v>401</v>
      </c>
      <c r="B520" s="16">
        <v>5976</v>
      </c>
      <c r="C520" s="16">
        <v>5884</v>
      </c>
      <c r="D520" s="16">
        <v>0</v>
      </c>
      <c r="E520" s="16">
        <v>-105</v>
      </c>
      <c r="F520" s="16">
        <v>5871</v>
      </c>
      <c r="G520" s="16">
        <v>5779</v>
      </c>
      <c r="H520" s="16">
        <v>110</v>
      </c>
      <c r="I520" s="16">
        <v>-18</v>
      </c>
    </row>
    <row r="521" spans="1:9" x14ac:dyDescent="0.35">
      <c r="A521" s="16" t="s">
        <v>402</v>
      </c>
      <c r="B521" s="16">
        <v>11133</v>
      </c>
      <c r="C521" s="16">
        <v>11354</v>
      </c>
      <c r="D521" s="16">
        <v>0</v>
      </c>
      <c r="E521" s="16">
        <v>-105</v>
      </c>
      <c r="F521" s="16">
        <v>11028</v>
      </c>
      <c r="G521" s="16">
        <v>11249</v>
      </c>
      <c r="H521" s="16">
        <v>-213</v>
      </c>
      <c r="I521" s="16">
        <v>-8</v>
      </c>
    </row>
    <row r="522" spans="1:9" x14ac:dyDescent="0.35">
      <c r="A522" s="16" t="s">
        <v>403</v>
      </c>
      <c r="B522" s="16">
        <v>15872</v>
      </c>
      <c r="C522" s="16">
        <v>16105</v>
      </c>
      <c r="D522" s="16">
        <v>0</v>
      </c>
      <c r="E522" s="16">
        <v>-105</v>
      </c>
      <c r="F522" s="16">
        <v>15767</v>
      </c>
      <c r="G522" s="16">
        <v>16000</v>
      </c>
      <c r="H522" s="16">
        <v>-225</v>
      </c>
      <c r="I522" s="16">
        <v>-8</v>
      </c>
    </row>
    <row r="523" spans="1:9" x14ac:dyDescent="0.35">
      <c r="A523" s="16" t="s">
        <v>404</v>
      </c>
      <c r="B523" s="16">
        <v>21686</v>
      </c>
      <c r="C523" s="16">
        <v>20548</v>
      </c>
      <c r="D523" s="16">
        <v>1</v>
      </c>
      <c r="E523" s="16">
        <v>-105</v>
      </c>
      <c r="F523" s="16">
        <v>21581</v>
      </c>
      <c r="G523" s="16">
        <v>20443</v>
      </c>
      <c r="H523" s="16">
        <v>1146</v>
      </c>
      <c r="I523" s="16">
        <v>-8</v>
      </c>
    </row>
    <row r="524" spans="1:9" x14ac:dyDescent="0.35">
      <c r="A524" s="16" t="s">
        <v>405</v>
      </c>
      <c r="B524" s="16">
        <v>13583</v>
      </c>
      <c r="C524" s="16">
        <v>13127</v>
      </c>
      <c r="D524" s="16">
        <v>-1</v>
      </c>
      <c r="E524" s="16">
        <v>-105</v>
      </c>
      <c r="F524" s="16">
        <v>13477</v>
      </c>
      <c r="G524" s="16">
        <v>13022</v>
      </c>
      <c r="H524" s="16">
        <v>475</v>
      </c>
      <c r="I524" s="16">
        <v>-19</v>
      </c>
    </row>
    <row r="525" spans="1:9" x14ac:dyDescent="0.35">
      <c r="A525" s="16" t="s">
        <v>406</v>
      </c>
      <c r="B525" s="16">
        <v>14531</v>
      </c>
      <c r="C525" s="16">
        <v>14025</v>
      </c>
      <c r="D525" s="16">
        <v>-1</v>
      </c>
      <c r="E525" s="16">
        <v>-105</v>
      </c>
      <c r="F525" s="16">
        <v>14425</v>
      </c>
      <c r="G525" s="16">
        <v>13919</v>
      </c>
      <c r="H525" s="16">
        <v>524</v>
      </c>
      <c r="I525" s="16">
        <v>-18</v>
      </c>
    </row>
    <row r="526" spans="1:9" x14ac:dyDescent="0.35">
      <c r="A526" s="16" t="s">
        <v>407</v>
      </c>
      <c r="B526" s="16">
        <v>-39812</v>
      </c>
      <c r="C526" s="16">
        <v>-40498</v>
      </c>
      <c r="D526" s="16">
        <v>0</v>
      </c>
      <c r="E526" s="16">
        <v>-105</v>
      </c>
      <c r="F526" s="16">
        <v>-39917</v>
      </c>
      <c r="G526" s="16">
        <v>-40603</v>
      </c>
      <c r="H526" s="16">
        <v>694</v>
      </c>
      <c r="I526" s="16">
        <v>-8</v>
      </c>
    </row>
    <row r="527" spans="1:9" x14ac:dyDescent="0.35">
      <c r="A527" s="16" t="s">
        <v>408</v>
      </c>
      <c r="B527" s="16">
        <v>9381</v>
      </c>
      <c r="C527" s="16">
        <v>7026</v>
      </c>
      <c r="D527" s="16">
        <v>-1</v>
      </c>
      <c r="E527" s="16">
        <v>-105</v>
      </c>
      <c r="F527" s="16">
        <v>9275</v>
      </c>
      <c r="G527" s="16">
        <v>6920</v>
      </c>
      <c r="H527" s="16">
        <v>2363</v>
      </c>
      <c r="I527" s="16">
        <v>-8</v>
      </c>
    </row>
    <row r="528" spans="1:9" x14ac:dyDescent="0.35">
      <c r="A528" s="16" t="s">
        <v>409</v>
      </c>
      <c r="B528" s="16">
        <v>27985</v>
      </c>
      <c r="C528" s="16">
        <v>26344</v>
      </c>
      <c r="D528" s="16">
        <v>0</v>
      </c>
      <c r="E528" s="16">
        <v>-106</v>
      </c>
      <c r="F528" s="16">
        <v>27879</v>
      </c>
      <c r="G528" s="16">
        <v>26238</v>
      </c>
      <c r="H528" s="16">
        <v>1654</v>
      </c>
      <c r="I528" s="16">
        <v>-13</v>
      </c>
    </row>
    <row r="529" spans="1:9" x14ac:dyDescent="0.35">
      <c r="A529" s="16" t="s">
        <v>410</v>
      </c>
      <c r="B529" s="16">
        <v>15543</v>
      </c>
      <c r="C529" s="16">
        <v>16121</v>
      </c>
      <c r="D529" s="16">
        <v>1</v>
      </c>
      <c r="E529" s="16">
        <v>-105</v>
      </c>
      <c r="F529" s="16">
        <v>15439</v>
      </c>
      <c r="G529" s="16">
        <v>16017</v>
      </c>
      <c r="H529" s="16">
        <v>-584</v>
      </c>
      <c r="I529" s="16">
        <v>6</v>
      </c>
    </row>
    <row r="530" spans="1:9" x14ac:dyDescent="0.35">
      <c r="A530" s="16" t="s">
        <v>411</v>
      </c>
      <c r="B530" s="16">
        <v>25312</v>
      </c>
      <c r="C530" s="16">
        <v>26135</v>
      </c>
      <c r="D530" s="16">
        <v>-1</v>
      </c>
      <c r="E530" s="16">
        <v>-105</v>
      </c>
      <c r="F530" s="16">
        <v>25208</v>
      </c>
      <c r="G530" s="16">
        <v>26031</v>
      </c>
      <c r="H530" s="16">
        <v>-790</v>
      </c>
      <c r="I530" s="16">
        <v>-33</v>
      </c>
    </row>
    <row r="531" spans="1:9" x14ac:dyDescent="0.35">
      <c r="A531" s="16" t="s">
        <v>671</v>
      </c>
      <c r="B531" s="16">
        <v>19187</v>
      </c>
      <c r="C531" s="16">
        <v>19473</v>
      </c>
      <c r="D531" s="16">
        <v>0</v>
      </c>
      <c r="E531" s="16">
        <v>-105</v>
      </c>
      <c r="F531" s="16">
        <v>19083</v>
      </c>
      <c r="G531" s="16">
        <v>19369</v>
      </c>
      <c r="H531" s="16">
        <v>-277</v>
      </c>
      <c r="I531" s="16">
        <v>-9</v>
      </c>
    </row>
  </sheetData>
  <phoneticPr fontId="5" type="noConversion"/>
  <pageMargins left="0.70866141732283472" right="0.70866141732283472" top="0.74803149606299213" bottom="0.74803149606299213" header="0.31496062992125984" footer="0.31496062992125984"/>
  <pageSetup paperSize="9" scale="10" orientation="portrait" r:id="rId1"/>
  <tableParts count="1">
    <tablePart r:id="rId2"/>
  </tableParts>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3D086D-9A57-440C-A643-5D3737D3557A}">
  <sheetPr codeName="Sheet8">
    <pageSetUpPr fitToPage="1"/>
  </sheetPr>
  <dimension ref="A1:V531"/>
  <sheetViews>
    <sheetView zoomScaleNormal="100" workbookViewId="0"/>
  </sheetViews>
  <sheetFormatPr defaultColWidth="9.453125" defaultRowHeight="15.5" x14ac:dyDescent="0.35"/>
  <cols>
    <col min="1" max="1" width="26.453125" style="12" customWidth="1"/>
    <col min="2" max="7" width="19" style="9" customWidth="1"/>
    <col min="8" max="9" width="17.453125" style="9" customWidth="1"/>
    <col min="10" max="10" width="16.54296875" style="9" customWidth="1"/>
    <col min="11" max="12" width="17.453125" style="9" customWidth="1"/>
    <col min="13" max="13" width="16.54296875" style="9" customWidth="1"/>
    <col min="14" max="14" width="18" style="9" customWidth="1"/>
    <col min="15" max="16" width="19" style="9" customWidth="1"/>
    <col min="17" max="17" width="20.453125" style="9" customWidth="1"/>
    <col min="18" max="16384" width="9.453125" style="9"/>
  </cols>
  <sheetData>
    <row r="1" spans="1:22" ht="17.5" customHeight="1" x14ac:dyDescent="0.4">
      <c r="A1" s="3" t="s">
        <v>1694</v>
      </c>
      <c r="B1" s="5"/>
      <c r="C1" s="28"/>
    </row>
    <row r="2" spans="1:22" ht="17.5" customHeight="1" x14ac:dyDescent="0.35">
      <c r="A2" s="12" t="s">
        <v>1075</v>
      </c>
      <c r="B2" s="5"/>
      <c r="C2" s="28"/>
      <c r="N2" s="13"/>
      <c r="O2" s="13"/>
    </row>
    <row r="3" spans="1:22" ht="17.5" customHeight="1" x14ac:dyDescent="0.35">
      <c r="A3" s="12" t="s">
        <v>1076</v>
      </c>
      <c r="B3" s="5"/>
      <c r="C3" s="28"/>
    </row>
    <row r="4" spans="1:22" ht="17.5" customHeight="1" x14ac:dyDescent="0.35">
      <c r="A4" s="12" t="s">
        <v>1078</v>
      </c>
      <c r="B4" s="5"/>
      <c r="C4" s="28"/>
    </row>
    <row r="5" spans="1:22" ht="151.15" customHeight="1" x14ac:dyDescent="0.35">
      <c r="A5" s="101" t="s">
        <v>1079</v>
      </c>
      <c r="B5" s="13" t="s">
        <v>1695</v>
      </c>
      <c r="C5" s="13" t="s">
        <v>1696</v>
      </c>
      <c r="D5" s="13" t="s">
        <v>1697</v>
      </c>
      <c r="E5" s="13" t="s">
        <v>1698</v>
      </c>
      <c r="F5" s="13" t="s">
        <v>1699</v>
      </c>
      <c r="G5" s="13" t="s">
        <v>1700</v>
      </c>
      <c r="H5" s="18" t="s">
        <v>1701</v>
      </c>
      <c r="I5" s="13" t="s">
        <v>1702</v>
      </c>
      <c r="J5" s="13" t="s">
        <v>1703</v>
      </c>
      <c r="K5" s="13" t="s">
        <v>1704</v>
      </c>
      <c r="L5" s="13" t="s">
        <v>1705</v>
      </c>
      <c r="M5" s="13" t="s">
        <v>1706</v>
      </c>
      <c r="N5" s="13" t="s">
        <v>1707</v>
      </c>
      <c r="O5" s="13" t="s">
        <v>1708</v>
      </c>
      <c r="P5" s="13" t="s">
        <v>1709</v>
      </c>
      <c r="Q5" s="13" t="s">
        <v>1710</v>
      </c>
      <c r="R5" s="13"/>
      <c r="S5" s="13"/>
      <c r="T5" s="13"/>
      <c r="U5" s="18"/>
      <c r="V5" s="13"/>
    </row>
    <row r="6" spans="1:22" s="5" customFormat="1" ht="35.15" customHeight="1" x14ac:dyDescent="0.35">
      <c r="A6" s="6" t="s">
        <v>1094</v>
      </c>
      <c r="B6" s="14" t="s">
        <v>1711</v>
      </c>
      <c r="C6" s="14" t="s">
        <v>1712</v>
      </c>
      <c r="D6" s="14" t="s">
        <v>570</v>
      </c>
      <c r="E6" s="14" t="s">
        <v>1713</v>
      </c>
      <c r="F6" s="14" t="s">
        <v>1714</v>
      </c>
      <c r="G6" s="66" t="s">
        <v>1715</v>
      </c>
      <c r="H6" s="14" t="s">
        <v>1716</v>
      </c>
      <c r="I6" s="14" t="s">
        <v>1717</v>
      </c>
      <c r="J6" s="14" t="s">
        <v>1718</v>
      </c>
      <c r="K6" s="14" t="s">
        <v>1719</v>
      </c>
      <c r="L6" s="14" t="s">
        <v>1720</v>
      </c>
      <c r="M6" s="14" t="s">
        <v>1721</v>
      </c>
      <c r="N6" s="14" t="s">
        <v>654</v>
      </c>
      <c r="O6" s="14" t="s">
        <v>1446</v>
      </c>
      <c r="P6" s="14" t="s">
        <v>1722</v>
      </c>
      <c r="Q6" s="14" t="s">
        <v>567</v>
      </c>
    </row>
    <row r="7" spans="1:22" x14ac:dyDescent="0.35">
      <c r="A7" s="12">
        <v>1998</v>
      </c>
      <c r="B7" s="16">
        <v>273232</v>
      </c>
      <c r="C7" s="16">
        <v>86737</v>
      </c>
      <c r="D7" s="16">
        <v>31232</v>
      </c>
      <c r="E7" s="16">
        <v>55381</v>
      </c>
      <c r="F7" s="16">
        <v>51621</v>
      </c>
      <c r="G7" s="16">
        <v>48261</v>
      </c>
      <c r="H7" s="16">
        <v>8030</v>
      </c>
      <c r="I7" s="16">
        <v>22372</v>
      </c>
      <c r="J7" s="16">
        <v>303634</v>
      </c>
      <c r="K7" s="16">
        <v>27883</v>
      </c>
      <c r="L7" s="16">
        <v>-70</v>
      </c>
      <c r="M7" s="16">
        <v>270167</v>
      </c>
      <c r="N7" s="16">
        <v>0</v>
      </c>
      <c r="O7" s="16">
        <v>0</v>
      </c>
      <c r="P7" s="16">
        <v>297980</v>
      </c>
      <c r="Q7" s="16">
        <v>-5654</v>
      </c>
    </row>
    <row r="8" spans="1:22" x14ac:dyDescent="0.35">
      <c r="A8" s="12">
        <v>1999</v>
      </c>
      <c r="B8" s="16">
        <v>282142</v>
      </c>
      <c r="C8" s="16">
        <v>94025</v>
      </c>
      <c r="D8" s="16">
        <v>32924</v>
      </c>
      <c r="E8" s="16">
        <v>55254</v>
      </c>
      <c r="F8" s="16">
        <v>55331</v>
      </c>
      <c r="G8" s="16">
        <v>44608</v>
      </c>
      <c r="H8" s="16">
        <v>8006</v>
      </c>
      <c r="I8" s="16">
        <v>22446</v>
      </c>
      <c r="J8" s="16">
        <v>312594</v>
      </c>
      <c r="K8" s="16">
        <v>25210</v>
      </c>
      <c r="L8" s="16">
        <v>-387</v>
      </c>
      <c r="M8" s="16">
        <v>285286</v>
      </c>
      <c r="N8" s="16">
        <v>0</v>
      </c>
      <c r="O8" s="16">
        <v>0</v>
      </c>
      <c r="P8" s="16">
        <v>310109</v>
      </c>
      <c r="Q8" s="16">
        <v>-2485</v>
      </c>
    </row>
    <row r="9" spans="1:22" x14ac:dyDescent="0.35">
      <c r="A9" s="12">
        <v>2000</v>
      </c>
      <c r="B9" s="16">
        <v>305547</v>
      </c>
      <c r="C9" s="16">
        <v>103118</v>
      </c>
      <c r="D9" s="16">
        <v>33003</v>
      </c>
      <c r="E9" s="16">
        <v>59274</v>
      </c>
      <c r="F9" s="16">
        <v>58509</v>
      </c>
      <c r="G9" s="16">
        <v>51643</v>
      </c>
      <c r="H9" s="16">
        <v>9009</v>
      </c>
      <c r="I9" s="16">
        <v>46078</v>
      </c>
      <c r="J9" s="16">
        <v>360634</v>
      </c>
      <c r="K9" s="16">
        <v>23890</v>
      </c>
      <c r="L9" s="16">
        <v>-251</v>
      </c>
      <c r="M9" s="16">
        <v>297933</v>
      </c>
      <c r="N9" s="16">
        <v>0</v>
      </c>
      <c r="O9" s="16">
        <v>0</v>
      </c>
      <c r="P9" s="16">
        <v>321572</v>
      </c>
      <c r="Q9" s="16">
        <v>-39062</v>
      </c>
      <c r="R9" s="16"/>
    </row>
    <row r="10" spans="1:22" x14ac:dyDescent="0.35">
      <c r="A10" s="12">
        <v>2001</v>
      </c>
      <c r="B10" s="16">
        <v>316517</v>
      </c>
      <c r="C10" s="16">
        <v>111874</v>
      </c>
      <c r="D10" s="16">
        <v>33536</v>
      </c>
      <c r="E10" s="16">
        <v>62973</v>
      </c>
      <c r="F10" s="16">
        <v>60282</v>
      </c>
      <c r="G10" s="16">
        <v>47852</v>
      </c>
      <c r="H10" s="16">
        <v>8611</v>
      </c>
      <c r="I10" s="16">
        <v>24643</v>
      </c>
      <c r="J10" s="16">
        <v>349771</v>
      </c>
      <c r="K10" s="16">
        <v>23132</v>
      </c>
      <c r="L10" s="16">
        <v>-661</v>
      </c>
      <c r="M10" s="16">
        <v>324633</v>
      </c>
      <c r="N10" s="16">
        <v>0</v>
      </c>
      <c r="O10" s="16">
        <v>0</v>
      </c>
      <c r="P10" s="16">
        <v>347104</v>
      </c>
      <c r="Q10" s="16">
        <v>-2667</v>
      </c>
    </row>
    <row r="11" spans="1:22" x14ac:dyDescent="0.35">
      <c r="A11" s="12">
        <v>2002</v>
      </c>
      <c r="B11" s="16">
        <v>315987</v>
      </c>
      <c r="C11" s="16">
        <v>111559</v>
      </c>
      <c r="D11" s="16">
        <v>29035</v>
      </c>
      <c r="E11" s="16">
        <v>63992</v>
      </c>
      <c r="F11" s="16">
        <v>63000</v>
      </c>
      <c r="G11" s="16">
        <v>48401</v>
      </c>
      <c r="H11" s="16">
        <v>6954</v>
      </c>
      <c r="I11" s="16">
        <v>25310</v>
      </c>
      <c r="J11" s="16">
        <v>348251</v>
      </c>
      <c r="K11" s="16">
        <v>19343</v>
      </c>
      <c r="L11" s="16">
        <v>0</v>
      </c>
      <c r="M11" s="16">
        <v>347612</v>
      </c>
      <c r="N11" s="16">
        <v>0</v>
      </c>
      <c r="O11" s="16">
        <v>0</v>
      </c>
      <c r="P11" s="16">
        <v>366955</v>
      </c>
      <c r="Q11" s="16">
        <v>18704</v>
      </c>
    </row>
    <row r="12" spans="1:22" x14ac:dyDescent="0.35">
      <c r="A12" s="12">
        <v>2003</v>
      </c>
      <c r="B12" s="16">
        <v>325138</v>
      </c>
      <c r="C12" s="16">
        <v>116627</v>
      </c>
      <c r="D12" s="16">
        <v>28835</v>
      </c>
      <c r="E12" s="16">
        <v>69360</v>
      </c>
      <c r="F12" s="16">
        <v>67525</v>
      </c>
      <c r="G12" s="16">
        <v>42791</v>
      </c>
      <c r="H12" s="16">
        <v>7335</v>
      </c>
      <c r="I12" s="16">
        <v>25329</v>
      </c>
      <c r="J12" s="16">
        <v>357802</v>
      </c>
      <c r="K12" s="16">
        <v>20348</v>
      </c>
      <c r="L12" s="16">
        <v>-39</v>
      </c>
      <c r="M12" s="16">
        <v>379418</v>
      </c>
      <c r="N12" s="16">
        <v>0</v>
      </c>
      <c r="O12" s="16">
        <v>0</v>
      </c>
      <c r="P12" s="16">
        <v>399727</v>
      </c>
      <c r="Q12" s="16">
        <v>41925</v>
      </c>
    </row>
    <row r="13" spans="1:22" x14ac:dyDescent="0.35">
      <c r="A13" s="12">
        <v>2004</v>
      </c>
      <c r="B13" s="16">
        <v>347514</v>
      </c>
      <c r="C13" s="16">
        <v>125909</v>
      </c>
      <c r="D13" s="16">
        <v>31536</v>
      </c>
      <c r="E13" s="16">
        <v>77026</v>
      </c>
      <c r="F13" s="16">
        <v>71907</v>
      </c>
      <c r="G13" s="16">
        <v>41136</v>
      </c>
      <c r="H13" s="16">
        <v>6855</v>
      </c>
      <c r="I13" s="16">
        <v>25137</v>
      </c>
      <c r="J13" s="16">
        <v>379506</v>
      </c>
      <c r="K13" s="16">
        <v>21027</v>
      </c>
      <c r="L13" s="16">
        <v>0</v>
      </c>
      <c r="M13" s="16">
        <v>400631</v>
      </c>
      <c r="N13" s="16">
        <v>0</v>
      </c>
      <c r="O13" s="16">
        <v>0</v>
      </c>
      <c r="P13" s="16">
        <v>421658</v>
      </c>
      <c r="Q13" s="16">
        <v>42152</v>
      </c>
    </row>
    <row r="14" spans="1:22" x14ac:dyDescent="0.35">
      <c r="A14" s="12">
        <v>2005</v>
      </c>
      <c r="B14" s="16">
        <v>372567</v>
      </c>
      <c r="C14" s="16">
        <v>135213</v>
      </c>
      <c r="D14" s="16">
        <v>38282</v>
      </c>
      <c r="E14" s="16">
        <v>83612</v>
      </c>
      <c r="F14" s="16">
        <v>73012</v>
      </c>
      <c r="G14" s="16">
        <v>42448</v>
      </c>
      <c r="H14" s="16">
        <v>6549</v>
      </c>
      <c r="I14" s="16">
        <v>26341</v>
      </c>
      <c r="J14" s="16">
        <v>405457</v>
      </c>
      <c r="K14" s="16">
        <v>22434</v>
      </c>
      <c r="L14" s="16">
        <v>0</v>
      </c>
      <c r="M14" s="16">
        <v>421021</v>
      </c>
      <c r="N14" s="16">
        <v>0</v>
      </c>
      <c r="O14" s="16">
        <v>0</v>
      </c>
      <c r="P14" s="16">
        <v>443455</v>
      </c>
      <c r="Q14" s="16">
        <v>37998</v>
      </c>
    </row>
    <row r="15" spans="1:22" x14ac:dyDescent="0.35">
      <c r="A15" s="12">
        <v>2006</v>
      </c>
      <c r="B15" s="16">
        <v>401362</v>
      </c>
      <c r="C15" s="16">
        <v>144983</v>
      </c>
      <c r="D15" s="16">
        <v>47616</v>
      </c>
      <c r="E15" s="16">
        <v>87156</v>
      </c>
      <c r="F15" s="16">
        <v>76103</v>
      </c>
      <c r="G15" s="16">
        <v>45504</v>
      </c>
      <c r="H15" s="16">
        <v>6640</v>
      </c>
      <c r="I15" s="16">
        <v>28115</v>
      </c>
      <c r="J15" s="16">
        <v>436117</v>
      </c>
      <c r="K15" s="16">
        <v>25834</v>
      </c>
      <c r="L15" s="16">
        <v>-347</v>
      </c>
      <c r="M15" s="16">
        <v>448131</v>
      </c>
      <c r="N15" s="16">
        <v>0</v>
      </c>
      <c r="O15" s="16">
        <v>0</v>
      </c>
      <c r="P15" s="16">
        <v>473618</v>
      </c>
      <c r="Q15" s="16">
        <v>37501</v>
      </c>
    </row>
    <row r="16" spans="1:22" x14ac:dyDescent="0.35">
      <c r="A16" s="12">
        <v>2007</v>
      </c>
      <c r="B16" s="16">
        <v>422465</v>
      </c>
      <c r="C16" s="16">
        <v>154346</v>
      </c>
      <c r="D16" s="16">
        <v>44528</v>
      </c>
      <c r="E16" s="16">
        <v>96656</v>
      </c>
      <c r="F16" s="16">
        <v>80301</v>
      </c>
      <c r="G16" s="16">
        <v>46634</v>
      </c>
      <c r="H16" s="16">
        <v>8251</v>
      </c>
      <c r="I16" s="16">
        <v>30082</v>
      </c>
      <c r="J16" s="16">
        <v>460798</v>
      </c>
      <c r="K16" s="16">
        <v>25537</v>
      </c>
      <c r="L16" s="16">
        <v>-2340</v>
      </c>
      <c r="M16" s="16">
        <v>470169</v>
      </c>
      <c r="N16" s="16">
        <v>0</v>
      </c>
      <c r="O16" s="16">
        <v>0</v>
      </c>
      <c r="P16" s="16">
        <v>493366</v>
      </c>
      <c r="Q16" s="16">
        <v>32567</v>
      </c>
    </row>
    <row r="17" spans="1:17" x14ac:dyDescent="0.35">
      <c r="A17" s="12">
        <v>2008</v>
      </c>
      <c r="B17" s="16">
        <v>428380</v>
      </c>
      <c r="C17" s="16">
        <v>162758</v>
      </c>
      <c r="D17" s="16">
        <v>47288</v>
      </c>
      <c r="E17" s="16">
        <v>98504</v>
      </c>
      <c r="F17" s="16">
        <v>80709</v>
      </c>
      <c r="G17" s="16">
        <v>39121</v>
      </c>
      <c r="H17" s="16">
        <v>9354</v>
      </c>
      <c r="I17" s="16">
        <v>30556</v>
      </c>
      <c r="J17" s="16">
        <v>468290</v>
      </c>
      <c r="K17" s="16">
        <v>26033</v>
      </c>
      <c r="L17" s="16">
        <v>19714</v>
      </c>
      <c r="M17" s="16">
        <v>544720</v>
      </c>
      <c r="N17" s="16">
        <v>0</v>
      </c>
      <c r="O17" s="16">
        <v>0</v>
      </c>
      <c r="P17" s="16">
        <v>590467</v>
      </c>
      <c r="Q17" s="16">
        <v>122177</v>
      </c>
    </row>
    <row r="18" spans="1:17" x14ac:dyDescent="0.35">
      <c r="A18" s="12">
        <v>2009</v>
      </c>
      <c r="B18" s="16">
        <v>384875</v>
      </c>
      <c r="C18" s="16">
        <v>153101</v>
      </c>
      <c r="D18" s="16">
        <v>36236</v>
      </c>
      <c r="E18" s="16">
        <v>95053</v>
      </c>
      <c r="F18" s="16">
        <v>68637</v>
      </c>
      <c r="G18" s="16">
        <v>31848</v>
      </c>
      <c r="H18" s="16">
        <v>6666</v>
      </c>
      <c r="I18" s="16">
        <v>31282</v>
      </c>
      <c r="J18" s="16">
        <v>422823</v>
      </c>
      <c r="K18" s="16">
        <v>29304</v>
      </c>
      <c r="L18" s="16">
        <v>41809</v>
      </c>
      <c r="M18" s="16">
        <v>548810</v>
      </c>
      <c r="N18" s="16">
        <v>0</v>
      </c>
      <c r="O18" s="16">
        <v>0</v>
      </c>
      <c r="P18" s="16">
        <v>619923</v>
      </c>
      <c r="Q18" s="16">
        <v>197100</v>
      </c>
    </row>
    <row r="19" spans="1:17" x14ac:dyDescent="0.35">
      <c r="A19" s="12">
        <v>2010</v>
      </c>
      <c r="B19" s="16">
        <v>411846</v>
      </c>
      <c r="C19" s="16">
        <v>153237</v>
      </c>
      <c r="D19" s="16">
        <v>42153</v>
      </c>
      <c r="E19" s="16">
        <v>95860</v>
      </c>
      <c r="F19" s="16">
        <v>80865</v>
      </c>
      <c r="G19" s="16">
        <v>39731</v>
      </c>
      <c r="H19" s="16">
        <v>5274</v>
      </c>
      <c r="I19" s="16">
        <v>34063</v>
      </c>
      <c r="J19" s="16">
        <v>451183</v>
      </c>
      <c r="K19" s="16">
        <v>34008</v>
      </c>
      <c r="L19" s="16">
        <v>0</v>
      </c>
      <c r="M19" s="16">
        <v>569599</v>
      </c>
      <c r="N19" s="16">
        <v>0</v>
      </c>
      <c r="O19" s="16">
        <v>0</v>
      </c>
      <c r="P19" s="16">
        <v>603607</v>
      </c>
      <c r="Q19" s="16">
        <v>152424</v>
      </c>
    </row>
    <row r="20" spans="1:17" x14ac:dyDescent="0.35">
      <c r="A20" s="12">
        <v>2011</v>
      </c>
      <c r="B20" s="16">
        <v>434438</v>
      </c>
      <c r="C20" s="16">
        <v>157066</v>
      </c>
      <c r="D20" s="16">
        <v>42741</v>
      </c>
      <c r="E20" s="16">
        <v>101033</v>
      </c>
      <c r="F20" s="16">
        <v>95208</v>
      </c>
      <c r="G20" s="16">
        <v>38390</v>
      </c>
      <c r="H20" s="16">
        <v>5757</v>
      </c>
      <c r="I20" s="16">
        <v>42235</v>
      </c>
      <c r="J20" s="16">
        <v>482430</v>
      </c>
      <c r="K20" s="16">
        <v>43923</v>
      </c>
      <c r="L20" s="16">
        <v>0</v>
      </c>
      <c r="M20" s="16">
        <v>557494</v>
      </c>
      <c r="N20" s="16">
        <v>0</v>
      </c>
      <c r="O20" s="16">
        <v>0</v>
      </c>
      <c r="P20" s="16">
        <v>601417</v>
      </c>
      <c r="Q20" s="16">
        <v>118987</v>
      </c>
    </row>
    <row r="21" spans="1:17" x14ac:dyDescent="0.35">
      <c r="A21" s="12">
        <v>2012</v>
      </c>
      <c r="B21" s="16">
        <v>436196</v>
      </c>
      <c r="C21" s="16">
        <v>154430</v>
      </c>
      <c r="D21" s="16">
        <v>40081</v>
      </c>
      <c r="E21" s="16">
        <v>102232</v>
      </c>
      <c r="F21" s="16">
        <v>98619</v>
      </c>
      <c r="G21" s="16">
        <v>40834</v>
      </c>
      <c r="H21" s="16">
        <v>9842</v>
      </c>
      <c r="I21" s="16">
        <v>38399</v>
      </c>
      <c r="J21" s="16">
        <v>484437</v>
      </c>
      <c r="K21" s="16">
        <v>39934</v>
      </c>
      <c r="L21" s="16">
        <v>-14287</v>
      </c>
      <c r="M21" s="16">
        <v>565919</v>
      </c>
      <c r="N21" s="16">
        <v>0</v>
      </c>
      <c r="O21" s="16">
        <v>0</v>
      </c>
      <c r="P21" s="16">
        <v>591566</v>
      </c>
      <c r="Q21" s="16">
        <v>107129</v>
      </c>
    </row>
    <row r="22" spans="1:17" x14ac:dyDescent="0.35">
      <c r="A22" s="12">
        <v>2013</v>
      </c>
      <c r="B22" s="16">
        <v>451668</v>
      </c>
      <c r="C22" s="16">
        <v>159730</v>
      </c>
      <c r="D22" s="16">
        <v>39211</v>
      </c>
      <c r="E22" s="16">
        <v>106702</v>
      </c>
      <c r="F22" s="16">
        <v>103726</v>
      </c>
      <c r="G22" s="16">
        <v>42299</v>
      </c>
      <c r="H22" s="16">
        <v>46577</v>
      </c>
      <c r="I22" s="16">
        <v>36652</v>
      </c>
      <c r="J22" s="16">
        <v>534897</v>
      </c>
      <c r="K22" s="16">
        <v>48025</v>
      </c>
      <c r="L22" s="16">
        <v>-5954</v>
      </c>
      <c r="M22" s="16">
        <v>566940</v>
      </c>
      <c r="N22" s="16">
        <v>0</v>
      </c>
      <c r="O22" s="16">
        <v>0</v>
      </c>
      <c r="P22" s="16">
        <v>609011</v>
      </c>
      <c r="Q22" s="16">
        <v>74114</v>
      </c>
    </row>
    <row r="23" spans="1:17" x14ac:dyDescent="0.35">
      <c r="A23" s="12">
        <v>2014</v>
      </c>
      <c r="B23" s="16">
        <v>467588</v>
      </c>
      <c r="C23" s="16">
        <v>164107</v>
      </c>
      <c r="D23" s="16">
        <v>39794</v>
      </c>
      <c r="E23" s="16">
        <v>109238</v>
      </c>
      <c r="F23" s="16">
        <v>109408</v>
      </c>
      <c r="G23" s="16">
        <v>45041</v>
      </c>
      <c r="H23" s="16">
        <v>16854</v>
      </c>
      <c r="I23" s="16">
        <v>92517</v>
      </c>
      <c r="J23" s="16">
        <v>576959</v>
      </c>
      <c r="K23" s="16">
        <v>41777</v>
      </c>
      <c r="L23" s="16">
        <v>-5164</v>
      </c>
      <c r="M23" s="16">
        <v>635115</v>
      </c>
      <c r="N23" s="16">
        <v>0</v>
      </c>
      <c r="O23" s="16">
        <v>0</v>
      </c>
      <c r="P23" s="16">
        <v>671728</v>
      </c>
      <c r="Q23" s="16">
        <v>94769</v>
      </c>
    </row>
    <row r="24" spans="1:17" x14ac:dyDescent="0.35">
      <c r="A24" s="12">
        <v>2015</v>
      </c>
      <c r="B24" s="16">
        <v>489449</v>
      </c>
      <c r="C24" s="16">
        <v>173361</v>
      </c>
      <c r="D24" s="16">
        <v>43403</v>
      </c>
      <c r="E24" s="16">
        <v>113130</v>
      </c>
      <c r="F24" s="16">
        <v>114060</v>
      </c>
      <c r="G24" s="16">
        <v>45495</v>
      </c>
      <c r="H24" s="16">
        <v>14882</v>
      </c>
      <c r="I24" s="16">
        <v>64357</v>
      </c>
      <c r="J24" s="16">
        <v>568687</v>
      </c>
      <c r="K24" s="16">
        <v>42255</v>
      </c>
      <c r="L24" s="16">
        <v>-18070</v>
      </c>
      <c r="M24" s="16">
        <v>632308</v>
      </c>
      <c r="N24" s="16">
        <v>0</v>
      </c>
      <c r="O24" s="16">
        <v>0</v>
      </c>
      <c r="P24" s="16">
        <v>656493</v>
      </c>
      <c r="Q24" s="16">
        <v>87806</v>
      </c>
    </row>
    <row r="25" spans="1:17" x14ac:dyDescent="0.35">
      <c r="A25" s="12">
        <v>2016</v>
      </c>
      <c r="B25" s="16">
        <v>516568</v>
      </c>
      <c r="C25" s="16">
        <v>179093</v>
      </c>
      <c r="D25" s="16">
        <v>46146</v>
      </c>
      <c r="E25" s="16">
        <v>121118</v>
      </c>
      <c r="F25" s="16">
        <v>118301</v>
      </c>
      <c r="G25" s="16">
        <v>51910</v>
      </c>
      <c r="H25" s="16">
        <v>16908</v>
      </c>
      <c r="I25" s="16">
        <v>38405</v>
      </c>
      <c r="J25" s="16">
        <v>571881</v>
      </c>
      <c r="K25" s="16">
        <v>51034</v>
      </c>
      <c r="L25" s="16">
        <v>-3392</v>
      </c>
      <c r="M25" s="16">
        <v>604309</v>
      </c>
      <c r="N25" s="16">
        <v>0</v>
      </c>
      <c r="O25" s="16">
        <v>0</v>
      </c>
      <c r="P25" s="16">
        <v>651951</v>
      </c>
      <c r="Q25" s="16">
        <v>80070</v>
      </c>
    </row>
    <row r="26" spans="1:17" x14ac:dyDescent="0.35">
      <c r="A26" s="12">
        <v>2017</v>
      </c>
      <c r="B26" s="16">
        <v>553087</v>
      </c>
      <c r="C26" s="16">
        <v>188588</v>
      </c>
      <c r="D26" s="16">
        <v>54080</v>
      </c>
      <c r="E26" s="16">
        <v>129598</v>
      </c>
      <c r="F26" s="16">
        <v>124692</v>
      </c>
      <c r="G26" s="16">
        <v>56129</v>
      </c>
      <c r="H26" s="16">
        <v>18287</v>
      </c>
      <c r="I26" s="16">
        <v>43347</v>
      </c>
      <c r="J26" s="16">
        <v>614721</v>
      </c>
      <c r="K26" s="16">
        <v>44536</v>
      </c>
      <c r="L26" s="16">
        <v>-17079</v>
      </c>
      <c r="M26" s="16">
        <v>622001</v>
      </c>
      <c r="N26" s="16">
        <v>0</v>
      </c>
      <c r="O26" s="16">
        <v>0</v>
      </c>
      <c r="P26" s="16">
        <v>649458</v>
      </c>
      <c r="Q26" s="16">
        <v>34737</v>
      </c>
    </row>
    <row r="27" spans="1:17" x14ac:dyDescent="0.35">
      <c r="A27" s="12">
        <v>2018</v>
      </c>
      <c r="B27" s="16">
        <v>577436</v>
      </c>
      <c r="C27" s="16">
        <v>195985</v>
      </c>
      <c r="D27" s="16">
        <v>56848</v>
      </c>
      <c r="E27" s="16">
        <v>135379</v>
      </c>
      <c r="F27" s="16">
        <v>130146</v>
      </c>
      <c r="G27" s="16">
        <v>59078</v>
      </c>
      <c r="H27" s="16">
        <v>16619</v>
      </c>
      <c r="I27" s="16">
        <v>30392</v>
      </c>
      <c r="J27" s="16">
        <v>624446</v>
      </c>
      <c r="K27" s="16">
        <v>38537</v>
      </c>
      <c r="L27" s="16">
        <v>-11440</v>
      </c>
      <c r="M27" s="16">
        <v>624699</v>
      </c>
      <c r="N27" s="16">
        <v>0</v>
      </c>
      <c r="O27" s="16">
        <v>0</v>
      </c>
      <c r="P27" s="16">
        <v>651796</v>
      </c>
      <c r="Q27" s="16">
        <v>27350</v>
      </c>
    </row>
    <row r="28" spans="1:17" x14ac:dyDescent="0.35">
      <c r="A28" s="12">
        <v>2019</v>
      </c>
      <c r="B28" s="16">
        <v>605833</v>
      </c>
      <c r="C28" s="16">
        <v>202399</v>
      </c>
      <c r="D28" s="16">
        <v>60206</v>
      </c>
      <c r="E28" s="16">
        <v>141915</v>
      </c>
      <c r="F28" s="16">
        <v>135898</v>
      </c>
      <c r="G28" s="16">
        <v>65415</v>
      </c>
      <c r="H28" s="16">
        <v>17829</v>
      </c>
      <c r="I28" s="16">
        <v>21707</v>
      </c>
      <c r="J28" s="16">
        <v>645369</v>
      </c>
      <c r="K28" s="16">
        <v>37420</v>
      </c>
      <c r="L28" s="16">
        <v>-5622</v>
      </c>
      <c r="M28" s="16">
        <v>658179</v>
      </c>
      <c r="N28" s="16">
        <v>0</v>
      </c>
      <c r="O28" s="16">
        <v>0</v>
      </c>
      <c r="P28" s="16">
        <v>689977</v>
      </c>
      <c r="Q28" s="16">
        <v>44608</v>
      </c>
    </row>
    <row r="29" spans="1:17" x14ac:dyDescent="0.35">
      <c r="A29" s="12">
        <v>2020</v>
      </c>
      <c r="B29" s="16">
        <v>541005</v>
      </c>
      <c r="C29" s="16">
        <v>197943</v>
      </c>
      <c r="D29" s="16">
        <v>55164</v>
      </c>
      <c r="E29" s="16">
        <v>141334</v>
      </c>
      <c r="F29" s="16">
        <v>91065</v>
      </c>
      <c r="G29" s="16">
        <v>55499</v>
      </c>
      <c r="H29" s="16">
        <v>18224</v>
      </c>
      <c r="I29" s="16">
        <v>33676</v>
      </c>
      <c r="J29" s="16">
        <v>592905</v>
      </c>
      <c r="K29" s="16">
        <v>45177</v>
      </c>
      <c r="L29" s="16">
        <v>0</v>
      </c>
      <c r="M29" s="16">
        <v>861219</v>
      </c>
      <c r="N29" s="16">
        <v>47339</v>
      </c>
      <c r="O29" s="16">
        <v>18782</v>
      </c>
      <c r="P29" s="16">
        <v>906396</v>
      </c>
      <c r="Q29" s="16">
        <v>313491</v>
      </c>
    </row>
    <row r="30" spans="1:17" x14ac:dyDescent="0.35">
      <c r="A30" s="12">
        <v>2021</v>
      </c>
      <c r="B30" s="16">
        <v>668267</v>
      </c>
      <c r="C30" s="16">
        <v>228160</v>
      </c>
      <c r="D30" s="16">
        <v>63493</v>
      </c>
      <c r="E30" s="16">
        <v>154024</v>
      </c>
      <c r="F30" s="16">
        <v>155450</v>
      </c>
      <c r="G30" s="16">
        <v>67140</v>
      </c>
      <c r="H30" s="16">
        <v>15626</v>
      </c>
      <c r="I30" s="16">
        <v>36529</v>
      </c>
      <c r="J30" s="16">
        <v>720422</v>
      </c>
      <c r="K30" s="16">
        <v>35309</v>
      </c>
      <c r="L30" s="16">
        <v>-6914</v>
      </c>
      <c r="M30" s="16">
        <v>836398</v>
      </c>
      <c r="N30" s="16">
        <v>21596</v>
      </c>
      <c r="O30" s="16">
        <v>9280</v>
      </c>
      <c r="P30" s="16">
        <v>864793</v>
      </c>
      <c r="Q30" s="16">
        <v>144371</v>
      </c>
    </row>
    <row r="31" spans="1:17" x14ac:dyDescent="0.35">
      <c r="A31" s="12">
        <v>2022</v>
      </c>
      <c r="B31" s="16">
        <v>740680</v>
      </c>
      <c r="C31" s="16">
        <v>253965</v>
      </c>
      <c r="D31" s="16">
        <v>75631</v>
      </c>
      <c r="E31" s="16">
        <v>175356</v>
      </c>
      <c r="F31" s="16">
        <v>156742</v>
      </c>
      <c r="G31" s="16">
        <v>78986</v>
      </c>
      <c r="H31" s="16">
        <v>12660</v>
      </c>
      <c r="I31" s="16">
        <v>42808</v>
      </c>
      <c r="J31" s="16">
        <v>796148</v>
      </c>
      <c r="K31" s="16">
        <v>44982</v>
      </c>
      <c r="L31" s="16">
        <v>-3130</v>
      </c>
      <c r="M31" s="16">
        <v>847252</v>
      </c>
      <c r="N31" s="16">
        <v>-131</v>
      </c>
      <c r="O31" s="16">
        <v>-4</v>
      </c>
      <c r="P31" s="16">
        <v>889104</v>
      </c>
      <c r="Q31" s="16">
        <v>92956</v>
      </c>
    </row>
    <row r="32" spans="1:17" x14ac:dyDescent="0.35">
      <c r="A32" s="12">
        <v>2023</v>
      </c>
      <c r="B32" s="16">
        <v>789390</v>
      </c>
      <c r="C32" s="16">
        <v>285610</v>
      </c>
      <c r="D32" s="16">
        <v>91719</v>
      </c>
      <c r="E32" s="16">
        <v>177722</v>
      </c>
      <c r="F32" s="16">
        <v>166391</v>
      </c>
      <c r="G32" s="16">
        <v>67948</v>
      </c>
      <c r="H32" s="16">
        <v>13096</v>
      </c>
      <c r="I32" s="16">
        <v>37559</v>
      </c>
      <c r="J32" s="16">
        <v>840045</v>
      </c>
      <c r="K32" s="16">
        <v>43489</v>
      </c>
      <c r="L32" s="16">
        <v>-3214</v>
      </c>
      <c r="M32" s="16">
        <v>949191</v>
      </c>
      <c r="N32" s="16">
        <v>-196</v>
      </c>
      <c r="O32" s="16">
        <v>0</v>
      </c>
      <c r="P32" s="16">
        <v>989466</v>
      </c>
      <c r="Q32" s="16">
        <v>149421</v>
      </c>
    </row>
    <row r="33" spans="1:17" x14ac:dyDescent="0.35">
      <c r="A33" s="12">
        <v>2024</v>
      </c>
      <c r="B33" s="16">
        <v>825229</v>
      </c>
      <c r="C33" s="16">
        <v>307197</v>
      </c>
      <c r="D33" s="16">
        <v>96779</v>
      </c>
      <c r="E33" s="16">
        <v>172907</v>
      </c>
      <c r="F33" s="16">
        <v>170035</v>
      </c>
      <c r="G33" s="16">
        <v>78311</v>
      </c>
      <c r="H33" s="16">
        <v>12875</v>
      </c>
      <c r="I33" s="16">
        <v>39313</v>
      </c>
      <c r="J33" s="16">
        <v>877417</v>
      </c>
      <c r="K33" s="16">
        <v>81250</v>
      </c>
      <c r="L33" s="16">
        <v>-6737</v>
      </c>
      <c r="M33" s="16">
        <v>979453</v>
      </c>
      <c r="N33" s="16">
        <v>0</v>
      </c>
      <c r="O33" s="16">
        <v>0</v>
      </c>
      <c r="P33" s="16">
        <v>1053966</v>
      </c>
      <c r="Q33" s="16">
        <v>176549</v>
      </c>
    </row>
    <row r="34" spans="1:17" x14ac:dyDescent="0.35">
      <c r="A34" s="12">
        <v>2025</v>
      </c>
      <c r="B34" s="16">
        <v>890899</v>
      </c>
      <c r="C34" s="16">
        <v>334661</v>
      </c>
      <c r="D34" s="16">
        <v>97931</v>
      </c>
      <c r="E34" s="16">
        <v>193755</v>
      </c>
      <c r="F34" s="16">
        <v>177506</v>
      </c>
      <c r="G34" s="16">
        <v>87046</v>
      </c>
      <c r="H34" s="16">
        <v>12844</v>
      </c>
      <c r="I34" s="16">
        <v>43370</v>
      </c>
      <c r="J34" s="16">
        <v>947113</v>
      </c>
      <c r="K34" s="16">
        <v>68705</v>
      </c>
      <c r="L34" s="16">
        <v>-3833</v>
      </c>
      <c r="M34" s="16">
        <v>1027559</v>
      </c>
      <c r="N34" s="16">
        <v>0</v>
      </c>
      <c r="O34" s="16">
        <v>0</v>
      </c>
      <c r="P34" s="16">
        <v>1092431</v>
      </c>
      <c r="Q34" s="16">
        <v>145317</v>
      </c>
    </row>
    <row r="35" spans="1:17" ht="31.75" customHeight="1" x14ac:dyDescent="0.35">
      <c r="A35" s="16" t="s">
        <v>42</v>
      </c>
      <c r="B35" s="16">
        <v>256727</v>
      </c>
      <c r="C35" s="16">
        <v>78291</v>
      </c>
      <c r="D35" s="16">
        <v>30437</v>
      </c>
      <c r="E35" s="16">
        <v>51006</v>
      </c>
      <c r="F35" s="16">
        <v>50585</v>
      </c>
      <c r="G35" s="16">
        <v>46408</v>
      </c>
      <c r="H35" s="16">
        <v>8037</v>
      </c>
      <c r="I35" s="16">
        <v>22841</v>
      </c>
      <c r="J35" s="16">
        <v>287605</v>
      </c>
      <c r="K35" s="16">
        <v>27769</v>
      </c>
      <c r="L35" s="16">
        <v>-1770</v>
      </c>
      <c r="M35" s="16">
        <v>264357</v>
      </c>
      <c r="N35" s="16">
        <v>0</v>
      </c>
      <c r="O35" s="16">
        <v>0</v>
      </c>
      <c r="P35" s="16">
        <v>290356</v>
      </c>
      <c r="Q35" s="16">
        <v>2751</v>
      </c>
    </row>
    <row r="36" spans="1:17" x14ac:dyDescent="0.35">
      <c r="A36" s="16" t="s">
        <v>43</v>
      </c>
      <c r="B36" s="16">
        <v>275495</v>
      </c>
      <c r="C36" s="16">
        <v>88509</v>
      </c>
      <c r="D36" s="16">
        <v>30032</v>
      </c>
      <c r="E36" s="16">
        <v>55102</v>
      </c>
      <c r="F36" s="16">
        <v>52304</v>
      </c>
      <c r="G36" s="16">
        <v>49548</v>
      </c>
      <c r="H36" s="16">
        <v>7923</v>
      </c>
      <c r="I36" s="16">
        <v>21941</v>
      </c>
      <c r="J36" s="16">
        <v>305359</v>
      </c>
      <c r="K36" s="16">
        <v>26991</v>
      </c>
      <c r="L36" s="16">
        <v>-70</v>
      </c>
      <c r="M36" s="16">
        <v>272094</v>
      </c>
      <c r="N36" s="16">
        <v>0</v>
      </c>
      <c r="O36" s="16">
        <v>0</v>
      </c>
      <c r="P36" s="16">
        <v>299015</v>
      </c>
      <c r="Q36" s="16">
        <v>-6344</v>
      </c>
    </row>
    <row r="37" spans="1:17" x14ac:dyDescent="0.35">
      <c r="A37" s="16" t="s">
        <v>44</v>
      </c>
      <c r="B37" s="16">
        <v>291280</v>
      </c>
      <c r="C37" s="16">
        <v>96032</v>
      </c>
      <c r="D37" s="16">
        <v>34322</v>
      </c>
      <c r="E37" s="16">
        <v>56354</v>
      </c>
      <c r="F37" s="16">
        <v>56395</v>
      </c>
      <c r="G37" s="16">
        <v>48177</v>
      </c>
      <c r="H37" s="16">
        <v>8637</v>
      </c>
      <c r="I37" s="16">
        <v>22660</v>
      </c>
      <c r="J37" s="16">
        <v>322577</v>
      </c>
      <c r="K37" s="16">
        <v>24320</v>
      </c>
      <c r="L37" s="16">
        <v>-535</v>
      </c>
      <c r="M37" s="16">
        <v>288128</v>
      </c>
      <c r="N37" s="16">
        <v>0</v>
      </c>
      <c r="O37" s="16">
        <v>0</v>
      </c>
      <c r="P37" s="16">
        <v>311913</v>
      </c>
      <c r="Q37" s="16">
        <v>-10664</v>
      </c>
    </row>
    <row r="38" spans="1:17" x14ac:dyDescent="0.35">
      <c r="A38" s="16" t="s">
        <v>45</v>
      </c>
      <c r="B38" s="16">
        <v>309726</v>
      </c>
      <c r="C38" s="16">
        <v>108414</v>
      </c>
      <c r="D38" s="16">
        <v>32421</v>
      </c>
      <c r="E38" s="16">
        <v>60614</v>
      </c>
      <c r="F38" s="16">
        <v>58501</v>
      </c>
      <c r="G38" s="16">
        <v>49776</v>
      </c>
      <c r="H38" s="16">
        <v>8715</v>
      </c>
      <c r="I38" s="16">
        <v>46772</v>
      </c>
      <c r="J38" s="16">
        <v>365213</v>
      </c>
      <c r="K38" s="16">
        <v>23798</v>
      </c>
      <c r="L38" s="16">
        <v>-81</v>
      </c>
      <c r="M38" s="16">
        <v>304245</v>
      </c>
      <c r="N38" s="16">
        <v>0</v>
      </c>
      <c r="O38" s="16">
        <v>0</v>
      </c>
      <c r="P38" s="16">
        <v>327962</v>
      </c>
      <c r="Q38" s="16">
        <v>-37251</v>
      </c>
    </row>
    <row r="39" spans="1:17" x14ac:dyDescent="0.35">
      <c r="A39" s="16" t="s">
        <v>46</v>
      </c>
      <c r="B39" s="16">
        <v>314959</v>
      </c>
      <c r="C39" s="16">
        <v>111028</v>
      </c>
      <c r="D39" s="16">
        <v>32062</v>
      </c>
      <c r="E39" s="16">
        <v>63168</v>
      </c>
      <c r="F39" s="16">
        <v>61026</v>
      </c>
      <c r="G39" s="16">
        <v>47675</v>
      </c>
      <c r="H39" s="16">
        <v>7843</v>
      </c>
      <c r="I39" s="16">
        <v>25001</v>
      </c>
      <c r="J39" s="16">
        <v>347803</v>
      </c>
      <c r="K39" s="16">
        <v>22126</v>
      </c>
      <c r="L39" s="16">
        <v>-683</v>
      </c>
      <c r="M39" s="16">
        <v>329726</v>
      </c>
      <c r="N39" s="16">
        <v>0</v>
      </c>
      <c r="O39" s="16">
        <v>0</v>
      </c>
      <c r="P39" s="16">
        <v>351169</v>
      </c>
      <c r="Q39" s="16">
        <v>3366</v>
      </c>
    </row>
    <row r="40" spans="1:17" x14ac:dyDescent="0.35">
      <c r="A40" s="16" t="s">
        <v>47</v>
      </c>
      <c r="B40" s="16">
        <v>317174</v>
      </c>
      <c r="C40" s="16">
        <v>111102</v>
      </c>
      <c r="D40" s="16">
        <v>29487</v>
      </c>
      <c r="E40" s="16">
        <v>64553</v>
      </c>
      <c r="F40" s="16">
        <v>63451</v>
      </c>
      <c r="G40" s="16">
        <v>48581</v>
      </c>
      <c r="H40" s="16">
        <v>7425</v>
      </c>
      <c r="I40" s="16">
        <v>24725</v>
      </c>
      <c r="J40" s="16">
        <v>349324</v>
      </c>
      <c r="K40" s="16">
        <v>19687</v>
      </c>
      <c r="L40" s="16">
        <v>-39</v>
      </c>
      <c r="M40" s="16">
        <v>353890</v>
      </c>
      <c r="N40" s="16">
        <v>0</v>
      </c>
      <c r="O40" s="16">
        <v>0</v>
      </c>
      <c r="P40" s="16">
        <v>373538</v>
      </c>
      <c r="Q40" s="16">
        <v>24214</v>
      </c>
    </row>
    <row r="41" spans="1:17" x14ac:dyDescent="0.35">
      <c r="A41" s="16" t="s">
        <v>48</v>
      </c>
      <c r="B41" s="16">
        <v>331133</v>
      </c>
      <c r="C41" s="16">
        <v>120144</v>
      </c>
      <c r="D41" s="16">
        <v>28464</v>
      </c>
      <c r="E41" s="16">
        <v>72457</v>
      </c>
      <c r="F41" s="16">
        <v>69075</v>
      </c>
      <c r="G41" s="16">
        <v>40993</v>
      </c>
      <c r="H41" s="16">
        <v>7172</v>
      </c>
      <c r="I41" s="16">
        <v>25348</v>
      </c>
      <c r="J41" s="16">
        <v>363653</v>
      </c>
      <c r="K41" s="16">
        <v>21251</v>
      </c>
      <c r="L41" s="16">
        <v>0</v>
      </c>
      <c r="M41" s="16">
        <v>385119</v>
      </c>
      <c r="N41" s="16">
        <v>0</v>
      </c>
      <c r="O41" s="16">
        <v>0</v>
      </c>
      <c r="P41" s="16">
        <v>406370</v>
      </c>
      <c r="Q41" s="16">
        <v>42717</v>
      </c>
    </row>
    <row r="42" spans="1:17" x14ac:dyDescent="0.35">
      <c r="A42" s="16" t="s">
        <v>49</v>
      </c>
      <c r="B42" s="16">
        <v>355917</v>
      </c>
      <c r="C42" s="16">
        <v>129575</v>
      </c>
      <c r="D42" s="16">
        <v>34022</v>
      </c>
      <c r="E42" s="16">
        <v>78098</v>
      </c>
      <c r="F42" s="16">
        <v>73026</v>
      </c>
      <c r="G42" s="16">
        <v>41196</v>
      </c>
      <c r="H42" s="16">
        <v>6633</v>
      </c>
      <c r="I42" s="16">
        <v>25074</v>
      </c>
      <c r="J42" s="16">
        <v>387624</v>
      </c>
      <c r="K42" s="16">
        <v>21810</v>
      </c>
      <c r="L42" s="16">
        <v>0</v>
      </c>
      <c r="M42" s="16">
        <v>403268</v>
      </c>
      <c r="N42" s="16">
        <v>0</v>
      </c>
      <c r="O42" s="16">
        <v>0</v>
      </c>
      <c r="P42" s="16">
        <v>425078</v>
      </c>
      <c r="Q42" s="16">
        <v>37454</v>
      </c>
    </row>
    <row r="43" spans="1:17" x14ac:dyDescent="0.35">
      <c r="A43" s="16" t="s">
        <v>50</v>
      </c>
      <c r="B43" s="16">
        <v>382067</v>
      </c>
      <c r="C43" s="16">
        <v>137956</v>
      </c>
      <c r="D43" s="16">
        <v>42309</v>
      </c>
      <c r="E43" s="16">
        <v>85522</v>
      </c>
      <c r="F43" s="16">
        <v>72856</v>
      </c>
      <c r="G43" s="16">
        <v>43424</v>
      </c>
      <c r="H43" s="16">
        <v>6393</v>
      </c>
      <c r="I43" s="16">
        <v>27022</v>
      </c>
      <c r="J43" s="16">
        <v>415482</v>
      </c>
      <c r="K43" s="16">
        <v>23121</v>
      </c>
      <c r="L43" s="16">
        <v>-347</v>
      </c>
      <c r="M43" s="16">
        <v>428616</v>
      </c>
      <c r="N43" s="16">
        <v>0</v>
      </c>
      <c r="O43" s="16">
        <v>0</v>
      </c>
      <c r="P43" s="16">
        <v>451390</v>
      </c>
      <c r="Q43" s="16">
        <v>35908</v>
      </c>
    </row>
    <row r="44" spans="1:17" x14ac:dyDescent="0.35">
      <c r="A44" s="16" t="s">
        <v>51</v>
      </c>
      <c r="B44" s="16">
        <v>406337</v>
      </c>
      <c r="C44" s="16">
        <v>151533</v>
      </c>
      <c r="D44" s="16">
        <v>44827</v>
      </c>
      <c r="E44" s="16">
        <v>87274</v>
      </c>
      <c r="F44" s="16">
        <v>77360</v>
      </c>
      <c r="G44" s="16">
        <v>45343</v>
      </c>
      <c r="H44" s="16">
        <v>6754</v>
      </c>
      <c r="I44" s="16">
        <v>27359</v>
      </c>
      <c r="J44" s="16">
        <v>440450</v>
      </c>
      <c r="K44" s="16">
        <v>26279</v>
      </c>
      <c r="L44" s="16">
        <v>0</v>
      </c>
      <c r="M44" s="16">
        <v>451062</v>
      </c>
      <c r="N44" s="16">
        <v>0</v>
      </c>
      <c r="O44" s="16">
        <v>0</v>
      </c>
      <c r="P44" s="16">
        <v>477341</v>
      </c>
      <c r="Q44" s="16">
        <v>36891</v>
      </c>
    </row>
    <row r="45" spans="1:17" x14ac:dyDescent="0.35">
      <c r="A45" s="16" t="s">
        <v>52</v>
      </c>
      <c r="B45" s="16">
        <v>431800</v>
      </c>
      <c r="C45" s="16">
        <v>157006</v>
      </c>
      <c r="D45" s="16">
        <v>47031</v>
      </c>
      <c r="E45" s="16">
        <v>100411</v>
      </c>
      <c r="F45" s="16">
        <v>80601</v>
      </c>
      <c r="G45" s="16">
        <v>46751</v>
      </c>
      <c r="H45" s="16">
        <v>9000</v>
      </c>
      <c r="I45" s="16">
        <v>31204</v>
      </c>
      <c r="J45" s="16">
        <v>472004</v>
      </c>
      <c r="K45" s="16">
        <v>25390</v>
      </c>
      <c r="L45" s="16">
        <v>-2340</v>
      </c>
      <c r="M45" s="16">
        <v>478576</v>
      </c>
      <c r="N45" s="16">
        <v>0</v>
      </c>
      <c r="O45" s="16">
        <v>0</v>
      </c>
      <c r="P45" s="16">
        <v>501626</v>
      </c>
      <c r="Q45" s="16">
        <v>29621</v>
      </c>
    </row>
    <row r="46" spans="1:17" x14ac:dyDescent="0.35">
      <c r="A46" s="16" t="s">
        <v>53</v>
      </c>
      <c r="B46" s="16">
        <v>416512</v>
      </c>
      <c r="C46" s="16">
        <v>161291</v>
      </c>
      <c r="D46" s="16">
        <v>43929</v>
      </c>
      <c r="E46" s="16">
        <v>96884</v>
      </c>
      <c r="F46" s="16">
        <v>78439</v>
      </c>
      <c r="G46" s="16">
        <v>35969</v>
      </c>
      <c r="H46" s="16">
        <v>8724</v>
      </c>
      <c r="I46" s="16">
        <v>28008</v>
      </c>
      <c r="J46" s="16">
        <v>453244</v>
      </c>
      <c r="K46" s="16">
        <v>25947</v>
      </c>
      <c r="L46" s="16">
        <v>32250</v>
      </c>
      <c r="M46" s="16">
        <v>557560</v>
      </c>
      <c r="N46" s="16">
        <v>0</v>
      </c>
      <c r="O46" s="16">
        <v>0</v>
      </c>
      <c r="P46" s="16">
        <v>615757</v>
      </c>
      <c r="Q46" s="16">
        <v>162513</v>
      </c>
    </row>
    <row r="47" spans="1:17" x14ac:dyDescent="0.35">
      <c r="A47" s="16" t="s">
        <v>54</v>
      </c>
      <c r="B47" s="16">
        <v>382331</v>
      </c>
      <c r="C47" s="16">
        <v>147374</v>
      </c>
      <c r="D47" s="16">
        <v>36633</v>
      </c>
      <c r="E47" s="16">
        <v>95516</v>
      </c>
      <c r="F47" s="16">
        <v>70160</v>
      </c>
      <c r="G47" s="16">
        <v>32648</v>
      </c>
      <c r="H47" s="16">
        <v>6201</v>
      </c>
      <c r="I47" s="16">
        <v>32326</v>
      </c>
      <c r="J47" s="16">
        <v>420858</v>
      </c>
      <c r="K47" s="16">
        <v>32189</v>
      </c>
      <c r="L47" s="16">
        <v>29273</v>
      </c>
      <c r="M47" s="16">
        <v>557111</v>
      </c>
      <c r="N47" s="16">
        <v>0</v>
      </c>
      <c r="O47" s="16">
        <v>0</v>
      </c>
      <c r="P47" s="16">
        <v>618573</v>
      </c>
      <c r="Q47" s="16">
        <v>197715</v>
      </c>
    </row>
    <row r="48" spans="1:17" x14ac:dyDescent="0.35">
      <c r="A48" s="16" t="s">
        <v>55</v>
      </c>
      <c r="B48" s="16">
        <v>419580</v>
      </c>
      <c r="C48" s="16">
        <v>157090</v>
      </c>
      <c r="D48" s="16">
        <v>43045</v>
      </c>
      <c r="E48" s="16">
        <v>96548</v>
      </c>
      <c r="F48" s="16">
        <v>83499</v>
      </c>
      <c r="G48" s="16">
        <v>39398</v>
      </c>
      <c r="H48" s="16">
        <v>5559</v>
      </c>
      <c r="I48" s="16">
        <v>38589</v>
      </c>
      <c r="J48" s="16">
        <v>463728</v>
      </c>
      <c r="K48" s="16">
        <v>36577</v>
      </c>
      <c r="L48" s="16">
        <v>0</v>
      </c>
      <c r="M48" s="16">
        <v>564832</v>
      </c>
      <c r="N48" s="16">
        <v>0</v>
      </c>
      <c r="O48" s="16">
        <v>0</v>
      </c>
      <c r="P48" s="16">
        <v>601409</v>
      </c>
      <c r="Q48" s="16">
        <v>137681</v>
      </c>
    </row>
    <row r="49" spans="1:17" x14ac:dyDescent="0.35">
      <c r="A49" s="16" t="s">
        <v>56</v>
      </c>
      <c r="B49" s="16">
        <v>437603</v>
      </c>
      <c r="C49" s="16">
        <v>155279</v>
      </c>
      <c r="D49" s="16">
        <v>42475</v>
      </c>
      <c r="E49" s="16">
        <v>101617</v>
      </c>
      <c r="F49" s="16">
        <v>98292</v>
      </c>
      <c r="G49" s="16">
        <v>39940</v>
      </c>
      <c r="H49" s="16">
        <v>7252</v>
      </c>
      <c r="I49" s="16">
        <v>39358</v>
      </c>
      <c r="J49" s="16">
        <v>484213</v>
      </c>
      <c r="K49" s="16">
        <v>44504</v>
      </c>
      <c r="L49" s="16">
        <v>-747</v>
      </c>
      <c r="M49" s="16">
        <v>557965</v>
      </c>
      <c r="N49" s="16">
        <v>0</v>
      </c>
      <c r="O49" s="16">
        <v>0</v>
      </c>
      <c r="P49" s="16">
        <v>601722</v>
      </c>
      <c r="Q49" s="16">
        <v>117509</v>
      </c>
    </row>
    <row r="50" spans="1:17" x14ac:dyDescent="0.35">
      <c r="A50" s="16" t="s">
        <v>57</v>
      </c>
      <c r="B50" s="16">
        <v>437357</v>
      </c>
      <c r="C50" s="16">
        <v>155955</v>
      </c>
      <c r="D50" s="16">
        <v>39842</v>
      </c>
      <c r="E50" s="16">
        <v>102037</v>
      </c>
      <c r="F50" s="16">
        <v>100570</v>
      </c>
      <c r="G50" s="16">
        <v>38953</v>
      </c>
      <c r="H50" s="16">
        <v>19730</v>
      </c>
      <c r="I50" s="16">
        <v>46410</v>
      </c>
      <c r="J50" s="16">
        <v>503497</v>
      </c>
      <c r="K50" s="16">
        <v>41131</v>
      </c>
      <c r="L50" s="16">
        <v>-14273</v>
      </c>
      <c r="M50" s="16">
        <v>573954</v>
      </c>
      <c r="N50" s="16">
        <v>0</v>
      </c>
      <c r="O50" s="16">
        <v>0</v>
      </c>
      <c r="P50" s="16">
        <v>600812</v>
      </c>
      <c r="Q50" s="16">
        <v>97315</v>
      </c>
    </row>
    <row r="51" spans="1:17" x14ac:dyDescent="0.35">
      <c r="A51" s="16" t="s">
        <v>58</v>
      </c>
      <c r="B51" s="16">
        <v>456500</v>
      </c>
      <c r="C51" s="16">
        <v>160804</v>
      </c>
      <c r="D51" s="16">
        <v>38932</v>
      </c>
      <c r="E51" s="16">
        <v>107691</v>
      </c>
      <c r="F51" s="16">
        <v>104685</v>
      </c>
      <c r="G51" s="16">
        <v>44388</v>
      </c>
      <c r="H51" s="16">
        <v>37494</v>
      </c>
      <c r="I51" s="16">
        <v>73554</v>
      </c>
      <c r="J51" s="16">
        <v>567548</v>
      </c>
      <c r="K51" s="16">
        <v>48114</v>
      </c>
      <c r="L51" s="16">
        <v>-9439</v>
      </c>
      <c r="M51" s="16">
        <v>609502</v>
      </c>
      <c r="N51" s="16">
        <v>0</v>
      </c>
      <c r="O51" s="16">
        <v>0</v>
      </c>
      <c r="P51" s="16">
        <v>648177</v>
      </c>
      <c r="Q51" s="16">
        <v>80629</v>
      </c>
    </row>
    <row r="52" spans="1:17" x14ac:dyDescent="0.35">
      <c r="A52" s="16" t="s">
        <v>59</v>
      </c>
      <c r="B52" s="16">
        <v>476645</v>
      </c>
      <c r="C52" s="16">
        <v>168667</v>
      </c>
      <c r="D52" s="16">
        <v>41092</v>
      </c>
      <c r="E52" s="16">
        <v>110408</v>
      </c>
      <c r="F52" s="16">
        <v>111359</v>
      </c>
      <c r="G52" s="16">
        <v>45119</v>
      </c>
      <c r="H52" s="16">
        <v>16805</v>
      </c>
      <c r="I52" s="16">
        <v>58108</v>
      </c>
      <c r="J52" s="16">
        <v>551558</v>
      </c>
      <c r="K52" s="16">
        <v>41784</v>
      </c>
      <c r="L52" s="16">
        <v>-2682</v>
      </c>
      <c r="M52" s="16">
        <v>603901</v>
      </c>
      <c r="N52" s="16">
        <v>0</v>
      </c>
      <c r="O52" s="16">
        <v>0</v>
      </c>
      <c r="P52" s="16">
        <v>643003</v>
      </c>
      <c r="Q52" s="16">
        <v>91445</v>
      </c>
    </row>
    <row r="53" spans="1:17" x14ac:dyDescent="0.35">
      <c r="A53" s="16" t="s">
        <v>60</v>
      </c>
      <c r="B53" s="16">
        <v>494865</v>
      </c>
      <c r="C53" s="16">
        <v>175510</v>
      </c>
      <c r="D53" s="16">
        <v>43017</v>
      </c>
      <c r="E53" s="16">
        <v>113703</v>
      </c>
      <c r="F53" s="16">
        <v>114750</v>
      </c>
      <c r="G53" s="16">
        <v>47885</v>
      </c>
      <c r="H53" s="16">
        <v>14813</v>
      </c>
      <c r="I53" s="16">
        <v>64721</v>
      </c>
      <c r="J53" s="16">
        <v>574398</v>
      </c>
      <c r="K53" s="16">
        <v>42228</v>
      </c>
      <c r="L53" s="16">
        <v>-17985</v>
      </c>
      <c r="M53" s="16">
        <v>627652</v>
      </c>
      <c r="N53" s="16">
        <v>0</v>
      </c>
      <c r="O53" s="16">
        <v>0</v>
      </c>
      <c r="P53" s="16">
        <v>651895</v>
      </c>
      <c r="Q53" s="16">
        <v>77497</v>
      </c>
    </row>
    <row r="54" spans="1:17" x14ac:dyDescent="0.35">
      <c r="A54" s="16" t="s">
        <v>61</v>
      </c>
      <c r="B54" s="16">
        <v>528679</v>
      </c>
      <c r="C54" s="16">
        <v>185626</v>
      </c>
      <c r="D54" s="16">
        <v>49299</v>
      </c>
      <c r="E54" s="16">
        <v>124468</v>
      </c>
      <c r="F54" s="16">
        <v>119593</v>
      </c>
      <c r="G54" s="16">
        <v>49693</v>
      </c>
      <c r="H54" s="16">
        <v>17142</v>
      </c>
      <c r="I54" s="16">
        <v>33149</v>
      </c>
      <c r="J54" s="16">
        <v>578970</v>
      </c>
      <c r="K54" s="16">
        <v>50784</v>
      </c>
      <c r="L54" s="16">
        <v>-4358</v>
      </c>
      <c r="M54" s="16">
        <v>602069</v>
      </c>
      <c r="N54" s="16">
        <v>0</v>
      </c>
      <c r="O54" s="16">
        <v>0</v>
      </c>
      <c r="P54" s="16">
        <v>648495</v>
      </c>
      <c r="Q54" s="16">
        <v>69525</v>
      </c>
    </row>
    <row r="55" spans="1:17" x14ac:dyDescent="0.35">
      <c r="A55" s="16" t="s">
        <v>62</v>
      </c>
      <c r="B55" s="16">
        <v>557678</v>
      </c>
      <c r="C55" s="16">
        <v>187843</v>
      </c>
      <c r="D55" s="16">
        <v>54710</v>
      </c>
      <c r="E55" s="16">
        <v>130930</v>
      </c>
      <c r="F55" s="16">
        <v>126180</v>
      </c>
      <c r="G55" s="16">
        <v>58015</v>
      </c>
      <c r="H55" s="16">
        <v>16072</v>
      </c>
      <c r="I55" s="16">
        <v>41768</v>
      </c>
      <c r="J55" s="16">
        <v>615517</v>
      </c>
      <c r="K55" s="16">
        <v>44109</v>
      </c>
      <c r="L55" s="16">
        <v>-14467</v>
      </c>
      <c r="M55" s="16">
        <v>623162</v>
      </c>
      <c r="N55" s="16">
        <v>0</v>
      </c>
      <c r="O55" s="16">
        <v>0</v>
      </c>
      <c r="P55" s="16">
        <v>652804</v>
      </c>
      <c r="Q55" s="16">
        <v>37287</v>
      </c>
    </row>
    <row r="56" spans="1:17" x14ac:dyDescent="0.35">
      <c r="A56" s="16" t="s">
        <v>63</v>
      </c>
      <c r="B56" s="16">
        <v>589680</v>
      </c>
      <c r="C56" s="16">
        <v>200221</v>
      </c>
      <c r="D56" s="16">
        <v>56297</v>
      </c>
      <c r="E56" s="16">
        <v>136850</v>
      </c>
      <c r="F56" s="16">
        <v>132310</v>
      </c>
      <c r="G56" s="16">
        <v>64002</v>
      </c>
      <c r="H56" s="16">
        <v>16977</v>
      </c>
      <c r="I56" s="16">
        <v>25337</v>
      </c>
      <c r="J56" s="16">
        <v>631994</v>
      </c>
      <c r="K56" s="16">
        <v>37783</v>
      </c>
      <c r="L56" s="16">
        <v>-12739</v>
      </c>
      <c r="M56" s="16">
        <v>636702</v>
      </c>
      <c r="N56" s="16">
        <v>0</v>
      </c>
      <c r="O56" s="16">
        <v>0</v>
      </c>
      <c r="P56" s="16">
        <v>661746</v>
      </c>
      <c r="Q56" s="16">
        <v>29752</v>
      </c>
    </row>
    <row r="57" spans="1:17" x14ac:dyDescent="0.35">
      <c r="A57" s="16" t="s">
        <v>64</v>
      </c>
      <c r="B57" s="16">
        <v>602190</v>
      </c>
      <c r="C57" s="16">
        <v>203068</v>
      </c>
      <c r="D57" s="16">
        <v>63547</v>
      </c>
      <c r="E57" s="16">
        <v>142870</v>
      </c>
      <c r="F57" s="16">
        <v>129435</v>
      </c>
      <c r="G57" s="16">
        <v>63270</v>
      </c>
      <c r="H57" s="16">
        <v>18555</v>
      </c>
      <c r="I57" s="16">
        <v>31287</v>
      </c>
      <c r="J57" s="16">
        <v>652032</v>
      </c>
      <c r="K57" s="16">
        <v>35843</v>
      </c>
      <c r="L57" s="16">
        <v>-4318</v>
      </c>
      <c r="M57" s="16">
        <v>668243</v>
      </c>
      <c r="N57" s="16">
        <v>0</v>
      </c>
      <c r="O57" s="16">
        <v>0</v>
      </c>
      <c r="P57" s="16">
        <v>699768</v>
      </c>
      <c r="Q57" s="16">
        <v>47736</v>
      </c>
    </row>
    <row r="58" spans="1:17" x14ac:dyDescent="0.35">
      <c r="A58" s="16" t="s">
        <v>65</v>
      </c>
      <c r="B58" s="16">
        <v>556013</v>
      </c>
      <c r="C58" s="16">
        <v>204874</v>
      </c>
      <c r="D58" s="16">
        <v>52049</v>
      </c>
      <c r="E58" s="16">
        <v>143458</v>
      </c>
      <c r="F58" s="16">
        <v>101011</v>
      </c>
      <c r="G58" s="16">
        <v>54621</v>
      </c>
      <c r="H58" s="16">
        <v>19726</v>
      </c>
      <c r="I58" s="16">
        <v>33973</v>
      </c>
      <c r="J58" s="16">
        <v>609712</v>
      </c>
      <c r="K58" s="16">
        <v>44406</v>
      </c>
      <c r="L58" s="16">
        <v>-5575</v>
      </c>
      <c r="M58" s="16">
        <v>905534</v>
      </c>
      <c r="N58" s="16">
        <v>58029</v>
      </c>
      <c r="O58" s="16">
        <v>19715</v>
      </c>
      <c r="P58" s="16">
        <v>944365</v>
      </c>
      <c r="Q58" s="16">
        <v>334653</v>
      </c>
    </row>
    <row r="59" spans="1:17" x14ac:dyDescent="0.35">
      <c r="A59" s="16" t="s">
        <v>66</v>
      </c>
      <c r="B59" s="16">
        <v>687134</v>
      </c>
      <c r="C59" s="16">
        <v>235874</v>
      </c>
      <c r="D59" s="16">
        <v>66318</v>
      </c>
      <c r="E59" s="16">
        <v>158043</v>
      </c>
      <c r="F59" s="16">
        <v>157480</v>
      </c>
      <c r="G59" s="16">
        <v>69419</v>
      </c>
      <c r="H59" s="16">
        <v>13155</v>
      </c>
      <c r="I59" s="16">
        <v>36274</v>
      </c>
      <c r="J59" s="16">
        <v>736563</v>
      </c>
      <c r="K59" s="16">
        <v>35271</v>
      </c>
      <c r="L59" s="16">
        <v>-3876</v>
      </c>
      <c r="M59" s="16">
        <v>829569</v>
      </c>
      <c r="N59" s="16">
        <v>10872</v>
      </c>
      <c r="O59" s="16">
        <v>8343</v>
      </c>
      <c r="P59" s="16">
        <v>860964</v>
      </c>
      <c r="Q59" s="16">
        <v>124401</v>
      </c>
    </row>
    <row r="60" spans="1:17" x14ac:dyDescent="0.35">
      <c r="A60" s="16" t="s">
        <v>67</v>
      </c>
      <c r="B60" s="16">
        <v>762323</v>
      </c>
      <c r="C60" s="16">
        <v>265287</v>
      </c>
      <c r="D60" s="16">
        <v>83292</v>
      </c>
      <c r="E60" s="16">
        <v>177445</v>
      </c>
      <c r="F60" s="16">
        <v>158046</v>
      </c>
      <c r="G60" s="16">
        <v>78253</v>
      </c>
      <c r="H60" s="16">
        <v>12301</v>
      </c>
      <c r="I60" s="16">
        <v>37953</v>
      </c>
      <c r="J60" s="16">
        <v>812577</v>
      </c>
      <c r="K60" s="16">
        <v>48466</v>
      </c>
      <c r="L60" s="16">
        <v>-1971</v>
      </c>
      <c r="M60" s="16">
        <v>872669</v>
      </c>
      <c r="N60" s="16">
        <v>-293</v>
      </c>
      <c r="O60" s="16">
        <v>0</v>
      </c>
      <c r="P60" s="16">
        <v>919164</v>
      </c>
      <c r="Q60" s="16">
        <v>106587</v>
      </c>
    </row>
    <row r="61" spans="1:17" x14ac:dyDescent="0.35">
      <c r="A61" s="16" t="s">
        <v>68</v>
      </c>
      <c r="B61" s="16">
        <v>796345</v>
      </c>
      <c r="C61" s="16">
        <v>289750</v>
      </c>
      <c r="D61" s="16">
        <v>92375</v>
      </c>
      <c r="E61" s="16">
        <v>179189</v>
      </c>
      <c r="F61" s="16">
        <v>168375</v>
      </c>
      <c r="G61" s="16">
        <v>66656</v>
      </c>
      <c r="H61" s="16">
        <v>14177</v>
      </c>
      <c r="I61" s="16">
        <v>37548</v>
      </c>
      <c r="J61" s="16">
        <v>848070</v>
      </c>
      <c r="K61" s="16">
        <v>51064</v>
      </c>
      <c r="L61" s="16">
        <v>-2036</v>
      </c>
      <c r="M61" s="16">
        <v>950822</v>
      </c>
      <c r="N61" s="16">
        <v>0</v>
      </c>
      <c r="O61" s="16">
        <v>0</v>
      </c>
      <c r="P61" s="16">
        <v>999850</v>
      </c>
      <c r="Q61" s="16">
        <v>151780</v>
      </c>
    </row>
    <row r="62" spans="1:17" x14ac:dyDescent="0.35">
      <c r="A62" s="16" t="s">
        <v>69</v>
      </c>
      <c r="B62" s="16">
        <v>839589</v>
      </c>
      <c r="C62" s="16">
        <v>316486</v>
      </c>
      <c r="D62" s="16">
        <v>95699</v>
      </c>
      <c r="E62" s="16">
        <v>172518</v>
      </c>
      <c r="F62" s="16">
        <v>170986</v>
      </c>
      <c r="G62" s="16">
        <v>83900</v>
      </c>
      <c r="H62" s="16">
        <v>12866</v>
      </c>
      <c r="I62" s="16">
        <v>40046</v>
      </c>
      <c r="J62" s="16">
        <v>892501</v>
      </c>
      <c r="K62" s="16">
        <v>78780</v>
      </c>
      <c r="L62" s="16">
        <v>-8838</v>
      </c>
      <c r="M62" s="16">
        <v>996314</v>
      </c>
      <c r="N62" s="16">
        <v>0</v>
      </c>
      <c r="O62" s="16">
        <v>0</v>
      </c>
      <c r="P62" s="16">
        <v>1066256</v>
      </c>
      <c r="Q62" s="16">
        <v>173755</v>
      </c>
    </row>
    <row r="63" spans="1:17" x14ac:dyDescent="0.35">
      <c r="A63" s="16" t="s">
        <v>70</v>
      </c>
      <c r="B63" s="16">
        <v>919111</v>
      </c>
      <c r="C63" s="16">
        <v>352144</v>
      </c>
      <c r="D63" s="16">
        <v>99491</v>
      </c>
      <c r="E63" s="16">
        <v>200689</v>
      </c>
      <c r="F63" s="16">
        <v>180702</v>
      </c>
      <c r="G63" s="16">
        <v>86085</v>
      </c>
      <c r="H63" s="16">
        <v>13038</v>
      </c>
      <c r="I63" s="16">
        <v>44166</v>
      </c>
      <c r="J63" s="16">
        <v>976314</v>
      </c>
      <c r="K63" s="16">
        <v>79108</v>
      </c>
      <c r="L63" s="16">
        <v>-1532</v>
      </c>
      <c r="M63" s="16">
        <v>1027581</v>
      </c>
      <c r="N63" s="16">
        <v>0</v>
      </c>
      <c r="O63" s="16">
        <v>0</v>
      </c>
      <c r="P63" s="16">
        <v>1105157</v>
      </c>
      <c r="Q63" s="16">
        <v>128842</v>
      </c>
    </row>
    <row r="64" spans="1:17" ht="32.25" customHeight="1" x14ac:dyDescent="0.35">
      <c r="A64" s="16" t="s">
        <v>414</v>
      </c>
      <c r="B64" s="16">
        <v>54018</v>
      </c>
      <c r="C64" s="16">
        <v>16366</v>
      </c>
      <c r="D64" s="16">
        <v>3128</v>
      </c>
      <c r="E64" s="16">
        <v>12527</v>
      </c>
      <c r="F64" s="16">
        <v>12066</v>
      </c>
      <c r="G64" s="16">
        <v>9931</v>
      </c>
      <c r="H64" s="16">
        <v>1851</v>
      </c>
      <c r="I64" s="16">
        <v>4980</v>
      </c>
      <c r="J64" s="16">
        <v>60849</v>
      </c>
      <c r="K64" s="16">
        <v>7252</v>
      </c>
      <c r="L64" s="16">
        <v>-1095</v>
      </c>
      <c r="M64" s="16">
        <v>62884</v>
      </c>
      <c r="N64" s="16">
        <v>0</v>
      </c>
      <c r="O64" s="16">
        <v>0</v>
      </c>
      <c r="P64" s="16">
        <v>69041</v>
      </c>
      <c r="Q64" s="16">
        <v>8192</v>
      </c>
    </row>
    <row r="65" spans="1:17" x14ac:dyDescent="0.35">
      <c r="A65" s="16" t="s">
        <v>415</v>
      </c>
      <c r="B65" s="16">
        <v>59936</v>
      </c>
      <c r="C65" s="16">
        <v>17696</v>
      </c>
      <c r="D65" s="16">
        <v>6283</v>
      </c>
      <c r="E65" s="16">
        <v>12018</v>
      </c>
      <c r="F65" s="16">
        <v>12318</v>
      </c>
      <c r="G65" s="16">
        <v>11621</v>
      </c>
      <c r="H65" s="16">
        <v>1862</v>
      </c>
      <c r="I65" s="16">
        <v>7178</v>
      </c>
      <c r="J65" s="16">
        <v>68976</v>
      </c>
      <c r="K65" s="16">
        <v>6373</v>
      </c>
      <c r="L65" s="16">
        <v>-669</v>
      </c>
      <c r="M65" s="16">
        <v>65154</v>
      </c>
      <c r="N65" s="16">
        <v>0</v>
      </c>
      <c r="O65" s="16">
        <v>0</v>
      </c>
      <c r="P65" s="16">
        <v>70858</v>
      </c>
      <c r="Q65" s="16">
        <v>1882</v>
      </c>
    </row>
    <row r="66" spans="1:17" x14ac:dyDescent="0.35">
      <c r="A66" s="16" t="s">
        <v>416</v>
      </c>
      <c r="B66" s="16">
        <v>69219</v>
      </c>
      <c r="C66" s="16">
        <v>15485</v>
      </c>
      <c r="D66" s="16">
        <v>12368</v>
      </c>
      <c r="E66" s="16">
        <v>11780</v>
      </c>
      <c r="F66" s="16">
        <v>13355</v>
      </c>
      <c r="G66" s="16">
        <v>16231</v>
      </c>
      <c r="H66" s="16">
        <v>1933</v>
      </c>
      <c r="I66" s="16">
        <v>5939</v>
      </c>
      <c r="J66" s="16">
        <v>77091</v>
      </c>
      <c r="K66" s="16">
        <v>7807</v>
      </c>
      <c r="L66" s="16">
        <v>-6</v>
      </c>
      <c r="M66" s="16">
        <v>67274</v>
      </c>
      <c r="N66" s="16">
        <v>0</v>
      </c>
      <c r="O66" s="16">
        <v>0</v>
      </c>
      <c r="P66" s="16">
        <v>75075</v>
      </c>
      <c r="Q66" s="16">
        <v>-2016</v>
      </c>
    </row>
    <row r="67" spans="1:17" x14ac:dyDescent="0.35">
      <c r="A67" s="16" t="s">
        <v>417</v>
      </c>
      <c r="B67" s="16">
        <v>73554</v>
      </c>
      <c r="C67" s="16">
        <v>28744</v>
      </c>
      <c r="D67" s="16">
        <v>8658</v>
      </c>
      <c r="E67" s="16">
        <v>14681</v>
      </c>
      <c r="F67" s="16">
        <v>12846</v>
      </c>
      <c r="G67" s="16">
        <v>8625</v>
      </c>
      <c r="H67" s="16">
        <v>2391</v>
      </c>
      <c r="I67" s="16">
        <v>4744</v>
      </c>
      <c r="J67" s="16">
        <v>80689</v>
      </c>
      <c r="K67" s="16">
        <v>6337</v>
      </c>
      <c r="L67" s="16">
        <v>0</v>
      </c>
      <c r="M67" s="16">
        <v>69045</v>
      </c>
      <c r="N67" s="16">
        <v>0</v>
      </c>
      <c r="O67" s="16">
        <v>0</v>
      </c>
      <c r="P67" s="16">
        <v>75382</v>
      </c>
      <c r="Q67" s="16">
        <v>-5307</v>
      </c>
    </row>
    <row r="68" spans="1:17" x14ac:dyDescent="0.35">
      <c r="A68" s="16" t="s">
        <v>418</v>
      </c>
      <c r="B68" s="16">
        <v>58992</v>
      </c>
      <c r="C68" s="16">
        <v>18419</v>
      </c>
      <c r="D68" s="16">
        <v>3422</v>
      </c>
      <c r="E68" s="16">
        <v>13679</v>
      </c>
      <c r="F68" s="16">
        <v>12337</v>
      </c>
      <c r="G68" s="16">
        <v>11135</v>
      </c>
      <c r="H68" s="16">
        <v>1703</v>
      </c>
      <c r="I68" s="16">
        <v>4921</v>
      </c>
      <c r="J68" s="16">
        <v>65616</v>
      </c>
      <c r="K68" s="16">
        <v>7780</v>
      </c>
      <c r="L68" s="16">
        <v>-70</v>
      </c>
      <c r="M68" s="16">
        <v>64029</v>
      </c>
      <c r="N68" s="16">
        <v>0</v>
      </c>
      <c r="O68" s="16">
        <v>0</v>
      </c>
      <c r="P68" s="16">
        <v>71739</v>
      </c>
      <c r="Q68" s="16">
        <v>6123</v>
      </c>
    </row>
    <row r="69" spans="1:17" x14ac:dyDescent="0.35">
      <c r="A69" s="16" t="s">
        <v>419</v>
      </c>
      <c r="B69" s="16">
        <v>65388</v>
      </c>
      <c r="C69" s="16">
        <v>21694</v>
      </c>
      <c r="D69" s="16">
        <v>6360</v>
      </c>
      <c r="E69" s="16">
        <v>14267</v>
      </c>
      <c r="F69" s="16">
        <v>12778</v>
      </c>
      <c r="G69" s="16">
        <v>10289</v>
      </c>
      <c r="H69" s="16">
        <v>1862</v>
      </c>
      <c r="I69" s="16">
        <v>6666</v>
      </c>
      <c r="J69" s="16">
        <v>73916</v>
      </c>
      <c r="K69" s="16">
        <v>5810</v>
      </c>
      <c r="L69" s="16">
        <v>0</v>
      </c>
      <c r="M69" s="16">
        <v>66166</v>
      </c>
      <c r="N69" s="16">
        <v>0</v>
      </c>
      <c r="O69" s="16">
        <v>0</v>
      </c>
      <c r="P69" s="16">
        <v>71976</v>
      </c>
      <c r="Q69" s="16">
        <v>-1940</v>
      </c>
    </row>
    <row r="70" spans="1:17" x14ac:dyDescent="0.35">
      <c r="A70" s="16" t="s">
        <v>420</v>
      </c>
      <c r="B70" s="16">
        <v>75298</v>
      </c>
      <c r="C70" s="16">
        <v>17880</v>
      </c>
      <c r="D70" s="16">
        <v>12792</v>
      </c>
      <c r="E70" s="16">
        <v>12754</v>
      </c>
      <c r="F70" s="16">
        <v>13660</v>
      </c>
      <c r="G70" s="16">
        <v>18212</v>
      </c>
      <c r="H70" s="16">
        <v>2074</v>
      </c>
      <c r="I70" s="16">
        <v>6041</v>
      </c>
      <c r="J70" s="16">
        <v>83413</v>
      </c>
      <c r="K70" s="16">
        <v>7956</v>
      </c>
      <c r="L70" s="16">
        <v>0</v>
      </c>
      <c r="M70" s="16">
        <v>70927</v>
      </c>
      <c r="N70" s="16">
        <v>0</v>
      </c>
      <c r="O70" s="16">
        <v>0</v>
      </c>
      <c r="P70" s="16">
        <v>78883</v>
      </c>
      <c r="Q70" s="16">
        <v>-4530</v>
      </c>
    </row>
    <row r="71" spans="1:17" x14ac:dyDescent="0.35">
      <c r="A71" s="16" t="s">
        <v>421</v>
      </c>
      <c r="B71" s="16">
        <v>75817</v>
      </c>
      <c r="C71" s="16">
        <v>30516</v>
      </c>
      <c r="D71" s="16">
        <v>7458</v>
      </c>
      <c r="E71" s="16">
        <v>14402</v>
      </c>
      <c r="F71" s="16">
        <v>13529</v>
      </c>
      <c r="G71" s="16">
        <v>9912</v>
      </c>
      <c r="H71" s="16">
        <v>2284</v>
      </c>
      <c r="I71" s="16">
        <v>4313</v>
      </c>
      <c r="J71" s="16">
        <v>82414</v>
      </c>
      <c r="K71" s="16">
        <v>5445</v>
      </c>
      <c r="L71" s="16">
        <v>0</v>
      </c>
      <c r="M71" s="16">
        <v>70972</v>
      </c>
      <c r="N71" s="16">
        <v>0</v>
      </c>
      <c r="O71" s="16">
        <v>0</v>
      </c>
      <c r="P71" s="16">
        <v>76417</v>
      </c>
      <c r="Q71" s="16">
        <v>-5997</v>
      </c>
    </row>
    <row r="72" spans="1:17" x14ac:dyDescent="0.35">
      <c r="A72" s="16" t="s">
        <v>422</v>
      </c>
      <c r="B72" s="16">
        <v>62544</v>
      </c>
      <c r="C72" s="16">
        <v>20285</v>
      </c>
      <c r="D72" s="16">
        <v>4099</v>
      </c>
      <c r="E72" s="16">
        <v>13972</v>
      </c>
      <c r="F72" s="16">
        <v>13540</v>
      </c>
      <c r="G72" s="16">
        <v>10648</v>
      </c>
      <c r="H72" s="16">
        <v>1558</v>
      </c>
      <c r="I72" s="16">
        <v>5243</v>
      </c>
      <c r="J72" s="16">
        <v>69345</v>
      </c>
      <c r="K72" s="16">
        <v>7273</v>
      </c>
      <c r="L72" s="16">
        <v>-387</v>
      </c>
      <c r="M72" s="16">
        <v>67250</v>
      </c>
      <c r="N72" s="16">
        <v>0</v>
      </c>
      <c r="O72" s="16">
        <v>0</v>
      </c>
      <c r="P72" s="16">
        <v>74136</v>
      </c>
      <c r="Q72" s="16">
        <v>4791</v>
      </c>
    </row>
    <row r="73" spans="1:17" x14ac:dyDescent="0.35">
      <c r="A73" s="16" t="s">
        <v>423</v>
      </c>
      <c r="B73" s="16">
        <v>69856</v>
      </c>
      <c r="C73" s="16">
        <v>24623</v>
      </c>
      <c r="D73" s="16">
        <v>7186</v>
      </c>
      <c r="E73" s="16">
        <v>13718</v>
      </c>
      <c r="F73" s="16">
        <v>13755</v>
      </c>
      <c r="G73" s="16">
        <v>10574</v>
      </c>
      <c r="H73" s="16">
        <v>1792</v>
      </c>
      <c r="I73" s="16">
        <v>6705</v>
      </c>
      <c r="J73" s="16">
        <v>78353</v>
      </c>
      <c r="K73" s="16">
        <v>4698</v>
      </c>
      <c r="L73" s="16">
        <v>0</v>
      </c>
      <c r="M73" s="16">
        <v>70854</v>
      </c>
      <c r="N73" s="16">
        <v>0</v>
      </c>
      <c r="O73" s="16">
        <v>0</v>
      </c>
      <c r="P73" s="16">
        <v>75552</v>
      </c>
      <c r="Q73" s="16">
        <v>-2801</v>
      </c>
    </row>
    <row r="74" spans="1:17" x14ac:dyDescent="0.35">
      <c r="A74" s="16" t="s">
        <v>424</v>
      </c>
      <c r="B74" s="16">
        <v>73925</v>
      </c>
      <c r="C74" s="16">
        <v>18601</v>
      </c>
      <c r="D74" s="16">
        <v>14181</v>
      </c>
      <c r="E74" s="16">
        <v>13162</v>
      </c>
      <c r="F74" s="16">
        <v>14507</v>
      </c>
      <c r="G74" s="16">
        <v>13474</v>
      </c>
      <c r="H74" s="16">
        <v>2372</v>
      </c>
      <c r="I74" s="16">
        <v>6185</v>
      </c>
      <c r="J74" s="16">
        <v>82482</v>
      </c>
      <c r="K74" s="16">
        <v>7794</v>
      </c>
      <c r="L74" s="16">
        <v>0</v>
      </c>
      <c r="M74" s="16">
        <v>76210</v>
      </c>
      <c r="N74" s="16">
        <v>0</v>
      </c>
      <c r="O74" s="16">
        <v>0</v>
      </c>
      <c r="P74" s="16">
        <v>84004</v>
      </c>
      <c r="Q74" s="16">
        <v>1522</v>
      </c>
    </row>
    <row r="75" spans="1:17" x14ac:dyDescent="0.35">
      <c r="A75" s="16" t="s">
        <v>425</v>
      </c>
      <c r="B75" s="16">
        <v>84955</v>
      </c>
      <c r="C75" s="16">
        <v>32523</v>
      </c>
      <c r="D75" s="16">
        <v>8856</v>
      </c>
      <c r="E75" s="16">
        <v>15502</v>
      </c>
      <c r="F75" s="16">
        <v>14593</v>
      </c>
      <c r="G75" s="16">
        <v>13481</v>
      </c>
      <c r="H75" s="16">
        <v>2915</v>
      </c>
      <c r="I75" s="16">
        <v>4527</v>
      </c>
      <c r="J75" s="16">
        <v>92397</v>
      </c>
      <c r="K75" s="16">
        <v>4555</v>
      </c>
      <c r="L75" s="16">
        <v>-148</v>
      </c>
      <c r="M75" s="16">
        <v>73814</v>
      </c>
      <c r="N75" s="16">
        <v>0</v>
      </c>
      <c r="O75" s="16">
        <v>0</v>
      </c>
      <c r="P75" s="16">
        <v>78221</v>
      </c>
      <c r="Q75" s="16">
        <v>-14176</v>
      </c>
    </row>
    <row r="76" spans="1:17" x14ac:dyDescent="0.35">
      <c r="A76" s="16" t="s">
        <v>426</v>
      </c>
      <c r="B76" s="16">
        <v>71699</v>
      </c>
      <c r="C76" s="16">
        <v>22831</v>
      </c>
      <c r="D76" s="16">
        <v>4997</v>
      </c>
      <c r="E76" s="16">
        <v>14991</v>
      </c>
      <c r="F76" s="16">
        <v>14290</v>
      </c>
      <c r="G76" s="16">
        <v>14590</v>
      </c>
      <c r="H76" s="16">
        <v>1753</v>
      </c>
      <c r="I76" s="16">
        <v>18343</v>
      </c>
      <c r="J76" s="16">
        <v>91795</v>
      </c>
      <c r="K76" s="16">
        <v>7492</v>
      </c>
      <c r="L76" s="16">
        <v>0</v>
      </c>
      <c r="M76" s="16">
        <v>71815</v>
      </c>
      <c r="N76" s="16">
        <v>0</v>
      </c>
      <c r="O76" s="16">
        <v>0</v>
      </c>
      <c r="P76" s="16">
        <v>79307</v>
      </c>
      <c r="Q76" s="16">
        <v>-12488</v>
      </c>
    </row>
    <row r="77" spans="1:17" x14ac:dyDescent="0.35">
      <c r="A77" s="16" t="s">
        <v>427</v>
      </c>
      <c r="B77" s="16">
        <v>75188</v>
      </c>
      <c r="C77" s="16">
        <v>26391</v>
      </c>
      <c r="D77" s="16">
        <v>7256</v>
      </c>
      <c r="E77" s="16">
        <v>14777</v>
      </c>
      <c r="F77" s="16">
        <v>14294</v>
      </c>
      <c r="G77" s="16">
        <v>12470</v>
      </c>
      <c r="H77" s="16">
        <v>1799</v>
      </c>
      <c r="I77" s="16">
        <v>16727</v>
      </c>
      <c r="J77" s="16">
        <v>93714</v>
      </c>
      <c r="K77" s="16">
        <v>4597</v>
      </c>
      <c r="L77" s="16">
        <v>-103</v>
      </c>
      <c r="M77" s="16">
        <v>73311</v>
      </c>
      <c r="N77" s="16">
        <v>0</v>
      </c>
      <c r="O77" s="16">
        <v>0</v>
      </c>
      <c r="P77" s="16">
        <v>77805</v>
      </c>
      <c r="Q77" s="16">
        <v>-15909</v>
      </c>
    </row>
    <row r="78" spans="1:17" x14ac:dyDescent="0.35">
      <c r="A78" s="16" t="s">
        <v>428</v>
      </c>
      <c r="B78" s="16">
        <v>73705</v>
      </c>
      <c r="C78" s="16">
        <v>21373</v>
      </c>
      <c r="D78" s="16">
        <v>11894</v>
      </c>
      <c r="E78" s="16">
        <v>14004</v>
      </c>
      <c r="F78" s="16">
        <v>15332</v>
      </c>
      <c r="G78" s="16">
        <v>11102</v>
      </c>
      <c r="H78" s="16">
        <v>2542</v>
      </c>
      <c r="I78" s="16">
        <v>6481</v>
      </c>
      <c r="J78" s="16">
        <v>82728</v>
      </c>
      <c r="K78" s="16">
        <v>7246</v>
      </c>
      <c r="L78" s="16">
        <v>0</v>
      </c>
      <c r="M78" s="16">
        <v>78993</v>
      </c>
      <c r="N78" s="16">
        <v>0</v>
      </c>
      <c r="O78" s="16">
        <v>0</v>
      </c>
      <c r="P78" s="16">
        <v>86239</v>
      </c>
      <c r="Q78" s="16">
        <v>3511</v>
      </c>
    </row>
    <row r="79" spans="1:17" x14ac:dyDescent="0.35">
      <c r="A79" s="16" t="s">
        <v>429</v>
      </c>
      <c r="B79" s="16">
        <v>89134</v>
      </c>
      <c r="C79" s="16">
        <v>37819</v>
      </c>
      <c r="D79" s="16">
        <v>8274</v>
      </c>
      <c r="E79" s="16">
        <v>16842</v>
      </c>
      <c r="F79" s="16">
        <v>14585</v>
      </c>
      <c r="G79" s="16">
        <v>11614</v>
      </c>
      <c r="H79" s="16">
        <v>2621</v>
      </c>
      <c r="I79" s="16">
        <v>5221</v>
      </c>
      <c r="J79" s="16">
        <v>96976</v>
      </c>
      <c r="K79" s="16">
        <v>4463</v>
      </c>
      <c r="L79" s="16">
        <v>22</v>
      </c>
      <c r="M79" s="16">
        <v>80126</v>
      </c>
      <c r="N79" s="16">
        <v>0</v>
      </c>
      <c r="O79" s="16">
        <v>0</v>
      </c>
      <c r="P79" s="16">
        <v>84611</v>
      </c>
      <c r="Q79" s="16">
        <v>-12365</v>
      </c>
    </row>
    <row r="80" spans="1:17" x14ac:dyDescent="0.35">
      <c r="A80" s="16" t="s">
        <v>430</v>
      </c>
      <c r="B80" s="16">
        <v>72882</v>
      </c>
      <c r="C80" s="16">
        <v>24620</v>
      </c>
      <c r="D80" s="16">
        <v>5971</v>
      </c>
      <c r="E80" s="16">
        <v>15923</v>
      </c>
      <c r="F80" s="16">
        <v>15008</v>
      </c>
      <c r="G80" s="16">
        <v>11360</v>
      </c>
      <c r="H80" s="16">
        <v>2120</v>
      </c>
      <c r="I80" s="16">
        <v>5587</v>
      </c>
      <c r="J80" s="16">
        <v>80589</v>
      </c>
      <c r="K80" s="16">
        <v>6969</v>
      </c>
      <c r="L80" s="16">
        <v>0</v>
      </c>
      <c r="M80" s="16">
        <v>80187</v>
      </c>
      <c r="N80" s="16">
        <v>0</v>
      </c>
      <c r="O80" s="16">
        <v>0</v>
      </c>
      <c r="P80" s="16">
        <v>87156</v>
      </c>
      <c r="Q80" s="16">
        <v>6567</v>
      </c>
    </row>
    <row r="81" spans="1:20" x14ac:dyDescent="0.35">
      <c r="A81" s="16" t="s">
        <v>431</v>
      </c>
      <c r="B81" s="16">
        <v>77727</v>
      </c>
      <c r="C81" s="16">
        <v>27340</v>
      </c>
      <c r="D81" s="16">
        <v>7327</v>
      </c>
      <c r="E81" s="16">
        <v>15800</v>
      </c>
      <c r="F81" s="16">
        <v>14707</v>
      </c>
      <c r="G81" s="16">
        <v>12553</v>
      </c>
      <c r="H81" s="16">
        <v>1958</v>
      </c>
      <c r="I81" s="16">
        <v>6631</v>
      </c>
      <c r="J81" s="16">
        <v>86316</v>
      </c>
      <c r="K81" s="16">
        <v>4754</v>
      </c>
      <c r="L81" s="16">
        <v>-683</v>
      </c>
      <c r="M81" s="16">
        <v>76620</v>
      </c>
      <c r="N81" s="16">
        <v>0</v>
      </c>
      <c r="O81" s="16">
        <v>0</v>
      </c>
      <c r="P81" s="16">
        <v>80691</v>
      </c>
      <c r="Q81" s="16">
        <v>-5625</v>
      </c>
    </row>
    <row r="82" spans="1:20" x14ac:dyDescent="0.35">
      <c r="A82" s="16" t="s">
        <v>432</v>
      </c>
      <c r="B82" s="16">
        <v>76774</v>
      </c>
      <c r="C82" s="16">
        <v>22095</v>
      </c>
      <c r="D82" s="16">
        <v>11964</v>
      </c>
      <c r="E82" s="16">
        <v>14408</v>
      </c>
      <c r="F82" s="16">
        <v>15982</v>
      </c>
      <c r="G82" s="16">
        <v>12325</v>
      </c>
      <c r="H82" s="16">
        <v>1912</v>
      </c>
      <c r="I82" s="16">
        <v>7204</v>
      </c>
      <c r="J82" s="16">
        <v>85890</v>
      </c>
      <c r="K82" s="16">
        <v>6946</v>
      </c>
      <c r="L82" s="16">
        <v>0</v>
      </c>
      <c r="M82" s="16">
        <v>87700</v>
      </c>
      <c r="N82" s="16">
        <v>0</v>
      </c>
      <c r="O82" s="16">
        <v>0</v>
      </c>
      <c r="P82" s="16">
        <v>94646</v>
      </c>
      <c r="Q82" s="16">
        <v>8756</v>
      </c>
    </row>
    <row r="83" spans="1:20" x14ac:dyDescent="0.35">
      <c r="A83" s="16" t="s">
        <v>433</v>
      </c>
      <c r="B83" s="16">
        <v>87576</v>
      </c>
      <c r="C83" s="16">
        <v>36973</v>
      </c>
      <c r="D83" s="16">
        <v>6800</v>
      </c>
      <c r="E83" s="16">
        <v>17037</v>
      </c>
      <c r="F83" s="16">
        <v>15329</v>
      </c>
      <c r="G83" s="16">
        <v>11437</v>
      </c>
      <c r="H83" s="16">
        <v>1853</v>
      </c>
      <c r="I83" s="16">
        <v>5579</v>
      </c>
      <c r="J83" s="16">
        <v>95008</v>
      </c>
      <c r="K83" s="16">
        <v>3457</v>
      </c>
      <c r="L83" s="16">
        <v>0</v>
      </c>
      <c r="M83" s="16">
        <v>85219</v>
      </c>
      <c r="N83" s="16">
        <v>0</v>
      </c>
      <c r="O83" s="16">
        <v>0</v>
      </c>
      <c r="P83" s="16">
        <v>88676</v>
      </c>
      <c r="Q83" s="16">
        <v>-6332</v>
      </c>
    </row>
    <row r="84" spans="1:20" x14ac:dyDescent="0.35">
      <c r="A84" s="16" t="s">
        <v>434</v>
      </c>
      <c r="B84" s="16">
        <v>74585</v>
      </c>
      <c r="C84" s="16">
        <v>24145</v>
      </c>
      <c r="D84" s="16">
        <v>5848</v>
      </c>
      <c r="E84" s="16">
        <v>16649</v>
      </c>
      <c r="F84" s="16">
        <v>15779</v>
      </c>
      <c r="G84" s="16">
        <v>12164</v>
      </c>
      <c r="H84" s="16">
        <v>1688</v>
      </c>
      <c r="I84" s="16">
        <v>5472</v>
      </c>
      <c r="J84" s="16">
        <v>81745</v>
      </c>
      <c r="K84" s="16">
        <v>6254</v>
      </c>
      <c r="L84" s="16">
        <v>0</v>
      </c>
      <c r="M84" s="16">
        <v>84027</v>
      </c>
      <c r="N84" s="16">
        <v>0</v>
      </c>
      <c r="O84" s="16">
        <v>0</v>
      </c>
      <c r="P84" s="16">
        <v>90281</v>
      </c>
      <c r="Q84" s="16">
        <v>8536</v>
      </c>
    </row>
    <row r="85" spans="1:20" x14ac:dyDescent="0.35">
      <c r="A85" s="16" t="s">
        <v>435</v>
      </c>
      <c r="B85" s="16">
        <v>78319</v>
      </c>
      <c r="C85" s="16">
        <v>27737</v>
      </c>
      <c r="D85" s="16">
        <v>7192</v>
      </c>
      <c r="E85" s="16">
        <v>15720</v>
      </c>
      <c r="F85" s="16">
        <v>15171</v>
      </c>
      <c r="G85" s="16">
        <v>12499</v>
      </c>
      <c r="H85" s="16">
        <v>1797</v>
      </c>
      <c r="I85" s="16">
        <v>7516</v>
      </c>
      <c r="J85" s="16">
        <v>87632</v>
      </c>
      <c r="K85" s="16">
        <v>3682</v>
      </c>
      <c r="L85" s="16">
        <v>0</v>
      </c>
      <c r="M85" s="16">
        <v>85156</v>
      </c>
      <c r="N85" s="16">
        <v>0</v>
      </c>
      <c r="O85" s="16">
        <v>0</v>
      </c>
      <c r="P85" s="16">
        <v>88838</v>
      </c>
      <c r="Q85" s="16">
        <v>1206</v>
      </c>
    </row>
    <row r="86" spans="1:20" x14ac:dyDescent="0.35">
      <c r="A86" s="16" t="s">
        <v>436</v>
      </c>
      <c r="B86" s="16">
        <v>75507</v>
      </c>
      <c r="C86" s="16">
        <v>22704</v>
      </c>
      <c r="D86" s="16">
        <v>9195</v>
      </c>
      <c r="E86" s="16">
        <v>14586</v>
      </c>
      <c r="F86" s="16">
        <v>16721</v>
      </c>
      <c r="G86" s="16">
        <v>12301</v>
      </c>
      <c r="H86" s="16">
        <v>1616</v>
      </c>
      <c r="I86" s="16">
        <v>6743</v>
      </c>
      <c r="J86" s="16">
        <v>83866</v>
      </c>
      <c r="K86" s="16">
        <v>5950</v>
      </c>
      <c r="L86" s="16">
        <v>0</v>
      </c>
      <c r="M86" s="16">
        <v>93210</v>
      </c>
      <c r="N86" s="16">
        <v>0</v>
      </c>
      <c r="O86" s="16">
        <v>0</v>
      </c>
      <c r="P86" s="16">
        <v>99160</v>
      </c>
      <c r="Q86" s="16">
        <v>15294</v>
      </c>
    </row>
    <row r="87" spans="1:20" x14ac:dyDescent="0.35">
      <c r="A87" s="16" t="s">
        <v>437</v>
      </c>
      <c r="B87" s="16">
        <v>88763</v>
      </c>
      <c r="C87" s="16">
        <v>36516</v>
      </c>
      <c r="D87" s="16">
        <v>7252</v>
      </c>
      <c r="E87" s="16">
        <v>17598</v>
      </c>
      <c r="F87" s="16">
        <v>15780</v>
      </c>
      <c r="G87" s="16">
        <v>11617</v>
      </c>
      <c r="H87" s="16">
        <v>2324</v>
      </c>
      <c r="I87" s="16">
        <v>4994</v>
      </c>
      <c r="J87" s="16">
        <v>96081</v>
      </c>
      <c r="K87" s="16">
        <v>3801</v>
      </c>
      <c r="L87" s="16">
        <v>-39</v>
      </c>
      <c r="M87" s="16">
        <v>91497</v>
      </c>
      <c r="N87" s="16">
        <v>0</v>
      </c>
      <c r="O87" s="16">
        <v>0</v>
      </c>
      <c r="P87" s="16">
        <v>95259</v>
      </c>
      <c r="Q87" s="16">
        <v>-822</v>
      </c>
    </row>
    <row r="88" spans="1:20" x14ac:dyDescent="0.35">
      <c r="A88" s="16" t="s">
        <v>438</v>
      </c>
      <c r="B88" s="16">
        <v>76531</v>
      </c>
      <c r="C88" s="16">
        <v>25986</v>
      </c>
      <c r="D88" s="16">
        <v>5966</v>
      </c>
      <c r="E88" s="16">
        <v>17760</v>
      </c>
      <c r="F88" s="16">
        <v>16529</v>
      </c>
      <c r="G88" s="16">
        <v>10290</v>
      </c>
      <c r="H88" s="16">
        <v>1547</v>
      </c>
      <c r="I88" s="16">
        <v>6240</v>
      </c>
      <c r="J88" s="16">
        <v>84318</v>
      </c>
      <c r="K88" s="16">
        <v>7053</v>
      </c>
      <c r="L88" s="16">
        <v>0</v>
      </c>
      <c r="M88" s="16">
        <v>95376</v>
      </c>
      <c r="N88" s="16">
        <v>0</v>
      </c>
      <c r="O88" s="16">
        <v>0</v>
      </c>
      <c r="P88" s="16">
        <v>102429</v>
      </c>
      <c r="Q88" s="16">
        <v>18111</v>
      </c>
    </row>
    <row r="89" spans="1:20" x14ac:dyDescent="0.35">
      <c r="A89" s="16" t="s">
        <v>439</v>
      </c>
      <c r="B89" s="16">
        <v>81637</v>
      </c>
      <c r="C89" s="16">
        <v>29992</v>
      </c>
      <c r="D89" s="16">
        <v>7359</v>
      </c>
      <c r="E89" s="16">
        <v>17404</v>
      </c>
      <c r="F89" s="16">
        <v>17047</v>
      </c>
      <c r="G89" s="16">
        <v>9835</v>
      </c>
      <c r="H89" s="16">
        <v>1728</v>
      </c>
      <c r="I89" s="16">
        <v>6901</v>
      </c>
      <c r="J89" s="16">
        <v>90266</v>
      </c>
      <c r="K89" s="16">
        <v>4167</v>
      </c>
      <c r="L89" s="16">
        <v>0</v>
      </c>
      <c r="M89" s="16">
        <v>93496</v>
      </c>
      <c r="N89" s="16">
        <v>0</v>
      </c>
      <c r="O89" s="16">
        <v>0</v>
      </c>
      <c r="P89" s="16">
        <v>97663</v>
      </c>
      <c r="Q89" s="16">
        <v>7397</v>
      </c>
      <c r="T89" s="12"/>
    </row>
    <row r="90" spans="1:20" x14ac:dyDescent="0.35">
      <c r="A90" s="16" t="s">
        <v>440</v>
      </c>
      <c r="B90" s="16">
        <v>78207</v>
      </c>
      <c r="C90" s="16">
        <v>24133</v>
      </c>
      <c r="D90" s="16">
        <v>8258</v>
      </c>
      <c r="E90" s="16">
        <v>16598</v>
      </c>
      <c r="F90" s="16">
        <v>18169</v>
      </c>
      <c r="G90" s="16">
        <v>11049</v>
      </c>
      <c r="H90" s="16">
        <v>1736</v>
      </c>
      <c r="I90" s="16">
        <v>7194</v>
      </c>
      <c r="J90" s="16">
        <v>87137</v>
      </c>
      <c r="K90" s="16">
        <v>5327</v>
      </c>
      <c r="L90" s="16">
        <v>0</v>
      </c>
      <c r="M90" s="16">
        <v>99049</v>
      </c>
      <c r="N90" s="16">
        <v>0</v>
      </c>
      <c r="O90" s="16">
        <v>0</v>
      </c>
      <c r="P90" s="16">
        <v>104376</v>
      </c>
      <c r="Q90" s="16">
        <v>17239</v>
      </c>
    </row>
    <row r="91" spans="1:20" x14ac:dyDescent="0.35">
      <c r="A91" s="16" t="s">
        <v>441</v>
      </c>
      <c r="B91" s="16">
        <v>94758</v>
      </c>
      <c r="C91" s="16">
        <v>40033</v>
      </c>
      <c r="D91" s="16">
        <v>6881</v>
      </c>
      <c r="E91" s="16">
        <v>20695</v>
      </c>
      <c r="F91" s="16">
        <v>17330</v>
      </c>
      <c r="G91" s="16">
        <v>9819</v>
      </c>
      <c r="H91" s="16">
        <v>2161</v>
      </c>
      <c r="I91" s="16">
        <v>5013</v>
      </c>
      <c r="J91" s="16">
        <v>101932</v>
      </c>
      <c r="K91" s="16">
        <v>4704</v>
      </c>
      <c r="L91" s="16">
        <v>0</v>
      </c>
      <c r="M91" s="16">
        <v>97198</v>
      </c>
      <c r="N91" s="16">
        <v>0</v>
      </c>
      <c r="O91" s="16">
        <v>0</v>
      </c>
      <c r="P91" s="16">
        <v>101902</v>
      </c>
      <c r="Q91" s="16">
        <v>-30</v>
      </c>
    </row>
    <row r="92" spans="1:20" x14ac:dyDescent="0.35">
      <c r="A92" s="16" t="s">
        <v>442</v>
      </c>
      <c r="B92" s="16">
        <v>82029</v>
      </c>
      <c r="C92" s="16">
        <v>26273</v>
      </c>
      <c r="D92" s="16">
        <v>7188</v>
      </c>
      <c r="E92" s="16">
        <v>20601</v>
      </c>
      <c r="F92" s="16">
        <v>18039</v>
      </c>
      <c r="G92" s="16">
        <v>9928</v>
      </c>
      <c r="H92" s="16">
        <v>1546</v>
      </c>
      <c r="I92" s="16">
        <v>5791</v>
      </c>
      <c r="J92" s="16">
        <v>89366</v>
      </c>
      <c r="K92" s="16">
        <v>5140</v>
      </c>
      <c r="L92" s="16">
        <v>0</v>
      </c>
      <c r="M92" s="16">
        <v>98121</v>
      </c>
      <c r="N92" s="16">
        <v>0</v>
      </c>
      <c r="O92" s="16">
        <v>0</v>
      </c>
      <c r="P92" s="16">
        <v>103261</v>
      </c>
      <c r="Q92" s="16">
        <v>13895</v>
      </c>
    </row>
    <row r="93" spans="1:20" x14ac:dyDescent="0.35">
      <c r="A93" s="16" t="s">
        <v>443</v>
      </c>
      <c r="B93" s="16">
        <v>87673</v>
      </c>
      <c r="C93" s="16">
        <v>32619</v>
      </c>
      <c r="D93" s="16">
        <v>8142</v>
      </c>
      <c r="E93" s="16">
        <v>18585</v>
      </c>
      <c r="F93" s="16">
        <v>17707</v>
      </c>
      <c r="G93" s="16">
        <v>10620</v>
      </c>
      <c r="H93" s="16">
        <v>1549</v>
      </c>
      <c r="I93" s="16">
        <v>7474</v>
      </c>
      <c r="J93" s="16">
        <v>96696</v>
      </c>
      <c r="K93" s="16">
        <v>5192</v>
      </c>
      <c r="L93" s="16">
        <v>0</v>
      </c>
      <c r="M93" s="16">
        <v>98424</v>
      </c>
      <c r="N93" s="16">
        <v>0</v>
      </c>
      <c r="O93" s="16">
        <v>0</v>
      </c>
      <c r="P93" s="16">
        <v>103616</v>
      </c>
      <c r="Q93" s="16">
        <v>6920</v>
      </c>
    </row>
    <row r="94" spans="1:20" x14ac:dyDescent="0.35">
      <c r="A94" s="16" t="s">
        <v>444</v>
      </c>
      <c r="B94" s="16">
        <v>83054</v>
      </c>
      <c r="C94" s="16">
        <v>26984</v>
      </c>
      <c r="D94" s="16">
        <v>9325</v>
      </c>
      <c r="E94" s="16">
        <v>17145</v>
      </c>
      <c r="F94" s="16">
        <v>18831</v>
      </c>
      <c r="G94" s="16">
        <v>10769</v>
      </c>
      <c r="H94" s="16">
        <v>1599</v>
      </c>
      <c r="I94" s="16">
        <v>6859</v>
      </c>
      <c r="J94" s="16">
        <v>91512</v>
      </c>
      <c r="K94" s="16">
        <v>5991</v>
      </c>
      <c r="L94" s="16">
        <v>0</v>
      </c>
      <c r="M94" s="16">
        <v>106888</v>
      </c>
      <c r="N94" s="16">
        <v>0</v>
      </c>
      <c r="O94" s="16">
        <v>0</v>
      </c>
      <c r="P94" s="16">
        <v>112879</v>
      </c>
      <c r="Q94" s="16">
        <v>21367</v>
      </c>
    </row>
    <row r="95" spans="1:20" x14ac:dyDescent="0.35">
      <c r="A95" s="16" t="s">
        <v>445</v>
      </c>
      <c r="B95" s="16">
        <v>103161</v>
      </c>
      <c r="C95" s="16">
        <v>43699</v>
      </c>
      <c r="D95" s="16">
        <v>9367</v>
      </c>
      <c r="E95" s="16">
        <v>21767</v>
      </c>
      <c r="F95" s="16">
        <v>18449</v>
      </c>
      <c r="G95" s="16">
        <v>9879</v>
      </c>
      <c r="H95" s="16">
        <v>1939</v>
      </c>
      <c r="I95" s="16">
        <v>4950</v>
      </c>
      <c r="J95" s="16">
        <v>110050</v>
      </c>
      <c r="K95" s="16">
        <v>5487</v>
      </c>
      <c r="L95" s="16">
        <v>0</v>
      </c>
      <c r="M95" s="16">
        <v>99835</v>
      </c>
      <c r="N95" s="16">
        <v>0</v>
      </c>
      <c r="O95" s="16">
        <v>0</v>
      </c>
      <c r="P95" s="16">
        <v>105322</v>
      </c>
      <c r="Q95" s="16">
        <v>-4728</v>
      </c>
    </row>
    <row r="96" spans="1:20" x14ac:dyDescent="0.35">
      <c r="A96" s="16" t="s">
        <v>446</v>
      </c>
      <c r="B96" s="16">
        <v>86274</v>
      </c>
      <c r="C96" s="16">
        <v>30011</v>
      </c>
      <c r="D96" s="16">
        <v>7887</v>
      </c>
      <c r="E96" s="16">
        <v>20941</v>
      </c>
      <c r="F96" s="16">
        <v>17342</v>
      </c>
      <c r="G96" s="16">
        <v>10093</v>
      </c>
      <c r="H96" s="16">
        <v>1469</v>
      </c>
      <c r="I96" s="16">
        <v>6592</v>
      </c>
      <c r="J96" s="16">
        <v>94335</v>
      </c>
      <c r="K96" s="16">
        <v>5568</v>
      </c>
      <c r="L96" s="16">
        <v>0</v>
      </c>
      <c r="M96" s="16">
        <v>105729</v>
      </c>
      <c r="N96" s="16">
        <v>0</v>
      </c>
      <c r="O96" s="16">
        <v>0</v>
      </c>
      <c r="P96" s="16">
        <v>111297</v>
      </c>
      <c r="Q96" s="16">
        <v>16962</v>
      </c>
    </row>
    <row r="97" spans="1:17" x14ac:dyDescent="0.35">
      <c r="A97" s="16" t="s">
        <v>447</v>
      </c>
      <c r="B97" s="16">
        <v>94524</v>
      </c>
      <c r="C97" s="16">
        <v>33214</v>
      </c>
      <c r="D97" s="16">
        <v>9885</v>
      </c>
      <c r="E97" s="16">
        <v>22007</v>
      </c>
      <c r="F97" s="16">
        <v>18188</v>
      </c>
      <c r="G97" s="16">
        <v>11230</v>
      </c>
      <c r="H97" s="16">
        <v>1611</v>
      </c>
      <c r="I97" s="16">
        <v>7430</v>
      </c>
      <c r="J97" s="16">
        <v>103565</v>
      </c>
      <c r="K97" s="16">
        <v>5836</v>
      </c>
      <c r="L97" s="16">
        <v>0</v>
      </c>
      <c r="M97" s="16">
        <v>105215</v>
      </c>
      <c r="N97" s="16">
        <v>0</v>
      </c>
      <c r="O97" s="16">
        <v>0</v>
      </c>
      <c r="P97" s="16">
        <v>111051</v>
      </c>
      <c r="Q97" s="16">
        <v>7486</v>
      </c>
    </row>
    <row r="98" spans="1:17" x14ac:dyDescent="0.35">
      <c r="A98" s="16" t="s">
        <v>448</v>
      </c>
      <c r="B98" s="16">
        <v>88608</v>
      </c>
      <c r="C98" s="16">
        <v>28289</v>
      </c>
      <c r="D98" s="16">
        <v>11143</v>
      </c>
      <c r="E98" s="16">
        <v>18897</v>
      </c>
      <c r="F98" s="16">
        <v>19033</v>
      </c>
      <c r="G98" s="16">
        <v>11246</v>
      </c>
      <c r="H98" s="16">
        <v>1530</v>
      </c>
      <c r="I98" s="16">
        <v>7369</v>
      </c>
      <c r="J98" s="16">
        <v>97507</v>
      </c>
      <c r="K98" s="16">
        <v>5543</v>
      </c>
      <c r="L98" s="16">
        <v>0</v>
      </c>
      <c r="M98" s="16">
        <v>110242</v>
      </c>
      <c r="N98" s="16">
        <v>0</v>
      </c>
      <c r="O98" s="16">
        <v>0</v>
      </c>
      <c r="P98" s="16">
        <v>115785</v>
      </c>
      <c r="Q98" s="16">
        <v>18278</v>
      </c>
    </row>
    <row r="99" spans="1:17" x14ac:dyDescent="0.35">
      <c r="A99" s="16" t="s">
        <v>449</v>
      </c>
      <c r="B99" s="16">
        <v>112661</v>
      </c>
      <c r="C99" s="16">
        <v>46442</v>
      </c>
      <c r="D99" s="16">
        <v>13394</v>
      </c>
      <c r="E99" s="16">
        <v>23677</v>
      </c>
      <c r="F99" s="16">
        <v>18293</v>
      </c>
      <c r="G99" s="16">
        <v>10855</v>
      </c>
      <c r="H99" s="16">
        <v>1783</v>
      </c>
      <c r="I99" s="16">
        <v>5631</v>
      </c>
      <c r="J99" s="16">
        <v>120075</v>
      </c>
      <c r="K99" s="16">
        <v>6174</v>
      </c>
      <c r="L99" s="16">
        <v>-347</v>
      </c>
      <c r="M99" s="16">
        <v>107430</v>
      </c>
      <c r="N99" s="16">
        <v>0</v>
      </c>
      <c r="O99" s="16">
        <v>0</v>
      </c>
      <c r="P99" s="16">
        <v>113257</v>
      </c>
      <c r="Q99" s="16">
        <v>-6818</v>
      </c>
    </row>
    <row r="100" spans="1:17" x14ac:dyDescent="0.35">
      <c r="A100" s="16" t="s">
        <v>450</v>
      </c>
      <c r="B100" s="16">
        <v>91224</v>
      </c>
      <c r="C100" s="16">
        <v>31700</v>
      </c>
      <c r="D100" s="16">
        <v>8012</v>
      </c>
      <c r="E100" s="16">
        <v>22211</v>
      </c>
      <c r="F100" s="16">
        <v>18021</v>
      </c>
      <c r="G100" s="16">
        <v>11280</v>
      </c>
      <c r="H100" s="16">
        <v>1497</v>
      </c>
      <c r="I100" s="16">
        <v>6459</v>
      </c>
      <c r="J100" s="16">
        <v>99180</v>
      </c>
      <c r="K100" s="16">
        <v>5298</v>
      </c>
      <c r="L100" s="16">
        <v>0</v>
      </c>
      <c r="M100" s="16">
        <v>117434</v>
      </c>
      <c r="N100" s="16">
        <v>0</v>
      </c>
      <c r="O100" s="16">
        <v>0</v>
      </c>
      <c r="P100" s="16">
        <v>122732</v>
      </c>
      <c r="Q100" s="16">
        <v>23552</v>
      </c>
    </row>
    <row r="101" spans="1:17" x14ac:dyDescent="0.35">
      <c r="A101" s="16" t="s">
        <v>451</v>
      </c>
      <c r="B101" s="16">
        <v>100664</v>
      </c>
      <c r="C101" s="16">
        <v>37048</v>
      </c>
      <c r="D101" s="16">
        <v>13087</v>
      </c>
      <c r="E101" s="16">
        <v>20798</v>
      </c>
      <c r="F101" s="16">
        <v>18731</v>
      </c>
      <c r="G101" s="16">
        <v>11000</v>
      </c>
      <c r="H101" s="16">
        <v>1428</v>
      </c>
      <c r="I101" s="16">
        <v>8403</v>
      </c>
      <c r="J101" s="16">
        <v>110495</v>
      </c>
      <c r="K101" s="16">
        <v>8628</v>
      </c>
      <c r="L101" s="16">
        <v>0</v>
      </c>
      <c r="M101" s="16">
        <v>108129</v>
      </c>
      <c r="N101" s="16">
        <v>0</v>
      </c>
      <c r="O101" s="16">
        <v>0</v>
      </c>
      <c r="P101" s="16">
        <v>116757</v>
      </c>
      <c r="Q101" s="16">
        <v>6262</v>
      </c>
    </row>
    <row r="102" spans="1:17" x14ac:dyDescent="0.35">
      <c r="A102" s="16" t="s">
        <v>452</v>
      </c>
      <c r="B102" s="16">
        <v>96813</v>
      </c>
      <c r="C102" s="16">
        <v>29793</v>
      </c>
      <c r="D102" s="16">
        <v>13123</v>
      </c>
      <c r="E102" s="16">
        <v>20470</v>
      </c>
      <c r="F102" s="16">
        <v>21058</v>
      </c>
      <c r="G102" s="16">
        <v>12369</v>
      </c>
      <c r="H102" s="16">
        <v>1932</v>
      </c>
      <c r="I102" s="16">
        <v>7622</v>
      </c>
      <c r="J102" s="16">
        <v>106367</v>
      </c>
      <c r="K102" s="16">
        <v>5734</v>
      </c>
      <c r="L102" s="16">
        <v>0</v>
      </c>
      <c r="M102" s="16">
        <v>115138</v>
      </c>
      <c r="N102" s="16">
        <v>0</v>
      </c>
      <c r="O102" s="16">
        <v>0</v>
      </c>
      <c r="P102" s="16">
        <v>120872</v>
      </c>
      <c r="Q102" s="16">
        <v>14505</v>
      </c>
    </row>
    <row r="103" spans="1:17" x14ac:dyDescent="0.35">
      <c r="A103" s="16" t="s">
        <v>453</v>
      </c>
      <c r="B103" s="16">
        <v>117636</v>
      </c>
      <c r="C103" s="16">
        <v>52992</v>
      </c>
      <c r="D103" s="16">
        <v>10605</v>
      </c>
      <c r="E103" s="16">
        <v>23795</v>
      </c>
      <c r="F103" s="16">
        <v>19550</v>
      </c>
      <c r="G103" s="16">
        <v>10694</v>
      </c>
      <c r="H103" s="16">
        <v>1897</v>
      </c>
      <c r="I103" s="16">
        <v>4875</v>
      </c>
      <c r="J103" s="16">
        <v>124408</v>
      </c>
      <c r="K103" s="16">
        <v>6619</v>
      </c>
      <c r="L103" s="16">
        <v>0</v>
      </c>
      <c r="M103" s="16">
        <v>110361</v>
      </c>
      <c r="N103" s="16">
        <v>0</v>
      </c>
      <c r="O103" s="16">
        <v>0</v>
      </c>
      <c r="P103" s="16">
        <v>116980</v>
      </c>
      <c r="Q103" s="16">
        <v>-7428</v>
      </c>
    </row>
    <row r="104" spans="1:17" x14ac:dyDescent="0.35">
      <c r="A104" s="16" t="s">
        <v>454</v>
      </c>
      <c r="B104" s="16">
        <v>96004</v>
      </c>
      <c r="C104" s="16">
        <v>30504</v>
      </c>
      <c r="D104" s="16">
        <v>8177</v>
      </c>
      <c r="E104" s="16">
        <v>25932</v>
      </c>
      <c r="F104" s="16">
        <v>20123</v>
      </c>
      <c r="G104" s="16">
        <v>11268</v>
      </c>
      <c r="H104" s="16">
        <v>1864</v>
      </c>
      <c r="I104" s="16">
        <v>8203</v>
      </c>
      <c r="J104" s="16">
        <v>106071</v>
      </c>
      <c r="K104" s="16">
        <v>5959</v>
      </c>
      <c r="L104" s="16">
        <v>-2340</v>
      </c>
      <c r="M104" s="16">
        <v>121026</v>
      </c>
      <c r="N104" s="16">
        <v>0</v>
      </c>
      <c r="O104" s="16">
        <v>0</v>
      </c>
      <c r="P104" s="16">
        <v>124645</v>
      </c>
      <c r="Q104" s="16">
        <v>18573</v>
      </c>
    </row>
    <row r="105" spans="1:17" x14ac:dyDescent="0.35">
      <c r="A105" s="16" t="s">
        <v>455</v>
      </c>
      <c r="B105" s="16">
        <v>107134</v>
      </c>
      <c r="C105" s="16">
        <v>38606</v>
      </c>
      <c r="D105" s="16">
        <v>12627</v>
      </c>
      <c r="E105" s="16">
        <v>24165</v>
      </c>
      <c r="F105" s="16">
        <v>19301</v>
      </c>
      <c r="G105" s="16">
        <v>12435</v>
      </c>
      <c r="H105" s="16">
        <v>1986</v>
      </c>
      <c r="I105" s="16">
        <v>9934</v>
      </c>
      <c r="J105" s="16">
        <v>119054</v>
      </c>
      <c r="K105" s="16">
        <v>6486</v>
      </c>
      <c r="L105" s="16">
        <v>0</v>
      </c>
      <c r="M105" s="16">
        <v>114418</v>
      </c>
      <c r="N105" s="16">
        <v>0</v>
      </c>
      <c r="O105" s="16">
        <v>0</v>
      </c>
      <c r="P105" s="16">
        <v>120904</v>
      </c>
      <c r="Q105" s="16">
        <v>1850</v>
      </c>
    </row>
    <row r="106" spans="1:17" x14ac:dyDescent="0.35">
      <c r="A106" s="16" t="s">
        <v>456</v>
      </c>
      <c r="B106" s="16">
        <v>101691</v>
      </c>
      <c r="C106" s="16">
        <v>32244</v>
      </c>
      <c r="D106" s="16">
        <v>13119</v>
      </c>
      <c r="E106" s="16">
        <v>22764</v>
      </c>
      <c r="F106" s="16">
        <v>21327</v>
      </c>
      <c r="G106" s="16">
        <v>12237</v>
      </c>
      <c r="H106" s="16">
        <v>2504</v>
      </c>
      <c r="I106" s="16">
        <v>7070</v>
      </c>
      <c r="J106" s="16">
        <v>111265</v>
      </c>
      <c r="K106" s="16">
        <v>6473</v>
      </c>
      <c r="L106" s="16">
        <v>0</v>
      </c>
      <c r="M106" s="16">
        <v>124364</v>
      </c>
      <c r="N106" s="16">
        <v>0</v>
      </c>
      <c r="O106" s="16">
        <v>0</v>
      </c>
      <c r="P106" s="16">
        <v>130837</v>
      </c>
      <c r="Q106" s="16">
        <v>19572</v>
      </c>
    </row>
    <row r="107" spans="1:17" x14ac:dyDescent="0.35">
      <c r="A107" s="16" t="s">
        <v>457</v>
      </c>
      <c r="B107" s="16">
        <v>126971</v>
      </c>
      <c r="C107" s="16">
        <v>55652</v>
      </c>
      <c r="D107" s="16">
        <v>13108</v>
      </c>
      <c r="E107" s="16">
        <v>27550</v>
      </c>
      <c r="F107" s="16">
        <v>19850</v>
      </c>
      <c r="G107" s="16">
        <v>10811</v>
      </c>
      <c r="H107" s="16">
        <v>2646</v>
      </c>
      <c r="I107" s="16">
        <v>5997</v>
      </c>
      <c r="J107" s="16">
        <v>135614</v>
      </c>
      <c r="K107" s="16">
        <v>6472</v>
      </c>
      <c r="L107" s="16">
        <v>0</v>
      </c>
      <c r="M107" s="16">
        <v>118768</v>
      </c>
      <c r="N107" s="16">
        <v>0</v>
      </c>
      <c r="O107" s="16">
        <v>0</v>
      </c>
      <c r="P107" s="16">
        <v>125240</v>
      </c>
      <c r="Q107" s="16">
        <v>-10374</v>
      </c>
    </row>
    <row r="108" spans="1:17" x14ac:dyDescent="0.35">
      <c r="A108" s="16" t="s">
        <v>458</v>
      </c>
      <c r="B108" s="16">
        <v>97153</v>
      </c>
      <c r="C108" s="16">
        <v>35630</v>
      </c>
      <c r="D108" s="16">
        <v>8722</v>
      </c>
      <c r="E108" s="16">
        <v>23517</v>
      </c>
      <c r="F108" s="16">
        <v>20087</v>
      </c>
      <c r="G108" s="16">
        <v>9197</v>
      </c>
      <c r="H108" s="16">
        <v>2252</v>
      </c>
      <c r="I108" s="16">
        <v>8154</v>
      </c>
      <c r="J108" s="16">
        <v>107559</v>
      </c>
      <c r="K108" s="16">
        <v>6449</v>
      </c>
      <c r="L108" s="16">
        <v>0</v>
      </c>
      <c r="M108" s="16">
        <v>131441</v>
      </c>
      <c r="N108" s="16">
        <v>0</v>
      </c>
      <c r="O108" s="16">
        <v>0</v>
      </c>
      <c r="P108" s="16">
        <v>137890</v>
      </c>
      <c r="Q108" s="16">
        <v>30331</v>
      </c>
    </row>
    <row r="109" spans="1:17" x14ac:dyDescent="0.35">
      <c r="A109" s="16" t="s">
        <v>459</v>
      </c>
      <c r="B109" s="16">
        <v>108990</v>
      </c>
      <c r="C109" s="16">
        <v>40772</v>
      </c>
      <c r="D109" s="16">
        <v>12955</v>
      </c>
      <c r="E109" s="16">
        <v>24801</v>
      </c>
      <c r="F109" s="16">
        <v>21235</v>
      </c>
      <c r="G109" s="16">
        <v>9227</v>
      </c>
      <c r="H109" s="16">
        <v>2266</v>
      </c>
      <c r="I109" s="16">
        <v>9143</v>
      </c>
      <c r="J109" s="16">
        <v>120399</v>
      </c>
      <c r="K109" s="16">
        <v>6566</v>
      </c>
      <c r="L109" s="16">
        <v>-255</v>
      </c>
      <c r="M109" s="16">
        <v>150477</v>
      </c>
      <c r="N109" s="16">
        <v>0</v>
      </c>
      <c r="O109" s="16">
        <v>0</v>
      </c>
      <c r="P109" s="16">
        <v>156788</v>
      </c>
      <c r="Q109" s="16">
        <v>36389</v>
      </c>
    </row>
    <row r="110" spans="1:17" x14ac:dyDescent="0.35">
      <c r="A110" s="16" t="s">
        <v>460</v>
      </c>
      <c r="B110" s="16">
        <v>95266</v>
      </c>
      <c r="C110" s="16">
        <v>30704</v>
      </c>
      <c r="D110" s="16">
        <v>12503</v>
      </c>
      <c r="E110" s="16">
        <v>22636</v>
      </c>
      <c r="F110" s="16">
        <v>19537</v>
      </c>
      <c r="G110" s="16">
        <v>9886</v>
      </c>
      <c r="H110" s="16">
        <v>2190</v>
      </c>
      <c r="I110" s="16">
        <v>7262</v>
      </c>
      <c r="J110" s="16">
        <v>104718</v>
      </c>
      <c r="K110" s="16">
        <v>6546</v>
      </c>
      <c r="L110" s="16">
        <v>19969</v>
      </c>
      <c r="M110" s="16">
        <v>144034</v>
      </c>
      <c r="N110" s="16">
        <v>0</v>
      </c>
      <c r="O110" s="16">
        <v>0</v>
      </c>
      <c r="P110" s="16">
        <v>170549</v>
      </c>
      <c r="Q110" s="16">
        <v>65831</v>
      </c>
    </row>
    <row r="111" spans="1:17" x14ac:dyDescent="0.35">
      <c r="A111" s="16" t="s">
        <v>461</v>
      </c>
      <c r="B111" s="16">
        <v>115103</v>
      </c>
      <c r="C111" s="16">
        <v>54185</v>
      </c>
      <c r="D111" s="16">
        <v>9749</v>
      </c>
      <c r="E111" s="16">
        <v>25930</v>
      </c>
      <c r="F111" s="16">
        <v>17580</v>
      </c>
      <c r="G111" s="16">
        <v>7659</v>
      </c>
      <c r="H111" s="16">
        <v>2016</v>
      </c>
      <c r="I111" s="16">
        <v>3449</v>
      </c>
      <c r="J111" s="16">
        <v>120568</v>
      </c>
      <c r="K111" s="16">
        <v>6386</v>
      </c>
      <c r="L111" s="16">
        <v>12536</v>
      </c>
      <c r="M111" s="16">
        <v>131608</v>
      </c>
      <c r="N111" s="16">
        <v>0</v>
      </c>
      <c r="O111" s="16">
        <v>0</v>
      </c>
      <c r="P111" s="16">
        <v>150530</v>
      </c>
      <c r="Q111" s="16">
        <v>29962</v>
      </c>
    </row>
    <row r="112" spans="1:17" x14ac:dyDescent="0.35">
      <c r="A112" s="16" t="s">
        <v>462</v>
      </c>
      <c r="B112" s="16">
        <v>85699</v>
      </c>
      <c r="C112" s="16">
        <v>32649</v>
      </c>
      <c r="D112" s="16">
        <v>6569</v>
      </c>
      <c r="E112" s="16">
        <v>22727</v>
      </c>
      <c r="F112" s="16">
        <v>16102</v>
      </c>
      <c r="G112" s="16">
        <v>7652</v>
      </c>
      <c r="H112" s="16">
        <v>1892</v>
      </c>
      <c r="I112" s="16">
        <v>9626</v>
      </c>
      <c r="J112" s="16">
        <v>97217</v>
      </c>
      <c r="K112" s="16">
        <v>8534</v>
      </c>
      <c r="L112" s="16">
        <v>-2021</v>
      </c>
      <c r="M112" s="16">
        <v>145058</v>
      </c>
      <c r="N112" s="16">
        <v>0</v>
      </c>
      <c r="O112" s="16">
        <v>0</v>
      </c>
      <c r="P112" s="16">
        <v>151571</v>
      </c>
      <c r="Q112" s="16">
        <v>54354</v>
      </c>
    </row>
    <row r="113" spans="1:17" x14ac:dyDescent="0.35">
      <c r="A113" s="16" t="s">
        <v>463</v>
      </c>
      <c r="B113" s="16">
        <v>93410</v>
      </c>
      <c r="C113" s="16">
        <v>37031</v>
      </c>
      <c r="D113" s="16">
        <v>8256</v>
      </c>
      <c r="E113" s="16">
        <v>23574</v>
      </c>
      <c r="F113" s="16">
        <v>16847</v>
      </c>
      <c r="G113" s="16">
        <v>7702</v>
      </c>
      <c r="H113" s="16">
        <v>1357</v>
      </c>
      <c r="I113" s="16">
        <v>9721</v>
      </c>
      <c r="J113" s="16">
        <v>104488</v>
      </c>
      <c r="K113" s="16">
        <v>7577</v>
      </c>
      <c r="L113" s="16">
        <v>0</v>
      </c>
      <c r="M113" s="16">
        <v>133158</v>
      </c>
      <c r="N113" s="16">
        <v>0</v>
      </c>
      <c r="O113" s="16">
        <v>0</v>
      </c>
      <c r="P113" s="16">
        <v>140735</v>
      </c>
      <c r="Q113" s="16">
        <v>36247</v>
      </c>
    </row>
    <row r="114" spans="1:17" x14ac:dyDescent="0.35">
      <c r="A114" s="16" t="s">
        <v>464</v>
      </c>
      <c r="B114" s="16">
        <v>90663</v>
      </c>
      <c r="C114" s="16">
        <v>29236</v>
      </c>
      <c r="D114" s="16">
        <v>11662</v>
      </c>
      <c r="E114" s="16">
        <v>22822</v>
      </c>
      <c r="F114" s="16">
        <v>18108</v>
      </c>
      <c r="G114" s="16">
        <v>8835</v>
      </c>
      <c r="H114" s="16">
        <v>1401</v>
      </c>
      <c r="I114" s="16">
        <v>8486</v>
      </c>
      <c r="J114" s="16">
        <v>100550</v>
      </c>
      <c r="K114" s="16">
        <v>6807</v>
      </c>
      <c r="L114" s="16">
        <v>31294</v>
      </c>
      <c r="M114" s="16">
        <v>138986</v>
      </c>
      <c r="N114" s="16">
        <v>0</v>
      </c>
      <c r="O114" s="16">
        <v>0</v>
      </c>
      <c r="P114" s="16">
        <v>177087</v>
      </c>
      <c r="Q114" s="16">
        <v>76537</v>
      </c>
    </row>
    <row r="115" spans="1:17" x14ac:dyDescent="0.35">
      <c r="A115" s="16" t="s">
        <v>465</v>
      </c>
      <c r="B115" s="16">
        <v>112559</v>
      </c>
      <c r="C115" s="16">
        <v>48458</v>
      </c>
      <c r="D115" s="16">
        <v>10146</v>
      </c>
      <c r="E115" s="16">
        <v>26393</v>
      </c>
      <c r="F115" s="16">
        <v>19103</v>
      </c>
      <c r="G115" s="16">
        <v>8459</v>
      </c>
      <c r="H115" s="16">
        <v>1551</v>
      </c>
      <c r="I115" s="16">
        <v>4493</v>
      </c>
      <c r="J115" s="16">
        <v>118603</v>
      </c>
      <c r="K115" s="16">
        <v>9271</v>
      </c>
      <c r="L115" s="16">
        <v>0</v>
      </c>
      <c r="M115" s="16">
        <v>139909</v>
      </c>
      <c r="N115" s="16">
        <v>0</v>
      </c>
      <c r="O115" s="16">
        <v>0</v>
      </c>
      <c r="P115" s="16">
        <v>149180</v>
      </c>
      <c r="Q115" s="16">
        <v>30577</v>
      </c>
    </row>
    <row r="116" spans="1:17" x14ac:dyDescent="0.35">
      <c r="A116" s="16" t="s">
        <v>466</v>
      </c>
      <c r="B116" s="16">
        <v>94699</v>
      </c>
      <c r="C116" s="16">
        <v>35719</v>
      </c>
      <c r="D116" s="16">
        <v>7404</v>
      </c>
      <c r="E116" s="16">
        <v>22870</v>
      </c>
      <c r="F116" s="16">
        <v>19886</v>
      </c>
      <c r="G116" s="16">
        <v>8820</v>
      </c>
      <c r="H116" s="16">
        <v>1049</v>
      </c>
      <c r="I116" s="16">
        <v>8868</v>
      </c>
      <c r="J116" s="16">
        <v>104616</v>
      </c>
      <c r="K116" s="16">
        <v>6956</v>
      </c>
      <c r="L116" s="16">
        <v>0</v>
      </c>
      <c r="M116" s="16">
        <v>147380</v>
      </c>
      <c r="N116" s="16">
        <v>0</v>
      </c>
      <c r="O116" s="16">
        <v>0</v>
      </c>
      <c r="P116" s="16">
        <v>154336</v>
      </c>
      <c r="Q116" s="16">
        <v>49720</v>
      </c>
    </row>
    <row r="117" spans="1:17" x14ac:dyDescent="0.35">
      <c r="A117" s="16" t="s">
        <v>467</v>
      </c>
      <c r="B117" s="16">
        <v>107569</v>
      </c>
      <c r="C117" s="16">
        <v>38793</v>
      </c>
      <c r="D117" s="16">
        <v>11525</v>
      </c>
      <c r="E117" s="16">
        <v>23950</v>
      </c>
      <c r="F117" s="16">
        <v>20564</v>
      </c>
      <c r="G117" s="16">
        <v>12737</v>
      </c>
      <c r="H117" s="16">
        <v>1370</v>
      </c>
      <c r="I117" s="16">
        <v>11557</v>
      </c>
      <c r="J117" s="16">
        <v>120496</v>
      </c>
      <c r="K117" s="16">
        <v>10782</v>
      </c>
      <c r="L117" s="16">
        <v>0</v>
      </c>
      <c r="M117" s="16">
        <v>136851</v>
      </c>
      <c r="N117" s="16">
        <v>0</v>
      </c>
      <c r="O117" s="16">
        <v>0</v>
      </c>
      <c r="P117" s="16">
        <v>147633</v>
      </c>
      <c r="Q117" s="16">
        <v>27137</v>
      </c>
    </row>
    <row r="118" spans="1:17" x14ac:dyDescent="0.35">
      <c r="A118" s="16" t="s">
        <v>468</v>
      </c>
      <c r="B118" s="16">
        <v>97019</v>
      </c>
      <c r="C118" s="16">
        <v>30267</v>
      </c>
      <c r="D118" s="16">
        <v>13078</v>
      </c>
      <c r="E118" s="16">
        <v>22647</v>
      </c>
      <c r="F118" s="16">
        <v>21312</v>
      </c>
      <c r="G118" s="16">
        <v>9715</v>
      </c>
      <c r="H118" s="16">
        <v>1304</v>
      </c>
      <c r="I118" s="16">
        <v>9145</v>
      </c>
      <c r="J118" s="16">
        <v>107468</v>
      </c>
      <c r="K118" s="16">
        <v>6999</v>
      </c>
      <c r="L118" s="16">
        <v>0</v>
      </c>
      <c r="M118" s="16">
        <v>145459</v>
      </c>
      <c r="N118" s="16">
        <v>0</v>
      </c>
      <c r="O118" s="16">
        <v>0</v>
      </c>
      <c r="P118" s="16">
        <v>152458</v>
      </c>
      <c r="Q118" s="16">
        <v>44990</v>
      </c>
    </row>
    <row r="119" spans="1:17" x14ac:dyDescent="0.35">
      <c r="A119" s="16" t="s">
        <v>469</v>
      </c>
      <c r="B119" s="16">
        <v>120293</v>
      </c>
      <c r="C119" s="16">
        <v>52311</v>
      </c>
      <c r="D119" s="16">
        <v>11038</v>
      </c>
      <c r="E119" s="16">
        <v>27081</v>
      </c>
      <c r="F119" s="16">
        <v>21737</v>
      </c>
      <c r="G119" s="16">
        <v>8126</v>
      </c>
      <c r="H119" s="16">
        <v>1836</v>
      </c>
      <c r="I119" s="16">
        <v>9019</v>
      </c>
      <c r="J119" s="16">
        <v>131148</v>
      </c>
      <c r="K119" s="16">
        <v>11840</v>
      </c>
      <c r="L119" s="16">
        <v>0</v>
      </c>
      <c r="M119" s="16">
        <v>135142</v>
      </c>
      <c r="N119" s="16">
        <v>0</v>
      </c>
      <c r="O119" s="16">
        <v>0</v>
      </c>
      <c r="P119" s="16">
        <v>146982</v>
      </c>
      <c r="Q119" s="16">
        <v>15834</v>
      </c>
    </row>
    <row r="120" spans="1:17" x14ac:dyDescent="0.35">
      <c r="A120" s="16" t="s">
        <v>470</v>
      </c>
      <c r="B120" s="16">
        <v>99487</v>
      </c>
      <c r="C120" s="16">
        <v>34458</v>
      </c>
      <c r="D120" s="16">
        <v>7426</v>
      </c>
      <c r="E120" s="16">
        <v>24283</v>
      </c>
      <c r="F120" s="16">
        <v>24084</v>
      </c>
      <c r="G120" s="16">
        <v>9236</v>
      </c>
      <c r="H120" s="16">
        <v>1229</v>
      </c>
      <c r="I120" s="16">
        <v>10614</v>
      </c>
      <c r="J120" s="16">
        <v>111330</v>
      </c>
      <c r="K120" s="16">
        <v>7392</v>
      </c>
      <c r="L120" s="16">
        <v>0</v>
      </c>
      <c r="M120" s="16">
        <v>145667</v>
      </c>
      <c r="N120" s="16">
        <v>0</v>
      </c>
      <c r="O120" s="16">
        <v>0</v>
      </c>
      <c r="P120" s="16">
        <v>153059</v>
      </c>
      <c r="Q120" s="16">
        <v>41729</v>
      </c>
    </row>
    <row r="121" spans="1:17" x14ac:dyDescent="0.35">
      <c r="A121" s="16" t="s">
        <v>471</v>
      </c>
      <c r="B121" s="16">
        <v>110502</v>
      </c>
      <c r="C121" s="16">
        <v>38849</v>
      </c>
      <c r="D121" s="16">
        <v>11681</v>
      </c>
      <c r="E121" s="16">
        <v>25861</v>
      </c>
      <c r="F121" s="16">
        <v>23984</v>
      </c>
      <c r="G121" s="16">
        <v>10127</v>
      </c>
      <c r="H121" s="16">
        <v>1506</v>
      </c>
      <c r="I121" s="16">
        <v>13346</v>
      </c>
      <c r="J121" s="16">
        <v>125354</v>
      </c>
      <c r="K121" s="16">
        <v>17071</v>
      </c>
      <c r="L121" s="16">
        <v>0</v>
      </c>
      <c r="M121" s="16">
        <v>137097</v>
      </c>
      <c r="N121" s="16">
        <v>0</v>
      </c>
      <c r="O121" s="16">
        <v>0</v>
      </c>
      <c r="P121" s="16">
        <v>154168</v>
      </c>
      <c r="Q121" s="16">
        <v>28814</v>
      </c>
    </row>
    <row r="122" spans="1:17" x14ac:dyDescent="0.35">
      <c r="A122" s="16" t="s">
        <v>472</v>
      </c>
      <c r="B122" s="16">
        <v>104156</v>
      </c>
      <c r="C122" s="16">
        <v>31448</v>
      </c>
      <c r="D122" s="16">
        <v>12596</v>
      </c>
      <c r="E122" s="16">
        <v>23808</v>
      </c>
      <c r="F122" s="16">
        <v>25403</v>
      </c>
      <c r="G122" s="16">
        <v>10901</v>
      </c>
      <c r="H122" s="16">
        <v>1186</v>
      </c>
      <c r="I122" s="16">
        <v>9256</v>
      </c>
      <c r="J122" s="16">
        <v>114598</v>
      </c>
      <c r="K122" s="16">
        <v>7620</v>
      </c>
      <c r="L122" s="16">
        <v>0</v>
      </c>
      <c r="M122" s="16">
        <v>139588</v>
      </c>
      <c r="N122" s="16">
        <v>0</v>
      </c>
      <c r="O122" s="16">
        <v>0</v>
      </c>
      <c r="P122" s="16">
        <v>147208</v>
      </c>
      <c r="Q122" s="16">
        <v>32610</v>
      </c>
    </row>
    <row r="123" spans="1:17" x14ac:dyDescent="0.35">
      <c r="A123" s="16" t="s">
        <v>473</v>
      </c>
      <c r="B123" s="16">
        <v>123458</v>
      </c>
      <c r="C123" s="16">
        <v>50524</v>
      </c>
      <c r="D123" s="16">
        <v>10772</v>
      </c>
      <c r="E123" s="16">
        <v>27665</v>
      </c>
      <c r="F123" s="16">
        <v>24821</v>
      </c>
      <c r="G123" s="16">
        <v>9676</v>
      </c>
      <c r="H123" s="16">
        <v>3331</v>
      </c>
      <c r="I123" s="16">
        <v>6142</v>
      </c>
      <c r="J123" s="16">
        <v>132931</v>
      </c>
      <c r="K123" s="16">
        <v>12421</v>
      </c>
      <c r="L123" s="16">
        <v>-747</v>
      </c>
      <c r="M123" s="16">
        <v>135613</v>
      </c>
      <c r="N123" s="16">
        <v>0</v>
      </c>
      <c r="O123" s="16">
        <v>0</v>
      </c>
      <c r="P123" s="16">
        <v>147287</v>
      </c>
      <c r="Q123" s="16">
        <v>14356</v>
      </c>
    </row>
    <row r="124" spans="1:17" x14ac:dyDescent="0.35">
      <c r="A124" s="16" t="s">
        <v>474</v>
      </c>
      <c r="B124" s="16">
        <v>100129</v>
      </c>
      <c r="C124" s="16">
        <v>34290</v>
      </c>
      <c r="D124" s="16">
        <v>7369</v>
      </c>
      <c r="E124" s="16">
        <v>24669</v>
      </c>
      <c r="F124" s="16">
        <v>24469</v>
      </c>
      <c r="G124" s="16">
        <v>9332</v>
      </c>
      <c r="H124" s="16">
        <v>3583</v>
      </c>
      <c r="I124" s="16">
        <v>11978</v>
      </c>
      <c r="J124" s="16">
        <v>115690</v>
      </c>
      <c r="K124" s="16">
        <v>7542</v>
      </c>
      <c r="L124" s="16">
        <v>-11109</v>
      </c>
      <c r="M124" s="16">
        <v>147487</v>
      </c>
      <c r="N124" s="16">
        <v>0</v>
      </c>
      <c r="O124" s="16">
        <v>0</v>
      </c>
      <c r="P124" s="16">
        <v>143920</v>
      </c>
      <c r="Q124" s="16">
        <v>28230</v>
      </c>
    </row>
    <row r="125" spans="1:17" x14ac:dyDescent="0.35">
      <c r="A125" s="16" t="s">
        <v>475</v>
      </c>
      <c r="B125" s="16">
        <v>109251</v>
      </c>
      <c r="C125" s="16">
        <v>38709</v>
      </c>
      <c r="D125" s="16">
        <v>9939</v>
      </c>
      <c r="E125" s="16">
        <v>25873</v>
      </c>
      <c r="F125" s="16">
        <v>24524</v>
      </c>
      <c r="G125" s="16">
        <v>10206</v>
      </c>
      <c r="H125" s="16">
        <v>1462</v>
      </c>
      <c r="I125" s="16">
        <v>10843</v>
      </c>
      <c r="J125" s="16">
        <v>121556</v>
      </c>
      <c r="K125" s="16">
        <v>12622</v>
      </c>
      <c r="L125" s="16">
        <v>-1174</v>
      </c>
      <c r="M125" s="16">
        <v>136553</v>
      </c>
      <c r="N125" s="16">
        <v>0</v>
      </c>
      <c r="O125" s="16">
        <v>0</v>
      </c>
      <c r="P125" s="16">
        <v>148001</v>
      </c>
      <c r="Q125" s="16">
        <v>26445</v>
      </c>
    </row>
    <row r="126" spans="1:17" x14ac:dyDescent="0.35">
      <c r="A126" s="16" t="s">
        <v>476</v>
      </c>
      <c r="B126" s="16">
        <v>103358</v>
      </c>
      <c r="C126" s="16">
        <v>30907</v>
      </c>
      <c r="D126" s="16">
        <v>12001</v>
      </c>
      <c r="E126" s="16">
        <v>24025</v>
      </c>
      <c r="F126" s="16">
        <v>24805</v>
      </c>
      <c r="G126" s="16">
        <v>11620</v>
      </c>
      <c r="H126" s="16">
        <v>1466</v>
      </c>
      <c r="I126" s="16">
        <v>9436</v>
      </c>
      <c r="J126" s="16">
        <v>114260</v>
      </c>
      <c r="K126" s="16">
        <v>7349</v>
      </c>
      <c r="L126" s="16">
        <v>-1257</v>
      </c>
      <c r="M126" s="16">
        <v>146266</v>
      </c>
      <c r="N126" s="16">
        <v>0</v>
      </c>
      <c r="O126" s="16">
        <v>0</v>
      </c>
      <c r="P126" s="16">
        <v>152358</v>
      </c>
      <c r="Q126" s="16">
        <v>38098</v>
      </c>
    </row>
    <row r="127" spans="1:17" x14ac:dyDescent="0.35">
      <c r="A127" s="16" t="s">
        <v>477</v>
      </c>
      <c r="B127" s="16">
        <v>124619</v>
      </c>
      <c r="C127" s="16">
        <v>52049</v>
      </c>
      <c r="D127" s="16">
        <v>10533</v>
      </c>
      <c r="E127" s="16">
        <v>27470</v>
      </c>
      <c r="F127" s="16">
        <v>26772</v>
      </c>
      <c r="G127" s="16">
        <v>7795</v>
      </c>
      <c r="H127" s="16">
        <v>13219</v>
      </c>
      <c r="I127" s="16">
        <v>14153</v>
      </c>
      <c r="J127" s="16">
        <v>151991</v>
      </c>
      <c r="K127" s="16">
        <v>13618</v>
      </c>
      <c r="L127" s="16">
        <v>-733</v>
      </c>
      <c r="M127" s="16">
        <v>143648</v>
      </c>
      <c r="N127" s="16">
        <v>0</v>
      </c>
      <c r="O127" s="16">
        <v>0</v>
      </c>
      <c r="P127" s="16">
        <v>156533</v>
      </c>
      <c r="Q127" s="16">
        <v>4542</v>
      </c>
    </row>
    <row r="128" spans="1:17" x14ac:dyDescent="0.35">
      <c r="A128" s="16" t="s">
        <v>478</v>
      </c>
      <c r="B128" s="16">
        <v>105685</v>
      </c>
      <c r="C128" s="16">
        <v>36960</v>
      </c>
      <c r="D128" s="16">
        <v>7136</v>
      </c>
      <c r="E128" s="16">
        <v>27227</v>
      </c>
      <c r="F128" s="16">
        <v>24915</v>
      </c>
      <c r="G128" s="16">
        <v>9447</v>
      </c>
      <c r="H128" s="16">
        <v>13088</v>
      </c>
      <c r="I128" s="16">
        <v>7493</v>
      </c>
      <c r="J128" s="16">
        <v>126266</v>
      </c>
      <c r="K128" s="16">
        <v>7110</v>
      </c>
      <c r="L128" s="16">
        <v>-383</v>
      </c>
      <c r="M128" s="16">
        <v>148768</v>
      </c>
      <c r="N128" s="16">
        <v>0</v>
      </c>
      <c r="O128" s="16">
        <v>0</v>
      </c>
      <c r="P128" s="16">
        <v>155495</v>
      </c>
      <c r="Q128" s="16">
        <v>29229</v>
      </c>
    </row>
    <row r="129" spans="1:17" x14ac:dyDescent="0.35">
      <c r="A129" s="16" t="s">
        <v>479</v>
      </c>
      <c r="B129" s="16">
        <v>114459</v>
      </c>
      <c r="C129" s="16">
        <v>39123</v>
      </c>
      <c r="D129" s="16">
        <v>10181</v>
      </c>
      <c r="E129" s="16">
        <v>26916</v>
      </c>
      <c r="F129" s="16">
        <v>25681</v>
      </c>
      <c r="G129" s="16">
        <v>12558</v>
      </c>
      <c r="H129" s="16">
        <v>14898</v>
      </c>
      <c r="I129" s="16">
        <v>8414</v>
      </c>
      <c r="J129" s="16">
        <v>137771</v>
      </c>
      <c r="K129" s="16">
        <v>20372</v>
      </c>
      <c r="L129" s="16">
        <v>-3427</v>
      </c>
      <c r="M129" s="16">
        <v>135452</v>
      </c>
      <c r="N129" s="16">
        <v>0</v>
      </c>
      <c r="O129" s="16">
        <v>0</v>
      </c>
      <c r="P129" s="16">
        <v>152397</v>
      </c>
      <c r="Q129" s="16">
        <v>14626</v>
      </c>
    </row>
    <row r="130" spans="1:17" x14ac:dyDescent="0.35">
      <c r="A130" s="16" t="s">
        <v>480</v>
      </c>
      <c r="B130" s="16">
        <v>106905</v>
      </c>
      <c r="C130" s="16">
        <v>31598</v>
      </c>
      <c r="D130" s="16">
        <v>11361</v>
      </c>
      <c r="E130" s="16">
        <v>25089</v>
      </c>
      <c r="F130" s="16">
        <v>26358</v>
      </c>
      <c r="G130" s="16">
        <v>12499</v>
      </c>
      <c r="H130" s="16">
        <v>5372</v>
      </c>
      <c r="I130" s="16">
        <v>6592</v>
      </c>
      <c r="J130" s="16">
        <v>118869</v>
      </c>
      <c r="K130" s="16">
        <v>6925</v>
      </c>
      <c r="L130" s="16">
        <v>-1411</v>
      </c>
      <c r="M130" s="16">
        <v>139072</v>
      </c>
      <c r="N130" s="16">
        <v>0</v>
      </c>
      <c r="O130" s="16">
        <v>0</v>
      </c>
      <c r="P130" s="16">
        <v>144586</v>
      </c>
      <c r="Q130" s="16">
        <v>25717</v>
      </c>
    </row>
    <row r="131" spans="1:17" x14ac:dyDescent="0.35">
      <c r="A131" s="16" t="s">
        <v>481</v>
      </c>
      <c r="B131" s="16">
        <v>129451</v>
      </c>
      <c r="C131" s="16">
        <v>53123</v>
      </c>
      <c r="D131" s="16">
        <v>10254</v>
      </c>
      <c r="E131" s="16">
        <v>28459</v>
      </c>
      <c r="F131" s="16">
        <v>27731</v>
      </c>
      <c r="G131" s="16">
        <v>9884</v>
      </c>
      <c r="H131" s="16">
        <v>4136</v>
      </c>
      <c r="I131" s="16">
        <v>51055</v>
      </c>
      <c r="J131" s="16">
        <v>184642</v>
      </c>
      <c r="K131" s="16">
        <v>13707</v>
      </c>
      <c r="L131" s="16">
        <v>-4218</v>
      </c>
      <c r="M131" s="16">
        <v>186210</v>
      </c>
      <c r="N131" s="16">
        <v>0</v>
      </c>
      <c r="O131" s="16">
        <v>0</v>
      </c>
      <c r="P131" s="16">
        <v>195699</v>
      </c>
      <c r="Q131" s="16">
        <v>11057</v>
      </c>
    </row>
    <row r="132" spans="1:17" x14ac:dyDescent="0.35">
      <c r="A132" s="16" t="s">
        <v>482</v>
      </c>
      <c r="B132" s="16">
        <v>109055</v>
      </c>
      <c r="C132" s="16">
        <v>36578</v>
      </c>
      <c r="D132" s="16">
        <v>7889</v>
      </c>
      <c r="E132" s="16">
        <v>26589</v>
      </c>
      <c r="F132" s="16">
        <v>26961</v>
      </c>
      <c r="G132" s="16">
        <v>11038</v>
      </c>
      <c r="H132" s="16">
        <v>5319</v>
      </c>
      <c r="I132" s="16">
        <v>11695</v>
      </c>
      <c r="J132" s="16">
        <v>126069</v>
      </c>
      <c r="K132" s="16">
        <v>7044</v>
      </c>
      <c r="L132" s="16">
        <v>-85</v>
      </c>
      <c r="M132" s="16">
        <v>154377</v>
      </c>
      <c r="N132" s="16">
        <v>0</v>
      </c>
      <c r="O132" s="16">
        <v>0</v>
      </c>
      <c r="P132" s="16">
        <v>161336</v>
      </c>
      <c r="Q132" s="16">
        <v>35267</v>
      </c>
    </row>
    <row r="133" spans="1:17" x14ac:dyDescent="0.35">
      <c r="A133" s="16" t="s">
        <v>483</v>
      </c>
      <c r="B133" s="16">
        <v>118047</v>
      </c>
      <c r="C133" s="16">
        <v>41060</v>
      </c>
      <c r="D133" s="16">
        <v>9931</v>
      </c>
      <c r="E133" s="16">
        <v>28124</v>
      </c>
      <c r="F133" s="16">
        <v>26883</v>
      </c>
      <c r="G133" s="16">
        <v>12049</v>
      </c>
      <c r="H133" s="16">
        <v>1725</v>
      </c>
      <c r="I133" s="16">
        <v>12207</v>
      </c>
      <c r="J133" s="16">
        <v>131979</v>
      </c>
      <c r="K133" s="16">
        <v>14039</v>
      </c>
      <c r="L133" s="16">
        <v>-519</v>
      </c>
      <c r="M133" s="16">
        <v>140326</v>
      </c>
      <c r="N133" s="16">
        <v>0</v>
      </c>
      <c r="O133" s="16">
        <v>0</v>
      </c>
      <c r="P133" s="16">
        <v>153846</v>
      </c>
      <c r="Q133" s="16">
        <v>21867</v>
      </c>
    </row>
    <row r="134" spans="1:17" x14ac:dyDescent="0.35">
      <c r="A134" s="16" t="s">
        <v>484</v>
      </c>
      <c r="B134" s="16">
        <v>111035</v>
      </c>
      <c r="C134" s="16">
        <v>33346</v>
      </c>
      <c r="D134" s="16">
        <v>11720</v>
      </c>
      <c r="E134" s="16">
        <v>26066</v>
      </c>
      <c r="F134" s="16">
        <v>27833</v>
      </c>
      <c r="G134" s="16">
        <v>12070</v>
      </c>
      <c r="H134" s="16">
        <v>5674</v>
      </c>
      <c r="I134" s="16">
        <v>17560</v>
      </c>
      <c r="J134" s="16">
        <v>134269</v>
      </c>
      <c r="K134" s="16">
        <v>6987</v>
      </c>
      <c r="L134" s="16">
        <v>-342</v>
      </c>
      <c r="M134" s="16">
        <v>154202</v>
      </c>
      <c r="N134" s="16">
        <v>0</v>
      </c>
      <c r="O134" s="16">
        <v>0</v>
      </c>
      <c r="P134" s="16">
        <v>160847</v>
      </c>
      <c r="Q134" s="16">
        <v>26578</v>
      </c>
    </row>
    <row r="135" spans="1:17" x14ac:dyDescent="0.35">
      <c r="A135" s="16" t="s">
        <v>485</v>
      </c>
      <c r="B135" s="16">
        <v>138508</v>
      </c>
      <c r="C135" s="16">
        <v>57683</v>
      </c>
      <c r="D135" s="16">
        <v>11552</v>
      </c>
      <c r="E135" s="16">
        <v>29629</v>
      </c>
      <c r="F135" s="16">
        <v>29682</v>
      </c>
      <c r="G135" s="16">
        <v>9962</v>
      </c>
      <c r="H135" s="16">
        <v>4087</v>
      </c>
      <c r="I135" s="16">
        <v>16646</v>
      </c>
      <c r="J135" s="16">
        <v>159241</v>
      </c>
      <c r="K135" s="16">
        <v>13714</v>
      </c>
      <c r="L135" s="16">
        <v>-1736</v>
      </c>
      <c r="M135" s="16">
        <v>154996</v>
      </c>
      <c r="N135" s="16">
        <v>0</v>
      </c>
      <c r="O135" s="16">
        <v>0</v>
      </c>
      <c r="P135" s="16">
        <v>166974</v>
      </c>
      <c r="Q135" s="16">
        <v>7733</v>
      </c>
    </row>
    <row r="136" spans="1:17" x14ac:dyDescent="0.35">
      <c r="A136" s="16" t="s">
        <v>486</v>
      </c>
      <c r="B136" s="16">
        <v>113944</v>
      </c>
      <c r="C136" s="16">
        <v>38284</v>
      </c>
      <c r="D136" s="16">
        <v>9052</v>
      </c>
      <c r="E136" s="16">
        <v>28415</v>
      </c>
      <c r="F136" s="16">
        <v>26824</v>
      </c>
      <c r="G136" s="16">
        <v>11369</v>
      </c>
      <c r="H136" s="16">
        <v>5156</v>
      </c>
      <c r="I136" s="16">
        <v>10234</v>
      </c>
      <c r="J136" s="16">
        <v>129332</v>
      </c>
      <c r="K136" s="16">
        <v>7255</v>
      </c>
      <c r="L136" s="16">
        <v>-4950</v>
      </c>
      <c r="M136" s="16">
        <v>157963</v>
      </c>
      <c r="N136" s="16">
        <v>0</v>
      </c>
      <c r="O136" s="16">
        <v>0</v>
      </c>
      <c r="P136" s="16">
        <v>160268</v>
      </c>
      <c r="Q136" s="16">
        <v>30936</v>
      </c>
    </row>
    <row r="137" spans="1:17" x14ac:dyDescent="0.35">
      <c r="A137" s="16" t="s">
        <v>487</v>
      </c>
      <c r="B137" s="16">
        <v>121984</v>
      </c>
      <c r="C137" s="16">
        <v>42789</v>
      </c>
      <c r="D137" s="16">
        <v>10550</v>
      </c>
      <c r="E137" s="16">
        <v>28587</v>
      </c>
      <c r="F137" s="16">
        <v>28401</v>
      </c>
      <c r="G137" s="16">
        <v>11657</v>
      </c>
      <c r="H137" s="16">
        <v>2080</v>
      </c>
      <c r="I137" s="16">
        <v>17614</v>
      </c>
      <c r="J137" s="16">
        <v>141678</v>
      </c>
      <c r="K137" s="16">
        <v>14081</v>
      </c>
      <c r="L137" s="16">
        <v>-4898</v>
      </c>
      <c r="M137" s="16">
        <v>153689</v>
      </c>
      <c r="N137" s="16">
        <v>0</v>
      </c>
      <c r="O137" s="16">
        <v>0</v>
      </c>
      <c r="P137" s="16">
        <v>162872</v>
      </c>
      <c r="Q137" s="16">
        <v>21194</v>
      </c>
    </row>
    <row r="138" spans="1:17" x14ac:dyDescent="0.35">
      <c r="A138" s="16" t="s">
        <v>488</v>
      </c>
      <c r="B138" s="16">
        <v>115013</v>
      </c>
      <c r="C138" s="16">
        <v>34605</v>
      </c>
      <c r="D138" s="16">
        <v>12249</v>
      </c>
      <c r="E138" s="16">
        <v>26499</v>
      </c>
      <c r="F138" s="16">
        <v>29153</v>
      </c>
      <c r="G138" s="16">
        <v>12507</v>
      </c>
      <c r="H138" s="16">
        <v>3559</v>
      </c>
      <c r="I138" s="16">
        <v>19863</v>
      </c>
      <c r="J138" s="16">
        <v>138436</v>
      </c>
      <c r="K138" s="16">
        <v>7205</v>
      </c>
      <c r="L138" s="16">
        <v>-6486</v>
      </c>
      <c r="M138" s="16">
        <v>165660</v>
      </c>
      <c r="N138" s="16">
        <v>0</v>
      </c>
      <c r="O138" s="16">
        <v>0</v>
      </c>
      <c r="P138" s="16">
        <v>166379</v>
      </c>
      <c r="Q138" s="16">
        <v>27943</v>
      </c>
    </row>
    <row r="139" spans="1:17" x14ac:dyDescent="0.35">
      <c r="A139" s="16" t="s">
        <v>489</v>
      </c>
      <c r="B139" s="16">
        <v>143924</v>
      </c>
      <c r="C139" s="16">
        <v>59832</v>
      </c>
      <c r="D139" s="16">
        <v>11166</v>
      </c>
      <c r="E139" s="16">
        <v>30202</v>
      </c>
      <c r="F139" s="16">
        <v>30372</v>
      </c>
      <c r="G139" s="16">
        <v>12352</v>
      </c>
      <c r="H139" s="16">
        <v>4018</v>
      </c>
      <c r="I139" s="16">
        <v>17010</v>
      </c>
      <c r="J139" s="16">
        <v>164952</v>
      </c>
      <c r="K139" s="16">
        <v>13687</v>
      </c>
      <c r="L139" s="16">
        <v>-1651</v>
      </c>
      <c r="M139" s="16">
        <v>150340</v>
      </c>
      <c r="N139" s="16">
        <v>0</v>
      </c>
      <c r="O139" s="16">
        <v>0</v>
      </c>
      <c r="P139" s="16">
        <v>162376</v>
      </c>
      <c r="Q139" s="16">
        <v>-2576</v>
      </c>
    </row>
    <row r="140" spans="1:17" x14ac:dyDescent="0.35">
      <c r="A140" s="16" t="s">
        <v>490</v>
      </c>
      <c r="B140" s="16">
        <v>118923</v>
      </c>
      <c r="C140" s="16">
        <v>39575</v>
      </c>
      <c r="D140" s="16">
        <v>9209</v>
      </c>
      <c r="E140" s="16">
        <v>29949</v>
      </c>
      <c r="F140" s="16">
        <v>28045</v>
      </c>
      <c r="G140" s="16">
        <v>12145</v>
      </c>
      <c r="H140" s="16">
        <v>5390</v>
      </c>
      <c r="I140" s="16">
        <v>6735</v>
      </c>
      <c r="J140" s="16">
        <v>131048</v>
      </c>
      <c r="K140" s="16">
        <v>7144</v>
      </c>
      <c r="L140" s="16">
        <v>-523</v>
      </c>
      <c r="M140" s="16">
        <v>152236</v>
      </c>
      <c r="N140" s="16">
        <v>0</v>
      </c>
      <c r="O140" s="16">
        <v>0</v>
      </c>
      <c r="P140" s="16">
        <v>158857</v>
      </c>
      <c r="Q140" s="16">
        <v>27809</v>
      </c>
    </row>
    <row r="141" spans="1:17" x14ac:dyDescent="0.35">
      <c r="A141" s="16" t="s">
        <v>491</v>
      </c>
      <c r="B141" s="16">
        <v>129030</v>
      </c>
      <c r="C141" s="16">
        <v>44285</v>
      </c>
      <c r="D141" s="16">
        <v>11008</v>
      </c>
      <c r="E141" s="16">
        <v>31203</v>
      </c>
      <c r="F141" s="16">
        <v>29450</v>
      </c>
      <c r="G141" s="16">
        <v>13084</v>
      </c>
      <c r="H141" s="16">
        <v>2990</v>
      </c>
      <c r="I141" s="16">
        <v>9362</v>
      </c>
      <c r="J141" s="16">
        <v>141382</v>
      </c>
      <c r="K141" s="16">
        <v>23210</v>
      </c>
      <c r="L141" s="16">
        <v>-12</v>
      </c>
      <c r="M141" s="16">
        <v>147576</v>
      </c>
      <c r="N141" s="16">
        <v>0</v>
      </c>
      <c r="O141" s="16">
        <v>0</v>
      </c>
      <c r="P141" s="16">
        <v>170774</v>
      </c>
      <c r="Q141" s="16">
        <v>29392</v>
      </c>
    </row>
    <row r="142" spans="1:17" x14ac:dyDescent="0.35">
      <c r="A142" s="16" t="s">
        <v>492</v>
      </c>
      <c r="B142" s="16">
        <v>124691</v>
      </c>
      <c r="C142" s="16">
        <v>35401</v>
      </c>
      <c r="D142" s="16">
        <v>14763</v>
      </c>
      <c r="E142" s="16">
        <v>29764</v>
      </c>
      <c r="F142" s="16">
        <v>30434</v>
      </c>
      <c r="G142" s="16">
        <v>14329</v>
      </c>
      <c r="H142" s="16">
        <v>4510</v>
      </c>
      <c r="I142" s="16">
        <v>5298</v>
      </c>
      <c r="J142" s="16">
        <v>134499</v>
      </c>
      <c r="K142" s="16">
        <v>6993</v>
      </c>
      <c r="L142" s="16">
        <v>-1206</v>
      </c>
      <c r="M142" s="16">
        <v>154157</v>
      </c>
      <c r="N142" s="16">
        <v>0</v>
      </c>
      <c r="O142" s="16">
        <v>0</v>
      </c>
      <c r="P142" s="16">
        <v>159944</v>
      </c>
      <c r="Q142" s="16">
        <v>25445</v>
      </c>
    </row>
    <row r="143" spans="1:17" x14ac:dyDescent="0.35">
      <c r="A143" s="16" t="s">
        <v>493</v>
      </c>
      <c r="B143" s="16">
        <v>156035</v>
      </c>
      <c r="C143" s="16">
        <v>66365</v>
      </c>
      <c r="D143" s="16">
        <v>14319</v>
      </c>
      <c r="E143" s="16">
        <v>33552</v>
      </c>
      <c r="F143" s="16">
        <v>31664</v>
      </c>
      <c r="G143" s="16">
        <v>10135</v>
      </c>
      <c r="H143" s="16">
        <v>4252</v>
      </c>
      <c r="I143" s="16">
        <v>11754</v>
      </c>
      <c r="J143" s="16">
        <v>172041</v>
      </c>
      <c r="K143" s="16">
        <v>13437</v>
      </c>
      <c r="L143" s="16">
        <v>-2617</v>
      </c>
      <c r="M143" s="16">
        <v>148100</v>
      </c>
      <c r="N143" s="16">
        <v>0</v>
      </c>
      <c r="O143" s="16">
        <v>0</v>
      </c>
      <c r="P143" s="16">
        <v>158920</v>
      </c>
      <c r="Q143" s="16">
        <v>-13121</v>
      </c>
    </row>
    <row r="144" spans="1:17" x14ac:dyDescent="0.35">
      <c r="A144" s="16" t="s">
        <v>494</v>
      </c>
      <c r="B144" s="16">
        <v>127294</v>
      </c>
      <c r="C144" s="16">
        <v>40411</v>
      </c>
      <c r="D144" s="16">
        <v>11235</v>
      </c>
      <c r="E144" s="16">
        <v>31814</v>
      </c>
      <c r="F144" s="16">
        <v>30194</v>
      </c>
      <c r="G144" s="16">
        <v>13640</v>
      </c>
      <c r="H144" s="16">
        <v>5902</v>
      </c>
      <c r="I144" s="16">
        <v>18535</v>
      </c>
      <c r="J144" s="16">
        <v>151732</v>
      </c>
      <c r="K144" s="16">
        <v>6784</v>
      </c>
      <c r="L144" s="16">
        <v>-12753</v>
      </c>
      <c r="M144" s="16">
        <v>169583</v>
      </c>
      <c r="N144" s="16">
        <v>0</v>
      </c>
      <c r="O144" s="16">
        <v>0</v>
      </c>
      <c r="P144" s="16">
        <v>163614</v>
      </c>
      <c r="Q144" s="16">
        <v>11882</v>
      </c>
    </row>
    <row r="145" spans="1:17" x14ac:dyDescent="0.35">
      <c r="A145" s="16" t="s">
        <v>495</v>
      </c>
      <c r="B145" s="16">
        <v>136608</v>
      </c>
      <c r="C145" s="16">
        <v>44697</v>
      </c>
      <c r="D145" s="16">
        <v>13037</v>
      </c>
      <c r="E145" s="16">
        <v>32899</v>
      </c>
      <c r="F145" s="16">
        <v>31078</v>
      </c>
      <c r="G145" s="16">
        <v>14897</v>
      </c>
      <c r="H145" s="16">
        <v>2446</v>
      </c>
      <c r="I145" s="16">
        <v>6376</v>
      </c>
      <c r="J145" s="16">
        <v>145430</v>
      </c>
      <c r="K145" s="16">
        <v>13286</v>
      </c>
      <c r="L145" s="16">
        <v>-1703</v>
      </c>
      <c r="M145" s="16">
        <v>146635</v>
      </c>
      <c r="N145" s="16">
        <v>0</v>
      </c>
      <c r="O145" s="16">
        <v>0</v>
      </c>
      <c r="P145" s="16">
        <v>158218</v>
      </c>
      <c r="Q145" s="16">
        <v>12788</v>
      </c>
    </row>
    <row r="146" spans="1:17" x14ac:dyDescent="0.35">
      <c r="A146" s="16" t="s">
        <v>496</v>
      </c>
      <c r="B146" s="16">
        <v>133150</v>
      </c>
      <c r="C146" s="16">
        <v>37115</v>
      </c>
      <c r="D146" s="16">
        <v>15489</v>
      </c>
      <c r="E146" s="16">
        <v>31333</v>
      </c>
      <c r="F146" s="16">
        <v>31756</v>
      </c>
      <c r="G146" s="16">
        <v>17457</v>
      </c>
      <c r="H146" s="16">
        <v>5687</v>
      </c>
      <c r="I146" s="16">
        <v>6682</v>
      </c>
      <c r="J146" s="16">
        <v>145518</v>
      </c>
      <c r="K146" s="16">
        <v>11029</v>
      </c>
      <c r="L146" s="16">
        <v>-6</v>
      </c>
      <c r="M146" s="16">
        <v>157683</v>
      </c>
      <c r="N146" s="16">
        <v>0</v>
      </c>
      <c r="O146" s="16">
        <v>0</v>
      </c>
      <c r="P146" s="16">
        <v>168706</v>
      </c>
      <c r="Q146" s="16">
        <v>23188</v>
      </c>
    </row>
    <row r="147" spans="1:17" x14ac:dyDescent="0.35">
      <c r="A147" s="16" t="s">
        <v>497</v>
      </c>
      <c r="B147" s="16">
        <v>160626</v>
      </c>
      <c r="C147" s="16">
        <v>65620</v>
      </c>
      <c r="D147" s="16">
        <v>14949</v>
      </c>
      <c r="E147" s="16">
        <v>34884</v>
      </c>
      <c r="F147" s="16">
        <v>33152</v>
      </c>
      <c r="G147" s="16">
        <v>12021</v>
      </c>
      <c r="H147" s="16">
        <v>2037</v>
      </c>
      <c r="I147" s="16">
        <v>10175</v>
      </c>
      <c r="J147" s="16">
        <v>172837</v>
      </c>
      <c r="K147" s="16">
        <v>13010</v>
      </c>
      <c r="L147" s="16">
        <v>-5</v>
      </c>
      <c r="M147" s="16">
        <v>149261</v>
      </c>
      <c r="N147" s="16">
        <v>0</v>
      </c>
      <c r="O147" s="16">
        <v>0</v>
      </c>
      <c r="P147" s="16">
        <v>162266</v>
      </c>
      <c r="Q147" s="16">
        <v>-10571</v>
      </c>
    </row>
    <row r="148" spans="1:17" x14ac:dyDescent="0.35">
      <c r="A148" s="16" t="s">
        <v>498</v>
      </c>
      <c r="B148" s="16">
        <v>132480</v>
      </c>
      <c r="C148" s="16">
        <v>42444</v>
      </c>
      <c r="D148" s="16">
        <v>11626</v>
      </c>
      <c r="E148" s="16">
        <v>33188</v>
      </c>
      <c r="F148" s="16">
        <v>30734</v>
      </c>
      <c r="G148" s="16">
        <v>14488</v>
      </c>
      <c r="H148" s="16">
        <v>5170</v>
      </c>
      <c r="I148" s="16">
        <v>9506</v>
      </c>
      <c r="J148" s="16">
        <v>147156</v>
      </c>
      <c r="K148" s="16">
        <v>6503</v>
      </c>
      <c r="L148" s="16">
        <v>-8550</v>
      </c>
      <c r="M148" s="16">
        <v>163269</v>
      </c>
      <c r="N148" s="16">
        <v>0</v>
      </c>
      <c r="O148" s="16">
        <v>0</v>
      </c>
      <c r="P148" s="16">
        <v>161222</v>
      </c>
      <c r="Q148" s="16">
        <v>14066</v>
      </c>
    </row>
    <row r="149" spans="1:17" x14ac:dyDescent="0.35">
      <c r="A149" s="16" t="s">
        <v>499</v>
      </c>
      <c r="B149" s="16">
        <v>146505</v>
      </c>
      <c r="C149" s="16">
        <v>47979</v>
      </c>
      <c r="D149" s="16">
        <v>13639</v>
      </c>
      <c r="E149" s="16">
        <v>34286</v>
      </c>
      <c r="F149" s="16">
        <v>33453</v>
      </c>
      <c r="G149" s="16">
        <v>17148</v>
      </c>
      <c r="H149" s="16">
        <v>4405</v>
      </c>
      <c r="I149" s="16">
        <v>4906</v>
      </c>
      <c r="J149" s="16">
        <v>155816</v>
      </c>
      <c r="K149" s="16">
        <v>12474</v>
      </c>
      <c r="L149" s="16">
        <v>-5</v>
      </c>
      <c r="M149" s="16">
        <v>148620</v>
      </c>
      <c r="N149" s="16">
        <v>0</v>
      </c>
      <c r="O149" s="16">
        <v>0</v>
      </c>
      <c r="P149" s="16">
        <v>161089</v>
      </c>
      <c r="Q149" s="16">
        <v>5273</v>
      </c>
    </row>
    <row r="150" spans="1:17" x14ac:dyDescent="0.35">
      <c r="A150" s="16" t="s">
        <v>500</v>
      </c>
      <c r="B150" s="16">
        <v>137825</v>
      </c>
      <c r="C150" s="16">
        <v>39942</v>
      </c>
      <c r="D150" s="16">
        <v>16634</v>
      </c>
      <c r="E150" s="16">
        <v>33021</v>
      </c>
      <c r="F150" s="16">
        <v>32807</v>
      </c>
      <c r="G150" s="16">
        <v>15421</v>
      </c>
      <c r="H150" s="16">
        <v>5007</v>
      </c>
      <c r="I150" s="16">
        <v>5805</v>
      </c>
      <c r="J150" s="16">
        <v>148637</v>
      </c>
      <c r="K150" s="16">
        <v>6550</v>
      </c>
      <c r="L150" s="16">
        <v>-2880</v>
      </c>
      <c r="M150" s="16">
        <v>163549</v>
      </c>
      <c r="N150" s="16">
        <v>0</v>
      </c>
      <c r="O150" s="16">
        <v>0</v>
      </c>
      <c r="P150" s="16">
        <v>167219</v>
      </c>
      <c r="Q150" s="16">
        <v>18582</v>
      </c>
    </row>
    <row r="151" spans="1:17" x14ac:dyDescent="0.35">
      <c r="A151" s="16" t="s">
        <v>501</v>
      </c>
      <c r="B151" s="16">
        <v>172870</v>
      </c>
      <c r="C151" s="16">
        <v>69856</v>
      </c>
      <c r="D151" s="16">
        <v>14398</v>
      </c>
      <c r="E151" s="16">
        <v>36355</v>
      </c>
      <c r="F151" s="16">
        <v>35316</v>
      </c>
      <c r="G151" s="16">
        <v>16945</v>
      </c>
      <c r="H151" s="16">
        <v>2395</v>
      </c>
      <c r="I151" s="16">
        <v>5120</v>
      </c>
      <c r="J151" s="16">
        <v>180385</v>
      </c>
      <c r="K151" s="16">
        <v>12256</v>
      </c>
      <c r="L151" s="16">
        <v>-1304</v>
      </c>
      <c r="M151" s="16">
        <v>161264</v>
      </c>
      <c r="N151" s="16">
        <v>0</v>
      </c>
      <c r="O151" s="16">
        <v>0</v>
      </c>
      <c r="P151" s="16">
        <v>172216</v>
      </c>
      <c r="Q151" s="16">
        <v>-8169</v>
      </c>
    </row>
    <row r="152" spans="1:17" x14ac:dyDescent="0.35">
      <c r="A152" s="16" t="s">
        <v>502</v>
      </c>
      <c r="B152" s="16">
        <v>138996</v>
      </c>
      <c r="C152" s="16">
        <v>44736</v>
      </c>
      <c r="D152" s="16">
        <v>12791</v>
      </c>
      <c r="E152" s="16">
        <v>35053</v>
      </c>
      <c r="F152" s="16">
        <v>32095</v>
      </c>
      <c r="G152" s="16">
        <v>14321</v>
      </c>
      <c r="H152" s="16">
        <v>6054</v>
      </c>
      <c r="I152" s="16">
        <v>4444</v>
      </c>
      <c r="J152" s="16">
        <v>149494</v>
      </c>
      <c r="K152" s="16">
        <v>6879</v>
      </c>
      <c r="L152" s="16">
        <v>-4304</v>
      </c>
      <c r="M152" s="16">
        <v>165701</v>
      </c>
      <c r="N152" s="16">
        <v>0</v>
      </c>
      <c r="O152" s="16">
        <v>0</v>
      </c>
      <c r="P152" s="16">
        <v>168276</v>
      </c>
      <c r="Q152" s="16">
        <v>18782</v>
      </c>
    </row>
    <row r="153" spans="1:17" x14ac:dyDescent="0.35">
      <c r="A153" s="16" t="s">
        <v>503</v>
      </c>
      <c r="B153" s="16">
        <v>151768</v>
      </c>
      <c r="C153" s="16">
        <v>49247</v>
      </c>
      <c r="D153" s="16">
        <v>15774</v>
      </c>
      <c r="E153" s="16">
        <v>36218</v>
      </c>
      <c r="F153" s="16">
        <v>34292</v>
      </c>
      <c r="G153" s="16">
        <v>16237</v>
      </c>
      <c r="H153" s="16">
        <v>4014</v>
      </c>
      <c r="I153" s="16">
        <v>7551</v>
      </c>
      <c r="J153" s="16">
        <v>163333</v>
      </c>
      <c r="K153" s="16">
        <v>11564</v>
      </c>
      <c r="L153" s="16">
        <v>-9</v>
      </c>
      <c r="M153" s="16">
        <v>160479</v>
      </c>
      <c r="N153" s="16">
        <v>0</v>
      </c>
      <c r="O153" s="16">
        <v>0</v>
      </c>
      <c r="P153" s="16">
        <v>172034</v>
      </c>
      <c r="Q153" s="16">
        <v>8701</v>
      </c>
    </row>
    <row r="154" spans="1:17" x14ac:dyDescent="0.35">
      <c r="A154" s="16" t="s">
        <v>504</v>
      </c>
      <c r="B154" s="16">
        <v>142199</v>
      </c>
      <c r="C154" s="16">
        <v>38560</v>
      </c>
      <c r="D154" s="16">
        <v>17243</v>
      </c>
      <c r="E154" s="16">
        <v>34289</v>
      </c>
      <c r="F154" s="16">
        <v>34195</v>
      </c>
      <c r="G154" s="16">
        <v>17912</v>
      </c>
      <c r="H154" s="16">
        <v>5366</v>
      </c>
      <c r="I154" s="16">
        <v>4592</v>
      </c>
      <c r="J154" s="16">
        <v>152157</v>
      </c>
      <c r="K154" s="16">
        <v>6721</v>
      </c>
      <c r="L154" s="16">
        <v>-5</v>
      </c>
      <c r="M154" s="16">
        <v>170735</v>
      </c>
      <c r="N154" s="16">
        <v>0</v>
      </c>
      <c r="O154" s="16">
        <v>0</v>
      </c>
      <c r="P154" s="16">
        <v>177451</v>
      </c>
      <c r="Q154" s="16">
        <v>25294</v>
      </c>
    </row>
    <row r="155" spans="1:17" x14ac:dyDescent="0.35">
      <c r="A155" s="16" t="s">
        <v>505</v>
      </c>
      <c r="B155" s="16">
        <v>169227</v>
      </c>
      <c r="C155" s="16">
        <v>70525</v>
      </c>
      <c r="D155" s="16">
        <v>17739</v>
      </c>
      <c r="E155" s="16">
        <v>37310</v>
      </c>
      <c r="F155" s="16">
        <v>28853</v>
      </c>
      <c r="G155" s="16">
        <v>14800</v>
      </c>
      <c r="H155" s="16">
        <v>3121</v>
      </c>
      <c r="I155" s="16">
        <v>14700</v>
      </c>
      <c r="J155" s="16">
        <v>187048</v>
      </c>
      <c r="K155" s="16">
        <v>10679</v>
      </c>
      <c r="L155" s="16">
        <v>0</v>
      </c>
      <c r="M155" s="16">
        <v>171328</v>
      </c>
      <c r="N155" s="16">
        <v>0</v>
      </c>
      <c r="O155" s="16">
        <v>0</v>
      </c>
      <c r="P155" s="16">
        <v>182007</v>
      </c>
      <c r="Q155" s="16">
        <v>-5041</v>
      </c>
    </row>
    <row r="156" spans="1:17" x14ac:dyDescent="0.35">
      <c r="A156" s="16" t="s">
        <v>506</v>
      </c>
      <c r="B156" s="16">
        <v>90444</v>
      </c>
      <c r="C156" s="16">
        <v>38070</v>
      </c>
      <c r="D156" s="16">
        <v>9658</v>
      </c>
      <c r="E156" s="16">
        <v>31762</v>
      </c>
      <c r="F156" s="16">
        <v>-536</v>
      </c>
      <c r="G156" s="16">
        <v>11490</v>
      </c>
      <c r="H156" s="16">
        <v>5446</v>
      </c>
      <c r="I156" s="16">
        <v>1558</v>
      </c>
      <c r="J156" s="16">
        <v>97448</v>
      </c>
      <c r="K156" s="16">
        <v>16754</v>
      </c>
      <c r="L156" s="16">
        <v>0</v>
      </c>
      <c r="M156" s="16">
        <v>254575</v>
      </c>
      <c r="N156" s="16">
        <v>23982</v>
      </c>
      <c r="O156" s="16">
        <v>0</v>
      </c>
      <c r="P156" s="16">
        <v>271329</v>
      </c>
      <c r="Q156" s="16">
        <v>173881</v>
      </c>
    </row>
    <row r="157" spans="1:17" x14ac:dyDescent="0.35">
      <c r="A157" s="16" t="s">
        <v>507</v>
      </c>
      <c r="B157" s="16">
        <v>137424</v>
      </c>
      <c r="C157" s="16">
        <v>46276</v>
      </c>
      <c r="D157" s="16">
        <v>12260</v>
      </c>
      <c r="E157" s="16">
        <v>36850</v>
      </c>
      <c r="F157" s="16">
        <v>28514</v>
      </c>
      <c r="G157" s="16">
        <v>13524</v>
      </c>
      <c r="H157" s="16">
        <v>3652</v>
      </c>
      <c r="I157" s="16">
        <v>9553</v>
      </c>
      <c r="J157" s="16">
        <v>150629</v>
      </c>
      <c r="K157" s="16">
        <v>10388</v>
      </c>
      <c r="L157" s="16">
        <v>0</v>
      </c>
      <c r="M157" s="16">
        <v>212942</v>
      </c>
      <c r="N157" s="16">
        <v>15469</v>
      </c>
      <c r="O157" s="16">
        <v>7381</v>
      </c>
      <c r="P157" s="16">
        <v>223330</v>
      </c>
      <c r="Q157" s="16">
        <v>72701</v>
      </c>
    </row>
    <row r="158" spans="1:17" x14ac:dyDescent="0.35">
      <c r="A158" s="16" t="s">
        <v>508</v>
      </c>
      <c r="B158" s="16">
        <v>143910</v>
      </c>
      <c r="C158" s="16">
        <v>43072</v>
      </c>
      <c r="D158" s="16">
        <v>15507</v>
      </c>
      <c r="E158" s="16">
        <v>35412</v>
      </c>
      <c r="F158" s="16">
        <v>34234</v>
      </c>
      <c r="G158" s="16">
        <v>15685</v>
      </c>
      <c r="H158" s="16">
        <v>6005</v>
      </c>
      <c r="I158" s="16">
        <v>7865</v>
      </c>
      <c r="J158" s="16">
        <v>157780</v>
      </c>
      <c r="K158" s="16">
        <v>7356</v>
      </c>
      <c r="L158" s="16">
        <v>0</v>
      </c>
      <c r="M158" s="16">
        <v>222374</v>
      </c>
      <c r="N158" s="16">
        <v>7888</v>
      </c>
      <c r="O158" s="16">
        <v>5855</v>
      </c>
      <c r="P158" s="16">
        <v>229730</v>
      </c>
      <c r="Q158" s="16">
        <v>71950</v>
      </c>
    </row>
    <row r="159" spans="1:17" x14ac:dyDescent="0.35">
      <c r="A159" s="16" t="s">
        <v>509</v>
      </c>
      <c r="B159" s="16">
        <v>184235</v>
      </c>
      <c r="C159" s="16">
        <v>77456</v>
      </c>
      <c r="D159" s="16">
        <v>14624</v>
      </c>
      <c r="E159" s="16">
        <v>39434</v>
      </c>
      <c r="F159" s="16">
        <v>38799</v>
      </c>
      <c r="G159" s="16">
        <v>13922</v>
      </c>
      <c r="H159" s="16">
        <v>4623</v>
      </c>
      <c r="I159" s="16">
        <v>14997</v>
      </c>
      <c r="J159" s="16">
        <v>203855</v>
      </c>
      <c r="K159" s="16">
        <v>9908</v>
      </c>
      <c r="L159" s="16">
        <v>-5575</v>
      </c>
      <c r="M159" s="16">
        <v>215643</v>
      </c>
      <c r="N159" s="16">
        <v>10690</v>
      </c>
      <c r="O159" s="16">
        <v>5546</v>
      </c>
      <c r="P159" s="16">
        <v>219976</v>
      </c>
      <c r="Q159" s="16">
        <v>16121</v>
      </c>
    </row>
    <row r="160" spans="1:17" x14ac:dyDescent="0.35">
      <c r="A160" s="16" t="s">
        <v>510</v>
      </c>
      <c r="B160" s="16">
        <v>149398</v>
      </c>
      <c r="C160" s="16">
        <v>49406</v>
      </c>
      <c r="D160" s="16">
        <v>13378</v>
      </c>
      <c r="E160" s="16">
        <v>37485</v>
      </c>
      <c r="F160" s="16">
        <v>35148</v>
      </c>
      <c r="G160" s="16">
        <v>13981</v>
      </c>
      <c r="H160" s="16">
        <v>1543</v>
      </c>
      <c r="I160" s="16">
        <v>8835</v>
      </c>
      <c r="J160" s="16">
        <v>159776</v>
      </c>
      <c r="K160" s="16">
        <v>7881</v>
      </c>
      <c r="L160" s="16">
        <v>-1100</v>
      </c>
      <c r="M160" s="16">
        <v>226659</v>
      </c>
      <c r="N160" s="16">
        <v>7412</v>
      </c>
      <c r="O160" s="16">
        <v>933</v>
      </c>
      <c r="P160" s="16">
        <v>233440</v>
      </c>
      <c r="Q160" s="16">
        <v>73664</v>
      </c>
    </row>
    <row r="161" spans="1:17" x14ac:dyDescent="0.35">
      <c r="A161" s="16" t="s">
        <v>511</v>
      </c>
      <c r="B161" s="16">
        <v>168285</v>
      </c>
      <c r="C161" s="16">
        <v>54470</v>
      </c>
      <c r="D161" s="16">
        <v>15909</v>
      </c>
      <c r="E161" s="16">
        <v>39059</v>
      </c>
      <c r="F161" s="16">
        <v>40167</v>
      </c>
      <c r="G161" s="16">
        <v>18680</v>
      </c>
      <c r="H161" s="16">
        <v>3267</v>
      </c>
      <c r="I161" s="16">
        <v>10134</v>
      </c>
      <c r="J161" s="16">
        <v>181686</v>
      </c>
      <c r="K161" s="16">
        <v>10094</v>
      </c>
      <c r="L161" s="16">
        <v>-239</v>
      </c>
      <c r="M161" s="16">
        <v>195605</v>
      </c>
      <c r="N161" s="16">
        <v>3028</v>
      </c>
      <c r="O161" s="16">
        <v>5504</v>
      </c>
      <c r="P161" s="16">
        <v>205460</v>
      </c>
      <c r="Q161" s="16">
        <v>23774</v>
      </c>
    </row>
    <row r="162" spans="1:17" x14ac:dyDescent="0.35">
      <c r="A162" s="16" t="s">
        <v>512</v>
      </c>
      <c r="B162" s="16">
        <v>166349</v>
      </c>
      <c r="C162" s="16">
        <v>46828</v>
      </c>
      <c r="D162" s="16">
        <v>19582</v>
      </c>
      <c r="E162" s="16">
        <v>38046</v>
      </c>
      <c r="F162" s="16">
        <v>41336</v>
      </c>
      <c r="G162" s="16">
        <v>20557</v>
      </c>
      <c r="H162" s="16">
        <v>6193</v>
      </c>
      <c r="I162" s="16">
        <v>2563</v>
      </c>
      <c r="J162" s="16">
        <v>175105</v>
      </c>
      <c r="K162" s="16">
        <v>7426</v>
      </c>
      <c r="L162" s="16">
        <v>0</v>
      </c>
      <c r="M162" s="16">
        <v>198491</v>
      </c>
      <c r="N162" s="16">
        <v>466</v>
      </c>
      <c r="O162" s="16">
        <v>2688</v>
      </c>
      <c r="P162" s="16">
        <v>205917</v>
      </c>
      <c r="Q162" s="16">
        <v>30812</v>
      </c>
    </row>
    <row r="163" spans="1:17" x14ac:dyDescent="0.35">
      <c r="A163" s="16" t="s">
        <v>513</v>
      </c>
      <c r="B163" s="16">
        <v>203102</v>
      </c>
      <c r="C163" s="16">
        <v>85170</v>
      </c>
      <c r="D163" s="16">
        <v>17449</v>
      </c>
      <c r="E163" s="16">
        <v>43453</v>
      </c>
      <c r="F163" s="16">
        <v>40829</v>
      </c>
      <c r="G163" s="16">
        <v>16201</v>
      </c>
      <c r="H163" s="16">
        <v>2152</v>
      </c>
      <c r="I163" s="16">
        <v>14742</v>
      </c>
      <c r="J163" s="16">
        <v>219996</v>
      </c>
      <c r="K163" s="16">
        <v>9870</v>
      </c>
      <c r="L163" s="16">
        <v>-2537</v>
      </c>
      <c r="M163" s="16">
        <v>208814</v>
      </c>
      <c r="N163" s="16">
        <v>-34</v>
      </c>
      <c r="O163" s="16">
        <v>155</v>
      </c>
      <c r="P163" s="16">
        <v>216147</v>
      </c>
      <c r="Q163" s="16">
        <v>-3849</v>
      </c>
    </row>
    <row r="164" spans="1:17" x14ac:dyDescent="0.35">
      <c r="A164" s="16" t="s">
        <v>514</v>
      </c>
      <c r="B164" s="16">
        <v>173281</v>
      </c>
      <c r="C164" s="16">
        <v>55945</v>
      </c>
      <c r="D164" s="16">
        <v>15471</v>
      </c>
      <c r="E164" s="16">
        <v>44136</v>
      </c>
      <c r="F164" s="16">
        <v>37108</v>
      </c>
      <c r="G164" s="16">
        <v>20621</v>
      </c>
      <c r="H164" s="16">
        <v>4648</v>
      </c>
      <c r="I164" s="16">
        <v>14770</v>
      </c>
      <c r="J164" s="16">
        <v>192699</v>
      </c>
      <c r="K164" s="16">
        <v>7766</v>
      </c>
      <c r="L164" s="16">
        <v>0</v>
      </c>
      <c r="M164" s="16">
        <v>210688</v>
      </c>
      <c r="N164" s="16">
        <v>-85</v>
      </c>
      <c r="O164" s="16">
        <v>-4</v>
      </c>
      <c r="P164" s="16">
        <v>218454</v>
      </c>
      <c r="Q164" s="16">
        <v>25755</v>
      </c>
    </row>
    <row r="165" spans="1:17" x14ac:dyDescent="0.35">
      <c r="A165" s="16" t="s">
        <v>515</v>
      </c>
      <c r="B165" s="16">
        <v>184391</v>
      </c>
      <c r="C165" s="16">
        <v>60194</v>
      </c>
      <c r="D165" s="16">
        <v>19626</v>
      </c>
      <c r="E165" s="16">
        <v>44978</v>
      </c>
      <c r="F165" s="16">
        <v>38723</v>
      </c>
      <c r="G165" s="16">
        <v>20870</v>
      </c>
      <c r="H165" s="16">
        <v>3893</v>
      </c>
      <c r="I165" s="16">
        <v>7446</v>
      </c>
      <c r="J165" s="16">
        <v>195730</v>
      </c>
      <c r="K165" s="16">
        <v>9538</v>
      </c>
      <c r="L165" s="16">
        <v>-593</v>
      </c>
      <c r="M165" s="16">
        <v>202090</v>
      </c>
      <c r="N165" s="16">
        <v>-7</v>
      </c>
      <c r="O165" s="16">
        <v>0</v>
      </c>
      <c r="P165" s="16">
        <v>211035</v>
      </c>
      <c r="Q165" s="16">
        <v>15305</v>
      </c>
    </row>
    <row r="166" spans="1:17" x14ac:dyDescent="0.35">
      <c r="A166" s="16" t="s">
        <v>516</v>
      </c>
      <c r="B166" s="16">
        <v>179906</v>
      </c>
      <c r="C166" s="16">
        <v>52656</v>
      </c>
      <c r="D166" s="16">
        <v>23085</v>
      </c>
      <c r="E166" s="16">
        <v>42789</v>
      </c>
      <c r="F166" s="16">
        <v>40082</v>
      </c>
      <c r="G166" s="16">
        <v>21294</v>
      </c>
      <c r="H166" s="16">
        <v>1967</v>
      </c>
      <c r="I166" s="16">
        <v>5850</v>
      </c>
      <c r="J166" s="16">
        <v>187723</v>
      </c>
      <c r="K166" s="16">
        <v>17808</v>
      </c>
      <c r="L166" s="16">
        <v>0</v>
      </c>
      <c r="M166" s="16">
        <v>225660</v>
      </c>
      <c r="N166" s="16">
        <v>-5</v>
      </c>
      <c r="O166" s="16">
        <v>0</v>
      </c>
      <c r="P166" s="16">
        <v>243468</v>
      </c>
      <c r="Q166" s="16">
        <v>55745</v>
      </c>
    </row>
    <row r="167" spans="1:17" x14ac:dyDescent="0.35">
      <c r="A167" s="16" t="s">
        <v>517</v>
      </c>
      <c r="B167" s="16">
        <v>224745</v>
      </c>
      <c r="C167" s="16">
        <v>96492</v>
      </c>
      <c r="D167" s="16">
        <v>25110</v>
      </c>
      <c r="E167" s="16">
        <v>45542</v>
      </c>
      <c r="F167" s="16">
        <v>42133</v>
      </c>
      <c r="G167" s="16">
        <v>15468</v>
      </c>
      <c r="H167" s="16">
        <v>1793</v>
      </c>
      <c r="I167" s="16">
        <v>9887</v>
      </c>
      <c r="J167" s="16">
        <v>236425</v>
      </c>
      <c r="K167" s="16">
        <v>13354</v>
      </c>
      <c r="L167" s="16">
        <v>-1378</v>
      </c>
      <c r="M167" s="16">
        <v>234231</v>
      </c>
      <c r="N167" s="16">
        <v>-196</v>
      </c>
      <c r="O167" s="16">
        <v>0</v>
      </c>
      <c r="P167" s="16">
        <v>246207</v>
      </c>
      <c r="Q167" s="16">
        <v>9782</v>
      </c>
    </row>
    <row r="168" spans="1:17" x14ac:dyDescent="0.35">
      <c r="A168" s="16" t="s">
        <v>518</v>
      </c>
      <c r="B168" s="16">
        <v>182155</v>
      </c>
      <c r="C168" s="16">
        <v>62897</v>
      </c>
      <c r="D168" s="16">
        <v>18467</v>
      </c>
      <c r="E168" s="16">
        <v>44364</v>
      </c>
      <c r="F168" s="16">
        <v>40974</v>
      </c>
      <c r="G168" s="16">
        <v>15453</v>
      </c>
      <c r="H168" s="16">
        <v>3488</v>
      </c>
      <c r="I168" s="16">
        <v>11677</v>
      </c>
      <c r="J168" s="16">
        <v>197320</v>
      </c>
      <c r="K168" s="16">
        <v>8490</v>
      </c>
      <c r="L168" s="16">
        <v>-1563</v>
      </c>
      <c r="M168" s="16">
        <v>246401</v>
      </c>
      <c r="N168" s="16">
        <v>0</v>
      </c>
      <c r="O168" s="16">
        <v>0</v>
      </c>
      <c r="P168" s="16">
        <v>253328</v>
      </c>
      <c r="Q168" s="16">
        <v>56008</v>
      </c>
    </row>
    <row r="169" spans="1:17" x14ac:dyDescent="0.35">
      <c r="A169" s="16" t="s">
        <v>519</v>
      </c>
      <c r="B169" s="16">
        <v>195480</v>
      </c>
      <c r="C169" s="16">
        <v>67966</v>
      </c>
      <c r="D169" s="16">
        <v>23832</v>
      </c>
      <c r="E169" s="16">
        <v>44938</v>
      </c>
      <c r="F169" s="16">
        <v>41487</v>
      </c>
      <c r="G169" s="16">
        <v>17257</v>
      </c>
      <c r="H169" s="16">
        <v>4188</v>
      </c>
      <c r="I169" s="16">
        <v>9891</v>
      </c>
      <c r="J169" s="16">
        <v>209559</v>
      </c>
      <c r="K169" s="16">
        <v>11510</v>
      </c>
      <c r="L169" s="16">
        <v>0</v>
      </c>
      <c r="M169" s="16">
        <v>229483</v>
      </c>
      <c r="N169" s="16">
        <v>0</v>
      </c>
      <c r="O169" s="16">
        <v>0</v>
      </c>
      <c r="P169" s="16">
        <v>240993</v>
      </c>
      <c r="Q169" s="16">
        <v>31434</v>
      </c>
    </row>
    <row r="170" spans="1:17" x14ac:dyDescent="0.35">
      <c r="A170" s="16" t="s">
        <v>520</v>
      </c>
      <c r="B170" s="16">
        <v>187010</v>
      </c>
      <c r="C170" s="16">
        <v>58255</v>
      </c>
      <c r="D170" s="16">
        <v>24310</v>
      </c>
      <c r="E170" s="16">
        <v>42878</v>
      </c>
      <c r="F170" s="16">
        <v>41797</v>
      </c>
      <c r="G170" s="16">
        <v>19770</v>
      </c>
      <c r="H170" s="16">
        <v>3627</v>
      </c>
      <c r="I170" s="16">
        <v>6104</v>
      </c>
      <c r="J170" s="16">
        <v>196741</v>
      </c>
      <c r="K170" s="16">
        <v>10135</v>
      </c>
      <c r="L170" s="16">
        <v>-273</v>
      </c>
      <c r="M170" s="16">
        <v>239076</v>
      </c>
      <c r="N170" s="16">
        <v>0</v>
      </c>
      <c r="O170" s="16">
        <v>0</v>
      </c>
      <c r="P170" s="16">
        <v>248938</v>
      </c>
      <c r="Q170" s="16">
        <v>52197</v>
      </c>
    </row>
    <row r="171" spans="1:17" x14ac:dyDescent="0.35">
      <c r="A171" s="16" t="s">
        <v>521</v>
      </c>
      <c r="B171" s="16">
        <v>231700</v>
      </c>
      <c r="C171" s="16">
        <v>100632</v>
      </c>
      <c r="D171" s="16">
        <v>25766</v>
      </c>
      <c r="E171" s="16">
        <v>47009</v>
      </c>
      <c r="F171" s="16">
        <v>44117</v>
      </c>
      <c r="G171" s="16">
        <v>14176</v>
      </c>
      <c r="H171" s="16">
        <v>2874</v>
      </c>
      <c r="I171" s="16">
        <v>9876</v>
      </c>
      <c r="J171" s="16">
        <v>244450</v>
      </c>
      <c r="K171" s="16">
        <v>20929</v>
      </c>
      <c r="L171" s="16">
        <v>-200</v>
      </c>
      <c r="M171" s="16">
        <v>235862</v>
      </c>
      <c r="N171" s="16">
        <v>0</v>
      </c>
      <c r="O171" s="16">
        <v>0</v>
      </c>
      <c r="P171" s="16">
        <v>256591</v>
      </c>
      <c r="Q171" s="16">
        <v>12141</v>
      </c>
    </row>
    <row r="172" spans="1:17" x14ac:dyDescent="0.35">
      <c r="A172" s="16" t="s">
        <v>522</v>
      </c>
      <c r="B172" s="16">
        <v>191722</v>
      </c>
      <c r="C172" s="16">
        <v>68456</v>
      </c>
      <c r="D172" s="16">
        <v>20237</v>
      </c>
      <c r="E172" s="16">
        <v>43022</v>
      </c>
      <c r="F172" s="16">
        <v>41425</v>
      </c>
      <c r="G172" s="16">
        <v>18582</v>
      </c>
      <c r="H172" s="16">
        <v>3454</v>
      </c>
      <c r="I172" s="16">
        <v>13124</v>
      </c>
      <c r="J172" s="16">
        <v>208300</v>
      </c>
      <c r="K172" s="16">
        <v>14075</v>
      </c>
      <c r="L172" s="16">
        <v>-4166</v>
      </c>
      <c r="M172" s="16">
        <v>256477</v>
      </c>
      <c r="N172" s="16">
        <v>0</v>
      </c>
      <c r="O172" s="16">
        <v>0</v>
      </c>
      <c r="P172" s="16">
        <v>266386</v>
      </c>
      <c r="Q172" s="16">
        <v>58086</v>
      </c>
    </row>
    <row r="173" spans="1:17" x14ac:dyDescent="0.35">
      <c r="A173" s="16" t="s">
        <v>523</v>
      </c>
      <c r="B173" s="16">
        <v>202775</v>
      </c>
      <c r="C173" s="16">
        <v>74366</v>
      </c>
      <c r="D173" s="16">
        <v>24241</v>
      </c>
      <c r="E173" s="16">
        <v>41827</v>
      </c>
      <c r="F173" s="16">
        <v>41819</v>
      </c>
      <c r="G173" s="16">
        <v>20522</v>
      </c>
      <c r="H173" s="16">
        <v>3603</v>
      </c>
      <c r="I173" s="16">
        <v>10749</v>
      </c>
      <c r="J173" s="16">
        <v>217127</v>
      </c>
      <c r="K173" s="16">
        <v>31421</v>
      </c>
      <c r="L173" s="16">
        <v>0</v>
      </c>
      <c r="M173" s="16">
        <v>238586</v>
      </c>
      <c r="N173" s="16">
        <v>0</v>
      </c>
      <c r="O173" s="16">
        <v>0</v>
      </c>
      <c r="P173" s="16">
        <v>270007</v>
      </c>
      <c r="Q173" s="16">
        <v>52880</v>
      </c>
    </row>
    <row r="174" spans="1:17" x14ac:dyDescent="0.35">
      <c r="A174" s="16" t="s">
        <v>524</v>
      </c>
      <c r="B174" s="16">
        <v>199032</v>
      </c>
      <c r="C174" s="16">
        <v>63743</v>
      </c>
      <c r="D174" s="16">
        <v>26535</v>
      </c>
      <c r="E174" s="16">
        <v>41049</v>
      </c>
      <c r="F174" s="16">
        <v>42674</v>
      </c>
      <c r="G174" s="16">
        <v>25031</v>
      </c>
      <c r="H174" s="16">
        <v>2944</v>
      </c>
      <c r="I174" s="16">
        <v>5564</v>
      </c>
      <c r="J174" s="16">
        <v>207540</v>
      </c>
      <c r="K174" s="16">
        <v>14825</v>
      </c>
      <c r="L174" s="16">
        <v>-2371</v>
      </c>
      <c r="M174" s="16">
        <v>248528</v>
      </c>
      <c r="N174" s="16">
        <v>0</v>
      </c>
      <c r="O174" s="16">
        <v>0</v>
      </c>
      <c r="P174" s="16">
        <v>260982</v>
      </c>
      <c r="Q174" s="16">
        <v>53442</v>
      </c>
    </row>
    <row r="175" spans="1:17" x14ac:dyDescent="0.35">
      <c r="A175" s="16" t="s">
        <v>525</v>
      </c>
      <c r="B175" s="16">
        <v>246060</v>
      </c>
      <c r="C175" s="16">
        <v>109921</v>
      </c>
      <c r="D175" s="16">
        <v>24686</v>
      </c>
      <c r="E175" s="16">
        <v>46620</v>
      </c>
      <c r="F175" s="16">
        <v>45068</v>
      </c>
      <c r="G175" s="16">
        <v>19765</v>
      </c>
      <c r="H175" s="16">
        <v>2865</v>
      </c>
      <c r="I175" s="16">
        <v>10609</v>
      </c>
      <c r="J175" s="16">
        <v>259534</v>
      </c>
      <c r="K175" s="16">
        <v>18459</v>
      </c>
      <c r="L175" s="16">
        <v>-2301</v>
      </c>
      <c r="M175" s="16">
        <v>252723</v>
      </c>
      <c r="N175" s="16">
        <v>0</v>
      </c>
      <c r="O175" s="16">
        <v>0</v>
      </c>
      <c r="P175" s="16">
        <v>268881</v>
      </c>
      <c r="Q175" s="16">
        <v>9347</v>
      </c>
    </row>
    <row r="176" spans="1:17" x14ac:dyDescent="0.35">
      <c r="A176" s="16" t="s">
        <v>526</v>
      </c>
      <c r="B176" s="16">
        <v>206545</v>
      </c>
      <c r="C176" s="16">
        <v>72888</v>
      </c>
      <c r="D176" s="16">
        <v>20735</v>
      </c>
      <c r="E176" s="16">
        <v>47790</v>
      </c>
      <c r="F176" s="16">
        <v>43895</v>
      </c>
      <c r="G176" s="16">
        <v>21237</v>
      </c>
      <c r="H176" s="16">
        <v>3207</v>
      </c>
      <c r="I176" s="16">
        <v>13921</v>
      </c>
      <c r="J176" s="16">
        <v>223674</v>
      </c>
      <c r="K176" s="16">
        <v>14502</v>
      </c>
      <c r="L176" s="16">
        <v>-1532</v>
      </c>
      <c r="M176" s="16">
        <v>265631</v>
      </c>
      <c r="N176" s="16">
        <v>0</v>
      </c>
      <c r="O176" s="16">
        <v>0</v>
      </c>
      <c r="P176" s="16">
        <v>278601</v>
      </c>
      <c r="Q176" s="16">
        <v>54927</v>
      </c>
    </row>
    <row r="177" spans="1:17" x14ac:dyDescent="0.35">
      <c r="A177" s="16" t="s">
        <v>527</v>
      </c>
      <c r="B177" s="16">
        <v>224086</v>
      </c>
      <c r="C177" s="16">
        <v>82369</v>
      </c>
      <c r="D177" s="16">
        <v>24613</v>
      </c>
      <c r="E177" s="16">
        <v>50338</v>
      </c>
      <c r="F177" s="16">
        <v>43203</v>
      </c>
      <c r="G177" s="16">
        <v>23563</v>
      </c>
      <c r="H177" s="16">
        <v>3499</v>
      </c>
      <c r="I177" s="16">
        <v>10903</v>
      </c>
      <c r="J177" s="16">
        <v>238487</v>
      </c>
      <c r="K177" s="16">
        <v>20700</v>
      </c>
      <c r="L177" s="16">
        <v>0</v>
      </c>
      <c r="M177" s="16">
        <v>251130</v>
      </c>
      <c r="N177" s="16">
        <v>0</v>
      </c>
      <c r="O177" s="16">
        <v>0</v>
      </c>
      <c r="P177" s="16">
        <v>271830</v>
      </c>
      <c r="Q177" s="16">
        <v>33343</v>
      </c>
    </row>
    <row r="178" spans="1:17" x14ac:dyDescent="0.35">
      <c r="A178" s="16" t="s">
        <v>528</v>
      </c>
      <c r="B178" s="16">
        <v>214208</v>
      </c>
      <c r="C178" s="16">
        <v>69483</v>
      </c>
      <c r="D178" s="16">
        <v>27897</v>
      </c>
      <c r="E178" s="16">
        <v>49007</v>
      </c>
      <c r="F178" s="16">
        <v>45340</v>
      </c>
      <c r="G178" s="16">
        <v>22481</v>
      </c>
      <c r="H178" s="16">
        <v>3273</v>
      </c>
      <c r="I178" s="16">
        <v>7937</v>
      </c>
      <c r="J178" s="16">
        <v>225418</v>
      </c>
      <c r="K178" s="16">
        <v>15044</v>
      </c>
      <c r="L178" s="16">
        <v>0</v>
      </c>
      <c r="M178" s="16">
        <v>258075</v>
      </c>
      <c r="N178" s="16">
        <v>0</v>
      </c>
      <c r="O178" s="16">
        <v>0</v>
      </c>
      <c r="P178" s="16">
        <v>273119</v>
      </c>
      <c r="Q178" s="16">
        <v>47700</v>
      </c>
    </row>
    <row r="179" spans="1:17" x14ac:dyDescent="0.35">
      <c r="A179" s="16" t="s">
        <v>529</v>
      </c>
      <c r="B179" s="16">
        <v>274272</v>
      </c>
      <c r="C179" s="16">
        <v>127404</v>
      </c>
      <c r="D179" s="16">
        <v>26246</v>
      </c>
      <c r="E179" s="16">
        <v>53554</v>
      </c>
      <c r="F179" s="16">
        <v>48264</v>
      </c>
      <c r="G179" s="16">
        <v>18804</v>
      </c>
      <c r="H179" s="16">
        <v>3059</v>
      </c>
      <c r="I179" s="16">
        <v>11405</v>
      </c>
      <c r="J179" s="16">
        <v>288735</v>
      </c>
      <c r="K179" s="16">
        <v>28862</v>
      </c>
      <c r="L179" s="16">
        <v>0</v>
      </c>
      <c r="M179" s="16">
        <v>252745</v>
      </c>
      <c r="N179" s="16">
        <v>0</v>
      </c>
      <c r="O179" s="16">
        <v>0</v>
      </c>
      <c r="P179" s="16">
        <v>281607</v>
      </c>
      <c r="Q179" s="16">
        <v>-7128</v>
      </c>
    </row>
    <row r="180" spans="1:17" x14ac:dyDescent="0.35">
      <c r="A180" s="16" t="s">
        <v>1939</v>
      </c>
      <c r="B180" s="16">
        <v>222452</v>
      </c>
      <c r="C180" s="16">
        <v>79001</v>
      </c>
      <c r="D180" s="16">
        <v>23814</v>
      </c>
      <c r="E180" s="16">
        <v>53069</v>
      </c>
      <c r="F180" s="16">
        <v>45105</v>
      </c>
      <c r="G180" s="16">
        <v>21463</v>
      </c>
      <c r="H180" s="16">
        <v>3524</v>
      </c>
      <c r="I180" s="16">
        <v>13302</v>
      </c>
      <c r="J180" s="16">
        <v>239278</v>
      </c>
      <c r="K180" s="16">
        <v>16232</v>
      </c>
      <c r="L180" s="16">
        <v>0</v>
      </c>
      <c r="M180" s="16">
        <v>284775</v>
      </c>
      <c r="N180" s="16">
        <v>0</v>
      </c>
      <c r="O180" s="16">
        <v>0</v>
      </c>
      <c r="P180" s="16">
        <v>301006</v>
      </c>
      <c r="Q180" s="16">
        <v>61729</v>
      </c>
    </row>
    <row r="181" spans="1:17" ht="39.75" customHeight="1" x14ac:dyDescent="0.35">
      <c r="A181" s="16" t="s">
        <v>530</v>
      </c>
      <c r="B181" s="16">
        <v>21676</v>
      </c>
      <c r="C181" s="16">
        <v>6499</v>
      </c>
      <c r="D181" s="16">
        <v>1043</v>
      </c>
      <c r="E181" s="16">
        <v>4827</v>
      </c>
      <c r="F181" s="16">
        <v>4714</v>
      </c>
      <c r="G181" s="16">
        <v>4593</v>
      </c>
      <c r="H181" s="16">
        <v>772</v>
      </c>
      <c r="I181" s="16">
        <v>1365</v>
      </c>
      <c r="J181" s="16">
        <v>23813</v>
      </c>
      <c r="K181" s="16">
        <v>1760</v>
      </c>
      <c r="L181" s="16">
        <v>-160</v>
      </c>
      <c r="M181" s="16">
        <v>21094</v>
      </c>
      <c r="N181" s="16">
        <v>0</v>
      </c>
      <c r="O181" s="16">
        <v>0</v>
      </c>
      <c r="P181" s="16">
        <v>22694</v>
      </c>
      <c r="Q181" s="16">
        <v>-1119</v>
      </c>
    </row>
    <row r="182" spans="1:17" x14ac:dyDescent="0.35">
      <c r="A182" s="16" t="s">
        <v>531</v>
      </c>
      <c r="B182" s="16">
        <v>16399</v>
      </c>
      <c r="C182" s="16">
        <v>4941</v>
      </c>
      <c r="D182" s="16">
        <v>1043</v>
      </c>
      <c r="E182" s="16">
        <v>3997</v>
      </c>
      <c r="F182" s="16">
        <v>4252</v>
      </c>
      <c r="G182" s="16">
        <v>2166</v>
      </c>
      <c r="H182" s="16">
        <v>557</v>
      </c>
      <c r="I182" s="16">
        <v>1636</v>
      </c>
      <c r="J182" s="16">
        <v>18592</v>
      </c>
      <c r="K182" s="16">
        <v>1896</v>
      </c>
      <c r="L182" s="16">
        <v>-221</v>
      </c>
      <c r="M182" s="16">
        <v>21307</v>
      </c>
      <c r="N182" s="16">
        <v>0</v>
      </c>
      <c r="O182" s="16">
        <v>0</v>
      </c>
      <c r="P182" s="16">
        <v>22982</v>
      </c>
      <c r="Q182" s="16">
        <v>4390</v>
      </c>
    </row>
    <row r="183" spans="1:17" x14ac:dyDescent="0.35">
      <c r="A183" s="16" t="s">
        <v>532</v>
      </c>
      <c r="B183" s="16">
        <v>15943</v>
      </c>
      <c r="C183" s="16">
        <v>4926</v>
      </c>
      <c r="D183" s="16">
        <v>1042</v>
      </c>
      <c r="E183" s="16">
        <v>3703</v>
      </c>
      <c r="F183" s="16">
        <v>3100</v>
      </c>
      <c r="G183" s="16">
        <v>3172</v>
      </c>
      <c r="H183" s="16">
        <v>522</v>
      </c>
      <c r="I183" s="16">
        <v>1979</v>
      </c>
      <c r="J183" s="16">
        <v>18444</v>
      </c>
      <c r="K183" s="16">
        <v>3596</v>
      </c>
      <c r="L183" s="16">
        <v>-714</v>
      </c>
      <c r="M183" s="16">
        <v>20483</v>
      </c>
      <c r="N183" s="16">
        <v>0</v>
      </c>
      <c r="O183" s="16">
        <v>0</v>
      </c>
      <c r="P183" s="16">
        <v>23365</v>
      </c>
      <c r="Q183" s="16">
        <v>4921</v>
      </c>
    </row>
    <row r="184" spans="1:17" x14ac:dyDescent="0.35">
      <c r="A184" s="16" t="s">
        <v>533</v>
      </c>
      <c r="B184" s="16">
        <v>24625</v>
      </c>
      <c r="C184" s="16">
        <v>8161</v>
      </c>
      <c r="D184" s="16">
        <v>2094</v>
      </c>
      <c r="E184" s="16">
        <v>4158</v>
      </c>
      <c r="F184" s="16">
        <v>5007</v>
      </c>
      <c r="G184" s="16">
        <v>5205</v>
      </c>
      <c r="H184" s="16">
        <v>534</v>
      </c>
      <c r="I184" s="16">
        <v>2364</v>
      </c>
      <c r="J184" s="16">
        <v>27523</v>
      </c>
      <c r="K184" s="16">
        <v>2068</v>
      </c>
      <c r="L184" s="16">
        <v>0</v>
      </c>
      <c r="M184" s="16">
        <v>21955</v>
      </c>
      <c r="N184" s="16">
        <v>0</v>
      </c>
      <c r="O184" s="16">
        <v>0</v>
      </c>
      <c r="P184" s="16">
        <v>24023</v>
      </c>
      <c r="Q184" s="16">
        <v>-3500</v>
      </c>
    </row>
    <row r="185" spans="1:17" x14ac:dyDescent="0.35">
      <c r="A185" s="16" t="s">
        <v>534</v>
      </c>
      <c r="B185" s="16">
        <v>18957</v>
      </c>
      <c r="C185" s="16">
        <v>4946</v>
      </c>
      <c r="D185" s="16">
        <v>2094</v>
      </c>
      <c r="E185" s="16">
        <v>3925</v>
      </c>
      <c r="F185" s="16">
        <v>4120</v>
      </c>
      <c r="G185" s="16">
        <v>3872</v>
      </c>
      <c r="H185" s="16">
        <v>440</v>
      </c>
      <c r="I185" s="16">
        <v>1838</v>
      </c>
      <c r="J185" s="16">
        <v>21235</v>
      </c>
      <c r="K185" s="16">
        <v>2023</v>
      </c>
      <c r="L185" s="16">
        <v>-2</v>
      </c>
      <c r="M185" s="16">
        <v>21465</v>
      </c>
      <c r="N185" s="16">
        <v>0</v>
      </c>
      <c r="O185" s="16">
        <v>0</v>
      </c>
      <c r="P185" s="16">
        <v>23486</v>
      </c>
      <c r="Q185" s="16">
        <v>2251</v>
      </c>
    </row>
    <row r="186" spans="1:17" x14ac:dyDescent="0.35">
      <c r="A186" s="16" t="s">
        <v>535</v>
      </c>
      <c r="B186" s="16">
        <v>16354</v>
      </c>
      <c r="C186" s="16">
        <v>4589</v>
      </c>
      <c r="D186" s="16">
        <v>2095</v>
      </c>
      <c r="E186" s="16">
        <v>3935</v>
      </c>
      <c r="F186" s="16">
        <v>3191</v>
      </c>
      <c r="G186" s="16">
        <v>2544</v>
      </c>
      <c r="H186" s="16">
        <v>888</v>
      </c>
      <c r="I186" s="16">
        <v>2976</v>
      </c>
      <c r="J186" s="16">
        <v>20218</v>
      </c>
      <c r="K186" s="16">
        <v>2282</v>
      </c>
      <c r="L186" s="16">
        <v>-667</v>
      </c>
      <c r="M186" s="16">
        <v>21734</v>
      </c>
      <c r="N186" s="16">
        <v>0</v>
      </c>
      <c r="O186" s="16">
        <v>0</v>
      </c>
      <c r="P186" s="16">
        <v>23349</v>
      </c>
      <c r="Q186" s="16">
        <v>3131</v>
      </c>
    </row>
    <row r="187" spans="1:17" x14ac:dyDescent="0.35">
      <c r="A187" s="16" t="s">
        <v>536</v>
      </c>
      <c r="B187" s="16">
        <v>28072</v>
      </c>
      <c r="C187" s="16">
        <v>5861</v>
      </c>
      <c r="D187" s="16">
        <v>4123</v>
      </c>
      <c r="E187" s="16">
        <v>4425</v>
      </c>
      <c r="F187" s="16">
        <v>5118</v>
      </c>
      <c r="G187" s="16">
        <v>8545</v>
      </c>
      <c r="H187" s="16">
        <v>643</v>
      </c>
      <c r="I187" s="16">
        <v>1578</v>
      </c>
      <c r="J187" s="16">
        <v>30293</v>
      </c>
      <c r="K187" s="16">
        <v>1584</v>
      </c>
      <c r="L187" s="16">
        <v>-1</v>
      </c>
      <c r="M187" s="16">
        <v>22853</v>
      </c>
      <c r="N187" s="16">
        <v>0</v>
      </c>
      <c r="O187" s="16">
        <v>0</v>
      </c>
      <c r="P187" s="16">
        <v>24436</v>
      </c>
      <c r="Q187" s="16">
        <v>-5857</v>
      </c>
    </row>
    <row r="188" spans="1:17" x14ac:dyDescent="0.35">
      <c r="A188" s="16" t="s">
        <v>537</v>
      </c>
      <c r="B188" s="16">
        <v>16866</v>
      </c>
      <c r="C188" s="16">
        <v>4640</v>
      </c>
      <c r="D188" s="16">
        <v>4123</v>
      </c>
      <c r="E188" s="16">
        <v>3353</v>
      </c>
      <c r="F188" s="16">
        <v>4404</v>
      </c>
      <c r="G188" s="16">
        <v>346</v>
      </c>
      <c r="H188" s="16">
        <v>629</v>
      </c>
      <c r="I188" s="16">
        <v>1848</v>
      </c>
      <c r="J188" s="16">
        <v>19343</v>
      </c>
      <c r="K188" s="16">
        <v>2068</v>
      </c>
      <c r="L188" s="16">
        <v>-5</v>
      </c>
      <c r="M188" s="16">
        <v>20961</v>
      </c>
      <c r="N188" s="16">
        <v>0</v>
      </c>
      <c r="O188" s="16">
        <v>0</v>
      </c>
      <c r="P188" s="16">
        <v>23024</v>
      </c>
      <c r="Q188" s="16">
        <v>3681</v>
      </c>
    </row>
    <row r="189" spans="1:17" x14ac:dyDescent="0.35">
      <c r="A189" s="16" t="s">
        <v>538</v>
      </c>
      <c r="B189" s="16">
        <v>24281</v>
      </c>
      <c r="C189" s="16">
        <v>4984</v>
      </c>
      <c r="D189" s="16">
        <v>4122</v>
      </c>
      <c r="E189" s="16">
        <v>4002</v>
      </c>
      <c r="F189" s="16">
        <v>3833</v>
      </c>
      <c r="G189" s="16">
        <v>7340</v>
      </c>
      <c r="H189" s="16">
        <v>661</v>
      </c>
      <c r="I189" s="16">
        <v>2513</v>
      </c>
      <c r="J189" s="16">
        <v>27455</v>
      </c>
      <c r="K189" s="16">
        <v>4155</v>
      </c>
      <c r="L189" s="16">
        <v>0</v>
      </c>
      <c r="M189" s="16">
        <v>23460</v>
      </c>
      <c r="N189" s="16">
        <v>0</v>
      </c>
      <c r="O189" s="16">
        <v>0</v>
      </c>
      <c r="P189" s="16">
        <v>27615</v>
      </c>
      <c r="Q189" s="16">
        <v>160</v>
      </c>
    </row>
    <row r="190" spans="1:17" x14ac:dyDescent="0.35">
      <c r="A190" s="16" t="s">
        <v>71</v>
      </c>
      <c r="B190" s="16">
        <v>31530</v>
      </c>
      <c r="C190" s="16">
        <v>12390</v>
      </c>
      <c r="D190" s="16">
        <v>7263</v>
      </c>
      <c r="E190" s="16">
        <v>4996</v>
      </c>
      <c r="F190" s="16">
        <v>4791</v>
      </c>
      <c r="G190" s="16">
        <v>2090</v>
      </c>
      <c r="H190" s="16">
        <v>682</v>
      </c>
      <c r="I190" s="16">
        <v>2391</v>
      </c>
      <c r="J190" s="16">
        <v>34603</v>
      </c>
      <c r="K190" s="16">
        <v>2229</v>
      </c>
      <c r="L190" s="16">
        <v>0</v>
      </c>
      <c r="M190" s="16">
        <v>22579</v>
      </c>
      <c r="N190" s="16">
        <v>0</v>
      </c>
      <c r="O190" s="16">
        <v>0</v>
      </c>
      <c r="P190" s="16">
        <v>24808</v>
      </c>
      <c r="Q190" s="16">
        <v>-9795</v>
      </c>
    </row>
    <row r="191" spans="1:17" x14ac:dyDescent="0.35">
      <c r="A191" s="16" t="s">
        <v>72</v>
      </c>
      <c r="B191" s="16">
        <v>24222</v>
      </c>
      <c r="C191" s="16">
        <v>10025</v>
      </c>
      <c r="D191" s="16">
        <v>540</v>
      </c>
      <c r="E191" s="16">
        <v>4769</v>
      </c>
      <c r="F191" s="16">
        <v>5312</v>
      </c>
      <c r="G191" s="16">
        <v>3576</v>
      </c>
      <c r="H191" s="16">
        <v>632</v>
      </c>
      <c r="I191" s="16">
        <v>265</v>
      </c>
      <c r="J191" s="16">
        <v>25119</v>
      </c>
      <c r="K191" s="16">
        <v>2114</v>
      </c>
      <c r="L191" s="16">
        <v>0</v>
      </c>
      <c r="M191" s="16">
        <v>21691</v>
      </c>
      <c r="N191" s="16">
        <v>0</v>
      </c>
      <c r="O191" s="16">
        <v>0</v>
      </c>
      <c r="P191" s="16">
        <v>23805</v>
      </c>
      <c r="Q191" s="16">
        <v>-1314</v>
      </c>
    </row>
    <row r="192" spans="1:17" x14ac:dyDescent="0.35">
      <c r="A192" s="16" t="s">
        <v>73</v>
      </c>
      <c r="B192" s="16">
        <v>17802</v>
      </c>
      <c r="C192" s="16">
        <v>6329</v>
      </c>
      <c r="D192" s="16">
        <v>855</v>
      </c>
      <c r="E192" s="16">
        <v>4916</v>
      </c>
      <c r="F192" s="16">
        <v>2743</v>
      </c>
      <c r="G192" s="16">
        <v>2959</v>
      </c>
      <c r="H192" s="16">
        <v>1077</v>
      </c>
      <c r="I192" s="16">
        <v>2088</v>
      </c>
      <c r="J192" s="16">
        <v>20967</v>
      </c>
      <c r="K192" s="16">
        <v>1994</v>
      </c>
      <c r="L192" s="16">
        <v>0</v>
      </c>
      <c r="M192" s="16">
        <v>24775</v>
      </c>
      <c r="N192" s="16">
        <v>0</v>
      </c>
      <c r="O192" s="16">
        <v>0</v>
      </c>
      <c r="P192" s="16">
        <v>26769</v>
      </c>
      <c r="Q192" s="16">
        <v>5802</v>
      </c>
    </row>
    <row r="193" spans="1:17" x14ac:dyDescent="0.35">
      <c r="A193" s="16" t="s">
        <v>74</v>
      </c>
      <c r="B193" s="16">
        <v>24786</v>
      </c>
      <c r="C193" s="16">
        <v>7681</v>
      </c>
      <c r="D193" s="16">
        <v>2508</v>
      </c>
      <c r="E193" s="16">
        <v>4943</v>
      </c>
      <c r="F193" s="16">
        <v>5164</v>
      </c>
      <c r="G193" s="16">
        <v>4490</v>
      </c>
      <c r="H193" s="16">
        <v>483</v>
      </c>
      <c r="I193" s="16">
        <v>1077</v>
      </c>
      <c r="J193" s="16">
        <v>26346</v>
      </c>
      <c r="K193" s="16">
        <v>1501</v>
      </c>
      <c r="L193" s="16">
        <v>-70</v>
      </c>
      <c r="M193" s="16">
        <v>21768</v>
      </c>
      <c r="N193" s="16">
        <v>0</v>
      </c>
      <c r="O193" s="16">
        <v>0</v>
      </c>
      <c r="P193" s="16">
        <v>23199</v>
      </c>
      <c r="Q193" s="16">
        <v>-3147</v>
      </c>
    </row>
    <row r="194" spans="1:17" x14ac:dyDescent="0.35">
      <c r="A194" s="16" t="s">
        <v>75</v>
      </c>
      <c r="B194" s="16">
        <v>17153</v>
      </c>
      <c r="C194" s="16">
        <v>5370</v>
      </c>
      <c r="D194" s="16">
        <v>293</v>
      </c>
      <c r="E194" s="16">
        <v>4556</v>
      </c>
      <c r="F194" s="16">
        <v>3769</v>
      </c>
      <c r="G194" s="16">
        <v>3165</v>
      </c>
      <c r="H194" s="16">
        <v>631</v>
      </c>
      <c r="I194" s="16">
        <v>1631</v>
      </c>
      <c r="J194" s="16">
        <v>19415</v>
      </c>
      <c r="K194" s="16">
        <v>1953</v>
      </c>
      <c r="L194" s="16">
        <v>0</v>
      </c>
      <c r="M194" s="16">
        <v>20570</v>
      </c>
      <c r="N194" s="16">
        <v>0</v>
      </c>
      <c r="O194" s="16">
        <v>0</v>
      </c>
      <c r="P194" s="16">
        <v>22523</v>
      </c>
      <c r="Q194" s="16">
        <v>3108</v>
      </c>
    </row>
    <row r="195" spans="1:17" x14ac:dyDescent="0.35">
      <c r="A195" s="16" t="s">
        <v>76</v>
      </c>
      <c r="B195" s="16">
        <v>17053</v>
      </c>
      <c r="C195" s="16">
        <v>5368</v>
      </c>
      <c r="D195" s="16">
        <v>621</v>
      </c>
      <c r="E195" s="16">
        <v>4180</v>
      </c>
      <c r="F195" s="16">
        <v>3404</v>
      </c>
      <c r="G195" s="16">
        <v>3480</v>
      </c>
      <c r="H195" s="16">
        <v>589</v>
      </c>
      <c r="I195" s="16">
        <v>2213</v>
      </c>
      <c r="J195" s="16">
        <v>19855</v>
      </c>
      <c r="K195" s="16">
        <v>4326</v>
      </c>
      <c r="L195" s="16">
        <v>0</v>
      </c>
      <c r="M195" s="16">
        <v>21691</v>
      </c>
      <c r="N195" s="16">
        <v>0</v>
      </c>
      <c r="O195" s="16">
        <v>0</v>
      </c>
      <c r="P195" s="16">
        <v>26017</v>
      </c>
      <c r="Q195" s="16">
        <v>6162</v>
      </c>
    </row>
    <row r="196" spans="1:17" x14ac:dyDescent="0.35">
      <c r="A196" s="16" t="s">
        <v>77</v>
      </c>
      <c r="B196" s="16">
        <v>27143</v>
      </c>
      <c r="C196" s="16">
        <v>9766</v>
      </c>
      <c r="D196" s="16">
        <v>4028</v>
      </c>
      <c r="E196" s="16">
        <v>5547</v>
      </c>
      <c r="F196" s="16">
        <v>5383</v>
      </c>
      <c r="G196" s="16">
        <v>2419</v>
      </c>
      <c r="H196" s="16">
        <v>520</v>
      </c>
      <c r="I196" s="16">
        <v>2641</v>
      </c>
      <c r="J196" s="16">
        <v>30304</v>
      </c>
      <c r="K196" s="16">
        <v>2005</v>
      </c>
      <c r="L196" s="16">
        <v>0</v>
      </c>
      <c r="M196" s="16">
        <v>23053</v>
      </c>
      <c r="N196" s="16">
        <v>0</v>
      </c>
      <c r="O196" s="16">
        <v>0</v>
      </c>
      <c r="P196" s="16">
        <v>25058</v>
      </c>
      <c r="Q196" s="16">
        <v>-5246</v>
      </c>
    </row>
    <row r="197" spans="1:17" x14ac:dyDescent="0.35">
      <c r="A197" s="16" t="s">
        <v>78</v>
      </c>
      <c r="B197" s="16">
        <v>19743</v>
      </c>
      <c r="C197" s="16">
        <v>6545</v>
      </c>
      <c r="D197" s="16">
        <v>320</v>
      </c>
      <c r="E197" s="16">
        <v>4416</v>
      </c>
      <c r="F197" s="16">
        <v>4038</v>
      </c>
      <c r="G197" s="16">
        <v>4424</v>
      </c>
      <c r="H197" s="16">
        <v>493</v>
      </c>
      <c r="I197" s="16">
        <v>1124</v>
      </c>
      <c r="J197" s="16">
        <v>21360</v>
      </c>
      <c r="K197" s="16">
        <v>1961</v>
      </c>
      <c r="L197" s="16">
        <v>0</v>
      </c>
      <c r="M197" s="16">
        <v>21200</v>
      </c>
      <c r="N197" s="16">
        <v>0</v>
      </c>
      <c r="O197" s="16">
        <v>0</v>
      </c>
      <c r="P197" s="16">
        <v>23161</v>
      </c>
      <c r="Q197" s="16">
        <v>1801</v>
      </c>
    </row>
    <row r="198" spans="1:17" x14ac:dyDescent="0.35">
      <c r="A198" s="16" t="s">
        <v>79</v>
      </c>
      <c r="B198" s="16">
        <v>18502</v>
      </c>
      <c r="C198" s="16">
        <v>5383</v>
      </c>
      <c r="D198" s="16">
        <v>2012</v>
      </c>
      <c r="E198" s="16">
        <v>4304</v>
      </c>
      <c r="F198" s="16">
        <v>3357</v>
      </c>
      <c r="G198" s="16">
        <v>3446</v>
      </c>
      <c r="H198" s="16">
        <v>849</v>
      </c>
      <c r="I198" s="16">
        <v>2901</v>
      </c>
      <c r="J198" s="16">
        <v>22252</v>
      </c>
      <c r="K198" s="16">
        <v>1844</v>
      </c>
      <c r="L198" s="16">
        <v>0</v>
      </c>
      <c r="M198" s="16">
        <v>21913</v>
      </c>
      <c r="N198" s="16">
        <v>0</v>
      </c>
      <c r="O198" s="16">
        <v>0</v>
      </c>
      <c r="P198" s="16">
        <v>23757</v>
      </c>
      <c r="Q198" s="16">
        <v>1505</v>
      </c>
    </row>
    <row r="199" spans="1:17" x14ac:dyDescent="0.35">
      <c r="A199" s="16" t="s">
        <v>80</v>
      </c>
      <c r="B199" s="16">
        <v>30558</v>
      </c>
      <c r="C199" s="16">
        <v>6559</v>
      </c>
      <c r="D199" s="16">
        <v>10296</v>
      </c>
      <c r="E199" s="16">
        <v>4405</v>
      </c>
      <c r="F199" s="16">
        <v>5137</v>
      </c>
      <c r="G199" s="16">
        <v>4161</v>
      </c>
      <c r="H199" s="16">
        <v>594</v>
      </c>
      <c r="I199" s="16">
        <v>2032</v>
      </c>
      <c r="J199" s="16">
        <v>33184</v>
      </c>
      <c r="K199" s="16">
        <v>1410</v>
      </c>
      <c r="L199" s="16">
        <v>0</v>
      </c>
      <c r="M199" s="16">
        <v>23397</v>
      </c>
      <c r="N199" s="16">
        <v>0</v>
      </c>
      <c r="O199" s="16">
        <v>0</v>
      </c>
      <c r="P199" s="16">
        <v>24807</v>
      </c>
      <c r="Q199" s="16">
        <v>-8377</v>
      </c>
    </row>
    <row r="200" spans="1:17" x14ac:dyDescent="0.35">
      <c r="A200" s="16" t="s">
        <v>81</v>
      </c>
      <c r="B200" s="16">
        <v>19318</v>
      </c>
      <c r="C200" s="16">
        <v>5217</v>
      </c>
      <c r="D200" s="16">
        <v>827</v>
      </c>
      <c r="E200" s="16">
        <v>4205</v>
      </c>
      <c r="F200" s="16">
        <v>5106</v>
      </c>
      <c r="G200" s="16">
        <v>3963</v>
      </c>
      <c r="H200" s="16">
        <v>904</v>
      </c>
      <c r="I200" s="16">
        <v>2204</v>
      </c>
      <c r="J200" s="16">
        <v>22426</v>
      </c>
      <c r="K200" s="16">
        <v>1916</v>
      </c>
      <c r="L200" s="16">
        <v>0</v>
      </c>
      <c r="M200" s="16">
        <v>22135</v>
      </c>
      <c r="N200" s="16">
        <v>0</v>
      </c>
      <c r="O200" s="16">
        <v>0</v>
      </c>
      <c r="P200" s="16">
        <v>24051</v>
      </c>
      <c r="Q200" s="16">
        <v>1625</v>
      </c>
    </row>
    <row r="201" spans="1:17" x14ac:dyDescent="0.35">
      <c r="A201" s="16" t="s">
        <v>82</v>
      </c>
      <c r="B201" s="16">
        <v>25422</v>
      </c>
      <c r="C201" s="16">
        <v>6104</v>
      </c>
      <c r="D201" s="16">
        <v>1669</v>
      </c>
      <c r="E201" s="16">
        <v>4144</v>
      </c>
      <c r="F201" s="16">
        <v>3417</v>
      </c>
      <c r="G201" s="16">
        <v>10088</v>
      </c>
      <c r="H201" s="16">
        <v>576</v>
      </c>
      <c r="I201" s="16">
        <v>1805</v>
      </c>
      <c r="J201" s="16">
        <v>27803</v>
      </c>
      <c r="K201" s="16">
        <v>4630</v>
      </c>
      <c r="L201" s="16">
        <v>0</v>
      </c>
      <c r="M201" s="16">
        <v>25395</v>
      </c>
      <c r="N201" s="16">
        <v>0</v>
      </c>
      <c r="O201" s="16">
        <v>0</v>
      </c>
      <c r="P201" s="16">
        <v>30025</v>
      </c>
      <c r="Q201" s="16">
        <v>2222</v>
      </c>
    </row>
    <row r="202" spans="1:17" x14ac:dyDescent="0.35">
      <c r="A202" s="16" t="s">
        <v>83</v>
      </c>
      <c r="B202" s="16">
        <v>30505</v>
      </c>
      <c r="C202" s="16">
        <v>12340</v>
      </c>
      <c r="D202" s="16">
        <v>5898</v>
      </c>
      <c r="E202" s="16">
        <v>5235</v>
      </c>
      <c r="F202" s="16">
        <v>4863</v>
      </c>
      <c r="G202" s="16">
        <v>2169</v>
      </c>
      <c r="H202" s="16">
        <v>660</v>
      </c>
      <c r="I202" s="16">
        <v>3145</v>
      </c>
      <c r="J202" s="16">
        <v>34310</v>
      </c>
      <c r="K202" s="16">
        <v>1848</v>
      </c>
      <c r="L202" s="16">
        <v>0</v>
      </c>
      <c r="M202" s="16">
        <v>21330</v>
      </c>
      <c r="N202" s="16">
        <v>0</v>
      </c>
      <c r="O202" s="16">
        <v>0</v>
      </c>
      <c r="P202" s="16">
        <v>23178</v>
      </c>
      <c r="Q202" s="16">
        <v>-11132</v>
      </c>
    </row>
    <row r="203" spans="1:17" x14ac:dyDescent="0.35">
      <c r="A203" s="16" t="s">
        <v>84</v>
      </c>
      <c r="B203" s="16">
        <v>25597</v>
      </c>
      <c r="C203" s="16">
        <v>11010</v>
      </c>
      <c r="D203" s="16">
        <v>756</v>
      </c>
      <c r="E203" s="16">
        <v>3878</v>
      </c>
      <c r="F203" s="16">
        <v>5097</v>
      </c>
      <c r="G203" s="16">
        <v>4856</v>
      </c>
      <c r="H203" s="16">
        <v>579</v>
      </c>
      <c r="I203" s="16">
        <v>-385</v>
      </c>
      <c r="J203" s="16">
        <v>25791</v>
      </c>
      <c r="K203" s="16">
        <v>1710</v>
      </c>
      <c r="L203" s="16">
        <v>0</v>
      </c>
      <c r="M203" s="16">
        <v>23177</v>
      </c>
      <c r="N203" s="16">
        <v>0</v>
      </c>
      <c r="O203" s="16">
        <v>0</v>
      </c>
      <c r="P203" s="16">
        <v>24887</v>
      </c>
      <c r="Q203" s="16">
        <v>-904</v>
      </c>
    </row>
    <row r="204" spans="1:17" x14ac:dyDescent="0.35">
      <c r="A204" s="16" t="s">
        <v>85</v>
      </c>
      <c r="B204" s="16">
        <v>19715</v>
      </c>
      <c r="C204" s="16">
        <v>7166</v>
      </c>
      <c r="D204" s="16">
        <v>804</v>
      </c>
      <c r="E204" s="16">
        <v>5289</v>
      </c>
      <c r="F204" s="16">
        <v>3569</v>
      </c>
      <c r="G204" s="16">
        <v>2887</v>
      </c>
      <c r="H204" s="16">
        <v>1045</v>
      </c>
      <c r="I204" s="16">
        <v>1553</v>
      </c>
      <c r="J204" s="16">
        <v>22313</v>
      </c>
      <c r="K204" s="16">
        <v>1887</v>
      </c>
      <c r="L204" s="16">
        <v>0</v>
      </c>
      <c r="M204" s="16">
        <v>26465</v>
      </c>
      <c r="N204" s="16">
        <v>0</v>
      </c>
      <c r="O204" s="16">
        <v>0</v>
      </c>
      <c r="P204" s="16">
        <v>28352</v>
      </c>
      <c r="Q204" s="16">
        <v>6039</v>
      </c>
    </row>
    <row r="205" spans="1:17" x14ac:dyDescent="0.35">
      <c r="A205" s="16" t="s">
        <v>86</v>
      </c>
      <c r="B205" s="16">
        <v>25348</v>
      </c>
      <c r="C205" s="16">
        <v>8443</v>
      </c>
      <c r="D205" s="16">
        <v>3046</v>
      </c>
      <c r="E205" s="16">
        <v>5059</v>
      </c>
      <c r="F205" s="16">
        <v>5405</v>
      </c>
      <c r="G205" s="16">
        <v>3395</v>
      </c>
      <c r="H205" s="16">
        <v>446</v>
      </c>
      <c r="I205" s="16">
        <v>1755</v>
      </c>
      <c r="J205" s="16">
        <v>27549</v>
      </c>
      <c r="K205" s="16">
        <v>1276</v>
      </c>
      <c r="L205" s="16">
        <v>0</v>
      </c>
      <c r="M205" s="16">
        <v>23566</v>
      </c>
      <c r="N205" s="16">
        <v>0</v>
      </c>
      <c r="O205" s="16">
        <v>0</v>
      </c>
      <c r="P205" s="16">
        <v>24842</v>
      </c>
      <c r="Q205" s="16">
        <v>-2707</v>
      </c>
    </row>
    <row r="206" spans="1:17" x14ac:dyDescent="0.35">
      <c r="A206" s="16" t="s">
        <v>87</v>
      </c>
      <c r="B206" s="16">
        <v>18633</v>
      </c>
      <c r="C206" s="16">
        <v>5990</v>
      </c>
      <c r="D206" s="16">
        <v>337</v>
      </c>
      <c r="E206" s="16">
        <v>4409</v>
      </c>
      <c r="F206" s="16">
        <v>4317</v>
      </c>
      <c r="G206" s="16">
        <v>3580</v>
      </c>
      <c r="H206" s="16">
        <v>549</v>
      </c>
      <c r="I206" s="16">
        <v>1490</v>
      </c>
      <c r="J206" s="16">
        <v>20672</v>
      </c>
      <c r="K206" s="16">
        <v>1499</v>
      </c>
      <c r="L206" s="16">
        <v>0</v>
      </c>
      <c r="M206" s="16">
        <v>21077</v>
      </c>
      <c r="N206" s="16">
        <v>0</v>
      </c>
      <c r="O206" s="16">
        <v>0</v>
      </c>
      <c r="P206" s="16">
        <v>22576</v>
      </c>
      <c r="Q206" s="16">
        <v>1904</v>
      </c>
    </row>
    <row r="207" spans="1:17" x14ac:dyDescent="0.35">
      <c r="A207" s="16" t="s">
        <v>88</v>
      </c>
      <c r="B207" s="16">
        <v>18563</v>
      </c>
      <c r="C207" s="16">
        <v>5852</v>
      </c>
      <c r="D207" s="16">
        <v>716</v>
      </c>
      <c r="E207" s="16">
        <v>4504</v>
      </c>
      <c r="F207" s="16">
        <v>3818</v>
      </c>
      <c r="G207" s="16">
        <v>3673</v>
      </c>
      <c r="H207" s="16">
        <v>563</v>
      </c>
      <c r="I207" s="16">
        <v>1998</v>
      </c>
      <c r="J207" s="16">
        <v>21124</v>
      </c>
      <c r="K207" s="16">
        <v>4498</v>
      </c>
      <c r="L207" s="16">
        <v>-387</v>
      </c>
      <c r="M207" s="16">
        <v>22607</v>
      </c>
      <c r="N207" s="16">
        <v>0</v>
      </c>
      <c r="O207" s="16">
        <v>0</v>
      </c>
      <c r="P207" s="16">
        <v>26718</v>
      </c>
      <c r="Q207" s="16">
        <v>5594</v>
      </c>
    </row>
    <row r="208" spans="1:17" x14ac:dyDescent="0.35">
      <c r="A208" s="16" t="s">
        <v>89</v>
      </c>
      <c r="B208" s="16">
        <v>27388</v>
      </c>
      <c r="C208" s="16">
        <v>10064</v>
      </c>
      <c r="D208" s="16">
        <v>4196</v>
      </c>
      <c r="E208" s="16">
        <v>5013</v>
      </c>
      <c r="F208" s="16">
        <v>5085</v>
      </c>
      <c r="G208" s="16">
        <v>3030</v>
      </c>
      <c r="H208" s="16">
        <v>336</v>
      </c>
      <c r="I208" s="16">
        <v>2670</v>
      </c>
      <c r="J208" s="16">
        <v>30394</v>
      </c>
      <c r="K208" s="16">
        <v>1600</v>
      </c>
      <c r="L208" s="16">
        <v>0</v>
      </c>
      <c r="M208" s="16">
        <v>23661</v>
      </c>
      <c r="N208" s="16">
        <v>0</v>
      </c>
      <c r="O208" s="16">
        <v>0</v>
      </c>
      <c r="P208" s="16">
        <v>25261</v>
      </c>
      <c r="Q208" s="16">
        <v>-5133</v>
      </c>
    </row>
    <row r="209" spans="1:17" x14ac:dyDescent="0.35">
      <c r="A209" s="16" t="s">
        <v>90</v>
      </c>
      <c r="B209" s="16">
        <v>22318</v>
      </c>
      <c r="C209" s="16">
        <v>7691</v>
      </c>
      <c r="D209" s="16">
        <v>557</v>
      </c>
      <c r="E209" s="16">
        <v>4486</v>
      </c>
      <c r="F209" s="16">
        <v>5014</v>
      </c>
      <c r="G209" s="16">
        <v>4570</v>
      </c>
      <c r="H209" s="16">
        <v>560</v>
      </c>
      <c r="I209" s="16">
        <v>1396</v>
      </c>
      <c r="J209" s="16">
        <v>24274</v>
      </c>
      <c r="K209" s="16">
        <v>1823</v>
      </c>
      <c r="L209" s="16">
        <v>0</v>
      </c>
      <c r="M209" s="16">
        <v>23054</v>
      </c>
      <c r="N209" s="16">
        <v>0</v>
      </c>
      <c r="O209" s="16">
        <v>0</v>
      </c>
      <c r="P209" s="16">
        <v>24877</v>
      </c>
      <c r="Q209" s="16">
        <v>603</v>
      </c>
    </row>
    <row r="210" spans="1:17" x14ac:dyDescent="0.35">
      <c r="A210" s="16" t="s">
        <v>91</v>
      </c>
      <c r="B210" s="16">
        <v>20150</v>
      </c>
      <c r="C210" s="16">
        <v>6868</v>
      </c>
      <c r="D210" s="16">
        <v>2433</v>
      </c>
      <c r="E210" s="16">
        <v>4219</v>
      </c>
      <c r="F210" s="16">
        <v>3656</v>
      </c>
      <c r="G210" s="16">
        <v>2974</v>
      </c>
      <c r="H210" s="16">
        <v>896</v>
      </c>
      <c r="I210" s="16">
        <v>2639</v>
      </c>
      <c r="J210" s="16">
        <v>23685</v>
      </c>
      <c r="K210" s="16">
        <v>1275</v>
      </c>
      <c r="L210" s="16">
        <v>0</v>
      </c>
      <c r="M210" s="16">
        <v>24139</v>
      </c>
      <c r="N210" s="16">
        <v>0</v>
      </c>
      <c r="O210" s="16">
        <v>0</v>
      </c>
      <c r="P210" s="16">
        <v>25414</v>
      </c>
      <c r="Q210" s="16">
        <v>1729</v>
      </c>
    </row>
    <row r="211" spans="1:17" x14ac:dyDescent="0.35">
      <c r="A211" s="16" t="s">
        <v>92</v>
      </c>
      <c r="B211" s="16">
        <v>31846</v>
      </c>
      <c r="C211" s="16">
        <v>5772</v>
      </c>
      <c r="D211" s="16">
        <v>11406</v>
      </c>
      <c r="E211" s="16">
        <v>4201</v>
      </c>
      <c r="F211" s="16">
        <v>5279</v>
      </c>
      <c r="G211" s="16">
        <v>5188</v>
      </c>
      <c r="H211" s="16">
        <v>519</v>
      </c>
      <c r="I211" s="16">
        <v>1796</v>
      </c>
      <c r="J211" s="16">
        <v>34161</v>
      </c>
      <c r="K211" s="16">
        <v>1156</v>
      </c>
      <c r="L211" s="16">
        <v>0</v>
      </c>
      <c r="M211" s="16">
        <v>23904</v>
      </c>
      <c r="N211" s="16">
        <v>0</v>
      </c>
      <c r="O211" s="16">
        <v>0</v>
      </c>
      <c r="P211" s="16">
        <v>25060</v>
      </c>
      <c r="Q211" s="16">
        <v>-9101</v>
      </c>
    </row>
    <row r="212" spans="1:17" x14ac:dyDescent="0.35">
      <c r="A212" s="16" t="s">
        <v>93</v>
      </c>
      <c r="B212" s="16">
        <v>21288</v>
      </c>
      <c r="C212" s="16">
        <v>5859</v>
      </c>
      <c r="D212" s="16">
        <v>1056</v>
      </c>
      <c r="E212" s="16">
        <v>4597</v>
      </c>
      <c r="F212" s="16">
        <v>5422</v>
      </c>
      <c r="G212" s="16">
        <v>4354</v>
      </c>
      <c r="H212" s="16">
        <v>1436</v>
      </c>
      <c r="I212" s="16">
        <v>2128</v>
      </c>
      <c r="J212" s="16">
        <v>24852</v>
      </c>
      <c r="K212" s="16">
        <v>1357</v>
      </c>
      <c r="L212" s="16">
        <v>0</v>
      </c>
      <c r="M212" s="16">
        <v>24826</v>
      </c>
      <c r="N212" s="16">
        <v>0</v>
      </c>
      <c r="O212" s="16">
        <v>0</v>
      </c>
      <c r="P212" s="16">
        <v>26183</v>
      </c>
      <c r="Q212" s="16">
        <v>1331</v>
      </c>
    </row>
    <row r="213" spans="1:17" x14ac:dyDescent="0.35">
      <c r="A213" s="16" t="s">
        <v>94</v>
      </c>
      <c r="B213" s="16">
        <v>20791</v>
      </c>
      <c r="C213" s="16">
        <v>6970</v>
      </c>
      <c r="D213" s="16">
        <v>1719</v>
      </c>
      <c r="E213" s="16">
        <v>4364</v>
      </c>
      <c r="F213" s="16">
        <v>3806</v>
      </c>
      <c r="G213" s="16">
        <v>3932</v>
      </c>
      <c r="H213" s="16">
        <v>417</v>
      </c>
      <c r="I213" s="16">
        <v>2261</v>
      </c>
      <c r="J213" s="16">
        <v>23469</v>
      </c>
      <c r="K213" s="16">
        <v>5281</v>
      </c>
      <c r="L213" s="16">
        <v>0</v>
      </c>
      <c r="M213" s="16">
        <v>27480</v>
      </c>
      <c r="N213" s="16">
        <v>0</v>
      </c>
      <c r="O213" s="16">
        <v>0</v>
      </c>
      <c r="P213" s="16">
        <v>32761</v>
      </c>
      <c r="Q213" s="16">
        <v>9292</v>
      </c>
    </row>
    <row r="214" spans="1:17" x14ac:dyDescent="0.35">
      <c r="A214" s="16" t="s">
        <v>95</v>
      </c>
      <c r="B214" s="16">
        <v>35486</v>
      </c>
      <c r="C214" s="16">
        <v>14926</v>
      </c>
      <c r="D214" s="16">
        <v>6821</v>
      </c>
      <c r="E214" s="16">
        <v>5395</v>
      </c>
      <c r="F214" s="16">
        <v>5858</v>
      </c>
      <c r="G214" s="16">
        <v>2486</v>
      </c>
      <c r="H214" s="16">
        <v>577</v>
      </c>
      <c r="I214" s="16">
        <v>3684</v>
      </c>
      <c r="J214" s="16">
        <v>39747</v>
      </c>
      <c r="K214" s="16">
        <v>1423</v>
      </c>
      <c r="L214" s="16">
        <v>0</v>
      </c>
      <c r="M214" s="16">
        <v>21068</v>
      </c>
      <c r="N214" s="16">
        <v>0</v>
      </c>
      <c r="O214" s="16">
        <v>0</v>
      </c>
      <c r="P214" s="16">
        <v>22491</v>
      </c>
      <c r="Q214" s="16">
        <v>-17256</v>
      </c>
    </row>
    <row r="215" spans="1:17" x14ac:dyDescent="0.35">
      <c r="A215" s="16" t="s">
        <v>96</v>
      </c>
      <c r="B215" s="16">
        <v>27755</v>
      </c>
      <c r="C215" s="16">
        <v>10129</v>
      </c>
      <c r="D215" s="16">
        <v>1208</v>
      </c>
      <c r="E215" s="16">
        <v>5007</v>
      </c>
      <c r="F215" s="16">
        <v>5066</v>
      </c>
      <c r="G215" s="16">
        <v>6345</v>
      </c>
      <c r="H215" s="16">
        <v>490</v>
      </c>
      <c r="I215" s="16">
        <v>-529</v>
      </c>
      <c r="J215" s="16">
        <v>27716</v>
      </c>
      <c r="K215" s="16">
        <v>1868</v>
      </c>
      <c r="L215" s="16">
        <v>0</v>
      </c>
      <c r="M215" s="16">
        <v>23961</v>
      </c>
      <c r="N215" s="16">
        <v>0</v>
      </c>
      <c r="O215" s="16">
        <v>0</v>
      </c>
      <c r="P215" s="16">
        <v>25829</v>
      </c>
      <c r="Q215" s="16">
        <v>-1887</v>
      </c>
    </row>
    <row r="216" spans="1:17" x14ac:dyDescent="0.35">
      <c r="A216" s="16" t="s">
        <v>97</v>
      </c>
      <c r="B216" s="16">
        <v>21714</v>
      </c>
      <c r="C216" s="16">
        <v>7468</v>
      </c>
      <c r="D216" s="16">
        <v>827</v>
      </c>
      <c r="E216" s="16">
        <v>5100</v>
      </c>
      <c r="F216" s="16">
        <v>3669</v>
      </c>
      <c r="G216" s="16">
        <v>4650</v>
      </c>
      <c r="H216" s="16">
        <v>1848</v>
      </c>
      <c r="I216" s="16">
        <v>1372</v>
      </c>
      <c r="J216" s="16">
        <v>24934</v>
      </c>
      <c r="K216" s="16">
        <v>1264</v>
      </c>
      <c r="L216" s="16">
        <v>-148</v>
      </c>
      <c r="M216" s="16">
        <v>28785</v>
      </c>
      <c r="N216" s="16">
        <v>0</v>
      </c>
      <c r="O216" s="16">
        <v>0</v>
      </c>
      <c r="P216" s="16">
        <v>29901</v>
      </c>
      <c r="Q216" s="16">
        <v>4967</v>
      </c>
    </row>
    <row r="217" spans="1:17" x14ac:dyDescent="0.35">
      <c r="A217" s="16" t="s">
        <v>98</v>
      </c>
      <c r="B217" s="16">
        <v>30814</v>
      </c>
      <c r="C217" s="16">
        <v>8913</v>
      </c>
      <c r="D217" s="16">
        <v>3710</v>
      </c>
      <c r="E217" s="16">
        <v>5251</v>
      </c>
      <c r="F217" s="16">
        <v>5594</v>
      </c>
      <c r="G217" s="16">
        <v>7346</v>
      </c>
      <c r="H217" s="16">
        <v>512</v>
      </c>
      <c r="I217" s="16">
        <v>1364</v>
      </c>
      <c r="J217" s="16">
        <v>32690</v>
      </c>
      <c r="K217" s="16">
        <v>1193</v>
      </c>
      <c r="L217" s="16">
        <v>0</v>
      </c>
      <c r="M217" s="16">
        <v>24557</v>
      </c>
      <c r="N217" s="16">
        <v>0</v>
      </c>
      <c r="O217" s="16">
        <v>0</v>
      </c>
      <c r="P217" s="16">
        <v>25750</v>
      </c>
      <c r="Q217" s="16">
        <v>-6940</v>
      </c>
    </row>
    <row r="218" spans="1:17" x14ac:dyDescent="0.35">
      <c r="A218" s="16" t="s">
        <v>99</v>
      </c>
      <c r="B218" s="16">
        <v>20878</v>
      </c>
      <c r="C218" s="16">
        <v>7083</v>
      </c>
      <c r="D218" s="16">
        <v>440</v>
      </c>
      <c r="E218" s="16">
        <v>4914</v>
      </c>
      <c r="F218" s="16">
        <v>4771</v>
      </c>
      <c r="G218" s="16">
        <v>3670</v>
      </c>
      <c r="H218" s="16">
        <v>669</v>
      </c>
      <c r="I218" s="16">
        <v>14719</v>
      </c>
      <c r="J218" s="16">
        <v>36266</v>
      </c>
      <c r="K218" s="16">
        <v>1370</v>
      </c>
      <c r="L218" s="16">
        <v>0</v>
      </c>
      <c r="M218" s="16">
        <v>22864</v>
      </c>
      <c r="N218" s="16">
        <v>0</v>
      </c>
      <c r="O218" s="16">
        <v>0</v>
      </c>
      <c r="P218" s="16">
        <v>24234</v>
      </c>
      <c r="Q218" s="16">
        <v>-12032</v>
      </c>
    </row>
    <row r="219" spans="1:17" x14ac:dyDescent="0.35">
      <c r="A219" s="16" t="s">
        <v>100</v>
      </c>
      <c r="B219" s="16">
        <v>20007</v>
      </c>
      <c r="C219" s="16">
        <v>6835</v>
      </c>
      <c r="D219" s="16">
        <v>847</v>
      </c>
      <c r="E219" s="16">
        <v>4826</v>
      </c>
      <c r="F219" s="16">
        <v>3925</v>
      </c>
      <c r="G219" s="16">
        <v>3574</v>
      </c>
      <c r="H219" s="16">
        <v>572</v>
      </c>
      <c r="I219" s="16">
        <v>2260</v>
      </c>
      <c r="J219" s="16">
        <v>22839</v>
      </c>
      <c r="K219" s="16">
        <v>4929</v>
      </c>
      <c r="L219" s="16">
        <v>0</v>
      </c>
      <c r="M219" s="16">
        <v>24394</v>
      </c>
      <c r="N219" s="16">
        <v>0</v>
      </c>
      <c r="O219" s="16">
        <v>0</v>
      </c>
      <c r="P219" s="16">
        <v>29323</v>
      </c>
      <c r="Q219" s="16">
        <v>6484</v>
      </c>
    </row>
    <row r="220" spans="1:17" x14ac:dyDescent="0.35">
      <c r="A220" s="16" t="s">
        <v>101</v>
      </c>
      <c r="B220" s="16">
        <v>29131</v>
      </c>
      <c r="C220" s="16">
        <v>11015</v>
      </c>
      <c r="D220" s="16">
        <v>4895</v>
      </c>
      <c r="E220" s="16">
        <v>5419</v>
      </c>
      <c r="F220" s="16">
        <v>5398</v>
      </c>
      <c r="G220" s="16">
        <v>2404</v>
      </c>
      <c r="H220" s="16">
        <v>568</v>
      </c>
      <c r="I220" s="16">
        <v>3071</v>
      </c>
      <c r="J220" s="16">
        <v>32770</v>
      </c>
      <c r="K220" s="16">
        <v>1724</v>
      </c>
      <c r="L220" s="16">
        <v>-103</v>
      </c>
      <c r="M220" s="16">
        <v>23339</v>
      </c>
      <c r="N220" s="16">
        <v>0</v>
      </c>
      <c r="O220" s="16">
        <v>0</v>
      </c>
      <c r="P220" s="16">
        <v>24960</v>
      </c>
      <c r="Q220" s="16">
        <v>-7810</v>
      </c>
    </row>
    <row r="221" spans="1:17" x14ac:dyDescent="0.35">
      <c r="A221" s="16" t="s">
        <v>102</v>
      </c>
      <c r="B221" s="16">
        <v>24211</v>
      </c>
      <c r="C221" s="16">
        <v>8760</v>
      </c>
      <c r="D221" s="16">
        <v>647</v>
      </c>
      <c r="E221" s="16">
        <v>4878</v>
      </c>
      <c r="F221" s="16">
        <v>5323</v>
      </c>
      <c r="G221" s="16">
        <v>4603</v>
      </c>
      <c r="H221" s="16">
        <v>522</v>
      </c>
      <c r="I221" s="16">
        <v>1491</v>
      </c>
      <c r="J221" s="16">
        <v>26224</v>
      </c>
      <c r="K221" s="16">
        <v>1718</v>
      </c>
      <c r="L221" s="16">
        <v>0</v>
      </c>
      <c r="M221" s="16">
        <v>24730</v>
      </c>
      <c r="N221" s="16">
        <v>0</v>
      </c>
      <c r="O221" s="16">
        <v>0</v>
      </c>
      <c r="P221" s="16">
        <v>26448</v>
      </c>
      <c r="Q221" s="16">
        <v>224</v>
      </c>
    </row>
    <row r="222" spans="1:17" x14ac:dyDescent="0.35">
      <c r="A222" s="16" t="s">
        <v>103</v>
      </c>
      <c r="B222" s="16">
        <v>21846</v>
      </c>
      <c r="C222" s="16">
        <v>6616</v>
      </c>
      <c r="D222" s="16">
        <v>1714</v>
      </c>
      <c r="E222" s="16">
        <v>4480</v>
      </c>
      <c r="F222" s="16">
        <v>3573</v>
      </c>
      <c r="G222" s="16">
        <v>5463</v>
      </c>
      <c r="H222" s="16">
        <v>709</v>
      </c>
      <c r="I222" s="16">
        <v>12165</v>
      </c>
      <c r="J222" s="16">
        <v>34720</v>
      </c>
      <c r="K222" s="16">
        <v>1155</v>
      </c>
      <c r="L222" s="16">
        <v>0</v>
      </c>
      <c r="M222" s="16">
        <v>25242</v>
      </c>
      <c r="N222" s="16">
        <v>0</v>
      </c>
      <c r="O222" s="16">
        <v>0</v>
      </c>
      <c r="P222" s="16">
        <v>26397</v>
      </c>
      <c r="Q222" s="16">
        <v>-8323</v>
      </c>
    </row>
    <row r="223" spans="1:17" x14ac:dyDescent="0.35">
      <c r="A223" s="16" t="s">
        <v>104</v>
      </c>
      <c r="B223" s="16">
        <v>29974</v>
      </c>
      <c r="C223" s="16">
        <v>7592</v>
      </c>
      <c r="D223" s="16">
        <v>9559</v>
      </c>
      <c r="E223" s="16">
        <v>4575</v>
      </c>
      <c r="F223" s="16">
        <v>5716</v>
      </c>
      <c r="G223" s="16">
        <v>2532</v>
      </c>
      <c r="H223" s="16">
        <v>839</v>
      </c>
      <c r="I223" s="16">
        <v>2160</v>
      </c>
      <c r="J223" s="16">
        <v>32973</v>
      </c>
      <c r="K223" s="16">
        <v>1152</v>
      </c>
      <c r="L223" s="16">
        <v>0</v>
      </c>
      <c r="M223" s="16">
        <v>23829</v>
      </c>
      <c r="N223" s="16">
        <v>0</v>
      </c>
      <c r="O223" s="16">
        <v>0</v>
      </c>
      <c r="P223" s="16">
        <v>24981</v>
      </c>
      <c r="Q223" s="16">
        <v>-7992</v>
      </c>
    </row>
    <row r="224" spans="1:17" x14ac:dyDescent="0.35">
      <c r="A224" s="16" t="s">
        <v>105</v>
      </c>
      <c r="B224" s="16">
        <v>22414</v>
      </c>
      <c r="C224" s="16">
        <v>6835</v>
      </c>
      <c r="D224" s="16">
        <v>854</v>
      </c>
      <c r="E224" s="16">
        <v>4740</v>
      </c>
      <c r="F224" s="16">
        <v>5435</v>
      </c>
      <c r="G224" s="16">
        <v>4550</v>
      </c>
      <c r="H224" s="16">
        <v>839</v>
      </c>
      <c r="I224" s="16">
        <v>1938</v>
      </c>
      <c r="J224" s="16">
        <v>25191</v>
      </c>
      <c r="K224" s="16">
        <v>1365</v>
      </c>
      <c r="L224" s="16">
        <v>0</v>
      </c>
      <c r="M224" s="16">
        <v>26944</v>
      </c>
      <c r="N224" s="16">
        <v>0</v>
      </c>
      <c r="O224" s="16">
        <v>0</v>
      </c>
      <c r="P224" s="16">
        <v>28309</v>
      </c>
      <c r="Q224" s="16">
        <v>3118</v>
      </c>
    </row>
    <row r="225" spans="1:17" x14ac:dyDescent="0.35">
      <c r="A225" s="16" t="s">
        <v>106</v>
      </c>
      <c r="B225" s="16">
        <v>21317</v>
      </c>
      <c r="C225" s="16">
        <v>6946</v>
      </c>
      <c r="D225" s="16">
        <v>1481</v>
      </c>
      <c r="E225" s="16">
        <v>4689</v>
      </c>
      <c r="F225" s="16">
        <v>4181</v>
      </c>
      <c r="G225" s="16">
        <v>4020</v>
      </c>
      <c r="H225" s="16">
        <v>864</v>
      </c>
      <c r="I225" s="16">
        <v>2383</v>
      </c>
      <c r="J225" s="16">
        <v>24564</v>
      </c>
      <c r="K225" s="16">
        <v>4729</v>
      </c>
      <c r="L225" s="16">
        <v>0</v>
      </c>
      <c r="M225" s="16">
        <v>28220</v>
      </c>
      <c r="N225" s="16">
        <v>0</v>
      </c>
      <c r="O225" s="16">
        <v>0</v>
      </c>
      <c r="P225" s="16">
        <v>32949</v>
      </c>
      <c r="Q225" s="16">
        <v>8385</v>
      </c>
    </row>
    <row r="226" spans="1:17" x14ac:dyDescent="0.35">
      <c r="A226" s="16" t="s">
        <v>107</v>
      </c>
      <c r="B226" s="16">
        <v>37754</v>
      </c>
      <c r="C226" s="16">
        <v>17449</v>
      </c>
      <c r="D226" s="16">
        <v>6761</v>
      </c>
      <c r="E226" s="16">
        <v>6078</v>
      </c>
      <c r="F226" s="16">
        <v>5966</v>
      </c>
      <c r="G226" s="16">
        <v>1500</v>
      </c>
      <c r="H226" s="16">
        <v>764</v>
      </c>
      <c r="I226" s="16">
        <v>3924</v>
      </c>
      <c r="J226" s="16">
        <v>42442</v>
      </c>
      <c r="K226" s="16">
        <v>1673</v>
      </c>
      <c r="L226" s="16">
        <v>0</v>
      </c>
      <c r="M226" s="16">
        <v>24278</v>
      </c>
      <c r="N226" s="16">
        <v>0</v>
      </c>
      <c r="O226" s="16">
        <v>0</v>
      </c>
      <c r="P226" s="16">
        <v>25951</v>
      </c>
      <c r="Q226" s="16">
        <v>-16491</v>
      </c>
    </row>
    <row r="227" spans="1:17" x14ac:dyDescent="0.35">
      <c r="A227" s="16" t="s">
        <v>108</v>
      </c>
      <c r="B227" s="16">
        <v>28633</v>
      </c>
      <c r="C227" s="16">
        <v>11784</v>
      </c>
      <c r="D227" s="16">
        <v>692</v>
      </c>
      <c r="E227" s="16">
        <v>5274</v>
      </c>
      <c r="F227" s="16">
        <v>5053</v>
      </c>
      <c r="G227" s="16">
        <v>5830</v>
      </c>
      <c r="H227" s="16">
        <v>535</v>
      </c>
      <c r="I227" s="16">
        <v>-143</v>
      </c>
      <c r="J227" s="16">
        <v>29025</v>
      </c>
      <c r="K227" s="16">
        <v>1828</v>
      </c>
      <c r="L227" s="16">
        <v>0</v>
      </c>
      <c r="M227" s="16">
        <v>24880</v>
      </c>
      <c r="N227" s="16">
        <v>0</v>
      </c>
      <c r="O227" s="16">
        <v>0</v>
      </c>
      <c r="P227" s="16">
        <v>26708</v>
      </c>
      <c r="Q227" s="16">
        <v>-2317</v>
      </c>
    </row>
    <row r="228" spans="1:17" x14ac:dyDescent="0.35">
      <c r="A228" s="16" t="s">
        <v>109</v>
      </c>
      <c r="B228" s="16">
        <v>22747</v>
      </c>
      <c r="C228" s="16">
        <v>8586</v>
      </c>
      <c r="D228" s="16">
        <v>821</v>
      </c>
      <c r="E228" s="16">
        <v>5490</v>
      </c>
      <c r="F228" s="16">
        <v>3566</v>
      </c>
      <c r="G228" s="16">
        <v>4284</v>
      </c>
      <c r="H228" s="16">
        <v>1322</v>
      </c>
      <c r="I228" s="16">
        <v>1440</v>
      </c>
      <c r="J228" s="16">
        <v>25509</v>
      </c>
      <c r="K228" s="16">
        <v>962</v>
      </c>
      <c r="L228" s="16">
        <v>22</v>
      </c>
      <c r="M228" s="16">
        <v>30968</v>
      </c>
      <c r="N228" s="16">
        <v>0</v>
      </c>
      <c r="O228" s="16">
        <v>0</v>
      </c>
      <c r="P228" s="16">
        <v>31952</v>
      </c>
      <c r="Q228" s="16">
        <v>6443</v>
      </c>
    </row>
    <row r="229" spans="1:17" x14ac:dyDescent="0.35">
      <c r="A229" s="16" t="s">
        <v>110</v>
      </c>
      <c r="B229" s="16">
        <v>30350</v>
      </c>
      <c r="C229" s="16">
        <v>10149</v>
      </c>
      <c r="D229" s="16">
        <v>4583</v>
      </c>
      <c r="E229" s="16">
        <v>5867</v>
      </c>
      <c r="F229" s="16">
        <v>5796</v>
      </c>
      <c r="G229" s="16">
        <v>3955</v>
      </c>
      <c r="H229" s="16">
        <v>853</v>
      </c>
      <c r="I229" s="16">
        <v>1770</v>
      </c>
      <c r="J229" s="16">
        <v>32973</v>
      </c>
      <c r="K229" s="16">
        <v>1162</v>
      </c>
      <c r="L229" s="16">
        <v>0</v>
      </c>
      <c r="M229" s="16">
        <v>26632</v>
      </c>
      <c r="N229" s="16">
        <v>0</v>
      </c>
      <c r="O229" s="16">
        <v>0</v>
      </c>
      <c r="P229" s="16">
        <v>27794</v>
      </c>
      <c r="Q229" s="16">
        <v>-5179</v>
      </c>
    </row>
    <row r="230" spans="1:17" x14ac:dyDescent="0.35">
      <c r="A230" s="16" t="s">
        <v>111</v>
      </c>
      <c r="B230" s="16">
        <v>22053</v>
      </c>
      <c r="C230" s="16">
        <v>7396</v>
      </c>
      <c r="D230" s="16">
        <v>701</v>
      </c>
      <c r="E230" s="16">
        <v>5206</v>
      </c>
      <c r="F230" s="16">
        <v>5259</v>
      </c>
      <c r="G230" s="16">
        <v>3491</v>
      </c>
      <c r="H230" s="16">
        <v>767</v>
      </c>
      <c r="I230" s="16">
        <v>1504</v>
      </c>
      <c r="J230" s="16">
        <v>24324</v>
      </c>
      <c r="K230" s="16">
        <v>1302</v>
      </c>
      <c r="L230" s="16">
        <v>0</v>
      </c>
      <c r="M230" s="16">
        <v>26961</v>
      </c>
      <c r="N230" s="16">
        <v>0</v>
      </c>
      <c r="O230" s="16">
        <v>0</v>
      </c>
      <c r="P230" s="16">
        <v>28263</v>
      </c>
      <c r="Q230" s="16">
        <v>3939</v>
      </c>
    </row>
    <row r="231" spans="1:17" x14ac:dyDescent="0.35">
      <c r="A231" s="16" t="s">
        <v>112</v>
      </c>
      <c r="B231" s="16">
        <v>20479</v>
      </c>
      <c r="C231" s="16">
        <v>7075</v>
      </c>
      <c r="D231" s="16">
        <v>687</v>
      </c>
      <c r="E231" s="16">
        <v>4850</v>
      </c>
      <c r="F231" s="16">
        <v>3953</v>
      </c>
      <c r="G231" s="16">
        <v>3914</v>
      </c>
      <c r="H231" s="16">
        <v>500</v>
      </c>
      <c r="I231" s="16">
        <v>2313</v>
      </c>
      <c r="J231" s="16">
        <v>23292</v>
      </c>
      <c r="K231" s="16">
        <v>4505</v>
      </c>
      <c r="L231" s="16">
        <v>0</v>
      </c>
      <c r="M231" s="16">
        <v>26594</v>
      </c>
      <c r="N231" s="16">
        <v>0</v>
      </c>
      <c r="O231" s="16">
        <v>0</v>
      </c>
      <c r="P231" s="16">
        <v>31099</v>
      </c>
      <c r="Q231" s="16">
        <v>7807</v>
      </c>
    </row>
    <row r="232" spans="1:17" x14ac:dyDescent="0.35">
      <c r="A232" s="16" t="s">
        <v>113</v>
      </c>
      <c r="B232" s="16">
        <v>32267</v>
      </c>
      <c r="C232" s="16">
        <v>11739</v>
      </c>
      <c r="D232" s="16">
        <v>5538</v>
      </c>
      <c r="E232" s="16">
        <v>5883</v>
      </c>
      <c r="F232" s="16">
        <v>5867</v>
      </c>
      <c r="G232" s="16">
        <v>3240</v>
      </c>
      <c r="H232" s="16">
        <v>644</v>
      </c>
      <c r="I232" s="16">
        <v>2694</v>
      </c>
      <c r="J232" s="16">
        <v>35605</v>
      </c>
      <c r="K232" s="16">
        <v>1322</v>
      </c>
      <c r="L232" s="16">
        <v>-683</v>
      </c>
      <c r="M232" s="16">
        <v>25074</v>
      </c>
      <c r="N232" s="16">
        <v>0</v>
      </c>
      <c r="O232" s="16">
        <v>0</v>
      </c>
      <c r="P232" s="16">
        <v>25713</v>
      </c>
      <c r="Q232" s="16">
        <v>-9892</v>
      </c>
    </row>
    <row r="233" spans="1:17" x14ac:dyDescent="0.35">
      <c r="A233" s="16" t="s">
        <v>114</v>
      </c>
      <c r="B233" s="16">
        <v>24819</v>
      </c>
      <c r="C233" s="16">
        <v>8739</v>
      </c>
      <c r="D233" s="16">
        <v>574</v>
      </c>
      <c r="E233" s="16">
        <v>5217</v>
      </c>
      <c r="F233" s="16">
        <v>5142</v>
      </c>
      <c r="G233" s="16">
        <v>5147</v>
      </c>
      <c r="H233" s="16">
        <v>544</v>
      </c>
      <c r="I233" s="16">
        <v>1644</v>
      </c>
      <c r="J233" s="16">
        <v>27007</v>
      </c>
      <c r="K233" s="16">
        <v>1209</v>
      </c>
      <c r="L233" s="16">
        <v>0</v>
      </c>
      <c r="M233" s="16">
        <v>25965</v>
      </c>
      <c r="N233" s="16">
        <v>0</v>
      </c>
      <c r="O233" s="16">
        <v>0</v>
      </c>
      <c r="P233" s="16">
        <v>27174</v>
      </c>
      <c r="Q233" s="16">
        <v>167</v>
      </c>
    </row>
    <row r="234" spans="1:17" x14ac:dyDescent="0.35">
      <c r="A234" s="16" t="s">
        <v>115</v>
      </c>
      <c r="B234" s="16">
        <v>20641</v>
      </c>
      <c r="C234" s="16">
        <v>6862</v>
      </c>
      <c r="D234" s="16">
        <v>1215</v>
      </c>
      <c r="E234" s="16">
        <v>4700</v>
      </c>
      <c r="F234" s="16">
        <v>3698</v>
      </c>
      <c r="G234" s="16">
        <v>4166</v>
      </c>
      <c r="H234" s="16">
        <v>770</v>
      </c>
      <c r="I234" s="16">
        <v>2293</v>
      </c>
      <c r="J234" s="16">
        <v>23704</v>
      </c>
      <c r="K234" s="16">
        <v>2223</v>
      </c>
      <c r="L234" s="16">
        <v>0</v>
      </c>
      <c r="M234" s="16">
        <v>25581</v>
      </c>
      <c r="N234" s="16">
        <v>0</v>
      </c>
      <c r="O234" s="16">
        <v>0</v>
      </c>
      <c r="P234" s="16">
        <v>27804</v>
      </c>
      <c r="Q234" s="16">
        <v>4100</v>
      </c>
    </row>
    <row r="235" spans="1:17" x14ac:dyDescent="0.35">
      <c r="A235" s="16" t="s">
        <v>116</v>
      </c>
      <c r="B235" s="16">
        <v>32932</v>
      </c>
      <c r="C235" s="16">
        <v>8054</v>
      </c>
      <c r="D235" s="16">
        <v>9716</v>
      </c>
      <c r="E235" s="16">
        <v>5005</v>
      </c>
      <c r="F235" s="16">
        <v>6224</v>
      </c>
      <c r="G235" s="16">
        <v>3933</v>
      </c>
      <c r="H235" s="16">
        <v>758</v>
      </c>
      <c r="I235" s="16">
        <v>2624</v>
      </c>
      <c r="J235" s="16">
        <v>36314</v>
      </c>
      <c r="K235" s="16">
        <v>1089</v>
      </c>
      <c r="L235" s="16">
        <v>0</v>
      </c>
      <c r="M235" s="16">
        <v>28799</v>
      </c>
      <c r="N235" s="16">
        <v>0</v>
      </c>
      <c r="O235" s="16">
        <v>0</v>
      </c>
      <c r="P235" s="16">
        <v>29888</v>
      </c>
      <c r="Q235" s="16">
        <v>-6426</v>
      </c>
    </row>
    <row r="236" spans="1:17" x14ac:dyDescent="0.35">
      <c r="A236" s="16" t="s">
        <v>117</v>
      </c>
      <c r="B236" s="16">
        <v>22511</v>
      </c>
      <c r="C236" s="16">
        <v>6891</v>
      </c>
      <c r="D236" s="16">
        <v>858</v>
      </c>
      <c r="E236" s="16">
        <v>4870</v>
      </c>
      <c r="F236" s="16">
        <v>5236</v>
      </c>
      <c r="G236" s="16">
        <v>4656</v>
      </c>
      <c r="H236" s="16">
        <v>675</v>
      </c>
      <c r="I236" s="16">
        <v>2201</v>
      </c>
      <c r="J236" s="16">
        <v>25387</v>
      </c>
      <c r="K236" s="16">
        <v>1209</v>
      </c>
      <c r="L236" s="16">
        <v>0</v>
      </c>
      <c r="M236" s="16">
        <v>29975</v>
      </c>
      <c r="N236" s="16">
        <v>0</v>
      </c>
      <c r="O236" s="16">
        <v>0</v>
      </c>
      <c r="P236" s="16">
        <v>31184</v>
      </c>
      <c r="Q236" s="16">
        <v>5797</v>
      </c>
    </row>
    <row r="237" spans="1:17" x14ac:dyDescent="0.35">
      <c r="A237" s="16" t="s">
        <v>118</v>
      </c>
      <c r="B237" s="16">
        <v>21331</v>
      </c>
      <c r="C237" s="16">
        <v>7150</v>
      </c>
      <c r="D237" s="16">
        <v>1390</v>
      </c>
      <c r="E237" s="16">
        <v>4533</v>
      </c>
      <c r="F237" s="16">
        <v>4522</v>
      </c>
      <c r="G237" s="16">
        <v>3736</v>
      </c>
      <c r="H237" s="16">
        <v>479</v>
      </c>
      <c r="I237" s="16">
        <v>2379</v>
      </c>
      <c r="J237" s="16">
        <v>24189</v>
      </c>
      <c r="K237" s="16">
        <v>4648</v>
      </c>
      <c r="L237" s="16">
        <v>0</v>
      </c>
      <c r="M237" s="16">
        <v>28926</v>
      </c>
      <c r="N237" s="16">
        <v>0</v>
      </c>
      <c r="O237" s="16">
        <v>0</v>
      </c>
      <c r="P237" s="16">
        <v>33574</v>
      </c>
      <c r="Q237" s="16">
        <v>9385</v>
      </c>
    </row>
    <row r="238" spans="1:17" x14ac:dyDescent="0.35">
      <c r="A238" s="16" t="s">
        <v>119</v>
      </c>
      <c r="B238" s="16">
        <v>36905</v>
      </c>
      <c r="C238" s="16">
        <v>17192</v>
      </c>
      <c r="D238" s="16">
        <v>5390</v>
      </c>
      <c r="E238" s="16">
        <v>6431</v>
      </c>
      <c r="F238" s="16">
        <v>5839</v>
      </c>
      <c r="G238" s="16">
        <v>2053</v>
      </c>
      <c r="H238" s="16">
        <v>584</v>
      </c>
      <c r="I238" s="16">
        <v>3657</v>
      </c>
      <c r="J238" s="16">
        <v>41146</v>
      </c>
      <c r="K238" s="16">
        <v>1245</v>
      </c>
      <c r="L238" s="16">
        <v>0</v>
      </c>
      <c r="M238" s="16">
        <v>27712</v>
      </c>
      <c r="N238" s="16">
        <v>0</v>
      </c>
      <c r="O238" s="16">
        <v>0</v>
      </c>
      <c r="P238" s="16">
        <v>28957</v>
      </c>
      <c r="Q238" s="16">
        <v>-12189</v>
      </c>
    </row>
    <row r="239" spans="1:17" x14ac:dyDescent="0.35">
      <c r="A239" s="16" t="s">
        <v>120</v>
      </c>
      <c r="B239" s="16">
        <v>28790</v>
      </c>
      <c r="C239" s="16">
        <v>11414</v>
      </c>
      <c r="D239" s="16">
        <v>624</v>
      </c>
      <c r="E239" s="16">
        <v>5437</v>
      </c>
      <c r="F239" s="16">
        <v>5563</v>
      </c>
      <c r="G239" s="16">
        <v>5752</v>
      </c>
      <c r="H239" s="16">
        <v>447</v>
      </c>
      <c r="I239" s="16">
        <v>-171</v>
      </c>
      <c r="J239" s="16">
        <v>29066</v>
      </c>
      <c r="K239" s="16">
        <v>1138</v>
      </c>
      <c r="L239" s="16">
        <v>0</v>
      </c>
      <c r="M239" s="16">
        <v>26229</v>
      </c>
      <c r="N239" s="16">
        <v>0</v>
      </c>
      <c r="O239" s="16">
        <v>0</v>
      </c>
      <c r="P239" s="16">
        <v>27367</v>
      </c>
      <c r="Q239" s="16">
        <v>-1699</v>
      </c>
    </row>
    <row r="240" spans="1:17" x14ac:dyDescent="0.35">
      <c r="A240" s="16" t="s">
        <v>121</v>
      </c>
      <c r="B240" s="16">
        <v>21881</v>
      </c>
      <c r="C240" s="16">
        <v>8367</v>
      </c>
      <c r="D240" s="16">
        <v>786</v>
      </c>
      <c r="E240" s="16">
        <v>5169</v>
      </c>
      <c r="F240" s="16">
        <v>3927</v>
      </c>
      <c r="G240" s="16">
        <v>3632</v>
      </c>
      <c r="H240" s="16">
        <v>822</v>
      </c>
      <c r="I240" s="16">
        <v>2093</v>
      </c>
      <c r="J240" s="16">
        <v>24796</v>
      </c>
      <c r="K240" s="16">
        <v>1074</v>
      </c>
      <c r="L240" s="16">
        <v>0</v>
      </c>
      <c r="M240" s="16">
        <v>31278</v>
      </c>
      <c r="N240" s="16">
        <v>0</v>
      </c>
      <c r="O240" s="16">
        <v>0</v>
      </c>
      <c r="P240" s="16">
        <v>32352</v>
      </c>
      <c r="Q240" s="16">
        <v>7556</v>
      </c>
    </row>
    <row r="241" spans="1:17" x14ac:dyDescent="0.35">
      <c r="A241" s="16" t="s">
        <v>122</v>
      </c>
      <c r="B241" s="16">
        <v>30769</v>
      </c>
      <c r="C241" s="16">
        <v>10214</v>
      </c>
      <c r="D241" s="16">
        <v>4450</v>
      </c>
      <c r="E241" s="16">
        <v>6179</v>
      </c>
      <c r="F241" s="16">
        <v>6332</v>
      </c>
      <c r="G241" s="16">
        <v>3594</v>
      </c>
      <c r="H241" s="16">
        <v>705</v>
      </c>
      <c r="I241" s="16">
        <v>1658</v>
      </c>
      <c r="J241" s="16">
        <v>33132</v>
      </c>
      <c r="K241" s="16">
        <v>976</v>
      </c>
      <c r="L241" s="16">
        <v>0</v>
      </c>
      <c r="M241" s="16">
        <v>29180</v>
      </c>
      <c r="N241" s="16">
        <v>0</v>
      </c>
      <c r="O241" s="16">
        <v>0</v>
      </c>
      <c r="P241" s="16">
        <v>30156</v>
      </c>
      <c r="Q241" s="16">
        <v>-2976</v>
      </c>
    </row>
    <row r="242" spans="1:17" x14ac:dyDescent="0.35">
      <c r="A242" s="16" t="s">
        <v>123</v>
      </c>
      <c r="B242" s="16">
        <v>24236</v>
      </c>
      <c r="C242" s="16">
        <v>6944</v>
      </c>
      <c r="D242" s="16">
        <v>637</v>
      </c>
      <c r="E242" s="16">
        <v>5622</v>
      </c>
      <c r="F242" s="16">
        <v>5553</v>
      </c>
      <c r="G242" s="16">
        <v>5480</v>
      </c>
      <c r="H242" s="16">
        <v>561</v>
      </c>
      <c r="I242" s="16">
        <v>1953</v>
      </c>
      <c r="J242" s="16">
        <v>26750</v>
      </c>
      <c r="K242" s="16">
        <v>864</v>
      </c>
      <c r="L242" s="16">
        <v>0</v>
      </c>
      <c r="M242" s="16">
        <v>29906</v>
      </c>
      <c r="N242" s="16">
        <v>0</v>
      </c>
      <c r="O242" s="16">
        <v>0</v>
      </c>
      <c r="P242" s="16">
        <v>30770</v>
      </c>
      <c r="Q242" s="16">
        <v>4020</v>
      </c>
    </row>
    <row r="243" spans="1:17" x14ac:dyDescent="0.35">
      <c r="A243" s="16" t="s">
        <v>124</v>
      </c>
      <c r="B243" s="16">
        <v>19580</v>
      </c>
      <c r="C243" s="16">
        <v>6987</v>
      </c>
      <c r="D243" s="16">
        <v>761</v>
      </c>
      <c r="E243" s="16">
        <v>4848</v>
      </c>
      <c r="F243" s="16">
        <v>3894</v>
      </c>
      <c r="G243" s="16">
        <v>3090</v>
      </c>
      <c r="H243" s="16">
        <v>422</v>
      </c>
      <c r="I243" s="16">
        <v>1861</v>
      </c>
      <c r="J243" s="16">
        <v>21863</v>
      </c>
      <c r="K243" s="16">
        <v>4414</v>
      </c>
      <c r="L243" s="16">
        <v>0</v>
      </c>
      <c r="M243" s="16">
        <v>24941</v>
      </c>
      <c r="N243" s="16">
        <v>0</v>
      </c>
      <c r="O243" s="16">
        <v>0</v>
      </c>
      <c r="P243" s="16">
        <v>29355</v>
      </c>
      <c r="Q243" s="16">
        <v>7492</v>
      </c>
    </row>
    <row r="244" spans="1:17" x14ac:dyDescent="0.35">
      <c r="A244" s="16" t="s">
        <v>125</v>
      </c>
      <c r="B244" s="16">
        <v>32724</v>
      </c>
      <c r="C244" s="16">
        <v>11935</v>
      </c>
      <c r="D244" s="16">
        <v>5382</v>
      </c>
      <c r="E244" s="16">
        <v>6313</v>
      </c>
      <c r="F244" s="16">
        <v>6229</v>
      </c>
      <c r="G244" s="16">
        <v>2865</v>
      </c>
      <c r="H244" s="16">
        <v>607</v>
      </c>
      <c r="I244" s="16">
        <v>3103</v>
      </c>
      <c r="J244" s="16">
        <v>36434</v>
      </c>
      <c r="K244" s="16">
        <v>1134</v>
      </c>
      <c r="L244" s="16">
        <v>0</v>
      </c>
      <c r="M244" s="16">
        <v>28606</v>
      </c>
      <c r="N244" s="16">
        <v>0</v>
      </c>
      <c r="O244" s="16">
        <v>0</v>
      </c>
      <c r="P244" s="16">
        <v>29740</v>
      </c>
      <c r="Q244" s="16">
        <v>-6694</v>
      </c>
    </row>
    <row r="245" spans="1:17" x14ac:dyDescent="0.35">
      <c r="A245" s="16" t="s">
        <v>126</v>
      </c>
      <c r="B245" s="16">
        <v>24948</v>
      </c>
      <c r="C245" s="16">
        <v>8660</v>
      </c>
      <c r="D245" s="16">
        <v>491</v>
      </c>
      <c r="E245" s="16">
        <v>4855</v>
      </c>
      <c r="F245" s="16">
        <v>5378</v>
      </c>
      <c r="G245" s="16">
        <v>5564</v>
      </c>
      <c r="H245" s="16">
        <v>432</v>
      </c>
      <c r="I245" s="16">
        <v>1703</v>
      </c>
      <c r="J245" s="16">
        <v>27083</v>
      </c>
      <c r="K245" s="16">
        <v>1120</v>
      </c>
      <c r="L245" s="16">
        <v>0</v>
      </c>
      <c r="M245" s="16">
        <v>28337</v>
      </c>
      <c r="N245" s="16">
        <v>0</v>
      </c>
      <c r="O245" s="16">
        <v>0</v>
      </c>
      <c r="P245" s="16">
        <v>29457</v>
      </c>
      <c r="Q245" s="16">
        <v>2374</v>
      </c>
    </row>
    <row r="246" spans="1:17" x14ac:dyDescent="0.35">
      <c r="A246" s="16" t="s">
        <v>127</v>
      </c>
      <c r="B246" s="16">
        <v>20647</v>
      </c>
      <c r="C246" s="16">
        <v>7142</v>
      </c>
      <c r="D246" s="16">
        <v>1319</v>
      </c>
      <c r="E246" s="16">
        <v>4552</v>
      </c>
      <c r="F246" s="16">
        <v>3564</v>
      </c>
      <c r="G246" s="16">
        <v>4070</v>
      </c>
      <c r="H246" s="16">
        <v>758</v>
      </c>
      <c r="I246" s="16">
        <v>2710</v>
      </c>
      <c r="J246" s="16">
        <v>24115</v>
      </c>
      <c r="K246" s="16">
        <v>1428</v>
      </c>
      <c r="L246" s="16">
        <v>0</v>
      </c>
      <c r="M246" s="16">
        <v>28213</v>
      </c>
      <c r="N246" s="16">
        <v>0</v>
      </c>
      <c r="O246" s="16">
        <v>0</v>
      </c>
      <c r="P246" s="16">
        <v>29641</v>
      </c>
      <c r="Q246" s="16">
        <v>5526</v>
      </c>
    </row>
    <row r="247" spans="1:17" x14ac:dyDescent="0.35">
      <c r="A247" s="16" t="s">
        <v>128</v>
      </c>
      <c r="B247" s="16">
        <v>31024</v>
      </c>
      <c r="C247" s="16">
        <v>8275</v>
      </c>
      <c r="D247" s="16">
        <v>7081</v>
      </c>
      <c r="E247" s="16">
        <v>4928</v>
      </c>
      <c r="F247" s="16">
        <v>6792</v>
      </c>
      <c r="G247" s="16">
        <v>3948</v>
      </c>
      <c r="H247" s="16">
        <v>518</v>
      </c>
      <c r="I247" s="16">
        <v>2449</v>
      </c>
      <c r="J247" s="16">
        <v>33991</v>
      </c>
      <c r="K247" s="16">
        <v>757</v>
      </c>
      <c r="L247" s="16">
        <v>0</v>
      </c>
      <c r="M247" s="16">
        <v>30129</v>
      </c>
      <c r="N247" s="16">
        <v>0</v>
      </c>
      <c r="O247" s="16">
        <v>0</v>
      </c>
      <c r="P247" s="16">
        <v>30886</v>
      </c>
      <c r="Q247" s="16">
        <v>-3105</v>
      </c>
    </row>
    <row r="248" spans="1:17" x14ac:dyDescent="0.35">
      <c r="A248" s="16" t="s">
        <v>129</v>
      </c>
      <c r="B248" s="16">
        <v>23028</v>
      </c>
      <c r="C248" s="16">
        <v>6923</v>
      </c>
      <c r="D248" s="16">
        <v>866</v>
      </c>
      <c r="E248" s="16">
        <v>4868</v>
      </c>
      <c r="F248" s="16">
        <v>5465</v>
      </c>
      <c r="G248" s="16">
        <v>4906</v>
      </c>
      <c r="H248" s="16">
        <v>552</v>
      </c>
      <c r="I248" s="16">
        <v>2002</v>
      </c>
      <c r="J248" s="16">
        <v>25582</v>
      </c>
      <c r="K248" s="16">
        <v>887</v>
      </c>
      <c r="L248" s="16">
        <v>0</v>
      </c>
      <c r="M248" s="16">
        <v>31092</v>
      </c>
      <c r="N248" s="16">
        <v>0</v>
      </c>
      <c r="O248" s="16">
        <v>0</v>
      </c>
      <c r="P248" s="16">
        <v>31979</v>
      </c>
      <c r="Q248" s="16">
        <v>6397</v>
      </c>
    </row>
    <row r="249" spans="1:17" x14ac:dyDescent="0.35">
      <c r="A249" s="16" t="s">
        <v>130</v>
      </c>
      <c r="B249" s="16">
        <v>21455</v>
      </c>
      <c r="C249" s="16">
        <v>7506</v>
      </c>
      <c r="D249" s="16">
        <v>1248</v>
      </c>
      <c r="E249" s="16">
        <v>4790</v>
      </c>
      <c r="F249" s="16">
        <v>4464</v>
      </c>
      <c r="G249" s="16">
        <v>3447</v>
      </c>
      <c r="H249" s="16">
        <v>546</v>
      </c>
      <c r="I249" s="16">
        <v>2292</v>
      </c>
      <c r="J249" s="16">
        <v>24293</v>
      </c>
      <c r="K249" s="16">
        <v>4306</v>
      </c>
      <c r="L249" s="16">
        <v>0</v>
      </c>
      <c r="M249" s="16">
        <v>31989</v>
      </c>
      <c r="N249" s="16">
        <v>0</v>
      </c>
      <c r="O249" s="16">
        <v>0</v>
      </c>
      <c r="P249" s="16">
        <v>36295</v>
      </c>
      <c r="Q249" s="16">
        <v>12002</v>
      </c>
    </row>
    <row r="250" spans="1:17" x14ac:dyDescent="0.35">
      <c r="A250" s="16" t="s">
        <v>131</v>
      </c>
      <c r="B250" s="16">
        <v>38334</v>
      </c>
      <c r="C250" s="16">
        <v>16388</v>
      </c>
      <c r="D250" s="16">
        <v>5756</v>
      </c>
      <c r="E250" s="16">
        <v>6332</v>
      </c>
      <c r="F250" s="16">
        <v>6734</v>
      </c>
      <c r="G250" s="16">
        <v>3124</v>
      </c>
      <c r="H250" s="16">
        <v>546</v>
      </c>
      <c r="I250" s="16">
        <v>3384</v>
      </c>
      <c r="J250" s="16">
        <v>42264</v>
      </c>
      <c r="K250" s="16">
        <v>1188</v>
      </c>
      <c r="L250" s="16">
        <v>0</v>
      </c>
      <c r="M250" s="16">
        <v>28655</v>
      </c>
      <c r="N250" s="16">
        <v>0</v>
      </c>
      <c r="O250" s="16">
        <v>0</v>
      </c>
      <c r="P250" s="16">
        <v>29843</v>
      </c>
      <c r="Q250" s="16">
        <v>-12421</v>
      </c>
    </row>
    <row r="251" spans="1:17" x14ac:dyDescent="0.35">
      <c r="A251" s="16" t="s">
        <v>132</v>
      </c>
      <c r="B251" s="16">
        <v>28840</v>
      </c>
      <c r="C251" s="16">
        <v>11969</v>
      </c>
      <c r="D251" s="16">
        <v>720</v>
      </c>
      <c r="E251" s="16">
        <v>5626</v>
      </c>
      <c r="F251" s="16">
        <v>5904</v>
      </c>
      <c r="G251" s="16">
        <v>4621</v>
      </c>
      <c r="H251" s="16">
        <v>541</v>
      </c>
      <c r="I251" s="16">
        <v>229</v>
      </c>
      <c r="J251" s="16">
        <v>29610</v>
      </c>
      <c r="K251" s="16">
        <v>838</v>
      </c>
      <c r="L251" s="16">
        <v>-39</v>
      </c>
      <c r="M251" s="16">
        <v>29039</v>
      </c>
      <c r="N251" s="16">
        <v>0</v>
      </c>
      <c r="O251" s="16">
        <v>0</v>
      </c>
      <c r="P251" s="16">
        <v>29838</v>
      </c>
      <c r="Q251" s="16">
        <v>228</v>
      </c>
    </row>
    <row r="252" spans="1:17" x14ac:dyDescent="0.35">
      <c r="A252" s="16" t="s">
        <v>133</v>
      </c>
      <c r="B252" s="16">
        <v>21589</v>
      </c>
      <c r="C252" s="16">
        <v>8159</v>
      </c>
      <c r="D252" s="16">
        <v>776</v>
      </c>
      <c r="E252" s="16">
        <v>5640</v>
      </c>
      <c r="F252" s="16">
        <v>3142</v>
      </c>
      <c r="G252" s="16">
        <v>3872</v>
      </c>
      <c r="H252" s="16">
        <v>1237</v>
      </c>
      <c r="I252" s="16">
        <v>1381</v>
      </c>
      <c r="J252" s="16">
        <v>24207</v>
      </c>
      <c r="K252" s="16">
        <v>1775</v>
      </c>
      <c r="L252" s="16">
        <v>0</v>
      </c>
      <c r="M252" s="16">
        <v>33803</v>
      </c>
      <c r="N252" s="16">
        <v>0</v>
      </c>
      <c r="O252" s="16">
        <v>0</v>
      </c>
      <c r="P252" s="16">
        <v>35578</v>
      </c>
      <c r="Q252" s="16">
        <v>11371</v>
      </c>
    </row>
    <row r="253" spans="1:17" x14ac:dyDescent="0.35">
      <c r="A253" s="16" t="s">
        <v>134</v>
      </c>
      <c r="B253" s="16">
        <v>32586</v>
      </c>
      <c r="C253" s="16">
        <v>10974</v>
      </c>
      <c r="D253" s="16">
        <v>4760</v>
      </c>
      <c r="E253" s="16">
        <v>6333</v>
      </c>
      <c r="F253" s="16">
        <v>6830</v>
      </c>
      <c r="G253" s="16">
        <v>3689</v>
      </c>
      <c r="H253" s="16">
        <v>536</v>
      </c>
      <c r="I253" s="16">
        <v>1895</v>
      </c>
      <c r="J253" s="16">
        <v>35017</v>
      </c>
      <c r="K253" s="16">
        <v>694</v>
      </c>
      <c r="L253" s="16">
        <v>0</v>
      </c>
      <c r="M253" s="16">
        <v>34664</v>
      </c>
      <c r="N253" s="16">
        <v>0</v>
      </c>
      <c r="O253" s="16">
        <v>0</v>
      </c>
      <c r="P253" s="16">
        <v>35358</v>
      </c>
      <c r="Q253" s="16">
        <v>341</v>
      </c>
    </row>
    <row r="254" spans="1:17" x14ac:dyDescent="0.35">
      <c r="A254" s="16" t="s">
        <v>135</v>
      </c>
      <c r="B254" s="16">
        <v>23726</v>
      </c>
      <c r="C254" s="16">
        <v>7581</v>
      </c>
      <c r="D254" s="16">
        <v>592</v>
      </c>
      <c r="E254" s="16">
        <v>5979</v>
      </c>
      <c r="F254" s="16">
        <v>5416</v>
      </c>
      <c r="G254" s="16">
        <v>4158</v>
      </c>
      <c r="H254" s="16">
        <v>521</v>
      </c>
      <c r="I254" s="16">
        <v>2138</v>
      </c>
      <c r="J254" s="16">
        <v>26385</v>
      </c>
      <c r="K254" s="16">
        <v>2282</v>
      </c>
      <c r="L254" s="16">
        <v>0</v>
      </c>
      <c r="M254" s="16">
        <v>31686</v>
      </c>
      <c r="N254" s="16">
        <v>0</v>
      </c>
      <c r="O254" s="16">
        <v>0</v>
      </c>
      <c r="P254" s="16">
        <v>33968</v>
      </c>
      <c r="Q254" s="16">
        <v>7583</v>
      </c>
    </row>
    <row r="255" spans="1:17" x14ac:dyDescent="0.35">
      <c r="A255" s="16" t="s">
        <v>136</v>
      </c>
      <c r="B255" s="16">
        <v>20219</v>
      </c>
      <c r="C255" s="16">
        <v>7431</v>
      </c>
      <c r="D255" s="16">
        <v>614</v>
      </c>
      <c r="E255" s="16">
        <v>5448</v>
      </c>
      <c r="F255" s="16">
        <v>4283</v>
      </c>
      <c r="G255" s="16">
        <v>2443</v>
      </c>
      <c r="H255" s="16">
        <v>490</v>
      </c>
      <c r="I255" s="16">
        <v>2207</v>
      </c>
      <c r="J255" s="16">
        <v>22916</v>
      </c>
      <c r="K255" s="16">
        <v>4077</v>
      </c>
      <c r="L255" s="16">
        <v>0</v>
      </c>
      <c r="M255" s="16">
        <v>29026</v>
      </c>
      <c r="N255" s="16">
        <v>0</v>
      </c>
      <c r="O255" s="16">
        <v>0</v>
      </c>
      <c r="P255" s="16">
        <v>33103</v>
      </c>
      <c r="Q255" s="16">
        <v>10187</v>
      </c>
    </row>
    <row r="256" spans="1:17" x14ac:dyDescent="0.35">
      <c r="A256" s="16" t="s">
        <v>137</v>
      </c>
      <c r="B256" s="16">
        <v>34553</v>
      </c>
      <c r="C256" s="16">
        <v>12799</v>
      </c>
      <c r="D256" s="16">
        <v>5510</v>
      </c>
      <c r="E256" s="16">
        <v>6798</v>
      </c>
      <c r="F256" s="16">
        <v>7077</v>
      </c>
      <c r="G256" s="16">
        <v>2369</v>
      </c>
      <c r="H256" s="16">
        <v>535</v>
      </c>
      <c r="I256" s="16">
        <v>3269</v>
      </c>
      <c r="J256" s="16">
        <v>38357</v>
      </c>
      <c r="K256" s="16">
        <v>1027</v>
      </c>
      <c r="L256" s="16">
        <v>0</v>
      </c>
      <c r="M256" s="16">
        <v>30816</v>
      </c>
      <c r="N256" s="16">
        <v>0</v>
      </c>
      <c r="O256" s="16">
        <v>0</v>
      </c>
      <c r="P256" s="16">
        <v>31843</v>
      </c>
      <c r="Q256" s="16">
        <v>-6514</v>
      </c>
    </row>
    <row r="257" spans="1:17" x14ac:dyDescent="0.35">
      <c r="A257" s="16" t="s">
        <v>138</v>
      </c>
      <c r="B257" s="16">
        <v>25290</v>
      </c>
      <c r="C257" s="16">
        <v>9265</v>
      </c>
      <c r="D257" s="16">
        <v>712</v>
      </c>
      <c r="E257" s="16">
        <v>5125</v>
      </c>
      <c r="F257" s="16">
        <v>5817</v>
      </c>
      <c r="G257" s="16">
        <v>4371</v>
      </c>
      <c r="H257" s="16">
        <v>421</v>
      </c>
      <c r="I257" s="16">
        <v>1196</v>
      </c>
      <c r="J257" s="16">
        <v>26907</v>
      </c>
      <c r="K257" s="16">
        <v>815</v>
      </c>
      <c r="L257" s="16">
        <v>0</v>
      </c>
      <c r="M257" s="16">
        <v>30211</v>
      </c>
      <c r="N257" s="16">
        <v>0</v>
      </c>
      <c r="O257" s="16">
        <v>0</v>
      </c>
      <c r="P257" s="16">
        <v>31026</v>
      </c>
      <c r="Q257" s="16">
        <v>4119</v>
      </c>
    </row>
    <row r="258" spans="1:17" x14ac:dyDescent="0.35">
      <c r="A258" s="16" t="s">
        <v>139</v>
      </c>
      <c r="B258" s="16">
        <v>21794</v>
      </c>
      <c r="C258" s="16">
        <v>7928</v>
      </c>
      <c r="D258" s="16">
        <v>1137</v>
      </c>
      <c r="E258" s="16">
        <v>5481</v>
      </c>
      <c r="F258" s="16">
        <v>4153</v>
      </c>
      <c r="G258" s="16">
        <v>3095</v>
      </c>
      <c r="H258" s="16">
        <v>772</v>
      </c>
      <c r="I258" s="16">
        <v>2436</v>
      </c>
      <c r="J258" s="16">
        <v>25002</v>
      </c>
      <c r="K258" s="16">
        <v>2325</v>
      </c>
      <c r="L258" s="16">
        <v>0</v>
      </c>
      <c r="M258" s="16">
        <v>32469</v>
      </c>
      <c r="N258" s="16">
        <v>0</v>
      </c>
      <c r="O258" s="16">
        <v>0</v>
      </c>
      <c r="P258" s="16">
        <v>34794</v>
      </c>
      <c r="Q258" s="16">
        <v>9792</v>
      </c>
    </row>
    <row r="259" spans="1:17" x14ac:dyDescent="0.35">
      <c r="A259" s="16" t="s">
        <v>140</v>
      </c>
      <c r="B259" s="16">
        <v>31454</v>
      </c>
      <c r="C259" s="16">
        <v>8485</v>
      </c>
      <c r="D259" s="16">
        <v>6221</v>
      </c>
      <c r="E259" s="16">
        <v>5643</v>
      </c>
      <c r="F259" s="16">
        <v>7184</v>
      </c>
      <c r="G259" s="16">
        <v>3921</v>
      </c>
      <c r="H259" s="16">
        <v>533</v>
      </c>
      <c r="I259" s="16">
        <v>2510</v>
      </c>
      <c r="J259" s="16">
        <v>34497</v>
      </c>
      <c r="K259" s="16">
        <v>672</v>
      </c>
      <c r="L259" s="16">
        <v>0</v>
      </c>
      <c r="M259" s="16">
        <v>31792</v>
      </c>
      <c r="N259" s="16">
        <v>0</v>
      </c>
      <c r="O259" s="16">
        <v>0</v>
      </c>
      <c r="P259" s="16">
        <v>32464</v>
      </c>
      <c r="Q259" s="16">
        <v>-2033</v>
      </c>
    </row>
    <row r="260" spans="1:17" x14ac:dyDescent="0.35">
      <c r="A260" s="16" t="s">
        <v>141</v>
      </c>
      <c r="B260" s="16">
        <v>23461</v>
      </c>
      <c r="C260" s="16">
        <v>7621</v>
      </c>
      <c r="D260" s="16">
        <v>698</v>
      </c>
      <c r="E260" s="16">
        <v>5457</v>
      </c>
      <c r="F260" s="16">
        <v>5682</v>
      </c>
      <c r="G260" s="16">
        <v>4003</v>
      </c>
      <c r="H260" s="16">
        <v>534</v>
      </c>
      <c r="I260" s="16">
        <v>2021</v>
      </c>
      <c r="J260" s="16">
        <v>26016</v>
      </c>
      <c r="K260" s="16">
        <v>840</v>
      </c>
      <c r="L260" s="16">
        <v>0</v>
      </c>
      <c r="M260" s="16">
        <v>31008</v>
      </c>
      <c r="N260" s="16">
        <v>0</v>
      </c>
      <c r="O260" s="16">
        <v>0</v>
      </c>
      <c r="P260" s="16">
        <v>31848</v>
      </c>
      <c r="Q260" s="16">
        <v>5832</v>
      </c>
    </row>
    <row r="261" spans="1:17" x14ac:dyDescent="0.35">
      <c r="A261" s="16" t="s">
        <v>142</v>
      </c>
      <c r="B261" s="16">
        <v>23292</v>
      </c>
      <c r="C261" s="16">
        <v>8027</v>
      </c>
      <c r="D261" s="16">
        <v>1339</v>
      </c>
      <c r="E261" s="16">
        <v>5498</v>
      </c>
      <c r="F261" s="16">
        <v>5303</v>
      </c>
      <c r="G261" s="16">
        <v>3125</v>
      </c>
      <c r="H261" s="16">
        <v>669</v>
      </c>
      <c r="I261" s="16">
        <v>2663</v>
      </c>
      <c r="J261" s="16">
        <v>26624</v>
      </c>
      <c r="K261" s="16">
        <v>3815</v>
      </c>
      <c r="L261" s="16">
        <v>0</v>
      </c>
      <c r="M261" s="16">
        <v>36249</v>
      </c>
      <c r="N261" s="16">
        <v>0</v>
      </c>
      <c r="O261" s="16">
        <v>0</v>
      </c>
      <c r="P261" s="16">
        <v>40064</v>
      </c>
      <c r="Q261" s="16">
        <v>13440</v>
      </c>
    </row>
    <row r="262" spans="1:17" x14ac:dyDescent="0.35">
      <c r="A262" s="16" t="s">
        <v>143</v>
      </c>
      <c r="B262" s="16">
        <v>39465</v>
      </c>
      <c r="C262" s="16">
        <v>16269</v>
      </c>
      <c r="D262" s="16">
        <v>5544</v>
      </c>
      <c r="E262" s="16">
        <v>7281</v>
      </c>
      <c r="F262" s="16">
        <v>7469</v>
      </c>
      <c r="G262" s="16">
        <v>2902</v>
      </c>
      <c r="H262" s="16">
        <v>455</v>
      </c>
      <c r="I262" s="16">
        <v>5194</v>
      </c>
      <c r="J262" s="16">
        <v>45114</v>
      </c>
      <c r="K262" s="16">
        <v>1163</v>
      </c>
      <c r="L262" s="16">
        <v>0</v>
      </c>
      <c r="M262" s="16">
        <v>29304</v>
      </c>
      <c r="N262" s="16">
        <v>0</v>
      </c>
      <c r="O262" s="16">
        <v>0</v>
      </c>
      <c r="P262" s="16">
        <v>30467</v>
      </c>
      <c r="Q262" s="16">
        <v>-14647</v>
      </c>
    </row>
    <row r="263" spans="1:17" x14ac:dyDescent="0.35">
      <c r="A263" s="16" t="s">
        <v>144</v>
      </c>
      <c r="B263" s="16">
        <v>31859</v>
      </c>
      <c r="C263" s="16">
        <v>13991</v>
      </c>
      <c r="D263" s="16">
        <v>568</v>
      </c>
      <c r="E263" s="16">
        <v>6798</v>
      </c>
      <c r="F263" s="16">
        <v>6342</v>
      </c>
      <c r="G263" s="16">
        <v>4160</v>
      </c>
      <c r="H263" s="16">
        <v>488</v>
      </c>
      <c r="I263" s="16">
        <v>-2482</v>
      </c>
      <c r="J263" s="16">
        <v>29865</v>
      </c>
      <c r="K263" s="16">
        <v>871</v>
      </c>
      <c r="L263" s="16">
        <v>0</v>
      </c>
      <c r="M263" s="16">
        <v>30060</v>
      </c>
      <c r="N263" s="16">
        <v>0</v>
      </c>
      <c r="O263" s="16">
        <v>0</v>
      </c>
      <c r="P263" s="16">
        <v>30931</v>
      </c>
      <c r="Q263" s="16">
        <v>1066</v>
      </c>
    </row>
    <row r="264" spans="1:17" x14ac:dyDescent="0.35">
      <c r="A264" s="16" t="s">
        <v>145</v>
      </c>
      <c r="B264" s="16">
        <v>23434</v>
      </c>
      <c r="C264" s="16">
        <v>9773</v>
      </c>
      <c r="D264" s="16">
        <v>769</v>
      </c>
      <c r="E264" s="16">
        <v>6616</v>
      </c>
      <c r="F264" s="16">
        <v>3519</v>
      </c>
      <c r="G264" s="16">
        <v>2757</v>
      </c>
      <c r="H264" s="16">
        <v>1218</v>
      </c>
      <c r="I264" s="16">
        <v>2301</v>
      </c>
      <c r="J264" s="16">
        <v>26953</v>
      </c>
      <c r="K264" s="16">
        <v>2670</v>
      </c>
      <c r="L264" s="16">
        <v>0</v>
      </c>
      <c r="M264" s="16">
        <v>37834</v>
      </c>
      <c r="N264" s="16">
        <v>0</v>
      </c>
      <c r="O264" s="16">
        <v>0</v>
      </c>
      <c r="P264" s="16">
        <v>40504</v>
      </c>
      <c r="Q264" s="16">
        <v>13551</v>
      </c>
    </row>
    <row r="265" spans="1:17" x14ac:dyDescent="0.35">
      <c r="A265" s="16" t="s">
        <v>146</v>
      </c>
      <c r="B265" s="16">
        <v>35273</v>
      </c>
      <c r="C265" s="16">
        <v>10749</v>
      </c>
      <c r="D265" s="16">
        <v>5468</v>
      </c>
      <c r="E265" s="16">
        <v>7239</v>
      </c>
      <c r="F265" s="16">
        <v>8034</v>
      </c>
      <c r="G265" s="16">
        <v>3783</v>
      </c>
      <c r="H265" s="16">
        <v>454</v>
      </c>
      <c r="I265" s="16">
        <v>1557</v>
      </c>
      <c r="J265" s="16">
        <v>37284</v>
      </c>
      <c r="K265" s="16">
        <v>756</v>
      </c>
      <c r="L265" s="16">
        <v>0</v>
      </c>
      <c r="M265" s="16">
        <v>34348</v>
      </c>
      <c r="N265" s="16">
        <v>0</v>
      </c>
      <c r="O265" s="16">
        <v>0</v>
      </c>
      <c r="P265" s="16">
        <v>35104</v>
      </c>
      <c r="Q265" s="16">
        <v>-2180</v>
      </c>
    </row>
    <row r="266" spans="1:17" x14ac:dyDescent="0.35">
      <c r="A266" s="16" t="s">
        <v>147</v>
      </c>
      <c r="B266" s="16">
        <v>24190</v>
      </c>
      <c r="C266" s="16">
        <v>7860</v>
      </c>
      <c r="D266" s="16">
        <v>623</v>
      </c>
      <c r="E266" s="16">
        <v>6627</v>
      </c>
      <c r="F266" s="16">
        <v>5654</v>
      </c>
      <c r="G266" s="16">
        <v>3426</v>
      </c>
      <c r="H266" s="16">
        <v>471</v>
      </c>
      <c r="I266" s="16">
        <v>1638</v>
      </c>
      <c r="J266" s="16">
        <v>26299</v>
      </c>
      <c r="K266" s="16">
        <v>768</v>
      </c>
      <c r="L266" s="16">
        <v>0</v>
      </c>
      <c r="M266" s="16">
        <v>30848</v>
      </c>
      <c r="N266" s="16">
        <v>0</v>
      </c>
      <c r="O266" s="16">
        <v>0</v>
      </c>
      <c r="P266" s="16">
        <v>31616</v>
      </c>
      <c r="Q266" s="16">
        <v>5317</v>
      </c>
    </row>
    <row r="267" spans="1:17" x14ac:dyDescent="0.35">
      <c r="A267" s="16" t="s">
        <v>148</v>
      </c>
      <c r="B267" s="16">
        <v>22566</v>
      </c>
      <c r="C267" s="16">
        <v>7664</v>
      </c>
      <c r="D267" s="16">
        <v>1097</v>
      </c>
      <c r="E267" s="16">
        <v>6735</v>
      </c>
      <c r="F267" s="16">
        <v>4351</v>
      </c>
      <c r="G267" s="16">
        <v>2719</v>
      </c>
      <c r="H267" s="16">
        <v>621</v>
      </c>
      <c r="I267" s="16">
        <v>2596</v>
      </c>
      <c r="J267" s="16">
        <v>25783</v>
      </c>
      <c r="K267" s="16">
        <v>3616</v>
      </c>
      <c r="L267" s="16">
        <v>0</v>
      </c>
      <c r="M267" s="16">
        <v>32925</v>
      </c>
      <c r="N267" s="16">
        <v>0</v>
      </c>
      <c r="O267" s="16">
        <v>0</v>
      </c>
      <c r="P267" s="16">
        <v>36541</v>
      </c>
      <c r="Q267" s="16">
        <v>10758</v>
      </c>
    </row>
    <row r="268" spans="1:17" x14ac:dyDescent="0.35">
      <c r="A268" s="16" t="s">
        <v>149</v>
      </c>
      <c r="B268" s="16">
        <v>36898</v>
      </c>
      <c r="C268" s="16">
        <v>13367</v>
      </c>
      <c r="D268" s="16">
        <v>6036</v>
      </c>
      <c r="E268" s="16">
        <v>7076</v>
      </c>
      <c r="F268" s="16">
        <v>7425</v>
      </c>
      <c r="G268" s="16">
        <v>2994</v>
      </c>
      <c r="H268" s="16">
        <v>410</v>
      </c>
      <c r="I268" s="16">
        <v>3949</v>
      </c>
      <c r="J268" s="16">
        <v>41257</v>
      </c>
      <c r="K268" s="16">
        <v>1224</v>
      </c>
      <c r="L268" s="16">
        <v>0</v>
      </c>
      <c r="M268" s="16">
        <v>32571</v>
      </c>
      <c r="N268" s="16">
        <v>0</v>
      </c>
      <c r="O268" s="16">
        <v>0</v>
      </c>
      <c r="P268" s="16">
        <v>33795</v>
      </c>
      <c r="Q268" s="16">
        <v>-7462</v>
      </c>
    </row>
    <row r="269" spans="1:17" x14ac:dyDescent="0.35">
      <c r="A269" s="16" t="s">
        <v>150</v>
      </c>
      <c r="B269" s="16">
        <v>27841</v>
      </c>
      <c r="C269" s="16">
        <v>10539</v>
      </c>
      <c r="D269" s="16">
        <v>693</v>
      </c>
      <c r="E269" s="16">
        <v>5798</v>
      </c>
      <c r="F269" s="16">
        <v>6215</v>
      </c>
      <c r="G269" s="16">
        <v>4596</v>
      </c>
      <c r="H269" s="16">
        <v>439</v>
      </c>
      <c r="I269" s="16">
        <v>933</v>
      </c>
      <c r="J269" s="16">
        <v>29213</v>
      </c>
      <c r="K269" s="16">
        <v>883</v>
      </c>
      <c r="L269" s="16">
        <v>0</v>
      </c>
      <c r="M269" s="16">
        <v>31448</v>
      </c>
      <c r="N269" s="16">
        <v>0</v>
      </c>
      <c r="O269" s="16">
        <v>0</v>
      </c>
      <c r="P269" s="16">
        <v>32331</v>
      </c>
      <c r="Q269" s="16">
        <v>3118</v>
      </c>
    </row>
    <row r="270" spans="1:17" x14ac:dyDescent="0.35">
      <c r="A270" s="16" t="s">
        <v>151</v>
      </c>
      <c r="B270" s="16">
        <v>22934</v>
      </c>
      <c r="C270" s="16">
        <v>8713</v>
      </c>
      <c r="D270" s="16">
        <v>1413</v>
      </c>
      <c r="E270" s="16">
        <v>5711</v>
      </c>
      <c r="F270" s="16">
        <v>4067</v>
      </c>
      <c r="G270" s="16">
        <v>3030</v>
      </c>
      <c r="H270" s="16">
        <v>700</v>
      </c>
      <c r="I270" s="16">
        <v>2592</v>
      </c>
      <c r="J270" s="16">
        <v>26226</v>
      </c>
      <c r="K270" s="16">
        <v>3085</v>
      </c>
      <c r="L270" s="16">
        <v>0</v>
      </c>
      <c r="M270" s="16">
        <v>34405</v>
      </c>
      <c r="N270" s="16">
        <v>0</v>
      </c>
      <c r="O270" s="16">
        <v>0</v>
      </c>
      <c r="P270" s="16">
        <v>37490</v>
      </c>
      <c r="Q270" s="16">
        <v>11264</v>
      </c>
    </row>
    <row r="271" spans="1:17" x14ac:dyDescent="0.35">
      <c r="A271" s="16" t="s">
        <v>152</v>
      </c>
      <c r="B271" s="16">
        <v>32768</v>
      </c>
      <c r="C271" s="16">
        <v>9337</v>
      </c>
      <c r="D271" s="16">
        <v>6701</v>
      </c>
      <c r="E271" s="16">
        <v>5348</v>
      </c>
      <c r="F271" s="16">
        <v>7476</v>
      </c>
      <c r="G271" s="16">
        <v>3906</v>
      </c>
      <c r="H271" s="16">
        <v>476</v>
      </c>
      <c r="I271" s="16">
        <v>2081</v>
      </c>
      <c r="J271" s="16">
        <v>35325</v>
      </c>
      <c r="K271" s="16">
        <v>1149</v>
      </c>
      <c r="L271" s="16">
        <v>0</v>
      </c>
      <c r="M271" s="16">
        <v>31896</v>
      </c>
      <c r="N271" s="16">
        <v>0</v>
      </c>
      <c r="O271" s="16">
        <v>0</v>
      </c>
      <c r="P271" s="16">
        <v>33045</v>
      </c>
      <c r="Q271" s="16">
        <v>-2280</v>
      </c>
    </row>
    <row r="272" spans="1:17" x14ac:dyDescent="0.35">
      <c r="A272" s="16" t="s">
        <v>153</v>
      </c>
      <c r="B272" s="16">
        <v>25467</v>
      </c>
      <c r="C272" s="16">
        <v>8746</v>
      </c>
      <c r="D272" s="16">
        <v>783</v>
      </c>
      <c r="E272" s="16">
        <v>5702</v>
      </c>
      <c r="F272" s="16">
        <v>6347</v>
      </c>
      <c r="G272" s="16">
        <v>3889</v>
      </c>
      <c r="H272" s="16">
        <v>599</v>
      </c>
      <c r="I272" s="16">
        <v>2228</v>
      </c>
      <c r="J272" s="16">
        <v>28294</v>
      </c>
      <c r="K272" s="16">
        <v>957</v>
      </c>
      <c r="L272" s="16">
        <v>0</v>
      </c>
      <c r="M272" s="16">
        <v>36409</v>
      </c>
      <c r="N272" s="16">
        <v>0</v>
      </c>
      <c r="O272" s="16">
        <v>0</v>
      </c>
      <c r="P272" s="16">
        <v>37366</v>
      </c>
      <c r="Q272" s="16">
        <v>9072</v>
      </c>
    </row>
    <row r="273" spans="1:17" x14ac:dyDescent="0.35">
      <c r="A273" s="16" t="s">
        <v>154</v>
      </c>
      <c r="B273" s="16">
        <v>24819</v>
      </c>
      <c r="C273" s="16">
        <v>8901</v>
      </c>
      <c r="D273" s="16">
        <v>1841</v>
      </c>
      <c r="E273" s="16">
        <v>6095</v>
      </c>
      <c r="F273" s="16">
        <v>5008</v>
      </c>
      <c r="G273" s="16">
        <v>2974</v>
      </c>
      <c r="H273" s="16">
        <v>524</v>
      </c>
      <c r="I273" s="16">
        <v>2550</v>
      </c>
      <c r="J273" s="16">
        <v>27893</v>
      </c>
      <c r="K273" s="16">
        <v>3885</v>
      </c>
      <c r="L273" s="16">
        <v>0</v>
      </c>
      <c r="M273" s="16">
        <v>38583</v>
      </c>
      <c r="N273" s="16">
        <v>0</v>
      </c>
      <c r="O273" s="16">
        <v>0</v>
      </c>
      <c r="P273" s="16">
        <v>42468</v>
      </c>
      <c r="Q273" s="16">
        <v>14575</v>
      </c>
    </row>
    <row r="274" spans="1:17" x14ac:dyDescent="0.35">
      <c r="A274" s="16" t="s">
        <v>155</v>
      </c>
      <c r="B274" s="16">
        <v>43264</v>
      </c>
      <c r="C274" s="16">
        <v>19079</v>
      </c>
      <c r="D274" s="16">
        <v>7131</v>
      </c>
      <c r="E274" s="16">
        <v>7657</v>
      </c>
      <c r="F274" s="16">
        <v>7672</v>
      </c>
      <c r="G274" s="16">
        <v>1725</v>
      </c>
      <c r="H274" s="16">
        <v>473</v>
      </c>
      <c r="I274" s="16">
        <v>5172</v>
      </c>
      <c r="J274" s="16">
        <v>48909</v>
      </c>
      <c r="K274" s="16">
        <v>1362</v>
      </c>
      <c r="L274" s="16">
        <v>0</v>
      </c>
      <c r="M274" s="16">
        <v>30278</v>
      </c>
      <c r="N274" s="16">
        <v>0</v>
      </c>
      <c r="O274" s="16">
        <v>0</v>
      </c>
      <c r="P274" s="16">
        <v>31640</v>
      </c>
      <c r="Q274" s="16">
        <v>-17269</v>
      </c>
    </row>
    <row r="275" spans="1:17" x14ac:dyDescent="0.35">
      <c r="A275" s="16" t="s">
        <v>156</v>
      </c>
      <c r="B275" s="16">
        <v>34159</v>
      </c>
      <c r="C275" s="16">
        <v>14113</v>
      </c>
      <c r="D275" s="16">
        <v>1235</v>
      </c>
      <c r="E275" s="16">
        <v>7179</v>
      </c>
      <c r="F275" s="16">
        <v>5888</v>
      </c>
      <c r="G275" s="16">
        <v>5744</v>
      </c>
      <c r="H275" s="16">
        <v>454</v>
      </c>
      <c r="I275" s="16">
        <v>-1818</v>
      </c>
      <c r="J275" s="16">
        <v>32795</v>
      </c>
      <c r="K275" s="16">
        <v>984</v>
      </c>
      <c r="L275" s="16">
        <v>0</v>
      </c>
      <c r="M275" s="16">
        <v>32637</v>
      </c>
      <c r="N275" s="16">
        <v>0</v>
      </c>
      <c r="O275" s="16">
        <v>0</v>
      </c>
      <c r="P275" s="16">
        <v>33621</v>
      </c>
      <c r="Q275" s="16">
        <v>826</v>
      </c>
    </row>
    <row r="276" spans="1:17" x14ac:dyDescent="0.35">
      <c r="A276" s="16" t="s">
        <v>157</v>
      </c>
      <c r="B276" s="16">
        <v>25738</v>
      </c>
      <c r="C276" s="16">
        <v>10507</v>
      </c>
      <c r="D276" s="16">
        <v>1001</v>
      </c>
      <c r="E276" s="16">
        <v>6931</v>
      </c>
      <c r="F276" s="16">
        <v>4889</v>
      </c>
      <c r="G276" s="16">
        <v>2410</v>
      </c>
      <c r="H276" s="16">
        <v>1012</v>
      </c>
      <c r="I276" s="16">
        <v>1596</v>
      </c>
      <c r="J276" s="16">
        <v>28346</v>
      </c>
      <c r="K276" s="16">
        <v>3141</v>
      </c>
      <c r="L276" s="16">
        <v>0</v>
      </c>
      <c r="M276" s="16">
        <v>36920</v>
      </c>
      <c r="N276" s="16">
        <v>0</v>
      </c>
      <c r="O276" s="16">
        <v>0</v>
      </c>
      <c r="P276" s="16">
        <v>40061</v>
      </c>
      <c r="Q276" s="16">
        <v>11715</v>
      </c>
    </row>
    <row r="277" spans="1:17" x14ac:dyDescent="0.35">
      <c r="A277" s="16" t="s">
        <v>158</v>
      </c>
      <c r="B277" s="16">
        <v>36993</v>
      </c>
      <c r="C277" s="16">
        <v>12231</v>
      </c>
      <c r="D277" s="16">
        <v>5971</v>
      </c>
      <c r="E277" s="16">
        <v>7545</v>
      </c>
      <c r="F277" s="16">
        <v>7369</v>
      </c>
      <c r="G277" s="16">
        <v>3877</v>
      </c>
      <c r="H277" s="16">
        <v>451</v>
      </c>
      <c r="I277" s="16">
        <v>2171</v>
      </c>
      <c r="J277" s="16">
        <v>39615</v>
      </c>
      <c r="K277" s="16">
        <v>692</v>
      </c>
      <c r="L277" s="16">
        <v>0</v>
      </c>
      <c r="M277" s="16">
        <v>37452</v>
      </c>
      <c r="N277" s="16">
        <v>0</v>
      </c>
      <c r="O277" s="16">
        <v>0</v>
      </c>
      <c r="P277" s="16">
        <v>38144</v>
      </c>
      <c r="Q277" s="16">
        <v>-1471</v>
      </c>
    </row>
    <row r="278" spans="1:17" x14ac:dyDescent="0.35">
      <c r="A278" s="16" t="s">
        <v>159</v>
      </c>
      <c r="B278" s="16">
        <v>25319</v>
      </c>
      <c r="C278" s="16">
        <v>9159</v>
      </c>
      <c r="D278" s="16">
        <v>742</v>
      </c>
      <c r="E278" s="16">
        <v>6647</v>
      </c>
      <c r="F278" s="16">
        <v>5537</v>
      </c>
      <c r="G278" s="16">
        <v>3234</v>
      </c>
      <c r="H278" s="16">
        <v>545</v>
      </c>
      <c r="I278" s="16">
        <v>2090</v>
      </c>
      <c r="J278" s="16">
        <v>27954</v>
      </c>
      <c r="K278" s="16">
        <v>682</v>
      </c>
      <c r="L278" s="16">
        <v>0</v>
      </c>
      <c r="M278" s="16">
        <v>34809</v>
      </c>
      <c r="N278" s="16">
        <v>0</v>
      </c>
      <c r="O278" s="16">
        <v>0</v>
      </c>
      <c r="P278" s="16">
        <v>35491</v>
      </c>
      <c r="Q278" s="16">
        <v>7537</v>
      </c>
    </row>
    <row r="279" spans="1:17" x14ac:dyDescent="0.35">
      <c r="A279" s="16" t="s">
        <v>160</v>
      </c>
      <c r="B279" s="16">
        <v>23962</v>
      </c>
      <c r="C279" s="16">
        <v>8621</v>
      </c>
      <c r="D279" s="16">
        <v>1174</v>
      </c>
      <c r="E279" s="16">
        <v>6749</v>
      </c>
      <c r="F279" s="16">
        <v>4436</v>
      </c>
      <c r="G279" s="16">
        <v>2982</v>
      </c>
      <c r="H279" s="16">
        <v>473</v>
      </c>
      <c r="I279" s="16">
        <v>2331</v>
      </c>
      <c r="J279" s="16">
        <v>26766</v>
      </c>
      <c r="K279" s="16">
        <v>4194</v>
      </c>
      <c r="L279" s="16">
        <v>0</v>
      </c>
      <c r="M279" s="16">
        <v>33468</v>
      </c>
      <c r="N279" s="16">
        <v>0</v>
      </c>
      <c r="O279" s="16">
        <v>0</v>
      </c>
      <c r="P279" s="16">
        <v>37662</v>
      </c>
      <c r="Q279" s="16">
        <v>10896</v>
      </c>
    </row>
    <row r="280" spans="1:17" x14ac:dyDescent="0.35">
      <c r="A280" s="16" t="s">
        <v>161</v>
      </c>
      <c r="B280" s="16">
        <v>39489</v>
      </c>
      <c r="C280" s="16">
        <v>13519</v>
      </c>
      <c r="D280" s="16">
        <v>7305</v>
      </c>
      <c r="E280" s="16">
        <v>8362</v>
      </c>
      <c r="F280" s="16">
        <v>7463</v>
      </c>
      <c r="G280" s="16">
        <v>2840</v>
      </c>
      <c r="H280" s="16">
        <v>417</v>
      </c>
      <c r="I280" s="16">
        <v>3954</v>
      </c>
      <c r="J280" s="16">
        <v>43860</v>
      </c>
      <c r="K280" s="16">
        <v>1446</v>
      </c>
      <c r="L280" s="16">
        <v>0</v>
      </c>
      <c r="M280" s="16">
        <v>32782</v>
      </c>
      <c r="N280" s="16">
        <v>0</v>
      </c>
      <c r="O280" s="16">
        <v>0</v>
      </c>
      <c r="P280" s="16">
        <v>34228</v>
      </c>
      <c r="Q280" s="16">
        <v>-9632</v>
      </c>
    </row>
    <row r="281" spans="1:17" x14ac:dyDescent="0.35">
      <c r="A281" s="16" t="s">
        <v>162</v>
      </c>
      <c r="B281" s="16">
        <v>30115</v>
      </c>
      <c r="C281" s="16">
        <v>11288</v>
      </c>
      <c r="D281" s="16">
        <v>944</v>
      </c>
      <c r="E281" s="16">
        <v>7015</v>
      </c>
      <c r="F281" s="16">
        <v>6251</v>
      </c>
      <c r="G281" s="16">
        <v>4617</v>
      </c>
      <c r="H281" s="16">
        <v>471</v>
      </c>
      <c r="I281" s="16">
        <v>1081</v>
      </c>
      <c r="J281" s="16">
        <v>31667</v>
      </c>
      <c r="K281" s="16">
        <v>963</v>
      </c>
      <c r="L281" s="16">
        <v>0</v>
      </c>
      <c r="M281" s="16">
        <v>35999</v>
      </c>
      <c r="N281" s="16">
        <v>0</v>
      </c>
      <c r="O281" s="16">
        <v>0</v>
      </c>
      <c r="P281" s="16">
        <v>36962</v>
      </c>
      <c r="Q281" s="16">
        <v>5295</v>
      </c>
    </row>
    <row r="282" spans="1:17" x14ac:dyDescent="0.35">
      <c r="A282" s="16" t="s">
        <v>163</v>
      </c>
      <c r="B282" s="16">
        <v>24920</v>
      </c>
      <c r="C282" s="16">
        <v>8407</v>
      </c>
      <c r="D282" s="16">
        <v>1636</v>
      </c>
      <c r="E282" s="16">
        <v>6630</v>
      </c>
      <c r="F282" s="16">
        <v>4474</v>
      </c>
      <c r="G282" s="16">
        <v>3773</v>
      </c>
      <c r="H282" s="16">
        <v>723</v>
      </c>
      <c r="I282" s="16">
        <v>2395</v>
      </c>
      <c r="J282" s="16">
        <v>28038</v>
      </c>
      <c r="K282" s="16">
        <v>3427</v>
      </c>
      <c r="L282" s="16">
        <v>0</v>
      </c>
      <c r="M282" s="16">
        <v>36434</v>
      </c>
      <c r="N282" s="16">
        <v>0</v>
      </c>
      <c r="O282" s="16">
        <v>0</v>
      </c>
      <c r="P282" s="16">
        <v>39861</v>
      </c>
      <c r="Q282" s="16">
        <v>11823</v>
      </c>
    </row>
    <row r="283" spans="1:17" x14ac:dyDescent="0.35">
      <c r="A283" s="16" t="s">
        <v>164</v>
      </c>
      <c r="B283" s="16">
        <v>36028</v>
      </c>
      <c r="C283" s="16">
        <v>10012</v>
      </c>
      <c r="D283" s="16">
        <v>8254</v>
      </c>
      <c r="E283" s="16">
        <v>6504</v>
      </c>
      <c r="F283" s="16">
        <v>7714</v>
      </c>
      <c r="G283" s="16">
        <v>3544</v>
      </c>
      <c r="H283" s="16">
        <v>464</v>
      </c>
      <c r="I283" s="16">
        <v>2597</v>
      </c>
      <c r="J283" s="16">
        <v>39089</v>
      </c>
      <c r="K283" s="16">
        <v>475</v>
      </c>
      <c r="L283" s="16">
        <v>0</v>
      </c>
      <c r="M283" s="16">
        <v>32774</v>
      </c>
      <c r="N283" s="16">
        <v>0</v>
      </c>
      <c r="O283" s="16">
        <v>0</v>
      </c>
      <c r="P283" s="16">
        <v>33249</v>
      </c>
      <c r="Q283" s="16">
        <v>-5840</v>
      </c>
    </row>
    <row r="284" spans="1:17" x14ac:dyDescent="0.35">
      <c r="A284" s="16" t="s">
        <v>165</v>
      </c>
      <c r="B284" s="16">
        <v>26537</v>
      </c>
      <c r="C284" s="16">
        <v>8866</v>
      </c>
      <c r="D284" s="16">
        <v>936</v>
      </c>
      <c r="E284" s="16">
        <v>6028</v>
      </c>
      <c r="F284" s="16">
        <v>6193</v>
      </c>
      <c r="G284" s="16">
        <v>4514</v>
      </c>
      <c r="H284" s="16">
        <v>575</v>
      </c>
      <c r="I284" s="16">
        <v>2297</v>
      </c>
      <c r="J284" s="16">
        <v>29409</v>
      </c>
      <c r="K284" s="16">
        <v>758</v>
      </c>
      <c r="L284" s="16">
        <v>0</v>
      </c>
      <c r="M284" s="16">
        <v>38172</v>
      </c>
      <c r="N284" s="16">
        <v>0</v>
      </c>
      <c r="O284" s="16">
        <v>0</v>
      </c>
      <c r="P284" s="16">
        <v>38930</v>
      </c>
      <c r="Q284" s="16">
        <v>9521</v>
      </c>
    </row>
    <row r="285" spans="1:17" x14ac:dyDescent="0.35">
      <c r="A285" s="16" t="s">
        <v>166</v>
      </c>
      <c r="B285" s="16">
        <v>26043</v>
      </c>
      <c r="C285" s="16">
        <v>9411</v>
      </c>
      <c r="D285" s="16">
        <v>1953</v>
      </c>
      <c r="E285" s="16">
        <v>6365</v>
      </c>
      <c r="F285" s="16">
        <v>5126</v>
      </c>
      <c r="G285" s="16">
        <v>3188</v>
      </c>
      <c r="H285" s="16">
        <v>491</v>
      </c>
      <c r="I285" s="16">
        <v>2475</v>
      </c>
      <c r="J285" s="16">
        <v>29009</v>
      </c>
      <c r="K285" s="16">
        <v>4310</v>
      </c>
      <c r="L285" s="16">
        <v>0</v>
      </c>
      <c r="M285" s="16">
        <v>39296</v>
      </c>
      <c r="N285" s="16">
        <v>0</v>
      </c>
      <c r="O285" s="16">
        <v>0</v>
      </c>
      <c r="P285" s="16">
        <v>43606</v>
      </c>
      <c r="Q285" s="16">
        <v>14597</v>
      </c>
    </row>
    <row r="286" spans="1:17" x14ac:dyDescent="0.35">
      <c r="A286" s="16" t="s">
        <v>167</v>
      </c>
      <c r="B286" s="16">
        <v>50112</v>
      </c>
      <c r="C286" s="16">
        <v>20637</v>
      </c>
      <c r="D286" s="16">
        <v>10786</v>
      </c>
      <c r="E286" s="16">
        <v>8190</v>
      </c>
      <c r="F286" s="16">
        <v>7944</v>
      </c>
      <c r="G286" s="16">
        <v>2555</v>
      </c>
      <c r="H286" s="16">
        <v>492</v>
      </c>
      <c r="I286" s="16">
        <v>5452</v>
      </c>
      <c r="J286" s="16">
        <v>56056</v>
      </c>
      <c r="K286" s="16">
        <v>1424</v>
      </c>
      <c r="L286" s="16">
        <v>0</v>
      </c>
      <c r="M286" s="16">
        <v>31993</v>
      </c>
      <c r="N286" s="16">
        <v>0</v>
      </c>
      <c r="O286" s="16">
        <v>0</v>
      </c>
      <c r="P286" s="16">
        <v>33417</v>
      </c>
      <c r="Q286" s="16">
        <v>-22639</v>
      </c>
    </row>
    <row r="287" spans="1:17" x14ac:dyDescent="0.35">
      <c r="A287" s="16" t="s">
        <v>168</v>
      </c>
      <c r="B287" s="16">
        <v>34768</v>
      </c>
      <c r="C287" s="16">
        <v>14663</v>
      </c>
      <c r="D287" s="16">
        <v>1252</v>
      </c>
      <c r="E287" s="16">
        <v>7642</v>
      </c>
      <c r="F287" s="16">
        <v>6152</v>
      </c>
      <c r="G287" s="16">
        <v>5059</v>
      </c>
      <c r="H287" s="16">
        <v>392</v>
      </c>
      <c r="I287" s="16">
        <v>-1430</v>
      </c>
      <c r="J287" s="16">
        <v>33730</v>
      </c>
      <c r="K287" s="16">
        <v>1046</v>
      </c>
      <c r="L287" s="16">
        <v>-347</v>
      </c>
      <c r="M287" s="16">
        <v>35323</v>
      </c>
      <c r="N287" s="16">
        <v>0</v>
      </c>
      <c r="O287" s="16">
        <v>0</v>
      </c>
      <c r="P287" s="16">
        <v>36022</v>
      </c>
      <c r="Q287" s="16">
        <v>2292</v>
      </c>
    </row>
    <row r="288" spans="1:17" x14ac:dyDescent="0.35">
      <c r="A288" s="16" t="s">
        <v>169</v>
      </c>
      <c r="B288" s="16">
        <v>27781</v>
      </c>
      <c r="C288" s="16">
        <v>11142</v>
      </c>
      <c r="D288" s="16">
        <v>1356</v>
      </c>
      <c r="E288" s="16">
        <v>7845</v>
      </c>
      <c r="F288" s="16">
        <v>4197</v>
      </c>
      <c r="G288" s="16">
        <v>3241</v>
      </c>
      <c r="H288" s="16">
        <v>899</v>
      </c>
      <c r="I288" s="16">
        <v>1609</v>
      </c>
      <c r="J288" s="16">
        <v>30289</v>
      </c>
      <c r="K288" s="16">
        <v>3704</v>
      </c>
      <c r="L288" s="16">
        <v>0</v>
      </c>
      <c r="M288" s="16">
        <v>40114</v>
      </c>
      <c r="N288" s="16">
        <v>0</v>
      </c>
      <c r="O288" s="16">
        <v>0</v>
      </c>
      <c r="P288" s="16">
        <v>43818</v>
      </c>
      <c r="Q288" s="16">
        <v>13529</v>
      </c>
    </row>
    <row r="289" spans="1:17" x14ac:dyDescent="0.35">
      <c r="A289" s="16" t="s">
        <v>170</v>
      </c>
      <c r="B289" s="16">
        <v>38957</v>
      </c>
      <c r="C289" s="16">
        <v>13206</v>
      </c>
      <c r="D289" s="16">
        <v>5648</v>
      </c>
      <c r="E289" s="16">
        <v>7977</v>
      </c>
      <c r="F289" s="16">
        <v>7711</v>
      </c>
      <c r="G289" s="16">
        <v>4415</v>
      </c>
      <c r="H289" s="16">
        <v>460</v>
      </c>
      <c r="I289" s="16">
        <v>1715</v>
      </c>
      <c r="J289" s="16">
        <v>41132</v>
      </c>
      <c r="K289" s="16">
        <v>554</v>
      </c>
      <c r="L289" s="16">
        <v>0</v>
      </c>
      <c r="M289" s="16">
        <v>42395</v>
      </c>
      <c r="N289" s="16">
        <v>0</v>
      </c>
      <c r="O289" s="16">
        <v>0</v>
      </c>
      <c r="P289" s="16">
        <v>42949</v>
      </c>
      <c r="Q289" s="16">
        <v>1817</v>
      </c>
    </row>
    <row r="290" spans="1:17" x14ac:dyDescent="0.35">
      <c r="A290" s="16" t="s">
        <v>171</v>
      </c>
      <c r="B290" s="16">
        <v>26328</v>
      </c>
      <c r="C290" s="16">
        <v>9757</v>
      </c>
      <c r="D290" s="16">
        <v>1183</v>
      </c>
      <c r="E290" s="16">
        <v>6617</v>
      </c>
      <c r="F290" s="16">
        <v>5516</v>
      </c>
      <c r="G290" s="16">
        <v>3255</v>
      </c>
      <c r="H290" s="16">
        <v>548</v>
      </c>
      <c r="I290" s="16">
        <v>2434</v>
      </c>
      <c r="J290" s="16">
        <v>29310</v>
      </c>
      <c r="K290" s="16">
        <v>647</v>
      </c>
      <c r="L290" s="16">
        <v>0</v>
      </c>
      <c r="M290" s="16">
        <v>38005</v>
      </c>
      <c r="N290" s="16">
        <v>0</v>
      </c>
      <c r="O290" s="16">
        <v>0</v>
      </c>
      <c r="P290" s="16">
        <v>38652</v>
      </c>
      <c r="Q290" s="16">
        <v>9342</v>
      </c>
    </row>
    <row r="291" spans="1:17" x14ac:dyDescent="0.35">
      <c r="A291" s="16" t="s">
        <v>172</v>
      </c>
      <c r="B291" s="16">
        <v>25939</v>
      </c>
      <c r="C291" s="16">
        <v>8737</v>
      </c>
      <c r="D291" s="16">
        <v>1181</v>
      </c>
      <c r="E291" s="16">
        <v>7617</v>
      </c>
      <c r="F291" s="16">
        <v>4794</v>
      </c>
      <c r="G291" s="16">
        <v>3610</v>
      </c>
      <c r="H291" s="16">
        <v>489</v>
      </c>
      <c r="I291" s="16">
        <v>2310</v>
      </c>
      <c r="J291" s="16">
        <v>28738</v>
      </c>
      <c r="K291" s="16">
        <v>4097</v>
      </c>
      <c r="L291" s="16">
        <v>0</v>
      </c>
      <c r="M291" s="16">
        <v>37034</v>
      </c>
      <c r="N291" s="16">
        <v>0</v>
      </c>
      <c r="O291" s="16">
        <v>0</v>
      </c>
      <c r="P291" s="16">
        <v>41131</v>
      </c>
      <c r="Q291" s="16">
        <v>12393</v>
      </c>
    </row>
    <row r="292" spans="1:17" x14ac:dyDescent="0.35">
      <c r="A292" s="16" t="s">
        <v>173</v>
      </c>
      <c r="B292" s="16">
        <v>42566</v>
      </c>
      <c r="C292" s="16">
        <v>15446</v>
      </c>
      <c r="D292" s="16">
        <v>9914</v>
      </c>
      <c r="E292" s="16">
        <v>7222</v>
      </c>
      <c r="F292" s="16">
        <v>7976</v>
      </c>
      <c r="G292" s="16">
        <v>2008</v>
      </c>
      <c r="H292" s="16">
        <v>453</v>
      </c>
      <c r="I292" s="16">
        <v>4777</v>
      </c>
      <c r="J292" s="16">
        <v>47796</v>
      </c>
      <c r="K292" s="16">
        <v>3650</v>
      </c>
      <c r="L292" s="16">
        <v>0</v>
      </c>
      <c r="M292" s="16">
        <v>34066</v>
      </c>
      <c r="N292" s="16">
        <v>0</v>
      </c>
      <c r="O292" s="16">
        <v>0</v>
      </c>
      <c r="P292" s="16">
        <v>37716</v>
      </c>
      <c r="Q292" s="16">
        <v>-10080</v>
      </c>
    </row>
    <row r="293" spans="1:17" x14ac:dyDescent="0.35">
      <c r="A293" s="16" t="s">
        <v>174</v>
      </c>
      <c r="B293" s="16">
        <v>31726</v>
      </c>
      <c r="C293" s="16">
        <v>11727</v>
      </c>
      <c r="D293" s="16">
        <v>1321</v>
      </c>
      <c r="E293" s="16">
        <v>7181</v>
      </c>
      <c r="F293" s="16">
        <v>6380</v>
      </c>
      <c r="G293" s="16">
        <v>5117</v>
      </c>
      <c r="H293" s="16">
        <v>434</v>
      </c>
      <c r="I293" s="16">
        <v>984</v>
      </c>
      <c r="J293" s="16">
        <v>33144</v>
      </c>
      <c r="K293" s="16">
        <v>986</v>
      </c>
      <c r="L293" s="16">
        <v>0</v>
      </c>
      <c r="M293" s="16">
        <v>35737</v>
      </c>
      <c r="N293" s="16">
        <v>0</v>
      </c>
      <c r="O293" s="16">
        <v>0</v>
      </c>
      <c r="P293" s="16">
        <v>36723</v>
      </c>
      <c r="Q293" s="16">
        <v>3579</v>
      </c>
    </row>
    <row r="294" spans="1:17" x14ac:dyDescent="0.35">
      <c r="A294" s="16" t="s">
        <v>175</v>
      </c>
      <c r="B294" s="16">
        <v>26372</v>
      </c>
      <c r="C294" s="16">
        <v>9875</v>
      </c>
      <c r="D294" s="16">
        <v>1852</v>
      </c>
      <c r="E294" s="16">
        <v>6395</v>
      </c>
      <c r="F294" s="16">
        <v>4375</v>
      </c>
      <c r="G294" s="16">
        <v>3875</v>
      </c>
      <c r="H294" s="16">
        <v>541</v>
      </c>
      <c r="I294" s="16">
        <v>2642</v>
      </c>
      <c r="J294" s="16">
        <v>29555</v>
      </c>
      <c r="K294" s="16">
        <v>3992</v>
      </c>
      <c r="L294" s="16">
        <v>0</v>
      </c>
      <c r="M294" s="16">
        <v>38326</v>
      </c>
      <c r="N294" s="16">
        <v>0</v>
      </c>
      <c r="O294" s="16">
        <v>0</v>
      </c>
      <c r="P294" s="16">
        <v>42318</v>
      </c>
      <c r="Q294" s="16">
        <v>12763</v>
      </c>
    </row>
    <row r="295" spans="1:17" x14ac:dyDescent="0.35">
      <c r="A295" s="16" t="s">
        <v>176</v>
      </c>
      <c r="B295" s="16">
        <v>39761</v>
      </c>
      <c r="C295" s="16">
        <v>10701</v>
      </c>
      <c r="D295" s="16">
        <v>9482</v>
      </c>
      <c r="E295" s="16">
        <v>6933</v>
      </c>
      <c r="F295" s="16">
        <v>8541</v>
      </c>
      <c r="G295" s="16">
        <v>4104</v>
      </c>
      <c r="H295" s="16">
        <v>720</v>
      </c>
      <c r="I295" s="16">
        <v>2951</v>
      </c>
      <c r="J295" s="16">
        <v>43432</v>
      </c>
      <c r="K295" s="16">
        <v>649</v>
      </c>
      <c r="L295" s="16">
        <v>0</v>
      </c>
      <c r="M295" s="16">
        <v>35591</v>
      </c>
      <c r="N295" s="16">
        <v>0</v>
      </c>
      <c r="O295" s="16">
        <v>0</v>
      </c>
      <c r="P295" s="16">
        <v>36240</v>
      </c>
      <c r="Q295" s="16">
        <v>-7192</v>
      </c>
    </row>
    <row r="296" spans="1:17" x14ac:dyDescent="0.35">
      <c r="A296" s="16" t="s">
        <v>177</v>
      </c>
      <c r="B296" s="16">
        <v>28581</v>
      </c>
      <c r="C296" s="16">
        <v>9308</v>
      </c>
      <c r="D296" s="16">
        <v>1223</v>
      </c>
      <c r="E296" s="16">
        <v>6807</v>
      </c>
      <c r="F296" s="16">
        <v>6698</v>
      </c>
      <c r="G296" s="16">
        <v>4545</v>
      </c>
      <c r="H296" s="16">
        <v>644</v>
      </c>
      <c r="I296" s="16">
        <v>1878</v>
      </c>
      <c r="J296" s="16">
        <v>31103</v>
      </c>
      <c r="K296" s="16">
        <v>817</v>
      </c>
      <c r="L296" s="16">
        <v>0</v>
      </c>
      <c r="M296" s="16">
        <v>38264</v>
      </c>
      <c r="N296" s="16">
        <v>0</v>
      </c>
      <c r="O296" s="16">
        <v>0</v>
      </c>
      <c r="P296" s="16">
        <v>39081</v>
      </c>
      <c r="Q296" s="16">
        <v>7978</v>
      </c>
    </row>
    <row r="297" spans="1:17" x14ac:dyDescent="0.35">
      <c r="A297" s="16" t="s">
        <v>178</v>
      </c>
      <c r="B297" s="16">
        <v>28471</v>
      </c>
      <c r="C297" s="16">
        <v>9784</v>
      </c>
      <c r="D297" s="16">
        <v>2418</v>
      </c>
      <c r="E297" s="16">
        <v>6730</v>
      </c>
      <c r="F297" s="16">
        <v>5819</v>
      </c>
      <c r="G297" s="16">
        <v>3720</v>
      </c>
      <c r="H297" s="16">
        <v>568</v>
      </c>
      <c r="I297" s="16">
        <v>2793</v>
      </c>
      <c r="J297" s="16">
        <v>31832</v>
      </c>
      <c r="K297" s="16">
        <v>4268</v>
      </c>
      <c r="L297" s="16">
        <v>0</v>
      </c>
      <c r="M297" s="16">
        <v>41283</v>
      </c>
      <c r="N297" s="16">
        <v>0</v>
      </c>
      <c r="O297" s="16">
        <v>0</v>
      </c>
      <c r="P297" s="16">
        <v>45551</v>
      </c>
      <c r="Q297" s="16">
        <v>13719</v>
      </c>
    </row>
    <row r="298" spans="1:17" x14ac:dyDescent="0.35">
      <c r="A298" s="16" t="s">
        <v>179</v>
      </c>
      <c r="B298" s="16">
        <v>51908</v>
      </c>
      <c r="C298" s="16">
        <v>22873</v>
      </c>
      <c r="D298" s="16">
        <v>8367</v>
      </c>
      <c r="E298" s="16">
        <v>8808</v>
      </c>
      <c r="F298" s="16">
        <v>8519</v>
      </c>
      <c r="G298" s="16">
        <v>3341</v>
      </c>
      <c r="H298" s="16">
        <v>551</v>
      </c>
      <c r="I298" s="16">
        <v>5546</v>
      </c>
      <c r="J298" s="16">
        <v>58005</v>
      </c>
      <c r="K298" s="16">
        <v>1504</v>
      </c>
      <c r="L298" s="16">
        <v>0</v>
      </c>
      <c r="M298" s="16">
        <v>34922</v>
      </c>
      <c r="N298" s="16">
        <v>0</v>
      </c>
      <c r="O298" s="16">
        <v>0</v>
      </c>
      <c r="P298" s="16">
        <v>36426</v>
      </c>
      <c r="Q298" s="16">
        <v>-21579</v>
      </c>
    </row>
    <row r="299" spans="1:17" x14ac:dyDescent="0.35">
      <c r="A299" s="16" t="s">
        <v>180</v>
      </c>
      <c r="B299" s="16">
        <v>36944</v>
      </c>
      <c r="C299" s="16">
        <v>17469</v>
      </c>
      <c r="D299" s="16">
        <v>1301</v>
      </c>
      <c r="E299" s="16">
        <v>7493</v>
      </c>
      <c r="F299" s="16">
        <v>6324</v>
      </c>
      <c r="G299" s="16">
        <v>4357</v>
      </c>
      <c r="H299" s="16">
        <v>461</v>
      </c>
      <c r="I299" s="16">
        <v>-1022</v>
      </c>
      <c r="J299" s="16">
        <v>36383</v>
      </c>
      <c r="K299" s="16">
        <v>1059</v>
      </c>
      <c r="L299" s="16">
        <v>0</v>
      </c>
      <c r="M299" s="16">
        <v>33628</v>
      </c>
      <c r="N299" s="16">
        <v>0</v>
      </c>
      <c r="O299" s="16">
        <v>0</v>
      </c>
      <c r="P299" s="16">
        <v>34687</v>
      </c>
      <c r="Q299" s="16">
        <v>-1696</v>
      </c>
    </row>
    <row r="300" spans="1:17" x14ac:dyDescent="0.35">
      <c r="A300" s="16" t="s">
        <v>181</v>
      </c>
      <c r="B300" s="16">
        <v>28784</v>
      </c>
      <c r="C300" s="16">
        <v>12650</v>
      </c>
      <c r="D300" s="16">
        <v>937</v>
      </c>
      <c r="E300" s="16">
        <v>7494</v>
      </c>
      <c r="F300" s="16">
        <v>4707</v>
      </c>
      <c r="G300" s="16">
        <v>2996</v>
      </c>
      <c r="H300" s="16">
        <v>885</v>
      </c>
      <c r="I300" s="16">
        <v>351</v>
      </c>
      <c r="J300" s="16">
        <v>30020</v>
      </c>
      <c r="K300" s="16">
        <v>4056</v>
      </c>
      <c r="L300" s="16">
        <v>0</v>
      </c>
      <c r="M300" s="16">
        <v>41811</v>
      </c>
      <c r="N300" s="16">
        <v>0</v>
      </c>
      <c r="O300" s="16">
        <v>0</v>
      </c>
      <c r="P300" s="16">
        <v>45867</v>
      </c>
      <c r="Q300" s="16">
        <v>15847</v>
      </c>
    </row>
    <row r="301" spans="1:17" x14ac:dyDescent="0.35">
      <c r="A301" s="16" t="s">
        <v>182</v>
      </c>
      <c r="B301" s="16">
        <v>41175</v>
      </c>
      <c r="C301" s="16">
        <v>13110</v>
      </c>
      <c r="D301" s="16">
        <v>5884</v>
      </c>
      <c r="E301" s="16">
        <v>9454</v>
      </c>
      <c r="F301" s="16">
        <v>8528</v>
      </c>
      <c r="G301" s="16">
        <v>4199</v>
      </c>
      <c r="H301" s="16">
        <v>753</v>
      </c>
      <c r="I301" s="16">
        <v>2475</v>
      </c>
      <c r="J301" s="16">
        <v>44403</v>
      </c>
      <c r="K301" s="16">
        <v>654</v>
      </c>
      <c r="L301" s="16">
        <v>0</v>
      </c>
      <c r="M301" s="16">
        <v>42914</v>
      </c>
      <c r="N301" s="16">
        <v>0</v>
      </c>
      <c r="O301" s="16">
        <v>0</v>
      </c>
      <c r="P301" s="16">
        <v>43568</v>
      </c>
      <c r="Q301" s="16">
        <v>-836</v>
      </c>
    </row>
    <row r="302" spans="1:17" x14ac:dyDescent="0.35">
      <c r="A302" s="16" t="s">
        <v>183</v>
      </c>
      <c r="B302" s="16">
        <v>28322</v>
      </c>
      <c r="C302" s="16">
        <v>8490</v>
      </c>
      <c r="D302" s="16">
        <v>992</v>
      </c>
      <c r="E302" s="16">
        <v>9381</v>
      </c>
      <c r="F302" s="16">
        <v>6410</v>
      </c>
      <c r="G302" s="16">
        <v>3049</v>
      </c>
      <c r="H302" s="16">
        <v>598</v>
      </c>
      <c r="I302" s="16">
        <v>2833</v>
      </c>
      <c r="J302" s="16">
        <v>31753</v>
      </c>
      <c r="K302" s="16">
        <v>927</v>
      </c>
      <c r="L302" s="16">
        <v>0</v>
      </c>
      <c r="M302" s="16">
        <v>40069</v>
      </c>
      <c r="N302" s="16">
        <v>0</v>
      </c>
      <c r="O302" s="16">
        <v>0</v>
      </c>
      <c r="P302" s="16">
        <v>40996</v>
      </c>
      <c r="Q302" s="16">
        <v>9243</v>
      </c>
    </row>
    <row r="303" spans="1:17" x14ac:dyDescent="0.35">
      <c r="A303" s="16" t="s">
        <v>184</v>
      </c>
      <c r="B303" s="16">
        <v>26507</v>
      </c>
      <c r="C303" s="16">
        <v>8904</v>
      </c>
      <c r="D303" s="16">
        <v>1301</v>
      </c>
      <c r="E303" s="16">
        <v>7097</v>
      </c>
      <c r="F303" s="16">
        <v>5185</v>
      </c>
      <c r="G303" s="16">
        <v>4020</v>
      </c>
      <c r="H303" s="16">
        <v>513</v>
      </c>
      <c r="I303" s="16">
        <v>2895</v>
      </c>
      <c r="J303" s="16">
        <v>29915</v>
      </c>
      <c r="K303" s="16">
        <v>4378</v>
      </c>
      <c r="L303" s="16">
        <v>-2340</v>
      </c>
      <c r="M303" s="16">
        <v>38043</v>
      </c>
      <c r="N303" s="16">
        <v>0</v>
      </c>
      <c r="O303" s="16">
        <v>0</v>
      </c>
      <c r="P303" s="16">
        <v>40081</v>
      </c>
      <c r="Q303" s="16">
        <v>10166</v>
      </c>
    </row>
    <row r="304" spans="1:17" x14ac:dyDescent="0.35">
      <c r="A304" s="16" t="s">
        <v>185</v>
      </c>
      <c r="B304" s="16">
        <v>47208</v>
      </c>
      <c r="C304" s="16">
        <v>16727</v>
      </c>
      <c r="D304" s="16">
        <v>9812</v>
      </c>
      <c r="E304" s="16">
        <v>8934</v>
      </c>
      <c r="F304" s="16">
        <v>8708</v>
      </c>
      <c r="G304" s="16">
        <v>3027</v>
      </c>
      <c r="H304" s="16">
        <v>643</v>
      </c>
      <c r="I304" s="16">
        <v>4350</v>
      </c>
      <c r="J304" s="16">
        <v>52201</v>
      </c>
      <c r="K304" s="16">
        <v>1554</v>
      </c>
      <c r="L304" s="16">
        <v>0</v>
      </c>
      <c r="M304" s="16">
        <v>37698</v>
      </c>
      <c r="N304" s="16">
        <v>0</v>
      </c>
      <c r="O304" s="16">
        <v>0</v>
      </c>
      <c r="P304" s="16">
        <v>39252</v>
      </c>
      <c r="Q304" s="16">
        <v>-12949</v>
      </c>
    </row>
    <row r="305" spans="1:17" x14ac:dyDescent="0.35">
      <c r="A305" s="16" t="s">
        <v>186</v>
      </c>
      <c r="B305" s="16">
        <v>32398</v>
      </c>
      <c r="C305" s="16">
        <v>11816</v>
      </c>
      <c r="D305" s="16">
        <v>751</v>
      </c>
      <c r="E305" s="16">
        <v>7843</v>
      </c>
      <c r="F305" s="16">
        <v>6275</v>
      </c>
      <c r="G305" s="16">
        <v>5713</v>
      </c>
      <c r="H305" s="16">
        <v>646</v>
      </c>
      <c r="I305" s="16">
        <v>2289</v>
      </c>
      <c r="J305" s="16">
        <v>35333</v>
      </c>
      <c r="K305" s="16">
        <v>1094</v>
      </c>
      <c r="L305" s="16">
        <v>0</v>
      </c>
      <c r="M305" s="16">
        <v>38894</v>
      </c>
      <c r="N305" s="16">
        <v>0</v>
      </c>
      <c r="O305" s="16">
        <v>0</v>
      </c>
      <c r="P305" s="16">
        <v>39988</v>
      </c>
      <c r="Q305" s="16">
        <v>4655</v>
      </c>
    </row>
    <row r="306" spans="1:17" x14ac:dyDescent="0.35">
      <c r="A306" s="16" t="s">
        <v>187</v>
      </c>
      <c r="B306" s="16">
        <v>27528</v>
      </c>
      <c r="C306" s="16">
        <v>10063</v>
      </c>
      <c r="D306" s="16">
        <v>2064</v>
      </c>
      <c r="E306" s="16">
        <v>7388</v>
      </c>
      <c r="F306" s="16">
        <v>4318</v>
      </c>
      <c r="G306" s="16">
        <v>3695</v>
      </c>
      <c r="H306" s="16">
        <v>697</v>
      </c>
      <c r="I306" s="16">
        <v>3295</v>
      </c>
      <c r="J306" s="16">
        <v>31520</v>
      </c>
      <c r="K306" s="16">
        <v>3838</v>
      </c>
      <c r="L306" s="16">
        <v>0</v>
      </c>
      <c r="M306" s="16">
        <v>37826</v>
      </c>
      <c r="N306" s="16">
        <v>0</v>
      </c>
      <c r="O306" s="16">
        <v>0</v>
      </c>
      <c r="P306" s="16">
        <v>41664</v>
      </c>
      <c r="Q306" s="16">
        <v>10144</v>
      </c>
    </row>
    <row r="307" spans="1:17" x14ac:dyDescent="0.35">
      <c r="A307" s="16" t="s">
        <v>188</v>
      </c>
      <c r="B307" s="16">
        <v>42590</v>
      </c>
      <c r="C307" s="16">
        <v>11775</v>
      </c>
      <c r="D307" s="16">
        <v>9592</v>
      </c>
      <c r="E307" s="16">
        <v>7837</v>
      </c>
      <c r="F307" s="16">
        <v>9457</v>
      </c>
      <c r="G307" s="16">
        <v>3929</v>
      </c>
      <c r="H307" s="16">
        <v>809</v>
      </c>
      <c r="I307" s="16">
        <v>2435</v>
      </c>
      <c r="J307" s="16">
        <v>45834</v>
      </c>
      <c r="K307" s="16">
        <v>760</v>
      </c>
      <c r="L307" s="16">
        <v>0</v>
      </c>
      <c r="M307" s="16">
        <v>39816</v>
      </c>
      <c r="N307" s="16">
        <v>0</v>
      </c>
      <c r="O307" s="16">
        <v>0</v>
      </c>
      <c r="P307" s="16">
        <v>40576</v>
      </c>
      <c r="Q307" s="16">
        <v>-5258</v>
      </c>
    </row>
    <row r="308" spans="1:17" x14ac:dyDescent="0.35">
      <c r="A308" s="16" t="s">
        <v>189</v>
      </c>
      <c r="B308" s="16">
        <v>29970</v>
      </c>
      <c r="C308" s="16">
        <v>9866</v>
      </c>
      <c r="D308" s="16">
        <v>1239</v>
      </c>
      <c r="E308" s="16">
        <v>7440</v>
      </c>
      <c r="F308" s="16">
        <v>6364</v>
      </c>
      <c r="G308" s="16">
        <v>5061</v>
      </c>
      <c r="H308" s="16">
        <v>822</v>
      </c>
      <c r="I308" s="16">
        <v>2027</v>
      </c>
      <c r="J308" s="16">
        <v>32819</v>
      </c>
      <c r="K308" s="16">
        <v>974</v>
      </c>
      <c r="L308" s="16">
        <v>0</v>
      </c>
      <c r="M308" s="16">
        <v>40898</v>
      </c>
      <c r="N308" s="16">
        <v>0</v>
      </c>
      <c r="O308" s="16">
        <v>0</v>
      </c>
      <c r="P308" s="16">
        <v>41872</v>
      </c>
      <c r="Q308" s="16">
        <v>9053</v>
      </c>
    </row>
    <row r="309" spans="1:17" x14ac:dyDescent="0.35">
      <c r="A309" s="16" t="s">
        <v>190</v>
      </c>
      <c r="B309" s="16">
        <v>29131</v>
      </c>
      <c r="C309" s="16">
        <v>10603</v>
      </c>
      <c r="D309" s="16">
        <v>2288</v>
      </c>
      <c r="E309" s="16">
        <v>7487</v>
      </c>
      <c r="F309" s="16">
        <v>5506</v>
      </c>
      <c r="G309" s="16">
        <v>3247</v>
      </c>
      <c r="H309" s="16">
        <v>873</v>
      </c>
      <c r="I309" s="16">
        <v>2608</v>
      </c>
      <c r="J309" s="16">
        <v>32612</v>
      </c>
      <c r="K309" s="16">
        <v>4739</v>
      </c>
      <c r="L309" s="16">
        <v>0</v>
      </c>
      <c r="M309" s="16">
        <v>43650</v>
      </c>
      <c r="N309" s="16">
        <v>0</v>
      </c>
      <c r="O309" s="16">
        <v>0</v>
      </c>
      <c r="P309" s="16">
        <v>48389</v>
      </c>
      <c r="Q309" s="16">
        <v>15777</v>
      </c>
    </row>
    <row r="310" spans="1:17" x14ac:dyDescent="0.35">
      <c r="A310" s="16" t="s">
        <v>191</v>
      </c>
      <c r="B310" s="16">
        <v>56550</v>
      </c>
      <c r="C310" s="16">
        <v>25937</v>
      </c>
      <c r="D310" s="16">
        <v>10188</v>
      </c>
      <c r="E310" s="16">
        <v>9566</v>
      </c>
      <c r="F310" s="16">
        <v>8927</v>
      </c>
      <c r="G310" s="16">
        <v>1932</v>
      </c>
      <c r="H310" s="16">
        <v>671</v>
      </c>
      <c r="I310" s="16">
        <v>5921</v>
      </c>
      <c r="J310" s="16">
        <v>63142</v>
      </c>
      <c r="K310" s="16">
        <v>1367</v>
      </c>
      <c r="L310" s="16">
        <v>0</v>
      </c>
      <c r="M310" s="16">
        <v>38549</v>
      </c>
      <c r="N310" s="16">
        <v>0</v>
      </c>
      <c r="O310" s="16">
        <v>0</v>
      </c>
      <c r="P310" s="16">
        <v>39916</v>
      </c>
      <c r="Q310" s="16">
        <v>-23226</v>
      </c>
    </row>
    <row r="311" spans="1:17" x14ac:dyDescent="0.35">
      <c r="A311" s="16" t="s">
        <v>192</v>
      </c>
      <c r="B311" s="16">
        <v>39219</v>
      </c>
      <c r="C311" s="16">
        <v>17021</v>
      </c>
      <c r="D311" s="16">
        <v>1202</v>
      </c>
      <c r="E311" s="16">
        <v>9050</v>
      </c>
      <c r="F311" s="16">
        <v>6134</v>
      </c>
      <c r="G311" s="16">
        <v>5812</v>
      </c>
      <c r="H311" s="16">
        <v>680</v>
      </c>
      <c r="I311" s="16">
        <v>-1777</v>
      </c>
      <c r="J311" s="16">
        <v>38122</v>
      </c>
      <c r="K311" s="16">
        <v>1126</v>
      </c>
      <c r="L311" s="16">
        <v>0</v>
      </c>
      <c r="M311" s="16">
        <v>38944</v>
      </c>
      <c r="N311" s="16">
        <v>0</v>
      </c>
      <c r="O311" s="16">
        <v>0</v>
      </c>
      <c r="P311" s="16">
        <v>40070</v>
      </c>
      <c r="Q311" s="16">
        <v>1948</v>
      </c>
    </row>
    <row r="312" spans="1:17" x14ac:dyDescent="0.35">
      <c r="A312" s="16" t="s">
        <v>193</v>
      </c>
      <c r="B312" s="16">
        <v>31202</v>
      </c>
      <c r="C312" s="16">
        <v>12694</v>
      </c>
      <c r="D312" s="16">
        <v>1718</v>
      </c>
      <c r="E312" s="16">
        <v>8934</v>
      </c>
      <c r="F312" s="16">
        <v>4789</v>
      </c>
      <c r="G312" s="16">
        <v>3067</v>
      </c>
      <c r="H312" s="16">
        <v>1295</v>
      </c>
      <c r="I312" s="16">
        <v>1853</v>
      </c>
      <c r="J312" s="16">
        <v>34350</v>
      </c>
      <c r="K312" s="16">
        <v>3979</v>
      </c>
      <c r="L312" s="16">
        <v>0</v>
      </c>
      <c r="M312" s="16">
        <v>41275</v>
      </c>
      <c r="N312" s="16">
        <v>0</v>
      </c>
      <c r="O312" s="16">
        <v>0</v>
      </c>
      <c r="P312" s="16">
        <v>45254</v>
      </c>
      <c r="Q312" s="16">
        <v>10904</v>
      </c>
    </row>
    <row r="313" spans="1:17" x14ac:dyDescent="0.35">
      <c r="A313" s="16" t="s">
        <v>194</v>
      </c>
      <c r="B313" s="16">
        <v>43544</v>
      </c>
      <c r="C313" s="16">
        <v>15314</v>
      </c>
      <c r="D313" s="16">
        <v>6384</v>
      </c>
      <c r="E313" s="16">
        <v>9179</v>
      </c>
      <c r="F313" s="16">
        <v>9114</v>
      </c>
      <c r="G313" s="16">
        <v>3553</v>
      </c>
      <c r="H313" s="16">
        <v>830</v>
      </c>
      <c r="I313" s="16">
        <v>2836</v>
      </c>
      <c r="J313" s="16">
        <v>47210</v>
      </c>
      <c r="K313" s="16">
        <v>672</v>
      </c>
      <c r="L313" s="16">
        <v>0</v>
      </c>
      <c r="M313" s="16">
        <v>49285</v>
      </c>
      <c r="N313" s="16">
        <v>0</v>
      </c>
      <c r="O313" s="16">
        <v>0</v>
      </c>
      <c r="P313" s="16">
        <v>49957</v>
      </c>
      <c r="Q313" s="16">
        <v>2747</v>
      </c>
    </row>
    <row r="314" spans="1:17" x14ac:dyDescent="0.35">
      <c r="A314" s="16" t="s">
        <v>195</v>
      </c>
      <c r="B314" s="16">
        <v>27681</v>
      </c>
      <c r="C314" s="16">
        <v>10067</v>
      </c>
      <c r="D314" s="16">
        <v>967</v>
      </c>
      <c r="E314" s="16">
        <v>7704</v>
      </c>
      <c r="F314" s="16">
        <v>6027</v>
      </c>
      <c r="G314" s="16">
        <v>2916</v>
      </c>
      <c r="H314" s="16">
        <v>706</v>
      </c>
      <c r="I314" s="16">
        <v>2580</v>
      </c>
      <c r="J314" s="16">
        <v>30967</v>
      </c>
      <c r="K314" s="16">
        <v>1067</v>
      </c>
      <c r="L314" s="16">
        <v>0</v>
      </c>
      <c r="M314" s="16">
        <v>42651</v>
      </c>
      <c r="N314" s="16">
        <v>0</v>
      </c>
      <c r="O314" s="16">
        <v>0</v>
      </c>
      <c r="P314" s="16">
        <v>43718</v>
      </c>
      <c r="Q314" s="16">
        <v>12751</v>
      </c>
    </row>
    <row r="315" spans="1:17" x14ac:dyDescent="0.35">
      <c r="A315" s="16" t="s">
        <v>196</v>
      </c>
      <c r="B315" s="16">
        <v>25928</v>
      </c>
      <c r="C315" s="16">
        <v>10249</v>
      </c>
      <c r="D315" s="16">
        <v>1371</v>
      </c>
      <c r="E315" s="16">
        <v>6634</v>
      </c>
      <c r="F315" s="16">
        <v>4946</v>
      </c>
      <c r="G315" s="16">
        <v>2728</v>
      </c>
      <c r="H315" s="16">
        <v>716</v>
      </c>
      <c r="I315" s="16">
        <v>2738</v>
      </c>
      <c r="J315" s="16">
        <v>29382</v>
      </c>
      <c r="K315" s="16">
        <v>4710</v>
      </c>
      <c r="L315" s="16">
        <v>0</v>
      </c>
      <c r="M315" s="16">
        <v>39505</v>
      </c>
      <c r="N315" s="16">
        <v>0</v>
      </c>
      <c r="O315" s="16">
        <v>0</v>
      </c>
      <c r="P315" s="16">
        <v>44215</v>
      </c>
      <c r="Q315" s="16">
        <v>14833</v>
      </c>
    </row>
    <row r="316" spans="1:17" x14ac:dyDescent="0.35">
      <c r="A316" s="16" t="s">
        <v>197</v>
      </c>
      <c r="B316" s="16">
        <v>49418</v>
      </c>
      <c r="C316" s="16">
        <v>18000</v>
      </c>
      <c r="D316" s="16">
        <v>10003</v>
      </c>
      <c r="E316" s="16">
        <v>9110</v>
      </c>
      <c r="F316" s="16">
        <v>10524</v>
      </c>
      <c r="G316" s="16">
        <v>1781</v>
      </c>
      <c r="H316" s="16">
        <v>681</v>
      </c>
      <c r="I316" s="16">
        <v>3956</v>
      </c>
      <c r="J316" s="16">
        <v>54055</v>
      </c>
      <c r="K316" s="16">
        <v>1249</v>
      </c>
      <c r="L316" s="16">
        <v>0</v>
      </c>
      <c r="M316" s="16">
        <v>39743</v>
      </c>
      <c r="N316" s="16">
        <v>0</v>
      </c>
      <c r="O316" s="16">
        <v>0</v>
      </c>
      <c r="P316" s="16">
        <v>40992</v>
      </c>
      <c r="Q316" s="16">
        <v>-13063</v>
      </c>
    </row>
    <row r="317" spans="1:17" x14ac:dyDescent="0.35">
      <c r="A317" s="16" t="s">
        <v>198</v>
      </c>
      <c r="B317" s="16">
        <v>32038</v>
      </c>
      <c r="C317" s="16">
        <v>12173</v>
      </c>
      <c r="D317" s="16">
        <v>1008</v>
      </c>
      <c r="E317" s="16">
        <v>7964</v>
      </c>
      <c r="F317" s="16">
        <v>6165</v>
      </c>
      <c r="G317" s="16">
        <v>4728</v>
      </c>
      <c r="H317" s="16">
        <v>616</v>
      </c>
      <c r="I317" s="16">
        <v>2253</v>
      </c>
      <c r="J317" s="16">
        <v>34907</v>
      </c>
      <c r="K317" s="16">
        <v>1205</v>
      </c>
      <c r="L317" s="16">
        <v>0</v>
      </c>
      <c r="M317" s="16">
        <v>44570</v>
      </c>
      <c r="N317" s="16">
        <v>0</v>
      </c>
      <c r="O317" s="16">
        <v>0</v>
      </c>
      <c r="P317" s="16">
        <v>45775</v>
      </c>
      <c r="Q317" s="16">
        <v>10868</v>
      </c>
    </row>
    <row r="318" spans="1:17" x14ac:dyDescent="0.35">
      <c r="A318" s="16" t="s">
        <v>199</v>
      </c>
      <c r="B318" s="16">
        <v>27534</v>
      </c>
      <c r="C318" s="16">
        <v>10599</v>
      </c>
      <c r="D318" s="16">
        <v>1944</v>
      </c>
      <c r="E318" s="16">
        <v>7727</v>
      </c>
      <c r="F318" s="16">
        <v>4546</v>
      </c>
      <c r="G318" s="16">
        <v>2718</v>
      </c>
      <c r="H318" s="16">
        <v>969</v>
      </c>
      <c r="I318" s="16">
        <v>2934</v>
      </c>
      <c r="J318" s="16">
        <v>31437</v>
      </c>
      <c r="K318" s="16">
        <v>4112</v>
      </c>
      <c r="L318" s="16">
        <v>-255</v>
      </c>
      <c r="M318" s="16">
        <v>66164</v>
      </c>
      <c r="N318" s="16">
        <v>0</v>
      </c>
      <c r="O318" s="16">
        <v>0</v>
      </c>
      <c r="P318" s="16">
        <v>70021</v>
      </c>
      <c r="Q318" s="16">
        <v>38584</v>
      </c>
    </row>
    <row r="319" spans="1:17" x14ac:dyDescent="0.35">
      <c r="A319" s="16" t="s">
        <v>200</v>
      </c>
      <c r="B319" s="16">
        <v>41513</v>
      </c>
      <c r="C319" s="16">
        <v>11067</v>
      </c>
      <c r="D319" s="16">
        <v>9652</v>
      </c>
      <c r="E319" s="16">
        <v>7556</v>
      </c>
      <c r="F319" s="16">
        <v>9702</v>
      </c>
      <c r="G319" s="16">
        <v>3536</v>
      </c>
      <c r="H319" s="16">
        <v>771</v>
      </c>
      <c r="I319" s="16">
        <v>2545</v>
      </c>
      <c r="J319" s="16">
        <v>44829</v>
      </c>
      <c r="K319" s="16">
        <v>828</v>
      </c>
      <c r="L319" s="16">
        <v>0</v>
      </c>
      <c r="M319" s="16">
        <v>51078</v>
      </c>
      <c r="N319" s="16">
        <v>0</v>
      </c>
      <c r="O319" s="16">
        <v>0</v>
      </c>
      <c r="P319" s="16">
        <v>51906</v>
      </c>
      <c r="Q319" s="16">
        <v>7077</v>
      </c>
    </row>
    <row r="320" spans="1:17" x14ac:dyDescent="0.35">
      <c r="A320" s="16" t="s">
        <v>201</v>
      </c>
      <c r="B320" s="16">
        <v>26566</v>
      </c>
      <c r="C320" s="16">
        <v>9314</v>
      </c>
      <c r="D320" s="16">
        <v>570</v>
      </c>
      <c r="E320" s="16">
        <v>7457</v>
      </c>
      <c r="F320" s="16">
        <v>5398</v>
      </c>
      <c r="G320" s="16">
        <v>3827</v>
      </c>
      <c r="H320" s="16">
        <v>701</v>
      </c>
      <c r="I320" s="16">
        <v>2273</v>
      </c>
      <c r="J320" s="16">
        <v>29540</v>
      </c>
      <c r="K320" s="16">
        <v>937</v>
      </c>
      <c r="L320" s="16">
        <v>0</v>
      </c>
      <c r="M320" s="16">
        <v>40794</v>
      </c>
      <c r="N320" s="16">
        <v>0</v>
      </c>
      <c r="O320" s="16">
        <v>0</v>
      </c>
      <c r="P320" s="16">
        <v>41731</v>
      </c>
      <c r="Q320" s="16">
        <v>12191</v>
      </c>
    </row>
    <row r="321" spans="1:17" x14ac:dyDescent="0.35">
      <c r="A321" s="16" t="s">
        <v>202</v>
      </c>
      <c r="B321" s="16">
        <v>27187</v>
      </c>
      <c r="C321" s="16">
        <v>10323</v>
      </c>
      <c r="D321" s="16">
        <v>2281</v>
      </c>
      <c r="E321" s="16">
        <v>7623</v>
      </c>
      <c r="F321" s="16">
        <v>4437</v>
      </c>
      <c r="G321" s="16">
        <v>2523</v>
      </c>
      <c r="H321" s="16">
        <v>718</v>
      </c>
      <c r="I321" s="16">
        <v>2444</v>
      </c>
      <c r="J321" s="16">
        <v>30349</v>
      </c>
      <c r="K321" s="16">
        <v>4781</v>
      </c>
      <c r="L321" s="16">
        <v>19969</v>
      </c>
      <c r="M321" s="16">
        <v>52162</v>
      </c>
      <c r="N321" s="16">
        <v>0</v>
      </c>
      <c r="O321" s="16">
        <v>0</v>
      </c>
      <c r="P321" s="16">
        <v>76912</v>
      </c>
      <c r="Q321" s="16">
        <v>46563</v>
      </c>
    </row>
    <row r="322" spans="1:17" x14ac:dyDescent="0.35">
      <c r="A322" s="16" t="s">
        <v>203</v>
      </c>
      <c r="B322" s="16">
        <v>52910</v>
      </c>
      <c r="C322" s="16">
        <v>25382</v>
      </c>
      <c r="D322" s="16">
        <v>7793</v>
      </c>
      <c r="E322" s="16">
        <v>9050</v>
      </c>
      <c r="F322" s="16">
        <v>7969</v>
      </c>
      <c r="G322" s="16">
        <v>2716</v>
      </c>
      <c r="H322" s="16">
        <v>498</v>
      </c>
      <c r="I322" s="16">
        <v>6571</v>
      </c>
      <c r="J322" s="16">
        <v>59979</v>
      </c>
      <c r="K322" s="16">
        <v>867</v>
      </c>
      <c r="L322" s="16">
        <v>12536</v>
      </c>
      <c r="M322" s="16">
        <v>43724</v>
      </c>
      <c r="N322" s="16">
        <v>0</v>
      </c>
      <c r="O322" s="16">
        <v>0</v>
      </c>
      <c r="P322" s="16">
        <v>57127</v>
      </c>
      <c r="Q322" s="16">
        <v>-2852</v>
      </c>
    </row>
    <row r="323" spans="1:17" x14ac:dyDescent="0.35">
      <c r="A323" s="16" t="s">
        <v>204</v>
      </c>
      <c r="B323" s="16">
        <v>36068</v>
      </c>
      <c r="C323" s="16">
        <v>17361</v>
      </c>
      <c r="D323" s="16">
        <v>1119</v>
      </c>
      <c r="E323" s="16">
        <v>8592</v>
      </c>
      <c r="F323" s="16">
        <v>5626</v>
      </c>
      <c r="G323" s="16">
        <v>3370</v>
      </c>
      <c r="H323" s="16">
        <v>460</v>
      </c>
      <c r="I323" s="16">
        <v>-2611</v>
      </c>
      <c r="J323" s="16">
        <v>33917</v>
      </c>
      <c r="K323" s="16">
        <v>676</v>
      </c>
      <c r="L323" s="16">
        <v>0</v>
      </c>
      <c r="M323" s="16">
        <v>38179</v>
      </c>
      <c r="N323" s="16">
        <v>0</v>
      </c>
      <c r="O323" s="16">
        <v>0</v>
      </c>
      <c r="P323" s="16">
        <v>38855</v>
      </c>
      <c r="Q323" s="16">
        <v>4938</v>
      </c>
    </row>
    <row r="324" spans="1:17" x14ac:dyDescent="0.35">
      <c r="A324" s="16" t="s">
        <v>205</v>
      </c>
      <c r="B324" s="16">
        <v>26125</v>
      </c>
      <c r="C324" s="16">
        <v>11442</v>
      </c>
      <c r="D324" s="16">
        <v>837</v>
      </c>
      <c r="E324" s="16">
        <v>8288</v>
      </c>
      <c r="F324" s="16">
        <v>3985</v>
      </c>
      <c r="G324" s="16">
        <v>1573</v>
      </c>
      <c r="H324" s="16">
        <v>1058</v>
      </c>
      <c r="I324" s="16">
        <v>-511</v>
      </c>
      <c r="J324" s="16">
        <v>26672</v>
      </c>
      <c r="K324" s="16">
        <v>4843</v>
      </c>
      <c r="L324" s="16">
        <v>0</v>
      </c>
      <c r="M324" s="16">
        <v>49705</v>
      </c>
      <c r="N324" s="16">
        <v>0</v>
      </c>
      <c r="O324" s="16">
        <v>0</v>
      </c>
      <c r="P324" s="16">
        <v>54548</v>
      </c>
      <c r="Q324" s="16">
        <v>27876</v>
      </c>
    </row>
    <row r="325" spans="1:17" x14ac:dyDescent="0.35">
      <c r="A325" s="16" t="s">
        <v>206</v>
      </c>
      <c r="B325" s="16">
        <v>36349</v>
      </c>
      <c r="C325" s="16">
        <v>13707</v>
      </c>
      <c r="D325" s="16">
        <v>4685</v>
      </c>
      <c r="E325" s="16">
        <v>8842</v>
      </c>
      <c r="F325" s="16">
        <v>7064</v>
      </c>
      <c r="G325" s="16">
        <v>2051</v>
      </c>
      <c r="H325" s="16">
        <v>883</v>
      </c>
      <c r="I325" s="16">
        <v>2951</v>
      </c>
      <c r="J325" s="16">
        <v>40183</v>
      </c>
      <c r="K325" s="16">
        <v>317</v>
      </c>
      <c r="L325" s="16">
        <v>281</v>
      </c>
      <c r="M325" s="16">
        <v>51207</v>
      </c>
      <c r="N325" s="16">
        <v>0</v>
      </c>
      <c r="O325" s="16">
        <v>0</v>
      </c>
      <c r="P325" s="16">
        <v>51805</v>
      </c>
      <c r="Q325" s="16">
        <v>11622</v>
      </c>
    </row>
    <row r="326" spans="1:17" x14ac:dyDescent="0.35">
      <c r="A326" s="16" t="s">
        <v>207</v>
      </c>
      <c r="B326" s="16">
        <v>26355</v>
      </c>
      <c r="C326" s="16">
        <v>8789</v>
      </c>
      <c r="D326" s="16">
        <v>714</v>
      </c>
      <c r="E326" s="16">
        <v>7507</v>
      </c>
      <c r="F326" s="16">
        <v>4881</v>
      </c>
      <c r="G326" s="16">
        <v>4464</v>
      </c>
      <c r="H326" s="16">
        <v>352</v>
      </c>
      <c r="I326" s="16">
        <v>3643</v>
      </c>
      <c r="J326" s="16">
        <v>30350</v>
      </c>
      <c r="K326" s="16">
        <v>2895</v>
      </c>
      <c r="L326" s="16">
        <v>0</v>
      </c>
      <c r="M326" s="16">
        <v>47777</v>
      </c>
      <c r="N326" s="16">
        <v>0</v>
      </c>
      <c r="O326" s="16">
        <v>0</v>
      </c>
      <c r="P326" s="16">
        <v>50672</v>
      </c>
      <c r="Q326" s="16">
        <v>20322</v>
      </c>
    </row>
    <row r="327" spans="1:17" x14ac:dyDescent="0.35">
      <c r="A327" s="16" t="s">
        <v>208</v>
      </c>
      <c r="B327" s="16">
        <v>22995</v>
      </c>
      <c r="C327" s="16">
        <v>10153</v>
      </c>
      <c r="D327" s="16">
        <v>1170</v>
      </c>
      <c r="E327" s="16">
        <v>6378</v>
      </c>
      <c r="F327" s="16">
        <v>4157</v>
      </c>
      <c r="G327" s="16">
        <v>1137</v>
      </c>
      <c r="H327" s="16">
        <v>657</v>
      </c>
      <c r="I327" s="16">
        <v>3032</v>
      </c>
      <c r="J327" s="16">
        <v>26684</v>
      </c>
      <c r="K327" s="16">
        <v>5322</v>
      </c>
      <c r="L327" s="16">
        <v>-2302</v>
      </c>
      <c r="M327" s="16">
        <v>46074</v>
      </c>
      <c r="N327" s="16">
        <v>0</v>
      </c>
      <c r="O327" s="16">
        <v>0</v>
      </c>
      <c r="P327" s="16">
        <v>49094</v>
      </c>
      <c r="Q327" s="16">
        <v>22410</v>
      </c>
    </row>
    <row r="328" spans="1:17" x14ac:dyDescent="0.35">
      <c r="A328" s="16" t="s">
        <v>209</v>
      </c>
      <c r="B328" s="16">
        <v>39550</v>
      </c>
      <c r="C328" s="16">
        <v>16057</v>
      </c>
      <c r="D328" s="16">
        <v>6247</v>
      </c>
      <c r="E328" s="16">
        <v>8590</v>
      </c>
      <c r="F328" s="16">
        <v>6968</v>
      </c>
      <c r="G328" s="16">
        <v>1688</v>
      </c>
      <c r="H328" s="16">
        <v>401</v>
      </c>
      <c r="I328" s="16">
        <v>4284</v>
      </c>
      <c r="J328" s="16">
        <v>44235</v>
      </c>
      <c r="K328" s="16">
        <v>940</v>
      </c>
      <c r="L328" s="16">
        <v>0</v>
      </c>
      <c r="M328" s="16">
        <v>45372</v>
      </c>
      <c r="N328" s="16">
        <v>0</v>
      </c>
      <c r="O328" s="16">
        <v>0</v>
      </c>
      <c r="P328" s="16">
        <v>46312</v>
      </c>
      <c r="Q328" s="16">
        <v>2077</v>
      </c>
    </row>
    <row r="329" spans="1:17" x14ac:dyDescent="0.35">
      <c r="A329" s="16" t="s">
        <v>210</v>
      </c>
      <c r="B329" s="16">
        <v>28412</v>
      </c>
      <c r="C329" s="16">
        <v>11058</v>
      </c>
      <c r="D329" s="16">
        <v>558</v>
      </c>
      <c r="E329" s="16">
        <v>7573</v>
      </c>
      <c r="F329" s="16">
        <v>5356</v>
      </c>
      <c r="G329" s="16">
        <v>3867</v>
      </c>
      <c r="H329" s="16">
        <v>307</v>
      </c>
      <c r="I329" s="16">
        <v>2665</v>
      </c>
      <c r="J329" s="16">
        <v>31384</v>
      </c>
      <c r="K329" s="16">
        <v>826</v>
      </c>
      <c r="L329" s="16">
        <v>0</v>
      </c>
      <c r="M329" s="16">
        <v>41625</v>
      </c>
      <c r="N329" s="16">
        <v>0</v>
      </c>
      <c r="O329" s="16">
        <v>0</v>
      </c>
      <c r="P329" s="16">
        <v>42451</v>
      </c>
      <c r="Q329" s="16">
        <v>11067</v>
      </c>
    </row>
    <row r="330" spans="1:17" x14ac:dyDescent="0.35">
      <c r="A330" s="16" t="s">
        <v>211</v>
      </c>
      <c r="B330" s="16">
        <v>25448</v>
      </c>
      <c r="C330" s="16">
        <v>9916</v>
      </c>
      <c r="D330" s="16">
        <v>1451</v>
      </c>
      <c r="E330" s="16">
        <v>7411</v>
      </c>
      <c r="F330" s="16">
        <v>4523</v>
      </c>
      <c r="G330" s="16">
        <v>2147</v>
      </c>
      <c r="H330" s="16">
        <v>649</v>
      </c>
      <c r="I330" s="16">
        <v>2772</v>
      </c>
      <c r="J330" s="16">
        <v>28869</v>
      </c>
      <c r="K330" s="16">
        <v>5811</v>
      </c>
      <c r="L330" s="16">
        <v>0</v>
      </c>
      <c r="M330" s="16">
        <v>46161</v>
      </c>
      <c r="N330" s="16">
        <v>0</v>
      </c>
      <c r="O330" s="16">
        <v>0</v>
      </c>
      <c r="P330" s="16">
        <v>51972</v>
      </c>
      <c r="Q330" s="16">
        <v>23103</v>
      </c>
    </row>
    <row r="331" spans="1:17" x14ac:dyDescent="0.35">
      <c r="A331" s="16" t="s">
        <v>212</v>
      </c>
      <c r="B331" s="16">
        <v>36573</v>
      </c>
      <c r="C331" s="16">
        <v>10249</v>
      </c>
      <c r="D331" s="16">
        <v>7270</v>
      </c>
      <c r="E331" s="16">
        <v>7637</v>
      </c>
      <c r="F331" s="16">
        <v>8012</v>
      </c>
      <c r="G331" s="16">
        <v>3405</v>
      </c>
      <c r="H331" s="16">
        <v>606</v>
      </c>
      <c r="I331" s="16">
        <v>2326</v>
      </c>
      <c r="J331" s="16">
        <v>39505</v>
      </c>
      <c r="K331" s="16">
        <v>303</v>
      </c>
      <c r="L331" s="16">
        <v>0</v>
      </c>
      <c r="M331" s="16">
        <v>44340</v>
      </c>
      <c r="N331" s="16">
        <v>0</v>
      </c>
      <c r="O331" s="16">
        <v>0</v>
      </c>
      <c r="P331" s="16">
        <v>44643</v>
      </c>
      <c r="Q331" s="16">
        <v>5138</v>
      </c>
    </row>
    <row r="332" spans="1:17" x14ac:dyDescent="0.35">
      <c r="A332" s="16" t="s">
        <v>213</v>
      </c>
      <c r="B332" s="16">
        <v>26712</v>
      </c>
      <c r="C332" s="16">
        <v>9317</v>
      </c>
      <c r="D332" s="16">
        <v>1407</v>
      </c>
      <c r="E332" s="16">
        <v>7514</v>
      </c>
      <c r="F332" s="16">
        <v>5461</v>
      </c>
      <c r="G332" s="16">
        <v>3013</v>
      </c>
      <c r="H332" s="16">
        <v>392</v>
      </c>
      <c r="I332" s="16">
        <v>3538</v>
      </c>
      <c r="J332" s="16">
        <v>30642</v>
      </c>
      <c r="K332" s="16">
        <v>734</v>
      </c>
      <c r="L332" s="16">
        <v>-56</v>
      </c>
      <c r="M332" s="16">
        <v>44236</v>
      </c>
      <c r="N332" s="16">
        <v>0</v>
      </c>
      <c r="O332" s="16">
        <v>0</v>
      </c>
      <c r="P332" s="16">
        <v>44914</v>
      </c>
      <c r="Q332" s="16">
        <v>14272</v>
      </c>
    </row>
    <row r="333" spans="1:17" x14ac:dyDescent="0.35">
      <c r="A333" s="16" t="s">
        <v>214</v>
      </c>
      <c r="B333" s="16">
        <v>27378</v>
      </c>
      <c r="C333" s="16">
        <v>9670</v>
      </c>
      <c r="D333" s="16">
        <v>2985</v>
      </c>
      <c r="E333" s="16">
        <v>7671</v>
      </c>
      <c r="F333" s="16">
        <v>4635</v>
      </c>
      <c r="G333" s="16">
        <v>2417</v>
      </c>
      <c r="H333" s="16">
        <v>403</v>
      </c>
      <c r="I333" s="16">
        <v>2622</v>
      </c>
      <c r="J333" s="16">
        <v>30403</v>
      </c>
      <c r="K333" s="16">
        <v>5770</v>
      </c>
      <c r="L333" s="16">
        <v>31350</v>
      </c>
      <c r="M333" s="16">
        <v>50410</v>
      </c>
      <c r="N333" s="16">
        <v>0</v>
      </c>
      <c r="O333" s="16">
        <v>0</v>
      </c>
      <c r="P333" s="16">
        <v>87530</v>
      </c>
      <c r="Q333" s="16">
        <v>57127</v>
      </c>
    </row>
    <row r="334" spans="1:17" x14ac:dyDescent="0.35">
      <c r="A334" s="16" t="s">
        <v>215</v>
      </c>
      <c r="B334" s="16">
        <v>48185</v>
      </c>
      <c r="C334" s="16">
        <v>20625</v>
      </c>
      <c r="D334" s="16">
        <v>7365</v>
      </c>
      <c r="E334" s="16">
        <v>8829</v>
      </c>
      <c r="F334" s="16">
        <v>8233</v>
      </c>
      <c r="G334" s="16">
        <v>3133</v>
      </c>
      <c r="H334" s="16">
        <v>294</v>
      </c>
      <c r="I334" s="16">
        <v>5216</v>
      </c>
      <c r="J334" s="16">
        <v>53695</v>
      </c>
      <c r="K334" s="16">
        <v>1188</v>
      </c>
      <c r="L334" s="16">
        <v>0</v>
      </c>
      <c r="M334" s="16">
        <v>50159</v>
      </c>
      <c r="N334" s="16">
        <v>0</v>
      </c>
      <c r="O334" s="16">
        <v>0</v>
      </c>
      <c r="P334" s="16">
        <v>51347</v>
      </c>
      <c r="Q334" s="16">
        <v>-2348</v>
      </c>
    </row>
    <row r="335" spans="1:17" x14ac:dyDescent="0.35">
      <c r="A335" s="16" t="s">
        <v>216</v>
      </c>
      <c r="B335" s="16">
        <v>35836</v>
      </c>
      <c r="C335" s="16">
        <v>15835</v>
      </c>
      <c r="D335" s="16">
        <v>1538</v>
      </c>
      <c r="E335" s="16">
        <v>8545</v>
      </c>
      <c r="F335" s="16">
        <v>6587</v>
      </c>
      <c r="G335" s="16">
        <v>3331</v>
      </c>
      <c r="H335" s="16">
        <v>382</v>
      </c>
      <c r="I335" s="16">
        <v>-1343</v>
      </c>
      <c r="J335" s="16">
        <v>34875</v>
      </c>
      <c r="K335" s="16">
        <v>766</v>
      </c>
      <c r="L335" s="16">
        <v>0</v>
      </c>
      <c r="M335" s="16">
        <v>40590</v>
      </c>
      <c r="N335" s="16">
        <v>0</v>
      </c>
      <c r="O335" s="16">
        <v>0</v>
      </c>
      <c r="P335" s="16">
        <v>41356</v>
      </c>
      <c r="Q335" s="16">
        <v>6481</v>
      </c>
    </row>
    <row r="336" spans="1:17" x14ac:dyDescent="0.35">
      <c r="A336" s="16" t="s">
        <v>217</v>
      </c>
      <c r="B336" s="16">
        <v>28538</v>
      </c>
      <c r="C336" s="16">
        <v>11998</v>
      </c>
      <c r="D336" s="16">
        <v>1243</v>
      </c>
      <c r="E336" s="16">
        <v>9019</v>
      </c>
      <c r="F336" s="16">
        <v>4283</v>
      </c>
      <c r="G336" s="16">
        <v>1995</v>
      </c>
      <c r="H336" s="16">
        <v>875</v>
      </c>
      <c r="I336" s="16">
        <v>620</v>
      </c>
      <c r="J336" s="16">
        <v>30033</v>
      </c>
      <c r="K336" s="16">
        <v>7317</v>
      </c>
      <c r="L336" s="16">
        <v>0</v>
      </c>
      <c r="M336" s="16">
        <v>49160</v>
      </c>
      <c r="N336" s="16">
        <v>0</v>
      </c>
      <c r="O336" s="16">
        <v>0</v>
      </c>
      <c r="P336" s="16">
        <v>56477</v>
      </c>
      <c r="Q336" s="16">
        <v>26444</v>
      </c>
    </row>
    <row r="337" spans="1:17" x14ac:dyDescent="0.35">
      <c r="A337" s="16" t="s">
        <v>218</v>
      </c>
      <c r="B337" s="16">
        <v>43631</v>
      </c>
      <c r="C337" s="16">
        <v>15683</v>
      </c>
      <c r="D337" s="16">
        <v>5284</v>
      </c>
      <c r="E337" s="16">
        <v>9285</v>
      </c>
      <c r="F337" s="16">
        <v>9466</v>
      </c>
      <c r="G337" s="16">
        <v>3913</v>
      </c>
      <c r="H337" s="16">
        <v>336</v>
      </c>
      <c r="I337" s="16">
        <v>2439</v>
      </c>
      <c r="J337" s="16">
        <v>46406</v>
      </c>
      <c r="K337" s="16">
        <v>399</v>
      </c>
      <c r="L337" s="16">
        <v>0</v>
      </c>
      <c r="M337" s="16">
        <v>55756</v>
      </c>
      <c r="N337" s="16">
        <v>0</v>
      </c>
      <c r="O337" s="16">
        <v>0</v>
      </c>
      <c r="P337" s="16">
        <v>56155</v>
      </c>
      <c r="Q337" s="16">
        <v>9749</v>
      </c>
    </row>
    <row r="338" spans="1:17" x14ac:dyDescent="0.35">
      <c r="A338" s="16" t="s">
        <v>219</v>
      </c>
      <c r="B338" s="16">
        <v>26282</v>
      </c>
      <c r="C338" s="16">
        <v>9907</v>
      </c>
      <c r="D338" s="16">
        <v>821</v>
      </c>
      <c r="E338" s="16">
        <v>7450</v>
      </c>
      <c r="F338" s="16">
        <v>5462</v>
      </c>
      <c r="G338" s="16">
        <v>2642</v>
      </c>
      <c r="H338" s="16">
        <v>311</v>
      </c>
      <c r="I338" s="16">
        <v>2898</v>
      </c>
      <c r="J338" s="16">
        <v>29491</v>
      </c>
      <c r="K338" s="16">
        <v>821</v>
      </c>
      <c r="L338" s="16">
        <v>0</v>
      </c>
      <c r="M338" s="16">
        <v>44798</v>
      </c>
      <c r="N338" s="16">
        <v>0</v>
      </c>
      <c r="O338" s="16">
        <v>0</v>
      </c>
      <c r="P338" s="16">
        <v>45619</v>
      </c>
      <c r="Q338" s="16">
        <v>16128</v>
      </c>
    </row>
    <row r="339" spans="1:17" x14ac:dyDescent="0.35">
      <c r="A339" s="16" t="s">
        <v>220</v>
      </c>
      <c r="B339" s="16">
        <v>24786</v>
      </c>
      <c r="C339" s="16">
        <v>10129</v>
      </c>
      <c r="D339" s="16">
        <v>1299</v>
      </c>
      <c r="E339" s="16">
        <v>6135</v>
      </c>
      <c r="F339" s="16">
        <v>4958</v>
      </c>
      <c r="G339" s="16">
        <v>2265</v>
      </c>
      <c r="H339" s="16">
        <v>402</v>
      </c>
      <c r="I339" s="16">
        <v>3531</v>
      </c>
      <c r="J339" s="16">
        <v>28719</v>
      </c>
      <c r="K339" s="16">
        <v>5736</v>
      </c>
      <c r="L339" s="16">
        <v>0</v>
      </c>
      <c r="M339" s="16">
        <v>46826</v>
      </c>
      <c r="N339" s="16">
        <v>0</v>
      </c>
      <c r="O339" s="16">
        <v>0</v>
      </c>
      <c r="P339" s="16">
        <v>52562</v>
      </c>
      <c r="Q339" s="16">
        <v>23843</v>
      </c>
    </row>
    <row r="340" spans="1:17" x14ac:dyDescent="0.35">
      <c r="A340" s="16" t="s">
        <v>221</v>
      </c>
      <c r="B340" s="16">
        <v>45103</v>
      </c>
      <c r="C340" s="16">
        <v>16964</v>
      </c>
      <c r="D340" s="16">
        <v>8592</v>
      </c>
      <c r="E340" s="16">
        <v>8499</v>
      </c>
      <c r="F340" s="16">
        <v>8446</v>
      </c>
      <c r="G340" s="16">
        <v>2602</v>
      </c>
      <c r="H340" s="16">
        <v>317</v>
      </c>
      <c r="I340" s="16">
        <v>4400</v>
      </c>
      <c r="J340" s="16">
        <v>49820</v>
      </c>
      <c r="K340" s="16">
        <v>1639</v>
      </c>
      <c r="L340" s="16">
        <v>0</v>
      </c>
      <c r="M340" s="16">
        <v>44945</v>
      </c>
      <c r="N340" s="16">
        <v>0</v>
      </c>
      <c r="O340" s="16">
        <v>0</v>
      </c>
      <c r="P340" s="16">
        <v>46584</v>
      </c>
      <c r="Q340" s="16">
        <v>-3236</v>
      </c>
    </row>
    <row r="341" spans="1:17" x14ac:dyDescent="0.35">
      <c r="A341" s="16" t="s">
        <v>222</v>
      </c>
      <c r="B341" s="16">
        <v>35405</v>
      </c>
      <c r="C341" s="16">
        <v>11538</v>
      </c>
      <c r="D341" s="16">
        <v>1146</v>
      </c>
      <c r="E341" s="16">
        <v>7897</v>
      </c>
      <c r="F341" s="16">
        <v>7527</v>
      </c>
      <c r="G341" s="16">
        <v>7297</v>
      </c>
      <c r="H341" s="16">
        <v>335</v>
      </c>
      <c r="I341" s="16">
        <v>2671</v>
      </c>
      <c r="J341" s="16">
        <v>38411</v>
      </c>
      <c r="K341" s="16">
        <v>815</v>
      </c>
      <c r="L341" s="16">
        <v>0</v>
      </c>
      <c r="M341" s="16">
        <v>43124</v>
      </c>
      <c r="N341" s="16">
        <v>0</v>
      </c>
      <c r="O341" s="16">
        <v>0</v>
      </c>
      <c r="P341" s="16">
        <v>43939</v>
      </c>
      <c r="Q341" s="16">
        <v>5528</v>
      </c>
    </row>
    <row r="342" spans="1:17" x14ac:dyDescent="0.35">
      <c r="A342" s="16" t="s">
        <v>223</v>
      </c>
      <c r="B342" s="16">
        <v>27061</v>
      </c>
      <c r="C342" s="16">
        <v>10291</v>
      </c>
      <c r="D342" s="16">
        <v>1787</v>
      </c>
      <c r="E342" s="16">
        <v>7554</v>
      </c>
      <c r="F342" s="16">
        <v>4591</v>
      </c>
      <c r="G342" s="16">
        <v>2838</v>
      </c>
      <c r="H342" s="16">
        <v>718</v>
      </c>
      <c r="I342" s="16">
        <v>4486</v>
      </c>
      <c r="J342" s="16">
        <v>32265</v>
      </c>
      <c r="K342" s="16">
        <v>8328</v>
      </c>
      <c r="L342" s="16">
        <v>0</v>
      </c>
      <c r="M342" s="16">
        <v>48782</v>
      </c>
      <c r="N342" s="16">
        <v>0</v>
      </c>
      <c r="O342" s="16">
        <v>0</v>
      </c>
      <c r="P342" s="16">
        <v>57110</v>
      </c>
      <c r="Q342" s="16">
        <v>24845</v>
      </c>
    </row>
    <row r="343" spans="1:17" x14ac:dyDescent="0.35">
      <c r="A343" s="16" t="s">
        <v>224</v>
      </c>
      <c r="B343" s="16">
        <v>40076</v>
      </c>
      <c r="C343" s="16">
        <v>10654</v>
      </c>
      <c r="D343" s="16">
        <v>9375</v>
      </c>
      <c r="E343" s="16">
        <v>7542</v>
      </c>
      <c r="F343" s="16">
        <v>8690</v>
      </c>
      <c r="G343" s="16">
        <v>3815</v>
      </c>
      <c r="H343" s="16">
        <v>397</v>
      </c>
      <c r="I343" s="16">
        <v>2930</v>
      </c>
      <c r="J343" s="16">
        <v>43403</v>
      </c>
      <c r="K343" s="16">
        <v>319</v>
      </c>
      <c r="L343" s="16">
        <v>0</v>
      </c>
      <c r="M343" s="16">
        <v>44747</v>
      </c>
      <c r="N343" s="16">
        <v>0</v>
      </c>
      <c r="O343" s="16">
        <v>0</v>
      </c>
      <c r="P343" s="16">
        <v>45066</v>
      </c>
      <c r="Q343" s="16">
        <v>1663</v>
      </c>
    </row>
    <row r="344" spans="1:17" x14ac:dyDescent="0.35">
      <c r="A344" s="16" t="s">
        <v>225</v>
      </c>
      <c r="B344" s="16">
        <v>29608</v>
      </c>
      <c r="C344" s="16">
        <v>9405</v>
      </c>
      <c r="D344" s="16">
        <v>1337</v>
      </c>
      <c r="E344" s="16">
        <v>7595</v>
      </c>
      <c r="F344" s="16">
        <v>7622</v>
      </c>
      <c r="G344" s="16">
        <v>3649</v>
      </c>
      <c r="H344" s="16">
        <v>441</v>
      </c>
      <c r="I344" s="16">
        <v>2444</v>
      </c>
      <c r="J344" s="16">
        <v>32493</v>
      </c>
      <c r="K344" s="16">
        <v>910</v>
      </c>
      <c r="L344" s="16">
        <v>0</v>
      </c>
      <c r="M344" s="16">
        <v>46837</v>
      </c>
      <c r="N344" s="16">
        <v>0</v>
      </c>
      <c r="O344" s="16">
        <v>0</v>
      </c>
      <c r="P344" s="16">
        <v>47747</v>
      </c>
      <c r="Q344" s="16">
        <v>15254</v>
      </c>
    </row>
    <row r="345" spans="1:17" x14ac:dyDescent="0.35">
      <c r="A345" s="16" t="s">
        <v>226</v>
      </c>
      <c r="B345" s="16">
        <v>27335</v>
      </c>
      <c r="C345" s="16">
        <v>10208</v>
      </c>
      <c r="D345" s="16">
        <v>2366</v>
      </c>
      <c r="E345" s="16">
        <v>7510</v>
      </c>
      <c r="F345" s="16">
        <v>5000</v>
      </c>
      <c r="G345" s="16">
        <v>2251</v>
      </c>
      <c r="H345" s="16">
        <v>466</v>
      </c>
      <c r="I345" s="16">
        <v>3771</v>
      </c>
      <c r="J345" s="16">
        <v>31572</v>
      </c>
      <c r="K345" s="16">
        <v>5770</v>
      </c>
      <c r="L345" s="16">
        <v>0</v>
      </c>
      <c r="M345" s="16">
        <v>53875</v>
      </c>
      <c r="N345" s="16">
        <v>0</v>
      </c>
      <c r="O345" s="16">
        <v>0</v>
      </c>
      <c r="P345" s="16">
        <v>59645</v>
      </c>
      <c r="Q345" s="16">
        <v>28073</v>
      </c>
    </row>
    <row r="346" spans="1:17" x14ac:dyDescent="0.35">
      <c r="A346" s="16" t="s">
        <v>227</v>
      </c>
      <c r="B346" s="16">
        <v>52321</v>
      </c>
      <c r="C346" s="16">
        <v>24693</v>
      </c>
      <c r="D346" s="16">
        <v>8347</v>
      </c>
      <c r="E346" s="16">
        <v>9101</v>
      </c>
      <c r="F346" s="16">
        <v>8802</v>
      </c>
      <c r="G346" s="16">
        <v>1378</v>
      </c>
      <c r="H346" s="16">
        <v>425</v>
      </c>
      <c r="I346" s="16">
        <v>5071</v>
      </c>
      <c r="J346" s="16">
        <v>57817</v>
      </c>
      <c r="K346" s="16">
        <v>1768</v>
      </c>
      <c r="L346" s="16">
        <v>0</v>
      </c>
      <c r="M346" s="16">
        <v>40718</v>
      </c>
      <c r="N346" s="16">
        <v>0</v>
      </c>
      <c r="O346" s="16">
        <v>0</v>
      </c>
      <c r="P346" s="16">
        <v>42486</v>
      </c>
      <c r="Q346" s="16">
        <v>-15331</v>
      </c>
    </row>
    <row r="347" spans="1:17" x14ac:dyDescent="0.35">
      <c r="A347" s="16" t="s">
        <v>228</v>
      </c>
      <c r="B347" s="16">
        <v>38809</v>
      </c>
      <c r="C347" s="16">
        <v>15653</v>
      </c>
      <c r="D347" s="16">
        <v>1218</v>
      </c>
      <c r="E347" s="16">
        <v>8832</v>
      </c>
      <c r="F347" s="16">
        <v>8383</v>
      </c>
      <c r="G347" s="16">
        <v>4723</v>
      </c>
      <c r="H347" s="16">
        <v>399</v>
      </c>
      <c r="I347" s="16">
        <v>180</v>
      </c>
      <c r="J347" s="16">
        <v>39388</v>
      </c>
      <c r="K347" s="16">
        <v>941</v>
      </c>
      <c r="L347" s="16">
        <v>0</v>
      </c>
      <c r="M347" s="16">
        <v>42862</v>
      </c>
      <c r="N347" s="16">
        <v>0</v>
      </c>
      <c r="O347" s="16">
        <v>0</v>
      </c>
      <c r="P347" s="16">
        <v>43803</v>
      </c>
      <c r="Q347" s="16">
        <v>4415</v>
      </c>
    </row>
    <row r="348" spans="1:17" x14ac:dyDescent="0.35">
      <c r="A348" s="16" t="s">
        <v>229</v>
      </c>
      <c r="B348" s="16">
        <v>29163</v>
      </c>
      <c r="C348" s="16">
        <v>11965</v>
      </c>
      <c r="D348" s="16">
        <v>1473</v>
      </c>
      <c r="E348" s="16">
        <v>9148</v>
      </c>
      <c r="F348" s="16">
        <v>4552</v>
      </c>
      <c r="G348" s="16">
        <v>2025</v>
      </c>
      <c r="H348" s="16">
        <v>1012</v>
      </c>
      <c r="I348" s="16">
        <v>3768</v>
      </c>
      <c r="J348" s="16">
        <v>33943</v>
      </c>
      <c r="K348" s="16">
        <v>9131</v>
      </c>
      <c r="L348" s="16">
        <v>0</v>
      </c>
      <c r="M348" s="16">
        <v>51562</v>
      </c>
      <c r="N348" s="16">
        <v>0</v>
      </c>
      <c r="O348" s="16">
        <v>0</v>
      </c>
      <c r="P348" s="16">
        <v>60693</v>
      </c>
      <c r="Q348" s="16">
        <v>26750</v>
      </c>
    </row>
    <row r="349" spans="1:17" x14ac:dyDescent="0.35">
      <c r="A349" s="16" t="s">
        <v>230</v>
      </c>
      <c r="B349" s="16">
        <v>44593</v>
      </c>
      <c r="C349" s="16">
        <v>13448</v>
      </c>
      <c r="D349" s="16">
        <v>5621</v>
      </c>
      <c r="E349" s="16">
        <v>9916</v>
      </c>
      <c r="F349" s="16">
        <v>10610</v>
      </c>
      <c r="G349" s="16">
        <v>4998</v>
      </c>
      <c r="H349" s="16">
        <v>346</v>
      </c>
      <c r="I349" s="16">
        <v>3941</v>
      </c>
      <c r="J349" s="16">
        <v>48880</v>
      </c>
      <c r="K349" s="16">
        <v>507</v>
      </c>
      <c r="L349" s="16">
        <v>0</v>
      </c>
      <c r="M349" s="16">
        <v>55501</v>
      </c>
      <c r="N349" s="16">
        <v>0</v>
      </c>
      <c r="O349" s="16">
        <v>0</v>
      </c>
      <c r="P349" s="16">
        <v>56008</v>
      </c>
      <c r="Q349" s="16">
        <v>7128</v>
      </c>
    </row>
    <row r="350" spans="1:17" x14ac:dyDescent="0.35">
      <c r="A350" s="16" t="s">
        <v>231</v>
      </c>
      <c r="B350" s="16">
        <v>29847</v>
      </c>
      <c r="C350" s="16">
        <v>10575</v>
      </c>
      <c r="D350" s="16">
        <v>1121</v>
      </c>
      <c r="E350" s="16">
        <v>7990</v>
      </c>
      <c r="F350" s="16">
        <v>8000</v>
      </c>
      <c r="G350" s="16">
        <v>2161</v>
      </c>
      <c r="H350" s="16">
        <v>450</v>
      </c>
      <c r="I350" s="16">
        <v>3450</v>
      </c>
      <c r="J350" s="16">
        <v>33747</v>
      </c>
      <c r="K350" s="16">
        <v>837</v>
      </c>
      <c r="L350" s="16">
        <v>0</v>
      </c>
      <c r="M350" s="16">
        <v>44047</v>
      </c>
      <c r="N350" s="16">
        <v>0</v>
      </c>
      <c r="O350" s="16">
        <v>0</v>
      </c>
      <c r="P350" s="16">
        <v>44884</v>
      </c>
      <c r="Q350" s="16">
        <v>11137</v>
      </c>
    </row>
    <row r="351" spans="1:17" x14ac:dyDescent="0.35">
      <c r="A351" s="16" t="s">
        <v>232</v>
      </c>
      <c r="B351" s="16">
        <v>25047</v>
      </c>
      <c r="C351" s="16">
        <v>10435</v>
      </c>
      <c r="D351" s="16">
        <v>684</v>
      </c>
      <c r="E351" s="16">
        <v>6377</v>
      </c>
      <c r="F351" s="16">
        <v>5474</v>
      </c>
      <c r="G351" s="16">
        <v>2077</v>
      </c>
      <c r="H351" s="16">
        <v>433</v>
      </c>
      <c r="I351" s="16">
        <v>3223</v>
      </c>
      <c r="J351" s="16">
        <v>28703</v>
      </c>
      <c r="K351" s="16">
        <v>6048</v>
      </c>
      <c r="L351" s="16">
        <v>0</v>
      </c>
      <c r="M351" s="16">
        <v>46119</v>
      </c>
      <c r="N351" s="16">
        <v>0</v>
      </c>
      <c r="O351" s="16">
        <v>0</v>
      </c>
      <c r="P351" s="16">
        <v>52167</v>
      </c>
      <c r="Q351" s="16">
        <v>23464</v>
      </c>
    </row>
    <row r="352" spans="1:17" x14ac:dyDescent="0.35">
      <c r="A352" s="16" t="s">
        <v>233</v>
      </c>
      <c r="B352" s="16">
        <v>47037</v>
      </c>
      <c r="C352" s="16">
        <v>17075</v>
      </c>
      <c r="D352" s="16">
        <v>8603</v>
      </c>
      <c r="E352" s="16">
        <v>9484</v>
      </c>
      <c r="F352" s="16">
        <v>9960</v>
      </c>
      <c r="G352" s="16">
        <v>1915</v>
      </c>
      <c r="H352" s="16">
        <v>372</v>
      </c>
      <c r="I352" s="16">
        <v>4036</v>
      </c>
      <c r="J352" s="16">
        <v>51445</v>
      </c>
      <c r="K352" s="16">
        <v>2107</v>
      </c>
      <c r="L352" s="16">
        <v>0</v>
      </c>
      <c r="M352" s="16">
        <v>44639</v>
      </c>
      <c r="N352" s="16">
        <v>0</v>
      </c>
      <c r="O352" s="16">
        <v>0</v>
      </c>
      <c r="P352" s="16">
        <v>46746</v>
      </c>
      <c r="Q352" s="16">
        <v>-4699</v>
      </c>
    </row>
    <row r="353" spans="1:17" x14ac:dyDescent="0.35">
      <c r="A353" s="16" t="s">
        <v>234</v>
      </c>
      <c r="B353" s="16">
        <v>34904</v>
      </c>
      <c r="C353" s="16">
        <v>12227</v>
      </c>
      <c r="D353" s="16">
        <v>1290</v>
      </c>
      <c r="E353" s="16">
        <v>8476</v>
      </c>
      <c r="F353" s="16">
        <v>8552</v>
      </c>
      <c r="G353" s="16">
        <v>4359</v>
      </c>
      <c r="H353" s="16">
        <v>403</v>
      </c>
      <c r="I353" s="16">
        <v>4392</v>
      </c>
      <c r="J353" s="16">
        <v>39699</v>
      </c>
      <c r="K353" s="16">
        <v>5921</v>
      </c>
      <c r="L353" s="16">
        <v>0</v>
      </c>
      <c r="M353" s="16">
        <v>44231</v>
      </c>
      <c r="N353" s="16">
        <v>0</v>
      </c>
      <c r="O353" s="16">
        <v>0</v>
      </c>
      <c r="P353" s="16">
        <v>50152</v>
      </c>
      <c r="Q353" s="16">
        <v>10453</v>
      </c>
    </row>
    <row r="354" spans="1:17" x14ac:dyDescent="0.35">
      <c r="A354" s="16" t="s">
        <v>235</v>
      </c>
      <c r="B354" s="16">
        <v>28561</v>
      </c>
      <c r="C354" s="16">
        <v>9547</v>
      </c>
      <c r="D354" s="16">
        <v>1788</v>
      </c>
      <c r="E354" s="16">
        <v>7901</v>
      </c>
      <c r="F354" s="16">
        <v>5472</v>
      </c>
      <c r="G354" s="16">
        <v>3853</v>
      </c>
      <c r="H354" s="16">
        <v>731</v>
      </c>
      <c r="I354" s="16">
        <v>4918</v>
      </c>
      <c r="J354" s="16">
        <v>34210</v>
      </c>
      <c r="K354" s="16">
        <v>9043</v>
      </c>
      <c r="L354" s="16">
        <v>0</v>
      </c>
      <c r="M354" s="16">
        <v>48227</v>
      </c>
      <c r="N354" s="16">
        <v>0</v>
      </c>
      <c r="O354" s="16">
        <v>0</v>
      </c>
      <c r="P354" s="16">
        <v>57270</v>
      </c>
      <c r="Q354" s="16">
        <v>23060</v>
      </c>
    </row>
    <row r="355" spans="1:17" x14ac:dyDescent="0.35">
      <c r="A355" s="16" t="s">
        <v>236</v>
      </c>
      <c r="B355" s="16">
        <v>42789</v>
      </c>
      <c r="C355" s="16">
        <v>10226</v>
      </c>
      <c r="D355" s="16">
        <v>8685</v>
      </c>
      <c r="E355" s="16">
        <v>8017</v>
      </c>
      <c r="F355" s="16">
        <v>10559</v>
      </c>
      <c r="G355" s="16">
        <v>5302</v>
      </c>
      <c r="H355" s="16">
        <v>399</v>
      </c>
      <c r="I355" s="16">
        <v>2291</v>
      </c>
      <c r="J355" s="16">
        <v>45479</v>
      </c>
      <c r="K355" s="16">
        <v>498</v>
      </c>
      <c r="L355" s="16">
        <v>0</v>
      </c>
      <c r="M355" s="16">
        <v>42993</v>
      </c>
      <c r="N355" s="16">
        <v>0</v>
      </c>
      <c r="O355" s="16">
        <v>0</v>
      </c>
      <c r="P355" s="16">
        <v>43491</v>
      </c>
      <c r="Q355" s="16">
        <v>-1988</v>
      </c>
    </row>
    <row r="356" spans="1:17" x14ac:dyDescent="0.35">
      <c r="A356" s="16" t="s">
        <v>237</v>
      </c>
      <c r="B356" s="16">
        <v>32548</v>
      </c>
      <c r="C356" s="16">
        <v>10677</v>
      </c>
      <c r="D356" s="16">
        <v>1098</v>
      </c>
      <c r="E356" s="16">
        <v>7983</v>
      </c>
      <c r="F356" s="16">
        <v>9464</v>
      </c>
      <c r="G356" s="16">
        <v>3326</v>
      </c>
      <c r="H356" s="16">
        <v>397</v>
      </c>
      <c r="I356" s="16">
        <v>3520</v>
      </c>
      <c r="J356" s="16">
        <v>36465</v>
      </c>
      <c r="K356" s="16">
        <v>938</v>
      </c>
      <c r="L356" s="16">
        <v>0</v>
      </c>
      <c r="M356" s="16">
        <v>45737</v>
      </c>
      <c r="N356" s="16">
        <v>0</v>
      </c>
      <c r="O356" s="16">
        <v>0</v>
      </c>
      <c r="P356" s="16">
        <v>46675</v>
      </c>
      <c r="Q356" s="16">
        <v>10210</v>
      </c>
    </row>
    <row r="357" spans="1:17" x14ac:dyDescent="0.35">
      <c r="A357" s="16" t="s">
        <v>238</v>
      </c>
      <c r="B357" s="16">
        <v>28819</v>
      </c>
      <c r="C357" s="16">
        <v>10545</v>
      </c>
      <c r="D357" s="16">
        <v>2813</v>
      </c>
      <c r="E357" s="16">
        <v>7808</v>
      </c>
      <c r="F357" s="16">
        <v>5380</v>
      </c>
      <c r="G357" s="16">
        <v>2273</v>
      </c>
      <c r="H357" s="16">
        <v>390</v>
      </c>
      <c r="I357" s="16">
        <v>3445</v>
      </c>
      <c r="J357" s="16">
        <v>32654</v>
      </c>
      <c r="K357" s="16">
        <v>6184</v>
      </c>
      <c r="L357" s="16">
        <v>0</v>
      </c>
      <c r="M357" s="16">
        <v>50858</v>
      </c>
      <c r="N357" s="16">
        <v>0</v>
      </c>
      <c r="O357" s="16">
        <v>0</v>
      </c>
      <c r="P357" s="16">
        <v>57042</v>
      </c>
      <c r="Q357" s="16">
        <v>24388</v>
      </c>
    </row>
    <row r="358" spans="1:17" x14ac:dyDescent="0.35">
      <c r="A358" s="16" t="s">
        <v>239</v>
      </c>
      <c r="B358" s="16">
        <v>56559</v>
      </c>
      <c r="C358" s="16">
        <v>25254</v>
      </c>
      <c r="D358" s="16">
        <v>9066</v>
      </c>
      <c r="E358" s="16">
        <v>9693</v>
      </c>
      <c r="F358" s="16">
        <v>10342</v>
      </c>
      <c r="G358" s="16">
        <v>2204</v>
      </c>
      <c r="H358" s="16">
        <v>435</v>
      </c>
      <c r="I358" s="16">
        <v>4467</v>
      </c>
      <c r="J358" s="16">
        <v>61461</v>
      </c>
      <c r="K358" s="16">
        <v>2100</v>
      </c>
      <c r="L358" s="16">
        <v>-747</v>
      </c>
      <c r="M358" s="16">
        <v>43900</v>
      </c>
      <c r="N358" s="16">
        <v>0</v>
      </c>
      <c r="O358" s="16">
        <v>0</v>
      </c>
      <c r="P358" s="16">
        <v>45253</v>
      </c>
      <c r="Q358" s="16">
        <v>-16208</v>
      </c>
    </row>
    <row r="359" spans="1:17" x14ac:dyDescent="0.35">
      <c r="A359" s="16" t="s">
        <v>240</v>
      </c>
      <c r="B359" s="16">
        <v>37279</v>
      </c>
      <c r="C359" s="16">
        <v>13981</v>
      </c>
      <c r="D359" s="16">
        <v>1087</v>
      </c>
      <c r="E359" s="16">
        <v>9000</v>
      </c>
      <c r="F359" s="16">
        <v>8796</v>
      </c>
      <c r="G359" s="16">
        <v>4415</v>
      </c>
      <c r="H359" s="16">
        <v>361</v>
      </c>
      <c r="I359" s="16">
        <v>1051</v>
      </c>
      <c r="J359" s="16">
        <v>38691</v>
      </c>
      <c r="K359" s="16">
        <v>728</v>
      </c>
      <c r="L359" s="16">
        <v>0</v>
      </c>
      <c r="M359" s="16">
        <v>43787</v>
      </c>
      <c r="N359" s="16">
        <v>0</v>
      </c>
      <c r="O359" s="16">
        <v>0</v>
      </c>
      <c r="P359" s="16">
        <v>44515</v>
      </c>
      <c r="Q359" s="16">
        <v>5824</v>
      </c>
    </row>
    <row r="360" spans="1:17" x14ac:dyDescent="0.35">
      <c r="A360" s="16" t="s">
        <v>241</v>
      </c>
      <c r="B360" s="16">
        <v>29620</v>
      </c>
      <c r="C360" s="16">
        <v>11289</v>
      </c>
      <c r="D360" s="16">
        <v>619</v>
      </c>
      <c r="E360" s="16">
        <v>8972</v>
      </c>
      <c r="F360" s="16">
        <v>5683</v>
      </c>
      <c r="G360" s="16">
        <v>3057</v>
      </c>
      <c r="H360" s="16">
        <v>2535</v>
      </c>
      <c r="I360" s="16">
        <v>624</v>
      </c>
      <c r="J360" s="16">
        <v>32779</v>
      </c>
      <c r="K360" s="16">
        <v>9593</v>
      </c>
      <c r="L360" s="16">
        <v>0</v>
      </c>
      <c r="M360" s="16">
        <v>47926</v>
      </c>
      <c r="N360" s="16">
        <v>0</v>
      </c>
      <c r="O360" s="16">
        <v>0</v>
      </c>
      <c r="P360" s="16">
        <v>57519</v>
      </c>
      <c r="Q360" s="16">
        <v>24740</v>
      </c>
    </row>
    <row r="361" spans="1:17" x14ac:dyDescent="0.35">
      <c r="A361" s="16" t="s">
        <v>242</v>
      </c>
      <c r="B361" s="16">
        <v>44065</v>
      </c>
      <c r="C361" s="16">
        <v>14160</v>
      </c>
      <c r="D361" s="16">
        <v>4923</v>
      </c>
      <c r="E361" s="16">
        <v>9798</v>
      </c>
      <c r="F361" s="16">
        <v>10233</v>
      </c>
      <c r="G361" s="16">
        <v>4951</v>
      </c>
      <c r="H361" s="16">
        <v>2874</v>
      </c>
      <c r="I361" s="16">
        <v>5496</v>
      </c>
      <c r="J361" s="16">
        <v>52435</v>
      </c>
      <c r="K361" s="16">
        <v>472</v>
      </c>
      <c r="L361" s="16">
        <v>-7632</v>
      </c>
      <c r="M361" s="16">
        <v>53172</v>
      </c>
      <c r="N361" s="16">
        <v>0</v>
      </c>
      <c r="O361" s="16">
        <v>0</v>
      </c>
      <c r="P361" s="16">
        <v>46012</v>
      </c>
      <c r="Q361" s="16">
        <v>-6423</v>
      </c>
    </row>
    <row r="362" spans="1:17" x14ac:dyDescent="0.35">
      <c r="A362" s="16" t="s">
        <v>243</v>
      </c>
      <c r="B362" s="16">
        <v>30304</v>
      </c>
      <c r="C362" s="16">
        <v>10171</v>
      </c>
      <c r="D362" s="16">
        <v>1276</v>
      </c>
      <c r="E362" s="16">
        <v>8335</v>
      </c>
      <c r="F362" s="16">
        <v>8363</v>
      </c>
      <c r="G362" s="16">
        <v>2159</v>
      </c>
      <c r="H362" s="16">
        <v>413</v>
      </c>
      <c r="I362" s="16">
        <v>2934</v>
      </c>
      <c r="J362" s="16">
        <v>33651</v>
      </c>
      <c r="K362" s="16">
        <v>837</v>
      </c>
      <c r="L362" s="16">
        <v>-2774</v>
      </c>
      <c r="M362" s="16">
        <v>48880</v>
      </c>
      <c r="N362" s="16">
        <v>0</v>
      </c>
      <c r="O362" s="16">
        <v>0</v>
      </c>
      <c r="P362" s="16">
        <v>46943</v>
      </c>
      <c r="Q362" s="16">
        <v>13292</v>
      </c>
    </row>
    <row r="363" spans="1:17" x14ac:dyDescent="0.35">
      <c r="A363" s="16" t="s">
        <v>244</v>
      </c>
      <c r="B363" s="16">
        <v>25760</v>
      </c>
      <c r="C363" s="16">
        <v>9959</v>
      </c>
      <c r="D363" s="16">
        <v>1170</v>
      </c>
      <c r="E363" s="16">
        <v>6536</v>
      </c>
      <c r="F363" s="16">
        <v>5873</v>
      </c>
      <c r="G363" s="16">
        <v>2222</v>
      </c>
      <c r="H363" s="16">
        <v>296</v>
      </c>
      <c r="I363" s="16">
        <v>3548</v>
      </c>
      <c r="J363" s="16">
        <v>29604</v>
      </c>
      <c r="K363" s="16">
        <v>6233</v>
      </c>
      <c r="L363" s="16">
        <v>-703</v>
      </c>
      <c r="M363" s="16">
        <v>45435</v>
      </c>
      <c r="N363" s="16">
        <v>0</v>
      </c>
      <c r="O363" s="16">
        <v>0</v>
      </c>
      <c r="P363" s="16">
        <v>50965</v>
      </c>
      <c r="Q363" s="16">
        <v>21361</v>
      </c>
    </row>
    <row r="364" spans="1:17" x14ac:dyDescent="0.35">
      <c r="A364" s="16" t="s">
        <v>245</v>
      </c>
      <c r="B364" s="16">
        <v>46840</v>
      </c>
      <c r="C364" s="16">
        <v>17468</v>
      </c>
      <c r="D364" s="16">
        <v>6893</v>
      </c>
      <c r="E364" s="16">
        <v>9699</v>
      </c>
      <c r="F364" s="16">
        <v>10059</v>
      </c>
      <c r="G364" s="16">
        <v>2721</v>
      </c>
      <c r="H364" s="16">
        <v>444</v>
      </c>
      <c r="I364" s="16">
        <v>3038</v>
      </c>
      <c r="J364" s="16">
        <v>50322</v>
      </c>
      <c r="K364" s="16">
        <v>2463</v>
      </c>
      <c r="L364" s="16">
        <v>-646</v>
      </c>
      <c r="M364" s="16">
        <v>43938</v>
      </c>
      <c r="N364" s="16">
        <v>0</v>
      </c>
      <c r="O364" s="16">
        <v>0</v>
      </c>
      <c r="P364" s="16">
        <v>45755</v>
      </c>
      <c r="Q364" s="16">
        <v>-4567</v>
      </c>
    </row>
    <row r="365" spans="1:17" x14ac:dyDescent="0.35">
      <c r="A365" s="16" t="s">
        <v>246</v>
      </c>
      <c r="B365" s="16">
        <v>33976</v>
      </c>
      <c r="C365" s="16">
        <v>11446</v>
      </c>
      <c r="D365" s="16">
        <v>1240</v>
      </c>
      <c r="E365" s="16">
        <v>8287</v>
      </c>
      <c r="F365" s="16">
        <v>9047</v>
      </c>
      <c r="G365" s="16">
        <v>3956</v>
      </c>
      <c r="H365" s="16">
        <v>373</v>
      </c>
      <c r="I365" s="16">
        <v>3772</v>
      </c>
      <c r="J365" s="16">
        <v>38121</v>
      </c>
      <c r="K365" s="16">
        <v>469</v>
      </c>
      <c r="L365" s="16">
        <v>-491</v>
      </c>
      <c r="M365" s="16">
        <v>46933</v>
      </c>
      <c r="N365" s="16">
        <v>0</v>
      </c>
      <c r="O365" s="16">
        <v>0</v>
      </c>
      <c r="P365" s="16">
        <v>46911</v>
      </c>
      <c r="Q365" s="16">
        <v>8790</v>
      </c>
    </row>
    <row r="366" spans="1:17" x14ac:dyDescent="0.35">
      <c r="A366" s="16" t="s">
        <v>247</v>
      </c>
      <c r="B366" s="16">
        <v>28435</v>
      </c>
      <c r="C366" s="16">
        <v>9795</v>
      </c>
      <c r="D366" s="16">
        <v>1806</v>
      </c>
      <c r="E366" s="16">
        <v>7887</v>
      </c>
      <c r="F366" s="16">
        <v>5418</v>
      </c>
      <c r="G366" s="16">
        <v>3529</v>
      </c>
      <c r="H366" s="16">
        <v>645</v>
      </c>
      <c r="I366" s="16">
        <v>4033</v>
      </c>
      <c r="J366" s="16">
        <v>33113</v>
      </c>
      <c r="K366" s="16">
        <v>9690</v>
      </c>
      <c r="L366" s="16">
        <v>-37</v>
      </c>
      <c r="M366" s="16">
        <v>45682</v>
      </c>
      <c r="N366" s="16">
        <v>0</v>
      </c>
      <c r="O366" s="16">
        <v>0</v>
      </c>
      <c r="P366" s="16">
        <v>55335</v>
      </c>
      <c r="Q366" s="16">
        <v>22222</v>
      </c>
    </row>
    <row r="367" spans="1:17" x14ac:dyDescent="0.35">
      <c r="A367" s="16" t="s">
        <v>248</v>
      </c>
      <c r="B367" s="16">
        <v>41068</v>
      </c>
      <c r="C367" s="16">
        <v>11038</v>
      </c>
      <c r="D367" s="16">
        <v>7837</v>
      </c>
      <c r="E367" s="16">
        <v>8259</v>
      </c>
      <c r="F367" s="16">
        <v>10247</v>
      </c>
      <c r="G367" s="16">
        <v>3687</v>
      </c>
      <c r="H367" s="16">
        <v>639</v>
      </c>
      <c r="I367" s="16">
        <v>3167</v>
      </c>
      <c r="J367" s="16">
        <v>44874</v>
      </c>
      <c r="K367" s="16">
        <v>359</v>
      </c>
      <c r="L367" s="16">
        <v>-80</v>
      </c>
      <c r="M367" s="16">
        <v>47808</v>
      </c>
      <c r="N367" s="16">
        <v>0</v>
      </c>
      <c r="O367" s="16">
        <v>0</v>
      </c>
      <c r="P367" s="16">
        <v>48087</v>
      </c>
      <c r="Q367" s="16">
        <v>3213</v>
      </c>
    </row>
    <row r="368" spans="1:17" x14ac:dyDescent="0.35">
      <c r="A368" s="16" t="s">
        <v>249</v>
      </c>
      <c r="B368" s="16">
        <v>31877</v>
      </c>
      <c r="C368" s="16">
        <v>9269</v>
      </c>
      <c r="D368" s="16">
        <v>1336</v>
      </c>
      <c r="E368" s="16">
        <v>7890</v>
      </c>
      <c r="F368" s="16">
        <v>8756</v>
      </c>
      <c r="G368" s="16">
        <v>4626</v>
      </c>
      <c r="H368" s="16">
        <v>407</v>
      </c>
      <c r="I368" s="16">
        <v>3065</v>
      </c>
      <c r="J368" s="16">
        <v>35349</v>
      </c>
      <c r="K368" s="16">
        <v>974</v>
      </c>
      <c r="L368" s="16">
        <v>-16</v>
      </c>
      <c r="M368" s="16">
        <v>46518</v>
      </c>
      <c r="N368" s="16">
        <v>0</v>
      </c>
      <c r="O368" s="16">
        <v>0</v>
      </c>
      <c r="P368" s="16">
        <v>47476</v>
      </c>
      <c r="Q368" s="16">
        <v>12127</v>
      </c>
    </row>
    <row r="369" spans="1:17" x14ac:dyDescent="0.35">
      <c r="A369" s="16" t="s">
        <v>250</v>
      </c>
      <c r="B369" s="16">
        <v>30413</v>
      </c>
      <c r="C369" s="16">
        <v>10600</v>
      </c>
      <c r="D369" s="16">
        <v>2828</v>
      </c>
      <c r="E369" s="16">
        <v>7876</v>
      </c>
      <c r="F369" s="16">
        <v>5802</v>
      </c>
      <c r="G369" s="16">
        <v>3307</v>
      </c>
      <c r="H369" s="16">
        <v>420</v>
      </c>
      <c r="I369" s="16">
        <v>3204</v>
      </c>
      <c r="J369" s="16">
        <v>34037</v>
      </c>
      <c r="K369" s="16">
        <v>6016</v>
      </c>
      <c r="L369" s="16">
        <v>-1161</v>
      </c>
      <c r="M369" s="16">
        <v>51940</v>
      </c>
      <c r="N369" s="16">
        <v>0</v>
      </c>
      <c r="O369" s="16">
        <v>0</v>
      </c>
      <c r="P369" s="16">
        <v>56795</v>
      </c>
      <c r="Q369" s="16">
        <v>22758</v>
      </c>
    </row>
    <row r="370" spans="1:17" x14ac:dyDescent="0.35">
      <c r="A370" s="16" t="s">
        <v>251</v>
      </c>
      <c r="B370" s="16">
        <v>57228</v>
      </c>
      <c r="C370" s="16">
        <v>26549</v>
      </c>
      <c r="D370" s="16">
        <v>7850</v>
      </c>
      <c r="E370" s="16">
        <v>9926</v>
      </c>
      <c r="F370" s="16">
        <v>11210</v>
      </c>
      <c r="G370" s="16">
        <v>1693</v>
      </c>
      <c r="H370" s="16">
        <v>4161</v>
      </c>
      <c r="I370" s="16">
        <v>4479</v>
      </c>
      <c r="J370" s="16">
        <v>65868</v>
      </c>
      <c r="K370" s="16">
        <v>2457</v>
      </c>
      <c r="L370" s="16">
        <v>-403</v>
      </c>
      <c r="M370" s="16">
        <v>46922</v>
      </c>
      <c r="N370" s="16">
        <v>0</v>
      </c>
      <c r="O370" s="16">
        <v>0</v>
      </c>
      <c r="P370" s="16">
        <v>48976</v>
      </c>
      <c r="Q370" s="16">
        <v>-16892</v>
      </c>
    </row>
    <row r="371" spans="1:17" x14ac:dyDescent="0.35">
      <c r="A371" s="16" t="s">
        <v>252</v>
      </c>
      <c r="B371" s="16">
        <v>36473</v>
      </c>
      <c r="C371" s="16">
        <v>14408</v>
      </c>
      <c r="D371" s="16">
        <v>1385</v>
      </c>
      <c r="E371" s="16">
        <v>8751</v>
      </c>
      <c r="F371" s="16">
        <v>9129</v>
      </c>
      <c r="G371" s="16">
        <v>2800</v>
      </c>
      <c r="H371" s="16">
        <v>4129</v>
      </c>
      <c r="I371" s="16">
        <v>3143</v>
      </c>
      <c r="J371" s="16">
        <v>43745</v>
      </c>
      <c r="K371" s="16">
        <v>704</v>
      </c>
      <c r="L371" s="16">
        <v>-18</v>
      </c>
      <c r="M371" s="16">
        <v>41854</v>
      </c>
      <c r="N371" s="16">
        <v>0</v>
      </c>
      <c r="O371" s="16">
        <v>0</v>
      </c>
      <c r="P371" s="16">
        <v>42540</v>
      </c>
      <c r="Q371" s="16">
        <v>-1205</v>
      </c>
    </row>
    <row r="372" spans="1:17" x14ac:dyDescent="0.35">
      <c r="A372" s="16" t="s">
        <v>253</v>
      </c>
      <c r="B372" s="16">
        <v>30918</v>
      </c>
      <c r="C372" s="16">
        <v>11092</v>
      </c>
      <c r="D372" s="16">
        <v>1298</v>
      </c>
      <c r="E372" s="16">
        <v>8793</v>
      </c>
      <c r="F372" s="16">
        <v>6433</v>
      </c>
      <c r="G372" s="16">
        <v>3302</v>
      </c>
      <c r="H372" s="16">
        <v>4929</v>
      </c>
      <c r="I372" s="16">
        <v>6531</v>
      </c>
      <c r="J372" s="16">
        <v>42378</v>
      </c>
      <c r="K372" s="16">
        <v>10457</v>
      </c>
      <c r="L372" s="16">
        <v>-312</v>
      </c>
      <c r="M372" s="16">
        <v>54872</v>
      </c>
      <c r="N372" s="16">
        <v>0</v>
      </c>
      <c r="O372" s="16">
        <v>0</v>
      </c>
      <c r="P372" s="16">
        <v>65017</v>
      </c>
      <c r="Q372" s="16">
        <v>22639</v>
      </c>
    </row>
    <row r="373" spans="1:17" x14ac:dyDescent="0.35">
      <c r="A373" s="16" t="s">
        <v>254</v>
      </c>
      <c r="B373" s="16">
        <v>44225</v>
      </c>
      <c r="C373" s="16">
        <v>14787</v>
      </c>
      <c r="D373" s="16">
        <v>4661</v>
      </c>
      <c r="E373" s="16">
        <v>9916</v>
      </c>
      <c r="F373" s="16">
        <v>10172</v>
      </c>
      <c r="G373" s="16">
        <v>4689</v>
      </c>
      <c r="H373" s="16">
        <v>4462</v>
      </c>
      <c r="I373" s="16">
        <v>2650</v>
      </c>
      <c r="J373" s="16">
        <v>51337</v>
      </c>
      <c r="K373" s="16">
        <v>513</v>
      </c>
      <c r="L373" s="16">
        <v>-10</v>
      </c>
      <c r="M373" s="16">
        <v>58507</v>
      </c>
      <c r="N373" s="16">
        <v>0</v>
      </c>
      <c r="O373" s="16">
        <v>0</v>
      </c>
      <c r="P373" s="16">
        <v>59010</v>
      </c>
      <c r="Q373" s="16">
        <v>7673</v>
      </c>
    </row>
    <row r="374" spans="1:17" x14ac:dyDescent="0.35">
      <c r="A374" s="16" t="s">
        <v>255</v>
      </c>
      <c r="B374" s="16">
        <v>32327</v>
      </c>
      <c r="C374" s="16">
        <v>11861</v>
      </c>
      <c r="D374" s="16">
        <v>1205</v>
      </c>
      <c r="E374" s="16">
        <v>8528</v>
      </c>
      <c r="F374" s="16">
        <v>8238</v>
      </c>
      <c r="G374" s="16">
        <v>2495</v>
      </c>
      <c r="H374" s="16">
        <v>4319</v>
      </c>
      <c r="I374" s="16">
        <v>2084</v>
      </c>
      <c r="J374" s="16">
        <v>38730</v>
      </c>
      <c r="K374" s="16">
        <v>887</v>
      </c>
      <c r="L374" s="16">
        <v>-237</v>
      </c>
      <c r="M374" s="16">
        <v>47843</v>
      </c>
      <c r="N374" s="16">
        <v>0</v>
      </c>
      <c r="O374" s="16">
        <v>0</v>
      </c>
      <c r="P374" s="16">
        <v>48493</v>
      </c>
      <c r="Q374" s="16">
        <v>9763</v>
      </c>
    </row>
    <row r="375" spans="1:17" x14ac:dyDescent="0.35">
      <c r="A375" s="16" t="s">
        <v>256</v>
      </c>
      <c r="B375" s="16">
        <v>29133</v>
      </c>
      <c r="C375" s="16">
        <v>10312</v>
      </c>
      <c r="D375" s="16">
        <v>1270</v>
      </c>
      <c r="E375" s="16">
        <v>8783</v>
      </c>
      <c r="F375" s="16">
        <v>6505</v>
      </c>
      <c r="G375" s="16">
        <v>2263</v>
      </c>
      <c r="H375" s="16">
        <v>4307</v>
      </c>
      <c r="I375" s="16">
        <v>2759</v>
      </c>
      <c r="J375" s="16">
        <v>36199</v>
      </c>
      <c r="K375" s="16">
        <v>5710</v>
      </c>
      <c r="L375" s="16">
        <v>-136</v>
      </c>
      <c r="M375" s="16">
        <v>42418</v>
      </c>
      <c r="N375" s="16">
        <v>0</v>
      </c>
      <c r="O375" s="16">
        <v>0</v>
      </c>
      <c r="P375" s="16">
        <v>47992</v>
      </c>
      <c r="Q375" s="16">
        <v>11793</v>
      </c>
    </row>
    <row r="376" spans="1:17" x14ac:dyDescent="0.35">
      <c r="A376" s="16" t="s">
        <v>257</v>
      </c>
      <c r="B376" s="16">
        <v>49068</v>
      </c>
      <c r="C376" s="16">
        <v>17842</v>
      </c>
      <c r="D376" s="16">
        <v>6874</v>
      </c>
      <c r="E376" s="16">
        <v>10543</v>
      </c>
      <c r="F376" s="16">
        <v>10230</v>
      </c>
      <c r="G376" s="16">
        <v>3579</v>
      </c>
      <c r="H376" s="16">
        <v>5743</v>
      </c>
      <c r="I376" s="16">
        <v>3450</v>
      </c>
      <c r="J376" s="16">
        <v>58261</v>
      </c>
      <c r="K376" s="16">
        <v>2875</v>
      </c>
      <c r="L376" s="16">
        <v>-124</v>
      </c>
      <c r="M376" s="16">
        <v>47150</v>
      </c>
      <c r="N376" s="16">
        <v>0</v>
      </c>
      <c r="O376" s="16">
        <v>0</v>
      </c>
      <c r="P376" s="16">
        <v>49901</v>
      </c>
      <c r="Q376" s="16">
        <v>-8360</v>
      </c>
    </row>
    <row r="377" spans="1:17" x14ac:dyDescent="0.35">
      <c r="A377" s="16" t="s">
        <v>258</v>
      </c>
      <c r="B377" s="16">
        <v>35214</v>
      </c>
      <c r="C377" s="16">
        <v>10950</v>
      </c>
      <c r="D377" s="16">
        <v>1268</v>
      </c>
      <c r="E377" s="16">
        <v>8254</v>
      </c>
      <c r="F377" s="16">
        <v>9192</v>
      </c>
      <c r="G377" s="16">
        <v>5550</v>
      </c>
      <c r="H377" s="16">
        <v>4271</v>
      </c>
      <c r="I377" s="16">
        <v>2581</v>
      </c>
      <c r="J377" s="16">
        <v>42066</v>
      </c>
      <c r="K377" s="16">
        <v>7675</v>
      </c>
      <c r="L377" s="16">
        <v>-7</v>
      </c>
      <c r="M377" s="16">
        <v>43707</v>
      </c>
      <c r="N377" s="16">
        <v>0</v>
      </c>
      <c r="O377" s="16">
        <v>0</v>
      </c>
      <c r="P377" s="16">
        <v>51375</v>
      </c>
      <c r="Q377" s="16">
        <v>9309</v>
      </c>
    </row>
    <row r="378" spans="1:17" x14ac:dyDescent="0.35">
      <c r="A378" s="16" t="s">
        <v>259</v>
      </c>
      <c r="B378" s="16">
        <v>30177</v>
      </c>
      <c r="C378" s="16">
        <v>10331</v>
      </c>
      <c r="D378" s="16">
        <v>2039</v>
      </c>
      <c r="E378" s="16">
        <v>8119</v>
      </c>
      <c r="F378" s="16">
        <v>6259</v>
      </c>
      <c r="G378" s="16">
        <v>3429</v>
      </c>
      <c r="H378" s="16">
        <v>4884</v>
      </c>
      <c r="I378" s="16">
        <v>2383</v>
      </c>
      <c r="J378" s="16">
        <v>37444</v>
      </c>
      <c r="K378" s="16">
        <v>9822</v>
      </c>
      <c r="L378" s="16">
        <v>-3296</v>
      </c>
      <c r="M378" s="16">
        <v>44595</v>
      </c>
      <c r="N378" s="16">
        <v>0</v>
      </c>
      <c r="O378" s="16">
        <v>0</v>
      </c>
      <c r="P378" s="16">
        <v>51121</v>
      </c>
      <c r="Q378" s="16">
        <v>13677</v>
      </c>
    </row>
    <row r="379" spans="1:17" x14ac:dyDescent="0.35">
      <c r="A379" s="16" t="s">
        <v>260</v>
      </c>
      <c r="B379" s="16">
        <v>42906</v>
      </c>
      <c r="C379" s="16">
        <v>10934</v>
      </c>
      <c r="D379" s="16">
        <v>7145</v>
      </c>
      <c r="E379" s="16">
        <v>8495</v>
      </c>
      <c r="F379" s="16">
        <v>11546</v>
      </c>
      <c r="G379" s="16">
        <v>4786</v>
      </c>
      <c r="H379" s="16">
        <v>4433</v>
      </c>
      <c r="I379" s="16">
        <v>2696</v>
      </c>
      <c r="J379" s="16">
        <v>50035</v>
      </c>
      <c r="K379" s="16">
        <v>386</v>
      </c>
      <c r="L379" s="16">
        <v>-1360</v>
      </c>
      <c r="M379" s="16">
        <v>44453</v>
      </c>
      <c r="N379" s="16">
        <v>0</v>
      </c>
      <c r="O379" s="16">
        <v>0</v>
      </c>
      <c r="P379" s="16">
        <v>43479</v>
      </c>
      <c r="Q379" s="16">
        <v>-6556</v>
      </c>
    </row>
    <row r="380" spans="1:17" x14ac:dyDescent="0.35">
      <c r="A380" s="16" t="s">
        <v>261</v>
      </c>
      <c r="B380" s="16">
        <v>32907</v>
      </c>
      <c r="C380" s="16">
        <v>9984</v>
      </c>
      <c r="D380" s="16">
        <v>1208</v>
      </c>
      <c r="E380" s="16">
        <v>8219</v>
      </c>
      <c r="F380" s="16">
        <v>9057</v>
      </c>
      <c r="G380" s="16">
        <v>4439</v>
      </c>
      <c r="H380" s="16">
        <v>485</v>
      </c>
      <c r="I380" s="16">
        <v>2357</v>
      </c>
      <c r="J380" s="16">
        <v>35749</v>
      </c>
      <c r="K380" s="16">
        <v>865</v>
      </c>
      <c r="L380" s="16">
        <v>-7</v>
      </c>
      <c r="M380" s="16">
        <v>44690</v>
      </c>
      <c r="N380" s="16">
        <v>0</v>
      </c>
      <c r="O380" s="16">
        <v>0</v>
      </c>
      <c r="P380" s="16">
        <v>45548</v>
      </c>
      <c r="Q380" s="16">
        <v>9799</v>
      </c>
    </row>
    <row r="381" spans="1:17" x14ac:dyDescent="0.35">
      <c r="A381" s="16" t="s">
        <v>262</v>
      </c>
      <c r="B381" s="16">
        <v>31092</v>
      </c>
      <c r="C381" s="16">
        <v>10680</v>
      </c>
      <c r="D381" s="16">
        <v>3008</v>
      </c>
      <c r="E381" s="16">
        <v>8375</v>
      </c>
      <c r="F381" s="16">
        <v>5755</v>
      </c>
      <c r="G381" s="16">
        <v>3274</v>
      </c>
      <c r="H381" s="16">
        <v>454</v>
      </c>
      <c r="I381" s="16">
        <v>1539</v>
      </c>
      <c r="J381" s="16">
        <v>33085</v>
      </c>
      <c r="K381" s="16">
        <v>5674</v>
      </c>
      <c r="L381" s="16">
        <v>-44</v>
      </c>
      <c r="M381" s="16">
        <v>49929</v>
      </c>
      <c r="N381" s="16">
        <v>0</v>
      </c>
      <c r="O381" s="16">
        <v>0</v>
      </c>
      <c r="P381" s="16">
        <v>55559</v>
      </c>
      <c r="Q381" s="16">
        <v>22474</v>
      </c>
    </row>
    <row r="382" spans="1:17" x14ac:dyDescent="0.35">
      <c r="A382" s="16" t="s">
        <v>263</v>
      </c>
      <c r="B382" s="16">
        <v>58102</v>
      </c>
      <c r="C382" s="16">
        <v>25545</v>
      </c>
      <c r="D382" s="16">
        <v>7362</v>
      </c>
      <c r="E382" s="16">
        <v>10246</v>
      </c>
      <c r="F382" s="16">
        <v>11138</v>
      </c>
      <c r="G382" s="16">
        <v>3811</v>
      </c>
      <c r="H382" s="16">
        <v>2629</v>
      </c>
      <c r="I382" s="16">
        <v>4976</v>
      </c>
      <c r="J382" s="16">
        <v>65707</v>
      </c>
      <c r="K382" s="16">
        <v>3284</v>
      </c>
      <c r="L382" s="16">
        <v>-15</v>
      </c>
      <c r="M382" s="16">
        <v>48399</v>
      </c>
      <c r="N382" s="16">
        <v>0</v>
      </c>
      <c r="O382" s="16">
        <v>0</v>
      </c>
      <c r="P382" s="16">
        <v>51668</v>
      </c>
      <c r="Q382" s="16">
        <v>-14039</v>
      </c>
    </row>
    <row r="383" spans="1:17" x14ac:dyDescent="0.35">
      <c r="A383" s="16" t="s">
        <v>264</v>
      </c>
      <c r="B383" s="16">
        <v>39569</v>
      </c>
      <c r="C383" s="16">
        <v>14779</v>
      </c>
      <c r="D383" s="16">
        <v>1422</v>
      </c>
      <c r="E383" s="16">
        <v>9157</v>
      </c>
      <c r="F383" s="16">
        <v>10431</v>
      </c>
      <c r="G383" s="16">
        <v>3780</v>
      </c>
      <c r="H383" s="16">
        <v>376</v>
      </c>
      <c r="I383" s="16">
        <v>40563</v>
      </c>
      <c r="J383" s="16">
        <v>80508</v>
      </c>
      <c r="K383" s="16">
        <v>521</v>
      </c>
      <c r="L383" s="16">
        <v>-3</v>
      </c>
      <c r="M383" s="16">
        <v>84952</v>
      </c>
      <c r="N383" s="16">
        <v>0</v>
      </c>
      <c r="O383" s="16">
        <v>0</v>
      </c>
      <c r="P383" s="16">
        <v>85470</v>
      </c>
      <c r="Q383" s="16">
        <v>4962</v>
      </c>
    </row>
    <row r="384" spans="1:17" x14ac:dyDescent="0.35">
      <c r="A384" s="16" t="s">
        <v>265</v>
      </c>
      <c r="B384" s="16">
        <v>31780</v>
      </c>
      <c r="C384" s="16">
        <v>12799</v>
      </c>
      <c r="D384" s="16">
        <v>1470</v>
      </c>
      <c r="E384" s="16">
        <v>9056</v>
      </c>
      <c r="F384" s="16">
        <v>6162</v>
      </c>
      <c r="G384" s="16">
        <v>2293</v>
      </c>
      <c r="H384" s="16">
        <v>1131</v>
      </c>
      <c r="I384" s="16">
        <v>5516</v>
      </c>
      <c r="J384" s="16">
        <v>38427</v>
      </c>
      <c r="K384" s="16">
        <v>9902</v>
      </c>
      <c r="L384" s="16">
        <v>-4200</v>
      </c>
      <c r="M384" s="16">
        <v>52859</v>
      </c>
      <c r="N384" s="16">
        <v>0</v>
      </c>
      <c r="O384" s="16">
        <v>0</v>
      </c>
      <c r="P384" s="16">
        <v>58561</v>
      </c>
      <c r="Q384" s="16">
        <v>20134</v>
      </c>
    </row>
    <row r="385" spans="1:17" x14ac:dyDescent="0.35">
      <c r="A385" s="16" t="s">
        <v>266</v>
      </c>
      <c r="B385" s="16">
        <v>46696</v>
      </c>
      <c r="C385" s="16">
        <v>15346</v>
      </c>
      <c r="D385" s="16">
        <v>5027</v>
      </c>
      <c r="E385" s="16">
        <v>10001</v>
      </c>
      <c r="F385" s="16">
        <v>11191</v>
      </c>
      <c r="G385" s="16">
        <v>5131</v>
      </c>
      <c r="H385" s="16">
        <v>4488</v>
      </c>
      <c r="I385" s="16">
        <v>2579</v>
      </c>
      <c r="J385" s="16">
        <v>53763</v>
      </c>
      <c r="K385" s="16">
        <v>417</v>
      </c>
      <c r="L385" s="16">
        <v>0</v>
      </c>
      <c r="M385" s="16">
        <v>57965</v>
      </c>
      <c r="N385" s="16">
        <v>0</v>
      </c>
      <c r="O385" s="16">
        <v>0</v>
      </c>
      <c r="P385" s="16">
        <v>58382</v>
      </c>
      <c r="Q385" s="16">
        <v>4619</v>
      </c>
    </row>
    <row r="386" spans="1:17" x14ac:dyDescent="0.35">
      <c r="A386" s="16" t="s">
        <v>267</v>
      </c>
      <c r="B386" s="16">
        <v>33140</v>
      </c>
      <c r="C386" s="16">
        <v>10759</v>
      </c>
      <c r="D386" s="16">
        <v>1429</v>
      </c>
      <c r="E386" s="16">
        <v>8212</v>
      </c>
      <c r="F386" s="16">
        <v>9424</v>
      </c>
      <c r="G386" s="16">
        <v>3316</v>
      </c>
      <c r="H386" s="16">
        <v>398</v>
      </c>
      <c r="I386" s="16">
        <v>7007</v>
      </c>
      <c r="J386" s="16">
        <v>40545</v>
      </c>
      <c r="K386" s="16">
        <v>894</v>
      </c>
      <c r="L386" s="16">
        <v>-4</v>
      </c>
      <c r="M386" s="16">
        <v>52107</v>
      </c>
      <c r="N386" s="16">
        <v>0</v>
      </c>
      <c r="O386" s="16">
        <v>0</v>
      </c>
      <c r="P386" s="16">
        <v>52997</v>
      </c>
      <c r="Q386" s="16">
        <v>12452</v>
      </c>
    </row>
    <row r="387" spans="1:17" x14ac:dyDescent="0.35">
      <c r="A387" s="16" t="s">
        <v>268</v>
      </c>
      <c r="B387" s="16">
        <v>29219</v>
      </c>
      <c r="C387" s="16">
        <v>10473</v>
      </c>
      <c r="D387" s="16">
        <v>1433</v>
      </c>
      <c r="E387" s="16">
        <v>8376</v>
      </c>
      <c r="F387" s="16">
        <v>6346</v>
      </c>
      <c r="G387" s="16">
        <v>2591</v>
      </c>
      <c r="H387" s="16">
        <v>433</v>
      </c>
      <c r="I387" s="16">
        <v>2109</v>
      </c>
      <c r="J387" s="16">
        <v>31761</v>
      </c>
      <c r="K387" s="16">
        <v>5733</v>
      </c>
      <c r="L387" s="16">
        <v>-81</v>
      </c>
      <c r="M387" s="16">
        <v>44305</v>
      </c>
      <c r="N387" s="16">
        <v>0</v>
      </c>
      <c r="O387" s="16">
        <v>0</v>
      </c>
      <c r="P387" s="16">
        <v>49957</v>
      </c>
      <c r="Q387" s="16">
        <v>18196</v>
      </c>
    </row>
    <row r="388" spans="1:17" x14ac:dyDescent="0.35">
      <c r="A388" s="16" t="s">
        <v>269</v>
      </c>
      <c r="B388" s="16">
        <v>50178</v>
      </c>
      <c r="C388" s="16">
        <v>18504</v>
      </c>
      <c r="D388" s="16">
        <v>6424</v>
      </c>
      <c r="E388" s="16">
        <v>10630</v>
      </c>
      <c r="F388" s="16">
        <v>11077</v>
      </c>
      <c r="G388" s="16">
        <v>3543</v>
      </c>
      <c r="H388" s="16">
        <v>918</v>
      </c>
      <c r="I388" s="16">
        <v>3730</v>
      </c>
      <c r="J388" s="16">
        <v>54826</v>
      </c>
      <c r="K388" s="16">
        <v>3600</v>
      </c>
      <c r="L388" s="16">
        <v>-6</v>
      </c>
      <c r="M388" s="16">
        <v>48487</v>
      </c>
      <c r="N388" s="16">
        <v>0</v>
      </c>
      <c r="O388" s="16">
        <v>0</v>
      </c>
      <c r="P388" s="16">
        <v>52081</v>
      </c>
      <c r="Q388" s="16">
        <v>-2745</v>
      </c>
    </row>
    <row r="389" spans="1:17" x14ac:dyDescent="0.35">
      <c r="A389" s="16" t="s">
        <v>270</v>
      </c>
      <c r="B389" s="16">
        <v>37064</v>
      </c>
      <c r="C389" s="16">
        <v>11906</v>
      </c>
      <c r="D389" s="16">
        <v>1428</v>
      </c>
      <c r="E389" s="16">
        <v>8726</v>
      </c>
      <c r="F389" s="16">
        <v>9974</v>
      </c>
      <c r="G389" s="16">
        <v>5030</v>
      </c>
      <c r="H389" s="16">
        <v>353</v>
      </c>
      <c r="I389" s="16">
        <v>3065</v>
      </c>
      <c r="J389" s="16">
        <v>40482</v>
      </c>
      <c r="K389" s="16">
        <v>424</v>
      </c>
      <c r="L389" s="16">
        <v>-332</v>
      </c>
      <c r="M389" s="16">
        <v>43339</v>
      </c>
      <c r="N389" s="16">
        <v>0</v>
      </c>
      <c r="O389" s="16">
        <v>0</v>
      </c>
      <c r="P389" s="16">
        <v>43431</v>
      </c>
      <c r="Q389" s="16">
        <v>2949</v>
      </c>
    </row>
    <row r="390" spans="1:17" x14ac:dyDescent="0.35">
      <c r="A390" s="16" t="s">
        <v>271</v>
      </c>
      <c r="B390" s="16">
        <v>30805</v>
      </c>
      <c r="C390" s="16">
        <v>10650</v>
      </c>
      <c r="D390" s="16">
        <v>2079</v>
      </c>
      <c r="E390" s="16">
        <v>8768</v>
      </c>
      <c r="F390" s="16">
        <v>5832</v>
      </c>
      <c r="G390" s="16">
        <v>3476</v>
      </c>
      <c r="H390" s="16">
        <v>454</v>
      </c>
      <c r="I390" s="16">
        <v>5412</v>
      </c>
      <c r="J390" s="16">
        <v>36671</v>
      </c>
      <c r="K390" s="16">
        <v>10015</v>
      </c>
      <c r="L390" s="16">
        <v>-181</v>
      </c>
      <c r="M390" s="16">
        <v>48500</v>
      </c>
      <c r="N390" s="16">
        <v>0</v>
      </c>
      <c r="O390" s="16">
        <v>0</v>
      </c>
      <c r="P390" s="16">
        <v>58334</v>
      </c>
      <c r="Q390" s="16">
        <v>21663</v>
      </c>
    </row>
    <row r="391" spans="1:17" x14ac:dyDescent="0.35">
      <c r="A391" s="16" t="s">
        <v>272</v>
      </c>
      <c r="B391" s="16">
        <v>43878</v>
      </c>
      <c r="C391" s="16">
        <v>11513</v>
      </c>
      <c r="D391" s="16">
        <v>7219</v>
      </c>
      <c r="E391" s="16">
        <v>8750</v>
      </c>
      <c r="F391" s="16">
        <v>11242</v>
      </c>
      <c r="G391" s="16">
        <v>5154</v>
      </c>
      <c r="H391" s="16">
        <v>4850</v>
      </c>
      <c r="I391" s="16">
        <v>3729</v>
      </c>
      <c r="J391" s="16">
        <v>52457</v>
      </c>
      <c r="K391" s="16">
        <v>318</v>
      </c>
      <c r="L391" s="16">
        <v>-70</v>
      </c>
      <c r="M391" s="16">
        <v>47920</v>
      </c>
      <c r="N391" s="16">
        <v>0</v>
      </c>
      <c r="O391" s="16">
        <v>0</v>
      </c>
      <c r="P391" s="16">
        <v>48168</v>
      </c>
      <c r="Q391" s="16">
        <v>-4289</v>
      </c>
    </row>
    <row r="392" spans="1:17" x14ac:dyDescent="0.35">
      <c r="A392" s="16" t="s">
        <v>273</v>
      </c>
      <c r="B392" s="16">
        <v>34530</v>
      </c>
      <c r="C392" s="16">
        <v>10525</v>
      </c>
      <c r="D392" s="16">
        <v>1192</v>
      </c>
      <c r="E392" s="16">
        <v>8467</v>
      </c>
      <c r="F392" s="16">
        <v>9992</v>
      </c>
      <c r="G392" s="16">
        <v>4354</v>
      </c>
      <c r="H392" s="16">
        <v>387</v>
      </c>
      <c r="I392" s="16">
        <v>1922</v>
      </c>
      <c r="J392" s="16">
        <v>36839</v>
      </c>
      <c r="K392" s="16">
        <v>929</v>
      </c>
      <c r="L392" s="16">
        <v>-234</v>
      </c>
      <c r="M392" s="16">
        <v>43639</v>
      </c>
      <c r="N392" s="16">
        <v>0</v>
      </c>
      <c r="O392" s="16">
        <v>0</v>
      </c>
      <c r="P392" s="16">
        <v>44334</v>
      </c>
      <c r="Q392" s="16">
        <v>7495</v>
      </c>
    </row>
    <row r="393" spans="1:17" x14ac:dyDescent="0.35">
      <c r="A393" s="16" t="s">
        <v>274</v>
      </c>
      <c r="B393" s="16">
        <v>32627</v>
      </c>
      <c r="C393" s="16">
        <v>11308</v>
      </c>
      <c r="D393" s="16">
        <v>3309</v>
      </c>
      <c r="E393" s="16">
        <v>8849</v>
      </c>
      <c r="F393" s="16">
        <v>6599</v>
      </c>
      <c r="G393" s="16">
        <v>2562</v>
      </c>
      <c r="H393" s="16">
        <v>437</v>
      </c>
      <c r="I393" s="16">
        <v>11909</v>
      </c>
      <c r="J393" s="16">
        <v>44973</v>
      </c>
      <c r="K393" s="16">
        <v>5740</v>
      </c>
      <c r="L393" s="16">
        <v>-38</v>
      </c>
      <c r="M393" s="16">
        <v>62643</v>
      </c>
      <c r="N393" s="16">
        <v>0</v>
      </c>
      <c r="O393" s="16">
        <v>0</v>
      </c>
      <c r="P393" s="16">
        <v>68345</v>
      </c>
      <c r="Q393" s="16">
        <v>23372</v>
      </c>
    </row>
    <row r="394" spans="1:17" x14ac:dyDescent="0.35">
      <c r="A394" s="16" t="s">
        <v>275</v>
      </c>
      <c r="B394" s="16">
        <v>62655</v>
      </c>
      <c r="C394" s="16">
        <v>28929</v>
      </c>
      <c r="D394" s="16">
        <v>8200</v>
      </c>
      <c r="E394" s="16">
        <v>10563</v>
      </c>
      <c r="F394" s="16">
        <v>12153</v>
      </c>
      <c r="G394" s="16">
        <v>2810</v>
      </c>
      <c r="H394" s="16">
        <v>2442</v>
      </c>
      <c r="I394" s="16">
        <v>3255</v>
      </c>
      <c r="J394" s="16">
        <v>68352</v>
      </c>
      <c r="K394" s="16">
        <v>4100</v>
      </c>
      <c r="L394" s="16">
        <v>-168</v>
      </c>
      <c r="M394" s="16">
        <v>46350</v>
      </c>
      <c r="N394" s="16">
        <v>0</v>
      </c>
      <c r="O394" s="16">
        <v>0</v>
      </c>
      <c r="P394" s="16">
        <v>50282</v>
      </c>
      <c r="Q394" s="16">
        <v>-18070</v>
      </c>
    </row>
    <row r="395" spans="1:17" x14ac:dyDescent="0.35">
      <c r="A395" s="16" t="s">
        <v>276</v>
      </c>
      <c r="B395" s="16">
        <v>41295</v>
      </c>
      <c r="C395" s="16">
        <v>15270</v>
      </c>
      <c r="D395" s="16">
        <v>1527</v>
      </c>
      <c r="E395" s="16">
        <v>9414</v>
      </c>
      <c r="F395" s="16">
        <v>10238</v>
      </c>
      <c r="G395" s="16">
        <v>4846</v>
      </c>
      <c r="H395" s="16">
        <v>478</v>
      </c>
      <c r="I395" s="16">
        <v>1914</v>
      </c>
      <c r="J395" s="16">
        <v>43687</v>
      </c>
      <c r="K395" s="16">
        <v>474</v>
      </c>
      <c r="L395" s="16">
        <v>-434</v>
      </c>
      <c r="M395" s="16">
        <v>47070</v>
      </c>
      <c r="N395" s="16">
        <v>0</v>
      </c>
      <c r="O395" s="16">
        <v>0</v>
      </c>
      <c r="P395" s="16">
        <v>47110</v>
      </c>
      <c r="Q395" s="16">
        <v>3423</v>
      </c>
    </row>
    <row r="396" spans="1:17" x14ac:dyDescent="0.35">
      <c r="A396" s="16" t="s">
        <v>277</v>
      </c>
      <c r="B396" s="16">
        <v>34558</v>
      </c>
      <c r="C396" s="16">
        <v>13484</v>
      </c>
      <c r="D396" s="16">
        <v>1825</v>
      </c>
      <c r="E396" s="16">
        <v>9652</v>
      </c>
      <c r="F396" s="16">
        <v>7291</v>
      </c>
      <c r="G396" s="16">
        <v>2306</v>
      </c>
      <c r="H396" s="16">
        <v>1167</v>
      </c>
      <c r="I396" s="16">
        <v>11477</v>
      </c>
      <c r="J396" s="16">
        <v>47202</v>
      </c>
      <c r="K396" s="16">
        <v>9140</v>
      </c>
      <c r="L396" s="16">
        <v>-1134</v>
      </c>
      <c r="M396" s="16">
        <v>61576</v>
      </c>
      <c r="N396" s="16">
        <v>0</v>
      </c>
      <c r="O396" s="16">
        <v>0</v>
      </c>
      <c r="P396" s="16">
        <v>69582</v>
      </c>
      <c r="Q396" s="16">
        <v>22380</v>
      </c>
    </row>
    <row r="397" spans="1:17" x14ac:dyDescent="0.35">
      <c r="A397" s="16" t="s">
        <v>278</v>
      </c>
      <c r="B397" s="16">
        <v>48303</v>
      </c>
      <c r="C397" s="16">
        <v>15239</v>
      </c>
      <c r="D397" s="16">
        <v>5983</v>
      </c>
      <c r="E397" s="16">
        <v>11122</v>
      </c>
      <c r="F397" s="16">
        <v>10906</v>
      </c>
      <c r="G397" s="16">
        <v>5053</v>
      </c>
      <c r="H397" s="16">
        <v>4344</v>
      </c>
      <c r="I397" s="16">
        <v>2273</v>
      </c>
      <c r="J397" s="16">
        <v>54919</v>
      </c>
      <c r="K397" s="16">
        <v>389</v>
      </c>
      <c r="L397" s="16">
        <v>-677</v>
      </c>
      <c r="M397" s="16">
        <v>54918</v>
      </c>
      <c r="N397" s="16">
        <v>0</v>
      </c>
      <c r="O397" s="16">
        <v>0</v>
      </c>
      <c r="P397" s="16">
        <v>54630</v>
      </c>
      <c r="Q397" s="16">
        <v>-289</v>
      </c>
    </row>
    <row r="398" spans="1:17" x14ac:dyDescent="0.35">
      <c r="A398" s="16" t="s">
        <v>279</v>
      </c>
      <c r="B398" s="16">
        <v>34276</v>
      </c>
      <c r="C398" s="16">
        <v>11525</v>
      </c>
      <c r="D398" s="16">
        <v>1397</v>
      </c>
      <c r="E398" s="16">
        <v>8472</v>
      </c>
      <c r="F398" s="16">
        <v>9476</v>
      </c>
      <c r="G398" s="16">
        <v>3406</v>
      </c>
      <c r="H398" s="16">
        <v>374</v>
      </c>
      <c r="I398" s="16">
        <v>2874</v>
      </c>
      <c r="J398" s="16">
        <v>37523</v>
      </c>
      <c r="K398" s="16">
        <v>915</v>
      </c>
      <c r="L398" s="16">
        <v>-1779</v>
      </c>
      <c r="M398" s="16">
        <v>51714</v>
      </c>
      <c r="N398" s="16">
        <v>0</v>
      </c>
      <c r="O398" s="16">
        <v>0</v>
      </c>
      <c r="P398" s="16">
        <v>50850</v>
      </c>
      <c r="Q398" s="16">
        <v>13327</v>
      </c>
    </row>
    <row r="399" spans="1:17" x14ac:dyDescent="0.35">
      <c r="A399" s="16" t="s">
        <v>280</v>
      </c>
      <c r="B399" s="16">
        <v>31365</v>
      </c>
      <c r="C399" s="16">
        <v>11520</v>
      </c>
      <c r="D399" s="16">
        <v>1672</v>
      </c>
      <c r="E399" s="16">
        <v>8821</v>
      </c>
      <c r="F399" s="16">
        <v>6442</v>
      </c>
      <c r="G399" s="16">
        <v>2910</v>
      </c>
      <c r="H399" s="16">
        <v>438</v>
      </c>
      <c r="I399" s="16">
        <v>5087</v>
      </c>
      <c r="J399" s="16">
        <v>36890</v>
      </c>
      <c r="K399" s="16">
        <v>5951</v>
      </c>
      <c r="L399" s="16">
        <v>-2494</v>
      </c>
      <c r="M399" s="16">
        <v>51331</v>
      </c>
      <c r="N399" s="16">
        <v>0</v>
      </c>
      <c r="O399" s="16">
        <v>0</v>
      </c>
      <c r="P399" s="16">
        <v>54788</v>
      </c>
      <c r="Q399" s="16">
        <v>17898</v>
      </c>
    </row>
    <row r="400" spans="1:17" x14ac:dyDescent="0.35">
      <c r="A400" s="16" t="s">
        <v>281</v>
      </c>
      <c r="B400" s="16">
        <v>51861</v>
      </c>
      <c r="C400" s="16">
        <v>19514</v>
      </c>
      <c r="D400" s="16">
        <v>6913</v>
      </c>
      <c r="E400" s="16">
        <v>10798</v>
      </c>
      <c r="F400" s="16">
        <v>11498</v>
      </c>
      <c r="G400" s="16">
        <v>3138</v>
      </c>
      <c r="H400" s="16">
        <v>806</v>
      </c>
      <c r="I400" s="16">
        <v>6248</v>
      </c>
      <c r="J400" s="16">
        <v>58915</v>
      </c>
      <c r="K400" s="16">
        <v>4085</v>
      </c>
      <c r="L400" s="16">
        <v>-1252</v>
      </c>
      <c r="M400" s="16">
        <v>55344</v>
      </c>
      <c r="N400" s="16">
        <v>0</v>
      </c>
      <c r="O400" s="16">
        <v>0</v>
      </c>
      <c r="P400" s="16">
        <v>58177</v>
      </c>
      <c r="Q400" s="16">
        <v>-738</v>
      </c>
    </row>
    <row r="401" spans="1:17" x14ac:dyDescent="0.35">
      <c r="A401" s="16" t="s">
        <v>282</v>
      </c>
      <c r="B401" s="16">
        <v>37655</v>
      </c>
      <c r="C401" s="16">
        <v>11874</v>
      </c>
      <c r="D401" s="16">
        <v>1240</v>
      </c>
      <c r="E401" s="16">
        <v>8877</v>
      </c>
      <c r="F401" s="16">
        <v>10003</v>
      </c>
      <c r="G401" s="16">
        <v>5661</v>
      </c>
      <c r="H401" s="16">
        <v>358</v>
      </c>
      <c r="I401" s="16">
        <v>2470</v>
      </c>
      <c r="J401" s="16">
        <v>40483</v>
      </c>
      <c r="K401" s="16">
        <v>516</v>
      </c>
      <c r="L401" s="16">
        <v>-2904</v>
      </c>
      <c r="M401" s="16">
        <v>42999</v>
      </c>
      <c r="N401" s="16">
        <v>0</v>
      </c>
      <c r="O401" s="16">
        <v>0</v>
      </c>
      <c r="P401" s="16">
        <v>40611</v>
      </c>
      <c r="Q401" s="16">
        <v>128</v>
      </c>
    </row>
    <row r="402" spans="1:17" x14ac:dyDescent="0.35">
      <c r="A402" s="16" t="s">
        <v>283</v>
      </c>
      <c r="B402" s="16">
        <v>32468</v>
      </c>
      <c r="C402" s="16">
        <v>11401</v>
      </c>
      <c r="D402" s="16">
        <v>2397</v>
      </c>
      <c r="E402" s="16">
        <v>8912</v>
      </c>
      <c r="F402" s="16">
        <v>6900</v>
      </c>
      <c r="G402" s="16">
        <v>2858</v>
      </c>
      <c r="H402" s="16">
        <v>916</v>
      </c>
      <c r="I402" s="16">
        <v>8896</v>
      </c>
      <c r="J402" s="16">
        <v>42280</v>
      </c>
      <c r="K402" s="16">
        <v>9480</v>
      </c>
      <c r="L402" s="16">
        <v>-742</v>
      </c>
      <c r="M402" s="16">
        <v>55346</v>
      </c>
      <c r="N402" s="16">
        <v>0</v>
      </c>
      <c r="O402" s="16">
        <v>0</v>
      </c>
      <c r="P402" s="16">
        <v>64084</v>
      </c>
      <c r="Q402" s="16">
        <v>21804</v>
      </c>
    </row>
    <row r="403" spans="1:17" x14ac:dyDescent="0.35">
      <c r="A403" s="16" t="s">
        <v>284</v>
      </c>
      <c r="B403" s="16">
        <v>44791</v>
      </c>
      <c r="C403" s="16">
        <v>11878</v>
      </c>
      <c r="D403" s="16">
        <v>7282</v>
      </c>
      <c r="E403" s="16">
        <v>8933</v>
      </c>
      <c r="F403" s="16">
        <v>11863</v>
      </c>
      <c r="G403" s="16">
        <v>4835</v>
      </c>
      <c r="H403" s="16">
        <v>2647</v>
      </c>
      <c r="I403" s="16">
        <v>9480</v>
      </c>
      <c r="J403" s="16">
        <v>56918</v>
      </c>
      <c r="K403" s="16">
        <v>478</v>
      </c>
      <c r="L403" s="16">
        <v>-1574</v>
      </c>
      <c r="M403" s="16">
        <v>57903</v>
      </c>
      <c r="N403" s="16">
        <v>0</v>
      </c>
      <c r="O403" s="16">
        <v>0</v>
      </c>
      <c r="P403" s="16">
        <v>56807</v>
      </c>
      <c r="Q403" s="16">
        <v>-111</v>
      </c>
    </row>
    <row r="404" spans="1:17" x14ac:dyDescent="0.35">
      <c r="A404" s="16" t="s">
        <v>285</v>
      </c>
      <c r="B404" s="16">
        <v>36284</v>
      </c>
      <c r="C404" s="16">
        <v>11180</v>
      </c>
      <c r="D404" s="16">
        <v>1593</v>
      </c>
      <c r="E404" s="16">
        <v>8653</v>
      </c>
      <c r="F404" s="16">
        <v>10886</v>
      </c>
      <c r="G404" s="16">
        <v>3972</v>
      </c>
      <c r="H404" s="16">
        <v>439</v>
      </c>
      <c r="I404" s="16">
        <v>8386</v>
      </c>
      <c r="J404" s="16">
        <v>45110</v>
      </c>
      <c r="K404" s="16">
        <v>914</v>
      </c>
      <c r="L404" s="16">
        <v>-230</v>
      </c>
      <c r="M404" s="16">
        <v>52317</v>
      </c>
      <c r="N404" s="16">
        <v>0</v>
      </c>
      <c r="O404" s="16">
        <v>0</v>
      </c>
      <c r="P404" s="16">
        <v>53001</v>
      </c>
      <c r="Q404" s="16">
        <v>7891</v>
      </c>
    </row>
    <row r="405" spans="1:17" x14ac:dyDescent="0.35">
      <c r="A405" s="16" t="s">
        <v>286</v>
      </c>
      <c r="B405" s="16">
        <v>33938</v>
      </c>
      <c r="C405" s="16">
        <v>11547</v>
      </c>
      <c r="D405" s="16">
        <v>3374</v>
      </c>
      <c r="E405" s="16">
        <v>8913</v>
      </c>
      <c r="F405" s="16">
        <v>6404</v>
      </c>
      <c r="G405" s="16">
        <v>3700</v>
      </c>
      <c r="H405" s="16">
        <v>473</v>
      </c>
      <c r="I405" s="16">
        <v>1997</v>
      </c>
      <c r="J405" s="16">
        <v>36408</v>
      </c>
      <c r="K405" s="16">
        <v>5813</v>
      </c>
      <c r="L405" s="16">
        <v>-4682</v>
      </c>
      <c r="M405" s="16">
        <v>55440</v>
      </c>
      <c r="N405" s="16">
        <v>0</v>
      </c>
      <c r="O405" s="16">
        <v>0</v>
      </c>
      <c r="P405" s="16">
        <v>56571</v>
      </c>
      <c r="Q405" s="16">
        <v>20163</v>
      </c>
    </row>
    <row r="406" spans="1:17" x14ac:dyDescent="0.35">
      <c r="A406" s="16" t="s">
        <v>287</v>
      </c>
      <c r="B406" s="16">
        <v>64015</v>
      </c>
      <c r="C406" s="16">
        <v>30271</v>
      </c>
      <c r="D406" s="16">
        <v>7671</v>
      </c>
      <c r="E406" s="16">
        <v>10511</v>
      </c>
      <c r="F406" s="16">
        <v>12523</v>
      </c>
      <c r="G406" s="16">
        <v>3039</v>
      </c>
      <c r="H406" s="16">
        <v>2337</v>
      </c>
      <c r="I406" s="16">
        <v>1453</v>
      </c>
      <c r="J406" s="16">
        <v>67805</v>
      </c>
      <c r="K406" s="16">
        <v>4398</v>
      </c>
      <c r="L406" s="16">
        <v>-379</v>
      </c>
      <c r="M406" s="16">
        <v>43727</v>
      </c>
      <c r="N406" s="16">
        <v>0</v>
      </c>
      <c r="O406" s="16">
        <v>0</v>
      </c>
      <c r="P406" s="16">
        <v>47746</v>
      </c>
      <c r="Q406" s="16">
        <v>-20059</v>
      </c>
    </row>
    <row r="407" spans="1:17" x14ac:dyDescent="0.35">
      <c r="A407" s="16" t="s">
        <v>288</v>
      </c>
      <c r="B407" s="16">
        <v>44780</v>
      </c>
      <c r="C407" s="16">
        <v>16649</v>
      </c>
      <c r="D407" s="16">
        <v>1744</v>
      </c>
      <c r="E407" s="16">
        <v>9726</v>
      </c>
      <c r="F407" s="16">
        <v>10856</v>
      </c>
      <c r="G407" s="16">
        <v>5805</v>
      </c>
      <c r="H407" s="16">
        <v>453</v>
      </c>
      <c r="I407" s="16">
        <v>7266</v>
      </c>
      <c r="J407" s="16">
        <v>52498</v>
      </c>
      <c r="K407" s="16">
        <v>571</v>
      </c>
      <c r="L407" s="16">
        <v>-69</v>
      </c>
      <c r="M407" s="16">
        <v>50859</v>
      </c>
      <c r="N407" s="16">
        <v>0</v>
      </c>
      <c r="O407" s="16">
        <v>0</v>
      </c>
      <c r="P407" s="16">
        <v>51361</v>
      </c>
      <c r="Q407" s="16">
        <v>-1137</v>
      </c>
    </row>
    <row r="408" spans="1:17" x14ac:dyDescent="0.35">
      <c r="A408" s="16" t="s">
        <v>289</v>
      </c>
      <c r="B408" s="16">
        <v>35129</v>
      </c>
      <c r="C408" s="16">
        <v>12912</v>
      </c>
      <c r="D408" s="16">
        <v>1751</v>
      </c>
      <c r="E408" s="16">
        <v>9965</v>
      </c>
      <c r="F408" s="16">
        <v>6993</v>
      </c>
      <c r="G408" s="16">
        <v>3508</v>
      </c>
      <c r="H408" s="16">
        <v>1228</v>
      </c>
      <c r="I408" s="16">
        <v>8291</v>
      </c>
      <c r="J408" s="16">
        <v>44649</v>
      </c>
      <c r="K408" s="16">
        <v>8718</v>
      </c>
      <c r="L408" s="16">
        <v>-1203</v>
      </c>
      <c r="M408" s="16">
        <v>55754</v>
      </c>
      <c r="N408" s="16">
        <v>0</v>
      </c>
      <c r="O408" s="16">
        <v>0</v>
      </c>
      <c r="P408" s="16">
        <v>63269</v>
      </c>
      <c r="Q408" s="16">
        <v>18620</v>
      </c>
    </row>
    <row r="409" spans="1:17" x14ac:dyDescent="0.35">
      <c r="A409" s="16" t="s">
        <v>290</v>
      </c>
      <c r="B409" s="16">
        <v>48486</v>
      </c>
      <c r="C409" s="16">
        <v>16133</v>
      </c>
      <c r="D409" s="16">
        <v>5676</v>
      </c>
      <c r="E409" s="16">
        <v>10707</v>
      </c>
      <c r="F409" s="16">
        <v>11071</v>
      </c>
      <c r="G409" s="16">
        <v>4899</v>
      </c>
      <c r="H409" s="16">
        <v>4248</v>
      </c>
      <c r="I409" s="16">
        <v>4393</v>
      </c>
      <c r="J409" s="16">
        <v>57127</v>
      </c>
      <c r="K409" s="16">
        <v>442</v>
      </c>
      <c r="L409" s="16">
        <v>-1</v>
      </c>
      <c r="M409" s="16">
        <v>58197</v>
      </c>
      <c r="N409" s="16">
        <v>0</v>
      </c>
      <c r="O409" s="16">
        <v>0</v>
      </c>
      <c r="P409" s="16">
        <v>58638</v>
      </c>
      <c r="Q409" s="16">
        <v>1511</v>
      </c>
    </row>
    <row r="410" spans="1:17" x14ac:dyDescent="0.35">
      <c r="A410" s="16" t="s">
        <v>291</v>
      </c>
      <c r="B410" s="16">
        <v>37768</v>
      </c>
      <c r="C410" s="16">
        <v>11945</v>
      </c>
      <c r="D410" s="16">
        <v>1800</v>
      </c>
      <c r="E410" s="16">
        <v>9352</v>
      </c>
      <c r="F410" s="16">
        <v>10940</v>
      </c>
      <c r="G410" s="16">
        <v>3731</v>
      </c>
      <c r="H410" s="16">
        <v>670</v>
      </c>
      <c r="I410" s="16">
        <v>551</v>
      </c>
      <c r="J410" s="16">
        <v>38989</v>
      </c>
      <c r="K410" s="16">
        <v>1083</v>
      </c>
      <c r="L410" s="16">
        <v>-521</v>
      </c>
      <c r="M410" s="16">
        <v>46153</v>
      </c>
      <c r="N410" s="16">
        <v>0</v>
      </c>
      <c r="O410" s="16">
        <v>0</v>
      </c>
      <c r="P410" s="16">
        <v>46715</v>
      </c>
      <c r="Q410" s="16">
        <v>7726</v>
      </c>
    </row>
    <row r="411" spans="1:17" x14ac:dyDescent="0.35">
      <c r="A411" s="16" t="s">
        <v>292</v>
      </c>
      <c r="B411" s="16">
        <v>32669</v>
      </c>
      <c r="C411" s="16">
        <v>11497</v>
      </c>
      <c r="D411" s="16">
        <v>1733</v>
      </c>
      <c r="E411" s="16">
        <v>9890</v>
      </c>
      <c r="F411" s="16">
        <v>6034</v>
      </c>
      <c r="G411" s="16">
        <v>3515</v>
      </c>
      <c r="H411" s="16">
        <v>472</v>
      </c>
      <c r="I411" s="16">
        <v>1791</v>
      </c>
      <c r="J411" s="16">
        <v>34932</v>
      </c>
      <c r="K411" s="16">
        <v>5619</v>
      </c>
      <c r="L411" s="16">
        <v>-1</v>
      </c>
      <c r="M411" s="16">
        <v>47886</v>
      </c>
      <c r="N411" s="16">
        <v>0</v>
      </c>
      <c r="O411" s="16">
        <v>0</v>
      </c>
      <c r="P411" s="16">
        <v>53504</v>
      </c>
      <c r="Q411" s="16">
        <v>18572</v>
      </c>
    </row>
    <row r="412" spans="1:17" x14ac:dyDescent="0.35">
      <c r="A412" s="16" t="s">
        <v>293</v>
      </c>
      <c r="B412" s="16">
        <v>55009</v>
      </c>
      <c r="C412" s="16">
        <v>19825</v>
      </c>
      <c r="D412" s="16">
        <v>7388</v>
      </c>
      <c r="E412" s="16">
        <v>11474</v>
      </c>
      <c r="F412" s="16">
        <v>12209</v>
      </c>
      <c r="G412" s="16">
        <v>4113</v>
      </c>
      <c r="H412" s="16">
        <v>1592</v>
      </c>
      <c r="I412" s="16">
        <v>3909</v>
      </c>
      <c r="J412" s="16">
        <v>60510</v>
      </c>
      <c r="K412" s="16">
        <v>13704</v>
      </c>
      <c r="L412" s="16">
        <v>-6</v>
      </c>
      <c r="M412" s="16">
        <v>50079</v>
      </c>
      <c r="N412" s="16">
        <v>0</v>
      </c>
      <c r="O412" s="16">
        <v>0</v>
      </c>
      <c r="P412" s="16">
        <v>63777</v>
      </c>
      <c r="Q412" s="16">
        <v>3267</v>
      </c>
    </row>
    <row r="413" spans="1:17" x14ac:dyDescent="0.35">
      <c r="A413" s="16" t="s">
        <v>294</v>
      </c>
      <c r="B413" s="16">
        <v>40721</v>
      </c>
      <c r="C413" s="16">
        <v>13569</v>
      </c>
      <c r="D413" s="16">
        <v>1446</v>
      </c>
      <c r="E413" s="16">
        <v>10140</v>
      </c>
      <c r="F413" s="16">
        <v>10771</v>
      </c>
      <c r="G413" s="16">
        <v>4795</v>
      </c>
      <c r="H413" s="16">
        <v>488</v>
      </c>
      <c r="I413" s="16">
        <v>1114</v>
      </c>
      <c r="J413" s="16">
        <v>42323</v>
      </c>
      <c r="K413" s="16">
        <v>558</v>
      </c>
      <c r="L413" s="16">
        <v>-2</v>
      </c>
      <c r="M413" s="16">
        <v>45834</v>
      </c>
      <c r="N413" s="16">
        <v>0</v>
      </c>
      <c r="O413" s="16">
        <v>0</v>
      </c>
      <c r="P413" s="16">
        <v>46390</v>
      </c>
      <c r="Q413" s="16">
        <v>4067</v>
      </c>
    </row>
    <row r="414" spans="1:17" x14ac:dyDescent="0.35">
      <c r="A414" s="16" t="s">
        <v>295</v>
      </c>
      <c r="B414" s="16">
        <v>33300</v>
      </c>
      <c r="C414" s="16">
        <v>10891</v>
      </c>
      <c r="D414" s="16">
        <v>2174</v>
      </c>
      <c r="E414" s="16">
        <v>9589</v>
      </c>
      <c r="F414" s="16">
        <v>6470</v>
      </c>
      <c r="G414" s="16">
        <v>4176</v>
      </c>
      <c r="H414" s="16">
        <v>910</v>
      </c>
      <c r="I414" s="16">
        <v>4339</v>
      </c>
      <c r="J414" s="16">
        <v>38549</v>
      </c>
      <c r="K414" s="16">
        <v>8948</v>
      </c>
      <c r="L414" s="16">
        <v>-4</v>
      </c>
      <c r="M414" s="16">
        <v>51663</v>
      </c>
      <c r="N414" s="16">
        <v>0</v>
      </c>
      <c r="O414" s="16">
        <v>0</v>
      </c>
      <c r="P414" s="16">
        <v>60607</v>
      </c>
      <c r="Q414" s="16">
        <v>22058</v>
      </c>
    </row>
    <row r="415" spans="1:17" x14ac:dyDescent="0.35">
      <c r="A415" s="16" t="s">
        <v>296</v>
      </c>
      <c r="B415" s="16">
        <v>48946</v>
      </c>
      <c r="C415" s="16">
        <v>11769</v>
      </c>
      <c r="D415" s="16">
        <v>8904</v>
      </c>
      <c r="E415" s="16">
        <v>10070</v>
      </c>
      <c r="F415" s="16">
        <v>12303</v>
      </c>
      <c r="G415" s="16">
        <v>5900</v>
      </c>
      <c r="H415" s="16">
        <v>3620</v>
      </c>
      <c r="I415" s="16">
        <v>893</v>
      </c>
      <c r="J415" s="16">
        <v>53459</v>
      </c>
      <c r="K415" s="16">
        <v>444</v>
      </c>
      <c r="L415" s="16">
        <v>-2</v>
      </c>
      <c r="M415" s="16">
        <v>49495</v>
      </c>
      <c r="N415" s="16">
        <v>0</v>
      </c>
      <c r="O415" s="16">
        <v>0</v>
      </c>
      <c r="P415" s="16">
        <v>49937</v>
      </c>
      <c r="Q415" s="16">
        <v>-3522</v>
      </c>
    </row>
    <row r="416" spans="1:17" x14ac:dyDescent="0.35">
      <c r="A416" s="16" t="s">
        <v>297</v>
      </c>
      <c r="B416" s="16">
        <v>38755</v>
      </c>
      <c r="C416" s="16">
        <v>11479</v>
      </c>
      <c r="D416" s="16">
        <v>2032</v>
      </c>
      <c r="E416" s="16">
        <v>9935</v>
      </c>
      <c r="F416" s="16">
        <v>10959</v>
      </c>
      <c r="G416" s="16">
        <v>4350</v>
      </c>
      <c r="H416" s="16">
        <v>462</v>
      </c>
      <c r="I416" s="16">
        <v>828</v>
      </c>
      <c r="J416" s="16">
        <v>40045</v>
      </c>
      <c r="K416" s="16">
        <v>957</v>
      </c>
      <c r="L416" s="16">
        <v>-602</v>
      </c>
      <c r="M416" s="16">
        <v>49553</v>
      </c>
      <c r="N416" s="16">
        <v>0</v>
      </c>
      <c r="O416" s="16">
        <v>0</v>
      </c>
      <c r="P416" s="16">
        <v>49908</v>
      </c>
      <c r="Q416" s="16">
        <v>9863</v>
      </c>
    </row>
    <row r="417" spans="1:17" x14ac:dyDescent="0.35">
      <c r="A417" s="16" t="s">
        <v>298</v>
      </c>
      <c r="B417" s="16">
        <v>36990</v>
      </c>
      <c r="C417" s="16">
        <v>12153</v>
      </c>
      <c r="D417" s="16">
        <v>3827</v>
      </c>
      <c r="E417" s="16">
        <v>9759</v>
      </c>
      <c r="F417" s="16">
        <v>7172</v>
      </c>
      <c r="G417" s="16">
        <v>4079</v>
      </c>
      <c r="H417" s="16">
        <v>428</v>
      </c>
      <c r="I417" s="16">
        <v>3577</v>
      </c>
      <c r="J417" s="16">
        <v>40995</v>
      </c>
      <c r="K417" s="16">
        <v>5592</v>
      </c>
      <c r="L417" s="16">
        <v>-602</v>
      </c>
      <c r="M417" s="16">
        <v>55109</v>
      </c>
      <c r="N417" s="16">
        <v>0</v>
      </c>
      <c r="O417" s="16">
        <v>0</v>
      </c>
      <c r="P417" s="16">
        <v>60099</v>
      </c>
      <c r="Q417" s="16">
        <v>19104</v>
      </c>
    </row>
    <row r="418" spans="1:17" x14ac:dyDescent="0.35">
      <c r="A418" s="16" t="s">
        <v>299</v>
      </c>
      <c r="B418" s="16">
        <v>73160</v>
      </c>
      <c r="C418" s="16">
        <v>32650</v>
      </c>
      <c r="D418" s="16">
        <v>9949</v>
      </c>
      <c r="E418" s="16">
        <v>11985</v>
      </c>
      <c r="F418" s="16">
        <v>13316</v>
      </c>
      <c r="G418" s="16">
        <v>5260</v>
      </c>
      <c r="H418" s="16">
        <v>2641</v>
      </c>
      <c r="I418" s="16">
        <v>1228</v>
      </c>
      <c r="J418" s="16">
        <v>77029</v>
      </c>
      <c r="K418" s="16">
        <v>4519</v>
      </c>
      <c r="L418" s="16">
        <v>-601</v>
      </c>
      <c r="M418" s="16">
        <v>45508</v>
      </c>
      <c r="N418" s="16">
        <v>0</v>
      </c>
      <c r="O418" s="16">
        <v>0</v>
      </c>
      <c r="P418" s="16">
        <v>49426</v>
      </c>
      <c r="Q418" s="16">
        <v>-27603</v>
      </c>
    </row>
    <row r="419" spans="1:17" x14ac:dyDescent="0.35">
      <c r="A419" s="16" t="s">
        <v>300</v>
      </c>
      <c r="B419" s="16">
        <v>45356</v>
      </c>
      <c r="C419" s="16">
        <v>19369</v>
      </c>
      <c r="D419" s="16">
        <v>2145</v>
      </c>
      <c r="E419" s="16">
        <v>10838</v>
      </c>
      <c r="F419" s="16">
        <v>10981</v>
      </c>
      <c r="G419" s="16">
        <v>2023</v>
      </c>
      <c r="H419" s="16">
        <v>424</v>
      </c>
      <c r="I419" s="16">
        <v>4294</v>
      </c>
      <c r="J419" s="16">
        <v>50074</v>
      </c>
      <c r="K419" s="16">
        <v>593</v>
      </c>
      <c r="L419" s="16">
        <v>-1008</v>
      </c>
      <c r="M419" s="16">
        <v>46639</v>
      </c>
      <c r="N419" s="16">
        <v>0</v>
      </c>
      <c r="O419" s="16">
        <v>0</v>
      </c>
      <c r="P419" s="16">
        <v>46224</v>
      </c>
      <c r="Q419" s="16">
        <v>-3850</v>
      </c>
    </row>
    <row r="420" spans="1:17" x14ac:dyDescent="0.35">
      <c r="A420" s="16" t="s">
        <v>301</v>
      </c>
      <c r="B420" s="16">
        <v>37519</v>
      </c>
      <c r="C420" s="16">
        <v>14346</v>
      </c>
      <c r="D420" s="16">
        <v>2225</v>
      </c>
      <c r="E420" s="16">
        <v>10729</v>
      </c>
      <c r="F420" s="16">
        <v>7367</v>
      </c>
      <c r="G420" s="16">
        <v>2852</v>
      </c>
      <c r="H420" s="16">
        <v>1187</v>
      </c>
      <c r="I420" s="16">
        <v>6232</v>
      </c>
      <c r="J420" s="16">
        <v>44938</v>
      </c>
      <c r="K420" s="16">
        <v>8325</v>
      </c>
      <c r="L420" s="16">
        <v>-1008</v>
      </c>
      <c r="M420" s="16">
        <v>55953</v>
      </c>
      <c r="N420" s="16">
        <v>0</v>
      </c>
      <c r="O420" s="16">
        <v>0</v>
      </c>
      <c r="P420" s="16">
        <v>63270</v>
      </c>
      <c r="Q420" s="16">
        <v>18332</v>
      </c>
    </row>
    <row r="421" spans="1:17" x14ac:dyDescent="0.35">
      <c r="A421" s="16" t="s">
        <v>302</v>
      </c>
      <c r="B421" s="16">
        <v>53962</v>
      </c>
      <c r="C421" s="16">
        <v>16224</v>
      </c>
      <c r="D421" s="16">
        <v>7060</v>
      </c>
      <c r="E421" s="16">
        <v>11721</v>
      </c>
      <c r="F421" s="16">
        <v>13223</v>
      </c>
      <c r="G421" s="16">
        <v>5734</v>
      </c>
      <c r="H421" s="16">
        <v>4825</v>
      </c>
      <c r="I421" s="16">
        <v>1652</v>
      </c>
      <c r="J421" s="16">
        <v>60439</v>
      </c>
      <c r="K421" s="16">
        <v>366</v>
      </c>
      <c r="L421" s="16">
        <v>-12365</v>
      </c>
      <c r="M421" s="16">
        <v>56710</v>
      </c>
      <c r="N421" s="16">
        <v>0</v>
      </c>
      <c r="O421" s="16">
        <v>0</v>
      </c>
      <c r="P421" s="16">
        <v>44711</v>
      </c>
      <c r="Q421" s="16">
        <v>-15728</v>
      </c>
    </row>
    <row r="422" spans="1:17" x14ac:dyDescent="0.35">
      <c r="A422" s="16" t="s">
        <v>303</v>
      </c>
      <c r="B422" s="16">
        <v>38760</v>
      </c>
      <c r="C422" s="16">
        <v>12241</v>
      </c>
      <c r="D422" s="16">
        <v>2030</v>
      </c>
      <c r="E422" s="16">
        <v>9946</v>
      </c>
      <c r="F422" s="16">
        <v>10509</v>
      </c>
      <c r="G422" s="16">
        <v>4034</v>
      </c>
      <c r="H422" s="16">
        <v>651</v>
      </c>
      <c r="I422" s="16">
        <v>2903</v>
      </c>
      <c r="J422" s="16">
        <v>42315</v>
      </c>
      <c r="K422" s="16">
        <v>853</v>
      </c>
      <c r="L422" s="16">
        <v>-386</v>
      </c>
      <c r="M422" s="16">
        <v>51836</v>
      </c>
      <c r="N422" s="16">
        <v>0</v>
      </c>
      <c r="O422" s="16">
        <v>0</v>
      </c>
      <c r="P422" s="16">
        <v>52303</v>
      </c>
      <c r="Q422" s="16">
        <v>9988</v>
      </c>
    </row>
    <row r="423" spans="1:17" x14ac:dyDescent="0.35">
      <c r="A423" s="16" t="s">
        <v>304</v>
      </c>
      <c r="B423" s="16">
        <v>34572</v>
      </c>
      <c r="C423" s="16">
        <v>11946</v>
      </c>
      <c r="D423" s="16">
        <v>2145</v>
      </c>
      <c r="E423" s="16">
        <v>10147</v>
      </c>
      <c r="F423" s="16">
        <v>6462</v>
      </c>
      <c r="G423" s="16">
        <v>3872</v>
      </c>
      <c r="H423" s="16">
        <v>426</v>
      </c>
      <c r="I423" s="16">
        <v>13980</v>
      </c>
      <c r="J423" s="16">
        <v>48978</v>
      </c>
      <c r="K423" s="16">
        <v>5565</v>
      </c>
      <c r="L423" s="16">
        <v>-2</v>
      </c>
      <c r="M423" s="16">
        <v>61037</v>
      </c>
      <c r="N423" s="16">
        <v>0</v>
      </c>
      <c r="O423" s="16">
        <v>0</v>
      </c>
      <c r="P423" s="16">
        <v>66600</v>
      </c>
      <c r="Q423" s="16">
        <v>17622</v>
      </c>
    </row>
    <row r="424" spans="1:17" x14ac:dyDescent="0.35">
      <c r="A424" s="16" t="s">
        <v>305</v>
      </c>
      <c r="B424" s="16">
        <v>58982</v>
      </c>
      <c r="C424" s="16">
        <v>20394</v>
      </c>
      <c r="D424" s="16">
        <v>8338</v>
      </c>
      <c r="E424" s="16">
        <v>12267</v>
      </c>
      <c r="F424" s="16">
        <v>12705</v>
      </c>
      <c r="G424" s="16">
        <v>5278</v>
      </c>
      <c r="H424" s="16">
        <v>1257</v>
      </c>
      <c r="I424" s="16">
        <v>679</v>
      </c>
      <c r="J424" s="16">
        <v>60917</v>
      </c>
      <c r="K424" s="16">
        <v>4502</v>
      </c>
      <c r="L424" s="16">
        <v>-1</v>
      </c>
      <c r="M424" s="16">
        <v>49472</v>
      </c>
      <c r="N424" s="16">
        <v>0</v>
      </c>
      <c r="O424" s="16">
        <v>0</v>
      </c>
      <c r="P424" s="16">
        <v>53973</v>
      </c>
      <c r="Q424" s="16">
        <v>-6944</v>
      </c>
    </row>
    <row r="425" spans="1:17" x14ac:dyDescent="0.35">
      <c r="A425" s="16" t="s">
        <v>306</v>
      </c>
      <c r="B425" s="16">
        <v>41243</v>
      </c>
      <c r="C425" s="16">
        <v>12895</v>
      </c>
      <c r="D425" s="16">
        <v>1921</v>
      </c>
      <c r="E425" s="16">
        <v>10549</v>
      </c>
      <c r="F425" s="16">
        <v>10578</v>
      </c>
      <c r="G425" s="16">
        <v>5300</v>
      </c>
      <c r="H425" s="16">
        <v>560</v>
      </c>
      <c r="I425" s="16">
        <v>2583</v>
      </c>
      <c r="J425" s="16">
        <v>44386</v>
      </c>
      <c r="K425" s="16">
        <v>391</v>
      </c>
      <c r="L425" s="16">
        <v>-1701</v>
      </c>
      <c r="M425" s="16">
        <v>46396</v>
      </c>
      <c r="N425" s="16">
        <v>0</v>
      </c>
      <c r="O425" s="16">
        <v>0</v>
      </c>
      <c r="P425" s="16">
        <v>45086</v>
      </c>
      <c r="Q425" s="16">
        <v>700</v>
      </c>
    </row>
    <row r="426" spans="1:17" x14ac:dyDescent="0.35">
      <c r="A426" s="16" t="s">
        <v>307</v>
      </c>
      <c r="B426" s="16">
        <v>36383</v>
      </c>
      <c r="C426" s="16">
        <v>11408</v>
      </c>
      <c r="D426" s="16">
        <v>2778</v>
      </c>
      <c r="E426" s="16">
        <v>10083</v>
      </c>
      <c r="F426" s="16">
        <v>7795</v>
      </c>
      <c r="G426" s="16">
        <v>4319</v>
      </c>
      <c r="H426" s="16">
        <v>629</v>
      </c>
      <c r="I426" s="16">
        <v>3114</v>
      </c>
      <c r="J426" s="16">
        <v>40127</v>
      </c>
      <c r="K426" s="16">
        <v>8393</v>
      </c>
      <c r="L426" s="16">
        <v>-1</v>
      </c>
      <c r="M426" s="16">
        <v>50767</v>
      </c>
      <c r="N426" s="16">
        <v>0</v>
      </c>
      <c r="O426" s="16">
        <v>0</v>
      </c>
      <c r="P426" s="16">
        <v>59159</v>
      </c>
      <c r="Q426" s="16">
        <v>19032</v>
      </c>
    </row>
    <row r="427" spans="1:17" x14ac:dyDescent="0.35">
      <c r="A427" s="16" t="s">
        <v>308</v>
      </c>
      <c r="B427" s="16">
        <v>51981</v>
      </c>
      <c r="C427" s="16">
        <v>12556</v>
      </c>
      <c r="D427" s="16">
        <v>9983</v>
      </c>
      <c r="E427" s="16">
        <v>10575</v>
      </c>
      <c r="F427" s="16">
        <v>13163</v>
      </c>
      <c r="G427" s="16">
        <v>5704</v>
      </c>
      <c r="H427" s="16">
        <v>4855</v>
      </c>
      <c r="I427" s="16">
        <v>1786</v>
      </c>
      <c r="J427" s="16">
        <v>58622</v>
      </c>
      <c r="K427" s="16">
        <v>390</v>
      </c>
      <c r="L427" s="16">
        <v>-3</v>
      </c>
      <c r="M427" s="16">
        <v>51688</v>
      </c>
      <c r="N427" s="16">
        <v>0</v>
      </c>
      <c r="O427" s="16">
        <v>0</v>
      </c>
      <c r="P427" s="16">
        <v>52075</v>
      </c>
      <c r="Q427" s="16">
        <v>-6547</v>
      </c>
    </row>
    <row r="428" spans="1:17" x14ac:dyDescent="0.35">
      <c r="A428" s="16" t="s">
        <v>309</v>
      </c>
      <c r="B428" s="16">
        <v>42020</v>
      </c>
      <c r="C428" s="16">
        <v>11975</v>
      </c>
      <c r="D428" s="16">
        <v>1485</v>
      </c>
      <c r="E428" s="16">
        <v>10358</v>
      </c>
      <c r="F428" s="16">
        <v>11518</v>
      </c>
      <c r="G428" s="16">
        <v>6684</v>
      </c>
      <c r="H428" s="16">
        <v>449</v>
      </c>
      <c r="I428" s="16">
        <v>2247</v>
      </c>
      <c r="J428" s="16">
        <v>44715</v>
      </c>
      <c r="K428" s="16">
        <v>5113</v>
      </c>
      <c r="L428" s="16">
        <v>-3</v>
      </c>
      <c r="M428" s="16">
        <v>50964</v>
      </c>
      <c r="N428" s="16">
        <v>0</v>
      </c>
      <c r="O428" s="16">
        <v>0</v>
      </c>
      <c r="P428" s="16">
        <v>56074</v>
      </c>
      <c r="Q428" s="16">
        <v>11359</v>
      </c>
    </row>
    <row r="429" spans="1:17" x14ac:dyDescent="0.35">
      <c r="A429" s="16" t="s">
        <v>310</v>
      </c>
      <c r="B429" s="16">
        <v>39149</v>
      </c>
      <c r="C429" s="16">
        <v>12584</v>
      </c>
      <c r="D429" s="16">
        <v>4021</v>
      </c>
      <c r="E429" s="16">
        <v>10400</v>
      </c>
      <c r="F429" s="16">
        <v>7075</v>
      </c>
      <c r="G429" s="16">
        <v>5069</v>
      </c>
      <c r="H429" s="16">
        <v>383</v>
      </c>
      <c r="I429" s="16">
        <v>2649</v>
      </c>
      <c r="J429" s="16">
        <v>42181</v>
      </c>
      <c r="K429" s="16">
        <v>5526</v>
      </c>
      <c r="L429" s="16">
        <v>0</v>
      </c>
      <c r="M429" s="16">
        <v>55031</v>
      </c>
      <c r="N429" s="16">
        <v>0</v>
      </c>
      <c r="O429" s="16">
        <v>0</v>
      </c>
      <c r="P429" s="16">
        <v>60557</v>
      </c>
      <c r="Q429" s="16">
        <v>18376</v>
      </c>
    </row>
    <row r="430" spans="1:17" x14ac:dyDescent="0.35">
      <c r="A430" s="16" t="s">
        <v>311</v>
      </c>
      <c r="B430" s="16">
        <v>75496</v>
      </c>
      <c r="C430" s="16">
        <v>31679</v>
      </c>
      <c r="D430" s="16">
        <v>10356</v>
      </c>
      <c r="E430" s="16">
        <v>12790</v>
      </c>
      <c r="F430" s="16">
        <v>13887</v>
      </c>
      <c r="G430" s="16">
        <v>6784</v>
      </c>
      <c r="H430" s="16">
        <v>667</v>
      </c>
      <c r="I430" s="16">
        <v>1456</v>
      </c>
      <c r="J430" s="16">
        <v>77618</v>
      </c>
      <c r="K430" s="16">
        <v>4723</v>
      </c>
      <c r="L430" s="16">
        <v>-2</v>
      </c>
      <c r="M430" s="16">
        <v>45753</v>
      </c>
      <c r="N430" s="16">
        <v>0</v>
      </c>
      <c r="O430" s="16">
        <v>0</v>
      </c>
      <c r="P430" s="16">
        <v>50474</v>
      </c>
      <c r="Q430" s="16">
        <v>-27144</v>
      </c>
    </row>
    <row r="431" spans="1:17" x14ac:dyDescent="0.35">
      <c r="A431" s="16" t="s">
        <v>312</v>
      </c>
      <c r="B431" s="16">
        <v>46206</v>
      </c>
      <c r="C431" s="16">
        <v>18840</v>
      </c>
      <c r="D431" s="16">
        <v>2253</v>
      </c>
      <c r="E431" s="16">
        <v>11151</v>
      </c>
      <c r="F431" s="16">
        <v>11683</v>
      </c>
      <c r="G431" s="16">
        <v>2279</v>
      </c>
      <c r="H431" s="16">
        <v>421</v>
      </c>
      <c r="I431" s="16">
        <v>1518</v>
      </c>
      <c r="J431" s="16">
        <v>48144</v>
      </c>
      <c r="K431" s="16">
        <v>203</v>
      </c>
      <c r="L431" s="16">
        <v>-1</v>
      </c>
      <c r="M431" s="16">
        <v>45668</v>
      </c>
      <c r="N431" s="16">
        <v>0</v>
      </c>
      <c r="O431" s="16">
        <v>0</v>
      </c>
      <c r="P431" s="16">
        <v>45870</v>
      </c>
      <c r="Q431" s="16">
        <v>-2274</v>
      </c>
    </row>
    <row r="432" spans="1:17" x14ac:dyDescent="0.35">
      <c r="A432" s="16" t="s">
        <v>313</v>
      </c>
      <c r="B432" s="16">
        <v>38924</v>
      </c>
      <c r="C432" s="16">
        <v>15101</v>
      </c>
      <c r="D432" s="16">
        <v>2340</v>
      </c>
      <c r="E432" s="16">
        <v>10943</v>
      </c>
      <c r="F432" s="16">
        <v>7582</v>
      </c>
      <c r="G432" s="16">
        <v>2958</v>
      </c>
      <c r="H432" s="16">
        <v>949</v>
      </c>
      <c r="I432" s="16">
        <v>7201</v>
      </c>
      <c r="J432" s="16">
        <v>47075</v>
      </c>
      <c r="K432" s="16">
        <v>8084</v>
      </c>
      <c r="L432" s="16">
        <v>-2</v>
      </c>
      <c r="M432" s="16">
        <v>57840</v>
      </c>
      <c r="N432" s="16">
        <v>0</v>
      </c>
      <c r="O432" s="16">
        <v>0</v>
      </c>
      <c r="P432" s="16">
        <v>65922</v>
      </c>
      <c r="Q432" s="16">
        <v>18847</v>
      </c>
    </row>
    <row r="433" spans="1:17" x14ac:dyDescent="0.35">
      <c r="A433" s="16" t="s">
        <v>314</v>
      </c>
      <c r="B433" s="16">
        <v>55734</v>
      </c>
      <c r="C433" s="16">
        <v>17059</v>
      </c>
      <c r="D433" s="16">
        <v>7702</v>
      </c>
      <c r="E433" s="16">
        <v>12379</v>
      </c>
      <c r="F433" s="16">
        <v>12551</v>
      </c>
      <c r="G433" s="16">
        <v>6043</v>
      </c>
      <c r="H433" s="16">
        <v>3893</v>
      </c>
      <c r="I433" s="16">
        <v>537</v>
      </c>
      <c r="J433" s="16">
        <v>60164</v>
      </c>
      <c r="K433" s="16">
        <v>362</v>
      </c>
      <c r="L433" s="16">
        <v>-1371</v>
      </c>
      <c r="M433" s="16">
        <v>55190</v>
      </c>
      <c r="N433" s="16">
        <v>0</v>
      </c>
      <c r="O433" s="16">
        <v>0</v>
      </c>
      <c r="P433" s="16">
        <v>54181</v>
      </c>
      <c r="Q433" s="16">
        <v>-5983</v>
      </c>
    </row>
    <row r="434" spans="1:17" x14ac:dyDescent="0.35">
      <c r="A434" s="16" t="s">
        <v>315</v>
      </c>
      <c r="B434" s="16">
        <v>40689</v>
      </c>
      <c r="C434" s="16">
        <v>13042</v>
      </c>
      <c r="D434" s="16">
        <v>2230</v>
      </c>
      <c r="E434" s="16">
        <v>10321</v>
      </c>
      <c r="F434" s="16">
        <v>10874</v>
      </c>
      <c r="G434" s="16">
        <v>4222</v>
      </c>
      <c r="H434" s="16">
        <v>661</v>
      </c>
      <c r="I434" s="16">
        <v>1727</v>
      </c>
      <c r="J434" s="16">
        <v>43077</v>
      </c>
      <c r="K434" s="16">
        <v>307</v>
      </c>
      <c r="L434" s="16">
        <v>-4678</v>
      </c>
      <c r="M434" s="16">
        <v>53813</v>
      </c>
      <c r="N434" s="16">
        <v>0</v>
      </c>
      <c r="O434" s="16">
        <v>0</v>
      </c>
      <c r="P434" s="16">
        <v>49442</v>
      </c>
      <c r="Q434" s="16">
        <v>6365</v>
      </c>
    </row>
    <row r="435" spans="1:17" x14ac:dyDescent="0.35">
      <c r="A435" s="16" t="s">
        <v>316</v>
      </c>
      <c r="B435" s="16">
        <v>36057</v>
      </c>
      <c r="C435" s="16">
        <v>12343</v>
      </c>
      <c r="D435" s="16">
        <v>1694</v>
      </c>
      <c r="E435" s="16">
        <v>10488</v>
      </c>
      <c r="F435" s="16">
        <v>7309</v>
      </c>
      <c r="G435" s="16">
        <v>4223</v>
      </c>
      <c r="H435" s="16">
        <v>616</v>
      </c>
      <c r="I435" s="16">
        <v>7242</v>
      </c>
      <c r="J435" s="16">
        <v>43915</v>
      </c>
      <c r="K435" s="16">
        <v>5834</v>
      </c>
      <c r="L435" s="16">
        <v>-2501</v>
      </c>
      <c r="M435" s="16">
        <v>54266</v>
      </c>
      <c r="N435" s="16">
        <v>0</v>
      </c>
      <c r="O435" s="16">
        <v>0</v>
      </c>
      <c r="P435" s="16">
        <v>57599</v>
      </c>
      <c r="Q435" s="16">
        <v>13684</v>
      </c>
    </row>
    <row r="436" spans="1:17" x14ac:dyDescent="0.35">
      <c r="A436" s="16" t="s">
        <v>317</v>
      </c>
      <c r="B436" s="16">
        <v>62884</v>
      </c>
      <c r="C436" s="16">
        <v>22146</v>
      </c>
      <c r="D436" s="16">
        <v>8877</v>
      </c>
      <c r="E436" s="16">
        <v>12748</v>
      </c>
      <c r="F436" s="16">
        <v>13799</v>
      </c>
      <c r="G436" s="16">
        <v>5314</v>
      </c>
      <c r="H436" s="16">
        <v>2909</v>
      </c>
      <c r="I436" s="16">
        <v>4046</v>
      </c>
      <c r="J436" s="16">
        <v>69839</v>
      </c>
      <c r="K436" s="16">
        <v>4649</v>
      </c>
      <c r="L436" s="16">
        <v>-2</v>
      </c>
      <c r="M436" s="16">
        <v>51315</v>
      </c>
      <c r="N436" s="16">
        <v>0</v>
      </c>
      <c r="O436" s="16">
        <v>0</v>
      </c>
      <c r="P436" s="16">
        <v>55962</v>
      </c>
      <c r="Q436" s="16">
        <v>-13877</v>
      </c>
    </row>
    <row r="437" spans="1:17" x14ac:dyDescent="0.35">
      <c r="A437" s="16" t="s">
        <v>318</v>
      </c>
      <c r="B437" s="16">
        <v>44390</v>
      </c>
      <c r="C437" s="16">
        <v>13779</v>
      </c>
      <c r="D437" s="16">
        <v>2072</v>
      </c>
      <c r="E437" s="16">
        <v>10947</v>
      </c>
      <c r="F437" s="16">
        <v>11411</v>
      </c>
      <c r="G437" s="16">
        <v>6181</v>
      </c>
      <c r="H437" s="16">
        <v>626</v>
      </c>
      <c r="I437" s="16">
        <v>-420</v>
      </c>
      <c r="J437" s="16">
        <v>44596</v>
      </c>
      <c r="K437" s="16">
        <v>337</v>
      </c>
      <c r="L437" s="16">
        <v>-1</v>
      </c>
      <c r="M437" s="16">
        <v>48233</v>
      </c>
      <c r="N437" s="16">
        <v>0</v>
      </c>
      <c r="O437" s="16">
        <v>0</v>
      </c>
      <c r="P437" s="16">
        <v>48569</v>
      </c>
      <c r="Q437" s="16">
        <v>3973</v>
      </c>
    </row>
    <row r="438" spans="1:17" x14ac:dyDescent="0.35">
      <c r="A438" s="16" t="s">
        <v>319</v>
      </c>
      <c r="B438" s="16">
        <v>39231</v>
      </c>
      <c r="C438" s="16">
        <v>12054</v>
      </c>
      <c r="D438" s="16">
        <v>2690</v>
      </c>
      <c r="E438" s="16">
        <v>10591</v>
      </c>
      <c r="F438" s="16">
        <v>8243</v>
      </c>
      <c r="G438" s="16">
        <v>5653</v>
      </c>
      <c r="H438" s="16">
        <v>870</v>
      </c>
      <c r="I438" s="16">
        <v>1280</v>
      </c>
      <c r="J438" s="16">
        <v>41381</v>
      </c>
      <c r="K438" s="16">
        <v>7488</v>
      </c>
      <c r="L438" s="16">
        <v>-2</v>
      </c>
      <c r="M438" s="16">
        <v>49072</v>
      </c>
      <c r="N438" s="16">
        <v>0</v>
      </c>
      <c r="O438" s="16">
        <v>0</v>
      </c>
      <c r="P438" s="16">
        <v>56558</v>
      </c>
      <c r="Q438" s="16">
        <v>15177</v>
      </c>
    </row>
    <row r="439" spans="1:17" x14ac:dyDescent="0.35">
      <c r="A439" s="16" t="s">
        <v>320</v>
      </c>
      <c r="B439" s="16">
        <v>54012</v>
      </c>
      <c r="C439" s="16">
        <v>13263</v>
      </c>
      <c r="D439" s="16">
        <v>10302</v>
      </c>
      <c r="E439" s="16">
        <v>11191</v>
      </c>
      <c r="F439" s="16">
        <v>13136</v>
      </c>
      <c r="G439" s="16">
        <v>6120</v>
      </c>
      <c r="H439" s="16">
        <v>3677</v>
      </c>
      <c r="I439" s="16">
        <v>2175</v>
      </c>
      <c r="J439" s="16">
        <v>59864</v>
      </c>
      <c r="K439" s="16">
        <v>557</v>
      </c>
      <c r="L439" s="16">
        <v>-943</v>
      </c>
      <c r="M439" s="16">
        <v>56352</v>
      </c>
      <c r="N439" s="16">
        <v>0</v>
      </c>
      <c r="O439" s="16">
        <v>0</v>
      </c>
      <c r="P439" s="16">
        <v>55966</v>
      </c>
      <c r="Q439" s="16">
        <v>-3898</v>
      </c>
    </row>
    <row r="440" spans="1:17" x14ac:dyDescent="0.35">
      <c r="A440" s="16" t="s">
        <v>321</v>
      </c>
      <c r="B440" s="16">
        <v>43861</v>
      </c>
      <c r="C440" s="16">
        <v>13039</v>
      </c>
      <c r="D440" s="16">
        <v>2271</v>
      </c>
      <c r="E440" s="16">
        <v>10924</v>
      </c>
      <c r="F440" s="16">
        <v>12016</v>
      </c>
      <c r="G440" s="16">
        <v>5611</v>
      </c>
      <c r="H440" s="16">
        <v>660</v>
      </c>
      <c r="I440" s="16">
        <v>2526</v>
      </c>
      <c r="J440" s="16">
        <v>47047</v>
      </c>
      <c r="K440" s="16">
        <v>247</v>
      </c>
      <c r="L440" s="16">
        <v>0</v>
      </c>
      <c r="M440" s="16">
        <v>52848</v>
      </c>
      <c r="N440" s="16">
        <v>0</v>
      </c>
      <c r="O440" s="16">
        <v>0</v>
      </c>
      <c r="P440" s="16">
        <v>53095</v>
      </c>
      <c r="Q440" s="16">
        <v>6048</v>
      </c>
    </row>
    <row r="441" spans="1:17" x14ac:dyDescent="0.35">
      <c r="A441" s="16" t="s">
        <v>322</v>
      </c>
      <c r="B441" s="16">
        <v>39952</v>
      </c>
      <c r="C441" s="16">
        <v>13640</v>
      </c>
      <c r="D441" s="16">
        <v>4061</v>
      </c>
      <c r="E441" s="16">
        <v>10906</v>
      </c>
      <c r="F441" s="16">
        <v>7655</v>
      </c>
      <c r="G441" s="16">
        <v>3690</v>
      </c>
      <c r="H441" s="16">
        <v>670</v>
      </c>
      <c r="I441" s="16">
        <v>1104</v>
      </c>
      <c r="J441" s="16">
        <v>41726</v>
      </c>
      <c r="K441" s="16">
        <v>5746</v>
      </c>
      <c r="L441" s="16">
        <v>-1937</v>
      </c>
      <c r="M441" s="16">
        <v>54349</v>
      </c>
      <c r="N441" s="16">
        <v>0</v>
      </c>
      <c r="O441" s="16">
        <v>0</v>
      </c>
      <c r="P441" s="16">
        <v>58158</v>
      </c>
      <c r="Q441" s="16">
        <v>16432</v>
      </c>
    </row>
    <row r="442" spans="1:17" x14ac:dyDescent="0.35">
      <c r="A442" s="16" t="s">
        <v>323</v>
      </c>
      <c r="B442" s="16">
        <v>79677</v>
      </c>
      <c r="C442" s="16">
        <v>35145</v>
      </c>
      <c r="D442" s="16">
        <v>10179</v>
      </c>
      <c r="E442" s="16">
        <v>13196</v>
      </c>
      <c r="F442" s="16">
        <v>13680</v>
      </c>
      <c r="G442" s="16">
        <v>7477</v>
      </c>
      <c r="H442" s="16">
        <v>551</v>
      </c>
      <c r="I442" s="16">
        <v>70</v>
      </c>
      <c r="J442" s="16">
        <v>80298</v>
      </c>
      <c r="K442" s="16">
        <v>4377</v>
      </c>
      <c r="L442" s="16">
        <v>-1</v>
      </c>
      <c r="M442" s="16">
        <v>49635</v>
      </c>
      <c r="N442" s="16">
        <v>0</v>
      </c>
      <c r="O442" s="16">
        <v>0</v>
      </c>
      <c r="P442" s="16">
        <v>54011</v>
      </c>
      <c r="Q442" s="16">
        <v>-26287</v>
      </c>
    </row>
    <row r="443" spans="1:17" x14ac:dyDescent="0.35">
      <c r="A443" s="16" t="s">
        <v>324</v>
      </c>
      <c r="B443" s="16">
        <v>49697</v>
      </c>
      <c r="C443" s="16">
        <v>19389</v>
      </c>
      <c r="D443" s="16">
        <v>2025</v>
      </c>
      <c r="E443" s="16">
        <v>11570</v>
      </c>
      <c r="F443" s="16">
        <v>13354</v>
      </c>
      <c r="G443" s="16">
        <v>3359</v>
      </c>
      <c r="H443" s="16">
        <v>636</v>
      </c>
      <c r="I443" s="16">
        <v>382</v>
      </c>
      <c r="J443" s="16">
        <v>50715</v>
      </c>
      <c r="K443" s="16">
        <v>300</v>
      </c>
      <c r="L443" s="16">
        <v>-1299</v>
      </c>
      <c r="M443" s="16">
        <v>49391</v>
      </c>
      <c r="N443" s="16">
        <v>0</v>
      </c>
      <c r="O443" s="16">
        <v>0</v>
      </c>
      <c r="P443" s="16">
        <v>48392</v>
      </c>
      <c r="Q443" s="16">
        <v>-2323</v>
      </c>
    </row>
    <row r="444" spans="1:17" x14ac:dyDescent="0.35">
      <c r="A444" s="16" t="s">
        <v>325</v>
      </c>
      <c r="B444" s="16">
        <v>43496</v>
      </c>
      <c r="C444" s="16">
        <v>15322</v>
      </c>
      <c r="D444" s="16">
        <v>2194</v>
      </c>
      <c r="E444" s="16">
        <v>11589</v>
      </c>
      <c r="F444" s="16">
        <v>8282</v>
      </c>
      <c r="G444" s="16">
        <v>6109</v>
      </c>
      <c r="H444" s="16">
        <v>1208</v>
      </c>
      <c r="I444" s="16">
        <v>4668</v>
      </c>
      <c r="J444" s="16">
        <v>49372</v>
      </c>
      <c r="K444" s="16">
        <v>7579</v>
      </c>
      <c r="L444" s="16">
        <v>-4</v>
      </c>
      <c r="M444" s="16">
        <v>62238</v>
      </c>
      <c r="N444" s="16">
        <v>0</v>
      </c>
      <c r="O444" s="16">
        <v>0</v>
      </c>
      <c r="P444" s="16">
        <v>69813</v>
      </c>
      <c r="Q444" s="16">
        <v>20441</v>
      </c>
    </row>
    <row r="445" spans="1:17" x14ac:dyDescent="0.35">
      <c r="A445" s="16" t="s">
        <v>326</v>
      </c>
      <c r="B445" s="16">
        <v>58431</v>
      </c>
      <c r="C445" s="16">
        <v>18582</v>
      </c>
      <c r="D445" s="16">
        <v>7739</v>
      </c>
      <c r="E445" s="16">
        <v>13210</v>
      </c>
      <c r="F445" s="16">
        <v>13037</v>
      </c>
      <c r="G445" s="16">
        <v>5863</v>
      </c>
      <c r="H445" s="16">
        <v>4708</v>
      </c>
      <c r="I445" s="16">
        <v>-616</v>
      </c>
      <c r="J445" s="16">
        <v>62523</v>
      </c>
      <c r="K445" s="16">
        <v>705</v>
      </c>
      <c r="L445" s="16">
        <v>-4301</v>
      </c>
      <c r="M445" s="16">
        <v>55821</v>
      </c>
      <c r="N445" s="16">
        <v>0</v>
      </c>
      <c r="O445" s="16">
        <v>0</v>
      </c>
      <c r="P445" s="16">
        <v>52225</v>
      </c>
      <c r="Q445" s="16">
        <v>-10298</v>
      </c>
    </row>
    <row r="446" spans="1:17" x14ac:dyDescent="0.35">
      <c r="A446" s="16" t="s">
        <v>327</v>
      </c>
      <c r="B446" s="16">
        <v>41635</v>
      </c>
      <c r="C446" s="16">
        <v>13239</v>
      </c>
      <c r="D446" s="16">
        <v>2216</v>
      </c>
      <c r="E446" s="16">
        <v>10765</v>
      </c>
      <c r="F446" s="16">
        <v>10961</v>
      </c>
      <c r="G446" s="16">
        <v>4454</v>
      </c>
      <c r="H446" s="16">
        <v>691</v>
      </c>
      <c r="I446" s="16">
        <v>1777</v>
      </c>
      <c r="J446" s="16">
        <v>44103</v>
      </c>
      <c r="K446" s="16">
        <v>274</v>
      </c>
      <c r="L446" s="16">
        <v>-1</v>
      </c>
      <c r="M446" s="16">
        <v>59842</v>
      </c>
      <c r="N446" s="16">
        <v>0</v>
      </c>
      <c r="O446" s="16">
        <v>0</v>
      </c>
      <c r="P446" s="16">
        <v>60115</v>
      </c>
      <c r="Q446" s="16">
        <v>16012</v>
      </c>
    </row>
    <row r="447" spans="1:17" x14ac:dyDescent="0.35">
      <c r="A447" s="16" t="s">
        <v>328</v>
      </c>
      <c r="B447" s="16">
        <v>38930</v>
      </c>
      <c r="C447" s="16">
        <v>12915</v>
      </c>
      <c r="D447" s="16">
        <v>2836</v>
      </c>
      <c r="E447" s="16">
        <v>11078</v>
      </c>
      <c r="F447" s="16">
        <v>8097</v>
      </c>
      <c r="G447" s="16">
        <v>4004</v>
      </c>
      <c r="H447" s="16">
        <v>655</v>
      </c>
      <c r="I447" s="16">
        <v>3283</v>
      </c>
      <c r="J447" s="16">
        <v>42868</v>
      </c>
      <c r="K447" s="16">
        <v>5900</v>
      </c>
      <c r="L447" s="16">
        <v>-2</v>
      </c>
      <c r="M447" s="16">
        <v>50038</v>
      </c>
      <c r="N447" s="16">
        <v>0</v>
      </c>
      <c r="O447" s="16">
        <v>0</v>
      </c>
      <c r="P447" s="16">
        <v>55936</v>
      </c>
      <c r="Q447" s="16">
        <v>13068</v>
      </c>
    </row>
    <row r="448" spans="1:17" x14ac:dyDescent="0.35">
      <c r="A448" s="16" t="s">
        <v>329</v>
      </c>
      <c r="B448" s="16">
        <v>65830</v>
      </c>
      <c r="C448" s="16">
        <v>22710</v>
      </c>
      <c r="D448" s="16">
        <v>9633</v>
      </c>
      <c r="E448" s="16">
        <v>13641</v>
      </c>
      <c r="F448" s="16">
        <v>13621</v>
      </c>
      <c r="G448" s="16">
        <v>6225</v>
      </c>
      <c r="H448" s="16">
        <v>1145</v>
      </c>
      <c r="I448" s="16">
        <v>2981</v>
      </c>
      <c r="J448" s="16">
        <v>69956</v>
      </c>
      <c r="K448" s="16">
        <v>4478</v>
      </c>
      <c r="L448" s="16">
        <v>-2</v>
      </c>
      <c r="M448" s="16">
        <v>57017</v>
      </c>
      <c r="N448" s="16">
        <v>0</v>
      </c>
      <c r="O448" s="16">
        <v>0</v>
      </c>
      <c r="P448" s="16">
        <v>61493</v>
      </c>
      <c r="Q448" s="16">
        <v>-8463</v>
      </c>
    </row>
    <row r="449" spans="1:17" x14ac:dyDescent="0.35">
      <c r="A449" s="16" t="s">
        <v>330</v>
      </c>
      <c r="B449" s="16">
        <v>45349</v>
      </c>
      <c r="C449" s="16">
        <v>14137</v>
      </c>
      <c r="D449" s="16">
        <v>2156</v>
      </c>
      <c r="E449" s="16">
        <v>11379</v>
      </c>
      <c r="F449" s="16">
        <v>12428</v>
      </c>
      <c r="G449" s="16">
        <v>5249</v>
      </c>
      <c r="H449" s="16">
        <v>620</v>
      </c>
      <c r="I449" s="16">
        <v>1603</v>
      </c>
      <c r="J449" s="16">
        <v>47572</v>
      </c>
      <c r="K449" s="16">
        <v>272</v>
      </c>
      <c r="L449" s="16">
        <v>-3</v>
      </c>
      <c r="M449" s="16">
        <v>50994</v>
      </c>
      <c r="N449" s="16">
        <v>0</v>
      </c>
      <c r="O449" s="16">
        <v>0</v>
      </c>
      <c r="P449" s="16">
        <v>51263</v>
      </c>
      <c r="Q449" s="16">
        <v>3691</v>
      </c>
    </row>
    <row r="450" spans="1:17" x14ac:dyDescent="0.35">
      <c r="A450" s="16" t="s">
        <v>331</v>
      </c>
      <c r="B450" s="16">
        <v>40589</v>
      </c>
      <c r="C450" s="16">
        <v>12400</v>
      </c>
      <c r="D450" s="16">
        <v>3985</v>
      </c>
      <c r="E450" s="16">
        <v>11198</v>
      </c>
      <c r="F450" s="16">
        <v>8243</v>
      </c>
      <c r="G450" s="16">
        <v>4763</v>
      </c>
      <c r="H450" s="16">
        <v>2249</v>
      </c>
      <c r="I450" s="16">
        <v>2967</v>
      </c>
      <c r="J450" s="16">
        <v>45805</v>
      </c>
      <c r="K450" s="16">
        <v>6814</v>
      </c>
      <c r="L450" s="16">
        <v>-4</v>
      </c>
      <c r="M450" s="16">
        <v>52468</v>
      </c>
      <c r="N450" s="16">
        <v>0</v>
      </c>
      <c r="O450" s="16">
        <v>0</v>
      </c>
      <c r="P450" s="16">
        <v>59278</v>
      </c>
      <c r="Q450" s="16">
        <v>13473</v>
      </c>
    </row>
    <row r="451" spans="1:17" x14ac:dyDescent="0.35">
      <c r="A451" s="16" t="s">
        <v>332</v>
      </c>
      <c r="B451" s="16">
        <v>53727</v>
      </c>
      <c r="C451" s="16">
        <v>12797</v>
      </c>
      <c r="D451" s="16">
        <v>8940</v>
      </c>
      <c r="E451" s="16">
        <v>11619</v>
      </c>
      <c r="F451" s="16">
        <v>13569</v>
      </c>
      <c r="G451" s="16">
        <v>6802</v>
      </c>
      <c r="H451" s="16">
        <v>4000</v>
      </c>
      <c r="I451" s="16">
        <v>-775</v>
      </c>
      <c r="J451" s="16">
        <v>56952</v>
      </c>
      <c r="K451" s="16">
        <v>903</v>
      </c>
      <c r="L451" s="16">
        <v>0</v>
      </c>
      <c r="M451" s="16">
        <v>55994</v>
      </c>
      <c r="N451" s="16">
        <v>0</v>
      </c>
      <c r="O451" s="16">
        <v>0</v>
      </c>
      <c r="P451" s="16">
        <v>56897</v>
      </c>
      <c r="Q451" s="16">
        <v>-55</v>
      </c>
    </row>
    <row r="452" spans="1:17" x14ac:dyDescent="0.35">
      <c r="A452" s="16" t="s">
        <v>333</v>
      </c>
      <c r="B452" s="16">
        <v>44316</v>
      </c>
      <c r="C452" s="16">
        <v>12224</v>
      </c>
      <c r="D452" s="16">
        <v>2170</v>
      </c>
      <c r="E452" s="16">
        <v>11147</v>
      </c>
      <c r="F452" s="16">
        <v>13017</v>
      </c>
      <c r="G452" s="16">
        <v>5758</v>
      </c>
      <c r="H452" s="16">
        <v>653</v>
      </c>
      <c r="I452" s="16">
        <v>2385</v>
      </c>
      <c r="J452" s="16">
        <v>47354</v>
      </c>
      <c r="K452" s="16">
        <v>107</v>
      </c>
      <c r="L452" s="16">
        <v>0</v>
      </c>
      <c r="M452" s="16">
        <v>56884</v>
      </c>
      <c r="N452" s="16">
        <v>0</v>
      </c>
      <c r="O452" s="16">
        <v>0</v>
      </c>
      <c r="P452" s="16">
        <v>56991</v>
      </c>
      <c r="Q452" s="16">
        <v>9637</v>
      </c>
    </row>
    <row r="453" spans="1:17" x14ac:dyDescent="0.35">
      <c r="A453" s="16" t="s">
        <v>334</v>
      </c>
      <c r="B453" s="16">
        <v>44156</v>
      </c>
      <c r="C453" s="16">
        <v>13539</v>
      </c>
      <c r="D453" s="16">
        <v>6133</v>
      </c>
      <c r="E453" s="16">
        <v>11523</v>
      </c>
      <c r="F453" s="16">
        <v>7609</v>
      </c>
      <c r="G453" s="16">
        <v>5352</v>
      </c>
      <c r="H453" s="16">
        <v>713</v>
      </c>
      <c r="I453" s="16">
        <v>2982</v>
      </c>
      <c r="J453" s="16">
        <v>47851</v>
      </c>
      <c r="K453" s="16">
        <v>5711</v>
      </c>
      <c r="L453" s="16">
        <v>-5</v>
      </c>
      <c r="M453" s="16">
        <v>57857</v>
      </c>
      <c r="N453" s="16">
        <v>0</v>
      </c>
      <c r="O453" s="16">
        <v>0</v>
      </c>
      <c r="P453" s="16">
        <v>63563</v>
      </c>
      <c r="Q453" s="16">
        <v>15712</v>
      </c>
    </row>
    <row r="454" spans="1:17" x14ac:dyDescent="0.35">
      <c r="A454" s="16" t="s">
        <v>335</v>
      </c>
      <c r="B454" s="16">
        <v>81578</v>
      </c>
      <c r="C454" s="16">
        <v>36375</v>
      </c>
      <c r="D454" s="16">
        <v>8890</v>
      </c>
      <c r="E454" s="16">
        <v>13764</v>
      </c>
      <c r="F454" s="16">
        <v>14460</v>
      </c>
      <c r="G454" s="16">
        <v>8089</v>
      </c>
      <c r="H454" s="16">
        <v>884</v>
      </c>
      <c r="I454" s="16">
        <v>-1969</v>
      </c>
      <c r="J454" s="16">
        <v>80493</v>
      </c>
      <c r="K454" s="16">
        <v>4153</v>
      </c>
      <c r="L454" s="16">
        <v>0</v>
      </c>
      <c r="M454" s="16">
        <v>56010</v>
      </c>
      <c r="N454" s="16">
        <v>0</v>
      </c>
      <c r="O454" s="16">
        <v>0</v>
      </c>
      <c r="P454" s="16">
        <v>60163</v>
      </c>
      <c r="Q454" s="16">
        <v>-20330</v>
      </c>
    </row>
    <row r="455" spans="1:17" x14ac:dyDescent="0.35">
      <c r="A455" s="16" t="s">
        <v>336</v>
      </c>
      <c r="B455" s="16">
        <v>49337</v>
      </c>
      <c r="C455" s="16">
        <v>19542</v>
      </c>
      <c r="D455" s="16">
        <v>1906</v>
      </c>
      <c r="E455" s="16">
        <v>12237</v>
      </c>
      <c r="F455" s="16">
        <v>12577</v>
      </c>
      <c r="G455" s="16">
        <v>3075</v>
      </c>
      <c r="H455" s="16">
        <v>631</v>
      </c>
      <c r="I455" s="16">
        <v>2278</v>
      </c>
      <c r="J455" s="16">
        <v>52246</v>
      </c>
      <c r="K455" s="16">
        <v>232</v>
      </c>
      <c r="L455" s="16">
        <v>0</v>
      </c>
      <c r="M455" s="16">
        <v>49273</v>
      </c>
      <c r="N455" s="16">
        <v>0</v>
      </c>
      <c r="O455" s="16">
        <v>0</v>
      </c>
      <c r="P455" s="16">
        <v>49505</v>
      </c>
      <c r="Q455" s="16">
        <v>-2741</v>
      </c>
    </row>
    <row r="456" spans="1:17" x14ac:dyDescent="0.35">
      <c r="A456" s="16" t="s">
        <v>337</v>
      </c>
      <c r="B456" s="16">
        <v>38312</v>
      </c>
      <c r="C456" s="16">
        <v>14608</v>
      </c>
      <c r="D456" s="16">
        <v>6943</v>
      </c>
      <c r="E456" s="16">
        <v>11309</v>
      </c>
      <c r="F456" s="16">
        <v>1816</v>
      </c>
      <c r="G456" s="16">
        <v>3636</v>
      </c>
      <c r="H456" s="16">
        <v>1606</v>
      </c>
      <c r="I456" s="16">
        <v>14391</v>
      </c>
      <c r="J456" s="16">
        <v>54309</v>
      </c>
      <c r="K456" s="16">
        <v>6294</v>
      </c>
      <c r="L456" s="16">
        <v>0</v>
      </c>
      <c r="M456" s="16">
        <v>66045</v>
      </c>
      <c r="N456" s="16">
        <v>0</v>
      </c>
      <c r="O456" s="16">
        <v>0</v>
      </c>
      <c r="P456" s="16">
        <v>72339</v>
      </c>
      <c r="Q456" s="16">
        <v>18030</v>
      </c>
    </row>
    <row r="457" spans="1:17" x14ac:dyDescent="0.35">
      <c r="A457" s="16" t="s">
        <v>338</v>
      </c>
      <c r="B457" s="16">
        <v>32745</v>
      </c>
      <c r="C457" s="16">
        <v>14482</v>
      </c>
      <c r="D457" s="16">
        <v>3633</v>
      </c>
      <c r="E457" s="16">
        <v>11049</v>
      </c>
      <c r="F457" s="16">
        <v>-1107</v>
      </c>
      <c r="G457" s="16">
        <v>4688</v>
      </c>
      <c r="H457" s="16">
        <v>4515</v>
      </c>
      <c r="I457" s="16">
        <v>1363</v>
      </c>
      <c r="J457" s="16">
        <v>38623</v>
      </c>
      <c r="K457" s="16">
        <v>10874</v>
      </c>
      <c r="L457" s="16">
        <v>0</v>
      </c>
      <c r="M457" s="16">
        <v>91366</v>
      </c>
      <c r="N457" s="16">
        <v>5167</v>
      </c>
      <c r="O457" s="16">
        <v>0</v>
      </c>
      <c r="P457" s="16">
        <v>102240</v>
      </c>
      <c r="Q457" s="16">
        <v>63617</v>
      </c>
    </row>
    <row r="458" spans="1:17" x14ac:dyDescent="0.35">
      <c r="A458" s="16" t="s">
        <v>339</v>
      </c>
      <c r="B458" s="16">
        <v>24273</v>
      </c>
      <c r="C458" s="16">
        <v>11011</v>
      </c>
      <c r="D458" s="16">
        <v>904</v>
      </c>
      <c r="E458" s="16">
        <v>9425</v>
      </c>
      <c r="F458" s="16">
        <v>-700</v>
      </c>
      <c r="G458" s="16">
        <v>3633</v>
      </c>
      <c r="H458" s="16">
        <v>450</v>
      </c>
      <c r="I458" s="16">
        <v>-532</v>
      </c>
      <c r="J458" s="16">
        <v>24191</v>
      </c>
      <c r="K458" s="16">
        <v>68</v>
      </c>
      <c r="L458" s="16">
        <v>0</v>
      </c>
      <c r="M458" s="16">
        <v>87153</v>
      </c>
      <c r="N458" s="16">
        <v>9778</v>
      </c>
      <c r="O458" s="16">
        <v>0</v>
      </c>
      <c r="P458" s="16">
        <v>87221</v>
      </c>
      <c r="Q458" s="16">
        <v>63030</v>
      </c>
    </row>
    <row r="459" spans="1:17" x14ac:dyDescent="0.35">
      <c r="A459" s="16" t="s">
        <v>340</v>
      </c>
      <c r="B459" s="16">
        <v>33426</v>
      </c>
      <c r="C459" s="16">
        <v>12577</v>
      </c>
      <c r="D459" s="16">
        <v>5121</v>
      </c>
      <c r="E459" s="16">
        <v>11288</v>
      </c>
      <c r="F459" s="16">
        <v>1271</v>
      </c>
      <c r="G459" s="16">
        <v>3169</v>
      </c>
      <c r="H459" s="16">
        <v>481</v>
      </c>
      <c r="I459" s="16">
        <v>727</v>
      </c>
      <c r="J459" s="16">
        <v>34634</v>
      </c>
      <c r="K459" s="16">
        <v>5812</v>
      </c>
      <c r="L459" s="16">
        <v>0</v>
      </c>
      <c r="M459" s="16">
        <v>76056</v>
      </c>
      <c r="N459" s="16">
        <v>9037</v>
      </c>
      <c r="O459" s="16">
        <v>0</v>
      </c>
      <c r="P459" s="16">
        <v>81868</v>
      </c>
      <c r="Q459" s="16">
        <v>47234</v>
      </c>
    </row>
    <row r="460" spans="1:17" x14ac:dyDescent="0.35">
      <c r="A460" s="16" t="s">
        <v>341</v>
      </c>
      <c r="B460" s="16">
        <v>50792</v>
      </c>
      <c r="C460" s="16">
        <v>18149</v>
      </c>
      <c r="D460" s="16">
        <v>3028</v>
      </c>
      <c r="E460" s="16">
        <v>13702</v>
      </c>
      <c r="F460" s="16">
        <v>10586</v>
      </c>
      <c r="G460" s="16">
        <v>5327</v>
      </c>
      <c r="H460" s="16">
        <v>2678</v>
      </c>
      <c r="I460" s="16">
        <v>4184</v>
      </c>
      <c r="J460" s="16">
        <v>57654</v>
      </c>
      <c r="K460" s="16">
        <v>4246</v>
      </c>
      <c r="L460" s="16">
        <v>0</v>
      </c>
      <c r="M460" s="16">
        <v>79041</v>
      </c>
      <c r="N460" s="16">
        <v>7502</v>
      </c>
      <c r="O460" s="16">
        <v>6811</v>
      </c>
      <c r="P460" s="16">
        <v>83287</v>
      </c>
      <c r="Q460" s="16">
        <v>25633</v>
      </c>
    </row>
    <row r="461" spans="1:17" x14ac:dyDescent="0.35">
      <c r="A461" s="16" t="s">
        <v>342</v>
      </c>
      <c r="B461" s="16">
        <v>41980</v>
      </c>
      <c r="C461" s="16">
        <v>14719</v>
      </c>
      <c r="D461" s="16">
        <v>1646</v>
      </c>
      <c r="E461" s="16">
        <v>11513</v>
      </c>
      <c r="F461" s="16">
        <v>10132</v>
      </c>
      <c r="G461" s="16">
        <v>3970</v>
      </c>
      <c r="H461" s="16">
        <v>478</v>
      </c>
      <c r="I461" s="16">
        <v>2528</v>
      </c>
      <c r="J461" s="16">
        <v>44986</v>
      </c>
      <c r="K461" s="16">
        <v>168</v>
      </c>
      <c r="L461" s="16">
        <v>0</v>
      </c>
      <c r="M461" s="16">
        <v>66502</v>
      </c>
      <c r="N461" s="16">
        <v>4657</v>
      </c>
      <c r="O461" s="16">
        <v>570</v>
      </c>
      <c r="P461" s="16">
        <v>66670</v>
      </c>
      <c r="Q461" s="16">
        <v>21684</v>
      </c>
    </row>
    <row r="462" spans="1:17" x14ac:dyDescent="0.35">
      <c r="A462" s="16" t="s">
        <v>343</v>
      </c>
      <c r="B462" s="16">
        <v>44652</v>
      </c>
      <c r="C462" s="16">
        <v>13408</v>
      </c>
      <c r="D462" s="16">
        <v>7586</v>
      </c>
      <c r="E462" s="16">
        <v>11635</v>
      </c>
      <c r="F462" s="16">
        <v>7796</v>
      </c>
      <c r="G462" s="16">
        <v>4227</v>
      </c>
      <c r="H462" s="16">
        <v>496</v>
      </c>
      <c r="I462" s="16">
        <v>2841</v>
      </c>
      <c r="J462" s="16">
        <v>47989</v>
      </c>
      <c r="K462" s="16">
        <v>5974</v>
      </c>
      <c r="L462" s="16">
        <v>0</v>
      </c>
      <c r="M462" s="16">
        <v>67399</v>
      </c>
      <c r="N462" s="16">
        <v>3310</v>
      </c>
      <c r="O462" s="16">
        <v>194</v>
      </c>
      <c r="P462" s="16">
        <v>73373</v>
      </c>
      <c r="Q462" s="16">
        <v>25384</v>
      </c>
    </row>
    <row r="463" spans="1:17" x14ac:dyDescent="0.35">
      <c r="A463" s="16" t="s">
        <v>344</v>
      </c>
      <c r="B463" s="16">
        <v>49602</v>
      </c>
      <c r="C463" s="16">
        <v>13344</v>
      </c>
      <c r="D463" s="16">
        <v>3939</v>
      </c>
      <c r="E463" s="16">
        <v>11524</v>
      </c>
      <c r="F463" s="16">
        <v>13442</v>
      </c>
      <c r="G463" s="16">
        <v>7353</v>
      </c>
      <c r="H463" s="16">
        <v>5090</v>
      </c>
      <c r="I463" s="16">
        <v>2634</v>
      </c>
      <c r="J463" s="16">
        <v>57326</v>
      </c>
      <c r="K463" s="16">
        <v>1243</v>
      </c>
      <c r="L463" s="16">
        <v>0</v>
      </c>
      <c r="M463" s="16">
        <v>70500</v>
      </c>
      <c r="N463" s="16">
        <v>2132</v>
      </c>
      <c r="O463" s="16">
        <v>4655</v>
      </c>
      <c r="P463" s="16">
        <v>71743</v>
      </c>
      <c r="Q463" s="16">
        <v>14417</v>
      </c>
    </row>
    <row r="464" spans="1:17" x14ac:dyDescent="0.35">
      <c r="A464" s="16" t="s">
        <v>345</v>
      </c>
      <c r="B464" s="16">
        <v>44864</v>
      </c>
      <c r="C464" s="16">
        <v>14232</v>
      </c>
      <c r="D464" s="16">
        <v>2319</v>
      </c>
      <c r="E464" s="16">
        <v>11675</v>
      </c>
      <c r="F464" s="16">
        <v>12259</v>
      </c>
      <c r="G464" s="16">
        <v>4379</v>
      </c>
      <c r="H464" s="16">
        <v>441</v>
      </c>
      <c r="I464" s="16">
        <v>1204</v>
      </c>
      <c r="J464" s="16">
        <v>46509</v>
      </c>
      <c r="K464" s="16">
        <v>215</v>
      </c>
      <c r="L464" s="16">
        <v>0</v>
      </c>
      <c r="M464" s="16">
        <v>70253</v>
      </c>
      <c r="N464" s="16">
        <v>1755</v>
      </c>
      <c r="O464" s="16">
        <v>1006</v>
      </c>
      <c r="P464" s="16">
        <v>70468</v>
      </c>
      <c r="Q464" s="16">
        <v>23959</v>
      </c>
    </row>
    <row r="465" spans="1:17" x14ac:dyDescent="0.35">
      <c r="A465" s="16" t="s">
        <v>346</v>
      </c>
      <c r="B465" s="16">
        <v>49444</v>
      </c>
      <c r="C465" s="16">
        <v>15496</v>
      </c>
      <c r="D465" s="16">
        <v>9249</v>
      </c>
      <c r="E465" s="16">
        <v>12213</v>
      </c>
      <c r="F465" s="16">
        <v>8533</v>
      </c>
      <c r="G465" s="16">
        <v>3953</v>
      </c>
      <c r="H465" s="16">
        <v>474</v>
      </c>
      <c r="I465" s="16">
        <v>4027</v>
      </c>
      <c r="J465" s="16">
        <v>53945</v>
      </c>
      <c r="K465" s="16">
        <v>5898</v>
      </c>
      <c r="L465" s="16">
        <v>0</v>
      </c>
      <c r="M465" s="16">
        <v>81621</v>
      </c>
      <c r="N465" s="16">
        <v>4001</v>
      </c>
      <c r="O465" s="16">
        <v>278</v>
      </c>
      <c r="P465" s="16">
        <v>87519</v>
      </c>
      <c r="Q465" s="16">
        <v>33574</v>
      </c>
    </row>
    <row r="466" spans="1:17" x14ac:dyDescent="0.35">
      <c r="A466" s="16" t="s">
        <v>347</v>
      </c>
      <c r="B466" s="16">
        <v>77217</v>
      </c>
      <c r="C466" s="16">
        <v>38357</v>
      </c>
      <c r="D466" s="16">
        <v>4075</v>
      </c>
      <c r="E466" s="16">
        <v>14347</v>
      </c>
      <c r="F466" s="16">
        <v>15358</v>
      </c>
      <c r="G466" s="16">
        <v>5080</v>
      </c>
      <c r="H466" s="16">
        <v>3698</v>
      </c>
      <c r="I466" s="16">
        <v>2858</v>
      </c>
      <c r="J466" s="16">
        <v>83773</v>
      </c>
      <c r="K466" s="16">
        <v>4055</v>
      </c>
      <c r="L466" s="16">
        <v>0</v>
      </c>
      <c r="M466" s="16">
        <v>68487</v>
      </c>
      <c r="N466" s="16">
        <v>2586</v>
      </c>
      <c r="O466" s="16">
        <v>1</v>
      </c>
      <c r="P466" s="16">
        <v>72542</v>
      </c>
      <c r="Q466" s="16">
        <v>-11231</v>
      </c>
    </row>
    <row r="467" spans="1:17" x14ac:dyDescent="0.35">
      <c r="A467" s="16" t="s">
        <v>348</v>
      </c>
      <c r="B467" s="16">
        <v>52205</v>
      </c>
      <c r="C467" s="16">
        <v>21635</v>
      </c>
      <c r="D467" s="16">
        <v>2403</v>
      </c>
      <c r="E467" s="16">
        <v>12471</v>
      </c>
      <c r="F467" s="16">
        <v>11169</v>
      </c>
      <c r="G467" s="16">
        <v>4527</v>
      </c>
      <c r="H467" s="16">
        <v>473</v>
      </c>
      <c r="I467" s="16">
        <v>3096</v>
      </c>
      <c r="J467" s="16">
        <v>55774</v>
      </c>
      <c r="K467" s="16">
        <v>261</v>
      </c>
      <c r="L467" s="16">
        <v>0</v>
      </c>
      <c r="M467" s="16">
        <v>61942</v>
      </c>
      <c r="N467" s="16">
        <v>3879</v>
      </c>
      <c r="O467" s="16">
        <v>5267</v>
      </c>
      <c r="P467" s="16">
        <v>62203</v>
      </c>
      <c r="Q467" s="16">
        <v>6429</v>
      </c>
    </row>
    <row r="468" spans="1:17" x14ac:dyDescent="0.35">
      <c r="A468" s="16" t="s">
        <v>349</v>
      </c>
      <c r="B468" s="16">
        <v>54813</v>
      </c>
      <c r="C468" s="16">
        <v>17464</v>
      </c>
      <c r="D468" s="16">
        <v>8146</v>
      </c>
      <c r="E468" s="16">
        <v>12616</v>
      </c>
      <c r="F468" s="16">
        <v>12272</v>
      </c>
      <c r="G468" s="16">
        <v>4315</v>
      </c>
      <c r="H468" s="16">
        <v>452</v>
      </c>
      <c r="I468" s="16">
        <v>9043</v>
      </c>
      <c r="J468" s="16">
        <v>64308</v>
      </c>
      <c r="K468" s="16">
        <v>5592</v>
      </c>
      <c r="L468" s="16">
        <v>-5575</v>
      </c>
      <c r="M468" s="16">
        <v>85214</v>
      </c>
      <c r="N468" s="16">
        <v>4225</v>
      </c>
      <c r="O468" s="16">
        <v>826</v>
      </c>
      <c r="P468" s="16">
        <v>85231</v>
      </c>
      <c r="Q468" s="16">
        <v>20923</v>
      </c>
    </row>
    <row r="469" spans="1:17" x14ac:dyDescent="0.35">
      <c r="A469" s="16" t="s">
        <v>350</v>
      </c>
      <c r="B469" s="16">
        <v>54081</v>
      </c>
      <c r="C469" s="16">
        <v>18802</v>
      </c>
      <c r="D469" s="16">
        <v>2809</v>
      </c>
      <c r="E469" s="16">
        <v>13382</v>
      </c>
      <c r="F469" s="16">
        <v>14649</v>
      </c>
      <c r="G469" s="16">
        <v>4439</v>
      </c>
      <c r="H469" s="16">
        <v>628</v>
      </c>
      <c r="I469" s="16">
        <v>2826</v>
      </c>
      <c r="J469" s="16">
        <v>57535</v>
      </c>
      <c r="K469" s="16">
        <v>1543</v>
      </c>
      <c r="L469" s="16">
        <v>0</v>
      </c>
      <c r="M469" s="16">
        <v>86326</v>
      </c>
      <c r="N469" s="16">
        <v>3238</v>
      </c>
      <c r="O469" s="16">
        <v>113</v>
      </c>
      <c r="P469" s="16">
        <v>87869</v>
      </c>
      <c r="Q469" s="16">
        <v>30334</v>
      </c>
    </row>
    <row r="470" spans="1:17" x14ac:dyDescent="0.35">
      <c r="A470" s="16" t="s">
        <v>351</v>
      </c>
      <c r="B470" s="16">
        <v>45778</v>
      </c>
      <c r="C470" s="16">
        <v>15381</v>
      </c>
      <c r="D470" s="16">
        <v>1976</v>
      </c>
      <c r="E470" s="16">
        <v>11566</v>
      </c>
      <c r="F470" s="16">
        <v>11843</v>
      </c>
      <c r="G470" s="16">
        <v>5012</v>
      </c>
      <c r="H470" s="16">
        <v>439</v>
      </c>
      <c r="I470" s="16">
        <v>2585</v>
      </c>
      <c r="J470" s="16">
        <v>48802</v>
      </c>
      <c r="K470" s="16">
        <v>206</v>
      </c>
      <c r="L470" s="16">
        <v>-1100</v>
      </c>
      <c r="M470" s="16">
        <v>73655</v>
      </c>
      <c r="N470" s="16">
        <v>2316</v>
      </c>
      <c r="O470" s="16">
        <v>-6</v>
      </c>
      <c r="P470" s="16">
        <v>72761</v>
      </c>
      <c r="Q470" s="16">
        <v>23959</v>
      </c>
    </row>
    <row r="471" spans="1:17" x14ac:dyDescent="0.35">
      <c r="A471" s="16" t="s">
        <v>352</v>
      </c>
      <c r="B471" s="16">
        <v>49539</v>
      </c>
      <c r="C471" s="16">
        <v>15223</v>
      </c>
      <c r="D471" s="16">
        <v>8593</v>
      </c>
      <c r="E471" s="16">
        <v>12537</v>
      </c>
      <c r="F471" s="16">
        <v>8656</v>
      </c>
      <c r="G471" s="16">
        <v>4530</v>
      </c>
      <c r="H471" s="16">
        <v>476</v>
      </c>
      <c r="I471" s="16">
        <v>3424</v>
      </c>
      <c r="J471" s="16">
        <v>53439</v>
      </c>
      <c r="K471" s="16">
        <v>6132</v>
      </c>
      <c r="L471" s="16">
        <v>0</v>
      </c>
      <c r="M471" s="16">
        <v>66678</v>
      </c>
      <c r="N471" s="16">
        <v>1858</v>
      </c>
      <c r="O471" s="16">
        <v>2494</v>
      </c>
      <c r="P471" s="16">
        <v>72810</v>
      </c>
      <c r="Q471" s="16">
        <v>19371</v>
      </c>
    </row>
    <row r="472" spans="1:17" x14ac:dyDescent="0.35">
      <c r="A472" s="16" t="s">
        <v>353</v>
      </c>
      <c r="B472" s="16">
        <v>65088</v>
      </c>
      <c r="C472" s="16">
        <v>22966</v>
      </c>
      <c r="D472" s="16">
        <v>3630</v>
      </c>
      <c r="E472" s="16">
        <v>14050</v>
      </c>
      <c r="F472" s="16">
        <v>17111</v>
      </c>
      <c r="G472" s="16">
        <v>7331</v>
      </c>
      <c r="H472" s="16">
        <v>2306</v>
      </c>
      <c r="I472" s="16">
        <v>3637</v>
      </c>
      <c r="J472" s="16">
        <v>71031</v>
      </c>
      <c r="K472" s="16">
        <v>4048</v>
      </c>
      <c r="L472" s="16">
        <v>0</v>
      </c>
      <c r="M472" s="16">
        <v>67916</v>
      </c>
      <c r="N472" s="16">
        <v>1193</v>
      </c>
      <c r="O472" s="16">
        <v>2745</v>
      </c>
      <c r="P472" s="16">
        <v>71964</v>
      </c>
      <c r="Q472" s="16">
        <v>933</v>
      </c>
    </row>
    <row r="473" spans="1:17" x14ac:dyDescent="0.35">
      <c r="A473" s="16" t="s">
        <v>354</v>
      </c>
      <c r="B473" s="16">
        <v>51121</v>
      </c>
      <c r="C473" s="16">
        <v>16328</v>
      </c>
      <c r="D473" s="16">
        <v>2101</v>
      </c>
      <c r="E473" s="16">
        <v>12418</v>
      </c>
      <c r="F473" s="16">
        <v>14711</v>
      </c>
      <c r="G473" s="16">
        <v>5563</v>
      </c>
      <c r="H473" s="16">
        <v>474</v>
      </c>
      <c r="I473" s="16">
        <v>2292</v>
      </c>
      <c r="J473" s="16">
        <v>53887</v>
      </c>
      <c r="K473" s="16">
        <v>542</v>
      </c>
      <c r="L473" s="16">
        <v>0</v>
      </c>
      <c r="M473" s="16">
        <v>61404</v>
      </c>
      <c r="N473" s="16">
        <v>1026</v>
      </c>
      <c r="O473" s="16">
        <v>265</v>
      </c>
      <c r="P473" s="16">
        <v>61946</v>
      </c>
      <c r="Q473" s="16">
        <v>8059</v>
      </c>
    </row>
    <row r="474" spans="1:17" x14ac:dyDescent="0.35">
      <c r="A474" s="16" t="s">
        <v>355</v>
      </c>
      <c r="B474" s="16">
        <v>52076</v>
      </c>
      <c r="C474" s="16">
        <v>15176</v>
      </c>
      <c r="D474" s="16">
        <v>10178</v>
      </c>
      <c r="E474" s="16">
        <v>12591</v>
      </c>
      <c r="F474" s="16">
        <v>8345</v>
      </c>
      <c r="G474" s="16">
        <v>5786</v>
      </c>
      <c r="H474" s="16">
        <v>487</v>
      </c>
      <c r="I474" s="16">
        <v>4205</v>
      </c>
      <c r="J474" s="16">
        <v>56768</v>
      </c>
      <c r="K474" s="16">
        <v>5504</v>
      </c>
      <c r="L474" s="16">
        <v>-239</v>
      </c>
      <c r="M474" s="16">
        <v>66285</v>
      </c>
      <c r="N474" s="16">
        <v>809</v>
      </c>
      <c r="O474" s="16">
        <v>0</v>
      </c>
      <c r="P474" s="16">
        <v>71550</v>
      </c>
      <c r="Q474" s="16">
        <v>14782</v>
      </c>
    </row>
    <row r="475" spans="1:17" x14ac:dyDescent="0.35">
      <c r="A475" s="16" t="s">
        <v>356</v>
      </c>
      <c r="B475" s="16">
        <v>56384</v>
      </c>
      <c r="C475" s="16">
        <v>14700</v>
      </c>
      <c r="D475" s="16">
        <v>4714</v>
      </c>
      <c r="E475" s="16">
        <v>12438</v>
      </c>
      <c r="F475" s="16">
        <v>17098</v>
      </c>
      <c r="G475" s="16">
        <v>7434</v>
      </c>
      <c r="H475" s="16">
        <v>5279</v>
      </c>
      <c r="I475" s="16">
        <v>1861</v>
      </c>
      <c r="J475" s="16">
        <v>63524</v>
      </c>
      <c r="K475" s="16">
        <v>1740</v>
      </c>
      <c r="L475" s="16">
        <v>0</v>
      </c>
      <c r="M475" s="16">
        <v>64115</v>
      </c>
      <c r="N475" s="16">
        <v>480</v>
      </c>
      <c r="O475" s="16">
        <v>2120</v>
      </c>
      <c r="P475" s="16">
        <v>65855</v>
      </c>
      <c r="Q475" s="16">
        <v>2331</v>
      </c>
    </row>
    <row r="476" spans="1:17" x14ac:dyDescent="0.35">
      <c r="A476" s="16" t="s">
        <v>357</v>
      </c>
      <c r="B476" s="16">
        <v>51725</v>
      </c>
      <c r="C476" s="16">
        <v>15431</v>
      </c>
      <c r="D476" s="16">
        <v>2404</v>
      </c>
      <c r="E476" s="16">
        <v>12772</v>
      </c>
      <c r="F476" s="16">
        <v>15085</v>
      </c>
      <c r="G476" s="16">
        <v>6033</v>
      </c>
      <c r="H476" s="16">
        <v>439</v>
      </c>
      <c r="I476" s="16">
        <v>-477</v>
      </c>
      <c r="J476" s="16">
        <v>51687</v>
      </c>
      <c r="K476" s="16">
        <v>196</v>
      </c>
      <c r="L476" s="16">
        <v>0</v>
      </c>
      <c r="M476" s="16">
        <v>63807</v>
      </c>
      <c r="N476" s="16">
        <v>-6</v>
      </c>
      <c r="O476" s="16">
        <v>568</v>
      </c>
      <c r="P476" s="16">
        <v>64003</v>
      </c>
      <c r="Q476" s="16">
        <v>12316</v>
      </c>
    </row>
    <row r="477" spans="1:17" x14ac:dyDescent="0.35">
      <c r="A477" s="16" t="s">
        <v>358</v>
      </c>
      <c r="B477" s="16">
        <v>58240</v>
      </c>
      <c r="C477" s="16">
        <v>16697</v>
      </c>
      <c r="D477" s="16">
        <v>12464</v>
      </c>
      <c r="E477" s="16">
        <v>12836</v>
      </c>
      <c r="F477" s="16">
        <v>9153</v>
      </c>
      <c r="G477" s="16">
        <v>7090</v>
      </c>
      <c r="H477" s="16">
        <v>475</v>
      </c>
      <c r="I477" s="16">
        <v>1179</v>
      </c>
      <c r="J477" s="16">
        <v>59894</v>
      </c>
      <c r="K477" s="16">
        <v>5490</v>
      </c>
      <c r="L477" s="16">
        <v>0</v>
      </c>
      <c r="M477" s="16">
        <v>70569</v>
      </c>
      <c r="N477" s="16">
        <v>-8</v>
      </c>
      <c r="O477" s="16">
        <v>156</v>
      </c>
      <c r="P477" s="16">
        <v>76059</v>
      </c>
      <c r="Q477" s="16">
        <v>16165</v>
      </c>
    </row>
    <row r="478" spans="1:17" x14ac:dyDescent="0.35">
      <c r="A478" s="16" t="s">
        <v>359</v>
      </c>
      <c r="B478" s="16">
        <v>87028</v>
      </c>
      <c r="C478" s="16">
        <v>43040</v>
      </c>
      <c r="D478" s="16">
        <v>5215</v>
      </c>
      <c r="E478" s="16">
        <v>15275</v>
      </c>
      <c r="F478" s="16">
        <v>18542</v>
      </c>
      <c r="G478" s="16">
        <v>4956</v>
      </c>
      <c r="H478" s="16">
        <v>1198</v>
      </c>
      <c r="I478" s="16">
        <v>3242</v>
      </c>
      <c r="J478" s="16">
        <v>91468</v>
      </c>
      <c r="K478" s="16">
        <v>4644</v>
      </c>
      <c r="L478" s="16">
        <v>-796</v>
      </c>
      <c r="M478" s="16">
        <v>64304</v>
      </c>
      <c r="N478" s="16">
        <v>-19</v>
      </c>
      <c r="O478" s="16">
        <v>0</v>
      </c>
      <c r="P478" s="16">
        <v>68152</v>
      </c>
      <c r="Q478" s="16">
        <v>-23316</v>
      </c>
    </row>
    <row r="479" spans="1:17" x14ac:dyDescent="0.35">
      <c r="A479" s="16" t="s">
        <v>360</v>
      </c>
      <c r="B479" s="16">
        <v>59496</v>
      </c>
      <c r="C479" s="16">
        <v>21981</v>
      </c>
      <c r="D479" s="16">
        <v>2370</v>
      </c>
      <c r="E479" s="16">
        <v>14110</v>
      </c>
      <c r="F479" s="16">
        <v>14782</v>
      </c>
      <c r="G479" s="16">
        <v>6253</v>
      </c>
      <c r="H479" s="16">
        <v>480</v>
      </c>
      <c r="I479" s="16">
        <v>2395</v>
      </c>
      <c r="J479" s="16">
        <v>62371</v>
      </c>
      <c r="K479" s="16">
        <v>267</v>
      </c>
      <c r="L479" s="16">
        <v>0</v>
      </c>
      <c r="M479" s="16">
        <v>63215</v>
      </c>
      <c r="N479" s="16">
        <v>-12</v>
      </c>
      <c r="O479" s="16">
        <v>-1</v>
      </c>
      <c r="P479" s="16">
        <v>63482</v>
      </c>
      <c r="Q479" s="16">
        <v>1111</v>
      </c>
    </row>
    <row r="480" spans="1:17" x14ac:dyDescent="0.35">
      <c r="A480" s="16" t="s">
        <v>361</v>
      </c>
      <c r="B480" s="16">
        <v>56578</v>
      </c>
      <c r="C480" s="16">
        <v>20149</v>
      </c>
      <c r="D480" s="16">
        <v>9864</v>
      </c>
      <c r="E480" s="16">
        <v>14068</v>
      </c>
      <c r="F480" s="16">
        <v>7505</v>
      </c>
      <c r="G480" s="16">
        <v>4992</v>
      </c>
      <c r="H480" s="16">
        <v>474</v>
      </c>
      <c r="I480" s="16">
        <v>9105</v>
      </c>
      <c r="J480" s="16">
        <v>66157</v>
      </c>
      <c r="K480" s="16">
        <v>4959</v>
      </c>
      <c r="L480" s="16">
        <v>-1741</v>
      </c>
      <c r="M480" s="16">
        <v>81295</v>
      </c>
      <c r="N480" s="16">
        <v>-3</v>
      </c>
      <c r="O480" s="16">
        <v>-3</v>
      </c>
      <c r="P480" s="16">
        <v>84513</v>
      </c>
      <c r="Q480" s="16">
        <v>18356</v>
      </c>
    </row>
    <row r="481" spans="1:17" x14ac:dyDescent="0.35">
      <c r="A481" s="16" t="s">
        <v>362</v>
      </c>
      <c r="B481" s="16">
        <v>66361</v>
      </c>
      <c r="C481" s="16">
        <v>23050</v>
      </c>
      <c r="D481" s="16">
        <v>3574</v>
      </c>
      <c r="E481" s="16">
        <v>15651</v>
      </c>
      <c r="F481" s="16">
        <v>17210</v>
      </c>
      <c r="G481" s="16">
        <v>6876</v>
      </c>
      <c r="H481" s="16">
        <v>3653</v>
      </c>
      <c r="I481" s="16">
        <v>5744</v>
      </c>
      <c r="J481" s="16">
        <v>75758</v>
      </c>
      <c r="K481" s="16">
        <v>1633</v>
      </c>
      <c r="L481" s="16">
        <v>0</v>
      </c>
      <c r="M481" s="16">
        <v>76559</v>
      </c>
      <c r="N481" s="16">
        <v>-47</v>
      </c>
      <c r="O481" s="16">
        <v>-1</v>
      </c>
      <c r="P481" s="16">
        <v>78192</v>
      </c>
      <c r="Q481" s="16">
        <v>2434</v>
      </c>
    </row>
    <row r="482" spans="1:17" x14ac:dyDescent="0.35">
      <c r="A482" s="16" t="s">
        <v>363</v>
      </c>
      <c r="B482" s="16">
        <v>51667</v>
      </c>
      <c r="C482" s="16">
        <v>16592</v>
      </c>
      <c r="D482" s="16">
        <v>2383</v>
      </c>
      <c r="E482" s="16">
        <v>13976</v>
      </c>
      <c r="F482" s="16">
        <v>11310</v>
      </c>
      <c r="G482" s="16">
        <v>7406</v>
      </c>
      <c r="H482" s="16">
        <v>451</v>
      </c>
      <c r="I482" s="16">
        <v>6116</v>
      </c>
      <c r="J482" s="16">
        <v>58234</v>
      </c>
      <c r="K482" s="16">
        <v>340</v>
      </c>
      <c r="L482" s="16">
        <v>0</v>
      </c>
      <c r="M482" s="16">
        <v>69031</v>
      </c>
      <c r="N482" s="16">
        <v>-30</v>
      </c>
      <c r="O482" s="16">
        <v>0</v>
      </c>
      <c r="P482" s="16">
        <v>69371</v>
      </c>
      <c r="Q482" s="16">
        <v>11137</v>
      </c>
    </row>
    <row r="483" spans="1:17" x14ac:dyDescent="0.35">
      <c r="A483" s="16" t="s">
        <v>364</v>
      </c>
      <c r="B483" s="16">
        <v>55253</v>
      </c>
      <c r="C483" s="16">
        <v>16303</v>
      </c>
      <c r="D483" s="16">
        <v>9514</v>
      </c>
      <c r="E483" s="16">
        <v>14509</v>
      </c>
      <c r="F483" s="16">
        <v>8588</v>
      </c>
      <c r="G483" s="16">
        <v>6339</v>
      </c>
      <c r="H483" s="16">
        <v>544</v>
      </c>
      <c r="I483" s="16">
        <v>2910</v>
      </c>
      <c r="J483" s="16">
        <v>58707</v>
      </c>
      <c r="K483" s="16">
        <v>5793</v>
      </c>
      <c r="L483" s="16">
        <v>0</v>
      </c>
      <c r="M483" s="16">
        <v>65098</v>
      </c>
      <c r="N483" s="16">
        <v>-8</v>
      </c>
      <c r="O483" s="16">
        <v>0</v>
      </c>
      <c r="P483" s="16">
        <v>70891</v>
      </c>
      <c r="Q483" s="16">
        <v>12184</v>
      </c>
    </row>
    <row r="484" spans="1:17" x14ac:dyDescent="0.35">
      <c r="A484" s="16" t="s">
        <v>365</v>
      </c>
      <c r="B484" s="16">
        <v>71372</v>
      </c>
      <c r="C484" s="16">
        <v>25534</v>
      </c>
      <c r="D484" s="16">
        <v>5792</v>
      </c>
      <c r="E484" s="16">
        <v>16356</v>
      </c>
      <c r="F484" s="16">
        <v>17245</v>
      </c>
      <c r="G484" s="16">
        <v>6445</v>
      </c>
      <c r="H484" s="16">
        <v>1657</v>
      </c>
      <c r="I484" s="16">
        <v>2456</v>
      </c>
      <c r="J484" s="16">
        <v>75485</v>
      </c>
      <c r="K484" s="16">
        <v>4020</v>
      </c>
      <c r="L484" s="16">
        <v>0</v>
      </c>
      <c r="M484" s="16">
        <v>68801</v>
      </c>
      <c r="N484" s="16">
        <v>-7</v>
      </c>
      <c r="O484" s="16">
        <v>0</v>
      </c>
      <c r="P484" s="16">
        <v>72821</v>
      </c>
      <c r="Q484" s="16">
        <v>-2664</v>
      </c>
    </row>
    <row r="485" spans="1:17" x14ac:dyDescent="0.35">
      <c r="A485" s="16" t="s">
        <v>366</v>
      </c>
      <c r="B485" s="16">
        <v>55499</v>
      </c>
      <c r="C485" s="16">
        <v>18560</v>
      </c>
      <c r="D485" s="16">
        <v>2651</v>
      </c>
      <c r="E485" s="16">
        <v>14653</v>
      </c>
      <c r="F485" s="16">
        <v>12849</v>
      </c>
      <c r="G485" s="16">
        <v>6786</v>
      </c>
      <c r="H485" s="16">
        <v>559</v>
      </c>
      <c r="I485" s="16">
        <v>3150</v>
      </c>
      <c r="J485" s="16">
        <v>59208</v>
      </c>
      <c r="K485" s="16">
        <v>1113</v>
      </c>
      <c r="L485" s="16">
        <v>-283</v>
      </c>
      <c r="M485" s="16">
        <v>62880</v>
      </c>
      <c r="N485" s="16">
        <v>0</v>
      </c>
      <c r="O485" s="16">
        <v>0</v>
      </c>
      <c r="P485" s="16">
        <v>63710</v>
      </c>
      <c r="Q485" s="16">
        <v>4502</v>
      </c>
    </row>
    <row r="486" spans="1:17" x14ac:dyDescent="0.35">
      <c r="A486" s="16" t="s">
        <v>367</v>
      </c>
      <c r="B486" s="16">
        <v>57520</v>
      </c>
      <c r="C486" s="16">
        <v>16100</v>
      </c>
      <c r="D486" s="16">
        <v>11183</v>
      </c>
      <c r="E486" s="16">
        <v>13969</v>
      </c>
      <c r="F486" s="16">
        <v>8629</v>
      </c>
      <c r="G486" s="16">
        <v>7639</v>
      </c>
      <c r="H486" s="16">
        <v>1677</v>
      </c>
      <c r="I486" s="16">
        <v>1840</v>
      </c>
      <c r="J486" s="16">
        <v>61037</v>
      </c>
      <c r="K486" s="16">
        <v>4405</v>
      </c>
      <c r="L486" s="16">
        <v>-310</v>
      </c>
      <c r="M486" s="16">
        <v>70409</v>
      </c>
      <c r="N486" s="16">
        <v>0</v>
      </c>
      <c r="O486" s="16">
        <v>0</v>
      </c>
      <c r="P486" s="16">
        <v>74504</v>
      </c>
      <c r="Q486" s="16">
        <v>13467</v>
      </c>
    </row>
    <row r="487" spans="1:17" x14ac:dyDescent="0.35">
      <c r="A487" s="16" t="s">
        <v>368</v>
      </c>
      <c r="B487" s="16">
        <v>61936</v>
      </c>
      <c r="C487" s="16">
        <v>16626</v>
      </c>
      <c r="D487" s="16">
        <v>7149</v>
      </c>
      <c r="E487" s="16">
        <v>14524</v>
      </c>
      <c r="F487" s="16">
        <v>16720</v>
      </c>
      <c r="G487" s="16">
        <v>6917</v>
      </c>
      <c r="H487" s="16">
        <v>679</v>
      </c>
      <c r="I487" s="16">
        <v>2853</v>
      </c>
      <c r="J487" s="16">
        <v>65468</v>
      </c>
      <c r="K487" s="16">
        <v>1725</v>
      </c>
      <c r="L487" s="16">
        <v>0</v>
      </c>
      <c r="M487" s="16">
        <v>71867</v>
      </c>
      <c r="N487" s="16">
        <v>-1</v>
      </c>
      <c r="O487" s="16">
        <v>0</v>
      </c>
      <c r="P487" s="16">
        <v>73592</v>
      </c>
      <c r="Q487" s="16">
        <v>8124</v>
      </c>
    </row>
    <row r="488" spans="1:17" x14ac:dyDescent="0.35">
      <c r="A488" s="16" t="s">
        <v>369</v>
      </c>
      <c r="B488" s="16">
        <v>55536</v>
      </c>
      <c r="C488" s="16">
        <v>17077</v>
      </c>
      <c r="D488" s="16">
        <v>2714</v>
      </c>
      <c r="E488" s="16">
        <v>14643</v>
      </c>
      <c r="F488" s="16">
        <v>14375</v>
      </c>
      <c r="G488" s="16">
        <v>6727</v>
      </c>
      <c r="H488" s="16">
        <v>619</v>
      </c>
      <c r="I488" s="16">
        <v>457</v>
      </c>
      <c r="J488" s="16">
        <v>56612</v>
      </c>
      <c r="K488" s="16">
        <v>10302</v>
      </c>
      <c r="L488" s="16">
        <v>0</v>
      </c>
      <c r="M488" s="16">
        <v>71570</v>
      </c>
      <c r="N488" s="16">
        <v>-1</v>
      </c>
      <c r="O488" s="16">
        <v>0</v>
      </c>
      <c r="P488" s="16">
        <v>81872</v>
      </c>
      <c r="Q488" s="16">
        <v>25260</v>
      </c>
    </row>
    <row r="489" spans="1:17" x14ac:dyDescent="0.35">
      <c r="A489" s="16" t="s">
        <v>370</v>
      </c>
      <c r="B489" s="16">
        <v>62434</v>
      </c>
      <c r="C489" s="16">
        <v>18953</v>
      </c>
      <c r="D489" s="16">
        <v>13222</v>
      </c>
      <c r="E489" s="16">
        <v>13622</v>
      </c>
      <c r="F489" s="16">
        <v>8987</v>
      </c>
      <c r="G489" s="16">
        <v>7650</v>
      </c>
      <c r="H489" s="16">
        <v>669</v>
      </c>
      <c r="I489" s="16">
        <v>2540</v>
      </c>
      <c r="J489" s="16">
        <v>65643</v>
      </c>
      <c r="K489" s="16">
        <v>5781</v>
      </c>
      <c r="L489" s="16">
        <v>0</v>
      </c>
      <c r="M489" s="16">
        <v>82223</v>
      </c>
      <c r="N489" s="16">
        <v>-3</v>
      </c>
      <c r="O489" s="16">
        <v>0</v>
      </c>
      <c r="P489" s="16">
        <v>88004</v>
      </c>
      <c r="Q489" s="16">
        <v>22361</v>
      </c>
    </row>
    <row r="490" spans="1:17" x14ac:dyDescent="0.35">
      <c r="A490" s="16" t="s">
        <v>371</v>
      </c>
      <c r="B490" s="16">
        <v>102844</v>
      </c>
      <c r="C490" s="16">
        <v>52598</v>
      </c>
      <c r="D490" s="16">
        <v>9342</v>
      </c>
      <c r="E490" s="16">
        <v>16487</v>
      </c>
      <c r="F490" s="16">
        <v>19660</v>
      </c>
      <c r="G490" s="16">
        <v>4757</v>
      </c>
      <c r="H490" s="16">
        <v>720</v>
      </c>
      <c r="I490" s="16">
        <v>1913</v>
      </c>
      <c r="J490" s="16">
        <v>105477</v>
      </c>
      <c r="K490" s="16">
        <v>5425</v>
      </c>
      <c r="L490" s="16">
        <v>-468</v>
      </c>
      <c r="M490" s="16">
        <v>79312</v>
      </c>
      <c r="N490" s="16">
        <v>0</v>
      </c>
      <c r="O490" s="16">
        <v>0</v>
      </c>
      <c r="P490" s="16">
        <v>84269</v>
      </c>
      <c r="Q490" s="16">
        <v>-21208</v>
      </c>
    </row>
    <row r="491" spans="1:17" x14ac:dyDescent="0.35">
      <c r="A491" s="16" t="s">
        <v>372</v>
      </c>
      <c r="B491" s="16">
        <v>60509</v>
      </c>
      <c r="C491" s="16">
        <v>22935</v>
      </c>
      <c r="D491" s="16">
        <v>3837</v>
      </c>
      <c r="E491" s="16">
        <v>14370</v>
      </c>
      <c r="F491" s="16">
        <v>14014</v>
      </c>
      <c r="G491" s="16">
        <v>5353</v>
      </c>
      <c r="H491" s="16">
        <v>641</v>
      </c>
      <c r="I491" s="16">
        <v>2723</v>
      </c>
      <c r="J491" s="16">
        <v>63873</v>
      </c>
      <c r="K491" s="16">
        <v>477</v>
      </c>
      <c r="L491" s="16">
        <v>0</v>
      </c>
      <c r="M491" s="16">
        <v>69878</v>
      </c>
      <c r="N491" s="16">
        <v>0</v>
      </c>
      <c r="O491" s="16">
        <v>0</v>
      </c>
      <c r="P491" s="16">
        <v>70355</v>
      </c>
      <c r="Q491" s="16">
        <v>6482</v>
      </c>
    </row>
    <row r="492" spans="1:17" x14ac:dyDescent="0.35">
      <c r="A492" s="16" t="s">
        <v>373</v>
      </c>
      <c r="B492" s="16">
        <v>61392</v>
      </c>
      <c r="C492" s="16">
        <v>20959</v>
      </c>
      <c r="D492" s="16">
        <v>11931</v>
      </c>
      <c r="E492" s="16">
        <v>14685</v>
      </c>
      <c r="F492" s="16">
        <v>8459</v>
      </c>
      <c r="G492" s="16">
        <v>5358</v>
      </c>
      <c r="H492" s="16">
        <v>432</v>
      </c>
      <c r="I492" s="16">
        <v>5251</v>
      </c>
      <c r="J492" s="16">
        <v>67075</v>
      </c>
      <c r="K492" s="16">
        <v>7452</v>
      </c>
      <c r="L492" s="16">
        <v>-910</v>
      </c>
      <c r="M492" s="16">
        <v>85041</v>
      </c>
      <c r="N492" s="16">
        <v>-196</v>
      </c>
      <c r="O492" s="16">
        <v>0</v>
      </c>
      <c r="P492" s="16">
        <v>91583</v>
      </c>
      <c r="Q492" s="16">
        <v>24508</v>
      </c>
    </row>
    <row r="493" spans="1:17" x14ac:dyDescent="0.35">
      <c r="A493" s="16" t="s">
        <v>374</v>
      </c>
      <c r="B493" s="16">
        <v>68308</v>
      </c>
      <c r="C493" s="16">
        <v>24936</v>
      </c>
      <c r="D493" s="16">
        <v>3778</v>
      </c>
      <c r="E493" s="16">
        <v>16564</v>
      </c>
      <c r="F493" s="16">
        <v>17943</v>
      </c>
      <c r="G493" s="16">
        <v>5087</v>
      </c>
      <c r="H493" s="16">
        <v>1201</v>
      </c>
      <c r="I493" s="16">
        <v>5878</v>
      </c>
      <c r="J493" s="16">
        <v>75387</v>
      </c>
      <c r="K493" s="16">
        <v>2239</v>
      </c>
      <c r="L493" s="16">
        <v>0</v>
      </c>
      <c r="M493" s="16">
        <v>91838</v>
      </c>
      <c r="N493" s="16">
        <v>0</v>
      </c>
      <c r="O493" s="16">
        <v>0</v>
      </c>
      <c r="P493" s="16">
        <v>94077</v>
      </c>
      <c r="Q493" s="16">
        <v>18690</v>
      </c>
    </row>
    <row r="494" spans="1:17" x14ac:dyDescent="0.35">
      <c r="A494" s="16" t="s">
        <v>375</v>
      </c>
      <c r="B494" s="16">
        <v>54837</v>
      </c>
      <c r="C494" s="16">
        <v>19704</v>
      </c>
      <c r="D494" s="16">
        <v>2453</v>
      </c>
      <c r="E494" s="16">
        <v>13948</v>
      </c>
      <c r="F494" s="16">
        <v>13711</v>
      </c>
      <c r="G494" s="16">
        <v>5021</v>
      </c>
      <c r="H494" s="16">
        <v>1126</v>
      </c>
      <c r="I494" s="16">
        <v>1657</v>
      </c>
      <c r="J494" s="16">
        <v>57620</v>
      </c>
      <c r="K494" s="16">
        <v>510</v>
      </c>
      <c r="L494" s="16">
        <v>-1563</v>
      </c>
      <c r="M494" s="16">
        <v>76004</v>
      </c>
      <c r="N494" s="16">
        <v>0</v>
      </c>
      <c r="O494" s="16">
        <v>0</v>
      </c>
      <c r="P494" s="16">
        <v>74951</v>
      </c>
      <c r="Q494" s="16">
        <v>17331</v>
      </c>
    </row>
    <row r="495" spans="1:17" x14ac:dyDescent="0.35">
      <c r="A495" s="16" t="s">
        <v>376</v>
      </c>
      <c r="B495" s="16">
        <v>59010</v>
      </c>
      <c r="C495" s="16">
        <v>18257</v>
      </c>
      <c r="D495" s="16">
        <v>12236</v>
      </c>
      <c r="E495" s="16">
        <v>13852</v>
      </c>
      <c r="F495" s="16">
        <v>9320</v>
      </c>
      <c r="G495" s="16">
        <v>5345</v>
      </c>
      <c r="H495" s="16">
        <v>1161</v>
      </c>
      <c r="I495" s="16">
        <v>4142</v>
      </c>
      <c r="J495" s="16">
        <v>64313</v>
      </c>
      <c r="K495" s="16">
        <v>5741</v>
      </c>
      <c r="L495" s="16">
        <v>0</v>
      </c>
      <c r="M495" s="16">
        <v>78559</v>
      </c>
      <c r="N495" s="16">
        <v>0</v>
      </c>
      <c r="O495" s="16">
        <v>0</v>
      </c>
      <c r="P495" s="16">
        <v>84300</v>
      </c>
      <c r="Q495" s="16">
        <v>19987</v>
      </c>
    </row>
    <row r="496" spans="1:17" x14ac:dyDescent="0.35">
      <c r="A496" s="16" t="s">
        <v>377</v>
      </c>
      <c r="B496" s="16">
        <v>76728</v>
      </c>
      <c r="C496" s="16">
        <v>29980</v>
      </c>
      <c r="D496" s="16">
        <v>6067</v>
      </c>
      <c r="E496" s="16">
        <v>16708</v>
      </c>
      <c r="F496" s="16">
        <v>18553</v>
      </c>
      <c r="G496" s="16">
        <v>5420</v>
      </c>
      <c r="H496" s="16">
        <v>1459</v>
      </c>
      <c r="I496" s="16">
        <v>5328</v>
      </c>
      <c r="J496" s="16">
        <v>83515</v>
      </c>
      <c r="K496" s="16">
        <v>6728</v>
      </c>
      <c r="L496" s="16">
        <v>0</v>
      </c>
      <c r="M496" s="16">
        <v>86849</v>
      </c>
      <c r="N496" s="16">
        <v>0</v>
      </c>
      <c r="O496" s="16">
        <v>0</v>
      </c>
      <c r="P496" s="16">
        <v>93577</v>
      </c>
      <c r="Q496" s="16">
        <v>10062</v>
      </c>
    </row>
    <row r="497" spans="1:17" x14ac:dyDescent="0.35">
      <c r="A497" s="16" t="s">
        <v>378</v>
      </c>
      <c r="B497" s="16">
        <v>58607</v>
      </c>
      <c r="C497" s="16">
        <v>20122</v>
      </c>
      <c r="D497" s="16">
        <v>1918</v>
      </c>
      <c r="E497" s="16">
        <v>14422</v>
      </c>
      <c r="F497" s="16">
        <v>15430</v>
      </c>
      <c r="G497" s="16">
        <v>6715</v>
      </c>
      <c r="H497" s="16">
        <v>1271</v>
      </c>
      <c r="I497" s="16">
        <v>3964</v>
      </c>
      <c r="J497" s="16">
        <v>63842</v>
      </c>
      <c r="K497" s="16">
        <v>530</v>
      </c>
      <c r="L497" s="16">
        <v>0</v>
      </c>
      <c r="M497" s="16">
        <v>69442</v>
      </c>
      <c r="N497" s="16">
        <v>0</v>
      </c>
      <c r="O497" s="16">
        <v>0</v>
      </c>
      <c r="P497" s="16">
        <v>69972</v>
      </c>
      <c r="Q497" s="16">
        <v>6130</v>
      </c>
    </row>
    <row r="498" spans="1:17" x14ac:dyDescent="0.35">
      <c r="A498" s="16" t="s">
        <v>379</v>
      </c>
      <c r="B498" s="16">
        <v>60145</v>
      </c>
      <c r="C498" s="16">
        <v>17864</v>
      </c>
      <c r="D498" s="16">
        <v>15847</v>
      </c>
      <c r="E498" s="16">
        <v>13808</v>
      </c>
      <c r="F498" s="16">
        <v>7504</v>
      </c>
      <c r="G498" s="16">
        <v>5122</v>
      </c>
      <c r="H498" s="16">
        <v>1458</v>
      </c>
      <c r="I498" s="16">
        <v>599</v>
      </c>
      <c r="J498" s="16">
        <v>62202</v>
      </c>
      <c r="K498" s="16">
        <v>4252</v>
      </c>
      <c r="L498" s="16">
        <v>0</v>
      </c>
      <c r="M498" s="16">
        <v>73192</v>
      </c>
      <c r="N498" s="16">
        <v>0</v>
      </c>
      <c r="O498" s="16">
        <v>0</v>
      </c>
      <c r="P498" s="16">
        <v>77444</v>
      </c>
      <c r="Q498" s="16">
        <v>15242</v>
      </c>
    </row>
    <row r="499" spans="1:17" x14ac:dyDescent="0.35">
      <c r="A499" s="16" t="s">
        <v>380</v>
      </c>
      <c r="B499" s="16">
        <v>64232</v>
      </c>
      <c r="C499" s="16">
        <v>18972</v>
      </c>
      <c r="D499" s="16">
        <v>6509</v>
      </c>
      <c r="E499" s="16">
        <v>14396</v>
      </c>
      <c r="F499" s="16">
        <v>18332</v>
      </c>
      <c r="G499" s="16">
        <v>6023</v>
      </c>
      <c r="H499" s="16">
        <v>1309</v>
      </c>
      <c r="I499" s="16">
        <v>3987</v>
      </c>
      <c r="J499" s="16">
        <v>69528</v>
      </c>
      <c r="K499" s="16">
        <v>3329</v>
      </c>
      <c r="L499" s="16">
        <v>0</v>
      </c>
      <c r="M499" s="16">
        <v>84330</v>
      </c>
      <c r="N499" s="16">
        <v>0</v>
      </c>
      <c r="O499" s="16">
        <v>0</v>
      </c>
      <c r="P499" s="16">
        <v>87659</v>
      </c>
      <c r="Q499" s="16">
        <v>18131</v>
      </c>
    </row>
    <row r="500" spans="1:17" x14ac:dyDescent="0.35">
      <c r="A500" s="16" t="s">
        <v>381</v>
      </c>
      <c r="B500" s="16">
        <v>56940</v>
      </c>
      <c r="C500" s="16">
        <v>19350</v>
      </c>
      <c r="D500" s="16">
        <v>2777</v>
      </c>
      <c r="E500" s="16">
        <v>14315</v>
      </c>
      <c r="F500" s="16">
        <v>14478</v>
      </c>
      <c r="G500" s="16">
        <v>6020</v>
      </c>
      <c r="H500" s="16">
        <v>1155</v>
      </c>
      <c r="I500" s="16">
        <v>589</v>
      </c>
      <c r="J500" s="16">
        <v>58684</v>
      </c>
      <c r="K500" s="16">
        <v>641</v>
      </c>
      <c r="L500" s="16">
        <v>0</v>
      </c>
      <c r="M500" s="16">
        <v>75083</v>
      </c>
      <c r="N500" s="16">
        <v>0</v>
      </c>
      <c r="O500" s="16">
        <v>0</v>
      </c>
      <c r="P500" s="16">
        <v>75724</v>
      </c>
      <c r="Q500" s="16">
        <v>17040</v>
      </c>
    </row>
    <row r="501" spans="1:17" x14ac:dyDescent="0.35">
      <c r="A501" s="16" t="s">
        <v>382</v>
      </c>
      <c r="B501" s="16">
        <v>65838</v>
      </c>
      <c r="C501" s="16">
        <v>19933</v>
      </c>
      <c r="D501" s="16">
        <v>15024</v>
      </c>
      <c r="E501" s="16">
        <v>14167</v>
      </c>
      <c r="F501" s="16">
        <v>8987</v>
      </c>
      <c r="G501" s="16">
        <v>7727</v>
      </c>
      <c r="H501" s="16">
        <v>1163</v>
      </c>
      <c r="I501" s="16">
        <v>1528</v>
      </c>
      <c r="J501" s="16">
        <v>68529</v>
      </c>
      <c r="K501" s="16">
        <v>6165</v>
      </c>
      <c r="L501" s="16">
        <v>-273</v>
      </c>
      <c r="M501" s="16">
        <v>79663</v>
      </c>
      <c r="N501" s="16">
        <v>0</v>
      </c>
      <c r="O501" s="16">
        <v>0</v>
      </c>
      <c r="P501" s="16">
        <v>85555</v>
      </c>
      <c r="Q501" s="16">
        <v>17026</v>
      </c>
    </row>
    <row r="502" spans="1:17" x14ac:dyDescent="0.35">
      <c r="A502" s="16" t="s">
        <v>383</v>
      </c>
      <c r="B502" s="16">
        <v>105244</v>
      </c>
      <c r="C502" s="16">
        <v>52895</v>
      </c>
      <c r="D502" s="16">
        <v>8884</v>
      </c>
      <c r="E502" s="16">
        <v>18022</v>
      </c>
      <c r="F502" s="16">
        <v>19719</v>
      </c>
      <c r="G502" s="16">
        <v>5724</v>
      </c>
      <c r="H502" s="16">
        <v>1251</v>
      </c>
      <c r="I502" s="16">
        <v>6363</v>
      </c>
      <c r="J502" s="16">
        <v>112858</v>
      </c>
      <c r="K502" s="16">
        <v>10319</v>
      </c>
      <c r="L502" s="16">
        <v>-200</v>
      </c>
      <c r="M502" s="16">
        <v>82439</v>
      </c>
      <c r="N502" s="16">
        <v>0</v>
      </c>
      <c r="O502" s="16">
        <v>0</v>
      </c>
      <c r="P502" s="16">
        <v>92558</v>
      </c>
      <c r="Q502" s="16">
        <v>-20300</v>
      </c>
    </row>
    <row r="503" spans="1:17" x14ac:dyDescent="0.35">
      <c r="A503" s="16" t="s">
        <v>384</v>
      </c>
      <c r="B503" s="16">
        <v>62275</v>
      </c>
      <c r="C503" s="16">
        <v>25394</v>
      </c>
      <c r="D503" s="16">
        <v>3106</v>
      </c>
      <c r="E503" s="16">
        <v>14412</v>
      </c>
      <c r="F503" s="16">
        <v>15229</v>
      </c>
      <c r="G503" s="16">
        <v>4134</v>
      </c>
      <c r="H503" s="16">
        <v>893</v>
      </c>
      <c r="I503" s="16">
        <v>2965</v>
      </c>
      <c r="J503" s="16">
        <v>66133</v>
      </c>
      <c r="K503" s="16">
        <v>1033</v>
      </c>
      <c r="L503" s="16">
        <v>0</v>
      </c>
      <c r="M503" s="16">
        <v>72259</v>
      </c>
      <c r="N503" s="16">
        <v>0</v>
      </c>
      <c r="O503" s="16">
        <v>0</v>
      </c>
      <c r="P503" s="16">
        <v>73292</v>
      </c>
      <c r="Q503" s="16">
        <v>7159</v>
      </c>
    </row>
    <row r="504" spans="1:17" x14ac:dyDescent="0.35">
      <c r="A504" s="16" t="s">
        <v>385</v>
      </c>
      <c r="B504" s="16">
        <v>64181</v>
      </c>
      <c r="C504" s="16">
        <v>22343</v>
      </c>
      <c r="D504" s="16">
        <v>13776</v>
      </c>
      <c r="E504" s="16">
        <v>14575</v>
      </c>
      <c r="F504" s="16">
        <v>9169</v>
      </c>
      <c r="G504" s="16">
        <v>4318</v>
      </c>
      <c r="H504" s="16">
        <v>730</v>
      </c>
      <c r="I504" s="16">
        <v>548</v>
      </c>
      <c r="J504" s="16">
        <v>65459</v>
      </c>
      <c r="K504" s="16">
        <v>9577</v>
      </c>
      <c r="L504" s="16">
        <v>0</v>
      </c>
      <c r="M504" s="16">
        <v>81164</v>
      </c>
      <c r="N504" s="16">
        <v>0</v>
      </c>
      <c r="O504" s="16">
        <v>0</v>
      </c>
      <c r="P504" s="16">
        <v>90741</v>
      </c>
      <c r="Q504" s="16">
        <v>25282</v>
      </c>
    </row>
    <row r="505" spans="1:17" x14ac:dyDescent="0.35">
      <c r="A505" s="16" t="s">
        <v>386</v>
      </c>
      <c r="B505" s="16">
        <v>73649</v>
      </c>
      <c r="C505" s="16">
        <v>27710</v>
      </c>
      <c r="D505" s="16">
        <v>4314</v>
      </c>
      <c r="E505" s="16">
        <v>17178</v>
      </c>
      <c r="F505" s="16">
        <v>17589</v>
      </c>
      <c r="G505" s="16">
        <v>6858</v>
      </c>
      <c r="H505" s="16">
        <v>1233</v>
      </c>
      <c r="I505" s="16">
        <v>5932</v>
      </c>
      <c r="J505" s="16">
        <v>80814</v>
      </c>
      <c r="K505" s="16">
        <v>4458</v>
      </c>
      <c r="L505" s="16">
        <v>-1709</v>
      </c>
      <c r="M505" s="16">
        <v>96730</v>
      </c>
      <c r="N505" s="16">
        <v>0</v>
      </c>
      <c r="O505" s="16">
        <v>0</v>
      </c>
      <c r="P505" s="16">
        <v>99479</v>
      </c>
      <c r="Q505" s="16">
        <v>18665</v>
      </c>
    </row>
    <row r="506" spans="1:17" x14ac:dyDescent="0.35">
      <c r="A506" s="16" t="s">
        <v>387</v>
      </c>
      <c r="B506" s="16">
        <v>55815</v>
      </c>
      <c r="C506" s="16">
        <v>20368</v>
      </c>
      <c r="D506" s="16">
        <v>3049</v>
      </c>
      <c r="E506" s="16">
        <v>12856</v>
      </c>
      <c r="F506" s="16">
        <v>13472</v>
      </c>
      <c r="G506" s="16">
        <v>6070</v>
      </c>
      <c r="H506" s="16">
        <v>1149</v>
      </c>
      <c r="I506" s="16">
        <v>4744</v>
      </c>
      <c r="J506" s="16">
        <v>61708</v>
      </c>
      <c r="K506" s="16">
        <v>2327</v>
      </c>
      <c r="L506" s="16">
        <v>-1200</v>
      </c>
      <c r="M506" s="16">
        <v>85263</v>
      </c>
      <c r="N506" s="16">
        <v>0</v>
      </c>
      <c r="O506" s="16">
        <v>0</v>
      </c>
      <c r="P506" s="16">
        <v>86390</v>
      </c>
      <c r="Q506" s="16">
        <v>24682</v>
      </c>
    </row>
    <row r="507" spans="1:17" x14ac:dyDescent="0.35">
      <c r="A507" s="16" t="s">
        <v>388</v>
      </c>
      <c r="B507" s="16">
        <v>62258</v>
      </c>
      <c r="C507" s="16">
        <v>20378</v>
      </c>
      <c r="D507" s="16">
        <v>12874</v>
      </c>
      <c r="E507" s="16">
        <v>12988</v>
      </c>
      <c r="F507" s="16">
        <v>10364</v>
      </c>
      <c r="G507" s="16">
        <v>5654</v>
      </c>
      <c r="H507" s="16">
        <v>1072</v>
      </c>
      <c r="I507" s="16">
        <v>2448</v>
      </c>
      <c r="J507" s="16">
        <v>65778</v>
      </c>
      <c r="K507" s="16">
        <v>7290</v>
      </c>
      <c r="L507" s="16">
        <v>-1257</v>
      </c>
      <c r="M507" s="16">
        <v>74484</v>
      </c>
      <c r="N507" s="16">
        <v>0</v>
      </c>
      <c r="O507" s="16">
        <v>0</v>
      </c>
      <c r="P507" s="16">
        <v>80517</v>
      </c>
      <c r="Q507" s="16">
        <v>14739</v>
      </c>
    </row>
    <row r="508" spans="1:17" x14ac:dyDescent="0.35">
      <c r="A508" s="16" t="s">
        <v>389</v>
      </c>
      <c r="B508" s="16">
        <v>81248</v>
      </c>
      <c r="C508" s="16">
        <v>33648</v>
      </c>
      <c r="D508" s="16">
        <v>6225</v>
      </c>
      <c r="E508" s="16">
        <v>15607</v>
      </c>
      <c r="F508" s="16">
        <v>18541</v>
      </c>
      <c r="G508" s="16">
        <v>7227</v>
      </c>
      <c r="H508" s="16">
        <v>1392</v>
      </c>
      <c r="I508" s="16">
        <v>5116</v>
      </c>
      <c r="J508" s="16">
        <v>87756</v>
      </c>
      <c r="K508" s="16">
        <v>24058</v>
      </c>
      <c r="L508" s="16">
        <v>0</v>
      </c>
      <c r="M508" s="16">
        <v>92795</v>
      </c>
      <c r="N508" s="16">
        <v>0</v>
      </c>
      <c r="O508" s="16">
        <v>0</v>
      </c>
      <c r="P508" s="16">
        <v>116853</v>
      </c>
      <c r="Q508" s="16">
        <v>29097</v>
      </c>
    </row>
    <row r="509" spans="1:17" x14ac:dyDescent="0.35">
      <c r="A509" s="16" t="s">
        <v>390</v>
      </c>
      <c r="B509" s="16">
        <v>57993</v>
      </c>
      <c r="C509" s="16">
        <v>21139</v>
      </c>
      <c r="D509" s="16">
        <v>3199</v>
      </c>
      <c r="E509" s="16">
        <v>13189</v>
      </c>
      <c r="F509" s="16">
        <v>14145</v>
      </c>
      <c r="G509" s="16">
        <v>6321</v>
      </c>
      <c r="H509" s="16">
        <v>1214</v>
      </c>
      <c r="I509" s="16">
        <v>2548</v>
      </c>
      <c r="J509" s="16">
        <v>61755</v>
      </c>
      <c r="K509" s="16">
        <v>1337</v>
      </c>
      <c r="L509" s="16">
        <v>0</v>
      </c>
      <c r="M509" s="16">
        <v>70933</v>
      </c>
      <c r="N509" s="16">
        <v>0</v>
      </c>
      <c r="O509" s="16">
        <v>0</v>
      </c>
      <c r="P509" s="16">
        <v>72270</v>
      </c>
      <c r="Q509" s="16">
        <v>10515</v>
      </c>
    </row>
    <row r="510" spans="1:17" x14ac:dyDescent="0.35">
      <c r="A510" s="16" t="s">
        <v>391</v>
      </c>
      <c r="B510" s="16">
        <v>63534</v>
      </c>
      <c r="C510" s="16">
        <v>19579</v>
      </c>
      <c r="D510" s="16">
        <v>14817</v>
      </c>
      <c r="E510" s="16">
        <v>13031</v>
      </c>
      <c r="F510" s="16">
        <v>9133</v>
      </c>
      <c r="G510" s="16">
        <v>6974</v>
      </c>
      <c r="H510" s="16">
        <v>997</v>
      </c>
      <c r="I510" s="16">
        <v>3085</v>
      </c>
      <c r="J510" s="16">
        <v>67616</v>
      </c>
      <c r="K510" s="16">
        <v>6026</v>
      </c>
      <c r="L510" s="16">
        <v>0</v>
      </c>
      <c r="M510" s="16">
        <v>74858</v>
      </c>
      <c r="N510" s="16">
        <v>0</v>
      </c>
      <c r="O510" s="16">
        <v>0</v>
      </c>
      <c r="P510" s="16">
        <v>80884</v>
      </c>
      <c r="Q510" s="16">
        <v>13268</v>
      </c>
    </row>
    <row r="511" spans="1:17" x14ac:dyDescent="0.35">
      <c r="A511" s="16" t="s">
        <v>392</v>
      </c>
      <c r="B511" s="16">
        <v>69907</v>
      </c>
      <c r="C511" s="16">
        <v>20134</v>
      </c>
      <c r="D511" s="16">
        <v>7222</v>
      </c>
      <c r="E511" s="16">
        <v>13542</v>
      </c>
      <c r="F511" s="16">
        <v>18652</v>
      </c>
      <c r="G511" s="16">
        <v>10357</v>
      </c>
      <c r="H511" s="16">
        <v>1194</v>
      </c>
      <c r="I511" s="16">
        <v>470</v>
      </c>
      <c r="J511" s="16">
        <v>71571</v>
      </c>
      <c r="K511" s="16">
        <v>5170</v>
      </c>
      <c r="L511" s="16">
        <v>-1371</v>
      </c>
      <c r="M511" s="16">
        <v>87206</v>
      </c>
      <c r="N511" s="16">
        <v>0</v>
      </c>
      <c r="O511" s="16">
        <v>0</v>
      </c>
      <c r="P511" s="16">
        <v>91005</v>
      </c>
      <c r="Q511" s="16">
        <v>19434</v>
      </c>
    </row>
    <row r="512" spans="1:17" x14ac:dyDescent="0.35">
      <c r="A512" s="16" t="s">
        <v>393</v>
      </c>
      <c r="B512" s="16">
        <v>59756</v>
      </c>
      <c r="C512" s="16">
        <v>20737</v>
      </c>
      <c r="D512" s="16">
        <v>2429</v>
      </c>
      <c r="E512" s="16">
        <v>13496</v>
      </c>
      <c r="F512" s="16">
        <v>15408</v>
      </c>
      <c r="G512" s="16">
        <v>7686</v>
      </c>
      <c r="H512" s="16">
        <v>866</v>
      </c>
      <c r="I512" s="16">
        <v>3183</v>
      </c>
      <c r="J512" s="16">
        <v>63805</v>
      </c>
      <c r="K512" s="16">
        <v>2265</v>
      </c>
      <c r="L512" s="16">
        <v>-1000</v>
      </c>
      <c r="M512" s="16">
        <v>78281</v>
      </c>
      <c r="N512" s="16">
        <v>0</v>
      </c>
      <c r="O512" s="16">
        <v>0</v>
      </c>
      <c r="P512" s="16">
        <v>79546</v>
      </c>
      <c r="Q512" s="16">
        <v>15741</v>
      </c>
    </row>
    <row r="513" spans="1:17" x14ac:dyDescent="0.35">
      <c r="A513" s="16" t="s">
        <v>394</v>
      </c>
      <c r="B513" s="16">
        <v>69369</v>
      </c>
      <c r="C513" s="16">
        <v>22872</v>
      </c>
      <c r="D513" s="16">
        <v>16884</v>
      </c>
      <c r="E513" s="16">
        <v>14011</v>
      </c>
      <c r="F513" s="16">
        <v>8614</v>
      </c>
      <c r="G513" s="16">
        <v>6988</v>
      </c>
      <c r="H513" s="16">
        <v>884</v>
      </c>
      <c r="I513" s="16">
        <v>1911</v>
      </c>
      <c r="J513" s="16">
        <v>72164</v>
      </c>
      <c r="K513" s="16">
        <v>7390</v>
      </c>
      <c r="L513" s="16">
        <v>0</v>
      </c>
      <c r="M513" s="16">
        <v>83041</v>
      </c>
      <c r="N513" s="16">
        <v>0</v>
      </c>
      <c r="O513" s="16">
        <v>0</v>
      </c>
      <c r="P513" s="16">
        <v>90431</v>
      </c>
      <c r="Q513" s="16">
        <v>18267</v>
      </c>
    </row>
    <row r="514" spans="1:17" x14ac:dyDescent="0.35">
      <c r="A514" s="16" t="s">
        <v>395</v>
      </c>
      <c r="B514" s="16">
        <v>106404</v>
      </c>
      <c r="C514" s="16">
        <v>59338</v>
      </c>
      <c r="D514" s="16">
        <v>7856</v>
      </c>
      <c r="E514" s="16">
        <v>16920</v>
      </c>
      <c r="F514" s="16">
        <v>19316</v>
      </c>
      <c r="G514" s="16">
        <v>2974</v>
      </c>
      <c r="H514" s="16">
        <v>1094</v>
      </c>
      <c r="I514" s="16">
        <v>10337</v>
      </c>
      <c r="J514" s="16">
        <v>117835</v>
      </c>
      <c r="K514" s="16">
        <v>11474</v>
      </c>
      <c r="L514" s="16">
        <v>-767</v>
      </c>
      <c r="M514" s="16">
        <v>91110</v>
      </c>
      <c r="N514" s="16">
        <v>0</v>
      </c>
      <c r="O514" s="16">
        <v>0</v>
      </c>
      <c r="P514" s="16">
        <v>101817</v>
      </c>
      <c r="Q514" s="16">
        <v>-16018</v>
      </c>
    </row>
    <row r="515" spans="1:17" x14ac:dyDescent="0.35">
      <c r="A515" s="16" t="s">
        <v>396</v>
      </c>
      <c r="B515" s="16">
        <v>70956</v>
      </c>
      <c r="C515" s="16">
        <v>26611</v>
      </c>
      <c r="D515" s="16">
        <v>2971</v>
      </c>
      <c r="E515" s="16">
        <v>14563</v>
      </c>
      <c r="F515" s="16">
        <v>16166</v>
      </c>
      <c r="G515" s="16">
        <v>10645</v>
      </c>
      <c r="H515" s="16">
        <v>898</v>
      </c>
      <c r="I515" s="16">
        <v>-3379</v>
      </c>
      <c r="J515" s="16">
        <v>68475</v>
      </c>
      <c r="K515" s="16">
        <v>1388</v>
      </c>
      <c r="L515" s="16">
        <v>-767</v>
      </c>
      <c r="M515" s="16">
        <v>74150</v>
      </c>
      <c r="N515" s="16">
        <v>0</v>
      </c>
      <c r="O515" s="16">
        <v>0</v>
      </c>
      <c r="P515" s="16">
        <v>74771</v>
      </c>
      <c r="Q515" s="16">
        <v>6296</v>
      </c>
    </row>
    <row r="516" spans="1:17" x14ac:dyDescent="0.35">
      <c r="A516" s="16" t="s">
        <v>397</v>
      </c>
      <c r="B516" s="16">
        <v>68700</v>
      </c>
      <c r="C516" s="16">
        <v>23972</v>
      </c>
      <c r="D516" s="16">
        <v>13859</v>
      </c>
      <c r="E516" s="16">
        <v>15137</v>
      </c>
      <c r="F516" s="16">
        <v>9586</v>
      </c>
      <c r="G516" s="16">
        <v>6146</v>
      </c>
      <c r="H516" s="16">
        <v>873</v>
      </c>
      <c r="I516" s="16">
        <v>3651</v>
      </c>
      <c r="J516" s="16">
        <v>73224</v>
      </c>
      <c r="K516" s="16">
        <v>5597</v>
      </c>
      <c r="L516" s="16">
        <v>-767</v>
      </c>
      <c r="M516" s="16">
        <v>87463</v>
      </c>
      <c r="N516" s="16">
        <v>0</v>
      </c>
      <c r="O516" s="16">
        <v>0</v>
      </c>
      <c r="P516" s="16">
        <v>92293</v>
      </c>
      <c r="Q516" s="16">
        <v>19069</v>
      </c>
    </row>
    <row r="517" spans="1:17" x14ac:dyDescent="0.35">
      <c r="A517" s="16" t="s">
        <v>398</v>
      </c>
      <c r="B517" s="16">
        <v>79125</v>
      </c>
      <c r="C517" s="16">
        <v>30093</v>
      </c>
      <c r="D517" s="16">
        <v>4485</v>
      </c>
      <c r="E517" s="16">
        <v>17558</v>
      </c>
      <c r="F517" s="16">
        <v>18973</v>
      </c>
      <c r="G517" s="16">
        <v>8016</v>
      </c>
      <c r="H517" s="16">
        <v>1128</v>
      </c>
      <c r="I517" s="16">
        <v>7226</v>
      </c>
      <c r="J517" s="16">
        <v>87479</v>
      </c>
      <c r="K517" s="16">
        <v>5192</v>
      </c>
      <c r="L517" s="16">
        <v>-767</v>
      </c>
      <c r="M517" s="16">
        <v>97853</v>
      </c>
      <c r="N517" s="16">
        <v>0</v>
      </c>
      <c r="O517" s="16">
        <v>0</v>
      </c>
      <c r="P517" s="16">
        <v>102278</v>
      </c>
      <c r="Q517" s="16">
        <v>14799</v>
      </c>
    </row>
    <row r="518" spans="1:17" x14ac:dyDescent="0.35">
      <c r="A518" s="16" t="s">
        <v>399</v>
      </c>
      <c r="B518" s="16">
        <v>61181</v>
      </c>
      <c r="C518" s="16">
        <v>21520</v>
      </c>
      <c r="D518" s="16">
        <v>2968</v>
      </c>
      <c r="E518" s="16">
        <v>14930</v>
      </c>
      <c r="F518" s="16">
        <v>14923</v>
      </c>
      <c r="G518" s="16">
        <v>6840</v>
      </c>
      <c r="H518" s="16">
        <v>1157</v>
      </c>
      <c r="I518" s="16">
        <v>3599</v>
      </c>
      <c r="J518" s="16">
        <v>65937</v>
      </c>
      <c r="K518" s="16">
        <v>2106</v>
      </c>
      <c r="L518" s="16">
        <v>-765</v>
      </c>
      <c r="M518" s="16">
        <v>88914</v>
      </c>
      <c r="N518" s="16">
        <v>0</v>
      </c>
      <c r="O518" s="16">
        <v>0</v>
      </c>
      <c r="P518" s="16">
        <v>90255</v>
      </c>
      <c r="Q518" s="16">
        <v>24318</v>
      </c>
    </row>
    <row r="519" spans="1:17" x14ac:dyDescent="0.35">
      <c r="A519" s="16" t="s">
        <v>400</v>
      </c>
      <c r="B519" s="16">
        <v>66239</v>
      </c>
      <c r="C519" s="16">
        <v>21275</v>
      </c>
      <c r="D519" s="16">
        <v>13282</v>
      </c>
      <c r="E519" s="16">
        <v>15302</v>
      </c>
      <c r="F519" s="16">
        <v>9999</v>
      </c>
      <c r="G519" s="16">
        <v>6381</v>
      </c>
      <c r="H519" s="16">
        <v>922</v>
      </c>
      <c r="I519" s="16">
        <v>3096</v>
      </c>
      <c r="J519" s="16">
        <v>70258</v>
      </c>
      <c r="K519" s="16">
        <v>7204</v>
      </c>
      <c r="L519" s="16">
        <v>0</v>
      </c>
      <c r="M519" s="16">
        <v>78864</v>
      </c>
      <c r="N519" s="16">
        <v>0</v>
      </c>
      <c r="O519" s="16">
        <v>0</v>
      </c>
      <c r="P519" s="16">
        <v>86068</v>
      </c>
      <c r="Q519" s="16">
        <v>15810</v>
      </c>
    </row>
    <row r="520" spans="1:17" x14ac:dyDescent="0.35">
      <c r="A520" s="16" t="s">
        <v>401</v>
      </c>
      <c r="B520" s="16">
        <v>90812</v>
      </c>
      <c r="C520" s="16">
        <v>37985</v>
      </c>
      <c r="D520" s="16">
        <v>6703</v>
      </c>
      <c r="E520" s="16">
        <v>18150</v>
      </c>
      <c r="F520" s="16">
        <v>20201</v>
      </c>
      <c r="G520" s="16">
        <v>7773</v>
      </c>
      <c r="H520" s="16">
        <v>1348</v>
      </c>
      <c r="I520" s="16">
        <v>2008</v>
      </c>
      <c r="J520" s="16">
        <v>94167</v>
      </c>
      <c r="K520" s="16">
        <v>11580</v>
      </c>
      <c r="L520" s="16">
        <v>0</v>
      </c>
      <c r="M520" s="16">
        <v>88471</v>
      </c>
      <c r="N520" s="16">
        <v>0</v>
      </c>
      <c r="O520" s="16">
        <v>0</v>
      </c>
      <c r="P520" s="16">
        <v>100051</v>
      </c>
      <c r="Q520" s="16">
        <v>5884</v>
      </c>
    </row>
    <row r="521" spans="1:17" x14ac:dyDescent="0.35">
      <c r="A521" s="16" t="s">
        <v>402</v>
      </c>
      <c r="B521" s="16">
        <v>62028</v>
      </c>
      <c r="C521" s="16">
        <v>22044</v>
      </c>
      <c r="D521" s="16">
        <v>3120</v>
      </c>
      <c r="E521" s="16">
        <v>15799</v>
      </c>
      <c r="F521" s="16">
        <v>13094</v>
      </c>
      <c r="G521" s="16">
        <v>7971</v>
      </c>
      <c r="H521" s="16">
        <v>1105</v>
      </c>
      <c r="I521" s="16">
        <v>3688</v>
      </c>
      <c r="J521" s="16">
        <v>66821</v>
      </c>
      <c r="K521" s="16">
        <v>1006</v>
      </c>
      <c r="L521" s="16">
        <v>0</v>
      </c>
      <c r="M521" s="16">
        <v>77169</v>
      </c>
      <c r="N521" s="16">
        <v>0</v>
      </c>
      <c r="O521" s="16">
        <v>0</v>
      </c>
      <c r="P521" s="16">
        <v>78175</v>
      </c>
      <c r="Q521" s="16">
        <v>11354</v>
      </c>
    </row>
    <row r="522" spans="1:17" x14ac:dyDescent="0.35">
      <c r="A522" s="16" t="s">
        <v>403</v>
      </c>
      <c r="B522" s="16">
        <v>71246</v>
      </c>
      <c r="C522" s="16">
        <v>22340</v>
      </c>
      <c r="D522" s="16">
        <v>14790</v>
      </c>
      <c r="E522" s="16">
        <v>16389</v>
      </c>
      <c r="F522" s="16">
        <v>9908</v>
      </c>
      <c r="G522" s="16">
        <v>7819</v>
      </c>
      <c r="H522" s="16">
        <v>1046</v>
      </c>
      <c r="I522" s="16">
        <v>5207</v>
      </c>
      <c r="J522" s="16">
        <v>77499</v>
      </c>
      <c r="K522" s="16">
        <v>8114</v>
      </c>
      <c r="L522" s="16">
        <v>0</v>
      </c>
      <c r="M522" s="16">
        <v>85490</v>
      </c>
      <c r="N522" s="16">
        <v>0</v>
      </c>
      <c r="O522" s="16">
        <v>0</v>
      </c>
      <c r="P522" s="16">
        <v>93604</v>
      </c>
      <c r="Q522" s="16">
        <v>16105</v>
      </c>
    </row>
    <row r="523" spans="1:17" x14ac:dyDescent="0.35">
      <c r="A523" s="16" t="s">
        <v>404</v>
      </c>
      <c r="B523" s="16">
        <v>74787</v>
      </c>
      <c r="C523" s="16">
        <v>21923</v>
      </c>
      <c r="D523" s="16">
        <v>6698</v>
      </c>
      <c r="E523" s="16">
        <v>16170</v>
      </c>
      <c r="F523" s="16">
        <v>20369</v>
      </c>
      <c r="G523" s="16">
        <v>9627</v>
      </c>
      <c r="H523" s="16">
        <v>1270</v>
      </c>
      <c r="I523" s="16">
        <v>2154</v>
      </c>
      <c r="J523" s="16">
        <v>78211</v>
      </c>
      <c r="K523" s="16">
        <v>5719</v>
      </c>
      <c r="L523" s="16">
        <v>0</v>
      </c>
      <c r="M523" s="16">
        <v>93040</v>
      </c>
      <c r="N523" s="16">
        <v>0</v>
      </c>
      <c r="O523" s="16">
        <v>0</v>
      </c>
      <c r="P523" s="16">
        <v>98759</v>
      </c>
      <c r="Q523" s="16">
        <v>20548</v>
      </c>
    </row>
    <row r="524" spans="1:17" x14ac:dyDescent="0.35">
      <c r="A524" s="16" t="s">
        <v>405</v>
      </c>
      <c r="B524" s="16">
        <v>62443</v>
      </c>
      <c r="C524" s="16">
        <v>22007</v>
      </c>
      <c r="D524" s="16">
        <v>2567</v>
      </c>
      <c r="E524" s="16">
        <v>16068</v>
      </c>
      <c r="F524" s="16">
        <v>14990</v>
      </c>
      <c r="G524" s="16">
        <v>6811</v>
      </c>
      <c r="H524" s="16">
        <v>986</v>
      </c>
      <c r="I524" s="16">
        <v>2154</v>
      </c>
      <c r="J524" s="16">
        <v>65583</v>
      </c>
      <c r="K524" s="16">
        <v>2121</v>
      </c>
      <c r="L524" s="16">
        <v>0</v>
      </c>
      <c r="M524" s="16">
        <v>76590</v>
      </c>
      <c r="N524" s="16">
        <v>0</v>
      </c>
      <c r="O524" s="16">
        <v>0</v>
      </c>
      <c r="P524" s="16">
        <v>78711</v>
      </c>
      <c r="Q524" s="16">
        <v>13127</v>
      </c>
    </row>
    <row r="525" spans="1:17" x14ac:dyDescent="0.35">
      <c r="A525" s="16" t="s">
        <v>406</v>
      </c>
      <c r="B525" s="16">
        <v>76978</v>
      </c>
      <c r="C525" s="16">
        <v>25553</v>
      </c>
      <c r="D525" s="16">
        <v>18632</v>
      </c>
      <c r="E525" s="16">
        <v>16769</v>
      </c>
      <c r="F525" s="16">
        <v>9981</v>
      </c>
      <c r="G525" s="16">
        <v>6043</v>
      </c>
      <c r="H525" s="16">
        <v>1017</v>
      </c>
      <c r="I525" s="16">
        <v>3629</v>
      </c>
      <c r="J525" s="16">
        <v>81624</v>
      </c>
      <c r="K525" s="16">
        <v>7204</v>
      </c>
      <c r="L525" s="16">
        <v>0</v>
      </c>
      <c r="M525" s="16">
        <v>88445</v>
      </c>
      <c r="N525" s="16">
        <v>0</v>
      </c>
      <c r="O525" s="16">
        <v>0</v>
      </c>
      <c r="P525" s="16">
        <v>95649</v>
      </c>
      <c r="Q525" s="16">
        <v>14025</v>
      </c>
    </row>
    <row r="526" spans="1:17" x14ac:dyDescent="0.35">
      <c r="A526" s="16" t="s">
        <v>407</v>
      </c>
      <c r="B526" s="16">
        <v>125511</v>
      </c>
      <c r="C526" s="16">
        <v>70250</v>
      </c>
      <c r="D526" s="16">
        <v>7206</v>
      </c>
      <c r="E526" s="16">
        <v>18563</v>
      </c>
      <c r="F526" s="16">
        <v>21841</v>
      </c>
      <c r="G526" s="16">
        <v>7651</v>
      </c>
      <c r="H526" s="16">
        <v>1140</v>
      </c>
      <c r="I526" s="16">
        <v>3187</v>
      </c>
      <c r="J526" s="16">
        <v>129837</v>
      </c>
      <c r="K526" s="16">
        <v>6996</v>
      </c>
      <c r="L526" s="16">
        <v>0</v>
      </c>
      <c r="M526" s="16">
        <v>82343</v>
      </c>
      <c r="N526" s="16">
        <v>0</v>
      </c>
      <c r="O526" s="16">
        <v>0</v>
      </c>
      <c r="P526" s="16">
        <v>89339</v>
      </c>
      <c r="Q526" s="16">
        <v>-40498</v>
      </c>
    </row>
    <row r="527" spans="1:17" x14ac:dyDescent="0.35">
      <c r="A527" s="16" t="s">
        <v>408</v>
      </c>
      <c r="B527" s="16">
        <v>73507</v>
      </c>
      <c r="C527" s="16">
        <v>31048</v>
      </c>
      <c r="D527" s="16">
        <v>2672</v>
      </c>
      <c r="E527" s="16">
        <v>17304</v>
      </c>
      <c r="F527" s="16">
        <v>16303</v>
      </c>
      <c r="G527" s="16">
        <v>6180</v>
      </c>
      <c r="H527" s="16">
        <v>1040</v>
      </c>
      <c r="I527" s="16">
        <v>2553</v>
      </c>
      <c r="J527" s="16">
        <v>77100</v>
      </c>
      <c r="K527" s="16">
        <v>6191</v>
      </c>
      <c r="L527" s="16">
        <v>0</v>
      </c>
      <c r="M527" s="16">
        <v>77935</v>
      </c>
      <c r="N527" s="16">
        <v>0</v>
      </c>
      <c r="O527" s="16">
        <v>0</v>
      </c>
      <c r="P527" s="16">
        <v>84126</v>
      </c>
      <c r="Q527" s="16">
        <v>7026</v>
      </c>
    </row>
    <row r="528" spans="1:17" x14ac:dyDescent="0.35">
      <c r="A528" s="16" t="s">
        <v>409</v>
      </c>
      <c r="B528" s="16">
        <v>75254</v>
      </c>
      <c r="C528" s="16">
        <v>26106</v>
      </c>
      <c r="D528" s="16">
        <v>16368</v>
      </c>
      <c r="E528" s="16">
        <v>17687</v>
      </c>
      <c r="F528" s="16">
        <v>10120</v>
      </c>
      <c r="G528" s="16">
        <v>4973</v>
      </c>
      <c r="H528" s="16">
        <v>879</v>
      </c>
      <c r="I528" s="16">
        <v>5665</v>
      </c>
      <c r="J528" s="16">
        <v>81798</v>
      </c>
      <c r="K528" s="16">
        <v>15675</v>
      </c>
      <c r="L528" s="16">
        <v>0</v>
      </c>
      <c r="M528" s="16">
        <v>92467</v>
      </c>
      <c r="N528" s="16">
        <v>0</v>
      </c>
      <c r="O528" s="16">
        <v>0</v>
      </c>
      <c r="P528" s="16">
        <v>108142</v>
      </c>
      <c r="Q528" s="16">
        <v>26344</v>
      </c>
    </row>
    <row r="529" spans="1:17" x14ac:dyDescent="0.35">
      <c r="A529" s="16" t="s">
        <v>410</v>
      </c>
      <c r="B529" s="16">
        <v>85368</v>
      </c>
      <c r="C529" s="16">
        <v>31471</v>
      </c>
      <c r="D529" s="16">
        <v>4981</v>
      </c>
      <c r="E529" s="16">
        <v>20544</v>
      </c>
      <c r="F529" s="16">
        <v>20487</v>
      </c>
      <c r="G529" s="16">
        <v>7885</v>
      </c>
      <c r="H529" s="16">
        <v>1312</v>
      </c>
      <c r="I529" s="16">
        <v>10237</v>
      </c>
      <c r="J529" s="16">
        <v>96917</v>
      </c>
      <c r="K529" s="16">
        <v>6181</v>
      </c>
      <c r="L529" s="16">
        <v>0</v>
      </c>
      <c r="M529" s="16">
        <v>106857</v>
      </c>
      <c r="N529" s="16">
        <v>0</v>
      </c>
      <c r="O529" s="16">
        <v>0</v>
      </c>
      <c r="P529" s="16">
        <v>113038</v>
      </c>
      <c r="Q529" s="16">
        <v>16121</v>
      </c>
    </row>
    <row r="530" spans="1:17" x14ac:dyDescent="0.35">
      <c r="A530" s="16" t="s">
        <v>411</v>
      </c>
      <c r="B530" s="16">
        <v>64461</v>
      </c>
      <c r="C530" s="16">
        <v>23528</v>
      </c>
      <c r="D530" s="16">
        <v>3316</v>
      </c>
      <c r="E530" s="16">
        <v>15778</v>
      </c>
      <c r="F530" s="16">
        <v>14568</v>
      </c>
      <c r="G530" s="16">
        <v>7271</v>
      </c>
      <c r="H530" s="16">
        <v>1181</v>
      </c>
      <c r="I530" s="16">
        <v>3276</v>
      </c>
      <c r="J530" s="16">
        <v>68918</v>
      </c>
      <c r="K530" s="16">
        <v>2993</v>
      </c>
      <c r="L530" s="16">
        <v>0</v>
      </c>
      <c r="M530" s="16">
        <v>92060</v>
      </c>
      <c r="N530" s="16">
        <v>0</v>
      </c>
      <c r="O530" s="16">
        <v>0</v>
      </c>
      <c r="P530" s="16">
        <v>95052</v>
      </c>
      <c r="Q530" s="16">
        <v>26135</v>
      </c>
    </row>
    <row r="531" spans="1:17" x14ac:dyDescent="0.35">
      <c r="A531" s="16" t="s">
        <v>671</v>
      </c>
      <c r="B531" s="16">
        <v>72623</v>
      </c>
      <c r="C531" s="16">
        <v>24002</v>
      </c>
      <c r="D531" s="16">
        <v>15517</v>
      </c>
      <c r="E531" s="16">
        <v>16747</v>
      </c>
      <c r="F531" s="16">
        <v>10050</v>
      </c>
      <c r="G531" s="16">
        <v>6307</v>
      </c>
      <c r="H531" s="16">
        <v>1031</v>
      </c>
      <c r="I531" s="16">
        <v>-211</v>
      </c>
      <c r="J531" s="16">
        <v>73443</v>
      </c>
      <c r="K531" s="16">
        <v>7058</v>
      </c>
      <c r="L531" s="16">
        <v>0</v>
      </c>
      <c r="M531" s="16">
        <v>85858</v>
      </c>
      <c r="N531" s="16">
        <v>0</v>
      </c>
      <c r="O531" s="16">
        <v>0</v>
      </c>
      <c r="P531" s="16">
        <v>92916</v>
      </c>
      <c r="Q531" s="16">
        <v>19473</v>
      </c>
    </row>
  </sheetData>
  <phoneticPr fontId="5" type="noConversion"/>
  <pageMargins left="0.75" right="0.75" top="1" bottom="1" header="0.5" footer="0.5"/>
  <pageSetup paperSize="9" scale="20" orientation="portrait" r:id="rId1"/>
  <headerFooter alignWithMargins="0"/>
  <tableParts count="1">
    <tablePart r:id="rId2"/>
  </tableParts>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E5203AF-9AFF-40D4-A2CA-8591AD11AB81}">
  <sheetPr codeName="Sheet56"/>
  <dimension ref="A1:V531"/>
  <sheetViews>
    <sheetView zoomScaleNormal="100" workbookViewId="0"/>
  </sheetViews>
  <sheetFormatPr defaultColWidth="9.453125" defaultRowHeight="12.75" customHeight="1" x14ac:dyDescent="0.35"/>
  <cols>
    <col min="1" max="1" width="25" style="94" customWidth="1"/>
    <col min="2" max="3" width="16.453125" style="94" customWidth="1"/>
    <col min="4" max="4" width="15.1796875" style="94" customWidth="1"/>
    <col min="5" max="15" width="16.453125" style="94" customWidth="1"/>
    <col min="16" max="16384" width="9.453125" style="94"/>
  </cols>
  <sheetData>
    <row r="1" spans="1:22" s="9" customFormat="1" ht="17.5" customHeight="1" x14ac:dyDescent="0.4">
      <c r="A1" s="3" t="s">
        <v>1723</v>
      </c>
      <c r="B1" s="5"/>
      <c r="C1" s="28"/>
    </row>
    <row r="2" spans="1:22" s="9" customFormat="1" ht="17.5" customHeight="1" x14ac:dyDescent="0.35">
      <c r="A2" s="12" t="s">
        <v>1075</v>
      </c>
      <c r="B2" s="5"/>
      <c r="C2" s="28"/>
    </row>
    <row r="3" spans="1:22" s="9" customFormat="1" ht="17.5" customHeight="1" x14ac:dyDescent="0.35">
      <c r="A3" s="12" t="s">
        <v>1076</v>
      </c>
      <c r="B3" s="5"/>
      <c r="C3" s="28"/>
    </row>
    <row r="4" spans="1:22" s="9" customFormat="1" ht="17.5" customHeight="1" x14ac:dyDescent="0.35">
      <c r="A4" s="12" t="s">
        <v>1078</v>
      </c>
      <c r="B4" s="5"/>
      <c r="C4" s="28"/>
    </row>
    <row r="5" spans="1:22" s="9" customFormat="1" ht="151.15" customHeight="1" x14ac:dyDescent="0.35">
      <c r="A5" s="101" t="s">
        <v>1079</v>
      </c>
      <c r="B5" s="13" t="s">
        <v>1683</v>
      </c>
      <c r="C5" s="13" t="s">
        <v>1724</v>
      </c>
      <c r="D5" s="13" t="s">
        <v>1725</v>
      </c>
      <c r="E5" s="13" t="s">
        <v>1726</v>
      </c>
      <c r="F5" s="13" t="s">
        <v>1727</v>
      </c>
      <c r="G5" s="13" t="s">
        <v>1728</v>
      </c>
      <c r="H5" s="18" t="s">
        <v>1729</v>
      </c>
      <c r="I5" s="13" t="s">
        <v>1730</v>
      </c>
      <c r="J5" s="13" t="s">
        <v>1731</v>
      </c>
      <c r="K5" s="13" t="s">
        <v>1732</v>
      </c>
      <c r="L5" s="13" t="s">
        <v>1733</v>
      </c>
      <c r="M5" s="13" t="s">
        <v>1734</v>
      </c>
      <c r="N5" s="13" t="s">
        <v>1735</v>
      </c>
      <c r="O5" s="13" t="s">
        <v>1736</v>
      </c>
      <c r="P5" s="13"/>
      <c r="Q5" s="13"/>
      <c r="R5" s="13"/>
      <c r="S5" s="13"/>
      <c r="T5" s="13"/>
      <c r="U5" s="18"/>
      <c r="V5" s="13"/>
    </row>
    <row r="6" spans="1:22" s="124" customFormat="1" ht="15" customHeight="1" x14ac:dyDescent="0.35">
      <c r="A6" s="6" t="s">
        <v>1094</v>
      </c>
      <c r="B6" s="123" t="s">
        <v>566</v>
      </c>
      <c r="C6" s="123" t="s">
        <v>571</v>
      </c>
      <c r="D6" s="123" t="s">
        <v>572</v>
      </c>
      <c r="E6" s="123" t="s">
        <v>611</v>
      </c>
      <c r="F6" s="123" t="s">
        <v>612</v>
      </c>
      <c r="G6" s="123" t="s">
        <v>605</v>
      </c>
      <c r="H6" s="123" t="s">
        <v>613</v>
      </c>
      <c r="I6" s="123" t="s">
        <v>606</v>
      </c>
      <c r="J6" s="123" t="s">
        <v>607</v>
      </c>
      <c r="K6" s="123" t="s">
        <v>608</v>
      </c>
      <c r="L6" s="123" t="s">
        <v>614</v>
      </c>
      <c r="M6" s="123" t="s">
        <v>615</v>
      </c>
      <c r="N6" s="123" t="s">
        <v>609</v>
      </c>
      <c r="O6" s="123" t="s">
        <v>1737</v>
      </c>
    </row>
    <row r="7" spans="1:22" ht="15.5" x14ac:dyDescent="0.35">
      <c r="A7" s="64">
        <v>1998</v>
      </c>
      <c r="B7" s="65">
        <v>-4853</v>
      </c>
      <c r="C7" s="65">
        <v>-414</v>
      </c>
      <c r="D7" s="65">
        <v>2234</v>
      </c>
      <c r="E7" s="65">
        <v>0</v>
      </c>
      <c r="F7" s="65">
        <v>0</v>
      </c>
      <c r="G7" s="65">
        <v>0</v>
      </c>
      <c r="H7" s="65">
        <v>0</v>
      </c>
      <c r="I7" s="65">
        <v>0</v>
      </c>
      <c r="J7" s="65">
        <v>0</v>
      </c>
      <c r="K7" s="65">
        <v>0</v>
      </c>
      <c r="L7" s="65">
        <v>0</v>
      </c>
      <c r="M7" s="65">
        <v>0</v>
      </c>
      <c r="N7" s="65">
        <v>1251</v>
      </c>
      <c r="O7" s="65">
        <v>455</v>
      </c>
      <c r="Q7" s="65"/>
    </row>
    <row r="8" spans="1:22" ht="15.5" x14ac:dyDescent="0.35">
      <c r="A8" s="64">
        <v>1999</v>
      </c>
      <c r="B8" s="65">
        <v>-391</v>
      </c>
      <c r="C8" s="65">
        <v>-1697</v>
      </c>
      <c r="D8" s="65">
        <v>1006</v>
      </c>
      <c r="E8" s="65">
        <v>0</v>
      </c>
      <c r="F8" s="65">
        <v>0</v>
      </c>
      <c r="G8" s="65">
        <v>0</v>
      </c>
      <c r="H8" s="65">
        <v>0</v>
      </c>
      <c r="I8" s="65">
        <v>0</v>
      </c>
      <c r="J8" s="65">
        <v>0</v>
      </c>
      <c r="K8" s="65">
        <v>0</v>
      </c>
      <c r="L8" s="65">
        <v>0</v>
      </c>
      <c r="M8" s="65">
        <v>0</v>
      </c>
      <c r="N8" s="65">
        <v>6316</v>
      </c>
      <c r="O8" s="65">
        <v>5356</v>
      </c>
      <c r="Q8" s="65"/>
    </row>
    <row r="9" spans="1:22" ht="15.5" x14ac:dyDescent="0.35">
      <c r="A9" s="64">
        <v>2000</v>
      </c>
      <c r="B9" s="65">
        <v>-37576</v>
      </c>
      <c r="C9" s="65">
        <v>-349</v>
      </c>
      <c r="D9" s="65">
        <v>2004</v>
      </c>
      <c r="E9" s="65">
        <v>0</v>
      </c>
      <c r="F9" s="65">
        <v>707</v>
      </c>
      <c r="G9" s="65">
        <v>-1253</v>
      </c>
      <c r="H9" s="65">
        <v>0</v>
      </c>
      <c r="I9" s="65">
        <v>0</v>
      </c>
      <c r="J9" s="65">
        <v>0</v>
      </c>
      <c r="K9" s="65">
        <v>0</v>
      </c>
      <c r="L9" s="65">
        <v>0</v>
      </c>
      <c r="M9" s="65">
        <v>0</v>
      </c>
      <c r="N9" s="65">
        <v>399</v>
      </c>
      <c r="O9" s="65">
        <v>-35954</v>
      </c>
      <c r="Q9" s="65"/>
    </row>
    <row r="10" spans="1:22" ht="15.5" x14ac:dyDescent="0.35">
      <c r="A10" s="64">
        <v>2001</v>
      </c>
      <c r="B10" s="65">
        <v>-2707</v>
      </c>
      <c r="C10" s="65">
        <v>27</v>
      </c>
      <c r="D10" s="65">
        <v>54</v>
      </c>
      <c r="E10" s="65">
        <v>0</v>
      </c>
      <c r="F10" s="65">
        <v>1870</v>
      </c>
      <c r="G10" s="65">
        <v>-323</v>
      </c>
      <c r="H10" s="65">
        <v>0</v>
      </c>
      <c r="I10" s="65">
        <v>0</v>
      </c>
      <c r="J10" s="65">
        <v>0</v>
      </c>
      <c r="K10" s="65">
        <v>0</v>
      </c>
      <c r="L10" s="65">
        <v>0</v>
      </c>
      <c r="M10" s="65">
        <v>0</v>
      </c>
      <c r="N10" s="65">
        <v>2325</v>
      </c>
      <c r="O10" s="65">
        <v>1246</v>
      </c>
      <c r="Q10" s="65"/>
    </row>
    <row r="11" spans="1:22" ht="15.5" x14ac:dyDescent="0.35">
      <c r="A11" s="64">
        <v>2002</v>
      </c>
      <c r="B11" s="65">
        <v>17361</v>
      </c>
      <c r="C11" s="65">
        <v>-336</v>
      </c>
      <c r="D11" s="65">
        <v>1116</v>
      </c>
      <c r="E11" s="65">
        <v>0</v>
      </c>
      <c r="F11" s="65">
        <v>3770</v>
      </c>
      <c r="G11" s="65">
        <v>-124</v>
      </c>
      <c r="H11" s="65">
        <v>0</v>
      </c>
      <c r="I11" s="65">
        <v>0</v>
      </c>
      <c r="J11" s="65">
        <v>0</v>
      </c>
      <c r="K11" s="65">
        <v>0</v>
      </c>
      <c r="L11" s="65">
        <v>0</v>
      </c>
      <c r="M11" s="65">
        <v>0</v>
      </c>
      <c r="N11" s="65">
        <v>1717</v>
      </c>
      <c r="O11" s="65">
        <v>23504</v>
      </c>
      <c r="Q11" s="65"/>
    </row>
    <row r="12" spans="1:22" ht="15.5" x14ac:dyDescent="0.35">
      <c r="A12" s="64">
        <v>2003</v>
      </c>
      <c r="B12" s="65">
        <v>37615</v>
      </c>
      <c r="C12" s="65">
        <v>128</v>
      </c>
      <c r="D12" s="65">
        <v>961</v>
      </c>
      <c r="E12" s="65">
        <v>0</v>
      </c>
      <c r="F12" s="65">
        <v>4020</v>
      </c>
      <c r="G12" s="65">
        <v>167</v>
      </c>
      <c r="H12" s="65">
        <v>0</v>
      </c>
      <c r="I12" s="65">
        <v>0</v>
      </c>
      <c r="J12" s="65">
        <v>0</v>
      </c>
      <c r="K12" s="65">
        <v>0</v>
      </c>
      <c r="L12" s="65">
        <v>0</v>
      </c>
      <c r="M12" s="65">
        <v>0</v>
      </c>
      <c r="N12" s="65">
        <v>-1748</v>
      </c>
      <c r="O12" s="65">
        <v>41143</v>
      </c>
      <c r="Q12" s="65"/>
    </row>
    <row r="13" spans="1:22" ht="15.5" x14ac:dyDescent="0.35">
      <c r="A13" s="64">
        <v>2004</v>
      </c>
      <c r="B13" s="65">
        <v>43193</v>
      </c>
      <c r="C13" s="65">
        <v>-701</v>
      </c>
      <c r="D13" s="65">
        <v>1622</v>
      </c>
      <c r="E13" s="65">
        <v>0</v>
      </c>
      <c r="F13" s="65">
        <v>3430</v>
      </c>
      <c r="G13" s="65">
        <v>497</v>
      </c>
      <c r="H13" s="65">
        <v>0</v>
      </c>
      <c r="I13" s="65">
        <v>0</v>
      </c>
      <c r="J13" s="65">
        <v>0</v>
      </c>
      <c r="K13" s="65">
        <v>0</v>
      </c>
      <c r="L13" s="65">
        <v>0</v>
      </c>
      <c r="M13" s="65">
        <v>0</v>
      </c>
      <c r="N13" s="65">
        <v>-412</v>
      </c>
      <c r="O13" s="65">
        <v>47629</v>
      </c>
      <c r="Q13" s="65"/>
    </row>
    <row r="14" spans="1:22" ht="15.5" x14ac:dyDescent="0.35">
      <c r="A14" s="64">
        <v>2005</v>
      </c>
      <c r="B14" s="65">
        <v>40422</v>
      </c>
      <c r="C14" s="65">
        <v>-2053</v>
      </c>
      <c r="D14" s="65">
        <v>2805</v>
      </c>
      <c r="E14" s="65">
        <v>0</v>
      </c>
      <c r="F14" s="65">
        <v>1476</v>
      </c>
      <c r="G14" s="65">
        <v>-1162</v>
      </c>
      <c r="H14" s="65">
        <v>0</v>
      </c>
      <c r="I14" s="65">
        <v>-1287</v>
      </c>
      <c r="J14" s="65">
        <v>1</v>
      </c>
      <c r="K14" s="65">
        <v>6</v>
      </c>
      <c r="L14" s="65">
        <v>52</v>
      </c>
      <c r="M14" s="65">
        <v>-10</v>
      </c>
      <c r="N14" s="65">
        <v>-740</v>
      </c>
      <c r="O14" s="65">
        <v>39510</v>
      </c>
      <c r="Q14" s="65"/>
    </row>
    <row r="15" spans="1:22" ht="15.5" x14ac:dyDescent="0.35">
      <c r="A15" s="64">
        <v>2006</v>
      </c>
      <c r="B15" s="65">
        <v>39612</v>
      </c>
      <c r="C15" s="65">
        <v>-1220</v>
      </c>
      <c r="D15" s="65">
        <v>488</v>
      </c>
      <c r="E15" s="65">
        <v>0</v>
      </c>
      <c r="F15" s="65">
        <v>1582</v>
      </c>
      <c r="G15" s="65">
        <v>782</v>
      </c>
      <c r="H15" s="65">
        <v>0</v>
      </c>
      <c r="I15" s="65">
        <v>-290</v>
      </c>
      <c r="J15" s="65">
        <v>-5</v>
      </c>
      <c r="K15" s="65">
        <v>-9</v>
      </c>
      <c r="L15" s="65">
        <v>-9</v>
      </c>
      <c r="M15" s="65">
        <v>-1747</v>
      </c>
      <c r="N15" s="65">
        <v>-143</v>
      </c>
      <c r="O15" s="65">
        <v>39041</v>
      </c>
      <c r="Q15" s="65"/>
    </row>
    <row r="16" spans="1:22" ht="15.5" x14ac:dyDescent="0.35">
      <c r="A16" s="64">
        <v>2007</v>
      </c>
      <c r="B16" s="65">
        <v>33777</v>
      </c>
      <c r="C16" s="65">
        <v>368</v>
      </c>
      <c r="D16" s="65">
        <v>5163</v>
      </c>
      <c r="E16" s="65">
        <v>-1806</v>
      </c>
      <c r="F16" s="65">
        <v>1704</v>
      </c>
      <c r="G16" s="65">
        <v>-1646</v>
      </c>
      <c r="H16" s="65">
        <v>0</v>
      </c>
      <c r="I16" s="65">
        <v>-154</v>
      </c>
      <c r="J16" s="65">
        <v>19</v>
      </c>
      <c r="K16" s="65">
        <v>-1</v>
      </c>
      <c r="L16" s="65">
        <v>-265</v>
      </c>
      <c r="M16" s="65">
        <v>-445</v>
      </c>
      <c r="N16" s="65">
        <v>-62</v>
      </c>
      <c r="O16" s="65">
        <v>36652</v>
      </c>
      <c r="Q16" s="65"/>
    </row>
    <row r="17" spans="1:17" ht="15.5" x14ac:dyDescent="0.35">
      <c r="A17" s="64">
        <v>2008</v>
      </c>
      <c r="B17" s="65">
        <v>125576</v>
      </c>
      <c r="C17" s="65">
        <v>-1517</v>
      </c>
      <c r="D17" s="65">
        <v>5695</v>
      </c>
      <c r="E17" s="65">
        <v>0</v>
      </c>
      <c r="F17" s="65">
        <v>1608</v>
      </c>
      <c r="G17" s="65">
        <v>-6757</v>
      </c>
      <c r="H17" s="65">
        <v>0</v>
      </c>
      <c r="I17" s="65">
        <v>746</v>
      </c>
      <c r="J17" s="65">
        <v>-81</v>
      </c>
      <c r="K17" s="65">
        <v>6</v>
      </c>
      <c r="L17" s="65">
        <v>70</v>
      </c>
      <c r="M17" s="65">
        <v>35</v>
      </c>
      <c r="N17" s="65">
        <v>-543</v>
      </c>
      <c r="O17" s="65">
        <v>124838</v>
      </c>
      <c r="Q17" s="65"/>
    </row>
    <row r="18" spans="1:17" ht="15.5" x14ac:dyDescent="0.35">
      <c r="A18" s="64">
        <v>2009</v>
      </c>
      <c r="B18" s="65">
        <v>195503</v>
      </c>
      <c r="C18" s="65">
        <v>-5125</v>
      </c>
      <c r="D18" s="65">
        <v>-3171</v>
      </c>
      <c r="E18" s="65">
        <v>0</v>
      </c>
      <c r="F18" s="65">
        <v>-19</v>
      </c>
      <c r="G18" s="65">
        <v>630</v>
      </c>
      <c r="H18" s="65">
        <v>-7891</v>
      </c>
      <c r="I18" s="65">
        <v>147</v>
      </c>
      <c r="J18" s="65">
        <v>0</v>
      </c>
      <c r="K18" s="65">
        <v>-4</v>
      </c>
      <c r="L18" s="65">
        <v>-213</v>
      </c>
      <c r="M18" s="65">
        <v>99</v>
      </c>
      <c r="N18" s="65">
        <v>7</v>
      </c>
      <c r="O18" s="65">
        <v>179963</v>
      </c>
      <c r="Q18" s="65"/>
    </row>
    <row r="19" spans="1:17" ht="15.5" x14ac:dyDescent="0.35">
      <c r="A19" s="64">
        <v>2010</v>
      </c>
      <c r="B19" s="65">
        <v>155649</v>
      </c>
      <c r="C19" s="65">
        <v>-4771</v>
      </c>
      <c r="D19" s="65">
        <v>9134</v>
      </c>
      <c r="E19" s="65">
        <v>0</v>
      </c>
      <c r="F19" s="65">
        <v>-273</v>
      </c>
      <c r="G19" s="65">
        <v>-2814</v>
      </c>
      <c r="H19" s="65">
        <v>-334</v>
      </c>
      <c r="I19" s="65">
        <v>-309</v>
      </c>
      <c r="J19" s="65">
        <v>0</v>
      </c>
      <c r="K19" s="65">
        <v>3</v>
      </c>
      <c r="L19" s="65">
        <v>-228</v>
      </c>
      <c r="M19" s="65">
        <v>-411</v>
      </c>
      <c r="N19" s="65">
        <v>694</v>
      </c>
      <c r="O19" s="65">
        <v>156340</v>
      </c>
      <c r="Q19" s="65"/>
    </row>
    <row r="20" spans="1:17" ht="15.5" x14ac:dyDescent="0.35">
      <c r="A20" s="64">
        <v>2011</v>
      </c>
      <c r="B20" s="65">
        <v>120083</v>
      </c>
      <c r="C20" s="65">
        <v>-6669</v>
      </c>
      <c r="D20" s="65">
        <v>6437</v>
      </c>
      <c r="E20" s="65">
        <v>0</v>
      </c>
      <c r="F20" s="65">
        <v>-1314</v>
      </c>
      <c r="G20" s="65">
        <v>-2289</v>
      </c>
      <c r="H20" s="65">
        <v>0</v>
      </c>
      <c r="I20" s="65">
        <v>-259</v>
      </c>
      <c r="J20" s="65">
        <v>-5</v>
      </c>
      <c r="K20" s="65">
        <v>4</v>
      </c>
      <c r="L20" s="65">
        <v>503</v>
      </c>
      <c r="M20" s="65">
        <v>23</v>
      </c>
      <c r="N20" s="65">
        <v>1532</v>
      </c>
      <c r="O20" s="65">
        <v>118046</v>
      </c>
      <c r="Q20" s="65"/>
    </row>
    <row r="21" spans="1:17" ht="15.5" x14ac:dyDescent="0.35">
      <c r="A21" s="64">
        <v>2012</v>
      </c>
      <c r="B21" s="65">
        <v>115091</v>
      </c>
      <c r="C21" s="65">
        <v>-15060</v>
      </c>
      <c r="D21" s="65">
        <v>8576</v>
      </c>
      <c r="E21" s="65">
        <v>-8689</v>
      </c>
      <c r="F21" s="65">
        <v>-8133</v>
      </c>
      <c r="G21" s="65">
        <v>1570</v>
      </c>
      <c r="H21" s="65">
        <v>0</v>
      </c>
      <c r="I21" s="65">
        <v>202</v>
      </c>
      <c r="J21" s="65">
        <v>-3</v>
      </c>
      <c r="K21" s="65">
        <v>-5</v>
      </c>
      <c r="L21" s="65">
        <v>-97</v>
      </c>
      <c r="M21" s="65">
        <v>214</v>
      </c>
      <c r="N21" s="65">
        <v>-528</v>
      </c>
      <c r="O21" s="65">
        <v>93138</v>
      </c>
      <c r="Q21" s="65"/>
    </row>
    <row r="22" spans="1:17" ht="15.5" x14ac:dyDescent="0.35">
      <c r="A22" s="64">
        <v>2013</v>
      </c>
      <c r="B22" s="65">
        <v>73782</v>
      </c>
      <c r="C22" s="65">
        <v>-2979</v>
      </c>
      <c r="D22" s="65">
        <v>672</v>
      </c>
      <c r="E22" s="65">
        <v>0</v>
      </c>
      <c r="F22" s="65">
        <v>-2722</v>
      </c>
      <c r="G22" s="65">
        <v>4444</v>
      </c>
      <c r="H22" s="65">
        <v>0</v>
      </c>
      <c r="I22" s="65">
        <v>169</v>
      </c>
      <c r="J22" s="65">
        <v>0</v>
      </c>
      <c r="K22" s="65">
        <v>0</v>
      </c>
      <c r="L22" s="65">
        <v>-581</v>
      </c>
      <c r="M22" s="65">
        <v>-122</v>
      </c>
      <c r="N22" s="65">
        <v>44</v>
      </c>
      <c r="O22" s="65">
        <v>72707</v>
      </c>
      <c r="Q22" s="65"/>
    </row>
    <row r="23" spans="1:17" ht="15.5" x14ac:dyDescent="0.35">
      <c r="A23" s="64">
        <v>2014</v>
      </c>
      <c r="B23" s="65">
        <v>95491</v>
      </c>
      <c r="C23" s="65">
        <v>-5517</v>
      </c>
      <c r="D23" s="65">
        <v>7514</v>
      </c>
      <c r="E23" s="65">
        <v>0</v>
      </c>
      <c r="F23" s="65">
        <v>-2268</v>
      </c>
      <c r="G23" s="65">
        <v>931</v>
      </c>
      <c r="H23" s="65">
        <v>0</v>
      </c>
      <c r="I23" s="65">
        <v>642</v>
      </c>
      <c r="J23" s="65">
        <v>1</v>
      </c>
      <c r="K23" s="65">
        <v>20</v>
      </c>
      <c r="L23" s="65">
        <v>-76</v>
      </c>
      <c r="M23" s="65">
        <v>799</v>
      </c>
      <c r="N23" s="65">
        <v>1988</v>
      </c>
      <c r="O23" s="65">
        <v>99525</v>
      </c>
      <c r="Q23" s="65"/>
    </row>
    <row r="24" spans="1:17" ht="15.5" x14ac:dyDescent="0.35">
      <c r="A24" s="64">
        <v>2015</v>
      </c>
      <c r="B24" s="65">
        <v>88147</v>
      </c>
      <c r="C24" s="65">
        <v>-16199</v>
      </c>
      <c r="D24" s="65">
        <v>2677</v>
      </c>
      <c r="E24" s="65">
        <v>0</v>
      </c>
      <c r="F24" s="65">
        <v>521</v>
      </c>
      <c r="G24" s="65">
        <v>1070</v>
      </c>
      <c r="H24" s="65">
        <v>0</v>
      </c>
      <c r="I24" s="65">
        <v>-115</v>
      </c>
      <c r="J24" s="65">
        <v>4</v>
      </c>
      <c r="K24" s="65">
        <v>-46</v>
      </c>
      <c r="L24" s="65">
        <v>-62</v>
      </c>
      <c r="M24" s="65">
        <v>-2310</v>
      </c>
      <c r="N24" s="65">
        <v>0</v>
      </c>
      <c r="O24" s="65">
        <v>73687</v>
      </c>
      <c r="Q24" s="65"/>
    </row>
    <row r="25" spans="1:17" ht="15.5" x14ac:dyDescent="0.35">
      <c r="A25" s="64">
        <v>2016</v>
      </c>
      <c r="B25" s="65">
        <v>82284</v>
      </c>
      <c r="C25" s="65">
        <v>-20196</v>
      </c>
      <c r="D25" s="65">
        <v>-2236</v>
      </c>
      <c r="E25" s="65">
        <v>0</v>
      </c>
      <c r="F25" s="65">
        <v>-729</v>
      </c>
      <c r="G25" s="65">
        <v>-6110</v>
      </c>
      <c r="H25" s="65">
        <v>0</v>
      </c>
      <c r="I25" s="65">
        <v>396</v>
      </c>
      <c r="J25" s="65">
        <v>-9</v>
      </c>
      <c r="K25" s="65">
        <v>81</v>
      </c>
      <c r="L25" s="65">
        <v>452</v>
      </c>
      <c r="M25" s="65">
        <v>-3040</v>
      </c>
      <c r="N25" s="65">
        <v>-698</v>
      </c>
      <c r="O25" s="65">
        <v>50195</v>
      </c>
      <c r="Q25" s="65"/>
    </row>
    <row r="26" spans="1:17" ht="15.5" x14ac:dyDescent="0.35">
      <c r="A26" s="64">
        <v>2017</v>
      </c>
      <c r="B26" s="65">
        <v>36946</v>
      </c>
      <c r="C26" s="65">
        <v>-11636</v>
      </c>
      <c r="D26" s="65">
        <v>11342</v>
      </c>
      <c r="E26" s="65">
        <v>0</v>
      </c>
      <c r="F26" s="65">
        <v>1650</v>
      </c>
      <c r="G26" s="65">
        <v>819</v>
      </c>
      <c r="H26" s="65">
        <v>0</v>
      </c>
      <c r="I26" s="65">
        <v>233</v>
      </c>
      <c r="J26" s="65">
        <v>-59</v>
      </c>
      <c r="K26" s="65">
        <v>3</v>
      </c>
      <c r="L26" s="65">
        <v>-224</v>
      </c>
      <c r="M26" s="65">
        <v>-177</v>
      </c>
      <c r="N26" s="65">
        <v>-126</v>
      </c>
      <c r="O26" s="65">
        <v>38771</v>
      </c>
      <c r="Q26" s="65"/>
    </row>
    <row r="27" spans="1:17" ht="15.5" x14ac:dyDescent="0.35">
      <c r="A27" s="64">
        <v>2018</v>
      </c>
      <c r="B27" s="65">
        <v>32879</v>
      </c>
      <c r="C27" s="65">
        <v>-6223</v>
      </c>
      <c r="D27" s="65">
        <v>13574</v>
      </c>
      <c r="E27" s="65">
        <v>0</v>
      </c>
      <c r="F27" s="65">
        <v>1156</v>
      </c>
      <c r="G27" s="65">
        <v>-3312</v>
      </c>
      <c r="H27" s="65">
        <v>0</v>
      </c>
      <c r="I27" s="65">
        <v>101</v>
      </c>
      <c r="J27" s="65">
        <v>-2</v>
      </c>
      <c r="K27" s="65">
        <v>-2</v>
      </c>
      <c r="L27" s="65">
        <v>6</v>
      </c>
      <c r="M27" s="65">
        <v>-1197</v>
      </c>
      <c r="N27" s="65">
        <v>825</v>
      </c>
      <c r="O27" s="65">
        <v>37805</v>
      </c>
    </row>
    <row r="28" spans="1:17" ht="15.5" x14ac:dyDescent="0.35">
      <c r="A28" s="64">
        <v>2019</v>
      </c>
      <c r="B28" s="65">
        <v>52768</v>
      </c>
      <c r="C28" s="65">
        <v>-11929</v>
      </c>
      <c r="D28" s="65">
        <v>8278</v>
      </c>
      <c r="E28" s="65">
        <v>0</v>
      </c>
      <c r="F28" s="65">
        <v>386</v>
      </c>
      <c r="G28" s="65">
        <v>-75</v>
      </c>
      <c r="H28" s="65">
        <v>0</v>
      </c>
      <c r="I28" s="65">
        <v>227</v>
      </c>
      <c r="J28" s="65">
        <v>2</v>
      </c>
      <c r="K28" s="65">
        <v>-14</v>
      </c>
      <c r="L28" s="65">
        <v>487</v>
      </c>
      <c r="M28" s="65">
        <v>-733</v>
      </c>
      <c r="N28" s="65">
        <v>145</v>
      </c>
      <c r="O28" s="65">
        <v>49542</v>
      </c>
    </row>
    <row r="29" spans="1:17" ht="15.5" x14ac:dyDescent="0.35">
      <c r="A29" s="64">
        <v>2020</v>
      </c>
      <c r="B29" s="65">
        <v>315825</v>
      </c>
      <c r="C29" s="65">
        <v>-35628</v>
      </c>
      <c r="D29" s="65">
        <v>-4057</v>
      </c>
      <c r="E29" s="65">
        <v>0</v>
      </c>
      <c r="F29" s="65">
        <v>-1453</v>
      </c>
      <c r="G29" s="65">
        <v>-3830</v>
      </c>
      <c r="H29" s="65">
        <v>0</v>
      </c>
      <c r="I29" s="65">
        <v>-325</v>
      </c>
      <c r="J29" s="65">
        <v>1</v>
      </c>
      <c r="K29" s="65">
        <v>-414</v>
      </c>
      <c r="L29" s="65">
        <v>-1286</v>
      </c>
      <c r="M29" s="65">
        <v>384</v>
      </c>
      <c r="N29" s="65">
        <v>2020</v>
      </c>
      <c r="O29" s="65">
        <v>271237</v>
      </c>
    </row>
    <row r="30" spans="1:17" ht="15.5" x14ac:dyDescent="0.35">
      <c r="A30" s="64">
        <v>2021</v>
      </c>
      <c r="B30" s="65">
        <v>148531</v>
      </c>
      <c r="C30" s="65">
        <v>-11624</v>
      </c>
      <c r="D30" s="65">
        <v>26476</v>
      </c>
      <c r="E30" s="65">
        <v>0</v>
      </c>
      <c r="F30" s="65">
        <v>-1323</v>
      </c>
      <c r="G30" s="65">
        <v>2298</v>
      </c>
      <c r="H30" s="65">
        <v>-18675</v>
      </c>
      <c r="I30" s="65">
        <v>640</v>
      </c>
      <c r="J30" s="65">
        <v>0</v>
      </c>
      <c r="K30" s="65">
        <v>397</v>
      </c>
      <c r="L30" s="65">
        <v>-445</v>
      </c>
      <c r="M30" s="65">
        <v>-398</v>
      </c>
      <c r="N30" s="65">
        <v>-1513</v>
      </c>
      <c r="O30" s="65">
        <v>144364</v>
      </c>
    </row>
    <row r="31" spans="1:17" ht="15.5" x14ac:dyDescent="0.35">
      <c r="A31" s="64">
        <v>2022</v>
      </c>
      <c r="B31" s="65">
        <v>97348</v>
      </c>
      <c r="C31" s="65">
        <v>18389</v>
      </c>
      <c r="D31" s="65">
        <v>59124</v>
      </c>
      <c r="E31" s="65">
        <v>0</v>
      </c>
      <c r="F31" s="65">
        <v>-179</v>
      </c>
      <c r="G31" s="65">
        <v>-5018</v>
      </c>
      <c r="H31" s="65">
        <v>0</v>
      </c>
      <c r="I31" s="65">
        <v>-622</v>
      </c>
      <c r="J31" s="65">
        <v>1</v>
      </c>
      <c r="K31" s="65">
        <v>41</v>
      </c>
      <c r="L31" s="65">
        <v>-35</v>
      </c>
      <c r="M31" s="65">
        <v>-474</v>
      </c>
      <c r="N31" s="65">
        <v>-286</v>
      </c>
      <c r="O31" s="65">
        <v>168289</v>
      </c>
    </row>
    <row r="32" spans="1:17" ht="15.5" x14ac:dyDescent="0.35">
      <c r="A32" s="64">
        <v>2023</v>
      </c>
      <c r="B32" s="65">
        <v>152265</v>
      </c>
      <c r="C32" s="65">
        <v>20135</v>
      </c>
      <c r="D32" s="65">
        <v>36329</v>
      </c>
      <c r="E32" s="65">
        <v>0</v>
      </c>
      <c r="F32" s="65">
        <v>-772</v>
      </c>
      <c r="G32" s="65">
        <v>-534</v>
      </c>
      <c r="H32" s="65">
        <v>0</v>
      </c>
      <c r="I32" s="65">
        <v>360</v>
      </c>
      <c r="J32" s="65">
        <v>2</v>
      </c>
      <c r="K32" s="65">
        <v>-4</v>
      </c>
      <c r="L32" s="65">
        <v>225</v>
      </c>
      <c r="M32" s="65">
        <v>308</v>
      </c>
      <c r="N32" s="65">
        <v>-446</v>
      </c>
      <c r="O32" s="65">
        <v>207868</v>
      </c>
    </row>
    <row r="33" spans="1:17" ht="15.5" x14ac:dyDescent="0.35">
      <c r="A33" s="64">
        <v>2024</v>
      </c>
      <c r="B33" s="65">
        <v>183661</v>
      </c>
      <c r="C33" s="65">
        <v>8004</v>
      </c>
      <c r="D33" s="65">
        <v>-2456</v>
      </c>
      <c r="E33" s="65">
        <v>0</v>
      </c>
      <c r="F33" s="65">
        <v>-4067</v>
      </c>
      <c r="G33" s="65">
        <v>-6665</v>
      </c>
      <c r="H33" s="65">
        <v>0</v>
      </c>
      <c r="I33" s="65">
        <v>913</v>
      </c>
      <c r="J33" s="65">
        <v>2</v>
      </c>
      <c r="K33" s="65">
        <v>-3</v>
      </c>
      <c r="L33" s="65">
        <v>33</v>
      </c>
      <c r="M33" s="65">
        <v>-14</v>
      </c>
      <c r="N33" s="65">
        <v>326</v>
      </c>
      <c r="O33" s="65">
        <v>179734</v>
      </c>
      <c r="Q33" s="65"/>
    </row>
    <row r="34" spans="1:17" ht="15.5" x14ac:dyDescent="0.35">
      <c r="A34" s="64">
        <v>2025</v>
      </c>
      <c r="B34" s="65">
        <v>152554</v>
      </c>
      <c r="C34" s="65">
        <v>11446</v>
      </c>
      <c r="D34" s="65">
        <v>27402</v>
      </c>
      <c r="E34" s="65">
        <v>0</v>
      </c>
      <c r="F34" s="65">
        <v>-1826</v>
      </c>
      <c r="G34" s="65">
        <v>-12984</v>
      </c>
      <c r="H34" s="65">
        <v>0</v>
      </c>
      <c r="I34" s="65">
        <v>956</v>
      </c>
      <c r="J34" s="65">
        <v>0</v>
      </c>
      <c r="K34" s="65">
        <v>8</v>
      </c>
      <c r="L34" s="65">
        <v>-225</v>
      </c>
      <c r="M34" s="65">
        <v>364</v>
      </c>
      <c r="N34" s="65">
        <v>-1190</v>
      </c>
      <c r="O34" s="65">
        <v>176505</v>
      </c>
      <c r="Q34" s="65"/>
    </row>
    <row r="35" spans="1:17" ht="34.5" customHeight="1" x14ac:dyDescent="0.35">
      <c r="A35" s="65" t="s">
        <v>42</v>
      </c>
      <c r="B35" s="65">
        <v>3543</v>
      </c>
      <c r="C35" s="65">
        <v>-328</v>
      </c>
      <c r="D35" s="65">
        <v>1830</v>
      </c>
      <c r="E35" s="65">
        <v>0</v>
      </c>
      <c r="F35" s="65">
        <v>0</v>
      </c>
      <c r="G35" s="65">
        <v>0</v>
      </c>
      <c r="H35" s="65">
        <v>0</v>
      </c>
      <c r="I35" s="65">
        <v>0</v>
      </c>
      <c r="J35" s="65">
        <v>0</v>
      </c>
      <c r="K35" s="65">
        <v>0</v>
      </c>
      <c r="L35" s="65">
        <v>0</v>
      </c>
      <c r="M35" s="65">
        <v>0</v>
      </c>
      <c r="N35" s="65">
        <v>2956</v>
      </c>
      <c r="O35" s="65">
        <v>10527</v>
      </c>
      <c r="Q35" s="65"/>
    </row>
    <row r="36" spans="1:17" ht="15.5" x14ac:dyDescent="0.35">
      <c r="A36" s="65" t="s">
        <v>43</v>
      </c>
      <c r="B36" s="65">
        <v>-4545</v>
      </c>
      <c r="C36" s="65">
        <v>-289</v>
      </c>
      <c r="D36" s="65">
        <v>1937</v>
      </c>
      <c r="E36" s="65">
        <v>0</v>
      </c>
      <c r="F36" s="65">
        <v>0</v>
      </c>
      <c r="G36" s="65">
        <v>0</v>
      </c>
      <c r="H36" s="65">
        <v>0</v>
      </c>
      <c r="I36" s="65">
        <v>0</v>
      </c>
      <c r="J36" s="65">
        <v>0</v>
      </c>
      <c r="K36" s="65">
        <v>0</v>
      </c>
      <c r="L36" s="65">
        <v>0</v>
      </c>
      <c r="M36" s="65">
        <v>0</v>
      </c>
      <c r="N36" s="65">
        <v>5166</v>
      </c>
      <c r="O36" s="65">
        <v>4157</v>
      </c>
      <c r="Q36" s="65"/>
    </row>
    <row r="37" spans="1:17" ht="15.5" x14ac:dyDescent="0.35">
      <c r="A37" s="65" t="s">
        <v>44</v>
      </c>
      <c r="B37" s="65">
        <v>-9137</v>
      </c>
      <c r="C37" s="65">
        <v>-2033</v>
      </c>
      <c r="D37" s="65">
        <v>817</v>
      </c>
      <c r="E37" s="65">
        <v>0</v>
      </c>
      <c r="F37" s="65">
        <v>0</v>
      </c>
      <c r="G37" s="65">
        <v>0</v>
      </c>
      <c r="H37" s="65">
        <v>0</v>
      </c>
      <c r="I37" s="65">
        <v>0</v>
      </c>
      <c r="J37" s="65">
        <v>0</v>
      </c>
      <c r="K37" s="65">
        <v>0</v>
      </c>
      <c r="L37" s="65">
        <v>0</v>
      </c>
      <c r="M37" s="65">
        <v>0</v>
      </c>
      <c r="N37" s="65">
        <v>480</v>
      </c>
      <c r="O37" s="65">
        <v>-9946</v>
      </c>
      <c r="Q37" s="65"/>
    </row>
    <row r="38" spans="1:17" ht="15.5" x14ac:dyDescent="0.35">
      <c r="A38" s="65" t="s">
        <v>45</v>
      </c>
      <c r="B38" s="65">
        <v>-35569</v>
      </c>
      <c r="C38" s="65">
        <v>269</v>
      </c>
      <c r="D38" s="65">
        <v>2210</v>
      </c>
      <c r="E38" s="65">
        <v>0</v>
      </c>
      <c r="F38" s="65">
        <v>1394</v>
      </c>
      <c r="G38" s="65">
        <v>-1639</v>
      </c>
      <c r="H38" s="65">
        <v>0</v>
      </c>
      <c r="I38" s="65">
        <v>0</v>
      </c>
      <c r="J38" s="65">
        <v>0</v>
      </c>
      <c r="K38" s="65">
        <v>0</v>
      </c>
      <c r="L38" s="65">
        <v>0</v>
      </c>
      <c r="M38" s="65">
        <v>0</v>
      </c>
      <c r="N38" s="65">
        <v>2544</v>
      </c>
      <c r="O38" s="65">
        <v>-30791</v>
      </c>
      <c r="Q38" s="65"/>
    </row>
    <row r="39" spans="1:17" ht="15.5" x14ac:dyDescent="0.35">
      <c r="A39" s="65" t="s">
        <v>46</v>
      </c>
      <c r="B39" s="65">
        <v>2771</v>
      </c>
      <c r="C39" s="65">
        <v>-375</v>
      </c>
      <c r="D39" s="65">
        <v>-33</v>
      </c>
      <c r="E39" s="65">
        <v>0</v>
      </c>
      <c r="F39" s="65">
        <v>1925</v>
      </c>
      <c r="G39" s="65">
        <v>-313</v>
      </c>
      <c r="H39" s="65">
        <v>0</v>
      </c>
      <c r="I39" s="65">
        <v>0</v>
      </c>
      <c r="J39" s="65">
        <v>0</v>
      </c>
      <c r="K39" s="65">
        <v>0</v>
      </c>
      <c r="L39" s="65">
        <v>0</v>
      </c>
      <c r="M39" s="65">
        <v>0</v>
      </c>
      <c r="N39" s="65">
        <v>3121</v>
      </c>
      <c r="O39" s="65">
        <v>7096</v>
      </c>
      <c r="Q39" s="65"/>
    </row>
    <row r="40" spans="1:17" ht="15.5" x14ac:dyDescent="0.35">
      <c r="A40" s="65" t="s">
        <v>47</v>
      </c>
      <c r="B40" s="65">
        <v>21751</v>
      </c>
      <c r="C40" s="65">
        <v>-272</v>
      </c>
      <c r="D40" s="65">
        <v>1124</v>
      </c>
      <c r="E40" s="65">
        <v>0</v>
      </c>
      <c r="F40" s="65">
        <v>4080</v>
      </c>
      <c r="G40" s="65">
        <v>-55</v>
      </c>
      <c r="H40" s="65">
        <v>0</v>
      </c>
      <c r="I40" s="65">
        <v>0</v>
      </c>
      <c r="J40" s="65">
        <v>0</v>
      </c>
      <c r="K40" s="65">
        <v>0</v>
      </c>
      <c r="L40" s="65">
        <v>0</v>
      </c>
      <c r="M40" s="65">
        <v>0</v>
      </c>
      <c r="N40" s="65">
        <v>-99</v>
      </c>
      <c r="O40" s="65">
        <v>26529</v>
      </c>
      <c r="Q40" s="65"/>
    </row>
    <row r="41" spans="1:17" ht="15.5" x14ac:dyDescent="0.35">
      <c r="A41" s="65" t="s">
        <v>48</v>
      </c>
      <c r="B41" s="65">
        <v>39391</v>
      </c>
      <c r="C41" s="65">
        <v>157</v>
      </c>
      <c r="D41" s="65">
        <v>918</v>
      </c>
      <c r="E41" s="65">
        <v>0</v>
      </c>
      <c r="F41" s="65">
        <v>3872</v>
      </c>
      <c r="G41" s="65">
        <v>717</v>
      </c>
      <c r="H41" s="65">
        <v>0</v>
      </c>
      <c r="I41" s="65">
        <v>0</v>
      </c>
      <c r="J41" s="65">
        <v>0</v>
      </c>
      <c r="K41" s="65">
        <v>0</v>
      </c>
      <c r="L41" s="65">
        <v>0</v>
      </c>
      <c r="M41" s="65">
        <v>0</v>
      </c>
      <c r="N41" s="65">
        <v>-917</v>
      </c>
      <c r="O41" s="65">
        <v>44138</v>
      </c>
      <c r="Q41" s="65"/>
    </row>
    <row r="42" spans="1:17" ht="15.5" x14ac:dyDescent="0.35">
      <c r="A42" s="65" t="s">
        <v>49</v>
      </c>
      <c r="B42" s="65">
        <v>38532</v>
      </c>
      <c r="C42" s="65">
        <v>-1072</v>
      </c>
      <c r="D42" s="65">
        <v>2079</v>
      </c>
      <c r="E42" s="65">
        <v>0</v>
      </c>
      <c r="F42" s="65">
        <v>3642</v>
      </c>
      <c r="G42" s="65">
        <v>346</v>
      </c>
      <c r="H42" s="65">
        <v>0</v>
      </c>
      <c r="I42" s="65">
        <v>0</v>
      </c>
      <c r="J42" s="65">
        <v>0</v>
      </c>
      <c r="K42" s="65">
        <v>0</v>
      </c>
      <c r="L42" s="65">
        <v>0</v>
      </c>
      <c r="M42" s="65">
        <v>0</v>
      </c>
      <c r="N42" s="65">
        <v>-215</v>
      </c>
      <c r="O42" s="65">
        <v>43312</v>
      </c>
      <c r="Q42" s="65"/>
    </row>
    <row r="43" spans="1:17" ht="15.5" x14ac:dyDescent="0.35">
      <c r="A43" s="65" t="s">
        <v>50</v>
      </c>
      <c r="B43" s="65">
        <v>40813</v>
      </c>
      <c r="C43" s="65">
        <v>-2310</v>
      </c>
      <c r="D43" s="65">
        <v>2600</v>
      </c>
      <c r="E43" s="65">
        <v>0</v>
      </c>
      <c r="F43" s="65">
        <v>624</v>
      </c>
      <c r="G43" s="65">
        <v>-1495</v>
      </c>
      <c r="H43" s="65">
        <v>0</v>
      </c>
      <c r="I43" s="65">
        <v>-1415</v>
      </c>
      <c r="J43" s="65">
        <v>-1</v>
      </c>
      <c r="K43" s="65">
        <v>4</v>
      </c>
      <c r="L43" s="65">
        <v>82</v>
      </c>
      <c r="M43" s="65">
        <v>-1663</v>
      </c>
      <c r="N43" s="65">
        <v>-787</v>
      </c>
      <c r="O43" s="65">
        <v>36452</v>
      </c>
      <c r="Q43" s="65"/>
    </row>
    <row r="44" spans="1:17" ht="15.5" x14ac:dyDescent="0.35">
      <c r="A44" s="65" t="s">
        <v>51</v>
      </c>
      <c r="B44" s="65">
        <v>37069</v>
      </c>
      <c r="C44" s="65">
        <v>-277</v>
      </c>
      <c r="D44" s="65">
        <v>1227</v>
      </c>
      <c r="E44" s="65">
        <v>-1806</v>
      </c>
      <c r="F44" s="65">
        <v>1741</v>
      </c>
      <c r="G44" s="65">
        <v>793</v>
      </c>
      <c r="H44" s="65">
        <v>0</v>
      </c>
      <c r="I44" s="65">
        <v>-151</v>
      </c>
      <c r="J44" s="65">
        <v>9</v>
      </c>
      <c r="K44" s="65">
        <v>-6</v>
      </c>
      <c r="L44" s="65">
        <v>-119</v>
      </c>
      <c r="M44" s="65">
        <v>-99</v>
      </c>
      <c r="N44" s="65">
        <v>-114</v>
      </c>
      <c r="O44" s="65">
        <v>38267</v>
      </c>
      <c r="Q44" s="65"/>
    </row>
    <row r="45" spans="1:17" ht="15.5" x14ac:dyDescent="0.35">
      <c r="A45" s="65" t="s">
        <v>52</v>
      </c>
      <c r="B45" s="65">
        <v>32582</v>
      </c>
      <c r="C45" s="65">
        <v>-290</v>
      </c>
      <c r="D45" s="65">
        <v>4600</v>
      </c>
      <c r="E45" s="65">
        <v>0</v>
      </c>
      <c r="F45" s="65">
        <v>1457</v>
      </c>
      <c r="G45" s="65">
        <v>-2719</v>
      </c>
      <c r="H45" s="65">
        <v>0</v>
      </c>
      <c r="I45" s="65">
        <v>109</v>
      </c>
      <c r="J45" s="65">
        <v>76</v>
      </c>
      <c r="K45" s="65">
        <v>0</v>
      </c>
      <c r="L45" s="65">
        <v>-177</v>
      </c>
      <c r="M45" s="65">
        <v>-432</v>
      </c>
      <c r="N45" s="65">
        <v>-253</v>
      </c>
      <c r="O45" s="65">
        <v>34953</v>
      </c>
      <c r="Q45" s="65"/>
    </row>
    <row r="46" spans="1:17" ht="15.5" x14ac:dyDescent="0.35">
      <c r="A46" s="65" t="s">
        <v>53</v>
      </c>
      <c r="B46" s="65">
        <v>162433</v>
      </c>
      <c r="C46" s="65">
        <v>-3176</v>
      </c>
      <c r="D46" s="65">
        <v>4616</v>
      </c>
      <c r="E46" s="65">
        <v>0</v>
      </c>
      <c r="F46" s="65">
        <v>1825</v>
      </c>
      <c r="G46" s="65">
        <v>-5618</v>
      </c>
      <c r="H46" s="65">
        <v>0</v>
      </c>
      <c r="I46" s="65">
        <v>755</v>
      </c>
      <c r="J46" s="65">
        <v>-151</v>
      </c>
      <c r="K46" s="65">
        <v>4</v>
      </c>
      <c r="L46" s="65">
        <v>-18</v>
      </c>
      <c r="M46" s="65">
        <v>51</v>
      </c>
      <c r="N46" s="65">
        <v>-578</v>
      </c>
      <c r="O46" s="65">
        <v>160143</v>
      </c>
      <c r="Q46" s="65"/>
    </row>
    <row r="47" spans="1:17" ht="15.5" x14ac:dyDescent="0.35">
      <c r="A47" s="65" t="s">
        <v>54</v>
      </c>
      <c r="B47" s="65">
        <v>198821</v>
      </c>
      <c r="C47" s="65">
        <v>-3053</v>
      </c>
      <c r="D47" s="65">
        <v>-1008</v>
      </c>
      <c r="E47" s="65">
        <v>0</v>
      </c>
      <c r="F47" s="65">
        <v>-215</v>
      </c>
      <c r="G47" s="65">
        <v>-763</v>
      </c>
      <c r="H47" s="65">
        <v>-7891</v>
      </c>
      <c r="I47" s="65">
        <v>-154</v>
      </c>
      <c r="J47" s="65">
        <v>2</v>
      </c>
      <c r="K47" s="65">
        <v>-2</v>
      </c>
      <c r="L47" s="65">
        <v>-196</v>
      </c>
      <c r="M47" s="65">
        <v>203</v>
      </c>
      <c r="N47" s="65">
        <v>306</v>
      </c>
      <c r="O47" s="65">
        <v>186050</v>
      </c>
      <c r="Q47" s="65"/>
    </row>
    <row r="48" spans="1:17" ht="15.5" x14ac:dyDescent="0.35">
      <c r="A48" s="65" t="s">
        <v>55</v>
      </c>
      <c r="B48" s="65">
        <v>139626</v>
      </c>
      <c r="C48" s="65">
        <v>-5230</v>
      </c>
      <c r="D48" s="65">
        <v>9603</v>
      </c>
      <c r="E48" s="65">
        <v>0</v>
      </c>
      <c r="F48" s="65">
        <v>-326</v>
      </c>
      <c r="G48" s="65">
        <v>-1045</v>
      </c>
      <c r="H48" s="65">
        <v>-334</v>
      </c>
      <c r="I48" s="65">
        <v>-350</v>
      </c>
      <c r="J48" s="65">
        <v>-3</v>
      </c>
      <c r="K48" s="65">
        <v>2</v>
      </c>
      <c r="L48" s="65">
        <v>-60</v>
      </c>
      <c r="M48" s="65">
        <v>-610</v>
      </c>
      <c r="N48" s="65">
        <v>613</v>
      </c>
      <c r="O48" s="65">
        <v>141886</v>
      </c>
      <c r="Q48" s="65"/>
    </row>
    <row r="49" spans="1:17" ht="15.5" x14ac:dyDescent="0.35">
      <c r="A49" s="65" t="s">
        <v>56</v>
      </c>
      <c r="B49" s="65">
        <v>126537</v>
      </c>
      <c r="C49" s="65">
        <v>-11290</v>
      </c>
      <c r="D49" s="65">
        <v>4504</v>
      </c>
      <c r="E49" s="65">
        <v>0</v>
      </c>
      <c r="F49" s="65">
        <v>-8290</v>
      </c>
      <c r="G49" s="65">
        <v>-2381</v>
      </c>
      <c r="H49" s="65">
        <v>0</v>
      </c>
      <c r="I49" s="65">
        <v>-116</v>
      </c>
      <c r="J49" s="65">
        <v>-5</v>
      </c>
      <c r="K49" s="65">
        <v>-1</v>
      </c>
      <c r="L49" s="65">
        <v>350</v>
      </c>
      <c r="M49" s="65">
        <v>138</v>
      </c>
      <c r="N49" s="65">
        <v>1647</v>
      </c>
      <c r="O49" s="65">
        <v>111093</v>
      </c>
      <c r="Q49" s="65"/>
    </row>
    <row r="50" spans="1:17" ht="15.5" x14ac:dyDescent="0.35">
      <c r="A50" s="65" t="s">
        <v>57</v>
      </c>
      <c r="B50" s="65">
        <v>98582</v>
      </c>
      <c r="C50" s="65">
        <v>-11404</v>
      </c>
      <c r="D50" s="65">
        <v>8477</v>
      </c>
      <c r="E50" s="65">
        <v>-8689</v>
      </c>
      <c r="F50" s="65">
        <v>-1751</v>
      </c>
      <c r="G50" s="65">
        <v>631</v>
      </c>
      <c r="H50" s="65">
        <v>0</v>
      </c>
      <c r="I50" s="65">
        <v>589</v>
      </c>
      <c r="J50" s="65">
        <v>-1</v>
      </c>
      <c r="K50" s="65">
        <v>0</v>
      </c>
      <c r="L50" s="65">
        <v>-105</v>
      </c>
      <c r="M50" s="65">
        <v>51</v>
      </c>
      <c r="N50" s="65">
        <v>-1141</v>
      </c>
      <c r="O50" s="65">
        <v>85239</v>
      </c>
      <c r="Q50" s="65"/>
    </row>
    <row r="51" spans="1:17" ht="15.5" x14ac:dyDescent="0.35">
      <c r="A51" s="65" t="s">
        <v>58</v>
      </c>
      <c r="B51" s="65">
        <v>79251</v>
      </c>
      <c r="C51" s="65">
        <v>-1413</v>
      </c>
      <c r="D51" s="65">
        <v>1389</v>
      </c>
      <c r="E51" s="65">
        <v>0</v>
      </c>
      <c r="F51" s="65">
        <v>-4937</v>
      </c>
      <c r="G51" s="65">
        <v>4893</v>
      </c>
      <c r="H51" s="65">
        <v>0</v>
      </c>
      <c r="I51" s="65">
        <v>-119</v>
      </c>
      <c r="J51" s="65">
        <v>0</v>
      </c>
      <c r="K51" s="65">
        <v>-1</v>
      </c>
      <c r="L51" s="65">
        <v>-559</v>
      </c>
      <c r="M51" s="65">
        <v>59</v>
      </c>
      <c r="N51" s="65">
        <v>915</v>
      </c>
      <c r="O51" s="65">
        <v>79478</v>
      </c>
      <c r="Q51" s="65"/>
    </row>
    <row r="52" spans="1:17" ht="15.5" x14ac:dyDescent="0.35">
      <c r="A52" s="65" t="s">
        <v>59</v>
      </c>
      <c r="B52" s="65">
        <v>92327</v>
      </c>
      <c r="C52" s="65">
        <v>-10410</v>
      </c>
      <c r="D52" s="65">
        <v>4470</v>
      </c>
      <c r="E52" s="65">
        <v>0</v>
      </c>
      <c r="F52" s="65">
        <v>388</v>
      </c>
      <c r="G52" s="65">
        <v>1368</v>
      </c>
      <c r="H52" s="65">
        <v>0</v>
      </c>
      <c r="I52" s="65">
        <v>1007</v>
      </c>
      <c r="J52" s="65">
        <v>2</v>
      </c>
      <c r="K52" s="65">
        <v>-54</v>
      </c>
      <c r="L52" s="65">
        <v>-66</v>
      </c>
      <c r="M52" s="65">
        <v>525</v>
      </c>
      <c r="N52" s="65">
        <v>1533</v>
      </c>
      <c r="O52" s="65">
        <v>91090</v>
      </c>
      <c r="Q52" s="65"/>
    </row>
    <row r="53" spans="1:17" ht="15.5" x14ac:dyDescent="0.35">
      <c r="A53" s="65" t="s">
        <v>60</v>
      </c>
      <c r="B53" s="65">
        <v>78522</v>
      </c>
      <c r="C53" s="65">
        <v>-15988</v>
      </c>
      <c r="D53" s="65">
        <v>4367</v>
      </c>
      <c r="E53" s="65">
        <v>0</v>
      </c>
      <c r="F53" s="65">
        <v>548</v>
      </c>
      <c r="G53" s="65">
        <v>-1391</v>
      </c>
      <c r="H53" s="65">
        <v>0</v>
      </c>
      <c r="I53" s="65">
        <v>-155</v>
      </c>
      <c r="J53" s="65">
        <v>2</v>
      </c>
      <c r="K53" s="65">
        <v>66</v>
      </c>
      <c r="L53" s="65">
        <v>-6</v>
      </c>
      <c r="M53" s="65">
        <v>-3008</v>
      </c>
      <c r="N53" s="65">
        <v>-290</v>
      </c>
      <c r="O53" s="65">
        <v>62667</v>
      </c>
      <c r="Q53" s="65"/>
    </row>
    <row r="54" spans="1:17" ht="15.5" x14ac:dyDescent="0.35">
      <c r="A54" s="65" t="s">
        <v>61</v>
      </c>
      <c r="B54" s="65">
        <v>71133</v>
      </c>
      <c r="C54" s="65">
        <v>-18827</v>
      </c>
      <c r="D54" s="65">
        <v>-327</v>
      </c>
      <c r="E54" s="65">
        <v>0</v>
      </c>
      <c r="F54" s="65">
        <v>-1257</v>
      </c>
      <c r="G54" s="65">
        <v>-4366</v>
      </c>
      <c r="H54" s="65">
        <v>0</v>
      </c>
      <c r="I54" s="65">
        <v>129</v>
      </c>
      <c r="J54" s="65">
        <v>-8</v>
      </c>
      <c r="K54" s="65">
        <v>43</v>
      </c>
      <c r="L54" s="65">
        <v>372</v>
      </c>
      <c r="M54" s="65">
        <v>-2205</v>
      </c>
      <c r="N54" s="65">
        <v>-195</v>
      </c>
      <c r="O54" s="65">
        <v>44492</v>
      </c>
      <c r="Q54" s="65"/>
    </row>
    <row r="55" spans="1:17" ht="15.5" x14ac:dyDescent="0.35">
      <c r="A55" s="65" t="s">
        <v>62</v>
      </c>
      <c r="B55" s="65">
        <v>40707</v>
      </c>
      <c r="C55" s="65">
        <v>-10854</v>
      </c>
      <c r="D55" s="65">
        <v>11421</v>
      </c>
      <c r="E55" s="65">
        <v>0</v>
      </c>
      <c r="F55" s="65">
        <v>2935</v>
      </c>
      <c r="G55" s="65">
        <v>2298</v>
      </c>
      <c r="H55" s="65">
        <v>0</v>
      </c>
      <c r="I55" s="65">
        <v>276</v>
      </c>
      <c r="J55" s="65">
        <v>-59</v>
      </c>
      <c r="K55" s="65">
        <v>2</v>
      </c>
      <c r="L55" s="65">
        <v>-171</v>
      </c>
      <c r="M55" s="65">
        <v>-399</v>
      </c>
      <c r="N55" s="65">
        <v>-160</v>
      </c>
      <c r="O55" s="65">
        <v>45996</v>
      </c>
      <c r="Q55" s="65"/>
    </row>
    <row r="56" spans="1:17" ht="15.5" x14ac:dyDescent="0.35">
      <c r="A56" s="65" t="s">
        <v>63</v>
      </c>
      <c r="B56" s="65">
        <v>36875</v>
      </c>
      <c r="C56" s="65">
        <v>-5839</v>
      </c>
      <c r="D56" s="65">
        <v>10695</v>
      </c>
      <c r="E56" s="65">
        <v>0</v>
      </c>
      <c r="F56" s="65">
        <v>476</v>
      </c>
      <c r="G56" s="65">
        <v>-2890</v>
      </c>
      <c r="H56" s="65">
        <v>0</v>
      </c>
      <c r="I56" s="65">
        <v>291</v>
      </c>
      <c r="J56" s="65">
        <v>-1</v>
      </c>
      <c r="K56" s="65">
        <v>-1</v>
      </c>
      <c r="L56" s="65">
        <v>70</v>
      </c>
      <c r="M56" s="65">
        <v>-1095</v>
      </c>
      <c r="N56" s="65">
        <v>818</v>
      </c>
      <c r="O56" s="65">
        <v>39399</v>
      </c>
      <c r="Q56" s="65"/>
    </row>
    <row r="57" spans="1:17" ht="15.5" x14ac:dyDescent="0.35">
      <c r="A57" s="65" t="s">
        <v>64</v>
      </c>
      <c r="B57" s="65">
        <v>55828</v>
      </c>
      <c r="C57" s="65">
        <v>-14168</v>
      </c>
      <c r="D57" s="65">
        <v>10346</v>
      </c>
      <c r="E57" s="65">
        <v>0</v>
      </c>
      <c r="F57" s="65">
        <v>628</v>
      </c>
      <c r="G57" s="65">
        <v>-6886</v>
      </c>
      <c r="H57" s="65">
        <v>0</v>
      </c>
      <c r="I57" s="65">
        <v>316</v>
      </c>
      <c r="J57" s="65">
        <v>1</v>
      </c>
      <c r="K57" s="65">
        <v>7</v>
      </c>
      <c r="L57" s="65">
        <v>-257</v>
      </c>
      <c r="M57" s="65">
        <v>-305</v>
      </c>
      <c r="N57" s="65">
        <v>162</v>
      </c>
      <c r="O57" s="65">
        <v>45672</v>
      </c>
      <c r="Q57" s="65"/>
    </row>
    <row r="58" spans="1:17" ht="15.5" x14ac:dyDescent="0.35">
      <c r="A58" s="65" t="s">
        <v>65</v>
      </c>
      <c r="B58" s="65">
        <v>334494</v>
      </c>
      <c r="C58" s="65">
        <v>-35096</v>
      </c>
      <c r="D58" s="65">
        <v>-3941</v>
      </c>
      <c r="E58" s="65">
        <v>0</v>
      </c>
      <c r="F58" s="65">
        <v>-1910</v>
      </c>
      <c r="G58" s="65">
        <v>5583</v>
      </c>
      <c r="H58" s="65">
        <v>0</v>
      </c>
      <c r="I58" s="65">
        <v>-600</v>
      </c>
      <c r="J58" s="65">
        <v>1</v>
      </c>
      <c r="K58" s="65">
        <v>-435</v>
      </c>
      <c r="L58" s="65">
        <v>-722</v>
      </c>
      <c r="M58" s="65">
        <v>4501</v>
      </c>
      <c r="N58" s="65">
        <v>1783</v>
      </c>
      <c r="O58" s="65">
        <v>303658</v>
      </c>
      <c r="Q58" s="65"/>
    </row>
    <row r="59" spans="1:17" ht="15.5" x14ac:dyDescent="0.35">
      <c r="A59" s="65" t="s">
        <v>66</v>
      </c>
      <c r="B59" s="65">
        <v>129180</v>
      </c>
      <c r="C59" s="65">
        <v>-8071</v>
      </c>
      <c r="D59" s="65">
        <v>34684</v>
      </c>
      <c r="E59" s="65">
        <v>0</v>
      </c>
      <c r="F59" s="65">
        <v>-1314</v>
      </c>
      <c r="G59" s="65">
        <v>-2880</v>
      </c>
      <c r="H59" s="65">
        <v>-18675</v>
      </c>
      <c r="I59" s="65">
        <v>418</v>
      </c>
      <c r="J59" s="65">
        <v>0</v>
      </c>
      <c r="K59" s="65">
        <v>398</v>
      </c>
      <c r="L59" s="65">
        <v>-340</v>
      </c>
      <c r="M59" s="65">
        <v>-4730</v>
      </c>
      <c r="N59" s="65">
        <v>-1476</v>
      </c>
      <c r="O59" s="65">
        <v>127194</v>
      </c>
      <c r="Q59" s="65"/>
    </row>
    <row r="60" spans="1:17" ht="15.5" x14ac:dyDescent="0.35">
      <c r="A60" s="65" t="s">
        <v>67</v>
      </c>
      <c r="B60" s="65">
        <v>111238</v>
      </c>
      <c r="C60" s="65">
        <v>23507</v>
      </c>
      <c r="D60" s="65">
        <v>57274</v>
      </c>
      <c r="E60" s="65">
        <v>0</v>
      </c>
      <c r="F60" s="65">
        <v>-163</v>
      </c>
      <c r="G60" s="65">
        <v>-4114</v>
      </c>
      <c r="H60" s="65">
        <v>0</v>
      </c>
      <c r="I60" s="65">
        <v>55</v>
      </c>
      <c r="J60" s="65">
        <v>4</v>
      </c>
      <c r="K60" s="65">
        <v>38</v>
      </c>
      <c r="L60" s="65">
        <v>-33</v>
      </c>
      <c r="M60" s="65">
        <v>-376</v>
      </c>
      <c r="N60" s="65">
        <v>-388</v>
      </c>
      <c r="O60" s="65">
        <v>187042</v>
      </c>
      <c r="Q60" s="65"/>
    </row>
    <row r="61" spans="1:17" ht="15.5" x14ac:dyDescent="0.35">
      <c r="A61" s="65" t="s">
        <v>68</v>
      </c>
      <c r="B61" s="65">
        <v>158776</v>
      </c>
      <c r="C61" s="65">
        <v>16510</v>
      </c>
      <c r="D61" s="65">
        <v>21822</v>
      </c>
      <c r="E61" s="65">
        <v>0</v>
      </c>
      <c r="F61" s="65">
        <v>-881</v>
      </c>
      <c r="G61" s="65">
        <v>-1612</v>
      </c>
      <c r="H61" s="65">
        <v>0</v>
      </c>
      <c r="I61" s="65">
        <v>768</v>
      </c>
      <c r="J61" s="65">
        <v>1</v>
      </c>
      <c r="K61" s="65">
        <v>-3</v>
      </c>
      <c r="L61" s="65">
        <v>310</v>
      </c>
      <c r="M61" s="65">
        <v>197</v>
      </c>
      <c r="N61" s="65">
        <v>-320</v>
      </c>
      <c r="O61" s="65">
        <v>195568</v>
      </c>
      <c r="Q61" s="65"/>
    </row>
    <row r="62" spans="1:17" ht="15.5" x14ac:dyDescent="0.35">
      <c r="A62" s="65" t="s">
        <v>69</v>
      </c>
      <c r="B62" s="65">
        <v>180486</v>
      </c>
      <c r="C62" s="65">
        <v>11389</v>
      </c>
      <c r="D62" s="65">
        <v>6740</v>
      </c>
      <c r="E62" s="65">
        <v>0</v>
      </c>
      <c r="F62" s="65">
        <v>-3955</v>
      </c>
      <c r="G62" s="65">
        <v>-8224</v>
      </c>
      <c r="H62" s="65">
        <v>0</v>
      </c>
      <c r="I62" s="65">
        <v>966</v>
      </c>
      <c r="J62" s="65">
        <v>0</v>
      </c>
      <c r="K62" s="65">
        <v>0</v>
      </c>
      <c r="L62" s="65">
        <v>-54</v>
      </c>
      <c r="M62" s="65">
        <v>146</v>
      </c>
      <c r="N62" s="65">
        <v>-284</v>
      </c>
      <c r="O62" s="65">
        <v>187210</v>
      </c>
      <c r="Q62" s="65"/>
    </row>
    <row r="63" spans="1:17" ht="15.5" x14ac:dyDescent="0.35">
      <c r="A63" s="65" t="s">
        <v>70</v>
      </c>
      <c r="B63" s="65">
        <v>135881</v>
      </c>
      <c r="C63" s="65">
        <v>6595</v>
      </c>
      <c r="D63" s="65">
        <v>16958</v>
      </c>
      <c r="E63" s="65">
        <v>0</v>
      </c>
      <c r="F63" s="65">
        <v>-1822</v>
      </c>
      <c r="G63" s="65">
        <v>-14004</v>
      </c>
      <c r="H63" s="65">
        <v>0</v>
      </c>
      <c r="I63" s="65">
        <v>768</v>
      </c>
      <c r="J63" s="65">
        <v>0</v>
      </c>
      <c r="K63" s="65">
        <v>3</v>
      </c>
      <c r="L63" s="65">
        <v>-296</v>
      </c>
      <c r="M63" s="65">
        <v>119</v>
      </c>
      <c r="N63" s="65">
        <v>-41</v>
      </c>
      <c r="O63" s="65">
        <v>144161</v>
      </c>
      <c r="Q63" s="65"/>
    </row>
    <row r="64" spans="1:17" ht="39.4" customHeight="1" x14ac:dyDescent="0.35">
      <c r="A64" s="65" t="s">
        <v>414</v>
      </c>
      <c r="B64" s="65">
        <v>8957</v>
      </c>
      <c r="C64" s="65">
        <v>95</v>
      </c>
      <c r="D64" s="65">
        <v>477</v>
      </c>
      <c r="E64" s="65">
        <v>0</v>
      </c>
      <c r="F64" s="65">
        <v>0</v>
      </c>
      <c r="G64" s="65">
        <v>0</v>
      </c>
      <c r="H64" s="65">
        <v>0</v>
      </c>
      <c r="I64" s="65">
        <v>0</v>
      </c>
      <c r="J64" s="65">
        <v>0</v>
      </c>
      <c r="K64" s="65">
        <v>0</v>
      </c>
      <c r="L64" s="65">
        <v>0</v>
      </c>
      <c r="M64" s="65">
        <v>0</v>
      </c>
      <c r="N64" s="65">
        <v>2508</v>
      </c>
      <c r="O64" s="65">
        <v>12664</v>
      </c>
      <c r="Q64" s="65"/>
    </row>
    <row r="65" spans="1:17" ht="15.5" x14ac:dyDescent="0.35">
      <c r="A65" s="65" t="s">
        <v>415</v>
      </c>
      <c r="B65" s="65">
        <v>1680</v>
      </c>
      <c r="C65" s="65">
        <v>-174</v>
      </c>
      <c r="D65" s="65">
        <v>212</v>
      </c>
      <c r="E65" s="65">
        <v>0</v>
      </c>
      <c r="F65" s="65">
        <v>0</v>
      </c>
      <c r="G65" s="65">
        <v>0</v>
      </c>
      <c r="H65" s="65">
        <v>0</v>
      </c>
      <c r="I65" s="65">
        <v>0</v>
      </c>
      <c r="J65" s="65">
        <v>0</v>
      </c>
      <c r="K65" s="65">
        <v>0</v>
      </c>
      <c r="L65" s="65">
        <v>0</v>
      </c>
      <c r="M65" s="65">
        <v>0</v>
      </c>
      <c r="N65" s="65">
        <v>-493</v>
      </c>
      <c r="O65" s="65">
        <v>1843</v>
      </c>
      <c r="Q65" s="65"/>
    </row>
    <row r="66" spans="1:17" ht="15.5" x14ac:dyDescent="0.35">
      <c r="A66" s="65" t="s">
        <v>416</v>
      </c>
      <c r="B66" s="65">
        <v>-1129</v>
      </c>
      <c r="C66" s="65">
        <v>-6</v>
      </c>
      <c r="D66" s="65">
        <v>696</v>
      </c>
      <c r="E66" s="65">
        <v>0</v>
      </c>
      <c r="F66" s="65">
        <v>0</v>
      </c>
      <c r="G66" s="65">
        <v>0</v>
      </c>
      <c r="H66" s="65">
        <v>0</v>
      </c>
      <c r="I66" s="65">
        <v>0</v>
      </c>
      <c r="J66" s="65">
        <v>0</v>
      </c>
      <c r="K66" s="65">
        <v>0</v>
      </c>
      <c r="L66" s="65">
        <v>0</v>
      </c>
      <c r="M66" s="65">
        <v>0</v>
      </c>
      <c r="N66" s="65">
        <v>1146</v>
      </c>
      <c r="O66" s="65">
        <v>1330</v>
      </c>
      <c r="Q66" s="65"/>
    </row>
    <row r="67" spans="1:17" ht="15.5" x14ac:dyDescent="0.35">
      <c r="A67" s="65" t="s">
        <v>417</v>
      </c>
      <c r="B67" s="65">
        <v>-5965</v>
      </c>
      <c r="C67" s="65">
        <v>-243</v>
      </c>
      <c r="D67" s="65">
        <v>445</v>
      </c>
      <c r="E67" s="65">
        <v>0</v>
      </c>
      <c r="F67" s="65">
        <v>0</v>
      </c>
      <c r="G67" s="65">
        <v>0</v>
      </c>
      <c r="H67" s="65">
        <v>0</v>
      </c>
      <c r="I67" s="65">
        <v>0</v>
      </c>
      <c r="J67" s="65">
        <v>0</v>
      </c>
      <c r="K67" s="65">
        <v>0</v>
      </c>
      <c r="L67" s="65">
        <v>0</v>
      </c>
      <c r="M67" s="65">
        <v>0</v>
      </c>
      <c r="N67" s="65">
        <v>-205</v>
      </c>
      <c r="O67" s="65">
        <v>-5310</v>
      </c>
      <c r="Q67" s="65"/>
    </row>
    <row r="68" spans="1:17" ht="15.5" x14ac:dyDescent="0.35">
      <c r="A68" s="65" t="s">
        <v>418</v>
      </c>
      <c r="B68" s="65">
        <v>6513</v>
      </c>
      <c r="C68" s="65">
        <v>-145</v>
      </c>
      <c r="D68" s="65">
        <v>622</v>
      </c>
      <c r="E68" s="65">
        <v>0</v>
      </c>
      <c r="F68" s="65">
        <v>0</v>
      </c>
      <c r="G68" s="65">
        <v>0</v>
      </c>
      <c r="H68" s="65">
        <v>0</v>
      </c>
      <c r="I68" s="65">
        <v>0</v>
      </c>
      <c r="J68" s="65">
        <v>0</v>
      </c>
      <c r="K68" s="65">
        <v>0</v>
      </c>
      <c r="L68" s="65">
        <v>0</v>
      </c>
      <c r="M68" s="65">
        <v>0</v>
      </c>
      <c r="N68" s="65">
        <v>425</v>
      </c>
      <c r="O68" s="65">
        <v>7940</v>
      </c>
      <c r="Q68" s="65"/>
    </row>
    <row r="69" spans="1:17" ht="15.5" x14ac:dyDescent="0.35">
      <c r="A69" s="65" t="s">
        <v>419</v>
      </c>
      <c r="B69" s="65">
        <v>-1459</v>
      </c>
      <c r="C69" s="65">
        <v>-7</v>
      </c>
      <c r="D69" s="65">
        <v>-1</v>
      </c>
      <c r="E69" s="65">
        <v>0</v>
      </c>
      <c r="F69" s="65">
        <v>0</v>
      </c>
      <c r="G69" s="65">
        <v>0</v>
      </c>
      <c r="H69" s="65">
        <v>0</v>
      </c>
      <c r="I69" s="65">
        <v>0</v>
      </c>
      <c r="J69" s="65">
        <v>0</v>
      </c>
      <c r="K69" s="65">
        <v>0</v>
      </c>
      <c r="L69" s="65">
        <v>0</v>
      </c>
      <c r="M69" s="65">
        <v>0</v>
      </c>
      <c r="N69" s="65">
        <v>788</v>
      </c>
      <c r="O69" s="65">
        <v>-151</v>
      </c>
      <c r="Q69" s="65"/>
    </row>
    <row r="70" spans="1:17" ht="15.5" x14ac:dyDescent="0.35">
      <c r="A70" s="65" t="s">
        <v>420</v>
      </c>
      <c r="B70" s="65">
        <v>-3942</v>
      </c>
      <c r="C70" s="65">
        <v>-19</v>
      </c>
      <c r="D70" s="65">
        <v>1168</v>
      </c>
      <c r="E70" s="65">
        <v>0</v>
      </c>
      <c r="F70" s="65">
        <v>0</v>
      </c>
      <c r="G70" s="65">
        <v>0</v>
      </c>
      <c r="H70" s="65">
        <v>0</v>
      </c>
      <c r="I70" s="65">
        <v>0</v>
      </c>
      <c r="J70" s="65">
        <v>0</v>
      </c>
      <c r="K70" s="65">
        <v>0</v>
      </c>
      <c r="L70" s="65">
        <v>0</v>
      </c>
      <c r="M70" s="65">
        <v>0</v>
      </c>
      <c r="N70" s="65">
        <v>243</v>
      </c>
      <c r="O70" s="65">
        <v>-2024</v>
      </c>
      <c r="Q70" s="65"/>
    </row>
    <row r="71" spans="1:17" ht="15.5" x14ac:dyDescent="0.35">
      <c r="A71" s="65" t="s">
        <v>421</v>
      </c>
      <c r="B71" s="65">
        <v>-5657</v>
      </c>
      <c r="C71" s="65">
        <v>-118</v>
      </c>
      <c r="D71" s="65">
        <v>148</v>
      </c>
      <c r="E71" s="65">
        <v>0</v>
      </c>
      <c r="F71" s="65">
        <v>0</v>
      </c>
      <c r="G71" s="65">
        <v>0</v>
      </c>
      <c r="H71" s="65">
        <v>0</v>
      </c>
      <c r="I71" s="65">
        <v>0</v>
      </c>
      <c r="J71" s="65">
        <v>0</v>
      </c>
      <c r="K71" s="65">
        <v>0</v>
      </c>
      <c r="L71" s="65">
        <v>0</v>
      </c>
      <c r="M71" s="65">
        <v>0</v>
      </c>
      <c r="N71" s="65">
        <v>3710</v>
      </c>
      <c r="O71" s="65">
        <v>-1608</v>
      </c>
      <c r="Q71" s="65"/>
    </row>
    <row r="72" spans="1:17" ht="15.5" x14ac:dyDescent="0.35">
      <c r="A72" s="65" t="s">
        <v>422</v>
      </c>
      <c r="B72" s="65">
        <v>4834</v>
      </c>
      <c r="C72" s="65">
        <v>-808</v>
      </c>
      <c r="D72" s="65">
        <v>578</v>
      </c>
      <c r="E72" s="65">
        <v>0</v>
      </c>
      <c r="F72" s="65">
        <v>0</v>
      </c>
      <c r="G72" s="65">
        <v>0</v>
      </c>
      <c r="H72" s="65">
        <v>0</v>
      </c>
      <c r="I72" s="65">
        <v>0</v>
      </c>
      <c r="J72" s="65">
        <v>0</v>
      </c>
      <c r="K72" s="65">
        <v>0</v>
      </c>
      <c r="L72" s="65">
        <v>0</v>
      </c>
      <c r="M72" s="65">
        <v>0</v>
      </c>
      <c r="N72" s="65">
        <v>-190</v>
      </c>
      <c r="O72" s="65">
        <v>4351</v>
      </c>
      <c r="Q72" s="65"/>
    </row>
    <row r="73" spans="1:17" ht="15.5" x14ac:dyDescent="0.35">
      <c r="A73" s="65" t="s">
        <v>423</v>
      </c>
      <c r="B73" s="65">
        <v>-2177</v>
      </c>
      <c r="C73" s="65">
        <v>-174</v>
      </c>
      <c r="D73" s="65">
        <v>-431</v>
      </c>
      <c r="E73" s="65">
        <v>0</v>
      </c>
      <c r="F73" s="65">
        <v>0</v>
      </c>
      <c r="G73" s="65">
        <v>0</v>
      </c>
      <c r="H73" s="65">
        <v>0</v>
      </c>
      <c r="I73" s="65">
        <v>0</v>
      </c>
      <c r="J73" s="65">
        <v>0</v>
      </c>
      <c r="K73" s="65">
        <v>0</v>
      </c>
      <c r="L73" s="65">
        <v>0</v>
      </c>
      <c r="M73" s="65">
        <v>0</v>
      </c>
      <c r="N73" s="65">
        <v>-1216</v>
      </c>
      <c r="O73" s="65">
        <v>-4060</v>
      </c>
      <c r="Q73" s="65"/>
    </row>
    <row r="74" spans="1:17" ht="15.5" x14ac:dyDescent="0.35">
      <c r="A74" s="65" t="s">
        <v>424</v>
      </c>
      <c r="B74" s="65">
        <v>2609</v>
      </c>
      <c r="C74" s="65">
        <v>-597</v>
      </c>
      <c r="D74" s="65">
        <v>711</v>
      </c>
      <c r="E74" s="65">
        <v>0</v>
      </c>
      <c r="F74" s="65">
        <v>0</v>
      </c>
      <c r="G74" s="65">
        <v>0</v>
      </c>
      <c r="H74" s="65">
        <v>0</v>
      </c>
      <c r="I74" s="65">
        <v>0</v>
      </c>
      <c r="J74" s="65">
        <v>0</v>
      </c>
      <c r="K74" s="65">
        <v>0</v>
      </c>
      <c r="L74" s="65">
        <v>0</v>
      </c>
      <c r="M74" s="65">
        <v>0</v>
      </c>
      <c r="N74" s="65">
        <v>4012</v>
      </c>
      <c r="O74" s="65">
        <v>6673</v>
      </c>
      <c r="Q74" s="65"/>
    </row>
    <row r="75" spans="1:17" ht="15.5" x14ac:dyDescent="0.35">
      <c r="A75" s="65" t="s">
        <v>425</v>
      </c>
      <c r="B75" s="65">
        <v>-14403</v>
      </c>
      <c r="C75" s="65">
        <v>-454</v>
      </c>
      <c r="D75" s="65">
        <v>-41</v>
      </c>
      <c r="E75" s="65">
        <v>0</v>
      </c>
      <c r="F75" s="65">
        <v>0</v>
      </c>
      <c r="G75" s="65">
        <v>0</v>
      </c>
      <c r="H75" s="65">
        <v>0</v>
      </c>
      <c r="I75" s="65">
        <v>0</v>
      </c>
      <c r="J75" s="65">
        <v>0</v>
      </c>
      <c r="K75" s="65">
        <v>0</v>
      </c>
      <c r="L75" s="65">
        <v>0</v>
      </c>
      <c r="M75" s="65">
        <v>0</v>
      </c>
      <c r="N75" s="65">
        <v>-2126</v>
      </c>
      <c r="O75" s="65">
        <v>-16910</v>
      </c>
      <c r="Q75" s="65"/>
    </row>
    <row r="76" spans="1:17" ht="15.5" x14ac:dyDescent="0.35">
      <c r="A76" s="65" t="s">
        <v>426</v>
      </c>
      <c r="B76" s="65">
        <v>-11262</v>
      </c>
      <c r="C76" s="65">
        <v>92</v>
      </c>
      <c r="D76" s="65">
        <v>562</v>
      </c>
      <c r="E76" s="65">
        <v>0</v>
      </c>
      <c r="F76" s="65">
        <v>231</v>
      </c>
      <c r="G76" s="65">
        <v>-1136</v>
      </c>
      <c r="H76" s="65">
        <v>0</v>
      </c>
      <c r="I76" s="65">
        <v>0</v>
      </c>
      <c r="J76" s="65">
        <v>0</v>
      </c>
      <c r="K76" s="65">
        <v>0</v>
      </c>
      <c r="L76" s="65">
        <v>0</v>
      </c>
      <c r="M76" s="65">
        <v>0</v>
      </c>
      <c r="N76" s="65">
        <v>1040</v>
      </c>
      <c r="O76" s="65">
        <v>-10473</v>
      </c>
      <c r="Q76" s="65"/>
    </row>
    <row r="77" spans="1:17" ht="15.5" x14ac:dyDescent="0.35">
      <c r="A77" s="65" t="s">
        <v>427</v>
      </c>
      <c r="B77" s="65">
        <v>-16215</v>
      </c>
      <c r="C77" s="65">
        <v>150</v>
      </c>
      <c r="D77" s="65">
        <v>40</v>
      </c>
      <c r="E77" s="65">
        <v>0</v>
      </c>
      <c r="F77" s="65">
        <v>293</v>
      </c>
      <c r="G77" s="65">
        <v>238</v>
      </c>
      <c r="H77" s="65">
        <v>0</v>
      </c>
      <c r="I77" s="65">
        <v>0</v>
      </c>
      <c r="J77" s="65">
        <v>0</v>
      </c>
      <c r="K77" s="65">
        <v>0</v>
      </c>
      <c r="L77" s="65">
        <v>0</v>
      </c>
      <c r="M77" s="65">
        <v>0</v>
      </c>
      <c r="N77" s="65">
        <v>298</v>
      </c>
      <c r="O77" s="65">
        <v>-15196</v>
      </c>
      <c r="Q77" s="65"/>
    </row>
    <row r="78" spans="1:17" ht="15.5" x14ac:dyDescent="0.35">
      <c r="A78" s="65" t="s">
        <v>428</v>
      </c>
      <c r="B78" s="65">
        <v>4304</v>
      </c>
      <c r="C78" s="65">
        <v>-137</v>
      </c>
      <c r="D78" s="65">
        <v>1443</v>
      </c>
      <c r="E78" s="65">
        <v>0</v>
      </c>
      <c r="F78" s="65">
        <v>183</v>
      </c>
      <c r="G78" s="65">
        <v>-355</v>
      </c>
      <c r="H78" s="65">
        <v>0</v>
      </c>
      <c r="I78" s="65">
        <v>0</v>
      </c>
      <c r="J78" s="65">
        <v>0</v>
      </c>
      <c r="K78" s="65">
        <v>0</v>
      </c>
      <c r="L78" s="65">
        <v>0</v>
      </c>
      <c r="M78" s="65">
        <v>0</v>
      </c>
      <c r="N78" s="65">
        <v>1187</v>
      </c>
      <c r="O78" s="65">
        <v>6625</v>
      </c>
      <c r="Q78" s="65"/>
    </row>
    <row r="79" spans="1:17" ht="15.5" x14ac:dyDescent="0.35">
      <c r="A79" s="65" t="s">
        <v>429</v>
      </c>
      <c r="B79" s="65">
        <v>-12396</v>
      </c>
      <c r="C79" s="65">
        <v>164</v>
      </c>
      <c r="D79" s="65">
        <v>165</v>
      </c>
      <c r="E79" s="65">
        <v>0</v>
      </c>
      <c r="F79" s="65">
        <v>687</v>
      </c>
      <c r="G79" s="65">
        <v>-386</v>
      </c>
      <c r="H79" s="65">
        <v>0</v>
      </c>
      <c r="I79" s="65">
        <v>0</v>
      </c>
      <c r="J79" s="65">
        <v>0</v>
      </c>
      <c r="K79" s="65">
        <v>0</v>
      </c>
      <c r="L79" s="65">
        <v>0</v>
      </c>
      <c r="M79" s="65">
        <v>0</v>
      </c>
      <c r="N79" s="65">
        <v>19</v>
      </c>
      <c r="O79" s="65">
        <v>-11747</v>
      </c>
      <c r="Q79" s="65"/>
    </row>
    <row r="80" spans="1:17" ht="15.5" x14ac:dyDescent="0.35">
      <c r="A80" s="65" t="s">
        <v>430</v>
      </c>
      <c r="B80" s="65">
        <v>6257</v>
      </c>
      <c r="C80" s="65">
        <v>44</v>
      </c>
      <c r="D80" s="65">
        <v>467</v>
      </c>
      <c r="E80" s="65">
        <v>0</v>
      </c>
      <c r="F80" s="65">
        <v>360</v>
      </c>
      <c r="G80" s="65">
        <v>-149</v>
      </c>
      <c r="H80" s="65">
        <v>0</v>
      </c>
      <c r="I80" s="65">
        <v>0</v>
      </c>
      <c r="J80" s="65">
        <v>0</v>
      </c>
      <c r="K80" s="65">
        <v>0</v>
      </c>
      <c r="L80" s="65">
        <v>0</v>
      </c>
      <c r="M80" s="65">
        <v>0</v>
      </c>
      <c r="N80" s="65">
        <v>1142</v>
      </c>
      <c r="O80" s="65">
        <v>8121</v>
      </c>
      <c r="Q80" s="65"/>
    </row>
    <row r="81" spans="1:17" ht="15.5" x14ac:dyDescent="0.35">
      <c r="A81" s="65" t="s">
        <v>431</v>
      </c>
      <c r="B81" s="65">
        <v>-5474</v>
      </c>
      <c r="C81" s="65">
        <v>-35</v>
      </c>
      <c r="D81" s="65">
        <v>-1380</v>
      </c>
      <c r="E81" s="65">
        <v>0</v>
      </c>
      <c r="F81" s="65">
        <v>407</v>
      </c>
      <c r="G81" s="65">
        <v>-7</v>
      </c>
      <c r="H81" s="65">
        <v>0</v>
      </c>
      <c r="I81" s="65">
        <v>0</v>
      </c>
      <c r="J81" s="65">
        <v>0</v>
      </c>
      <c r="K81" s="65">
        <v>0</v>
      </c>
      <c r="L81" s="65">
        <v>0</v>
      </c>
      <c r="M81" s="65">
        <v>0</v>
      </c>
      <c r="N81" s="65">
        <v>891</v>
      </c>
      <c r="O81" s="65">
        <v>-5598</v>
      </c>
      <c r="Q81" s="65"/>
    </row>
    <row r="82" spans="1:17" ht="15.5" x14ac:dyDescent="0.35">
      <c r="A82" s="65" t="s">
        <v>432</v>
      </c>
      <c r="B82" s="65">
        <v>8906</v>
      </c>
      <c r="C82" s="65">
        <v>-146</v>
      </c>
      <c r="D82" s="65">
        <v>802</v>
      </c>
      <c r="E82" s="65">
        <v>0</v>
      </c>
      <c r="F82" s="65">
        <v>416</v>
      </c>
      <c r="G82" s="65">
        <v>219</v>
      </c>
      <c r="H82" s="65">
        <v>0</v>
      </c>
      <c r="I82" s="65">
        <v>0</v>
      </c>
      <c r="J82" s="65">
        <v>0</v>
      </c>
      <c r="K82" s="65">
        <v>0</v>
      </c>
      <c r="L82" s="65">
        <v>0</v>
      </c>
      <c r="M82" s="65">
        <v>0</v>
      </c>
      <c r="N82" s="65">
        <v>273</v>
      </c>
      <c r="O82" s="65">
        <v>10470</v>
      </c>
      <c r="Q82" s="65"/>
    </row>
    <row r="83" spans="1:17" ht="15.5" x14ac:dyDescent="0.35">
      <c r="A83" s="65" t="s">
        <v>433</v>
      </c>
      <c r="B83" s="65">
        <v>-6918</v>
      </c>
      <c r="C83" s="65">
        <v>-238</v>
      </c>
      <c r="D83" s="65">
        <v>78</v>
      </c>
      <c r="E83" s="65">
        <v>0</v>
      </c>
      <c r="F83" s="65">
        <v>742</v>
      </c>
      <c r="G83" s="65">
        <v>-376</v>
      </c>
      <c r="H83" s="65">
        <v>0</v>
      </c>
      <c r="I83" s="65">
        <v>0</v>
      </c>
      <c r="J83" s="65">
        <v>0</v>
      </c>
      <c r="K83" s="65">
        <v>0</v>
      </c>
      <c r="L83" s="65">
        <v>0</v>
      </c>
      <c r="M83" s="65">
        <v>0</v>
      </c>
      <c r="N83" s="65">
        <v>815</v>
      </c>
      <c r="O83" s="65">
        <v>-5897</v>
      </c>
      <c r="Q83" s="65"/>
    </row>
    <row r="84" spans="1:17" ht="15.5" x14ac:dyDescent="0.35">
      <c r="A84" s="65" t="s">
        <v>434</v>
      </c>
      <c r="B84" s="65">
        <v>7404</v>
      </c>
      <c r="C84" s="65">
        <v>62</v>
      </c>
      <c r="D84" s="65">
        <v>413</v>
      </c>
      <c r="E84" s="65">
        <v>0</v>
      </c>
      <c r="F84" s="65">
        <v>577</v>
      </c>
      <c r="G84" s="65">
        <v>93</v>
      </c>
      <c r="H84" s="65">
        <v>0</v>
      </c>
      <c r="I84" s="65">
        <v>0</v>
      </c>
      <c r="J84" s="65">
        <v>0</v>
      </c>
      <c r="K84" s="65">
        <v>0</v>
      </c>
      <c r="L84" s="65">
        <v>0</v>
      </c>
      <c r="M84" s="65">
        <v>0</v>
      </c>
      <c r="N84" s="65">
        <v>215</v>
      </c>
      <c r="O84" s="65">
        <v>8764</v>
      </c>
      <c r="Q84" s="65"/>
    </row>
    <row r="85" spans="1:17" ht="15.5" x14ac:dyDescent="0.35">
      <c r="A85" s="65" t="s">
        <v>435</v>
      </c>
      <c r="B85" s="65">
        <v>2079</v>
      </c>
      <c r="C85" s="65">
        <v>-2</v>
      </c>
      <c r="D85" s="65">
        <v>-425</v>
      </c>
      <c r="E85" s="65">
        <v>0</v>
      </c>
      <c r="F85" s="65">
        <v>1817</v>
      </c>
      <c r="G85" s="65">
        <v>274</v>
      </c>
      <c r="H85" s="65">
        <v>0</v>
      </c>
      <c r="I85" s="65">
        <v>0</v>
      </c>
      <c r="J85" s="65">
        <v>0</v>
      </c>
      <c r="K85" s="65">
        <v>0</v>
      </c>
      <c r="L85" s="65">
        <v>0</v>
      </c>
      <c r="M85" s="65">
        <v>0</v>
      </c>
      <c r="N85" s="65">
        <v>648</v>
      </c>
      <c r="O85" s="65">
        <v>4391</v>
      </c>
      <c r="Q85" s="65"/>
    </row>
    <row r="86" spans="1:17" ht="15.5" x14ac:dyDescent="0.35">
      <c r="A86" s="65" t="s">
        <v>436</v>
      </c>
      <c r="B86" s="65">
        <v>14796</v>
      </c>
      <c r="C86" s="65">
        <v>-158</v>
      </c>
      <c r="D86" s="65">
        <v>1050</v>
      </c>
      <c r="E86" s="65">
        <v>0</v>
      </c>
      <c r="F86" s="65">
        <v>634</v>
      </c>
      <c r="G86" s="65">
        <v>-115</v>
      </c>
      <c r="H86" s="65">
        <v>0</v>
      </c>
      <c r="I86" s="65">
        <v>0</v>
      </c>
      <c r="J86" s="65">
        <v>0</v>
      </c>
      <c r="K86" s="65">
        <v>0</v>
      </c>
      <c r="L86" s="65">
        <v>0</v>
      </c>
      <c r="M86" s="65">
        <v>0</v>
      </c>
      <c r="N86" s="65">
        <v>39</v>
      </c>
      <c r="O86" s="65">
        <v>16246</v>
      </c>
      <c r="Q86" s="65"/>
    </row>
    <row r="87" spans="1:17" ht="15.5" x14ac:dyDescent="0.35">
      <c r="A87" s="65" t="s">
        <v>437</v>
      </c>
      <c r="B87" s="65">
        <v>-2528</v>
      </c>
      <c r="C87" s="65">
        <v>-174</v>
      </c>
      <c r="D87" s="65">
        <v>86</v>
      </c>
      <c r="E87" s="65">
        <v>0</v>
      </c>
      <c r="F87" s="65">
        <v>1052</v>
      </c>
      <c r="G87" s="65">
        <v>-307</v>
      </c>
      <c r="H87" s="65">
        <v>0</v>
      </c>
      <c r="I87" s="65">
        <v>0</v>
      </c>
      <c r="J87" s="65">
        <v>0</v>
      </c>
      <c r="K87" s="65">
        <v>0</v>
      </c>
      <c r="L87" s="65">
        <v>0</v>
      </c>
      <c r="M87" s="65">
        <v>0</v>
      </c>
      <c r="N87" s="65">
        <v>-1001</v>
      </c>
      <c r="O87" s="65">
        <v>-2872</v>
      </c>
      <c r="Q87" s="65"/>
    </row>
    <row r="88" spans="1:17" ht="15.5" x14ac:dyDescent="0.35">
      <c r="A88" s="65" t="s">
        <v>438</v>
      </c>
      <c r="B88" s="65">
        <v>17379</v>
      </c>
      <c r="C88" s="65">
        <v>-381</v>
      </c>
      <c r="D88" s="65">
        <v>-539</v>
      </c>
      <c r="E88" s="65">
        <v>0</v>
      </c>
      <c r="F88" s="65">
        <v>640</v>
      </c>
      <c r="G88" s="65">
        <v>251</v>
      </c>
      <c r="H88" s="65">
        <v>0</v>
      </c>
      <c r="I88" s="65">
        <v>0</v>
      </c>
      <c r="J88" s="65">
        <v>0</v>
      </c>
      <c r="K88" s="65">
        <v>0</v>
      </c>
      <c r="L88" s="65">
        <v>0</v>
      </c>
      <c r="M88" s="65">
        <v>0</v>
      </c>
      <c r="N88" s="65">
        <v>-1964</v>
      </c>
      <c r="O88" s="65">
        <v>15386</v>
      </c>
      <c r="Q88" s="65"/>
    </row>
    <row r="89" spans="1:17" ht="15.5" x14ac:dyDescent="0.35">
      <c r="A89" s="65" t="s">
        <v>439</v>
      </c>
      <c r="B89" s="65">
        <v>6359</v>
      </c>
      <c r="C89" s="65">
        <v>260</v>
      </c>
      <c r="D89" s="65">
        <v>210</v>
      </c>
      <c r="E89" s="65">
        <v>0</v>
      </c>
      <c r="F89" s="65">
        <v>459</v>
      </c>
      <c r="G89" s="65">
        <v>-314</v>
      </c>
      <c r="H89" s="65">
        <v>0</v>
      </c>
      <c r="I89" s="65">
        <v>0</v>
      </c>
      <c r="J89" s="65">
        <v>0</v>
      </c>
      <c r="K89" s="65">
        <v>0</v>
      </c>
      <c r="L89" s="65">
        <v>0</v>
      </c>
      <c r="M89" s="65">
        <v>0</v>
      </c>
      <c r="N89" s="65">
        <v>1638</v>
      </c>
      <c r="O89" s="65">
        <v>8612</v>
      </c>
      <c r="Q89" s="65"/>
    </row>
    <row r="90" spans="1:17" ht="15.5" x14ac:dyDescent="0.35">
      <c r="A90" s="65" t="s">
        <v>440</v>
      </c>
      <c r="B90" s="65">
        <v>16405</v>
      </c>
      <c r="C90" s="65">
        <v>423</v>
      </c>
      <c r="D90" s="65">
        <v>1204</v>
      </c>
      <c r="E90" s="65">
        <v>0</v>
      </c>
      <c r="F90" s="65">
        <v>1869</v>
      </c>
      <c r="G90" s="65">
        <v>537</v>
      </c>
      <c r="H90" s="65">
        <v>0</v>
      </c>
      <c r="I90" s="65">
        <v>0</v>
      </c>
      <c r="J90" s="65">
        <v>0</v>
      </c>
      <c r="K90" s="65">
        <v>0</v>
      </c>
      <c r="L90" s="65">
        <v>0</v>
      </c>
      <c r="M90" s="65">
        <v>0</v>
      </c>
      <c r="N90" s="65">
        <v>-421</v>
      </c>
      <c r="O90" s="65">
        <v>20017</v>
      </c>
      <c r="Q90" s="65"/>
    </row>
    <row r="91" spans="1:17" ht="15.5" x14ac:dyDescent="0.35">
      <c r="A91" s="65" t="s">
        <v>441</v>
      </c>
      <c r="B91" s="65">
        <v>-752</v>
      </c>
      <c r="C91" s="65">
        <v>-145</v>
      </c>
      <c r="D91" s="65">
        <v>43</v>
      </c>
      <c r="E91" s="65">
        <v>0</v>
      </c>
      <c r="F91" s="65">
        <v>904</v>
      </c>
      <c r="G91" s="65">
        <v>243</v>
      </c>
      <c r="H91" s="65">
        <v>0</v>
      </c>
      <c r="I91" s="65">
        <v>0</v>
      </c>
      <c r="J91" s="65">
        <v>0</v>
      </c>
      <c r="K91" s="65">
        <v>0</v>
      </c>
      <c r="L91" s="65">
        <v>0</v>
      </c>
      <c r="M91" s="65">
        <v>0</v>
      </c>
      <c r="N91" s="65">
        <v>-170</v>
      </c>
      <c r="O91" s="65">
        <v>123</v>
      </c>
      <c r="Q91" s="65"/>
    </row>
    <row r="92" spans="1:17" ht="15.5" x14ac:dyDescent="0.35">
      <c r="A92" s="65" t="s">
        <v>442</v>
      </c>
      <c r="B92" s="65">
        <v>13756</v>
      </c>
      <c r="C92" s="65">
        <v>86</v>
      </c>
      <c r="D92" s="65">
        <v>570</v>
      </c>
      <c r="E92" s="65">
        <v>0</v>
      </c>
      <c r="F92" s="65">
        <v>804</v>
      </c>
      <c r="G92" s="65">
        <v>280</v>
      </c>
      <c r="H92" s="65">
        <v>0</v>
      </c>
      <c r="I92" s="65">
        <v>0</v>
      </c>
      <c r="J92" s="65">
        <v>0</v>
      </c>
      <c r="K92" s="65">
        <v>0</v>
      </c>
      <c r="L92" s="65">
        <v>0</v>
      </c>
      <c r="M92" s="65">
        <v>0</v>
      </c>
      <c r="N92" s="65">
        <v>-86</v>
      </c>
      <c r="O92" s="65">
        <v>15410</v>
      </c>
      <c r="Q92" s="65"/>
    </row>
    <row r="93" spans="1:17" ht="15.5" x14ac:dyDescent="0.35">
      <c r="A93" s="65" t="s">
        <v>443</v>
      </c>
      <c r="B93" s="65">
        <v>7304</v>
      </c>
      <c r="C93" s="65">
        <v>-266</v>
      </c>
      <c r="D93" s="65">
        <v>226</v>
      </c>
      <c r="E93" s="65">
        <v>0</v>
      </c>
      <c r="F93" s="65">
        <v>1077</v>
      </c>
      <c r="G93" s="65">
        <v>-294</v>
      </c>
      <c r="H93" s="65">
        <v>0</v>
      </c>
      <c r="I93" s="65">
        <v>0</v>
      </c>
      <c r="J93" s="65">
        <v>0</v>
      </c>
      <c r="K93" s="65">
        <v>0</v>
      </c>
      <c r="L93" s="65">
        <v>0</v>
      </c>
      <c r="M93" s="65">
        <v>0</v>
      </c>
      <c r="N93" s="65">
        <v>32</v>
      </c>
      <c r="O93" s="65">
        <v>8079</v>
      </c>
      <c r="Q93" s="65"/>
    </row>
    <row r="94" spans="1:17" ht="15.5" x14ac:dyDescent="0.35">
      <c r="A94" s="65" t="s">
        <v>444</v>
      </c>
      <c r="B94" s="65">
        <v>22885</v>
      </c>
      <c r="C94" s="65">
        <v>-376</v>
      </c>
      <c r="D94" s="65">
        <v>783</v>
      </c>
      <c r="E94" s="65">
        <v>0</v>
      </c>
      <c r="F94" s="65">
        <v>645</v>
      </c>
      <c r="G94" s="65">
        <v>268</v>
      </c>
      <c r="H94" s="65">
        <v>0</v>
      </c>
      <c r="I94" s="65">
        <v>0</v>
      </c>
      <c r="J94" s="65">
        <v>0</v>
      </c>
      <c r="K94" s="65">
        <v>0</v>
      </c>
      <c r="L94" s="65">
        <v>0</v>
      </c>
      <c r="M94" s="65">
        <v>0</v>
      </c>
      <c r="N94" s="65">
        <v>-188</v>
      </c>
      <c r="O94" s="65">
        <v>24017</v>
      </c>
      <c r="Q94" s="65"/>
    </row>
    <row r="95" spans="1:17" ht="15.5" x14ac:dyDescent="0.35">
      <c r="A95" s="65" t="s">
        <v>445</v>
      </c>
      <c r="B95" s="65">
        <v>-5413</v>
      </c>
      <c r="C95" s="65">
        <v>-516</v>
      </c>
      <c r="D95" s="65">
        <v>500</v>
      </c>
      <c r="E95" s="65">
        <v>0</v>
      </c>
      <c r="F95" s="65">
        <v>1116</v>
      </c>
      <c r="G95" s="65">
        <v>92</v>
      </c>
      <c r="H95" s="65">
        <v>0</v>
      </c>
      <c r="I95" s="65">
        <v>0</v>
      </c>
      <c r="J95" s="65">
        <v>0</v>
      </c>
      <c r="K95" s="65">
        <v>0</v>
      </c>
      <c r="L95" s="65">
        <v>0</v>
      </c>
      <c r="M95" s="65">
        <v>0</v>
      </c>
      <c r="N95" s="65">
        <v>27</v>
      </c>
      <c r="O95" s="65">
        <v>-4194</v>
      </c>
      <c r="Q95" s="65"/>
    </row>
    <row r="96" spans="1:17" ht="15.5" x14ac:dyDescent="0.35">
      <c r="A96" s="65" t="s">
        <v>446</v>
      </c>
      <c r="B96" s="65">
        <v>19030</v>
      </c>
      <c r="C96" s="65">
        <v>-793</v>
      </c>
      <c r="D96" s="65">
        <v>844</v>
      </c>
      <c r="E96" s="65">
        <v>0</v>
      </c>
      <c r="F96" s="65">
        <v>207</v>
      </c>
      <c r="G96" s="65">
        <v>-534</v>
      </c>
      <c r="H96" s="65">
        <v>0</v>
      </c>
      <c r="I96" s="65">
        <v>-1327</v>
      </c>
      <c r="J96" s="65">
        <v>2</v>
      </c>
      <c r="K96" s="65">
        <v>3</v>
      </c>
      <c r="L96" s="65">
        <v>53</v>
      </c>
      <c r="M96" s="65">
        <v>-1</v>
      </c>
      <c r="N96" s="65">
        <v>-702</v>
      </c>
      <c r="O96" s="65">
        <v>16782</v>
      </c>
      <c r="Q96" s="65"/>
    </row>
    <row r="97" spans="1:17" ht="15.5" x14ac:dyDescent="0.35">
      <c r="A97" s="65" t="s">
        <v>447</v>
      </c>
      <c r="B97" s="65">
        <v>8065</v>
      </c>
      <c r="C97" s="65">
        <v>-275</v>
      </c>
      <c r="D97" s="65">
        <v>143</v>
      </c>
      <c r="E97" s="65">
        <v>0</v>
      </c>
      <c r="F97" s="65">
        <v>74</v>
      </c>
      <c r="G97" s="65">
        <v>-253</v>
      </c>
      <c r="H97" s="65">
        <v>0</v>
      </c>
      <c r="I97" s="65">
        <v>-58</v>
      </c>
      <c r="J97" s="65">
        <v>0</v>
      </c>
      <c r="K97" s="65">
        <v>1</v>
      </c>
      <c r="L97" s="65">
        <v>-14</v>
      </c>
      <c r="M97" s="65">
        <v>-4</v>
      </c>
      <c r="N97" s="65">
        <v>35</v>
      </c>
      <c r="O97" s="65">
        <v>7714</v>
      </c>
      <c r="Q97" s="65"/>
    </row>
    <row r="98" spans="1:17" ht="15.5" x14ac:dyDescent="0.35">
      <c r="A98" s="65" t="s">
        <v>448</v>
      </c>
      <c r="B98" s="65">
        <v>18740</v>
      </c>
      <c r="C98" s="65">
        <v>-469</v>
      </c>
      <c r="D98" s="65">
        <v>1318</v>
      </c>
      <c r="E98" s="65">
        <v>0</v>
      </c>
      <c r="F98" s="65">
        <v>79</v>
      </c>
      <c r="G98" s="65">
        <v>-467</v>
      </c>
      <c r="H98" s="65">
        <v>0</v>
      </c>
      <c r="I98" s="65">
        <v>98</v>
      </c>
      <c r="J98" s="65">
        <v>-1</v>
      </c>
      <c r="K98" s="65">
        <v>2</v>
      </c>
      <c r="L98" s="65">
        <v>13</v>
      </c>
      <c r="M98" s="65">
        <v>-5</v>
      </c>
      <c r="N98" s="65">
        <v>-100</v>
      </c>
      <c r="O98" s="65">
        <v>19208</v>
      </c>
      <c r="Q98" s="65"/>
    </row>
    <row r="99" spans="1:17" ht="15.5" x14ac:dyDescent="0.35">
      <c r="A99" s="65" t="s">
        <v>449</v>
      </c>
      <c r="B99" s="65">
        <v>-5022</v>
      </c>
      <c r="C99" s="65">
        <v>-773</v>
      </c>
      <c r="D99" s="65">
        <v>295</v>
      </c>
      <c r="E99" s="65">
        <v>0</v>
      </c>
      <c r="F99" s="65">
        <v>264</v>
      </c>
      <c r="G99" s="65">
        <v>-241</v>
      </c>
      <c r="H99" s="65">
        <v>0</v>
      </c>
      <c r="I99" s="65">
        <v>-128</v>
      </c>
      <c r="J99" s="65">
        <v>-2</v>
      </c>
      <c r="K99" s="65">
        <v>-2</v>
      </c>
      <c r="L99" s="65">
        <v>30</v>
      </c>
      <c r="M99" s="65">
        <v>-1653</v>
      </c>
      <c r="N99" s="65">
        <v>-20</v>
      </c>
      <c r="O99" s="65">
        <v>-7252</v>
      </c>
      <c r="Q99" s="65"/>
    </row>
    <row r="100" spans="1:17" ht="15.5" x14ac:dyDescent="0.35">
      <c r="A100" s="65" t="s">
        <v>450</v>
      </c>
      <c r="B100" s="65">
        <v>23261</v>
      </c>
      <c r="C100" s="65">
        <v>50</v>
      </c>
      <c r="D100" s="65">
        <v>628</v>
      </c>
      <c r="E100" s="65">
        <v>0</v>
      </c>
      <c r="F100" s="65">
        <v>652</v>
      </c>
      <c r="G100" s="65">
        <v>510</v>
      </c>
      <c r="H100" s="65">
        <v>0</v>
      </c>
      <c r="I100" s="65">
        <v>-181</v>
      </c>
      <c r="J100" s="65">
        <v>4</v>
      </c>
      <c r="K100" s="65">
        <v>-2</v>
      </c>
      <c r="L100" s="65">
        <v>-64</v>
      </c>
      <c r="M100" s="65">
        <v>-117</v>
      </c>
      <c r="N100" s="65">
        <v>-20</v>
      </c>
      <c r="O100" s="65">
        <v>24721</v>
      </c>
      <c r="Q100" s="65"/>
    </row>
    <row r="101" spans="1:17" ht="15.5" x14ac:dyDescent="0.35">
      <c r="A101" s="65" t="s">
        <v>451</v>
      </c>
      <c r="B101" s="65">
        <v>7236</v>
      </c>
      <c r="C101" s="65">
        <v>-127</v>
      </c>
      <c r="D101" s="65">
        <v>-2003</v>
      </c>
      <c r="E101" s="65">
        <v>0</v>
      </c>
      <c r="F101" s="65">
        <v>329</v>
      </c>
      <c r="G101" s="65">
        <v>168</v>
      </c>
      <c r="H101" s="65">
        <v>0</v>
      </c>
      <c r="I101" s="65">
        <v>-27</v>
      </c>
      <c r="J101" s="65">
        <v>-3</v>
      </c>
      <c r="K101" s="65">
        <v>-1</v>
      </c>
      <c r="L101" s="65">
        <v>22</v>
      </c>
      <c r="M101" s="65">
        <v>14</v>
      </c>
      <c r="N101" s="65">
        <v>-168</v>
      </c>
      <c r="O101" s="65">
        <v>5440</v>
      </c>
      <c r="Q101" s="65"/>
    </row>
    <row r="102" spans="1:17" ht="15.5" x14ac:dyDescent="0.35">
      <c r="A102" s="65" t="s">
        <v>452</v>
      </c>
      <c r="B102" s="65">
        <v>14137</v>
      </c>
      <c r="C102" s="65">
        <v>-370</v>
      </c>
      <c r="D102" s="65">
        <v>1568</v>
      </c>
      <c r="E102" s="65">
        <v>0</v>
      </c>
      <c r="F102" s="65">
        <v>337</v>
      </c>
      <c r="G102" s="65">
        <v>345</v>
      </c>
      <c r="H102" s="65">
        <v>0</v>
      </c>
      <c r="I102" s="65">
        <v>46</v>
      </c>
      <c r="J102" s="65">
        <v>-4</v>
      </c>
      <c r="K102" s="65">
        <v>-4</v>
      </c>
      <c r="L102" s="65">
        <v>3</v>
      </c>
      <c r="M102" s="65">
        <v>9</v>
      </c>
      <c r="N102" s="65">
        <v>65</v>
      </c>
      <c r="O102" s="65">
        <v>16132</v>
      </c>
      <c r="Q102" s="65"/>
    </row>
    <row r="103" spans="1:17" ht="15.5" x14ac:dyDescent="0.35">
      <c r="A103" s="65" t="s">
        <v>453</v>
      </c>
      <c r="B103" s="65">
        <v>-7565</v>
      </c>
      <c r="C103" s="65">
        <v>170</v>
      </c>
      <c r="D103" s="65">
        <v>1034</v>
      </c>
      <c r="E103" s="65">
        <v>-1806</v>
      </c>
      <c r="F103" s="65">
        <v>423</v>
      </c>
      <c r="G103" s="65">
        <v>-230</v>
      </c>
      <c r="H103" s="65">
        <v>0</v>
      </c>
      <c r="I103" s="65">
        <v>11</v>
      </c>
      <c r="J103" s="65">
        <v>12</v>
      </c>
      <c r="K103" s="65">
        <v>1</v>
      </c>
      <c r="L103" s="65">
        <v>-80</v>
      </c>
      <c r="M103" s="65">
        <v>-5</v>
      </c>
      <c r="N103" s="65">
        <v>9</v>
      </c>
      <c r="O103" s="65">
        <v>-8026</v>
      </c>
      <c r="Q103" s="65"/>
    </row>
    <row r="104" spans="1:17" ht="15.5" x14ac:dyDescent="0.35">
      <c r="A104" s="65" t="s">
        <v>454</v>
      </c>
      <c r="B104" s="65">
        <v>17468</v>
      </c>
      <c r="C104" s="65">
        <v>456</v>
      </c>
      <c r="D104" s="65">
        <v>1283</v>
      </c>
      <c r="E104" s="65">
        <v>0</v>
      </c>
      <c r="F104" s="65">
        <v>300</v>
      </c>
      <c r="G104" s="65">
        <v>438</v>
      </c>
      <c r="H104" s="65">
        <v>0</v>
      </c>
      <c r="I104" s="65">
        <v>-338</v>
      </c>
      <c r="J104" s="65">
        <v>1</v>
      </c>
      <c r="K104" s="65">
        <v>-2</v>
      </c>
      <c r="L104" s="65">
        <v>-91</v>
      </c>
      <c r="M104" s="65">
        <v>11</v>
      </c>
      <c r="N104" s="65">
        <v>26</v>
      </c>
      <c r="O104" s="65">
        <v>19552</v>
      </c>
      <c r="Q104" s="65"/>
    </row>
    <row r="105" spans="1:17" ht="15.5" x14ac:dyDescent="0.35">
      <c r="A105" s="65" t="s">
        <v>455</v>
      </c>
      <c r="B105" s="65">
        <v>3361</v>
      </c>
      <c r="C105" s="65">
        <v>-38</v>
      </c>
      <c r="D105" s="65">
        <v>661</v>
      </c>
      <c r="E105" s="65">
        <v>0</v>
      </c>
      <c r="F105" s="65">
        <v>630</v>
      </c>
      <c r="G105" s="65">
        <v>-851</v>
      </c>
      <c r="H105" s="65">
        <v>0</v>
      </c>
      <c r="I105" s="65">
        <v>263</v>
      </c>
      <c r="J105" s="65">
        <v>136</v>
      </c>
      <c r="K105" s="65">
        <v>0</v>
      </c>
      <c r="L105" s="65">
        <v>-80</v>
      </c>
      <c r="M105" s="65">
        <v>25</v>
      </c>
      <c r="N105" s="65">
        <v>-159</v>
      </c>
      <c r="O105" s="65">
        <v>3948</v>
      </c>
      <c r="Q105" s="65"/>
    </row>
    <row r="106" spans="1:17" ht="15.5" x14ac:dyDescent="0.35">
      <c r="A106" s="65" t="s">
        <v>456</v>
      </c>
      <c r="B106" s="65">
        <v>20513</v>
      </c>
      <c r="C106" s="65">
        <v>-220</v>
      </c>
      <c r="D106" s="65">
        <v>2185</v>
      </c>
      <c r="E106" s="65">
        <v>0</v>
      </c>
      <c r="F106" s="65">
        <v>351</v>
      </c>
      <c r="G106" s="65">
        <v>-1003</v>
      </c>
      <c r="H106" s="65">
        <v>0</v>
      </c>
      <c r="I106" s="65">
        <v>-90</v>
      </c>
      <c r="J106" s="65">
        <v>-130</v>
      </c>
      <c r="K106" s="65">
        <v>0</v>
      </c>
      <c r="L106" s="65">
        <v>-14</v>
      </c>
      <c r="M106" s="65">
        <v>-476</v>
      </c>
      <c r="N106" s="65">
        <v>62</v>
      </c>
      <c r="O106" s="65">
        <v>21178</v>
      </c>
      <c r="Q106" s="65"/>
    </row>
    <row r="107" spans="1:17" ht="15.5" x14ac:dyDescent="0.35">
      <c r="A107" s="65" t="s">
        <v>457</v>
      </c>
      <c r="B107" s="65">
        <v>-8760</v>
      </c>
      <c r="C107" s="65">
        <v>-488</v>
      </c>
      <c r="D107" s="65">
        <v>471</v>
      </c>
      <c r="E107" s="65">
        <v>0</v>
      </c>
      <c r="F107" s="65">
        <v>176</v>
      </c>
      <c r="G107" s="65">
        <v>-1303</v>
      </c>
      <c r="H107" s="65">
        <v>0</v>
      </c>
      <c r="I107" s="65">
        <v>274</v>
      </c>
      <c r="J107" s="65">
        <v>69</v>
      </c>
      <c r="K107" s="65">
        <v>2</v>
      </c>
      <c r="L107" s="65">
        <v>8</v>
      </c>
      <c r="M107" s="65">
        <v>8</v>
      </c>
      <c r="N107" s="65">
        <v>-182</v>
      </c>
      <c r="O107" s="65">
        <v>-9725</v>
      </c>
      <c r="Q107" s="65"/>
    </row>
    <row r="108" spans="1:17" ht="15.5" x14ac:dyDescent="0.35">
      <c r="A108" s="65" t="s">
        <v>458</v>
      </c>
      <c r="B108" s="65">
        <v>30513</v>
      </c>
      <c r="C108" s="65">
        <v>-121</v>
      </c>
      <c r="D108" s="65">
        <v>2053</v>
      </c>
      <c r="E108" s="65">
        <v>0</v>
      </c>
      <c r="F108" s="65">
        <v>472</v>
      </c>
      <c r="G108" s="65">
        <v>471</v>
      </c>
      <c r="H108" s="65">
        <v>0</v>
      </c>
      <c r="I108" s="65">
        <v>222</v>
      </c>
      <c r="J108" s="65">
        <v>-156</v>
      </c>
      <c r="K108" s="65">
        <v>0</v>
      </c>
      <c r="L108" s="65">
        <v>16</v>
      </c>
      <c r="M108" s="65">
        <v>143</v>
      </c>
      <c r="N108" s="65">
        <v>-133</v>
      </c>
      <c r="O108" s="65">
        <v>33480</v>
      </c>
      <c r="Q108" s="65"/>
    </row>
    <row r="109" spans="1:17" ht="15.5" x14ac:dyDescent="0.35">
      <c r="A109" s="65" t="s">
        <v>459</v>
      </c>
      <c r="B109" s="65">
        <v>37263</v>
      </c>
      <c r="C109" s="65">
        <v>-223</v>
      </c>
      <c r="D109" s="65">
        <v>924</v>
      </c>
      <c r="E109" s="65">
        <v>0</v>
      </c>
      <c r="F109" s="65">
        <v>523</v>
      </c>
      <c r="G109" s="65">
        <v>-1304</v>
      </c>
      <c r="H109" s="65">
        <v>0</v>
      </c>
      <c r="I109" s="65">
        <v>587</v>
      </c>
      <c r="J109" s="65">
        <v>5</v>
      </c>
      <c r="K109" s="65">
        <v>1</v>
      </c>
      <c r="L109" s="65">
        <v>26</v>
      </c>
      <c r="M109" s="65">
        <v>65</v>
      </c>
      <c r="N109" s="65">
        <v>-151</v>
      </c>
      <c r="O109" s="65">
        <v>37716</v>
      </c>
      <c r="Q109" s="65"/>
    </row>
    <row r="110" spans="1:17" ht="15.5" x14ac:dyDescent="0.35">
      <c r="A110" s="65" t="s">
        <v>460</v>
      </c>
      <c r="B110" s="65">
        <v>66560</v>
      </c>
      <c r="C110" s="65">
        <v>-685</v>
      </c>
      <c r="D110" s="65">
        <v>2247</v>
      </c>
      <c r="E110" s="65">
        <v>0</v>
      </c>
      <c r="F110" s="65">
        <v>437</v>
      </c>
      <c r="G110" s="65">
        <v>-4621</v>
      </c>
      <c r="H110" s="65">
        <v>0</v>
      </c>
      <c r="I110" s="65">
        <v>-337</v>
      </c>
      <c r="J110" s="65">
        <v>1</v>
      </c>
      <c r="K110" s="65">
        <v>3</v>
      </c>
      <c r="L110" s="65">
        <v>20</v>
      </c>
      <c r="M110" s="65">
        <v>-181</v>
      </c>
      <c r="N110" s="65">
        <v>-77</v>
      </c>
      <c r="O110" s="65">
        <v>63367</v>
      </c>
      <c r="Q110" s="65"/>
    </row>
    <row r="111" spans="1:17" ht="15.5" x14ac:dyDescent="0.35">
      <c r="A111" s="65" t="s">
        <v>461</v>
      </c>
      <c r="B111" s="65">
        <v>28097</v>
      </c>
      <c r="C111" s="65">
        <v>-2147</v>
      </c>
      <c r="D111" s="65">
        <v>-608</v>
      </c>
      <c r="E111" s="65">
        <v>0</v>
      </c>
      <c r="F111" s="65">
        <v>393</v>
      </c>
      <c r="G111" s="65">
        <v>-164</v>
      </c>
      <c r="H111" s="65">
        <v>0</v>
      </c>
      <c r="I111" s="65">
        <v>283</v>
      </c>
      <c r="J111" s="65">
        <v>-1</v>
      </c>
      <c r="K111" s="65">
        <v>0</v>
      </c>
      <c r="L111" s="65">
        <v>-80</v>
      </c>
      <c r="M111" s="65">
        <v>24</v>
      </c>
      <c r="N111" s="65">
        <v>-217</v>
      </c>
      <c r="O111" s="65">
        <v>25580</v>
      </c>
      <c r="Q111" s="65"/>
    </row>
    <row r="112" spans="1:17" ht="15.5" x14ac:dyDescent="0.35">
      <c r="A112" s="65" t="s">
        <v>462</v>
      </c>
      <c r="B112" s="65">
        <v>53669</v>
      </c>
      <c r="C112" s="65">
        <v>-1548</v>
      </c>
      <c r="D112" s="65">
        <v>-1301</v>
      </c>
      <c r="E112" s="65">
        <v>0</v>
      </c>
      <c r="F112" s="65">
        <v>163</v>
      </c>
      <c r="G112" s="65">
        <v>2454</v>
      </c>
      <c r="H112" s="65">
        <v>0</v>
      </c>
      <c r="I112" s="65">
        <v>7</v>
      </c>
      <c r="J112" s="65">
        <v>1</v>
      </c>
      <c r="K112" s="65">
        <v>-4</v>
      </c>
      <c r="L112" s="65">
        <v>-55</v>
      </c>
      <c r="M112" s="65">
        <v>110</v>
      </c>
      <c r="N112" s="65">
        <v>145</v>
      </c>
      <c r="O112" s="65">
        <v>53641</v>
      </c>
      <c r="Q112" s="65"/>
    </row>
    <row r="113" spans="1:17" ht="15.5" x14ac:dyDescent="0.35">
      <c r="A113" s="65" t="s">
        <v>463</v>
      </c>
      <c r="B113" s="65">
        <v>36893</v>
      </c>
      <c r="C113" s="65">
        <v>165</v>
      </c>
      <c r="D113" s="65">
        <v>-2776</v>
      </c>
      <c r="E113" s="65">
        <v>0</v>
      </c>
      <c r="F113" s="65">
        <v>-690</v>
      </c>
      <c r="G113" s="65">
        <v>-1748</v>
      </c>
      <c r="H113" s="65">
        <v>-7891</v>
      </c>
      <c r="I113" s="65">
        <v>-99</v>
      </c>
      <c r="J113" s="65">
        <v>0</v>
      </c>
      <c r="K113" s="65">
        <v>1</v>
      </c>
      <c r="L113" s="65">
        <v>-58</v>
      </c>
      <c r="M113" s="65">
        <v>-24</v>
      </c>
      <c r="N113" s="65">
        <v>67</v>
      </c>
      <c r="O113" s="65">
        <v>23840</v>
      </c>
      <c r="Q113" s="65"/>
    </row>
    <row r="114" spans="1:17" ht="15.5" x14ac:dyDescent="0.35">
      <c r="A114" s="65" t="s">
        <v>464</v>
      </c>
      <c r="B114" s="65">
        <v>76844</v>
      </c>
      <c r="C114" s="65">
        <v>-1595</v>
      </c>
      <c r="D114" s="65">
        <v>1514</v>
      </c>
      <c r="E114" s="65">
        <v>0</v>
      </c>
      <c r="F114" s="65">
        <v>115</v>
      </c>
      <c r="G114" s="65">
        <v>88</v>
      </c>
      <c r="H114" s="65">
        <v>0</v>
      </c>
      <c r="I114" s="65">
        <v>-44</v>
      </c>
      <c r="J114" s="65">
        <v>0</v>
      </c>
      <c r="K114" s="65">
        <v>-1</v>
      </c>
      <c r="L114" s="65">
        <v>-20</v>
      </c>
      <c r="M114" s="65">
        <v>-11</v>
      </c>
      <c r="N114" s="65">
        <v>12</v>
      </c>
      <c r="O114" s="65">
        <v>76902</v>
      </c>
      <c r="Q114" s="65"/>
    </row>
    <row r="115" spans="1:17" ht="15.5" x14ac:dyDescent="0.35">
      <c r="A115" s="65" t="s">
        <v>465</v>
      </c>
      <c r="B115" s="65">
        <v>31415</v>
      </c>
      <c r="C115" s="65">
        <v>-75</v>
      </c>
      <c r="D115" s="65">
        <v>1555</v>
      </c>
      <c r="E115" s="65">
        <v>0</v>
      </c>
      <c r="F115" s="65">
        <v>197</v>
      </c>
      <c r="G115" s="65">
        <v>-1557</v>
      </c>
      <c r="H115" s="65">
        <v>0</v>
      </c>
      <c r="I115" s="65">
        <v>-18</v>
      </c>
      <c r="J115" s="65">
        <v>1</v>
      </c>
      <c r="K115" s="65">
        <v>2</v>
      </c>
      <c r="L115" s="65">
        <v>-63</v>
      </c>
      <c r="M115" s="65">
        <v>128</v>
      </c>
      <c r="N115" s="65">
        <v>82</v>
      </c>
      <c r="O115" s="65">
        <v>31667</v>
      </c>
      <c r="Q115" s="65"/>
    </row>
    <row r="116" spans="1:17" ht="15.5" x14ac:dyDescent="0.35">
      <c r="A116" s="65" t="s">
        <v>466</v>
      </c>
      <c r="B116" s="65">
        <v>51630</v>
      </c>
      <c r="C116" s="65">
        <v>-1798</v>
      </c>
      <c r="D116" s="65">
        <v>3129</v>
      </c>
      <c r="E116" s="65">
        <v>0</v>
      </c>
      <c r="F116" s="65">
        <v>164</v>
      </c>
      <c r="G116" s="65">
        <v>-170</v>
      </c>
      <c r="H116" s="65">
        <v>-334</v>
      </c>
      <c r="I116" s="65">
        <v>-353</v>
      </c>
      <c r="J116" s="65">
        <v>-1</v>
      </c>
      <c r="K116" s="65">
        <v>29</v>
      </c>
      <c r="L116" s="65">
        <v>-130</v>
      </c>
      <c r="M116" s="65">
        <v>-81</v>
      </c>
      <c r="N116" s="65">
        <v>-9</v>
      </c>
      <c r="O116" s="65">
        <v>52076</v>
      </c>
      <c r="Q116" s="65"/>
    </row>
    <row r="117" spans="1:17" ht="15.5" x14ac:dyDescent="0.35">
      <c r="A117" s="65" t="s">
        <v>467</v>
      </c>
      <c r="B117" s="65">
        <v>27967</v>
      </c>
      <c r="C117" s="65">
        <v>-1609</v>
      </c>
      <c r="D117" s="65">
        <v>1225</v>
      </c>
      <c r="E117" s="65">
        <v>0</v>
      </c>
      <c r="F117" s="65">
        <v>197</v>
      </c>
      <c r="G117" s="65">
        <v>-149</v>
      </c>
      <c r="H117" s="65">
        <v>0</v>
      </c>
      <c r="I117" s="65">
        <v>10</v>
      </c>
      <c r="J117" s="65">
        <v>1</v>
      </c>
      <c r="K117" s="65">
        <v>-28</v>
      </c>
      <c r="L117" s="65">
        <v>-36</v>
      </c>
      <c r="M117" s="65">
        <v>-373</v>
      </c>
      <c r="N117" s="65">
        <v>369</v>
      </c>
      <c r="O117" s="65">
        <v>27574</v>
      </c>
      <c r="Q117" s="65"/>
    </row>
    <row r="118" spans="1:17" ht="15.5" x14ac:dyDescent="0.35">
      <c r="A118" s="65" t="s">
        <v>468</v>
      </c>
      <c r="B118" s="65">
        <v>44637</v>
      </c>
      <c r="C118" s="65">
        <v>-1289</v>
      </c>
      <c r="D118" s="65">
        <v>3225</v>
      </c>
      <c r="E118" s="65">
        <v>0</v>
      </c>
      <c r="F118" s="65">
        <v>-831</v>
      </c>
      <c r="G118" s="65">
        <v>-938</v>
      </c>
      <c r="H118" s="65">
        <v>0</v>
      </c>
      <c r="I118" s="65">
        <v>52</v>
      </c>
      <c r="J118" s="65">
        <v>-1</v>
      </c>
      <c r="K118" s="65">
        <v>0</v>
      </c>
      <c r="L118" s="65">
        <v>1</v>
      </c>
      <c r="M118" s="65">
        <v>-85</v>
      </c>
      <c r="N118" s="65">
        <v>252</v>
      </c>
      <c r="O118" s="65">
        <v>45023</v>
      </c>
      <c r="Q118" s="65"/>
    </row>
    <row r="119" spans="1:17" ht="15.5" x14ac:dyDescent="0.35">
      <c r="A119" s="65" t="s">
        <v>469</v>
      </c>
      <c r="B119" s="65">
        <v>15392</v>
      </c>
      <c r="C119" s="65">
        <v>-534</v>
      </c>
      <c r="D119" s="65">
        <v>2024</v>
      </c>
      <c r="E119" s="65">
        <v>0</v>
      </c>
      <c r="F119" s="65">
        <v>144</v>
      </c>
      <c r="G119" s="65">
        <v>212</v>
      </c>
      <c r="H119" s="65">
        <v>0</v>
      </c>
      <c r="I119" s="65">
        <v>-59</v>
      </c>
      <c r="J119" s="65">
        <v>-2</v>
      </c>
      <c r="K119" s="65">
        <v>1</v>
      </c>
      <c r="L119" s="65">
        <v>105</v>
      </c>
      <c r="M119" s="65">
        <v>-71</v>
      </c>
      <c r="N119" s="65">
        <v>1</v>
      </c>
      <c r="O119" s="65">
        <v>17213</v>
      </c>
      <c r="Q119" s="65"/>
    </row>
    <row r="120" spans="1:17" ht="15.5" x14ac:dyDescent="0.35">
      <c r="A120" s="65" t="s">
        <v>470</v>
      </c>
      <c r="B120" s="65">
        <v>41755</v>
      </c>
      <c r="C120" s="65">
        <v>-630</v>
      </c>
      <c r="D120" s="65">
        <v>3899</v>
      </c>
      <c r="E120" s="65">
        <v>0</v>
      </c>
      <c r="F120" s="65">
        <v>-489</v>
      </c>
      <c r="G120" s="65">
        <v>-457</v>
      </c>
      <c r="H120" s="65">
        <v>0</v>
      </c>
      <c r="I120" s="65">
        <v>-283</v>
      </c>
      <c r="J120" s="65">
        <v>0</v>
      </c>
      <c r="K120" s="65">
        <v>-2</v>
      </c>
      <c r="L120" s="65">
        <v>108</v>
      </c>
      <c r="M120" s="65">
        <v>69</v>
      </c>
      <c r="N120" s="65">
        <v>17</v>
      </c>
      <c r="O120" s="65">
        <v>43987</v>
      </c>
      <c r="Q120" s="65"/>
    </row>
    <row r="121" spans="1:17" ht="15.5" x14ac:dyDescent="0.35">
      <c r="A121" s="65" t="s">
        <v>471</v>
      </c>
      <c r="B121" s="65">
        <v>29323</v>
      </c>
      <c r="C121" s="65">
        <v>-1541</v>
      </c>
      <c r="D121" s="65">
        <v>-3574</v>
      </c>
      <c r="E121" s="65">
        <v>0</v>
      </c>
      <c r="F121" s="65">
        <v>-488</v>
      </c>
      <c r="G121" s="65">
        <v>-1774</v>
      </c>
      <c r="H121" s="65">
        <v>0</v>
      </c>
      <c r="I121" s="65">
        <v>102</v>
      </c>
      <c r="J121" s="65">
        <v>-3</v>
      </c>
      <c r="K121" s="65">
        <v>1</v>
      </c>
      <c r="L121" s="65">
        <v>127</v>
      </c>
      <c r="M121" s="65">
        <v>2</v>
      </c>
      <c r="N121" s="65">
        <v>253</v>
      </c>
      <c r="O121" s="65">
        <v>22428</v>
      </c>
      <c r="Q121" s="65"/>
    </row>
    <row r="122" spans="1:17" ht="15.5" x14ac:dyDescent="0.35">
      <c r="A122" s="65" t="s">
        <v>472</v>
      </c>
      <c r="B122" s="65">
        <v>33613</v>
      </c>
      <c r="C122" s="65">
        <v>-3964</v>
      </c>
      <c r="D122" s="65">
        <v>4088</v>
      </c>
      <c r="E122" s="65">
        <v>0</v>
      </c>
      <c r="F122" s="65">
        <v>-481</v>
      </c>
      <c r="G122" s="65">
        <v>-270</v>
      </c>
      <c r="H122" s="65">
        <v>0</v>
      </c>
      <c r="I122" s="65">
        <v>-19</v>
      </c>
      <c r="J122" s="65">
        <v>0</v>
      </c>
      <c r="K122" s="65">
        <v>4</v>
      </c>
      <c r="L122" s="65">
        <v>163</v>
      </c>
      <c r="M122" s="65">
        <v>23</v>
      </c>
      <c r="N122" s="65">
        <v>1261</v>
      </c>
      <c r="O122" s="65">
        <v>34418</v>
      </c>
      <c r="Q122" s="65"/>
    </row>
    <row r="123" spans="1:17" ht="15.5" x14ac:dyDescent="0.35">
      <c r="A123" s="65" t="s">
        <v>473</v>
      </c>
      <c r="B123" s="65">
        <v>21846</v>
      </c>
      <c r="C123" s="65">
        <v>-5155</v>
      </c>
      <c r="D123" s="65">
        <v>91</v>
      </c>
      <c r="E123" s="65">
        <v>0</v>
      </c>
      <c r="F123" s="65">
        <v>-6832</v>
      </c>
      <c r="G123" s="65">
        <v>120</v>
      </c>
      <c r="H123" s="65">
        <v>0</v>
      </c>
      <c r="I123" s="65">
        <v>84</v>
      </c>
      <c r="J123" s="65">
        <v>-2</v>
      </c>
      <c r="K123" s="65">
        <v>-4</v>
      </c>
      <c r="L123" s="65">
        <v>-48</v>
      </c>
      <c r="M123" s="65">
        <v>44</v>
      </c>
      <c r="N123" s="65">
        <v>116</v>
      </c>
      <c r="O123" s="65">
        <v>10260</v>
      </c>
      <c r="Q123" s="65"/>
    </row>
    <row r="124" spans="1:17" ht="15.5" x14ac:dyDescent="0.35">
      <c r="A124" s="65" t="s">
        <v>474</v>
      </c>
      <c r="B124" s="65">
        <v>28021</v>
      </c>
      <c r="C124" s="65">
        <v>-4813</v>
      </c>
      <c r="D124" s="65">
        <v>4379</v>
      </c>
      <c r="E124" s="65">
        <v>-8689</v>
      </c>
      <c r="F124" s="65">
        <v>-432</v>
      </c>
      <c r="G124" s="65">
        <v>513</v>
      </c>
      <c r="H124" s="65">
        <v>0</v>
      </c>
      <c r="I124" s="65">
        <v>-17</v>
      </c>
      <c r="J124" s="65">
        <v>1</v>
      </c>
      <c r="K124" s="65">
        <v>0</v>
      </c>
      <c r="L124" s="65">
        <v>-41</v>
      </c>
      <c r="M124" s="65">
        <v>26</v>
      </c>
      <c r="N124" s="65">
        <v>-831</v>
      </c>
      <c r="O124" s="65">
        <v>18117</v>
      </c>
      <c r="Q124" s="65"/>
    </row>
    <row r="125" spans="1:17" ht="15.5" x14ac:dyDescent="0.35">
      <c r="A125" s="65" t="s">
        <v>475</v>
      </c>
      <c r="B125" s="65">
        <v>26611</v>
      </c>
      <c r="C125" s="65">
        <v>-3235</v>
      </c>
      <c r="D125" s="65">
        <v>-285</v>
      </c>
      <c r="E125" s="65">
        <v>0</v>
      </c>
      <c r="F125" s="65">
        <v>-441</v>
      </c>
      <c r="G125" s="65">
        <v>-416</v>
      </c>
      <c r="H125" s="65">
        <v>0</v>
      </c>
      <c r="I125" s="65">
        <v>255</v>
      </c>
      <c r="J125" s="65">
        <v>-2</v>
      </c>
      <c r="K125" s="65">
        <v>-1</v>
      </c>
      <c r="L125" s="65">
        <v>-19</v>
      </c>
      <c r="M125" s="65">
        <v>125</v>
      </c>
      <c r="N125" s="65">
        <v>-117</v>
      </c>
      <c r="O125" s="65">
        <v>22475</v>
      </c>
      <c r="Q125" s="65"/>
    </row>
    <row r="126" spans="1:17" ht="15.5" x14ac:dyDescent="0.35">
      <c r="A126" s="65" t="s">
        <v>476</v>
      </c>
      <c r="B126" s="65">
        <v>38613</v>
      </c>
      <c r="C126" s="65">
        <v>-1857</v>
      </c>
      <c r="D126" s="65">
        <v>4391</v>
      </c>
      <c r="E126" s="65">
        <v>0</v>
      </c>
      <c r="F126" s="65">
        <v>-428</v>
      </c>
      <c r="G126" s="65">
        <v>1353</v>
      </c>
      <c r="H126" s="65">
        <v>0</v>
      </c>
      <c r="I126" s="65">
        <v>-120</v>
      </c>
      <c r="J126" s="65">
        <v>0</v>
      </c>
      <c r="K126" s="65">
        <v>0</v>
      </c>
      <c r="L126" s="65">
        <v>11</v>
      </c>
      <c r="M126" s="65">
        <v>19</v>
      </c>
      <c r="N126" s="65">
        <v>304</v>
      </c>
      <c r="O126" s="65">
        <v>42286</v>
      </c>
      <c r="Q126" s="65"/>
    </row>
    <row r="127" spans="1:17" ht="15.5" x14ac:dyDescent="0.35">
      <c r="A127" s="65" t="s">
        <v>477</v>
      </c>
      <c r="B127" s="65">
        <v>5337</v>
      </c>
      <c r="C127" s="65">
        <v>-1499</v>
      </c>
      <c r="D127" s="65">
        <v>-8</v>
      </c>
      <c r="E127" s="65">
        <v>0</v>
      </c>
      <c r="F127" s="65">
        <v>-450</v>
      </c>
      <c r="G127" s="65">
        <v>-819</v>
      </c>
      <c r="H127" s="65">
        <v>0</v>
      </c>
      <c r="I127" s="65">
        <v>471</v>
      </c>
      <c r="J127" s="65">
        <v>0</v>
      </c>
      <c r="K127" s="65">
        <v>1</v>
      </c>
      <c r="L127" s="65">
        <v>-56</v>
      </c>
      <c r="M127" s="65">
        <v>-119</v>
      </c>
      <c r="N127" s="65">
        <v>-497</v>
      </c>
      <c r="O127" s="65">
        <v>2361</v>
      </c>
      <c r="Q127" s="65"/>
    </row>
    <row r="128" spans="1:17" ht="15.5" x14ac:dyDescent="0.35">
      <c r="A128" s="65" t="s">
        <v>478</v>
      </c>
      <c r="B128" s="65">
        <v>29071</v>
      </c>
      <c r="C128" s="65">
        <v>-1359</v>
      </c>
      <c r="D128" s="65">
        <v>4348</v>
      </c>
      <c r="E128" s="65">
        <v>0</v>
      </c>
      <c r="F128" s="65">
        <v>-754</v>
      </c>
      <c r="G128" s="65">
        <v>2883</v>
      </c>
      <c r="H128" s="65">
        <v>0</v>
      </c>
      <c r="I128" s="65">
        <v>-570</v>
      </c>
      <c r="J128" s="65">
        <v>-1</v>
      </c>
      <c r="K128" s="65">
        <v>0</v>
      </c>
      <c r="L128" s="65">
        <v>-267</v>
      </c>
      <c r="M128" s="65">
        <v>-25</v>
      </c>
      <c r="N128" s="65">
        <v>139</v>
      </c>
      <c r="O128" s="65">
        <v>33465</v>
      </c>
      <c r="Q128" s="65"/>
    </row>
    <row r="129" spans="1:17" ht="15.5" x14ac:dyDescent="0.35">
      <c r="A129" s="65" t="s">
        <v>479</v>
      </c>
      <c r="B129" s="65">
        <v>14382</v>
      </c>
      <c r="C129" s="65">
        <v>166</v>
      </c>
      <c r="D129" s="65">
        <v>-6759</v>
      </c>
      <c r="E129" s="65">
        <v>0</v>
      </c>
      <c r="F129" s="65">
        <v>-764</v>
      </c>
      <c r="G129" s="65">
        <v>868</v>
      </c>
      <c r="H129" s="65">
        <v>0</v>
      </c>
      <c r="I129" s="65">
        <v>354</v>
      </c>
      <c r="J129" s="65">
        <v>1</v>
      </c>
      <c r="K129" s="65">
        <v>-1</v>
      </c>
      <c r="L129" s="65">
        <v>-73</v>
      </c>
      <c r="M129" s="65">
        <v>47</v>
      </c>
      <c r="N129" s="65">
        <v>288</v>
      </c>
      <c r="O129" s="65">
        <v>8509</v>
      </c>
      <c r="Q129" s="65"/>
    </row>
    <row r="130" spans="1:17" ht="15.5" x14ac:dyDescent="0.35">
      <c r="A130" s="65" t="s">
        <v>480</v>
      </c>
      <c r="B130" s="65">
        <v>24992</v>
      </c>
      <c r="C130" s="65">
        <v>-287</v>
      </c>
      <c r="D130" s="65">
        <v>3091</v>
      </c>
      <c r="E130" s="65">
        <v>0</v>
      </c>
      <c r="F130" s="65">
        <v>-754</v>
      </c>
      <c r="G130" s="65">
        <v>1512</v>
      </c>
      <c r="H130" s="65">
        <v>0</v>
      </c>
      <c r="I130" s="65">
        <v>-86</v>
      </c>
      <c r="J130" s="65">
        <v>0</v>
      </c>
      <c r="K130" s="65">
        <v>0</v>
      </c>
      <c r="L130" s="65">
        <v>-185</v>
      </c>
      <c r="M130" s="65">
        <v>-25</v>
      </c>
      <c r="N130" s="65">
        <v>114</v>
      </c>
      <c r="O130" s="65">
        <v>28372</v>
      </c>
      <c r="Q130" s="65"/>
    </row>
    <row r="131" spans="1:17" ht="15.5" x14ac:dyDescent="0.35">
      <c r="A131" s="65" t="s">
        <v>481</v>
      </c>
      <c r="B131" s="65">
        <v>10806</v>
      </c>
      <c r="C131" s="65">
        <v>67</v>
      </c>
      <c r="D131" s="65">
        <v>709</v>
      </c>
      <c r="E131" s="65">
        <v>0</v>
      </c>
      <c r="F131" s="65">
        <v>-2665</v>
      </c>
      <c r="G131" s="65">
        <v>-370</v>
      </c>
      <c r="H131" s="65">
        <v>0</v>
      </c>
      <c r="I131" s="65">
        <v>183</v>
      </c>
      <c r="J131" s="65">
        <v>0</v>
      </c>
      <c r="K131" s="65">
        <v>0</v>
      </c>
      <c r="L131" s="65">
        <v>-34</v>
      </c>
      <c r="M131" s="65">
        <v>62</v>
      </c>
      <c r="N131" s="65">
        <v>374</v>
      </c>
      <c r="O131" s="65">
        <v>9132</v>
      </c>
      <c r="Q131" s="65"/>
    </row>
    <row r="132" spans="1:17" ht="15.5" x14ac:dyDescent="0.35">
      <c r="A132" s="65" t="s">
        <v>482</v>
      </c>
      <c r="B132" s="65">
        <v>35036</v>
      </c>
      <c r="C132" s="65">
        <v>-697</v>
      </c>
      <c r="D132" s="65">
        <v>3640</v>
      </c>
      <c r="E132" s="65">
        <v>200</v>
      </c>
      <c r="F132" s="65">
        <v>408</v>
      </c>
      <c r="G132" s="65">
        <v>230</v>
      </c>
      <c r="H132" s="65">
        <v>0</v>
      </c>
      <c r="I132" s="65">
        <v>448</v>
      </c>
      <c r="J132" s="65">
        <v>2</v>
      </c>
      <c r="K132" s="65">
        <v>-1</v>
      </c>
      <c r="L132" s="65">
        <v>-61</v>
      </c>
      <c r="M132" s="65">
        <v>90</v>
      </c>
      <c r="N132" s="65">
        <v>176</v>
      </c>
      <c r="O132" s="65">
        <v>39471</v>
      </c>
      <c r="Q132" s="65"/>
    </row>
    <row r="133" spans="1:17" ht="15.5" x14ac:dyDescent="0.35">
      <c r="A133" s="65" t="s">
        <v>483</v>
      </c>
      <c r="B133" s="65">
        <v>22307</v>
      </c>
      <c r="C133" s="65">
        <v>-1994</v>
      </c>
      <c r="D133" s="65">
        <v>502</v>
      </c>
      <c r="E133" s="65">
        <v>-200</v>
      </c>
      <c r="F133" s="65">
        <v>-9</v>
      </c>
      <c r="G133" s="65">
        <v>331</v>
      </c>
      <c r="H133" s="65">
        <v>0</v>
      </c>
      <c r="I133" s="65">
        <v>69</v>
      </c>
      <c r="J133" s="65">
        <v>0</v>
      </c>
      <c r="K133" s="65">
        <v>0</v>
      </c>
      <c r="L133" s="65">
        <v>-47</v>
      </c>
      <c r="M133" s="65">
        <v>3</v>
      </c>
      <c r="N133" s="65">
        <v>-349</v>
      </c>
      <c r="O133" s="65">
        <v>20613</v>
      </c>
      <c r="Q133" s="65"/>
    </row>
    <row r="134" spans="1:17" ht="15.5" x14ac:dyDescent="0.35">
      <c r="A134" s="65" t="s">
        <v>484</v>
      </c>
      <c r="B134" s="65">
        <v>27342</v>
      </c>
      <c r="C134" s="65">
        <v>-2893</v>
      </c>
      <c r="D134" s="65">
        <v>2663</v>
      </c>
      <c r="E134" s="65">
        <v>0</v>
      </c>
      <c r="F134" s="65">
        <v>-2</v>
      </c>
      <c r="G134" s="65">
        <v>740</v>
      </c>
      <c r="H134" s="65">
        <v>0</v>
      </c>
      <c r="I134" s="65">
        <v>-58</v>
      </c>
      <c r="J134" s="65">
        <v>-1</v>
      </c>
      <c r="K134" s="65">
        <v>21</v>
      </c>
      <c r="L134" s="65">
        <v>66</v>
      </c>
      <c r="M134" s="65">
        <v>644</v>
      </c>
      <c r="N134" s="65">
        <v>1787</v>
      </c>
      <c r="O134" s="65">
        <v>30309</v>
      </c>
      <c r="Q134" s="65"/>
    </row>
    <row r="135" spans="1:17" ht="15.5" x14ac:dyDescent="0.35">
      <c r="A135" s="65" t="s">
        <v>485</v>
      </c>
      <c r="B135" s="65">
        <v>7642</v>
      </c>
      <c r="C135" s="65">
        <v>-4826</v>
      </c>
      <c r="D135" s="65">
        <v>-2335</v>
      </c>
      <c r="E135" s="65">
        <v>0</v>
      </c>
      <c r="F135" s="65">
        <v>-9</v>
      </c>
      <c r="G135" s="65">
        <v>67</v>
      </c>
      <c r="H135" s="65">
        <v>0</v>
      </c>
      <c r="I135" s="65">
        <v>548</v>
      </c>
      <c r="J135" s="65">
        <v>1</v>
      </c>
      <c r="K135" s="65">
        <v>-74</v>
      </c>
      <c r="L135" s="65">
        <v>-24</v>
      </c>
      <c r="M135" s="65">
        <v>-212</v>
      </c>
      <c r="N135" s="65">
        <v>-81</v>
      </c>
      <c r="O135" s="65">
        <v>697</v>
      </c>
      <c r="Q135" s="65"/>
    </row>
    <row r="136" spans="1:17" ht="15.5" x14ac:dyDescent="0.35">
      <c r="A136" s="65" t="s">
        <v>486</v>
      </c>
      <c r="B136" s="65">
        <v>31112</v>
      </c>
      <c r="C136" s="65">
        <v>-3746</v>
      </c>
      <c r="D136" s="65">
        <v>3280</v>
      </c>
      <c r="E136" s="65">
        <v>0</v>
      </c>
      <c r="F136" s="65">
        <v>522</v>
      </c>
      <c r="G136" s="65">
        <v>1678</v>
      </c>
      <c r="H136" s="65">
        <v>0</v>
      </c>
      <c r="I136" s="65">
        <v>-216</v>
      </c>
      <c r="J136" s="65">
        <v>1</v>
      </c>
      <c r="K136" s="65">
        <v>-14</v>
      </c>
      <c r="L136" s="65">
        <v>2</v>
      </c>
      <c r="M136" s="65">
        <v>-683</v>
      </c>
      <c r="N136" s="65">
        <v>30</v>
      </c>
      <c r="O136" s="65">
        <v>31966</v>
      </c>
      <c r="Q136" s="65"/>
    </row>
    <row r="137" spans="1:17" ht="15.5" x14ac:dyDescent="0.35">
      <c r="A137" s="65" t="s">
        <v>487</v>
      </c>
      <c r="B137" s="65">
        <v>21232</v>
      </c>
      <c r="C137" s="65">
        <v>-4394</v>
      </c>
      <c r="D137" s="65">
        <v>-35</v>
      </c>
      <c r="E137" s="65">
        <v>0</v>
      </c>
      <c r="F137" s="65">
        <v>13</v>
      </c>
      <c r="G137" s="65">
        <v>-811</v>
      </c>
      <c r="H137" s="65">
        <v>0</v>
      </c>
      <c r="I137" s="65">
        <v>-297</v>
      </c>
      <c r="J137" s="65">
        <v>1</v>
      </c>
      <c r="K137" s="65">
        <v>44</v>
      </c>
      <c r="L137" s="65">
        <v>-32</v>
      </c>
      <c r="M137" s="65">
        <v>-2511</v>
      </c>
      <c r="N137" s="65">
        <v>22</v>
      </c>
      <c r="O137" s="65">
        <v>13232</v>
      </c>
      <c r="Q137" s="65"/>
    </row>
    <row r="138" spans="1:17" ht="15.5" x14ac:dyDescent="0.35">
      <c r="A138" s="65" t="s">
        <v>488</v>
      </c>
      <c r="B138" s="65">
        <v>28161</v>
      </c>
      <c r="C138" s="65">
        <v>-3233</v>
      </c>
      <c r="D138" s="65">
        <v>1767</v>
      </c>
      <c r="E138" s="65">
        <v>0</v>
      </c>
      <c r="F138" s="65">
        <v>-5</v>
      </c>
      <c r="G138" s="65">
        <v>136</v>
      </c>
      <c r="H138" s="65">
        <v>0</v>
      </c>
      <c r="I138" s="65">
        <v>-150</v>
      </c>
      <c r="J138" s="65">
        <v>1</v>
      </c>
      <c r="K138" s="65">
        <v>-2</v>
      </c>
      <c r="L138" s="65">
        <v>-8</v>
      </c>
      <c r="M138" s="65">
        <v>1096</v>
      </c>
      <c r="N138" s="65">
        <v>29</v>
      </c>
      <c r="O138" s="65">
        <v>27792</v>
      </c>
      <c r="Q138" s="65"/>
    </row>
    <row r="139" spans="1:17" ht="15.5" x14ac:dyDescent="0.35">
      <c r="A139" s="65" t="s">
        <v>489</v>
      </c>
      <c r="B139" s="65">
        <v>-1983</v>
      </c>
      <c r="C139" s="65">
        <v>-4615</v>
      </c>
      <c r="D139" s="65">
        <v>-645</v>
      </c>
      <c r="E139" s="65">
        <v>0</v>
      </c>
      <c r="F139" s="65">
        <v>18</v>
      </c>
      <c r="G139" s="65">
        <v>-2394</v>
      </c>
      <c r="H139" s="65">
        <v>0</v>
      </c>
      <c r="I139" s="65">
        <v>508</v>
      </c>
      <c r="J139" s="65">
        <v>-1</v>
      </c>
      <c r="K139" s="65">
        <v>38</v>
      </c>
      <c r="L139" s="65">
        <v>32</v>
      </c>
      <c r="M139" s="65">
        <v>-910</v>
      </c>
      <c r="N139" s="65">
        <v>-371</v>
      </c>
      <c r="O139" s="65">
        <v>-10323</v>
      </c>
      <c r="Q139" s="65"/>
    </row>
    <row r="140" spans="1:17" ht="15.5" x14ac:dyDescent="0.35">
      <c r="A140" s="65" t="s">
        <v>490</v>
      </c>
      <c r="B140" s="65">
        <v>29122</v>
      </c>
      <c r="C140" s="65">
        <v>-4264</v>
      </c>
      <c r="D140" s="65">
        <v>3287</v>
      </c>
      <c r="E140" s="65">
        <v>0</v>
      </c>
      <c r="F140" s="65">
        <v>162</v>
      </c>
      <c r="G140" s="65">
        <v>-3264</v>
      </c>
      <c r="H140" s="65">
        <v>0</v>
      </c>
      <c r="I140" s="65">
        <v>-109</v>
      </c>
      <c r="J140" s="65">
        <v>-7</v>
      </c>
      <c r="K140" s="65">
        <v>25</v>
      </c>
      <c r="L140" s="65">
        <v>141</v>
      </c>
      <c r="M140" s="65">
        <v>-958</v>
      </c>
      <c r="N140" s="65">
        <v>-188</v>
      </c>
      <c r="O140" s="65">
        <v>23947</v>
      </c>
      <c r="Q140" s="65"/>
    </row>
    <row r="141" spans="1:17" ht="15.5" x14ac:dyDescent="0.35">
      <c r="A141" s="65" t="s">
        <v>491</v>
      </c>
      <c r="B141" s="65">
        <v>30039</v>
      </c>
      <c r="C141" s="65">
        <v>-7039</v>
      </c>
      <c r="D141" s="65">
        <v>-7118</v>
      </c>
      <c r="E141" s="65">
        <v>0</v>
      </c>
      <c r="F141" s="65">
        <v>-442</v>
      </c>
      <c r="G141" s="65">
        <v>-1274</v>
      </c>
      <c r="H141" s="65">
        <v>0</v>
      </c>
      <c r="I141" s="65">
        <v>-3</v>
      </c>
      <c r="J141" s="65">
        <v>-1</v>
      </c>
      <c r="K141" s="65">
        <v>19</v>
      </c>
      <c r="L141" s="65">
        <v>140</v>
      </c>
      <c r="M141" s="65">
        <v>-1091</v>
      </c>
      <c r="N141" s="65">
        <v>-114</v>
      </c>
      <c r="O141" s="65">
        <v>13116</v>
      </c>
      <c r="Q141" s="65"/>
    </row>
    <row r="142" spans="1:17" ht="15.5" x14ac:dyDescent="0.35">
      <c r="A142" s="65" t="s">
        <v>492</v>
      </c>
      <c r="B142" s="65">
        <v>25106</v>
      </c>
      <c r="C142" s="65">
        <v>-4278</v>
      </c>
      <c r="D142" s="65">
        <v>2240</v>
      </c>
      <c r="E142" s="65">
        <v>0</v>
      </c>
      <c r="F142" s="65">
        <v>-467</v>
      </c>
      <c r="G142" s="65">
        <v>822</v>
      </c>
      <c r="H142" s="65">
        <v>0</v>
      </c>
      <c r="I142" s="65">
        <v>0</v>
      </c>
      <c r="J142" s="65">
        <v>0</v>
      </c>
      <c r="K142" s="65">
        <v>-1</v>
      </c>
      <c r="L142" s="65">
        <v>139</v>
      </c>
      <c r="M142" s="65">
        <v>-81</v>
      </c>
      <c r="N142" s="65">
        <v>-25</v>
      </c>
      <c r="O142" s="65">
        <v>23455</v>
      </c>
      <c r="Q142" s="65"/>
    </row>
    <row r="143" spans="1:17" ht="15.5" x14ac:dyDescent="0.35">
      <c r="A143" s="65" t="s">
        <v>493</v>
      </c>
      <c r="B143" s="65">
        <v>-13134</v>
      </c>
      <c r="C143" s="65">
        <v>-3246</v>
      </c>
      <c r="D143" s="65">
        <v>1264</v>
      </c>
      <c r="E143" s="65">
        <v>0</v>
      </c>
      <c r="F143" s="65">
        <v>-510</v>
      </c>
      <c r="G143" s="65">
        <v>-650</v>
      </c>
      <c r="H143" s="65">
        <v>0</v>
      </c>
      <c r="I143" s="65">
        <v>241</v>
      </c>
      <c r="J143" s="65">
        <v>0</v>
      </c>
      <c r="K143" s="65">
        <v>0</v>
      </c>
      <c r="L143" s="65">
        <v>-48</v>
      </c>
      <c r="M143" s="65">
        <v>-75</v>
      </c>
      <c r="N143" s="65">
        <v>132</v>
      </c>
      <c r="O143" s="65">
        <v>-16026</v>
      </c>
      <c r="Q143" s="65"/>
    </row>
    <row r="144" spans="1:17" ht="15.5" x14ac:dyDescent="0.35">
      <c r="A144" s="65" t="s">
        <v>494</v>
      </c>
      <c r="B144" s="65">
        <v>12357</v>
      </c>
      <c r="C144" s="65">
        <v>-1937</v>
      </c>
      <c r="D144" s="65">
        <v>6644</v>
      </c>
      <c r="E144" s="65">
        <v>0</v>
      </c>
      <c r="F144" s="65">
        <v>634</v>
      </c>
      <c r="G144" s="65">
        <v>741</v>
      </c>
      <c r="H144" s="65">
        <v>0</v>
      </c>
      <c r="I144" s="65">
        <v>-59</v>
      </c>
      <c r="J144" s="65">
        <v>0</v>
      </c>
      <c r="K144" s="65">
        <v>2</v>
      </c>
      <c r="L144" s="65">
        <v>-73</v>
      </c>
      <c r="M144" s="65">
        <v>63</v>
      </c>
      <c r="N144" s="65">
        <v>118</v>
      </c>
      <c r="O144" s="65">
        <v>18490</v>
      </c>
      <c r="Q144" s="65"/>
    </row>
    <row r="145" spans="1:17" ht="15.5" x14ac:dyDescent="0.35">
      <c r="A145" s="65" t="s">
        <v>495</v>
      </c>
      <c r="B145" s="65">
        <v>13298</v>
      </c>
      <c r="C145" s="65">
        <v>-3439</v>
      </c>
      <c r="D145" s="65">
        <v>3051</v>
      </c>
      <c r="E145" s="65">
        <v>0</v>
      </c>
      <c r="F145" s="65">
        <v>774</v>
      </c>
      <c r="G145" s="65">
        <v>564</v>
      </c>
      <c r="H145" s="65">
        <v>0</v>
      </c>
      <c r="I145" s="65">
        <v>-29</v>
      </c>
      <c r="J145" s="65">
        <v>-61</v>
      </c>
      <c r="K145" s="65">
        <v>0</v>
      </c>
      <c r="L145" s="65">
        <v>-47</v>
      </c>
      <c r="M145" s="65">
        <v>-295</v>
      </c>
      <c r="N145" s="65">
        <v>5</v>
      </c>
      <c r="O145" s="65">
        <v>13821</v>
      </c>
      <c r="Q145" s="65"/>
    </row>
    <row r="146" spans="1:17" ht="15.5" x14ac:dyDescent="0.35">
      <c r="A146" s="65" t="s">
        <v>496</v>
      </c>
      <c r="B146" s="65">
        <v>24425</v>
      </c>
      <c r="C146" s="65">
        <v>-3014</v>
      </c>
      <c r="D146" s="65">
        <v>383</v>
      </c>
      <c r="E146" s="65">
        <v>0</v>
      </c>
      <c r="F146" s="65">
        <v>752</v>
      </c>
      <c r="G146" s="65">
        <v>164</v>
      </c>
      <c r="H146" s="65">
        <v>0</v>
      </c>
      <c r="I146" s="65">
        <v>80</v>
      </c>
      <c r="J146" s="65">
        <v>2</v>
      </c>
      <c r="K146" s="65">
        <v>1</v>
      </c>
      <c r="L146" s="65">
        <v>-56</v>
      </c>
      <c r="M146" s="65">
        <v>130</v>
      </c>
      <c r="N146" s="65">
        <v>-381</v>
      </c>
      <c r="O146" s="65">
        <v>22486</v>
      </c>
      <c r="Q146" s="65"/>
    </row>
    <row r="147" spans="1:17" ht="15.5" x14ac:dyDescent="0.35">
      <c r="A147" s="65" t="s">
        <v>497</v>
      </c>
      <c r="B147" s="65">
        <v>-9373</v>
      </c>
      <c r="C147" s="65">
        <v>-2464</v>
      </c>
      <c r="D147" s="65">
        <v>1343</v>
      </c>
      <c r="E147" s="65">
        <v>0</v>
      </c>
      <c r="F147" s="65">
        <v>775</v>
      </c>
      <c r="G147" s="65">
        <v>829</v>
      </c>
      <c r="H147" s="65">
        <v>0</v>
      </c>
      <c r="I147" s="65">
        <v>284</v>
      </c>
      <c r="J147" s="65">
        <v>0</v>
      </c>
      <c r="K147" s="65">
        <v>-1</v>
      </c>
      <c r="L147" s="65">
        <v>5</v>
      </c>
      <c r="M147" s="65">
        <v>-297</v>
      </c>
      <c r="N147" s="65">
        <v>98</v>
      </c>
      <c r="O147" s="65">
        <v>-8801</v>
      </c>
      <c r="Q147" s="65"/>
    </row>
    <row r="148" spans="1:17" ht="15.5" x14ac:dyDescent="0.35">
      <c r="A148" s="65" t="s">
        <v>498</v>
      </c>
      <c r="B148" s="65">
        <v>14446</v>
      </c>
      <c r="C148" s="65">
        <v>-907</v>
      </c>
      <c r="D148" s="65">
        <v>5153</v>
      </c>
      <c r="E148" s="65">
        <v>0</v>
      </c>
      <c r="F148" s="65">
        <v>221</v>
      </c>
      <c r="G148" s="65">
        <v>-1186</v>
      </c>
      <c r="H148" s="65">
        <v>0</v>
      </c>
      <c r="I148" s="65">
        <v>-23</v>
      </c>
      <c r="J148" s="65">
        <v>0</v>
      </c>
      <c r="K148" s="65">
        <v>0</v>
      </c>
      <c r="L148" s="65">
        <v>2</v>
      </c>
      <c r="M148" s="65">
        <v>-195</v>
      </c>
      <c r="N148" s="65">
        <v>204</v>
      </c>
      <c r="O148" s="65">
        <v>17715</v>
      </c>
      <c r="Q148" s="65"/>
    </row>
    <row r="149" spans="1:17" ht="15.5" x14ac:dyDescent="0.35">
      <c r="A149" s="65" t="s">
        <v>499</v>
      </c>
      <c r="B149" s="65">
        <v>6045</v>
      </c>
      <c r="C149" s="65">
        <v>-2469</v>
      </c>
      <c r="D149" s="65">
        <v>2698</v>
      </c>
      <c r="E149" s="65">
        <v>0</v>
      </c>
      <c r="F149" s="65">
        <v>94</v>
      </c>
      <c r="G149" s="65">
        <v>-63</v>
      </c>
      <c r="H149" s="65">
        <v>0</v>
      </c>
      <c r="I149" s="65">
        <v>-21</v>
      </c>
      <c r="J149" s="65">
        <v>-1</v>
      </c>
      <c r="K149" s="65">
        <v>-1</v>
      </c>
      <c r="L149" s="65">
        <v>-2</v>
      </c>
      <c r="M149" s="65">
        <v>-347</v>
      </c>
      <c r="N149" s="65">
        <v>227</v>
      </c>
      <c r="O149" s="65">
        <v>6160</v>
      </c>
      <c r="Q149" s="65"/>
    </row>
    <row r="150" spans="1:17" ht="15.5" x14ac:dyDescent="0.35">
      <c r="A150" s="65" t="s">
        <v>500</v>
      </c>
      <c r="B150" s="65">
        <v>21761</v>
      </c>
      <c r="C150" s="65">
        <v>-383</v>
      </c>
      <c r="D150" s="65">
        <v>4380</v>
      </c>
      <c r="E150" s="65">
        <v>0</v>
      </c>
      <c r="F150" s="65">
        <v>66</v>
      </c>
      <c r="G150" s="65">
        <v>-2892</v>
      </c>
      <c r="H150" s="65">
        <v>0</v>
      </c>
      <c r="I150" s="65">
        <v>-139</v>
      </c>
      <c r="J150" s="65">
        <v>-1</v>
      </c>
      <c r="K150" s="65">
        <v>0</v>
      </c>
      <c r="L150" s="65">
        <v>1</v>
      </c>
      <c r="M150" s="65">
        <v>-358</v>
      </c>
      <c r="N150" s="65">
        <v>296</v>
      </c>
      <c r="O150" s="65">
        <v>22731</v>
      </c>
      <c r="Q150" s="65"/>
    </row>
    <row r="151" spans="1:17" ht="15.5" x14ac:dyDescent="0.35">
      <c r="A151" s="65" t="s">
        <v>501</v>
      </c>
      <c r="B151" s="65">
        <v>-5377</v>
      </c>
      <c r="C151" s="65">
        <v>-2080</v>
      </c>
      <c r="D151" s="65">
        <v>-1536</v>
      </c>
      <c r="E151" s="65">
        <v>0</v>
      </c>
      <c r="F151" s="65">
        <v>95</v>
      </c>
      <c r="G151" s="65">
        <v>1251</v>
      </c>
      <c r="H151" s="65">
        <v>0</v>
      </c>
      <c r="I151" s="65">
        <v>474</v>
      </c>
      <c r="J151" s="65">
        <v>1</v>
      </c>
      <c r="K151" s="65">
        <v>0</v>
      </c>
      <c r="L151" s="65">
        <v>69</v>
      </c>
      <c r="M151" s="65">
        <v>-195</v>
      </c>
      <c r="N151" s="65">
        <v>91</v>
      </c>
      <c r="O151" s="65">
        <v>-7207</v>
      </c>
      <c r="Q151" s="65"/>
    </row>
    <row r="152" spans="1:17" ht="15.5" x14ac:dyDescent="0.35">
      <c r="A152" s="65" t="s">
        <v>502</v>
      </c>
      <c r="B152" s="65">
        <v>20347</v>
      </c>
      <c r="C152" s="65">
        <v>-1610</v>
      </c>
      <c r="D152" s="65">
        <v>7403</v>
      </c>
      <c r="E152" s="65">
        <v>0</v>
      </c>
      <c r="F152" s="65">
        <v>-346</v>
      </c>
      <c r="G152" s="65">
        <v>-3104</v>
      </c>
      <c r="H152" s="65">
        <v>0</v>
      </c>
      <c r="I152" s="65">
        <v>-142</v>
      </c>
      <c r="J152" s="65">
        <v>0</v>
      </c>
      <c r="K152" s="65">
        <v>0</v>
      </c>
      <c r="L152" s="65">
        <v>75</v>
      </c>
      <c r="M152" s="65">
        <v>1986</v>
      </c>
      <c r="N152" s="65">
        <v>86</v>
      </c>
      <c r="O152" s="65">
        <v>24695</v>
      </c>
      <c r="Q152" s="65"/>
    </row>
    <row r="153" spans="1:17" ht="15.5" x14ac:dyDescent="0.35">
      <c r="A153" s="65" t="s">
        <v>503</v>
      </c>
      <c r="B153" s="65">
        <v>12339</v>
      </c>
      <c r="C153" s="65">
        <v>-4420</v>
      </c>
      <c r="D153" s="65">
        <v>1396</v>
      </c>
      <c r="E153" s="65">
        <v>0</v>
      </c>
      <c r="F153" s="65">
        <v>328</v>
      </c>
      <c r="G153" s="65">
        <v>-1622</v>
      </c>
      <c r="H153" s="65">
        <v>0</v>
      </c>
      <c r="I153" s="65">
        <v>50</v>
      </c>
      <c r="J153" s="65">
        <v>0</v>
      </c>
      <c r="K153" s="65">
        <v>-8</v>
      </c>
      <c r="L153" s="65">
        <v>274</v>
      </c>
      <c r="M153" s="65">
        <v>-1982</v>
      </c>
      <c r="N153" s="65">
        <v>-87</v>
      </c>
      <c r="O153" s="65">
        <v>6268</v>
      </c>
      <c r="Q153" s="65"/>
    </row>
    <row r="154" spans="1:17" ht="15.5" x14ac:dyDescent="0.35">
      <c r="A154" s="65" t="s">
        <v>504</v>
      </c>
      <c r="B154" s="65">
        <v>25459</v>
      </c>
      <c r="C154" s="65">
        <v>-3819</v>
      </c>
      <c r="D154" s="65">
        <v>1015</v>
      </c>
      <c r="E154" s="65">
        <v>0</v>
      </c>
      <c r="F154" s="65">
        <v>309</v>
      </c>
      <c r="G154" s="65">
        <v>3400</v>
      </c>
      <c r="H154" s="65">
        <v>0</v>
      </c>
      <c r="I154" s="65">
        <v>-155</v>
      </c>
      <c r="J154" s="65">
        <v>1</v>
      </c>
      <c r="K154" s="65">
        <v>-6</v>
      </c>
      <c r="L154" s="65">
        <v>69</v>
      </c>
      <c r="M154" s="65">
        <v>-542</v>
      </c>
      <c r="N154" s="65">
        <v>55</v>
      </c>
      <c r="O154" s="65">
        <v>25786</v>
      </c>
      <c r="Q154" s="65"/>
    </row>
    <row r="155" spans="1:17" ht="15.5" x14ac:dyDescent="0.35">
      <c r="A155" s="65" t="s">
        <v>505</v>
      </c>
      <c r="B155" s="65">
        <v>-2317</v>
      </c>
      <c r="C155" s="65">
        <v>-4319</v>
      </c>
      <c r="D155" s="65">
        <v>532</v>
      </c>
      <c r="E155" s="65">
        <v>0</v>
      </c>
      <c r="F155" s="65">
        <v>337</v>
      </c>
      <c r="G155" s="65">
        <v>-5560</v>
      </c>
      <c r="H155" s="65">
        <v>0</v>
      </c>
      <c r="I155" s="65">
        <v>563</v>
      </c>
      <c r="J155" s="65">
        <v>0</v>
      </c>
      <c r="K155" s="65">
        <v>21</v>
      </c>
      <c r="L155" s="65">
        <v>-675</v>
      </c>
      <c r="M155" s="65">
        <v>233</v>
      </c>
      <c r="N155" s="65">
        <v>108</v>
      </c>
      <c r="O155" s="65">
        <v>-11077</v>
      </c>
      <c r="Q155" s="65"/>
    </row>
    <row r="156" spans="1:17" ht="15.5" x14ac:dyDescent="0.35">
      <c r="A156" s="65" t="s">
        <v>506</v>
      </c>
      <c r="B156" s="65">
        <v>174009</v>
      </c>
      <c r="C156" s="65">
        <v>-16705</v>
      </c>
      <c r="D156" s="65">
        <v>-7226</v>
      </c>
      <c r="E156" s="65">
        <v>0</v>
      </c>
      <c r="F156" s="65">
        <v>-1510</v>
      </c>
      <c r="G156" s="65">
        <v>-2517</v>
      </c>
      <c r="H156" s="65">
        <v>0</v>
      </c>
      <c r="I156" s="65">
        <v>470</v>
      </c>
      <c r="J156" s="65">
        <v>1</v>
      </c>
      <c r="K156" s="65">
        <v>-435</v>
      </c>
      <c r="L156" s="65">
        <v>-197</v>
      </c>
      <c r="M156" s="65">
        <v>-3</v>
      </c>
      <c r="N156" s="65">
        <v>35</v>
      </c>
      <c r="O156" s="65">
        <v>145922</v>
      </c>
      <c r="Q156" s="65"/>
    </row>
    <row r="157" spans="1:17" ht="15.5" x14ac:dyDescent="0.35">
      <c r="A157" s="65" t="s">
        <v>507</v>
      </c>
      <c r="B157" s="65">
        <v>72363</v>
      </c>
      <c r="C157" s="65">
        <v>-9469</v>
      </c>
      <c r="D157" s="65">
        <v>2211</v>
      </c>
      <c r="E157" s="65">
        <v>0</v>
      </c>
      <c r="F157" s="65">
        <v>-123</v>
      </c>
      <c r="G157" s="65">
        <v>1269</v>
      </c>
      <c r="H157" s="65">
        <v>0</v>
      </c>
      <c r="I157" s="65">
        <v>-309</v>
      </c>
      <c r="J157" s="65">
        <v>0</v>
      </c>
      <c r="K157" s="65">
        <v>0</v>
      </c>
      <c r="L157" s="65">
        <v>-197</v>
      </c>
      <c r="M157" s="65">
        <v>-84</v>
      </c>
      <c r="N157" s="65">
        <v>1916</v>
      </c>
      <c r="O157" s="65">
        <v>67577</v>
      </c>
      <c r="Q157" s="65"/>
    </row>
    <row r="158" spans="1:17" ht="15.5" x14ac:dyDescent="0.35">
      <c r="A158" s="65" t="s">
        <v>508</v>
      </c>
      <c r="B158" s="65">
        <v>71770</v>
      </c>
      <c r="C158" s="65">
        <v>-5135</v>
      </c>
      <c r="D158" s="65">
        <v>426</v>
      </c>
      <c r="E158" s="65">
        <v>0</v>
      </c>
      <c r="F158" s="65">
        <v>-157</v>
      </c>
      <c r="G158" s="65">
        <v>2978</v>
      </c>
      <c r="H158" s="65">
        <v>0</v>
      </c>
      <c r="I158" s="65">
        <v>-1049</v>
      </c>
      <c r="J158" s="65">
        <v>0</v>
      </c>
      <c r="K158" s="65">
        <v>0</v>
      </c>
      <c r="L158" s="65">
        <v>-217</v>
      </c>
      <c r="M158" s="65">
        <v>238</v>
      </c>
      <c r="N158" s="65">
        <v>-39</v>
      </c>
      <c r="O158" s="65">
        <v>68815</v>
      </c>
      <c r="Q158" s="65"/>
    </row>
    <row r="159" spans="1:17" ht="15.5" x14ac:dyDescent="0.35">
      <c r="A159" s="65" t="s">
        <v>509</v>
      </c>
      <c r="B159" s="65">
        <v>16352</v>
      </c>
      <c r="C159" s="65">
        <v>-3787</v>
      </c>
      <c r="D159" s="65">
        <v>648</v>
      </c>
      <c r="E159" s="65">
        <v>0</v>
      </c>
      <c r="F159" s="65">
        <v>-120</v>
      </c>
      <c r="G159" s="65">
        <v>3853</v>
      </c>
      <c r="H159" s="65">
        <v>0</v>
      </c>
      <c r="I159" s="65">
        <v>288</v>
      </c>
      <c r="J159" s="65">
        <v>0</v>
      </c>
      <c r="K159" s="65">
        <v>0</v>
      </c>
      <c r="L159" s="65">
        <v>-111</v>
      </c>
      <c r="M159" s="65">
        <v>4350</v>
      </c>
      <c r="N159" s="65">
        <v>-129</v>
      </c>
      <c r="O159" s="65">
        <v>21344</v>
      </c>
      <c r="Q159" s="65"/>
    </row>
    <row r="160" spans="1:17" ht="15.5" x14ac:dyDescent="0.35">
      <c r="A160" s="65" t="s">
        <v>510</v>
      </c>
      <c r="B160" s="65">
        <v>73693</v>
      </c>
      <c r="C160" s="65">
        <v>-2255</v>
      </c>
      <c r="D160" s="65">
        <v>9214</v>
      </c>
      <c r="E160" s="65">
        <v>0</v>
      </c>
      <c r="F160" s="65">
        <v>-976</v>
      </c>
      <c r="G160" s="65">
        <v>-920</v>
      </c>
      <c r="H160" s="65">
        <v>0</v>
      </c>
      <c r="I160" s="65">
        <v>858</v>
      </c>
      <c r="J160" s="65">
        <v>0</v>
      </c>
      <c r="K160" s="65">
        <v>401</v>
      </c>
      <c r="L160" s="65">
        <v>-110</v>
      </c>
      <c r="M160" s="65">
        <v>64</v>
      </c>
      <c r="N160" s="65">
        <v>-50</v>
      </c>
      <c r="O160" s="65">
        <v>79919</v>
      </c>
      <c r="Q160" s="65"/>
    </row>
    <row r="161" spans="1:17" ht="15.5" x14ac:dyDescent="0.35">
      <c r="A161" s="65" t="s">
        <v>511</v>
      </c>
      <c r="B161" s="65">
        <v>24888</v>
      </c>
      <c r="C161" s="65">
        <v>-2212</v>
      </c>
      <c r="D161" s="65">
        <v>6332</v>
      </c>
      <c r="E161" s="65">
        <v>0</v>
      </c>
      <c r="F161" s="65">
        <v>-119</v>
      </c>
      <c r="G161" s="65">
        <v>-1324</v>
      </c>
      <c r="H161" s="65">
        <v>-18675</v>
      </c>
      <c r="I161" s="65">
        <v>-183</v>
      </c>
      <c r="J161" s="65">
        <v>0</v>
      </c>
      <c r="K161" s="65">
        <v>0</v>
      </c>
      <c r="L161" s="65">
        <v>-110</v>
      </c>
      <c r="M161" s="65">
        <v>-4295</v>
      </c>
      <c r="N161" s="65">
        <v>-1275</v>
      </c>
      <c r="O161" s="65">
        <v>3027</v>
      </c>
      <c r="Q161" s="65"/>
    </row>
    <row r="162" spans="1:17" ht="15.5" x14ac:dyDescent="0.35">
      <c r="A162" s="65" t="s">
        <v>512</v>
      </c>
      <c r="B162" s="65">
        <v>33598</v>
      </c>
      <c r="C162" s="65">
        <v>-3370</v>
      </c>
      <c r="D162" s="65">
        <v>10282</v>
      </c>
      <c r="E162" s="65">
        <v>0</v>
      </c>
      <c r="F162" s="65">
        <v>-108</v>
      </c>
      <c r="G162" s="65">
        <v>689</v>
      </c>
      <c r="H162" s="65">
        <v>0</v>
      </c>
      <c r="I162" s="65">
        <v>-323</v>
      </c>
      <c r="J162" s="65">
        <v>0</v>
      </c>
      <c r="K162" s="65">
        <v>-4</v>
      </c>
      <c r="L162" s="65">
        <v>-114</v>
      </c>
      <c r="M162" s="65">
        <v>-517</v>
      </c>
      <c r="N162" s="65">
        <v>-59</v>
      </c>
      <c r="O162" s="65">
        <v>40074</v>
      </c>
      <c r="Q162" s="65"/>
    </row>
    <row r="163" spans="1:17" ht="15.5" x14ac:dyDescent="0.35">
      <c r="A163" s="65" t="s">
        <v>513</v>
      </c>
      <c r="B163" s="65">
        <v>-2999</v>
      </c>
      <c r="C163" s="65">
        <v>-234</v>
      </c>
      <c r="D163" s="65">
        <v>8856</v>
      </c>
      <c r="E163" s="65">
        <v>0</v>
      </c>
      <c r="F163" s="65">
        <v>-111</v>
      </c>
      <c r="G163" s="65">
        <v>-1325</v>
      </c>
      <c r="H163" s="65">
        <v>0</v>
      </c>
      <c r="I163" s="65">
        <v>66</v>
      </c>
      <c r="J163" s="65">
        <v>0</v>
      </c>
      <c r="K163" s="65">
        <v>1</v>
      </c>
      <c r="L163" s="65">
        <v>-6</v>
      </c>
      <c r="M163" s="65">
        <v>18</v>
      </c>
      <c r="N163" s="65">
        <v>-92</v>
      </c>
      <c r="O163" s="65">
        <v>4174</v>
      </c>
      <c r="Q163" s="65"/>
    </row>
    <row r="164" spans="1:17" ht="15.5" x14ac:dyDescent="0.35">
      <c r="A164" s="65" t="s">
        <v>514</v>
      </c>
      <c r="B164" s="65">
        <v>26222</v>
      </c>
      <c r="C164" s="65">
        <v>1276</v>
      </c>
      <c r="D164" s="65">
        <v>25534</v>
      </c>
      <c r="E164" s="65">
        <v>0</v>
      </c>
      <c r="F164" s="65">
        <v>125</v>
      </c>
      <c r="G164" s="65">
        <v>-3142</v>
      </c>
      <c r="H164" s="65">
        <v>0</v>
      </c>
      <c r="I164" s="65">
        <v>-347</v>
      </c>
      <c r="J164" s="65">
        <v>1</v>
      </c>
      <c r="K164" s="65">
        <v>37</v>
      </c>
      <c r="L164" s="65">
        <v>-15</v>
      </c>
      <c r="M164" s="65">
        <v>-256</v>
      </c>
      <c r="N164" s="65">
        <v>-116</v>
      </c>
      <c r="O164" s="65">
        <v>49319</v>
      </c>
      <c r="Q164" s="65"/>
    </row>
    <row r="165" spans="1:17" ht="15.5" x14ac:dyDescent="0.35">
      <c r="A165" s="65" t="s">
        <v>515</v>
      </c>
      <c r="B165" s="65">
        <v>16871</v>
      </c>
      <c r="C165" s="65">
        <v>6232</v>
      </c>
      <c r="D165" s="65">
        <v>13402</v>
      </c>
      <c r="E165" s="65">
        <v>0</v>
      </c>
      <c r="F165" s="65">
        <v>-103</v>
      </c>
      <c r="G165" s="65">
        <v>-3481</v>
      </c>
      <c r="H165" s="65">
        <v>0</v>
      </c>
      <c r="I165" s="65">
        <v>38</v>
      </c>
      <c r="J165" s="65">
        <v>0</v>
      </c>
      <c r="K165" s="65">
        <v>2</v>
      </c>
      <c r="L165" s="65">
        <v>-9</v>
      </c>
      <c r="M165" s="65">
        <v>-375</v>
      </c>
      <c r="N165" s="65">
        <v>276</v>
      </c>
      <c r="O165" s="65">
        <v>32853</v>
      </c>
      <c r="Q165" s="65"/>
    </row>
    <row r="166" spans="1:17" ht="15.5" x14ac:dyDescent="0.35">
      <c r="A166" s="65" t="s">
        <v>516</v>
      </c>
      <c r="B166" s="65">
        <v>57254</v>
      </c>
      <c r="C166" s="65">
        <v>11115</v>
      </c>
      <c r="D166" s="65">
        <v>11332</v>
      </c>
      <c r="E166" s="65">
        <v>0</v>
      </c>
      <c r="F166" s="65">
        <v>-90</v>
      </c>
      <c r="G166" s="65">
        <v>2930</v>
      </c>
      <c r="H166" s="65">
        <v>0</v>
      </c>
      <c r="I166" s="65">
        <v>-379</v>
      </c>
      <c r="J166" s="65">
        <v>0</v>
      </c>
      <c r="K166" s="65">
        <v>1</v>
      </c>
      <c r="L166" s="65">
        <v>-5</v>
      </c>
      <c r="M166" s="65">
        <v>139</v>
      </c>
      <c r="N166" s="65">
        <v>-354</v>
      </c>
      <c r="O166" s="65">
        <v>81943</v>
      </c>
      <c r="Q166" s="65"/>
    </row>
    <row r="167" spans="1:17" ht="15.5" x14ac:dyDescent="0.35">
      <c r="A167" s="65" t="s">
        <v>517</v>
      </c>
      <c r="B167" s="65">
        <v>10891</v>
      </c>
      <c r="C167" s="65">
        <v>4884</v>
      </c>
      <c r="D167" s="65">
        <v>7006</v>
      </c>
      <c r="E167" s="65">
        <v>0</v>
      </c>
      <c r="F167" s="65">
        <v>-95</v>
      </c>
      <c r="G167" s="65">
        <v>-421</v>
      </c>
      <c r="H167" s="65">
        <v>0</v>
      </c>
      <c r="I167" s="65">
        <v>743</v>
      </c>
      <c r="J167" s="65">
        <v>3</v>
      </c>
      <c r="K167" s="65">
        <v>-2</v>
      </c>
      <c r="L167" s="65">
        <v>-4</v>
      </c>
      <c r="M167" s="65">
        <v>116</v>
      </c>
      <c r="N167" s="65">
        <v>-194</v>
      </c>
      <c r="O167" s="65">
        <v>22927</v>
      </c>
      <c r="Q167" s="65"/>
    </row>
    <row r="168" spans="1:17" ht="15.5" x14ac:dyDescent="0.35">
      <c r="A168" s="65" t="s">
        <v>518</v>
      </c>
      <c r="B168" s="65">
        <v>55847</v>
      </c>
      <c r="C168" s="65">
        <v>4289</v>
      </c>
      <c r="D168" s="65">
        <v>19701</v>
      </c>
      <c r="E168" s="65">
        <v>0</v>
      </c>
      <c r="F168" s="65">
        <v>-307</v>
      </c>
      <c r="G168" s="65">
        <v>3532</v>
      </c>
      <c r="H168" s="65">
        <v>0</v>
      </c>
      <c r="I168" s="65">
        <v>-242</v>
      </c>
      <c r="J168" s="65">
        <v>0</v>
      </c>
      <c r="K168" s="65">
        <v>-3</v>
      </c>
      <c r="L168" s="65">
        <v>75</v>
      </c>
      <c r="M168" s="65">
        <v>154</v>
      </c>
      <c r="N168" s="65">
        <v>-93</v>
      </c>
      <c r="O168" s="65">
        <v>82953</v>
      </c>
      <c r="Q168" s="65"/>
    </row>
    <row r="169" spans="1:17" ht="15.5" x14ac:dyDescent="0.35">
      <c r="A169" s="65" t="s">
        <v>519</v>
      </c>
      <c r="B169" s="65">
        <v>31270</v>
      </c>
      <c r="C169" s="65">
        <v>7204</v>
      </c>
      <c r="D169" s="65">
        <v>2579</v>
      </c>
      <c r="E169" s="65">
        <v>0</v>
      </c>
      <c r="F169" s="65">
        <v>-186</v>
      </c>
      <c r="G169" s="65">
        <v>-2842</v>
      </c>
      <c r="H169" s="65">
        <v>0</v>
      </c>
      <c r="I169" s="65">
        <v>1240</v>
      </c>
      <c r="J169" s="65">
        <v>0</v>
      </c>
      <c r="K169" s="65">
        <v>2</v>
      </c>
      <c r="L169" s="65">
        <v>75</v>
      </c>
      <c r="M169" s="65">
        <v>-182</v>
      </c>
      <c r="N169" s="65">
        <v>-75</v>
      </c>
      <c r="O169" s="65">
        <v>39085</v>
      </c>
      <c r="Q169" s="65"/>
    </row>
    <row r="170" spans="1:17" ht="15.5" x14ac:dyDescent="0.35">
      <c r="A170" s="65" t="s">
        <v>520</v>
      </c>
      <c r="B170" s="65">
        <v>54257</v>
      </c>
      <c r="C170" s="65">
        <v>3758</v>
      </c>
      <c r="D170" s="65">
        <v>7043</v>
      </c>
      <c r="E170" s="65">
        <v>0</v>
      </c>
      <c r="F170" s="65">
        <v>-184</v>
      </c>
      <c r="G170" s="65">
        <v>-803</v>
      </c>
      <c r="H170" s="65">
        <v>0</v>
      </c>
      <c r="I170" s="65">
        <v>-1381</v>
      </c>
      <c r="J170" s="65">
        <v>-1</v>
      </c>
      <c r="K170" s="65">
        <v>-1</v>
      </c>
      <c r="L170" s="65">
        <v>79</v>
      </c>
      <c r="M170" s="65">
        <v>220</v>
      </c>
      <c r="N170" s="65">
        <v>-84</v>
      </c>
      <c r="O170" s="65">
        <v>62903</v>
      </c>
      <c r="Q170" s="65"/>
    </row>
    <row r="171" spans="1:17" ht="15.5" x14ac:dyDescent="0.35">
      <c r="A171" s="65" t="s">
        <v>521</v>
      </c>
      <c r="B171" s="65">
        <v>17402</v>
      </c>
      <c r="C171" s="65">
        <v>1259</v>
      </c>
      <c r="D171" s="65">
        <v>-7501</v>
      </c>
      <c r="E171" s="65">
        <v>0</v>
      </c>
      <c r="F171" s="65">
        <v>-204</v>
      </c>
      <c r="G171" s="65">
        <v>-1499</v>
      </c>
      <c r="H171" s="65">
        <v>0</v>
      </c>
      <c r="I171" s="65">
        <v>1151</v>
      </c>
      <c r="J171" s="65">
        <v>2</v>
      </c>
      <c r="K171" s="65">
        <v>-1</v>
      </c>
      <c r="L171" s="65">
        <v>81</v>
      </c>
      <c r="M171" s="65">
        <v>5</v>
      </c>
      <c r="N171" s="65">
        <v>-68</v>
      </c>
      <c r="O171" s="65">
        <v>10627</v>
      </c>
      <c r="Q171" s="65"/>
    </row>
    <row r="172" spans="1:17" ht="15.5" x14ac:dyDescent="0.35">
      <c r="A172" s="65" t="s">
        <v>522</v>
      </c>
      <c r="B172" s="65">
        <v>57404</v>
      </c>
      <c r="C172" s="65">
        <v>3155</v>
      </c>
      <c r="D172" s="65">
        <v>10598</v>
      </c>
      <c r="E172" s="65">
        <v>0</v>
      </c>
      <c r="F172" s="65">
        <v>605</v>
      </c>
      <c r="G172" s="65">
        <v>-1070</v>
      </c>
      <c r="H172" s="65">
        <v>0</v>
      </c>
      <c r="I172" s="65">
        <v>-239</v>
      </c>
      <c r="J172" s="65">
        <v>0</v>
      </c>
      <c r="K172" s="65">
        <v>0</v>
      </c>
      <c r="L172" s="65">
        <v>-6</v>
      </c>
      <c r="M172" s="65">
        <v>18</v>
      </c>
      <c r="N172" s="65">
        <v>9</v>
      </c>
      <c r="O172" s="65">
        <v>70474</v>
      </c>
      <c r="Q172" s="65"/>
    </row>
    <row r="173" spans="1:17" ht="15.5" x14ac:dyDescent="0.35">
      <c r="A173" s="65" t="s">
        <v>523</v>
      </c>
      <c r="B173" s="65">
        <v>53366</v>
      </c>
      <c r="C173" s="65">
        <v>861</v>
      </c>
      <c r="D173" s="65">
        <v>-10865</v>
      </c>
      <c r="E173" s="65">
        <v>0</v>
      </c>
      <c r="F173" s="65">
        <v>-95</v>
      </c>
      <c r="G173" s="65">
        <v>-76</v>
      </c>
      <c r="H173" s="65">
        <v>0</v>
      </c>
      <c r="I173" s="65">
        <v>520</v>
      </c>
      <c r="J173" s="65">
        <v>0</v>
      </c>
      <c r="K173" s="65">
        <v>-1</v>
      </c>
      <c r="L173" s="65">
        <v>-34</v>
      </c>
      <c r="M173" s="65">
        <v>288</v>
      </c>
      <c r="N173" s="65">
        <v>634</v>
      </c>
      <c r="O173" s="65">
        <v>44598</v>
      </c>
      <c r="Q173" s="65"/>
    </row>
    <row r="174" spans="1:17" ht="15.5" x14ac:dyDescent="0.35">
      <c r="A174" s="65" t="s">
        <v>524</v>
      </c>
      <c r="B174" s="65">
        <v>55489</v>
      </c>
      <c r="C174" s="65">
        <v>2729</v>
      </c>
      <c r="D174" s="65">
        <v>5312</v>
      </c>
      <c r="E174" s="65">
        <v>0</v>
      </c>
      <c r="F174" s="65">
        <v>-4373</v>
      </c>
      <c r="G174" s="65">
        <v>-4020</v>
      </c>
      <c r="H174" s="65">
        <v>0</v>
      </c>
      <c r="I174" s="65">
        <v>-519</v>
      </c>
      <c r="J174" s="65">
        <v>0</v>
      </c>
      <c r="K174" s="65">
        <v>-1</v>
      </c>
      <c r="L174" s="65">
        <v>-8</v>
      </c>
      <c r="M174" s="65">
        <v>-325</v>
      </c>
      <c r="N174" s="65">
        <v>-249</v>
      </c>
      <c r="O174" s="65">
        <v>54035</v>
      </c>
      <c r="Q174" s="65"/>
    </row>
    <row r="175" spans="1:17" ht="15.5" x14ac:dyDescent="0.35">
      <c r="A175" s="65" t="s">
        <v>525</v>
      </c>
      <c r="B175" s="65">
        <v>14227</v>
      </c>
      <c r="C175" s="65">
        <v>4644</v>
      </c>
      <c r="D175" s="65">
        <v>1695</v>
      </c>
      <c r="E175" s="65">
        <v>0</v>
      </c>
      <c r="F175" s="65">
        <v>-92</v>
      </c>
      <c r="G175" s="65">
        <v>-3058</v>
      </c>
      <c r="H175" s="65">
        <v>0</v>
      </c>
      <c r="I175" s="65">
        <v>1204</v>
      </c>
      <c r="J175" s="65">
        <v>0</v>
      </c>
      <c r="K175" s="65">
        <v>2</v>
      </c>
      <c r="L175" s="65">
        <v>-6</v>
      </c>
      <c r="M175" s="65">
        <v>165</v>
      </c>
      <c r="N175" s="65">
        <v>-678</v>
      </c>
      <c r="O175" s="65">
        <v>18103</v>
      </c>
      <c r="Q175" s="65"/>
    </row>
    <row r="176" spans="1:17" ht="15.5" x14ac:dyDescent="0.35">
      <c r="A176" s="65" t="s">
        <v>526</v>
      </c>
      <c r="B176" s="65">
        <v>55546</v>
      </c>
      <c r="C176" s="65">
        <v>2989</v>
      </c>
      <c r="D176" s="65">
        <v>16555</v>
      </c>
      <c r="E176" s="65">
        <v>0</v>
      </c>
      <c r="F176" s="65">
        <v>-1568</v>
      </c>
      <c r="G176" s="65">
        <v>1220</v>
      </c>
      <c r="H176" s="65">
        <v>0</v>
      </c>
      <c r="I176" s="65">
        <v>-313</v>
      </c>
      <c r="J176" s="65">
        <v>0</v>
      </c>
      <c r="K176" s="65">
        <v>4</v>
      </c>
      <c r="L176" s="65">
        <v>-76</v>
      </c>
      <c r="M176" s="65">
        <v>382</v>
      </c>
      <c r="N176" s="65">
        <v>122</v>
      </c>
      <c r="O176" s="65">
        <v>74861</v>
      </c>
      <c r="Q176" s="65"/>
    </row>
    <row r="177" spans="1:17" ht="15.5" x14ac:dyDescent="0.35">
      <c r="A177" s="65" t="s">
        <v>527</v>
      </c>
      <c r="B177" s="65">
        <v>32981</v>
      </c>
      <c r="C177" s="65">
        <v>2377</v>
      </c>
      <c r="D177" s="65">
        <v>6403</v>
      </c>
      <c r="E177" s="65">
        <v>0</v>
      </c>
      <c r="F177" s="65">
        <v>-96</v>
      </c>
      <c r="G177" s="65">
        <v>-6806</v>
      </c>
      <c r="H177" s="65">
        <v>0</v>
      </c>
      <c r="I177" s="65">
        <v>274</v>
      </c>
      <c r="J177" s="65">
        <v>0</v>
      </c>
      <c r="K177" s="65">
        <v>3</v>
      </c>
      <c r="L177" s="65">
        <v>-75</v>
      </c>
      <c r="M177" s="65">
        <v>-171</v>
      </c>
      <c r="N177" s="65">
        <v>-13</v>
      </c>
      <c r="O177" s="65">
        <v>34877</v>
      </c>
      <c r="Q177" s="65"/>
    </row>
    <row r="178" spans="1:17" ht="15.5" x14ac:dyDescent="0.35">
      <c r="A178" s="65" t="s">
        <v>528</v>
      </c>
      <c r="B178" s="65">
        <v>49800</v>
      </c>
      <c r="C178" s="65">
        <v>1436</v>
      </c>
      <c r="D178" s="65">
        <v>2749</v>
      </c>
      <c r="E178" s="65">
        <v>0</v>
      </c>
      <c r="F178" s="65">
        <v>-70</v>
      </c>
      <c r="G178" s="65">
        <v>-4340</v>
      </c>
      <c r="H178" s="65">
        <v>0</v>
      </c>
      <c r="I178" s="65">
        <v>-209</v>
      </c>
      <c r="J178" s="65">
        <v>0</v>
      </c>
      <c r="K178" s="65">
        <v>-1</v>
      </c>
      <c r="L178" s="65">
        <v>-68</v>
      </c>
      <c r="M178" s="65">
        <v>-12</v>
      </c>
      <c r="N178" s="65">
        <v>-621</v>
      </c>
      <c r="O178" s="65">
        <v>48664</v>
      </c>
      <c r="Q178" s="65"/>
    </row>
    <row r="179" spans="1:17" ht="15.5" x14ac:dyDescent="0.35">
      <c r="A179" s="65" t="s">
        <v>529</v>
      </c>
      <c r="B179" s="65">
        <v>-2446</v>
      </c>
      <c r="C179" s="65">
        <v>-207</v>
      </c>
      <c r="D179" s="65">
        <v>-8749</v>
      </c>
      <c r="E179" s="65">
        <v>0</v>
      </c>
      <c r="F179" s="65">
        <v>-88</v>
      </c>
      <c r="G179" s="65">
        <v>-4078</v>
      </c>
      <c r="H179" s="65">
        <v>0</v>
      </c>
      <c r="I179" s="65">
        <v>1016</v>
      </c>
      <c r="J179" s="65">
        <v>0</v>
      </c>
      <c r="K179" s="65">
        <v>-3</v>
      </c>
      <c r="L179" s="65">
        <v>-77</v>
      </c>
      <c r="M179" s="65">
        <v>-80</v>
      </c>
      <c r="N179" s="65">
        <v>471</v>
      </c>
      <c r="O179" s="65">
        <v>-14241</v>
      </c>
      <c r="Q179" s="65"/>
    </row>
    <row r="180" spans="1:17" ht="15.5" x14ac:dyDescent="0.35">
      <c r="A180" s="65" t="s">
        <v>1939</v>
      </c>
      <c r="B180" s="65">
        <v>60042</v>
      </c>
      <c r="C180" s="65">
        <v>1723</v>
      </c>
      <c r="D180" s="65">
        <v>12676</v>
      </c>
      <c r="E180" s="65">
        <v>0</v>
      </c>
      <c r="F180" s="65">
        <v>-95</v>
      </c>
      <c r="G180" s="65">
        <v>4151</v>
      </c>
      <c r="H180" s="65">
        <v>0</v>
      </c>
      <c r="I180" s="65">
        <v>341</v>
      </c>
      <c r="J180" s="65">
        <v>0</v>
      </c>
      <c r="K180" s="65">
        <v>-1</v>
      </c>
      <c r="L180" s="65">
        <v>-33</v>
      </c>
      <c r="M180" s="65">
        <v>-558</v>
      </c>
      <c r="N180" s="65">
        <v>-29</v>
      </c>
      <c r="O180" s="65">
        <v>78217</v>
      </c>
      <c r="Q180" s="65"/>
    </row>
    <row r="181" spans="1:17" ht="35.5" customHeight="1" x14ac:dyDescent="0.35">
      <c r="A181" s="65" t="s">
        <v>530</v>
      </c>
      <c r="B181" s="65">
        <v>-1598</v>
      </c>
      <c r="C181" s="65">
        <v>73</v>
      </c>
      <c r="D181" s="65">
        <v>238</v>
      </c>
      <c r="E181" s="65">
        <v>0</v>
      </c>
      <c r="F181" s="65">
        <v>0</v>
      </c>
      <c r="G181" s="65">
        <v>0</v>
      </c>
      <c r="H181" s="65">
        <v>0</v>
      </c>
      <c r="I181" s="65">
        <v>0</v>
      </c>
      <c r="J181" s="65">
        <v>0</v>
      </c>
      <c r="K181" s="65">
        <v>0</v>
      </c>
      <c r="L181" s="65">
        <v>0</v>
      </c>
      <c r="M181" s="65">
        <v>0</v>
      </c>
      <c r="N181" s="65">
        <v>2697</v>
      </c>
      <c r="O181" s="65">
        <v>1617</v>
      </c>
      <c r="Q181" s="65"/>
    </row>
    <row r="182" spans="1:17" ht="15.5" x14ac:dyDescent="0.35">
      <c r="A182" s="65" t="s">
        <v>531</v>
      </c>
      <c r="B182" s="65">
        <v>5655</v>
      </c>
      <c r="C182" s="65">
        <v>-170</v>
      </c>
      <c r="D182" s="65">
        <v>239</v>
      </c>
      <c r="E182" s="65">
        <v>0</v>
      </c>
      <c r="F182" s="65">
        <v>0</v>
      </c>
      <c r="G182" s="65">
        <v>0</v>
      </c>
      <c r="H182" s="65">
        <v>0</v>
      </c>
      <c r="I182" s="65">
        <v>0</v>
      </c>
      <c r="J182" s="65">
        <v>0</v>
      </c>
      <c r="K182" s="65">
        <v>0</v>
      </c>
      <c r="L182" s="65">
        <v>0</v>
      </c>
      <c r="M182" s="65">
        <v>0</v>
      </c>
      <c r="N182" s="65">
        <v>-399</v>
      </c>
      <c r="O182" s="65">
        <v>5531</v>
      </c>
      <c r="Q182" s="65"/>
    </row>
    <row r="183" spans="1:17" ht="15.5" x14ac:dyDescent="0.35">
      <c r="A183" s="65" t="s">
        <v>532</v>
      </c>
      <c r="B183" s="65">
        <v>4900</v>
      </c>
      <c r="C183" s="65">
        <v>192</v>
      </c>
      <c r="D183" s="65">
        <v>0</v>
      </c>
      <c r="E183" s="65">
        <v>0</v>
      </c>
      <c r="F183" s="65">
        <v>0</v>
      </c>
      <c r="G183" s="65">
        <v>0</v>
      </c>
      <c r="H183" s="65">
        <v>0</v>
      </c>
      <c r="I183" s="65">
        <v>0</v>
      </c>
      <c r="J183" s="65">
        <v>0</v>
      </c>
      <c r="K183" s="65">
        <v>0</v>
      </c>
      <c r="L183" s="65">
        <v>0</v>
      </c>
      <c r="M183" s="65">
        <v>0</v>
      </c>
      <c r="N183" s="65">
        <v>210</v>
      </c>
      <c r="O183" s="65">
        <v>5516</v>
      </c>
      <c r="Q183" s="65"/>
    </row>
    <row r="184" spans="1:17" ht="15.5" x14ac:dyDescent="0.35">
      <c r="A184" s="65" t="s">
        <v>533</v>
      </c>
      <c r="B184" s="65">
        <v>-3556</v>
      </c>
      <c r="C184" s="65">
        <v>-130</v>
      </c>
      <c r="D184" s="65">
        <v>35</v>
      </c>
      <c r="E184" s="65">
        <v>0</v>
      </c>
      <c r="F184" s="65">
        <v>0</v>
      </c>
      <c r="G184" s="65">
        <v>0</v>
      </c>
      <c r="H184" s="65">
        <v>0</v>
      </c>
      <c r="I184" s="65">
        <v>0</v>
      </c>
      <c r="J184" s="65">
        <v>0</v>
      </c>
      <c r="K184" s="65">
        <v>0</v>
      </c>
      <c r="L184" s="65">
        <v>0</v>
      </c>
      <c r="M184" s="65">
        <v>0</v>
      </c>
      <c r="N184" s="65">
        <v>548</v>
      </c>
      <c r="O184" s="65">
        <v>-2901</v>
      </c>
      <c r="Q184" s="65"/>
    </row>
    <row r="185" spans="1:17" ht="15.5" x14ac:dyDescent="0.35">
      <c r="A185" s="65" t="s">
        <v>534</v>
      </c>
      <c r="B185" s="65">
        <v>2403</v>
      </c>
      <c r="C185" s="65">
        <v>71</v>
      </c>
      <c r="D185" s="65">
        <v>177</v>
      </c>
      <c r="E185" s="65">
        <v>0</v>
      </c>
      <c r="F185" s="65">
        <v>0</v>
      </c>
      <c r="G185" s="65">
        <v>0</v>
      </c>
      <c r="H185" s="65">
        <v>0</v>
      </c>
      <c r="I185" s="65">
        <v>0</v>
      </c>
      <c r="J185" s="65">
        <v>0</v>
      </c>
      <c r="K185" s="65">
        <v>0</v>
      </c>
      <c r="L185" s="65">
        <v>0</v>
      </c>
      <c r="M185" s="65">
        <v>0</v>
      </c>
      <c r="N185" s="65">
        <v>-34</v>
      </c>
      <c r="O185" s="65">
        <v>2824</v>
      </c>
      <c r="Q185" s="65"/>
    </row>
    <row r="186" spans="1:17" ht="15.5" x14ac:dyDescent="0.35">
      <c r="A186" s="65" t="s">
        <v>535</v>
      </c>
      <c r="B186" s="65">
        <v>2833</v>
      </c>
      <c r="C186" s="65">
        <v>-115</v>
      </c>
      <c r="D186" s="65">
        <v>0</v>
      </c>
      <c r="E186" s="65">
        <v>0</v>
      </c>
      <c r="F186" s="65">
        <v>0</v>
      </c>
      <c r="G186" s="65">
        <v>0</v>
      </c>
      <c r="H186" s="65">
        <v>0</v>
      </c>
      <c r="I186" s="65">
        <v>0</v>
      </c>
      <c r="J186" s="65">
        <v>0</v>
      </c>
      <c r="K186" s="65">
        <v>0</v>
      </c>
      <c r="L186" s="65">
        <v>0</v>
      </c>
      <c r="M186" s="65">
        <v>0</v>
      </c>
      <c r="N186" s="65">
        <v>-1007</v>
      </c>
      <c r="O186" s="65">
        <v>1920</v>
      </c>
      <c r="Q186" s="65"/>
    </row>
    <row r="187" spans="1:17" ht="15.5" x14ac:dyDescent="0.35">
      <c r="A187" s="65" t="s">
        <v>536</v>
      </c>
      <c r="B187" s="65">
        <v>-5034</v>
      </c>
      <c r="C187" s="65">
        <v>-64</v>
      </c>
      <c r="D187" s="65">
        <v>218</v>
      </c>
      <c r="E187" s="65">
        <v>0</v>
      </c>
      <c r="F187" s="65">
        <v>0</v>
      </c>
      <c r="G187" s="65">
        <v>0</v>
      </c>
      <c r="H187" s="65">
        <v>0</v>
      </c>
      <c r="I187" s="65">
        <v>0</v>
      </c>
      <c r="J187" s="65">
        <v>0</v>
      </c>
      <c r="K187" s="65">
        <v>0</v>
      </c>
      <c r="L187" s="65">
        <v>0</v>
      </c>
      <c r="M187" s="65">
        <v>0</v>
      </c>
      <c r="N187" s="65">
        <v>653</v>
      </c>
      <c r="O187" s="65">
        <v>-4020</v>
      </c>
      <c r="Q187" s="65"/>
    </row>
    <row r="188" spans="1:17" ht="15.5" x14ac:dyDescent="0.35">
      <c r="A188" s="65" t="s">
        <v>537</v>
      </c>
      <c r="B188" s="65">
        <v>3582</v>
      </c>
      <c r="C188" s="65">
        <v>26</v>
      </c>
      <c r="D188" s="65">
        <v>146</v>
      </c>
      <c r="E188" s="65">
        <v>0</v>
      </c>
      <c r="F188" s="65">
        <v>0</v>
      </c>
      <c r="G188" s="65">
        <v>0</v>
      </c>
      <c r="H188" s="65">
        <v>0</v>
      </c>
      <c r="I188" s="65">
        <v>0</v>
      </c>
      <c r="J188" s="65">
        <v>0</v>
      </c>
      <c r="K188" s="65">
        <v>0</v>
      </c>
      <c r="L188" s="65">
        <v>0</v>
      </c>
      <c r="M188" s="65">
        <v>0</v>
      </c>
      <c r="N188" s="65">
        <v>763</v>
      </c>
      <c r="O188" s="65">
        <v>4723</v>
      </c>
      <c r="Q188" s="65"/>
    </row>
    <row r="189" spans="1:17" ht="15.5" x14ac:dyDescent="0.35">
      <c r="A189" s="65" t="s">
        <v>538</v>
      </c>
      <c r="B189" s="65">
        <v>323</v>
      </c>
      <c r="C189" s="65">
        <v>32</v>
      </c>
      <c r="D189" s="65">
        <v>332</v>
      </c>
      <c r="E189" s="65">
        <v>0</v>
      </c>
      <c r="F189" s="65">
        <v>0</v>
      </c>
      <c r="G189" s="65">
        <v>0</v>
      </c>
      <c r="H189" s="65">
        <v>0</v>
      </c>
      <c r="I189" s="65">
        <v>0</v>
      </c>
      <c r="J189" s="65">
        <v>0</v>
      </c>
      <c r="K189" s="65">
        <v>0</v>
      </c>
      <c r="L189" s="65">
        <v>0</v>
      </c>
      <c r="M189" s="65">
        <v>0</v>
      </c>
      <c r="N189" s="65">
        <v>-270</v>
      </c>
      <c r="O189" s="65">
        <v>627</v>
      </c>
      <c r="Q189" s="65"/>
    </row>
    <row r="190" spans="1:17" ht="15.5" x14ac:dyDescent="0.35">
      <c r="A190" s="65" t="s">
        <v>71</v>
      </c>
      <c r="B190" s="65">
        <v>-9883</v>
      </c>
      <c r="C190" s="65">
        <v>-2</v>
      </c>
      <c r="D190" s="65">
        <v>222</v>
      </c>
      <c r="E190" s="65">
        <v>0</v>
      </c>
      <c r="F190" s="65">
        <v>0</v>
      </c>
      <c r="G190" s="65">
        <v>0</v>
      </c>
      <c r="H190" s="65">
        <v>0</v>
      </c>
      <c r="I190" s="65">
        <v>0</v>
      </c>
      <c r="J190" s="65">
        <v>0</v>
      </c>
      <c r="K190" s="65">
        <v>0</v>
      </c>
      <c r="L190" s="65">
        <v>0</v>
      </c>
      <c r="M190" s="65">
        <v>0</v>
      </c>
      <c r="N190" s="65">
        <v>-620</v>
      </c>
      <c r="O190" s="65">
        <v>-10064</v>
      </c>
      <c r="Q190" s="65"/>
    </row>
    <row r="191" spans="1:17" ht="15.5" x14ac:dyDescent="0.35">
      <c r="A191" s="65" t="s">
        <v>72</v>
      </c>
      <c r="B191" s="65">
        <v>-1486</v>
      </c>
      <c r="C191" s="65">
        <v>0</v>
      </c>
      <c r="D191" s="65">
        <v>224</v>
      </c>
      <c r="E191" s="65">
        <v>0</v>
      </c>
      <c r="F191" s="65">
        <v>0</v>
      </c>
      <c r="G191" s="65">
        <v>0</v>
      </c>
      <c r="H191" s="65">
        <v>0</v>
      </c>
      <c r="I191" s="65">
        <v>0</v>
      </c>
      <c r="J191" s="65">
        <v>0</v>
      </c>
      <c r="K191" s="65">
        <v>0</v>
      </c>
      <c r="L191" s="65">
        <v>0</v>
      </c>
      <c r="M191" s="65">
        <v>0</v>
      </c>
      <c r="N191" s="65">
        <v>87</v>
      </c>
      <c r="O191" s="65">
        <v>-957</v>
      </c>
      <c r="Q191" s="65"/>
    </row>
    <row r="192" spans="1:17" ht="15.5" x14ac:dyDescent="0.35">
      <c r="A192" s="65" t="s">
        <v>73</v>
      </c>
      <c r="B192" s="65">
        <v>5404</v>
      </c>
      <c r="C192" s="65">
        <v>-241</v>
      </c>
      <c r="D192" s="65">
        <v>-1</v>
      </c>
      <c r="E192" s="65">
        <v>0</v>
      </c>
      <c r="F192" s="65">
        <v>0</v>
      </c>
      <c r="G192" s="65">
        <v>0</v>
      </c>
      <c r="H192" s="65">
        <v>0</v>
      </c>
      <c r="I192" s="65">
        <v>0</v>
      </c>
      <c r="J192" s="65">
        <v>0</v>
      </c>
      <c r="K192" s="65">
        <v>0</v>
      </c>
      <c r="L192" s="65">
        <v>0</v>
      </c>
      <c r="M192" s="65">
        <v>0</v>
      </c>
      <c r="N192" s="65">
        <v>328</v>
      </c>
      <c r="O192" s="65">
        <v>5711</v>
      </c>
      <c r="Q192" s="65"/>
    </row>
    <row r="193" spans="1:17" ht="15.5" x14ac:dyDescent="0.35">
      <c r="A193" s="65" t="s">
        <v>74</v>
      </c>
      <c r="B193" s="65">
        <v>-2479</v>
      </c>
      <c r="C193" s="65">
        <v>16</v>
      </c>
      <c r="D193" s="65">
        <v>250</v>
      </c>
      <c r="E193" s="65">
        <v>0</v>
      </c>
      <c r="F193" s="65">
        <v>0</v>
      </c>
      <c r="G193" s="65">
        <v>0</v>
      </c>
      <c r="H193" s="65">
        <v>0</v>
      </c>
      <c r="I193" s="65">
        <v>0</v>
      </c>
      <c r="J193" s="65">
        <v>0</v>
      </c>
      <c r="K193" s="65">
        <v>0</v>
      </c>
      <c r="L193" s="65">
        <v>0</v>
      </c>
      <c r="M193" s="65">
        <v>0</v>
      </c>
      <c r="N193" s="65">
        <v>146</v>
      </c>
      <c r="O193" s="65">
        <v>-1893</v>
      </c>
      <c r="Q193" s="65"/>
    </row>
    <row r="194" spans="1:17" ht="15.5" x14ac:dyDescent="0.35">
      <c r="A194" s="65" t="s">
        <v>75</v>
      </c>
      <c r="B194" s="65">
        <v>2724</v>
      </c>
      <c r="C194" s="65">
        <v>-98</v>
      </c>
      <c r="D194" s="65">
        <v>292</v>
      </c>
      <c r="E194" s="65">
        <v>0</v>
      </c>
      <c r="F194" s="65">
        <v>0</v>
      </c>
      <c r="G194" s="65">
        <v>0</v>
      </c>
      <c r="H194" s="65">
        <v>0</v>
      </c>
      <c r="I194" s="65">
        <v>0</v>
      </c>
      <c r="J194" s="65">
        <v>0</v>
      </c>
      <c r="K194" s="65">
        <v>0</v>
      </c>
      <c r="L194" s="65">
        <v>0</v>
      </c>
      <c r="M194" s="65">
        <v>0</v>
      </c>
      <c r="N194" s="65">
        <v>-34</v>
      </c>
      <c r="O194" s="65">
        <v>3058</v>
      </c>
      <c r="Q194" s="65"/>
    </row>
    <row r="195" spans="1:17" ht="15.5" x14ac:dyDescent="0.35">
      <c r="A195" s="65" t="s">
        <v>76</v>
      </c>
      <c r="B195" s="65">
        <v>6268</v>
      </c>
      <c r="C195" s="65">
        <v>-63</v>
      </c>
      <c r="D195" s="65">
        <v>80</v>
      </c>
      <c r="E195" s="65">
        <v>0</v>
      </c>
      <c r="F195" s="65">
        <v>0</v>
      </c>
      <c r="G195" s="65">
        <v>0</v>
      </c>
      <c r="H195" s="65">
        <v>0</v>
      </c>
      <c r="I195" s="65">
        <v>0</v>
      </c>
      <c r="J195" s="65">
        <v>0</v>
      </c>
      <c r="K195" s="65">
        <v>0</v>
      </c>
      <c r="L195" s="65">
        <v>0</v>
      </c>
      <c r="M195" s="65">
        <v>0</v>
      </c>
      <c r="N195" s="65">
        <v>313</v>
      </c>
      <c r="O195" s="65">
        <v>6775</v>
      </c>
      <c r="Q195" s="65"/>
    </row>
    <row r="196" spans="1:17" ht="15.5" x14ac:dyDescent="0.35">
      <c r="A196" s="65" t="s">
        <v>77</v>
      </c>
      <c r="B196" s="65">
        <v>-5237</v>
      </c>
      <c r="C196" s="65">
        <v>8</v>
      </c>
      <c r="D196" s="65">
        <v>37</v>
      </c>
      <c r="E196" s="65">
        <v>0</v>
      </c>
      <c r="F196" s="65">
        <v>0</v>
      </c>
      <c r="G196" s="65">
        <v>0</v>
      </c>
      <c r="H196" s="65">
        <v>0</v>
      </c>
      <c r="I196" s="65">
        <v>0</v>
      </c>
      <c r="J196" s="65">
        <v>0</v>
      </c>
      <c r="K196" s="65">
        <v>0</v>
      </c>
      <c r="L196" s="65">
        <v>0</v>
      </c>
      <c r="M196" s="65">
        <v>0</v>
      </c>
      <c r="N196" s="65">
        <v>809</v>
      </c>
      <c r="O196" s="65">
        <v>-4208</v>
      </c>
      <c r="Q196" s="65"/>
    </row>
    <row r="197" spans="1:17" ht="15.5" x14ac:dyDescent="0.35">
      <c r="A197" s="65" t="s">
        <v>78</v>
      </c>
      <c r="B197" s="65">
        <v>1711</v>
      </c>
      <c r="C197" s="65">
        <v>-15</v>
      </c>
      <c r="D197" s="65">
        <v>149</v>
      </c>
      <c r="E197" s="65">
        <v>0</v>
      </c>
      <c r="F197" s="65">
        <v>0</v>
      </c>
      <c r="G197" s="65">
        <v>0</v>
      </c>
      <c r="H197" s="65">
        <v>0</v>
      </c>
      <c r="I197" s="65">
        <v>0</v>
      </c>
      <c r="J197" s="65">
        <v>0</v>
      </c>
      <c r="K197" s="65">
        <v>0</v>
      </c>
      <c r="L197" s="65">
        <v>0</v>
      </c>
      <c r="M197" s="65">
        <v>0</v>
      </c>
      <c r="N197" s="65">
        <v>-317</v>
      </c>
      <c r="O197" s="65">
        <v>1704</v>
      </c>
      <c r="Q197" s="65"/>
    </row>
    <row r="198" spans="1:17" ht="15.5" x14ac:dyDescent="0.35">
      <c r="A198" s="65" t="s">
        <v>79</v>
      </c>
      <c r="B198" s="65">
        <v>2067</v>
      </c>
      <c r="C198" s="65">
        <v>0</v>
      </c>
      <c r="D198" s="65">
        <v>-187</v>
      </c>
      <c r="E198" s="65">
        <v>0</v>
      </c>
      <c r="F198" s="65">
        <v>0</v>
      </c>
      <c r="G198" s="65">
        <v>0</v>
      </c>
      <c r="H198" s="65">
        <v>0</v>
      </c>
      <c r="I198" s="65">
        <v>0</v>
      </c>
      <c r="J198" s="65">
        <v>0</v>
      </c>
      <c r="K198" s="65">
        <v>0</v>
      </c>
      <c r="L198" s="65">
        <v>0</v>
      </c>
      <c r="M198" s="65">
        <v>0</v>
      </c>
      <c r="N198" s="65">
        <v>296</v>
      </c>
      <c r="O198" s="65">
        <v>2353</v>
      </c>
      <c r="Q198" s="65"/>
    </row>
    <row r="199" spans="1:17" ht="15.5" x14ac:dyDescent="0.35">
      <c r="A199" s="65" t="s">
        <v>80</v>
      </c>
      <c r="B199" s="65">
        <v>-8041</v>
      </c>
      <c r="C199" s="65">
        <v>0</v>
      </c>
      <c r="D199" s="65">
        <v>299</v>
      </c>
      <c r="E199" s="65">
        <v>0</v>
      </c>
      <c r="F199" s="65">
        <v>0</v>
      </c>
      <c r="G199" s="65">
        <v>0</v>
      </c>
      <c r="H199" s="65">
        <v>0</v>
      </c>
      <c r="I199" s="65">
        <v>0</v>
      </c>
      <c r="J199" s="65">
        <v>0</v>
      </c>
      <c r="K199" s="65">
        <v>0</v>
      </c>
      <c r="L199" s="65">
        <v>0</v>
      </c>
      <c r="M199" s="65">
        <v>0</v>
      </c>
      <c r="N199" s="65">
        <v>734</v>
      </c>
      <c r="O199" s="65">
        <v>-6833</v>
      </c>
      <c r="Q199" s="65"/>
    </row>
    <row r="200" spans="1:17" ht="15.5" x14ac:dyDescent="0.35">
      <c r="A200" s="65" t="s">
        <v>81</v>
      </c>
      <c r="B200" s="65">
        <v>1632</v>
      </c>
      <c r="C200" s="65">
        <v>-19</v>
      </c>
      <c r="D200" s="65">
        <v>187</v>
      </c>
      <c r="E200" s="65">
        <v>0</v>
      </c>
      <c r="F200" s="65">
        <v>0</v>
      </c>
      <c r="G200" s="65">
        <v>0</v>
      </c>
      <c r="H200" s="65">
        <v>0</v>
      </c>
      <c r="I200" s="65">
        <v>0</v>
      </c>
      <c r="J200" s="65">
        <v>0</v>
      </c>
      <c r="K200" s="65">
        <v>0</v>
      </c>
      <c r="L200" s="65">
        <v>0</v>
      </c>
      <c r="M200" s="65">
        <v>0</v>
      </c>
      <c r="N200" s="65">
        <v>611</v>
      </c>
      <c r="O200" s="65">
        <v>2585</v>
      </c>
      <c r="Q200" s="65"/>
    </row>
    <row r="201" spans="1:17" ht="15.5" x14ac:dyDescent="0.35">
      <c r="A201" s="65" t="s">
        <v>82</v>
      </c>
      <c r="B201" s="65">
        <v>2467</v>
      </c>
      <c r="C201" s="65">
        <v>0</v>
      </c>
      <c r="D201" s="65">
        <v>682</v>
      </c>
      <c r="E201" s="65">
        <v>0</v>
      </c>
      <c r="F201" s="65">
        <v>0</v>
      </c>
      <c r="G201" s="65">
        <v>0</v>
      </c>
      <c r="H201" s="65">
        <v>0</v>
      </c>
      <c r="I201" s="65">
        <v>0</v>
      </c>
      <c r="J201" s="65">
        <v>0</v>
      </c>
      <c r="K201" s="65">
        <v>0</v>
      </c>
      <c r="L201" s="65">
        <v>0</v>
      </c>
      <c r="M201" s="65">
        <v>0</v>
      </c>
      <c r="N201" s="65">
        <v>-1102</v>
      </c>
      <c r="O201" s="65">
        <v>2224</v>
      </c>
      <c r="Q201" s="65"/>
    </row>
    <row r="202" spans="1:17" ht="15.5" x14ac:dyDescent="0.35">
      <c r="A202" s="65" t="s">
        <v>83</v>
      </c>
      <c r="B202" s="65">
        <v>-10990</v>
      </c>
      <c r="C202" s="65">
        <v>-118</v>
      </c>
      <c r="D202" s="65">
        <v>341</v>
      </c>
      <c r="E202" s="65">
        <v>0</v>
      </c>
      <c r="F202" s="65">
        <v>0</v>
      </c>
      <c r="G202" s="65">
        <v>0</v>
      </c>
      <c r="H202" s="65">
        <v>0</v>
      </c>
      <c r="I202" s="65">
        <v>0</v>
      </c>
      <c r="J202" s="65">
        <v>0</v>
      </c>
      <c r="K202" s="65">
        <v>0</v>
      </c>
      <c r="L202" s="65">
        <v>0</v>
      </c>
      <c r="M202" s="65">
        <v>0</v>
      </c>
      <c r="N202" s="65">
        <v>-195</v>
      </c>
      <c r="O202" s="65">
        <v>-10859</v>
      </c>
      <c r="Q202" s="65"/>
    </row>
    <row r="203" spans="1:17" ht="15.5" x14ac:dyDescent="0.35">
      <c r="A203" s="65" t="s">
        <v>84</v>
      </c>
      <c r="B203" s="65">
        <v>-650</v>
      </c>
      <c r="C203" s="65">
        <v>0</v>
      </c>
      <c r="D203" s="65">
        <v>-39</v>
      </c>
      <c r="E203" s="65">
        <v>0</v>
      </c>
      <c r="F203" s="65">
        <v>0</v>
      </c>
      <c r="G203" s="65">
        <v>0</v>
      </c>
      <c r="H203" s="65">
        <v>0</v>
      </c>
      <c r="I203" s="65">
        <v>0</v>
      </c>
      <c r="J203" s="65">
        <v>0</v>
      </c>
      <c r="K203" s="65">
        <v>0</v>
      </c>
      <c r="L203" s="65">
        <v>0</v>
      </c>
      <c r="M203" s="65">
        <v>0</v>
      </c>
      <c r="N203" s="65">
        <v>2633</v>
      </c>
      <c r="O203" s="65">
        <v>2046</v>
      </c>
      <c r="Q203" s="65"/>
    </row>
    <row r="204" spans="1:17" ht="15.5" x14ac:dyDescent="0.35">
      <c r="A204" s="65" t="s">
        <v>85</v>
      </c>
      <c r="B204" s="65">
        <v>5983</v>
      </c>
      <c r="C204" s="65">
        <v>0</v>
      </c>
      <c r="D204" s="65">
        <v>-154</v>
      </c>
      <c r="E204" s="65">
        <v>0</v>
      </c>
      <c r="F204" s="65">
        <v>0</v>
      </c>
      <c r="G204" s="65">
        <v>0</v>
      </c>
      <c r="H204" s="65">
        <v>0</v>
      </c>
      <c r="I204" s="65">
        <v>0</v>
      </c>
      <c r="J204" s="65">
        <v>0</v>
      </c>
      <c r="K204" s="65">
        <v>0</v>
      </c>
      <c r="L204" s="65">
        <v>0</v>
      </c>
      <c r="M204" s="65">
        <v>0</v>
      </c>
      <c r="N204" s="65">
        <v>1272</v>
      </c>
      <c r="O204" s="65">
        <v>7205</v>
      </c>
      <c r="Q204" s="65"/>
    </row>
    <row r="205" spans="1:17" ht="15.5" x14ac:dyDescent="0.35">
      <c r="A205" s="65" t="s">
        <v>86</v>
      </c>
      <c r="B205" s="65">
        <v>-2594</v>
      </c>
      <c r="C205" s="65">
        <v>-341</v>
      </c>
      <c r="D205" s="65">
        <v>268</v>
      </c>
      <c r="E205" s="65">
        <v>0</v>
      </c>
      <c r="F205" s="65">
        <v>0</v>
      </c>
      <c r="G205" s="65">
        <v>0</v>
      </c>
      <c r="H205" s="65">
        <v>0</v>
      </c>
      <c r="I205" s="65">
        <v>0</v>
      </c>
      <c r="J205" s="65">
        <v>0</v>
      </c>
      <c r="K205" s="65">
        <v>0</v>
      </c>
      <c r="L205" s="65">
        <v>0</v>
      </c>
      <c r="M205" s="65">
        <v>0</v>
      </c>
      <c r="N205" s="65">
        <v>-371</v>
      </c>
      <c r="O205" s="65">
        <v>-3059</v>
      </c>
      <c r="Q205" s="65"/>
    </row>
    <row r="206" spans="1:17" ht="15.5" x14ac:dyDescent="0.35">
      <c r="A206" s="65" t="s">
        <v>87</v>
      </c>
      <c r="B206" s="65">
        <v>1808</v>
      </c>
      <c r="C206" s="65">
        <v>-479</v>
      </c>
      <c r="D206" s="65">
        <v>271</v>
      </c>
      <c r="E206" s="65">
        <v>0</v>
      </c>
      <c r="F206" s="65">
        <v>0</v>
      </c>
      <c r="G206" s="65">
        <v>0</v>
      </c>
      <c r="H206" s="65">
        <v>0</v>
      </c>
      <c r="I206" s="65">
        <v>0</v>
      </c>
      <c r="J206" s="65">
        <v>0</v>
      </c>
      <c r="K206" s="65">
        <v>0</v>
      </c>
      <c r="L206" s="65">
        <v>0</v>
      </c>
      <c r="M206" s="65">
        <v>0</v>
      </c>
      <c r="N206" s="65">
        <v>95</v>
      </c>
      <c r="O206" s="65">
        <v>1672</v>
      </c>
      <c r="Q206" s="65"/>
    </row>
    <row r="207" spans="1:17" ht="15.5" x14ac:dyDescent="0.35">
      <c r="A207" s="65" t="s">
        <v>88</v>
      </c>
      <c r="B207" s="65">
        <v>5620</v>
      </c>
      <c r="C207" s="65">
        <v>12</v>
      </c>
      <c r="D207" s="65">
        <v>39</v>
      </c>
      <c r="E207" s="65">
        <v>0</v>
      </c>
      <c r="F207" s="65">
        <v>0</v>
      </c>
      <c r="G207" s="65">
        <v>0</v>
      </c>
      <c r="H207" s="65">
        <v>0</v>
      </c>
      <c r="I207" s="65">
        <v>0</v>
      </c>
      <c r="J207" s="65">
        <v>0</v>
      </c>
      <c r="K207" s="65">
        <v>0</v>
      </c>
      <c r="L207" s="65">
        <v>0</v>
      </c>
      <c r="M207" s="65">
        <v>0</v>
      </c>
      <c r="N207" s="65">
        <v>86</v>
      </c>
      <c r="O207" s="65">
        <v>5738</v>
      </c>
      <c r="Q207" s="65"/>
    </row>
    <row r="208" spans="1:17" ht="15.5" x14ac:dyDescent="0.35">
      <c r="A208" s="65" t="s">
        <v>89</v>
      </c>
      <c r="B208" s="65">
        <v>-4958</v>
      </c>
      <c r="C208" s="65">
        <v>-37</v>
      </c>
      <c r="D208" s="65">
        <v>-39</v>
      </c>
      <c r="E208" s="65">
        <v>0</v>
      </c>
      <c r="F208" s="65">
        <v>0</v>
      </c>
      <c r="G208" s="65">
        <v>0</v>
      </c>
      <c r="H208" s="65">
        <v>0</v>
      </c>
      <c r="I208" s="65">
        <v>0</v>
      </c>
      <c r="J208" s="65">
        <v>0</v>
      </c>
      <c r="K208" s="65">
        <v>0</v>
      </c>
      <c r="L208" s="65">
        <v>0</v>
      </c>
      <c r="M208" s="65">
        <v>0</v>
      </c>
      <c r="N208" s="65">
        <v>-759</v>
      </c>
      <c r="O208" s="65">
        <v>-5814</v>
      </c>
      <c r="Q208" s="65"/>
    </row>
    <row r="209" spans="1:17" ht="15.5" x14ac:dyDescent="0.35">
      <c r="A209" s="65" t="s">
        <v>90</v>
      </c>
      <c r="B209" s="65">
        <v>1147</v>
      </c>
      <c r="C209" s="65">
        <v>-101</v>
      </c>
      <c r="D209" s="65">
        <v>0</v>
      </c>
      <c r="E209" s="65">
        <v>0</v>
      </c>
      <c r="F209" s="65">
        <v>0</v>
      </c>
      <c r="G209" s="65">
        <v>0</v>
      </c>
      <c r="H209" s="65">
        <v>0</v>
      </c>
      <c r="I209" s="65">
        <v>0</v>
      </c>
      <c r="J209" s="65">
        <v>0</v>
      </c>
      <c r="K209" s="65">
        <v>0</v>
      </c>
      <c r="L209" s="65">
        <v>0</v>
      </c>
      <c r="M209" s="65">
        <v>0</v>
      </c>
      <c r="N209" s="65">
        <v>-64</v>
      </c>
      <c r="O209" s="65">
        <v>960</v>
      </c>
      <c r="Q209" s="65"/>
    </row>
    <row r="210" spans="1:17" ht="15.5" x14ac:dyDescent="0.35">
      <c r="A210" s="65" t="s">
        <v>91</v>
      </c>
      <c r="B210" s="65">
        <v>1634</v>
      </c>
      <c r="C210" s="65">
        <v>-36</v>
      </c>
      <c r="D210" s="65">
        <v>-392</v>
      </c>
      <c r="E210" s="65">
        <v>0</v>
      </c>
      <c r="F210" s="65">
        <v>0</v>
      </c>
      <c r="G210" s="65">
        <v>0</v>
      </c>
      <c r="H210" s="65">
        <v>0</v>
      </c>
      <c r="I210" s="65">
        <v>0</v>
      </c>
      <c r="J210" s="65">
        <v>0</v>
      </c>
      <c r="K210" s="65">
        <v>0</v>
      </c>
      <c r="L210" s="65">
        <v>0</v>
      </c>
      <c r="M210" s="65">
        <v>0</v>
      </c>
      <c r="N210" s="65">
        <v>-393</v>
      </c>
      <c r="O210" s="65">
        <v>794</v>
      </c>
      <c r="Q210" s="65"/>
    </row>
    <row r="211" spans="1:17" ht="15.5" x14ac:dyDescent="0.35">
      <c r="A211" s="65" t="s">
        <v>92</v>
      </c>
      <c r="B211" s="65">
        <v>-9028</v>
      </c>
      <c r="C211" s="65">
        <v>-18</v>
      </c>
      <c r="D211" s="65">
        <v>118</v>
      </c>
      <c r="E211" s="65">
        <v>0</v>
      </c>
      <c r="F211" s="65">
        <v>0</v>
      </c>
      <c r="G211" s="65">
        <v>0</v>
      </c>
      <c r="H211" s="65">
        <v>0</v>
      </c>
      <c r="I211" s="65">
        <v>0</v>
      </c>
      <c r="J211" s="65">
        <v>0</v>
      </c>
      <c r="K211" s="65">
        <v>0</v>
      </c>
      <c r="L211" s="65">
        <v>0</v>
      </c>
      <c r="M211" s="65">
        <v>0</v>
      </c>
      <c r="N211" s="65">
        <v>-26</v>
      </c>
      <c r="O211" s="65">
        <v>-8975</v>
      </c>
      <c r="Q211" s="65"/>
    </row>
    <row r="212" spans="1:17" ht="15.5" x14ac:dyDescent="0.35">
      <c r="A212" s="65" t="s">
        <v>93</v>
      </c>
      <c r="B212" s="65">
        <v>2440</v>
      </c>
      <c r="C212" s="65">
        <v>-579</v>
      </c>
      <c r="D212" s="65">
        <v>157</v>
      </c>
      <c r="E212" s="65">
        <v>0</v>
      </c>
      <c r="F212" s="65">
        <v>0</v>
      </c>
      <c r="G212" s="65">
        <v>0</v>
      </c>
      <c r="H212" s="65">
        <v>0</v>
      </c>
      <c r="I212" s="65">
        <v>0</v>
      </c>
      <c r="J212" s="65">
        <v>0</v>
      </c>
      <c r="K212" s="65">
        <v>0</v>
      </c>
      <c r="L212" s="65">
        <v>0</v>
      </c>
      <c r="M212" s="65">
        <v>0</v>
      </c>
      <c r="N212" s="65">
        <v>-169</v>
      </c>
      <c r="O212" s="65">
        <v>1827</v>
      </c>
      <c r="Q212" s="65"/>
    </row>
    <row r="213" spans="1:17" ht="15.5" x14ac:dyDescent="0.35">
      <c r="A213" s="65" t="s">
        <v>94</v>
      </c>
      <c r="B213" s="65">
        <v>9197</v>
      </c>
      <c r="C213" s="65">
        <v>0</v>
      </c>
      <c r="D213" s="65">
        <v>436</v>
      </c>
      <c r="E213" s="65">
        <v>0</v>
      </c>
      <c r="F213" s="65">
        <v>0</v>
      </c>
      <c r="G213" s="65">
        <v>0</v>
      </c>
      <c r="H213" s="65">
        <v>0</v>
      </c>
      <c r="I213" s="65">
        <v>0</v>
      </c>
      <c r="J213" s="65">
        <v>0</v>
      </c>
      <c r="K213" s="65">
        <v>0</v>
      </c>
      <c r="L213" s="65">
        <v>0</v>
      </c>
      <c r="M213" s="65">
        <v>0</v>
      </c>
      <c r="N213" s="65">
        <v>4207</v>
      </c>
      <c r="O213" s="65">
        <v>13821</v>
      </c>
      <c r="Q213" s="65"/>
    </row>
    <row r="214" spans="1:17" ht="15.5" x14ac:dyDescent="0.35">
      <c r="A214" s="65" t="s">
        <v>95</v>
      </c>
      <c r="B214" s="65">
        <v>-17324</v>
      </c>
      <c r="C214" s="65">
        <v>-99</v>
      </c>
      <c r="D214" s="65">
        <v>159</v>
      </c>
      <c r="E214" s="65">
        <v>0</v>
      </c>
      <c r="F214" s="65">
        <v>0</v>
      </c>
      <c r="G214" s="65">
        <v>0</v>
      </c>
      <c r="H214" s="65">
        <v>0</v>
      </c>
      <c r="I214" s="65">
        <v>0</v>
      </c>
      <c r="J214" s="65">
        <v>0</v>
      </c>
      <c r="K214" s="65">
        <v>0</v>
      </c>
      <c r="L214" s="65">
        <v>0</v>
      </c>
      <c r="M214" s="65">
        <v>0</v>
      </c>
      <c r="N214" s="65">
        <v>-2060</v>
      </c>
      <c r="O214" s="65">
        <v>-19286</v>
      </c>
      <c r="Q214" s="65"/>
    </row>
    <row r="215" spans="1:17" ht="15.5" x14ac:dyDescent="0.35">
      <c r="A215" s="65" t="s">
        <v>96</v>
      </c>
      <c r="B215" s="65">
        <v>-2013</v>
      </c>
      <c r="C215" s="65">
        <v>-355</v>
      </c>
      <c r="D215" s="65">
        <v>0</v>
      </c>
      <c r="E215" s="65">
        <v>0</v>
      </c>
      <c r="F215" s="65">
        <v>0</v>
      </c>
      <c r="G215" s="65">
        <v>0</v>
      </c>
      <c r="H215" s="65">
        <v>0</v>
      </c>
      <c r="I215" s="65">
        <v>0</v>
      </c>
      <c r="J215" s="65">
        <v>0</v>
      </c>
      <c r="K215" s="65">
        <v>0</v>
      </c>
      <c r="L215" s="65">
        <v>0</v>
      </c>
      <c r="M215" s="65">
        <v>0</v>
      </c>
      <c r="N215" s="65">
        <v>-614</v>
      </c>
      <c r="O215" s="65">
        <v>-2944</v>
      </c>
      <c r="Q215" s="65"/>
    </row>
    <row r="216" spans="1:17" ht="15.5" x14ac:dyDescent="0.35">
      <c r="A216" s="65" t="s">
        <v>97</v>
      </c>
      <c r="B216" s="65">
        <v>4934</v>
      </c>
      <c r="C216" s="65">
        <v>0</v>
      </c>
      <c r="D216" s="65">
        <v>-200</v>
      </c>
      <c r="E216" s="65">
        <v>0</v>
      </c>
      <c r="F216" s="65">
        <v>0</v>
      </c>
      <c r="G216" s="65">
        <v>0</v>
      </c>
      <c r="H216" s="65">
        <v>0</v>
      </c>
      <c r="I216" s="65">
        <v>0</v>
      </c>
      <c r="J216" s="65">
        <v>0</v>
      </c>
      <c r="K216" s="65">
        <v>0</v>
      </c>
      <c r="L216" s="65">
        <v>0</v>
      </c>
      <c r="M216" s="65">
        <v>0</v>
      </c>
      <c r="N216" s="65">
        <v>548</v>
      </c>
      <c r="O216" s="65">
        <v>5320</v>
      </c>
      <c r="Q216" s="65"/>
    </row>
    <row r="217" spans="1:17" ht="15.5" x14ac:dyDescent="0.35">
      <c r="A217" s="65" t="s">
        <v>98</v>
      </c>
      <c r="B217" s="65">
        <v>-6350</v>
      </c>
      <c r="C217" s="65">
        <v>0</v>
      </c>
      <c r="D217" s="65">
        <v>160</v>
      </c>
      <c r="E217" s="65">
        <v>0</v>
      </c>
      <c r="F217" s="65">
        <v>97</v>
      </c>
      <c r="G217" s="65">
        <v>-6</v>
      </c>
      <c r="H217" s="65">
        <v>0</v>
      </c>
      <c r="I217" s="65">
        <v>0</v>
      </c>
      <c r="J217" s="65">
        <v>0</v>
      </c>
      <c r="K217" s="65">
        <v>0</v>
      </c>
      <c r="L217" s="65">
        <v>0</v>
      </c>
      <c r="M217" s="65">
        <v>0</v>
      </c>
      <c r="N217" s="65">
        <v>-164</v>
      </c>
      <c r="O217" s="65">
        <v>-6263</v>
      </c>
      <c r="Q217" s="65"/>
    </row>
    <row r="218" spans="1:17" ht="15.5" x14ac:dyDescent="0.35">
      <c r="A218" s="65" t="s">
        <v>99</v>
      </c>
      <c r="B218" s="65">
        <v>-11826</v>
      </c>
      <c r="C218" s="65">
        <v>25</v>
      </c>
      <c r="D218" s="65">
        <v>280</v>
      </c>
      <c r="E218" s="65">
        <v>0</v>
      </c>
      <c r="F218" s="65">
        <v>58</v>
      </c>
      <c r="G218" s="65">
        <v>-873</v>
      </c>
      <c r="H218" s="65">
        <v>0</v>
      </c>
      <c r="I218" s="65">
        <v>0</v>
      </c>
      <c r="J218" s="65">
        <v>0</v>
      </c>
      <c r="K218" s="65">
        <v>0</v>
      </c>
      <c r="L218" s="65">
        <v>0</v>
      </c>
      <c r="M218" s="65">
        <v>0</v>
      </c>
      <c r="N218" s="65">
        <v>583</v>
      </c>
      <c r="O218" s="65">
        <v>-11753</v>
      </c>
      <c r="Q218" s="65"/>
    </row>
    <row r="219" spans="1:17" ht="15.5" x14ac:dyDescent="0.35">
      <c r="A219" s="65" t="s">
        <v>100</v>
      </c>
      <c r="B219" s="65">
        <v>6914</v>
      </c>
      <c r="C219" s="65">
        <v>67</v>
      </c>
      <c r="D219" s="65">
        <v>122</v>
      </c>
      <c r="E219" s="65">
        <v>0</v>
      </c>
      <c r="F219" s="65">
        <v>76</v>
      </c>
      <c r="G219" s="65">
        <v>-257</v>
      </c>
      <c r="H219" s="65">
        <v>0</v>
      </c>
      <c r="I219" s="65">
        <v>0</v>
      </c>
      <c r="J219" s="65">
        <v>0</v>
      </c>
      <c r="K219" s="65">
        <v>0</v>
      </c>
      <c r="L219" s="65">
        <v>0</v>
      </c>
      <c r="M219" s="65">
        <v>0</v>
      </c>
      <c r="N219" s="65">
        <v>621</v>
      </c>
      <c r="O219" s="65">
        <v>7543</v>
      </c>
      <c r="Q219" s="65"/>
    </row>
    <row r="220" spans="1:17" ht="15.5" x14ac:dyDescent="0.35">
      <c r="A220" s="65" t="s">
        <v>101</v>
      </c>
      <c r="B220" s="65">
        <v>-7938</v>
      </c>
      <c r="C220" s="65">
        <v>24</v>
      </c>
      <c r="D220" s="65">
        <v>81</v>
      </c>
      <c r="E220" s="65">
        <v>0</v>
      </c>
      <c r="F220" s="65">
        <v>75</v>
      </c>
      <c r="G220" s="65">
        <v>214</v>
      </c>
      <c r="H220" s="65">
        <v>0</v>
      </c>
      <c r="I220" s="65">
        <v>0</v>
      </c>
      <c r="J220" s="65">
        <v>0</v>
      </c>
      <c r="K220" s="65">
        <v>0</v>
      </c>
      <c r="L220" s="65">
        <v>0</v>
      </c>
      <c r="M220" s="65">
        <v>0</v>
      </c>
      <c r="N220" s="65">
        <v>-153</v>
      </c>
      <c r="O220" s="65">
        <v>-7697</v>
      </c>
      <c r="Q220" s="65"/>
    </row>
    <row r="221" spans="1:17" ht="15.5" x14ac:dyDescent="0.35">
      <c r="A221" s="65" t="s">
        <v>102</v>
      </c>
      <c r="B221" s="65">
        <v>274</v>
      </c>
      <c r="C221" s="65">
        <v>0</v>
      </c>
      <c r="D221" s="65">
        <v>246</v>
      </c>
      <c r="E221" s="65">
        <v>0</v>
      </c>
      <c r="F221" s="65">
        <v>66</v>
      </c>
      <c r="G221" s="65">
        <v>-375</v>
      </c>
      <c r="H221" s="65">
        <v>0</v>
      </c>
      <c r="I221" s="65">
        <v>0</v>
      </c>
      <c r="J221" s="65">
        <v>0</v>
      </c>
      <c r="K221" s="65">
        <v>0</v>
      </c>
      <c r="L221" s="65">
        <v>0</v>
      </c>
      <c r="M221" s="65">
        <v>0</v>
      </c>
      <c r="N221" s="65">
        <v>177</v>
      </c>
      <c r="O221" s="65">
        <v>388</v>
      </c>
      <c r="Q221" s="65"/>
    </row>
    <row r="222" spans="1:17" ht="15.5" x14ac:dyDescent="0.35">
      <c r="A222" s="65" t="s">
        <v>103</v>
      </c>
      <c r="B222" s="65">
        <v>-8551</v>
      </c>
      <c r="C222" s="65">
        <v>126</v>
      </c>
      <c r="D222" s="65">
        <v>-287</v>
      </c>
      <c r="E222" s="65">
        <v>0</v>
      </c>
      <c r="F222" s="65">
        <v>152</v>
      </c>
      <c r="G222" s="65">
        <v>399</v>
      </c>
      <c r="H222" s="65">
        <v>0</v>
      </c>
      <c r="I222" s="65">
        <v>0</v>
      </c>
      <c r="J222" s="65">
        <v>0</v>
      </c>
      <c r="K222" s="65">
        <v>0</v>
      </c>
      <c r="L222" s="65">
        <v>0</v>
      </c>
      <c r="M222" s="65">
        <v>0</v>
      </c>
      <c r="N222" s="65">
        <v>274</v>
      </c>
      <c r="O222" s="65">
        <v>-7887</v>
      </c>
      <c r="Q222" s="65"/>
    </row>
    <row r="223" spans="1:17" ht="15.5" x14ac:dyDescent="0.35">
      <c r="A223" s="65" t="s">
        <v>104</v>
      </c>
      <c r="B223" s="65">
        <v>-8023</v>
      </c>
      <c r="C223" s="65">
        <v>-232</v>
      </c>
      <c r="D223" s="65">
        <v>369</v>
      </c>
      <c r="E223" s="65">
        <v>0</v>
      </c>
      <c r="F223" s="65">
        <v>58</v>
      </c>
      <c r="G223" s="65">
        <v>-9</v>
      </c>
      <c r="H223" s="65">
        <v>0</v>
      </c>
      <c r="I223" s="65">
        <v>0</v>
      </c>
      <c r="J223" s="65">
        <v>0</v>
      </c>
      <c r="K223" s="65">
        <v>0</v>
      </c>
      <c r="L223" s="65">
        <v>0</v>
      </c>
      <c r="M223" s="65">
        <v>0</v>
      </c>
      <c r="N223" s="65">
        <v>343</v>
      </c>
      <c r="O223" s="65">
        <v>-7494</v>
      </c>
      <c r="Q223" s="65"/>
    </row>
    <row r="224" spans="1:17" ht="15.5" x14ac:dyDescent="0.35">
      <c r="A224" s="65" t="s">
        <v>105</v>
      </c>
      <c r="B224" s="65">
        <v>3895</v>
      </c>
      <c r="C224" s="65">
        <v>169</v>
      </c>
      <c r="D224" s="65">
        <v>372</v>
      </c>
      <c r="E224" s="65">
        <v>0</v>
      </c>
      <c r="F224" s="65">
        <v>58</v>
      </c>
      <c r="G224" s="65">
        <v>-809</v>
      </c>
      <c r="H224" s="65">
        <v>0</v>
      </c>
      <c r="I224" s="65">
        <v>0</v>
      </c>
      <c r="J224" s="65">
        <v>0</v>
      </c>
      <c r="K224" s="65">
        <v>0</v>
      </c>
      <c r="L224" s="65">
        <v>0</v>
      </c>
      <c r="M224" s="65">
        <v>0</v>
      </c>
      <c r="N224" s="65">
        <v>209</v>
      </c>
      <c r="O224" s="65">
        <v>3894</v>
      </c>
      <c r="Q224" s="65"/>
    </row>
    <row r="225" spans="1:17" ht="15.5" x14ac:dyDescent="0.35">
      <c r="A225" s="65" t="s">
        <v>106</v>
      </c>
      <c r="B225" s="65">
        <v>8432</v>
      </c>
      <c r="C225" s="65">
        <v>-74</v>
      </c>
      <c r="D225" s="65">
        <v>702</v>
      </c>
      <c r="E225" s="65">
        <v>0</v>
      </c>
      <c r="F225" s="65">
        <v>67</v>
      </c>
      <c r="G225" s="65">
        <v>463</v>
      </c>
      <c r="H225" s="65">
        <v>0</v>
      </c>
      <c r="I225" s="65">
        <v>0</v>
      </c>
      <c r="J225" s="65">
        <v>0</v>
      </c>
      <c r="K225" s="65">
        <v>0</v>
      </c>
      <c r="L225" s="65">
        <v>0</v>
      </c>
      <c r="M225" s="65">
        <v>0</v>
      </c>
      <c r="N225" s="65">
        <v>635</v>
      </c>
      <c r="O225" s="65">
        <v>10225</v>
      </c>
      <c r="Q225" s="65"/>
    </row>
    <row r="226" spans="1:17" ht="15.5" x14ac:dyDescent="0.35">
      <c r="A226" s="65" t="s">
        <v>107</v>
      </c>
      <c r="B226" s="65">
        <v>-16496</v>
      </c>
      <c r="C226" s="65">
        <v>24</v>
      </c>
      <c r="D226" s="65">
        <v>248</v>
      </c>
      <c r="E226" s="65">
        <v>0</v>
      </c>
      <c r="F226" s="65">
        <v>380</v>
      </c>
      <c r="G226" s="65">
        <v>-362</v>
      </c>
      <c r="H226" s="65">
        <v>0</v>
      </c>
      <c r="I226" s="65">
        <v>0</v>
      </c>
      <c r="J226" s="65">
        <v>0</v>
      </c>
      <c r="K226" s="65">
        <v>0</v>
      </c>
      <c r="L226" s="65">
        <v>0</v>
      </c>
      <c r="M226" s="65">
        <v>0</v>
      </c>
      <c r="N226" s="65">
        <v>-37</v>
      </c>
      <c r="O226" s="65">
        <v>-16243</v>
      </c>
      <c r="Q226" s="65"/>
    </row>
    <row r="227" spans="1:17" ht="15.5" x14ac:dyDescent="0.35">
      <c r="A227" s="65" t="s">
        <v>108</v>
      </c>
      <c r="B227" s="65">
        <v>-1928</v>
      </c>
      <c r="C227" s="65">
        <v>76</v>
      </c>
      <c r="D227" s="65">
        <v>168</v>
      </c>
      <c r="E227" s="65">
        <v>0</v>
      </c>
      <c r="F227" s="65">
        <v>59</v>
      </c>
      <c r="G227" s="65">
        <v>-226</v>
      </c>
      <c r="H227" s="65">
        <v>0</v>
      </c>
      <c r="I227" s="65">
        <v>0</v>
      </c>
      <c r="J227" s="65">
        <v>0</v>
      </c>
      <c r="K227" s="65">
        <v>0</v>
      </c>
      <c r="L227" s="65">
        <v>0</v>
      </c>
      <c r="M227" s="65">
        <v>0</v>
      </c>
      <c r="N227" s="65">
        <v>-97</v>
      </c>
      <c r="O227" s="65">
        <v>-1948</v>
      </c>
      <c r="Q227" s="65"/>
    </row>
    <row r="228" spans="1:17" ht="15.5" x14ac:dyDescent="0.35">
      <c r="A228" s="65" t="s">
        <v>109</v>
      </c>
      <c r="B228" s="65">
        <v>6028</v>
      </c>
      <c r="C228" s="65">
        <v>64</v>
      </c>
      <c r="D228" s="65">
        <v>-251</v>
      </c>
      <c r="E228" s="65">
        <v>0</v>
      </c>
      <c r="F228" s="65">
        <v>248</v>
      </c>
      <c r="G228" s="65">
        <v>202</v>
      </c>
      <c r="H228" s="65">
        <v>0</v>
      </c>
      <c r="I228" s="65">
        <v>0</v>
      </c>
      <c r="J228" s="65">
        <v>0</v>
      </c>
      <c r="K228" s="65">
        <v>0</v>
      </c>
      <c r="L228" s="65">
        <v>0</v>
      </c>
      <c r="M228" s="65">
        <v>0</v>
      </c>
      <c r="N228" s="65">
        <v>153</v>
      </c>
      <c r="O228" s="65">
        <v>6444</v>
      </c>
      <c r="Q228" s="65"/>
    </row>
    <row r="229" spans="1:17" ht="15.5" x14ac:dyDescent="0.35">
      <c r="A229" s="65" t="s">
        <v>110</v>
      </c>
      <c r="B229" s="65">
        <v>-5114</v>
      </c>
      <c r="C229" s="65">
        <v>14</v>
      </c>
      <c r="D229" s="65">
        <v>0</v>
      </c>
      <c r="E229" s="65">
        <v>0</v>
      </c>
      <c r="F229" s="65">
        <v>119</v>
      </c>
      <c r="G229" s="65">
        <v>25</v>
      </c>
      <c r="H229" s="65">
        <v>0</v>
      </c>
      <c r="I229" s="65">
        <v>0</v>
      </c>
      <c r="J229" s="65">
        <v>0</v>
      </c>
      <c r="K229" s="65">
        <v>0</v>
      </c>
      <c r="L229" s="65">
        <v>0</v>
      </c>
      <c r="M229" s="65">
        <v>0</v>
      </c>
      <c r="N229" s="65">
        <v>792</v>
      </c>
      <c r="O229" s="65">
        <v>-4164</v>
      </c>
      <c r="Q229" s="65"/>
    </row>
    <row r="230" spans="1:17" ht="15.5" x14ac:dyDescent="0.35">
      <c r="A230" s="65" t="s">
        <v>111</v>
      </c>
      <c r="B230" s="65">
        <v>3690</v>
      </c>
      <c r="C230" s="65">
        <v>30</v>
      </c>
      <c r="D230" s="65">
        <v>509</v>
      </c>
      <c r="E230" s="65">
        <v>0</v>
      </c>
      <c r="F230" s="65">
        <v>120</v>
      </c>
      <c r="G230" s="65">
        <v>-33</v>
      </c>
      <c r="H230" s="65">
        <v>0</v>
      </c>
      <c r="I230" s="65">
        <v>0</v>
      </c>
      <c r="J230" s="65">
        <v>0</v>
      </c>
      <c r="K230" s="65">
        <v>0</v>
      </c>
      <c r="L230" s="65">
        <v>0</v>
      </c>
      <c r="M230" s="65">
        <v>0</v>
      </c>
      <c r="N230" s="65">
        <v>-27</v>
      </c>
      <c r="O230" s="65">
        <v>4289</v>
      </c>
      <c r="Q230" s="65"/>
    </row>
    <row r="231" spans="1:17" ht="15.5" x14ac:dyDescent="0.35">
      <c r="A231" s="65" t="s">
        <v>112</v>
      </c>
      <c r="B231" s="65">
        <v>7681</v>
      </c>
      <c r="C231" s="65">
        <v>0</v>
      </c>
      <c r="D231" s="65">
        <v>-42</v>
      </c>
      <c r="E231" s="65">
        <v>0</v>
      </c>
      <c r="F231" s="65">
        <v>121</v>
      </c>
      <c r="G231" s="65">
        <v>-141</v>
      </c>
      <c r="H231" s="65">
        <v>0</v>
      </c>
      <c r="I231" s="65">
        <v>0</v>
      </c>
      <c r="J231" s="65">
        <v>0</v>
      </c>
      <c r="K231" s="65">
        <v>0</v>
      </c>
      <c r="L231" s="65">
        <v>0</v>
      </c>
      <c r="M231" s="65">
        <v>0</v>
      </c>
      <c r="N231" s="65">
        <v>377</v>
      </c>
      <c r="O231" s="65">
        <v>7996</v>
      </c>
      <c r="Q231" s="65"/>
    </row>
    <row r="232" spans="1:17" ht="15.5" x14ac:dyDescent="0.35">
      <c r="A232" s="65" t="s">
        <v>113</v>
      </c>
      <c r="B232" s="65">
        <v>-9991</v>
      </c>
      <c r="C232" s="65">
        <v>-29</v>
      </c>
      <c r="D232" s="65">
        <v>212</v>
      </c>
      <c r="E232" s="65">
        <v>0</v>
      </c>
      <c r="F232" s="65">
        <v>167</v>
      </c>
      <c r="G232" s="65">
        <v>67</v>
      </c>
      <c r="H232" s="65">
        <v>0</v>
      </c>
      <c r="I232" s="65">
        <v>0</v>
      </c>
      <c r="J232" s="65">
        <v>0</v>
      </c>
      <c r="K232" s="65">
        <v>0</v>
      </c>
      <c r="L232" s="65">
        <v>0</v>
      </c>
      <c r="M232" s="65">
        <v>0</v>
      </c>
      <c r="N232" s="65">
        <v>1377</v>
      </c>
      <c r="O232" s="65">
        <v>-8197</v>
      </c>
      <c r="Q232" s="65"/>
    </row>
    <row r="233" spans="1:17" ht="15.5" x14ac:dyDescent="0.35">
      <c r="A233" s="65" t="s">
        <v>114</v>
      </c>
      <c r="B233" s="65">
        <v>863</v>
      </c>
      <c r="C233" s="65">
        <v>0</v>
      </c>
      <c r="D233" s="65">
        <v>43</v>
      </c>
      <c r="E233" s="65">
        <v>0</v>
      </c>
      <c r="F233" s="65">
        <v>119</v>
      </c>
      <c r="G233" s="65">
        <v>-82</v>
      </c>
      <c r="H233" s="65">
        <v>0</v>
      </c>
      <c r="I233" s="65">
        <v>0</v>
      </c>
      <c r="J233" s="65">
        <v>0</v>
      </c>
      <c r="K233" s="65">
        <v>0</v>
      </c>
      <c r="L233" s="65">
        <v>0</v>
      </c>
      <c r="M233" s="65">
        <v>0</v>
      </c>
      <c r="N233" s="65">
        <v>-213</v>
      </c>
      <c r="O233" s="65">
        <v>730</v>
      </c>
      <c r="Q233" s="65"/>
    </row>
    <row r="234" spans="1:17" ht="15.5" x14ac:dyDescent="0.35">
      <c r="A234" s="65" t="s">
        <v>115</v>
      </c>
      <c r="B234" s="65">
        <v>3654</v>
      </c>
      <c r="C234" s="65">
        <v>-6</v>
      </c>
      <c r="D234" s="65">
        <v>-1635</v>
      </c>
      <c r="E234" s="65">
        <v>0</v>
      </c>
      <c r="F234" s="65">
        <v>121</v>
      </c>
      <c r="G234" s="65">
        <v>8</v>
      </c>
      <c r="H234" s="65">
        <v>0</v>
      </c>
      <c r="I234" s="65">
        <v>0</v>
      </c>
      <c r="J234" s="65">
        <v>0</v>
      </c>
      <c r="K234" s="65">
        <v>0</v>
      </c>
      <c r="L234" s="65">
        <v>0</v>
      </c>
      <c r="M234" s="65">
        <v>0</v>
      </c>
      <c r="N234" s="65">
        <v>-273</v>
      </c>
      <c r="O234" s="65">
        <v>1869</v>
      </c>
      <c r="Q234" s="65"/>
    </row>
    <row r="235" spans="1:17" ht="15.5" x14ac:dyDescent="0.35">
      <c r="A235" s="65" t="s">
        <v>116</v>
      </c>
      <c r="B235" s="65">
        <v>-6548</v>
      </c>
      <c r="C235" s="65">
        <v>-10</v>
      </c>
      <c r="D235" s="65">
        <v>355</v>
      </c>
      <c r="E235" s="65">
        <v>0</v>
      </c>
      <c r="F235" s="65">
        <v>119</v>
      </c>
      <c r="G235" s="65">
        <v>2</v>
      </c>
      <c r="H235" s="65">
        <v>0</v>
      </c>
      <c r="I235" s="65">
        <v>0</v>
      </c>
      <c r="J235" s="65">
        <v>0</v>
      </c>
      <c r="K235" s="65">
        <v>0</v>
      </c>
      <c r="L235" s="65">
        <v>0</v>
      </c>
      <c r="M235" s="65">
        <v>0</v>
      </c>
      <c r="N235" s="65">
        <v>507</v>
      </c>
      <c r="O235" s="65">
        <v>-5575</v>
      </c>
      <c r="Q235" s="65"/>
    </row>
    <row r="236" spans="1:17" ht="15.5" x14ac:dyDescent="0.35">
      <c r="A236" s="65" t="s">
        <v>117</v>
      </c>
      <c r="B236" s="65">
        <v>6344</v>
      </c>
      <c r="C236" s="65">
        <v>0</v>
      </c>
      <c r="D236" s="65">
        <v>81</v>
      </c>
      <c r="E236" s="65">
        <v>0</v>
      </c>
      <c r="F236" s="65">
        <v>120</v>
      </c>
      <c r="G236" s="65">
        <v>-231</v>
      </c>
      <c r="H236" s="65">
        <v>0</v>
      </c>
      <c r="I236" s="65">
        <v>0</v>
      </c>
      <c r="J236" s="65">
        <v>0</v>
      </c>
      <c r="K236" s="65">
        <v>0</v>
      </c>
      <c r="L236" s="65">
        <v>0</v>
      </c>
      <c r="M236" s="65">
        <v>0</v>
      </c>
      <c r="N236" s="65">
        <v>20</v>
      </c>
      <c r="O236" s="65">
        <v>6334</v>
      </c>
      <c r="Q236" s="65"/>
    </row>
    <row r="237" spans="1:17" ht="15.5" x14ac:dyDescent="0.35">
      <c r="A237" s="65" t="s">
        <v>118</v>
      </c>
      <c r="B237" s="65">
        <v>9110</v>
      </c>
      <c r="C237" s="65">
        <v>-136</v>
      </c>
      <c r="D237" s="65">
        <v>366</v>
      </c>
      <c r="E237" s="65">
        <v>0</v>
      </c>
      <c r="F237" s="65">
        <v>177</v>
      </c>
      <c r="G237" s="65">
        <v>448</v>
      </c>
      <c r="H237" s="65">
        <v>0</v>
      </c>
      <c r="I237" s="65">
        <v>0</v>
      </c>
      <c r="J237" s="65">
        <v>0</v>
      </c>
      <c r="K237" s="65">
        <v>0</v>
      </c>
      <c r="L237" s="65">
        <v>0</v>
      </c>
      <c r="M237" s="65">
        <v>0</v>
      </c>
      <c r="N237" s="65">
        <v>-254</v>
      </c>
      <c r="O237" s="65">
        <v>9711</v>
      </c>
      <c r="Q237" s="65"/>
    </row>
    <row r="238" spans="1:17" ht="15.5" x14ac:dyDescent="0.35">
      <c r="A238" s="65" t="s">
        <v>119</v>
      </c>
      <c r="B238" s="65">
        <v>-12480</v>
      </c>
      <c r="C238" s="65">
        <v>-237</v>
      </c>
      <c r="D238" s="65">
        <v>448</v>
      </c>
      <c r="E238" s="65">
        <v>0</v>
      </c>
      <c r="F238" s="65">
        <v>360</v>
      </c>
      <c r="G238" s="65">
        <v>-195</v>
      </c>
      <c r="H238" s="65">
        <v>0</v>
      </c>
      <c r="I238" s="65">
        <v>0</v>
      </c>
      <c r="J238" s="65">
        <v>0</v>
      </c>
      <c r="K238" s="65">
        <v>0</v>
      </c>
      <c r="L238" s="65">
        <v>0</v>
      </c>
      <c r="M238" s="65">
        <v>0</v>
      </c>
      <c r="N238" s="65">
        <v>1129</v>
      </c>
      <c r="O238" s="65">
        <v>-10975</v>
      </c>
      <c r="Q238" s="65"/>
    </row>
    <row r="239" spans="1:17" ht="15.5" x14ac:dyDescent="0.35">
      <c r="A239" s="65" t="s">
        <v>120</v>
      </c>
      <c r="B239" s="65">
        <v>-1850</v>
      </c>
      <c r="C239" s="65">
        <v>0</v>
      </c>
      <c r="D239" s="65">
        <v>82</v>
      </c>
      <c r="E239" s="65">
        <v>0</v>
      </c>
      <c r="F239" s="65">
        <v>121</v>
      </c>
      <c r="G239" s="65">
        <v>-210</v>
      </c>
      <c r="H239" s="65">
        <v>0</v>
      </c>
      <c r="I239" s="65">
        <v>0</v>
      </c>
      <c r="J239" s="65">
        <v>0</v>
      </c>
      <c r="K239" s="65">
        <v>0</v>
      </c>
      <c r="L239" s="65">
        <v>0</v>
      </c>
      <c r="M239" s="65">
        <v>0</v>
      </c>
      <c r="N239" s="65">
        <v>-276</v>
      </c>
      <c r="O239" s="65">
        <v>-2133</v>
      </c>
      <c r="Q239" s="65"/>
    </row>
    <row r="240" spans="1:17" ht="15.5" x14ac:dyDescent="0.35">
      <c r="A240" s="65" t="s">
        <v>121</v>
      </c>
      <c r="B240" s="65">
        <v>7412</v>
      </c>
      <c r="C240" s="65">
        <v>-1</v>
      </c>
      <c r="D240" s="65">
        <v>-452</v>
      </c>
      <c r="E240" s="65">
        <v>0</v>
      </c>
      <c r="F240" s="65">
        <v>261</v>
      </c>
      <c r="G240" s="65">
        <v>29</v>
      </c>
      <c r="H240" s="65">
        <v>0</v>
      </c>
      <c r="I240" s="65">
        <v>0</v>
      </c>
      <c r="J240" s="65">
        <v>0</v>
      </c>
      <c r="K240" s="65">
        <v>0</v>
      </c>
      <c r="L240" s="65">
        <v>0</v>
      </c>
      <c r="M240" s="65">
        <v>0</v>
      </c>
      <c r="N240" s="65">
        <v>-38</v>
      </c>
      <c r="O240" s="65">
        <v>7211</v>
      </c>
      <c r="Q240" s="65"/>
    </row>
    <row r="241" spans="1:17" ht="15.5" x14ac:dyDescent="0.35">
      <c r="A241" s="65" t="s">
        <v>122</v>
      </c>
      <c r="B241" s="65">
        <v>-3454</v>
      </c>
      <c r="C241" s="65">
        <v>-2</v>
      </c>
      <c r="D241" s="65">
        <v>288</v>
      </c>
      <c r="E241" s="65">
        <v>0</v>
      </c>
      <c r="F241" s="65">
        <v>193</v>
      </c>
      <c r="G241" s="65">
        <v>46</v>
      </c>
      <c r="H241" s="65">
        <v>0</v>
      </c>
      <c r="I241" s="65">
        <v>0</v>
      </c>
      <c r="J241" s="65">
        <v>0</v>
      </c>
      <c r="K241" s="65">
        <v>0</v>
      </c>
      <c r="L241" s="65">
        <v>0</v>
      </c>
      <c r="M241" s="65">
        <v>0</v>
      </c>
      <c r="N241" s="65">
        <v>776</v>
      </c>
      <c r="O241" s="65">
        <v>-2153</v>
      </c>
      <c r="Q241" s="65"/>
    </row>
    <row r="242" spans="1:17" ht="15.5" x14ac:dyDescent="0.35">
      <c r="A242" s="65" t="s">
        <v>123</v>
      </c>
      <c r="B242" s="65">
        <v>3702</v>
      </c>
      <c r="C242" s="65">
        <v>53</v>
      </c>
      <c r="D242" s="65">
        <v>250</v>
      </c>
      <c r="E242" s="65">
        <v>0</v>
      </c>
      <c r="F242" s="65">
        <v>193</v>
      </c>
      <c r="G242" s="65">
        <v>-292</v>
      </c>
      <c r="H242" s="65">
        <v>0</v>
      </c>
      <c r="I242" s="65">
        <v>0</v>
      </c>
      <c r="J242" s="65">
        <v>0</v>
      </c>
      <c r="K242" s="65">
        <v>0</v>
      </c>
      <c r="L242" s="65">
        <v>0</v>
      </c>
      <c r="M242" s="65">
        <v>0</v>
      </c>
      <c r="N242" s="65">
        <v>-143</v>
      </c>
      <c r="O242" s="65">
        <v>3763</v>
      </c>
      <c r="Q242" s="65"/>
    </row>
    <row r="243" spans="1:17" ht="15.5" x14ac:dyDescent="0.35">
      <c r="A243" s="65" t="s">
        <v>124</v>
      </c>
      <c r="B243" s="65">
        <v>7156</v>
      </c>
      <c r="C243" s="65">
        <v>11</v>
      </c>
      <c r="D243" s="65">
        <v>-125</v>
      </c>
      <c r="E243" s="65">
        <v>0</v>
      </c>
      <c r="F243" s="65">
        <v>191</v>
      </c>
      <c r="G243" s="65">
        <v>339</v>
      </c>
      <c r="H243" s="65">
        <v>0</v>
      </c>
      <c r="I243" s="65">
        <v>0</v>
      </c>
      <c r="J243" s="65">
        <v>0</v>
      </c>
      <c r="K243" s="65">
        <v>0</v>
      </c>
      <c r="L243" s="65">
        <v>0</v>
      </c>
      <c r="M243" s="65">
        <v>0</v>
      </c>
      <c r="N243" s="65">
        <v>-418</v>
      </c>
      <c r="O243" s="65">
        <v>7154</v>
      </c>
      <c r="Q243" s="65"/>
    </row>
    <row r="244" spans="1:17" ht="15.5" x14ac:dyDescent="0.35">
      <c r="A244" s="65" t="s">
        <v>125</v>
      </c>
      <c r="B244" s="65">
        <v>-6801</v>
      </c>
      <c r="C244" s="65">
        <v>-9</v>
      </c>
      <c r="D244" s="65">
        <v>-296</v>
      </c>
      <c r="E244" s="65">
        <v>0</v>
      </c>
      <c r="F244" s="65">
        <v>1434</v>
      </c>
      <c r="G244" s="65">
        <v>396</v>
      </c>
      <c r="H244" s="65">
        <v>0</v>
      </c>
      <c r="I244" s="65">
        <v>0</v>
      </c>
      <c r="J244" s="65">
        <v>0</v>
      </c>
      <c r="K244" s="65">
        <v>0</v>
      </c>
      <c r="L244" s="65">
        <v>0</v>
      </c>
      <c r="M244" s="65">
        <v>0</v>
      </c>
      <c r="N244" s="65">
        <v>-250</v>
      </c>
      <c r="O244" s="65">
        <v>-5526</v>
      </c>
      <c r="Q244" s="65"/>
    </row>
    <row r="245" spans="1:17" ht="15.5" x14ac:dyDescent="0.35">
      <c r="A245" s="65" t="s">
        <v>126</v>
      </c>
      <c r="B245" s="65">
        <v>3015</v>
      </c>
      <c r="C245" s="65">
        <v>0</v>
      </c>
      <c r="D245" s="65">
        <v>-86</v>
      </c>
      <c r="E245" s="65">
        <v>0</v>
      </c>
      <c r="F245" s="65">
        <v>192</v>
      </c>
      <c r="G245" s="65">
        <v>-224</v>
      </c>
      <c r="H245" s="65">
        <v>0</v>
      </c>
      <c r="I245" s="65">
        <v>0</v>
      </c>
      <c r="J245" s="65">
        <v>0</v>
      </c>
      <c r="K245" s="65">
        <v>0</v>
      </c>
      <c r="L245" s="65">
        <v>0</v>
      </c>
      <c r="M245" s="65">
        <v>0</v>
      </c>
      <c r="N245" s="65">
        <v>997</v>
      </c>
      <c r="O245" s="65">
        <v>3894</v>
      </c>
      <c r="Q245" s="65"/>
    </row>
    <row r="246" spans="1:17" ht="15.5" x14ac:dyDescent="0.35">
      <c r="A246" s="65" t="s">
        <v>127</v>
      </c>
      <c r="B246" s="65">
        <v>5865</v>
      </c>
      <c r="C246" s="65">
        <v>7</v>
      </c>
      <c r="D246" s="65">
        <v>-43</v>
      </c>
      <c r="E246" s="65">
        <v>0</v>
      </c>
      <c r="F246" s="65">
        <v>191</v>
      </c>
      <c r="G246" s="65">
        <v>102</v>
      </c>
      <c r="H246" s="65">
        <v>0</v>
      </c>
      <c r="I246" s="65">
        <v>0</v>
      </c>
      <c r="J246" s="65">
        <v>0</v>
      </c>
      <c r="K246" s="65">
        <v>0</v>
      </c>
      <c r="L246" s="65">
        <v>0</v>
      </c>
      <c r="M246" s="65">
        <v>0</v>
      </c>
      <c r="N246" s="65">
        <v>-99</v>
      </c>
      <c r="O246" s="65">
        <v>6023</v>
      </c>
      <c r="Q246" s="65"/>
    </row>
    <row r="247" spans="1:17" ht="15.5" x14ac:dyDescent="0.35">
      <c r="A247" s="65" t="s">
        <v>128</v>
      </c>
      <c r="B247" s="65">
        <v>-3184</v>
      </c>
      <c r="C247" s="65">
        <v>-70</v>
      </c>
      <c r="D247" s="65">
        <v>217</v>
      </c>
      <c r="E247" s="65">
        <v>0</v>
      </c>
      <c r="F247" s="65">
        <v>193</v>
      </c>
      <c r="G247" s="65">
        <v>-17</v>
      </c>
      <c r="H247" s="65">
        <v>0</v>
      </c>
      <c r="I247" s="65">
        <v>0</v>
      </c>
      <c r="J247" s="65">
        <v>0</v>
      </c>
      <c r="K247" s="65">
        <v>0</v>
      </c>
      <c r="L247" s="65">
        <v>0</v>
      </c>
      <c r="M247" s="65">
        <v>0</v>
      </c>
      <c r="N247" s="65">
        <v>91</v>
      </c>
      <c r="O247" s="65">
        <v>-2770</v>
      </c>
      <c r="Q247" s="65"/>
    </row>
    <row r="248" spans="1:17" ht="15.5" x14ac:dyDescent="0.35">
      <c r="A248" s="65" t="s">
        <v>129</v>
      </c>
      <c r="B248" s="65">
        <v>6373</v>
      </c>
      <c r="C248" s="65">
        <v>0</v>
      </c>
      <c r="D248" s="65">
        <v>307</v>
      </c>
      <c r="E248" s="65">
        <v>0</v>
      </c>
      <c r="F248" s="65">
        <v>192</v>
      </c>
      <c r="G248" s="65">
        <v>-66</v>
      </c>
      <c r="H248" s="65">
        <v>0</v>
      </c>
      <c r="I248" s="65">
        <v>0</v>
      </c>
      <c r="J248" s="65">
        <v>0</v>
      </c>
      <c r="K248" s="65">
        <v>0</v>
      </c>
      <c r="L248" s="65">
        <v>0</v>
      </c>
      <c r="M248" s="65">
        <v>0</v>
      </c>
      <c r="N248" s="65">
        <v>46</v>
      </c>
      <c r="O248" s="65">
        <v>6852</v>
      </c>
      <c r="Q248" s="65"/>
    </row>
    <row r="249" spans="1:17" ht="15.5" x14ac:dyDescent="0.35">
      <c r="A249" s="65" t="s">
        <v>130</v>
      </c>
      <c r="B249" s="65">
        <v>11607</v>
      </c>
      <c r="C249" s="65">
        <v>-88</v>
      </c>
      <c r="D249" s="65">
        <v>526</v>
      </c>
      <c r="E249" s="65">
        <v>0</v>
      </c>
      <c r="F249" s="65">
        <v>249</v>
      </c>
      <c r="G249" s="65">
        <v>-32</v>
      </c>
      <c r="H249" s="65">
        <v>0</v>
      </c>
      <c r="I249" s="65">
        <v>0</v>
      </c>
      <c r="J249" s="65">
        <v>0</v>
      </c>
      <c r="K249" s="65">
        <v>0</v>
      </c>
      <c r="L249" s="65">
        <v>0</v>
      </c>
      <c r="M249" s="65">
        <v>0</v>
      </c>
      <c r="N249" s="65">
        <v>-98</v>
      </c>
      <c r="O249" s="65">
        <v>12164</v>
      </c>
      <c r="Q249" s="65"/>
    </row>
    <row r="250" spans="1:17" ht="15.5" x14ac:dyDescent="0.35">
      <c r="A250" s="65" t="s">
        <v>131</v>
      </c>
      <c r="B250" s="65">
        <v>-12630</v>
      </c>
      <c r="C250" s="65">
        <v>-148</v>
      </c>
      <c r="D250" s="65">
        <v>219</v>
      </c>
      <c r="E250" s="65">
        <v>0</v>
      </c>
      <c r="F250" s="65">
        <v>418</v>
      </c>
      <c r="G250" s="65">
        <v>12</v>
      </c>
      <c r="H250" s="65">
        <v>0</v>
      </c>
      <c r="I250" s="65">
        <v>0</v>
      </c>
      <c r="J250" s="65">
        <v>0</v>
      </c>
      <c r="K250" s="65">
        <v>0</v>
      </c>
      <c r="L250" s="65">
        <v>0</v>
      </c>
      <c r="M250" s="65">
        <v>0</v>
      </c>
      <c r="N250" s="65">
        <v>-815</v>
      </c>
      <c r="O250" s="65">
        <v>-12944</v>
      </c>
      <c r="Q250" s="65"/>
    </row>
    <row r="251" spans="1:17" ht="15.5" x14ac:dyDescent="0.35">
      <c r="A251" s="65" t="s">
        <v>132</v>
      </c>
      <c r="B251" s="65">
        <v>60</v>
      </c>
      <c r="C251" s="65">
        <v>65</v>
      </c>
      <c r="D251" s="65">
        <v>0</v>
      </c>
      <c r="E251" s="65">
        <v>0</v>
      </c>
      <c r="F251" s="65">
        <v>192</v>
      </c>
      <c r="G251" s="65">
        <v>-438</v>
      </c>
      <c r="H251" s="65">
        <v>0</v>
      </c>
      <c r="I251" s="65">
        <v>0</v>
      </c>
      <c r="J251" s="65">
        <v>0</v>
      </c>
      <c r="K251" s="65">
        <v>0</v>
      </c>
      <c r="L251" s="65">
        <v>0</v>
      </c>
      <c r="M251" s="65">
        <v>0</v>
      </c>
      <c r="N251" s="65">
        <v>-66</v>
      </c>
      <c r="O251" s="65">
        <v>-187</v>
      </c>
      <c r="Q251" s="65"/>
    </row>
    <row r="252" spans="1:17" ht="15.5" x14ac:dyDescent="0.35">
      <c r="A252" s="65" t="s">
        <v>133</v>
      </c>
      <c r="B252" s="65">
        <v>10042</v>
      </c>
      <c r="C252" s="65">
        <v>-91</v>
      </c>
      <c r="D252" s="65">
        <v>-133</v>
      </c>
      <c r="E252" s="65">
        <v>0</v>
      </c>
      <c r="F252" s="65">
        <v>442</v>
      </c>
      <c r="G252" s="65">
        <v>119</v>
      </c>
      <c r="H252" s="65">
        <v>0</v>
      </c>
      <c r="I252" s="65">
        <v>0</v>
      </c>
      <c r="J252" s="65">
        <v>0</v>
      </c>
      <c r="K252" s="65">
        <v>0</v>
      </c>
      <c r="L252" s="65">
        <v>0</v>
      </c>
      <c r="M252" s="65">
        <v>0</v>
      </c>
      <c r="N252" s="65">
        <v>-120</v>
      </c>
      <c r="O252" s="65">
        <v>10259</v>
      </c>
      <c r="Q252" s="65"/>
    </row>
    <row r="253" spans="1:17" ht="15.5" x14ac:dyDescent="0.35">
      <c r="A253" s="65" t="s">
        <v>134</v>
      </c>
      <c r="B253" s="65">
        <v>-358</v>
      </c>
      <c r="C253" s="65">
        <v>-149</v>
      </c>
      <c r="D253" s="65">
        <v>222</v>
      </c>
      <c r="E253" s="65">
        <v>0</v>
      </c>
      <c r="F253" s="65">
        <v>153</v>
      </c>
      <c r="G253" s="65">
        <v>70</v>
      </c>
      <c r="H253" s="65">
        <v>0</v>
      </c>
      <c r="I253" s="65">
        <v>0</v>
      </c>
      <c r="J253" s="65">
        <v>0</v>
      </c>
      <c r="K253" s="65">
        <v>0</v>
      </c>
      <c r="L253" s="65">
        <v>0</v>
      </c>
      <c r="M253" s="65">
        <v>0</v>
      </c>
      <c r="N253" s="65">
        <v>-38</v>
      </c>
      <c r="O253" s="65">
        <v>-100</v>
      </c>
      <c r="Q253" s="65"/>
    </row>
    <row r="254" spans="1:17" ht="15.5" x14ac:dyDescent="0.35">
      <c r="A254" s="65" t="s">
        <v>135</v>
      </c>
      <c r="B254" s="65">
        <v>7729</v>
      </c>
      <c r="C254" s="65">
        <v>45</v>
      </c>
      <c r="D254" s="65">
        <v>-885</v>
      </c>
      <c r="E254" s="65">
        <v>0</v>
      </c>
      <c r="F254" s="65">
        <v>333</v>
      </c>
      <c r="G254" s="65">
        <v>-102</v>
      </c>
      <c r="H254" s="65">
        <v>0</v>
      </c>
      <c r="I254" s="65">
        <v>0</v>
      </c>
      <c r="J254" s="65">
        <v>0</v>
      </c>
      <c r="K254" s="65">
        <v>0</v>
      </c>
      <c r="L254" s="65">
        <v>0</v>
      </c>
      <c r="M254" s="65">
        <v>0</v>
      </c>
      <c r="N254" s="65">
        <v>99</v>
      </c>
      <c r="O254" s="65">
        <v>7219</v>
      </c>
      <c r="Q254" s="65"/>
    </row>
    <row r="255" spans="1:17" ht="15.5" x14ac:dyDescent="0.35">
      <c r="A255" s="65" t="s">
        <v>136</v>
      </c>
      <c r="B255" s="65">
        <v>10008</v>
      </c>
      <c r="C255" s="65">
        <v>-277</v>
      </c>
      <c r="D255" s="65">
        <v>124</v>
      </c>
      <c r="E255" s="65">
        <v>0</v>
      </c>
      <c r="F255" s="65">
        <v>154</v>
      </c>
      <c r="G255" s="65">
        <v>283</v>
      </c>
      <c r="H255" s="65">
        <v>0</v>
      </c>
      <c r="I255" s="65">
        <v>0</v>
      </c>
      <c r="J255" s="65">
        <v>0</v>
      </c>
      <c r="K255" s="65">
        <v>0</v>
      </c>
      <c r="L255" s="65">
        <v>0</v>
      </c>
      <c r="M255" s="65">
        <v>0</v>
      </c>
      <c r="N255" s="65">
        <v>-2025</v>
      </c>
      <c r="O255" s="65">
        <v>8267</v>
      </c>
      <c r="Q255" s="65"/>
    </row>
    <row r="256" spans="1:17" ht="15.5" x14ac:dyDescent="0.35">
      <c r="A256" s="65" t="s">
        <v>137</v>
      </c>
      <c r="B256" s="65">
        <v>-6989</v>
      </c>
      <c r="C256" s="65">
        <v>-11</v>
      </c>
      <c r="D256" s="65">
        <v>125</v>
      </c>
      <c r="E256" s="65">
        <v>0</v>
      </c>
      <c r="F256" s="65">
        <v>153</v>
      </c>
      <c r="G256" s="65">
        <v>-189</v>
      </c>
      <c r="H256" s="65">
        <v>0</v>
      </c>
      <c r="I256" s="65">
        <v>0</v>
      </c>
      <c r="J256" s="65">
        <v>0</v>
      </c>
      <c r="K256" s="65">
        <v>0</v>
      </c>
      <c r="L256" s="65">
        <v>0</v>
      </c>
      <c r="M256" s="65">
        <v>0</v>
      </c>
      <c r="N256" s="65">
        <v>1800</v>
      </c>
      <c r="O256" s="65">
        <v>-5111</v>
      </c>
      <c r="Q256" s="65"/>
    </row>
    <row r="257" spans="1:17" ht="15.5" x14ac:dyDescent="0.35">
      <c r="A257" s="65" t="s">
        <v>138</v>
      </c>
      <c r="B257" s="65">
        <v>3902</v>
      </c>
      <c r="C257" s="65">
        <v>61</v>
      </c>
      <c r="D257" s="65">
        <v>127</v>
      </c>
      <c r="E257" s="65">
        <v>0</v>
      </c>
      <c r="F257" s="65">
        <v>152</v>
      </c>
      <c r="G257" s="65">
        <v>-312</v>
      </c>
      <c r="H257" s="65">
        <v>0</v>
      </c>
      <c r="I257" s="65">
        <v>0</v>
      </c>
      <c r="J257" s="65">
        <v>0</v>
      </c>
      <c r="K257" s="65">
        <v>0</v>
      </c>
      <c r="L257" s="65">
        <v>0</v>
      </c>
      <c r="M257" s="65">
        <v>0</v>
      </c>
      <c r="N257" s="65">
        <v>-59</v>
      </c>
      <c r="O257" s="65">
        <v>3871</v>
      </c>
      <c r="Q257" s="65"/>
    </row>
    <row r="258" spans="1:17" ht="15.5" x14ac:dyDescent="0.35">
      <c r="A258" s="65" t="s">
        <v>139</v>
      </c>
      <c r="B258" s="65">
        <v>9446</v>
      </c>
      <c r="C258" s="65">
        <v>210</v>
      </c>
      <c r="D258" s="65">
        <v>-42</v>
      </c>
      <c r="E258" s="65">
        <v>0</v>
      </c>
      <c r="F258" s="65">
        <v>154</v>
      </c>
      <c r="G258" s="65">
        <v>187</v>
      </c>
      <c r="H258" s="65">
        <v>0</v>
      </c>
      <c r="I258" s="65">
        <v>0</v>
      </c>
      <c r="J258" s="65">
        <v>0</v>
      </c>
      <c r="K258" s="65">
        <v>0</v>
      </c>
      <c r="L258" s="65">
        <v>0</v>
      </c>
      <c r="M258" s="65">
        <v>0</v>
      </c>
      <c r="N258" s="65">
        <v>-103</v>
      </c>
      <c r="O258" s="65">
        <v>9852</v>
      </c>
      <c r="Q258" s="65"/>
    </row>
    <row r="259" spans="1:17" ht="15.5" x14ac:dyDescent="0.35">
      <c r="A259" s="65" t="s">
        <v>140</v>
      </c>
      <c r="B259" s="65">
        <v>-2204</v>
      </c>
      <c r="C259" s="65">
        <v>146</v>
      </c>
      <c r="D259" s="65">
        <v>384</v>
      </c>
      <c r="E259" s="65">
        <v>0</v>
      </c>
      <c r="F259" s="65">
        <v>153</v>
      </c>
      <c r="G259" s="65">
        <v>349</v>
      </c>
      <c r="H259" s="65">
        <v>0</v>
      </c>
      <c r="I259" s="65">
        <v>0</v>
      </c>
      <c r="J259" s="65">
        <v>0</v>
      </c>
      <c r="K259" s="65">
        <v>0</v>
      </c>
      <c r="L259" s="65">
        <v>0</v>
      </c>
      <c r="M259" s="65">
        <v>0</v>
      </c>
      <c r="N259" s="65">
        <v>-199</v>
      </c>
      <c r="O259" s="65">
        <v>-1371</v>
      </c>
      <c r="Q259" s="65"/>
    </row>
    <row r="260" spans="1:17" ht="15.5" x14ac:dyDescent="0.35">
      <c r="A260" s="65" t="s">
        <v>141</v>
      </c>
      <c r="B260" s="65">
        <v>5614</v>
      </c>
      <c r="C260" s="65">
        <v>254</v>
      </c>
      <c r="D260" s="65">
        <v>259</v>
      </c>
      <c r="E260" s="65">
        <v>0</v>
      </c>
      <c r="F260" s="65">
        <v>1559</v>
      </c>
      <c r="G260" s="65">
        <v>21</v>
      </c>
      <c r="H260" s="65">
        <v>0</v>
      </c>
      <c r="I260" s="65">
        <v>0</v>
      </c>
      <c r="J260" s="65">
        <v>0</v>
      </c>
      <c r="K260" s="65">
        <v>0</v>
      </c>
      <c r="L260" s="65">
        <v>0</v>
      </c>
      <c r="M260" s="65">
        <v>0</v>
      </c>
      <c r="N260" s="65">
        <v>-132</v>
      </c>
      <c r="O260" s="65">
        <v>7575</v>
      </c>
      <c r="Q260" s="65"/>
    </row>
    <row r="261" spans="1:17" ht="15.5" x14ac:dyDescent="0.35">
      <c r="A261" s="65" t="s">
        <v>142</v>
      </c>
      <c r="B261" s="65">
        <v>12995</v>
      </c>
      <c r="C261" s="65">
        <v>23</v>
      </c>
      <c r="D261" s="65">
        <v>561</v>
      </c>
      <c r="E261" s="65">
        <v>0</v>
      </c>
      <c r="F261" s="65">
        <v>157</v>
      </c>
      <c r="G261" s="65">
        <v>167</v>
      </c>
      <c r="H261" s="65">
        <v>0</v>
      </c>
      <c r="I261" s="65">
        <v>0</v>
      </c>
      <c r="J261" s="65">
        <v>0</v>
      </c>
      <c r="K261" s="65">
        <v>0</v>
      </c>
      <c r="L261" s="65">
        <v>0</v>
      </c>
      <c r="M261" s="65">
        <v>0</v>
      </c>
      <c r="N261" s="65">
        <v>-90</v>
      </c>
      <c r="O261" s="65">
        <v>13813</v>
      </c>
      <c r="Q261" s="65"/>
    </row>
    <row r="262" spans="1:17" ht="15.5" x14ac:dyDescent="0.35">
      <c r="A262" s="65" t="s">
        <v>143</v>
      </c>
      <c r="B262" s="65">
        <v>-14617</v>
      </c>
      <c r="C262" s="65">
        <v>-126</v>
      </c>
      <c r="D262" s="65">
        <v>131</v>
      </c>
      <c r="E262" s="65">
        <v>0</v>
      </c>
      <c r="F262" s="65">
        <v>486</v>
      </c>
      <c r="G262" s="65">
        <v>333</v>
      </c>
      <c r="H262" s="65">
        <v>0</v>
      </c>
      <c r="I262" s="65">
        <v>0</v>
      </c>
      <c r="J262" s="65">
        <v>0</v>
      </c>
      <c r="K262" s="65">
        <v>0</v>
      </c>
      <c r="L262" s="65">
        <v>0</v>
      </c>
      <c r="M262" s="65">
        <v>0</v>
      </c>
      <c r="N262" s="65">
        <v>-53</v>
      </c>
      <c r="O262" s="65">
        <v>-13846</v>
      </c>
      <c r="Q262" s="65"/>
    </row>
    <row r="263" spans="1:17" ht="15.5" x14ac:dyDescent="0.35">
      <c r="A263" s="65" t="s">
        <v>144</v>
      </c>
      <c r="B263" s="65">
        <v>841</v>
      </c>
      <c r="C263" s="65">
        <v>-19</v>
      </c>
      <c r="D263" s="65">
        <v>-88</v>
      </c>
      <c r="E263" s="65">
        <v>0</v>
      </c>
      <c r="F263" s="65">
        <v>153</v>
      </c>
      <c r="G263" s="65">
        <v>251</v>
      </c>
      <c r="H263" s="65">
        <v>0</v>
      </c>
      <c r="I263" s="65">
        <v>0</v>
      </c>
      <c r="J263" s="65">
        <v>0</v>
      </c>
      <c r="K263" s="65">
        <v>0</v>
      </c>
      <c r="L263" s="65">
        <v>0</v>
      </c>
      <c r="M263" s="65">
        <v>0</v>
      </c>
      <c r="N263" s="65">
        <v>-88</v>
      </c>
      <c r="O263" s="65">
        <v>1050</v>
      </c>
      <c r="Q263" s="65"/>
    </row>
    <row r="264" spans="1:17" ht="15.5" x14ac:dyDescent="0.35">
      <c r="A264" s="65" t="s">
        <v>145</v>
      </c>
      <c r="B264" s="65">
        <v>13024</v>
      </c>
      <c r="C264" s="65">
        <v>0</v>
      </c>
      <c r="D264" s="65">
        <v>0</v>
      </c>
      <c r="E264" s="65">
        <v>0</v>
      </c>
      <c r="F264" s="65">
        <v>265</v>
      </c>
      <c r="G264" s="65">
        <v>-341</v>
      </c>
      <c r="H264" s="65">
        <v>0</v>
      </c>
      <c r="I264" s="65">
        <v>0</v>
      </c>
      <c r="J264" s="65">
        <v>0</v>
      </c>
      <c r="K264" s="65">
        <v>0</v>
      </c>
      <c r="L264" s="65">
        <v>0</v>
      </c>
      <c r="M264" s="65">
        <v>0</v>
      </c>
      <c r="N264" s="65">
        <v>-29</v>
      </c>
      <c r="O264" s="65">
        <v>12919</v>
      </c>
      <c r="Q264" s="65"/>
    </row>
    <row r="265" spans="1:17" ht="15.5" x14ac:dyDescent="0.35">
      <c r="A265" s="65" t="s">
        <v>146</v>
      </c>
      <c r="B265" s="65">
        <v>-1907</v>
      </c>
      <c r="C265" s="65">
        <v>-10</v>
      </c>
      <c r="D265" s="65">
        <v>131</v>
      </c>
      <c r="E265" s="65">
        <v>0</v>
      </c>
      <c r="F265" s="65">
        <v>254</v>
      </c>
      <c r="G265" s="65">
        <v>56</v>
      </c>
      <c r="H265" s="65">
        <v>0</v>
      </c>
      <c r="I265" s="65">
        <v>0</v>
      </c>
      <c r="J265" s="65">
        <v>0</v>
      </c>
      <c r="K265" s="65">
        <v>0</v>
      </c>
      <c r="L265" s="65">
        <v>0</v>
      </c>
      <c r="M265" s="65">
        <v>0</v>
      </c>
      <c r="N265" s="65">
        <v>-74</v>
      </c>
      <c r="O265" s="65">
        <v>-1550</v>
      </c>
      <c r="Q265" s="65"/>
    </row>
    <row r="266" spans="1:17" ht="15.5" x14ac:dyDescent="0.35">
      <c r="A266" s="65" t="s">
        <v>147</v>
      </c>
      <c r="B266" s="65">
        <v>5025</v>
      </c>
      <c r="C266" s="65">
        <v>21</v>
      </c>
      <c r="D266" s="65">
        <v>395</v>
      </c>
      <c r="E266" s="65">
        <v>0</v>
      </c>
      <c r="F266" s="65">
        <v>266</v>
      </c>
      <c r="G266" s="65">
        <v>376</v>
      </c>
      <c r="H266" s="65">
        <v>0</v>
      </c>
      <c r="I266" s="65">
        <v>0</v>
      </c>
      <c r="J266" s="65">
        <v>0</v>
      </c>
      <c r="K266" s="65">
        <v>0</v>
      </c>
      <c r="L266" s="65">
        <v>0</v>
      </c>
      <c r="M266" s="65">
        <v>0</v>
      </c>
      <c r="N266" s="65">
        <v>-34</v>
      </c>
      <c r="O266" s="65">
        <v>6049</v>
      </c>
      <c r="Q266" s="65"/>
    </row>
    <row r="267" spans="1:17" ht="15.5" x14ac:dyDescent="0.35">
      <c r="A267" s="65" t="s">
        <v>148</v>
      </c>
      <c r="B267" s="65">
        <v>10638</v>
      </c>
      <c r="C267" s="65">
        <v>75</v>
      </c>
      <c r="D267" s="65">
        <v>44</v>
      </c>
      <c r="E267" s="65">
        <v>0</v>
      </c>
      <c r="F267" s="65">
        <v>284</v>
      </c>
      <c r="G267" s="65">
        <v>-152</v>
      </c>
      <c r="H267" s="65">
        <v>0</v>
      </c>
      <c r="I267" s="65">
        <v>0</v>
      </c>
      <c r="J267" s="65">
        <v>0</v>
      </c>
      <c r="K267" s="65">
        <v>0</v>
      </c>
      <c r="L267" s="65">
        <v>0</v>
      </c>
      <c r="M267" s="65">
        <v>0</v>
      </c>
      <c r="N267" s="65">
        <v>22</v>
      </c>
      <c r="O267" s="65">
        <v>10911</v>
      </c>
      <c r="Q267" s="65"/>
    </row>
    <row r="268" spans="1:17" ht="15.5" x14ac:dyDescent="0.35">
      <c r="A268" s="65" t="s">
        <v>149</v>
      </c>
      <c r="B268" s="65">
        <v>-7483</v>
      </c>
      <c r="C268" s="65">
        <v>25</v>
      </c>
      <c r="D268" s="65">
        <v>45</v>
      </c>
      <c r="E268" s="65">
        <v>0</v>
      </c>
      <c r="F268" s="65">
        <v>584</v>
      </c>
      <c r="G268" s="65">
        <v>94</v>
      </c>
      <c r="H268" s="65">
        <v>0</v>
      </c>
      <c r="I268" s="65">
        <v>0</v>
      </c>
      <c r="J268" s="65">
        <v>0</v>
      </c>
      <c r="K268" s="65">
        <v>0</v>
      </c>
      <c r="L268" s="65">
        <v>0</v>
      </c>
      <c r="M268" s="65">
        <v>0</v>
      </c>
      <c r="N268" s="65">
        <v>9</v>
      </c>
      <c r="O268" s="65">
        <v>-6726</v>
      </c>
      <c r="Q268" s="65"/>
    </row>
    <row r="269" spans="1:17" ht="15.5" x14ac:dyDescent="0.35">
      <c r="A269" s="65" t="s">
        <v>150</v>
      </c>
      <c r="B269" s="65">
        <v>3253</v>
      </c>
      <c r="C269" s="65">
        <v>-88</v>
      </c>
      <c r="D269" s="65">
        <v>362</v>
      </c>
      <c r="E269" s="65">
        <v>0</v>
      </c>
      <c r="F269" s="65">
        <v>258</v>
      </c>
      <c r="G269" s="65">
        <v>-363</v>
      </c>
      <c r="H269" s="65">
        <v>0</v>
      </c>
      <c r="I269" s="65">
        <v>0</v>
      </c>
      <c r="J269" s="65">
        <v>0</v>
      </c>
      <c r="K269" s="65">
        <v>0</v>
      </c>
      <c r="L269" s="65">
        <v>0</v>
      </c>
      <c r="M269" s="65">
        <v>0</v>
      </c>
      <c r="N269" s="65">
        <v>23</v>
      </c>
      <c r="O269" s="65">
        <v>3445</v>
      </c>
      <c r="Q269" s="65"/>
    </row>
    <row r="270" spans="1:17" ht="15.5" x14ac:dyDescent="0.35">
      <c r="A270" s="65" t="s">
        <v>151</v>
      </c>
      <c r="B270" s="65">
        <v>11534</v>
      </c>
      <c r="C270" s="65">
        <v>-203</v>
      </c>
      <c r="D270" s="65">
        <v>-181</v>
      </c>
      <c r="E270" s="65">
        <v>0</v>
      </c>
      <c r="F270" s="65">
        <v>235</v>
      </c>
      <c r="G270" s="65">
        <v>-25</v>
      </c>
      <c r="H270" s="65">
        <v>0</v>
      </c>
      <c r="I270" s="65">
        <v>0</v>
      </c>
      <c r="J270" s="65">
        <v>0</v>
      </c>
      <c r="K270" s="65">
        <v>0</v>
      </c>
      <c r="L270" s="65">
        <v>0</v>
      </c>
      <c r="M270" s="65">
        <v>0</v>
      </c>
      <c r="N270" s="65">
        <v>0</v>
      </c>
      <c r="O270" s="65">
        <v>11360</v>
      </c>
      <c r="Q270" s="65"/>
    </row>
    <row r="271" spans="1:17" ht="15.5" x14ac:dyDescent="0.35">
      <c r="A271" s="65" t="s">
        <v>152</v>
      </c>
      <c r="B271" s="65">
        <v>-1929</v>
      </c>
      <c r="C271" s="65">
        <v>-142</v>
      </c>
      <c r="D271" s="65">
        <v>-76</v>
      </c>
      <c r="E271" s="65">
        <v>0</v>
      </c>
      <c r="F271" s="65">
        <v>239</v>
      </c>
      <c r="G271" s="65">
        <v>-76</v>
      </c>
      <c r="H271" s="65">
        <v>0</v>
      </c>
      <c r="I271" s="65">
        <v>0</v>
      </c>
      <c r="J271" s="65">
        <v>0</v>
      </c>
      <c r="K271" s="65">
        <v>0</v>
      </c>
      <c r="L271" s="65">
        <v>0</v>
      </c>
      <c r="M271" s="65">
        <v>0</v>
      </c>
      <c r="N271" s="65">
        <v>-136</v>
      </c>
      <c r="O271" s="65">
        <v>-2120</v>
      </c>
      <c r="Q271" s="65"/>
    </row>
    <row r="272" spans="1:17" ht="15.5" x14ac:dyDescent="0.35">
      <c r="A272" s="65" t="s">
        <v>153</v>
      </c>
      <c r="B272" s="65">
        <v>9227</v>
      </c>
      <c r="C272" s="65">
        <v>-98</v>
      </c>
      <c r="D272" s="65">
        <v>360</v>
      </c>
      <c r="E272" s="65">
        <v>0</v>
      </c>
      <c r="F272" s="65">
        <v>240</v>
      </c>
      <c r="G272" s="65">
        <v>234</v>
      </c>
      <c r="H272" s="65">
        <v>0</v>
      </c>
      <c r="I272" s="65">
        <v>0</v>
      </c>
      <c r="J272" s="65">
        <v>0</v>
      </c>
      <c r="K272" s="65">
        <v>0</v>
      </c>
      <c r="L272" s="65">
        <v>0</v>
      </c>
      <c r="M272" s="65">
        <v>0</v>
      </c>
      <c r="N272" s="65">
        <v>-112</v>
      </c>
      <c r="O272" s="65">
        <v>9851</v>
      </c>
      <c r="Q272" s="65"/>
    </row>
    <row r="273" spans="1:17" ht="15.5" x14ac:dyDescent="0.35">
      <c r="A273" s="65" t="s">
        <v>154</v>
      </c>
      <c r="B273" s="65">
        <v>15587</v>
      </c>
      <c r="C273" s="65">
        <v>-136</v>
      </c>
      <c r="D273" s="65">
        <v>499</v>
      </c>
      <c r="E273" s="65">
        <v>0</v>
      </c>
      <c r="F273" s="65">
        <v>166</v>
      </c>
      <c r="G273" s="65">
        <v>110</v>
      </c>
      <c r="H273" s="65">
        <v>0</v>
      </c>
      <c r="I273" s="65">
        <v>0</v>
      </c>
      <c r="J273" s="65">
        <v>0</v>
      </c>
      <c r="K273" s="65">
        <v>0</v>
      </c>
      <c r="L273" s="65">
        <v>0</v>
      </c>
      <c r="M273" s="65">
        <v>0</v>
      </c>
      <c r="N273" s="65">
        <v>60</v>
      </c>
      <c r="O273" s="65">
        <v>16286</v>
      </c>
      <c r="Q273" s="65"/>
    </row>
    <row r="274" spans="1:17" ht="15.5" x14ac:dyDescent="0.35">
      <c r="A274" s="65" t="s">
        <v>155</v>
      </c>
      <c r="B274" s="65">
        <v>-17430</v>
      </c>
      <c r="C274" s="65">
        <v>-218</v>
      </c>
      <c r="D274" s="65">
        <v>363</v>
      </c>
      <c r="E274" s="65">
        <v>0</v>
      </c>
      <c r="F274" s="65">
        <v>152</v>
      </c>
      <c r="G274" s="65">
        <v>-28</v>
      </c>
      <c r="H274" s="65">
        <v>0</v>
      </c>
      <c r="I274" s="65">
        <v>0</v>
      </c>
      <c r="J274" s="65">
        <v>0</v>
      </c>
      <c r="K274" s="65">
        <v>0</v>
      </c>
      <c r="L274" s="65">
        <v>0</v>
      </c>
      <c r="M274" s="65">
        <v>0</v>
      </c>
      <c r="N274" s="65">
        <v>41</v>
      </c>
      <c r="O274" s="65">
        <v>-17120</v>
      </c>
      <c r="Q274" s="65"/>
    </row>
    <row r="275" spans="1:17" ht="15.5" x14ac:dyDescent="0.35">
      <c r="A275" s="65" t="s">
        <v>156</v>
      </c>
      <c r="B275" s="65">
        <v>770</v>
      </c>
      <c r="C275" s="65">
        <v>-42</v>
      </c>
      <c r="D275" s="65">
        <v>137</v>
      </c>
      <c r="E275" s="65">
        <v>0</v>
      </c>
      <c r="F275" s="65">
        <v>239</v>
      </c>
      <c r="G275" s="65">
        <v>189</v>
      </c>
      <c r="H275" s="65">
        <v>0</v>
      </c>
      <c r="I275" s="65">
        <v>0</v>
      </c>
      <c r="J275" s="65">
        <v>0</v>
      </c>
      <c r="K275" s="65">
        <v>0</v>
      </c>
      <c r="L275" s="65">
        <v>0</v>
      </c>
      <c r="M275" s="65">
        <v>0</v>
      </c>
      <c r="N275" s="65">
        <v>-103</v>
      </c>
      <c r="O275" s="65">
        <v>1190</v>
      </c>
      <c r="Q275" s="65"/>
    </row>
    <row r="276" spans="1:17" ht="15.5" x14ac:dyDescent="0.35">
      <c r="A276" s="65" t="s">
        <v>157</v>
      </c>
      <c r="B276" s="65">
        <v>11247</v>
      </c>
      <c r="C276" s="65">
        <v>-256</v>
      </c>
      <c r="D276" s="65">
        <v>0</v>
      </c>
      <c r="E276" s="65">
        <v>0</v>
      </c>
      <c r="F276" s="65">
        <v>725</v>
      </c>
      <c r="G276" s="65">
        <v>-69</v>
      </c>
      <c r="H276" s="65">
        <v>0</v>
      </c>
      <c r="I276" s="65">
        <v>0</v>
      </c>
      <c r="J276" s="65">
        <v>0</v>
      </c>
      <c r="K276" s="65">
        <v>0</v>
      </c>
      <c r="L276" s="65">
        <v>0</v>
      </c>
      <c r="M276" s="65">
        <v>0</v>
      </c>
      <c r="N276" s="65">
        <v>89</v>
      </c>
      <c r="O276" s="65">
        <v>11736</v>
      </c>
      <c r="Q276" s="65"/>
    </row>
    <row r="277" spans="1:17" ht="15.5" x14ac:dyDescent="0.35">
      <c r="A277" s="65" t="s">
        <v>158</v>
      </c>
      <c r="B277" s="65">
        <v>-1592</v>
      </c>
      <c r="C277" s="65">
        <v>-213</v>
      </c>
      <c r="D277" s="65">
        <v>279</v>
      </c>
      <c r="E277" s="65">
        <v>0</v>
      </c>
      <c r="F277" s="65">
        <v>-34</v>
      </c>
      <c r="G277" s="65">
        <v>25</v>
      </c>
      <c r="H277" s="65">
        <v>0</v>
      </c>
      <c r="I277" s="65">
        <v>-1239</v>
      </c>
      <c r="J277" s="65">
        <v>1</v>
      </c>
      <c r="K277" s="65">
        <v>0</v>
      </c>
      <c r="L277" s="65">
        <v>-69</v>
      </c>
      <c r="M277" s="65">
        <v>7</v>
      </c>
      <c r="N277" s="65">
        <v>-657</v>
      </c>
      <c r="O277" s="65">
        <v>-3492</v>
      </c>
      <c r="Q277" s="65"/>
    </row>
    <row r="278" spans="1:17" ht="15.5" x14ac:dyDescent="0.35">
      <c r="A278" s="65" t="s">
        <v>159</v>
      </c>
      <c r="B278" s="65">
        <v>9213</v>
      </c>
      <c r="C278" s="65">
        <v>-105</v>
      </c>
      <c r="D278" s="65">
        <v>328</v>
      </c>
      <c r="E278" s="65">
        <v>0</v>
      </c>
      <c r="F278" s="65">
        <v>55</v>
      </c>
      <c r="G278" s="65">
        <v>-300</v>
      </c>
      <c r="H278" s="65">
        <v>0</v>
      </c>
      <c r="I278" s="65">
        <v>-80</v>
      </c>
      <c r="J278" s="65">
        <v>0</v>
      </c>
      <c r="K278" s="65">
        <v>2</v>
      </c>
      <c r="L278" s="65">
        <v>64</v>
      </c>
      <c r="M278" s="65">
        <v>-5</v>
      </c>
      <c r="N278" s="65">
        <v>7</v>
      </c>
      <c r="O278" s="65">
        <v>9179</v>
      </c>
      <c r="Q278" s="65"/>
    </row>
    <row r="279" spans="1:17" ht="15.5" x14ac:dyDescent="0.35">
      <c r="A279" s="65" t="s">
        <v>160</v>
      </c>
      <c r="B279" s="65">
        <v>11409</v>
      </c>
      <c r="C279" s="65">
        <v>-475</v>
      </c>
      <c r="D279" s="65">
        <v>237</v>
      </c>
      <c r="E279" s="65">
        <v>0</v>
      </c>
      <c r="F279" s="65">
        <v>186</v>
      </c>
      <c r="G279" s="65">
        <v>-259</v>
      </c>
      <c r="H279" s="65">
        <v>0</v>
      </c>
      <c r="I279" s="65">
        <v>-8</v>
      </c>
      <c r="J279" s="65">
        <v>1</v>
      </c>
      <c r="K279" s="65">
        <v>1</v>
      </c>
      <c r="L279" s="65">
        <v>58</v>
      </c>
      <c r="M279" s="65">
        <v>-3</v>
      </c>
      <c r="N279" s="65">
        <v>-52</v>
      </c>
      <c r="O279" s="65">
        <v>11095</v>
      </c>
      <c r="Q279" s="65"/>
    </row>
    <row r="280" spans="1:17" ht="15.5" x14ac:dyDescent="0.35">
      <c r="A280" s="65" t="s">
        <v>161</v>
      </c>
      <c r="B280" s="65">
        <v>-9506</v>
      </c>
      <c r="C280" s="65">
        <v>-89</v>
      </c>
      <c r="D280" s="65">
        <v>191</v>
      </c>
      <c r="E280" s="65">
        <v>0</v>
      </c>
      <c r="F280" s="65">
        <v>-33</v>
      </c>
      <c r="G280" s="65">
        <v>-118</v>
      </c>
      <c r="H280" s="65">
        <v>0</v>
      </c>
      <c r="I280" s="65">
        <v>9</v>
      </c>
      <c r="J280" s="65">
        <v>1</v>
      </c>
      <c r="K280" s="65">
        <v>2</v>
      </c>
      <c r="L280" s="65">
        <v>-21</v>
      </c>
      <c r="M280" s="65">
        <v>-5</v>
      </c>
      <c r="N280" s="65">
        <v>51</v>
      </c>
      <c r="O280" s="65">
        <v>-9518</v>
      </c>
      <c r="Q280" s="65"/>
    </row>
    <row r="281" spans="1:17" ht="15.5" x14ac:dyDescent="0.35">
      <c r="A281" s="65" t="s">
        <v>162</v>
      </c>
      <c r="B281" s="65">
        <v>5434</v>
      </c>
      <c r="C281" s="65">
        <v>25</v>
      </c>
      <c r="D281" s="65">
        <v>434</v>
      </c>
      <c r="E281" s="65">
        <v>0</v>
      </c>
      <c r="F281" s="65">
        <v>55</v>
      </c>
      <c r="G281" s="65">
        <v>170</v>
      </c>
      <c r="H281" s="65">
        <v>0</v>
      </c>
      <c r="I281" s="65">
        <v>-18</v>
      </c>
      <c r="J281" s="65">
        <v>0</v>
      </c>
      <c r="K281" s="65">
        <v>-1</v>
      </c>
      <c r="L281" s="65">
        <v>-49</v>
      </c>
      <c r="M281" s="65">
        <v>6</v>
      </c>
      <c r="N281" s="65">
        <v>-10</v>
      </c>
      <c r="O281" s="65">
        <v>6046</v>
      </c>
      <c r="Q281" s="65"/>
    </row>
    <row r="282" spans="1:17" ht="15.5" x14ac:dyDescent="0.35">
      <c r="A282" s="65" t="s">
        <v>163</v>
      </c>
      <c r="B282" s="65">
        <v>12137</v>
      </c>
      <c r="C282" s="65">
        <v>-211</v>
      </c>
      <c r="D282" s="65">
        <v>-482</v>
      </c>
      <c r="E282" s="65">
        <v>0</v>
      </c>
      <c r="F282" s="65">
        <v>52</v>
      </c>
      <c r="G282" s="65">
        <v>-305</v>
      </c>
      <c r="H282" s="65">
        <v>0</v>
      </c>
      <c r="I282" s="65">
        <v>-49</v>
      </c>
      <c r="J282" s="65">
        <v>-1</v>
      </c>
      <c r="K282" s="65">
        <v>0</v>
      </c>
      <c r="L282" s="65">
        <v>56</v>
      </c>
      <c r="M282" s="65">
        <v>-5</v>
      </c>
      <c r="N282" s="65">
        <v>-6</v>
      </c>
      <c r="O282" s="65">
        <v>11186</v>
      </c>
      <c r="Q282" s="65"/>
    </row>
    <row r="283" spans="1:17" ht="15.5" x14ac:dyDescent="0.35">
      <c r="A283" s="65" t="s">
        <v>164</v>
      </c>
      <c r="B283" s="65">
        <v>-6156</v>
      </c>
      <c r="C283" s="65">
        <v>7</v>
      </c>
      <c r="D283" s="65">
        <v>340</v>
      </c>
      <c r="E283" s="65">
        <v>0</v>
      </c>
      <c r="F283" s="65">
        <v>-34</v>
      </c>
      <c r="G283" s="65">
        <v>140</v>
      </c>
      <c r="H283" s="65">
        <v>0</v>
      </c>
      <c r="I283" s="65">
        <v>73</v>
      </c>
      <c r="J283" s="65">
        <v>0</v>
      </c>
      <c r="K283" s="65">
        <v>1</v>
      </c>
      <c r="L283" s="65">
        <v>-26</v>
      </c>
      <c r="M283" s="65">
        <v>7</v>
      </c>
      <c r="N283" s="65">
        <v>-96</v>
      </c>
      <c r="O283" s="65">
        <v>-5744</v>
      </c>
      <c r="Q283" s="65"/>
    </row>
    <row r="284" spans="1:17" ht="15.5" x14ac:dyDescent="0.35">
      <c r="A284" s="65" t="s">
        <v>165</v>
      </c>
      <c r="B284" s="65">
        <v>10176</v>
      </c>
      <c r="C284" s="65">
        <v>-39</v>
      </c>
      <c r="D284" s="65">
        <v>439</v>
      </c>
      <c r="E284" s="65">
        <v>0</v>
      </c>
      <c r="F284" s="65">
        <v>54</v>
      </c>
      <c r="G284" s="65">
        <v>-343</v>
      </c>
      <c r="H284" s="65">
        <v>0</v>
      </c>
      <c r="I284" s="65">
        <v>-136</v>
      </c>
      <c r="J284" s="65">
        <v>0</v>
      </c>
      <c r="K284" s="65">
        <v>0</v>
      </c>
      <c r="L284" s="65">
        <v>54</v>
      </c>
      <c r="M284" s="65">
        <v>-1</v>
      </c>
      <c r="N284" s="65">
        <v>-8</v>
      </c>
      <c r="O284" s="65">
        <v>10196</v>
      </c>
      <c r="Q284" s="65"/>
    </row>
    <row r="285" spans="1:17" ht="15.5" x14ac:dyDescent="0.35">
      <c r="A285" s="65" t="s">
        <v>166</v>
      </c>
      <c r="B285" s="65">
        <v>14720</v>
      </c>
      <c r="C285" s="65">
        <v>-437</v>
      </c>
      <c r="D285" s="65">
        <v>539</v>
      </c>
      <c r="E285" s="65">
        <v>0</v>
      </c>
      <c r="F285" s="65">
        <v>59</v>
      </c>
      <c r="G285" s="65">
        <v>-264</v>
      </c>
      <c r="H285" s="65">
        <v>0</v>
      </c>
      <c r="I285" s="65">
        <v>161</v>
      </c>
      <c r="J285" s="65">
        <v>-1</v>
      </c>
      <c r="K285" s="65">
        <v>1</v>
      </c>
      <c r="L285" s="65">
        <v>-15</v>
      </c>
      <c r="M285" s="65">
        <v>-11</v>
      </c>
      <c r="N285" s="65">
        <v>4</v>
      </c>
      <c r="O285" s="65">
        <v>14756</v>
      </c>
      <c r="Q285" s="65"/>
    </row>
    <row r="286" spans="1:17" ht="15.5" x14ac:dyDescent="0.35">
      <c r="A286" s="65" t="s">
        <v>167</v>
      </c>
      <c r="B286" s="65">
        <v>-20785</v>
      </c>
      <c r="C286" s="65">
        <v>-407</v>
      </c>
      <c r="D286" s="65">
        <v>200</v>
      </c>
      <c r="E286" s="65">
        <v>0</v>
      </c>
      <c r="F286" s="65">
        <v>52</v>
      </c>
      <c r="G286" s="65">
        <v>102</v>
      </c>
      <c r="H286" s="65">
        <v>0</v>
      </c>
      <c r="I286" s="65">
        <v>59</v>
      </c>
      <c r="J286" s="65">
        <v>0</v>
      </c>
      <c r="K286" s="65">
        <v>-2</v>
      </c>
      <c r="L286" s="65">
        <v>-8</v>
      </c>
      <c r="M286" s="65">
        <v>-11</v>
      </c>
      <c r="N286" s="65">
        <v>-15</v>
      </c>
      <c r="O286" s="65">
        <v>-20815</v>
      </c>
      <c r="Q286" s="65"/>
    </row>
    <row r="287" spans="1:17" ht="15.5" x14ac:dyDescent="0.35">
      <c r="A287" s="65" t="s">
        <v>168</v>
      </c>
      <c r="B287" s="65">
        <v>1957</v>
      </c>
      <c r="C287" s="65">
        <v>-233</v>
      </c>
      <c r="D287" s="65">
        <v>107</v>
      </c>
      <c r="E287" s="65">
        <v>0</v>
      </c>
      <c r="F287" s="65">
        <v>51</v>
      </c>
      <c r="G287" s="65">
        <v>-69</v>
      </c>
      <c r="H287" s="65">
        <v>0</v>
      </c>
      <c r="I287" s="65">
        <v>-63</v>
      </c>
      <c r="J287" s="65">
        <v>1</v>
      </c>
      <c r="K287" s="65">
        <v>0</v>
      </c>
      <c r="L287" s="65">
        <v>51</v>
      </c>
      <c r="M287" s="65">
        <v>1</v>
      </c>
      <c r="N287" s="65">
        <v>-12</v>
      </c>
      <c r="O287" s="65">
        <v>1791</v>
      </c>
      <c r="Q287" s="65"/>
    </row>
    <row r="288" spans="1:17" ht="15.5" x14ac:dyDescent="0.35">
      <c r="A288" s="65" t="s">
        <v>169</v>
      </c>
      <c r="B288" s="65">
        <v>13806</v>
      </c>
      <c r="C288" s="65">
        <v>-133</v>
      </c>
      <c r="D288" s="65">
        <v>-12</v>
      </c>
      <c r="E288" s="65">
        <v>0</v>
      </c>
      <c r="F288" s="65">
        <v>161</v>
      </c>
      <c r="G288" s="65">
        <v>-274</v>
      </c>
      <c r="H288" s="65">
        <v>0</v>
      </c>
      <c r="I288" s="65">
        <v>-124</v>
      </c>
      <c r="J288" s="65">
        <v>-3</v>
      </c>
      <c r="K288" s="65">
        <v>0</v>
      </c>
      <c r="L288" s="65">
        <v>-13</v>
      </c>
      <c r="M288" s="65">
        <v>-1643</v>
      </c>
      <c r="N288" s="65">
        <v>7</v>
      </c>
      <c r="O288" s="65">
        <v>11772</v>
      </c>
      <c r="Q288" s="65"/>
    </row>
    <row r="289" spans="1:17" ht="15.5" x14ac:dyDescent="0.35">
      <c r="A289" s="65" t="s">
        <v>170</v>
      </c>
      <c r="B289" s="65">
        <v>1854</v>
      </c>
      <c r="C289" s="65">
        <v>-75</v>
      </c>
      <c r="D289" s="65">
        <v>212</v>
      </c>
      <c r="E289" s="65">
        <v>0</v>
      </c>
      <c r="F289" s="65">
        <v>110</v>
      </c>
      <c r="G289" s="65">
        <v>139</v>
      </c>
      <c r="H289" s="65">
        <v>0</v>
      </c>
      <c r="I289" s="65">
        <v>141</v>
      </c>
      <c r="J289" s="65">
        <v>4</v>
      </c>
      <c r="K289" s="65">
        <v>-2</v>
      </c>
      <c r="L289" s="65">
        <v>-30</v>
      </c>
      <c r="M289" s="65">
        <v>-116</v>
      </c>
      <c r="N289" s="65">
        <v>-37</v>
      </c>
      <c r="O289" s="65">
        <v>2200</v>
      </c>
      <c r="Q289" s="65"/>
    </row>
    <row r="290" spans="1:17" ht="15.5" x14ac:dyDescent="0.35">
      <c r="A290" s="65" t="s">
        <v>171</v>
      </c>
      <c r="B290" s="65">
        <v>9071</v>
      </c>
      <c r="C290" s="65">
        <v>78</v>
      </c>
      <c r="D290" s="65">
        <v>268</v>
      </c>
      <c r="E290" s="65">
        <v>0</v>
      </c>
      <c r="F290" s="65">
        <v>112</v>
      </c>
      <c r="G290" s="65">
        <v>249</v>
      </c>
      <c r="H290" s="65">
        <v>0</v>
      </c>
      <c r="I290" s="65">
        <v>20</v>
      </c>
      <c r="J290" s="65">
        <v>-1</v>
      </c>
      <c r="K290" s="65">
        <v>0</v>
      </c>
      <c r="L290" s="65">
        <v>-32</v>
      </c>
      <c r="M290" s="65">
        <v>9</v>
      </c>
      <c r="N290" s="65">
        <v>-3</v>
      </c>
      <c r="O290" s="65">
        <v>9771</v>
      </c>
      <c r="Q290" s="65"/>
    </row>
    <row r="291" spans="1:17" ht="15.5" x14ac:dyDescent="0.35">
      <c r="A291" s="65" t="s">
        <v>172</v>
      </c>
      <c r="B291" s="65">
        <v>12336</v>
      </c>
      <c r="C291" s="65">
        <v>47</v>
      </c>
      <c r="D291" s="65">
        <v>148</v>
      </c>
      <c r="E291" s="65">
        <v>0</v>
      </c>
      <c r="F291" s="65">
        <v>430</v>
      </c>
      <c r="G291" s="65">
        <v>122</v>
      </c>
      <c r="H291" s="65">
        <v>0</v>
      </c>
      <c r="I291" s="65">
        <v>-342</v>
      </c>
      <c r="J291" s="65">
        <v>1</v>
      </c>
      <c r="K291" s="65">
        <v>0</v>
      </c>
      <c r="L291" s="65">
        <v>-2</v>
      </c>
      <c r="M291" s="65">
        <v>-10</v>
      </c>
      <c r="N291" s="65">
        <v>20</v>
      </c>
      <c r="O291" s="65">
        <v>12750</v>
      </c>
      <c r="Q291" s="65"/>
    </row>
    <row r="292" spans="1:17" ht="15.5" x14ac:dyDescent="0.35">
      <c r="A292" s="65" t="s">
        <v>173</v>
      </c>
      <c r="B292" s="65">
        <v>-10074</v>
      </c>
      <c r="C292" s="65">
        <v>-138</v>
      </c>
      <c r="D292" s="65">
        <v>-1950</v>
      </c>
      <c r="E292" s="65">
        <v>0</v>
      </c>
      <c r="F292" s="65">
        <v>109</v>
      </c>
      <c r="G292" s="65">
        <v>-12</v>
      </c>
      <c r="H292" s="65">
        <v>0</v>
      </c>
      <c r="I292" s="65">
        <v>-14</v>
      </c>
      <c r="J292" s="65">
        <v>-1</v>
      </c>
      <c r="K292" s="65">
        <v>-1</v>
      </c>
      <c r="L292" s="65">
        <v>36</v>
      </c>
      <c r="M292" s="65">
        <v>17</v>
      </c>
      <c r="N292" s="65">
        <v>-178</v>
      </c>
      <c r="O292" s="65">
        <v>-12206</v>
      </c>
      <c r="Q292" s="65"/>
    </row>
    <row r="293" spans="1:17" ht="15.5" x14ac:dyDescent="0.35">
      <c r="A293" s="65" t="s">
        <v>174</v>
      </c>
      <c r="B293" s="65">
        <v>3819</v>
      </c>
      <c r="C293" s="65">
        <v>102</v>
      </c>
      <c r="D293" s="65">
        <v>269</v>
      </c>
      <c r="E293" s="65">
        <v>0</v>
      </c>
      <c r="F293" s="65">
        <v>109</v>
      </c>
      <c r="G293" s="65">
        <v>280</v>
      </c>
      <c r="H293" s="65">
        <v>0</v>
      </c>
      <c r="I293" s="65">
        <v>-8</v>
      </c>
      <c r="J293" s="65">
        <v>-3</v>
      </c>
      <c r="K293" s="65">
        <v>-1</v>
      </c>
      <c r="L293" s="65">
        <v>-13</v>
      </c>
      <c r="M293" s="65">
        <v>8</v>
      </c>
      <c r="N293" s="65">
        <v>8</v>
      </c>
      <c r="O293" s="65">
        <v>4570</v>
      </c>
      <c r="Q293" s="65"/>
    </row>
    <row r="294" spans="1:17" ht="15.5" x14ac:dyDescent="0.35">
      <c r="A294" s="65" t="s">
        <v>175</v>
      </c>
      <c r="B294" s="65">
        <v>13491</v>
      </c>
      <c r="C294" s="65">
        <v>-91</v>
      </c>
      <c r="D294" s="65">
        <v>-322</v>
      </c>
      <c r="E294" s="65">
        <v>0</v>
      </c>
      <c r="F294" s="65">
        <v>111</v>
      </c>
      <c r="G294" s="65">
        <v>-100</v>
      </c>
      <c r="H294" s="65">
        <v>0</v>
      </c>
      <c r="I294" s="65">
        <v>-5</v>
      </c>
      <c r="J294" s="65">
        <v>1</v>
      </c>
      <c r="K294" s="65">
        <v>1</v>
      </c>
      <c r="L294" s="65">
        <v>-1</v>
      </c>
      <c r="M294" s="65">
        <v>-11</v>
      </c>
      <c r="N294" s="65">
        <v>2</v>
      </c>
      <c r="O294" s="65">
        <v>13076</v>
      </c>
      <c r="Q294" s="65"/>
    </row>
    <row r="295" spans="1:17" ht="15.5" x14ac:dyDescent="0.35">
      <c r="A295" s="65" t="s">
        <v>176</v>
      </c>
      <c r="B295" s="65">
        <v>-7871</v>
      </c>
      <c r="C295" s="65">
        <v>-78</v>
      </c>
      <c r="D295" s="65">
        <v>414</v>
      </c>
      <c r="E295" s="65">
        <v>0</v>
      </c>
      <c r="F295" s="65">
        <v>111</v>
      </c>
      <c r="G295" s="65">
        <v>216</v>
      </c>
      <c r="H295" s="65">
        <v>0</v>
      </c>
      <c r="I295" s="65">
        <v>505</v>
      </c>
      <c r="J295" s="65">
        <v>-2</v>
      </c>
      <c r="K295" s="65">
        <v>4</v>
      </c>
      <c r="L295" s="65">
        <v>-9</v>
      </c>
      <c r="M295" s="65">
        <v>7</v>
      </c>
      <c r="N295" s="65">
        <v>-27</v>
      </c>
      <c r="O295" s="65">
        <v>-6730</v>
      </c>
      <c r="Q295" s="65"/>
    </row>
    <row r="296" spans="1:17" ht="15.5" x14ac:dyDescent="0.35">
      <c r="A296" s="65" t="s">
        <v>177</v>
      </c>
      <c r="B296" s="65">
        <v>8546</v>
      </c>
      <c r="C296" s="65">
        <v>-17</v>
      </c>
      <c r="D296" s="65">
        <v>432</v>
      </c>
      <c r="E296" s="65">
        <v>0</v>
      </c>
      <c r="F296" s="65">
        <v>110</v>
      </c>
      <c r="G296" s="65">
        <v>7</v>
      </c>
      <c r="H296" s="65">
        <v>0</v>
      </c>
      <c r="I296" s="65">
        <v>-595</v>
      </c>
      <c r="J296" s="65">
        <v>-1</v>
      </c>
      <c r="K296" s="65">
        <v>-7</v>
      </c>
      <c r="L296" s="65">
        <v>-41</v>
      </c>
      <c r="M296" s="65">
        <v>3</v>
      </c>
      <c r="N296" s="65">
        <v>17</v>
      </c>
      <c r="O296" s="65">
        <v>8454</v>
      </c>
      <c r="Q296" s="65"/>
    </row>
    <row r="297" spans="1:17" ht="15.5" x14ac:dyDescent="0.35">
      <c r="A297" s="65" t="s">
        <v>178</v>
      </c>
      <c r="B297" s="65">
        <v>13462</v>
      </c>
      <c r="C297" s="65">
        <v>-275</v>
      </c>
      <c r="D297" s="65">
        <v>722</v>
      </c>
      <c r="E297" s="65">
        <v>0</v>
      </c>
      <c r="F297" s="65">
        <v>116</v>
      </c>
      <c r="G297" s="65">
        <v>122</v>
      </c>
      <c r="H297" s="65">
        <v>0</v>
      </c>
      <c r="I297" s="65">
        <v>136</v>
      </c>
      <c r="J297" s="65">
        <v>-1</v>
      </c>
      <c r="K297" s="65">
        <v>-1</v>
      </c>
      <c r="L297" s="65">
        <v>53</v>
      </c>
      <c r="M297" s="65">
        <v>-1</v>
      </c>
      <c r="N297" s="65">
        <v>75</v>
      </c>
      <c r="O297" s="65">
        <v>14408</v>
      </c>
      <c r="Q297" s="65"/>
    </row>
    <row r="298" spans="1:17" ht="15.5" x14ac:dyDescent="0.35">
      <c r="A298" s="65" t="s">
        <v>179</v>
      </c>
      <c r="B298" s="65">
        <v>-21388</v>
      </c>
      <c r="C298" s="65">
        <v>-3</v>
      </c>
      <c r="D298" s="65">
        <v>615</v>
      </c>
      <c r="E298" s="65">
        <v>-557</v>
      </c>
      <c r="F298" s="65">
        <v>113</v>
      </c>
      <c r="G298" s="65">
        <v>-22</v>
      </c>
      <c r="H298" s="65">
        <v>0</v>
      </c>
      <c r="I298" s="65">
        <v>44</v>
      </c>
      <c r="J298" s="65">
        <v>4</v>
      </c>
      <c r="K298" s="65">
        <v>0</v>
      </c>
      <c r="L298" s="65">
        <v>-73</v>
      </c>
      <c r="M298" s="65">
        <v>-1</v>
      </c>
      <c r="N298" s="65">
        <v>20</v>
      </c>
      <c r="O298" s="65">
        <v>-21248</v>
      </c>
      <c r="Q298" s="65"/>
    </row>
    <row r="299" spans="1:17" ht="15.5" x14ac:dyDescent="0.35">
      <c r="A299" s="65" t="s">
        <v>180</v>
      </c>
      <c r="B299" s="65">
        <v>-2868</v>
      </c>
      <c r="C299" s="65">
        <v>136</v>
      </c>
      <c r="D299" s="65">
        <v>506</v>
      </c>
      <c r="E299" s="65">
        <v>-857</v>
      </c>
      <c r="F299" s="65">
        <v>114</v>
      </c>
      <c r="G299" s="65">
        <v>-216</v>
      </c>
      <c r="H299" s="65">
        <v>0</v>
      </c>
      <c r="I299" s="65">
        <v>-92</v>
      </c>
      <c r="J299" s="65">
        <v>1</v>
      </c>
      <c r="K299" s="65">
        <v>0</v>
      </c>
      <c r="L299" s="65">
        <v>-28</v>
      </c>
      <c r="M299" s="65">
        <v>-7</v>
      </c>
      <c r="N299" s="65">
        <v>-24</v>
      </c>
      <c r="O299" s="65">
        <v>-3335</v>
      </c>
      <c r="Q299" s="65"/>
    </row>
    <row r="300" spans="1:17" ht="15.5" x14ac:dyDescent="0.35">
      <c r="A300" s="65" t="s">
        <v>181</v>
      </c>
      <c r="B300" s="65">
        <v>16691</v>
      </c>
      <c r="C300" s="65">
        <v>37</v>
      </c>
      <c r="D300" s="65">
        <v>-87</v>
      </c>
      <c r="E300" s="65">
        <v>-392</v>
      </c>
      <c r="F300" s="65">
        <v>196</v>
      </c>
      <c r="G300" s="65">
        <v>8</v>
      </c>
      <c r="H300" s="65">
        <v>0</v>
      </c>
      <c r="I300" s="65">
        <v>59</v>
      </c>
      <c r="J300" s="65">
        <v>7</v>
      </c>
      <c r="K300" s="65">
        <v>1</v>
      </c>
      <c r="L300" s="65">
        <v>21</v>
      </c>
      <c r="M300" s="65">
        <v>3</v>
      </c>
      <c r="N300" s="65">
        <v>13</v>
      </c>
      <c r="O300" s="65">
        <v>16557</v>
      </c>
      <c r="Q300" s="65"/>
    </row>
    <row r="301" spans="1:17" ht="15.5" x14ac:dyDescent="0.35">
      <c r="A301" s="65" t="s">
        <v>182</v>
      </c>
      <c r="B301" s="65">
        <v>-1235</v>
      </c>
      <c r="C301" s="65">
        <v>82</v>
      </c>
      <c r="D301" s="65">
        <v>468</v>
      </c>
      <c r="E301" s="65">
        <v>0</v>
      </c>
      <c r="F301" s="65">
        <v>92</v>
      </c>
      <c r="G301" s="65">
        <v>121</v>
      </c>
      <c r="H301" s="65">
        <v>0</v>
      </c>
      <c r="I301" s="65">
        <v>457</v>
      </c>
      <c r="J301" s="65">
        <v>1</v>
      </c>
      <c r="K301" s="65">
        <v>-2</v>
      </c>
      <c r="L301" s="65">
        <v>-102</v>
      </c>
      <c r="M301" s="65">
        <v>4</v>
      </c>
      <c r="N301" s="65">
        <v>19</v>
      </c>
      <c r="O301" s="65">
        <v>-95</v>
      </c>
      <c r="Q301" s="65"/>
    </row>
    <row r="302" spans="1:17" ht="15.5" x14ac:dyDescent="0.35">
      <c r="A302" s="65" t="s">
        <v>183</v>
      </c>
      <c r="B302" s="65">
        <v>8838</v>
      </c>
      <c r="C302" s="65">
        <v>240</v>
      </c>
      <c r="D302" s="65">
        <v>564</v>
      </c>
      <c r="E302" s="65">
        <v>0</v>
      </c>
      <c r="F302" s="65">
        <v>118</v>
      </c>
      <c r="G302" s="65">
        <v>80</v>
      </c>
      <c r="H302" s="65">
        <v>0</v>
      </c>
      <c r="I302" s="65">
        <v>-558</v>
      </c>
      <c r="J302" s="65">
        <v>-1</v>
      </c>
      <c r="K302" s="65">
        <v>1</v>
      </c>
      <c r="L302" s="65">
        <v>-1</v>
      </c>
      <c r="M302" s="65">
        <v>-10</v>
      </c>
      <c r="N302" s="65">
        <v>22</v>
      </c>
      <c r="O302" s="65">
        <v>9293</v>
      </c>
      <c r="Q302" s="65"/>
    </row>
    <row r="303" spans="1:17" ht="15.5" x14ac:dyDescent="0.35">
      <c r="A303" s="65" t="s">
        <v>184</v>
      </c>
      <c r="B303" s="65">
        <v>9865</v>
      </c>
      <c r="C303" s="65">
        <v>134</v>
      </c>
      <c r="D303" s="65">
        <v>251</v>
      </c>
      <c r="E303" s="65">
        <v>0</v>
      </c>
      <c r="F303" s="65">
        <v>90</v>
      </c>
      <c r="G303" s="65">
        <v>237</v>
      </c>
      <c r="H303" s="65">
        <v>0</v>
      </c>
      <c r="I303" s="65">
        <v>-237</v>
      </c>
      <c r="J303" s="65">
        <v>1</v>
      </c>
      <c r="K303" s="65">
        <v>-1</v>
      </c>
      <c r="L303" s="65">
        <v>12</v>
      </c>
      <c r="M303" s="65">
        <v>17</v>
      </c>
      <c r="N303" s="65">
        <v>-15</v>
      </c>
      <c r="O303" s="65">
        <v>10354</v>
      </c>
      <c r="Q303" s="65"/>
    </row>
    <row r="304" spans="1:17" ht="15.5" x14ac:dyDescent="0.35">
      <c r="A304" s="65" t="s">
        <v>185</v>
      </c>
      <c r="B304" s="65">
        <v>-13256</v>
      </c>
      <c r="C304" s="65">
        <v>-33</v>
      </c>
      <c r="D304" s="65">
        <v>427</v>
      </c>
      <c r="E304" s="65">
        <v>0</v>
      </c>
      <c r="F304" s="65">
        <v>127</v>
      </c>
      <c r="G304" s="65">
        <v>-90</v>
      </c>
      <c r="H304" s="65">
        <v>0</v>
      </c>
      <c r="I304" s="65">
        <v>63</v>
      </c>
      <c r="J304" s="65">
        <v>0</v>
      </c>
      <c r="K304" s="65">
        <v>-1</v>
      </c>
      <c r="L304" s="65">
        <v>-84</v>
      </c>
      <c r="M304" s="65">
        <v>29</v>
      </c>
      <c r="N304" s="65">
        <v>-30</v>
      </c>
      <c r="O304" s="65">
        <v>-12848</v>
      </c>
      <c r="Q304" s="65"/>
    </row>
    <row r="305" spans="1:17" ht="15.5" x14ac:dyDescent="0.35">
      <c r="A305" s="65" t="s">
        <v>186</v>
      </c>
      <c r="B305" s="65">
        <v>6380</v>
      </c>
      <c r="C305" s="65">
        <v>46</v>
      </c>
      <c r="D305" s="65">
        <v>896</v>
      </c>
      <c r="E305" s="65">
        <v>0</v>
      </c>
      <c r="F305" s="65">
        <v>177</v>
      </c>
      <c r="G305" s="65">
        <v>-286</v>
      </c>
      <c r="H305" s="65">
        <v>0</v>
      </c>
      <c r="I305" s="65">
        <v>-119</v>
      </c>
      <c r="J305" s="65">
        <v>0</v>
      </c>
      <c r="K305" s="65">
        <v>1</v>
      </c>
      <c r="L305" s="65">
        <v>-13</v>
      </c>
      <c r="M305" s="65">
        <v>-9</v>
      </c>
      <c r="N305" s="65">
        <v>7</v>
      </c>
      <c r="O305" s="65">
        <v>7080</v>
      </c>
      <c r="Q305" s="65"/>
    </row>
    <row r="306" spans="1:17" ht="15.5" x14ac:dyDescent="0.35">
      <c r="A306" s="65" t="s">
        <v>187</v>
      </c>
      <c r="B306" s="65">
        <v>10237</v>
      </c>
      <c r="C306" s="65">
        <v>-51</v>
      </c>
      <c r="D306" s="65">
        <v>-662</v>
      </c>
      <c r="E306" s="65">
        <v>0</v>
      </c>
      <c r="F306" s="65">
        <v>326</v>
      </c>
      <c r="G306" s="65">
        <v>-475</v>
      </c>
      <c r="H306" s="65">
        <v>0</v>
      </c>
      <c r="I306" s="65">
        <v>319</v>
      </c>
      <c r="J306" s="65">
        <v>136</v>
      </c>
      <c r="K306" s="65">
        <v>0</v>
      </c>
      <c r="L306" s="65">
        <v>17</v>
      </c>
      <c r="M306" s="65">
        <v>5</v>
      </c>
      <c r="N306" s="65">
        <v>-136</v>
      </c>
      <c r="O306" s="65">
        <v>9716</v>
      </c>
      <c r="Q306" s="65"/>
    </row>
    <row r="307" spans="1:17" ht="15.5" x14ac:dyDescent="0.35">
      <c r="A307" s="65" t="s">
        <v>188</v>
      </c>
      <c r="B307" s="65">
        <v>-5344</v>
      </c>
      <c r="C307" s="65">
        <v>-70</v>
      </c>
      <c r="D307" s="65">
        <v>862</v>
      </c>
      <c r="E307" s="65">
        <v>0</v>
      </c>
      <c r="F307" s="65">
        <v>129</v>
      </c>
      <c r="G307" s="65">
        <v>-18</v>
      </c>
      <c r="H307" s="65">
        <v>0</v>
      </c>
      <c r="I307" s="65">
        <v>-188</v>
      </c>
      <c r="J307" s="65">
        <v>-129</v>
      </c>
      <c r="K307" s="65">
        <v>0</v>
      </c>
      <c r="L307" s="65">
        <v>-71</v>
      </c>
      <c r="M307" s="65">
        <v>-411</v>
      </c>
      <c r="N307" s="65">
        <v>35</v>
      </c>
      <c r="O307" s="65">
        <v>-5205</v>
      </c>
      <c r="Q307" s="65"/>
    </row>
    <row r="308" spans="1:17" ht="15.5" x14ac:dyDescent="0.35">
      <c r="A308" s="65" t="s">
        <v>189</v>
      </c>
      <c r="B308" s="65">
        <v>9331</v>
      </c>
      <c r="C308" s="65">
        <v>-20</v>
      </c>
      <c r="D308" s="65">
        <v>719</v>
      </c>
      <c r="E308" s="65">
        <v>0</v>
      </c>
      <c r="F308" s="65">
        <v>125</v>
      </c>
      <c r="G308" s="65">
        <v>-352</v>
      </c>
      <c r="H308" s="65">
        <v>0</v>
      </c>
      <c r="I308" s="65">
        <v>56</v>
      </c>
      <c r="J308" s="65">
        <v>-1</v>
      </c>
      <c r="K308" s="65">
        <v>0</v>
      </c>
      <c r="L308" s="65">
        <v>19</v>
      </c>
      <c r="M308" s="65">
        <v>11</v>
      </c>
      <c r="N308" s="65">
        <v>-53</v>
      </c>
      <c r="O308" s="65">
        <v>9835</v>
      </c>
      <c r="Q308" s="65"/>
    </row>
    <row r="309" spans="1:17" ht="15.5" x14ac:dyDescent="0.35">
      <c r="A309" s="65" t="s">
        <v>190</v>
      </c>
      <c r="B309" s="65">
        <v>16526</v>
      </c>
      <c r="C309" s="65">
        <v>-130</v>
      </c>
      <c r="D309" s="65">
        <v>604</v>
      </c>
      <c r="E309" s="65">
        <v>0</v>
      </c>
      <c r="F309" s="65">
        <v>97</v>
      </c>
      <c r="G309" s="65">
        <v>-633</v>
      </c>
      <c r="H309" s="65">
        <v>0</v>
      </c>
      <c r="I309" s="65">
        <v>42</v>
      </c>
      <c r="J309" s="65">
        <v>0</v>
      </c>
      <c r="K309" s="65">
        <v>0</v>
      </c>
      <c r="L309" s="65">
        <v>38</v>
      </c>
      <c r="M309" s="65">
        <v>-76</v>
      </c>
      <c r="N309" s="65">
        <v>80</v>
      </c>
      <c r="O309" s="65">
        <v>16548</v>
      </c>
      <c r="Q309" s="65"/>
    </row>
    <row r="310" spans="1:17" ht="15.5" x14ac:dyDescent="0.35">
      <c r="A310" s="65" t="s">
        <v>191</v>
      </c>
      <c r="B310" s="65">
        <v>-22781</v>
      </c>
      <c r="C310" s="65">
        <v>-220</v>
      </c>
      <c r="D310" s="65">
        <v>499</v>
      </c>
      <c r="E310" s="65">
        <v>0</v>
      </c>
      <c r="F310" s="65">
        <v>104</v>
      </c>
      <c r="G310" s="65">
        <v>-824</v>
      </c>
      <c r="H310" s="65">
        <v>0</v>
      </c>
      <c r="I310" s="65">
        <v>72</v>
      </c>
      <c r="J310" s="65">
        <v>68</v>
      </c>
      <c r="K310" s="65">
        <v>0</v>
      </c>
      <c r="L310" s="65">
        <v>26</v>
      </c>
      <c r="M310" s="65">
        <v>58</v>
      </c>
      <c r="N310" s="65">
        <v>-209</v>
      </c>
      <c r="O310" s="65">
        <v>-23207</v>
      </c>
      <c r="Q310" s="65"/>
    </row>
    <row r="311" spans="1:17" ht="15.5" x14ac:dyDescent="0.35">
      <c r="A311" s="65" t="s">
        <v>192</v>
      </c>
      <c r="B311" s="65">
        <v>1725</v>
      </c>
      <c r="C311" s="65">
        <v>-129</v>
      </c>
      <c r="D311" s="65">
        <v>706</v>
      </c>
      <c r="E311" s="65">
        <v>0</v>
      </c>
      <c r="F311" s="65">
        <v>149</v>
      </c>
      <c r="G311" s="65">
        <v>-437</v>
      </c>
      <c r="H311" s="65">
        <v>0</v>
      </c>
      <c r="I311" s="65">
        <v>-80</v>
      </c>
      <c r="J311" s="65">
        <v>0</v>
      </c>
      <c r="K311" s="65">
        <v>1</v>
      </c>
      <c r="L311" s="65">
        <v>3</v>
      </c>
      <c r="M311" s="65">
        <v>17</v>
      </c>
      <c r="N311" s="65">
        <v>-57</v>
      </c>
      <c r="O311" s="65">
        <v>1898</v>
      </c>
      <c r="Q311" s="65"/>
    </row>
    <row r="312" spans="1:17" ht="15.5" x14ac:dyDescent="0.35">
      <c r="A312" s="65" t="s">
        <v>193</v>
      </c>
      <c r="B312" s="65">
        <v>12296</v>
      </c>
      <c r="C312" s="65">
        <v>-139</v>
      </c>
      <c r="D312" s="65">
        <v>-734</v>
      </c>
      <c r="E312" s="65">
        <v>0</v>
      </c>
      <c r="F312" s="65">
        <v>-77</v>
      </c>
      <c r="G312" s="65">
        <v>-42</v>
      </c>
      <c r="H312" s="65">
        <v>0</v>
      </c>
      <c r="I312" s="65">
        <v>282</v>
      </c>
      <c r="J312" s="65">
        <v>1</v>
      </c>
      <c r="K312" s="65">
        <v>1</v>
      </c>
      <c r="L312" s="65">
        <v>-21</v>
      </c>
      <c r="M312" s="65">
        <v>-67</v>
      </c>
      <c r="N312" s="65">
        <v>84</v>
      </c>
      <c r="O312" s="65">
        <v>11584</v>
      </c>
      <c r="Q312" s="65"/>
    </row>
    <row r="313" spans="1:17" ht="15.5" x14ac:dyDescent="0.35">
      <c r="A313" s="65" t="s">
        <v>194</v>
      </c>
      <c r="B313" s="65">
        <v>2232</v>
      </c>
      <c r="C313" s="65">
        <v>-45</v>
      </c>
      <c r="D313" s="65">
        <v>829</v>
      </c>
      <c r="E313" s="65">
        <v>0</v>
      </c>
      <c r="F313" s="65">
        <v>180</v>
      </c>
      <c r="G313" s="65">
        <v>537</v>
      </c>
      <c r="H313" s="65">
        <v>0</v>
      </c>
      <c r="I313" s="65">
        <v>-12</v>
      </c>
      <c r="J313" s="65">
        <v>0</v>
      </c>
      <c r="K313" s="65">
        <v>20</v>
      </c>
      <c r="L313" s="65">
        <v>31</v>
      </c>
      <c r="M313" s="65">
        <v>164</v>
      </c>
      <c r="N313" s="65">
        <v>-170</v>
      </c>
      <c r="O313" s="65">
        <v>3766</v>
      </c>
      <c r="Q313" s="65"/>
    </row>
    <row r="314" spans="1:17" ht="15.5" x14ac:dyDescent="0.35">
      <c r="A314" s="65" t="s">
        <v>195</v>
      </c>
      <c r="B314" s="65">
        <v>13433</v>
      </c>
      <c r="C314" s="65">
        <v>-107</v>
      </c>
      <c r="D314" s="65">
        <v>460</v>
      </c>
      <c r="E314" s="65">
        <v>0</v>
      </c>
      <c r="F314" s="65">
        <v>138</v>
      </c>
      <c r="G314" s="65">
        <v>12</v>
      </c>
      <c r="H314" s="65">
        <v>0</v>
      </c>
      <c r="I314" s="65">
        <v>5</v>
      </c>
      <c r="J314" s="65">
        <v>-1</v>
      </c>
      <c r="K314" s="65">
        <v>-20</v>
      </c>
      <c r="L314" s="65">
        <v>10</v>
      </c>
      <c r="M314" s="65">
        <v>26</v>
      </c>
      <c r="N314" s="65">
        <v>-52</v>
      </c>
      <c r="O314" s="65">
        <v>13904</v>
      </c>
      <c r="Q314" s="65"/>
    </row>
    <row r="315" spans="1:17" ht="15.5" x14ac:dyDescent="0.35">
      <c r="A315" s="65" t="s">
        <v>196</v>
      </c>
      <c r="B315" s="65">
        <v>14848</v>
      </c>
      <c r="C315" s="65">
        <v>31</v>
      </c>
      <c r="D315" s="65">
        <v>764</v>
      </c>
      <c r="E315" s="65">
        <v>0</v>
      </c>
      <c r="F315" s="65">
        <v>154</v>
      </c>
      <c r="G315" s="65">
        <v>-78</v>
      </c>
      <c r="H315" s="65">
        <v>0</v>
      </c>
      <c r="I315" s="65">
        <v>229</v>
      </c>
      <c r="J315" s="65">
        <v>-155</v>
      </c>
      <c r="K315" s="65">
        <v>0</v>
      </c>
      <c r="L315" s="65">
        <v>-25</v>
      </c>
      <c r="M315" s="65">
        <v>-47</v>
      </c>
      <c r="N315" s="65">
        <v>89</v>
      </c>
      <c r="O315" s="65">
        <v>15810</v>
      </c>
      <c r="Q315" s="65"/>
    </row>
    <row r="316" spans="1:17" ht="15.5" x14ac:dyDescent="0.35">
      <c r="A316" s="65" t="s">
        <v>197</v>
      </c>
      <c r="B316" s="65">
        <v>-12985</v>
      </c>
      <c r="C316" s="65">
        <v>-45</v>
      </c>
      <c r="D316" s="65">
        <v>594</v>
      </c>
      <c r="E316" s="65">
        <v>0</v>
      </c>
      <c r="F316" s="65">
        <v>127</v>
      </c>
      <c r="G316" s="65">
        <v>-100</v>
      </c>
      <c r="H316" s="65">
        <v>0</v>
      </c>
      <c r="I316" s="65">
        <v>-52</v>
      </c>
      <c r="J316" s="65">
        <v>-2</v>
      </c>
      <c r="K316" s="65">
        <v>22</v>
      </c>
      <c r="L316" s="65">
        <v>32</v>
      </c>
      <c r="M316" s="65">
        <v>97</v>
      </c>
      <c r="N316" s="65">
        <v>-165</v>
      </c>
      <c r="O316" s="65">
        <v>-12477</v>
      </c>
      <c r="Q316" s="65"/>
    </row>
    <row r="317" spans="1:17" ht="15.5" x14ac:dyDescent="0.35">
      <c r="A317" s="65" t="s">
        <v>198</v>
      </c>
      <c r="B317" s="65">
        <v>11462</v>
      </c>
      <c r="C317" s="65">
        <v>-134</v>
      </c>
      <c r="D317" s="65">
        <v>903</v>
      </c>
      <c r="E317" s="65">
        <v>0</v>
      </c>
      <c r="F317" s="65">
        <v>158</v>
      </c>
      <c r="G317" s="65">
        <v>-571</v>
      </c>
      <c r="H317" s="65">
        <v>0</v>
      </c>
      <c r="I317" s="65">
        <v>-100</v>
      </c>
      <c r="J317" s="65">
        <v>7</v>
      </c>
      <c r="K317" s="65">
        <v>0</v>
      </c>
      <c r="L317" s="65">
        <v>4</v>
      </c>
      <c r="M317" s="65">
        <v>26</v>
      </c>
      <c r="N317" s="65">
        <v>-64</v>
      </c>
      <c r="O317" s="65">
        <v>11691</v>
      </c>
      <c r="Q317" s="65"/>
    </row>
    <row r="318" spans="1:17" ht="15.5" x14ac:dyDescent="0.35">
      <c r="A318" s="65" t="s">
        <v>199</v>
      </c>
      <c r="B318" s="65">
        <v>38786</v>
      </c>
      <c r="C318" s="65">
        <v>-44</v>
      </c>
      <c r="D318" s="65">
        <v>-573</v>
      </c>
      <c r="E318" s="65">
        <v>0</v>
      </c>
      <c r="F318" s="65">
        <v>238</v>
      </c>
      <c r="G318" s="65">
        <v>-633</v>
      </c>
      <c r="H318" s="65">
        <v>0</v>
      </c>
      <c r="I318" s="65">
        <v>739</v>
      </c>
      <c r="J318" s="65">
        <v>0</v>
      </c>
      <c r="K318" s="65">
        <v>-21</v>
      </c>
      <c r="L318" s="65">
        <v>-10</v>
      </c>
      <c r="M318" s="65">
        <v>-58</v>
      </c>
      <c r="N318" s="65">
        <v>78</v>
      </c>
      <c r="O318" s="65">
        <v>38502</v>
      </c>
      <c r="Q318" s="65"/>
    </row>
    <row r="319" spans="1:17" ht="15.5" x14ac:dyDescent="0.35">
      <c r="A319" s="65" t="s">
        <v>200</v>
      </c>
      <c r="B319" s="65">
        <v>7258</v>
      </c>
      <c r="C319" s="65">
        <v>21</v>
      </c>
      <c r="D319" s="65">
        <v>902</v>
      </c>
      <c r="E319" s="65">
        <v>0</v>
      </c>
      <c r="F319" s="65">
        <v>175</v>
      </c>
      <c r="G319" s="65">
        <v>-545</v>
      </c>
      <c r="H319" s="65">
        <v>0</v>
      </c>
      <c r="I319" s="65">
        <v>-577</v>
      </c>
      <c r="J319" s="65">
        <v>0</v>
      </c>
      <c r="K319" s="65">
        <v>0</v>
      </c>
      <c r="L319" s="65">
        <v>0</v>
      </c>
      <c r="M319" s="65">
        <v>-133</v>
      </c>
      <c r="N319" s="65">
        <v>-133</v>
      </c>
      <c r="O319" s="65">
        <v>6968</v>
      </c>
      <c r="Q319" s="65"/>
    </row>
    <row r="320" spans="1:17" ht="15.5" x14ac:dyDescent="0.35">
      <c r="A320" s="65" t="s">
        <v>201</v>
      </c>
      <c r="B320" s="65">
        <v>12109</v>
      </c>
      <c r="C320" s="65">
        <v>-400</v>
      </c>
      <c r="D320" s="65">
        <v>586</v>
      </c>
      <c r="E320" s="65">
        <v>0</v>
      </c>
      <c r="F320" s="65">
        <v>132</v>
      </c>
      <c r="G320" s="65">
        <v>-1759</v>
      </c>
      <c r="H320" s="65">
        <v>0</v>
      </c>
      <c r="I320" s="65">
        <v>-43</v>
      </c>
      <c r="J320" s="65">
        <v>1</v>
      </c>
      <c r="K320" s="65">
        <v>1</v>
      </c>
      <c r="L320" s="65">
        <v>-14</v>
      </c>
      <c r="M320" s="65">
        <v>26</v>
      </c>
      <c r="N320" s="65">
        <v>4</v>
      </c>
      <c r="O320" s="65">
        <v>10643</v>
      </c>
      <c r="Q320" s="65"/>
    </row>
    <row r="321" spans="1:17" ht="15.5" x14ac:dyDescent="0.35">
      <c r="A321" s="65" t="s">
        <v>202</v>
      </c>
      <c r="B321" s="65">
        <v>47193</v>
      </c>
      <c r="C321" s="65">
        <v>-306</v>
      </c>
      <c r="D321" s="65">
        <v>759</v>
      </c>
      <c r="E321" s="65">
        <v>0</v>
      </c>
      <c r="F321" s="65">
        <v>130</v>
      </c>
      <c r="G321" s="65">
        <v>-2317</v>
      </c>
      <c r="H321" s="65">
        <v>0</v>
      </c>
      <c r="I321" s="65">
        <v>283</v>
      </c>
      <c r="J321" s="65">
        <v>0</v>
      </c>
      <c r="K321" s="65">
        <v>2</v>
      </c>
      <c r="L321" s="65">
        <v>34</v>
      </c>
      <c r="M321" s="65">
        <v>-74</v>
      </c>
      <c r="N321" s="65">
        <v>52</v>
      </c>
      <c r="O321" s="65">
        <v>45756</v>
      </c>
      <c r="Q321" s="65"/>
    </row>
    <row r="322" spans="1:17" ht="15.5" x14ac:dyDescent="0.35">
      <c r="A322" s="65" t="s">
        <v>203</v>
      </c>
      <c r="B322" s="65">
        <v>-4393</v>
      </c>
      <c r="C322" s="65">
        <v>-1104</v>
      </c>
      <c r="D322" s="65">
        <v>140</v>
      </c>
      <c r="E322" s="65">
        <v>0</v>
      </c>
      <c r="F322" s="65">
        <v>138</v>
      </c>
      <c r="G322" s="65">
        <v>-60</v>
      </c>
      <c r="H322" s="65">
        <v>0</v>
      </c>
      <c r="I322" s="65">
        <v>156</v>
      </c>
      <c r="J322" s="65">
        <v>0</v>
      </c>
      <c r="K322" s="65">
        <v>-1</v>
      </c>
      <c r="L322" s="65">
        <v>-71</v>
      </c>
      <c r="M322" s="65">
        <v>54</v>
      </c>
      <c r="N322" s="65">
        <v>59</v>
      </c>
      <c r="O322" s="65">
        <v>-5082</v>
      </c>
      <c r="Q322" s="65"/>
    </row>
    <row r="323" spans="1:17" ht="15.5" x14ac:dyDescent="0.35">
      <c r="A323" s="65" t="s">
        <v>204</v>
      </c>
      <c r="B323" s="65">
        <v>4888</v>
      </c>
      <c r="C323" s="65">
        <v>-480</v>
      </c>
      <c r="D323" s="65">
        <v>83</v>
      </c>
      <c r="E323" s="65">
        <v>0</v>
      </c>
      <c r="F323" s="65">
        <v>307</v>
      </c>
      <c r="G323" s="65">
        <v>-187</v>
      </c>
      <c r="H323" s="65">
        <v>0</v>
      </c>
      <c r="I323" s="65">
        <v>42</v>
      </c>
      <c r="J323" s="65">
        <v>-1</v>
      </c>
      <c r="K323" s="65">
        <v>0</v>
      </c>
      <c r="L323" s="65">
        <v>-25</v>
      </c>
      <c r="M323" s="65">
        <v>-7</v>
      </c>
      <c r="N323" s="65">
        <v>-7</v>
      </c>
      <c r="O323" s="65">
        <v>4613</v>
      </c>
      <c r="Q323" s="65"/>
    </row>
    <row r="324" spans="1:17" ht="15.5" x14ac:dyDescent="0.35">
      <c r="A324" s="65" t="s">
        <v>205</v>
      </c>
      <c r="B324" s="65">
        <v>27602</v>
      </c>
      <c r="C324" s="65">
        <v>-563</v>
      </c>
      <c r="D324" s="65">
        <v>-831</v>
      </c>
      <c r="E324" s="65">
        <v>0</v>
      </c>
      <c r="F324" s="65">
        <v>-52</v>
      </c>
      <c r="G324" s="65">
        <v>83</v>
      </c>
      <c r="H324" s="65">
        <v>0</v>
      </c>
      <c r="I324" s="65">
        <v>85</v>
      </c>
      <c r="J324" s="65">
        <v>0</v>
      </c>
      <c r="K324" s="65">
        <v>1</v>
      </c>
      <c r="L324" s="65">
        <v>16</v>
      </c>
      <c r="M324" s="65">
        <v>-23</v>
      </c>
      <c r="N324" s="65">
        <v>-269</v>
      </c>
      <c r="O324" s="65">
        <v>26049</v>
      </c>
      <c r="Q324" s="65"/>
    </row>
    <row r="325" spans="1:17" ht="15.5" x14ac:dyDescent="0.35">
      <c r="A325" s="65" t="s">
        <v>206</v>
      </c>
      <c r="B325" s="65">
        <v>11039</v>
      </c>
      <c r="C325" s="65">
        <v>-661</v>
      </c>
      <c r="D325" s="65">
        <v>627</v>
      </c>
      <c r="E325" s="65">
        <v>0</v>
      </c>
      <c r="F325" s="65">
        <v>39</v>
      </c>
      <c r="G325" s="65">
        <v>960</v>
      </c>
      <c r="H325" s="65">
        <v>0</v>
      </c>
      <c r="I325" s="65">
        <v>44</v>
      </c>
      <c r="J325" s="65">
        <v>2</v>
      </c>
      <c r="K325" s="65">
        <v>32</v>
      </c>
      <c r="L325" s="65">
        <v>-18</v>
      </c>
      <c r="M325" s="65">
        <v>40</v>
      </c>
      <c r="N325" s="65">
        <v>182</v>
      </c>
      <c r="O325" s="65">
        <v>12286</v>
      </c>
      <c r="Q325" s="65"/>
    </row>
    <row r="326" spans="1:17" ht="15.5" x14ac:dyDescent="0.35">
      <c r="A326" s="65" t="s">
        <v>207</v>
      </c>
      <c r="B326" s="65">
        <v>20256</v>
      </c>
      <c r="C326" s="65">
        <v>-395</v>
      </c>
      <c r="D326" s="65">
        <v>-1673</v>
      </c>
      <c r="E326" s="65">
        <v>0</v>
      </c>
      <c r="F326" s="65">
        <v>90</v>
      </c>
      <c r="G326" s="65">
        <v>743</v>
      </c>
      <c r="H326" s="65">
        <v>0</v>
      </c>
      <c r="I326" s="65">
        <v>-18</v>
      </c>
      <c r="J326" s="65">
        <v>-2</v>
      </c>
      <c r="K326" s="65">
        <v>-12</v>
      </c>
      <c r="L326" s="65">
        <v>-20</v>
      </c>
      <c r="M326" s="65">
        <v>47</v>
      </c>
      <c r="N326" s="65">
        <v>-30</v>
      </c>
      <c r="O326" s="65">
        <v>18986</v>
      </c>
      <c r="Q326" s="65"/>
    </row>
    <row r="327" spans="1:17" ht="15.5" x14ac:dyDescent="0.35">
      <c r="A327" s="65" t="s">
        <v>208</v>
      </c>
      <c r="B327" s="65">
        <v>22374</v>
      </c>
      <c r="C327" s="65">
        <v>-492</v>
      </c>
      <c r="D327" s="65">
        <v>-255</v>
      </c>
      <c r="E327" s="65">
        <v>0</v>
      </c>
      <c r="F327" s="65">
        <v>34</v>
      </c>
      <c r="G327" s="65">
        <v>751</v>
      </c>
      <c r="H327" s="65">
        <v>0</v>
      </c>
      <c r="I327" s="65">
        <v>-19</v>
      </c>
      <c r="J327" s="65">
        <v>1</v>
      </c>
      <c r="K327" s="65">
        <v>-24</v>
      </c>
      <c r="L327" s="65">
        <v>-17</v>
      </c>
      <c r="M327" s="65">
        <v>23</v>
      </c>
      <c r="N327" s="65">
        <v>-7</v>
      </c>
      <c r="O327" s="65">
        <v>22369</v>
      </c>
      <c r="Q327" s="65"/>
    </row>
    <row r="328" spans="1:17" ht="15.5" x14ac:dyDescent="0.35">
      <c r="A328" s="65" t="s">
        <v>209</v>
      </c>
      <c r="B328" s="65">
        <v>2294</v>
      </c>
      <c r="C328" s="65">
        <v>746</v>
      </c>
      <c r="D328" s="65">
        <v>-382</v>
      </c>
      <c r="E328" s="65">
        <v>0</v>
      </c>
      <c r="F328" s="65">
        <v>-802</v>
      </c>
      <c r="G328" s="65">
        <v>7</v>
      </c>
      <c r="H328" s="65">
        <v>0</v>
      </c>
      <c r="I328" s="65">
        <v>-65</v>
      </c>
      <c r="J328" s="65">
        <v>-1</v>
      </c>
      <c r="K328" s="65">
        <v>0</v>
      </c>
      <c r="L328" s="65">
        <v>-17</v>
      </c>
      <c r="M328" s="65">
        <v>1</v>
      </c>
      <c r="N328" s="65">
        <v>-216</v>
      </c>
      <c r="O328" s="65">
        <v>1565</v>
      </c>
      <c r="Q328" s="65"/>
    </row>
    <row r="329" spans="1:17" ht="15.5" x14ac:dyDescent="0.35">
      <c r="A329" s="65" t="s">
        <v>210</v>
      </c>
      <c r="B329" s="65">
        <v>11516</v>
      </c>
      <c r="C329" s="65">
        <v>40</v>
      </c>
      <c r="D329" s="65">
        <v>-1169</v>
      </c>
      <c r="E329" s="65">
        <v>0</v>
      </c>
      <c r="F329" s="65">
        <v>33</v>
      </c>
      <c r="G329" s="65">
        <v>-545</v>
      </c>
      <c r="H329" s="65">
        <v>-7633</v>
      </c>
      <c r="I329" s="65">
        <v>9</v>
      </c>
      <c r="J329" s="65">
        <v>1</v>
      </c>
      <c r="K329" s="65">
        <v>3</v>
      </c>
      <c r="L329" s="65">
        <v>-20</v>
      </c>
      <c r="M329" s="65">
        <v>-12</v>
      </c>
      <c r="N329" s="65">
        <v>143</v>
      </c>
      <c r="O329" s="65">
        <v>2366</v>
      </c>
      <c r="Q329" s="65"/>
    </row>
    <row r="330" spans="1:17" ht="15.5" x14ac:dyDescent="0.35">
      <c r="A330" s="65" t="s">
        <v>211</v>
      </c>
      <c r="B330" s="65">
        <v>23083</v>
      </c>
      <c r="C330" s="65">
        <v>-621</v>
      </c>
      <c r="D330" s="65">
        <v>-1225</v>
      </c>
      <c r="E330" s="65">
        <v>0</v>
      </c>
      <c r="F330" s="65">
        <v>79</v>
      </c>
      <c r="G330" s="65">
        <v>-1210</v>
      </c>
      <c r="H330" s="65">
        <v>-258</v>
      </c>
      <c r="I330" s="65">
        <v>-43</v>
      </c>
      <c r="J330" s="65">
        <v>0</v>
      </c>
      <c r="K330" s="65">
        <v>-2</v>
      </c>
      <c r="L330" s="65">
        <v>-21</v>
      </c>
      <c r="M330" s="65">
        <v>-13</v>
      </c>
      <c r="N330" s="65">
        <v>140</v>
      </c>
      <c r="O330" s="65">
        <v>19909</v>
      </c>
      <c r="Q330" s="65"/>
    </row>
    <row r="331" spans="1:17" ht="15.5" x14ac:dyDescent="0.35">
      <c r="A331" s="65" t="s">
        <v>212</v>
      </c>
      <c r="B331" s="65">
        <v>5341</v>
      </c>
      <c r="C331" s="65">
        <v>-1332</v>
      </c>
      <c r="D331" s="65">
        <v>904</v>
      </c>
      <c r="E331" s="65">
        <v>0</v>
      </c>
      <c r="F331" s="65">
        <v>36</v>
      </c>
      <c r="G331" s="65">
        <v>649</v>
      </c>
      <c r="H331" s="65">
        <v>0</v>
      </c>
      <c r="I331" s="65">
        <v>168</v>
      </c>
      <c r="J331" s="65">
        <v>0</v>
      </c>
      <c r="K331" s="65">
        <v>10</v>
      </c>
      <c r="L331" s="65">
        <v>-14</v>
      </c>
      <c r="M331" s="65">
        <v>-18</v>
      </c>
      <c r="N331" s="65">
        <v>3</v>
      </c>
      <c r="O331" s="65">
        <v>5747</v>
      </c>
      <c r="Q331" s="65"/>
    </row>
    <row r="332" spans="1:17" ht="15.5" x14ac:dyDescent="0.35">
      <c r="A332" s="65" t="s">
        <v>213</v>
      </c>
      <c r="B332" s="65">
        <v>13855</v>
      </c>
      <c r="C332" s="65">
        <v>-196</v>
      </c>
      <c r="D332" s="65">
        <v>271</v>
      </c>
      <c r="E332" s="65">
        <v>0</v>
      </c>
      <c r="F332" s="65">
        <v>33</v>
      </c>
      <c r="G332" s="65">
        <v>-1350</v>
      </c>
      <c r="H332" s="65">
        <v>0</v>
      </c>
      <c r="I332" s="65">
        <v>-39</v>
      </c>
      <c r="J332" s="65">
        <v>-1</v>
      </c>
      <c r="K332" s="65">
        <v>-11</v>
      </c>
      <c r="L332" s="65">
        <v>13</v>
      </c>
      <c r="M332" s="65">
        <v>-10</v>
      </c>
      <c r="N332" s="65">
        <v>10</v>
      </c>
      <c r="O332" s="65">
        <v>12575</v>
      </c>
      <c r="Q332" s="65"/>
    </row>
    <row r="333" spans="1:17" ht="15.5" x14ac:dyDescent="0.35">
      <c r="A333" s="65" t="s">
        <v>214</v>
      </c>
      <c r="B333" s="65">
        <v>57648</v>
      </c>
      <c r="C333" s="65">
        <v>-67</v>
      </c>
      <c r="D333" s="65">
        <v>339</v>
      </c>
      <c r="E333" s="65">
        <v>0</v>
      </c>
      <c r="F333" s="65">
        <v>46</v>
      </c>
      <c r="G333" s="65">
        <v>789</v>
      </c>
      <c r="H333" s="65">
        <v>0</v>
      </c>
      <c r="I333" s="65">
        <v>-173</v>
      </c>
      <c r="J333" s="65">
        <v>1</v>
      </c>
      <c r="K333" s="65">
        <v>0</v>
      </c>
      <c r="L333" s="65">
        <v>-19</v>
      </c>
      <c r="M333" s="65">
        <v>17</v>
      </c>
      <c r="N333" s="65">
        <v>-1</v>
      </c>
      <c r="O333" s="65">
        <v>58580</v>
      </c>
      <c r="Q333" s="65"/>
    </row>
    <row r="334" spans="1:17" ht="15.5" x14ac:dyDescent="0.35">
      <c r="A334" s="65" t="s">
        <v>215</v>
      </c>
      <c r="B334" s="65">
        <v>-2087</v>
      </c>
      <c r="C334" s="65">
        <v>252</v>
      </c>
      <c r="D334" s="65">
        <v>789</v>
      </c>
      <c r="E334" s="65">
        <v>0</v>
      </c>
      <c r="F334" s="65">
        <v>63</v>
      </c>
      <c r="G334" s="65">
        <v>-83</v>
      </c>
      <c r="H334" s="65">
        <v>0</v>
      </c>
      <c r="I334" s="65">
        <v>18</v>
      </c>
      <c r="J334" s="65">
        <v>1</v>
      </c>
      <c r="K334" s="65">
        <v>0</v>
      </c>
      <c r="L334" s="65">
        <v>-19</v>
      </c>
      <c r="M334" s="65">
        <v>204</v>
      </c>
      <c r="N334" s="65">
        <v>57</v>
      </c>
      <c r="O334" s="65">
        <v>-805</v>
      </c>
      <c r="Q334" s="65"/>
    </row>
    <row r="335" spans="1:17" ht="15.5" x14ac:dyDescent="0.35">
      <c r="A335" s="65" t="s">
        <v>216</v>
      </c>
      <c r="B335" s="65">
        <v>6168</v>
      </c>
      <c r="C335" s="65">
        <v>-101</v>
      </c>
      <c r="D335" s="65">
        <v>784</v>
      </c>
      <c r="E335" s="65">
        <v>0</v>
      </c>
      <c r="F335" s="65">
        <v>37</v>
      </c>
      <c r="G335" s="65">
        <v>-1642</v>
      </c>
      <c r="H335" s="65">
        <v>0</v>
      </c>
      <c r="I335" s="65">
        <v>-85</v>
      </c>
      <c r="J335" s="65">
        <v>0</v>
      </c>
      <c r="K335" s="65">
        <v>11</v>
      </c>
      <c r="L335" s="65">
        <v>-24</v>
      </c>
      <c r="M335" s="65">
        <v>-48</v>
      </c>
      <c r="N335" s="65">
        <v>57</v>
      </c>
      <c r="O335" s="65">
        <v>5157</v>
      </c>
      <c r="Q335" s="65"/>
    </row>
    <row r="336" spans="1:17" ht="15.5" x14ac:dyDescent="0.35">
      <c r="A336" s="65" t="s">
        <v>217</v>
      </c>
      <c r="B336" s="65">
        <v>27334</v>
      </c>
      <c r="C336" s="65">
        <v>-226</v>
      </c>
      <c r="D336" s="65">
        <v>-18</v>
      </c>
      <c r="E336" s="65">
        <v>0</v>
      </c>
      <c r="F336" s="65">
        <v>97</v>
      </c>
      <c r="G336" s="65">
        <v>168</v>
      </c>
      <c r="H336" s="65">
        <v>0</v>
      </c>
      <c r="I336" s="65">
        <v>49</v>
      </c>
      <c r="J336" s="65">
        <v>0</v>
      </c>
      <c r="K336" s="65">
        <v>-9</v>
      </c>
      <c r="L336" s="65">
        <v>-20</v>
      </c>
      <c r="M336" s="65">
        <v>-28</v>
      </c>
      <c r="N336" s="65">
        <v>-32</v>
      </c>
      <c r="O336" s="65">
        <v>27315</v>
      </c>
      <c r="Q336" s="65"/>
    </row>
    <row r="337" spans="1:17" ht="15.5" x14ac:dyDescent="0.35">
      <c r="A337" s="65" t="s">
        <v>218</v>
      </c>
      <c r="B337" s="65">
        <v>9567</v>
      </c>
      <c r="C337" s="65">
        <v>-942</v>
      </c>
      <c r="D337" s="65">
        <v>929</v>
      </c>
      <c r="E337" s="65">
        <v>0</v>
      </c>
      <c r="F337" s="65">
        <v>69</v>
      </c>
      <c r="G337" s="65">
        <v>17</v>
      </c>
      <c r="H337" s="65">
        <v>0</v>
      </c>
      <c r="I337" s="65">
        <v>-150</v>
      </c>
      <c r="J337" s="65">
        <v>1</v>
      </c>
      <c r="K337" s="65">
        <v>1</v>
      </c>
      <c r="L337" s="65">
        <v>-88</v>
      </c>
      <c r="M337" s="65">
        <v>-20</v>
      </c>
      <c r="N337" s="65">
        <v>203</v>
      </c>
      <c r="O337" s="65">
        <v>9587</v>
      </c>
      <c r="Q337" s="65"/>
    </row>
    <row r="338" spans="1:17" ht="15.5" x14ac:dyDescent="0.35">
      <c r="A338" s="65" t="s">
        <v>219</v>
      </c>
      <c r="B338" s="65">
        <v>18015</v>
      </c>
      <c r="C338" s="65">
        <v>-24</v>
      </c>
      <c r="D338" s="65">
        <v>1001</v>
      </c>
      <c r="E338" s="65">
        <v>0</v>
      </c>
      <c r="F338" s="65">
        <v>39</v>
      </c>
      <c r="G338" s="65">
        <v>-996</v>
      </c>
      <c r="H338" s="65">
        <v>-334</v>
      </c>
      <c r="I338" s="65">
        <v>69</v>
      </c>
      <c r="J338" s="65">
        <v>-1</v>
      </c>
      <c r="K338" s="65">
        <v>0</v>
      </c>
      <c r="L338" s="65">
        <v>-19</v>
      </c>
      <c r="M338" s="65">
        <v>-35</v>
      </c>
      <c r="N338" s="65">
        <v>-303</v>
      </c>
      <c r="O338" s="65">
        <v>17412</v>
      </c>
      <c r="Q338" s="65"/>
    </row>
    <row r="339" spans="1:17" ht="15.5" x14ac:dyDescent="0.35">
      <c r="A339" s="65" t="s">
        <v>220</v>
      </c>
      <c r="B339" s="65">
        <v>24048</v>
      </c>
      <c r="C339" s="65">
        <v>-832</v>
      </c>
      <c r="D339" s="65">
        <v>1199</v>
      </c>
      <c r="E339" s="65">
        <v>0</v>
      </c>
      <c r="F339" s="65">
        <v>56</v>
      </c>
      <c r="G339" s="65">
        <v>809</v>
      </c>
      <c r="H339" s="65">
        <v>0</v>
      </c>
      <c r="I339" s="65">
        <v>-272</v>
      </c>
      <c r="J339" s="65">
        <v>-1</v>
      </c>
      <c r="K339" s="65">
        <v>28</v>
      </c>
      <c r="L339" s="65">
        <v>-23</v>
      </c>
      <c r="M339" s="65">
        <v>-26</v>
      </c>
      <c r="N339" s="65">
        <v>91</v>
      </c>
      <c r="O339" s="65">
        <v>25077</v>
      </c>
      <c r="Q339" s="65"/>
    </row>
    <row r="340" spans="1:17" ht="15.5" x14ac:dyDescent="0.35">
      <c r="A340" s="65" t="s">
        <v>221</v>
      </c>
      <c r="B340" s="65">
        <v>-2967</v>
      </c>
      <c r="C340" s="65">
        <v>17</v>
      </c>
      <c r="D340" s="65">
        <v>636</v>
      </c>
      <c r="E340" s="65">
        <v>0</v>
      </c>
      <c r="F340" s="65">
        <v>80</v>
      </c>
      <c r="G340" s="65">
        <v>1194</v>
      </c>
      <c r="H340" s="65">
        <v>0</v>
      </c>
      <c r="I340" s="65">
        <v>-88</v>
      </c>
      <c r="J340" s="65">
        <v>0</v>
      </c>
      <c r="K340" s="65">
        <v>-28</v>
      </c>
      <c r="L340" s="65">
        <v>-23</v>
      </c>
      <c r="M340" s="65">
        <v>-23</v>
      </c>
      <c r="N340" s="65">
        <v>289</v>
      </c>
      <c r="O340" s="65">
        <v>-913</v>
      </c>
      <c r="Q340" s="65"/>
    </row>
    <row r="341" spans="1:17" ht="15.5" x14ac:dyDescent="0.35">
      <c r="A341" s="65" t="s">
        <v>222</v>
      </c>
      <c r="B341" s="65">
        <v>5842</v>
      </c>
      <c r="C341" s="65">
        <v>-431</v>
      </c>
      <c r="D341" s="65">
        <v>856</v>
      </c>
      <c r="E341" s="65">
        <v>0</v>
      </c>
      <c r="F341" s="65">
        <v>83</v>
      </c>
      <c r="G341" s="65">
        <v>-1060</v>
      </c>
      <c r="H341" s="65">
        <v>0</v>
      </c>
      <c r="I341" s="65">
        <v>28</v>
      </c>
      <c r="J341" s="65">
        <v>0</v>
      </c>
      <c r="K341" s="65">
        <v>0</v>
      </c>
      <c r="L341" s="65">
        <v>-21</v>
      </c>
      <c r="M341" s="65">
        <v>-311</v>
      </c>
      <c r="N341" s="65">
        <v>88</v>
      </c>
      <c r="O341" s="65">
        <v>5074</v>
      </c>
      <c r="Q341" s="65"/>
    </row>
    <row r="342" spans="1:17" ht="15.5" x14ac:dyDescent="0.35">
      <c r="A342" s="65" t="s">
        <v>223</v>
      </c>
      <c r="B342" s="65">
        <v>25092</v>
      </c>
      <c r="C342" s="65">
        <v>-1195</v>
      </c>
      <c r="D342" s="65">
        <v>-267</v>
      </c>
      <c r="E342" s="65">
        <v>0</v>
      </c>
      <c r="F342" s="65">
        <v>34</v>
      </c>
      <c r="G342" s="65">
        <v>-283</v>
      </c>
      <c r="H342" s="65">
        <v>0</v>
      </c>
      <c r="I342" s="65">
        <v>70</v>
      </c>
      <c r="J342" s="65">
        <v>1</v>
      </c>
      <c r="K342" s="65">
        <v>0</v>
      </c>
      <c r="L342" s="65">
        <v>8</v>
      </c>
      <c r="M342" s="65">
        <v>-39</v>
      </c>
      <c r="N342" s="65">
        <v>-8</v>
      </c>
      <c r="O342" s="65">
        <v>23413</v>
      </c>
      <c r="Q342" s="65"/>
    </row>
    <row r="343" spans="1:17" ht="15.5" x14ac:dyDescent="0.35">
      <c r="A343" s="65" t="s">
        <v>224</v>
      </c>
      <c r="B343" s="65">
        <v>1504</v>
      </c>
      <c r="C343" s="65">
        <v>-1024</v>
      </c>
      <c r="D343" s="65">
        <v>989</v>
      </c>
      <c r="E343" s="65">
        <v>0</v>
      </c>
      <c r="F343" s="65">
        <v>66</v>
      </c>
      <c r="G343" s="65">
        <v>-49</v>
      </c>
      <c r="H343" s="65">
        <v>0</v>
      </c>
      <c r="I343" s="65">
        <v>52</v>
      </c>
      <c r="J343" s="65">
        <v>-2</v>
      </c>
      <c r="K343" s="65">
        <v>0</v>
      </c>
      <c r="L343" s="65">
        <v>-17</v>
      </c>
      <c r="M343" s="65">
        <v>-27</v>
      </c>
      <c r="N343" s="65">
        <v>169</v>
      </c>
      <c r="O343" s="65">
        <v>1661</v>
      </c>
      <c r="Q343" s="65"/>
    </row>
    <row r="344" spans="1:17" ht="15.5" x14ac:dyDescent="0.35">
      <c r="A344" s="65" t="s">
        <v>225</v>
      </c>
      <c r="B344" s="65">
        <v>15283</v>
      </c>
      <c r="C344" s="65">
        <v>-458</v>
      </c>
      <c r="D344" s="65">
        <v>1057</v>
      </c>
      <c r="E344" s="65">
        <v>0</v>
      </c>
      <c r="F344" s="65">
        <v>52</v>
      </c>
      <c r="G344" s="65">
        <v>-216</v>
      </c>
      <c r="H344" s="65">
        <v>0</v>
      </c>
      <c r="I344" s="65">
        <v>98</v>
      </c>
      <c r="J344" s="65">
        <v>0</v>
      </c>
      <c r="K344" s="65">
        <v>0</v>
      </c>
      <c r="L344" s="65">
        <v>37</v>
      </c>
      <c r="M344" s="65">
        <v>-15</v>
      </c>
      <c r="N344" s="65">
        <v>-67</v>
      </c>
      <c r="O344" s="65">
        <v>15771</v>
      </c>
      <c r="Q344" s="65"/>
    </row>
    <row r="345" spans="1:17" ht="15.5" x14ac:dyDescent="0.35">
      <c r="A345" s="65" t="s">
        <v>226</v>
      </c>
      <c r="B345" s="65">
        <v>27850</v>
      </c>
      <c r="C345" s="65">
        <v>193</v>
      </c>
      <c r="D345" s="65">
        <v>1179</v>
      </c>
      <c r="E345" s="65">
        <v>0</v>
      </c>
      <c r="F345" s="65">
        <v>-949</v>
      </c>
      <c r="G345" s="65">
        <v>-673</v>
      </c>
      <c r="H345" s="65">
        <v>0</v>
      </c>
      <c r="I345" s="65">
        <v>-98</v>
      </c>
      <c r="J345" s="65">
        <v>1</v>
      </c>
      <c r="K345" s="65">
        <v>0</v>
      </c>
      <c r="L345" s="65">
        <v>-19</v>
      </c>
      <c r="M345" s="65">
        <v>-43</v>
      </c>
      <c r="N345" s="65">
        <v>150</v>
      </c>
      <c r="O345" s="65">
        <v>27591</v>
      </c>
      <c r="Q345" s="65"/>
    </row>
    <row r="346" spans="1:17" ht="15.5" x14ac:dyDescent="0.35">
      <c r="A346" s="65" t="s">
        <v>227</v>
      </c>
      <c r="B346" s="65">
        <v>-15466</v>
      </c>
      <c r="C346" s="65">
        <v>-822</v>
      </c>
      <c r="D346" s="65">
        <v>851</v>
      </c>
      <c r="E346" s="65">
        <v>0</v>
      </c>
      <c r="F346" s="65">
        <v>50</v>
      </c>
      <c r="G346" s="65">
        <v>1356</v>
      </c>
      <c r="H346" s="65">
        <v>0</v>
      </c>
      <c r="I346" s="65">
        <v>-3</v>
      </c>
      <c r="J346" s="65">
        <v>-2</v>
      </c>
      <c r="K346" s="65">
        <v>0</v>
      </c>
      <c r="L346" s="65">
        <v>36</v>
      </c>
      <c r="M346" s="65">
        <v>15</v>
      </c>
      <c r="N346" s="65">
        <v>271</v>
      </c>
      <c r="O346" s="65">
        <v>-13714</v>
      </c>
      <c r="Q346" s="65"/>
    </row>
    <row r="347" spans="1:17" ht="15.5" x14ac:dyDescent="0.35">
      <c r="A347" s="65" t="s">
        <v>228</v>
      </c>
      <c r="B347" s="65">
        <v>3920</v>
      </c>
      <c r="C347" s="65">
        <v>113</v>
      </c>
      <c r="D347" s="65">
        <v>1053</v>
      </c>
      <c r="E347" s="65">
        <v>0</v>
      </c>
      <c r="F347" s="65">
        <v>50</v>
      </c>
      <c r="G347" s="65">
        <v>26</v>
      </c>
      <c r="H347" s="65">
        <v>0</v>
      </c>
      <c r="I347" s="65">
        <v>-100</v>
      </c>
      <c r="J347" s="65">
        <v>0</v>
      </c>
      <c r="K347" s="65">
        <v>0</v>
      </c>
      <c r="L347" s="65">
        <v>38</v>
      </c>
      <c r="M347" s="65">
        <v>-1</v>
      </c>
      <c r="N347" s="65">
        <v>90</v>
      </c>
      <c r="O347" s="65">
        <v>5189</v>
      </c>
      <c r="Q347" s="65"/>
    </row>
    <row r="348" spans="1:17" ht="15.5" x14ac:dyDescent="0.35">
      <c r="A348" s="65" t="s">
        <v>229</v>
      </c>
      <c r="B348" s="65">
        <v>26938</v>
      </c>
      <c r="C348" s="65">
        <v>175</v>
      </c>
      <c r="D348" s="65">
        <v>120</v>
      </c>
      <c r="E348" s="65">
        <v>0</v>
      </c>
      <c r="F348" s="65">
        <v>44</v>
      </c>
      <c r="G348" s="65">
        <v>-1170</v>
      </c>
      <c r="H348" s="65">
        <v>0</v>
      </c>
      <c r="I348" s="65">
        <v>44</v>
      </c>
      <c r="J348" s="65">
        <v>0</v>
      </c>
      <c r="K348" s="65">
        <v>1</v>
      </c>
      <c r="L348" s="65">
        <v>31</v>
      </c>
      <c r="M348" s="65">
        <v>-85</v>
      </c>
      <c r="N348" s="65">
        <v>-360</v>
      </c>
      <c r="O348" s="65">
        <v>25738</v>
      </c>
      <c r="Q348" s="65"/>
    </row>
    <row r="349" spans="1:17" ht="15.5" x14ac:dyDescent="0.35">
      <c r="A349" s="65" t="s">
        <v>230</v>
      </c>
      <c r="B349" s="65">
        <v>7597</v>
      </c>
      <c r="C349" s="65">
        <v>137</v>
      </c>
      <c r="D349" s="65">
        <v>1630</v>
      </c>
      <c r="E349" s="65">
        <v>0</v>
      </c>
      <c r="F349" s="65">
        <v>-162</v>
      </c>
      <c r="G349" s="65">
        <v>149</v>
      </c>
      <c r="H349" s="65">
        <v>0</v>
      </c>
      <c r="I349" s="65">
        <v>18</v>
      </c>
      <c r="J349" s="65">
        <v>0</v>
      </c>
      <c r="K349" s="65">
        <v>-2</v>
      </c>
      <c r="L349" s="65">
        <v>38</v>
      </c>
      <c r="M349" s="65">
        <v>79</v>
      </c>
      <c r="N349" s="65">
        <v>-37</v>
      </c>
      <c r="O349" s="65">
        <v>9447</v>
      </c>
      <c r="Q349" s="65"/>
    </row>
    <row r="350" spans="1:17" ht="15.5" x14ac:dyDescent="0.35">
      <c r="A350" s="65" t="s">
        <v>231</v>
      </c>
      <c r="B350" s="65">
        <v>10724</v>
      </c>
      <c r="C350" s="65">
        <v>-724</v>
      </c>
      <c r="D350" s="65">
        <v>978</v>
      </c>
      <c r="E350" s="65">
        <v>0</v>
      </c>
      <c r="F350" s="65">
        <v>-163</v>
      </c>
      <c r="G350" s="65">
        <v>175</v>
      </c>
      <c r="H350" s="65">
        <v>0</v>
      </c>
      <c r="I350" s="65">
        <v>462</v>
      </c>
      <c r="J350" s="65">
        <v>1</v>
      </c>
      <c r="K350" s="65">
        <v>0</v>
      </c>
      <c r="L350" s="65">
        <v>38</v>
      </c>
      <c r="M350" s="65">
        <v>11</v>
      </c>
      <c r="N350" s="65">
        <v>-26</v>
      </c>
      <c r="O350" s="65">
        <v>11476</v>
      </c>
      <c r="Q350" s="65"/>
    </row>
    <row r="351" spans="1:17" ht="15.5" x14ac:dyDescent="0.35">
      <c r="A351" s="65" t="s">
        <v>232</v>
      </c>
      <c r="B351" s="65">
        <v>23434</v>
      </c>
      <c r="C351" s="65">
        <v>-43</v>
      </c>
      <c r="D351" s="65">
        <v>1291</v>
      </c>
      <c r="E351" s="65">
        <v>0</v>
      </c>
      <c r="F351" s="65">
        <v>-164</v>
      </c>
      <c r="G351" s="65">
        <v>-781</v>
      </c>
      <c r="H351" s="65">
        <v>0</v>
      </c>
      <c r="I351" s="65">
        <v>-763</v>
      </c>
      <c r="J351" s="65">
        <v>-1</v>
      </c>
      <c r="K351" s="65">
        <v>0</v>
      </c>
      <c r="L351" s="65">
        <v>32</v>
      </c>
      <c r="M351" s="65">
        <v>-21</v>
      </c>
      <c r="N351" s="65">
        <v>80</v>
      </c>
      <c r="O351" s="65">
        <v>23064</v>
      </c>
      <c r="Q351" s="65"/>
    </row>
    <row r="352" spans="1:17" ht="15.5" x14ac:dyDescent="0.35">
      <c r="A352" s="65" t="s">
        <v>233</v>
      </c>
      <c r="B352" s="65">
        <v>-4362</v>
      </c>
      <c r="C352" s="65">
        <v>-372</v>
      </c>
      <c r="D352" s="65">
        <v>897</v>
      </c>
      <c r="E352" s="65">
        <v>0</v>
      </c>
      <c r="F352" s="65">
        <v>-163</v>
      </c>
      <c r="G352" s="65">
        <v>-89</v>
      </c>
      <c r="H352" s="65">
        <v>0</v>
      </c>
      <c r="I352" s="65">
        <v>11</v>
      </c>
      <c r="J352" s="65">
        <v>-2</v>
      </c>
      <c r="K352" s="65">
        <v>-1</v>
      </c>
      <c r="L352" s="65">
        <v>32</v>
      </c>
      <c r="M352" s="65">
        <v>13</v>
      </c>
      <c r="N352" s="65">
        <v>-95</v>
      </c>
      <c r="O352" s="65">
        <v>-4131</v>
      </c>
      <c r="Q352" s="65"/>
    </row>
    <row r="353" spans="1:17" ht="15.5" x14ac:dyDescent="0.35">
      <c r="A353" s="65" t="s">
        <v>234</v>
      </c>
      <c r="B353" s="65">
        <v>10672</v>
      </c>
      <c r="C353" s="65">
        <v>-520</v>
      </c>
      <c r="D353" s="65">
        <v>-4391</v>
      </c>
      <c r="E353" s="65">
        <v>13100</v>
      </c>
      <c r="F353" s="65">
        <v>-160</v>
      </c>
      <c r="G353" s="65">
        <v>-1608</v>
      </c>
      <c r="H353" s="65">
        <v>0</v>
      </c>
      <c r="I353" s="65">
        <v>69</v>
      </c>
      <c r="J353" s="65">
        <v>-1</v>
      </c>
      <c r="K353" s="65">
        <v>0</v>
      </c>
      <c r="L353" s="65">
        <v>36</v>
      </c>
      <c r="M353" s="65">
        <v>-6</v>
      </c>
      <c r="N353" s="65">
        <v>-15</v>
      </c>
      <c r="O353" s="65">
        <v>17176</v>
      </c>
      <c r="Q353" s="65"/>
    </row>
    <row r="354" spans="1:17" ht="15.5" x14ac:dyDescent="0.35">
      <c r="A354" s="65" t="s">
        <v>235</v>
      </c>
      <c r="B354" s="65">
        <v>23013</v>
      </c>
      <c r="C354" s="65">
        <v>-649</v>
      </c>
      <c r="D354" s="65">
        <v>-80</v>
      </c>
      <c r="E354" s="65">
        <v>-13100</v>
      </c>
      <c r="F354" s="65">
        <v>-165</v>
      </c>
      <c r="G354" s="65">
        <v>-77</v>
      </c>
      <c r="H354" s="65">
        <v>0</v>
      </c>
      <c r="I354" s="65">
        <v>22</v>
      </c>
      <c r="J354" s="65">
        <v>0</v>
      </c>
      <c r="K354" s="65">
        <v>2</v>
      </c>
      <c r="L354" s="65">
        <v>59</v>
      </c>
      <c r="M354" s="65">
        <v>-5</v>
      </c>
      <c r="N354" s="65">
        <v>363</v>
      </c>
      <c r="O354" s="65">
        <v>9383</v>
      </c>
      <c r="Q354" s="65"/>
    </row>
    <row r="355" spans="1:17" ht="15.5" x14ac:dyDescent="0.35">
      <c r="A355" s="65" t="s">
        <v>236</v>
      </c>
      <c r="B355" s="65">
        <v>-2090</v>
      </c>
      <c r="C355" s="65">
        <v>-797</v>
      </c>
      <c r="D355" s="65">
        <v>1701</v>
      </c>
      <c r="E355" s="65">
        <v>0</v>
      </c>
      <c r="F355" s="65">
        <v>-158</v>
      </c>
      <c r="G355" s="65">
        <v>362</v>
      </c>
      <c r="H355" s="65">
        <v>0</v>
      </c>
      <c r="I355" s="65">
        <v>26</v>
      </c>
      <c r="J355" s="65">
        <v>1</v>
      </c>
      <c r="K355" s="65">
        <v>0</v>
      </c>
      <c r="L355" s="65">
        <v>36</v>
      </c>
      <c r="M355" s="65">
        <v>18</v>
      </c>
      <c r="N355" s="65">
        <v>-2</v>
      </c>
      <c r="O355" s="65">
        <v>-903</v>
      </c>
      <c r="Q355" s="65"/>
    </row>
    <row r="356" spans="1:17" ht="15.5" x14ac:dyDescent="0.35">
      <c r="A356" s="65" t="s">
        <v>237</v>
      </c>
      <c r="B356" s="65">
        <v>10541</v>
      </c>
      <c r="C356" s="65">
        <v>-1341</v>
      </c>
      <c r="D356" s="65">
        <v>1596</v>
      </c>
      <c r="E356" s="65">
        <v>0</v>
      </c>
      <c r="F356" s="65">
        <v>-162</v>
      </c>
      <c r="G356" s="65">
        <v>-627</v>
      </c>
      <c r="H356" s="65">
        <v>0</v>
      </c>
      <c r="I356" s="65">
        <v>-105</v>
      </c>
      <c r="J356" s="65">
        <v>-1</v>
      </c>
      <c r="K356" s="65">
        <v>0</v>
      </c>
      <c r="L356" s="65">
        <v>93</v>
      </c>
      <c r="M356" s="65">
        <v>-6</v>
      </c>
      <c r="N356" s="65">
        <v>-46</v>
      </c>
      <c r="O356" s="65">
        <v>9942</v>
      </c>
      <c r="Q356" s="65"/>
    </row>
    <row r="357" spans="1:17" ht="15.5" x14ac:dyDescent="0.35">
      <c r="A357" s="65" t="s">
        <v>238</v>
      </c>
      <c r="B357" s="65">
        <v>25162</v>
      </c>
      <c r="C357" s="65">
        <v>-1826</v>
      </c>
      <c r="D357" s="65">
        <v>791</v>
      </c>
      <c r="E357" s="65">
        <v>0</v>
      </c>
      <c r="F357" s="65">
        <v>-161</v>
      </c>
      <c r="G357" s="65">
        <v>-5</v>
      </c>
      <c r="H357" s="65">
        <v>0</v>
      </c>
      <c r="I357" s="65">
        <v>60</v>
      </c>
      <c r="J357" s="65">
        <v>0</v>
      </c>
      <c r="K357" s="65">
        <v>4</v>
      </c>
      <c r="L357" s="65">
        <v>34</v>
      </c>
      <c r="M357" s="65">
        <v>11</v>
      </c>
      <c r="N357" s="65">
        <v>1309</v>
      </c>
      <c r="O357" s="65">
        <v>25379</v>
      </c>
      <c r="Q357" s="65"/>
    </row>
    <row r="358" spans="1:17" ht="15.5" x14ac:dyDescent="0.35">
      <c r="A358" s="65" t="s">
        <v>239</v>
      </c>
      <c r="B358" s="65">
        <v>-16549</v>
      </c>
      <c r="C358" s="65">
        <v>-2067</v>
      </c>
      <c r="D358" s="65">
        <v>633</v>
      </c>
      <c r="E358" s="65">
        <v>0</v>
      </c>
      <c r="F358" s="65">
        <v>-162</v>
      </c>
      <c r="G358" s="65">
        <v>-1009</v>
      </c>
      <c r="H358" s="65">
        <v>0</v>
      </c>
      <c r="I358" s="65">
        <v>-112</v>
      </c>
      <c r="J358" s="65">
        <v>-1</v>
      </c>
      <c r="K358" s="65">
        <v>-4</v>
      </c>
      <c r="L358" s="65">
        <v>361</v>
      </c>
      <c r="M358" s="65">
        <v>-1</v>
      </c>
      <c r="N358" s="65">
        <v>197</v>
      </c>
      <c r="O358" s="65">
        <v>-18714</v>
      </c>
      <c r="Q358" s="65"/>
    </row>
    <row r="359" spans="1:17" ht="15.5" x14ac:dyDescent="0.35">
      <c r="A359" s="65" t="s">
        <v>240</v>
      </c>
      <c r="B359" s="65">
        <v>5643</v>
      </c>
      <c r="C359" s="65">
        <v>-1904</v>
      </c>
      <c r="D359" s="65">
        <v>610</v>
      </c>
      <c r="E359" s="65">
        <v>0</v>
      </c>
      <c r="F359" s="65">
        <v>-165</v>
      </c>
      <c r="G359" s="65">
        <v>314</v>
      </c>
      <c r="H359" s="65">
        <v>0</v>
      </c>
      <c r="I359" s="65">
        <v>-78</v>
      </c>
      <c r="J359" s="65">
        <v>0</v>
      </c>
      <c r="K359" s="65">
        <v>0</v>
      </c>
      <c r="L359" s="65">
        <v>361</v>
      </c>
      <c r="M359" s="65">
        <v>-16</v>
      </c>
      <c r="N359" s="65">
        <v>98</v>
      </c>
      <c r="O359" s="65">
        <v>4863</v>
      </c>
      <c r="Q359" s="65"/>
    </row>
    <row r="360" spans="1:17" ht="15.5" x14ac:dyDescent="0.35">
      <c r="A360" s="65" t="s">
        <v>241</v>
      </c>
      <c r="B360" s="65">
        <v>32752</v>
      </c>
      <c r="C360" s="65">
        <v>-1184</v>
      </c>
      <c r="D360" s="65">
        <v>-1152</v>
      </c>
      <c r="E360" s="65">
        <v>0</v>
      </c>
      <c r="F360" s="65">
        <v>-6505</v>
      </c>
      <c r="G360" s="65">
        <v>815</v>
      </c>
      <c r="H360" s="65">
        <v>0</v>
      </c>
      <c r="I360" s="65">
        <v>274</v>
      </c>
      <c r="J360" s="65">
        <v>-1</v>
      </c>
      <c r="K360" s="65">
        <v>0</v>
      </c>
      <c r="L360" s="65">
        <v>-770</v>
      </c>
      <c r="M360" s="65">
        <v>61</v>
      </c>
      <c r="N360" s="65">
        <v>-179</v>
      </c>
      <c r="O360" s="65">
        <v>24111</v>
      </c>
      <c r="Q360" s="65"/>
    </row>
    <row r="361" spans="1:17" ht="15.5" x14ac:dyDescent="0.35">
      <c r="A361" s="65" t="s">
        <v>242</v>
      </c>
      <c r="B361" s="65">
        <v>-6913</v>
      </c>
      <c r="C361" s="65">
        <v>-1255</v>
      </c>
      <c r="D361" s="65">
        <v>1869</v>
      </c>
      <c r="E361" s="65">
        <v>-8689</v>
      </c>
      <c r="F361" s="65">
        <v>-142</v>
      </c>
      <c r="G361" s="65">
        <v>590</v>
      </c>
      <c r="H361" s="65">
        <v>0</v>
      </c>
      <c r="I361" s="65">
        <v>-158</v>
      </c>
      <c r="J361" s="65">
        <v>1</v>
      </c>
      <c r="K361" s="65">
        <v>0</v>
      </c>
      <c r="L361" s="65">
        <v>-12</v>
      </c>
      <c r="M361" s="65">
        <v>39</v>
      </c>
      <c r="N361" s="65">
        <v>-42</v>
      </c>
      <c r="O361" s="65">
        <v>-14712</v>
      </c>
      <c r="Q361" s="65"/>
    </row>
    <row r="362" spans="1:17" ht="15.5" x14ac:dyDescent="0.35">
      <c r="A362" s="65" t="s">
        <v>243</v>
      </c>
      <c r="B362" s="65">
        <v>13315</v>
      </c>
      <c r="C362" s="65">
        <v>-3256</v>
      </c>
      <c r="D362" s="65">
        <v>1287</v>
      </c>
      <c r="E362" s="65">
        <v>0</v>
      </c>
      <c r="F362" s="65">
        <v>-141</v>
      </c>
      <c r="G362" s="65">
        <v>-825</v>
      </c>
      <c r="H362" s="65">
        <v>0</v>
      </c>
      <c r="I362" s="65">
        <v>140</v>
      </c>
      <c r="J362" s="65">
        <v>1</v>
      </c>
      <c r="K362" s="65">
        <v>0</v>
      </c>
      <c r="L362" s="65">
        <v>-12</v>
      </c>
      <c r="M362" s="65">
        <v>-40</v>
      </c>
      <c r="N362" s="65">
        <v>-806</v>
      </c>
      <c r="O362" s="65">
        <v>9663</v>
      </c>
      <c r="Q362" s="65"/>
    </row>
    <row r="363" spans="1:17" ht="15.5" x14ac:dyDescent="0.35">
      <c r="A363" s="65" t="s">
        <v>244</v>
      </c>
      <c r="B363" s="65">
        <v>21619</v>
      </c>
      <c r="C363" s="65">
        <v>-302</v>
      </c>
      <c r="D363" s="65">
        <v>1223</v>
      </c>
      <c r="E363" s="65">
        <v>0</v>
      </c>
      <c r="F363" s="65">
        <v>-149</v>
      </c>
      <c r="G363" s="65">
        <v>748</v>
      </c>
      <c r="H363" s="65">
        <v>0</v>
      </c>
      <c r="I363" s="65">
        <v>1</v>
      </c>
      <c r="J363" s="65">
        <v>-1</v>
      </c>
      <c r="K363" s="65">
        <v>0</v>
      </c>
      <c r="L363" s="65">
        <v>-17</v>
      </c>
      <c r="M363" s="65">
        <v>27</v>
      </c>
      <c r="N363" s="65">
        <v>17</v>
      </c>
      <c r="O363" s="65">
        <v>23166</v>
      </c>
      <c r="Q363" s="65"/>
    </row>
    <row r="364" spans="1:17" ht="15.5" x14ac:dyDescent="0.35">
      <c r="A364" s="65" t="s">
        <v>245</v>
      </c>
      <c r="B364" s="65">
        <v>-4205</v>
      </c>
      <c r="C364" s="65">
        <v>-1075</v>
      </c>
      <c r="D364" s="65">
        <v>116</v>
      </c>
      <c r="E364" s="65">
        <v>0</v>
      </c>
      <c r="F364" s="65">
        <v>-144</v>
      </c>
      <c r="G364" s="65">
        <v>-136</v>
      </c>
      <c r="H364" s="65">
        <v>0</v>
      </c>
      <c r="I364" s="65">
        <v>164</v>
      </c>
      <c r="J364" s="65">
        <v>0</v>
      </c>
      <c r="K364" s="65">
        <v>-1</v>
      </c>
      <c r="L364" s="65">
        <v>-15</v>
      </c>
      <c r="M364" s="65">
        <v>62</v>
      </c>
      <c r="N364" s="65">
        <v>-219</v>
      </c>
      <c r="O364" s="65">
        <v>-5453</v>
      </c>
      <c r="Q364" s="65"/>
    </row>
    <row r="365" spans="1:17" ht="15.5" x14ac:dyDescent="0.35">
      <c r="A365" s="65" t="s">
        <v>246</v>
      </c>
      <c r="B365" s="65">
        <v>8735</v>
      </c>
      <c r="C365" s="65">
        <v>-1571</v>
      </c>
      <c r="D365" s="65">
        <v>-96</v>
      </c>
      <c r="E365" s="65">
        <v>0</v>
      </c>
      <c r="F365" s="65">
        <v>-144</v>
      </c>
      <c r="G365" s="65">
        <v>146</v>
      </c>
      <c r="H365" s="65">
        <v>0</v>
      </c>
      <c r="I365" s="65">
        <v>70</v>
      </c>
      <c r="J365" s="65">
        <v>-1</v>
      </c>
      <c r="K365" s="65">
        <v>0</v>
      </c>
      <c r="L365" s="65">
        <v>-17</v>
      </c>
      <c r="M365" s="65">
        <v>36</v>
      </c>
      <c r="N365" s="65">
        <v>105</v>
      </c>
      <c r="O365" s="65">
        <v>7263</v>
      </c>
      <c r="Q365" s="65"/>
    </row>
    <row r="366" spans="1:17" ht="15.5" x14ac:dyDescent="0.35">
      <c r="A366" s="65" t="s">
        <v>247</v>
      </c>
      <c r="B366" s="65">
        <v>22081</v>
      </c>
      <c r="C366" s="65">
        <v>-589</v>
      </c>
      <c r="D366" s="65">
        <v>-305</v>
      </c>
      <c r="E366" s="65">
        <v>0</v>
      </c>
      <c r="F366" s="65">
        <v>-153</v>
      </c>
      <c r="G366" s="65">
        <v>-426</v>
      </c>
      <c r="H366" s="65">
        <v>0</v>
      </c>
      <c r="I366" s="65">
        <v>21</v>
      </c>
      <c r="J366" s="65">
        <v>-1</v>
      </c>
      <c r="K366" s="65">
        <v>0</v>
      </c>
      <c r="L366" s="65">
        <v>13</v>
      </c>
      <c r="M366" s="65">
        <v>27</v>
      </c>
      <c r="N366" s="65">
        <v>-3</v>
      </c>
      <c r="O366" s="65">
        <v>20665</v>
      </c>
      <c r="Q366" s="65"/>
    </row>
    <row r="367" spans="1:17" ht="15.5" x14ac:dyDescent="0.35">
      <c r="A367" s="65" t="s">
        <v>248</v>
      </c>
      <c r="B367" s="65">
        <v>3068</v>
      </c>
      <c r="C367" s="65">
        <v>-1535</v>
      </c>
      <c r="D367" s="65">
        <v>1388</v>
      </c>
      <c r="E367" s="65">
        <v>0</v>
      </c>
      <c r="F367" s="65">
        <v>-140</v>
      </c>
      <c r="G367" s="65">
        <v>329</v>
      </c>
      <c r="H367" s="65">
        <v>0</v>
      </c>
      <c r="I367" s="65">
        <v>-102</v>
      </c>
      <c r="J367" s="65">
        <v>0</v>
      </c>
      <c r="K367" s="65">
        <v>0</v>
      </c>
      <c r="L367" s="65">
        <v>-15</v>
      </c>
      <c r="M367" s="65">
        <v>4</v>
      </c>
      <c r="N367" s="65">
        <v>76</v>
      </c>
      <c r="O367" s="65">
        <v>3073</v>
      </c>
      <c r="Q367" s="65"/>
    </row>
    <row r="368" spans="1:17" ht="15.5" x14ac:dyDescent="0.35">
      <c r="A368" s="65" t="s">
        <v>249</v>
      </c>
      <c r="B368" s="65">
        <v>12605</v>
      </c>
      <c r="C368" s="65">
        <v>-244</v>
      </c>
      <c r="D368" s="65">
        <v>1280</v>
      </c>
      <c r="E368" s="65">
        <v>0</v>
      </c>
      <c r="F368" s="65">
        <v>-144</v>
      </c>
      <c r="G368" s="65">
        <v>188</v>
      </c>
      <c r="H368" s="65">
        <v>0</v>
      </c>
      <c r="I368" s="65">
        <v>13</v>
      </c>
      <c r="J368" s="65">
        <v>1</v>
      </c>
      <c r="K368" s="65">
        <v>0</v>
      </c>
      <c r="L368" s="65">
        <v>42</v>
      </c>
      <c r="M368" s="65">
        <v>-1</v>
      </c>
      <c r="N368" s="65">
        <v>858</v>
      </c>
      <c r="O368" s="65">
        <v>14598</v>
      </c>
      <c r="Q368" s="65"/>
    </row>
    <row r="369" spans="1:17" ht="15.5" x14ac:dyDescent="0.35">
      <c r="A369" s="65" t="s">
        <v>250</v>
      </c>
      <c r="B369" s="65">
        <v>22940</v>
      </c>
      <c r="C369" s="65">
        <v>-78</v>
      </c>
      <c r="D369" s="65">
        <v>1723</v>
      </c>
      <c r="E369" s="65">
        <v>0</v>
      </c>
      <c r="F369" s="65">
        <v>-144</v>
      </c>
      <c r="G369" s="65">
        <v>836</v>
      </c>
      <c r="H369" s="65">
        <v>0</v>
      </c>
      <c r="I369" s="65">
        <v>-31</v>
      </c>
      <c r="J369" s="65">
        <v>-1</v>
      </c>
      <c r="K369" s="65">
        <v>0</v>
      </c>
      <c r="L369" s="65">
        <v>-16</v>
      </c>
      <c r="M369" s="65">
        <v>16</v>
      </c>
      <c r="N369" s="65">
        <v>-630</v>
      </c>
      <c r="O369" s="65">
        <v>24615</v>
      </c>
      <c r="Q369" s="65"/>
    </row>
    <row r="370" spans="1:17" ht="15.5" x14ac:dyDescent="0.35">
      <c r="A370" s="65" t="s">
        <v>251</v>
      </c>
      <c r="B370" s="65">
        <v>-16930</v>
      </c>
      <c r="C370" s="65">
        <v>-755</v>
      </c>
      <c r="D370" s="65">
        <v>-38</v>
      </c>
      <c r="E370" s="65">
        <v>0</v>
      </c>
      <c r="F370" s="65">
        <v>-148</v>
      </c>
      <c r="G370" s="65">
        <v>-846</v>
      </c>
      <c r="H370" s="65">
        <v>0</v>
      </c>
      <c r="I370" s="65">
        <v>64</v>
      </c>
      <c r="J370" s="65">
        <v>1</v>
      </c>
      <c r="K370" s="65">
        <v>1</v>
      </c>
      <c r="L370" s="65">
        <v>-22</v>
      </c>
      <c r="M370" s="65">
        <v>-56</v>
      </c>
      <c r="N370" s="65">
        <v>-113</v>
      </c>
      <c r="O370" s="65">
        <v>-18842</v>
      </c>
      <c r="Q370" s="65"/>
    </row>
    <row r="371" spans="1:17" ht="15.5" x14ac:dyDescent="0.35">
      <c r="A371" s="65" t="s">
        <v>252</v>
      </c>
      <c r="B371" s="65">
        <v>-1045</v>
      </c>
      <c r="C371" s="65">
        <v>-239</v>
      </c>
      <c r="D371" s="65">
        <v>722</v>
      </c>
      <c r="E371" s="65">
        <v>0</v>
      </c>
      <c r="F371" s="65">
        <v>-150</v>
      </c>
      <c r="G371" s="65">
        <v>-310</v>
      </c>
      <c r="H371" s="65">
        <v>0</v>
      </c>
      <c r="I371" s="65">
        <v>-146</v>
      </c>
      <c r="J371" s="65">
        <v>-1</v>
      </c>
      <c r="K371" s="65">
        <v>0</v>
      </c>
      <c r="L371" s="65">
        <v>-21</v>
      </c>
      <c r="M371" s="65">
        <v>-50</v>
      </c>
      <c r="N371" s="65">
        <v>-114</v>
      </c>
      <c r="O371" s="65">
        <v>-1354</v>
      </c>
      <c r="Q371" s="65"/>
    </row>
    <row r="372" spans="1:17" ht="15.5" x14ac:dyDescent="0.35">
      <c r="A372" s="65" t="s">
        <v>253</v>
      </c>
      <c r="B372" s="65">
        <v>23312</v>
      </c>
      <c r="C372" s="65">
        <v>-505</v>
      </c>
      <c r="D372" s="65">
        <v>-692</v>
      </c>
      <c r="E372" s="65">
        <v>0</v>
      </c>
      <c r="F372" s="65">
        <v>-152</v>
      </c>
      <c r="G372" s="65">
        <v>337</v>
      </c>
      <c r="H372" s="65">
        <v>0</v>
      </c>
      <c r="I372" s="65">
        <v>553</v>
      </c>
      <c r="J372" s="65">
        <v>0</v>
      </c>
      <c r="K372" s="65">
        <v>0</v>
      </c>
      <c r="L372" s="65">
        <v>-13</v>
      </c>
      <c r="M372" s="65">
        <v>-13</v>
      </c>
      <c r="N372" s="65">
        <v>-270</v>
      </c>
      <c r="O372" s="65">
        <v>22557</v>
      </c>
      <c r="Q372" s="65"/>
    </row>
    <row r="373" spans="1:17" ht="15.5" x14ac:dyDescent="0.35">
      <c r="A373" s="65" t="s">
        <v>254</v>
      </c>
      <c r="B373" s="65">
        <v>7743</v>
      </c>
      <c r="C373" s="65">
        <v>-520</v>
      </c>
      <c r="D373" s="65">
        <v>1800</v>
      </c>
      <c r="E373" s="65">
        <v>0</v>
      </c>
      <c r="F373" s="65">
        <v>-252</v>
      </c>
      <c r="G373" s="65">
        <v>1552</v>
      </c>
      <c r="H373" s="65">
        <v>0</v>
      </c>
      <c r="I373" s="65">
        <v>-411</v>
      </c>
      <c r="J373" s="65">
        <v>-1</v>
      </c>
      <c r="K373" s="65">
        <v>-1</v>
      </c>
      <c r="L373" s="65">
        <v>-229</v>
      </c>
      <c r="M373" s="65">
        <v>20</v>
      </c>
      <c r="N373" s="65">
        <v>-25</v>
      </c>
      <c r="O373" s="65">
        <v>9676</v>
      </c>
      <c r="Q373" s="65"/>
    </row>
    <row r="374" spans="1:17" ht="15.5" x14ac:dyDescent="0.35">
      <c r="A374" s="65" t="s">
        <v>255</v>
      </c>
      <c r="B374" s="65">
        <v>9658</v>
      </c>
      <c r="C374" s="65">
        <v>-522</v>
      </c>
      <c r="D374" s="65">
        <v>1358</v>
      </c>
      <c r="E374" s="65">
        <v>0</v>
      </c>
      <c r="F374" s="65">
        <v>-250</v>
      </c>
      <c r="G374" s="65">
        <v>-149</v>
      </c>
      <c r="H374" s="65">
        <v>0</v>
      </c>
      <c r="I374" s="65">
        <v>-177</v>
      </c>
      <c r="J374" s="65">
        <v>0</v>
      </c>
      <c r="K374" s="65">
        <v>1</v>
      </c>
      <c r="L374" s="65">
        <v>25</v>
      </c>
      <c r="M374" s="65">
        <v>-38</v>
      </c>
      <c r="N374" s="65">
        <v>159</v>
      </c>
      <c r="O374" s="65">
        <v>10065</v>
      </c>
      <c r="Q374" s="65"/>
    </row>
    <row r="375" spans="1:17" ht="15.5" x14ac:dyDescent="0.35">
      <c r="A375" s="65" t="s">
        <v>256</v>
      </c>
      <c r="B375" s="65">
        <v>11670</v>
      </c>
      <c r="C375" s="65">
        <v>-317</v>
      </c>
      <c r="D375" s="65">
        <v>1190</v>
      </c>
      <c r="E375" s="65">
        <v>0</v>
      </c>
      <c r="F375" s="65">
        <v>-252</v>
      </c>
      <c r="G375" s="65">
        <v>1480</v>
      </c>
      <c r="H375" s="65">
        <v>0</v>
      </c>
      <c r="I375" s="65">
        <v>18</v>
      </c>
      <c r="J375" s="65">
        <v>0</v>
      </c>
      <c r="K375" s="65">
        <v>0</v>
      </c>
      <c r="L375" s="65">
        <v>-63</v>
      </c>
      <c r="M375" s="65">
        <v>-7</v>
      </c>
      <c r="N375" s="65">
        <v>5</v>
      </c>
      <c r="O375" s="65">
        <v>13724</v>
      </c>
      <c r="Q375" s="65"/>
    </row>
    <row r="376" spans="1:17" ht="15.5" x14ac:dyDescent="0.35">
      <c r="A376" s="65" t="s">
        <v>257</v>
      </c>
      <c r="B376" s="65">
        <v>-8498</v>
      </c>
      <c r="C376" s="65">
        <v>179</v>
      </c>
      <c r="D376" s="65">
        <v>420</v>
      </c>
      <c r="E376" s="65">
        <v>0</v>
      </c>
      <c r="F376" s="65">
        <v>-254</v>
      </c>
      <c r="G376" s="65">
        <v>-1043</v>
      </c>
      <c r="H376" s="65">
        <v>0</v>
      </c>
      <c r="I376" s="65">
        <v>6</v>
      </c>
      <c r="J376" s="65">
        <v>0</v>
      </c>
      <c r="K376" s="65">
        <v>0</v>
      </c>
      <c r="L376" s="65">
        <v>-291</v>
      </c>
      <c r="M376" s="65">
        <v>-20</v>
      </c>
      <c r="N376" s="65">
        <v>131</v>
      </c>
      <c r="O376" s="65">
        <v>-9370</v>
      </c>
      <c r="Q376" s="65"/>
    </row>
    <row r="377" spans="1:17" ht="15.5" x14ac:dyDescent="0.35">
      <c r="A377" s="65" t="s">
        <v>258</v>
      </c>
      <c r="B377" s="65">
        <v>9175</v>
      </c>
      <c r="C377" s="65">
        <v>-614</v>
      </c>
      <c r="D377" s="65">
        <v>-6880</v>
      </c>
      <c r="E377" s="65">
        <v>0</v>
      </c>
      <c r="F377" s="65">
        <v>-251</v>
      </c>
      <c r="G377" s="65">
        <v>152</v>
      </c>
      <c r="H377" s="65">
        <v>0</v>
      </c>
      <c r="I377" s="65">
        <v>423</v>
      </c>
      <c r="J377" s="65">
        <v>1</v>
      </c>
      <c r="K377" s="65">
        <v>0</v>
      </c>
      <c r="L377" s="65">
        <v>263</v>
      </c>
      <c r="M377" s="65">
        <v>25</v>
      </c>
      <c r="N377" s="65">
        <v>98</v>
      </c>
      <c r="O377" s="65">
        <v>2392</v>
      </c>
      <c r="Q377" s="65"/>
    </row>
    <row r="378" spans="1:17" ht="15.5" x14ac:dyDescent="0.35">
      <c r="A378" s="65" t="s">
        <v>259</v>
      </c>
      <c r="B378" s="65">
        <v>13705</v>
      </c>
      <c r="C378" s="65">
        <v>601</v>
      </c>
      <c r="D378" s="65">
        <v>-299</v>
      </c>
      <c r="E378" s="65">
        <v>0</v>
      </c>
      <c r="F378" s="65">
        <v>-259</v>
      </c>
      <c r="G378" s="65">
        <v>1759</v>
      </c>
      <c r="H378" s="65">
        <v>0</v>
      </c>
      <c r="I378" s="65">
        <v>-75</v>
      </c>
      <c r="J378" s="65">
        <v>0</v>
      </c>
      <c r="K378" s="65">
        <v>-1</v>
      </c>
      <c r="L378" s="65">
        <v>-45</v>
      </c>
      <c r="M378" s="65">
        <v>42</v>
      </c>
      <c r="N378" s="65">
        <v>59</v>
      </c>
      <c r="O378" s="65">
        <v>15487</v>
      </c>
      <c r="Q378" s="65"/>
    </row>
    <row r="379" spans="1:17" ht="15.5" x14ac:dyDescent="0.35">
      <c r="A379" s="65" t="s">
        <v>260</v>
      </c>
      <c r="B379" s="65">
        <v>-7153</v>
      </c>
      <c r="C379" s="65">
        <v>192</v>
      </c>
      <c r="D379" s="65">
        <v>1708</v>
      </c>
      <c r="E379" s="65">
        <v>0</v>
      </c>
      <c r="F379" s="65">
        <v>-249</v>
      </c>
      <c r="G379" s="65">
        <v>-280</v>
      </c>
      <c r="H379" s="65">
        <v>0</v>
      </c>
      <c r="I379" s="65">
        <v>-292</v>
      </c>
      <c r="J379" s="65">
        <v>0</v>
      </c>
      <c r="K379" s="65">
        <v>1</v>
      </c>
      <c r="L379" s="65">
        <v>-146</v>
      </c>
      <c r="M379" s="65">
        <v>-19</v>
      </c>
      <c r="N379" s="65">
        <v>-117</v>
      </c>
      <c r="O379" s="65">
        <v>-6355</v>
      </c>
      <c r="Q379" s="65"/>
    </row>
    <row r="380" spans="1:17" ht="15.5" x14ac:dyDescent="0.35">
      <c r="A380" s="65" t="s">
        <v>261</v>
      </c>
      <c r="B380" s="65">
        <v>9855</v>
      </c>
      <c r="C380" s="65">
        <v>-6</v>
      </c>
      <c r="D380" s="65">
        <v>1145</v>
      </c>
      <c r="E380" s="65">
        <v>0</v>
      </c>
      <c r="F380" s="65">
        <v>-251</v>
      </c>
      <c r="G380" s="65">
        <v>1187</v>
      </c>
      <c r="H380" s="65">
        <v>0</v>
      </c>
      <c r="I380" s="65">
        <v>140</v>
      </c>
      <c r="J380" s="65">
        <v>-1</v>
      </c>
      <c r="K380" s="65">
        <v>0</v>
      </c>
      <c r="L380" s="65">
        <v>-9</v>
      </c>
      <c r="M380" s="65">
        <v>21</v>
      </c>
      <c r="N380" s="65">
        <v>206</v>
      </c>
      <c r="O380" s="65">
        <v>12287</v>
      </c>
      <c r="Q380" s="65"/>
    </row>
    <row r="381" spans="1:17" ht="15.5" x14ac:dyDescent="0.35">
      <c r="A381" s="65" t="s">
        <v>262</v>
      </c>
      <c r="B381" s="65">
        <v>22290</v>
      </c>
      <c r="C381" s="65">
        <v>-473</v>
      </c>
      <c r="D381" s="65">
        <v>238</v>
      </c>
      <c r="E381" s="65">
        <v>0</v>
      </c>
      <c r="F381" s="65">
        <v>-254</v>
      </c>
      <c r="G381" s="65">
        <v>605</v>
      </c>
      <c r="H381" s="65">
        <v>0</v>
      </c>
      <c r="I381" s="65">
        <v>66</v>
      </c>
      <c r="J381" s="65">
        <v>1</v>
      </c>
      <c r="K381" s="65">
        <v>-1</v>
      </c>
      <c r="L381" s="65">
        <v>-30</v>
      </c>
      <c r="M381" s="65">
        <v>-27</v>
      </c>
      <c r="N381" s="65">
        <v>25</v>
      </c>
      <c r="O381" s="65">
        <v>22440</v>
      </c>
      <c r="Q381" s="65"/>
    </row>
    <row r="382" spans="1:17" ht="15.5" x14ac:dyDescent="0.35">
      <c r="A382" s="65" t="s">
        <v>263</v>
      </c>
      <c r="B382" s="65">
        <v>-14119</v>
      </c>
      <c r="C382" s="65">
        <v>181</v>
      </c>
      <c r="D382" s="65">
        <v>332</v>
      </c>
      <c r="E382" s="65">
        <v>0</v>
      </c>
      <c r="F382" s="65">
        <v>-253</v>
      </c>
      <c r="G382" s="65">
        <v>-531</v>
      </c>
      <c r="H382" s="65">
        <v>0</v>
      </c>
      <c r="I382" s="65">
        <v>53</v>
      </c>
      <c r="J382" s="65">
        <v>0</v>
      </c>
      <c r="K382" s="65">
        <v>0</v>
      </c>
      <c r="L382" s="65">
        <v>-17</v>
      </c>
      <c r="M382" s="65">
        <v>20</v>
      </c>
      <c r="N382" s="65">
        <v>-49</v>
      </c>
      <c r="O382" s="65">
        <v>-14383</v>
      </c>
      <c r="Q382" s="65"/>
    </row>
    <row r="383" spans="1:17" ht="15.5" x14ac:dyDescent="0.35">
      <c r="A383" s="65" t="s">
        <v>264</v>
      </c>
      <c r="B383" s="65">
        <v>4876</v>
      </c>
      <c r="C383" s="65">
        <v>3</v>
      </c>
      <c r="D383" s="65">
        <v>1135</v>
      </c>
      <c r="E383" s="65">
        <v>0</v>
      </c>
      <c r="F383" s="65">
        <v>-256</v>
      </c>
      <c r="G383" s="65">
        <v>-3</v>
      </c>
      <c r="H383" s="65">
        <v>0</v>
      </c>
      <c r="I383" s="65">
        <v>-58</v>
      </c>
      <c r="J383" s="65">
        <v>2</v>
      </c>
      <c r="K383" s="65">
        <v>0</v>
      </c>
      <c r="L383" s="65">
        <v>-7</v>
      </c>
      <c r="M383" s="65">
        <v>35</v>
      </c>
      <c r="N383" s="65">
        <v>43</v>
      </c>
      <c r="O383" s="65">
        <v>5770</v>
      </c>
      <c r="Q383" s="65"/>
    </row>
    <row r="384" spans="1:17" ht="15.5" x14ac:dyDescent="0.35">
      <c r="A384" s="65" t="s">
        <v>265</v>
      </c>
      <c r="B384" s="65">
        <v>20049</v>
      </c>
      <c r="C384" s="65">
        <v>-117</v>
      </c>
      <c r="D384" s="65">
        <v>-758</v>
      </c>
      <c r="E384" s="65">
        <v>0</v>
      </c>
      <c r="F384" s="65">
        <v>-2156</v>
      </c>
      <c r="G384" s="65">
        <v>164</v>
      </c>
      <c r="H384" s="65">
        <v>0</v>
      </c>
      <c r="I384" s="65">
        <v>188</v>
      </c>
      <c r="J384" s="65">
        <v>-2</v>
      </c>
      <c r="K384" s="65">
        <v>0</v>
      </c>
      <c r="L384" s="65">
        <v>-10</v>
      </c>
      <c r="M384" s="65">
        <v>7</v>
      </c>
      <c r="N384" s="65">
        <v>380</v>
      </c>
      <c r="O384" s="65">
        <v>17745</v>
      </c>
      <c r="Q384" s="65"/>
    </row>
    <row r="385" spans="1:17" ht="15.5" x14ac:dyDescent="0.35">
      <c r="A385" s="65" t="s">
        <v>266</v>
      </c>
      <c r="B385" s="65">
        <v>4547</v>
      </c>
      <c r="C385" s="65">
        <v>-10</v>
      </c>
      <c r="D385" s="65">
        <v>1921</v>
      </c>
      <c r="E385" s="65">
        <v>0</v>
      </c>
      <c r="F385" s="65">
        <v>413</v>
      </c>
      <c r="G385" s="65">
        <v>358</v>
      </c>
      <c r="H385" s="65">
        <v>0</v>
      </c>
      <c r="I385" s="65">
        <v>141</v>
      </c>
      <c r="J385" s="65">
        <v>1</v>
      </c>
      <c r="K385" s="65">
        <v>0</v>
      </c>
      <c r="L385" s="65">
        <v>-28</v>
      </c>
      <c r="M385" s="65">
        <v>32</v>
      </c>
      <c r="N385" s="65">
        <v>-219</v>
      </c>
      <c r="O385" s="65">
        <v>7156</v>
      </c>
      <c r="Q385" s="65"/>
    </row>
    <row r="386" spans="1:17" ht="15.5" x14ac:dyDescent="0.35">
      <c r="A386" s="65" t="s">
        <v>267</v>
      </c>
      <c r="B386" s="65">
        <v>12391</v>
      </c>
      <c r="C386" s="65">
        <v>-622</v>
      </c>
      <c r="D386" s="65">
        <v>846</v>
      </c>
      <c r="E386" s="65">
        <v>0</v>
      </c>
      <c r="F386" s="65">
        <v>-2</v>
      </c>
      <c r="G386" s="65">
        <v>92</v>
      </c>
      <c r="H386" s="65">
        <v>0</v>
      </c>
      <c r="I386" s="65">
        <v>105</v>
      </c>
      <c r="J386" s="65">
        <v>0</v>
      </c>
      <c r="K386" s="65">
        <v>0</v>
      </c>
      <c r="L386" s="65">
        <v>-16</v>
      </c>
      <c r="M386" s="65">
        <v>16</v>
      </c>
      <c r="N386" s="65">
        <v>-16</v>
      </c>
      <c r="O386" s="65">
        <v>12794</v>
      </c>
      <c r="Q386" s="65"/>
    </row>
    <row r="387" spans="1:17" ht="15.5" x14ac:dyDescent="0.35">
      <c r="A387" s="65" t="s">
        <v>268</v>
      </c>
      <c r="B387" s="65">
        <v>18098</v>
      </c>
      <c r="C387" s="65">
        <v>-65</v>
      </c>
      <c r="D387" s="65">
        <v>873</v>
      </c>
      <c r="E387" s="65">
        <v>200</v>
      </c>
      <c r="F387" s="65">
        <v>-3</v>
      </c>
      <c r="G387" s="65">
        <v>-220</v>
      </c>
      <c r="H387" s="65">
        <v>0</v>
      </c>
      <c r="I387" s="65">
        <v>202</v>
      </c>
      <c r="J387" s="65">
        <v>1</v>
      </c>
      <c r="K387" s="65">
        <v>-1</v>
      </c>
      <c r="L387" s="65">
        <v>-17</v>
      </c>
      <c r="M387" s="65">
        <v>42</v>
      </c>
      <c r="N387" s="65">
        <v>411</v>
      </c>
      <c r="O387" s="65">
        <v>19521</v>
      </c>
      <c r="Q387" s="65"/>
    </row>
    <row r="388" spans="1:17" ht="15.5" x14ac:dyDescent="0.35">
      <c r="A388" s="65" t="s">
        <v>269</v>
      </c>
      <c r="B388" s="65">
        <v>-2526</v>
      </c>
      <c r="C388" s="65">
        <v>-699</v>
      </c>
      <c r="D388" s="65">
        <v>255</v>
      </c>
      <c r="E388" s="65">
        <v>-200</v>
      </c>
      <c r="F388" s="65">
        <v>-3</v>
      </c>
      <c r="G388" s="65">
        <v>3</v>
      </c>
      <c r="H388" s="65">
        <v>0</v>
      </c>
      <c r="I388" s="65">
        <v>-44</v>
      </c>
      <c r="J388" s="65">
        <v>0</v>
      </c>
      <c r="K388" s="65">
        <v>0</v>
      </c>
      <c r="L388" s="65">
        <v>-27</v>
      </c>
      <c r="M388" s="65">
        <v>8</v>
      </c>
      <c r="N388" s="65">
        <v>46</v>
      </c>
      <c r="O388" s="65">
        <v>-3187</v>
      </c>
      <c r="Q388" s="65"/>
    </row>
    <row r="389" spans="1:17" ht="15.5" x14ac:dyDescent="0.35">
      <c r="A389" s="65" t="s">
        <v>270</v>
      </c>
      <c r="B389" s="65">
        <v>3090</v>
      </c>
      <c r="C389" s="65">
        <v>-983</v>
      </c>
      <c r="D389" s="65">
        <v>790</v>
      </c>
      <c r="E389" s="65">
        <v>0</v>
      </c>
      <c r="F389" s="65">
        <v>-1</v>
      </c>
      <c r="G389" s="65">
        <v>-161</v>
      </c>
      <c r="H389" s="65">
        <v>0</v>
      </c>
      <c r="I389" s="65">
        <v>62</v>
      </c>
      <c r="J389" s="65">
        <v>0</v>
      </c>
      <c r="K389" s="65">
        <v>0</v>
      </c>
      <c r="L389" s="65">
        <v>-10</v>
      </c>
      <c r="M389" s="65">
        <v>-1</v>
      </c>
      <c r="N389" s="65">
        <v>-109</v>
      </c>
      <c r="O389" s="65">
        <v>2677</v>
      </c>
      <c r="Q389" s="65"/>
    </row>
    <row r="390" spans="1:17" ht="15.5" x14ac:dyDescent="0.35">
      <c r="A390" s="65" t="s">
        <v>271</v>
      </c>
      <c r="B390" s="65">
        <v>21743</v>
      </c>
      <c r="C390" s="65">
        <v>-312</v>
      </c>
      <c r="D390" s="65">
        <v>-543</v>
      </c>
      <c r="E390" s="65">
        <v>0</v>
      </c>
      <c r="F390" s="65">
        <v>-5</v>
      </c>
      <c r="G390" s="65">
        <v>489</v>
      </c>
      <c r="H390" s="65">
        <v>0</v>
      </c>
      <c r="I390" s="65">
        <v>51</v>
      </c>
      <c r="J390" s="65">
        <v>0</v>
      </c>
      <c r="K390" s="65">
        <v>0</v>
      </c>
      <c r="L390" s="65">
        <v>-10</v>
      </c>
      <c r="M390" s="65">
        <v>-4</v>
      </c>
      <c r="N390" s="65">
        <v>-286</v>
      </c>
      <c r="O390" s="65">
        <v>21123</v>
      </c>
      <c r="Q390" s="65"/>
    </row>
    <row r="391" spans="1:17" ht="15.5" x14ac:dyDescent="0.35">
      <c r="A391" s="65" t="s">
        <v>272</v>
      </c>
      <c r="B391" s="65">
        <v>-3899</v>
      </c>
      <c r="C391" s="65">
        <v>-1270</v>
      </c>
      <c r="D391" s="65">
        <v>1496</v>
      </c>
      <c r="E391" s="65">
        <v>0</v>
      </c>
      <c r="F391" s="65">
        <v>0</v>
      </c>
      <c r="G391" s="65">
        <v>282</v>
      </c>
      <c r="H391" s="65">
        <v>0</v>
      </c>
      <c r="I391" s="65">
        <v>-59</v>
      </c>
      <c r="J391" s="65">
        <v>0</v>
      </c>
      <c r="K391" s="65">
        <v>27</v>
      </c>
      <c r="L391" s="65">
        <v>65</v>
      </c>
      <c r="M391" s="65">
        <v>600</v>
      </c>
      <c r="N391" s="65">
        <v>1238</v>
      </c>
      <c r="O391" s="65">
        <v>-1520</v>
      </c>
      <c r="Q391" s="65"/>
    </row>
    <row r="392" spans="1:17" ht="15.5" x14ac:dyDescent="0.35">
      <c r="A392" s="65" t="s">
        <v>273</v>
      </c>
      <c r="B392" s="65">
        <v>7543</v>
      </c>
      <c r="C392" s="65">
        <v>-914</v>
      </c>
      <c r="D392" s="65">
        <v>796</v>
      </c>
      <c r="E392" s="65">
        <v>0</v>
      </c>
      <c r="F392" s="65">
        <v>-2</v>
      </c>
      <c r="G392" s="65">
        <v>-549</v>
      </c>
      <c r="H392" s="65">
        <v>0</v>
      </c>
      <c r="I392" s="65">
        <v>41</v>
      </c>
      <c r="J392" s="65">
        <v>-1</v>
      </c>
      <c r="K392" s="65">
        <v>21</v>
      </c>
      <c r="L392" s="65">
        <v>10</v>
      </c>
      <c r="M392" s="65">
        <v>50</v>
      </c>
      <c r="N392" s="65">
        <v>-23</v>
      </c>
      <c r="O392" s="65">
        <v>6972</v>
      </c>
      <c r="Q392" s="65"/>
    </row>
    <row r="393" spans="1:17" ht="15.5" x14ac:dyDescent="0.35">
      <c r="A393" s="65" t="s">
        <v>274</v>
      </c>
      <c r="B393" s="65">
        <v>23698</v>
      </c>
      <c r="C393" s="65">
        <v>-709</v>
      </c>
      <c r="D393" s="65">
        <v>371</v>
      </c>
      <c r="E393" s="65">
        <v>0</v>
      </c>
      <c r="F393" s="65">
        <v>0</v>
      </c>
      <c r="G393" s="65">
        <v>1007</v>
      </c>
      <c r="H393" s="65">
        <v>0</v>
      </c>
      <c r="I393" s="65">
        <v>-40</v>
      </c>
      <c r="J393" s="65">
        <v>0</v>
      </c>
      <c r="K393" s="65">
        <v>-27</v>
      </c>
      <c r="L393" s="65">
        <v>-9</v>
      </c>
      <c r="M393" s="65">
        <v>-6</v>
      </c>
      <c r="N393" s="65">
        <v>572</v>
      </c>
      <c r="O393" s="65">
        <v>24857</v>
      </c>
      <c r="Q393" s="65"/>
    </row>
    <row r="394" spans="1:17" ht="15.5" x14ac:dyDescent="0.35">
      <c r="A394" s="65" t="s">
        <v>275</v>
      </c>
      <c r="B394" s="65">
        <v>-18118</v>
      </c>
      <c r="C394" s="65">
        <v>-3140</v>
      </c>
      <c r="D394" s="65">
        <v>-564</v>
      </c>
      <c r="E394" s="65">
        <v>0</v>
      </c>
      <c r="F394" s="65">
        <v>-4</v>
      </c>
      <c r="G394" s="65">
        <v>-945</v>
      </c>
      <c r="H394" s="65">
        <v>0</v>
      </c>
      <c r="I394" s="65">
        <v>1887</v>
      </c>
      <c r="J394" s="65">
        <v>1</v>
      </c>
      <c r="K394" s="65">
        <v>-37</v>
      </c>
      <c r="L394" s="65">
        <v>-11</v>
      </c>
      <c r="M394" s="65">
        <v>-695</v>
      </c>
      <c r="N394" s="65">
        <v>-172</v>
      </c>
      <c r="O394" s="65">
        <v>-21798</v>
      </c>
      <c r="Q394" s="65"/>
    </row>
    <row r="395" spans="1:17" ht="15.5" x14ac:dyDescent="0.35">
      <c r="A395" s="65" t="s">
        <v>276</v>
      </c>
      <c r="B395" s="65">
        <v>3522</v>
      </c>
      <c r="C395" s="65">
        <v>-567</v>
      </c>
      <c r="D395" s="65">
        <v>540</v>
      </c>
      <c r="E395" s="65">
        <v>0</v>
      </c>
      <c r="F395" s="65">
        <v>-3</v>
      </c>
      <c r="G395" s="65">
        <v>1719</v>
      </c>
      <c r="H395" s="65">
        <v>0</v>
      </c>
      <c r="I395" s="65">
        <v>-1473</v>
      </c>
      <c r="J395" s="65">
        <v>-2</v>
      </c>
      <c r="K395" s="65">
        <v>-34</v>
      </c>
      <c r="L395" s="65">
        <v>-7</v>
      </c>
      <c r="M395" s="65">
        <v>487</v>
      </c>
      <c r="N395" s="65">
        <v>113</v>
      </c>
      <c r="O395" s="65">
        <v>4295</v>
      </c>
      <c r="Q395" s="65"/>
    </row>
    <row r="396" spans="1:17" ht="15.5" x14ac:dyDescent="0.35">
      <c r="A396" s="65" t="s">
        <v>277</v>
      </c>
      <c r="B396" s="65">
        <v>22238</v>
      </c>
      <c r="C396" s="65">
        <v>-1119</v>
      </c>
      <c r="D396" s="65">
        <v>-2311</v>
      </c>
      <c r="E396" s="65">
        <v>0</v>
      </c>
      <c r="F396" s="65">
        <v>-2</v>
      </c>
      <c r="G396" s="65">
        <v>-707</v>
      </c>
      <c r="H396" s="65">
        <v>0</v>
      </c>
      <c r="I396" s="65">
        <v>134</v>
      </c>
      <c r="J396" s="65">
        <v>2</v>
      </c>
      <c r="K396" s="65">
        <v>-3</v>
      </c>
      <c r="L396" s="65">
        <v>-6</v>
      </c>
      <c r="M396" s="65">
        <v>-4</v>
      </c>
      <c r="N396" s="65">
        <v>-22</v>
      </c>
      <c r="O396" s="65">
        <v>18200</v>
      </c>
      <c r="Q396" s="65"/>
    </row>
    <row r="397" spans="1:17" ht="15.5" x14ac:dyDescent="0.35">
      <c r="A397" s="65" t="s">
        <v>278</v>
      </c>
      <c r="B397" s="65">
        <v>169</v>
      </c>
      <c r="C397" s="65">
        <v>-1358</v>
      </c>
      <c r="D397" s="65">
        <v>1679</v>
      </c>
      <c r="E397" s="65">
        <v>0</v>
      </c>
      <c r="F397" s="65">
        <v>508</v>
      </c>
      <c r="G397" s="65">
        <v>735</v>
      </c>
      <c r="H397" s="65">
        <v>0</v>
      </c>
      <c r="I397" s="65">
        <v>-210</v>
      </c>
      <c r="J397" s="65">
        <v>0</v>
      </c>
      <c r="K397" s="65">
        <v>6</v>
      </c>
      <c r="L397" s="65">
        <v>24</v>
      </c>
      <c r="M397" s="65">
        <v>-1001</v>
      </c>
      <c r="N397" s="65">
        <v>-48</v>
      </c>
      <c r="O397" s="65">
        <v>504</v>
      </c>
      <c r="Q397" s="65"/>
    </row>
    <row r="398" spans="1:17" ht="15.5" x14ac:dyDescent="0.35">
      <c r="A398" s="65" t="s">
        <v>279</v>
      </c>
      <c r="B398" s="65">
        <v>13186</v>
      </c>
      <c r="C398" s="65">
        <v>-997</v>
      </c>
      <c r="D398" s="65">
        <v>605</v>
      </c>
      <c r="E398" s="65">
        <v>0</v>
      </c>
      <c r="F398" s="65">
        <v>7</v>
      </c>
      <c r="G398" s="65">
        <v>64</v>
      </c>
      <c r="H398" s="65">
        <v>0</v>
      </c>
      <c r="I398" s="65">
        <v>-70</v>
      </c>
      <c r="J398" s="65">
        <v>1</v>
      </c>
      <c r="K398" s="65">
        <v>-11</v>
      </c>
      <c r="L398" s="65">
        <v>-11</v>
      </c>
      <c r="M398" s="65">
        <v>99</v>
      </c>
      <c r="N398" s="65">
        <v>67</v>
      </c>
      <c r="O398" s="65">
        <v>12940</v>
      </c>
      <c r="Q398" s="65"/>
    </row>
    <row r="399" spans="1:17" ht="15.5" x14ac:dyDescent="0.35">
      <c r="A399" s="65" t="s">
        <v>280</v>
      </c>
      <c r="B399" s="65">
        <v>17757</v>
      </c>
      <c r="C399" s="65">
        <v>-1391</v>
      </c>
      <c r="D399" s="65">
        <v>996</v>
      </c>
      <c r="E399" s="65">
        <v>0</v>
      </c>
      <c r="F399" s="65">
        <v>7</v>
      </c>
      <c r="G399" s="65">
        <v>879</v>
      </c>
      <c r="H399" s="65">
        <v>0</v>
      </c>
      <c r="I399" s="65">
        <v>64</v>
      </c>
      <c r="J399" s="65">
        <v>0</v>
      </c>
      <c r="K399" s="65">
        <v>-9</v>
      </c>
      <c r="L399" s="65">
        <v>-11</v>
      </c>
      <c r="M399" s="65">
        <v>219</v>
      </c>
      <c r="N399" s="65">
        <v>11</v>
      </c>
      <c r="O399" s="65">
        <v>18522</v>
      </c>
      <c r="Q399" s="65"/>
    </row>
    <row r="400" spans="1:17" ht="15.5" x14ac:dyDescent="0.35">
      <c r="A400" s="65" t="s">
        <v>281</v>
      </c>
      <c r="B400" s="65">
        <v>-410</v>
      </c>
      <c r="C400" s="65">
        <v>-1352</v>
      </c>
      <c r="D400" s="65">
        <v>364</v>
      </c>
      <c r="E400" s="65">
        <v>0</v>
      </c>
      <c r="F400" s="65">
        <v>5</v>
      </c>
      <c r="G400" s="65">
        <v>377</v>
      </c>
      <c r="H400" s="65">
        <v>0</v>
      </c>
      <c r="I400" s="65">
        <v>-226</v>
      </c>
      <c r="J400" s="65">
        <v>0</v>
      </c>
      <c r="K400" s="65">
        <v>25</v>
      </c>
      <c r="L400" s="65">
        <v>-24</v>
      </c>
      <c r="M400" s="65">
        <v>-1638</v>
      </c>
      <c r="N400" s="65">
        <v>-2</v>
      </c>
      <c r="O400" s="65">
        <v>-2881</v>
      </c>
      <c r="Q400" s="65"/>
    </row>
    <row r="401" spans="1:17" ht="15.5" x14ac:dyDescent="0.35">
      <c r="A401" s="65" t="s">
        <v>282</v>
      </c>
      <c r="B401" s="65">
        <v>89</v>
      </c>
      <c r="C401" s="65">
        <v>-871</v>
      </c>
      <c r="D401" s="65">
        <v>556</v>
      </c>
      <c r="E401" s="65">
        <v>0</v>
      </c>
      <c r="F401" s="65">
        <v>8</v>
      </c>
      <c r="G401" s="65">
        <v>-938</v>
      </c>
      <c r="H401" s="65">
        <v>0</v>
      </c>
      <c r="I401" s="65">
        <v>33</v>
      </c>
      <c r="J401" s="65">
        <v>1</v>
      </c>
      <c r="K401" s="65">
        <v>14</v>
      </c>
      <c r="L401" s="65">
        <v>-7</v>
      </c>
      <c r="M401" s="65">
        <v>-44</v>
      </c>
      <c r="N401" s="65">
        <v>22</v>
      </c>
      <c r="O401" s="65">
        <v>-1137</v>
      </c>
      <c r="Q401" s="65"/>
    </row>
    <row r="402" spans="1:17" ht="15.5" x14ac:dyDescent="0.35">
      <c r="A402" s="65" t="s">
        <v>283</v>
      </c>
      <c r="B402" s="65">
        <v>21553</v>
      </c>
      <c r="C402" s="65">
        <v>-2171</v>
      </c>
      <c r="D402" s="65">
        <v>-955</v>
      </c>
      <c r="E402" s="65">
        <v>0</v>
      </c>
      <c r="F402" s="65">
        <v>0</v>
      </c>
      <c r="G402" s="65">
        <v>-250</v>
      </c>
      <c r="H402" s="65">
        <v>0</v>
      </c>
      <c r="I402" s="65">
        <v>-104</v>
      </c>
      <c r="J402" s="65">
        <v>0</v>
      </c>
      <c r="K402" s="65">
        <v>5</v>
      </c>
      <c r="L402" s="65">
        <v>-1</v>
      </c>
      <c r="M402" s="65">
        <v>-829</v>
      </c>
      <c r="N402" s="65">
        <v>2</v>
      </c>
      <c r="O402" s="65">
        <v>17250</v>
      </c>
      <c r="Q402" s="65"/>
    </row>
    <row r="403" spans="1:17" ht="15.5" x14ac:dyDescent="0.35">
      <c r="A403" s="65" t="s">
        <v>284</v>
      </c>
      <c r="B403" s="65">
        <v>-55</v>
      </c>
      <c r="C403" s="65">
        <v>-656</v>
      </c>
      <c r="D403" s="65">
        <v>1715</v>
      </c>
      <c r="E403" s="65">
        <v>0</v>
      </c>
      <c r="F403" s="65">
        <v>11</v>
      </c>
      <c r="G403" s="65">
        <v>651</v>
      </c>
      <c r="H403" s="65">
        <v>0</v>
      </c>
      <c r="I403" s="65">
        <v>-58</v>
      </c>
      <c r="J403" s="65">
        <v>-1</v>
      </c>
      <c r="K403" s="65">
        <v>-14</v>
      </c>
      <c r="L403" s="65">
        <v>-18</v>
      </c>
      <c r="M403" s="65">
        <v>217</v>
      </c>
      <c r="N403" s="65">
        <v>24</v>
      </c>
      <c r="O403" s="65">
        <v>1816</v>
      </c>
      <c r="Q403" s="65"/>
    </row>
    <row r="404" spans="1:17" ht="15.5" x14ac:dyDescent="0.35">
      <c r="A404" s="65" t="s">
        <v>285</v>
      </c>
      <c r="B404" s="65">
        <v>7669</v>
      </c>
      <c r="C404" s="65">
        <v>-779</v>
      </c>
      <c r="D404" s="65">
        <v>-103</v>
      </c>
      <c r="E404" s="65">
        <v>0</v>
      </c>
      <c r="F404" s="65">
        <v>-25</v>
      </c>
      <c r="G404" s="65">
        <v>304</v>
      </c>
      <c r="H404" s="65">
        <v>0</v>
      </c>
      <c r="I404" s="65">
        <v>3</v>
      </c>
      <c r="J404" s="65">
        <v>2</v>
      </c>
      <c r="K404" s="65">
        <v>-8</v>
      </c>
      <c r="L404" s="65">
        <v>15</v>
      </c>
      <c r="M404" s="65">
        <v>1363</v>
      </c>
      <c r="N404" s="65">
        <v>-41</v>
      </c>
      <c r="O404" s="65">
        <v>8400</v>
      </c>
      <c r="Q404" s="65"/>
    </row>
    <row r="405" spans="1:17" ht="15.5" x14ac:dyDescent="0.35">
      <c r="A405" s="65" t="s">
        <v>286</v>
      </c>
      <c r="B405" s="65">
        <v>20547</v>
      </c>
      <c r="C405" s="65">
        <v>-1798</v>
      </c>
      <c r="D405" s="65">
        <v>155</v>
      </c>
      <c r="E405" s="65">
        <v>0</v>
      </c>
      <c r="F405" s="65">
        <v>9</v>
      </c>
      <c r="G405" s="65">
        <v>-819</v>
      </c>
      <c r="H405" s="65">
        <v>0</v>
      </c>
      <c r="I405" s="65">
        <v>-95</v>
      </c>
      <c r="J405" s="65">
        <v>0</v>
      </c>
      <c r="K405" s="65">
        <v>20</v>
      </c>
      <c r="L405" s="65">
        <v>-5</v>
      </c>
      <c r="M405" s="65">
        <v>-484</v>
      </c>
      <c r="N405" s="65">
        <v>46</v>
      </c>
      <c r="O405" s="65">
        <v>17576</v>
      </c>
      <c r="Q405" s="65"/>
    </row>
    <row r="406" spans="1:17" ht="15.5" x14ac:dyDescent="0.35">
      <c r="A406" s="65" t="s">
        <v>287</v>
      </c>
      <c r="B406" s="65">
        <v>-20154</v>
      </c>
      <c r="C406" s="65">
        <v>-1077</v>
      </c>
      <c r="D406" s="65">
        <v>488</v>
      </c>
      <c r="E406" s="65">
        <v>0</v>
      </c>
      <c r="F406" s="65">
        <v>7</v>
      </c>
      <c r="G406" s="65">
        <v>-1803</v>
      </c>
      <c r="H406" s="65">
        <v>0</v>
      </c>
      <c r="I406" s="65">
        <v>430</v>
      </c>
      <c r="J406" s="65">
        <v>-1</v>
      </c>
      <c r="K406" s="65">
        <v>17</v>
      </c>
      <c r="L406" s="65">
        <v>37</v>
      </c>
      <c r="M406" s="65">
        <v>-827</v>
      </c>
      <c r="N406" s="65">
        <v>-149</v>
      </c>
      <c r="O406" s="65">
        <v>-23032</v>
      </c>
      <c r="Q406" s="65"/>
    </row>
    <row r="407" spans="1:17" ht="15.5" x14ac:dyDescent="0.35">
      <c r="A407" s="65" t="s">
        <v>288</v>
      </c>
      <c r="B407" s="65">
        <v>-693</v>
      </c>
      <c r="C407" s="65">
        <v>-2340</v>
      </c>
      <c r="D407" s="65">
        <v>1029</v>
      </c>
      <c r="E407" s="65">
        <v>0</v>
      </c>
      <c r="F407" s="65">
        <v>7</v>
      </c>
      <c r="G407" s="65">
        <v>-1685</v>
      </c>
      <c r="H407" s="65">
        <v>0</v>
      </c>
      <c r="I407" s="65">
        <v>-75</v>
      </c>
      <c r="J407" s="65">
        <v>1</v>
      </c>
      <c r="K407" s="65">
        <v>12</v>
      </c>
      <c r="L407" s="65">
        <v>41</v>
      </c>
      <c r="M407" s="65">
        <v>259</v>
      </c>
      <c r="N407" s="65">
        <v>-151</v>
      </c>
      <c r="O407" s="65">
        <v>-3595</v>
      </c>
      <c r="Q407" s="65"/>
    </row>
    <row r="408" spans="1:17" ht="15.5" x14ac:dyDescent="0.35">
      <c r="A408" s="65" t="s">
        <v>289</v>
      </c>
      <c r="B408" s="65">
        <v>18864</v>
      </c>
      <c r="C408" s="65">
        <v>-1198</v>
      </c>
      <c r="D408" s="65">
        <v>-2162</v>
      </c>
      <c r="E408" s="65">
        <v>0</v>
      </c>
      <c r="F408" s="65">
        <v>4</v>
      </c>
      <c r="G408" s="65">
        <v>1094</v>
      </c>
      <c r="H408" s="65">
        <v>0</v>
      </c>
      <c r="I408" s="65">
        <v>153</v>
      </c>
      <c r="J408" s="65">
        <v>-1</v>
      </c>
      <c r="K408" s="65">
        <v>9</v>
      </c>
      <c r="L408" s="65">
        <v>-46</v>
      </c>
      <c r="M408" s="65">
        <v>-342</v>
      </c>
      <c r="N408" s="65">
        <v>-71</v>
      </c>
      <c r="O408" s="65">
        <v>16304</v>
      </c>
      <c r="Q408" s="65"/>
    </row>
    <row r="409" spans="1:17" ht="15.5" x14ac:dyDescent="0.35">
      <c r="A409" s="65" t="s">
        <v>290</v>
      </c>
      <c r="B409" s="65">
        <v>1604</v>
      </c>
      <c r="C409" s="65">
        <v>-1041</v>
      </c>
      <c r="D409" s="65">
        <v>1743</v>
      </c>
      <c r="E409" s="65">
        <v>0</v>
      </c>
      <c r="F409" s="65">
        <v>490</v>
      </c>
      <c r="G409" s="65">
        <v>163</v>
      </c>
      <c r="H409" s="65">
        <v>0</v>
      </c>
      <c r="I409" s="65">
        <v>-19</v>
      </c>
      <c r="J409" s="65">
        <v>-7</v>
      </c>
      <c r="K409" s="65">
        <v>-8</v>
      </c>
      <c r="L409" s="65">
        <v>49</v>
      </c>
      <c r="M409" s="65">
        <v>1214</v>
      </c>
      <c r="N409" s="65">
        <v>119</v>
      </c>
      <c r="O409" s="65">
        <v>4307</v>
      </c>
      <c r="Q409" s="65"/>
    </row>
    <row r="410" spans="1:17" ht="15.5" x14ac:dyDescent="0.35">
      <c r="A410" s="65" t="s">
        <v>291</v>
      </c>
      <c r="B410" s="65">
        <v>7494</v>
      </c>
      <c r="C410" s="65">
        <v>-2080</v>
      </c>
      <c r="D410" s="65">
        <v>1221</v>
      </c>
      <c r="E410" s="65">
        <v>0</v>
      </c>
      <c r="F410" s="65">
        <v>-180</v>
      </c>
      <c r="G410" s="65">
        <v>786</v>
      </c>
      <c r="H410" s="65">
        <v>0</v>
      </c>
      <c r="I410" s="65">
        <v>-33</v>
      </c>
      <c r="J410" s="65">
        <v>0</v>
      </c>
      <c r="K410" s="65">
        <v>-10</v>
      </c>
      <c r="L410" s="65">
        <v>46</v>
      </c>
      <c r="M410" s="65">
        <v>-1840</v>
      </c>
      <c r="N410" s="65">
        <v>-136</v>
      </c>
      <c r="O410" s="65">
        <v>5268</v>
      </c>
      <c r="Q410" s="65"/>
    </row>
    <row r="411" spans="1:17" ht="15.5" x14ac:dyDescent="0.35">
      <c r="A411" s="65" t="s">
        <v>292</v>
      </c>
      <c r="B411" s="65">
        <v>20024</v>
      </c>
      <c r="C411" s="65">
        <v>-1143</v>
      </c>
      <c r="D411" s="65">
        <v>323</v>
      </c>
      <c r="E411" s="65">
        <v>0</v>
      </c>
      <c r="F411" s="65">
        <v>-148</v>
      </c>
      <c r="G411" s="65">
        <v>-4213</v>
      </c>
      <c r="H411" s="65">
        <v>0</v>
      </c>
      <c r="I411" s="65">
        <v>-57</v>
      </c>
      <c r="J411" s="65">
        <v>0</v>
      </c>
      <c r="K411" s="65">
        <v>43</v>
      </c>
      <c r="L411" s="65">
        <v>46</v>
      </c>
      <c r="M411" s="65">
        <v>-332</v>
      </c>
      <c r="N411" s="65">
        <v>-171</v>
      </c>
      <c r="O411" s="65">
        <v>14372</v>
      </c>
      <c r="Q411" s="65"/>
    </row>
    <row r="412" spans="1:17" ht="15.5" x14ac:dyDescent="0.35">
      <c r="A412" s="65" t="s">
        <v>293</v>
      </c>
      <c r="B412" s="65">
        <v>3446</v>
      </c>
      <c r="C412" s="65">
        <v>-4230</v>
      </c>
      <c r="D412" s="65">
        <v>-8460</v>
      </c>
      <c r="E412" s="65">
        <v>0</v>
      </c>
      <c r="F412" s="65">
        <v>-145</v>
      </c>
      <c r="G412" s="65">
        <v>-666</v>
      </c>
      <c r="H412" s="65">
        <v>0</v>
      </c>
      <c r="I412" s="65">
        <v>89</v>
      </c>
      <c r="J412" s="65">
        <v>-1</v>
      </c>
      <c r="K412" s="65">
        <v>11</v>
      </c>
      <c r="L412" s="65">
        <v>46</v>
      </c>
      <c r="M412" s="65">
        <v>167</v>
      </c>
      <c r="N412" s="65">
        <v>-98</v>
      </c>
      <c r="O412" s="65">
        <v>-9841</v>
      </c>
      <c r="Q412" s="65"/>
    </row>
    <row r="413" spans="1:17" ht="15.5" x14ac:dyDescent="0.35">
      <c r="A413" s="65" t="s">
        <v>294</v>
      </c>
      <c r="B413" s="65">
        <v>4072</v>
      </c>
      <c r="C413" s="65">
        <v>-1612</v>
      </c>
      <c r="D413" s="65">
        <v>1366</v>
      </c>
      <c r="E413" s="65">
        <v>0</v>
      </c>
      <c r="F413" s="65">
        <v>-144</v>
      </c>
      <c r="G413" s="65">
        <v>-59</v>
      </c>
      <c r="H413" s="65">
        <v>0</v>
      </c>
      <c r="I413" s="65">
        <v>-21</v>
      </c>
      <c r="J413" s="65">
        <v>-1</v>
      </c>
      <c r="K413" s="65">
        <v>6</v>
      </c>
      <c r="L413" s="65">
        <v>47</v>
      </c>
      <c r="M413" s="65">
        <v>124</v>
      </c>
      <c r="N413" s="65">
        <v>-1</v>
      </c>
      <c r="O413" s="65">
        <v>3777</v>
      </c>
      <c r="Q413" s="65"/>
    </row>
    <row r="414" spans="1:17" ht="15.5" x14ac:dyDescent="0.35">
      <c r="A414" s="65" t="s">
        <v>295</v>
      </c>
      <c r="B414" s="65">
        <v>22521</v>
      </c>
      <c r="C414" s="65">
        <v>-1197</v>
      </c>
      <c r="D414" s="65">
        <v>-24</v>
      </c>
      <c r="E414" s="65">
        <v>0</v>
      </c>
      <c r="F414" s="65">
        <v>-153</v>
      </c>
      <c r="G414" s="65">
        <v>-549</v>
      </c>
      <c r="H414" s="65">
        <v>0</v>
      </c>
      <c r="I414" s="65">
        <v>-71</v>
      </c>
      <c r="J414" s="65">
        <v>1</v>
      </c>
      <c r="K414" s="65">
        <v>2</v>
      </c>
      <c r="L414" s="65">
        <v>47</v>
      </c>
      <c r="M414" s="65">
        <v>-1382</v>
      </c>
      <c r="N414" s="65">
        <v>-15</v>
      </c>
      <c r="O414" s="65">
        <v>19180</v>
      </c>
      <c r="Q414" s="65"/>
    </row>
    <row r="415" spans="1:17" ht="15.5" x14ac:dyDescent="0.35">
      <c r="A415" s="65" t="s">
        <v>296</v>
      </c>
      <c r="B415" s="65">
        <v>-3987</v>
      </c>
      <c r="C415" s="65">
        <v>-1767</v>
      </c>
      <c r="D415" s="65">
        <v>1459</v>
      </c>
      <c r="E415" s="65">
        <v>0</v>
      </c>
      <c r="F415" s="65">
        <v>-143</v>
      </c>
      <c r="G415" s="65">
        <v>-1726</v>
      </c>
      <c r="H415" s="65">
        <v>0</v>
      </c>
      <c r="I415" s="65">
        <v>123</v>
      </c>
      <c r="J415" s="65">
        <v>0</v>
      </c>
      <c r="K415" s="65">
        <v>0</v>
      </c>
      <c r="L415" s="65">
        <v>47</v>
      </c>
      <c r="M415" s="65">
        <v>-235</v>
      </c>
      <c r="N415" s="65">
        <v>2</v>
      </c>
      <c r="O415" s="65">
        <v>-6227</v>
      </c>
      <c r="Q415" s="65"/>
    </row>
    <row r="416" spans="1:17" ht="15.5" x14ac:dyDescent="0.35">
      <c r="A416" s="65" t="s">
        <v>297</v>
      </c>
      <c r="B416" s="65">
        <v>9835</v>
      </c>
      <c r="C416" s="65">
        <v>-2471</v>
      </c>
      <c r="D416" s="65">
        <v>839</v>
      </c>
      <c r="E416" s="65">
        <v>0</v>
      </c>
      <c r="F416" s="65">
        <v>-177</v>
      </c>
      <c r="G416" s="65">
        <v>2613</v>
      </c>
      <c r="H416" s="65">
        <v>0</v>
      </c>
      <c r="I416" s="65">
        <v>-82</v>
      </c>
      <c r="J416" s="65">
        <v>0</v>
      </c>
      <c r="K416" s="65">
        <v>-1</v>
      </c>
      <c r="L416" s="65">
        <v>44</v>
      </c>
      <c r="M416" s="65">
        <v>-17</v>
      </c>
      <c r="N416" s="65">
        <v>-12</v>
      </c>
      <c r="O416" s="65">
        <v>10571</v>
      </c>
      <c r="Q416" s="65"/>
    </row>
    <row r="417" spans="1:17" ht="15.5" x14ac:dyDescent="0.35">
      <c r="A417" s="65" t="s">
        <v>298</v>
      </c>
      <c r="B417" s="65">
        <v>19258</v>
      </c>
      <c r="C417" s="65">
        <v>-40</v>
      </c>
      <c r="D417" s="65">
        <v>-58</v>
      </c>
      <c r="E417" s="65">
        <v>0</v>
      </c>
      <c r="F417" s="65">
        <v>-147</v>
      </c>
      <c r="G417" s="65">
        <v>-65</v>
      </c>
      <c r="H417" s="65">
        <v>0</v>
      </c>
      <c r="I417" s="65">
        <v>-41</v>
      </c>
      <c r="J417" s="65">
        <v>0</v>
      </c>
      <c r="K417" s="65">
        <v>0</v>
      </c>
      <c r="L417" s="65">
        <v>48</v>
      </c>
      <c r="M417" s="65">
        <v>171</v>
      </c>
      <c r="N417" s="65">
        <v>-15</v>
      </c>
      <c r="O417" s="65">
        <v>19111</v>
      </c>
      <c r="Q417" s="65"/>
    </row>
    <row r="418" spans="1:17" ht="15.5" x14ac:dyDescent="0.35">
      <c r="A418" s="65" t="s">
        <v>299</v>
      </c>
      <c r="B418" s="65">
        <v>-27799</v>
      </c>
      <c r="C418" s="65">
        <v>-403</v>
      </c>
      <c r="D418" s="65">
        <v>1006</v>
      </c>
      <c r="E418" s="65">
        <v>0</v>
      </c>
      <c r="F418" s="65">
        <v>-145</v>
      </c>
      <c r="G418" s="65">
        <v>-180</v>
      </c>
      <c r="H418" s="65">
        <v>0</v>
      </c>
      <c r="I418" s="65">
        <v>292</v>
      </c>
      <c r="J418" s="65">
        <v>1</v>
      </c>
      <c r="K418" s="65">
        <v>0</v>
      </c>
      <c r="L418" s="65">
        <v>-17</v>
      </c>
      <c r="M418" s="65">
        <v>-95</v>
      </c>
      <c r="N418" s="65">
        <v>42</v>
      </c>
      <c r="O418" s="65">
        <v>-27298</v>
      </c>
      <c r="Q418" s="65"/>
    </row>
    <row r="419" spans="1:17" ht="15.5" x14ac:dyDescent="0.35">
      <c r="A419" s="65" t="s">
        <v>300</v>
      </c>
      <c r="B419" s="65">
        <v>-3656</v>
      </c>
      <c r="C419" s="65">
        <v>-2684</v>
      </c>
      <c r="D419" s="65">
        <v>2180</v>
      </c>
      <c r="E419" s="65">
        <v>0</v>
      </c>
      <c r="F419" s="65">
        <v>-144</v>
      </c>
      <c r="G419" s="65">
        <v>-780</v>
      </c>
      <c r="H419" s="65">
        <v>0</v>
      </c>
      <c r="I419" s="65">
        <v>-117</v>
      </c>
      <c r="J419" s="65">
        <v>-1</v>
      </c>
      <c r="K419" s="65">
        <v>0</v>
      </c>
      <c r="L419" s="65">
        <v>-15</v>
      </c>
      <c r="M419" s="65">
        <v>-40</v>
      </c>
      <c r="N419" s="65">
        <v>55</v>
      </c>
      <c r="O419" s="65">
        <v>-5202</v>
      </c>
      <c r="Q419" s="65"/>
    </row>
    <row r="420" spans="1:17" ht="15.5" x14ac:dyDescent="0.35">
      <c r="A420" s="65" t="s">
        <v>301</v>
      </c>
      <c r="B420" s="65">
        <v>18321</v>
      </c>
      <c r="C420" s="65">
        <v>-159</v>
      </c>
      <c r="D420" s="65">
        <v>-1922</v>
      </c>
      <c r="E420" s="65">
        <v>0</v>
      </c>
      <c r="F420" s="65">
        <v>-221</v>
      </c>
      <c r="G420" s="65">
        <v>310</v>
      </c>
      <c r="H420" s="65">
        <v>0</v>
      </c>
      <c r="I420" s="65">
        <v>66</v>
      </c>
      <c r="J420" s="65">
        <v>0</v>
      </c>
      <c r="K420" s="65">
        <v>0</v>
      </c>
      <c r="L420" s="65">
        <v>-16</v>
      </c>
      <c r="M420" s="65">
        <v>60</v>
      </c>
      <c r="N420" s="65">
        <v>35</v>
      </c>
      <c r="O420" s="65">
        <v>16474</v>
      </c>
      <c r="Q420" s="65"/>
    </row>
    <row r="421" spans="1:17" ht="15.5" x14ac:dyDescent="0.35">
      <c r="A421" s="65" t="s">
        <v>302</v>
      </c>
      <c r="B421" s="65">
        <v>-15286</v>
      </c>
      <c r="C421" s="65">
        <v>-1201</v>
      </c>
      <c r="D421" s="65">
        <v>3815</v>
      </c>
      <c r="E421" s="65">
        <v>0</v>
      </c>
      <c r="F421" s="65">
        <v>153</v>
      </c>
      <c r="G421" s="65">
        <v>811</v>
      </c>
      <c r="H421" s="65">
        <v>0</v>
      </c>
      <c r="I421" s="65">
        <v>127</v>
      </c>
      <c r="J421" s="65">
        <v>0</v>
      </c>
      <c r="K421" s="65">
        <v>0</v>
      </c>
      <c r="L421" s="65">
        <v>-43</v>
      </c>
      <c r="M421" s="65">
        <v>58</v>
      </c>
      <c r="N421" s="65">
        <v>63</v>
      </c>
      <c r="O421" s="65">
        <v>-11503</v>
      </c>
      <c r="Q421" s="65"/>
    </row>
    <row r="422" spans="1:17" ht="15.5" x14ac:dyDescent="0.35">
      <c r="A422" s="65" t="s">
        <v>303</v>
      </c>
      <c r="B422" s="65">
        <v>9839</v>
      </c>
      <c r="C422" s="65">
        <v>-598</v>
      </c>
      <c r="D422" s="65">
        <v>1227</v>
      </c>
      <c r="E422" s="65">
        <v>0</v>
      </c>
      <c r="F422" s="65">
        <v>224</v>
      </c>
      <c r="G422" s="65">
        <v>-474</v>
      </c>
      <c r="H422" s="65">
        <v>0</v>
      </c>
      <c r="I422" s="65">
        <v>-35</v>
      </c>
      <c r="J422" s="65">
        <v>0</v>
      </c>
      <c r="K422" s="65">
        <v>2</v>
      </c>
      <c r="L422" s="65">
        <v>-14</v>
      </c>
      <c r="M422" s="65">
        <v>-38</v>
      </c>
      <c r="N422" s="65">
        <v>43</v>
      </c>
      <c r="O422" s="65">
        <v>10176</v>
      </c>
      <c r="Q422" s="65"/>
    </row>
    <row r="423" spans="1:17" ht="15.5" x14ac:dyDescent="0.35">
      <c r="A423" s="65" t="s">
        <v>304</v>
      </c>
      <c r="B423" s="65">
        <v>17804</v>
      </c>
      <c r="C423" s="65">
        <v>-138</v>
      </c>
      <c r="D423" s="65">
        <v>1602</v>
      </c>
      <c r="E423" s="65">
        <v>0</v>
      </c>
      <c r="F423" s="65">
        <v>257</v>
      </c>
      <c r="G423" s="65">
        <v>404</v>
      </c>
      <c r="H423" s="65">
        <v>0</v>
      </c>
      <c r="I423" s="65">
        <v>-151</v>
      </c>
      <c r="J423" s="65">
        <v>0</v>
      </c>
      <c r="K423" s="65">
        <v>0</v>
      </c>
      <c r="L423" s="65">
        <v>-16</v>
      </c>
      <c r="M423" s="65">
        <v>43</v>
      </c>
      <c r="N423" s="65">
        <v>12</v>
      </c>
      <c r="O423" s="65">
        <v>19817</v>
      </c>
      <c r="Q423" s="65"/>
    </row>
    <row r="424" spans="1:17" ht="15.5" x14ac:dyDescent="0.35">
      <c r="A424" s="65" t="s">
        <v>305</v>
      </c>
      <c r="B424" s="65">
        <v>-7155</v>
      </c>
      <c r="C424" s="65">
        <v>-1760</v>
      </c>
      <c r="D424" s="65">
        <v>1533</v>
      </c>
      <c r="E424" s="65">
        <v>0</v>
      </c>
      <c r="F424" s="65">
        <v>259</v>
      </c>
      <c r="G424" s="65">
        <v>-98</v>
      </c>
      <c r="H424" s="65">
        <v>0</v>
      </c>
      <c r="I424" s="65">
        <v>64</v>
      </c>
      <c r="J424" s="65">
        <v>0</v>
      </c>
      <c r="K424" s="65">
        <v>1</v>
      </c>
      <c r="L424" s="65">
        <v>-16</v>
      </c>
      <c r="M424" s="65">
        <v>-27</v>
      </c>
      <c r="N424" s="65">
        <v>41</v>
      </c>
      <c r="O424" s="65">
        <v>-7158</v>
      </c>
      <c r="Q424" s="65"/>
    </row>
    <row r="425" spans="1:17" ht="15.5" x14ac:dyDescent="0.35">
      <c r="A425" s="65" t="s">
        <v>306</v>
      </c>
      <c r="B425" s="65">
        <v>1104</v>
      </c>
      <c r="C425" s="65">
        <v>-213</v>
      </c>
      <c r="D425" s="65">
        <v>1099</v>
      </c>
      <c r="E425" s="65">
        <v>0</v>
      </c>
      <c r="F425" s="65">
        <v>262</v>
      </c>
      <c r="G425" s="65">
        <v>-1472</v>
      </c>
      <c r="H425" s="65">
        <v>0</v>
      </c>
      <c r="I425" s="65">
        <v>-127</v>
      </c>
      <c r="J425" s="65">
        <v>-61</v>
      </c>
      <c r="K425" s="65">
        <v>4</v>
      </c>
      <c r="L425" s="65">
        <v>3</v>
      </c>
      <c r="M425" s="65">
        <v>-131</v>
      </c>
      <c r="N425" s="65">
        <v>-132</v>
      </c>
      <c r="O425" s="65">
        <v>336</v>
      </c>
      <c r="Q425" s="65"/>
    </row>
    <row r="426" spans="1:17" ht="15.5" x14ac:dyDescent="0.35">
      <c r="A426" s="65" t="s">
        <v>307</v>
      </c>
      <c r="B426" s="65">
        <v>19349</v>
      </c>
      <c r="C426" s="65">
        <v>-1466</v>
      </c>
      <c r="D426" s="65">
        <v>419</v>
      </c>
      <c r="E426" s="65">
        <v>0</v>
      </c>
      <c r="F426" s="65">
        <v>253</v>
      </c>
      <c r="G426" s="65">
        <v>2134</v>
      </c>
      <c r="H426" s="65">
        <v>0</v>
      </c>
      <c r="I426" s="65">
        <v>34</v>
      </c>
      <c r="J426" s="65">
        <v>0</v>
      </c>
      <c r="K426" s="65">
        <v>-5</v>
      </c>
      <c r="L426" s="65">
        <v>-34</v>
      </c>
      <c r="M426" s="65">
        <v>-137</v>
      </c>
      <c r="N426" s="65">
        <v>96</v>
      </c>
      <c r="O426" s="65">
        <v>20643</v>
      </c>
      <c r="Q426" s="65"/>
    </row>
    <row r="427" spans="1:17" ht="15.5" x14ac:dyDescent="0.35">
      <c r="A427" s="65" t="s">
        <v>308</v>
      </c>
      <c r="B427" s="65">
        <v>-6728</v>
      </c>
      <c r="C427" s="65">
        <v>-439</v>
      </c>
      <c r="D427" s="65">
        <v>2726</v>
      </c>
      <c r="E427" s="65">
        <v>0</v>
      </c>
      <c r="F427" s="65">
        <v>265</v>
      </c>
      <c r="G427" s="65">
        <v>-104</v>
      </c>
      <c r="H427" s="65">
        <v>0</v>
      </c>
      <c r="I427" s="65">
        <v>-44</v>
      </c>
      <c r="J427" s="65">
        <v>0</v>
      </c>
      <c r="K427" s="65">
        <v>1</v>
      </c>
      <c r="L427" s="65">
        <v>-19</v>
      </c>
      <c r="M427" s="65">
        <v>78</v>
      </c>
      <c r="N427" s="65">
        <v>247</v>
      </c>
      <c r="O427" s="65">
        <v>-4017</v>
      </c>
      <c r="Q427" s="65"/>
    </row>
    <row r="428" spans="1:17" ht="15.5" x14ac:dyDescent="0.35">
      <c r="A428" s="65" t="s">
        <v>309</v>
      </c>
      <c r="B428" s="65">
        <v>12364</v>
      </c>
      <c r="C428" s="65">
        <v>-2420</v>
      </c>
      <c r="D428" s="65">
        <v>-3524</v>
      </c>
      <c r="E428" s="65">
        <v>0</v>
      </c>
      <c r="F428" s="65">
        <v>225</v>
      </c>
      <c r="G428" s="65">
        <v>480</v>
      </c>
      <c r="H428" s="65">
        <v>0</v>
      </c>
      <c r="I428" s="65">
        <v>-32</v>
      </c>
      <c r="J428" s="65">
        <v>1</v>
      </c>
      <c r="K428" s="65">
        <v>0</v>
      </c>
      <c r="L428" s="65">
        <v>-18</v>
      </c>
      <c r="M428" s="65">
        <v>24</v>
      </c>
      <c r="N428" s="65">
        <v>10</v>
      </c>
      <c r="O428" s="65">
        <v>7110</v>
      </c>
      <c r="Q428" s="65"/>
    </row>
    <row r="429" spans="1:17" ht="15.5" x14ac:dyDescent="0.35">
      <c r="A429" s="65" t="s">
        <v>310</v>
      </c>
      <c r="B429" s="65">
        <v>18789</v>
      </c>
      <c r="C429" s="65">
        <v>-155</v>
      </c>
      <c r="D429" s="65">
        <v>1181</v>
      </c>
      <c r="E429" s="65">
        <v>0</v>
      </c>
      <c r="F429" s="65">
        <v>262</v>
      </c>
      <c r="G429" s="65">
        <v>-212</v>
      </c>
      <c r="H429" s="65">
        <v>0</v>
      </c>
      <c r="I429" s="65">
        <v>156</v>
      </c>
      <c r="J429" s="65">
        <v>1</v>
      </c>
      <c r="K429" s="65">
        <v>0</v>
      </c>
      <c r="L429" s="65">
        <v>-19</v>
      </c>
      <c r="M429" s="65">
        <v>28</v>
      </c>
      <c r="N429" s="65">
        <v>-638</v>
      </c>
      <c r="O429" s="65">
        <v>19393</v>
      </c>
      <c r="Q429" s="65"/>
    </row>
    <row r="430" spans="1:17" ht="15.5" x14ac:dyDescent="0.35">
      <c r="A430" s="65" t="s">
        <v>311</v>
      </c>
      <c r="B430" s="65">
        <v>-27299</v>
      </c>
      <c r="C430" s="65">
        <v>-125</v>
      </c>
      <c r="D430" s="65">
        <v>850</v>
      </c>
      <c r="E430" s="65">
        <v>0</v>
      </c>
      <c r="F430" s="65">
        <v>259</v>
      </c>
      <c r="G430" s="65">
        <v>1286</v>
      </c>
      <c r="H430" s="65">
        <v>0</v>
      </c>
      <c r="I430" s="65">
        <v>301</v>
      </c>
      <c r="J430" s="65">
        <v>0</v>
      </c>
      <c r="K430" s="65">
        <v>-2</v>
      </c>
      <c r="L430" s="65">
        <v>-1</v>
      </c>
      <c r="M430" s="65">
        <v>-232</v>
      </c>
      <c r="N430" s="65">
        <v>29</v>
      </c>
      <c r="O430" s="65">
        <v>-24934</v>
      </c>
      <c r="Q430" s="65"/>
    </row>
    <row r="431" spans="1:17" ht="15.5" x14ac:dyDescent="0.35">
      <c r="A431" s="65" t="s">
        <v>312</v>
      </c>
      <c r="B431" s="65">
        <v>-1947</v>
      </c>
      <c r="C431" s="65">
        <v>-1958</v>
      </c>
      <c r="D431" s="65">
        <v>2988</v>
      </c>
      <c r="E431" s="65">
        <v>0</v>
      </c>
      <c r="F431" s="65">
        <v>257</v>
      </c>
      <c r="G431" s="65">
        <v>-1097</v>
      </c>
      <c r="H431" s="65">
        <v>0</v>
      </c>
      <c r="I431" s="65">
        <v>-211</v>
      </c>
      <c r="J431" s="65">
        <v>0</v>
      </c>
      <c r="K431" s="65">
        <v>1</v>
      </c>
      <c r="L431" s="65">
        <v>5</v>
      </c>
      <c r="M431" s="65">
        <v>-119</v>
      </c>
      <c r="N431" s="65">
        <v>44</v>
      </c>
      <c r="O431" s="65">
        <v>-2037</v>
      </c>
      <c r="Q431" s="65"/>
    </row>
    <row r="432" spans="1:17" ht="15.5" x14ac:dyDescent="0.35">
      <c r="A432" s="65" t="s">
        <v>313</v>
      </c>
      <c r="B432" s="65">
        <v>19873</v>
      </c>
      <c r="C432" s="65">
        <v>-381</v>
      </c>
      <c r="D432" s="65">
        <v>-2495</v>
      </c>
      <c r="E432" s="65">
        <v>0</v>
      </c>
      <c r="F432" s="65">
        <v>259</v>
      </c>
      <c r="G432" s="65">
        <v>640</v>
      </c>
      <c r="H432" s="65">
        <v>0</v>
      </c>
      <c r="I432" s="65">
        <v>194</v>
      </c>
      <c r="J432" s="65">
        <v>0</v>
      </c>
      <c r="K432" s="65">
        <v>0</v>
      </c>
      <c r="L432" s="65">
        <v>1</v>
      </c>
      <c r="M432" s="65">
        <v>54</v>
      </c>
      <c r="N432" s="65">
        <v>25</v>
      </c>
      <c r="O432" s="65">
        <v>18170</v>
      </c>
      <c r="Q432" s="65"/>
    </row>
    <row r="433" spans="1:17" ht="15.5" x14ac:dyDescent="0.35">
      <c r="A433" s="65" t="s">
        <v>314</v>
      </c>
      <c r="B433" s="65">
        <v>-6062</v>
      </c>
      <c r="C433" s="65">
        <v>-457</v>
      </c>
      <c r="D433" s="65">
        <v>3011</v>
      </c>
      <c r="E433" s="65">
        <v>0</v>
      </c>
      <c r="F433" s="65">
        <v>193</v>
      </c>
      <c r="G433" s="65">
        <v>-127</v>
      </c>
      <c r="H433" s="65">
        <v>0</v>
      </c>
      <c r="I433" s="65">
        <v>225</v>
      </c>
      <c r="J433" s="65">
        <v>0</v>
      </c>
      <c r="K433" s="65">
        <v>0</v>
      </c>
      <c r="L433" s="65">
        <v>10</v>
      </c>
      <c r="M433" s="65">
        <v>19</v>
      </c>
      <c r="N433" s="65">
        <v>60</v>
      </c>
      <c r="O433" s="65">
        <v>-3128</v>
      </c>
      <c r="Q433" s="65"/>
    </row>
    <row r="434" spans="1:17" ht="15.5" x14ac:dyDescent="0.35">
      <c r="A434" s="65" t="s">
        <v>315</v>
      </c>
      <c r="B434" s="65">
        <v>6909</v>
      </c>
      <c r="C434" s="65">
        <v>-222</v>
      </c>
      <c r="D434" s="65">
        <v>336</v>
      </c>
      <c r="E434" s="65">
        <v>0</v>
      </c>
      <c r="F434" s="65">
        <v>-4</v>
      </c>
      <c r="G434" s="65">
        <v>-1385</v>
      </c>
      <c r="H434" s="65">
        <v>0</v>
      </c>
      <c r="I434" s="65">
        <v>-142</v>
      </c>
      <c r="J434" s="65">
        <v>-1</v>
      </c>
      <c r="K434" s="65">
        <v>1</v>
      </c>
      <c r="L434" s="65">
        <v>-4</v>
      </c>
      <c r="M434" s="65">
        <v>354</v>
      </c>
      <c r="N434" s="65">
        <v>76</v>
      </c>
      <c r="O434" s="65">
        <v>5918</v>
      </c>
      <c r="Q434" s="65"/>
    </row>
    <row r="435" spans="1:17" ht="15.5" x14ac:dyDescent="0.35">
      <c r="A435" s="65" t="s">
        <v>316</v>
      </c>
      <c r="B435" s="65">
        <v>13599</v>
      </c>
      <c r="C435" s="65">
        <v>-228</v>
      </c>
      <c r="D435" s="65">
        <v>1806</v>
      </c>
      <c r="E435" s="65">
        <v>0</v>
      </c>
      <c r="F435" s="65">
        <v>32</v>
      </c>
      <c r="G435" s="65">
        <v>326</v>
      </c>
      <c r="H435" s="65">
        <v>0</v>
      </c>
      <c r="I435" s="65">
        <v>-106</v>
      </c>
      <c r="J435" s="65">
        <v>1</v>
      </c>
      <c r="K435" s="65">
        <v>-1</v>
      </c>
      <c r="L435" s="65">
        <v>-4</v>
      </c>
      <c r="M435" s="65">
        <v>-568</v>
      </c>
      <c r="N435" s="65">
        <v>68</v>
      </c>
      <c r="O435" s="65">
        <v>14925</v>
      </c>
      <c r="Q435" s="65"/>
    </row>
    <row r="436" spans="1:17" ht="15.5" x14ac:dyDescent="0.35">
      <c r="A436" s="65" t="s">
        <v>317</v>
      </c>
      <c r="B436" s="65">
        <v>-13796</v>
      </c>
      <c r="C436" s="65">
        <v>-1729</v>
      </c>
      <c r="D436" s="65">
        <v>1377</v>
      </c>
      <c r="E436" s="65">
        <v>0</v>
      </c>
      <c r="F436" s="65">
        <v>32</v>
      </c>
      <c r="G436" s="65">
        <v>142</v>
      </c>
      <c r="H436" s="65">
        <v>0</v>
      </c>
      <c r="I436" s="65">
        <v>-113</v>
      </c>
      <c r="J436" s="65">
        <v>0</v>
      </c>
      <c r="K436" s="65">
        <v>0</v>
      </c>
      <c r="L436" s="65">
        <v>0</v>
      </c>
      <c r="M436" s="65">
        <v>-145</v>
      </c>
      <c r="N436" s="65">
        <v>49</v>
      </c>
      <c r="O436" s="65">
        <v>-14183</v>
      </c>
      <c r="Q436" s="65"/>
    </row>
    <row r="437" spans="1:17" ht="15.5" x14ac:dyDescent="0.35">
      <c r="A437" s="65" t="s">
        <v>318</v>
      </c>
      <c r="B437" s="65">
        <v>4605</v>
      </c>
      <c r="C437" s="65">
        <v>-272</v>
      </c>
      <c r="D437" s="65">
        <v>1510</v>
      </c>
      <c r="E437" s="65">
        <v>0</v>
      </c>
      <c r="F437" s="65">
        <v>36</v>
      </c>
      <c r="G437" s="65">
        <v>-565</v>
      </c>
      <c r="H437" s="65">
        <v>0</v>
      </c>
      <c r="I437" s="65">
        <v>-2</v>
      </c>
      <c r="J437" s="65">
        <v>-1</v>
      </c>
      <c r="K437" s="65">
        <v>0</v>
      </c>
      <c r="L437" s="65">
        <v>0</v>
      </c>
      <c r="M437" s="65">
        <v>-44</v>
      </c>
      <c r="N437" s="65">
        <v>121</v>
      </c>
      <c r="O437" s="65">
        <v>5388</v>
      </c>
      <c r="Q437" s="65"/>
    </row>
    <row r="438" spans="1:17" ht="15.5" x14ac:dyDescent="0.35">
      <c r="A438" s="65" t="s">
        <v>319</v>
      </c>
      <c r="B438" s="65">
        <v>15236</v>
      </c>
      <c r="C438" s="65">
        <v>-468</v>
      </c>
      <c r="D438" s="65">
        <v>-189</v>
      </c>
      <c r="E438" s="65">
        <v>0</v>
      </c>
      <c r="F438" s="65">
        <v>26</v>
      </c>
      <c r="G438" s="65">
        <v>360</v>
      </c>
      <c r="H438" s="65">
        <v>0</v>
      </c>
      <c r="I438" s="65">
        <v>94</v>
      </c>
      <c r="J438" s="65">
        <v>0</v>
      </c>
      <c r="K438" s="65">
        <v>-1</v>
      </c>
      <c r="L438" s="65">
        <v>-2</v>
      </c>
      <c r="M438" s="65">
        <v>-158</v>
      </c>
      <c r="N438" s="65">
        <v>57</v>
      </c>
      <c r="O438" s="65">
        <v>14955</v>
      </c>
      <c r="Q438" s="65"/>
    </row>
    <row r="439" spans="1:17" ht="15.5" x14ac:dyDescent="0.35">
      <c r="A439" s="65" t="s">
        <v>320</v>
      </c>
      <c r="B439" s="65">
        <v>-3197</v>
      </c>
      <c r="C439" s="65">
        <v>349</v>
      </c>
      <c r="D439" s="65">
        <v>3653</v>
      </c>
      <c r="E439" s="65">
        <v>0</v>
      </c>
      <c r="F439" s="65">
        <v>36</v>
      </c>
      <c r="G439" s="65">
        <v>-1473</v>
      </c>
      <c r="H439" s="65">
        <v>0</v>
      </c>
      <c r="I439" s="65">
        <v>-244</v>
      </c>
      <c r="J439" s="65">
        <v>0</v>
      </c>
      <c r="K439" s="65">
        <v>0</v>
      </c>
      <c r="L439" s="65">
        <v>1</v>
      </c>
      <c r="M439" s="65">
        <v>-163</v>
      </c>
      <c r="N439" s="65">
        <v>170</v>
      </c>
      <c r="O439" s="65">
        <v>-868</v>
      </c>
      <c r="Q439" s="65"/>
    </row>
    <row r="440" spans="1:17" ht="15.5" x14ac:dyDescent="0.35">
      <c r="A440" s="65" t="s">
        <v>321</v>
      </c>
      <c r="B440" s="65">
        <v>6727</v>
      </c>
      <c r="C440" s="65">
        <v>-438</v>
      </c>
      <c r="D440" s="65">
        <v>-86</v>
      </c>
      <c r="E440" s="65">
        <v>0</v>
      </c>
      <c r="F440" s="65">
        <v>-5</v>
      </c>
      <c r="G440" s="65">
        <v>-134</v>
      </c>
      <c r="H440" s="65">
        <v>0</v>
      </c>
      <c r="I440" s="65">
        <v>48</v>
      </c>
      <c r="J440" s="65">
        <v>0</v>
      </c>
      <c r="K440" s="65">
        <v>0</v>
      </c>
      <c r="L440" s="65">
        <v>0</v>
      </c>
      <c r="M440" s="65">
        <v>-192</v>
      </c>
      <c r="N440" s="65">
        <v>62</v>
      </c>
      <c r="O440" s="65">
        <v>5982</v>
      </c>
      <c r="Q440" s="65"/>
    </row>
    <row r="441" spans="1:17" ht="15.5" x14ac:dyDescent="0.35">
      <c r="A441" s="65" t="s">
        <v>322</v>
      </c>
      <c r="B441" s="65">
        <v>18231</v>
      </c>
      <c r="C441" s="65">
        <v>-294</v>
      </c>
      <c r="D441" s="65">
        <v>813</v>
      </c>
      <c r="E441" s="65">
        <v>0</v>
      </c>
      <c r="F441" s="65">
        <v>35</v>
      </c>
      <c r="G441" s="65">
        <v>-1285</v>
      </c>
      <c r="H441" s="65">
        <v>0</v>
      </c>
      <c r="I441" s="65">
        <v>57</v>
      </c>
      <c r="J441" s="65">
        <v>-1</v>
      </c>
      <c r="K441" s="65">
        <v>0</v>
      </c>
      <c r="L441" s="65">
        <v>0</v>
      </c>
      <c r="M441" s="65">
        <v>-3</v>
      </c>
      <c r="N441" s="65">
        <v>64</v>
      </c>
      <c r="O441" s="65">
        <v>17617</v>
      </c>
      <c r="Q441" s="65"/>
    </row>
    <row r="442" spans="1:17" ht="15.5" x14ac:dyDescent="0.35">
      <c r="A442" s="65" t="s">
        <v>323</v>
      </c>
      <c r="B442" s="65">
        <v>-25778</v>
      </c>
      <c r="C442" s="65">
        <v>-77</v>
      </c>
      <c r="D442" s="65">
        <v>342</v>
      </c>
      <c r="E442" s="65">
        <v>0</v>
      </c>
      <c r="F442" s="65">
        <v>32</v>
      </c>
      <c r="G442" s="65">
        <v>723</v>
      </c>
      <c r="H442" s="65">
        <v>0</v>
      </c>
      <c r="I442" s="65">
        <v>92</v>
      </c>
      <c r="J442" s="65">
        <v>0</v>
      </c>
      <c r="K442" s="65">
        <v>-1</v>
      </c>
      <c r="L442" s="65">
        <v>22</v>
      </c>
      <c r="M442" s="65">
        <v>-316</v>
      </c>
      <c r="N442" s="65">
        <v>72</v>
      </c>
      <c r="O442" s="65">
        <v>-24889</v>
      </c>
      <c r="Q442" s="65"/>
    </row>
    <row r="443" spans="1:17" ht="15.5" x14ac:dyDescent="0.35">
      <c r="A443" s="65" t="s">
        <v>324</v>
      </c>
      <c r="B443" s="65">
        <v>-1666</v>
      </c>
      <c r="C443" s="65">
        <v>-1713</v>
      </c>
      <c r="D443" s="65">
        <v>1467</v>
      </c>
      <c r="E443" s="65">
        <v>0</v>
      </c>
      <c r="F443" s="65">
        <v>31</v>
      </c>
      <c r="G443" s="65">
        <v>991</v>
      </c>
      <c r="H443" s="65">
        <v>0</v>
      </c>
      <c r="I443" s="65">
        <v>24</v>
      </c>
      <c r="J443" s="65">
        <v>0</v>
      </c>
      <c r="K443" s="65">
        <v>0</v>
      </c>
      <c r="L443" s="65">
        <v>26</v>
      </c>
      <c r="M443" s="65">
        <v>18</v>
      </c>
      <c r="N443" s="65">
        <v>67</v>
      </c>
      <c r="O443" s="65">
        <v>-755</v>
      </c>
      <c r="Q443" s="65"/>
    </row>
    <row r="444" spans="1:17" ht="15.5" x14ac:dyDescent="0.35">
      <c r="A444" s="65" t="s">
        <v>325</v>
      </c>
      <c r="B444" s="65">
        <v>22067</v>
      </c>
      <c r="C444" s="65">
        <v>-290</v>
      </c>
      <c r="D444" s="65">
        <v>-3345</v>
      </c>
      <c r="E444" s="65">
        <v>0</v>
      </c>
      <c r="F444" s="65">
        <v>32</v>
      </c>
      <c r="G444" s="65">
        <v>-463</v>
      </c>
      <c r="H444" s="65">
        <v>0</v>
      </c>
      <c r="I444" s="65">
        <v>358</v>
      </c>
      <c r="J444" s="65">
        <v>1</v>
      </c>
      <c r="K444" s="65">
        <v>1</v>
      </c>
      <c r="L444" s="65">
        <v>21</v>
      </c>
      <c r="M444" s="65">
        <v>103</v>
      </c>
      <c r="N444" s="65">
        <v>-48</v>
      </c>
      <c r="O444" s="65">
        <v>18437</v>
      </c>
      <c r="Q444" s="65"/>
    </row>
    <row r="445" spans="1:17" ht="15.5" x14ac:dyDescent="0.35">
      <c r="A445" s="65" t="s">
        <v>326</v>
      </c>
      <c r="B445" s="65">
        <v>-9809</v>
      </c>
      <c r="C445" s="65">
        <v>-375</v>
      </c>
      <c r="D445" s="65">
        <v>3142</v>
      </c>
      <c r="E445" s="65">
        <v>0</v>
      </c>
      <c r="F445" s="65">
        <v>-532</v>
      </c>
      <c r="G445" s="65">
        <v>79</v>
      </c>
      <c r="H445" s="65">
        <v>0</v>
      </c>
      <c r="I445" s="65">
        <v>713</v>
      </c>
      <c r="J445" s="65">
        <v>1</v>
      </c>
      <c r="K445" s="65">
        <v>-1</v>
      </c>
      <c r="L445" s="65">
        <v>68</v>
      </c>
      <c r="M445" s="65">
        <v>-24</v>
      </c>
      <c r="N445" s="65">
        <v>23</v>
      </c>
      <c r="O445" s="65">
        <v>-6715</v>
      </c>
      <c r="Q445" s="65"/>
    </row>
    <row r="446" spans="1:17" ht="15.5" x14ac:dyDescent="0.35">
      <c r="A446" s="65" t="s">
        <v>327</v>
      </c>
      <c r="B446" s="65">
        <v>16641</v>
      </c>
      <c r="C446" s="65">
        <v>-423</v>
      </c>
      <c r="D446" s="65">
        <v>109</v>
      </c>
      <c r="E446" s="65">
        <v>0</v>
      </c>
      <c r="F446" s="65">
        <v>73</v>
      </c>
      <c r="G446" s="65">
        <v>-2516</v>
      </c>
      <c r="H446" s="65">
        <v>0</v>
      </c>
      <c r="I446" s="65">
        <v>-787</v>
      </c>
      <c r="J446" s="65">
        <v>0</v>
      </c>
      <c r="K446" s="65">
        <v>0</v>
      </c>
      <c r="L446" s="65">
        <v>22</v>
      </c>
      <c r="M446" s="65">
        <v>2103</v>
      </c>
      <c r="N446" s="65">
        <v>34</v>
      </c>
      <c r="O446" s="65">
        <v>15256</v>
      </c>
      <c r="Q446" s="65"/>
    </row>
    <row r="447" spans="1:17" ht="15.5" x14ac:dyDescent="0.35">
      <c r="A447" s="65" t="s">
        <v>328</v>
      </c>
      <c r="B447" s="65">
        <v>13515</v>
      </c>
      <c r="C447" s="65">
        <v>-812</v>
      </c>
      <c r="D447" s="65">
        <v>4152</v>
      </c>
      <c r="E447" s="65">
        <v>0</v>
      </c>
      <c r="F447" s="65">
        <v>113</v>
      </c>
      <c r="G447" s="65">
        <v>-667</v>
      </c>
      <c r="H447" s="65">
        <v>0</v>
      </c>
      <c r="I447" s="65">
        <v>-68</v>
      </c>
      <c r="J447" s="65">
        <v>-1</v>
      </c>
      <c r="K447" s="65">
        <v>1</v>
      </c>
      <c r="L447" s="65">
        <v>-15</v>
      </c>
      <c r="M447" s="65">
        <v>-93</v>
      </c>
      <c r="N447" s="65">
        <v>29</v>
      </c>
      <c r="O447" s="65">
        <v>16154</v>
      </c>
      <c r="Q447" s="65"/>
    </row>
    <row r="448" spans="1:17" ht="15.5" x14ac:dyDescent="0.35">
      <c r="A448" s="65" t="s">
        <v>329</v>
      </c>
      <c r="B448" s="65">
        <v>-8087</v>
      </c>
      <c r="C448" s="65">
        <v>-1891</v>
      </c>
      <c r="D448" s="65">
        <v>1340</v>
      </c>
      <c r="E448" s="65">
        <v>0</v>
      </c>
      <c r="F448" s="65">
        <v>110</v>
      </c>
      <c r="G448" s="65">
        <v>-1877</v>
      </c>
      <c r="H448" s="65">
        <v>0</v>
      </c>
      <c r="I448" s="65">
        <v>-80</v>
      </c>
      <c r="J448" s="65">
        <v>0</v>
      </c>
      <c r="K448" s="65">
        <v>2</v>
      </c>
      <c r="L448" s="65">
        <v>225</v>
      </c>
      <c r="M448" s="65">
        <v>-2077</v>
      </c>
      <c r="N448" s="65">
        <v>-135</v>
      </c>
      <c r="O448" s="65">
        <v>-12470</v>
      </c>
      <c r="Q448" s="65"/>
    </row>
    <row r="449" spans="1:17" ht="15.5" x14ac:dyDescent="0.35">
      <c r="A449" s="65" t="s">
        <v>330</v>
      </c>
      <c r="B449" s="65">
        <v>5653</v>
      </c>
      <c r="C449" s="65">
        <v>-1193</v>
      </c>
      <c r="D449" s="65">
        <v>742</v>
      </c>
      <c r="E449" s="65">
        <v>0</v>
      </c>
      <c r="F449" s="65">
        <v>113</v>
      </c>
      <c r="G449" s="65">
        <v>-1441</v>
      </c>
      <c r="H449" s="65">
        <v>0</v>
      </c>
      <c r="I449" s="65">
        <v>72</v>
      </c>
      <c r="J449" s="65">
        <v>0</v>
      </c>
      <c r="K449" s="65">
        <v>-3</v>
      </c>
      <c r="L449" s="65">
        <v>25</v>
      </c>
      <c r="M449" s="65">
        <v>63</v>
      </c>
      <c r="N449" s="65">
        <v>22</v>
      </c>
      <c r="O449" s="65">
        <v>4053</v>
      </c>
      <c r="Q449" s="65"/>
    </row>
    <row r="450" spans="1:17" ht="15.5" x14ac:dyDescent="0.35">
      <c r="A450" s="65" t="s">
        <v>331</v>
      </c>
      <c r="B450" s="65">
        <v>14773</v>
      </c>
      <c r="C450" s="65">
        <v>-1336</v>
      </c>
      <c r="D450" s="65">
        <v>-686</v>
      </c>
      <c r="E450" s="65">
        <v>0</v>
      </c>
      <c r="F450" s="65">
        <v>105</v>
      </c>
      <c r="G450" s="65">
        <v>1696</v>
      </c>
      <c r="H450" s="65">
        <v>0</v>
      </c>
      <c r="I450" s="65">
        <v>58</v>
      </c>
      <c r="J450" s="65">
        <v>0</v>
      </c>
      <c r="K450" s="65">
        <v>-7</v>
      </c>
      <c r="L450" s="65">
        <v>24</v>
      </c>
      <c r="M450" s="65">
        <v>32</v>
      </c>
      <c r="N450" s="65">
        <v>26</v>
      </c>
      <c r="O450" s="65">
        <v>14685</v>
      </c>
      <c r="Q450" s="65"/>
    </row>
    <row r="451" spans="1:17" ht="15.5" x14ac:dyDescent="0.35">
      <c r="A451" s="65" t="s">
        <v>332</v>
      </c>
      <c r="B451" s="65">
        <v>143</v>
      </c>
      <c r="C451" s="65">
        <v>-1286</v>
      </c>
      <c r="D451" s="65">
        <v>3269</v>
      </c>
      <c r="E451" s="65">
        <v>0</v>
      </c>
      <c r="F451" s="65">
        <v>116</v>
      </c>
      <c r="G451" s="65">
        <v>2470</v>
      </c>
      <c r="H451" s="65">
        <v>0</v>
      </c>
      <c r="I451" s="65">
        <v>-220</v>
      </c>
      <c r="J451" s="65">
        <v>-1</v>
      </c>
      <c r="K451" s="65">
        <v>-4</v>
      </c>
      <c r="L451" s="65">
        <v>24</v>
      </c>
      <c r="M451" s="65">
        <v>151</v>
      </c>
      <c r="N451" s="65">
        <v>98</v>
      </c>
      <c r="O451" s="65">
        <v>4760</v>
      </c>
      <c r="Q451" s="65"/>
    </row>
    <row r="452" spans="1:17" ht="15.5" x14ac:dyDescent="0.35">
      <c r="A452" s="65" t="s">
        <v>333</v>
      </c>
      <c r="B452" s="65">
        <v>9494</v>
      </c>
      <c r="C452" s="65">
        <v>-1613</v>
      </c>
      <c r="D452" s="65">
        <v>-2126</v>
      </c>
      <c r="E452" s="65">
        <v>0</v>
      </c>
      <c r="F452" s="65">
        <v>73</v>
      </c>
      <c r="G452" s="65">
        <v>635</v>
      </c>
      <c r="H452" s="65">
        <v>0</v>
      </c>
      <c r="I452" s="65">
        <v>135</v>
      </c>
      <c r="J452" s="65">
        <v>0</v>
      </c>
      <c r="K452" s="65">
        <v>-2</v>
      </c>
      <c r="L452" s="65">
        <v>23</v>
      </c>
      <c r="M452" s="65">
        <v>-256</v>
      </c>
      <c r="N452" s="65">
        <v>-59</v>
      </c>
      <c r="O452" s="65">
        <v>6304</v>
      </c>
      <c r="Q452" s="65"/>
    </row>
    <row r="453" spans="1:17" ht="15.5" x14ac:dyDescent="0.35">
      <c r="A453" s="65" t="s">
        <v>334</v>
      </c>
      <c r="B453" s="65">
        <v>15822</v>
      </c>
      <c r="C453" s="65">
        <v>-920</v>
      </c>
      <c r="D453" s="65">
        <v>-128</v>
      </c>
      <c r="E453" s="65">
        <v>0</v>
      </c>
      <c r="F453" s="65">
        <v>120</v>
      </c>
      <c r="G453" s="65">
        <v>295</v>
      </c>
      <c r="H453" s="65">
        <v>0</v>
      </c>
      <c r="I453" s="65">
        <v>-70</v>
      </c>
      <c r="J453" s="65">
        <v>2</v>
      </c>
      <c r="K453" s="65">
        <v>0</v>
      </c>
      <c r="L453" s="65">
        <v>22</v>
      </c>
      <c r="M453" s="65">
        <v>-437</v>
      </c>
      <c r="N453" s="65">
        <v>16</v>
      </c>
      <c r="O453" s="65">
        <v>14722</v>
      </c>
      <c r="Q453" s="65"/>
    </row>
    <row r="454" spans="1:17" ht="15.5" x14ac:dyDescent="0.35">
      <c r="A454" s="65" t="s">
        <v>335</v>
      </c>
      <c r="B454" s="65">
        <v>-20467</v>
      </c>
      <c r="C454" s="65">
        <v>-663</v>
      </c>
      <c r="D454" s="65">
        <v>1002</v>
      </c>
      <c r="E454" s="65">
        <v>0</v>
      </c>
      <c r="F454" s="65">
        <v>114</v>
      </c>
      <c r="G454" s="65">
        <v>-601</v>
      </c>
      <c r="H454" s="65">
        <v>0</v>
      </c>
      <c r="I454" s="65">
        <v>197</v>
      </c>
      <c r="J454" s="65">
        <v>-1</v>
      </c>
      <c r="K454" s="65">
        <v>-2</v>
      </c>
      <c r="L454" s="65">
        <v>-71</v>
      </c>
      <c r="M454" s="65">
        <v>365</v>
      </c>
      <c r="N454" s="65">
        <v>32</v>
      </c>
      <c r="O454" s="65">
        <v>-20095</v>
      </c>
      <c r="Q454" s="65"/>
    </row>
    <row r="455" spans="1:17" ht="15.5" x14ac:dyDescent="0.35">
      <c r="A455" s="65" t="s">
        <v>336</v>
      </c>
      <c r="B455" s="65">
        <v>-2512</v>
      </c>
      <c r="C455" s="65">
        <v>-1604</v>
      </c>
      <c r="D455" s="65">
        <v>1273</v>
      </c>
      <c r="E455" s="65">
        <v>0</v>
      </c>
      <c r="F455" s="65">
        <v>112</v>
      </c>
      <c r="G455" s="65">
        <v>-2354</v>
      </c>
      <c r="H455" s="65">
        <v>0</v>
      </c>
      <c r="I455" s="65">
        <v>47</v>
      </c>
      <c r="J455" s="65">
        <v>1</v>
      </c>
      <c r="K455" s="65">
        <v>9</v>
      </c>
      <c r="L455" s="65">
        <v>-75</v>
      </c>
      <c r="M455" s="65">
        <v>-93</v>
      </c>
      <c r="N455" s="65">
        <v>50</v>
      </c>
      <c r="O455" s="65">
        <v>-5146</v>
      </c>
      <c r="Q455" s="65"/>
    </row>
    <row r="456" spans="1:17" ht="15.5" x14ac:dyDescent="0.35">
      <c r="A456" s="65" t="s">
        <v>337</v>
      </c>
      <c r="B456" s="65">
        <v>20662</v>
      </c>
      <c r="C456" s="65">
        <v>-2052</v>
      </c>
      <c r="D456" s="65">
        <v>-1743</v>
      </c>
      <c r="E456" s="65">
        <v>0</v>
      </c>
      <c r="F456" s="65">
        <v>111</v>
      </c>
      <c r="G456" s="65">
        <v>-2605</v>
      </c>
      <c r="H456" s="65">
        <v>0</v>
      </c>
      <c r="I456" s="65">
        <v>319</v>
      </c>
      <c r="J456" s="65">
        <v>0</v>
      </c>
      <c r="K456" s="65">
        <v>14</v>
      </c>
      <c r="L456" s="65">
        <v>-529</v>
      </c>
      <c r="M456" s="65">
        <v>-39</v>
      </c>
      <c r="N456" s="65">
        <v>26</v>
      </c>
      <c r="O456" s="65">
        <v>14164</v>
      </c>
      <c r="Q456" s="65"/>
    </row>
    <row r="457" spans="1:17" ht="15.5" x14ac:dyDescent="0.35">
      <c r="A457" s="65" t="s">
        <v>338</v>
      </c>
      <c r="B457" s="65">
        <v>63830</v>
      </c>
      <c r="C457" s="65">
        <v>-6707</v>
      </c>
      <c r="D457" s="65">
        <v>-7842</v>
      </c>
      <c r="E457" s="65">
        <v>0</v>
      </c>
      <c r="F457" s="65">
        <v>-1385</v>
      </c>
      <c r="G457" s="65">
        <v>237</v>
      </c>
      <c r="H457" s="65">
        <v>0</v>
      </c>
      <c r="I457" s="65">
        <v>203</v>
      </c>
      <c r="J457" s="65">
        <v>0</v>
      </c>
      <c r="K457" s="65">
        <v>-4</v>
      </c>
      <c r="L457" s="65">
        <v>-59</v>
      </c>
      <c r="M457" s="65">
        <v>52</v>
      </c>
      <c r="N457" s="65">
        <v>29</v>
      </c>
      <c r="O457" s="65">
        <v>48354</v>
      </c>
      <c r="Q457" s="65"/>
    </row>
    <row r="458" spans="1:17" ht="15.5" x14ac:dyDescent="0.35">
      <c r="A458" s="65" t="s">
        <v>339</v>
      </c>
      <c r="B458" s="65">
        <v>63024</v>
      </c>
      <c r="C458" s="65">
        <v>-5751</v>
      </c>
      <c r="D458" s="65">
        <v>701</v>
      </c>
      <c r="E458" s="65">
        <v>0</v>
      </c>
      <c r="F458" s="65">
        <v>-81</v>
      </c>
      <c r="G458" s="65">
        <v>-2002</v>
      </c>
      <c r="H458" s="65">
        <v>0</v>
      </c>
      <c r="I458" s="65">
        <v>350</v>
      </c>
      <c r="J458" s="65">
        <v>0</v>
      </c>
      <c r="K458" s="65">
        <v>10</v>
      </c>
      <c r="L458" s="65">
        <v>-69</v>
      </c>
      <c r="M458" s="65">
        <v>-65</v>
      </c>
      <c r="N458" s="65">
        <v>14</v>
      </c>
      <c r="O458" s="65">
        <v>56131</v>
      </c>
      <c r="Q458" s="65"/>
    </row>
    <row r="459" spans="1:17" ht="15.5" x14ac:dyDescent="0.35">
      <c r="A459" s="65" t="s">
        <v>340</v>
      </c>
      <c r="B459" s="65">
        <v>47155</v>
      </c>
      <c r="C459" s="65">
        <v>-4247</v>
      </c>
      <c r="D459" s="65">
        <v>-85</v>
      </c>
      <c r="E459" s="65">
        <v>0</v>
      </c>
      <c r="F459" s="65">
        <v>-44</v>
      </c>
      <c r="G459" s="65">
        <v>-752</v>
      </c>
      <c r="H459" s="65">
        <v>0</v>
      </c>
      <c r="I459" s="65">
        <v>-83</v>
      </c>
      <c r="J459" s="65">
        <v>1</v>
      </c>
      <c r="K459" s="65">
        <v>-441</v>
      </c>
      <c r="L459" s="65">
        <v>-69</v>
      </c>
      <c r="M459" s="65">
        <v>10</v>
      </c>
      <c r="N459" s="65">
        <v>-8</v>
      </c>
      <c r="O459" s="65">
        <v>41437</v>
      </c>
      <c r="Q459" s="65"/>
    </row>
    <row r="460" spans="1:17" ht="15.5" x14ac:dyDescent="0.35">
      <c r="A460" s="65" t="s">
        <v>341</v>
      </c>
      <c r="B460" s="65">
        <v>25471</v>
      </c>
      <c r="C460" s="65">
        <v>-5534</v>
      </c>
      <c r="D460" s="65">
        <v>-455</v>
      </c>
      <c r="E460" s="65">
        <v>0</v>
      </c>
      <c r="F460" s="65">
        <v>-39</v>
      </c>
      <c r="G460" s="65">
        <v>1600</v>
      </c>
      <c r="H460" s="65">
        <v>0</v>
      </c>
      <c r="I460" s="65">
        <v>262</v>
      </c>
      <c r="J460" s="65">
        <v>0</v>
      </c>
      <c r="K460" s="65">
        <v>0</v>
      </c>
      <c r="L460" s="65">
        <v>-70</v>
      </c>
      <c r="M460" s="65">
        <v>-165</v>
      </c>
      <c r="N460" s="65">
        <v>-37</v>
      </c>
      <c r="O460" s="65">
        <v>21033</v>
      </c>
      <c r="Q460" s="65"/>
    </row>
    <row r="461" spans="1:17" ht="15.5" x14ac:dyDescent="0.35">
      <c r="A461" s="65" t="s">
        <v>342</v>
      </c>
      <c r="B461" s="65">
        <v>21721</v>
      </c>
      <c r="C461" s="65">
        <v>-2468</v>
      </c>
      <c r="D461" s="65">
        <v>806</v>
      </c>
      <c r="E461" s="65">
        <v>0</v>
      </c>
      <c r="F461" s="65">
        <v>-39</v>
      </c>
      <c r="G461" s="65">
        <v>1118</v>
      </c>
      <c r="H461" s="65">
        <v>0</v>
      </c>
      <c r="I461" s="65">
        <v>392</v>
      </c>
      <c r="J461" s="65">
        <v>0</v>
      </c>
      <c r="K461" s="65">
        <v>0</v>
      </c>
      <c r="L461" s="65">
        <v>-71</v>
      </c>
      <c r="M461" s="65">
        <v>68</v>
      </c>
      <c r="N461" s="65">
        <v>1975</v>
      </c>
      <c r="O461" s="65">
        <v>23502</v>
      </c>
      <c r="Q461" s="65"/>
    </row>
    <row r="462" spans="1:17" ht="15.5" x14ac:dyDescent="0.35">
      <c r="A462" s="65" t="s">
        <v>343</v>
      </c>
      <c r="B462" s="65">
        <v>25171</v>
      </c>
      <c r="C462" s="65">
        <v>-1467</v>
      </c>
      <c r="D462" s="65">
        <v>1860</v>
      </c>
      <c r="E462" s="65">
        <v>0</v>
      </c>
      <c r="F462" s="65">
        <v>-45</v>
      </c>
      <c r="G462" s="65">
        <v>-1449</v>
      </c>
      <c r="H462" s="65">
        <v>0</v>
      </c>
      <c r="I462" s="65">
        <v>-963</v>
      </c>
      <c r="J462" s="65">
        <v>0</v>
      </c>
      <c r="K462" s="65">
        <v>0</v>
      </c>
      <c r="L462" s="65">
        <v>-56</v>
      </c>
      <c r="M462" s="65">
        <v>13</v>
      </c>
      <c r="N462" s="65">
        <v>-22</v>
      </c>
      <c r="O462" s="65">
        <v>23042</v>
      </c>
      <c r="Q462" s="65"/>
    </row>
    <row r="463" spans="1:17" ht="15.5" x14ac:dyDescent="0.35">
      <c r="A463" s="65" t="s">
        <v>344</v>
      </c>
      <c r="B463" s="65">
        <v>14414</v>
      </c>
      <c r="C463" s="65">
        <v>-3021</v>
      </c>
      <c r="D463" s="65">
        <v>-1035</v>
      </c>
      <c r="E463" s="65">
        <v>0</v>
      </c>
      <c r="F463" s="65">
        <v>-37</v>
      </c>
      <c r="G463" s="65">
        <v>143</v>
      </c>
      <c r="H463" s="65">
        <v>0</v>
      </c>
      <c r="I463" s="65">
        <v>-6</v>
      </c>
      <c r="J463" s="65">
        <v>0</v>
      </c>
      <c r="K463" s="65">
        <v>0</v>
      </c>
      <c r="L463" s="65">
        <v>-82</v>
      </c>
      <c r="M463" s="65">
        <v>74</v>
      </c>
      <c r="N463" s="65">
        <v>-29</v>
      </c>
      <c r="O463" s="65">
        <v>10421</v>
      </c>
      <c r="Q463" s="65"/>
    </row>
    <row r="464" spans="1:17" ht="15.5" x14ac:dyDescent="0.35">
      <c r="A464" s="65" t="s">
        <v>345</v>
      </c>
      <c r="B464" s="65">
        <v>23918</v>
      </c>
      <c r="C464" s="65">
        <v>-1393</v>
      </c>
      <c r="D464" s="65">
        <v>1461</v>
      </c>
      <c r="E464" s="65">
        <v>0</v>
      </c>
      <c r="F464" s="65">
        <v>-78</v>
      </c>
      <c r="G464" s="65">
        <v>2524</v>
      </c>
      <c r="H464" s="65">
        <v>0</v>
      </c>
      <c r="I464" s="65">
        <v>-226</v>
      </c>
      <c r="J464" s="65">
        <v>0</v>
      </c>
      <c r="K464" s="65">
        <v>0</v>
      </c>
      <c r="L464" s="65">
        <v>-70</v>
      </c>
      <c r="M464" s="65">
        <v>86</v>
      </c>
      <c r="N464" s="65">
        <v>-46</v>
      </c>
      <c r="O464" s="65">
        <v>26176</v>
      </c>
      <c r="Q464" s="65"/>
    </row>
    <row r="465" spans="1:17" ht="15.5" x14ac:dyDescent="0.35">
      <c r="A465" s="65" t="s">
        <v>346</v>
      </c>
      <c r="B465" s="65">
        <v>33438</v>
      </c>
      <c r="C465" s="65">
        <v>-721</v>
      </c>
      <c r="D465" s="65">
        <v>0</v>
      </c>
      <c r="E465" s="65">
        <v>0</v>
      </c>
      <c r="F465" s="65">
        <v>-42</v>
      </c>
      <c r="G465" s="65">
        <v>311</v>
      </c>
      <c r="H465" s="65">
        <v>0</v>
      </c>
      <c r="I465" s="65">
        <v>-817</v>
      </c>
      <c r="J465" s="65">
        <v>0</v>
      </c>
      <c r="K465" s="65">
        <v>0</v>
      </c>
      <c r="L465" s="65">
        <v>-65</v>
      </c>
      <c r="M465" s="65">
        <v>78</v>
      </c>
      <c r="N465" s="65">
        <v>36</v>
      </c>
      <c r="O465" s="65">
        <v>32218</v>
      </c>
      <c r="Q465" s="65"/>
    </row>
    <row r="466" spans="1:17" ht="15.5" x14ac:dyDescent="0.35">
      <c r="A466" s="65" t="s">
        <v>347</v>
      </c>
      <c r="B466" s="65">
        <v>-10763</v>
      </c>
      <c r="C466" s="65">
        <v>-1276</v>
      </c>
      <c r="D466" s="65">
        <v>-1163</v>
      </c>
      <c r="E466" s="65">
        <v>0</v>
      </c>
      <c r="F466" s="65">
        <v>-42</v>
      </c>
      <c r="G466" s="65">
        <v>854</v>
      </c>
      <c r="H466" s="65">
        <v>0</v>
      </c>
      <c r="I466" s="65">
        <v>574</v>
      </c>
      <c r="J466" s="65">
        <v>0</v>
      </c>
      <c r="K466" s="65">
        <v>0</v>
      </c>
      <c r="L466" s="65">
        <v>-40</v>
      </c>
      <c r="M466" s="65">
        <v>-191</v>
      </c>
      <c r="N466" s="65">
        <v>-23</v>
      </c>
      <c r="O466" s="65">
        <v>-12070</v>
      </c>
      <c r="Q466" s="65"/>
    </row>
    <row r="467" spans="1:17" ht="15.5" x14ac:dyDescent="0.35">
      <c r="A467" s="65" t="s">
        <v>348</v>
      </c>
      <c r="B467" s="65">
        <v>6363</v>
      </c>
      <c r="C467" s="65">
        <v>-2171</v>
      </c>
      <c r="D467" s="65">
        <v>2716</v>
      </c>
      <c r="E467" s="65">
        <v>0</v>
      </c>
      <c r="F467" s="65">
        <v>-40</v>
      </c>
      <c r="G467" s="65">
        <v>2846</v>
      </c>
      <c r="H467" s="65">
        <v>0</v>
      </c>
      <c r="I467" s="65">
        <v>-129</v>
      </c>
      <c r="J467" s="65">
        <v>0</v>
      </c>
      <c r="K467" s="65">
        <v>0</v>
      </c>
      <c r="L467" s="65">
        <v>-37</v>
      </c>
      <c r="M467" s="65">
        <v>47</v>
      </c>
      <c r="N467" s="65">
        <v>-42</v>
      </c>
      <c r="O467" s="65">
        <v>9553</v>
      </c>
      <c r="Q467" s="65"/>
    </row>
    <row r="468" spans="1:17" ht="15.5" x14ac:dyDescent="0.35">
      <c r="A468" s="65" t="s">
        <v>349</v>
      </c>
      <c r="B468" s="65">
        <v>20752</v>
      </c>
      <c r="C468" s="65">
        <v>-340</v>
      </c>
      <c r="D468" s="65">
        <v>-905</v>
      </c>
      <c r="E468" s="65">
        <v>0</v>
      </c>
      <c r="F468" s="65">
        <v>-38</v>
      </c>
      <c r="G468" s="65">
        <v>153</v>
      </c>
      <c r="H468" s="65">
        <v>0</v>
      </c>
      <c r="I468" s="65">
        <v>-157</v>
      </c>
      <c r="J468" s="65">
        <v>0</v>
      </c>
      <c r="K468" s="65">
        <v>0</v>
      </c>
      <c r="L468" s="65">
        <v>-34</v>
      </c>
      <c r="M468" s="65">
        <v>4494</v>
      </c>
      <c r="N468" s="65">
        <v>-64</v>
      </c>
      <c r="O468" s="65">
        <v>23861</v>
      </c>
      <c r="Q468" s="65"/>
    </row>
    <row r="469" spans="1:17" ht="15.5" x14ac:dyDescent="0.35">
      <c r="A469" s="65" t="s">
        <v>350</v>
      </c>
      <c r="B469" s="65">
        <v>30538</v>
      </c>
      <c r="C469" s="65">
        <v>-450</v>
      </c>
      <c r="D469" s="65">
        <v>1834</v>
      </c>
      <c r="E469" s="65">
        <v>0</v>
      </c>
      <c r="F469" s="65">
        <v>-893</v>
      </c>
      <c r="G469" s="65">
        <v>-1029</v>
      </c>
      <c r="H469" s="65">
        <v>0</v>
      </c>
      <c r="I469" s="65">
        <v>1009</v>
      </c>
      <c r="J469" s="65">
        <v>0</v>
      </c>
      <c r="K469" s="65">
        <v>0</v>
      </c>
      <c r="L469" s="65">
        <v>-54</v>
      </c>
      <c r="M469" s="65">
        <v>14</v>
      </c>
      <c r="N469" s="65">
        <v>20</v>
      </c>
      <c r="O469" s="65">
        <v>30989</v>
      </c>
      <c r="Q469" s="65"/>
    </row>
    <row r="470" spans="1:17" ht="15.5" x14ac:dyDescent="0.35">
      <c r="A470" s="65" t="s">
        <v>351</v>
      </c>
      <c r="B470" s="65">
        <v>23857</v>
      </c>
      <c r="C470" s="65">
        <v>-1012</v>
      </c>
      <c r="D470" s="65">
        <v>1408</v>
      </c>
      <c r="E470" s="65">
        <v>0</v>
      </c>
      <c r="F470" s="65">
        <v>-43</v>
      </c>
      <c r="G470" s="65">
        <v>533</v>
      </c>
      <c r="H470" s="65">
        <v>0</v>
      </c>
      <c r="I470" s="65">
        <v>60</v>
      </c>
      <c r="J470" s="65">
        <v>0</v>
      </c>
      <c r="K470" s="65">
        <v>0</v>
      </c>
      <c r="L470" s="65">
        <v>-23</v>
      </c>
      <c r="M470" s="65">
        <v>92</v>
      </c>
      <c r="N470" s="65">
        <v>-19</v>
      </c>
      <c r="O470" s="65">
        <v>24853</v>
      </c>
      <c r="Q470" s="65"/>
    </row>
    <row r="471" spans="1:17" ht="15.5" x14ac:dyDescent="0.35">
      <c r="A471" s="65" t="s">
        <v>352</v>
      </c>
      <c r="B471" s="65">
        <v>19298</v>
      </c>
      <c r="C471" s="65">
        <v>-793</v>
      </c>
      <c r="D471" s="65">
        <v>5972</v>
      </c>
      <c r="E471" s="65">
        <v>0</v>
      </c>
      <c r="F471" s="65">
        <v>-40</v>
      </c>
      <c r="G471" s="65">
        <v>-424</v>
      </c>
      <c r="H471" s="65">
        <v>0</v>
      </c>
      <c r="I471" s="65">
        <v>-211</v>
      </c>
      <c r="J471" s="65">
        <v>0</v>
      </c>
      <c r="K471" s="65">
        <v>401</v>
      </c>
      <c r="L471" s="65">
        <v>-33</v>
      </c>
      <c r="M471" s="65">
        <v>-42</v>
      </c>
      <c r="N471" s="65">
        <v>-51</v>
      </c>
      <c r="O471" s="65">
        <v>24077</v>
      </c>
      <c r="Q471" s="65"/>
    </row>
    <row r="472" spans="1:17" ht="15.5" x14ac:dyDescent="0.35">
      <c r="A472" s="65" t="s">
        <v>353</v>
      </c>
      <c r="B472" s="65">
        <v>1845</v>
      </c>
      <c r="C472" s="65">
        <v>-654</v>
      </c>
      <c r="D472" s="65">
        <v>1027</v>
      </c>
      <c r="E472" s="65">
        <v>0</v>
      </c>
      <c r="F472" s="65">
        <v>-42</v>
      </c>
      <c r="G472" s="65">
        <v>-315</v>
      </c>
      <c r="H472" s="65">
        <v>0</v>
      </c>
      <c r="I472" s="65">
        <v>-99</v>
      </c>
      <c r="J472" s="65">
        <v>0</v>
      </c>
      <c r="K472" s="65">
        <v>-1</v>
      </c>
      <c r="L472" s="65">
        <v>-37</v>
      </c>
      <c r="M472" s="65">
        <v>-4246</v>
      </c>
      <c r="N472" s="65">
        <v>-9</v>
      </c>
      <c r="O472" s="65">
        <v>-2531</v>
      </c>
      <c r="Q472" s="65"/>
    </row>
    <row r="473" spans="1:17" ht="15.5" x14ac:dyDescent="0.35">
      <c r="A473" s="65" t="s">
        <v>354</v>
      </c>
      <c r="B473" s="65">
        <v>8475</v>
      </c>
      <c r="C473" s="65">
        <v>-431</v>
      </c>
      <c r="D473" s="65">
        <v>3270</v>
      </c>
      <c r="E473" s="65">
        <v>0</v>
      </c>
      <c r="F473" s="65">
        <v>-35</v>
      </c>
      <c r="G473" s="65">
        <v>-441</v>
      </c>
      <c r="H473" s="65">
        <v>-18675</v>
      </c>
      <c r="I473" s="65">
        <v>43</v>
      </c>
      <c r="J473" s="65">
        <v>0</v>
      </c>
      <c r="K473" s="65">
        <v>1</v>
      </c>
      <c r="L473" s="65">
        <v>-35</v>
      </c>
      <c r="M473" s="65">
        <v>-8</v>
      </c>
      <c r="N473" s="65">
        <v>-1303</v>
      </c>
      <c r="O473" s="65">
        <v>-9139</v>
      </c>
      <c r="Q473" s="65"/>
    </row>
    <row r="474" spans="1:17" ht="15.5" x14ac:dyDescent="0.35">
      <c r="A474" s="65" t="s">
        <v>355</v>
      </c>
      <c r="B474" s="65">
        <v>14568</v>
      </c>
      <c r="C474" s="65">
        <v>-1127</v>
      </c>
      <c r="D474" s="65">
        <v>2035</v>
      </c>
      <c r="E474" s="65">
        <v>0</v>
      </c>
      <c r="F474" s="65">
        <v>-42</v>
      </c>
      <c r="G474" s="65">
        <v>-568</v>
      </c>
      <c r="H474" s="65">
        <v>0</v>
      </c>
      <c r="I474" s="65">
        <v>-127</v>
      </c>
      <c r="J474" s="65">
        <v>0</v>
      </c>
      <c r="K474" s="65">
        <v>0</v>
      </c>
      <c r="L474" s="65">
        <v>-38</v>
      </c>
      <c r="M474" s="65">
        <v>-41</v>
      </c>
      <c r="N474" s="65">
        <v>37</v>
      </c>
      <c r="O474" s="65">
        <v>14697</v>
      </c>
      <c r="Q474" s="65"/>
    </row>
    <row r="475" spans="1:17" ht="15.5" x14ac:dyDescent="0.35">
      <c r="A475" s="65" t="s">
        <v>356</v>
      </c>
      <c r="B475" s="65">
        <v>2580</v>
      </c>
      <c r="C475" s="65">
        <v>200</v>
      </c>
      <c r="D475" s="65">
        <v>2927</v>
      </c>
      <c r="E475" s="65">
        <v>0</v>
      </c>
      <c r="F475" s="65">
        <v>-36</v>
      </c>
      <c r="G475" s="65">
        <v>1465</v>
      </c>
      <c r="H475" s="65">
        <v>0</v>
      </c>
      <c r="I475" s="65">
        <v>64</v>
      </c>
      <c r="J475" s="65">
        <v>0</v>
      </c>
      <c r="K475" s="65">
        <v>-3</v>
      </c>
      <c r="L475" s="65">
        <v>-38</v>
      </c>
      <c r="M475" s="65">
        <v>-407</v>
      </c>
      <c r="N475" s="65">
        <v>-14</v>
      </c>
      <c r="O475" s="65">
        <v>6738</v>
      </c>
      <c r="Q475" s="65"/>
    </row>
    <row r="476" spans="1:17" ht="15.5" x14ac:dyDescent="0.35">
      <c r="A476" s="65" t="s">
        <v>357</v>
      </c>
      <c r="B476" s="65">
        <v>13055</v>
      </c>
      <c r="C476" s="65">
        <v>-3367</v>
      </c>
      <c r="D476" s="65">
        <v>1854</v>
      </c>
      <c r="E476" s="65">
        <v>0</v>
      </c>
      <c r="F476" s="65">
        <v>-43</v>
      </c>
      <c r="G476" s="65">
        <v>-2788</v>
      </c>
      <c r="H476" s="65">
        <v>0</v>
      </c>
      <c r="I476" s="65">
        <v>-247</v>
      </c>
      <c r="J476" s="65">
        <v>0</v>
      </c>
      <c r="K476" s="65">
        <v>1</v>
      </c>
      <c r="L476" s="65">
        <v>-38</v>
      </c>
      <c r="M476" s="65">
        <v>-258</v>
      </c>
      <c r="N476" s="65">
        <v>-16</v>
      </c>
      <c r="O476" s="65">
        <v>8153</v>
      </c>
      <c r="Q476" s="65"/>
    </row>
    <row r="477" spans="1:17" ht="15.5" x14ac:dyDescent="0.35">
      <c r="A477" s="65" t="s">
        <v>358</v>
      </c>
      <c r="B477" s="65">
        <v>17963</v>
      </c>
      <c r="C477" s="65">
        <v>-203</v>
      </c>
      <c r="D477" s="65">
        <v>5501</v>
      </c>
      <c r="E477" s="65">
        <v>0</v>
      </c>
      <c r="F477" s="65">
        <v>-29</v>
      </c>
      <c r="G477" s="65">
        <v>2012</v>
      </c>
      <c r="H477" s="65">
        <v>0</v>
      </c>
      <c r="I477" s="65">
        <v>-140</v>
      </c>
      <c r="J477" s="65">
        <v>0</v>
      </c>
      <c r="K477" s="65">
        <v>-2</v>
      </c>
      <c r="L477" s="65">
        <v>-38</v>
      </c>
      <c r="M477" s="65">
        <v>148</v>
      </c>
      <c r="N477" s="65">
        <v>-29</v>
      </c>
      <c r="O477" s="65">
        <v>25183</v>
      </c>
      <c r="Q477" s="65"/>
    </row>
    <row r="478" spans="1:17" ht="15.5" x14ac:dyDescent="0.35">
      <c r="A478" s="65" t="s">
        <v>359</v>
      </c>
      <c r="B478" s="65">
        <v>-23231</v>
      </c>
      <c r="C478" s="65">
        <v>-397</v>
      </c>
      <c r="D478" s="65">
        <v>3433</v>
      </c>
      <c r="E478" s="65">
        <v>0</v>
      </c>
      <c r="F478" s="65">
        <v>-38</v>
      </c>
      <c r="G478" s="65">
        <v>359</v>
      </c>
      <c r="H478" s="65">
        <v>0</v>
      </c>
      <c r="I478" s="65">
        <v>160</v>
      </c>
      <c r="J478" s="65">
        <v>0</v>
      </c>
      <c r="K478" s="65">
        <v>-1</v>
      </c>
      <c r="L478" s="65">
        <v>-3</v>
      </c>
      <c r="M478" s="65">
        <v>35</v>
      </c>
      <c r="N478" s="65">
        <v>-77</v>
      </c>
      <c r="O478" s="65">
        <v>-19760</v>
      </c>
      <c r="Q478" s="65"/>
    </row>
    <row r="479" spans="1:17" ht="15.75" customHeight="1" x14ac:dyDescent="0.35">
      <c r="A479" s="65" t="s">
        <v>360</v>
      </c>
      <c r="B479" s="65">
        <v>1555</v>
      </c>
      <c r="C479" s="65">
        <v>383</v>
      </c>
      <c r="D479" s="65">
        <v>5210</v>
      </c>
      <c r="E479" s="65">
        <v>0</v>
      </c>
      <c r="F479" s="65">
        <v>-36</v>
      </c>
      <c r="G479" s="65">
        <v>-884</v>
      </c>
      <c r="H479" s="65">
        <v>0</v>
      </c>
      <c r="I479" s="65">
        <v>-19</v>
      </c>
      <c r="J479" s="65">
        <v>0</v>
      </c>
      <c r="K479" s="65">
        <v>0</v>
      </c>
      <c r="L479" s="65">
        <v>-2</v>
      </c>
      <c r="M479" s="65">
        <v>37</v>
      </c>
      <c r="N479" s="65">
        <v>-139</v>
      </c>
      <c r="O479" s="65">
        <v>6105</v>
      </c>
      <c r="Q479" s="65"/>
    </row>
    <row r="480" spans="1:17" ht="15.75" customHeight="1" x14ac:dyDescent="0.35">
      <c r="A480" s="65" t="s">
        <v>361</v>
      </c>
      <c r="B480" s="65">
        <v>18677</v>
      </c>
      <c r="C480" s="65">
        <v>-220</v>
      </c>
      <c r="D480" s="65">
        <v>213</v>
      </c>
      <c r="E480" s="65">
        <v>0</v>
      </c>
      <c r="F480" s="65">
        <v>-37</v>
      </c>
      <c r="G480" s="65">
        <v>-800</v>
      </c>
      <c r="H480" s="65">
        <v>0</v>
      </c>
      <c r="I480" s="65">
        <v>-75</v>
      </c>
      <c r="J480" s="65">
        <v>0</v>
      </c>
      <c r="K480" s="65">
        <v>2</v>
      </c>
      <c r="L480" s="65">
        <v>-1</v>
      </c>
      <c r="M480" s="65">
        <v>-54</v>
      </c>
      <c r="N480" s="65">
        <v>124</v>
      </c>
      <c r="O480" s="65">
        <v>17829</v>
      </c>
      <c r="Q480" s="65"/>
    </row>
    <row r="481" spans="1:17" ht="15.75" customHeight="1" x14ac:dyDescent="0.35">
      <c r="A481" s="65" t="s">
        <v>362</v>
      </c>
      <c r="B481" s="65">
        <v>2410</v>
      </c>
      <c r="C481" s="65">
        <v>-1864</v>
      </c>
      <c r="D481" s="65">
        <v>3894</v>
      </c>
      <c r="E481" s="65">
        <v>0</v>
      </c>
      <c r="F481" s="65">
        <v>200</v>
      </c>
      <c r="G481" s="65">
        <v>-1602</v>
      </c>
      <c r="H481" s="65">
        <v>0</v>
      </c>
      <c r="I481" s="65">
        <v>23</v>
      </c>
      <c r="J481" s="65">
        <v>0</v>
      </c>
      <c r="K481" s="65">
        <v>31</v>
      </c>
      <c r="L481" s="65">
        <v>-6</v>
      </c>
      <c r="M481" s="65">
        <v>-117</v>
      </c>
      <c r="N481" s="65">
        <v>1</v>
      </c>
      <c r="O481" s="65">
        <v>2970</v>
      </c>
      <c r="Q481" s="65"/>
    </row>
    <row r="482" spans="1:17" ht="15.75" customHeight="1" x14ac:dyDescent="0.35">
      <c r="A482" s="65" t="s">
        <v>363</v>
      </c>
      <c r="B482" s="65">
        <v>11522</v>
      </c>
      <c r="C482" s="65">
        <v>479</v>
      </c>
      <c r="D482" s="65">
        <v>4974</v>
      </c>
      <c r="E482" s="65">
        <v>0</v>
      </c>
      <c r="F482" s="65">
        <v>-45</v>
      </c>
      <c r="G482" s="65">
        <v>332</v>
      </c>
      <c r="H482" s="65">
        <v>0</v>
      </c>
      <c r="I482" s="65">
        <v>-44</v>
      </c>
      <c r="J482" s="65">
        <v>0</v>
      </c>
      <c r="K482" s="65">
        <v>2</v>
      </c>
      <c r="L482" s="65">
        <v>-3</v>
      </c>
      <c r="M482" s="65">
        <v>23</v>
      </c>
      <c r="N482" s="65">
        <v>-56</v>
      </c>
      <c r="O482" s="65">
        <v>17184</v>
      </c>
    </row>
    <row r="483" spans="1:17" ht="15.75" customHeight="1" x14ac:dyDescent="0.35">
      <c r="A483" s="65" t="s">
        <v>364</v>
      </c>
      <c r="B483" s="65">
        <v>12290</v>
      </c>
      <c r="C483" s="65">
        <v>2661</v>
      </c>
      <c r="D483" s="65">
        <v>16666</v>
      </c>
      <c r="E483" s="65">
        <v>0</v>
      </c>
      <c r="F483" s="65">
        <v>-30</v>
      </c>
      <c r="G483" s="65">
        <v>-1872</v>
      </c>
      <c r="H483" s="65">
        <v>0</v>
      </c>
      <c r="I483" s="65">
        <v>-326</v>
      </c>
      <c r="J483" s="65">
        <v>1</v>
      </c>
      <c r="K483" s="65">
        <v>4</v>
      </c>
      <c r="L483" s="65">
        <v>-6</v>
      </c>
      <c r="M483" s="65">
        <v>-162</v>
      </c>
      <c r="N483" s="65">
        <v>-61</v>
      </c>
      <c r="O483" s="65">
        <v>29165</v>
      </c>
    </row>
    <row r="484" spans="1:17" ht="15.75" customHeight="1" x14ac:dyDescent="0.35">
      <c r="A484" s="65" t="s">
        <v>365</v>
      </c>
      <c r="B484" s="65">
        <v>-1708</v>
      </c>
      <c r="C484" s="65">
        <v>1502</v>
      </c>
      <c r="D484" s="65">
        <v>3980</v>
      </c>
      <c r="E484" s="65">
        <v>0</v>
      </c>
      <c r="F484" s="65">
        <v>-33</v>
      </c>
      <c r="G484" s="65">
        <v>212</v>
      </c>
      <c r="H484" s="65">
        <v>0</v>
      </c>
      <c r="I484" s="65">
        <v>140</v>
      </c>
      <c r="J484" s="65">
        <v>0</v>
      </c>
      <c r="K484" s="65">
        <v>-5</v>
      </c>
      <c r="L484" s="65">
        <v>26</v>
      </c>
      <c r="M484" s="65">
        <v>36</v>
      </c>
      <c r="N484" s="65">
        <v>-414</v>
      </c>
      <c r="O484" s="65">
        <v>3736</v>
      </c>
    </row>
    <row r="485" spans="1:17" ht="15.75" customHeight="1" x14ac:dyDescent="0.35">
      <c r="A485" s="65" t="s">
        <v>366</v>
      </c>
      <c r="B485" s="65">
        <v>4876</v>
      </c>
      <c r="C485" s="65">
        <v>741</v>
      </c>
      <c r="D485" s="65">
        <v>4729</v>
      </c>
      <c r="E485" s="65">
        <v>0</v>
      </c>
      <c r="F485" s="65">
        <v>-30</v>
      </c>
      <c r="G485" s="65">
        <v>-2144</v>
      </c>
      <c r="H485" s="65">
        <v>0</v>
      </c>
      <c r="I485" s="65">
        <v>-164</v>
      </c>
      <c r="J485" s="65">
        <v>0</v>
      </c>
      <c r="K485" s="65">
        <v>5</v>
      </c>
      <c r="L485" s="65">
        <v>-33</v>
      </c>
      <c r="M485" s="65">
        <v>-217</v>
      </c>
      <c r="N485" s="65">
        <v>362</v>
      </c>
      <c r="O485" s="65">
        <v>8125</v>
      </c>
    </row>
    <row r="486" spans="1:17" ht="15.75" customHeight="1" x14ac:dyDescent="0.35">
      <c r="A486" s="65" t="s">
        <v>367</v>
      </c>
      <c r="B486" s="65">
        <v>13703</v>
      </c>
      <c r="C486" s="65">
        <v>3989</v>
      </c>
      <c r="D486" s="65">
        <v>4693</v>
      </c>
      <c r="E486" s="65">
        <v>0</v>
      </c>
      <c r="F486" s="65">
        <v>-40</v>
      </c>
      <c r="G486" s="65">
        <v>-1549</v>
      </c>
      <c r="H486" s="65">
        <v>0</v>
      </c>
      <c r="I486" s="65">
        <v>62</v>
      </c>
      <c r="J486" s="65">
        <v>0</v>
      </c>
      <c r="K486" s="65">
        <v>2</v>
      </c>
      <c r="L486" s="65">
        <v>-2</v>
      </c>
      <c r="M486" s="65">
        <v>-194</v>
      </c>
      <c r="N486" s="65">
        <v>328</v>
      </c>
      <c r="O486" s="65">
        <v>20992</v>
      </c>
    </row>
    <row r="487" spans="1:17" ht="15.75" customHeight="1" x14ac:dyDescent="0.35">
      <c r="A487" s="65" t="s">
        <v>368</v>
      </c>
      <c r="B487" s="65">
        <v>8582</v>
      </c>
      <c r="C487" s="65">
        <v>6255</v>
      </c>
      <c r="D487" s="65">
        <v>3301</v>
      </c>
      <c r="E487" s="65">
        <v>0</v>
      </c>
      <c r="F487" s="65">
        <v>-32</v>
      </c>
      <c r="G487" s="65">
        <v>3324</v>
      </c>
      <c r="H487" s="65">
        <v>0</v>
      </c>
      <c r="I487" s="65">
        <v>108</v>
      </c>
      <c r="J487" s="65">
        <v>0</v>
      </c>
      <c r="K487" s="65">
        <v>-3</v>
      </c>
      <c r="L487" s="65">
        <v>-2</v>
      </c>
      <c r="M487" s="65">
        <v>-24</v>
      </c>
      <c r="N487" s="65">
        <v>44</v>
      </c>
      <c r="O487" s="65">
        <v>21553</v>
      </c>
    </row>
    <row r="488" spans="1:17" ht="15.5" x14ac:dyDescent="0.35">
      <c r="A488" s="65" t="s">
        <v>369</v>
      </c>
      <c r="B488" s="65">
        <v>25545</v>
      </c>
      <c r="C488" s="65">
        <v>2144</v>
      </c>
      <c r="D488" s="65">
        <v>-5652</v>
      </c>
      <c r="E488" s="65">
        <v>0</v>
      </c>
      <c r="F488" s="65">
        <v>-49</v>
      </c>
      <c r="G488" s="65">
        <v>179</v>
      </c>
      <c r="H488" s="65">
        <v>0</v>
      </c>
      <c r="I488" s="65">
        <v>-199</v>
      </c>
      <c r="J488" s="65">
        <v>0</v>
      </c>
      <c r="K488" s="65">
        <v>1</v>
      </c>
      <c r="L488" s="65">
        <v>0</v>
      </c>
      <c r="M488" s="65">
        <v>134</v>
      </c>
      <c r="N488" s="65">
        <v>-372</v>
      </c>
      <c r="O488" s="65">
        <v>21731</v>
      </c>
    </row>
    <row r="489" spans="1:17" ht="14.25" customHeight="1" x14ac:dyDescent="0.35">
      <c r="A489" s="65" t="s">
        <v>370</v>
      </c>
      <c r="B489" s="65">
        <v>23127</v>
      </c>
      <c r="C489" s="65">
        <v>2716</v>
      </c>
      <c r="D489" s="65">
        <v>13683</v>
      </c>
      <c r="E489" s="65">
        <v>0</v>
      </c>
      <c r="F489" s="65">
        <v>-9</v>
      </c>
      <c r="G489" s="65">
        <v>-573</v>
      </c>
      <c r="H489" s="65">
        <v>0</v>
      </c>
      <c r="I489" s="65">
        <v>-288</v>
      </c>
      <c r="J489" s="65">
        <v>0</v>
      </c>
      <c r="K489" s="65">
        <v>3</v>
      </c>
      <c r="L489" s="65">
        <v>-3</v>
      </c>
      <c r="M489" s="65">
        <v>29</v>
      </c>
      <c r="N489" s="65">
        <v>-26</v>
      </c>
      <c r="O489" s="65">
        <v>38659</v>
      </c>
    </row>
    <row r="490" spans="1:17" ht="14.25" customHeight="1" x14ac:dyDescent="0.35">
      <c r="A490" s="65" t="s">
        <v>371</v>
      </c>
      <c r="B490" s="65">
        <v>-20906</v>
      </c>
      <c r="C490" s="65">
        <v>49</v>
      </c>
      <c r="D490" s="65">
        <v>3316</v>
      </c>
      <c r="E490" s="65">
        <v>0</v>
      </c>
      <c r="F490" s="65">
        <v>-32</v>
      </c>
      <c r="G490" s="65">
        <v>-280</v>
      </c>
      <c r="H490" s="65">
        <v>0</v>
      </c>
      <c r="I490" s="65">
        <v>90</v>
      </c>
      <c r="J490" s="65">
        <v>-1</v>
      </c>
      <c r="K490" s="65">
        <v>-1</v>
      </c>
      <c r="L490" s="65">
        <v>-1</v>
      </c>
      <c r="M490" s="65">
        <v>92</v>
      </c>
      <c r="N490" s="65">
        <v>-64</v>
      </c>
      <c r="O490" s="65">
        <v>-17738</v>
      </c>
    </row>
    <row r="491" spans="1:17" ht="14.25" customHeight="1" x14ac:dyDescent="0.35">
      <c r="A491" s="65" t="s">
        <v>372</v>
      </c>
      <c r="B491" s="65">
        <v>6752</v>
      </c>
      <c r="C491" s="65">
        <v>2719</v>
      </c>
      <c r="D491" s="65">
        <v>3378</v>
      </c>
      <c r="E491" s="65">
        <v>0</v>
      </c>
      <c r="F491" s="65">
        <v>-31</v>
      </c>
      <c r="G491" s="65">
        <v>936</v>
      </c>
      <c r="H491" s="65">
        <v>0</v>
      </c>
      <c r="I491" s="65">
        <v>270</v>
      </c>
      <c r="J491" s="65">
        <v>-1</v>
      </c>
      <c r="K491" s="65">
        <v>-1</v>
      </c>
      <c r="L491" s="65">
        <v>-1</v>
      </c>
      <c r="M491" s="65">
        <v>-46</v>
      </c>
      <c r="N491" s="65">
        <v>-61</v>
      </c>
      <c r="O491" s="65">
        <v>13914</v>
      </c>
    </row>
    <row r="492" spans="1:17" ht="14.25" customHeight="1" x14ac:dyDescent="0.35">
      <c r="A492" s="65" t="s">
        <v>373</v>
      </c>
      <c r="B492" s="65">
        <v>25045</v>
      </c>
      <c r="C492" s="65">
        <v>2116</v>
      </c>
      <c r="D492" s="65">
        <v>312</v>
      </c>
      <c r="E492" s="65">
        <v>0</v>
      </c>
      <c r="F492" s="65">
        <v>-32</v>
      </c>
      <c r="G492" s="65">
        <v>-1077</v>
      </c>
      <c r="H492" s="65">
        <v>0</v>
      </c>
      <c r="I492" s="65">
        <v>383</v>
      </c>
      <c r="J492" s="65">
        <v>5</v>
      </c>
      <c r="K492" s="65">
        <v>0</v>
      </c>
      <c r="L492" s="65">
        <v>-2</v>
      </c>
      <c r="M492" s="65">
        <v>70</v>
      </c>
      <c r="N492" s="65">
        <v>-69</v>
      </c>
      <c r="O492" s="65">
        <v>26751</v>
      </c>
    </row>
    <row r="493" spans="1:17" ht="14.25" customHeight="1" x14ac:dyDescent="0.35">
      <c r="A493" s="65" t="s">
        <v>374</v>
      </c>
      <c r="B493" s="65">
        <v>18756</v>
      </c>
      <c r="C493" s="65">
        <v>1736</v>
      </c>
      <c r="D493" s="65">
        <v>6243</v>
      </c>
      <c r="E493" s="65">
        <v>0</v>
      </c>
      <c r="F493" s="65">
        <v>-184</v>
      </c>
      <c r="G493" s="65">
        <v>972</v>
      </c>
      <c r="H493" s="65">
        <v>0</v>
      </c>
      <c r="I493" s="65">
        <v>21</v>
      </c>
      <c r="J493" s="65">
        <v>0</v>
      </c>
      <c r="K493" s="65">
        <v>0</v>
      </c>
      <c r="L493" s="65">
        <v>23</v>
      </c>
      <c r="M493" s="65">
        <v>67</v>
      </c>
      <c r="N493" s="65">
        <v>-34</v>
      </c>
      <c r="O493" s="65">
        <v>27600</v>
      </c>
    </row>
    <row r="494" spans="1:17" ht="14.25" customHeight="1" x14ac:dyDescent="0.35">
      <c r="A494" s="65" t="s">
        <v>375</v>
      </c>
      <c r="B494" s="65">
        <v>17022</v>
      </c>
      <c r="C494" s="65">
        <v>1430</v>
      </c>
      <c r="D494" s="65">
        <v>4207</v>
      </c>
      <c r="E494" s="65">
        <v>0</v>
      </c>
      <c r="F494" s="65">
        <v>-78</v>
      </c>
      <c r="G494" s="65">
        <v>-14</v>
      </c>
      <c r="H494" s="65">
        <v>0</v>
      </c>
      <c r="I494" s="65">
        <v>-119</v>
      </c>
      <c r="J494" s="65">
        <v>0</v>
      </c>
      <c r="K494" s="65">
        <v>-3</v>
      </c>
      <c r="L494" s="65">
        <v>26</v>
      </c>
      <c r="M494" s="65">
        <v>-25</v>
      </c>
      <c r="N494" s="65">
        <v>-30</v>
      </c>
      <c r="O494" s="65">
        <v>22416</v>
      </c>
    </row>
    <row r="495" spans="1:17" ht="14.25" customHeight="1" x14ac:dyDescent="0.35">
      <c r="A495" s="65" t="s">
        <v>376</v>
      </c>
      <c r="B495" s="65">
        <v>20069</v>
      </c>
      <c r="C495" s="65">
        <v>1123</v>
      </c>
      <c r="D495" s="65">
        <v>9251</v>
      </c>
      <c r="E495" s="65">
        <v>0</v>
      </c>
      <c r="F495" s="65">
        <v>-45</v>
      </c>
      <c r="G495" s="65">
        <v>2574</v>
      </c>
      <c r="H495" s="65">
        <v>0</v>
      </c>
      <c r="I495" s="65">
        <v>-144</v>
      </c>
      <c r="J495" s="65">
        <v>0</v>
      </c>
      <c r="K495" s="65">
        <v>0</v>
      </c>
      <c r="L495" s="65">
        <v>26</v>
      </c>
      <c r="M495" s="65">
        <v>112</v>
      </c>
      <c r="N495" s="65">
        <v>-29</v>
      </c>
      <c r="O495" s="65">
        <v>32937</v>
      </c>
    </row>
    <row r="496" spans="1:17" ht="14.25" customHeight="1" x14ac:dyDescent="0.35">
      <c r="A496" s="65" t="s">
        <v>377</v>
      </c>
      <c r="B496" s="65">
        <v>10021</v>
      </c>
      <c r="C496" s="65">
        <v>2490</v>
      </c>
      <c r="D496" s="65">
        <v>3907</v>
      </c>
      <c r="E496" s="65">
        <v>0</v>
      </c>
      <c r="F496" s="65">
        <v>-59</v>
      </c>
      <c r="G496" s="65">
        <v>-78</v>
      </c>
      <c r="H496" s="65">
        <v>0</v>
      </c>
      <c r="I496" s="65">
        <v>130</v>
      </c>
      <c r="J496" s="65">
        <v>0</v>
      </c>
      <c r="K496" s="65">
        <v>0</v>
      </c>
      <c r="L496" s="65">
        <v>25</v>
      </c>
      <c r="M496" s="65">
        <v>53</v>
      </c>
      <c r="N496" s="65">
        <v>-17</v>
      </c>
      <c r="O496" s="65">
        <v>16472</v>
      </c>
    </row>
    <row r="497" spans="1:15" ht="14.25" customHeight="1" x14ac:dyDescent="0.35">
      <c r="A497" s="65" t="s">
        <v>378</v>
      </c>
      <c r="B497" s="65">
        <v>6104</v>
      </c>
      <c r="C497" s="65">
        <v>1650</v>
      </c>
      <c r="D497" s="65">
        <v>1895</v>
      </c>
      <c r="E497" s="65">
        <v>0</v>
      </c>
      <c r="F497" s="65">
        <v>-59</v>
      </c>
      <c r="G497" s="65">
        <v>-722</v>
      </c>
      <c r="H497" s="65">
        <v>0</v>
      </c>
      <c r="I497" s="65">
        <v>750</v>
      </c>
      <c r="J497" s="65">
        <v>0</v>
      </c>
      <c r="K497" s="65">
        <v>0</v>
      </c>
      <c r="L497" s="65">
        <v>23</v>
      </c>
      <c r="M497" s="65">
        <v>-55</v>
      </c>
      <c r="N497" s="65">
        <v>-26</v>
      </c>
      <c r="O497" s="65">
        <v>9560</v>
      </c>
    </row>
    <row r="498" spans="1:15" ht="14.25" customHeight="1" x14ac:dyDescent="0.35">
      <c r="A498" s="65" t="s">
        <v>379</v>
      </c>
      <c r="B498" s="65">
        <v>15145</v>
      </c>
      <c r="C498" s="65">
        <v>3064</v>
      </c>
      <c r="D498" s="65">
        <v>-3223</v>
      </c>
      <c r="E498" s="65">
        <v>0</v>
      </c>
      <c r="F498" s="65">
        <v>-68</v>
      </c>
      <c r="G498" s="65">
        <v>-2042</v>
      </c>
      <c r="H498" s="65">
        <v>0</v>
      </c>
      <c r="I498" s="65">
        <v>360</v>
      </c>
      <c r="J498" s="65">
        <v>0</v>
      </c>
      <c r="K498" s="65">
        <v>2</v>
      </c>
      <c r="L498" s="65">
        <v>27</v>
      </c>
      <c r="M498" s="65">
        <v>-180</v>
      </c>
      <c r="N498" s="65">
        <v>-32</v>
      </c>
      <c r="O498" s="65">
        <v>13053</v>
      </c>
    </row>
    <row r="499" spans="1:15" ht="14.25" customHeight="1" x14ac:dyDescent="0.35">
      <c r="A499" s="65" t="s">
        <v>380</v>
      </c>
      <c r="B499" s="65">
        <v>18195</v>
      </c>
      <c r="C499" s="65">
        <v>2346</v>
      </c>
      <c r="D499" s="65">
        <v>4106</v>
      </c>
      <c r="E499" s="65">
        <v>0</v>
      </c>
      <c r="F499" s="65">
        <v>-54</v>
      </c>
      <c r="G499" s="65">
        <v>-1570</v>
      </c>
      <c r="H499" s="65">
        <v>0</v>
      </c>
      <c r="I499" s="65">
        <v>-1216</v>
      </c>
      <c r="J499" s="65">
        <v>-1</v>
      </c>
      <c r="K499" s="65">
        <v>0</v>
      </c>
      <c r="L499" s="65">
        <v>29</v>
      </c>
      <c r="M499" s="65">
        <v>-25</v>
      </c>
      <c r="N499" s="65">
        <v>-27</v>
      </c>
      <c r="O499" s="65">
        <v>21783</v>
      </c>
    </row>
    <row r="500" spans="1:15" ht="14.25" customHeight="1" x14ac:dyDescent="0.35">
      <c r="A500" s="65" t="s">
        <v>381</v>
      </c>
      <c r="B500" s="65">
        <v>17405</v>
      </c>
      <c r="C500" s="65">
        <v>683</v>
      </c>
      <c r="D500" s="65">
        <v>3027</v>
      </c>
      <c r="E500" s="65">
        <v>0</v>
      </c>
      <c r="F500" s="65">
        <v>-77</v>
      </c>
      <c r="G500" s="65">
        <v>1765</v>
      </c>
      <c r="H500" s="65">
        <v>0</v>
      </c>
      <c r="I500" s="65">
        <v>-159</v>
      </c>
      <c r="J500" s="65">
        <v>0</v>
      </c>
      <c r="K500" s="65">
        <v>-2</v>
      </c>
      <c r="L500" s="65">
        <v>25</v>
      </c>
      <c r="M500" s="65">
        <v>212</v>
      </c>
      <c r="N500" s="65">
        <v>-29</v>
      </c>
      <c r="O500" s="65">
        <v>22850</v>
      </c>
    </row>
    <row r="501" spans="1:15" ht="14.25" customHeight="1" x14ac:dyDescent="0.35">
      <c r="A501" s="65" t="s">
        <v>382</v>
      </c>
      <c r="B501" s="65">
        <v>18657</v>
      </c>
      <c r="C501" s="65">
        <v>729</v>
      </c>
      <c r="D501" s="65">
        <v>-90</v>
      </c>
      <c r="E501" s="65">
        <v>0</v>
      </c>
      <c r="F501" s="65">
        <v>-53</v>
      </c>
      <c r="G501" s="65">
        <v>-998</v>
      </c>
      <c r="H501" s="65">
        <v>0</v>
      </c>
      <c r="I501" s="65">
        <v>-6</v>
      </c>
      <c r="J501" s="65">
        <v>0</v>
      </c>
      <c r="K501" s="65">
        <v>1</v>
      </c>
      <c r="L501" s="65">
        <v>25</v>
      </c>
      <c r="M501" s="65">
        <v>33</v>
      </c>
      <c r="N501" s="65">
        <v>-28</v>
      </c>
      <c r="O501" s="65">
        <v>18270</v>
      </c>
    </row>
    <row r="502" spans="1:15" ht="14.25" customHeight="1" x14ac:dyDescent="0.35">
      <c r="A502" s="65" t="s">
        <v>383</v>
      </c>
      <c r="B502" s="65">
        <v>-19510</v>
      </c>
      <c r="C502" s="65">
        <v>208</v>
      </c>
      <c r="D502" s="65">
        <v>-385</v>
      </c>
      <c r="E502" s="65">
        <v>0</v>
      </c>
      <c r="F502" s="65">
        <v>-61</v>
      </c>
      <c r="G502" s="65">
        <v>407</v>
      </c>
      <c r="H502" s="65">
        <v>0</v>
      </c>
      <c r="I502" s="65">
        <v>-4</v>
      </c>
      <c r="J502" s="65">
        <v>0</v>
      </c>
      <c r="K502" s="65">
        <v>-2</v>
      </c>
      <c r="L502" s="65">
        <v>26</v>
      </c>
      <c r="M502" s="65">
        <v>23</v>
      </c>
      <c r="N502" s="65">
        <v>-40</v>
      </c>
      <c r="O502" s="65">
        <v>-19338</v>
      </c>
    </row>
    <row r="503" spans="1:15" ht="14.25" customHeight="1" x14ac:dyDescent="0.35">
      <c r="A503" s="65" t="s">
        <v>384</v>
      </c>
      <c r="B503" s="65">
        <v>8623</v>
      </c>
      <c r="C503" s="65">
        <v>1408</v>
      </c>
      <c r="D503" s="65">
        <v>2496</v>
      </c>
      <c r="E503" s="65">
        <v>0</v>
      </c>
      <c r="F503" s="65">
        <v>-65</v>
      </c>
      <c r="G503" s="65">
        <v>-191</v>
      </c>
      <c r="H503" s="65">
        <v>0</v>
      </c>
      <c r="I503" s="65">
        <v>6</v>
      </c>
      <c r="J503" s="65">
        <v>2</v>
      </c>
      <c r="K503" s="65">
        <v>1</v>
      </c>
      <c r="L503" s="65">
        <v>26</v>
      </c>
      <c r="M503" s="65">
        <v>-23</v>
      </c>
      <c r="N503" s="65">
        <v>163</v>
      </c>
      <c r="O503" s="65">
        <v>12446</v>
      </c>
    </row>
    <row r="504" spans="1:15" ht="14.25" customHeight="1" x14ac:dyDescent="0.35">
      <c r="A504" s="65" t="s">
        <v>385</v>
      </c>
      <c r="B504" s="65">
        <v>28289</v>
      </c>
      <c r="C504" s="65">
        <v>-357</v>
      </c>
      <c r="D504" s="65">
        <v>-9612</v>
      </c>
      <c r="E504" s="65">
        <v>0</v>
      </c>
      <c r="F504" s="65">
        <v>-78</v>
      </c>
      <c r="G504" s="65">
        <v>-1715</v>
      </c>
      <c r="H504" s="65">
        <v>0</v>
      </c>
      <c r="I504" s="65">
        <v>1149</v>
      </c>
      <c r="J504" s="65">
        <v>0</v>
      </c>
      <c r="K504" s="65">
        <v>0</v>
      </c>
      <c r="L504" s="65">
        <v>29</v>
      </c>
      <c r="M504" s="65">
        <v>5</v>
      </c>
      <c r="N504" s="65">
        <v>-191</v>
      </c>
      <c r="O504" s="65">
        <v>17519</v>
      </c>
    </row>
    <row r="505" spans="1:15" ht="14.25" customHeight="1" x14ac:dyDescent="0.35">
      <c r="A505" s="65" t="s">
        <v>386</v>
      </c>
      <c r="B505" s="65">
        <v>18364</v>
      </c>
      <c r="C505" s="65">
        <v>228</v>
      </c>
      <c r="D505" s="65">
        <v>4648</v>
      </c>
      <c r="E505" s="65">
        <v>0</v>
      </c>
      <c r="F505" s="65">
        <v>668</v>
      </c>
      <c r="G505" s="65">
        <v>-967</v>
      </c>
      <c r="H505" s="65">
        <v>0</v>
      </c>
      <c r="I505" s="65">
        <v>-31</v>
      </c>
      <c r="J505" s="65">
        <v>0</v>
      </c>
      <c r="K505" s="65">
        <v>0</v>
      </c>
      <c r="L505" s="65">
        <v>-2</v>
      </c>
      <c r="M505" s="65">
        <v>-35</v>
      </c>
      <c r="N505" s="65">
        <v>10</v>
      </c>
      <c r="O505" s="65">
        <v>22883</v>
      </c>
    </row>
    <row r="506" spans="1:15" ht="14.25" customHeight="1" x14ac:dyDescent="0.35">
      <c r="A506" s="65" t="s">
        <v>387</v>
      </c>
      <c r="B506" s="65">
        <v>24571</v>
      </c>
      <c r="C506" s="65">
        <v>2280</v>
      </c>
      <c r="D506" s="65">
        <v>3133</v>
      </c>
      <c r="E506" s="65">
        <v>0</v>
      </c>
      <c r="F506" s="65">
        <v>-29</v>
      </c>
      <c r="G506" s="65">
        <v>507</v>
      </c>
      <c r="H506" s="65">
        <v>0</v>
      </c>
      <c r="I506" s="65">
        <v>-126</v>
      </c>
      <c r="J506" s="65">
        <v>0</v>
      </c>
      <c r="K506" s="65">
        <v>0</v>
      </c>
      <c r="L506" s="65">
        <v>-3</v>
      </c>
      <c r="M506" s="65">
        <v>76</v>
      </c>
      <c r="N506" s="65">
        <v>-4</v>
      </c>
      <c r="O506" s="65">
        <v>30405</v>
      </c>
    </row>
    <row r="507" spans="1:15" ht="14.25" customHeight="1" x14ac:dyDescent="0.35">
      <c r="A507" s="65" t="s">
        <v>388</v>
      </c>
      <c r="B507" s="65">
        <v>14469</v>
      </c>
      <c r="C507" s="65">
        <v>647</v>
      </c>
      <c r="D507" s="65">
        <v>2817</v>
      </c>
      <c r="E507" s="65">
        <v>0</v>
      </c>
      <c r="F507" s="65">
        <v>-34</v>
      </c>
      <c r="G507" s="65">
        <v>-610</v>
      </c>
      <c r="H507" s="65">
        <v>0</v>
      </c>
      <c r="I507" s="65">
        <v>-82</v>
      </c>
      <c r="J507" s="65">
        <v>0</v>
      </c>
      <c r="K507" s="65">
        <v>0</v>
      </c>
      <c r="L507" s="65">
        <v>-1</v>
      </c>
      <c r="M507" s="65">
        <v>-23</v>
      </c>
      <c r="N507" s="65">
        <v>3</v>
      </c>
      <c r="O507" s="65">
        <v>17186</v>
      </c>
    </row>
    <row r="508" spans="1:15" ht="14.25" customHeight="1" x14ac:dyDescent="0.35">
      <c r="A508" s="65" t="s">
        <v>389</v>
      </c>
      <c r="B508" s="65">
        <v>29069</v>
      </c>
      <c r="C508" s="65">
        <v>445</v>
      </c>
      <c r="D508" s="65">
        <v>-12525</v>
      </c>
      <c r="E508" s="65">
        <v>0</v>
      </c>
      <c r="F508" s="65">
        <v>636</v>
      </c>
      <c r="G508" s="65">
        <v>-278</v>
      </c>
      <c r="H508" s="65">
        <v>0</v>
      </c>
      <c r="I508" s="65">
        <v>-162</v>
      </c>
      <c r="J508" s="65">
        <v>0</v>
      </c>
      <c r="K508" s="65">
        <v>-1</v>
      </c>
      <c r="L508" s="65">
        <v>-3</v>
      </c>
      <c r="M508" s="65">
        <v>65</v>
      </c>
      <c r="N508" s="65">
        <v>642</v>
      </c>
      <c r="O508" s="65">
        <v>17888</v>
      </c>
    </row>
    <row r="509" spans="1:15" ht="14.25" customHeight="1" x14ac:dyDescent="0.35">
      <c r="A509" s="65" t="s">
        <v>390</v>
      </c>
      <c r="B509" s="65">
        <v>11049</v>
      </c>
      <c r="C509" s="65">
        <v>-35</v>
      </c>
      <c r="D509" s="65">
        <v>1439</v>
      </c>
      <c r="E509" s="65">
        <v>0</v>
      </c>
      <c r="F509" s="65">
        <v>-60</v>
      </c>
      <c r="G509" s="65">
        <v>54</v>
      </c>
      <c r="H509" s="65">
        <v>0</v>
      </c>
      <c r="I509" s="65">
        <v>192</v>
      </c>
      <c r="J509" s="65">
        <v>0</v>
      </c>
      <c r="K509" s="65">
        <v>1</v>
      </c>
      <c r="L509" s="65">
        <v>-4</v>
      </c>
      <c r="M509" s="65">
        <v>108</v>
      </c>
      <c r="N509" s="65">
        <v>-4</v>
      </c>
      <c r="O509" s="65">
        <v>12740</v>
      </c>
    </row>
    <row r="510" spans="1:15" ht="14.25" customHeight="1" x14ac:dyDescent="0.35">
      <c r="A510" s="65" t="s">
        <v>391</v>
      </c>
      <c r="B510" s="65">
        <v>13248</v>
      </c>
      <c r="C510" s="65">
        <v>451</v>
      </c>
      <c r="D510" s="65">
        <v>221</v>
      </c>
      <c r="E510" s="65">
        <v>0</v>
      </c>
      <c r="F510" s="65">
        <v>-671</v>
      </c>
      <c r="G510" s="65">
        <v>148</v>
      </c>
      <c r="H510" s="65">
        <v>0</v>
      </c>
      <c r="I510" s="65">
        <v>490</v>
      </c>
      <c r="J510" s="65">
        <v>0</v>
      </c>
      <c r="K510" s="65">
        <v>-1</v>
      </c>
      <c r="L510" s="65">
        <v>-27</v>
      </c>
      <c r="M510" s="65">
        <v>115</v>
      </c>
      <c r="N510" s="65">
        <v>-4</v>
      </c>
      <c r="O510" s="65">
        <v>13970</v>
      </c>
    </row>
    <row r="511" spans="1:15" ht="14.25" customHeight="1" x14ac:dyDescent="0.35">
      <c r="A511" s="65" t="s">
        <v>392</v>
      </c>
      <c r="B511" s="65">
        <v>19745</v>
      </c>
      <c r="C511" s="65">
        <v>344</v>
      </c>
      <c r="D511" s="65">
        <v>3791</v>
      </c>
      <c r="E511" s="65">
        <v>0</v>
      </c>
      <c r="F511" s="65">
        <v>542</v>
      </c>
      <c r="G511" s="65">
        <v>-3385</v>
      </c>
      <c r="H511" s="65">
        <v>0</v>
      </c>
      <c r="I511" s="65">
        <v>-111</v>
      </c>
      <c r="J511" s="65">
        <v>0</v>
      </c>
      <c r="K511" s="65">
        <v>2</v>
      </c>
      <c r="L511" s="65">
        <v>-3</v>
      </c>
      <c r="M511" s="65">
        <v>-227</v>
      </c>
      <c r="N511" s="65">
        <v>19</v>
      </c>
      <c r="O511" s="65">
        <v>20717</v>
      </c>
    </row>
    <row r="512" spans="1:15" ht="14.25" customHeight="1" x14ac:dyDescent="0.35">
      <c r="A512" s="65" t="s">
        <v>393</v>
      </c>
      <c r="B512" s="65">
        <v>16330</v>
      </c>
      <c r="C512" s="65">
        <v>1951</v>
      </c>
      <c r="D512" s="65">
        <v>-1788</v>
      </c>
      <c r="E512" s="65">
        <v>0</v>
      </c>
      <c r="F512" s="65">
        <v>-59</v>
      </c>
      <c r="G512" s="65">
        <v>-195</v>
      </c>
      <c r="H512" s="65">
        <v>0</v>
      </c>
      <c r="I512" s="65">
        <v>-143</v>
      </c>
      <c r="J512" s="65">
        <v>0</v>
      </c>
      <c r="K512" s="65">
        <v>-2</v>
      </c>
      <c r="L512" s="65">
        <v>-2</v>
      </c>
      <c r="M512" s="65">
        <v>-39</v>
      </c>
      <c r="N512" s="65">
        <v>2</v>
      </c>
      <c r="O512" s="65">
        <v>16055</v>
      </c>
    </row>
    <row r="513" spans="1:15" ht="14.25" customHeight="1" x14ac:dyDescent="0.35">
      <c r="A513" s="65" t="s">
        <v>394</v>
      </c>
      <c r="B513" s="65">
        <v>19414</v>
      </c>
      <c r="C513" s="65">
        <v>434</v>
      </c>
      <c r="D513" s="65">
        <v>3309</v>
      </c>
      <c r="E513" s="65">
        <v>0</v>
      </c>
      <c r="F513" s="65">
        <v>-4856</v>
      </c>
      <c r="G513" s="65">
        <v>-440</v>
      </c>
      <c r="H513" s="65">
        <v>0</v>
      </c>
      <c r="I513" s="65">
        <v>-265</v>
      </c>
      <c r="J513" s="65">
        <v>0</v>
      </c>
      <c r="K513" s="65">
        <v>-1</v>
      </c>
      <c r="L513" s="65">
        <v>-3</v>
      </c>
      <c r="M513" s="65">
        <v>-59</v>
      </c>
      <c r="N513" s="65">
        <v>-270</v>
      </c>
      <c r="O513" s="65">
        <v>17263</v>
      </c>
    </row>
    <row r="514" spans="1:15" ht="14.25" customHeight="1" x14ac:dyDescent="0.35">
      <c r="A514" s="65" t="s">
        <v>395</v>
      </c>
      <c r="B514" s="65">
        <v>-15230</v>
      </c>
      <c r="C514" s="65">
        <v>2139</v>
      </c>
      <c r="D514" s="65">
        <v>406</v>
      </c>
      <c r="E514" s="65">
        <v>0</v>
      </c>
      <c r="F514" s="65">
        <v>432</v>
      </c>
      <c r="G514" s="65">
        <v>-2727</v>
      </c>
      <c r="H514" s="65">
        <v>0</v>
      </c>
      <c r="I514" s="65">
        <v>43</v>
      </c>
      <c r="J514" s="65">
        <v>0</v>
      </c>
      <c r="K514" s="65">
        <v>4</v>
      </c>
      <c r="L514" s="65">
        <v>-3</v>
      </c>
      <c r="M514" s="65">
        <v>-11</v>
      </c>
      <c r="N514" s="65">
        <v>219</v>
      </c>
      <c r="O514" s="65">
        <v>-14728</v>
      </c>
    </row>
    <row r="515" spans="1:15" ht="14.25" customHeight="1" x14ac:dyDescent="0.35">
      <c r="A515" s="65" t="s">
        <v>396</v>
      </c>
      <c r="B515" s="65">
        <v>8438</v>
      </c>
      <c r="C515" s="65">
        <v>1799</v>
      </c>
      <c r="D515" s="65">
        <v>1885</v>
      </c>
      <c r="E515" s="65">
        <v>0</v>
      </c>
      <c r="F515" s="65">
        <v>-65</v>
      </c>
      <c r="G515" s="65">
        <v>583</v>
      </c>
      <c r="H515" s="65">
        <v>0</v>
      </c>
      <c r="I515" s="65">
        <v>9</v>
      </c>
      <c r="J515" s="65">
        <v>0</v>
      </c>
      <c r="K515" s="65">
        <v>-3</v>
      </c>
      <c r="L515" s="65">
        <v>-3</v>
      </c>
      <c r="M515" s="65">
        <v>85</v>
      </c>
      <c r="N515" s="65">
        <v>-864</v>
      </c>
      <c r="O515" s="65">
        <v>11864</v>
      </c>
    </row>
    <row r="516" spans="1:15" ht="14.25" customHeight="1" x14ac:dyDescent="0.35">
      <c r="A516" s="65" t="s">
        <v>397</v>
      </c>
      <c r="B516" s="65">
        <v>21019</v>
      </c>
      <c r="C516" s="65">
        <v>706</v>
      </c>
      <c r="D516" s="65">
        <v>-596</v>
      </c>
      <c r="E516" s="65">
        <v>0</v>
      </c>
      <c r="F516" s="65">
        <v>-459</v>
      </c>
      <c r="G516" s="65">
        <v>-914</v>
      </c>
      <c r="H516" s="65">
        <v>0</v>
      </c>
      <c r="I516" s="65">
        <v>1152</v>
      </c>
      <c r="J516" s="65">
        <v>0</v>
      </c>
      <c r="K516" s="65">
        <v>1</v>
      </c>
      <c r="L516" s="65">
        <v>0</v>
      </c>
      <c r="M516" s="65">
        <v>91</v>
      </c>
      <c r="N516" s="65">
        <v>-33</v>
      </c>
      <c r="O516" s="65">
        <v>20967</v>
      </c>
    </row>
    <row r="517" spans="1:15" ht="14.25" customHeight="1" x14ac:dyDescent="0.35">
      <c r="A517" s="65" t="s">
        <v>398</v>
      </c>
      <c r="B517" s="65">
        <v>15811</v>
      </c>
      <c r="C517" s="65">
        <v>1164</v>
      </c>
      <c r="D517" s="65">
        <v>3728</v>
      </c>
      <c r="E517" s="65">
        <v>0</v>
      </c>
      <c r="F517" s="65">
        <v>-1504</v>
      </c>
      <c r="G517" s="65">
        <v>-146</v>
      </c>
      <c r="H517" s="65">
        <v>0</v>
      </c>
      <c r="I517" s="65">
        <v>11</v>
      </c>
      <c r="J517" s="65">
        <v>0</v>
      </c>
      <c r="K517" s="65">
        <v>2</v>
      </c>
      <c r="L517" s="65">
        <v>-25</v>
      </c>
      <c r="M517" s="65">
        <v>-31</v>
      </c>
      <c r="N517" s="65">
        <v>122</v>
      </c>
      <c r="O517" s="65">
        <v>19132</v>
      </c>
    </row>
    <row r="518" spans="1:15" ht="14.25" customHeight="1" x14ac:dyDescent="0.35">
      <c r="A518" s="65" t="s">
        <v>399</v>
      </c>
      <c r="B518" s="65">
        <v>24047</v>
      </c>
      <c r="C518" s="65">
        <v>1301</v>
      </c>
      <c r="D518" s="65">
        <v>1903</v>
      </c>
      <c r="E518" s="65">
        <v>0</v>
      </c>
      <c r="F518" s="65">
        <v>-37</v>
      </c>
      <c r="G518" s="65">
        <v>1122</v>
      </c>
      <c r="H518" s="65">
        <v>0</v>
      </c>
      <c r="I518" s="65">
        <v>-93</v>
      </c>
      <c r="J518" s="65">
        <v>0</v>
      </c>
      <c r="K518" s="65">
        <v>-1</v>
      </c>
      <c r="L518" s="65">
        <v>-25</v>
      </c>
      <c r="M518" s="65">
        <v>60</v>
      </c>
      <c r="N518" s="65">
        <v>-4</v>
      </c>
      <c r="O518" s="65">
        <v>28273</v>
      </c>
    </row>
    <row r="519" spans="1:15" ht="14.25" customHeight="1" x14ac:dyDescent="0.35">
      <c r="A519" s="65" t="s">
        <v>400</v>
      </c>
      <c r="B519" s="65">
        <v>15688</v>
      </c>
      <c r="C519" s="65">
        <v>524</v>
      </c>
      <c r="D519" s="65">
        <v>10924</v>
      </c>
      <c r="E519" s="65">
        <v>0</v>
      </c>
      <c r="F519" s="65">
        <v>-27</v>
      </c>
      <c r="G519" s="65">
        <v>244</v>
      </c>
      <c r="H519" s="65">
        <v>0</v>
      </c>
      <c r="I519" s="65">
        <v>-231</v>
      </c>
      <c r="J519" s="65">
        <v>0</v>
      </c>
      <c r="K519" s="65">
        <v>3</v>
      </c>
      <c r="L519" s="65">
        <v>-26</v>
      </c>
      <c r="M519" s="65">
        <v>353</v>
      </c>
      <c r="N519" s="65">
        <v>4</v>
      </c>
      <c r="O519" s="65">
        <v>27456</v>
      </c>
    </row>
    <row r="520" spans="1:15" ht="15.5" x14ac:dyDescent="0.35">
      <c r="A520" s="65" t="s">
        <v>401</v>
      </c>
      <c r="B520" s="65">
        <v>5976</v>
      </c>
      <c r="C520" s="65">
        <v>1431</v>
      </c>
      <c r="D520" s="65">
        <v>1128</v>
      </c>
      <c r="E520" s="65">
        <v>0</v>
      </c>
      <c r="F520" s="65">
        <v>-32</v>
      </c>
      <c r="G520" s="65">
        <v>-3159</v>
      </c>
      <c r="H520" s="65">
        <v>0</v>
      </c>
      <c r="I520" s="65">
        <v>-53</v>
      </c>
      <c r="J520" s="65">
        <v>0</v>
      </c>
      <c r="K520" s="65">
        <v>2</v>
      </c>
      <c r="L520" s="65">
        <v>-25</v>
      </c>
      <c r="M520" s="65">
        <v>-232</v>
      </c>
      <c r="N520" s="65">
        <v>-589</v>
      </c>
      <c r="O520" s="65">
        <v>4447</v>
      </c>
    </row>
    <row r="521" spans="1:15" ht="15" customHeight="1" x14ac:dyDescent="0.35">
      <c r="A521" s="65" t="s">
        <v>402</v>
      </c>
      <c r="B521" s="65">
        <v>11133</v>
      </c>
      <c r="C521" s="65">
        <v>6</v>
      </c>
      <c r="D521" s="65">
        <v>2618</v>
      </c>
      <c r="E521" s="65">
        <v>0</v>
      </c>
      <c r="F521" s="65">
        <v>-30</v>
      </c>
      <c r="G521" s="65">
        <v>113</v>
      </c>
      <c r="H521" s="65">
        <v>0</v>
      </c>
      <c r="I521" s="65">
        <v>99</v>
      </c>
      <c r="J521" s="65">
        <v>0</v>
      </c>
      <c r="K521" s="65">
        <v>0</v>
      </c>
      <c r="L521" s="65">
        <v>-24</v>
      </c>
      <c r="M521" s="65">
        <v>92</v>
      </c>
      <c r="N521" s="65">
        <v>579</v>
      </c>
      <c r="O521" s="65">
        <v>14586</v>
      </c>
    </row>
    <row r="522" spans="1:15" ht="15" customHeight="1" x14ac:dyDescent="0.35">
      <c r="A522" s="65" t="s">
        <v>403</v>
      </c>
      <c r="B522" s="65">
        <v>15872</v>
      </c>
      <c r="C522" s="65">
        <v>940</v>
      </c>
      <c r="D522" s="65">
        <v>2657</v>
      </c>
      <c r="E522" s="65">
        <v>0</v>
      </c>
      <c r="F522" s="65">
        <v>-34</v>
      </c>
      <c r="G522" s="65">
        <v>-3760</v>
      </c>
      <c r="H522" s="65">
        <v>0</v>
      </c>
      <c r="I522" s="65">
        <v>228</v>
      </c>
      <c r="J522" s="65">
        <v>0</v>
      </c>
      <c r="K522" s="65">
        <v>1</v>
      </c>
      <c r="L522" s="65">
        <v>-26</v>
      </c>
      <c r="M522" s="65">
        <v>-31</v>
      </c>
      <c r="N522" s="65">
        <v>-3</v>
      </c>
      <c r="O522" s="65">
        <v>15844</v>
      </c>
    </row>
    <row r="523" spans="1:15" ht="15" customHeight="1" x14ac:dyDescent="0.35">
      <c r="A523" s="65" t="s">
        <v>404</v>
      </c>
      <c r="B523" s="65">
        <v>21686</v>
      </c>
      <c r="C523" s="65">
        <v>1295</v>
      </c>
      <c r="D523" s="65">
        <v>2567</v>
      </c>
      <c r="E523" s="65">
        <v>0</v>
      </c>
      <c r="F523" s="65">
        <v>-27</v>
      </c>
      <c r="G523" s="65">
        <v>-3625</v>
      </c>
      <c r="H523" s="65">
        <v>0</v>
      </c>
      <c r="I523" s="65">
        <v>-17</v>
      </c>
      <c r="J523" s="65">
        <v>0</v>
      </c>
      <c r="K523" s="65">
        <v>1</v>
      </c>
      <c r="L523" s="65">
        <v>-17</v>
      </c>
      <c r="M523" s="65">
        <v>-127</v>
      </c>
      <c r="N523" s="65">
        <v>-8</v>
      </c>
      <c r="O523" s="65">
        <v>21728</v>
      </c>
    </row>
    <row r="524" spans="1:15" ht="15" customHeight="1" x14ac:dyDescent="0.35">
      <c r="A524" s="65" t="s">
        <v>405</v>
      </c>
      <c r="B524" s="65">
        <v>13583</v>
      </c>
      <c r="C524" s="65">
        <v>122</v>
      </c>
      <c r="D524" s="65">
        <v>-2462</v>
      </c>
      <c r="E524" s="65">
        <v>0</v>
      </c>
      <c r="F524" s="65">
        <v>-29</v>
      </c>
      <c r="G524" s="65">
        <v>-818</v>
      </c>
      <c r="H524" s="65">
        <v>0</v>
      </c>
      <c r="I524" s="65">
        <v>125</v>
      </c>
      <c r="J524" s="65">
        <v>0</v>
      </c>
      <c r="K524" s="65">
        <v>0</v>
      </c>
      <c r="L524" s="65">
        <v>-25</v>
      </c>
      <c r="M524" s="65">
        <v>42</v>
      </c>
      <c r="N524" s="65">
        <v>-606</v>
      </c>
      <c r="O524" s="65">
        <v>9932</v>
      </c>
    </row>
    <row r="525" spans="1:15" ht="15" customHeight="1" x14ac:dyDescent="0.35">
      <c r="A525" s="65" t="s">
        <v>406</v>
      </c>
      <c r="B525" s="65">
        <v>14531</v>
      </c>
      <c r="C525" s="65">
        <v>19</v>
      </c>
      <c r="D525" s="65">
        <v>2644</v>
      </c>
      <c r="E525" s="65">
        <v>0</v>
      </c>
      <c r="F525" s="65">
        <v>-14</v>
      </c>
      <c r="G525" s="65">
        <v>103</v>
      </c>
      <c r="H525" s="65">
        <v>0</v>
      </c>
      <c r="I525" s="65">
        <v>-317</v>
      </c>
      <c r="J525" s="65">
        <v>0</v>
      </c>
      <c r="K525" s="65">
        <v>-2</v>
      </c>
      <c r="L525" s="65">
        <v>-26</v>
      </c>
      <c r="M525" s="65">
        <v>73</v>
      </c>
      <c r="N525" s="65">
        <v>-7</v>
      </c>
      <c r="O525" s="65">
        <v>17004</v>
      </c>
    </row>
    <row r="526" spans="1:15" ht="15" customHeight="1" x14ac:dyDescent="0.35">
      <c r="A526" s="65" t="s">
        <v>407</v>
      </c>
      <c r="B526" s="65">
        <v>-39812</v>
      </c>
      <c r="C526" s="65">
        <v>-272</v>
      </c>
      <c r="D526" s="65">
        <v>-2848</v>
      </c>
      <c r="E526" s="65">
        <v>0</v>
      </c>
      <c r="F526" s="65">
        <v>-31</v>
      </c>
      <c r="G526" s="65">
        <v>-3966</v>
      </c>
      <c r="H526" s="65">
        <v>0</v>
      </c>
      <c r="I526" s="65">
        <v>334</v>
      </c>
      <c r="J526" s="65">
        <v>0</v>
      </c>
      <c r="K526" s="65">
        <v>-5</v>
      </c>
      <c r="L526" s="65">
        <v>-25</v>
      </c>
      <c r="M526" s="65">
        <v>96</v>
      </c>
      <c r="N526" s="65">
        <v>609</v>
      </c>
      <c r="O526" s="65">
        <v>-45920</v>
      </c>
    </row>
    <row r="527" spans="1:15" ht="15" customHeight="1" x14ac:dyDescent="0.35">
      <c r="A527" s="65" t="s">
        <v>408</v>
      </c>
      <c r="B527" s="65">
        <v>9381</v>
      </c>
      <c r="C527" s="65">
        <v>-41</v>
      </c>
      <c r="D527" s="65">
        <v>4808</v>
      </c>
      <c r="E527" s="65">
        <v>0</v>
      </c>
      <c r="F527" s="65">
        <v>-28</v>
      </c>
      <c r="G527" s="65">
        <v>-4254</v>
      </c>
      <c r="H527" s="65">
        <v>0</v>
      </c>
      <c r="I527" s="65">
        <v>-86</v>
      </c>
      <c r="J527" s="65">
        <v>0</v>
      </c>
      <c r="K527" s="65">
        <v>2</v>
      </c>
      <c r="L527" s="65">
        <v>-25</v>
      </c>
      <c r="M527" s="65">
        <v>-107</v>
      </c>
      <c r="N527" s="65">
        <v>-170</v>
      </c>
      <c r="O527" s="65">
        <v>9480</v>
      </c>
    </row>
    <row r="528" spans="1:15" ht="15" customHeight="1" x14ac:dyDescent="0.35">
      <c r="A528" s="65" t="s">
        <v>409</v>
      </c>
      <c r="B528" s="65">
        <v>27985</v>
      </c>
      <c r="C528" s="65">
        <v>106</v>
      </c>
      <c r="D528" s="65">
        <v>-10709</v>
      </c>
      <c r="E528" s="65">
        <v>0</v>
      </c>
      <c r="F528" s="65">
        <v>-29</v>
      </c>
      <c r="G528" s="65">
        <v>4142</v>
      </c>
      <c r="H528" s="65">
        <v>0</v>
      </c>
      <c r="I528" s="65">
        <v>768</v>
      </c>
      <c r="J528" s="65">
        <v>0</v>
      </c>
      <c r="K528" s="65">
        <v>0</v>
      </c>
      <c r="L528" s="65">
        <v>-27</v>
      </c>
      <c r="M528" s="65">
        <v>-69</v>
      </c>
      <c r="N528" s="65">
        <v>32</v>
      </c>
      <c r="O528" s="65">
        <v>22199</v>
      </c>
    </row>
    <row r="529" spans="1:15" ht="15" customHeight="1" x14ac:dyDescent="0.35">
      <c r="A529" s="65" t="s">
        <v>410</v>
      </c>
      <c r="B529" s="65">
        <v>15543</v>
      </c>
      <c r="C529" s="65">
        <v>359</v>
      </c>
      <c r="D529" s="65">
        <v>2935</v>
      </c>
      <c r="E529" s="65">
        <v>0</v>
      </c>
      <c r="F529" s="65">
        <v>-28</v>
      </c>
      <c r="G529" s="65">
        <v>2065</v>
      </c>
      <c r="H529" s="65">
        <v>0</v>
      </c>
      <c r="I529" s="65">
        <v>18</v>
      </c>
      <c r="J529" s="65">
        <v>0</v>
      </c>
      <c r="K529" s="65">
        <v>-1</v>
      </c>
      <c r="L529" s="65">
        <v>-11</v>
      </c>
      <c r="M529" s="65">
        <v>140</v>
      </c>
      <c r="N529" s="65">
        <v>-231</v>
      </c>
      <c r="O529" s="65">
        <v>20789</v>
      </c>
    </row>
    <row r="530" spans="1:15" ht="15.5" x14ac:dyDescent="0.35">
      <c r="A530" s="65" t="s">
        <v>411</v>
      </c>
      <c r="B530" s="65">
        <v>25312</v>
      </c>
      <c r="C530" s="65">
        <v>877</v>
      </c>
      <c r="D530" s="65">
        <v>4901</v>
      </c>
      <c r="E530" s="65">
        <v>0</v>
      </c>
      <c r="F530" s="65">
        <v>-38</v>
      </c>
      <c r="G530" s="65">
        <v>-621</v>
      </c>
      <c r="H530" s="65">
        <v>0</v>
      </c>
      <c r="I530" s="65">
        <v>349</v>
      </c>
      <c r="J530" s="65">
        <v>0</v>
      </c>
      <c r="K530" s="65">
        <v>1</v>
      </c>
      <c r="L530" s="65">
        <v>-10</v>
      </c>
      <c r="M530" s="65">
        <v>-34</v>
      </c>
      <c r="N530" s="65">
        <v>215</v>
      </c>
      <c r="O530" s="65">
        <v>30952</v>
      </c>
    </row>
    <row r="531" spans="1:15" ht="15.5" x14ac:dyDescent="0.35">
      <c r="A531" s="65" t="s">
        <v>671</v>
      </c>
      <c r="B531" s="65">
        <v>19187</v>
      </c>
      <c r="C531" s="65">
        <v>487</v>
      </c>
      <c r="D531" s="65">
        <v>4840</v>
      </c>
      <c r="E531" s="65">
        <v>0</v>
      </c>
      <c r="F531" s="65">
        <v>-29</v>
      </c>
      <c r="G531" s="65">
        <v>2707</v>
      </c>
      <c r="H531" s="65">
        <v>0</v>
      </c>
      <c r="I531" s="65">
        <v>-26</v>
      </c>
      <c r="J531" s="65">
        <v>0</v>
      </c>
      <c r="K531" s="65">
        <v>-1</v>
      </c>
      <c r="L531" s="65">
        <v>-12</v>
      </c>
      <c r="M531" s="65">
        <v>-664</v>
      </c>
      <c r="N531" s="65">
        <v>-13</v>
      </c>
      <c r="O531" s="65">
        <v>26476</v>
      </c>
    </row>
  </sheetData>
  <pageMargins left="0.7" right="0.7" top="0.75" bottom="0.75" header="0.3" footer="0.3"/>
  <pageSetup paperSize="9" orientation="portrait" r:id="rId1"/>
  <tableParts count="1">
    <tablePart r:id="rId2"/>
  </tableParts>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3FAB8C-6E77-4866-B1E2-702CAF7172BC}">
  <sheetPr codeName="Sheet9">
    <pageSetUpPr fitToPage="1"/>
  </sheetPr>
  <dimension ref="A1:V531"/>
  <sheetViews>
    <sheetView zoomScaleNormal="100" workbookViewId="0"/>
  </sheetViews>
  <sheetFormatPr defaultColWidth="9.453125" defaultRowHeight="15.5" x14ac:dyDescent="0.35"/>
  <cols>
    <col min="1" max="1" width="26.453125" style="9" customWidth="1"/>
    <col min="2" max="9" width="21.453125" style="9" customWidth="1"/>
    <col min="10" max="16384" width="9.453125" style="9"/>
  </cols>
  <sheetData>
    <row r="1" spans="1:22" ht="17.5" customHeight="1" x14ac:dyDescent="0.4">
      <c r="A1" s="3" t="s">
        <v>1738</v>
      </c>
      <c r="B1" s="28"/>
    </row>
    <row r="2" spans="1:22" ht="17.5" customHeight="1" x14ac:dyDescent="0.35">
      <c r="A2" s="12" t="s">
        <v>1075</v>
      </c>
      <c r="B2" s="28"/>
    </row>
    <row r="3" spans="1:22" ht="17.5" customHeight="1" x14ac:dyDescent="0.35">
      <c r="A3" s="12" t="s">
        <v>1076</v>
      </c>
      <c r="B3" s="28"/>
    </row>
    <row r="4" spans="1:22" ht="17.5" customHeight="1" x14ac:dyDescent="0.35">
      <c r="A4" s="12" t="s">
        <v>1078</v>
      </c>
      <c r="B4" s="28"/>
    </row>
    <row r="5" spans="1:22" ht="89.65" customHeight="1" x14ac:dyDescent="0.35">
      <c r="A5" s="101" t="s">
        <v>1079</v>
      </c>
      <c r="B5" s="13" t="s">
        <v>1739</v>
      </c>
      <c r="C5" s="13" t="s">
        <v>1740</v>
      </c>
      <c r="D5" s="13" t="s">
        <v>1741</v>
      </c>
      <c r="E5" s="13" t="s">
        <v>1742</v>
      </c>
      <c r="F5" s="13" t="s">
        <v>1743</v>
      </c>
      <c r="G5" s="13" t="s">
        <v>1685</v>
      </c>
      <c r="H5" s="18" t="s">
        <v>1744</v>
      </c>
      <c r="I5" s="13" t="s">
        <v>1745</v>
      </c>
      <c r="J5" s="13"/>
      <c r="K5" s="13"/>
      <c r="L5" s="13"/>
      <c r="M5" s="13"/>
      <c r="N5" s="13"/>
      <c r="O5" s="13"/>
      <c r="P5" s="13"/>
      <c r="Q5" s="13"/>
      <c r="R5" s="13"/>
      <c r="S5" s="13"/>
      <c r="T5" s="13"/>
      <c r="U5" s="18"/>
      <c r="V5" s="13"/>
    </row>
    <row r="6" spans="1:22" s="5" customFormat="1" ht="15" customHeight="1" x14ac:dyDescent="0.35">
      <c r="A6" s="6" t="s">
        <v>1094</v>
      </c>
      <c r="B6" s="14" t="s">
        <v>1746</v>
      </c>
      <c r="C6" s="14" t="s">
        <v>1747</v>
      </c>
      <c r="D6" s="14" t="s">
        <v>1748</v>
      </c>
      <c r="E6" s="14" t="s">
        <v>1749</v>
      </c>
      <c r="F6" s="14" t="s">
        <v>573</v>
      </c>
      <c r="G6" s="14" t="s">
        <v>574</v>
      </c>
      <c r="H6" s="14" t="s">
        <v>575</v>
      </c>
      <c r="I6" s="14" t="s">
        <v>1750</v>
      </c>
    </row>
    <row r="7" spans="1:22" x14ac:dyDescent="0.35">
      <c r="A7" s="64">
        <v>1998</v>
      </c>
      <c r="B7" s="65">
        <v>294507</v>
      </c>
      <c r="C7" s="65">
        <v>2353</v>
      </c>
      <c r="D7" s="65">
        <v>64670</v>
      </c>
      <c r="E7" s="65">
        <v>593</v>
      </c>
      <c r="F7" s="65">
        <v>51061</v>
      </c>
      <c r="G7" s="65">
        <v>0</v>
      </c>
      <c r="H7" s="65">
        <v>0</v>
      </c>
      <c r="I7" s="65">
        <v>413184</v>
      </c>
    </row>
    <row r="8" spans="1:22" x14ac:dyDescent="0.35">
      <c r="A8" s="64">
        <v>1999</v>
      </c>
      <c r="B8" s="65">
        <v>289426</v>
      </c>
      <c r="C8" s="65">
        <v>4248</v>
      </c>
      <c r="D8" s="65">
        <v>63788</v>
      </c>
      <c r="E8" s="65">
        <v>471</v>
      </c>
      <c r="F8" s="65">
        <v>59196</v>
      </c>
      <c r="G8" s="65">
        <v>0</v>
      </c>
      <c r="H8" s="65">
        <v>0</v>
      </c>
      <c r="I8" s="65">
        <v>417129</v>
      </c>
    </row>
    <row r="9" spans="1:22" x14ac:dyDescent="0.35">
      <c r="A9" s="64">
        <v>2000</v>
      </c>
      <c r="B9" s="65">
        <v>278647</v>
      </c>
      <c r="C9" s="65">
        <v>2590</v>
      </c>
      <c r="D9" s="65">
        <v>63270</v>
      </c>
      <c r="E9" s="65">
        <v>457</v>
      </c>
      <c r="F9" s="65">
        <v>65967</v>
      </c>
      <c r="G9" s="65">
        <v>0</v>
      </c>
      <c r="H9" s="65">
        <v>0</v>
      </c>
      <c r="I9" s="65">
        <v>410931</v>
      </c>
    </row>
    <row r="10" spans="1:22" x14ac:dyDescent="0.35">
      <c r="A10" s="64">
        <v>2001</v>
      </c>
      <c r="B10" s="65">
        <v>268585</v>
      </c>
      <c r="C10" s="65">
        <v>11200</v>
      </c>
      <c r="D10" s="65">
        <v>62495</v>
      </c>
      <c r="E10" s="65">
        <v>466</v>
      </c>
      <c r="F10" s="65">
        <v>53983</v>
      </c>
      <c r="G10" s="65">
        <v>0</v>
      </c>
      <c r="H10" s="65">
        <v>0</v>
      </c>
      <c r="I10" s="65">
        <v>396729</v>
      </c>
    </row>
    <row r="11" spans="1:22" x14ac:dyDescent="0.35">
      <c r="A11" s="64">
        <v>2002</v>
      </c>
      <c r="B11" s="65">
        <v>273374</v>
      </c>
      <c r="C11" s="65">
        <v>21400</v>
      </c>
      <c r="D11" s="65">
        <v>61910</v>
      </c>
      <c r="E11" s="65">
        <v>377</v>
      </c>
      <c r="F11" s="65">
        <v>59964</v>
      </c>
      <c r="G11" s="65">
        <v>0</v>
      </c>
      <c r="H11" s="65">
        <v>0</v>
      </c>
      <c r="I11" s="65">
        <v>417025</v>
      </c>
    </row>
    <row r="12" spans="1:22" x14ac:dyDescent="0.35">
      <c r="A12" s="64">
        <v>2003</v>
      </c>
      <c r="B12" s="65">
        <v>302162</v>
      </c>
      <c r="C12" s="65">
        <v>24000</v>
      </c>
      <c r="D12" s="65">
        <v>66358</v>
      </c>
      <c r="E12" s="65">
        <v>340</v>
      </c>
      <c r="F12" s="65">
        <v>62359</v>
      </c>
      <c r="G12" s="65">
        <v>0</v>
      </c>
      <c r="H12" s="65">
        <v>0</v>
      </c>
      <c r="I12" s="65">
        <v>455219</v>
      </c>
    </row>
    <row r="13" spans="1:22" x14ac:dyDescent="0.35">
      <c r="A13" s="64">
        <v>2004</v>
      </c>
      <c r="B13" s="65">
        <v>335144</v>
      </c>
      <c r="C13" s="65">
        <v>25000</v>
      </c>
      <c r="D13" s="65">
        <v>67886</v>
      </c>
      <c r="E13" s="65">
        <v>363</v>
      </c>
      <c r="F13" s="65">
        <v>72685</v>
      </c>
      <c r="G13" s="65">
        <v>0</v>
      </c>
      <c r="H13" s="65">
        <v>15397</v>
      </c>
      <c r="I13" s="65">
        <v>516475</v>
      </c>
    </row>
    <row r="14" spans="1:22" x14ac:dyDescent="0.35">
      <c r="A14" s="64">
        <v>2005</v>
      </c>
      <c r="B14" s="65">
        <v>372523</v>
      </c>
      <c r="C14" s="65">
        <v>21100</v>
      </c>
      <c r="D14" s="65">
        <v>70779</v>
      </c>
      <c r="E14" s="65">
        <v>257</v>
      </c>
      <c r="F14" s="65">
        <v>78266</v>
      </c>
      <c r="G14" s="65">
        <v>0</v>
      </c>
      <c r="H14" s="65">
        <v>18825</v>
      </c>
      <c r="I14" s="65">
        <v>561750</v>
      </c>
    </row>
    <row r="15" spans="1:22" x14ac:dyDescent="0.35">
      <c r="A15" s="64">
        <v>2006</v>
      </c>
      <c r="B15" s="65">
        <v>413841</v>
      </c>
      <c r="C15" s="65">
        <v>19350</v>
      </c>
      <c r="D15" s="65">
        <v>76608</v>
      </c>
      <c r="E15" s="65">
        <v>299</v>
      </c>
      <c r="F15" s="65">
        <v>75632</v>
      </c>
      <c r="G15" s="65">
        <v>0</v>
      </c>
      <c r="H15" s="65">
        <v>19541</v>
      </c>
      <c r="I15" s="65">
        <v>605271</v>
      </c>
    </row>
    <row r="16" spans="1:22" x14ac:dyDescent="0.35">
      <c r="A16" s="64">
        <v>2007</v>
      </c>
      <c r="B16" s="65">
        <v>451572</v>
      </c>
      <c r="C16" s="65">
        <v>17984</v>
      </c>
      <c r="D16" s="65">
        <v>82163</v>
      </c>
      <c r="E16" s="65">
        <v>414</v>
      </c>
      <c r="F16" s="65">
        <v>78811</v>
      </c>
      <c r="G16" s="65">
        <v>0</v>
      </c>
      <c r="H16" s="65">
        <v>20809</v>
      </c>
      <c r="I16" s="65">
        <v>651753</v>
      </c>
    </row>
    <row r="17" spans="1:9" x14ac:dyDescent="0.35">
      <c r="A17" s="64">
        <v>2008</v>
      </c>
      <c r="B17" s="65">
        <v>547093</v>
      </c>
      <c r="C17" s="65">
        <v>31478</v>
      </c>
      <c r="D17" s="65">
        <v>93753</v>
      </c>
      <c r="E17" s="65">
        <v>1230</v>
      </c>
      <c r="F17" s="65">
        <v>97023</v>
      </c>
      <c r="G17" s="65">
        <v>0</v>
      </c>
      <c r="H17" s="65">
        <v>25347</v>
      </c>
      <c r="I17" s="65">
        <v>795924</v>
      </c>
    </row>
    <row r="18" spans="1:9" x14ac:dyDescent="0.35">
      <c r="A18" s="64">
        <v>2009</v>
      </c>
      <c r="B18" s="65">
        <v>737340</v>
      </c>
      <c r="C18" s="65">
        <v>57453</v>
      </c>
      <c r="D18" s="65">
        <v>97754</v>
      </c>
      <c r="E18" s="65">
        <v>1138</v>
      </c>
      <c r="F18" s="65">
        <v>74434</v>
      </c>
      <c r="G18" s="65">
        <v>0</v>
      </c>
      <c r="H18" s="65">
        <v>23870</v>
      </c>
      <c r="I18" s="65">
        <v>991989</v>
      </c>
    </row>
    <row r="19" spans="1:9" x14ac:dyDescent="0.35">
      <c r="A19" s="64">
        <v>2010</v>
      </c>
      <c r="B19" s="65">
        <v>904202</v>
      </c>
      <c r="C19" s="65">
        <v>55376</v>
      </c>
      <c r="D19" s="65">
        <v>98756</v>
      </c>
      <c r="E19" s="65">
        <v>830</v>
      </c>
      <c r="F19" s="65">
        <v>63573</v>
      </c>
      <c r="G19" s="65">
        <v>57284</v>
      </c>
      <c r="H19" s="65">
        <v>24675</v>
      </c>
      <c r="I19" s="65">
        <v>1204696</v>
      </c>
    </row>
    <row r="20" spans="1:9" x14ac:dyDescent="0.35">
      <c r="A20" s="64">
        <v>2011</v>
      </c>
      <c r="B20" s="65">
        <v>1020710</v>
      </c>
      <c r="C20" s="65">
        <v>69830</v>
      </c>
      <c r="D20" s="65">
        <v>102664</v>
      </c>
      <c r="E20" s="65">
        <v>695</v>
      </c>
      <c r="F20" s="65">
        <v>71246</v>
      </c>
      <c r="G20" s="65">
        <v>45148</v>
      </c>
      <c r="H20" s="65">
        <v>27664</v>
      </c>
      <c r="I20" s="65">
        <v>1337957</v>
      </c>
    </row>
    <row r="21" spans="1:9" x14ac:dyDescent="0.35">
      <c r="A21" s="64">
        <v>2012</v>
      </c>
      <c r="B21" s="65">
        <v>1140272</v>
      </c>
      <c r="C21" s="65">
        <v>51101</v>
      </c>
      <c r="D21" s="65">
        <v>101035</v>
      </c>
      <c r="E21" s="65">
        <v>702</v>
      </c>
      <c r="F21" s="65">
        <v>66504</v>
      </c>
      <c r="G21" s="65">
        <v>39695</v>
      </c>
      <c r="H21" s="65">
        <v>32153</v>
      </c>
      <c r="I21" s="65">
        <v>1431462</v>
      </c>
    </row>
    <row r="22" spans="1:9" x14ac:dyDescent="0.35">
      <c r="A22" s="64">
        <v>2013</v>
      </c>
      <c r="B22" s="65">
        <v>1243310</v>
      </c>
      <c r="C22" s="65">
        <v>36610</v>
      </c>
      <c r="D22" s="65">
        <v>104180</v>
      </c>
      <c r="E22" s="65">
        <v>867</v>
      </c>
      <c r="F22" s="65">
        <v>54184</v>
      </c>
      <c r="G22" s="65">
        <v>29140</v>
      </c>
      <c r="H22" s="65">
        <v>35326</v>
      </c>
      <c r="I22" s="65">
        <v>1503617</v>
      </c>
    </row>
    <row r="23" spans="1:9" x14ac:dyDescent="0.35">
      <c r="A23" s="64">
        <v>2014</v>
      </c>
      <c r="B23" s="65">
        <v>1307395</v>
      </c>
      <c r="C23" s="65">
        <v>62554</v>
      </c>
      <c r="D23" s="65">
        <v>111049</v>
      </c>
      <c r="E23" s="65">
        <v>1384</v>
      </c>
      <c r="F23" s="65">
        <v>62616</v>
      </c>
      <c r="G23" s="65">
        <v>24364</v>
      </c>
      <c r="H23" s="65">
        <v>35337</v>
      </c>
      <c r="I23" s="65">
        <v>1604699</v>
      </c>
    </row>
    <row r="24" spans="1:9" x14ac:dyDescent="0.35">
      <c r="A24" s="64">
        <v>2015</v>
      </c>
      <c r="B24" s="65">
        <v>1353162</v>
      </c>
      <c r="C24" s="65">
        <v>82339</v>
      </c>
      <c r="D24" s="65">
        <v>133155</v>
      </c>
      <c r="E24" s="65">
        <v>1218</v>
      </c>
      <c r="F24" s="65">
        <v>58561</v>
      </c>
      <c r="G24" s="65">
        <v>6881</v>
      </c>
      <c r="H24" s="65">
        <v>30071</v>
      </c>
      <c r="I24" s="65">
        <v>1665387</v>
      </c>
    </row>
    <row r="25" spans="1:9" x14ac:dyDescent="0.35">
      <c r="A25" s="64">
        <v>2016</v>
      </c>
      <c r="B25" s="65">
        <v>1393931</v>
      </c>
      <c r="C25" s="65">
        <v>94863</v>
      </c>
      <c r="D25" s="65">
        <v>142130</v>
      </c>
      <c r="E25" s="65">
        <v>1585</v>
      </c>
      <c r="F25" s="65">
        <v>66513</v>
      </c>
      <c r="G25" s="65">
        <v>237</v>
      </c>
      <c r="H25" s="65">
        <v>28938</v>
      </c>
      <c r="I25" s="65">
        <v>1728197</v>
      </c>
    </row>
    <row r="26" spans="1:9" x14ac:dyDescent="0.35">
      <c r="A26" s="64">
        <v>2017</v>
      </c>
      <c r="B26" s="65">
        <v>1445158</v>
      </c>
      <c r="C26" s="65">
        <v>79933</v>
      </c>
      <c r="D26" s="65">
        <v>152740</v>
      </c>
      <c r="E26" s="65">
        <v>1742</v>
      </c>
      <c r="F26" s="65">
        <v>79154</v>
      </c>
      <c r="G26" s="65">
        <v>210</v>
      </c>
      <c r="H26" s="65">
        <v>24678</v>
      </c>
      <c r="I26" s="65">
        <v>1783615</v>
      </c>
    </row>
    <row r="27" spans="1:9" x14ac:dyDescent="0.35">
      <c r="A27" s="64">
        <v>2018</v>
      </c>
      <c r="B27" s="65">
        <v>1491002</v>
      </c>
      <c r="C27" s="65">
        <v>71032</v>
      </c>
      <c r="D27" s="65">
        <v>164727</v>
      </c>
      <c r="E27" s="65">
        <v>892</v>
      </c>
      <c r="F27" s="65">
        <v>82343</v>
      </c>
      <c r="G27" s="65">
        <v>207</v>
      </c>
      <c r="H27" s="65">
        <v>25273</v>
      </c>
      <c r="I27" s="65">
        <v>1835476</v>
      </c>
    </row>
    <row r="28" spans="1:9" x14ac:dyDescent="0.35">
      <c r="A28" s="64">
        <v>2019</v>
      </c>
      <c r="B28" s="65">
        <v>1503234</v>
      </c>
      <c r="C28" s="65">
        <v>107204</v>
      </c>
      <c r="D28" s="65">
        <v>174881</v>
      </c>
      <c r="E28" s="65">
        <v>539</v>
      </c>
      <c r="F28" s="65">
        <v>80932</v>
      </c>
      <c r="G28" s="65">
        <v>5</v>
      </c>
      <c r="H28" s="65">
        <v>25188</v>
      </c>
      <c r="I28" s="65">
        <v>1891983</v>
      </c>
    </row>
    <row r="29" spans="1:9" x14ac:dyDescent="0.35">
      <c r="A29" s="64">
        <v>2020</v>
      </c>
      <c r="B29" s="65">
        <v>1825011</v>
      </c>
      <c r="C29" s="65">
        <v>54887</v>
      </c>
      <c r="D29" s="65">
        <v>206792</v>
      </c>
      <c r="E29" s="65">
        <v>457</v>
      </c>
      <c r="F29" s="65">
        <v>94046</v>
      </c>
      <c r="G29" s="65">
        <v>5</v>
      </c>
      <c r="H29" s="65">
        <v>24473</v>
      </c>
      <c r="I29" s="65">
        <v>2205671</v>
      </c>
    </row>
    <row r="30" spans="1:9" x14ac:dyDescent="0.35">
      <c r="A30" s="64">
        <v>2021</v>
      </c>
      <c r="B30" s="65">
        <v>2011124</v>
      </c>
      <c r="C30" s="65">
        <v>46280</v>
      </c>
      <c r="D30" s="65">
        <v>204134</v>
      </c>
      <c r="E30" s="65">
        <v>425</v>
      </c>
      <c r="F30" s="65">
        <v>96712</v>
      </c>
      <c r="G30" s="65">
        <v>0</v>
      </c>
      <c r="H30" s="65">
        <v>25261</v>
      </c>
      <c r="I30" s="65">
        <v>2383936</v>
      </c>
    </row>
    <row r="31" spans="1:9" x14ac:dyDescent="0.35">
      <c r="A31" s="64">
        <v>2022</v>
      </c>
      <c r="B31" s="65">
        <v>2116506</v>
      </c>
      <c r="C31" s="65">
        <v>60680</v>
      </c>
      <c r="D31" s="65">
        <v>210167</v>
      </c>
      <c r="E31" s="65">
        <v>335</v>
      </c>
      <c r="F31" s="65">
        <v>84873</v>
      </c>
      <c r="G31" s="65">
        <v>0</v>
      </c>
      <c r="H31" s="65">
        <v>28495</v>
      </c>
      <c r="I31" s="65">
        <v>2501056</v>
      </c>
    </row>
    <row r="32" spans="1:9" x14ac:dyDescent="0.35">
      <c r="A32" s="64">
        <v>2023</v>
      </c>
      <c r="B32" s="65">
        <v>2293355</v>
      </c>
      <c r="C32" s="65">
        <v>81370</v>
      </c>
      <c r="D32" s="65">
        <v>229377</v>
      </c>
      <c r="E32" s="65">
        <v>127</v>
      </c>
      <c r="F32" s="65">
        <v>69781</v>
      </c>
      <c r="G32" s="65">
        <v>0</v>
      </c>
      <c r="H32" s="65">
        <v>29755</v>
      </c>
      <c r="I32" s="65">
        <v>2703765</v>
      </c>
    </row>
    <row r="33" spans="1:9" x14ac:dyDescent="0.35">
      <c r="A33" s="64">
        <v>2024</v>
      </c>
      <c r="B33" s="65">
        <v>2452458</v>
      </c>
      <c r="C33" s="65">
        <v>91127</v>
      </c>
      <c r="D33" s="65">
        <v>237191</v>
      </c>
      <c r="E33" s="65">
        <v>13</v>
      </c>
      <c r="F33" s="65">
        <v>60584</v>
      </c>
      <c r="G33" s="65">
        <v>0</v>
      </c>
      <c r="H33" s="65">
        <v>29465</v>
      </c>
      <c r="I33" s="65">
        <v>2870838</v>
      </c>
    </row>
    <row r="34" spans="1:9" x14ac:dyDescent="0.35">
      <c r="A34" s="64">
        <v>2025</v>
      </c>
      <c r="B34" s="65">
        <v>2642112</v>
      </c>
      <c r="C34" s="65">
        <v>103077</v>
      </c>
      <c r="D34" s="65">
        <v>247367</v>
      </c>
      <c r="E34" s="65">
        <v>7</v>
      </c>
      <c r="F34" s="65">
        <v>68006</v>
      </c>
      <c r="G34" s="65">
        <v>0</v>
      </c>
      <c r="H34" s="65">
        <v>30169</v>
      </c>
      <c r="I34" s="65">
        <v>3090738</v>
      </c>
    </row>
    <row r="35" spans="1:9" ht="39.4" customHeight="1" x14ac:dyDescent="0.35">
      <c r="A35" s="65" t="s">
        <v>42</v>
      </c>
      <c r="B35" s="65">
        <v>291021</v>
      </c>
      <c r="C35" s="65">
        <v>2106</v>
      </c>
      <c r="D35" s="65">
        <v>63271</v>
      </c>
      <c r="E35" s="65">
        <v>706</v>
      </c>
      <c r="F35" s="65">
        <v>48823</v>
      </c>
      <c r="G35" s="65">
        <v>0</v>
      </c>
      <c r="H35" s="65">
        <v>0</v>
      </c>
      <c r="I35" s="65">
        <v>405927</v>
      </c>
    </row>
    <row r="36" spans="1:9" x14ac:dyDescent="0.35">
      <c r="A36" s="65" t="s">
        <v>43</v>
      </c>
      <c r="B36" s="65">
        <v>285394</v>
      </c>
      <c r="C36" s="65">
        <v>4721</v>
      </c>
      <c r="D36" s="65">
        <v>64346</v>
      </c>
      <c r="E36" s="65">
        <v>574</v>
      </c>
      <c r="F36" s="65">
        <v>55104</v>
      </c>
      <c r="G36" s="65">
        <v>0</v>
      </c>
      <c r="H36" s="65">
        <v>0</v>
      </c>
      <c r="I36" s="65">
        <v>410139</v>
      </c>
    </row>
    <row r="37" spans="1:9" x14ac:dyDescent="0.35">
      <c r="A37" s="65" t="s">
        <v>44</v>
      </c>
      <c r="B37" s="65">
        <v>284427</v>
      </c>
      <c r="C37" s="65">
        <v>4453</v>
      </c>
      <c r="D37" s="65">
        <v>63331</v>
      </c>
      <c r="E37" s="65">
        <v>535</v>
      </c>
      <c r="F37" s="65">
        <v>51572</v>
      </c>
      <c r="G37" s="65">
        <v>0</v>
      </c>
      <c r="H37" s="65">
        <v>0</v>
      </c>
      <c r="I37" s="65">
        <v>404318</v>
      </c>
    </row>
    <row r="38" spans="1:9" x14ac:dyDescent="0.35">
      <c r="A38" s="65" t="s">
        <v>45</v>
      </c>
      <c r="B38" s="65">
        <v>274601</v>
      </c>
      <c r="C38" s="65">
        <v>3521</v>
      </c>
      <c r="D38" s="65">
        <v>62611</v>
      </c>
      <c r="E38" s="65">
        <v>491</v>
      </c>
      <c r="F38" s="65">
        <v>53076</v>
      </c>
      <c r="G38" s="65">
        <v>0</v>
      </c>
      <c r="H38" s="65">
        <v>0</v>
      </c>
      <c r="I38" s="65">
        <v>394300</v>
      </c>
    </row>
    <row r="39" spans="1:9" x14ac:dyDescent="0.35">
      <c r="A39" s="65" t="s">
        <v>46</v>
      </c>
      <c r="B39" s="65">
        <v>271250</v>
      </c>
      <c r="C39" s="65">
        <v>9700</v>
      </c>
      <c r="D39" s="65">
        <v>62275</v>
      </c>
      <c r="E39" s="65">
        <v>478</v>
      </c>
      <c r="F39" s="65">
        <v>50408</v>
      </c>
      <c r="G39" s="65">
        <v>0</v>
      </c>
      <c r="H39" s="65">
        <v>0</v>
      </c>
      <c r="I39" s="65">
        <v>394111</v>
      </c>
    </row>
    <row r="40" spans="1:9" x14ac:dyDescent="0.35">
      <c r="A40" s="65" t="s">
        <v>47</v>
      </c>
      <c r="B40" s="65">
        <v>282085</v>
      </c>
      <c r="C40" s="65">
        <v>15000</v>
      </c>
      <c r="D40" s="65">
        <v>63087</v>
      </c>
      <c r="E40" s="65">
        <v>376</v>
      </c>
      <c r="F40" s="65">
        <v>55918</v>
      </c>
      <c r="G40" s="65">
        <v>0</v>
      </c>
      <c r="H40" s="65">
        <v>0</v>
      </c>
      <c r="I40" s="65">
        <v>416466</v>
      </c>
    </row>
    <row r="41" spans="1:9" x14ac:dyDescent="0.35">
      <c r="A41" s="65" t="s">
        <v>48</v>
      </c>
      <c r="B41" s="65">
        <v>311859</v>
      </c>
      <c r="C41" s="65">
        <v>19300</v>
      </c>
      <c r="D41" s="65">
        <v>66522</v>
      </c>
      <c r="E41" s="65">
        <v>407</v>
      </c>
      <c r="F41" s="65">
        <v>61286</v>
      </c>
      <c r="G41" s="65">
        <v>0</v>
      </c>
      <c r="H41" s="65">
        <v>0</v>
      </c>
      <c r="I41" s="65">
        <v>459374</v>
      </c>
    </row>
    <row r="42" spans="1:9" x14ac:dyDescent="0.35">
      <c r="A42" s="65" t="s">
        <v>49</v>
      </c>
      <c r="B42" s="65">
        <v>348122</v>
      </c>
      <c r="C42" s="65">
        <v>20350</v>
      </c>
      <c r="D42" s="65">
        <v>68504</v>
      </c>
      <c r="E42" s="65">
        <v>350</v>
      </c>
      <c r="F42" s="65">
        <v>61860</v>
      </c>
      <c r="G42" s="65">
        <v>0</v>
      </c>
      <c r="H42" s="65">
        <v>15862</v>
      </c>
      <c r="I42" s="65">
        <v>515048</v>
      </c>
    </row>
    <row r="43" spans="1:9" x14ac:dyDescent="0.35">
      <c r="A43" s="65" t="s">
        <v>50</v>
      </c>
      <c r="B43" s="65">
        <v>386135</v>
      </c>
      <c r="C43" s="65">
        <v>19100</v>
      </c>
      <c r="D43" s="65">
        <v>71953</v>
      </c>
      <c r="E43" s="65">
        <v>308</v>
      </c>
      <c r="F43" s="65">
        <v>66978</v>
      </c>
      <c r="G43" s="65">
        <v>0</v>
      </c>
      <c r="H43" s="65">
        <v>18410</v>
      </c>
      <c r="I43" s="65">
        <v>562884</v>
      </c>
    </row>
    <row r="44" spans="1:9" x14ac:dyDescent="0.35">
      <c r="A44" s="65" t="s">
        <v>51</v>
      </c>
      <c r="B44" s="65">
        <v>419579</v>
      </c>
      <c r="C44" s="65">
        <v>15600</v>
      </c>
      <c r="D44" s="65">
        <v>77328</v>
      </c>
      <c r="E44" s="65">
        <v>353</v>
      </c>
      <c r="F44" s="65">
        <v>72537</v>
      </c>
      <c r="G44" s="65">
        <v>0</v>
      </c>
      <c r="H44" s="65">
        <v>18383</v>
      </c>
      <c r="I44" s="65">
        <v>603780</v>
      </c>
    </row>
    <row r="45" spans="1:9" x14ac:dyDescent="0.35">
      <c r="A45" s="65" t="s">
        <v>52</v>
      </c>
      <c r="B45" s="65">
        <v>453026</v>
      </c>
      <c r="C45" s="65">
        <v>17569</v>
      </c>
      <c r="D45" s="65">
        <v>83197</v>
      </c>
      <c r="E45" s="65">
        <v>428</v>
      </c>
      <c r="F45" s="65">
        <v>71856</v>
      </c>
      <c r="G45" s="65">
        <v>0</v>
      </c>
      <c r="H45" s="65">
        <v>20149</v>
      </c>
      <c r="I45" s="65">
        <v>646225</v>
      </c>
    </row>
    <row r="46" spans="1:9" x14ac:dyDescent="0.35">
      <c r="A46" s="65" t="s">
        <v>53</v>
      </c>
      <c r="B46" s="65">
        <v>580145</v>
      </c>
      <c r="C46" s="65">
        <v>43748</v>
      </c>
      <c r="D46" s="65">
        <v>96475</v>
      </c>
      <c r="E46" s="65">
        <v>1121</v>
      </c>
      <c r="F46" s="65">
        <v>89246</v>
      </c>
      <c r="G46" s="65">
        <v>0</v>
      </c>
      <c r="H46" s="65">
        <v>22792</v>
      </c>
      <c r="I46" s="65">
        <v>833527</v>
      </c>
    </row>
    <row r="47" spans="1:9" x14ac:dyDescent="0.35">
      <c r="A47" s="65" t="s">
        <v>54</v>
      </c>
      <c r="B47" s="65">
        <v>786681</v>
      </c>
      <c r="C47" s="65">
        <v>62866</v>
      </c>
      <c r="D47" s="65">
        <v>97944</v>
      </c>
      <c r="E47" s="65">
        <v>819</v>
      </c>
      <c r="F47" s="65">
        <v>69109</v>
      </c>
      <c r="G47" s="65">
        <v>44629</v>
      </c>
      <c r="H47" s="65">
        <v>25612</v>
      </c>
      <c r="I47" s="65">
        <v>1087660</v>
      </c>
    </row>
    <row r="48" spans="1:9" x14ac:dyDescent="0.35">
      <c r="A48" s="65" t="s">
        <v>55</v>
      </c>
      <c r="B48" s="65">
        <v>918599</v>
      </c>
      <c r="C48" s="65">
        <v>63174</v>
      </c>
      <c r="D48" s="65">
        <v>97773</v>
      </c>
      <c r="E48" s="65">
        <v>679</v>
      </c>
      <c r="F48" s="65">
        <v>63189</v>
      </c>
      <c r="G48" s="65">
        <v>55571</v>
      </c>
      <c r="H48" s="65">
        <v>25666</v>
      </c>
      <c r="I48" s="65">
        <v>1224651</v>
      </c>
    </row>
    <row r="49" spans="1:9" x14ac:dyDescent="0.35">
      <c r="A49" s="65" t="s">
        <v>56</v>
      </c>
      <c r="B49" s="65">
        <v>1042347</v>
      </c>
      <c r="C49" s="65">
        <v>69933</v>
      </c>
      <c r="D49" s="65">
        <v>102045</v>
      </c>
      <c r="E49" s="65">
        <v>638</v>
      </c>
      <c r="F49" s="65">
        <v>71787</v>
      </c>
      <c r="G49" s="65">
        <v>42323</v>
      </c>
      <c r="H49" s="65">
        <v>29086</v>
      </c>
      <c r="I49" s="65">
        <v>1358159</v>
      </c>
    </row>
    <row r="50" spans="1:9" x14ac:dyDescent="0.35">
      <c r="A50" s="65" t="s">
        <v>57</v>
      </c>
      <c r="B50" s="65">
        <v>1142442</v>
      </c>
      <c r="C50" s="65">
        <v>56370</v>
      </c>
      <c r="D50" s="65">
        <v>101702</v>
      </c>
      <c r="E50" s="65">
        <v>633</v>
      </c>
      <c r="F50" s="65">
        <v>62096</v>
      </c>
      <c r="G50" s="65">
        <v>34084</v>
      </c>
      <c r="H50" s="65">
        <v>33737</v>
      </c>
      <c r="I50" s="65">
        <v>1431064</v>
      </c>
    </row>
    <row r="51" spans="1:9" x14ac:dyDescent="0.35">
      <c r="A51" s="65" t="s">
        <v>58</v>
      </c>
      <c r="B51" s="65">
        <v>1244355</v>
      </c>
      <c r="C51" s="65">
        <v>56453</v>
      </c>
      <c r="D51" s="65">
        <v>104747</v>
      </c>
      <c r="E51" s="65">
        <v>880</v>
      </c>
      <c r="F51" s="65">
        <v>54577</v>
      </c>
      <c r="G51" s="65">
        <v>28197</v>
      </c>
      <c r="H51" s="65">
        <v>34465</v>
      </c>
      <c r="I51" s="65">
        <v>1523674</v>
      </c>
    </row>
    <row r="52" spans="1:9" x14ac:dyDescent="0.35">
      <c r="A52" s="65" t="s">
        <v>59</v>
      </c>
      <c r="B52" s="65">
        <v>1300401</v>
      </c>
      <c r="C52" s="65">
        <v>65011</v>
      </c>
      <c r="D52" s="65">
        <v>123469</v>
      </c>
      <c r="E52" s="65">
        <v>1158</v>
      </c>
      <c r="F52" s="65">
        <v>58580</v>
      </c>
      <c r="G52" s="65">
        <v>22576</v>
      </c>
      <c r="H52" s="65">
        <v>32548</v>
      </c>
      <c r="I52" s="65">
        <v>1603743</v>
      </c>
    </row>
    <row r="53" spans="1:9" x14ac:dyDescent="0.35">
      <c r="A53" s="65" t="s">
        <v>60</v>
      </c>
      <c r="B53" s="65">
        <v>1346337</v>
      </c>
      <c r="C53" s="65">
        <v>77915</v>
      </c>
      <c r="D53" s="65">
        <v>134633</v>
      </c>
      <c r="E53" s="65">
        <v>975</v>
      </c>
      <c r="F53" s="65">
        <v>56033</v>
      </c>
      <c r="G53" s="65">
        <v>5637</v>
      </c>
      <c r="H53" s="65">
        <v>29796</v>
      </c>
      <c r="I53" s="65">
        <v>1651326</v>
      </c>
    </row>
    <row r="54" spans="1:9" x14ac:dyDescent="0.35">
      <c r="A54" s="65" t="s">
        <v>61</v>
      </c>
      <c r="B54" s="65">
        <v>1404898</v>
      </c>
      <c r="C54" s="65">
        <v>67032</v>
      </c>
      <c r="D54" s="65">
        <v>146242</v>
      </c>
      <c r="E54" s="65">
        <v>1353</v>
      </c>
      <c r="F54" s="65">
        <v>69130</v>
      </c>
      <c r="G54" s="65">
        <v>220</v>
      </c>
      <c r="H54" s="65">
        <v>27974</v>
      </c>
      <c r="I54" s="65">
        <v>1716849</v>
      </c>
    </row>
    <row r="55" spans="1:9" x14ac:dyDescent="0.35">
      <c r="A55" s="65" t="s">
        <v>62</v>
      </c>
      <c r="B55" s="65">
        <v>1440449</v>
      </c>
      <c r="C55" s="65">
        <v>64599</v>
      </c>
      <c r="D55" s="65">
        <v>155942</v>
      </c>
      <c r="E55" s="65">
        <v>1168</v>
      </c>
      <c r="F55" s="65">
        <v>72620</v>
      </c>
      <c r="G55" s="65">
        <v>206</v>
      </c>
      <c r="H55" s="65">
        <v>26183</v>
      </c>
      <c r="I55" s="65">
        <v>1761167</v>
      </c>
    </row>
    <row r="56" spans="1:9" x14ac:dyDescent="0.35">
      <c r="A56" s="65" t="s">
        <v>63</v>
      </c>
      <c r="B56" s="65">
        <v>1476999</v>
      </c>
      <c r="C56" s="65">
        <v>74959</v>
      </c>
      <c r="D56" s="65">
        <v>166968</v>
      </c>
      <c r="E56" s="65">
        <v>625</v>
      </c>
      <c r="F56" s="65">
        <v>75825</v>
      </c>
      <c r="G56" s="65">
        <v>218</v>
      </c>
      <c r="H56" s="65">
        <v>24696</v>
      </c>
      <c r="I56" s="65">
        <v>1820290</v>
      </c>
    </row>
    <row r="57" spans="1:9" x14ac:dyDescent="0.35">
      <c r="A57" s="65" t="s">
        <v>64</v>
      </c>
      <c r="B57" s="65">
        <v>1512270</v>
      </c>
      <c r="C57" s="65">
        <v>82878</v>
      </c>
      <c r="D57" s="65">
        <v>178597</v>
      </c>
      <c r="E57" s="65">
        <v>500</v>
      </c>
      <c r="F57" s="65">
        <v>79759</v>
      </c>
      <c r="G57" s="65">
        <v>11</v>
      </c>
      <c r="H57" s="65">
        <v>25200</v>
      </c>
      <c r="I57" s="65">
        <v>1879215</v>
      </c>
    </row>
    <row r="58" spans="1:9" x14ac:dyDescent="0.35">
      <c r="A58" s="65" t="s">
        <v>65</v>
      </c>
      <c r="B58" s="65">
        <v>1861608</v>
      </c>
      <c r="C58" s="65">
        <v>51880</v>
      </c>
      <c r="D58" s="65">
        <v>201565</v>
      </c>
      <c r="E58" s="65">
        <v>444</v>
      </c>
      <c r="F58" s="65">
        <v>83166</v>
      </c>
      <c r="G58" s="65">
        <v>3</v>
      </c>
      <c r="H58" s="65">
        <v>24396</v>
      </c>
      <c r="I58" s="65">
        <v>2223062</v>
      </c>
    </row>
    <row r="59" spans="1:9" x14ac:dyDescent="0.35">
      <c r="A59" s="65" t="s">
        <v>66</v>
      </c>
      <c r="B59" s="65">
        <v>2003681</v>
      </c>
      <c r="C59" s="65">
        <v>35392</v>
      </c>
      <c r="D59" s="65">
        <v>206622</v>
      </c>
      <c r="E59" s="65">
        <v>413</v>
      </c>
      <c r="F59" s="65">
        <v>96170</v>
      </c>
      <c r="G59" s="65">
        <v>0</v>
      </c>
      <c r="H59" s="65">
        <v>25649</v>
      </c>
      <c r="I59" s="65">
        <v>2367927</v>
      </c>
    </row>
    <row r="60" spans="1:9" x14ac:dyDescent="0.35">
      <c r="A60" s="65" t="s">
        <v>67</v>
      </c>
      <c r="B60" s="65">
        <v>2146571</v>
      </c>
      <c r="C60" s="65">
        <v>59391</v>
      </c>
      <c r="D60" s="65">
        <v>216722</v>
      </c>
      <c r="E60" s="65">
        <v>276</v>
      </c>
      <c r="F60" s="65">
        <v>68432</v>
      </c>
      <c r="G60" s="65">
        <v>0</v>
      </c>
      <c r="H60" s="65">
        <v>29515</v>
      </c>
      <c r="I60" s="65">
        <v>2520907</v>
      </c>
    </row>
    <row r="61" spans="1:9" x14ac:dyDescent="0.35">
      <c r="A61" s="65" t="s">
        <v>68</v>
      </c>
      <c r="B61" s="65">
        <v>2306999</v>
      </c>
      <c r="C61" s="65">
        <v>79665</v>
      </c>
      <c r="D61" s="65">
        <v>228857</v>
      </c>
      <c r="E61" s="65">
        <v>39</v>
      </c>
      <c r="F61" s="65">
        <v>74724</v>
      </c>
      <c r="G61" s="65">
        <v>0</v>
      </c>
      <c r="H61" s="65">
        <v>28801</v>
      </c>
      <c r="I61" s="65">
        <v>2719085</v>
      </c>
    </row>
    <row r="62" spans="1:9" x14ac:dyDescent="0.35">
      <c r="A62" s="65" t="s">
        <v>69</v>
      </c>
      <c r="B62" s="65">
        <v>2483621</v>
      </c>
      <c r="C62" s="65">
        <v>94038</v>
      </c>
      <c r="D62" s="65">
        <v>238502</v>
      </c>
      <c r="E62" s="65">
        <v>11</v>
      </c>
      <c r="F62" s="65">
        <v>59905</v>
      </c>
      <c r="G62" s="65">
        <v>0</v>
      </c>
      <c r="H62" s="65">
        <v>31841</v>
      </c>
      <c r="I62" s="65">
        <v>2907918</v>
      </c>
    </row>
    <row r="63" spans="1:9" x14ac:dyDescent="0.35">
      <c r="A63" s="65" t="s">
        <v>70</v>
      </c>
      <c r="B63" s="65">
        <v>2641711</v>
      </c>
      <c r="C63" s="65">
        <v>94318</v>
      </c>
      <c r="D63" s="65">
        <v>250154</v>
      </c>
      <c r="E63" s="65">
        <v>6</v>
      </c>
      <c r="F63" s="65">
        <v>69490</v>
      </c>
      <c r="G63" s="65">
        <v>0</v>
      </c>
      <c r="H63" s="65">
        <v>30207</v>
      </c>
      <c r="I63" s="65">
        <v>3085886</v>
      </c>
    </row>
    <row r="64" spans="1:9" ht="30.4" customHeight="1" x14ac:dyDescent="0.35">
      <c r="A64" s="65" t="s">
        <v>414</v>
      </c>
      <c r="B64" s="65">
        <v>292678</v>
      </c>
      <c r="C64" s="65">
        <v>3735</v>
      </c>
      <c r="D64" s="65">
        <v>61961</v>
      </c>
      <c r="E64" s="65">
        <v>803</v>
      </c>
      <c r="F64" s="65">
        <v>52123</v>
      </c>
      <c r="G64" s="65">
        <v>0</v>
      </c>
      <c r="H64" s="65">
        <v>0</v>
      </c>
      <c r="I64" s="65">
        <v>411300</v>
      </c>
    </row>
    <row r="65" spans="1:9" x14ac:dyDescent="0.35">
      <c r="A65" s="65" t="s">
        <v>415</v>
      </c>
      <c r="B65" s="65">
        <v>292626</v>
      </c>
      <c r="C65" s="65">
        <v>3918</v>
      </c>
      <c r="D65" s="65">
        <v>62389</v>
      </c>
      <c r="E65" s="65">
        <v>793</v>
      </c>
      <c r="F65" s="65">
        <v>55034</v>
      </c>
      <c r="G65" s="65">
        <v>0</v>
      </c>
      <c r="H65" s="65">
        <v>0</v>
      </c>
      <c r="I65" s="65">
        <v>414760</v>
      </c>
    </row>
    <row r="66" spans="1:9" x14ac:dyDescent="0.35">
      <c r="A66" s="65" t="s">
        <v>416</v>
      </c>
      <c r="B66" s="65">
        <v>297164</v>
      </c>
      <c r="C66" s="65">
        <v>2265</v>
      </c>
      <c r="D66" s="65">
        <v>62839</v>
      </c>
      <c r="E66" s="65">
        <v>722</v>
      </c>
      <c r="F66" s="65">
        <v>49884</v>
      </c>
      <c r="G66" s="65">
        <v>0</v>
      </c>
      <c r="H66" s="65">
        <v>0</v>
      </c>
      <c r="I66" s="65">
        <v>412874</v>
      </c>
    </row>
    <row r="67" spans="1:9" x14ac:dyDescent="0.35">
      <c r="A67" s="65" t="s">
        <v>417</v>
      </c>
      <c r="B67" s="65">
        <v>291021</v>
      </c>
      <c r="C67" s="65">
        <v>2106</v>
      </c>
      <c r="D67" s="65">
        <v>63271</v>
      </c>
      <c r="E67" s="65">
        <v>706</v>
      </c>
      <c r="F67" s="65">
        <v>48823</v>
      </c>
      <c r="G67" s="65">
        <v>0</v>
      </c>
      <c r="H67" s="65">
        <v>0</v>
      </c>
      <c r="I67" s="65">
        <v>405927</v>
      </c>
    </row>
    <row r="68" spans="1:9" x14ac:dyDescent="0.35">
      <c r="A68" s="65" t="s">
        <v>418</v>
      </c>
      <c r="B68" s="65">
        <v>293518</v>
      </c>
      <c r="C68" s="65">
        <v>2276</v>
      </c>
      <c r="D68" s="65">
        <v>64356</v>
      </c>
      <c r="E68" s="65">
        <v>652</v>
      </c>
      <c r="F68" s="65">
        <v>53164</v>
      </c>
      <c r="G68" s="65">
        <v>0</v>
      </c>
      <c r="H68" s="65">
        <v>0</v>
      </c>
      <c r="I68" s="65">
        <v>413966</v>
      </c>
    </row>
    <row r="69" spans="1:9" x14ac:dyDescent="0.35">
      <c r="A69" s="65" t="s">
        <v>419</v>
      </c>
      <c r="B69" s="65">
        <v>295844</v>
      </c>
      <c r="C69" s="65">
        <v>2346</v>
      </c>
      <c r="D69" s="65">
        <v>64576</v>
      </c>
      <c r="E69" s="65">
        <v>619</v>
      </c>
      <c r="F69" s="65">
        <v>51231</v>
      </c>
      <c r="G69" s="65">
        <v>0</v>
      </c>
      <c r="H69" s="65">
        <v>0</v>
      </c>
      <c r="I69" s="65">
        <v>414616</v>
      </c>
    </row>
    <row r="70" spans="1:9" x14ac:dyDescent="0.35">
      <c r="A70" s="65" t="s">
        <v>420</v>
      </c>
      <c r="B70" s="65">
        <v>294507</v>
      </c>
      <c r="C70" s="65">
        <v>2353</v>
      </c>
      <c r="D70" s="65">
        <v>64670</v>
      </c>
      <c r="E70" s="65">
        <v>593</v>
      </c>
      <c r="F70" s="65">
        <v>51061</v>
      </c>
      <c r="G70" s="65">
        <v>0</v>
      </c>
      <c r="H70" s="65">
        <v>0</v>
      </c>
      <c r="I70" s="65">
        <v>413184</v>
      </c>
    </row>
    <row r="71" spans="1:9" x14ac:dyDescent="0.35">
      <c r="A71" s="65" t="s">
        <v>421</v>
      </c>
      <c r="B71" s="65">
        <v>285394</v>
      </c>
      <c r="C71" s="65">
        <v>4721</v>
      </c>
      <c r="D71" s="65">
        <v>64346</v>
      </c>
      <c r="E71" s="65">
        <v>574</v>
      </c>
      <c r="F71" s="65">
        <v>55104</v>
      </c>
      <c r="G71" s="65">
        <v>0</v>
      </c>
      <c r="H71" s="65">
        <v>0</v>
      </c>
      <c r="I71" s="65">
        <v>410139</v>
      </c>
    </row>
    <row r="72" spans="1:9" x14ac:dyDescent="0.35">
      <c r="A72" s="65" t="s">
        <v>422</v>
      </c>
      <c r="B72" s="65">
        <v>290151</v>
      </c>
      <c r="C72" s="65">
        <v>6777</v>
      </c>
      <c r="D72" s="65">
        <v>63989</v>
      </c>
      <c r="E72" s="65">
        <v>534</v>
      </c>
      <c r="F72" s="65">
        <v>52854</v>
      </c>
      <c r="G72" s="65">
        <v>0</v>
      </c>
      <c r="H72" s="65">
        <v>0</v>
      </c>
      <c r="I72" s="65">
        <v>414305</v>
      </c>
    </row>
    <row r="73" spans="1:9" x14ac:dyDescent="0.35">
      <c r="A73" s="65" t="s">
        <v>423</v>
      </c>
      <c r="B73" s="65">
        <v>287621</v>
      </c>
      <c r="C73" s="65">
        <v>6670</v>
      </c>
      <c r="D73" s="65">
        <v>63595</v>
      </c>
      <c r="E73" s="65">
        <v>498</v>
      </c>
      <c r="F73" s="65">
        <v>51634</v>
      </c>
      <c r="G73" s="65">
        <v>0</v>
      </c>
      <c r="H73" s="65">
        <v>0</v>
      </c>
      <c r="I73" s="65">
        <v>410018</v>
      </c>
    </row>
    <row r="74" spans="1:9" x14ac:dyDescent="0.35">
      <c r="A74" s="65" t="s">
        <v>424</v>
      </c>
      <c r="B74" s="65">
        <v>289426</v>
      </c>
      <c r="C74" s="65">
        <v>4248</v>
      </c>
      <c r="D74" s="65">
        <v>63788</v>
      </c>
      <c r="E74" s="65">
        <v>471</v>
      </c>
      <c r="F74" s="65">
        <v>59196</v>
      </c>
      <c r="G74" s="65">
        <v>0</v>
      </c>
      <c r="H74" s="65">
        <v>0</v>
      </c>
      <c r="I74" s="65">
        <v>417129</v>
      </c>
    </row>
    <row r="75" spans="1:9" x14ac:dyDescent="0.35">
      <c r="A75" s="65" t="s">
        <v>425</v>
      </c>
      <c r="B75" s="65">
        <v>284427</v>
      </c>
      <c r="C75" s="65">
        <v>4453</v>
      </c>
      <c r="D75" s="65">
        <v>63331</v>
      </c>
      <c r="E75" s="65">
        <v>535</v>
      </c>
      <c r="F75" s="65">
        <v>51572</v>
      </c>
      <c r="G75" s="65">
        <v>0</v>
      </c>
      <c r="H75" s="65">
        <v>0</v>
      </c>
      <c r="I75" s="65">
        <v>404318</v>
      </c>
    </row>
    <row r="76" spans="1:9" x14ac:dyDescent="0.35">
      <c r="A76" s="65" t="s">
        <v>426</v>
      </c>
      <c r="B76" s="65">
        <v>288217</v>
      </c>
      <c r="C76" s="65">
        <v>3982</v>
      </c>
      <c r="D76" s="65">
        <v>63459</v>
      </c>
      <c r="E76" s="65">
        <v>504</v>
      </c>
      <c r="F76" s="65">
        <v>55751</v>
      </c>
      <c r="G76" s="65">
        <v>0</v>
      </c>
      <c r="H76" s="65">
        <v>0</v>
      </c>
      <c r="I76" s="65">
        <v>411913</v>
      </c>
    </row>
    <row r="77" spans="1:9" x14ac:dyDescent="0.35">
      <c r="A77" s="65" t="s">
        <v>427</v>
      </c>
      <c r="B77" s="65">
        <v>283785</v>
      </c>
      <c r="C77" s="65">
        <v>2332</v>
      </c>
      <c r="D77" s="65">
        <v>63635</v>
      </c>
      <c r="E77" s="65">
        <v>474</v>
      </c>
      <c r="F77" s="65">
        <v>53969</v>
      </c>
      <c r="G77" s="65">
        <v>0</v>
      </c>
      <c r="H77" s="65">
        <v>0</v>
      </c>
      <c r="I77" s="65">
        <v>404195</v>
      </c>
    </row>
    <row r="78" spans="1:9" x14ac:dyDescent="0.35">
      <c r="A78" s="65" t="s">
        <v>428</v>
      </c>
      <c r="B78" s="65">
        <v>278647</v>
      </c>
      <c r="C78" s="65">
        <v>2590</v>
      </c>
      <c r="D78" s="65">
        <v>63270</v>
      </c>
      <c r="E78" s="65">
        <v>457</v>
      </c>
      <c r="F78" s="65">
        <v>65967</v>
      </c>
      <c r="G78" s="65">
        <v>0</v>
      </c>
      <c r="H78" s="65">
        <v>0</v>
      </c>
      <c r="I78" s="65">
        <v>410931</v>
      </c>
    </row>
    <row r="79" spans="1:9" x14ac:dyDescent="0.35">
      <c r="A79" s="65" t="s">
        <v>429</v>
      </c>
      <c r="B79" s="65">
        <v>274601</v>
      </c>
      <c r="C79" s="65">
        <v>3521</v>
      </c>
      <c r="D79" s="65">
        <v>62611</v>
      </c>
      <c r="E79" s="65">
        <v>491</v>
      </c>
      <c r="F79" s="65">
        <v>53076</v>
      </c>
      <c r="G79" s="65">
        <v>0</v>
      </c>
      <c r="H79" s="65">
        <v>0</v>
      </c>
      <c r="I79" s="65">
        <v>394300</v>
      </c>
    </row>
    <row r="80" spans="1:9" x14ac:dyDescent="0.35">
      <c r="A80" s="65" t="s">
        <v>430</v>
      </c>
      <c r="B80" s="65">
        <v>278011</v>
      </c>
      <c r="C80" s="65">
        <v>3477</v>
      </c>
      <c r="D80" s="65">
        <v>62129</v>
      </c>
      <c r="E80" s="65">
        <v>486</v>
      </c>
      <c r="F80" s="65">
        <v>54017</v>
      </c>
      <c r="G80" s="65">
        <v>0</v>
      </c>
      <c r="H80" s="65">
        <v>0</v>
      </c>
      <c r="I80" s="65">
        <v>398120</v>
      </c>
    </row>
    <row r="81" spans="1:9" x14ac:dyDescent="0.35">
      <c r="A81" s="65" t="s">
        <v>431</v>
      </c>
      <c r="B81" s="65">
        <v>275412</v>
      </c>
      <c r="C81" s="65">
        <v>2600</v>
      </c>
      <c r="D81" s="65">
        <v>62074</v>
      </c>
      <c r="E81" s="65">
        <v>495</v>
      </c>
      <c r="F81" s="65">
        <v>52054</v>
      </c>
      <c r="G81" s="65">
        <v>0</v>
      </c>
      <c r="H81" s="65">
        <v>0</v>
      </c>
      <c r="I81" s="65">
        <v>392635</v>
      </c>
    </row>
    <row r="82" spans="1:9" x14ac:dyDescent="0.35">
      <c r="A82" s="65" t="s">
        <v>432</v>
      </c>
      <c r="B82" s="65">
        <v>268585</v>
      </c>
      <c r="C82" s="65">
        <v>11200</v>
      </c>
      <c r="D82" s="65">
        <v>62495</v>
      </c>
      <c r="E82" s="65">
        <v>466</v>
      </c>
      <c r="F82" s="65">
        <v>53983</v>
      </c>
      <c r="G82" s="65">
        <v>0</v>
      </c>
      <c r="H82" s="65">
        <v>0</v>
      </c>
      <c r="I82" s="65">
        <v>396729</v>
      </c>
    </row>
    <row r="83" spans="1:9" x14ac:dyDescent="0.35">
      <c r="A83" s="65" t="s">
        <v>433</v>
      </c>
      <c r="B83" s="65">
        <v>271250</v>
      </c>
      <c r="C83" s="65">
        <v>9700</v>
      </c>
      <c r="D83" s="65">
        <v>62275</v>
      </c>
      <c r="E83" s="65">
        <v>478</v>
      </c>
      <c r="F83" s="65">
        <v>50408</v>
      </c>
      <c r="G83" s="65">
        <v>0</v>
      </c>
      <c r="H83" s="65">
        <v>0</v>
      </c>
      <c r="I83" s="65">
        <v>394111</v>
      </c>
    </row>
    <row r="84" spans="1:9" x14ac:dyDescent="0.35">
      <c r="A84" s="65" t="s">
        <v>434</v>
      </c>
      <c r="B84" s="65">
        <v>268832</v>
      </c>
      <c r="C84" s="65">
        <v>16450</v>
      </c>
      <c r="D84" s="65">
        <v>61625</v>
      </c>
      <c r="E84" s="65">
        <v>437</v>
      </c>
      <c r="F84" s="65">
        <v>56354</v>
      </c>
      <c r="G84" s="65">
        <v>0</v>
      </c>
      <c r="H84" s="65">
        <v>0</v>
      </c>
      <c r="I84" s="65">
        <v>403698</v>
      </c>
    </row>
    <row r="85" spans="1:9" x14ac:dyDescent="0.35">
      <c r="A85" s="65" t="s">
        <v>435</v>
      </c>
      <c r="B85" s="65">
        <v>267671</v>
      </c>
      <c r="C85" s="65">
        <v>18100</v>
      </c>
      <c r="D85" s="65">
        <v>61704</v>
      </c>
      <c r="E85" s="65">
        <v>385</v>
      </c>
      <c r="F85" s="65">
        <v>57944</v>
      </c>
      <c r="G85" s="65">
        <v>0</v>
      </c>
      <c r="H85" s="65">
        <v>0</v>
      </c>
      <c r="I85" s="65">
        <v>405804</v>
      </c>
    </row>
    <row r="86" spans="1:9" x14ac:dyDescent="0.35">
      <c r="A86" s="65" t="s">
        <v>436</v>
      </c>
      <c r="B86" s="65">
        <v>273374</v>
      </c>
      <c r="C86" s="65">
        <v>21400</v>
      </c>
      <c r="D86" s="65">
        <v>61910</v>
      </c>
      <c r="E86" s="65">
        <v>377</v>
      </c>
      <c r="F86" s="65">
        <v>59964</v>
      </c>
      <c r="G86" s="65">
        <v>0</v>
      </c>
      <c r="H86" s="65">
        <v>0</v>
      </c>
      <c r="I86" s="65">
        <v>417025</v>
      </c>
    </row>
    <row r="87" spans="1:9" x14ac:dyDescent="0.35">
      <c r="A87" s="65" t="s">
        <v>437</v>
      </c>
      <c r="B87" s="65">
        <v>282085</v>
      </c>
      <c r="C87" s="65">
        <v>15000</v>
      </c>
      <c r="D87" s="65">
        <v>63087</v>
      </c>
      <c r="E87" s="65">
        <v>376</v>
      </c>
      <c r="F87" s="65">
        <v>55918</v>
      </c>
      <c r="G87" s="65">
        <v>0</v>
      </c>
      <c r="H87" s="65">
        <v>0</v>
      </c>
      <c r="I87" s="65">
        <v>416466</v>
      </c>
    </row>
    <row r="88" spans="1:9" x14ac:dyDescent="0.35">
      <c r="A88" s="65" t="s">
        <v>438</v>
      </c>
      <c r="B88" s="65">
        <v>285816</v>
      </c>
      <c r="C88" s="65">
        <v>21200</v>
      </c>
      <c r="D88" s="65">
        <v>64830</v>
      </c>
      <c r="E88" s="65">
        <v>363</v>
      </c>
      <c r="F88" s="65">
        <v>55174</v>
      </c>
      <c r="G88" s="65">
        <v>0</v>
      </c>
      <c r="H88" s="65">
        <v>0</v>
      </c>
      <c r="I88" s="65">
        <v>427383</v>
      </c>
    </row>
    <row r="89" spans="1:9" x14ac:dyDescent="0.35">
      <c r="A89" s="65" t="s">
        <v>439</v>
      </c>
      <c r="B89" s="65">
        <v>298981</v>
      </c>
      <c r="C89" s="65">
        <v>15500</v>
      </c>
      <c r="D89" s="65">
        <v>65674</v>
      </c>
      <c r="E89" s="65">
        <v>334</v>
      </c>
      <c r="F89" s="65">
        <v>58839</v>
      </c>
      <c r="G89" s="65">
        <v>0</v>
      </c>
      <c r="H89" s="65">
        <v>0</v>
      </c>
      <c r="I89" s="65">
        <v>439328</v>
      </c>
    </row>
    <row r="90" spans="1:9" x14ac:dyDescent="0.35">
      <c r="A90" s="65" t="s">
        <v>440</v>
      </c>
      <c r="B90" s="65">
        <v>302162</v>
      </c>
      <c r="C90" s="65">
        <v>24000</v>
      </c>
      <c r="D90" s="65">
        <v>66358</v>
      </c>
      <c r="E90" s="65">
        <v>340</v>
      </c>
      <c r="F90" s="65">
        <v>62359</v>
      </c>
      <c r="G90" s="65">
        <v>0</v>
      </c>
      <c r="H90" s="65">
        <v>0</v>
      </c>
      <c r="I90" s="65">
        <v>455219</v>
      </c>
    </row>
    <row r="91" spans="1:9" x14ac:dyDescent="0.35">
      <c r="A91" s="65" t="s">
        <v>441</v>
      </c>
      <c r="B91" s="65">
        <v>311859</v>
      </c>
      <c r="C91" s="65">
        <v>19300</v>
      </c>
      <c r="D91" s="65">
        <v>66522</v>
      </c>
      <c r="E91" s="65">
        <v>407</v>
      </c>
      <c r="F91" s="65">
        <v>61286</v>
      </c>
      <c r="G91" s="65">
        <v>0</v>
      </c>
      <c r="H91" s="65">
        <v>0</v>
      </c>
      <c r="I91" s="65">
        <v>459374</v>
      </c>
    </row>
    <row r="92" spans="1:9" x14ac:dyDescent="0.35">
      <c r="A92" s="65" t="s">
        <v>442</v>
      </c>
      <c r="B92" s="65">
        <v>318371</v>
      </c>
      <c r="C92" s="65">
        <v>23250</v>
      </c>
      <c r="D92" s="65">
        <v>66794</v>
      </c>
      <c r="E92" s="65">
        <v>384</v>
      </c>
      <c r="F92" s="65">
        <v>62679</v>
      </c>
      <c r="G92" s="65">
        <v>0</v>
      </c>
      <c r="H92" s="65">
        <v>13005</v>
      </c>
      <c r="I92" s="65">
        <v>484483</v>
      </c>
    </row>
    <row r="93" spans="1:9" x14ac:dyDescent="0.35">
      <c r="A93" s="65" t="s">
        <v>443</v>
      </c>
      <c r="B93" s="65">
        <v>329923</v>
      </c>
      <c r="C93" s="65">
        <v>14210</v>
      </c>
      <c r="D93" s="65">
        <v>67233</v>
      </c>
      <c r="E93" s="65">
        <v>369</v>
      </c>
      <c r="F93" s="65">
        <v>67274</v>
      </c>
      <c r="G93" s="65">
        <v>0</v>
      </c>
      <c r="H93" s="65">
        <v>12726</v>
      </c>
      <c r="I93" s="65">
        <v>491735</v>
      </c>
    </row>
    <row r="94" spans="1:9" x14ac:dyDescent="0.35">
      <c r="A94" s="65" t="s">
        <v>444</v>
      </c>
      <c r="B94" s="65">
        <v>335144</v>
      </c>
      <c r="C94" s="65">
        <v>25000</v>
      </c>
      <c r="D94" s="65">
        <v>67886</v>
      </c>
      <c r="E94" s="65">
        <v>363</v>
      </c>
      <c r="F94" s="65">
        <v>72685</v>
      </c>
      <c r="G94" s="65">
        <v>0</v>
      </c>
      <c r="H94" s="65">
        <v>15397</v>
      </c>
      <c r="I94" s="65">
        <v>516475</v>
      </c>
    </row>
    <row r="95" spans="1:9" x14ac:dyDescent="0.35">
      <c r="A95" s="65" t="s">
        <v>445</v>
      </c>
      <c r="B95" s="65">
        <v>348122</v>
      </c>
      <c r="C95" s="65">
        <v>20350</v>
      </c>
      <c r="D95" s="65">
        <v>68504</v>
      </c>
      <c r="E95" s="65">
        <v>350</v>
      </c>
      <c r="F95" s="65">
        <v>61860</v>
      </c>
      <c r="G95" s="65">
        <v>0</v>
      </c>
      <c r="H95" s="65">
        <v>15862</v>
      </c>
      <c r="I95" s="65">
        <v>515048</v>
      </c>
    </row>
    <row r="96" spans="1:9" x14ac:dyDescent="0.35">
      <c r="A96" s="65" t="s">
        <v>446</v>
      </c>
      <c r="B96" s="65">
        <v>357127</v>
      </c>
      <c r="C96" s="65">
        <v>23850</v>
      </c>
      <c r="D96" s="65">
        <v>67825</v>
      </c>
      <c r="E96" s="65">
        <v>275</v>
      </c>
      <c r="F96" s="65">
        <v>69138</v>
      </c>
      <c r="G96" s="65">
        <v>0</v>
      </c>
      <c r="H96" s="65">
        <v>15888</v>
      </c>
      <c r="I96" s="65">
        <v>534103</v>
      </c>
    </row>
    <row r="97" spans="1:9" x14ac:dyDescent="0.35">
      <c r="A97" s="65" t="s">
        <v>447</v>
      </c>
      <c r="B97" s="65">
        <v>370154</v>
      </c>
      <c r="C97" s="65">
        <v>16900</v>
      </c>
      <c r="D97" s="65">
        <v>69353</v>
      </c>
      <c r="E97" s="65">
        <v>260</v>
      </c>
      <c r="F97" s="65">
        <v>70729</v>
      </c>
      <c r="G97" s="65">
        <v>0</v>
      </c>
      <c r="H97" s="65">
        <v>18032</v>
      </c>
      <c r="I97" s="65">
        <v>545428</v>
      </c>
    </row>
    <row r="98" spans="1:9" x14ac:dyDescent="0.35">
      <c r="A98" s="65" t="s">
        <v>448</v>
      </c>
      <c r="B98" s="65">
        <v>372523</v>
      </c>
      <c r="C98" s="65">
        <v>21100</v>
      </c>
      <c r="D98" s="65">
        <v>70779</v>
      </c>
      <c r="E98" s="65">
        <v>257</v>
      </c>
      <c r="F98" s="65">
        <v>78266</v>
      </c>
      <c r="G98" s="65">
        <v>0</v>
      </c>
      <c r="H98" s="65">
        <v>18825</v>
      </c>
      <c r="I98" s="65">
        <v>561750</v>
      </c>
    </row>
    <row r="99" spans="1:9" x14ac:dyDescent="0.35">
      <c r="A99" s="65" t="s">
        <v>449</v>
      </c>
      <c r="B99" s="65">
        <v>386135</v>
      </c>
      <c r="C99" s="65">
        <v>19100</v>
      </c>
      <c r="D99" s="65">
        <v>71953</v>
      </c>
      <c r="E99" s="65">
        <v>308</v>
      </c>
      <c r="F99" s="65">
        <v>66978</v>
      </c>
      <c r="G99" s="65">
        <v>0</v>
      </c>
      <c r="H99" s="65">
        <v>18410</v>
      </c>
      <c r="I99" s="65">
        <v>562884</v>
      </c>
    </row>
    <row r="100" spans="1:9" x14ac:dyDescent="0.35">
      <c r="A100" s="65" t="s">
        <v>450</v>
      </c>
      <c r="B100" s="65">
        <v>402348</v>
      </c>
      <c r="C100" s="65">
        <v>20072</v>
      </c>
      <c r="D100" s="65">
        <v>72935</v>
      </c>
      <c r="E100" s="65">
        <v>309</v>
      </c>
      <c r="F100" s="65">
        <v>70624</v>
      </c>
      <c r="G100" s="65">
        <v>0</v>
      </c>
      <c r="H100" s="65">
        <v>18541</v>
      </c>
      <c r="I100" s="65">
        <v>584829</v>
      </c>
    </row>
    <row r="101" spans="1:9" x14ac:dyDescent="0.35">
      <c r="A101" s="65" t="s">
        <v>451</v>
      </c>
      <c r="B101" s="65">
        <v>407898</v>
      </c>
      <c r="C101" s="65">
        <v>18850</v>
      </c>
      <c r="D101" s="65">
        <v>73963</v>
      </c>
      <c r="E101" s="65">
        <v>306</v>
      </c>
      <c r="F101" s="65">
        <v>73119</v>
      </c>
      <c r="G101" s="65">
        <v>0</v>
      </c>
      <c r="H101" s="65">
        <v>19064</v>
      </c>
      <c r="I101" s="65">
        <v>593200</v>
      </c>
    </row>
    <row r="102" spans="1:9" x14ac:dyDescent="0.35">
      <c r="A102" s="65" t="s">
        <v>452</v>
      </c>
      <c r="B102" s="65">
        <v>413841</v>
      </c>
      <c r="C102" s="65">
        <v>19350</v>
      </c>
      <c r="D102" s="65">
        <v>76608</v>
      </c>
      <c r="E102" s="65">
        <v>299</v>
      </c>
      <c r="F102" s="65">
        <v>75632</v>
      </c>
      <c r="G102" s="65">
        <v>0</v>
      </c>
      <c r="H102" s="65">
        <v>19541</v>
      </c>
      <c r="I102" s="65">
        <v>605271</v>
      </c>
    </row>
    <row r="103" spans="1:9" x14ac:dyDescent="0.35">
      <c r="A103" s="65" t="s">
        <v>453</v>
      </c>
      <c r="B103" s="65">
        <v>419579</v>
      </c>
      <c r="C103" s="65">
        <v>15600</v>
      </c>
      <c r="D103" s="65">
        <v>77328</v>
      </c>
      <c r="E103" s="65">
        <v>353</v>
      </c>
      <c r="F103" s="65">
        <v>72537</v>
      </c>
      <c r="G103" s="65">
        <v>0</v>
      </c>
      <c r="H103" s="65">
        <v>18383</v>
      </c>
      <c r="I103" s="65">
        <v>603780</v>
      </c>
    </row>
    <row r="104" spans="1:9" x14ac:dyDescent="0.35">
      <c r="A104" s="65" t="s">
        <v>454</v>
      </c>
      <c r="B104" s="65">
        <v>436398</v>
      </c>
      <c r="C104" s="65">
        <v>16800</v>
      </c>
      <c r="D104" s="65">
        <v>79366</v>
      </c>
      <c r="E104" s="65">
        <v>352</v>
      </c>
      <c r="F104" s="65">
        <v>72006</v>
      </c>
      <c r="G104" s="65">
        <v>0</v>
      </c>
      <c r="H104" s="65">
        <v>20614</v>
      </c>
      <c r="I104" s="65">
        <v>625536</v>
      </c>
    </row>
    <row r="105" spans="1:9" x14ac:dyDescent="0.35">
      <c r="A105" s="65" t="s">
        <v>455</v>
      </c>
      <c r="B105" s="65">
        <v>444908</v>
      </c>
      <c r="C105" s="65">
        <v>16085</v>
      </c>
      <c r="D105" s="65">
        <v>80404</v>
      </c>
      <c r="E105" s="65">
        <v>365</v>
      </c>
      <c r="F105" s="65">
        <v>71225</v>
      </c>
      <c r="G105" s="65">
        <v>0</v>
      </c>
      <c r="H105" s="65">
        <v>20794</v>
      </c>
      <c r="I105" s="65">
        <v>633781</v>
      </c>
    </row>
    <row r="106" spans="1:9" x14ac:dyDescent="0.35">
      <c r="A106" s="65" t="s">
        <v>456</v>
      </c>
      <c r="B106" s="65">
        <v>451572</v>
      </c>
      <c r="C106" s="65">
        <v>17984</v>
      </c>
      <c r="D106" s="65">
        <v>82163</v>
      </c>
      <c r="E106" s="65">
        <v>414</v>
      </c>
      <c r="F106" s="65">
        <v>78811</v>
      </c>
      <c r="G106" s="65">
        <v>0</v>
      </c>
      <c r="H106" s="65">
        <v>20809</v>
      </c>
      <c r="I106" s="65">
        <v>651753</v>
      </c>
    </row>
    <row r="107" spans="1:9" x14ac:dyDescent="0.35">
      <c r="A107" s="65" t="s">
        <v>457</v>
      </c>
      <c r="B107" s="65">
        <v>453026</v>
      </c>
      <c r="C107" s="65">
        <v>17569</v>
      </c>
      <c r="D107" s="65">
        <v>83197</v>
      </c>
      <c r="E107" s="65">
        <v>428</v>
      </c>
      <c r="F107" s="65">
        <v>71856</v>
      </c>
      <c r="G107" s="65">
        <v>0</v>
      </c>
      <c r="H107" s="65">
        <v>20149</v>
      </c>
      <c r="I107" s="65">
        <v>646225</v>
      </c>
    </row>
    <row r="108" spans="1:9" x14ac:dyDescent="0.35">
      <c r="A108" s="65" t="s">
        <v>458</v>
      </c>
      <c r="B108" s="65">
        <v>474038</v>
      </c>
      <c r="C108" s="65">
        <v>19955</v>
      </c>
      <c r="D108" s="65">
        <v>84605</v>
      </c>
      <c r="E108" s="65">
        <v>436</v>
      </c>
      <c r="F108" s="65">
        <v>70964</v>
      </c>
      <c r="G108" s="65">
        <v>0</v>
      </c>
      <c r="H108" s="65">
        <v>24064</v>
      </c>
      <c r="I108" s="65">
        <v>674062</v>
      </c>
    </row>
    <row r="109" spans="1:9" x14ac:dyDescent="0.35">
      <c r="A109" s="65" t="s">
        <v>459</v>
      </c>
      <c r="B109" s="65">
        <v>496791</v>
      </c>
      <c r="C109" s="65">
        <v>27631</v>
      </c>
      <c r="D109" s="65">
        <v>87572</v>
      </c>
      <c r="E109" s="65">
        <v>469</v>
      </c>
      <c r="F109" s="65">
        <v>84778</v>
      </c>
      <c r="G109" s="65">
        <v>0</v>
      </c>
      <c r="H109" s="65">
        <v>23871</v>
      </c>
      <c r="I109" s="65">
        <v>721112</v>
      </c>
    </row>
    <row r="110" spans="1:9" x14ac:dyDescent="0.35">
      <c r="A110" s="65" t="s">
        <v>460</v>
      </c>
      <c r="B110" s="65">
        <v>547093</v>
      </c>
      <c r="C110" s="65">
        <v>31478</v>
      </c>
      <c r="D110" s="65">
        <v>93753</v>
      </c>
      <c r="E110" s="65">
        <v>1230</v>
      </c>
      <c r="F110" s="65">
        <v>97023</v>
      </c>
      <c r="G110" s="65">
        <v>0</v>
      </c>
      <c r="H110" s="65">
        <v>25347</v>
      </c>
      <c r="I110" s="65">
        <v>795924</v>
      </c>
    </row>
    <row r="111" spans="1:9" x14ac:dyDescent="0.35">
      <c r="A111" s="65" t="s">
        <v>461</v>
      </c>
      <c r="B111" s="65">
        <v>580145</v>
      </c>
      <c r="C111" s="65">
        <v>43748</v>
      </c>
      <c r="D111" s="65">
        <v>96475</v>
      </c>
      <c r="E111" s="65">
        <v>1121</v>
      </c>
      <c r="F111" s="65">
        <v>89246</v>
      </c>
      <c r="G111" s="65">
        <v>0</v>
      </c>
      <c r="H111" s="65">
        <v>22792</v>
      </c>
      <c r="I111" s="65">
        <v>833527</v>
      </c>
    </row>
    <row r="112" spans="1:9" x14ac:dyDescent="0.35">
      <c r="A112" s="65" t="s">
        <v>462</v>
      </c>
      <c r="B112" s="65">
        <v>631367</v>
      </c>
      <c r="C112" s="65">
        <v>53725</v>
      </c>
      <c r="D112" s="65">
        <v>95554</v>
      </c>
      <c r="E112" s="65">
        <v>1050</v>
      </c>
      <c r="F112" s="65">
        <v>78000</v>
      </c>
      <c r="G112" s="65">
        <v>0</v>
      </c>
      <c r="H112" s="65">
        <v>23770</v>
      </c>
      <c r="I112" s="65">
        <v>883466</v>
      </c>
    </row>
    <row r="113" spans="1:9" x14ac:dyDescent="0.35">
      <c r="A113" s="65" t="s">
        <v>463</v>
      </c>
      <c r="B113" s="65">
        <v>692759</v>
      </c>
      <c r="C113" s="65">
        <v>52126</v>
      </c>
      <c r="D113" s="65">
        <v>94555</v>
      </c>
      <c r="E113" s="65">
        <v>963</v>
      </c>
      <c r="F113" s="65">
        <v>71838</v>
      </c>
      <c r="G113" s="65">
        <v>0</v>
      </c>
      <c r="H113" s="65">
        <v>24714</v>
      </c>
      <c r="I113" s="65">
        <v>936955</v>
      </c>
    </row>
    <row r="114" spans="1:9" x14ac:dyDescent="0.35">
      <c r="A114" s="65" t="s">
        <v>464</v>
      </c>
      <c r="B114" s="65">
        <v>737340</v>
      </c>
      <c r="C114" s="65">
        <v>57453</v>
      </c>
      <c r="D114" s="65">
        <v>97754</v>
      </c>
      <c r="E114" s="65">
        <v>1138</v>
      </c>
      <c r="F114" s="65">
        <v>74434</v>
      </c>
      <c r="G114" s="65">
        <v>0</v>
      </c>
      <c r="H114" s="65">
        <v>23870</v>
      </c>
      <c r="I114" s="65">
        <v>991989</v>
      </c>
    </row>
    <row r="115" spans="1:9" x14ac:dyDescent="0.35">
      <c r="A115" s="65" t="s">
        <v>465</v>
      </c>
      <c r="B115" s="65">
        <v>786681</v>
      </c>
      <c r="C115" s="65">
        <v>62866</v>
      </c>
      <c r="D115" s="65">
        <v>97944</v>
      </c>
      <c r="E115" s="65">
        <v>819</v>
      </c>
      <c r="F115" s="65">
        <v>69109</v>
      </c>
      <c r="G115" s="65">
        <v>44629</v>
      </c>
      <c r="H115" s="65">
        <v>25612</v>
      </c>
      <c r="I115" s="65">
        <v>1087660</v>
      </c>
    </row>
    <row r="116" spans="1:9" x14ac:dyDescent="0.35">
      <c r="A116" s="65" t="s">
        <v>466</v>
      </c>
      <c r="B116" s="65">
        <v>829692</v>
      </c>
      <c r="C116" s="65">
        <v>64610</v>
      </c>
      <c r="D116" s="65">
        <v>100087</v>
      </c>
      <c r="E116" s="65">
        <v>879</v>
      </c>
      <c r="F116" s="65">
        <v>65794</v>
      </c>
      <c r="G116" s="65">
        <v>40972</v>
      </c>
      <c r="H116" s="65">
        <v>24898</v>
      </c>
      <c r="I116" s="65">
        <v>1126932</v>
      </c>
    </row>
    <row r="117" spans="1:9" x14ac:dyDescent="0.35">
      <c r="A117" s="65" t="s">
        <v>467</v>
      </c>
      <c r="B117" s="65">
        <v>871372</v>
      </c>
      <c r="C117" s="65">
        <v>65203</v>
      </c>
      <c r="D117" s="65">
        <v>100685</v>
      </c>
      <c r="E117" s="65">
        <v>810</v>
      </c>
      <c r="F117" s="65">
        <v>62896</v>
      </c>
      <c r="G117" s="65">
        <v>57945</v>
      </c>
      <c r="H117" s="65">
        <v>24563</v>
      </c>
      <c r="I117" s="65">
        <v>1183474</v>
      </c>
    </row>
    <row r="118" spans="1:9" x14ac:dyDescent="0.35">
      <c r="A118" s="65" t="s">
        <v>468</v>
      </c>
      <c r="B118" s="65">
        <v>904202</v>
      </c>
      <c r="C118" s="65">
        <v>55376</v>
      </c>
      <c r="D118" s="65">
        <v>98756</v>
      </c>
      <c r="E118" s="65">
        <v>830</v>
      </c>
      <c r="F118" s="65">
        <v>63573</v>
      </c>
      <c r="G118" s="65">
        <v>57284</v>
      </c>
      <c r="H118" s="65">
        <v>24675</v>
      </c>
      <c r="I118" s="65">
        <v>1204696</v>
      </c>
    </row>
    <row r="119" spans="1:9" x14ac:dyDescent="0.35">
      <c r="A119" s="65" t="s">
        <v>469</v>
      </c>
      <c r="B119" s="65">
        <v>918599</v>
      </c>
      <c r="C119" s="65">
        <v>63174</v>
      </c>
      <c r="D119" s="65">
        <v>97773</v>
      </c>
      <c r="E119" s="65">
        <v>679</v>
      </c>
      <c r="F119" s="65">
        <v>63189</v>
      </c>
      <c r="G119" s="65">
        <v>55571</v>
      </c>
      <c r="H119" s="65">
        <v>25666</v>
      </c>
      <c r="I119" s="65">
        <v>1224651</v>
      </c>
    </row>
    <row r="120" spans="1:9" x14ac:dyDescent="0.35">
      <c r="A120" s="65" t="s">
        <v>470</v>
      </c>
      <c r="B120" s="65">
        <v>968301</v>
      </c>
      <c r="C120" s="65">
        <v>66806</v>
      </c>
      <c r="D120" s="65">
        <v>101548</v>
      </c>
      <c r="E120" s="65">
        <v>650</v>
      </c>
      <c r="F120" s="65">
        <v>66338</v>
      </c>
      <c r="G120" s="65">
        <v>53532</v>
      </c>
      <c r="H120" s="65">
        <v>25714</v>
      </c>
      <c r="I120" s="65">
        <v>1282889</v>
      </c>
    </row>
    <row r="121" spans="1:9" x14ac:dyDescent="0.35">
      <c r="A121" s="65" t="s">
        <v>471</v>
      </c>
      <c r="B121" s="65">
        <v>991177</v>
      </c>
      <c r="C121" s="65">
        <v>66364</v>
      </c>
      <c r="D121" s="65">
        <v>102501</v>
      </c>
      <c r="E121" s="65">
        <v>654</v>
      </c>
      <c r="F121" s="65">
        <v>69274</v>
      </c>
      <c r="G121" s="65">
        <v>49636</v>
      </c>
      <c r="H121" s="65">
        <v>26956</v>
      </c>
      <c r="I121" s="65">
        <v>1306562</v>
      </c>
    </row>
    <row r="122" spans="1:9" x14ac:dyDescent="0.35">
      <c r="A122" s="65" t="s">
        <v>472</v>
      </c>
      <c r="B122" s="65">
        <v>1020710</v>
      </c>
      <c r="C122" s="65">
        <v>69830</v>
      </c>
      <c r="D122" s="65">
        <v>102664</v>
      </c>
      <c r="E122" s="65">
        <v>695</v>
      </c>
      <c r="F122" s="65">
        <v>71246</v>
      </c>
      <c r="G122" s="65">
        <v>45148</v>
      </c>
      <c r="H122" s="65">
        <v>27664</v>
      </c>
      <c r="I122" s="65">
        <v>1337957</v>
      </c>
    </row>
    <row r="123" spans="1:9" x14ac:dyDescent="0.35">
      <c r="A123" s="65" t="s">
        <v>473</v>
      </c>
      <c r="B123" s="65">
        <v>1042347</v>
      </c>
      <c r="C123" s="65">
        <v>69933</v>
      </c>
      <c r="D123" s="65">
        <v>102045</v>
      </c>
      <c r="E123" s="65">
        <v>638</v>
      </c>
      <c r="F123" s="65">
        <v>71787</v>
      </c>
      <c r="G123" s="65">
        <v>42323</v>
      </c>
      <c r="H123" s="65">
        <v>29086</v>
      </c>
      <c r="I123" s="65">
        <v>1358159</v>
      </c>
    </row>
    <row r="124" spans="1:9" x14ac:dyDescent="0.35">
      <c r="A124" s="65" t="s">
        <v>474</v>
      </c>
      <c r="B124" s="65">
        <v>1058448</v>
      </c>
      <c r="C124" s="65">
        <v>71432</v>
      </c>
      <c r="D124" s="65">
        <v>101738</v>
      </c>
      <c r="E124" s="65">
        <v>678</v>
      </c>
      <c r="F124" s="65">
        <v>63916</v>
      </c>
      <c r="G124" s="65">
        <v>40227</v>
      </c>
      <c r="H124" s="65">
        <v>31088</v>
      </c>
      <c r="I124" s="65">
        <v>1367527</v>
      </c>
    </row>
    <row r="125" spans="1:9" x14ac:dyDescent="0.35">
      <c r="A125" s="65" t="s">
        <v>475</v>
      </c>
      <c r="B125" s="65">
        <v>1099569</v>
      </c>
      <c r="C125" s="65">
        <v>61369</v>
      </c>
      <c r="D125" s="65">
        <v>101240</v>
      </c>
      <c r="E125" s="65">
        <v>707</v>
      </c>
      <c r="F125" s="65">
        <v>64192</v>
      </c>
      <c r="G125" s="65">
        <v>40033</v>
      </c>
      <c r="H125" s="65">
        <v>31200</v>
      </c>
      <c r="I125" s="65">
        <v>1398310</v>
      </c>
    </row>
    <row r="126" spans="1:9" x14ac:dyDescent="0.35">
      <c r="A126" s="65" t="s">
        <v>476</v>
      </c>
      <c r="B126" s="65">
        <v>1140272</v>
      </c>
      <c r="C126" s="65">
        <v>51101</v>
      </c>
      <c r="D126" s="65">
        <v>101035</v>
      </c>
      <c r="E126" s="65">
        <v>702</v>
      </c>
      <c r="F126" s="65">
        <v>66504</v>
      </c>
      <c r="G126" s="65">
        <v>39695</v>
      </c>
      <c r="H126" s="65">
        <v>32153</v>
      </c>
      <c r="I126" s="65">
        <v>1431462</v>
      </c>
    </row>
    <row r="127" spans="1:9" x14ac:dyDescent="0.35">
      <c r="A127" s="65" t="s">
        <v>477</v>
      </c>
      <c r="B127" s="65">
        <v>1142442</v>
      </c>
      <c r="C127" s="65">
        <v>56370</v>
      </c>
      <c r="D127" s="65">
        <v>101702</v>
      </c>
      <c r="E127" s="65">
        <v>633</v>
      </c>
      <c r="F127" s="65">
        <v>62096</v>
      </c>
      <c r="G127" s="65">
        <v>34084</v>
      </c>
      <c r="H127" s="65">
        <v>33737</v>
      </c>
      <c r="I127" s="65">
        <v>1431064</v>
      </c>
    </row>
    <row r="128" spans="1:9" x14ac:dyDescent="0.35">
      <c r="A128" s="65" t="s">
        <v>478</v>
      </c>
      <c r="B128" s="65">
        <v>1184778</v>
      </c>
      <c r="C128" s="65">
        <v>48750</v>
      </c>
      <c r="D128" s="65">
        <v>102798</v>
      </c>
      <c r="E128" s="65">
        <v>743</v>
      </c>
      <c r="F128" s="65">
        <v>64097</v>
      </c>
      <c r="G128" s="65">
        <v>32766</v>
      </c>
      <c r="H128" s="65">
        <v>32952</v>
      </c>
      <c r="I128" s="65">
        <v>1466884</v>
      </c>
    </row>
    <row r="129" spans="1:9" x14ac:dyDescent="0.35">
      <c r="A129" s="65" t="s">
        <v>479</v>
      </c>
      <c r="B129" s="65">
        <v>1201925</v>
      </c>
      <c r="C129" s="65">
        <v>43977</v>
      </c>
      <c r="D129" s="65">
        <v>103972</v>
      </c>
      <c r="E129" s="65">
        <v>822</v>
      </c>
      <c r="F129" s="65">
        <v>59960</v>
      </c>
      <c r="G129" s="65">
        <v>30738</v>
      </c>
      <c r="H129" s="65">
        <v>34320</v>
      </c>
      <c r="I129" s="65">
        <v>1475714</v>
      </c>
    </row>
    <row r="130" spans="1:9" x14ac:dyDescent="0.35">
      <c r="A130" s="65" t="s">
        <v>480</v>
      </c>
      <c r="B130" s="65">
        <v>1243310</v>
      </c>
      <c r="C130" s="65">
        <v>36610</v>
      </c>
      <c r="D130" s="65">
        <v>104180</v>
      </c>
      <c r="E130" s="65">
        <v>867</v>
      </c>
      <c r="F130" s="65">
        <v>54184</v>
      </c>
      <c r="G130" s="65">
        <v>29140</v>
      </c>
      <c r="H130" s="65">
        <v>35326</v>
      </c>
      <c r="I130" s="65">
        <v>1503617</v>
      </c>
    </row>
    <row r="131" spans="1:9" x14ac:dyDescent="0.35">
      <c r="A131" s="65" t="s">
        <v>481</v>
      </c>
      <c r="B131" s="65">
        <v>1244355</v>
      </c>
      <c r="C131" s="65">
        <v>56453</v>
      </c>
      <c r="D131" s="65">
        <v>104747</v>
      </c>
      <c r="E131" s="65">
        <v>880</v>
      </c>
      <c r="F131" s="65">
        <v>54577</v>
      </c>
      <c r="G131" s="65">
        <v>28197</v>
      </c>
      <c r="H131" s="65">
        <v>34465</v>
      </c>
      <c r="I131" s="65">
        <v>1523674</v>
      </c>
    </row>
    <row r="132" spans="1:9" x14ac:dyDescent="0.35">
      <c r="A132" s="65" t="s">
        <v>482</v>
      </c>
      <c r="B132" s="65">
        <v>1278193</v>
      </c>
      <c r="C132" s="65">
        <v>48107</v>
      </c>
      <c r="D132" s="65">
        <v>107166</v>
      </c>
      <c r="E132" s="65">
        <v>1196</v>
      </c>
      <c r="F132" s="65">
        <v>60514</v>
      </c>
      <c r="G132" s="65">
        <v>26206</v>
      </c>
      <c r="H132" s="65">
        <v>35319</v>
      </c>
      <c r="I132" s="65">
        <v>1556701</v>
      </c>
    </row>
    <row r="133" spans="1:9" x14ac:dyDescent="0.35">
      <c r="A133" s="65" t="s">
        <v>483</v>
      </c>
      <c r="B133" s="65">
        <v>1276364</v>
      </c>
      <c r="C133" s="65">
        <v>60099</v>
      </c>
      <c r="D133" s="65">
        <v>109391</v>
      </c>
      <c r="E133" s="65">
        <v>1292</v>
      </c>
      <c r="F133" s="65">
        <v>54710</v>
      </c>
      <c r="G133" s="65">
        <v>25038</v>
      </c>
      <c r="H133" s="65">
        <v>35278</v>
      </c>
      <c r="I133" s="65">
        <v>1562172</v>
      </c>
    </row>
    <row r="134" spans="1:9" x14ac:dyDescent="0.35">
      <c r="A134" s="65" t="s">
        <v>484</v>
      </c>
      <c r="B134" s="65">
        <v>1307395</v>
      </c>
      <c r="C134" s="65">
        <v>62554</v>
      </c>
      <c r="D134" s="65">
        <v>111049</v>
      </c>
      <c r="E134" s="65">
        <v>1384</v>
      </c>
      <c r="F134" s="65">
        <v>62616</v>
      </c>
      <c r="G134" s="65">
        <v>24364</v>
      </c>
      <c r="H134" s="65">
        <v>35337</v>
      </c>
      <c r="I134" s="65">
        <v>1604699</v>
      </c>
    </row>
    <row r="135" spans="1:9" x14ac:dyDescent="0.35">
      <c r="A135" s="65" t="s">
        <v>485</v>
      </c>
      <c r="B135" s="65">
        <v>1300401</v>
      </c>
      <c r="C135" s="65">
        <v>65011</v>
      </c>
      <c r="D135" s="65">
        <v>123469</v>
      </c>
      <c r="E135" s="65">
        <v>1158</v>
      </c>
      <c r="F135" s="65">
        <v>58580</v>
      </c>
      <c r="G135" s="65">
        <v>22576</v>
      </c>
      <c r="H135" s="65">
        <v>32548</v>
      </c>
      <c r="I135" s="65">
        <v>1603743</v>
      </c>
    </row>
    <row r="136" spans="1:9" x14ac:dyDescent="0.35">
      <c r="A136" s="65" t="s">
        <v>486</v>
      </c>
      <c r="B136" s="65">
        <v>1331066</v>
      </c>
      <c r="C136" s="65">
        <v>70832</v>
      </c>
      <c r="D136" s="65">
        <v>128730</v>
      </c>
      <c r="E136" s="65">
        <v>1144</v>
      </c>
      <c r="F136" s="65">
        <v>60186</v>
      </c>
      <c r="G136" s="65">
        <v>17676</v>
      </c>
      <c r="H136" s="65">
        <v>32421</v>
      </c>
      <c r="I136" s="65">
        <v>1642055</v>
      </c>
    </row>
    <row r="137" spans="1:9" x14ac:dyDescent="0.35">
      <c r="A137" s="65" t="s">
        <v>487</v>
      </c>
      <c r="B137" s="65">
        <v>1327460</v>
      </c>
      <c r="C137" s="65">
        <v>73168</v>
      </c>
      <c r="D137" s="65">
        <v>131000</v>
      </c>
      <c r="E137" s="65">
        <v>1133</v>
      </c>
      <c r="F137" s="65">
        <v>62147</v>
      </c>
      <c r="G137" s="65">
        <v>14687</v>
      </c>
      <c r="H137" s="65">
        <v>31963</v>
      </c>
      <c r="I137" s="65">
        <v>1641558</v>
      </c>
    </row>
    <row r="138" spans="1:9" x14ac:dyDescent="0.35">
      <c r="A138" s="65" t="s">
        <v>488</v>
      </c>
      <c r="B138" s="65">
        <v>1353162</v>
      </c>
      <c r="C138" s="65">
        <v>82339</v>
      </c>
      <c r="D138" s="65">
        <v>133155</v>
      </c>
      <c r="E138" s="65">
        <v>1218</v>
      </c>
      <c r="F138" s="65">
        <v>58561</v>
      </c>
      <c r="G138" s="65">
        <v>6881</v>
      </c>
      <c r="H138" s="65">
        <v>30071</v>
      </c>
      <c r="I138" s="65">
        <v>1665387</v>
      </c>
    </row>
    <row r="139" spans="1:9" x14ac:dyDescent="0.35">
      <c r="A139" s="65" t="s">
        <v>489</v>
      </c>
      <c r="B139" s="65">
        <v>1346337</v>
      </c>
      <c r="C139" s="65">
        <v>77915</v>
      </c>
      <c r="D139" s="65">
        <v>134633</v>
      </c>
      <c r="E139" s="65">
        <v>975</v>
      </c>
      <c r="F139" s="65">
        <v>56033</v>
      </c>
      <c r="G139" s="65">
        <v>5637</v>
      </c>
      <c r="H139" s="65">
        <v>29796</v>
      </c>
      <c r="I139" s="65">
        <v>1651326</v>
      </c>
    </row>
    <row r="140" spans="1:9" x14ac:dyDescent="0.35">
      <c r="A140" s="65" t="s">
        <v>490</v>
      </c>
      <c r="B140" s="65">
        <v>1380686</v>
      </c>
      <c r="C140" s="65">
        <v>80780</v>
      </c>
      <c r="D140" s="65">
        <v>134298</v>
      </c>
      <c r="E140" s="65">
        <v>1154</v>
      </c>
      <c r="F140" s="65">
        <v>57952</v>
      </c>
      <c r="G140" s="65">
        <v>3976</v>
      </c>
      <c r="H140" s="65">
        <v>29965</v>
      </c>
      <c r="I140" s="65">
        <v>1688811</v>
      </c>
    </row>
    <row r="141" spans="1:9" x14ac:dyDescent="0.35">
      <c r="A141" s="65" t="s">
        <v>491</v>
      </c>
      <c r="B141" s="65">
        <v>1358451</v>
      </c>
      <c r="C141" s="65">
        <v>103827</v>
      </c>
      <c r="D141" s="65">
        <v>136147</v>
      </c>
      <c r="E141" s="65">
        <v>1276</v>
      </c>
      <c r="F141" s="65">
        <v>59345</v>
      </c>
      <c r="G141" s="65">
        <v>263</v>
      </c>
      <c r="H141" s="65">
        <v>30052</v>
      </c>
      <c r="I141" s="65">
        <v>1689361</v>
      </c>
    </row>
    <row r="142" spans="1:9" x14ac:dyDescent="0.35">
      <c r="A142" s="65" t="s">
        <v>492</v>
      </c>
      <c r="B142" s="65">
        <v>1393931</v>
      </c>
      <c r="C142" s="65">
        <v>94863</v>
      </c>
      <c r="D142" s="65">
        <v>142130</v>
      </c>
      <c r="E142" s="65">
        <v>1585</v>
      </c>
      <c r="F142" s="65">
        <v>66513</v>
      </c>
      <c r="G142" s="65">
        <v>237</v>
      </c>
      <c r="H142" s="65">
        <v>28938</v>
      </c>
      <c r="I142" s="65">
        <v>1728197</v>
      </c>
    </row>
    <row r="143" spans="1:9" x14ac:dyDescent="0.35">
      <c r="A143" s="65" t="s">
        <v>493</v>
      </c>
      <c r="B143" s="65">
        <v>1404898</v>
      </c>
      <c r="C143" s="65">
        <v>67032</v>
      </c>
      <c r="D143" s="65">
        <v>146242</v>
      </c>
      <c r="E143" s="65">
        <v>1353</v>
      </c>
      <c r="F143" s="65">
        <v>69130</v>
      </c>
      <c r="G143" s="65">
        <v>220</v>
      </c>
      <c r="H143" s="65">
        <v>27974</v>
      </c>
      <c r="I143" s="65">
        <v>1716849</v>
      </c>
    </row>
    <row r="144" spans="1:9" x14ac:dyDescent="0.35">
      <c r="A144" s="65" t="s">
        <v>494</v>
      </c>
      <c r="B144" s="65">
        <v>1440365</v>
      </c>
      <c r="C144" s="65">
        <v>50521</v>
      </c>
      <c r="D144" s="65">
        <v>147805</v>
      </c>
      <c r="E144" s="65">
        <v>1550</v>
      </c>
      <c r="F144" s="65">
        <v>62505</v>
      </c>
      <c r="G144" s="65">
        <v>205</v>
      </c>
      <c r="H144" s="65">
        <v>27828</v>
      </c>
      <c r="I144" s="65">
        <v>1730779</v>
      </c>
    </row>
    <row r="145" spans="1:9" x14ac:dyDescent="0.35">
      <c r="A145" s="65" t="s">
        <v>495</v>
      </c>
      <c r="B145" s="65">
        <v>1432459</v>
      </c>
      <c r="C145" s="65">
        <v>61085</v>
      </c>
      <c r="D145" s="65">
        <v>149474</v>
      </c>
      <c r="E145" s="65">
        <v>1678</v>
      </c>
      <c r="F145" s="65">
        <v>67875</v>
      </c>
      <c r="G145" s="65">
        <v>205</v>
      </c>
      <c r="H145" s="65">
        <v>27963</v>
      </c>
      <c r="I145" s="65">
        <v>1740739</v>
      </c>
    </row>
    <row r="146" spans="1:9" x14ac:dyDescent="0.35">
      <c r="A146" s="65" t="s">
        <v>496</v>
      </c>
      <c r="B146" s="65">
        <v>1445158</v>
      </c>
      <c r="C146" s="65">
        <v>79933</v>
      </c>
      <c r="D146" s="65">
        <v>152740</v>
      </c>
      <c r="E146" s="65">
        <v>1742</v>
      </c>
      <c r="F146" s="65">
        <v>79154</v>
      </c>
      <c r="G146" s="65">
        <v>210</v>
      </c>
      <c r="H146" s="65">
        <v>24678</v>
      </c>
      <c r="I146" s="65">
        <v>1783615</v>
      </c>
    </row>
    <row r="147" spans="1:9" x14ac:dyDescent="0.35">
      <c r="A147" s="65" t="s">
        <v>497</v>
      </c>
      <c r="B147" s="65">
        <v>1440449</v>
      </c>
      <c r="C147" s="65">
        <v>64599</v>
      </c>
      <c r="D147" s="65">
        <v>155942</v>
      </c>
      <c r="E147" s="65">
        <v>1168</v>
      </c>
      <c r="F147" s="65">
        <v>72620</v>
      </c>
      <c r="G147" s="65">
        <v>206</v>
      </c>
      <c r="H147" s="65">
        <v>26183</v>
      </c>
      <c r="I147" s="65">
        <v>1761167</v>
      </c>
    </row>
    <row r="148" spans="1:9" x14ac:dyDescent="0.35">
      <c r="A148" s="65" t="s">
        <v>498</v>
      </c>
      <c r="B148" s="65">
        <v>1472615</v>
      </c>
      <c r="C148" s="65">
        <v>63651</v>
      </c>
      <c r="D148" s="65">
        <v>159163</v>
      </c>
      <c r="E148" s="65">
        <v>1113</v>
      </c>
      <c r="F148" s="65">
        <v>73807</v>
      </c>
      <c r="G148" s="65">
        <v>203</v>
      </c>
      <c r="H148" s="65">
        <v>25255</v>
      </c>
      <c r="I148" s="65">
        <v>1795807</v>
      </c>
    </row>
    <row r="149" spans="1:9" x14ac:dyDescent="0.35">
      <c r="A149" s="65" t="s">
        <v>499</v>
      </c>
      <c r="B149" s="65">
        <v>1467130</v>
      </c>
      <c r="C149" s="65">
        <v>76646</v>
      </c>
      <c r="D149" s="65">
        <v>161576</v>
      </c>
      <c r="E149" s="65">
        <v>959</v>
      </c>
      <c r="F149" s="65">
        <v>78199</v>
      </c>
      <c r="G149" s="65">
        <v>203</v>
      </c>
      <c r="H149" s="65">
        <v>25295</v>
      </c>
      <c r="I149" s="65">
        <v>1810008</v>
      </c>
    </row>
    <row r="150" spans="1:9" x14ac:dyDescent="0.35">
      <c r="A150" s="65" t="s">
        <v>500</v>
      </c>
      <c r="B150" s="65">
        <v>1491002</v>
      </c>
      <c r="C150" s="65">
        <v>71032</v>
      </c>
      <c r="D150" s="65">
        <v>164727</v>
      </c>
      <c r="E150" s="65">
        <v>892</v>
      </c>
      <c r="F150" s="65">
        <v>82343</v>
      </c>
      <c r="G150" s="65">
        <v>207</v>
      </c>
      <c r="H150" s="65">
        <v>25273</v>
      </c>
      <c r="I150" s="65">
        <v>1835476</v>
      </c>
    </row>
    <row r="151" spans="1:9" x14ac:dyDescent="0.35">
      <c r="A151" s="65" t="s">
        <v>501</v>
      </c>
      <c r="B151" s="65">
        <v>1476999</v>
      </c>
      <c r="C151" s="65">
        <v>74959</v>
      </c>
      <c r="D151" s="65">
        <v>166968</v>
      </c>
      <c r="E151" s="65">
        <v>625</v>
      </c>
      <c r="F151" s="65">
        <v>75825</v>
      </c>
      <c r="G151" s="65">
        <v>218</v>
      </c>
      <c r="H151" s="65">
        <v>24696</v>
      </c>
      <c r="I151" s="65">
        <v>1820290</v>
      </c>
    </row>
    <row r="152" spans="1:9" x14ac:dyDescent="0.35">
      <c r="A152" s="65" t="s">
        <v>502</v>
      </c>
      <c r="B152" s="65">
        <v>1508238</v>
      </c>
      <c r="C152" s="65">
        <v>69403</v>
      </c>
      <c r="D152" s="65">
        <v>168853</v>
      </c>
      <c r="E152" s="65">
        <v>588</v>
      </c>
      <c r="F152" s="65">
        <v>76751</v>
      </c>
      <c r="G152" s="65">
        <v>203</v>
      </c>
      <c r="H152" s="65">
        <v>25018</v>
      </c>
      <c r="I152" s="65">
        <v>1849054</v>
      </c>
    </row>
    <row r="153" spans="1:9" x14ac:dyDescent="0.35">
      <c r="A153" s="65" t="s">
        <v>503</v>
      </c>
      <c r="B153" s="65">
        <v>1479511</v>
      </c>
      <c r="C153" s="65">
        <v>102559</v>
      </c>
      <c r="D153" s="65">
        <v>171735</v>
      </c>
      <c r="E153" s="65">
        <v>549</v>
      </c>
      <c r="F153" s="65">
        <v>70021</v>
      </c>
      <c r="G153" s="65">
        <v>213</v>
      </c>
      <c r="H153" s="65">
        <v>25143</v>
      </c>
      <c r="I153" s="65">
        <v>1849731</v>
      </c>
    </row>
    <row r="154" spans="1:9" x14ac:dyDescent="0.35">
      <c r="A154" s="65" t="s">
        <v>504</v>
      </c>
      <c r="B154" s="65">
        <v>1503234</v>
      </c>
      <c r="C154" s="65">
        <v>107204</v>
      </c>
      <c r="D154" s="65">
        <v>174881</v>
      </c>
      <c r="E154" s="65">
        <v>539</v>
      </c>
      <c r="F154" s="65">
        <v>80932</v>
      </c>
      <c r="G154" s="65">
        <v>5</v>
      </c>
      <c r="H154" s="65">
        <v>25188</v>
      </c>
      <c r="I154" s="65">
        <v>1891983</v>
      </c>
    </row>
    <row r="155" spans="1:9" x14ac:dyDescent="0.35">
      <c r="A155" s="65" t="s">
        <v>505</v>
      </c>
      <c r="B155" s="65">
        <v>1512270</v>
      </c>
      <c r="C155" s="65">
        <v>82878</v>
      </c>
      <c r="D155" s="65">
        <v>178597</v>
      </c>
      <c r="E155" s="65">
        <v>500</v>
      </c>
      <c r="F155" s="65">
        <v>79759</v>
      </c>
      <c r="G155" s="65">
        <v>11</v>
      </c>
      <c r="H155" s="65">
        <v>25200</v>
      </c>
      <c r="I155" s="65">
        <v>1879215</v>
      </c>
    </row>
    <row r="156" spans="1:9" x14ac:dyDescent="0.35">
      <c r="A156" s="65" t="s">
        <v>506</v>
      </c>
      <c r="B156" s="65">
        <v>1658330</v>
      </c>
      <c r="C156" s="65">
        <v>99180</v>
      </c>
      <c r="D156" s="65">
        <v>193568</v>
      </c>
      <c r="E156" s="65">
        <v>497</v>
      </c>
      <c r="F156" s="65">
        <v>95293</v>
      </c>
      <c r="G156" s="65">
        <v>5</v>
      </c>
      <c r="H156" s="65">
        <v>25328</v>
      </c>
      <c r="I156" s="65">
        <v>2072201</v>
      </c>
    </row>
    <row r="157" spans="1:9" x14ac:dyDescent="0.35">
      <c r="A157" s="65" t="s">
        <v>507</v>
      </c>
      <c r="B157" s="65">
        <v>1740680</v>
      </c>
      <c r="C157" s="65">
        <v>77803</v>
      </c>
      <c r="D157" s="65">
        <v>217367</v>
      </c>
      <c r="E157" s="65">
        <v>477</v>
      </c>
      <c r="F157" s="65">
        <v>80127</v>
      </c>
      <c r="G157" s="65">
        <v>13</v>
      </c>
      <c r="H157" s="65">
        <v>24399</v>
      </c>
      <c r="I157" s="65">
        <v>2140866</v>
      </c>
    </row>
    <row r="158" spans="1:9" x14ac:dyDescent="0.35">
      <c r="A158" s="65" t="s">
        <v>508</v>
      </c>
      <c r="B158" s="65">
        <v>1825011</v>
      </c>
      <c r="C158" s="65">
        <v>54887</v>
      </c>
      <c r="D158" s="65">
        <v>206792</v>
      </c>
      <c r="E158" s="65">
        <v>457</v>
      </c>
      <c r="F158" s="65">
        <v>94046</v>
      </c>
      <c r="G158" s="65">
        <v>5</v>
      </c>
      <c r="H158" s="65">
        <v>24473</v>
      </c>
      <c r="I158" s="65">
        <v>2205671</v>
      </c>
    </row>
    <row r="159" spans="1:9" x14ac:dyDescent="0.35">
      <c r="A159" s="65" t="s">
        <v>509</v>
      </c>
      <c r="B159" s="65">
        <v>1861608</v>
      </c>
      <c r="C159" s="65">
        <v>51880</v>
      </c>
      <c r="D159" s="65">
        <v>201565</v>
      </c>
      <c r="E159" s="65">
        <v>444</v>
      </c>
      <c r="F159" s="65">
        <v>83166</v>
      </c>
      <c r="G159" s="65">
        <v>3</v>
      </c>
      <c r="H159" s="65">
        <v>24396</v>
      </c>
      <c r="I159" s="65">
        <v>2223062</v>
      </c>
    </row>
    <row r="160" spans="1:9" x14ac:dyDescent="0.35">
      <c r="A160" s="65" t="s">
        <v>510</v>
      </c>
      <c r="B160" s="65">
        <v>1923974</v>
      </c>
      <c r="C160" s="65">
        <v>61768</v>
      </c>
      <c r="D160" s="65">
        <v>202152</v>
      </c>
      <c r="E160" s="65">
        <v>440</v>
      </c>
      <c r="F160" s="65">
        <v>84134</v>
      </c>
      <c r="G160" s="65">
        <v>5</v>
      </c>
      <c r="H160" s="65">
        <v>24692</v>
      </c>
      <c r="I160" s="65">
        <v>2297165</v>
      </c>
    </row>
    <row r="161" spans="1:9" x14ac:dyDescent="0.35">
      <c r="A161" s="65" t="s">
        <v>511</v>
      </c>
      <c r="B161" s="65">
        <v>1963340</v>
      </c>
      <c r="C161" s="65">
        <v>57846</v>
      </c>
      <c r="D161" s="65">
        <v>202805</v>
      </c>
      <c r="E161" s="65">
        <v>427</v>
      </c>
      <c r="F161" s="65">
        <v>84961</v>
      </c>
      <c r="G161" s="65">
        <v>2</v>
      </c>
      <c r="H161" s="65">
        <v>24988</v>
      </c>
      <c r="I161" s="65">
        <v>2334369</v>
      </c>
    </row>
    <row r="162" spans="1:9" x14ac:dyDescent="0.35">
      <c r="A162" s="65" t="s">
        <v>512</v>
      </c>
      <c r="B162" s="65">
        <v>2011124</v>
      </c>
      <c r="C162" s="65">
        <v>46280</v>
      </c>
      <c r="D162" s="65">
        <v>204134</v>
      </c>
      <c r="E162" s="65">
        <v>425</v>
      </c>
      <c r="F162" s="65">
        <v>96712</v>
      </c>
      <c r="G162" s="65">
        <v>0</v>
      </c>
      <c r="H162" s="65">
        <v>25261</v>
      </c>
      <c r="I162" s="65">
        <v>2383936</v>
      </c>
    </row>
    <row r="163" spans="1:9" x14ac:dyDescent="0.35">
      <c r="A163" s="65" t="s">
        <v>513</v>
      </c>
      <c r="B163" s="65">
        <v>2003681</v>
      </c>
      <c r="C163" s="65">
        <v>35392</v>
      </c>
      <c r="D163" s="65">
        <v>206622</v>
      </c>
      <c r="E163" s="65">
        <v>413</v>
      </c>
      <c r="F163" s="65">
        <v>96170</v>
      </c>
      <c r="G163" s="65">
        <v>0</v>
      </c>
      <c r="H163" s="65">
        <v>25649</v>
      </c>
      <c r="I163" s="65">
        <v>2367927</v>
      </c>
    </row>
    <row r="164" spans="1:9" x14ac:dyDescent="0.35">
      <c r="A164" s="65" t="s">
        <v>514</v>
      </c>
      <c r="B164" s="65">
        <v>2060426</v>
      </c>
      <c r="C164" s="65">
        <v>38989</v>
      </c>
      <c r="D164" s="65">
        <v>207755</v>
      </c>
      <c r="E164" s="65">
        <v>407</v>
      </c>
      <c r="F164" s="65">
        <v>84015</v>
      </c>
      <c r="G164" s="65">
        <v>0</v>
      </c>
      <c r="H164" s="65">
        <v>26751</v>
      </c>
      <c r="I164" s="65">
        <v>2418343</v>
      </c>
    </row>
    <row r="165" spans="1:9" x14ac:dyDescent="0.35">
      <c r="A165" s="65" t="s">
        <v>515</v>
      </c>
      <c r="B165" s="65">
        <v>2056389</v>
      </c>
      <c r="C165" s="65">
        <v>50721</v>
      </c>
      <c r="D165" s="65">
        <v>209955</v>
      </c>
      <c r="E165" s="65">
        <v>393</v>
      </c>
      <c r="F165" s="65">
        <v>84255</v>
      </c>
      <c r="G165" s="65">
        <v>0</v>
      </c>
      <c r="H165" s="65">
        <v>27398</v>
      </c>
      <c r="I165" s="65">
        <v>2429111</v>
      </c>
    </row>
    <row r="166" spans="1:9" x14ac:dyDescent="0.35">
      <c r="A166" s="65" t="s">
        <v>516</v>
      </c>
      <c r="B166" s="65">
        <v>2116506</v>
      </c>
      <c r="C166" s="65">
        <v>60680</v>
      </c>
      <c r="D166" s="65">
        <v>210167</v>
      </c>
      <c r="E166" s="65">
        <v>335</v>
      </c>
      <c r="F166" s="65">
        <v>84873</v>
      </c>
      <c r="G166" s="65">
        <v>0</v>
      </c>
      <c r="H166" s="65">
        <v>28495</v>
      </c>
      <c r="I166" s="65">
        <v>2501056</v>
      </c>
    </row>
    <row r="167" spans="1:9" x14ac:dyDescent="0.35">
      <c r="A167" s="65" t="s">
        <v>517</v>
      </c>
      <c r="B167" s="65">
        <v>2146571</v>
      </c>
      <c r="C167" s="65">
        <v>59391</v>
      </c>
      <c r="D167" s="65">
        <v>216722</v>
      </c>
      <c r="E167" s="65">
        <v>276</v>
      </c>
      <c r="F167" s="65">
        <v>68432</v>
      </c>
      <c r="G167" s="65">
        <v>0</v>
      </c>
      <c r="H167" s="65">
        <v>29515</v>
      </c>
      <c r="I167" s="65">
        <v>2520907</v>
      </c>
    </row>
    <row r="168" spans="1:9" x14ac:dyDescent="0.35">
      <c r="A168" s="65" t="s">
        <v>518</v>
      </c>
      <c r="B168" s="65">
        <v>2232846</v>
      </c>
      <c r="C168" s="65">
        <v>67128</v>
      </c>
      <c r="D168" s="65">
        <v>218841</v>
      </c>
      <c r="E168" s="65">
        <v>249</v>
      </c>
      <c r="F168" s="65">
        <v>71295</v>
      </c>
      <c r="G168" s="65">
        <v>0</v>
      </c>
      <c r="H168" s="65">
        <v>29478</v>
      </c>
      <c r="I168" s="65">
        <v>2619837</v>
      </c>
    </row>
    <row r="169" spans="1:9" x14ac:dyDescent="0.35">
      <c r="A169" s="65" t="s">
        <v>519</v>
      </c>
      <c r="B169" s="65">
        <v>2225902</v>
      </c>
      <c r="C169" s="65">
        <v>85937</v>
      </c>
      <c r="D169" s="65">
        <v>226874</v>
      </c>
      <c r="E169" s="65">
        <v>231</v>
      </c>
      <c r="F169" s="65">
        <v>69913</v>
      </c>
      <c r="G169" s="65">
        <v>0</v>
      </c>
      <c r="H169" s="65">
        <v>28972</v>
      </c>
      <c r="I169" s="65">
        <v>2637829</v>
      </c>
    </row>
    <row r="170" spans="1:9" x14ac:dyDescent="0.35">
      <c r="A170" s="65" t="s">
        <v>520</v>
      </c>
      <c r="B170" s="65">
        <v>2293355</v>
      </c>
      <c r="C170" s="65">
        <v>81370</v>
      </c>
      <c r="D170" s="65">
        <v>229377</v>
      </c>
      <c r="E170" s="65">
        <v>127</v>
      </c>
      <c r="F170" s="65">
        <v>69781</v>
      </c>
      <c r="G170" s="65">
        <v>0</v>
      </c>
      <c r="H170" s="65">
        <v>29755</v>
      </c>
      <c r="I170" s="65">
        <v>2703765</v>
      </c>
    </row>
    <row r="171" spans="1:9" x14ac:dyDescent="0.35">
      <c r="A171" s="65" t="s">
        <v>521</v>
      </c>
      <c r="B171" s="65">
        <v>2306999</v>
      </c>
      <c r="C171" s="65">
        <v>79665</v>
      </c>
      <c r="D171" s="65">
        <v>228857</v>
      </c>
      <c r="E171" s="65">
        <v>39</v>
      </c>
      <c r="F171" s="65">
        <v>74724</v>
      </c>
      <c r="G171" s="65">
        <v>0</v>
      </c>
      <c r="H171" s="65">
        <v>28801</v>
      </c>
      <c r="I171" s="65">
        <v>2719085</v>
      </c>
    </row>
    <row r="172" spans="1:9" x14ac:dyDescent="0.35">
      <c r="A172" s="65" t="s">
        <v>522</v>
      </c>
      <c r="B172" s="65">
        <v>2359151</v>
      </c>
      <c r="C172" s="65">
        <v>97217</v>
      </c>
      <c r="D172" s="65">
        <v>229293</v>
      </c>
      <c r="E172" s="65">
        <v>26</v>
      </c>
      <c r="F172" s="65">
        <v>72790</v>
      </c>
      <c r="G172" s="65">
        <v>0</v>
      </c>
      <c r="H172" s="65">
        <v>29270</v>
      </c>
      <c r="I172" s="65">
        <v>2787747</v>
      </c>
    </row>
    <row r="173" spans="1:9" x14ac:dyDescent="0.35">
      <c r="A173" s="65" t="s">
        <v>523</v>
      </c>
      <c r="B173" s="65">
        <v>2379353</v>
      </c>
      <c r="C173" s="65">
        <v>111356</v>
      </c>
      <c r="D173" s="65">
        <v>232235</v>
      </c>
      <c r="E173" s="65">
        <v>20</v>
      </c>
      <c r="F173" s="65">
        <v>75883</v>
      </c>
      <c r="G173" s="65">
        <v>0</v>
      </c>
      <c r="H173" s="65">
        <v>29429</v>
      </c>
      <c r="I173" s="65">
        <v>2828276</v>
      </c>
    </row>
    <row r="174" spans="1:9" x14ac:dyDescent="0.35">
      <c r="A174" s="65" t="s">
        <v>524</v>
      </c>
      <c r="B174" s="65">
        <v>2452458</v>
      </c>
      <c r="C174" s="65">
        <v>91127</v>
      </c>
      <c r="D174" s="65">
        <v>237191</v>
      </c>
      <c r="E174" s="65">
        <v>13</v>
      </c>
      <c r="F174" s="65">
        <v>60584</v>
      </c>
      <c r="G174" s="65">
        <v>0</v>
      </c>
      <c r="H174" s="65">
        <v>29465</v>
      </c>
      <c r="I174" s="65">
        <v>2870838</v>
      </c>
    </row>
    <row r="175" spans="1:9" x14ac:dyDescent="0.35">
      <c r="A175" s="65" t="s">
        <v>525</v>
      </c>
      <c r="B175" s="65">
        <v>2483621</v>
      </c>
      <c r="C175" s="65">
        <v>94038</v>
      </c>
      <c r="D175" s="65">
        <v>238502</v>
      </c>
      <c r="E175" s="65">
        <v>11</v>
      </c>
      <c r="F175" s="65">
        <v>59905</v>
      </c>
      <c r="G175" s="65">
        <v>0</v>
      </c>
      <c r="H175" s="65">
        <v>31841</v>
      </c>
      <c r="I175" s="65">
        <v>2907918</v>
      </c>
    </row>
    <row r="176" spans="1:9" x14ac:dyDescent="0.35">
      <c r="A176" s="65" t="s">
        <v>526</v>
      </c>
      <c r="B176" s="65">
        <v>2541228</v>
      </c>
      <c r="C176" s="65">
        <v>102531</v>
      </c>
      <c r="D176" s="65">
        <v>240492</v>
      </c>
      <c r="E176" s="65">
        <v>10</v>
      </c>
      <c r="F176" s="65">
        <v>66928</v>
      </c>
      <c r="G176" s="65">
        <v>0</v>
      </c>
      <c r="H176" s="65">
        <v>30436</v>
      </c>
      <c r="I176" s="65">
        <v>2981625</v>
      </c>
    </row>
    <row r="177" spans="1:9" x14ac:dyDescent="0.35">
      <c r="A177" s="65" t="s">
        <v>527</v>
      </c>
      <c r="B177" s="65">
        <v>2595396</v>
      </c>
      <c r="C177" s="65">
        <v>102874</v>
      </c>
      <c r="D177" s="65">
        <v>241876</v>
      </c>
      <c r="E177" s="65">
        <v>9</v>
      </c>
      <c r="F177" s="65">
        <v>71612</v>
      </c>
      <c r="G177" s="65">
        <v>0</v>
      </c>
      <c r="H177" s="65">
        <v>30756</v>
      </c>
      <c r="I177" s="65">
        <v>3042523</v>
      </c>
    </row>
    <row r="178" spans="1:9" x14ac:dyDescent="0.35">
      <c r="A178" s="65" t="s">
        <v>528</v>
      </c>
      <c r="B178" s="65">
        <v>2642112</v>
      </c>
      <c r="C178" s="65">
        <v>103077</v>
      </c>
      <c r="D178" s="65">
        <v>247367</v>
      </c>
      <c r="E178" s="65">
        <v>7</v>
      </c>
      <c r="F178" s="65">
        <v>68006</v>
      </c>
      <c r="G178" s="65">
        <v>0</v>
      </c>
      <c r="H178" s="65">
        <v>30169</v>
      </c>
      <c r="I178" s="65">
        <v>3090738</v>
      </c>
    </row>
    <row r="179" spans="1:9" x14ac:dyDescent="0.35">
      <c r="A179" s="65" t="s">
        <v>529</v>
      </c>
      <c r="B179" s="65">
        <v>2641711</v>
      </c>
      <c r="C179" s="65">
        <v>94318</v>
      </c>
      <c r="D179" s="65">
        <v>250154</v>
      </c>
      <c r="E179" s="65">
        <v>6</v>
      </c>
      <c r="F179" s="65">
        <v>69490</v>
      </c>
      <c r="G179" s="65">
        <v>0</v>
      </c>
      <c r="H179" s="65">
        <v>30207</v>
      </c>
      <c r="I179" s="65">
        <v>3085886</v>
      </c>
    </row>
    <row r="180" spans="1:9" x14ac:dyDescent="0.35">
      <c r="A180" s="65" t="s">
        <v>1939</v>
      </c>
      <c r="B180" s="65">
        <v>2733086</v>
      </c>
      <c r="C180" s="65">
        <v>87455</v>
      </c>
      <c r="D180" s="65">
        <v>251079</v>
      </c>
      <c r="E180" s="65">
        <v>5</v>
      </c>
      <c r="F180" s="65">
        <v>66489</v>
      </c>
      <c r="G180" s="65">
        <v>0</v>
      </c>
      <c r="H180" s="65">
        <v>30637</v>
      </c>
      <c r="I180" s="65">
        <v>3168751</v>
      </c>
    </row>
    <row r="181" spans="1:9" ht="37.5" customHeight="1" x14ac:dyDescent="0.35">
      <c r="A181" s="65" t="s">
        <v>530</v>
      </c>
      <c r="B181" s="65">
        <v>286017</v>
      </c>
      <c r="C181" s="65">
        <v>5396</v>
      </c>
      <c r="D181" s="65">
        <v>61900</v>
      </c>
      <c r="E181" s="65">
        <v>819</v>
      </c>
      <c r="F181" s="65">
        <v>46798</v>
      </c>
      <c r="G181" s="65">
        <v>0</v>
      </c>
      <c r="H181" s="65">
        <v>0</v>
      </c>
      <c r="I181" s="65">
        <v>400930</v>
      </c>
    </row>
    <row r="182" spans="1:9" x14ac:dyDescent="0.35">
      <c r="A182" s="65" t="s">
        <v>531</v>
      </c>
      <c r="B182" s="65">
        <v>289290</v>
      </c>
      <c r="C182" s="65">
        <v>4451</v>
      </c>
      <c r="D182" s="65">
        <v>61884</v>
      </c>
      <c r="E182" s="65">
        <v>811</v>
      </c>
      <c r="F182" s="65">
        <v>49828</v>
      </c>
      <c r="G182" s="65">
        <v>0</v>
      </c>
      <c r="H182" s="65">
        <v>0</v>
      </c>
      <c r="I182" s="65">
        <v>406264</v>
      </c>
    </row>
    <row r="183" spans="1:9" x14ac:dyDescent="0.35">
      <c r="A183" s="65" t="s">
        <v>532</v>
      </c>
      <c r="B183" s="65">
        <v>292678</v>
      </c>
      <c r="C183" s="65">
        <v>3735</v>
      </c>
      <c r="D183" s="65">
        <v>61961</v>
      </c>
      <c r="E183" s="65">
        <v>803</v>
      </c>
      <c r="F183" s="65">
        <v>52123</v>
      </c>
      <c r="G183" s="65">
        <v>0</v>
      </c>
      <c r="H183" s="65">
        <v>0</v>
      </c>
      <c r="I183" s="65">
        <v>411300</v>
      </c>
    </row>
    <row r="184" spans="1:9" x14ac:dyDescent="0.35">
      <c r="A184" s="65" t="s">
        <v>533</v>
      </c>
      <c r="B184" s="65">
        <v>295390</v>
      </c>
      <c r="C184" s="65">
        <v>3709</v>
      </c>
      <c r="D184" s="65">
        <v>62103</v>
      </c>
      <c r="E184" s="65">
        <v>799</v>
      </c>
      <c r="F184" s="65">
        <v>46632</v>
      </c>
      <c r="G184" s="65">
        <v>0</v>
      </c>
      <c r="H184" s="65">
        <v>0</v>
      </c>
      <c r="I184" s="65">
        <v>408633</v>
      </c>
    </row>
    <row r="185" spans="1:9" x14ac:dyDescent="0.35">
      <c r="A185" s="65" t="s">
        <v>534</v>
      </c>
      <c r="B185" s="65">
        <v>294172</v>
      </c>
      <c r="C185" s="65">
        <v>4680</v>
      </c>
      <c r="D185" s="65">
        <v>62239</v>
      </c>
      <c r="E185" s="65">
        <v>791</v>
      </c>
      <c r="F185" s="65">
        <v>49476</v>
      </c>
      <c r="G185" s="65">
        <v>0</v>
      </c>
      <c r="H185" s="65">
        <v>0</v>
      </c>
      <c r="I185" s="65">
        <v>411358</v>
      </c>
    </row>
    <row r="186" spans="1:9" x14ac:dyDescent="0.35">
      <c r="A186" s="65" t="s">
        <v>535</v>
      </c>
      <c r="B186" s="65">
        <v>292626</v>
      </c>
      <c r="C186" s="65">
        <v>3918</v>
      </c>
      <c r="D186" s="65">
        <v>62389</v>
      </c>
      <c r="E186" s="65">
        <v>793</v>
      </c>
      <c r="F186" s="65">
        <v>55034</v>
      </c>
      <c r="G186" s="65">
        <v>0</v>
      </c>
      <c r="H186" s="65">
        <v>0</v>
      </c>
      <c r="I186" s="65">
        <v>414760</v>
      </c>
    </row>
    <row r="187" spans="1:9" x14ac:dyDescent="0.35">
      <c r="A187" s="65" t="s">
        <v>536</v>
      </c>
      <c r="B187" s="65">
        <v>294237</v>
      </c>
      <c r="C187" s="65">
        <v>3041</v>
      </c>
      <c r="D187" s="65">
        <v>62619</v>
      </c>
      <c r="E187" s="65">
        <v>776</v>
      </c>
      <c r="F187" s="65">
        <v>46865</v>
      </c>
      <c r="G187" s="65">
        <v>0</v>
      </c>
      <c r="H187" s="65">
        <v>0</v>
      </c>
      <c r="I187" s="65">
        <v>407538</v>
      </c>
    </row>
    <row r="188" spans="1:9" x14ac:dyDescent="0.35">
      <c r="A188" s="65" t="s">
        <v>537</v>
      </c>
      <c r="B188" s="65">
        <v>294557</v>
      </c>
      <c r="C188" s="65">
        <v>2662</v>
      </c>
      <c r="D188" s="65">
        <v>62717</v>
      </c>
      <c r="E188" s="65">
        <v>768</v>
      </c>
      <c r="F188" s="65">
        <v>50928</v>
      </c>
      <c r="G188" s="65">
        <v>0</v>
      </c>
      <c r="H188" s="65">
        <v>0</v>
      </c>
      <c r="I188" s="65">
        <v>411632</v>
      </c>
    </row>
    <row r="189" spans="1:9" x14ac:dyDescent="0.35">
      <c r="A189" s="65" t="s">
        <v>538</v>
      </c>
      <c r="B189" s="65">
        <v>297164</v>
      </c>
      <c r="C189" s="65">
        <v>2265</v>
      </c>
      <c r="D189" s="65">
        <v>62839</v>
      </c>
      <c r="E189" s="65">
        <v>722</v>
      </c>
      <c r="F189" s="65">
        <v>49884</v>
      </c>
      <c r="G189" s="65">
        <v>0</v>
      </c>
      <c r="H189" s="65">
        <v>0</v>
      </c>
      <c r="I189" s="65">
        <v>412874</v>
      </c>
    </row>
    <row r="190" spans="1:9" x14ac:dyDescent="0.35">
      <c r="A190" s="65" t="s">
        <v>71</v>
      </c>
      <c r="B190" s="65">
        <v>296358</v>
      </c>
      <c r="C190" s="65">
        <v>2190</v>
      </c>
      <c r="D190" s="65">
        <v>63130</v>
      </c>
      <c r="E190" s="65">
        <v>719</v>
      </c>
      <c r="F190" s="65">
        <v>39986</v>
      </c>
      <c r="G190" s="65">
        <v>0</v>
      </c>
      <c r="H190" s="65">
        <v>0</v>
      </c>
      <c r="I190" s="65">
        <v>402383</v>
      </c>
    </row>
    <row r="191" spans="1:9" x14ac:dyDescent="0.35">
      <c r="A191" s="65" t="s">
        <v>72</v>
      </c>
      <c r="B191" s="65">
        <v>296708</v>
      </c>
      <c r="C191" s="65">
        <v>2174</v>
      </c>
      <c r="D191" s="65">
        <v>63192</v>
      </c>
      <c r="E191" s="65">
        <v>728</v>
      </c>
      <c r="F191" s="65">
        <v>37323</v>
      </c>
      <c r="G191" s="65">
        <v>0</v>
      </c>
      <c r="H191" s="65">
        <v>0</v>
      </c>
      <c r="I191" s="65">
        <v>400125</v>
      </c>
    </row>
    <row r="192" spans="1:9" x14ac:dyDescent="0.35">
      <c r="A192" s="65" t="s">
        <v>73</v>
      </c>
      <c r="B192" s="65">
        <v>291021</v>
      </c>
      <c r="C192" s="65">
        <v>2106</v>
      </c>
      <c r="D192" s="65">
        <v>63271</v>
      </c>
      <c r="E192" s="65">
        <v>706</v>
      </c>
      <c r="F192" s="65">
        <v>48823</v>
      </c>
      <c r="G192" s="65">
        <v>0</v>
      </c>
      <c r="H192" s="65">
        <v>0</v>
      </c>
      <c r="I192" s="65">
        <v>405927</v>
      </c>
    </row>
    <row r="193" spans="1:9" x14ac:dyDescent="0.35">
      <c r="A193" s="65" t="s">
        <v>74</v>
      </c>
      <c r="B193" s="65">
        <v>290606</v>
      </c>
      <c r="C193" s="65">
        <v>2297</v>
      </c>
      <c r="D193" s="65">
        <v>64136</v>
      </c>
      <c r="E193" s="65">
        <v>693</v>
      </c>
      <c r="F193" s="65">
        <v>46632</v>
      </c>
      <c r="G193" s="65">
        <v>0</v>
      </c>
      <c r="H193" s="65">
        <v>0</v>
      </c>
      <c r="I193" s="65">
        <v>404364</v>
      </c>
    </row>
    <row r="194" spans="1:9" x14ac:dyDescent="0.35">
      <c r="A194" s="65" t="s">
        <v>75</v>
      </c>
      <c r="B194" s="65">
        <v>293259</v>
      </c>
      <c r="C194" s="65">
        <v>2287</v>
      </c>
      <c r="D194" s="65">
        <v>64173</v>
      </c>
      <c r="E194" s="65">
        <v>666</v>
      </c>
      <c r="F194" s="65">
        <v>47068</v>
      </c>
      <c r="G194" s="65">
        <v>0</v>
      </c>
      <c r="H194" s="65">
        <v>0</v>
      </c>
      <c r="I194" s="65">
        <v>407453</v>
      </c>
    </row>
    <row r="195" spans="1:9" x14ac:dyDescent="0.35">
      <c r="A195" s="65" t="s">
        <v>76</v>
      </c>
      <c r="B195" s="65">
        <v>293518</v>
      </c>
      <c r="C195" s="65">
        <v>2276</v>
      </c>
      <c r="D195" s="65">
        <v>64356</v>
      </c>
      <c r="E195" s="65">
        <v>652</v>
      </c>
      <c r="F195" s="65">
        <v>53164</v>
      </c>
      <c r="G195" s="65">
        <v>0</v>
      </c>
      <c r="H195" s="65">
        <v>0</v>
      </c>
      <c r="I195" s="65">
        <v>413966</v>
      </c>
    </row>
    <row r="196" spans="1:9" x14ac:dyDescent="0.35">
      <c r="A196" s="65" t="s">
        <v>77</v>
      </c>
      <c r="B196" s="65">
        <v>296582</v>
      </c>
      <c r="C196" s="65">
        <v>2400</v>
      </c>
      <c r="D196" s="65">
        <v>64535</v>
      </c>
      <c r="E196" s="65">
        <v>647</v>
      </c>
      <c r="F196" s="65">
        <v>46861</v>
      </c>
      <c r="G196" s="65">
        <v>0</v>
      </c>
      <c r="H196" s="65">
        <v>0</v>
      </c>
      <c r="I196" s="65">
        <v>411025</v>
      </c>
    </row>
    <row r="197" spans="1:9" x14ac:dyDescent="0.35">
      <c r="A197" s="65" t="s">
        <v>78</v>
      </c>
      <c r="B197" s="65">
        <v>296907</v>
      </c>
      <c r="C197" s="65">
        <v>2366</v>
      </c>
      <c r="D197" s="65">
        <v>64498</v>
      </c>
      <c r="E197" s="65">
        <v>619</v>
      </c>
      <c r="F197" s="65">
        <v>47364</v>
      </c>
      <c r="G197" s="65">
        <v>0</v>
      </c>
      <c r="H197" s="65">
        <v>0</v>
      </c>
      <c r="I197" s="65">
        <v>411754</v>
      </c>
    </row>
    <row r="198" spans="1:9" x14ac:dyDescent="0.35">
      <c r="A198" s="65" t="s">
        <v>79</v>
      </c>
      <c r="B198" s="65">
        <v>295844</v>
      </c>
      <c r="C198" s="65">
        <v>2346</v>
      </c>
      <c r="D198" s="65">
        <v>64576</v>
      </c>
      <c r="E198" s="65">
        <v>619</v>
      </c>
      <c r="F198" s="65">
        <v>51231</v>
      </c>
      <c r="G198" s="65">
        <v>0</v>
      </c>
      <c r="H198" s="65">
        <v>0</v>
      </c>
      <c r="I198" s="65">
        <v>414616</v>
      </c>
    </row>
    <row r="199" spans="1:9" x14ac:dyDescent="0.35">
      <c r="A199" s="65" t="s">
        <v>80</v>
      </c>
      <c r="B199" s="65">
        <v>296148</v>
      </c>
      <c r="C199" s="65">
        <v>2351</v>
      </c>
      <c r="D199" s="65">
        <v>64769</v>
      </c>
      <c r="E199" s="65">
        <v>609</v>
      </c>
      <c r="F199" s="65">
        <v>43364</v>
      </c>
      <c r="G199" s="65">
        <v>0</v>
      </c>
      <c r="H199" s="65">
        <v>0</v>
      </c>
      <c r="I199" s="65">
        <v>407241</v>
      </c>
    </row>
    <row r="200" spans="1:9" x14ac:dyDescent="0.35">
      <c r="A200" s="65" t="s">
        <v>81</v>
      </c>
      <c r="B200" s="65">
        <v>293800</v>
      </c>
      <c r="C200" s="65">
        <v>2333</v>
      </c>
      <c r="D200" s="65">
        <v>64652</v>
      </c>
      <c r="E200" s="65">
        <v>607</v>
      </c>
      <c r="F200" s="65">
        <v>48577</v>
      </c>
      <c r="G200" s="65">
        <v>0</v>
      </c>
      <c r="H200" s="65">
        <v>0</v>
      </c>
      <c r="I200" s="65">
        <v>409969</v>
      </c>
    </row>
    <row r="201" spans="1:9" x14ac:dyDescent="0.35">
      <c r="A201" s="65" t="s">
        <v>82</v>
      </c>
      <c r="B201" s="65">
        <v>294507</v>
      </c>
      <c r="C201" s="65">
        <v>2353</v>
      </c>
      <c r="D201" s="65">
        <v>64670</v>
      </c>
      <c r="E201" s="65">
        <v>593</v>
      </c>
      <c r="F201" s="65">
        <v>51061</v>
      </c>
      <c r="G201" s="65">
        <v>0</v>
      </c>
      <c r="H201" s="65">
        <v>0</v>
      </c>
      <c r="I201" s="65">
        <v>413184</v>
      </c>
    </row>
    <row r="202" spans="1:9" x14ac:dyDescent="0.35">
      <c r="A202" s="65" t="s">
        <v>83</v>
      </c>
      <c r="B202" s="65">
        <v>293610</v>
      </c>
      <c r="C202" s="65">
        <v>2380</v>
      </c>
      <c r="D202" s="65">
        <v>64738</v>
      </c>
      <c r="E202" s="65">
        <v>589</v>
      </c>
      <c r="F202" s="65">
        <v>41324</v>
      </c>
      <c r="G202" s="65">
        <v>0</v>
      </c>
      <c r="H202" s="65">
        <v>0</v>
      </c>
      <c r="I202" s="65">
        <v>402641</v>
      </c>
    </row>
    <row r="203" spans="1:9" x14ac:dyDescent="0.35">
      <c r="A203" s="65" t="s">
        <v>84</v>
      </c>
      <c r="B203" s="65">
        <v>293641</v>
      </c>
      <c r="C203" s="65">
        <v>2350</v>
      </c>
      <c r="D203" s="65">
        <v>64454</v>
      </c>
      <c r="E203" s="65">
        <v>592</v>
      </c>
      <c r="F203" s="65">
        <v>42120</v>
      </c>
      <c r="G203" s="65">
        <v>0</v>
      </c>
      <c r="H203" s="65">
        <v>0</v>
      </c>
      <c r="I203" s="65">
        <v>403157</v>
      </c>
    </row>
    <row r="204" spans="1:9" x14ac:dyDescent="0.35">
      <c r="A204" s="65" t="s">
        <v>85</v>
      </c>
      <c r="B204" s="65">
        <v>285394</v>
      </c>
      <c r="C204" s="65">
        <v>4721</v>
      </c>
      <c r="D204" s="65">
        <v>64346</v>
      </c>
      <c r="E204" s="65">
        <v>574</v>
      </c>
      <c r="F204" s="65">
        <v>55104</v>
      </c>
      <c r="G204" s="65">
        <v>0</v>
      </c>
      <c r="H204" s="65">
        <v>0</v>
      </c>
      <c r="I204" s="65">
        <v>410139</v>
      </c>
    </row>
    <row r="205" spans="1:9" x14ac:dyDescent="0.35">
      <c r="A205" s="65" t="s">
        <v>86</v>
      </c>
      <c r="B205" s="65">
        <v>286184</v>
      </c>
      <c r="C205" s="65">
        <v>5203</v>
      </c>
      <c r="D205" s="65">
        <v>64196</v>
      </c>
      <c r="E205" s="65">
        <v>554</v>
      </c>
      <c r="F205" s="65">
        <v>51253</v>
      </c>
      <c r="G205" s="65">
        <v>0</v>
      </c>
      <c r="H205" s="65">
        <v>0</v>
      </c>
      <c r="I205" s="65">
        <v>407390</v>
      </c>
    </row>
    <row r="206" spans="1:9" x14ac:dyDescent="0.35">
      <c r="A206" s="65" t="s">
        <v>87</v>
      </c>
      <c r="B206" s="65">
        <v>287703</v>
      </c>
      <c r="C206" s="65">
        <v>5696</v>
      </c>
      <c r="D206" s="65">
        <v>64008</v>
      </c>
      <c r="E206" s="65">
        <v>538</v>
      </c>
      <c r="F206" s="65">
        <v>50457</v>
      </c>
      <c r="G206" s="65">
        <v>0</v>
      </c>
      <c r="H206" s="65">
        <v>0</v>
      </c>
      <c r="I206" s="65">
        <v>408402</v>
      </c>
    </row>
    <row r="207" spans="1:9" x14ac:dyDescent="0.35">
      <c r="A207" s="65" t="s">
        <v>88</v>
      </c>
      <c r="B207" s="65">
        <v>290151</v>
      </c>
      <c r="C207" s="65">
        <v>6777</v>
      </c>
      <c r="D207" s="65">
        <v>63989</v>
      </c>
      <c r="E207" s="65">
        <v>534</v>
      </c>
      <c r="F207" s="65">
        <v>52854</v>
      </c>
      <c r="G207" s="65">
        <v>0</v>
      </c>
      <c r="H207" s="65">
        <v>0</v>
      </c>
      <c r="I207" s="65">
        <v>414305</v>
      </c>
    </row>
    <row r="208" spans="1:9" x14ac:dyDescent="0.35">
      <c r="A208" s="65" t="s">
        <v>89</v>
      </c>
      <c r="B208" s="65">
        <v>291585</v>
      </c>
      <c r="C208" s="65">
        <v>4933</v>
      </c>
      <c r="D208" s="65">
        <v>63933</v>
      </c>
      <c r="E208" s="65">
        <v>519</v>
      </c>
      <c r="F208" s="65">
        <v>47873</v>
      </c>
      <c r="G208" s="65">
        <v>0</v>
      </c>
      <c r="H208" s="65">
        <v>0</v>
      </c>
      <c r="I208" s="65">
        <v>408843</v>
      </c>
    </row>
    <row r="209" spans="1:9" x14ac:dyDescent="0.35">
      <c r="A209" s="65" t="s">
        <v>90</v>
      </c>
      <c r="B209" s="65">
        <v>285499</v>
      </c>
      <c r="C209" s="65">
        <v>6088</v>
      </c>
      <c r="D209" s="65">
        <v>63754</v>
      </c>
      <c r="E209" s="65">
        <v>514</v>
      </c>
      <c r="F209" s="65">
        <v>53123</v>
      </c>
      <c r="G209" s="65">
        <v>0</v>
      </c>
      <c r="H209" s="65">
        <v>0</v>
      </c>
      <c r="I209" s="65">
        <v>408978</v>
      </c>
    </row>
    <row r="210" spans="1:9" x14ac:dyDescent="0.35">
      <c r="A210" s="65" t="s">
        <v>91</v>
      </c>
      <c r="B210" s="65">
        <v>287621</v>
      </c>
      <c r="C210" s="65">
        <v>6670</v>
      </c>
      <c r="D210" s="65">
        <v>63595</v>
      </c>
      <c r="E210" s="65">
        <v>498</v>
      </c>
      <c r="F210" s="65">
        <v>51634</v>
      </c>
      <c r="G210" s="65">
        <v>0</v>
      </c>
      <c r="H210" s="65">
        <v>0</v>
      </c>
      <c r="I210" s="65">
        <v>410018</v>
      </c>
    </row>
    <row r="211" spans="1:9" x14ac:dyDescent="0.35">
      <c r="A211" s="65" t="s">
        <v>92</v>
      </c>
      <c r="B211" s="65">
        <v>288699</v>
      </c>
      <c r="C211" s="65">
        <v>3941</v>
      </c>
      <c r="D211" s="65">
        <v>63525</v>
      </c>
      <c r="E211" s="65">
        <v>482</v>
      </c>
      <c r="F211" s="65">
        <v>44406</v>
      </c>
      <c r="G211" s="65">
        <v>0</v>
      </c>
      <c r="H211" s="65">
        <v>0</v>
      </c>
      <c r="I211" s="65">
        <v>401053</v>
      </c>
    </row>
    <row r="212" spans="1:9" x14ac:dyDescent="0.35">
      <c r="A212" s="65" t="s">
        <v>93</v>
      </c>
      <c r="B212" s="65">
        <v>288976</v>
      </c>
      <c r="C212" s="65">
        <v>5866</v>
      </c>
      <c r="D212" s="65">
        <v>63516</v>
      </c>
      <c r="E212" s="65">
        <v>484</v>
      </c>
      <c r="F212" s="65">
        <v>44687</v>
      </c>
      <c r="G212" s="65">
        <v>0</v>
      </c>
      <c r="H212" s="65">
        <v>0</v>
      </c>
      <c r="I212" s="65">
        <v>403529</v>
      </c>
    </row>
    <row r="213" spans="1:9" x14ac:dyDescent="0.35">
      <c r="A213" s="65" t="s">
        <v>94</v>
      </c>
      <c r="B213" s="65">
        <v>289426</v>
      </c>
      <c r="C213" s="65">
        <v>4248</v>
      </c>
      <c r="D213" s="65">
        <v>63788</v>
      </c>
      <c r="E213" s="65">
        <v>471</v>
      </c>
      <c r="F213" s="65">
        <v>59196</v>
      </c>
      <c r="G213" s="65">
        <v>0</v>
      </c>
      <c r="H213" s="65">
        <v>0</v>
      </c>
      <c r="I213" s="65">
        <v>417129</v>
      </c>
    </row>
    <row r="214" spans="1:9" x14ac:dyDescent="0.35">
      <c r="A214" s="65" t="s">
        <v>95</v>
      </c>
      <c r="B214" s="65">
        <v>290087</v>
      </c>
      <c r="C214" s="65">
        <v>2787</v>
      </c>
      <c r="D214" s="65">
        <v>63551</v>
      </c>
      <c r="E214" s="65">
        <v>475</v>
      </c>
      <c r="F214" s="65">
        <v>41526</v>
      </c>
      <c r="G214" s="65">
        <v>0</v>
      </c>
      <c r="H214" s="65">
        <v>0</v>
      </c>
      <c r="I214" s="65">
        <v>398426</v>
      </c>
    </row>
    <row r="215" spans="1:9" x14ac:dyDescent="0.35">
      <c r="A215" s="65" t="s">
        <v>96</v>
      </c>
      <c r="B215" s="65">
        <v>290101</v>
      </c>
      <c r="C215" s="65">
        <v>2441</v>
      </c>
      <c r="D215" s="65">
        <v>63521</v>
      </c>
      <c r="E215" s="65">
        <v>535</v>
      </c>
      <c r="F215" s="65">
        <v>38277</v>
      </c>
      <c r="G215" s="65">
        <v>0</v>
      </c>
      <c r="H215" s="65">
        <v>0</v>
      </c>
      <c r="I215" s="65">
        <v>394875</v>
      </c>
    </row>
    <row r="216" spans="1:9" x14ac:dyDescent="0.35">
      <c r="A216" s="65" t="s">
        <v>97</v>
      </c>
      <c r="B216" s="65">
        <v>284427</v>
      </c>
      <c r="C216" s="65">
        <v>4453</v>
      </c>
      <c r="D216" s="65">
        <v>63331</v>
      </c>
      <c r="E216" s="65">
        <v>535</v>
      </c>
      <c r="F216" s="65">
        <v>51572</v>
      </c>
      <c r="G216" s="65">
        <v>0</v>
      </c>
      <c r="H216" s="65">
        <v>0</v>
      </c>
      <c r="I216" s="65">
        <v>404318</v>
      </c>
    </row>
    <row r="217" spans="1:9" x14ac:dyDescent="0.35">
      <c r="A217" s="65" t="s">
        <v>98</v>
      </c>
      <c r="B217" s="65">
        <v>284419</v>
      </c>
      <c r="C217" s="65">
        <v>4188</v>
      </c>
      <c r="D217" s="65">
        <v>63309</v>
      </c>
      <c r="E217" s="65">
        <v>530</v>
      </c>
      <c r="F217" s="65">
        <v>52693</v>
      </c>
      <c r="G217" s="65">
        <v>0</v>
      </c>
      <c r="H217" s="65">
        <v>0</v>
      </c>
      <c r="I217" s="65">
        <v>405139</v>
      </c>
    </row>
    <row r="218" spans="1:9" x14ac:dyDescent="0.35">
      <c r="A218" s="65" t="s">
        <v>99</v>
      </c>
      <c r="B218" s="65">
        <v>287900</v>
      </c>
      <c r="C218" s="65">
        <v>2255</v>
      </c>
      <c r="D218" s="65">
        <v>63360</v>
      </c>
      <c r="E218" s="65">
        <v>510</v>
      </c>
      <c r="F218" s="65">
        <v>49962</v>
      </c>
      <c r="G218" s="65">
        <v>0</v>
      </c>
      <c r="H218" s="65">
        <v>0</v>
      </c>
      <c r="I218" s="65">
        <v>403987</v>
      </c>
    </row>
    <row r="219" spans="1:9" x14ac:dyDescent="0.35">
      <c r="A219" s="65" t="s">
        <v>100</v>
      </c>
      <c r="B219" s="65">
        <v>288217</v>
      </c>
      <c r="C219" s="65">
        <v>3982</v>
      </c>
      <c r="D219" s="65">
        <v>63459</v>
      </c>
      <c r="E219" s="65">
        <v>504</v>
      </c>
      <c r="F219" s="65">
        <v>55751</v>
      </c>
      <c r="G219" s="65">
        <v>0</v>
      </c>
      <c r="H219" s="65">
        <v>0</v>
      </c>
      <c r="I219" s="65">
        <v>411913</v>
      </c>
    </row>
    <row r="220" spans="1:9" x14ac:dyDescent="0.35">
      <c r="A220" s="65" t="s">
        <v>101</v>
      </c>
      <c r="B220" s="65">
        <v>284847</v>
      </c>
      <c r="C220" s="65">
        <v>2282</v>
      </c>
      <c r="D220" s="65">
        <v>63496</v>
      </c>
      <c r="E220" s="65">
        <v>496</v>
      </c>
      <c r="F220" s="65">
        <v>57751</v>
      </c>
      <c r="G220" s="65">
        <v>0</v>
      </c>
      <c r="H220" s="65">
        <v>0</v>
      </c>
      <c r="I220" s="65">
        <v>408872</v>
      </c>
    </row>
    <row r="221" spans="1:9" x14ac:dyDescent="0.35">
      <c r="A221" s="65" t="s">
        <v>102</v>
      </c>
      <c r="B221" s="65">
        <v>284595</v>
      </c>
      <c r="C221" s="65">
        <v>3031</v>
      </c>
      <c r="D221" s="65">
        <v>63622</v>
      </c>
      <c r="E221" s="65">
        <v>477</v>
      </c>
      <c r="F221" s="65">
        <v>63012</v>
      </c>
      <c r="G221" s="65">
        <v>0</v>
      </c>
      <c r="H221" s="65">
        <v>0</v>
      </c>
      <c r="I221" s="65">
        <v>414737</v>
      </c>
    </row>
    <row r="222" spans="1:9" x14ac:dyDescent="0.35">
      <c r="A222" s="65" t="s">
        <v>103</v>
      </c>
      <c r="B222" s="65">
        <v>283785</v>
      </c>
      <c r="C222" s="65">
        <v>2332</v>
      </c>
      <c r="D222" s="65">
        <v>63635</v>
      </c>
      <c r="E222" s="65">
        <v>474</v>
      </c>
      <c r="F222" s="65">
        <v>53969</v>
      </c>
      <c r="G222" s="65">
        <v>0</v>
      </c>
      <c r="H222" s="65">
        <v>0</v>
      </c>
      <c r="I222" s="65">
        <v>404195</v>
      </c>
    </row>
    <row r="223" spans="1:9" x14ac:dyDescent="0.35">
      <c r="A223" s="65" t="s">
        <v>104</v>
      </c>
      <c r="B223" s="65">
        <v>283837</v>
      </c>
      <c r="C223" s="65">
        <v>2325</v>
      </c>
      <c r="D223" s="65">
        <v>63650</v>
      </c>
      <c r="E223" s="65">
        <v>468</v>
      </c>
      <c r="F223" s="65">
        <v>52174</v>
      </c>
      <c r="G223" s="65">
        <v>0</v>
      </c>
      <c r="H223" s="65">
        <v>0</v>
      </c>
      <c r="I223" s="65">
        <v>402454</v>
      </c>
    </row>
    <row r="224" spans="1:9" x14ac:dyDescent="0.35">
      <c r="A224" s="65" t="s">
        <v>105</v>
      </c>
      <c r="B224" s="65">
        <v>285150</v>
      </c>
      <c r="C224" s="65">
        <v>2377</v>
      </c>
      <c r="D224" s="65">
        <v>63708</v>
      </c>
      <c r="E224" s="65">
        <v>458</v>
      </c>
      <c r="F224" s="65">
        <v>58779</v>
      </c>
      <c r="G224" s="65">
        <v>0</v>
      </c>
      <c r="H224" s="65">
        <v>0</v>
      </c>
      <c r="I224" s="65">
        <v>410472</v>
      </c>
    </row>
    <row r="225" spans="1:9" x14ac:dyDescent="0.35">
      <c r="A225" s="65" t="s">
        <v>106</v>
      </c>
      <c r="B225" s="65">
        <v>278647</v>
      </c>
      <c r="C225" s="65">
        <v>2590</v>
      </c>
      <c r="D225" s="65">
        <v>63270</v>
      </c>
      <c r="E225" s="65">
        <v>457</v>
      </c>
      <c r="F225" s="65">
        <v>65967</v>
      </c>
      <c r="G225" s="65">
        <v>0</v>
      </c>
      <c r="H225" s="65">
        <v>0</v>
      </c>
      <c r="I225" s="65">
        <v>410931</v>
      </c>
    </row>
    <row r="226" spans="1:9" x14ac:dyDescent="0.35">
      <c r="A226" s="65" t="s">
        <v>107</v>
      </c>
      <c r="B226" s="65">
        <v>279142</v>
      </c>
      <c r="C226" s="65">
        <v>2727</v>
      </c>
      <c r="D226" s="65">
        <v>63227</v>
      </c>
      <c r="E226" s="65">
        <v>459</v>
      </c>
      <c r="F226" s="65">
        <v>53926</v>
      </c>
      <c r="G226" s="65">
        <v>0</v>
      </c>
      <c r="H226" s="65">
        <v>0</v>
      </c>
      <c r="I226" s="65">
        <v>399481</v>
      </c>
    </row>
    <row r="227" spans="1:9" x14ac:dyDescent="0.35">
      <c r="A227" s="65" t="s">
        <v>108</v>
      </c>
      <c r="B227" s="65">
        <v>274292</v>
      </c>
      <c r="C227" s="65">
        <v>3183</v>
      </c>
      <c r="D227" s="65">
        <v>62979</v>
      </c>
      <c r="E227" s="65">
        <v>489</v>
      </c>
      <c r="F227" s="65">
        <v>51181</v>
      </c>
      <c r="G227" s="65">
        <v>0</v>
      </c>
      <c r="H227" s="65">
        <v>0</v>
      </c>
      <c r="I227" s="65">
        <v>392124</v>
      </c>
    </row>
    <row r="228" spans="1:9" x14ac:dyDescent="0.35">
      <c r="A228" s="65" t="s">
        <v>109</v>
      </c>
      <c r="B228" s="65">
        <v>274601</v>
      </c>
      <c r="C228" s="65">
        <v>3521</v>
      </c>
      <c r="D228" s="65">
        <v>62611</v>
      </c>
      <c r="E228" s="65">
        <v>491</v>
      </c>
      <c r="F228" s="65">
        <v>53076</v>
      </c>
      <c r="G228" s="65">
        <v>0</v>
      </c>
      <c r="H228" s="65">
        <v>0</v>
      </c>
      <c r="I228" s="65">
        <v>394300</v>
      </c>
    </row>
    <row r="229" spans="1:9" x14ac:dyDescent="0.35">
      <c r="A229" s="65" t="s">
        <v>110</v>
      </c>
      <c r="B229" s="65">
        <v>275427</v>
      </c>
      <c r="C229" s="65">
        <v>2080</v>
      </c>
      <c r="D229" s="65">
        <v>62419</v>
      </c>
      <c r="E229" s="65">
        <v>491</v>
      </c>
      <c r="F229" s="65">
        <v>51109</v>
      </c>
      <c r="G229" s="65">
        <v>0</v>
      </c>
      <c r="H229" s="65">
        <v>0</v>
      </c>
      <c r="I229" s="65">
        <v>391526</v>
      </c>
    </row>
    <row r="230" spans="1:9" x14ac:dyDescent="0.35">
      <c r="A230" s="65" t="s">
        <v>111</v>
      </c>
      <c r="B230" s="65">
        <v>277863</v>
      </c>
      <c r="C230" s="65">
        <v>1938</v>
      </c>
      <c r="D230" s="65">
        <v>62268</v>
      </c>
      <c r="E230" s="65">
        <v>489</v>
      </c>
      <c r="F230" s="65">
        <v>51045</v>
      </c>
      <c r="G230" s="65">
        <v>0</v>
      </c>
      <c r="H230" s="65">
        <v>0</v>
      </c>
      <c r="I230" s="65">
        <v>393603</v>
      </c>
    </row>
    <row r="231" spans="1:9" x14ac:dyDescent="0.35">
      <c r="A231" s="65" t="s">
        <v>112</v>
      </c>
      <c r="B231" s="65">
        <v>278011</v>
      </c>
      <c r="C231" s="65">
        <v>3477</v>
      </c>
      <c r="D231" s="65">
        <v>62129</v>
      </c>
      <c r="E231" s="65">
        <v>486</v>
      </c>
      <c r="F231" s="65">
        <v>54017</v>
      </c>
      <c r="G231" s="65">
        <v>0</v>
      </c>
      <c r="H231" s="65">
        <v>0</v>
      </c>
      <c r="I231" s="65">
        <v>398120</v>
      </c>
    </row>
    <row r="232" spans="1:9" x14ac:dyDescent="0.35">
      <c r="A232" s="65" t="s">
        <v>113</v>
      </c>
      <c r="B232" s="65">
        <v>278026</v>
      </c>
      <c r="C232" s="65">
        <v>2776</v>
      </c>
      <c r="D232" s="65">
        <v>62078</v>
      </c>
      <c r="E232" s="65">
        <v>480</v>
      </c>
      <c r="F232" s="65">
        <v>49973</v>
      </c>
      <c r="G232" s="65">
        <v>0</v>
      </c>
      <c r="H232" s="65">
        <v>0</v>
      </c>
      <c r="I232" s="65">
        <v>393333</v>
      </c>
    </row>
    <row r="233" spans="1:9" x14ac:dyDescent="0.35">
      <c r="A233" s="65" t="s">
        <v>114</v>
      </c>
      <c r="B233" s="65">
        <v>277704</v>
      </c>
      <c r="C233" s="65">
        <v>2228</v>
      </c>
      <c r="D233" s="65">
        <v>62098</v>
      </c>
      <c r="E233" s="65">
        <v>493</v>
      </c>
      <c r="F233" s="65">
        <v>50851</v>
      </c>
      <c r="G233" s="65">
        <v>0</v>
      </c>
      <c r="H233" s="65">
        <v>0</v>
      </c>
      <c r="I233" s="65">
        <v>393374</v>
      </c>
    </row>
    <row r="234" spans="1:9" x14ac:dyDescent="0.35">
      <c r="A234" s="65" t="s">
        <v>115</v>
      </c>
      <c r="B234" s="65">
        <v>275412</v>
      </c>
      <c r="C234" s="65">
        <v>2600</v>
      </c>
      <c r="D234" s="65">
        <v>62074</v>
      </c>
      <c r="E234" s="65">
        <v>495</v>
      </c>
      <c r="F234" s="65">
        <v>52054</v>
      </c>
      <c r="G234" s="65">
        <v>0</v>
      </c>
      <c r="H234" s="65">
        <v>0</v>
      </c>
      <c r="I234" s="65">
        <v>392635</v>
      </c>
    </row>
    <row r="235" spans="1:9" x14ac:dyDescent="0.35">
      <c r="A235" s="65" t="s">
        <v>116</v>
      </c>
      <c r="B235" s="65">
        <v>275188</v>
      </c>
      <c r="C235" s="65">
        <v>4900</v>
      </c>
      <c r="D235" s="65">
        <v>62297</v>
      </c>
      <c r="E235" s="65">
        <v>484</v>
      </c>
      <c r="F235" s="65">
        <v>49225</v>
      </c>
      <c r="G235" s="65">
        <v>0</v>
      </c>
      <c r="H235" s="65">
        <v>0</v>
      </c>
      <c r="I235" s="65">
        <v>392094</v>
      </c>
    </row>
    <row r="236" spans="1:9" x14ac:dyDescent="0.35">
      <c r="A236" s="65" t="s">
        <v>117</v>
      </c>
      <c r="B236" s="65">
        <v>265548</v>
      </c>
      <c r="C236" s="65">
        <v>8150</v>
      </c>
      <c r="D236" s="65">
        <v>62436</v>
      </c>
      <c r="E236" s="65">
        <v>480</v>
      </c>
      <c r="F236" s="65">
        <v>54062</v>
      </c>
      <c r="G236" s="65">
        <v>0</v>
      </c>
      <c r="H236" s="65">
        <v>0</v>
      </c>
      <c r="I236" s="65">
        <v>390676</v>
      </c>
    </row>
    <row r="237" spans="1:9" x14ac:dyDescent="0.35">
      <c r="A237" s="65" t="s">
        <v>118</v>
      </c>
      <c r="B237" s="65">
        <v>268585</v>
      </c>
      <c r="C237" s="65">
        <v>11200</v>
      </c>
      <c r="D237" s="65">
        <v>62495</v>
      </c>
      <c r="E237" s="65">
        <v>466</v>
      </c>
      <c r="F237" s="65">
        <v>53983</v>
      </c>
      <c r="G237" s="65">
        <v>0</v>
      </c>
      <c r="H237" s="65">
        <v>0</v>
      </c>
      <c r="I237" s="65">
        <v>396729</v>
      </c>
    </row>
    <row r="238" spans="1:9" x14ac:dyDescent="0.35">
      <c r="A238" s="65" t="s">
        <v>119</v>
      </c>
      <c r="B238" s="65">
        <v>269663</v>
      </c>
      <c r="C238" s="65">
        <v>10750</v>
      </c>
      <c r="D238" s="65">
        <v>62651</v>
      </c>
      <c r="E238" s="65">
        <v>462</v>
      </c>
      <c r="F238" s="65">
        <v>50762</v>
      </c>
      <c r="G238" s="65">
        <v>0</v>
      </c>
      <c r="H238" s="65">
        <v>0</v>
      </c>
      <c r="I238" s="65">
        <v>394288</v>
      </c>
    </row>
    <row r="239" spans="1:9" x14ac:dyDescent="0.35">
      <c r="A239" s="65" t="s">
        <v>120</v>
      </c>
      <c r="B239" s="65">
        <v>269657</v>
      </c>
      <c r="C239" s="65">
        <v>7950</v>
      </c>
      <c r="D239" s="65">
        <v>62648</v>
      </c>
      <c r="E239" s="65">
        <v>482</v>
      </c>
      <c r="F239" s="65">
        <v>50356</v>
      </c>
      <c r="G239" s="65">
        <v>0</v>
      </c>
      <c r="H239" s="65">
        <v>0</v>
      </c>
      <c r="I239" s="65">
        <v>391093</v>
      </c>
    </row>
    <row r="240" spans="1:9" x14ac:dyDescent="0.35">
      <c r="A240" s="65" t="s">
        <v>121</v>
      </c>
      <c r="B240" s="65">
        <v>271250</v>
      </c>
      <c r="C240" s="65">
        <v>9700</v>
      </c>
      <c r="D240" s="65">
        <v>62275</v>
      </c>
      <c r="E240" s="65">
        <v>478</v>
      </c>
      <c r="F240" s="65">
        <v>50408</v>
      </c>
      <c r="G240" s="65">
        <v>0</v>
      </c>
      <c r="H240" s="65">
        <v>0</v>
      </c>
      <c r="I240" s="65">
        <v>394111</v>
      </c>
    </row>
    <row r="241" spans="1:9" x14ac:dyDescent="0.35">
      <c r="A241" s="65" t="s">
        <v>122</v>
      </c>
      <c r="B241" s="65">
        <v>272175</v>
      </c>
      <c r="C241" s="65">
        <v>8100</v>
      </c>
      <c r="D241" s="65">
        <v>62177</v>
      </c>
      <c r="E241" s="65">
        <v>474</v>
      </c>
      <c r="F241" s="65">
        <v>51927</v>
      </c>
      <c r="G241" s="65">
        <v>0</v>
      </c>
      <c r="H241" s="65">
        <v>0</v>
      </c>
      <c r="I241" s="65">
        <v>394853</v>
      </c>
    </row>
    <row r="242" spans="1:9" x14ac:dyDescent="0.35">
      <c r="A242" s="65" t="s">
        <v>123</v>
      </c>
      <c r="B242" s="65">
        <v>273740</v>
      </c>
      <c r="C242" s="65">
        <v>10850</v>
      </c>
      <c r="D242" s="65">
        <v>62014</v>
      </c>
      <c r="E242" s="65">
        <v>472</v>
      </c>
      <c r="F242" s="65">
        <v>52736</v>
      </c>
      <c r="G242" s="65">
        <v>0</v>
      </c>
      <c r="H242" s="65">
        <v>0</v>
      </c>
      <c r="I242" s="65">
        <v>399812</v>
      </c>
    </row>
    <row r="243" spans="1:9" x14ac:dyDescent="0.35">
      <c r="A243" s="65" t="s">
        <v>124</v>
      </c>
      <c r="B243" s="65">
        <v>268832</v>
      </c>
      <c r="C243" s="65">
        <v>16450</v>
      </c>
      <c r="D243" s="65">
        <v>61625</v>
      </c>
      <c r="E243" s="65">
        <v>437</v>
      </c>
      <c r="F243" s="65">
        <v>56354</v>
      </c>
      <c r="G243" s="65">
        <v>0</v>
      </c>
      <c r="H243" s="65">
        <v>0</v>
      </c>
      <c r="I243" s="65">
        <v>403698</v>
      </c>
    </row>
    <row r="244" spans="1:9" x14ac:dyDescent="0.35">
      <c r="A244" s="65" t="s">
        <v>125</v>
      </c>
      <c r="B244" s="65">
        <v>272110</v>
      </c>
      <c r="C244" s="65">
        <v>12650</v>
      </c>
      <c r="D244" s="65">
        <v>61656</v>
      </c>
      <c r="E244" s="65">
        <v>428</v>
      </c>
      <c r="F244" s="65">
        <v>54345</v>
      </c>
      <c r="G244" s="65">
        <v>0</v>
      </c>
      <c r="H244" s="65">
        <v>0</v>
      </c>
      <c r="I244" s="65">
        <v>401189</v>
      </c>
    </row>
    <row r="245" spans="1:9" x14ac:dyDescent="0.35">
      <c r="A245" s="65" t="s">
        <v>126</v>
      </c>
      <c r="B245" s="65">
        <v>267000</v>
      </c>
      <c r="C245" s="65">
        <v>13200</v>
      </c>
      <c r="D245" s="65">
        <v>61728</v>
      </c>
      <c r="E245" s="65">
        <v>431</v>
      </c>
      <c r="F245" s="65">
        <v>55398</v>
      </c>
      <c r="G245" s="65">
        <v>0</v>
      </c>
      <c r="H245" s="65">
        <v>0</v>
      </c>
      <c r="I245" s="65">
        <v>397757</v>
      </c>
    </row>
    <row r="246" spans="1:9" x14ac:dyDescent="0.35">
      <c r="A246" s="65" t="s">
        <v>127</v>
      </c>
      <c r="B246" s="65">
        <v>267671</v>
      </c>
      <c r="C246" s="65">
        <v>18100</v>
      </c>
      <c r="D246" s="65">
        <v>61704</v>
      </c>
      <c r="E246" s="65">
        <v>385</v>
      </c>
      <c r="F246" s="65">
        <v>57944</v>
      </c>
      <c r="G246" s="65">
        <v>0</v>
      </c>
      <c r="H246" s="65">
        <v>0</v>
      </c>
      <c r="I246" s="65">
        <v>405804</v>
      </c>
    </row>
    <row r="247" spans="1:9" x14ac:dyDescent="0.35">
      <c r="A247" s="65" t="s">
        <v>128</v>
      </c>
      <c r="B247" s="65">
        <v>269790</v>
      </c>
      <c r="C247" s="65">
        <v>17750</v>
      </c>
      <c r="D247" s="65">
        <v>61760</v>
      </c>
      <c r="E247" s="65">
        <v>381</v>
      </c>
      <c r="F247" s="65">
        <v>56950</v>
      </c>
      <c r="G247" s="65">
        <v>0</v>
      </c>
      <c r="H247" s="65">
        <v>0</v>
      </c>
      <c r="I247" s="65">
        <v>406631</v>
      </c>
    </row>
    <row r="248" spans="1:9" x14ac:dyDescent="0.35">
      <c r="A248" s="65" t="s">
        <v>129</v>
      </c>
      <c r="B248" s="65">
        <v>270133</v>
      </c>
      <c r="C248" s="65">
        <v>17450</v>
      </c>
      <c r="D248" s="65">
        <v>61834</v>
      </c>
      <c r="E248" s="65">
        <v>379</v>
      </c>
      <c r="F248" s="65">
        <v>58369</v>
      </c>
      <c r="G248" s="65">
        <v>0</v>
      </c>
      <c r="H248" s="65">
        <v>0</v>
      </c>
      <c r="I248" s="65">
        <v>408165</v>
      </c>
    </row>
    <row r="249" spans="1:9" x14ac:dyDescent="0.35">
      <c r="A249" s="65" t="s">
        <v>130</v>
      </c>
      <c r="B249" s="65">
        <v>273374</v>
      </c>
      <c r="C249" s="65">
        <v>21400</v>
      </c>
      <c r="D249" s="65">
        <v>61910</v>
      </c>
      <c r="E249" s="65">
        <v>377</v>
      </c>
      <c r="F249" s="65">
        <v>59964</v>
      </c>
      <c r="G249" s="65">
        <v>0</v>
      </c>
      <c r="H249" s="65">
        <v>0</v>
      </c>
      <c r="I249" s="65">
        <v>417025</v>
      </c>
    </row>
    <row r="250" spans="1:9" x14ac:dyDescent="0.35">
      <c r="A250" s="65" t="s">
        <v>131</v>
      </c>
      <c r="B250" s="65">
        <v>277068</v>
      </c>
      <c r="C250" s="65">
        <v>19300</v>
      </c>
      <c r="D250" s="65">
        <v>62275</v>
      </c>
      <c r="E250" s="65">
        <v>383</v>
      </c>
      <c r="F250" s="65">
        <v>51585</v>
      </c>
      <c r="G250" s="65">
        <v>0</v>
      </c>
      <c r="H250" s="65">
        <v>0</v>
      </c>
      <c r="I250" s="65">
        <v>410611</v>
      </c>
    </row>
    <row r="251" spans="1:9" x14ac:dyDescent="0.35">
      <c r="A251" s="65" t="s">
        <v>132</v>
      </c>
      <c r="B251" s="65">
        <v>279803</v>
      </c>
      <c r="C251" s="65">
        <v>14500</v>
      </c>
      <c r="D251" s="65">
        <v>62701</v>
      </c>
      <c r="E251" s="65">
        <v>387</v>
      </c>
      <c r="F251" s="65">
        <v>52332</v>
      </c>
      <c r="G251" s="65">
        <v>0</v>
      </c>
      <c r="H251" s="65">
        <v>0</v>
      </c>
      <c r="I251" s="65">
        <v>409723</v>
      </c>
    </row>
    <row r="252" spans="1:9" x14ac:dyDescent="0.35">
      <c r="A252" s="65" t="s">
        <v>133</v>
      </c>
      <c r="B252" s="65">
        <v>282085</v>
      </c>
      <c r="C252" s="65">
        <v>15000</v>
      </c>
      <c r="D252" s="65">
        <v>63087</v>
      </c>
      <c r="E252" s="65">
        <v>376</v>
      </c>
      <c r="F252" s="65">
        <v>55918</v>
      </c>
      <c r="G252" s="65">
        <v>0</v>
      </c>
      <c r="H252" s="65">
        <v>0</v>
      </c>
      <c r="I252" s="65">
        <v>416466</v>
      </c>
    </row>
    <row r="253" spans="1:9" x14ac:dyDescent="0.35">
      <c r="A253" s="65" t="s">
        <v>134</v>
      </c>
      <c r="B253" s="65">
        <v>285647</v>
      </c>
      <c r="C253" s="65">
        <v>15300</v>
      </c>
      <c r="D253" s="65">
        <v>63427</v>
      </c>
      <c r="E253" s="65">
        <v>371</v>
      </c>
      <c r="F253" s="65">
        <v>51108</v>
      </c>
      <c r="G253" s="65">
        <v>0</v>
      </c>
      <c r="H253" s="65">
        <v>0</v>
      </c>
      <c r="I253" s="65">
        <v>415853</v>
      </c>
    </row>
    <row r="254" spans="1:9" x14ac:dyDescent="0.35">
      <c r="A254" s="65" t="s">
        <v>135</v>
      </c>
      <c r="B254" s="65">
        <v>285584</v>
      </c>
      <c r="C254" s="65">
        <v>18650</v>
      </c>
      <c r="D254" s="65">
        <v>64331</v>
      </c>
      <c r="E254" s="65">
        <v>366</v>
      </c>
      <c r="F254" s="65">
        <v>53111</v>
      </c>
      <c r="G254" s="65">
        <v>0</v>
      </c>
      <c r="H254" s="65">
        <v>0</v>
      </c>
      <c r="I254" s="65">
        <v>422042</v>
      </c>
    </row>
    <row r="255" spans="1:9" x14ac:dyDescent="0.35">
      <c r="A255" s="65" t="s">
        <v>136</v>
      </c>
      <c r="B255" s="65">
        <v>285816</v>
      </c>
      <c r="C255" s="65">
        <v>21200</v>
      </c>
      <c r="D255" s="65">
        <v>64830</v>
      </c>
      <c r="E255" s="65">
        <v>363</v>
      </c>
      <c r="F255" s="65">
        <v>55174</v>
      </c>
      <c r="G255" s="65">
        <v>0</v>
      </c>
      <c r="H255" s="65">
        <v>0</v>
      </c>
      <c r="I255" s="65">
        <v>427383</v>
      </c>
    </row>
    <row r="256" spans="1:9" x14ac:dyDescent="0.35">
      <c r="A256" s="65" t="s">
        <v>137</v>
      </c>
      <c r="B256" s="65">
        <v>291523</v>
      </c>
      <c r="C256" s="65">
        <v>16150</v>
      </c>
      <c r="D256" s="65">
        <v>65199</v>
      </c>
      <c r="E256" s="65">
        <v>329</v>
      </c>
      <c r="F256" s="65">
        <v>57565</v>
      </c>
      <c r="G256" s="65">
        <v>0</v>
      </c>
      <c r="H256" s="65">
        <v>0</v>
      </c>
      <c r="I256" s="65">
        <v>430766</v>
      </c>
    </row>
    <row r="257" spans="1:9" x14ac:dyDescent="0.35">
      <c r="A257" s="65" t="s">
        <v>138</v>
      </c>
      <c r="B257" s="65">
        <v>294276</v>
      </c>
      <c r="C257" s="65">
        <v>14150</v>
      </c>
      <c r="D257" s="65">
        <v>65416</v>
      </c>
      <c r="E257" s="65">
        <v>340</v>
      </c>
      <c r="F257" s="65">
        <v>57105</v>
      </c>
      <c r="G257" s="65">
        <v>0</v>
      </c>
      <c r="H257" s="65">
        <v>0</v>
      </c>
      <c r="I257" s="65">
        <v>431287</v>
      </c>
    </row>
    <row r="258" spans="1:9" x14ac:dyDescent="0.35">
      <c r="A258" s="65" t="s">
        <v>139</v>
      </c>
      <c r="B258" s="65">
        <v>298981</v>
      </c>
      <c r="C258" s="65">
        <v>15500</v>
      </c>
      <c r="D258" s="65">
        <v>65674</v>
      </c>
      <c r="E258" s="65">
        <v>334</v>
      </c>
      <c r="F258" s="65">
        <v>58839</v>
      </c>
      <c r="G258" s="65">
        <v>0</v>
      </c>
      <c r="H258" s="65">
        <v>0</v>
      </c>
      <c r="I258" s="65">
        <v>439328</v>
      </c>
    </row>
    <row r="259" spans="1:9" x14ac:dyDescent="0.35">
      <c r="A259" s="65" t="s">
        <v>140</v>
      </c>
      <c r="B259" s="65">
        <v>305698</v>
      </c>
      <c r="C259" s="65">
        <v>17250</v>
      </c>
      <c r="D259" s="65">
        <v>65953</v>
      </c>
      <c r="E259" s="65">
        <v>337</v>
      </c>
      <c r="F259" s="65">
        <v>56146</v>
      </c>
      <c r="G259" s="65">
        <v>0</v>
      </c>
      <c r="H259" s="65">
        <v>0</v>
      </c>
      <c r="I259" s="65">
        <v>445384</v>
      </c>
    </row>
    <row r="260" spans="1:9" x14ac:dyDescent="0.35">
      <c r="A260" s="65" t="s">
        <v>141</v>
      </c>
      <c r="B260" s="65">
        <v>306337</v>
      </c>
      <c r="C260" s="65">
        <v>20050</v>
      </c>
      <c r="D260" s="65">
        <v>66224</v>
      </c>
      <c r="E260" s="65">
        <v>338</v>
      </c>
      <c r="F260" s="65">
        <v>61611</v>
      </c>
      <c r="G260" s="65">
        <v>0</v>
      </c>
      <c r="H260" s="65">
        <v>0</v>
      </c>
      <c r="I260" s="65">
        <v>454560</v>
      </c>
    </row>
    <row r="261" spans="1:9" x14ac:dyDescent="0.35">
      <c r="A261" s="65" t="s">
        <v>142</v>
      </c>
      <c r="B261" s="65">
        <v>302162</v>
      </c>
      <c r="C261" s="65">
        <v>24000</v>
      </c>
      <c r="D261" s="65">
        <v>66358</v>
      </c>
      <c r="E261" s="65">
        <v>340</v>
      </c>
      <c r="F261" s="65">
        <v>62359</v>
      </c>
      <c r="G261" s="65">
        <v>0</v>
      </c>
      <c r="H261" s="65">
        <v>0</v>
      </c>
      <c r="I261" s="65">
        <v>455219</v>
      </c>
    </row>
    <row r="262" spans="1:9" x14ac:dyDescent="0.35">
      <c r="A262" s="65" t="s">
        <v>143</v>
      </c>
      <c r="B262" s="65">
        <v>305677</v>
      </c>
      <c r="C262" s="65">
        <v>24300</v>
      </c>
      <c r="D262" s="65">
        <v>66559</v>
      </c>
      <c r="E262" s="65">
        <v>348</v>
      </c>
      <c r="F262" s="65">
        <v>57115</v>
      </c>
      <c r="G262" s="65">
        <v>0</v>
      </c>
      <c r="H262" s="65">
        <v>0</v>
      </c>
      <c r="I262" s="65">
        <v>453999</v>
      </c>
    </row>
    <row r="263" spans="1:9" x14ac:dyDescent="0.35">
      <c r="A263" s="65" t="s">
        <v>144</v>
      </c>
      <c r="B263" s="65">
        <v>309213</v>
      </c>
      <c r="C263" s="65">
        <v>17700</v>
      </c>
      <c r="D263" s="65">
        <v>66592</v>
      </c>
      <c r="E263" s="65">
        <v>409</v>
      </c>
      <c r="F263" s="65">
        <v>59887</v>
      </c>
      <c r="G263" s="65">
        <v>0</v>
      </c>
      <c r="H263" s="65">
        <v>0</v>
      </c>
      <c r="I263" s="65">
        <v>453801</v>
      </c>
    </row>
    <row r="264" spans="1:9" x14ac:dyDescent="0.35">
      <c r="A264" s="65" t="s">
        <v>145</v>
      </c>
      <c r="B264" s="65">
        <v>311859</v>
      </c>
      <c r="C264" s="65">
        <v>19300</v>
      </c>
      <c r="D264" s="65">
        <v>66522</v>
      </c>
      <c r="E264" s="65">
        <v>407</v>
      </c>
      <c r="F264" s="65">
        <v>61286</v>
      </c>
      <c r="G264" s="65">
        <v>0</v>
      </c>
      <c r="H264" s="65">
        <v>0</v>
      </c>
      <c r="I264" s="65">
        <v>459374</v>
      </c>
    </row>
    <row r="265" spans="1:9" x14ac:dyDescent="0.35">
      <c r="A265" s="65" t="s">
        <v>146</v>
      </c>
      <c r="B265" s="65">
        <v>315077</v>
      </c>
      <c r="C265" s="65">
        <v>18050</v>
      </c>
      <c r="D265" s="65">
        <v>66612</v>
      </c>
      <c r="E265" s="65">
        <v>411</v>
      </c>
      <c r="F265" s="65">
        <v>58954</v>
      </c>
      <c r="G265" s="65">
        <v>0</v>
      </c>
      <c r="H265" s="65">
        <v>11120</v>
      </c>
      <c r="I265" s="65">
        <v>470224</v>
      </c>
    </row>
    <row r="266" spans="1:9" x14ac:dyDescent="0.35">
      <c r="A266" s="65" t="s">
        <v>147</v>
      </c>
      <c r="B266" s="65">
        <v>320975</v>
      </c>
      <c r="C266" s="65">
        <v>18550</v>
      </c>
      <c r="D266" s="65">
        <v>66693</v>
      </c>
      <c r="E266" s="65">
        <v>407</v>
      </c>
      <c r="F266" s="65">
        <v>58909</v>
      </c>
      <c r="G266" s="65">
        <v>0</v>
      </c>
      <c r="H266" s="65">
        <v>11927</v>
      </c>
      <c r="I266" s="65">
        <v>477461</v>
      </c>
    </row>
    <row r="267" spans="1:9" x14ac:dyDescent="0.35">
      <c r="A267" s="65" t="s">
        <v>148</v>
      </c>
      <c r="B267" s="65">
        <v>318371</v>
      </c>
      <c r="C267" s="65">
        <v>23250</v>
      </c>
      <c r="D267" s="65">
        <v>66794</v>
      </c>
      <c r="E267" s="65">
        <v>384</v>
      </c>
      <c r="F267" s="65">
        <v>62679</v>
      </c>
      <c r="G267" s="65">
        <v>0</v>
      </c>
      <c r="H267" s="65">
        <v>13005</v>
      </c>
      <c r="I267" s="65">
        <v>484483</v>
      </c>
    </row>
    <row r="268" spans="1:9" x14ac:dyDescent="0.35">
      <c r="A268" s="65" t="s">
        <v>149</v>
      </c>
      <c r="B268" s="65">
        <v>324278</v>
      </c>
      <c r="C268" s="65">
        <v>18800</v>
      </c>
      <c r="D268" s="65">
        <v>66983</v>
      </c>
      <c r="E268" s="65">
        <v>391</v>
      </c>
      <c r="F268" s="65">
        <v>58962</v>
      </c>
      <c r="G268" s="65">
        <v>0</v>
      </c>
      <c r="H268" s="65">
        <v>12912</v>
      </c>
      <c r="I268" s="65">
        <v>482326</v>
      </c>
    </row>
    <row r="269" spans="1:9" x14ac:dyDescent="0.35">
      <c r="A269" s="65" t="s">
        <v>150</v>
      </c>
      <c r="B269" s="65">
        <v>327137</v>
      </c>
      <c r="C269" s="65">
        <v>13346</v>
      </c>
      <c r="D269" s="65">
        <v>67068</v>
      </c>
      <c r="E269" s="65">
        <v>374</v>
      </c>
      <c r="F269" s="65">
        <v>62371</v>
      </c>
      <c r="G269" s="65">
        <v>0</v>
      </c>
      <c r="H269" s="65">
        <v>12819</v>
      </c>
      <c r="I269" s="65">
        <v>483115</v>
      </c>
    </row>
    <row r="270" spans="1:9" x14ac:dyDescent="0.35">
      <c r="A270" s="65" t="s">
        <v>151</v>
      </c>
      <c r="B270" s="65">
        <v>329923</v>
      </c>
      <c r="C270" s="65">
        <v>14210</v>
      </c>
      <c r="D270" s="65">
        <v>67233</v>
      </c>
      <c r="E270" s="65">
        <v>369</v>
      </c>
      <c r="F270" s="65">
        <v>67274</v>
      </c>
      <c r="G270" s="65">
        <v>0</v>
      </c>
      <c r="H270" s="65">
        <v>12726</v>
      </c>
      <c r="I270" s="65">
        <v>491735</v>
      </c>
    </row>
    <row r="271" spans="1:9" x14ac:dyDescent="0.35">
      <c r="A271" s="65" t="s">
        <v>152</v>
      </c>
      <c r="B271" s="65">
        <v>333855</v>
      </c>
      <c r="C271" s="65">
        <v>15555</v>
      </c>
      <c r="D271" s="65">
        <v>67476</v>
      </c>
      <c r="E271" s="65">
        <v>369</v>
      </c>
      <c r="F271" s="65">
        <v>62633</v>
      </c>
      <c r="G271" s="65">
        <v>0</v>
      </c>
      <c r="H271" s="65">
        <v>12632</v>
      </c>
      <c r="I271" s="65">
        <v>492520</v>
      </c>
    </row>
    <row r="272" spans="1:9" x14ac:dyDescent="0.35">
      <c r="A272" s="65" t="s">
        <v>153</v>
      </c>
      <c r="B272" s="65">
        <v>332230</v>
      </c>
      <c r="C272" s="65">
        <v>23054</v>
      </c>
      <c r="D272" s="65">
        <v>67753</v>
      </c>
      <c r="E272" s="65">
        <v>366</v>
      </c>
      <c r="F272" s="65">
        <v>63701</v>
      </c>
      <c r="G272" s="65">
        <v>0</v>
      </c>
      <c r="H272" s="65">
        <v>14518</v>
      </c>
      <c r="I272" s="65">
        <v>501622</v>
      </c>
    </row>
    <row r="273" spans="1:9" x14ac:dyDescent="0.35">
      <c r="A273" s="65" t="s">
        <v>154</v>
      </c>
      <c r="B273" s="65">
        <v>335144</v>
      </c>
      <c r="C273" s="65">
        <v>25000</v>
      </c>
      <c r="D273" s="65">
        <v>67886</v>
      </c>
      <c r="E273" s="65">
        <v>363</v>
      </c>
      <c r="F273" s="65">
        <v>72685</v>
      </c>
      <c r="G273" s="65">
        <v>0</v>
      </c>
      <c r="H273" s="65">
        <v>15397</v>
      </c>
      <c r="I273" s="65">
        <v>516475</v>
      </c>
    </row>
    <row r="274" spans="1:9" x14ac:dyDescent="0.35">
      <c r="A274" s="65" t="s">
        <v>155</v>
      </c>
      <c r="B274" s="65">
        <v>341419</v>
      </c>
      <c r="C274" s="65">
        <v>22400</v>
      </c>
      <c r="D274" s="65">
        <v>68216</v>
      </c>
      <c r="E274" s="65">
        <v>363</v>
      </c>
      <c r="F274" s="65">
        <v>61674</v>
      </c>
      <c r="G274" s="65">
        <v>0</v>
      </c>
      <c r="H274" s="65">
        <v>16047</v>
      </c>
      <c r="I274" s="65">
        <v>510119</v>
      </c>
    </row>
    <row r="275" spans="1:9" x14ac:dyDescent="0.35">
      <c r="A275" s="65" t="s">
        <v>156</v>
      </c>
      <c r="B275" s="65">
        <v>345080</v>
      </c>
      <c r="C275" s="65">
        <v>18705</v>
      </c>
      <c r="D275" s="65">
        <v>68457</v>
      </c>
      <c r="E275" s="65">
        <v>365</v>
      </c>
      <c r="F275" s="65">
        <v>60405</v>
      </c>
      <c r="G275" s="65">
        <v>0</v>
      </c>
      <c r="H275" s="65">
        <v>15954</v>
      </c>
      <c r="I275" s="65">
        <v>508966</v>
      </c>
    </row>
    <row r="276" spans="1:9" x14ac:dyDescent="0.35">
      <c r="A276" s="65" t="s">
        <v>157</v>
      </c>
      <c r="B276" s="65">
        <v>348122</v>
      </c>
      <c r="C276" s="65">
        <v>20350</v>
      </c>
      <c r="D276" s="65">
        <v>68504</v>
      </c>
      <c r="E276" s="65">
        <v>350</v>
      </c>
      <c r="F276" s="65">
        <v>61860</v>
      </c>
      <c r="G276" s="65">
        <v>0</v>
      </c>
      <c r="H276" s="65">
        <v>15862</v>
      </c>
      <c r="I276" s="65">
        <v>515048</v>
      </c>
    </row>
    <row r="277" spans="1:9" x14ac:dyDescent="0.35">
      <c r="A277" s="65" t="s">
        <v>158</v>
      </c>
      <c r="B277" s="65">
        <v>349717</v>
      </c>
      <c r="C277" s="65">
        <v>19600</v>
      </c>
      <c r="D277" s="65">
        <v>67450</v>
      </c>
      <c r="E277" s="65">
        <v>343</v>
      </c>
      <c r="F277" s="65">
        <v>61539</v>
      </c>
      <c r="G277" s="65">
        <v>0</v>
      </c>
      <c r="H277" s="65">
        <v>16096</v>
      </c>
      <c r="I277" s="65">
        <v>514745</v>
      </c>
    </row>
    <row r="278" spans="1:9" x14ac:dyDescent="0.35">
      <c r="A278" s="65" t="s">
        <v>159</v>
      </c>
      <c r="B278" s="65">
        <v>353519</v>
      </c>
      <c r="C278" s="65">
        <v>20250</v>
      </c>
      <c r="D278" s="65">
        <v>67558</v>
      </c>
      <c r="E278" s="65">
        <v>290</v>
      </c>
      <c r="F278" s="65">
        <v>65458</v>
      </c>
      <c r="G278" s="65">
        <v>0</v>
      </c>
      <c r="H278" s="65">
        <v>15993</v>
      </c>
      <c r="I278" s="65">
        <v>523068</v>
      </c>
    </row>
    <row r="279" spans="1:9" x14ac:dyDescent="0.35">
      <c r="A279" s="65" t="s">
        <v>160</v>
      </c>
      <c r="B279" s="65">
        <v>357127</v>
      </c>
      <c r="C279" s="65">
        <v>23850</v>
      </c>
      <c r="D279" s="65">
        <v>67825</v>
      </c>
      <c r="E279" s="65">
        <v>275</v>
      </c>
      <c r="F279" s="65">
        <v>69138</v>
      </c>
      <c r="G279" s="65">
        <v>0</v>
      </c>
      <c r="H279" s="65">
        <v>15888</v>
      </c>
      <c r="I279" s="65">
        <v>534103</v>
      </c>
    </row>
    <row r="280" spans="1:9" x14ac:dyDescent="0.35">
      <c r="A280" s="65" t="s">
        <v>161</v>
      </c>
      <c r="B280" s="65">
        <v>360475</v>
      </c>
      <c r="C280" s="65">
        <v>18800</v>
      </c>
      <c r="D280" s="65">
        <v>68247</v>
      </c>
      <c r="E280" s="65">
        <v>259</v>
      </c>
      <c r="F280" s="65">
        <v>64688</v>
      </c>
      <c r="G280" s="65">
        <v>0</v>
      </c>
      <c r="H280" s="65">
        <v>17484</v>
      </c>
      <c r="I280" s="65">
        <v>529953</v>
      </c>
    </row>
    <row r="281" spans="1:9" x14ac:dyDescent="0.35">
      <c r="A281" s="65" t="s">
        <v>162</v>
      </c>
      <c r="B281" s="65">
        <v>363903</v>
      </c>
      <c r="C281" s="65">
        <v>18300</v>
      </c>
      <c r="D281" s="65">
        <v>68790</v>
      </c>
      <c r="E281" s="65">
        <v>261</v>
      </c>
      <c r="F281" s="65">
        <v>64152</v>
      </c>
      <c r="G281" s="65">
        <v>0</v>
      </c>
      <c r="H281" s="65">
        <v>17427</v>
      </c>
      <c r="I281" s="65">
        <v>532833</v>
      </c>
    </row>
    <row r="282" spans="1:9" x14ac:dyDescent="0.35">
      <c r="A282" s="65" t="s">
        <v>163</v>
      </c>
      <c r="B282" s="65">
        <v>370154</v>
      </c>
      <c r="C282" s="65">
        <v>16900</v>
      </c>
      <c r="D282" s="65">
        <v>69353</v>
      </c>
      <c r="E282" s="65">
        <v>260</v>
      </c>
      <c r="F282" s="65">
        <v>70729</v>
      </c>
      <c r="G282" s="65">
        <v>0</v>
      </c>
      <c r="H282" s="65">
        <v>18032</v>
      </c>
      <c r="I282" s="65">
        <v>545428</v>
      </c>
    </row>
    <row r="283" spans="1:9" x14ac:dyDescent="0.35">
      <c r="A283" s="65" t="s">
        <v>164</v>
      </c>
      <c r="B283" s="65">
        <v>373920</v>
      </c>
      <c r="C283" s="65">
        <v>19450</v>
      </c>
      <c r="D283" s="65">
        <v>69962</v>
      </c>
      <c r="E283" s="65">
        <v>258</v>
      </c>
      <c r="F283" s="65">
        <v>69138</v>
      </c>
      <c r="G283" s="65">
        <v>0</v>
      </c>
      <c r="H283" s="65">
        <v>17930</v>
      </c>
      <c r="I283" s="65">
        <v>550658</v>
      </c>
    </row>
    <row r="284" spans="1:9" x14ac:dyDescent="0.35">
      <c r="A284" s="65" t="s">
        <v>165</v>
      </c>
      <c r="B284" s="65">
        <v>378484</v>
      </c>
      <c r="C284" s="65">
        <v>21250</v>
      </c>
      <c r="D284" s="65">
        <v>70339</v>
      </c>
      <c r="E284" s="65">
        <v>257</v>
      </c>
      <c r="F284" s="65">
        <v>68552</v>
      </c>
      <c r="G284" s="65">
        <v>0</v>
      </c>
      <c r="H284" s="65">
        <v>17830</v>
      </c>
      <c r="I284" s="65">
        <v>556712</v>
      </c>
    </row>
    <row r="285" spans="1:9" x14ac:dyDescent="0.35">
      <c r="A285" s="65" t="s">
        <v>166</v>
      </c>
      <c r="B285" s="65">
        <v>372523</v>
      </c>
      <c r="C285" s="65">
        <v>21100</v>
      </c>
      <c r="D285" s="65">
        <v>70779</v>
      </c>
      <c r="E285" s="65">
        <v>257</v>
      </c>
      <c r="F285" s="65">
        <v>78266</v>
      </c>
      <c r="G285" s="65">
        <v>0</v>
      </c>
      <c r="H285" s="65">
        <v>18825</v>
      </c>
      <c r="I285" s="65">
        <v>561750</v>
      </c>
    </row>
    <row r="286" spans="1:9" x14ac:dyDescent="0.35">
      <c r="A286" s="65" t="s">
        <v>167</v>
      </c>
      <c r="B286" s="65">
        <v>378874</v>
      </c>
      <c r="C286" s="65">
        <v>19280</v>
      </c>
      <c r="D286" s="65">
        <v>71371</v>
      </c>
      <c r="E286" s="65">
        <v>264</v>
      </c>
      <c r="F286" s="65">
        <v>67621</v>
      </c>
      <c r="G286" s="65">
        <v>0</v>
      </c>
      <c r="H286" s="65">
        <v>18976</v>
      </c>
      <c r="I286" s="65">
        <v>556386</v>
      </c>
    </row>
    <row r="287" spans="1:9" x14ac:dyDescent="0.35">
      <c r="A287" s="65" t="s">
        <v>168</v>
      </c>
      <c r="B287" s="65">
        <v>382479</v>
      </c>
      <c r="C287" s="65">
        <v>17824</v>
      </c>
      <c r="D287" s="65">
        <v>71759</v>
      </c>
      <c r="E287" s="65">
        <v>318</v>
      </c>
      <c r="F287" s="65">
        <v>62536</v>
      </c>
      <c r="G287" s="65">
        <v>0</v>
      </c>
      <c r="H287" s="65">
        <v>18872</v>
      </c>
      <c r="I287" s="65">
        <v>553788</v>
      </c>
    </row>
    <row r="288" spans="1:9" x14ac:dyDescent="0.35">
      <c r="A288" s="65" t="s">
        <v>169</v>
      </c>
      <c r="B288" s="65">
        <v>386135</v>
      </c>
      <c r="C288" s="65">
        <v>19100</v>
      </c>
      <c r="D288" s="65">
        <v>71953</v>
      </c>
      <c r="E288" s="65">
        <v>308</v>
      </c>
      <c r="F288" s="65">
        <v>66978</v>
      </c>
      <c r="G288" s="65">
        <v>0</v>
      </c>
      <c r="H288" s="65">
        <v>18410</v>
      </c>
      <c r="I288" s="65">
        <v>562884</v>
      </c>
    </row>
    <row r="289" spans="1:9" x14ac:dyDescent="0.35">
      <c r="A289" s="65" t="s">
        <v>170</v>
      </c>
      <c r="B289" s="65">
        <v>390622</v>
      </c>
      <c r="C289" s="65">
        <v>19750</v>
      </c>
      <c r="D289" s="65">
        <v>72513</v>
      </c>
      <c r="E289" s="65">
        <v>311</v>
      </c>
      <c r="F289" s="65">
        <v>64842</v>
      </c>
      <c r="G289" s="65">
        <v>0</v>
      </c>
      <c r="H289" s="65">
        <v>17858</v>
      </c>
      <c r="I289" s="65">
        <v>565896</v>
      </c>
    </row>
    <row r="290" spans="1:9" x14ac:dyDescent="0.35">
      <c r="A290" s="65" t="s">
        <v>171</v>
      </c>
      <c r="B290" s="65">
        <v>396431</v>
      </c>
      <c r="C290" s="65">
        <v>20150</v>
      </c>
      <c r="D290" s="65">
        <v>72850</v>
      </c>
      <c r="E290" s="65">
        <v>309</v>
      </c>
      <c r="F290" s="65">
        <v>69907</v>
      </c>
      <c r="G290" s="65">
        <v>0</v>
      </c>
      <c r="H290" s="65">
        <v>18317</v>
      </c>
      <c r="I290" s="65">
        <v>577964</v>
      </c>
    </row>
    <row r="291" spans="1:9" x14ac:dyDescent="0.35">
      <c r="A291" s="65" t="s">
        <v>172</v>
      </c>
      <c r="B291" s="65">
        <v>402348</v>
      </c>
      <c r="C291" s="65">
        <v>20072</v>
      </c>
      <c r="D291" s="65">
        <v>72935</v>
      </c>
      <c r="E291" s="65">
        <v>309</v>
      </c>
      <c r="F291" s="65">
        <v>70624</v>
      </c>
      <c r="G291" s="65">
        <v>0</v>
      </c>
      <c r="H291" s="65">
        <v>18541</v>
      </c>
      <c r="I291" s="65">
        <v>584829</v>
      </c>
    </row>
    <row r="292" spans="1:9" x14ac:dyDescent="0.35">
      <c r="A292" s="65" t="s">
        <v>173</v>
      </c>
      <c r="B292" s="65">
        <v>401459</v>
      </c>
      <c r="C292" s="65">
        <v>18900</v>
      </c>
      <c r="D292" s="65">
        <v>73240</v>
      </c>
      <c r="E292" s="65">
        <v>309</v>
      </c>
      <c r="F292" s="65">
        <v>67036</v>
      </c>
      <c r="G292" s="65">
        <v>0</v>
      </c>
      <c r="H292" s="65">
        <v>18419</v>
      </c>
      <c r="I292" s="65">
        <v>579363</v>
      </c>
    </row>
    <row r="293" spans="1:9" x14ac:dyDescent="0.35">
      <c r="A293" s="65" t="s">
        <v>174</v>
      </c>
      <c r="B293" s="65">
        <v>405129</v>
      </c>
      <c r="C293" s="65">
        <v>18100</v>
      </c>
      <c r="D293" s="65">
        <v>73597</v>
      </c>
      <c r="E293" s="65">
        <v>308</v>
      </c>
      <c r="F293" s="65">
        <v>65953</v>
      </c>
      <c r="G293" s="65">
        <v>0</v>
      </c>
      <c r="H293" s="65">
        <v>18294</v>
      </c>
      <c r="I293" s="65">
        <v>581381</v>
      </c>
    </row>
    <row r="294" spans="1:9" x14ac:dyDescent="0.35">
      <c r="A294" s="65" t="s">
        <v>175</v>
      </c>
      <c r="B294" s="65">
        <v>407898</v>
      </c>
      <c r="C294" s="65">
        <v>18850</v>
      </c>
      <c r="D294" s="65">
        <v>73963</v>
      </c>
      <c r="E294" s="65">
        <v>306</v>
      </c>
      <c r="F294" s="65">
        <v>73119</v>
      </c>
      <c r="G294" s="65">
        <v>0</v>
      </c>
      <c r="H294" s="65">
        <v>19064</v>
      </c>
      <c r="I294" s="65">
        <v>593200</v>
      </c>
    </row>
    <row r="295" spans="1:9" x14ac:dyDescent="0.35">
      <c r="A295" s="65" t="s">
        <v>176</v>
      </c>
      <c r="B295" s="65">
        <v>412228</v>
      </c>
      <c r="C295" s="65">
        <v>19550</v>
      </c>
      <c r="D295" s="65">
        <v>75939</v>
      </c>
      <c r="E295" s="65">
        <v>303</v>
      </c>
      <c r="F295" s="65">
        <v>66998</v>
      </c>
      <c r="G295" s="65">
        <v>0</v>
      </c>
      <c r="H295" s="65">
        <v>19070</v>
      </c>
      <c r="I295" s="65">
        <v>594088</v>
      </c>
    </row>
    <row r="296" spans="1:9" x14ac:dyDescent="0.35">
      <c r="A296" s="65" t="s">
        <v>177</v>
      </c>
      <c r="B296" s="65">
        <v>417366</v>
      </c>
      <c r="C296" s="65">
        <v>20400</v>
      </c>
      <c r="D296" s="65">
        <v>76288</v>
      </c>
      <c r="E296" s="65">
        <v>299</v>
      </c>
      <c r="F296" s="65">
        <v>68452</v>
      </c>
      <c r="G296" s="65">
        <v>0</v>
      </c>
      <c r="H296" s="65">
        <v>19684</v>
      </c>
      <c r="I296" s="65">
        <v>602489</v>
      </c>
    </row>
    <row r="297" spans="1:9" x14ac:dyDescent="0.35">
      <c r="A297" s="65" t="s">
        <v>178</v>
      </c>
      <c r="B297" s="65">
        <v>413841</v>
      </c>
      <c r="C297" s="65">
        <v>19350</v>
      </c>
      <c r="D297" s="65">
        <v>76608</v>
      </c>
      <c r="E297" s="65">
        <v>299</v>
      </c>
      <c r="F297" s="65">
        <v>75632</v>
      </c>
      <c r="G297" s="65">
        <v>0</v>
      </c>
      <c r="H297" s="65">
        <v>19541</v>
      </c>
      <c r="I297" s="65">
        <v>605271</v>
      </c>
    </row>
    <row r="298" spans="1:9" x14ac:dyDescent="0.35">
      <c r="A298" s="65" t="s">
        <v>179</v>
      </c>
      <c r="B298" s="65">
        <v>418584</v>
      </c>
      <c r="C298" s="65">
        <v>16100</v>
      </c>
      <c r="D298" s="65">
        <v>76820</v>
      </c>
      <c r="E298" s="65">
        <v>309</v>
      </c>
      <c r="F298" s="65">
        <v>67157</v>
      </c>
      <c r="G298" s="65">
        <v>0</v>
      </c>
      <c r="H298" s="65">
        <v>19446</v>
      </c>
      <c r="I298" s="65">
        <v>598416</v>
      </c>
    </row>
    <row r="299" spans="1:9" x14ac:dyDescent="0.35">
      <c r="A299" s="65" t="s">
        <v>180</v>
      </c>
      <c r="B299" s="65">
        <v>424159</v>
      </c>
      <c r="C299" s="65">
        <v>15500</v>
      </c>
      <c r="D299" s="65">
        <v>77068</v>
      </c>
      <c r="E299" s="65">
        <v>336</v>
      </c>
      <c r="F299" s="65">
        <v>68215</v>
      </c>
      <c r="G299" s="65">
        <v>0</v>
      </c>
      <c r="H299" s="65">
        <v>18504</v>
      </c>
      <c r="I299" s="65">
        <v>603782</v>
      </c>
    </row>
    <row r="300" spans="1:9" x14ac:dyDescent="0.35">
      <c r="A300" s="65" t="s">
        <v>181</v>
      </c>
      <c r="B300" s="65">
        <v>419579</v>
      </c>
      <c r="C300" s="65">
        <v>15600</v>
      </c>
      <c r="D300" s="65">
        <v>77328</v>
      </c>
      <c r="E300" s="65">
        <v>353</v>
      </c>
      <c r="F300" s="65">
        <v>72537</v>
      </c>
      <c r="G300" s="65">
        <v>0</v>
      </c>
      <c r="H300" s="65">
        <v>18383</v>
      </c>
      <c r="I300" s="65">
        <v>603780</v>
      </c>
    </row>
    <row r="301" spans="1:9" x14ac:dyDescent="0.35">
      <c r="A301" s="65" t="s">
        <v>182</v>
      </c>
      <c r="B301" s="65">
        <v>424137</v>
      </c>
      <c r="C301" s="65">
        <v>16400</v>
      </c>
      <c r="D301" s="65">
        <v>78740</v>
      </c>
      <c r="E301" s="65">
        <v>355</v>
      </c>
      <c r="F301" s="65">
        <v>69967</v>
      </c>
      <c r="G301" s="65">
        <v>0</v>
      </c>
      <c r="H301" s="65">
        <v>18663</v>
      </c>
      <c r="I301" s="65">
        <v>608262</v>
      </c>
    </row>
    <row r="302" spans="1:9" x14ac:dyDescent="0.35">
      <c r="A302" s="65" t="s">
        <v>183</v>
      </c>
      <c r="B302" s="65">
        <v>430444</v>
      </c>
      <c r="C302" s="65">
        <v>16700</v>
      </c>
      <c r="D302" s="65">
        <v>79219</v>
      </c>
      <c r="E302" s="65">
        <v>357</v>
      </c>
      <c r="F302" s="65">
        <v>72105</v>
      </c>
      <c r="G302" s="65">
        <v>0</v>
      </c>
      <c r="H302" s="65">
        <v>19556</v>
      </c>
      <c r="I302" s="65">
        <v>618381</v>
      </c>
    </row>
    <row r="303" spans="1:9" x14ac:dyDescent="0.35">
      <c r="A303" s="65" t="s">
        <v>184</v>
      </c>
      <c r="B303" s="65">
        <v>436398</v>
      </c>
      <c r="C303" s="65">
        <v>16800</v>
      </c>
      <c r="D303" s="65">
        <v>79366</v>
      </c>
      <c r="E303" s="65">
        <v>352</v>
      </c>
      <c r="F303" s="65">
        <v>72006</v>
      </c>
      <c r="G303" s="65">
        <v>0</v>
      </c>
      <c r="H303" s="65">
        <v>20614</v>
      </c>
      <c r="I303" s="65">
        <v>625536</v>
      </c>
    </row>
    <row r="304" spans="1:9" x14ac:dyDescent="0.35">
      <c r="A304" s="65" t="s">
        <v>185</v>
      </c>
      <c r="B304" s="65">
        <v>436814</v>
      </c>
      <c r="C304" s="65">
        <v>16150</v>
      </c>
      <c r="D304" s="65">
        <v>79602</v>
      </c>
      <c r="E304" s="65">
        <v>359</v>
      </c>
      <c r="F304" s="65">
        <v>69091</v>
      </c>
      <c r="G304" s="65">
        <v>0</v>
      </c>
      <c r="H304" s="65">
        <v>20517</v>
      </c>
      <c r="I304" s="65">
        <v>622533</v>
      </c>
    </row>
    <row r="305" spans="1:9" x14ac:dyDescent="0.35">
      <c r="A305" s="65" t="s">
        <v>186</v>
      </c>
      <c r="B305" s="65">
        <v>440180</v>
      </c>
      <c r="C305" s="65">
        <v>16200</v>
      </c>
      <c r="D305" s="65">
        <v>79666</v>
      </c>
      <c r="E305" s="65">
        <v>364</v>
      </c>
      <c r="F305" s="65">
        <v>69314</v>
      </c>
      <c r="G305" s="65">
        <v>0</v>
      </c>
      <c r="H305" s="65">
        <v>20411</v>
      </c>
      <c r="I305" s="65">
        <v>626135</v>
      </c>
    </row>
    <row r="306" spans="1:9" x14ac:dyDescent="0.35">
      <c r="A306" s="65" t="s">
        <v>187</v>
      </c>
      <c r="B306" s="65">
        <v>444908</v>
      </c>
      <c r="C306" s="65">
        <v>16085</v>
      </c>
      <c r="D306" s="65">
        <v>80404</v>
      </c>
      <c r="E306" s="65">
        <v>365</v>
      </c>
      <c r="F306" s="65">
        <v>71225</v>
      </c>
      <c r="G306" s="65">
        <v>0</v>
      </c>
      <c r="H306" s="65">
        <v>20794</v>
      </c>
      <c r="I306" s="65">
        <v>633781</v>
      </c>
    </row>
    <row r="307" spans="1:9" x14ac:dyDescent="0.35">
      <c r="A307" s="65" t="s">
        <v>188</v>
      </c>
      <c r="B307" s="65">
        <v>450169</v>
      </c>
      <c r="C307" s="65">
        <v>16225</v>
      </c>
      <c r="D307" s="65">
        <v>81059</v>
      </c>
      <c r="E307" s="65">
        <v>377</v>
      </c>
      <c r="F307" s="65">
        <v>71344</v>
      </c>
      <c r="G307" s="65">
        <v>0</v>
      </c>
      <c r="H307" s="65">
        <v>20803</v>
      </c>
      <c r="I307" s="65">
        <v>639977</v>
      </c>
    </row>
    <row r="308" spans="1:9" x14ac:dyDescent="0.35">
      <c r="A308" s="65" t="s">
        <v>189</v>
      </c>
      <c r="B308" s="65">
        <v>456938</v>
      </c>
      <c r="C308" s="65">
        <v>16225</v>
      </c>
      <c r="D308" s="65">
        <v>81764</v>
      </c>
      <c r="E308" s="65">
        <v>389</v>
      </c>
      <c r="F308" s="65">
        <v>71361</v>
      </c>
      <c r="G308" s="65">
        <v>0</v>
      </c>
      <c r="H308" s="65">
        <v>20805</v>
      </c>
      <c r="I308" s="65">
        <v>647482</v>
      </c>
    </row>
    <row r="309" spans="1:9" x14ac:dyDescent="0.35">
      <c r="A309" s="65" t="s">
        <v>190</v>
      </c>
      <c r="B309" s="65">
        <v>451572</v>
      </c>
      <c r="C309" s="65">
        <v>17984</v>
      </c>
      <c r="D309" s="65">
        <v>82163</v>
      </c>
      <c r="E309" s="65">
        <v>414</v>
      </c>
      <c r="F309" s="65">
        <v>78811</v>
      </c>
      <c r="G309" s="65">
        <v>0</v>
      </c>
      <c r="H309" s="65">
        <v>20809</v>
      </c>
      <c r="I309" s="65">
        <v>651753</v>
      </c>
    </row>
    <row r="310" spans="1:9" x14ac:dyDescent="0.35">
      <c r="A310" s="65" t="s">
        <v>191</v>
      </c>
      <c r="B310" s="65">
        <v>456159</v>
      </c>
      <c r="C310" s="65">
        <v>18201</v>
      </c>
      <c r="D310" s="65">
        <v>82456</v>
      </c>
      <c r="E310" s="65">
        <v>427</v>
      </c>
      <c r="F310" s="65">
        <v>67926</v>
      </c>
      <c r="G310" s="65">
        <v>0</v>
      </c>
      <c r="H310" s="65">
        <v>21225</v>
      </c>
      <c r="I310" s="65">
        <v>646394</v>
      </c>
    </row>
    <row r="311" spans="1:9" x14ac:dyDescent="0.35">
      <c r="A311" s="65" t="s">
        <v>192</v>
      </c>
      <c r="B311" s="65">
        <v>462272</v>
      </c>
      <c r="C311" s="65">
        <v>17093</v>
      </c>
      <c r="D311" s="65">
        <v>82704</v>
      </c>
      <c r="E311" s="65">
        <v>419</v>
      </c>
      <c r="F311" s="65">
        <v>67730</v>
      </c>
      <c r="G311" s="65">
        <v>0</v>
      </c>
      <c r="H311" s="65">
        <v>21637</v>
      </c>
      <c r="I311" s="65">
        <v>651855</v>
      </c>
    </row>
    <row r="312" spans="1:9" x14ac:dyDescent="0.35">
      <c r="A312" s="65" t="s">
        <v>193</v>
      </c>
      <c r="B312" s="65">
        <v>453026</v>
      </c>
      <c r="C312" s="65">
        <v>17569</v>
      </c>
      <c r="D312" s="65">
        <v>83197</v>
      </c>
      <c r="E312" s="65">
        <v>428</v>
      </c>
      <c r="F312" s="65">
        <v>71856</v>
      </c>
      <c r="G312" s="65">
        <v>0</v>
      </c>
      <c r="H312" s="65">
        <v>20149</v>
      </c>
      <c r="I312" s="65">
        <v>646225</v>
      </c>
    </row>
    <row r="313" spans="1:9" x14ac:dyDescent="0.35">
      <c r="A313" s="65" t="s">
        <v>194</v>
      </c>
      <c r="B313" s="65">
        <v>461828</v>
      </c>
      <c r="C313" s="65">
        <v>18616</v>
      </c>
      <c r="D313" s="65">
        <v>83891</v>
      </c>
      <c r="E313" s="65">
        <v>417</v>
      </c>
      <c r="F313" s="65">
        <v>72277</v>
      </c>
      <c r="G313" s="65">
        <v>0</v>
      </c>
      <c r="H313" s="65">
        <v>22401</v>
      </c>
      <c r="I313" s="65">
        <v>659430</v>
      </c>
    </row>
    <row r="314" spans="1:9" x14ac:dyDescent="0.35">
      <c r="A314" s="65" t="s">
        <v>195</v>
      </c>
      <c r="B314" s="65">
        <v>465726</v>
      </c>
      <c r="C314" s="65">
        <v>19655</v>
      </c>
      <c r="D314" s="65">
        <v>84156</v>
      </c>
      <c r="E314" s="65">
        <v>419</v>
      </c>
      <c r="F314" s="65">
        <v>70836</v>
      </c>
      <c r="G314" s="65">
        <v>0</v>
      </c>
      <c r="H314" s="65">
        <v>23094</v>
      </c>
      <c r="I314" s="65">
        <v>663886</v>
      </c>
    </row>
    <row r="315" spans="1:9" x14ac:dyDescent="0.35">
      <c r="A315" s="65" t="s">
        <v>196</v>
      </c>
      <c r="B315" s="65">
        <v>474038</v>
      </c>
      <c r="C315" s="65">
        <v>19955</v>
      </c>
      <c r="D315" s="65">
        <v>84605</v>
      </c>
      <c r="E315" s="65">
        <v>436</v>
      </c>
      <c r="F315" s="65">
        <v>70964</v>
      </c>
      <c r="G315" s="65">
        <v>0</v>
      </c>
      <c r="H315" s="65">
        <v>24064</v>
      </c>
      <c r="I315" s="65">
        <v>674062</v>
      </c>
    </row>
    <row r="316" spans="1:9" x14ac:dyDescent="0.35">
      <c r="A316" s="65" t="s">
        <v>197</v>
      </c>
      <c r="B316" s="65">
        <v>485163</v>
      </c>
      <c r="C316" s="65">
        <v>19093</v>
      </c>
      <c r="D316" s="65">
        <v>85055</v>
      </c>
      <c r="E316" s="65">
        <v>453</v>
      </c>
      <c r="F316" s="65">
        <v>66427</v>
      </c>
      <c r="G316" s="65">
        <v>0</v>
      </c>
      <c r="H316" s="65">
        <v>24086</v>
      </c>
      <c r="I316" s="65">
        <v>680277</v>
      </c>
    </row>
    <row r="317" spans="1:9" x14ac:dyDescent="0.35">
      <c r="A317" s="65" t="s">
        <v>198</v>
      </c>
      <c r="B317" s="65">
        <v>489299</v>
      </c>
      <c r="C317" s="65">
        <v>18767</v>
      </c>
      <c r="D317" s="65">
        <v>85395</v>
      </c>
      <c r="E317" s="65">
        <v>445</v>
      </c>
      <c r="F317" s="65">
        <v>66600</v>
      </c>
      <c r="G317" s="65">
        <v>0</v>
      </c>
      <c r="H317" s="65">
        <v>24058</v>
      </c>
      <c r="I317" s="65">
        <v>684564</v>
      </c>
    </row>
    <row r="318" spans="1:9" x14ac:dyDescent="0.35">
      <c r="A318" s="65" t="s">
        <v>199</v>
      </c>
      <c r="B318" s="65">
        <v>496791</v>
      </c>
      <c r="C318" s="65">
        <v>27631</v>
      </c>
      <c r="D318" s="65">
        <v>87572</v>
      </c>
      <c r="E318" s="65">
        <v>469</v>
      </c>
      <c r="F318" s="65">
        <v>84778</v>
      </c>
      <c r="G318" s="65">
        <v>0</v>
      </c>
      <c r="H318" s="65">
        <v>23871</v>
      </c>
      <c r="I318" s="65">
        <v>721112</v>
      </c>
    </row>
    <row r="319" spans="1:9" x14ac:dyDescent="0.35">
      <c r="A319" s="65" t="s">
        <v>200</v>
      </c>
      <c r="B319" s="65">
        <v>518321</v>
      </c>
      <c r="C319" s="65">
        <v>47428</v>
      </c>
      <c r="D319" s="65">
        <v>92360</v>
      </c>
      <c r="E319" s="65">
        <v>1003</v>
      </c>
      <c r="F319" s="65">
        <v>90347</v>
      </c>
      <c r="G319" s="65">
        <v>0</v>
      </c>
      <c r="H319" s="65">
        <v>24735</v>
      </c>
      <c r="I319" s="65">
        <v>774194</v>
      </c>
    </row>
    <row r="320" spans="1:9" x14ac:dyDescent="0.35">
      <c r="A320" s="65" t="s">
        <v>201</v>
      </c>
      <c r="B320" s="65">
        <v>536709</v>
      </c>
      <c r="C320" s="65">
        <v>38677</v>
      </c>
      <c r="D320" s="65">
        <v>93082</v>
      </c>
      <c r="E320" s="65">
        <v>1132</v>
      </c>
      <c r="F320" s="65">
        <v>87834</v>
      </c>
      <c r="G320" s="65">
        <v>0</v>
      </c>
      <c r="H320" s="65">
        <v>24559</v>
      </c>
      <c r="I320" s="65">
        <v>781993</v>
      </c>
    </row>
    <row r="321" spans="1:9" x14ac:dyDescent="0.35">
      <c r="A321" s="65" t="s">
        <v>202</v>
      </c>
      <c r="B321" s="65">
        <v>547093</v>
      </c>
      <c r="C321" s="65">
        <v>31478</v>
      </c>
      <c r="D321" s="65">
        <v>93753</v>
      </c>
      <c r="E321" s="65">
        <v>1230</v>
      </c>
      <c r="F321" s="65">
        <v>97023</v>
      </c>
      <c r="G321" s="65">
        <v>0</v>
      </c>
      <c r="H321" s="65">
        <v>25347</v>
      </c>
      <c r="I321" s="65">
        <v>795924</v>
      </c>
    </row>
    <row r="322" spans="1:9" x14ac:dyDescent="0.35">
      <c r="A322" s="65" t="s">
        <v>203</v>
      </c>
      <c r="B322" s="65">
        <v>562931</v>
      </c>
      <c r="C322" s="65">
        <v>30908</v>
      </c>
      <c r="D322" s="65">
        <v>95640</v>
      </c>
      <c r="E322" s="65">
        <v>1179</v>
      </c>
      <c r="F322" s="65">
        <v>98652</v>
      </c>
      <c r="G322" s="65">
        <v>0</v>
      </c>
      <c r="H322" s="65">
        <v>25994</v>
      </c>
      <c r="I322" s="65">
        <v>815304</v>
      </c>
    </row>
    <row r="323" spans="1:9" x14ac:dyDescent="0.35">
      <c r="A323" s="65" t="s">
        <v>204</v>
      </c>
      <c r="B323" s="65">
        <v>581135</v>
      </c>
      <c r="C323" s="65">
        <v>36232</v>
      </c>
      <c r="D323" s="65">
        <v>96240</v>
      </c>
      <c r="E323" s="65">
        <v>1199</v>
      </c>
      <c r="F323" s="65">
        <v>81466</v>
      </c>
      <c r="G323" s="65">
        <v>0</v>
      </c>
      <c r="H323" s="65">
        <v>26946</v>
      </c>
      <c r="I323" s="65">
        <v>823218</v>
      </c>
    </row>
    <row r="324" spans="1:9" x14ac:dyDescent="0.35">
      <c r="A324" s="65" t="s">
        <v>205</v>
      </c>
      <c r="B324" s="65">
        <v>580145</v>
      </c>
      <c r="C324" s="65">
        <v>43748</v>
      </c>
      <c r="D324" s="65">
        <v>96475</v>
      </c>
      <c r="E324" s="65">
        <v>1121</v>
      </c>
      <c r="F324" s="65">
        <v>89246</v>
      </c>
      <c r="G324" s="65">
        <v>0</v>
      </c>
      <c r="H324" s="65">
        <v>22792</v>
      </c>
      <c r="I324" s="65">
        <v>833527</v>
      </c>
    </row>
    <row r="325" spans="1:9" x14ac:dyDescent="0.35">
      <c r="A325" s="65" t="s">
        <v>206</v>
      </c>
      <c r="B325" s="65">
        <v>598222</v>
      </c>
      <c r="C325" s="65">
        <v>48380</v>
      </c>
      <c r="D325" s="65">
        <v>96521</v>
      </c>
      <c r="E325" s="65">
        <v>1096</v>
      </c>
      <c r="F325" s="65">
        <v>79992</v>
      </c>
      <c r="G325" s="65">
        <v>0</v>
      </c>
      <c r="H325" s="65">
        <v>22505</v>
      </c>
      <c r="I325" s="65">
        <v>846716</v>
      </c>
    </row>
    <row r="326" spans="1:9" x14ac:dyDescent="0.35">
      <c r="A326" s="65" t="s">
        <v>207</v>
      </c>
      <c r="B326" s="65">
        <v>607834</v>
      </c>
      <c r="C326" s="65">
        <v>52689</v>
      </c>
      <c r="D326" s="65">
        <v>95950</v>
      </c>
      <c r="E326" s="65">
        <v>1066</v>
      </c>
      <c r="F326" s="65">
        <v>89273</v>
      </c>
      <c r="G326" s="65">
        <v>0</v>
      </c>
      <c r="H326" s="65">
        <v>23467</v>
      </c>
      <c r="I326" s="65">
        <v>870279</v>
      </c>
    </row>
    <row r="327" spans="1:9" x14ac:dyDescent="0.35">
      <c r="A327" s="65" t="s">
        <v>208</v>
      </c>
      <c r="B327" s="65">
        <v>631367</v>
      </c>
      <c r="C327" s="65">
        <v>53725</v>
      </c>
      <c r="D327" s="65">
        <v>95554</v>
      </c>
      <c r="E327" s="65">
        <v>1050</v>
      </c>
      <c r="F327" s="65">
        <v>78000</v>
      </c>
      <c r="G327" s="65">
        <v>0</v>
      </c>
      <c r="H327" s="65">
        <v>23770</v>
      </c>
      <c r="I327" s="65">
        <v>883466</v>
      </c>
    </row>
    <row r="328" spans="1:9" x14ac:dyDescent="0.35">
      <c r="A328" s="65" t="s">
        <v>209</v>
      </c>
      <c r="B328" s="65">
        <v>659891</v>
      </c>
      <c r="C328" s="65">
        <v>56344</v>
      </c>
      <c r="D328" s="65">
        <v>95184</v>
      </c>
      <c r="E328" s="65">
        <v>986</v>
      </c>
      <c r="F328" s="65">
        <v>73239</v>
      </c>
      <c r="G328" s="65">
        <v>0</v>
      </c>
      <c r="H328" s="65">
        <v>24240</v>
      </c>
      <c r="I328" s="65">
        <v>909884</v>
      </c>
    </row>
    <row r="329" spans="1:9" x14ac:dyDescent="0.35">
      <c r="A329" s="65" t="s">
        <v>210</v>
      </c>
      <c r="B329" s="65">
        <v>666848</v>
      </c>
      <c r="C329" s="65">
        <v>55193</v>
      </c>
      <c r="D329" s="65">
        <v>94865</v>
      </c>
      <c r="E329" s="65">
        <v>970</v>
      </c>
      <c r="F329" s="65">
        <v>70204</v>
      </c>
      <c r="G329" s="65">
        <v>0</v>
      </c>
      <c r="H329" s="65">
        <v>24465</v>
      </c>
      <c r="I329" s="65">
        <v>912545</v>
      </c>
    </row>
    <row r="330" spans="1:9" x14ac:dyDescent="0.35">
      <c r="A330" s="65" t="s">
        <v>211</v>
      </c>
      <c r="B330" s="65">
        <v>692759</v>
      </c>
      <c r="C330" s="65">
        <v>52126</v>
      </c>
      <c r="D330" s="65">
        <v>94555</v>
      </c>
      <c r="E330" s="65">
        <v>963</v>
      </c>
      <c r="F330" s="65">
        <v>71838</v>
      </c>
      <c r="G330" s="65">
        <v>0</v>
      </c>
      <c r="H330" s="65">
        <v>24714</v>
      </c>
      <c r="I330" s="65">
        <v>936955</v>
      </c>
    </row>
    <row r="331" spans="1:9" x14ac:dyDescent="0.35">
      <c r="A331" s="65" t="s">
        <v>212</v>
      </c>
      <c r="B331" s="65">
        <v>718220</v>
      </c>
      <c r="C331" s="65">
        <v>51953</v>
      </c>
      <c r="D331" s="65">
        <v>94437</v>
      </c>
      <c r="E331" s="65">
        <v>954</v>
      </c>
      <c r="F331" s="65">
        <v>65531</v>
      </c>
      <c r="G331" s="65">
        <v>0</v>
      </c>
      <c r="H331" s="65">
        <v>24070</v>
      </c>
      <c r="I331" s="65">
        <v>955165</v>
      </c>
    </row>
    <row r="332" spans="1:9" x14ac:dyDescent="0.35">
      <c r="A332" s="65" t="s">
        <v>213</v>
      </c>
      <c r="B332" s="65">
        <v>734433</v>
      </c>
      <c r="C332" s="65">
        <v>51439</v>
      </c>
      <c r="D332" s="65">
        <v>97449</v>
      </c>
      <c r="E332" s="65">
        <v>976</v>
      </c>
      <c r="F332" s="65">
        <v>65594</v>
      </c>
      <c r="G332" s="65">
        <v>0</v>
      </c>
      <c r="H332" s="65">
        <v>24113</v>
      </c>
      <c r="I332" s="65">
        <v>974004</v>
      </c>
    </row>
    <row r="333" spans="1:9" x14ac:dyDescent="0.35">
      <c r="A333" s="65" t="s">
        <v>214</v>
      </c>
      <c r="B333" s="65">
        <v>737340</v>
      </c>
      <c r="C333" s="65">
        <v>57453</v>
      </c>
      <c r="D333" s="65">
        <v>97754</v>
      </c>
      <c r="E333" s="65">
        <v>1138</v>
      </c>
      <c r="F333" s="65">
        <v>74434</v>
      </c>
      <c r="G333" s="65">
        <v>0</v>
      </c>
      <c r="H333" s="65">
        <v>23870</v>
      </c>
      <c r="I333" s="65">
        <v>991989</v>
      </c>
    </row>
    <row r="334" spans="1:9" x14ac:dyDescent="0.35">
      <c r="A334" s="65" t="s">
        <v>215</v>
      </c>
      <c r="B334" s="65">
        <v>752688</v>
      </c>
      <c r="C334" s="65">
        <v>58776</v>
      </c>
      <c r="D334" s="65">
        <v>97635</v>
      </c>
      <c r="E334" s="65">
        <v>1184</v>
      </c>
      <c r="F334" s="65">
        <v>69538</v>
      </c>
      <c r="G334" s="65">
        <v>47067</v>
      </c>
      <c r="H334" s="65">
        <v>23903</v>
      </c>
      <c r="I334" s="65">
        <v>1050791</v>
      </c>
    </row>
    <row r="335" spans="1:9" x14ac:dyDescent="0.35">
      <c r="A335" s="65" t="s">
        <v>216</v>
      </c>
      <c r="B335" s="65">
        <v>771810</v>
      </c>
      <c r="C335" s="65">
        <v>54928</v>
      </c>
      <c r="D335" s="65">
        <v>97693</v>
      </c>
      <c r="E335" s="65">
        <v>826</v>
      </c>
      <c r="F335" s="65">
        <v>65484</v>
      </c>
      <c r="G335" s="65">
        <v>45848</v>
      </c>
      <c r="H335" s="65">
        <v>23969</v>
      </c>
      <c r="I335" s="65">
        <v>1060558</v>
      </c>
    </row>
    <row r="336" spans="1:9" x14ac:dyDescent="0.35">
      <c r="A336" s="65" t="s">
        <v>217</v>
      </c>
      <c r="B336" s="65">
        <v>786681</v>
      </c>
      <c r="C336" s="65">
        <v>62866</v>
      </c>
      <c r="D336" s="65">
        <v>97944</v>
      </c>
      <c r="E336" s="65">
        <v>819</v>
      </c>
      <c r="F336" s="65">
        <v>69109</v>
      </c>
      <c r="G336" s="65">
        <v>44629</v>
      </c>
      <c r="H336" s="65">
        <v>25612</v>
      </c>
      <c r="I336" s="65">
        <v>1087660</v>
      </c>
    </row>
    <row r="337" spans="1:9" x14ac:dyDescent="0.35">
      <c r="A337" s="65" t="s">
        <v>218</v>
      </c>
      <c r="B337" s="65">
        <v>805238</v>
      </c>
      <c r="C337" s="65">
        <v>61398</v>
      </c>
      <c r="D337" s="65">
        <v>98521</v>
      </c>
      <c r="E337" s="65">
        <v>811</v>
      </c>
      <c r="F337" s="65">
        <v>66777</v>
      </c>
      <c r="G337" s="65">
        <v>43410</v>
      </c>
      <c r="H337" s="65">
        <v>25230</v>
      </c>
      <c r="I337" s="65">
        <v>1101385</v>
      </c>
    </row>
    <row r="338" spans="1:9" x14ac:dyDescent="0.35">
      <c r="A338" s="65" t="s">
        <v>219</v>
      </c>
      <c r="B338" s="65">
        <v>817672</v>
      </c>
      <c r="C338" s="65">
        <v>62197</v>
      </c>
      <c r="D338" s="65">
        <v>99285</v>
      </c>
      <c r="E338" s="65">
        <v>816</v>
      </c>
      <c r="F338" s="65">
        <v>70039</v>
      </c>
      <c r="G338" s="65">
        <v>42191</v>
      </c>
      <c r="H338" s="65">
        <v>25301</v>
      </c>
      <c r="I338" s="65">
        <v>1117501</v>
      </c>
    </row>
    <row r="339" spans="1:9" x14ac:dyDescent="0.35">
      <c r="A339" s="65" t="s">
        <v>220</v>
      </c>
      <c r="B339" s="65">
        <v>829692</v>
      </c>
      <c r="C339" s="65">
        <v>64610</v>
      </c>
      <c r="D339" s="65">
        <v>100087</v>
      </c>
      <c r="E339" s="65">
        <v>879</v>
      </c>
      <c r="F339" s="65">
        <v>65794</v>
      </c>
      <c r="G339" s="65">
        <v>40972</v>
      </c>
      <c r="H339" s="65">
        <v>24898</v>
      </c>
      <c r="I339" s="65">
        <v>1126932</v>
      </c>
    </row>
    <row r="340" spans="1:9" x14ac:dyDescent="0.35">
      <c r="A340" s="65" t="s">
        <v>221</v>
      </c>
      <c r="B340" s="65">
        <v>848518</v>
      </c>
      <c r="C340" s="65">
        <v>64613</v>
      </c>
      <c r="D340" s="65">
        <v>100465</v>
      </c>
      <c r="E340" s="65">
        <v>951</v>
      </c>
      <c r="F340" s="65">
        <v>57252</v>
      </c>
      <c r="G340" s="65">
        <v>46630</v>
      </c>
      <c r="H340" s="65">
        <v>24567</v>
      </c>
      <c r="I340" s="65">
        <v>1142996</v>
      </c>
    </row>
    <row r="341" spans="1:9" x14ac:dyDescent="0.35">
      <c r="A341" s="65" t="s">
        <v>222</v>
      </c>
      <c r="B341" s="65">
        <v>859686</v>
      </c>
      <c r="C341" s="65">
        <v>63552</v>
      </c>
      <c r="D341" s="65">
        <v>100582</v>
      </c>
      <c r="E341" s="65">
        <v>883</v>
      </c>
      <c r="F341" s="65">
        <v>57998</v>
      </c>
      <c r="G341" s="65">
        <v>52287</v>
      </c>
      <c r="H341" s="65">
        <v>24588</v>
      </c>
      <c r="I341" s="65">
        <v>1159576</v>
      </c>
    </row>
    <row r="342" spans="1:9" x14ac:dyDescent="0.35">
      <c r="A342" s="65" t="s">
        <v>223</v>
      </c>
      <c r="B342" s="65">
        <v>871372</v>
      </c>
      <c r="C342" s="65">
        <v>65203</v>
      </c>
      <c r="D342" s="65">
        <v>100685</v>
      </c>
      <c r="E342" s="65">
        <v>810</v>
      </c>
      <c r="F342" s="65">
        <v>62896</v>
      </c>
      <c r="G342" s="65">
        <v>57945</v>
      </c>
      <c r="H342" s="65">
        <v>24563</v>
      </c>
      <c r="I342" s="65">
        <v>1183474</v>
      </c>
    </row>
    <row r="343" spans="1:9" x14ac:dyDescent="0.35">
      <c r="A343" s="65" t="s">
        <v>224</v>
      </c>
      <c r="B343" s="65">
        <v>888178</v>
      </c>
      <c r="C343" s="65">
        <v>64259</v>
      </c>
      <c r="D343" s="65">
        <v>100769</v>
      </c>
      <c r="E343" s="65">
        <v>811</v>
      </c>
      <c r="F343" s="65">
        <v>58740</v>
      </c>
      <c r="G343" s="65">
        <v>57725</v>
      </c>
      <c r="H343" s="65">
        <v>24607</v>
      </c>
      <c r="I343" s="65">
        <v>1195089</v>
      </c>
    </row>
    <row r="344" spans="1:9" x14ac:dyDescent="0.35">
      <c r="A344" s="65" t="s">
        <v>225</v>
      </c>
      <c r="B344" s="65">
        <v>896050</v>
      </c>
      <c r="C344" s="65">
        <v>59804</v>
      </c>
      <c r="D344" s="65">
        <v>98961</v>
      </c>
      <c r="E344" s="65">
        <v>819</v>
      </c>
      <c r="F344" s="65">
        <v>61241</v>
      </c>
      <c r="G344" s="65">
        <v>57504</v>
      </c>
      <c r="H344" s="65">
        <v>24653</v>
      </c>
      <c r="I344" s="65">
        <v>1199032</v>
      </c>
    </row>
    <row r="345" spans="1:9" x14ac:dyDescent="0.35">
      <c r="A345" s="65" t="s">
        <v>226</v>
      </c>
      <c r="B345" s="65">
        <v>904202</v>
      </c>
      <c r="C345" s="65">
        <v>55376</v>
      </c>
      <c r="D345" s="65">
        <v>98756</v>
      </c>
      <c r="E345" s="65">
        <v>830</v>
      </c>
      <c r="F345" s="65">
        <v>63573</v>
      </c>
      <c r="G345" s="65">
        <v>57284</v>
      </c>
      <c r="H345" s="65">
        <v>24675</v>
      </c>
      <c r="I345" s="65">
        <v>1204696</v>
      </c>
    </row>
    <row r="346" spans="1:9" x14ac:dyDescent="0.35">
      <c r="A346" s="65" t="s">
        <v>227</v>
      </c>
      <c r="B346" s="65">
        <v>915342</v>
      </c>
      <c r="C346" s="65">
        <v>55333</v>
      </c>
      <c r="D346" s="65">
        <v>98119</v>
      </c>
      <c r="E346" s="65">
        <v>836</v>
      </c>
      <c r="F346" s="65">
        <v>62176</v>
      </c>
      <c r="G346" s="65">
        <v>56713</v>
      </c>
      <c r="H346" s="65">
        <v>24730</v>
      </c>
      <c r="I346" s="65">
        <v>1213249</v>
      </c>
    </row>
    <row r="347" spans="1:9" x14ac:dyDescent="0.35">
      <c r="A347" s="65" t="s">
        <v>228</v>
      </c>
      <c r="B347" s="65">
        <v>926308</v>
      </c>
      <c r="C347" s="65">
        <v>55529</v>
      </c>
      <c r="D347" s="65">
        <v>97940</v>
      </c>
      <c r="E347" s="65">
        <v>690</v>
      </c>
      <c r="F347" s="65">
        <v>60907</v>
      </c>
      <c r="G347" s="65">
        <v>56142</v>
      </c>
      <c r="H347" s="65">
        <v>25637</v>
      </c>
      <c r="I347" s="65">
        <v>1223153</v>
      </c>
    </row>
    <row r="348" spans="1:9" x14ac:dyDescent="0.35">
      <c r="A348" s="65" t="s">
        <v>229</v>
      </c>
      <c r="B348" s="65">
        <v>918599</v>
      </c>
      <c r="C348" s="65">
        <v>63174</v>
      </c>
      <c r="D348" s="65">
        <v>97773</v>
      </c>
      <c r="E348" s="65">
        <v>679</v>
      </c>
      <c r="F348" s="65">
        <v>63189</v>
      </c>
      <c r="G348" s="65">
        <v>55571</v>
      </c>
      <c r="H348" s="65">
        <v>25666</v>
      </c>
      <c r="I348" s="65">
        <v>1224651</v>
      </c>
    </row>
    <row r="349" spans="1:9" x14ac:dyDescent="0.35">
      <c r="A349" s="65" t="s">
        <v>230</v>
      </c>
      <c r="B349" s="65">
        <v>933230</v>
      </c>
      <c r="C349" s="65">
        <v>62226</v>
      </c>
      <c r="D349" s="65">
        <v>97770</v>
      </c>
      <c r="E349" s="65">
        <v>681</v>
      </c>
      <c r="F349" s="65">
        <v>63093</v>
      </c>
      <c r="G349" s="65">
        <v>54891</v>
      </c>
      <c r="H349" s="65">
        <v>25831</v>
      </c>
      <c r="I349" s="65">
        <v>1237722</v>
      </c>
    </row>
    <row r="350" spans="1:9" x14ac:dyDescent="0.35">
      <c r="A350" s="65" t="s">
        <v>231</v>
      </c>
      <c r="B350" s="65">
        <v>949650</v>
      </c>
      <c r="C350" s="65">
        <v>64530</v>
      </c>
      <c r="D350" s="65">
        <v>100487</v>
      </c>
      <c r="E350" s="65">
        <v>668</v>
      </c>
      <c r="F350" s="65">
        <v>62049</v>
      </c>
      <c r="G350" s="65">
        <v>54212</v>
      </c>
      <c r="H350" s="65">
        <v>25313</v>
      </c>
      <c r="I350" s="65">
        <v>1256909</v>
      </c>
    </row>
    <row r="351" spans="1:9" x14ac:dyDescent="0.35">
      <c r="A351" s="65" t="s">
        <v>232</v>
      </c>
      <c r="B351" s="65">
        <v>968301</v>
      </c>
      <c r="C351" s="65">
        <v>66806</v>
      </c>
      <c r="D351" s="65">
        <v>101548</v>
      </c>
      <c r="E351" s="65">
        <v>650</v>
      </c>
      <c r="F351" s="65">
        <v>66338</v>
      </c>
      <c r="G351" s="65">
        <v>53532</v>
      </c>
      <c r="H351" s="65">
        <v>25714</v>
      </c>
      <c r="I351" s="65">
        <v>1282889</v>
      </c>
    </row>
    <row r="352" spans="1:9" x14ac:dyDescent="0.35">
      <c r="A352" s="65" t="s">
        <v>233</v>
      </c>
      <c r="B352" s="65">
        <v>980300</v>
      </c>
      <c r="C352" s="65">
        <v>63938</v>
      </c>
      <c r="D352" s="65">
        <v>101999</v>
      </c>
      <c r="E352" s="65">
        <v>647</v>
      </c>
      <c r="F352" s="65">
        <v>61357</v>
      </c>
      <c r="G352" s="65">
        <v>52233</v>
      </c>
      <c r="H352" s="65">
        <v>25934</v>
      </c>
      <c r="I352" s="65">
        <v>1286408</v>
      </c>
    </row>
    <row r="353" spans="1:9" x14ac:dyDescent="0.35">
      <c r="A353" s="65" t="s">
        <v>234</v>
      </c>
      <c r="B353" s="65">
        <v>989938</v>
      </c>
      <c r="C353" s="65">
        <v>63860</v>
      </c>
      <c r="D353" s="65">
        <v>102439</v>
      </c>
      <c r="E353" s="65">
        <v>642</v>
      </c>
      <c r="F353" s="65">
        <v>62737</v>
      </c>
      <c r="G353" s="65">
        <v>50935</v>
      </c>
      <c r="H353" s="65">
        <v>26045</v>
      </c>
      <c r="I353" s="65">
        <v>1296596</v>
      </c>
    </row>
    <row r="354" spans="1:9" x14ac:dyDescent="0.35">
      <c r="A354" s="65" t="s">
        <v>235</v>
      </c>
      <c r="B354" s="65">
        <v>991177</v>
      </c>
      <c r="C354" s="65">
        <v>66364</v>
      </c>
      <c r="D354" s="65">
        <v>102501</v>
      </c>
      <c r="E354" s="65">
        <v>654</v>
      </c>
      <c r="F354" s="65">
        <v>69274</v>
      </c>
      <c r="G354" s="65">
        <v>49636</v>
      </c>
      <c r="H354" s="65">
        <v>26956</v>
      </c>
      <c r="I354" s="65">
        <v>1306562</v>
      </c>
    </row>
    <row r="355" spans="1:9" x14ac:dyDescent="0.35">
      <c r="A355" s="65" t="s">
        <v>236</v>
      </c>
      <c r="B355" s="65">
        <v>1007660</v>
      </c>
      <c r="C355" s="65">
        <v>63003</v>
      </c>
      <c r="D355" s="65">
        <v>102684</v>
      </c>
      <c r="E355" s="65">
        <v>674</v>
      </c>
      <c r="F355" s="65">
        <v>66402</v>
      </c>
      <c r="G355" s="65">
        <v>48140</v>
      </c>
      <c r="H355" s="65">
        <v>27245</v>
      </c>
      <c r="I355" s="65">
        <v>1315808</v>
      </c>
    </row>
    <row r="356" spans="1:9" x14ac:dyDescent="0.35">
      <c r="A356" s="65" t="s">
        <v>237</v>
      </c>
      <c r="B356" s="65">
        <v>1019808</v>
      </c>
      <c r="C356" s="65">
        <v>65054</v>
      </c>
      <c r="D356" s="65">
        <v>102430</v>
      </c>
      <c r="E356" s="65">
        <v>685</v>
      </c>
      <c r="F356" s="65">
        <v>63143</v>
      </c>
      <c r="G356" s="65">
        <v>46644</v>
      </c>
      <c r="H356" s="65">
        <v>27326</v>
      </c>
      <c r="I356" s="65">
        <v>1325090</v>
      </c>
    </row>
    <row r="357" spans="1:9" x14ac:dyDescent="0.35">
      <c r="A357" s="65" t="s">
        <v>238</v>
      </c>
      <c r="B357" s="65">
        <v>1020710</v>
      </c>
      <c r="C357" s="65">
        <v>69830</v>
      </c>
      <c r="D357" s="65">
        <v>102664</v>
      </c>
      <c r="E357" s="65">
        <v>695</v>
      </c>
      <c r="F357" s="65">
        <v>71246</v>
      </c>
      <c r="G357" s="65">
        <v>45148</v>
      </c>
      <c r="H357" s="65">
        <v>27664</v>
      </c>
      <c r="I357" s="65">
        <v>1337957</v>
      </c>
    </row>
    <row r="358" spans="1:9" x14ac:dyDescent="0.35">
      <c r="A358" s="65" t="s">
        <v>239</v>
      </c>
      <c r="B358" s="65">
        <v>1038217</v>
      </c>
      <c r="C358" s="65">
        <v>65964</v>
      </c>
      <c r="D358" s="65">
        <v>102656</v>
      </c>
      <c r="E358" s="65">
        <v>692</v>
      </c>
      <c r="F358" s="65">
        <v>58137</v>
      </c>
      <c r="G358" s="65">
        <v>44206</v>
      </c>
      <c r="H358" s="65">
        <v>29547</v>
      </c>
      <c r="I358" s="65">
        <v>1339419</v>
      </c>
    </row>
    <row r="359" spans="1:9" x14ac:dyDescent="0.35">
      <c r="A359" s="65" t="s">
        <v>240</v>
      </c>
      <c r="B359" s="65">
        <v>1051518</v>
      </c>
      <c r="C359" s="65">
        <v>63520</v>
      </c>
      <c r="D359" s="65">
        <v>102386</v>
      </c>
      <c r="E359" s="65">
        <v>633</v>
      </c>
      <c r="F359" s="65">
        <v>65159</v>
      </c>
      <c r="G359" s="65">
        <v>43265</v>
      </c>
      <c r="H359" s="65">
        <v>29670</v>
      </c>
      <c r="I359" s="65">
        <v>1356151</v>
      </c>
    </row>
    <row r="360" spans="1:9" x14ac:dyDescent="0.35">
      <c r="A360" s="65" t="s">
        <v>241</v>
      </c>
      <c r="B360" s="65">
        <v>1042347</v>
      </c>
      <c r="C360" s="65">
        <v>69933</v>
      </c>
      <c r="D360" s="65">
        <v>102045</v>
      </c>
      <c r="E360" s="65">
        <v>638</v>
      </c>
      <c r="F360" s="65">
        <v>71787</v>
      </c>
      <c r="G360" s="65">
        <v>42323</v>
      </c>
      <c r="H360" s="65">
        <v>29086</v>
      </c>
      <c r="I360" s="65">
        <v>1358159</v>
      </c>
    </row>
    <row r="361" spans="1:9" x14ac:dyDescent="0.35">
      <c r="A361" s="65" t="s">
        <v>242</v>
      </c>
      <c r="B361" s="65">
        <v>1051904</v>
      </c>
      <c r="C361" s="65">
        <v>64378</v>
      </c>
      <c r="D361" s="65">
        <v>101784</v>
      </c>
      <c r="E361" s="65">
        <v>655</v>
      </c>
      <c r="F361" s="65">
        <v>62037</v>
      </c>
      <c r="G361" s="65">
        <v>41624</v>
      </c>
      <c r="H361" s="65">
        <v>29658</v>
      </c>
      <c r="I361" s="65">
        <v>1352040</v>
      </c>
    </row>
    <row r="362" spans="1:9" x14ac:dyDescent="0.35">
      <c r="A362" s="65" t="s">
        <v>243</v>
      </c>
      <c r="B362" s="65">
        <v>1067797</v>
      </c>
      <c r="C362" s="65">
        <v>62903</v>
      </c>
      <c r="D362" s="65">
        <v>101703</v>
      </c>
      <c r="E362" s="65">
        <v>657</v>
      </c>
      <c r="F362" s="65">
        <v>64123</v>
      </c>
      <c r="G362" s="65">
        <v>40926</v>
      </c>
      <c r="H362" s="65">
        <v>29974</v>
      </c>
      <c r="I362" s="65">
        <v>1368083</v>
      </c>
    </row>
    <row r="363" spans="1:9" x14ac:dyDescent="0.35">
      <c r="A363" s="65" t="s">
        <v>244</v>
      </c>
      <c r="B363" s="65">
        <v>1058448</v>
      </c>
      <c r="C363" s="65">
        <v>71432</v>
      </c>
      <c r="D363" s="65">
        <v>101738</v>
      </c>
      <c r="E363" s="65">
        <v>678</v>
      </c>
      <c r="F363" s="65">
        <v>63916</v>
      </c>
      <c r="G363" s="65">
        <v>40227</v>
      </c>
      <c r="H363" s="65">
        <v>31088</v>
      </c>
      <c r="I363" s="65">
        <v>1367527</v>
      </c>
    </row>
    <row r="364" spans="1:9" x14ac:dyDescent="0.35">
      <c r="A364" s="65" t="s">
        <v>245</v>
      </c>
      <c r="B364" s="65">
        <v>1075714</v>
      </c>
      <c r="C364" s="65">
        <v>67057</v>
      </c>
      <c r="D364" s="65">
        <v>101657</v>
      </c>
      <c r="E364" s="65">
        <v>690</v>
      </c>
      <c r="F364" s="65">
        <v>60298</v>
      </c>
      <c r="G364" s="65">
        <v>40162</v>
      </c>
      <c r="H364" s="65">
        <v>31282</v>
      </c>
      <c r="I364" s="65">
        <v>1376860</v>
      </c>
    </row>
    <row r="365" spans="1:9" x14ac:dyDescent="0.35">
      <c r="A365" s="65" t="s">
        <v>246</v>
      </c>
      <c r="B365" s="65">
        <v>1083959</v>
      </c>
      <c r="C365" s="65">
        <v>64084</v>
      </c>
      <c r="D365" s="65">
        <v>101320</v>
      </c>
      <c r="E365" s="65">
        <v>695</v>
      </c>
      <c r="F365" s="65">
        <v>62889</v>
      </c>
      <c r="G365" s="65">
        <v>40098</v>
      </c>
      <c r="H365" s="65">
        <v>31241</v>
      </c>
      <c r="I365" s="65">
        <v>1384286</v>
      </c>
    </row>
    <row r="366" spans="1:9" x14ac:dyDescent="0.35">
      <c r="A366" s="65" t="s">
        <v>247</v>
      </c>
      <c r="B366" s="65">
        <v>1099569</v>
      </c>
      <c r="C366" s="65">
        <v>61369</v>
      </c>
      <c r="D366" s="65">
        <v>101240</v>
      </c>
      <c r="E366" s="65">
        <v>707</v>
      </c>
      <c r="F366" s="65">
        <v>64192</v>
      </c>
      <c r="G366" s="65">
        <v>40033</v>
      </c>
      <c r="H366" s="65">
        <v>31200</v>
      </c>
      <c r="I366" s="65">
        <v>1398310</v>
      </c>
    </row>
    <row r="367" spans="1:9" x14ac:dyDescent="0.35">
      <c r="A367" s="65" t="s">
        <v>248</v>
      </c>
      <c r="B367" s="65">
        <v>1118011</v>
      </c>
      <c r="C367" s="65">
        <v>56319</v>
      </c>
      <c r="D367" s="65">
        <v>101219</v>
      </c>
      <c r="E367" s="65">
        <v>696</v>
      </c>
      <c r="F367" s="65">
        <v>62879</v>
      </c>
      <c r="G367" s="65">
        <v>39920</v>
      </c>
      <c r="H367" s="65">
        <v>32001</v>
      </c>
      <c r="I367" s="65">
        <v>1411045</v>
      </c>
    </row>
    <row r="368" spans="1:9" x14ac:dyDescent="0.35">
      <c r="A368" s="65" t="s">
        <v>249</v>
      </c>
      <c r="B368" s="65">
        <v>1133883</v>
      </c>
      <c r="C368" s="65">
        <v>52880</v>
      </c>
      <c r="D368" s="65">
        <v>101050</v>
      </c>
      <c r="E368" s="65">
        <v>675</v>
      </c>
      <c r="F368" s="65">
        <v>61616</v>
      </c>
      <c r="G368" s="65">
        <v>39808</v>
      </c>
      <c r="H368" s="65">
        <v>32076</v>
      </c>
      <c r="I368" s="65">
        <v>1421988</v>
      </c>
    </row>
    <row r="369" spans="1:9" x14ac:dyDescent="0.35">
      <c r="A369" s="65" t="s">
        <v>250</v>
      </c>
      <c r="B369" s="65">
        <v>1140272</v>
      </c>
      <c r="C369" s="65">
        <v>51101</v>
      </c>
      <c r="D369" s="65">
        <v>101035</v>
      </c>
      <c r="E369" s="65">
        <v>702</v>
      </c>
      <c r="F369" s="65">
        <v>66504</v>
      </c>
      <c r="G369" s="65">
        <v>39695</v>
      </c>
      <c r="H369" s="65">
        <v>32153</v>
      </c>
      <c r="I369" s="65">
        <v>1431462</v>
      </c>
    </row>
    <row r="370" spans="1:9" x14ac:dyDescent="0.35">
      <c r="A370" s="65" t="s">
        <v>251</v>
      </c>
      <c r="B370" s="65">
        <v>1152581</v>
      </c>
      <c r="C370" s="65">
        <v>50258</v>
      </c>
      <c r="D370" s="65">
        <v>101088</v>
      </c>
      <c r="E370" s="65">
        <v>712</v>
      </c>
      <c r="F370" s="65">
        <v>60119</v>
      </c>
      <c r="G370" s="65">
        <v>36712</v>
      </c>
      <c r="H370" s="65">
        <v>32941</v>
      </c>
      <c r="I370" s="65">
        <v>1434411</v>
      </c>
    </row>
    <row r="371" spans="1:9" x14ac:dyDescent="0.35">
      <c r="A371" s="65" t="s">
        <v>252</v>
      </c>
      <c r="B371" s="65">
        <v>1164439</v>
      </c>
      <c r="C371" s="65">
        <v>50256</v>
      </c>
      <c r="D371" s="65">
        <v>101215</v>
      </c>
      <c r="E371" s="65">
        <v>673</v>
      </c>
      <c r="F371" s="65">
        <v>59048</v>
      </c>
      <c r="G371" s="65">
        <v>36467</v>
      </c>
      <c r="H371" s="65">
        <v>33540</v>
      </c>
      <c r="I371" s="65">
        <v>1445638</v>
      </c>
    </row>
    <row r="372" spans="1:9" x14ac:dyDescent="0.35">
      <c r="A372" s="65" t="s">
        <v>253</v>
      </c>
      <c r="B372" s="65">
        <v>1142442</v>
      </c>
      <c r="C372" s="65">
        <v>56370</v>
      </c>
      <c r="D372" s="65">
        <v>101702</v>
      </c>
      <c r="E372" s="65">
        <v>633</v>
      </c>
      <c r="F372" s="65">
        <v>62096</v>
      </c>
      <c r="G372" s="65">
        <v>34084</v>
      </c>
      <c r="H372" s="65">
        <v>33737</v>
      </c>
      <c r="I372" s="65">
        <v>1431064</v>
      </c>
    </row>
    <row r="373" spans="1:9" x14ac:dyDescent="0.35">
      <c r="A373" s="65" t="s">
        <v>254</v>
      </c>
      <c r="B373" s="65">
        <v>1153314</v>
      </c>
      <c r="C373" s="65">
        <v>53780</v>
      </c>
      <c r="D373" s="65">
        <v>101791</v>
      </c>
      <c r="E373" s="65">
        <v>691</v>
      </c>
      <c r="F373" s="65">
        <v>58943</v>
      </c>
      <c r="G373" s="65">
        <v>33102</v>
      </c>
      <c r="H373" s="65">
        <v>32907</v>
      </c>
      <c r="I373" s="65">
        <v>1434528</v>
      </c>
    </row>
    <row r="374" spans="1:9" x14ac:dyDescent="0.35">
      <c r="A374" s="65" t="s">
        <v>255</v>
      </c>
      <c r="B374" s="65">
        <v>1166116</v>
      </c>
      <c r="C374" s="65">
        <v>52068</v>
      </c>
      <c r="D374" s="65">
        <v>102113</v>
      </c>
      <c r="E374" s="65">
        <v>721</v>
      </c>
      <c r="F374" s="65">
        <v>60260</v>
      </c>
      <c r="G374" s="65">
        <v>33248</v>
      </c>
      <c r="H374" s="65">
        <v>34153</v>
      </c>
      <c r="I374" s="65">
        <v>1448679</v>
      </c>
    </row>
    <row r="375" spans="1:9" x14ac:dyDescent="0.35">
      <c r="A375" s="65" t="s">
        <v>256</v>
      </c>
      <c r="B375" s="65">
        <v>1184778</v>
      </c>
      <c r="C375" s="65">
        <v>48750</v>
      </c>
      <c r="D375" s="65">
        <v>102798</v>
      </c>
      <c r="E375" s="65">
        <v>743</v>
      </c>
      <c r="F375" s="65">
        <v>64097</v>
      </c>
      <c r="G375" s="65">
        <v>32766</v>
      </c>
      <c r="H375" s="65">
        <v>32952</v>
      </c>
      <c r="I375" s="65">
        <v>1466884</v>
      </c>
    </row>
    <row r="376" spans="1:9" x14ac:dyDescent="0.35">
      <c r="A376" s="65" t="s">
        <v>257</v>
      </c>
      <c r="B376" s="65">
        <v>1197306</v>
      </c>
      <c r="C376" s="65">
        <v>43907</v>
      </c>
      <c r="D376" s="65">
        <v>103327</v>
      </c>
      <c r="E376" s="65">
        <v>732</v>
      </c>
      <c r="F376" s="65">
        <v>57864</v>
      </c>
      <c r="G376" s="65">
        <v>33038</v>
      </c>
      <c r="H376" s="65">
        <v>33577</v>
      </c>
      <c r="I376" s="65">
        <v>1469751</v>
      </c>
    </row>
    <row r="377" spans="1:9" x14ac:dyDescent="0.35">
      <c r="A377" s="65" t="s">
        <v>258</v>
      </c>
      <c r="B377" s="65">
        <v>1189121</v>
      </c>
      <c r="C377" s="65">
        <v>42982</v>
      </c>
      <c r="D377" s="65">
        <v>103886</v>
      </c>
      <c r="E377" s="65">
        <v>788</v>
      </c>
      <c r="F377" s="65">
        <v>61534</v>
      </c>
      <c r="G377" s="65">
        <v>31961</v>
      </c>
      <c r="H377" s="65">
        <v>33883</v>
      </c>
      <c r="I377" s="65">
        <v>1464155</v>
      </c>
    </row>
    <row r="378" spans="1:9" x14ac:dyDescent="0.35">
      <c r="A378" s="65" t="s">
        <v>259</v>
      </c>
      <c r="B378" s="65">
        <v>1201925</v>
      </c>
      <c r="C378" s="65">
        <v>43977</v>
      </c>
      <c r="D378" s="65">
        <v>103972</v>
      </c>
      <c r="E378" s="65">
        <v>822</v>
      </c>
      <c r="F378" s="65">
        <v>59960</v>
      </c>
      <c r="G378" s="65">
        <v>30738</v>
      </c>
      <c r="H378" s="65">
        <v>34320</v>
      </c>
      <c r="I378" s="65">
        <v>1475714</v>
      </c>
    </row>
    <row r="379" spans="1:9" x14ac:dyDescent="0.35">
      <c r="A379" s="65" t="s">
        <v>260</v>
      </c>
      <c r="B379" s="65">
        <v>1219540</v>
      </c>
      <c r="C379" s="65">
        <v>40271</v>
      </c>
      <c r="D379" s="65">
        <v>103885</v>
      </c>
      <c r="E379" s="65">
        <v>842</v>
      </c>
      <c r="F379" s="65">
        <v>57819</v>
      </c>
      <c r="G379" s="65">
        <v>30482</v>
      </c>
      <c r="H379" s="65">
        <v>34427</v>
      </c>
      <c r="I379" s="65">
        <v>1487266</v>
      </c>
    </row>
    <row r="380" spans="1:9" x14ac:dyDescent="0.35">
      <c r="A380" s="65" t="s">
        <v>261</v>
      </c>
      <c r="B380" s="65">
        <v>1236077</v>
      </c>
      <c r="C380" s="65">
        <v>37970</v>
      </c>
      <c r="D380" s="65">
        <v>104084</v>
      </c>
      <c r="E380" s="65">
        <v>856</v>
      </c>
      <c r="F380" s="65">
        <v>54710</v>
      </c>
      <c r="G380" s="65">
        <v>29649</v>
      </c>
      <c r="H380" s="65">
        <v>35299</v>
      </c>
      <c r="I380" s="65">
        <v>1498645</v>
      </c>
    </row>
    <row r="381" spans="1:9" x14ac:dyDescent="0.35">
      <c r="A381" s="65" t="s">
        <v>262</v>
      </c>
      <c r="B381" s="65">
        <v>1243310</v>
      </c>
      <c r="C381" s="65">
        <v>36610</v>
      </c>
      <c r="D381" s="65">
        <v>104180</v>
      </c>
      <c r="E381" s="65">
        <v>867</v>
      </c>
      <c r="F381" s="65">
        <v>54184</v>
      </c>
      <c r="G381" s="65">
        <v>29140</v>
      </c>
      <c r="H381" s="65">
        <v>35326</v>
      </c>
      <c r="I381" s="65">
        <v>1503617</v>
      </c>
    </row>
    <row r="382" spans="1:9" x14ac:dyDescent="0.35">
      <c r="A382" s="65" t="s">
        <v>263</v>
      </c>
      <c r="B382" s="65">
        <v>1255775</v>
      </c>
      <c r="C382" s="65">
        <v>38832</v>
      </c>
      <c r="D382" s="65">
        <v>104359</v>
      </c>
      <c r="E382" s="65">
        <v>813</v>
      </c>
      <c r="F382" s="65">
        <v>49500</v>
      </c>
      <c r="G382" s="65">
        <v>28520</v>
      </c>
      <c r="H382" s="65">
        <v>35341</v>
      </c>
      <c r="I382" s="65">
        <v>1513140</v>
      </c>
    </row>
    <row r="383" spans="1:9" x14ac:dyDescent="0.35">
      <c r="A383" s="65" t="s">
        <v>264</v>
      </c>
      <c r="B383" s="65">
        <v>1268346</v>
      </c>
      <c r="C383" s="65">
        <v>41489</v>
      </c>
      <c r="D383" s="65">
        <v>104508</v>
      </c>
      <c r="E383" s="65">
        <v>832</v>
      </c>
      <c r="F383" s="65">
        <v>49824</v>
      </c>
      <c r="G383" s="65">
        <v>28249</v>
      </c>
      <c r="H383" s="65">
        <v>35753</v>
      </c>
      <c r="I383" s="65">
        <v>1529001</v>
      </c>
    </row>
    <row r="384" spans="1:9" x14ac:dyDescent="0.35">
      <c r="A384" s="65" t="s">
        <v>265</v>
      </c>
      <c r="B384" s="65">
        <v>1244355</v>
      </c>
      <c r="C384" s="65">
        <v>56453</v>
      </c>
      <c r="D384" s="65">
        <v>104747</v>
      </c>
      <c r="E384" s="65">
        <v>880</v>
      </c>
      <c r="F384" s="65">
        <v>54577</v>
      </c>
      <c r="G384" s="65">
        <v>28197</v>
      </c>
      <c r="H384" s="65">
        <v>34465</v>
      </c>
      <c r="I384" s="65">
        <v>1523674</v>
      </c>
    </row>
    <row r="385" spans="1:9" x14ac:dyDescent="0.35">
      <c r="A385" s="65" t="s">
        <v>266</v>
      </c>
      <c r="B385" s="65">
        <v>1257906</v>
      </c>
      <c r="C385" s="65">
        <v>50764</v>
      </c>
      <c r="D385" s="65">
        <v>105324</v>
      </c>
      <c r="E385" s="65">
        <v>916</v>
      </c>
      <c r="F385" s="65">
        <v>52238</v>
      </c>
      <c r="G385" s="65">
        <v>27620</v>
      </c>
      <c r="H385" s="65">
        <v>35274</v>
      </c>
      <c r="I385" s="65">
        <v>1530042</v>
      </c>
    </row>
    <row r="386" spans="1:9" x14ac:dyDescent="0.35">
      <c r="A386" s="65" t="s">
        <v>267</v>
      </c>
      <c r="B386" s="65">
        <v>1263542</v>
      </c>
      <c r="C386" s="65">
        <v>47457</v>
      </c>
      <c r="D386" s="65">
        <v>105659</v>
      </c>
      <c r="E386" s="65">
        <v>1192</v>
      </c>
      <c r="F386" s="65">
        <v>56237</v>
      </c>
      <c r="G386" s="65">
        <v>27031</v>
      </c>
      <c r="H386" s="65">
        <v>35288</v>
      </c>
      <c r="I386" s="65">
        <v>1536406</v>
      </c>
    </row>
    <row r="387" spans="1:9" x14ac:dyDescent="0.35">
      <c r="A387" s="65" t="s">
        <v>268</v>
      </c>
      <c r="B387" s="65">
        <v>1278193</v>
      </c>
      <c r="C387" s="65">
        <v>48107</v>
      </c>
      <c r="D387" s="65">
        <v>107166</v>
      </c>
      <c r="E387" s="65">
        <v>1196</v>
      </c>
      <c r="F387" s="65">
        <v>60514</v>
      </c>
      <c r="G387" s="65">
        <v>26206</v>
      </c>
      <c r="H387" s="65">
        <v>35319</v>
      </c>
      <c r="I387" s="65">
        <v>1556701</v>
      </c>
    </row>
    <row r="388" spans="1:9" x14ac:dyDescent="0.35">
      <c r="A388" s="65" t="s">
        <v>269</v>
      </c>
      <c r="B388" s="65">
        <v>1294656</v>
      </c>
      <c r="C388" s="65">
        <v>46928</v>
      </c>
      <c r="D388" s="65">
        <v>107940</v>
      </c>
      <c r="E388" s="65">
        <v>1236</v>
      </c>
      <c r="F388" s="65">
        <v>56745</v>
      </c>
      <c r="G388" s="65">
        <v>25605</v>
      </c>
      <c r="H388" s="65">
        <v>35316</v>
      </c>
      <c r="I388" s="65">
        <v>1568426</v>
      </c>
    </row>
    <row r="389" spans="1:9" x14ac:dyDescent="0.35">
      <c r="A389" s="65" t="s">
        <v>270</v>
      </c>
      <c r="B389" s="65">
        <v>1304047</v>
      </c>
      <c r="C389" s="65">
        <v>47973</v>
      </c>
      <c r="D389" s="65">
        <v>108660</v>
      </c>
      <c r="E389" s="65">
        <v>1215</v>
      </c>
      <c r="F389" s="65">
        <v>52749</v>
      </c>
      <c r="G389" s="65">
        <v>25572</v>
      </c>
      <c r="H389" s="65">
        <v>35315</v>
      </c>
      <c r="I389" s="65">
        <v>1575531</v>
      </c>
    </row>
    <row r="390" spans="1:9" x14ac:dyDescent="0.35">
      <c r="A390" s="65" t="s">
        <v>271</v>
      </c>
      <c r="B390" s="65">
        <v>1276364</v>
      </c>
      <c r="C390" s="65">
        <v>60099</v>
      </c>
      <c r="D390" s="65">
        <v>109391</v>
      </c>
      <c r="E390" s="65">
        <v>1292</v>
      </c>
      <c r="F390" s="65">
        <v>54710</v>
      </c>
      <c r="G390" s="65">
        <v>25038</v>
      </c>
      <c r="H390" s="65">
        <v>35278</v>
      </c>
      <c r="I390" s="65">
        <v>1562172</v>
      </c>
    </row>
    <row r="391" spans="1:9" x14ac:dyDescent="0.35">
      <c r="A391" s="65" t="s">
        <v>272</v>
      </c>
      <c r="B391" s="65">
        <v>1294199</v>
      </c>
      <c r="C391" s="65">
        <v>54472</v>
      </c>
      <c r="D391" s="65">
        <v>110063</v>
      </c>
      <c r="E391" s="65">
        <v>1322</v>
      </c>
      <c r="F391" s="65">
        <v>56405</v>
      </c>
      <c r="G391" s="65">
        <v>25020</v>
      </c>
      <c r="H391" s="65">
        <v>35338</v>
      </c>
      <c r="I391" s="65">
        <v>1576819</v>
      </c>
    </row>
    <row r="392" spans="1:9" x14ac:dyDescent="0.35">
      <c r="A392" s="65" t="s">
        <v>273</v>
      </c>
      <c r="B392" s="65">
        <v>1300450</v>
      </c>
      <c r="C392" s="65">
        <v>58777</v>
      </c>
      <c r="D392" s="65">
        <v>110587</v>
      </c>
      <c r="E392" s="65">
        <v>1328</v>
      </c>
      <c r="F392" s="65">
        <v>56887</v>
      </c>
      <c r="G392" s="65">
        <v>25169</v>
      </c>
      <c r="H392" s="65">
        <v>35343</v>
      </c>
      <c r="I392" s="65">
        <v>1588541</v>
      </c>
    </row>
    <row r="393" spans="1:9" x14ac:dyDescent="0.35">
      <c r="A393" s="65" t="s">
        <v>274</v>
      </c>
      <c r="B393" s="65">
        <v>1307395</v>
      </c>
      <c r="C393" s="65">
        <v>62554</v>
      </c>
      <c r="D393" s="65">
        <v>111049</v>
      </c>
      <c r="E393" s="65">
        <v>1384</v>
      </c>
      <c r="F393" s="65">
        <v>62616</v>
      </c>
      <c r="G393" s="65">
        <v>24364</v>
      </c>
      <c r="H393" s="65">
        <v>35337</v>
      </c>
      <c r="I393" s="65">
        <v>1604699</v>
      </c>
    </row>
    <row r="394" spans="1:9" x14ac:dyDescent="0.35">
      <c r="A394" s="65" t="s">
        <v>275</v>
      </c>
      <c r="B394" s="65">
        <v>1291829</v>
      </c>
      <c r="C394" s="65">
        <v>60256</v>
      </c>
      <c r="D394" s="65">
        <v>117873</v>
      </c>
      <c r="E394" s="65">
        <v>1389</v>
      </c>
      <c r="F394" s="65">
        <v>58136</v>
      </c>
      <c r="G394" s="65">
        <v>23341</v>
      </c>
      <c r="H394" s="65">
        <v>32812</v>
      </c>
      <c r="I394" s="65">
        <v>1585636</v>
      </c>
    </row>
    <row r="395" spans="1:9" x14ac:dyDescent="0.35">
      <c r="A395" s="65" t="s">
        <v>276</v>
      </c>
      <c r="B395" s="65">
        <v>1295261</v>
      </c>
      <c r="C395" s="65">
        <v>58797</v>
      </c>
      <c r="D395" s="65">
        <v>121227</v>
      </c>
      <c r="E395" s="65">
        <v>1263</v>
      </c>
      <c r="F395" s="65">
        <v>56126</v>
      </c>
      <c r="G395" s="65">
        <v>22751</v>
      </c>
      <c r="H395" s="65">
        <v>32873</v>
      </c>
      <c r="I395" s="65">
        <v>1588298</v>
      </c>
    </row>
    <row r="396" spans="1:9" x14ac:dyDescent="0.35">
      <c r="A396" s="65" t="s">
        <v>277</v>
      </c>
      <c r="B396" s="65">
        <v>1300401</v>
      </c>
      <c r="C396" s="65">
        <v>65011</v>
      </c>
      <c r="D396" s="65">
        <v>123469</v>
      </c>
      <c r="E396" s="65">
        <v>1158</v>
      </c>
      <c r="F396" s="65">
        <v>58580</v>
      </c>
      <c r="G396" s="65">
        <v>22576</v>
      </c>
      <c r="H396" s="65">
        <v>32548</v>
      </c>
      <c r="I396" s="65">
        <v>1603743</v>
      </c>
    </row>
    <row r="397" spans="1:9" x14ac:dyDescent="0.35">
      <c r="A397" s="65" t="s">
        <v>278</v>
      </c>
      <c r="B397" s="65">
        <v>1312487</v>
      </c>
      <c r="C397" s="65">
        <v>61622</v>
      </c>
      <c r="D397" s="65">
        <v>125538</v>
      </c>
      <c r="E397" s="65">
        <v>1152</v>
      </c>
      <c r="F397" s="65">
        <v>51737</v>
      </c>
      <c r="G397" s="65">
        <v>20931</v>
      </c>
      <c r="H397" s="65">
        <v>32836</v>
      </c>
      <c r="I397" s="65">
        <v>1606303</v>
      </c>
    </row>
    <row r="398" spans="1:9" x14ac:dyDescent="0.35">
      <c r="A398" s="65" t="s">
        <v>279</v>
      </c>
      <c r="B398" s="65">
        <v>1319665</v>
      </c>
      <c r="C398" s="65">
        <v>66193</v>
      </c>
      <c r="D398" s="65">
        <v>127343</v>
      </c>
      <c r="E398" s="65">
        <v>1152</v>
      </c>
      <c r="F398" s="65">
        <v>56867</v>
      </c>
      <c r="G398" s="65">
        <v>18679</v>
      </c>
      <c r="H398" s="65">
        <v>32887</v>
      </c>
      <c r="I398" s="65">
        <v>1622786</v>
      </c>
    </row>
    <row r="399" spans="1:9" x14ac:dyDescent="0.35">
      <c r="A399" s="65" t="s">
        <v>280</v>
      </c>
      <c r="B399" s="65">
        <v>1331066</v>
      </c>
      <c r="C399" s="65">
        <v>70832</v>
      </c>
      <c r="D399" s="65">
        <v>128730</v>
      </c>
      <c r="E399" s="65">
        <v>1144</v>
      </c>
      <c r="F399" s="65">
        <v>60186</v>
      </c>
      <c r="G399" s="65">
        <v>17676</v>
      </c>
      <c r="H399" s="65">
        <v>32421</v>
      </c>
      <c r="I399" s="65">
        <v>1642055</v>
      </c>
    </row>
    <row r="400" spans="1:9" x14ac:dyDescent="0.35">
      <c r="A400" s="65" t="s">
        <v>281</v>
      </c>
      <c r="B400" s="65">
        <v>1342632</v>
      </c>
      <c r="C400" s="65">
        <v>67634</v>
      </c>
      <c r="D400" s="65">
        <v>129690</v>
      </c>
      <c r="E400" s="65">
        <v>1149</v>
      </c>
      <c r="F400" s="65">
        <v>59390</v>
      </c>
      <c r="G400" s="65">
        <v>14682</v>
      </c>
      <c r="H400" s="65">
        <v>31845</v>
      </c>
      <c r="I400" s="65">
        <v>1647022</v>
      </c>
    </row>
    <row r="401" spans="1:9" x14ac:dyDescent="0.35">
      <c r="A401" s="65" t="s">
        <v>282</v>
      </c>
      <c r="B401" s="65">
        <v>1348460</v>
      </c>
      <c r="C401" s="65">
        <v>70707</v>
      </c>
      <c r="D401" s="65">
        <v>130357</v>
      </c>
      <c r="E401" s="65">
        <v>1168</v>
      </c>
      <c r="F401" s="65">
        <v>58058</v>
      </c>
      <c r="G401" s="65">
        <v>14806</v>
      </c>
      <c r="H401" s="65">
        <v>31996</v>
      </c>
      <c r="I401" s="65">
        <v>1655552</v>
      </c>
    </row>
    <row r="402" spans="1:9" x14ac:dyDescent="0.35">
      <c r="A402" s="65" t="s">
        <v>283</v>
      </c>
      <c r="B402" s="65">
        <v>1327460</v>
      </c>
      <c r="C402" s="65">
        <v>73168</v>
      </c>
      <c r="D402" s="65">
        <v>131000</v>
      </c>
      <c r="E402" s="65">
        <v>1133</v>
      </c>
      <c r="F402" s="65">
        <v>62147</v>
      </c>
      <c r="G402" s="65">
        <v>14687</v>
      </c>
      <c r="H402" s="65">
        <v>31963</v>
      </c>
      <c r="I402" s="65">
        <v>1641558</v>
      </c>
    </row>
    <row r="403" spans="1:9" x14ac:dyDescent="0.35">
      <c r="A403" s="65" t="s">
        <v>284</v>
      </c>
      <c r="B403" s="65">
        <v>1344622</v>
      </c>
      <c r="C403" s="65">
        <v>70063</v>
      </c>
      <c r="D403" s="65">
        <v>131808</v>
      </c>
      <c r="E403" s="65">
        <v>1153</v>
      </c>
      <c r="F403" s="65">
        <v>59652</v>
      </c>
      <c r="G403" s="65">
        <v>14093</v>
      </c>
      <c r="H403" s="65">
        <v>31328</v>
      </c>
      <c r="I403" s="65">
        <v>1652719</v>
      </c>
    </row>
    <row r="404" spans="1:9" x14ac:dyDescent="0.35">
      <c r="A404" s="65" t="s">
        <v>285</v>
      </c>
      <c r="B404" s="65">
        <v>1350147</v>
      </c>
      <c r="C404" s="65">
        <v>75707</v>
      </c>
      <c r="D404" s="65">
        <v>132452</v>
      </c>
      <c r="E404" s="65">
        <v>1157</v>
      </c>
      <c r="F404" s="65">
        <v>61637</v>
      </c>
      <c r="G404" s="65">
        <v>13858</v>
      </c>
      <c r="H404" s="65">
        <v>30964</v>
      </c>
      <c r="I404" s="65">
        <v>1665922</v>
      </c>
    </row>
    <row r="405" spans="1:9" x14ac:dyDescent="0.35">
      <c r="A405" s="65" t="s">
        <v>286</v>
      </c>
      <c r="B405" s="65">
        <v>1353162</v>
      </c>
      <c r="C405" s="65">
        <v>82339</v>
      </c>
      <c r="D405" s="65">
        <v>133155</v>
      </c>
      <c r="E405" s="65">
        <v>1218</v>
      </c>
      <c r="F405" s="65">
        <v>58561</v>
      </c>
      <c r="G405" s="65">
        <v>6881</v>
      </c>
      <c r="H405" s="65">
        <v>30071</v>
      </c>
      <c r="I405" s="65">
        <v>1665387</v>
      </c>
    </row>
    <row r="406" spans="1:9" x14ac:dyDescent="0.35">
      <c r="A406" s="65" t="s">
        <v>287</v>
      </c>
      <c r="B406" s="65">
        <v>1332239</v>
      </c>
      <c r="C406" s="65">
        <v>81296</v>
      </c>
      <c r="D406" s="65">
        <v>133246</v>
      </c>
      <c r="E406" s="65">
        <v>1235</v>
      </c>
      <c r="F406" s="65">
        <v>60143</v>
      </c>
      <c r="G406" s="65">
        <v>6616</v>
      </c>
      <c r="H406" s="65">
        <v>30738</v>
      </c>
      <c r="I406" s="65">
        <v>1645513</v>
      </c>
    </row>
    <row r="407" spans="1:9" x14ac:dyDescent="0.35">
      <c r="A407" s="65" t="s">
        <v>288</v>
      </c>
      <c r="B407" s="65">
        <v>1341858</v>
      </c>
      <c r="C407" s="65">
        <v>76142</v>
      </c>
      <c r="D407" s="65">
        <v>133856</v>
      </c>
      <c r="E407" s="65">
        <v>994</v>
      </c>
      <c r="F407" s="65">
        <v>56739</v>
      </c>
      <c r="G407" s="65">
        <v>6767</v>
      </c>
      <c r="H407" s="65">
        <v>30857</v>
      </c>
      <c r="I407" s="65">
        <v>1647213</v>
      </c>
    </row>
    <row r="408" spans="1:9" x14ac:dyDescent="0.35">
      <c r="A408" s="65" t="s">
        <v>289</v>
      </c>
      <c r="B408" s="65">
        <v>1346337</v>
      </c>
      <c r="C408" s="65">
        <v>77915</v>
      </c>
      <c r="D408" s="65">
        <v>134633</v>
      </c>
      <c r="E408" s="65">
        <v>975</v>
      </c>
      <c r="F408" s="65">
        <v>56033</v>
      </c>
      <c r="G408" s="65">
        <v>5637</v>
      </c>
      <c r="H408" s="65">
        <v>29796</v>
      </c>
      <c r="I408" s="65">
        <v>1651326</v>
      </c>
    </row>
    <row r="409" spans="1:9" x14ac:dyDescent="0.35">
      <c r="A409" s="65" t="s">
        <v>290</v>
      </c>
      <c r="B409" s="65">
        <v>1362313</v>
      </c>
      <c r="C409" s="65">
        <v>71646</v>
      </c>
      <c r="D409" s="65">
        <v>135597</v>
      </c>
      <c r="E409" s="65">
        <v>1022</v>
      </c>
      <c r="F409" s="65">
        <v>60146</v>
      </c>
      <c r="G409" s="65">
        <v>5510</v>
      </c>
      <c r="H409" s="65">
        <v>29867</v>
      </c>
      <c r="I409" s="65">
        <v>1666101</v>
      </c>
    </row>
    <row r="410" spans="1:9" x14ac:dyDescent="0.35">
      <c r="A410" s="65" t="s">
        <v>291</v>
      </c>
      <c r="B410" s="65">
        <v>1375381</v>
      </c>
      <c r="C410" s="65">
        <v>70596</v>
      </c>
      <c r="D410" s="65">
        <v>134652</v>
      </c>
      <c r="E410" s="65">
        <v>1087</v>
      </c>
      <c r="F410" s="65">
        <v>58498</v>
      </c>
      <c r="G410" s="65">
        <v>3948</v>
      </c>
      <c r="H410" s="65">
        <v>29936</v>
      </c>
      <c r="I410" s="65">
        <v>1674098</v>
      </c>
    </row>
    <row r="411" spans="1:9" x14ac:dyDescent="0.35">
      <c r="A411" s="65" t="s">
        <v>292</v>
      </c>
      <c r="B411" s="65">
        <v>1380686</v>
      </c>
      <c r="C411" s="65">
        <v>80780</v>
      </c>
      <c r="D411" s="65">
        <v>134298</v>
      </c>
      <c r="E411" s="65">
        <v>1154</v>
      </c>
      <c r="F411" s="65">
        <v>57952</v>
      </c>
      <c r="G411" s="65">
        <v>3976</v>
      </c>
      <c r="H411" s="65">
        <v>29965</v>
      </c>
      <c r="I411" s="65">
        <v>1688811</v>
      </c>
    </row>
    <row r="412" spans="1:9" x14ac:dyDescent="0.35">
      <c r="A412" s="65" t="s">
        <v>293</v>
      </c>
      <c r="B412" s="65">
        <v>1371432</v>
      </c>
      <c r="C412" s="65">
        <v>86403</v>
      </c>
      <c r="D412" s="65">
        <v>134580</v>
      </c>
      <c r="E412" s="65">
        <v>1239</v>
      </c>
      <c r="F412" s="65">
        <v>61053</v>
      </c>
      <c r="G412" s="65">
        <v>4031</v>
      </c>
      <c r="H412" s="65">
        <v>30014</v>
      </c>
      <c r="I412" s="65">
        <v>1688752</v>
      </c>
    </row>
    <row r="413" spans="1:9" x14ac:dyDescent="0.35">
      <c r="A413" s="65" t="s">
        <v>294</v>
      </c>
      <c r="B413" s="65">
        <v>1377314</v>
      </c>
      <c r="C413" s="65">
        <v>97420</v>
      </c>
      <c r="D413" s="65">
        <v>135214</v>
      </c>
      <c r="E413" s="65">
        <v>1195</v>
      </c>
      <c r="F413" s="65">
        <v>61355</v>
      </c>
      <c r="G413" s="65">
        <v>4023</v>
      </c>
      <c r="H413" s="65">
        <v>30078</v>
      </c>
      <c r="I413" s="65">
        <v>1706599</v>
      </c>
    </row>
    <row r="414" spans="1:9" x14ac:dyDescent="0.35">
      <c r="A414" s="65" t="s">
        <v>295</v>
      </c>
      <c r="B414" s="65">
        <v>1358451</v>
      </c>
      <c r="C414" s="65">
        <v>103827</v>
      </c>
      <c r="D414" s="65">
        <v>136147</v>
      </c>
      <c r="E414" s="65">
        <v>1276</v>
      </c>
      <c r="F414" s="65">
        <v>59345</v>
      </c>
      <c r="G414" s="65">
        <v>263</v>
      </c>
      <c r="H414" s="65">
        <v>30052</v>
      </c>
      <c r="I414" s="65">
        <v>1689361</v>
      </c>
    </row>
    <row r="415" spans="1:9" x14ac:dyDescent="0.35">
      <c r="A415" s="65" t="s">
        <v>296</v>
      </c>
      <c r="B415" s="65">
        <v>1372092</v>
      </c>
      <c r="C415" s="65">
        <v>97711</v>
      </c>
      <c r="D415" s="65">
        <v>137826</v>
      </c>
      <c r="E415" s="65">
        <v>1342</v>
      </c>
      <c r="F415" s="65">
        <v>63555</v>
      </c>
      <c r="G415" s="65">
        <v>238</v>
      </c>
      <c r="H415" s="65">
        <v>29797</v>
      </c>
      <c r="I415" s="65">
        <v>1702561</v>
      </c>
    </row>
    <row r="416" spans="1:9" x14ac:dyDescent="0.35">
      <c r="A416" s="65" t="s">
        <v>297</v>
      </c>
      <c r="B416" s="65">
        <v>1385133</v>
      </c>
      <c r="C416" s="65">
        <v>94288</v>
      </c>
      <c r="D416" s="65">
        <v>140068</v>
      </c>
      <c r="E416" s="65">
        <v>1524</v>
      </c>
      <c r="F416" s="65">
        <v>61429</v>
      </c>
      <c r="G416" s="65">
        <v>245</v>
      </c>
      <c r="H416" s="65">
        <v>29160</v>
      </c>
      <c r="I416" s="65">
        <v>1711847</v>
      </c>
    </row>
    <row r="417" spans="1:9" x14ac:dyDescent="0.35">
      <c r="A417" s="65" t="s">
        <v>298</v>
      </c>
      <c r="B417" s="65">
        <v>1393931</v>
      </c>
      <c r="C417" s="65">
        <v>94863</v>
      </c>
      <c r="D417" s="65">
        <v>142130</v>
      </c>
      <c r="E417" s="65">
        <v>1585</v>
      </c>
      <c r="F417" s="65">
        <v>66513</v>
      </c>
      <c r="G417" s="65">
        <v>237</v>
      </c>
      <c r="H417" s="65">
        <v>28938</v>
      </c>
      <c r="I417" s="65">
        <v>1728197</v>
      </c>
    </row>
    <row r="418" spans="1:9" x14ac:dyDescent="0.35">
      <c r="A418" s="65" t="s">
        <v>299</v>
      </c>
      <c r="B418" s="65">
        <v>1379840</v>
      </c>
      <c r="C418" s="65">
        <v>84990</v>
      </c>
      <c r="D418" s="65">
        <v>143944</v>
      </c>
      <c r="E418" s="65">
        <v>1604</v>
      </c>
      <c r="F418" s="65">
        <v>63313</v>
      </c>
      <c r="G418" s="65">
        <v>242</v>
      </c>
      <c r="H418" s="65">
        <v>23462</v>
      </c>
      <c r="I418" s="65">
        <v>1697395</v>
      </c>
    </row>
    <row r="419" spans="1:9" x14ac:dyDescent="0.35">
      <c r="A419" s="65" t="s">
        <v>300</v>
      </c>
      <c r="B419" s="65">
        <v>1395731</v>
      </c>
      <c r="C419" s="65">
        <v>75985</v>
      </c>
      <c r="D419" s="65">
        <v>145453</v>
      </c>
      <c r="E419" s="65">
        <v>1424</v>
      </c>
      <c r="F419" s="65">
        <v>64484</v>
      </c>
      <c r="G419" s="65">
        <v>207</v>
      </c>
      <c r="H419" s="65">
        <v>27897</v>
      </c>
      <c r="I419" s="65">
        <v>1711181</v>
      </c>
    </row>
    <row r="420" spans="1:9" x14ac:dyDescent="0.35">
      <c r="A420" s="65" t="s">
        <v>301</v>
      </c>
      <c r="B420" s="65">
        <v>1404898</v>
      </c>
      <c r="C420" s="65">
        <v>67032</v>
      </c>
      <c r="D420" s="65">
        <v>146242</v>
      </c>
      <c r="E420" s="65">
        <v>1353</v>
      </c>
      <c r="F420" s="65">
        <v>69130</v>
      </c>
      <c r="G420" s="65">
        <v>220</v>
      </c>
      <c r="H420" s="65">
        <v>27974</v>
      </c>
      <c r="I420" s="65">
        <v>1716849</v>
      </c>
    </row>
    <row r="421" spans="1:9" x14ac:dyDescent="0.35">
      <c r="A421" s="65" t="s">
        <v>302</v>
      </c>
      <c r="B421" s="65">
        <v>1417358</v>
      </c>
      <c r="C421" s="65">
        <v>52487</v>
      </c>
      <c r="D421" s="65">
        <v>147103</v>
      </c>
      <c r="E421" s="65">
        <v>1426</v>
      </c>
      <c r="F421" s="65">
        <v>65514</v>
      </c>
      <c r="G421" s="65">
        <v>220</v>
      </c>
      <c r="H421" s="65">
        <v>27626</v>
      </c>
      <c r="I421" s="65">
        <v>1711734</v>
      </c>
    </row>
    <row r="422" spans="1:9" x14ac:dyDescent="0.35">
      <c r="A422" s="65" t="s">
        <v>303</v>
      </c>
      <c r="B422" s="65">
        <v>1429754</v>
      </c>
      <c r="C422" s="65">
        <v>47509</v>
      </c>
      <c r="D422" s="65">
        <v>147512</v>
      </c>
      <c r="E422" s="65">
        <v>1488</v>
      </c>
      <c r="F422" s="65">
        <v>61831</v>
      </c>
      <c r="G422" s="65">
        <v>206</v>
      </c>
      <c r="H422" s="65">
        <v>27736</v>
      </c>
      <c r="I422" s="65">
        <v>1716036</v>
      </c>
    </row>
    <row r="423" spans="1:9" x14ac:dyDescent="0.35">
      <c r="A423" s="65" t="s">
        <v>304</v>
      </c>
      <c r="B423" s="65">
        <v>1440365</v>
      </c>
      <c r="C423" s="65">
        <v>50521</v>
      </c>
      <c r="D423" s="65">
        <v>147805</v>
      </c>
      <c r="E423" s="65">
        <v>1550</v>
      </c>
      <c r="F423" s="65">
        <v>62505</v>
      </c>
      <c r="G423" s="65">
        <v>205</v>
      </c>
      <c r="H423" s="65">
        <v>27828</v>
      </c>
      <c r="I423" s="65">
        <v>1730779</v>
      </c>
    </row>
    <row r="424" spans="1:9" x14ac:dyDescent="0.35">
      <c r="A424" s="65" t="s">
        <v>305</v>
      </c>
      <c r="B424" s="65">
        <v>1448817</v>
      </c>
      <c r="C424" s="65">
        <v>42983</v>
      </c>
      <c r="D424" s="65">
        <v>148350</v>
      </c>
      <c r="E424" s="65">
        <v>1606</v>
      </c>
      <c r="F424" s="65">
        <v>63511</v>
      </c>
      <c r="G424" s="65">
        <v>207</v>
      </c>
      <c r="H424" s="65">
        <v>27905</v>
      </c>
      <c r="I424" s="65">
        <v>1733379</v>
      </c>
    </row>
    <row r="425" spans="1:9" x14ac:dyDescent="0.35">
      <c r="A425" s="65" t="s">
        <v>306</v>
      </c>
      <c r="B425" s="65">
        <v>1447760</v>
      </c>
      <c r="C425" s="65">
        <v>53487</v>
      </c>
      <c r="D425" s="65">
        <v>148926</v>
      </c>
      <c r="E425" s="65">
        <v>1548</v>
      </c>
      <c r="F425" s="65">
        <v>64617</v>
      </c>
      <c r="G425" s="65">
        <v>209</v>
      </c>
      <c r="H425" s="65">
        <v>27934</v>
      </c>
      <c r="I425" s="65">
        <v>1744481</v>
      </c>
    </row>
    <row r="426" spans="1:9" x14ac:dyDescent="0.35">
      <c r="A426" s="65" t="s">
        <v>307</v>
      </c>
      <c r="B426" s="65">
        <v>1432459</v>
      </c>
      <c r="C426" s="65">
        <v>61085</v>
      </c>
      <c r="D426" s="65">
        <v>149474</v>
      </c>
      <c r="E426" s="65">
        <v>1678</v>
      </c>
      <c r="F426" s="65">
        <v>67875</v>
      </c>
      <c r="G426" s="65">
        <v>205</v>
      </c>
      <c r="H426" s="65">
        <v>27963</v>
      </c>
      <c r="I426" s="65">
        <v>1740739</v>
      </c>
    </row>
    <row r="427" spans="1:9" x14ac:dyDescent="0.35">
      <c r="A427" s="65" t="s">
        <v>308</v>
      </c>
      <c r="B427" s="65">
        <v>1444285</v>
      </c>
      <c r="C427" s="65">
        <v>63548</v>
      </c>
      <c r="D427" s="65">
        <v>150208</v>
      </c>
      <c r="E427" s="65">
        <v>1693</v>
      </c>
      <c r="F427" s="65">
        <v>63547</v>
      </c>
      <c r="G427" s="65">
        <v>209</v>
      </c>
      <c r="H427" s="65">
        <v>26331</v>
      </c>
      <c r="I427" s="65">
        <v>1749821</v>
      </c>
    </row>
    <row r="428" spans="1:9" x14ac:dyDescent="0.35">
      <c r="A428" s="65" t="s">
        <v>309</v>
      </c>
      <c r="B428" s="65">
        <v>1438763</v>
      </c>
      <c r="C428" s="65">
        <v>70071</v>
      </c>
      <c r="D428" s="65">
        <v>151046</v>
      </c>
      <c r="E428" s="65">
        <v>1757</v>
      </c>
      <c r="F428" s="65">
        <v>60137</v>
      </c>
      <c r="G428" s="65">
        <v>207</v>
      </c>
      <c r="H428" s="65">
        <v>27449</v>
      </c>
      <c r="I428" s="65">
        <v>1749430</v>
      </c>
    </row>
    <row r="429" spans="1:9" x14ac:dyDescent="0.35">
      <c r="A429" s="65" t="s">
        <v>310</v>
      </c>
      <c r="B429" s="65">
        <v>1445158</v>
      </c>
      <c r="C429" s="65">
        <v>79933</v>
      </c>
      <c r="D429" s="65">
        <v>152740</v>
      </c>
      <c r="E429" s="65">
        <v>1742</v>
      </c>
      <c r="F429" s="65">
        <v>79154</v>
      </c>
      <c r="G429" s="65">
        <v>210</v>
      </c>
      <c r="H429" s="65">
        <v>24678</v>
      </c>
      <c r="I429" s="65">
        <v>1783615</v>
      </c>
    </row>
    <row r="430" spans="1:9" x14ac:dyDescent="0.35">
      <c r="A430" s="65" t="s">
        <v>311</v>
      </c>
      <c r="B430" s="65">
        <v>1453883</v>
      </c>
      <c r="C430" s="65">
        <v>59476</v>
      </c>
      <c r="D430" s="65">
        <v>153465</v>
      </c>
      <c r="E430" s="65">
        <v>1702</v>
      </c>
      <c r="F430" s="65">
        <v>65172</v>
      </c>
      <c r="G430" s="65">
        <v>218</v>
      </c>
      <c r="H430" s="65">
        <v>26714</v>
      </c>
      <c r="I430" s="65">
        <v>1760630</v>
      </c>
    </row>
    <row r="431" spans="1:9" x14ac:dyDescent="0.35">
      <c r="A431" s="65" t="s">
        <v>312</v>
      </c>
      <c r="B431" s="65">
        <v>1463213</v>
      </c>
      <c r="C431" s="65">
        <v>58680</v>
      </c>
      <c r="D431" s="65">
        <v>154738</v>
      </c>
      <c r="E431" s="65">
        <v>1376</v>
      </c>
      <c r="F431" s="65">
        <v>67126</v>
      </c>
      <c r="G431" s="65">
        <v>204</v>
      </c>
      <c r="H431" s="65">
        <v>26804</v>
      </c>
      <c r="I431" s="65">
        <v>1772141</v>
      </c>
    </row>
    <row r="432" spans="1:9" x14ac:dyDescent="0.35">
      <c r="A432" s="65" t="s">
        <v>313</v>
      </c>
      <c r="B432" s="65">
        <v>1440449</v>
      </c>
      <c r="C432" s="65">
        <v>64599</v>
      </c>
      <c r="D432" s="65">
        <v>155942</v>
      </c>
      <c r="E432" s="65">
        <v>1168</v>
      </c>
      <c r="F432" s="65">
        <v>72620</v>
      </c>
      <c r="G432" s="65">
        <v>206</v>
      </c>
      <c r="H432" s="65">
        <v>26183</v>
      </c>
      <c r="I432" s="65">
        <v>1761167</v>
      </c>
    </row>
    <row r="433" spans="1:9" x14ac:dyDescent="0.35">
      <c r="A433" s="65" t="s">
        <v>314</v>
      </c>
      <c r="B433" s="65">
        <v>1451612</v>
      </c>
      <c r="C433" s="65">
        <v>59775</v>
      </c>
      <c r="D433" s="65">
        <v>157265</v>
      </c>
      <c r="E433" s="65">
        <v>1146</v>
      </c>
      <c r="F433" s="65">
        <v>70969</v>
      </c>
      <c r="G433" s="65">
        <v>205</v>
      </c>
      <c r="H433" s="65">
        <v>26300</v>
      </c>
      <c r="I433" s="65">
        <v>1767272</v>
      </c>
    </row>
    <row r="434" spans="1:9" x14ac:dyDescent="0.35">
      <c r="A434" s="65" t="s">
        <v>315</v>
      </c>
      <c r="B434" s="65">
        <v>1465412</v>
      </c>
      <c r="C434" s="65">
        <v>59035</v>
      </c>
      <c r="D434" s="65">
        <v>158119</v>
      </c>
      <c r="E434" s="65">
        <v>1130</v>
      </c>
      <c r="F434" s="65">
        <v>73096</v>
      </c>
      <c r="G434" s="65">
        <v>213</v>
      </c>
      <c r="H434" s="65">
        <v>24942</v>
      </c>
      <c r="I434" s="65">
        <v>1781947</v>
      </c>
    </row>
    <row r="435" spans="1:9" x14ac:dyDescent="0.35">
      <c r="A435" s="65" t="s">
        <v>316</v>
      </c>
      <c r="B435" s="65">
        <v>1472615</v>
      </c>
      <c r="C435" s="65">
        <v>63651</v>
      </c>
      <c r="D435" s="65">
        <v>159163</v>
      </c>
      <c r="E435" s="65">
        <v>1113</v>
      </c>
      <c r="F435" s="65">
        <v>73807</v>
      </c>
      <c r="G435" s="65">
        <v>203</v>
      </c>
      <c r="H435" s="65">
        <v>25255</v>
      </c>
      <c r="I435" s="65">
        <v>1795807</v>
      </c>
    </row>
    <row r="436" spans="1:9" x14ac:dyDescent="0.35">
      <c r="A436" s="65" t="s">
        <v>317</v>
      </c>
      <c r="B436" s="65">
        <v>1453056</v>
      </c>
      <c r="C436" s="65">
        <v>69462</v>
      </c>
      <c r="D436" s="65">
        <v>159949</v>
      </c>
      <c r="E436" s="65">
        <v>1108</v>
      </c>
      <c r="F436" s="65">
        <v>77647</v>
      </c>
      <c r="G436" s="65">
        <v>228</v>
      </c>
      <c r="H436" s="65">
        <v>25331</v>
      </c>
      <c r="I436" s="65">
        <v>1786781</v>
      </c>
    </row>
    <row r="437" spans="1:9" x14ac:dyDescent="0.35">
      <c r="A437" s="65" t="s">
        <v>318</v>
      </c>
      <c r="B437" s="65">
        <v>1458175</v>
      </c>
      <c r="C437" s="65">
        <v>73631</v>
      </c>
      <c r="D437" s="65">
        <v>160814</v>
      </c>
      <c r="E437" s="65">
        <v>971</v>
      </c>
      <c r="F437" s="65">
        <v>77916</v>
      </c>
      <c r="G437" s="65">
        <v>202</v>
      </c>
      <c r="H437" s="65">
        <v>25408</v>
      </c>
      <c r="I437" s="65">
        <v>1797117</v>
      </c>
    </row>
    <row r="438" spans="1:9" x14ac:dyDescent="0.35">
      <c r="A438" s="65" t="s">
        <v>319</v>
      </c>
      <c r="B438" s="65">
        <v>1467130</v>
      </c>
      <c r="C438" s="65">
        <v>76646</v>
      </c>
      <c r="D438" s="65">
        <v>161576</v>
      </c>
      <c r="E438" s="65">
        <v>959</v>
      </c>
      <c r="F438" s="65">
        <v>78199</v>
      </c>
      <c r="G438" s="65">
        <v>203</v>
      </c>
      <c r="H438" s="65">
        <v>25295</v>
      </c>
      <c r="I438" s="65">
        <v>1810008</v>
      </c>
    </row>
    <row r="439" spans="1:9" x14ac:dyDescent="0.35">
      <c r="A439" s="65" t="s">
        <v>320</v>
      </c>
      <c r="B439" s="65">
        <v>1480100</v>
      </c>
      <c r="C439" s="65">
        <v>70330</v>
      </c>
      <c r="D439" s="65">
        <v>162616</v>
      </c>
      <c r="E439" s="65">
        <v>930</v>
      </c>
      <c r="F439" s="65">
        <v>74471</v>
      </c>
      <c r="G439" s="65">
        <v>217</v>
      </c>
      <c r="H439" s="65">
        <v>25653</v>
      </c>
      <c r="I439" s="65">
        <v>1814317</v>
      </c>
    </row>
    <row r="440" spans="1:9" x14ac:dyDescent="0.35">
      <c r="A440" s="65" t="s">
        <v>321</v>
      </c>
      <c r="B440" s="65">
        <v>1485160</v>
      </c>
      <c r="C440" s="65">
        <v>70617</v>
      </c>
      <c r="D440" s="65">
        <v>163676</v>
      </c>
      <c r="E440" s="65">
        <v>912</v>
      </c>
      <c r="F440" s="65">
        <v>81313</v>
      </c>
      <c r="G440" s="65">
        <v>202</v>
      </c>
      <c r="H440" s="65">
        <v>25761</v>
      </c>
      <c r="I440" s="65">
        <v>1827641</v>
      </c>
    </row>
    <row r="441" spans="1:9" x14ac:dyDescent="0.35">
      <c r="A441" s="65" t="s">
        <v>322</v>
      </c>
      <c r="B441" s="65">
        <v>1491002</v>
      </c>
      <c r="C441" s="65">
        <v>71032</v>
      </c>
      <c r="D441" s="65">
        <v>164727</v>
      </c>
      <c r="E441" s="65">
        <v>892</v>
      </c>
      <c r="F441" s="65">
        <v>82343</v>
      </c>
      <c r="G441" s="65">
        <v>207</v>
      </c>
      <c r="H441" s="65">
        <v>25273</v>
      </c>
      <c r="I441" s="65">
        <v>1835476</v>
      </c>
    </row>
    <row r="442" spans="1:9" x14ac:dyDescent="0.35">
      <c r="A442" s="65" t="s">
        <v>323</v>
      </c>
      <c r="B442" s="65">
        <v>1496591</v>
      </c>
      <c r="C442" s="65">
        <v>61089</v>
      </c>
      <c r="D442" s="65">
        <v>165218</v>
      </c>
      <c r="E442" s="65">
        <v>862</v>
      </c>
      <c r="F442" s="65">
        <v>76420</v>
      </c>
      <c r="G442" s="65">
        <v>219</v>
      </c>
      <c r="H442" s="65">
        <v>24980</v>
      </c>
      <c r="I442" s="65">
        <v>1825379</v>
      </c>
    </row>
    <row r="443" spans="1:9" x14ac:dyDescent="0.35">
      <c r="A443" s="65" t="s">
        <v>324</v>
      </c>
      <c r="B443" s="65">
        <v>1504716</v>
      </c>
      <c r="C443" s="65">
        <v>62508</v>
      </c>
      <c r="D443" s="65">
        <v>166028</v>
      </c>
      <c r="E443" s="65">
        <v>644</v>
      </c>
      <c r="F443" s="65">
        <v>75497</v>
      </c>
      <c r="G443" s="65">
        <v>206</v>
      </c>
      <c r="H443" s="65">
        <v>25039</v>
      </c>
      <c r="I443" s="65">
        <v>1834638</v>
      </c>
    </row>
    <row r="444" spans="1:9" x14ac:dyDescent="0.35">
      <c r="A444" s="65" t="s">
        <v>325</v>
      </c>
      <c r="B444" s="65">
        <v>1476999</v>
      </c>
      <c r="C444" s="65">
        <v>74959</v>
      </c>
      <c r="D444" s="65">
        <v>166968</v>
      </c>
      <c r="E444" s="65">
        <v>625</v>
      </c>
      <c r="F444" s="65">
        <v>75825</v>
      </c>
      <c r="G444" s="65">
        <v>218</v>
      </c>
      <c r="H444" s="65">
        <v>24696</v>
      </c>
      <c r="I444" s="65">
        <v>1820290</v>
      </c>
    </row>
    <row r="445" spans="1:9" x14ac:dyDescent="0.35">
      <c r="A445" s="65" t="s">
        <v>326</v>
      </c>
      <c r="B445" s="65">
        <v>1487318</v>
      </c>
      <c r="C445" s="65">
        <v>67598</v>
      </c>
      <c r="D445" s="65">
        <v>168588</v>
      </c>
      <c r="E445" s="65">
        <v>606</v>
      </c>
      <c r="F445" s="65">
        <v>75016</v>
      </c>
      <c r="G445" s="65">
        <v>239</v>
      </c>
      <c r="H445" s="65">
        <v>24697</v>
      </c>
      <c r="I445" s="65">
        <v>1824062</v>
      </c>
    </row>
    <row r="446" spans="1:9" x14ac:dyDescent="0.35">
      <c r="A446" s="65" t="s">
        <v>327</v>
      </c>
      <c r="B446" s="65">
        <v>1495808</v>
      </c>
      <c r="C446" s="65">
        <v>66008</v>
      </c>
      <c r="D446" s="65">
        <v>168287</v>
      </c>
      <c r="E446" s="65">
        <v>597</v>
      </c>
      <c r="F446" s="65">
        <v>74319</v>
      </c>
      <c r="G446" s="65">
        <v>201</v>
      </c>
      <c r="H446" s="65">
        <v>24838</v>
      </c>
      <c r="I446" s="65">
        <v>1830058</v>
      </c>
    </row>
    <row r="447" spans="1:9" x14ac:dyDescent="0.35">
      <c r="A447" s="65" t="s">
        <v>328</v>
      </c>
      <c r="B447" s="65">
        <v>1508238</v>
      </c>
      <c r="C447" s="65">
        <v>69403</v>
      </c>
      <c r="D447" s="65">
        <v>168853</v>
      </c>
      <c r="E447" s="65">
        <v>588</v>
      </c>
      <c r="F447" s="65">
        <v>76751</v>
      </c>
      <c r="G447" s="65">
        <v>203</v>
      </c>
      <c r="H447" s="65">
        <v>25018</v>
      </c>
      <c r="I447" s="65">
        <v>1849054</v>
      </c>
    </row>
    <row r="448" spans="1:9" x14ac:dyDescent="0.35">
      <c r="A448" s="65" t="s">
        <v>329</v>
      </c>
      <c r="B448" s="65">
        <v>1489060</v>
      </c>
      <c r="C448" s="65">
        <v>81582</v>
      </c>
      <c r="D448" s="65">
        <v>169681</v>
      </c>
      <c r="E448" s="65">
        <v>580</v>
      </c>
      <c r="F448" s="65">
        <v>83537</v>
      </c>
      <c r="G448" s="65">
        <v>225</v>
      </c>
      <c r="H448" s="65">
        <v>25119</v>
      </c>
      <c r="I448" s="65">
        <v>1849784</v>
      </c>
    </row>
    <row r="449" spans="1:9" x14ac:dyDescent="0.35">
      <c r="A449" s="65" t="s">
        <v>330</v>
      </c>
      <c r="B449" s="65">
        <v>1496827</v>
      </c>
      <c r="C449" s="65">
        <v>94719</v>
      </c>
      <c r="D449" s="65">
        <v>170657</v>
      </c>
      <c r="E449" s="65">
        <v>566</v>
      </c>
      <c r="F449" s="65">
        <v>77895</v>
      </c>
      <c r="G449" s="65">
        <v>215</v>
      </c>
      <c r="H449" s="65">
        <v>25148</v>
      </c>
      <c r="I449" s="65">
        <v>1866027</v>
      </c>
    </row>
    <row r="450" spans="1:9" x14ac:dyDescent="0.35">
      <c r="A450" s="65" t="s">
        <v>331</v>
      </c>
      <c r="B450" s="65">
        <v>1479511</v>
      </c>
      <c r="C450" s="65">
        <v>102559</v>
      </c>
      <c r="D450" s="65">
        <v>171735</v>
      </c>
      <c r="E450" s="65">
        <v>549</v>
      </c>
      <c r="F450" s="65">
        <v>70021</v>
      </c>
      <c r="G450" s="65">
        <v>213</v>
      </c>
      <c r="H450" s="65">
        <v>25143</v>
      </c>
      <c r="I450" s="65">
        <v>1849731</v>
      </c>
    </row>
    <row r="451" spans="1:9" x14ac:dyDescent="0.35">
      <c r="A451" s="65" t="s">
        <v>332</v>
      </c>
      <c r="B451" s="65">
        <v>1493816</v>
      </c>
      <c r="C451" s="65">
        <v>103648</v>
      </c>
      <c r="D451" s="65">
        <v>172974</v>
      </c>
      <c r="E451" s="65">
        <v>547</v>
      </c>
      <c r="F451" s="65">
        <v>73702</v>
      </c>
      <c r="G451" s="65">
        <v>201</v>
      </c>
      <c r="H451" s="65">
        <v>25224</v>
      </c>
      <c r="I451" s="65">
        <v>1870112</v>
      </c>
    </row>
    <row r="452" spans="1:9" x14ac:dyDescent="0.35">
      <c r="A452" s="65" t="s">
        <v>333</v>
      </c>
      <c r="B452" s="65">
        <v>1494426</v>
      </c>
      <c r="C452" s="65">
        <v>106415</v>
      </c>
      <c r="D452" s="65">
        <v>173922</v>
      </c>
      <c r="E452" s="65">
        <v>542</v>
      </c>
      <c r="F452" s="65">
        <v>75692</v>
      </c>
      <c r="G452" s="65">
        <v>204</v>
      </c>
      <c r="H452" s="65">
        <v>25177</v>
      </c>
      <c r="I452" s="65">
        <v>1876378</v>
      </c>
    </row>
    <row r="453" spans="1:9" x14ac:dyDescent="0.35">
      <c r="A453" s="65" t="s">
        <v>334</v>
      </c>
      <c r="B453" s="65">
        <v>1503234</v>
      </c>
      <c r="C453" s="65">
        <v>107204</v>
      </c>
      <c r="D453" s="65">
        <v>174881</v>
      </c>
      <c r="E453" s="65">
        <v>539</v>
      </c>
      <c r="F453" s="65">
        <v>80932</v>
      </c>
      <c r="G453" s="65">
        <v>5</v>
      </c>
      <c r="H453" s="65">
        <v>25188</v>
      </c>
      <c r="I453" s="65">
        <v>1891983</v>
      </c>
    </row>
    <row r="454" spans="1:9" x14ac:dyDescent="0.35">
      <c r="A454" s="65" t="s">
        <v>335</v>
      </c>
      <c r="B454" s="65">
        <v>1517309</v>
      </c>
      <c r="C454" s="65">
        <v>87025</v>
      </c>
      <c r="D454" s="65">
        <v>175182</v>
      </c>
      <c r="E454" s="65">
        <v>534</v>
      </c>
      <c r="F454" s="65">
        <v>72683</v>
      </c>
      <c r="G454" s="65">
        <v>4</v>
      </c>
      <c r="H454" s="65">
        <v>25261</v>
      </c>
      <c r="I454" s="65">
        <v>1877998</v>
      </c>
    </row>
    <row r="455" spans="1:9" x14ac:dyDescent="0.35">
      <c r="A455" s="65" t="s">
        <v>336</v>
      </c>
      <c r="B455" s="65">
        <v>1528555</v>
      </c>
      <c r="C455" s="65">
        <v>75681</v>
      </c>
      <c r="D455" s="65">
        <v>175867</v>
      </c>
      <c r="E455" s="65">
        <v>533</v>
      </c>
      <c r="F455" s="65">
        <v>67233</v>
      </c>
      <c r="G455" s="65">
        <v>1</v>
      </c>
      <c r="H455" s="65">
        <v>25298</v>
      </c>
      <c r="I455" s="65">
        <v>1873168</v>
      </c>
    </row>
    <row r="456" spans="1:9" x14ac:dyDescent="0.35">
      <c r="A456" s="65" t="s">
        <v>337</v>
      </c>
      <c r="B456" s="65">
        <v>1512270</v>
      </c>
      <c r="C456" s="65">
        <v>82878</v>
      </c>
      <c r="D456" s="65">
        <v>178597</v>
      </c>
      <c r="E456" s="65">
        <v>500</v>
      </c>
      <c r="F456" s="65">
        <v>79759</v>
      </c>
      <c r="G456" s="65">
        <v>11</v>
      </c>
      <c r="H456" s="65">
        <v>25200</v>
      </c>
      <c r="I456" s="65">
        <v>1879215</v>
      </c>
    </row>
    <row r="457" spans="1:9" x14ac:dyDescent="0.35">
      <c r="A457" s="65" t="s">
        <v>338</v>
      </c>
      <c r="B457" s="65">
        <v>1545618</v>
      </c>
      <c r="C457" s="65">
        <v>95835</v>
      </c>
      <c r="D457" s="65">
        <v>181951</v>
      </c>
      <c r="E457" s="65">
        <v>498</v>
      </c>
      <c r="F457" s="65">
        <v>107155</v>
      </c>
      <c r="G457" s="65">
        <v>8</v>
      </c>
      <c r="H457" s="65">
        <v>25290</v>
      </c>
      <c r="I457" s="65">
        <v>1956355</v>
      </c>
    </row>
    <row r="458" spans="1:9" x14ac:dyDescent="0.35">
      <c r="A458" s="65" t="s">
        <v>339</v>
      </c>
      <c r="B458" s="65">
        <v>1602649</v>
      </c>
      <c r="C458" s="65">
        <v>110842</v>
      </c>
      <c r="D458" s="65">
        <v>186737</v>
      </c>
      <c r="E458" s="65">
        <v>498</v>
      </c>
      <c r="F458" s="65">
        <v>103279</v>
      </c>
      <c r="G458" s="65">
        <v>14</v>
      </c>
      <c r="H458" s="65">
        <v>25327</v>
      </c>
      <c r="I458" s="65">
        <v>2029346</v>
      </c>
    </row>
    <row r="459" spans="1:9" x14ac:dyDescent="0.35">
      <c r="A459" s="65" t="s">
        <v>340</v>
      </c>
      <c r="B459" s="65">
        <v>1658330</v>
      </c>
      <c r="C459" s="65">
        <v>99180</v>
      </c>
      <c r="D459" s="65">
        <v>193568</v>
      </c>
      <c r="E459" s="65">
        <v>497</v>
      </c>
      <c r="F459" s="65">
        <v>95293</v>
      </c>
      <c r="G459" s="65">
        <v>5</v>
      </c>
      <c r="H459" s="65">
        <v>25328</v>
      </c>
      <c r="I459" s="65">
        <v>2072201</v>
      </c>
    </row>
    <row r="460" spans="1:9" x14ac:dyDescent="0.35">
      <c r="A460" s="65" t="s">
        <v>341</v>
      </c>
      <c r="B460" s="65">
        <v>1681162</v>
      </c>
      <c r="C460" s="65">
        <v>95268</v>
      </c>
      <c r="D460" s="65">
        <v>202595</v>
      </c>
      <c r="E460" s="65">
        <v>494</v>
      </c>
      <c r="F460" s="65">
        <v>92612</v>
      </c>
      <c r="G460" s="65">
        <v>8</v>
      </c>
      <c r="H460" s="65">
        <v>24027</v>
      </c>
      <c r="I460" s="65">
        <v>2096166</v>
      </c>
    </row>
    <row r="461" spans="1:9" x14ac:dyDescent="0.35">
      <c r="A461" s="65" t="s">
        <v>342</v>
      </c>
      <c r="B461" s="65">
        <v>1717989</v>
      </c>
      <c r="C461" s="65">
        <v>87856</v>
      </c>
      <c r="D461" s="65">
        <v>212278</v>
      </c>
      <c r="E461" s="65">
        <v>481</v>
      </c>
      <c r="F461" s="65">
        <v>90780</v>
      </c>
      <c r="G461" s="65">
        <v>9</v>
      </c>
      <c r="H461" s="65">
        <v>24312</v>
      </c>
      <c r="I461" s="65">
        <v>2133705</v>
      </c>
    </row>
    <row r="462" spans="1:9" x14ac:dyDescent="0.35">
      <c r="A462" s="65" t="s">
        <v>343</v>
      </c>
      <c r="B462" s="65">
        <v>1740680</v>
      </c>
      <c r="C462" s="65">
        <v>77803</v>
      </c>
      <c r="D462" s="65">
        <v>217367</v>
      </c>
      <c r="E462" s="65">
        <v>477</v>
      </c>
      <c r="F462" s="65">
        <v>80127</v>
      </c>
      <c r="G462" s="65">
        <v>13</v>
      </c>
      <c r="H462" s="65">
        <v>24399</v>
      </c>
      <c r="I462" s="65">
        <v>2140866</v>
      </c>
    </row>
    <row r="463" spans="1:9" x14ac:dyDescent="0.35">
      <c r="A463" s="65" t="s">
        <v>344</v>
      </c>
      <c r="B463" s="65">
        <v>1774936</v>
      </c>
      <c r="C463" s="65">
        <v>60321</v>
      </c>
      <c r="D463" s="65">
        <v>216811</v>
      </c>
      <c r="E463" s="65">
        <v>471</v>
      </c>
      <c r="F463" s="65">
        <v>81624</v>
      </c>
      <c r="G463" s="65">
        <v>17</v>
      </c>
      <c r="H463" s="65">
        <v>24393</v>
      </c>
      <c r="I463" s="65">
        <v>2158573</v>
      </c>
    </row>
    <row r="464" spans="1:9" x14ac:dyDescent="0.35">
      <c r="A464" s="65" t="s">
        <v>345</v>
      </c>
      <c r="B464" s="65">
        <v>1805216</v>
      </c>
      <c r="C464" s="65">
        <v>44156</v>
      </c>
      <c r="D464" s="65">
        <v>210139</v>
      </c>
      <c r="E464" s="65">
        <v>462</v>
      </c>
      <c r="F464" s="65">
        <v>84721</v>
      </c>
      <c r="G464" s="65">
        <v>9</v>
      </c>
      <c r="H464" s="65">
        <v>24394</v>
      </c>
      <c r="I464" s="65">
        <v>2169097</v>
      </c>
    </row>
    <row r="465" spans="1:9" x14ac:dyDescent="0.35">
      <c r="A465" s="65" t="s">
        <v>346</v>
      </c>
      <c r="B465" s="65">
        <v>1825011</v>
      </c>
      <c r="C465" s="65">
        <v>54887</v>
      </c>
      <c r="D465" s="65">
        <v>206792</v>
      </c>
      <c r="E465" s="65">
        <v>457</v>
      </c>
      <c r="F465" s="65">
        <v>94046</v>
      </c>
      <c r="G465" s="65">
        <v>5</v>
      </c>
      <c r="H465" s="65">
        <v>24473</v>
      </c>
      <c r="I465" s="65">
        <v>2205671</v>
      </c>
    </row>
    <row r="466" spans="1:9" x14ac:dyDescent="0.35">
      <c r="A466" s="65" t="s">
        <v>347</v>
      </c>
      <c r="B466" s="65">
        <v>1815836</v>
      </c>
      <c r="C466" s="65">
        <v>49585</v>
      </c>
      <c r="D466" s="65">
        <v>203335</v>
      </c>
      <c r="E466" s="65">
        <v>455</v>
      </c>
      <c r="F466" s="65">
        <v>81398</v>
      </c>
      <c r="G466" s="65">
        <v>7</v>
      </c>
      <c r="H466" s="65">
        <v>24372</v>
      </c>
      <c r="I466" s="65">
        <v>2174988</v>
      </c>
    </row>
    <row r="467" spans="1:9" x14ac:dyDescent="0.35">
      <c r="A467" s="65" t="s">
        <v>348</v>
      </c>
      <c r="B467" s="65">
        <v>1839516</v>
      </c>
      <c r="C467" s="65">
        <v>50983</v>
      </c>
      <c r="D467" s="65">
        <v>201857</v>
      </c>
      <c r="E467" s="65">
        <v>447</v>
      </c>
      <c r="F467" s="65">
        <v>78666</v>
      </c>
      <c r="G467" s="65">
        <v>10</v>
      </c>
      <c r="H467" s="65">
        <v>24345</v>
      </c>
      <c r="I467" s="65">
        <v>2195824</v>
      </c>
    </row>
    <row r="468" spans="1:9" x14ac:dyDescent="0.35">
      <c r="A468" s="65" t="s">
        <v>349</v>
      </c>
      <c r="B468" s="65">
        <v>1861608</v>
      </c>
      <c r="C468" s="65">
        <v>51880</v>
      </c>
      <c r="D468" s="65">
        <v>201565</v>
      </c>
      <c r="E468" s="65">
        <v>444</v>
      </c>
      <c r="F468" s="65">
        <v>83166</v>
      </c>
      <c r="G468" s="65">
        <v>3</v>
      </c>
      <c r="H468" s="65">
        <v>24396</v>
      </c>
      <c r="I468" s="65">
        <v>2223062</v>
      </c>
    </row>
    <row r="469" spans="1:9" x14ac:dyDescent="0.35">
      <c r="A469" s="65" t="s">
        <v>350</v>
      </c>
      <c r="B469" s="65">
        <v>1888300</v>
      </c>
      <c r="C469" s="65">
        <v>58277</v>
      </c>
      <c r="D469" s="65">
        <v>202557</v>
      </c>
      <c r="E469" s="65">
        <v>442</v>
      </c>
      <c r="F469" s="65">
        <v>82788</v>
      </c>
      <c r="G469" s="65">
        <v>2</v>
      </c>
      <c r="H469" s="65">
        <v>24468</v>
      </c>
      <c r="I469" s="65">
        <v>2256834</v>
      </c>
    </row>
    <row r="470" spans="1:9" x14ac:dyDescent="0.35">
      <c r="A470" s="65" t="s">
        <v>351</v>
      </c>
      <c r="B470" s="65">
        <v>1912968</v>
      </c>
      <c r="C470" s="65">
        <v>64273</v>
      </c>
      <c r="D470" s="65">
        <v>202407</v>
      </c>
      <c r="E470" s="65">
        <v>441</v>
      </c>
      <c r="F470" s="65">
        <v>86165</v>
      </c>
      <c r="G470" s="65">
        <v>3</v>
      </c>
      <c r="H470" s="65">
        <v>24477</v>
      </c>
      <c r="I470" s="65">
        <v>2290734</v>
      </c>
    </row>
    <row r="471" spans="1:9" x14ac:dyDescent="0.35">
      <c r="A471" s="65" t="s">
        <v>352</v>
      </c>
      <c r="B471" s="65">
        <v>1923974</v>
      </c>
      <c r="C471" s="65">
        <v>61768</v>
      </c>
      <c r="D471" s="65">
        <v>202152</v>
      </c>
      <c r="E471" s="65">
        <v>440</v>
      </c>
      <c r="F471" s="65">
        <v>84134</v>
      </c>
      <c r="G471" s="65">
        <v>5</v>
      </c>
      <c r="H471" s="65">
        <v>24692</v>
      </c>
      <c r="I471" s="65">
        <v>2297165</v>
      </c>
    </row>
    <row r="472" spans="1:9" x14ac:dyDescent="0.35">
      <c r="A472" s="65" t="s">
        <v>353</v>
      </c>
      <c r="B472" s="65">
        <v>1946577</v>
      </c>
      <c r="C472" s="65">
        <v>58377</v>
      </c>
      <c r="D472" s="65">
        <v>202732</v>
      </c>
      <c r="E472" s="65">
        <v>437</v>
      </c>
      <c r="F472" s="65">
        <v>79836</v>
      </c>
      <c r="G472" s="65">
        <v>2</v>
      </c>
      <c r="H472" s="65">
        <v>24762</v>
      </c>
      <c r="I472" s="65">
        <v>2312723</v>
      </c>
    </row>
    <row r="473" spans="1:9" x14ac:dyDescent="0.35">
      <c r="A473" s="65" t="s">
        <v>354</v>
      </c>
      <c r="B473" s="65">
        <v>1960350</v>
      </c>
      <c r="C473" s="65">
        <v>57025</v>
      </c>
      <c r="D473" s="65">
        <v>202959</v>
      </c>
      <c r="E473" s="65">
        <v>430</v>
      </c>
      <c r="F473" s="65">
        <v>80786</v>
      </c>
      <c r="G473" s="65">
        <v>2</v>
      </c>
      <c r="H473" s="65">
        <v>24903</v>
      </c>
      <c r="I473" s="65">
        <v>2326455</v>
      </c>
    </row>
    <row r="474" spans="1:9" x14ac:dyDescent="0.35">
      <c r="A474" s="65" t="s">
        <v>355</v>
      </c>
      <c r="B474" s="65">
        <v>1963340</v>
      </c>
      <c r="C474" s="65">
        <v>57846</v>
      </c>
      <c r="D474" s="65">
        <v>202805</v>
      </c>
      <c r="E474" s="65">
        <v>427</v>
      </c>
      <c r="F474" s="65">
        <v>84961</v>
      </c>
      <c r="G474" s="65">
        <v>2</v>
      </c>
      <c r="H474" s="65">
        <v>24988</v>
      </c>
      <c r="I474" s="65">
        <v>2334369</v>
      </c>
    </row>
    <row r="475" spans="1:9" x14ac:dyDescent="0.35">
      <c r="A475" s="65" t="s">
        <v>356</v>
      </c>
      <c r="B475" s="65">
        <v>1988396</v>
      </c>
      <c r="C475" s="65">
        <v>51081</v>
      </c>
      <c r="D475" s="65">
        <v>203640</v>
      </c>
      <c r="E475" s="65">
        <v>427</v>
      </c>
      <c r="F475" s="65">
        <v>84464</v>
      </c>
      <c r="G475" s="65">
        <v>2</v>
      </c>
      <c r="H475" s="65">
        <v>24868</v>
      </c>
      <c r="I475" s="65">
        <v>2352878</v>
      </c>
    </row>
    <row r="476" spans="1:9" x14ac:dyDescent="0.35">
      <c r="A476" s="65" t="s">
        <v>357</v>
      </c>
      <c r="B476" s="65">
        <v>2001498</v>
      </c>
      <c r="C476" s="65">
        <v>44076</v>
      </c>
      <c r="D476" s="65">
        <v>203809</v>
      </c>
      <c r="E476" s="65">
        <v>426</v>
      </c>
      <c r="F476" s="65">
        <v>83491</v>
      </c>
      <c r="G476" s="65">
        <v>0</v>
      </c>
      <c r="H476" s="65">
        <v>25151</v>
      </c>
      <c r="I476" s="65">
        <v>2358451</v>
      </c>
    </row>
    <row r="477" spans="1:9" x14ac:dyDescent="0.35">
      <c r="A477" s="65" t="s">
        <v>358</v>
      </c>
      <c r="B477" s="65">
        <v>2011124</v>
      </c>
      <c r="C477" s="65">
        <v>46280</v>
      </c>
      <c r="D477" s="65">
        <v>204134</v>
      </c>
      <c r="E477" s="65">
        <v>425</v>
      </c>
      <c r="F477" s="65">
        <v>96712</v>
      </c>
      <c r="G477" s="65">
        <v>0</v>
      </c>
      <c r="H477" s="65">
        <v>25261</v>
      </c>
      <c r="I477" s="65">
        <v>2383936</v>
      </c>
    </row>
    <row r="478" spans="1:9" x14ac:dyDescent="0.35">
      <c r="A478" s="65" t="s">
        <v>359</v>
      </c>
      <c r="B478" s="65">
        <v>2021322</v>
      </c>
      <c r="C478" s="65">
        <v>36888</v>
      </c>
      <c r="D478" s="65">
        <v>204212</v>
      </c>
      <c r="E478" s="65">
        <v>422</v>
      </c>
      <c r="F478" s="65">
        <v>80954</v>
      </c>
      <c r="G478" s="65">
        <v>0</v>
      </c>
      <c r="H478" s="65">
        <v>25845</v>
      </c>
      <c r="I478" s="65">
        <v>2369643</v>
      </c>
    </row>
    <row r="479" spans="1:9" x14ac:dyDescent="0.35">
      <c r="A479" s="65" t="s">
        <v>360</v>
      </c>
      <c r="B479" s="65">
        <v>2032931</v>
      </c>
      <c r="C479" s="65">
        <v>34743</v>
      </c>
      <c r="D479" s="65">
        <v>205244</v>
      </c>
      <c r="E479" s="65">
        <v>416</v>
      </c>
      <c r="F479" s="65">
        <v>95781</v>
      </c>
      <c r="G479" s="65">
        <v>0</v>
      </c>
      <c r="H479" s="65">
        <v>26165</v>
      </c>
      <c r="I479" s="65">
        <v>2395280</v>
      </c>
    </row>
    <row r="480" spans="1:9" x14ac:dyDescent="0.35">
      <c r="A480" s="65" t="s">
        <v>361</v>
      </c>
      <c r="B480" s="65">
        <v>2003681</v>
      </c>
      <c r="C480" s="65">
        <v>35392</v>
      </c>
      <c r="D480" s="65">
        <v>206622</v>
      </c>
      <c r="E480" s="65">
        <v>413</v>
      </c>
      <c r="F480" s="65">
        <v>96170</v>
      </c>
      <c r="G480" s="65">
        <v>0</v>
      </c>
      <c r="H480" s="65">
        <v>25649</v>
      </c>
      <c r="I480" s="65">
        <v>2367927</v>
      </c>
    </row>
    <row r="481" spans="1:9" x14ac:dyDescent="0.35">
      <c r="A481" s="65" t="s">
        <v>362</v>
      </c>
      <c r="B481" s="65">
        <v>2018318</v>
      </c>
      <c r="C481" s="65">
        <v>35665</v>
      </c>
      <c r="D481" s="65">
        <v>207278</v>
      </c>
      <c r="E481" s="65">
        <v>411</v>
      </c>
      <c r="F481" s="65">
        <v>80375</v>
      </c>
      <c r="G481" s="65">
        <v>0</v>
      </c>
      <c r="H481" s="65">
        <v>25808</v>
      </c>
      <c r="I481" s="65">
        <v>2367855</v>
      </c>
    </row>
    <row r="482" spans="1:9" x14ac:dyDescent="0.35">
      <c r="A482" s="65" t="s">
        <v>363</v>
      </c>
      <c r="B482" s="65">
        <v>2031150</v>
      </c>
      <c r="C482" s="65">
        <v>36231</v>
      </c>
      <c r="D482" s="65">
        <v>207654</v>
      </c>
      <c r="E482" s="65">
        <v>408</v>
      </c>
      <c r="F482" s="65">
        <v>84882</v>
      </c>
      <c r="G482" s="65">
        <v>0</v>
      </c>
      <c r="H482" s="65">
        <v>26015</v>
      </c>
      <c r="I482" s="65">
        <v>2386340</v>
      </c>
    </row>
    <row r="483" spans="1:9" x14ac:dyDescent="0.35">
      <c r="A483" s="65" t="s">
        <v>364</v>
      </c>
      <c r="B483" s="65">
        <v>2060426</v>
      </c>
      <c r="C483" s="65">
        <v>38989</v>
      </c>
      <c r="D483" s="65">
        <v>207755</v>
      </c>
      <c r="E483" s="65">
        <v>407</v>
      </c>
      <c r="F483" s="65">
        <v>84015</v>
      </c>
      <c r="G483" s="65">
        <v>0</v>
      </c>
      <c r="H483" s="65">
        <v>26751</v>
      </c>
      <c r="I483" s="65">
        <v>2418343</v>
      </c>
    </row>
    <row r="484" spans="1:9" x14ac:dyDescent="0.35">
      <c r="A484" s="65" t="s">
        <v>365</v>
      </c>
      <c r="B484" s="65">
        <v>2049078</v>
      </c>
      <c r="C484" s="65">
        <v>45303</v>
      </c>
      <c r="D484" s="65">
        <v>208042</v>
      </c>
      <c r="E484" s="65">
        <v>404</v>
      </c>
      <c r="F484" s="65">
        <v>83207</v>
      </c>
      <c r="G484" s="65">
        <v>0</v>
      </c>
      <c r="H484" s="65">
        <v>26981</v>
      </c>
      <c r="I484" s="65">
        <v>2413015</v>
      </c>
    </row>
    <row r="485" spans="1:9" x14ac:dyDescent="0.35">
      <c r="A485" s="65" t="s">
        <v>366</v>
      </c>
      <c r="B485" s="65">
        <v>2062903</v>
      </c>
      <c r="C485" s="65">
        <v>48835</v>
      </c>
      <c r="D485" s="65">
        <v>209170</v>
      </c>
      <c r="E485" s="65">
        <v>398</v>
      </c>
      <c r="F485" s="65">
        <v>80536</v>
      </c>
      <c r="G485" s="65">
        <v>0</v>
      </c>
      <c r="H485" s="65">
        <v>27177</v>
      </c>
      <c r="I485" s="65">
        <v>2429019</v>
      </c>
    </row>
    <row r="486" spans="1:9" x14ac:dyDescent="0.35">
      <c r="A486" s="65" t="s">
        <v>367</v>
      </c>
      <c r="B486" s="65">
        <v>2056389</v>
      </c>
      <c r="C486" s="65">
        <v>50721</v>
      </c>
      <c r="D486" s="65">
        <v>209955</v>
      </c>
      <c r="E486" s="65">
        <v>393</v>
      </c>
      <c r="F486" s="65">
        <v>84255</v>
      </c>
      <c r="G486" s="65">
        <v>0</v>
      </c>
      <c r="H486" s="65">
        <v>27398</v>
      </c>
      <c r="I486" s="65">
        <v>2429111</v>
      </c>
    </row>
    <row r="487" spans="1:9" x14ac:dyDescent="0.35">
      <c r="A487" s="65" t="s">
        <v>368</v>
      </c>
      <c r="B487" s="65">
        <v>2083331</v>
      </c>
      <c r="C487" s="65">
        <v>51659</v>
      </c>
      <c r="D487" s="65">
        <v>210184</v>
      </c>
      <c r="E487" s="65">
        <v>391</v>
      </c>
      <c r="F487" s="65">
        <v>91256</v>
      </c>
      <c r="G487" s="65">
        <v>0</v>
      </c>
      <c r="H487" s="65">
        <v>27605</v>
      </c>
      <c r="I487" s="65">
        <v>2464426</v>
      </c>
    </row>
    <row r="488" spans="1:9" x14ac:dyDescent="0.35">
      <c r="A488" s="65" t="s">
        <v>369</v>
      </c>
      <c r="B488" s="65">
        <v>2084879</v>
      </c>
      <c r="C488" s="65">
        <v>57849</v>
      </c>
      <c r="D488" s="65">
        <v>209858</v>
      </c>
      <c r="E488" s="65">
        <v>337</v>
      </c>
      <c r="F488" s="65">
        <v>78877</v>
      </c>
      <c r="G488" s="65">
        <v>0</v>
      </c>
      <c r="H488" s="65">
        <v>27790</v>
      </c>
      <c r="I488" s="65">
        <v>2459590</v>
      </c>
    </row>
    <row r="489" spans="1:9" x14ac:dyDescent="0.35">
      <c r="A489" s="65" t="s">
        <v>370</v>
      </c>
      <c r="B489" s="65">
        <v>2116506</v>
      </c>
      <c r="C489" s="65">
        <v>60680</v>
      </c>
      <c r="D489" s="65">
        <v>210167</v>
      </c>
      <c r="E489" s="65">
        <v>335</v>
      </c>
      <c r="F489" s="65">
        <v>84873</v>
      </c>
      <c r="G489" s="65">
        <v>0</v>
      </c>
      <c r="H489" s="65">
        <v>28495</v>
      </c>
      <c r="I489" s="65">
        <v>2501056</v>
      </c>
    </row>
    <row r="490" spans="1:9" x14ac:dyDescent="0.35">
      <c r="A490" s="65" t="s">
        <v>371</v>
      </c>
      <c r="B490" s="65">
        <v>2105138</v>
      </c>
      <c r="C490" s="65">
        <v>59934</v>
      </c>
      <c r="D490" s="65">
        <v>210193</v>
      </c>
      <c r="E490" s="65">
        <v>331</v>
      </c>
      <c r="F490" s="65">
        <v>75828</v>
      </c>
      <c r="G490" s="65">
        <v>0</v>
      </c>
      <c r="H490" s="65">
        <v>29835</v>
      </c>
      <c r="I490" s="65">
        <v>2481259</v>
      </c>
    </row>
    <row r="491" spans="1:9" x14ac:dyDescent="0.35">
      <c r="A491" s="65" t="s">
        <v>372</v>
      </c>
      <c r="B491" s="65">
        <v>2125516</v>
      </c>
      <c r="C491" s="65">
        <v>60021</v>
      </c>
      <c r="D491" s="65">
        <v>212775</v>
      </c>
      <c r="E491" s="65">
        <v>280</v>
      </c>
      <c r="F491" s="65">
        <v>68432</v>
      </c>
      <c r="G491" s="65">
        <v>0</v>
      </c>
      <c r="H491" s="65">
        <v>29286</v>
      </c>
      <c r="I491" s="65">
        <v>2496310</v>
      </c>
    </row>
    <row r="492" spans="1:9" x14ac:dyDescent="0.35">
      <c r="A492" s="65" t="s">
        <v>373</v>
      </c>
      <c r="B492" s="65">
        <v>2146571</v>
      </c>
      <c r="C492" s="65">
        <v>59391</v>
      </c>
      <c r="D492" s="65">
        <v>216722</v>
      </c>
      <c r="E492" s="65">
        <v>276</v>
      </c>
      <c r="F492" s="65">
        <v>68432</v>
      </c>
      <c r="G492" s="65">
        <v>0</v>
      </c>
      <c r="H492" s="65">
        <v>29515</v>
      </c>
      <c r="I492" s="65">
        <v>2520907</v>
      </c>
    </row>
    <row r="493" spans="1:9" x14ac:dyDescent="0.35">
      <c r="A493" s="65" t="s">
        <v>374</v>
      </c>
      <c r="B493" s="65">
        <v>2176424</v>
      </c>
      <c r="C493" s="65">
        <v>58510</v>
      </c>
      <c r="D493" s="65">
        <v>218277</v>
      </c>
      <c r="E493" s="65">
        <v>272</v>
      </c>
      <c r="F493" s="65">
        <v>73342</v>
      </c>
      <c r="G493" s="65">
        <v>0</v>
      </c>
      <c r="H493" s="65">
        <v>28853</v>
      </c>
      <c r="I493" s="65">
        <v>2555678</v>
      </c>
    </row>
    <row r="494" spans="1:9" x14ac:dyDescent="0.35">
      <c r="A494" s="65" t="s">
        <v>375</v>
      </c>
      <c r="B494" s="65">
        <v>2203090</v>
      </c>
      <c r="C494" s="65">
        <v>61287</v>
      </c>
      <c r="D494" s="65">
        <v>219185</v>
      </c>
      <c r="E494" s="65">
        <v>258</v>
      </c>
      <c r="F494" s="65">
        <v>74037</v>
      </c>
      <c r="G494" s="65">
        <v>0</v>
      </c>
      <c r="H494" s="65">
        <v>29049</v>
      </c>
      <c r="I494" s="65">
        <v>2586906</v>
      </c>
    </row>
    <row r="495" spans="1:9" x14ac:dyDescent="0.35">
      <c r="A495" s="65" t="s">
        <v>376</v>
      </c>
      <c r="B495" s="65">
        <v>2232846</v>
      </c>
      <c r="C495" s="65">
        <v>67128</v>
      </c>
      <c r="D495" s="65">
        <v>218841</v>
      </c>
      <c r="E495" s="65">
        <v>249</v>
      </c>
      <c r="F495" s="65">
        <v>71295</v>
      </c>
      <c r="G495" s="65">
        <v>0</v>
      </c>
      <c r="H495" s="65">
        <v>29478</v>
      </c>
      <c r="I495" s="65">
        <v>2619837</v>
      </c>
    </row>
    <row r="496" spans="1:9" x14ac:dyDescent="0.35">
      <c r="A496" s="65" t="s">
        <v>377</v>
      </c>
      <c r="B496" s="65">
        <v>2226648</v>
      </c>
      <c r="C496" s="65">
        <v>76274</v>
      </c>
      <c r="D496" s="65">
        <v>218690</v>
      </c>
      <c r="E496" s="65">
        <v>244</v>
      </c>
      <c r="F496" s="65">
        <v>84592</v>
      </c>
      <c r="G496" s="65">
        <v>0</v>
      </c>
      <c r="H496" s="65">
        <v>29668</v>
      </c>
      <c r="I496" s="65">
        <v>2636116</v>
      </c>
    </row>
    <row r="497" spans="1:9" x14ac:dyDescent="0.35">
      <c r="A497" s="65" t="s">
        <v>378</v>
      </c>
      <c r="B497" s="65">
        <v>2241800</v>
      </c>
      <c r="C497" s="65">
        <v>83085</v>
      </c>
      <c r="D497" s="65">
        <v>219475</v>
      </c>
      <c r="E497" s="65">
        <v>237</v>
      </c>
      <c r="F497" s="65">
        <v>80773</v>
      </c>
      <c r="G497" s="65">
        <v>0</v>
      </c>
      <c r="H497" s="65">
        <v>29768</v>
      </c>
      <c r="I497" s="65">
        <v>2655138</v>
      </c>
    </row>
    <row r="498" spans="1:9" x14ac:dyDescent="0.35">
      <c r="A498" s="65" t="s">
        <v>379</v>
      </c>
      <c r="B498" s="65">
        <v>2225902</v>
      </c>
      <c r="C498" s="65">
        <v>85937</v>
      </c>
      <c r="D498" s="65">
        <v>226874</v>
      </c>
      <c r="E498" s="65">
        <v>231</v>
      </c>
      <c r="F498" s="65">
        <v>69913</v>
      </c>
      <c r="G498" s="65">
        <v>0</v>
      </c>
      <c r="H498" s="65">
        <v>28972</v>
      </c>
      <c r="I498" s="65">
        <v>2637829</v>
      </c>
    </row>
    <row r="499" spans="1:9" x14ac:dyDescent="0.35">
      <c r="A499" s="65" t="s">
        <v>380</v>
      </c>
      <c r="B499" s="65">
        <v>2250881</v>
      </c>
      <c r="C499" s="65">
        <v>83442</v>
      </c>
      <c r="D499" s="65">
        <v>228793</v>
      </c>
      <c r="E499" s="65">
        <v>171</v>
      </c>
      <c r="F499" s="65">
        <v>78111</v>
      </c>
      <c r="G499" s="65">
        <v>0</v>
      </c>
      <c r="H499" s="65">
        <v>29218</v>
      </c>
      <c r="I499" s="65">
        <v>2670616</v>
      </c>
    </row>
    <row r="500" spans="1:9" x14ac:dyDescent="0.35">
      <c r="A500" s="65" t="s">
        <v>381</v>
      </c>
      <c r="B500" s="65">
        <v>2278666</v>
      </c>
      <c r="C500" s="65">
        <v>83418</v>
      </c>
      <c r="D500" s="65">
        <v>228970</v>
      </c>
      <c r="E500" s="65">
        <v>145</v>
      </c>
      <c r="F500" s="65">
        <v>71221</v>
      </c>
      <c r="G500" s="65">
        <v>0</v>
      </c>
      <c r="H500" s="65">
        <v>29659</v>
      </c>
      <c r="I500" s="65">
        <v>2692079</v>
      </c>
    </row>
    <row r="501" spans="1:9" x14ac:dyDescent="0.35">
      <c r="A501" s="65" t="s">
        <v>382</v>
      </c>
      <c r="B501" s="65">
        <v>2293355</v>
      </c>
      <c r="C501" s="65">
        <v>81370</v>
      </c>
      <c r="D501" s="65">
        <v>229377</v>
      </c>
      <c r="E501" s="65">
        <v>127</v>
      </c>
      <c r="F501" s="65">
        <v>69781</v>
      </c>
      <c r="G501" s="65">
        <v>0</v>
      </c>
      <c r="H501" s="65">
        <v>29755</v>
      </c>
      <c r="I501" s="65">
        <v>2703765</v>
      </c>
    </row>
    <row r="502" spans="1:9" x14ac:dyDescent="0.35">
      <c r="A502" s="65" t="s">
        <v>383</v>
      </c>
      <c r="B502" s="65">
        <v>2286637</v>
      </c>
      <c r="C502" s="65">
        <v>70821</v>
      </c>
      <c r="D502" s="65">
        <v>228574</v>
      </c>
      <c r="E502" s="65">
        <v>93</v>
      </c>
      <c r="F502" s="65">
        <v>71818</v>
      </c>
      <c r="G502" s="65">
        <v>0</v>
      </c>
      <c r="H502" s="65">
        <v>29412</v>
      </c>
      <c r="I502" s="65">
        <v>2687355</v>
      </c>
    </row>
    <row r="503" spans="1:9" x14ac:dyDescent="0.35">
      <c r="A503" s="65" t="s">
        <v>384</v>
      </c>
      <c r="B503" s="65">
        <v>2313515</v>
      </c>
      <c r="C503" s="65">
        <v>72794</v>
      </c>
      <c r="D503" s="65">
        <v>228461</v>
      </c>
      <c r="E503" s="65">
        <v>87</v>
      </c>
      <c r="F503" s="65">
        <v>73330</v>
      </c>
      <c r="G503" s="65">
        <v>0</v>
      </c>
      <c r="H503" s="65">
        <v>28723</v>
      </c>
      <c r="I503" s="65">
        <v>2716910</v>
      </c>
    </row>
    <row r="504" spans="1:9" x14ac:dyDescent="0.35">
      <c r="A504" s="65" t="s">
        <v>385</v>
      </c>
      <c r="B504" s="65">
        <v>2306999</v>
      </c>
      <c r="C504" s="65">
        <v>79665</v>
      </c>
      <c r="D504" s="65">
        <v>228857</v>
      </c>
      <c r="E504" s="65">
        <v>39</v>
      </c>
      <c r="F504" s="65">
        <v>74724</v>
      </c>
      <c r="G504" s="65">
        <v>0</v>
      </c>
      <c r="H504" s="65">
        <v>28801</v>
      </c>
      <c r="I504" s="65">
        <v>2719085</v>
      </c>
    </row>
    <row r="505" spans="1:9" x14ac:dyDescent="0.35">
      <c r="A505" s="65" t="s">
        <v>386</v>
      </c>
      <c r="B505" s="65">
        <v>2301511</v>
      </c>
      <c r="C505" s="65">
        <v>90094</v>
      </c>
      <c r="D505" s="65">
        <v>228774</v>
      </c>
      <c r="E505" s="65">
        <v>34</v>
      </c>
      <c r="F505" s="65">
        <v>78979</v>
      </c>
      <c r="G505" s="65">
        <v>0</v>
      </c>
      <c r="H505" s="65">
        <v>28988</v>
      </c>
      <c r="I505" s="65">
        <v>2728380</v>
      </c>
    </row>
    <row r="506" spans="1:9" x14ac:dyDescent="0.35">
      <c r="A506" s="65" t="s">
        <v>387</v>
      </c>
      <c r="B506" s="65">
        <v>2327345</v>
      </c>
      <c r="C506" s="65">
        <v>91298</v>
      </c>
      <c r="D506" s="65">
        <v>228834</v>
      </c>
      <c r="E506" s="65">
        <v>34</v>
      </c>
      <c r="F506" s="65">
        <v>78466</v>
      </c>
      <c r="G506" s="65">
        <v>0</v>
      </c>
      <c r="H506" s="65">
        <v>29133</v>
      </c>
      <c r="I506" s="65">
        <v>2755110</v>
      </c>
    </row>
    <row r="507" spans="1:9" x14ac:dyDescent="0.35">
      <c r="A507" s="65" t="s">
        <v>388</v>
      </c>
      <c r="B507" s="65">
        <v>2359151</v>
      </c>
      <c r="C507" s="65">
        <v>97217</v>
      </c>
      <c r="D507" s="65">
        <v>229293</v>
      </c>
      <c r="E507" s="65">
        <v>26</v>
      </c>
      <c r="F507" s="65">
        <v>72790</v>
      </c>
      <c r="G507" s="65">
        <v>0</v>
      </c>
      <c r="H507" s="65">
        <v>29270</v>
      </c>
      <c r="I507" s="65">
        <v>2787747</v>
      </c>
    </row>
    <row r="508" spans="1:9" x14ac:dyDescent="0.35">
      <c r="A508" s="65" t="s">
        <v>389</v>
      </c>
      <c r="B508" s="65">
        <v>2365326</v>
      </c>
      <c r="C508" s="65">
        <v>108873</v>
      </c>
      <c r="D508" s="65">
        <v>230234</v>
      </c>
      <c r="E508" s="65">
        <v>24</v>
      </c>
      <c r="F508" s="65">
        <v>76908</v>
      </c>
      <c r="G508" s="65">
        <v>0</v>
      </c>
      <c r="H508" s="65">
        <v>29363</v>
      </c>
      <c r="I508" s="65">
        <v>2810728</v>
      </c>
    </row>
    <row r="509" spans="1:9" x14ac:dyDescent="0.35">
      <c r="A509" s="65" t="s">
        <v>390</v>
      </c>
      <c r="B509" s="65">
        <v>2382639</v>
      </c>
      <c r="C509" s="65">
        <v>112813</v>
      </c>
      <c r="D509" s="65">
        <v>231717</v>
      </c>
      <c r="E509" s="65">
        <v>22</v>
      </c>
      <c r="F509" s="65">
        <v>79468</v>
      </c>
      <c r="G509" s="65">
        <v>0</v>
      </c>
      <c r="H509" s="65">
        <v>29454</v>
      </c>
      <c r="I509" s="65">
        <v>2836113</v>
      </c>
    </row>
    <row r="510" spans="1:9" x14ac:dyDescent="0.35">
      <c r="A510" s="65" t="s">
        <v>391</v>
      </c>
      <c r="B510" s="65">
        <v>2379353</v>
      </c>
      <c r="C510" s="65">
        <v>111356</v>
      </c>
      <c r="D510" s="65">
        <v>232235</v>
      </c>
      <c r="E510" s="65">
        <v>20</v>
      </c>
      <c r="F510" s="65">
        <v>75883</v>
      </c>
      <c r="G510" s="65">
        <v>0</v>
      </c>
      <c r="H510" s="65">
        <v>29429</v>
      </c>
      <c r="I510" s="65">
        <v>2828276</v>
      </c>
    </row>
    <row r="511" spans="1:9" x14ac:dyDescent="0.35">
      <c r="A511" s="65" t="s">
        <v>392</v>
      </c>
      <c r="B511" s="65">
        <v>2412401</v>
      </c>
      <c r="C511" s="65">
        <v>105477</v>
      </c>
      <c r="D511" s="65">
        <v>234168</v>
      </c>
      <c r="E511" s="65">
        <v>18</v>
      </c>
      <c r="F511" s="65">
        <v>68588</v>
      </c>
      <c r="G511" s="65">
        <v>0</v>
      </c>
      <c r="H511" s="65">
        <v>29474</v>
      </c>
      <c r="I511" s="65">
        <v>2850126</v>
      </c>
    </row>
    <row r="512" spans="1:9" x14ac:dyDescent="0.35">
      <c r="A512" s="65" t="s">
        <v>393</v>
      </c>
      <c r="B512" s="65">
        <v>2432568</v>
      </c>
      <c r="C512" s="65">
        <v>98151</v>
      </c>
      <c r="D512" s="65">
        <v>236082</v>
      </c>
      <c r="E512" s="65">
        <v>14</v>
      </c>
      <c r="F512" s="65">
        <v>70185</v>
      </c>
      <c r="G512" s="65">
        <v>0</v>
      </c>
      <c r="H512" s="65">
        <v>29834</v>
      </c>
      <c r="I512" s="65">
        <v>2866834</v>
      </c>
    </row>
    <row r="513" spans="1:9" x14ac:dyDescent="0.35">
      <c r="A513" s="65" t="s">
        <v>394</v>
      </c>
      <c r="B513" s="65">
        <v>2452458</v>
      </c>
      <c r="C513" s="65">
        <v>91127</v>
      </c>
      <c r="D513" s="65">
        <v>237191</v>
      </c>
      <c r="E513" s="65">
        <v>13</v>
      </c>
      <c r="F513" s="65">
        <v>60584</v>
      </c>
      <c r="G513" s="65">
        <v>0</v>
      </c>
      <c r="H513" s="65">
        <v>29465</v>
      </c>
      <c r="I513" s="65">
        <v>2870838</v>
      </c>
    </row>
    <row r="514" spans="1:9" x14ac:dyDescent="0.35">
      <c r="A514" s="65" t="s">
        <v>395</v>
      </c>
      <c r="B514" s="65">
        <v>2449886</v>
      </c>
      <c r="C514" s="65">
        <v>92490</v>
      </c>
      <c r="D514" s="65">
        <v>237170</v>
      </c>
      <c r="E514" s="65">
        <v>12</v>
      </c>
      <c r="F514" s="65">
        <v>58106</v>
      </c>
      <c r="G514" s="65">
        <v>0</v>
      </c>
      <c r="H514" s="65">
        <v>30498</v>
      </c>
      <c r="I514" s="65">
        <v>2868162</v>
      </c>
    </row>
    <row r="515" spans="1:9" x14ac:dyDescent="0.35">
      <c r="A515" s="65" t="s">
        <v>396</v>
      </c>
      <c r="B515" s="65">
        <v>2484686</v>
      </c>
      <c r="C515" s="65">
        <v>89768</v>
      </c>
      <c r="D515" s="65">
        <v>237415</v>
      </c>
      <c r="E515" s="65">
        <v>12</v>
      </c>
      <c r="F515" s="65">
        <v>66537</v>
      </c>
      <c r="G515" s="65">
        <v>0</v>
      </c>
      <c r="H515" s="65">
        <v>30148</v>
      </c>
      <c r="I515" s="65">
        <v>2908566</v>
      </c>
    </row>
    <row r="516" spans="1:9" x14ac:dyDescent="0.35">
      <c r="A516" s="65" t="s">
        <v>397</v>
      </c>
      <c r="B516" s="65">
        <v>2483621</v>
      </c>
      <c r="C516" s="65">
        <v>94038</v>
      </c>
      <c r="D516" s="65">
        <v>238502</v>
      </c>
      <c r="E516" s="65">
        <v>11</v>
      </c>
      <c r="F516" s="65">
        <v>59905</v>
      </c>
      <c r="G516" s="65">
        <v>0</v>
      </c>
      <c r="H516" s="65">
        <v>31841</v>
      </c>
      <c r="I516" s="65">
        <v>2907918</v>
      </c>
    </row>
    <row r="517" spans="1:9" x14ac:dyDescent="0.35">
      <c r="A517" s="65" t="s">
        <v>398</v>
      </c>
      <c r="B517" s="65">
        <v>2509546</v>
      </c>
      <c r="C517" s="65">
        <v>96087</v>
      </c>
      <c r="D517" s="65">
        <v>239313</v>
      </c>
      <c r="E517" s="65">
        <v>11</v>
      </c>
      <c r="F517" s="65">
        <v>62395</v>
      </c>
      <c r="G517" s="65">
        <v>0</v>
      </c>
      <c r="H517" s="65">
        <v>29344</v>
      </c>
      <c r="I517" s="65">
        <v>2936696</v>
      </c>
    </row>
    <row r="518" spans="1:9" x14ac:dyDescent="0.35">
      <c r="A518" s="65" t="s">
        <v>399</v>
      </c>
      <c r="B518" s="65">
        <v>2544145</v>
      </c>
      <c r="C518" s="65">
        <v>100671</v>
      </c>
      <c r="D518" s="65">
        <v>239847</v>
      </c>
      <c r="E518" s="65">
        <v>11</v>
      </c>
      <c r="F518" s="65">
        <v>74245</v>
      </c>
      <c r="G518" s="65">
        <v>0</v>
      </c>
      <c r="H518" s="65">
        <v>30012</v>
      </c>
      <c r="I518" s="65">
        <v>2988931</v>
      </c>
    </row>
    <row r="519" spans="1:9" x14ac:dyDescent="0.35">
      <c r="A519" s="65" t="s">
        <v>400</v>
      </c>
      <c r="B519" s="65">
        <v>2541228</v>
      </c>
      <c r="C519" s="65">
        <v>102531</v>
      </c>
      <c r="D519" s="65">
        <v>240492</v>
      </c>
      <c r="E519" s="65">
        <v>10</v>
      </c>
      <c r="F519" s="65">
        <v>66928</v>
      </c>
      <c r="G519" s="65">
        <v>0</v>
      </c>
      <c r="H519" s="65">
        <v>30436</v>
      </c>
      <c r="I519" s="65">
        <v>2981625</v>
      </c>
    </row>
    <row r="520" spans="1:9" x14ac:dyDescent="0.35">
      <c r="A520" s="65" t="s">
        <v>401</v>
      </c>
      <c r="B520" s="65">
        <v>2575018</v>
      </c>
      <c r="C520" s="65">
        <v>97698</v>
      </c>
      <c r="D520" s="65">
        <v>240909</v>
      </c>
      <c r="E520" s="65">
        <v>10</v>
      </c>
      <c r="F520" s="65">
        <v>68540</v>
      </c>
      <c r="G520" s="65">
        <v>0</v>
      </c>
      <c r="H520" s="65">
        <v>30573</v>
      </c>
      <c r="I520" s="65">
        <v>3012748</v>
      </c>
    </row>
    <row r="521" spans="1:9" x14ac:dyDescent="0.35">
      <c r="A521" s="65" t="s">
        <v>402</v>
      </c>
      <c r="B521" s="65">
        <v>2595672</v>
      </c>
      <c r="C521" s="65">
        <v>98287</v>
      </c>
      <c r="D521" s="65">
        <v>242121</v>
      </c>
      <c r="E521" s="65">
        <v>9</v>
      </c>
      <c r="F521" s="65">
        <v>70478</v>
      </c>
      <c r="G521" s="65">
        <v>0</v>
      </c>
      <c r="H521" s="65">
        <v>30610</v>
      </c>
      <c r="I521" s="65">
        <v>3037177</v>
      </c>
    </row>
    <row r="522" spans="1:9" x14ac:dyDescent="0.35">
      <c r="A522" s="65" t="s">
        <v>403</v>
      </c>
      <c r="B522" s="65">
        <v>2595396</v>
      </c>
      <c r="C522" s="65">
        <v>102874</v>
      </c>
      <c r="D522" s="65">
        <v>241876</v>
      </c>
      <c r="E522" s="65">
        <v>9</v>
      </c>
      <c r="F522" s="65">
        <v>71612</v>
      </c>
      <c r="G522" s="65">
        <v>0</v>
      </c>
      <c r="H522" s="65">
        <v>30756</v>
      </c>
      <c r="I522" s="65">
        <v>3042523</v>
      </c>
    </row>
    <row r="523" spans="1:9" x14ac:dyDescent="0.35">
      <c r="A523" s="65" t="s">
        <v>404</v>
      </c>
      <c r="B523" s="65">
        <v>2601755</v>
      </c>
      <c r="C523" s="65">
        <v>106484</v>
      </c>
      <c r="D523" s="65">
        <v>243084</v>
      </c>
      <c r="E523" s="65">
        <v>8</v>
      </c>
      <c r="F523" s="65">
        <v>69075</v>
      </c>
      <c r="G523" s="65">
        <v>0</v>
      </c>
      <c r="H523" s="65">
        <v>30938</v>
      </c>
      <c r="I523" s="65">
        <v>3051344</v>
      </c>
    </row>
    <row r="524" spans="1:9" x14ac:dyDescent="0.35">
      <c r="A524" s="65" t="s">
        <v>405</v>
      </c>
      <c r="B524" s="65">
        <v>2619966</v>
      </c>
      <c r="C524" s="65">
        <v>107117</v>
      </c>
      <c r="D524" s="65">
        <v>245335</v>
      </c>
      <c r="E524" s="65">
        <v>7</v>
      </c>
      <c r="F524" s="65">
        <v>72526</v>
      </c>
      <c r="G524" s="65">
        <v>0</v>
      </c>
      <c r="H524" s="65">
        <v>30919</v>
      </c>
      <c r="I524" s="65">
        <v>3075870</v>
      </c>
    </row>
    <row r="525" spans="1:9" x14ac:dyDescent="0.35">
      <c r="A525" s="65" t="s">
        <v>406</v>
      </c>
      <c r="B525" s="65">
        <v>2642112</v>
      </c>
      <c r="C525" s="65">
        <v>103077</v>
      </c>
      <c r="D525" s="65">
        <v>247367</v>
      </c>
      <c r="E525" s="65">
        <v>7</v>
      </c>
      <c r="F525" s="65">
        <v>68006</v>
      </c>
      <c r="G525" s="65">
        <v>0</v>
      </c>
      <c r="H525" s="65">
        <v>30169</v>
      </c>
      <c r="I525" s="65">
        <v>3090738</v>
      </c>
    </row>
    <row r="526" spans="1:9" x14ac:dyDescent="0.35">
      <c r="A526" s="65" t="s">
        <v>407</v>
      </c>
      <c r="B526" s="65">
        <v>2630568</v>
      </c>
      <c r="C526" s="65">
        <v>95037</v>
      </c>
      <c r="D526" s="65">
        <v>247935</v>
      </c>
      <c r="E526" s="65">
        <v>7</v>
      </c>
      <c r="F526" s="65">
        <v>55751</v>
      </c>
      <c r="G526" s="65">
        <v>0</v>
      </c>
      <c r="H526" s="65">
        <v>30140</v>
      </c>
      <c r="I526" s="65">
        <v>3059438</v>
      </c>
    </row>
    <row r="527" spans="1:9" x14ac:dyDescent="0.35">
      <c r="A527" s="65" t="s">
        <v>408</v>
      </c>
      <c r="B527" s="65">
        <v>2649063</v>
      </c>
      <c r="C527" s="65">
        <v>91990</v>
      </c>
      <c r="D527" s="65">
        <v>248921</v>
      </c>
      <c r="E527" s="65">
        <v>7</v>
      </c>
      <c r="F527" s="65">
        <v>63056</v>
      </c>
      <c r="G527" s="65">
        <v>0</v>
      </c>
      <c r="H527" s="65">
        <v>30313</v>
      </c>
      <c r="I527" s="65">
        <v>3083350</v>
      </c>
    </row>
    <row r="528" spans="1:9" x14ac:dyDescent="0.35">
      <c r="A528" s="65" t="s">
        <v>409</v>
      </c>
      <c r="B528" s="65">
        <v>2641711</v>
      </c>
      <c r="C528" s="65">
        <v>94318</v>
      </c>
      <c r="D528" s="65">
        <v>250154</v>
      </c>
      <c r="E528" s="65">
        <v>6</v>
      </c>
      <c r="F528" s="65">
        <v>69490</v>
      </c>
      <c r="G528" s="65">
        <v>0</v>
      </c>
      <c r="H528" s="65">
        <v>30207</v>
      </c>
      <c r="I528" s="65">
        <v>3085886</v>
      </c>
    </row>
    <row r="529" spans="1:9" x14ac:dyDescent="0.35">
      <c r="A529" s="65" t="s">
        <v>410</v>
      </c>
      <c r="B529" s="65">
        <v>2672361</v>
      </c>
      <c r="C529" s="65">
        <v>92174</v>
      </c>
      <c r="D529" s="65">
        <v>249916</v>
      </c>
      <c r="E529" s="65">
        <v>6</v>
      </c>
      <c r="F529" s="65">
        <v>62458</v>
      </c>
      <c r="G529" s="65">
        <v>0</v>
      </c>
      <c r="H529" s="65">
        <v>30307</v>
      </c>
      <c r="I529" s="65">
        <v>3107222</v>
      </c>
    </row>
    <row r="530" spans="1:9" x14ac:dyDescent="0.35">
      <c r="A530" s="65" t="s">
        <v>411</v>
      </c>
      <c r="B530" s="65">
        <v>2695863</v>
      </c>
      <c r="C530" s="65">
        <v>89248</v>
      </c>
      <c r="D530" s="65">
        <v>250588</v>
      </c>
      <c r="E530" s="65">
        <v>5</v>
      </c>
      <c r="F530" s="65">
        <v>61518</v>
      </c>
      <c r="G530" s="65">
        <v>0</v>
      </c>
      <c r="H530" s="65">
        <v>30483</v>
      </c>
      <c r="I530" s="65">
        <v>3127705</v>
      </c>
    </row>
    <row r="531" spans="1:9" x14ac:dyDescent="0.35">
      <c r="A531" s="65" t="s">
        <v>671</v>
      </c>
      <c r="B531" s="65">
        <v>2733086</v>
      </c>
      <c r="C531" s="65">
        <v>87455</v>
      </c>
      <c r="D531" s="65">
        <v>251079</v>
      </c>
      <c r="E531" s="65">
        <v>5</v>
      </c>
      <c r="F531" s="65">
        <v>66489</v>
      </c>
      <c r="G531" s="65">
        <v>0</v>
      </c>
      <c r="H531" s="65">
        <v>30637</v>
      </c>
      <c r="I531" s="65">
        <v>3168751</v>
      </c>
    </row>
  </sheetData>
  <pageMargins left="0.7" right="0.7" top="0.75" bottom="0.75" header="0.3" footer="0.3"/>
  <pageSetup paperSize="9" scale="43" orientation="portrait" r:id="rId1"/>
  <tableParts count="1">
    <tablePart r:id="rId2"/>
  </tableParts>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C6AD9C4-CBFA-40CF-A588-78304502467E}">
  <sheetPr codeName="Sheet57"/>
  <dimension ref="A1:U531"/>
  <sheetViews>
    <sheetView zoomScaleNormal="100" workbookViewId="0"/>
  </sheetViews>
  <sheetFormatPr defaultColWidth="9.453125" defaultRowHeight="15.5" x14ac:dyDescent="0.35"/>
  <cols>
    <col min="1" max="7" width="25.453125" style="9" customWidth="1"/>
    <col min="8" max="16384" width="9.453125" style="9"/>
  </cols>
  <sheetData>
    <row r="1" spans="1:21" ht="17.5" customHeight="1" x14ac:dyDescent="0.4">
      <c r="A1" s="3" t="s">
        <v>1751</v>
      </c>
    </row>
    <row r="2" spans="1:21" ht="17.5" customHeight="1" x14ac:dyDescent="0.35">
      <c r="A2" s="12" t="s">
        <v>1075</v>
      </c>
    </row>
    <row r="3" spans="1:21" ht="17.5" customHeight="1" x14ac:dyDescent="0.35">
      <c r="A3" s="12" t="s">
        <v>1076</v>
      </c>
    </row>
    <row r="4" spans="1:21" ht="17.5" customHeight="1" x14ac:dyDescent="0.35">
      <c r="A4" s="12" t="s">
        <v>1078</v>
      </c>
    </row>
    <row r="5" spans="1:21" ht="89.65" customHeight="1" x14ac:dyDescent="0.35">
      <c r="A5" s="101" t="s">
        <v>1079</v>
      </c>
      <c r="B5" s="13" t="s">
        <v>1752</v>
      </c>
      <c r="C5" s="13" t="s">
        <v>1753</v>
      </c>
      <c r="D5" s="13" t="s">
        <v>1754</v>
      </c>
      <c r="E5" s="13" t="s">
        <v>1755</v>
      </c>
      <c r="F5" s="13" t="s">
        <v>1756</v>
      </c>
      <c r="G5" s="13" t="s">
        <v>1757</v>
      </c>
      <c r="H5" s="13"/>
      <c r="I5" s="13"/>
      <c r="J5" s="13"/>
      <c r="K5" s="13"/>
      <c r="L5" s="13"/>
      <c r="M5" s="13"/>
      <c r="N5" s="13"/>
      <c r="O5" s="13"/>
      <c r="P5" s="13"/>
      <c r="Q5" s="13"/>
      <c r="R5" s="13"/>
      <c r="S5" s="13"/>
      <c r="T5" s="18"/>
      <c r="U5" s="13"/>
    </row>
    <row r="6" spans="1:21" ht="15" customHeight="1" x14ac:dyDescent="0.35">
      <c r="A6" s="6" t="s">
        <v>1094</v>
      </c>
      <c r="B6" s="14" t="s">
        <v>576</v>
      </c>
      <c r="C6" s="14" t="s">
        <v>577</v>
      </c>
      <c r="D6" s="14" t="s">
        <v>578</v>
      </c>
      <c r="E6" s="14" t="s">
        <v>579</v>
      </c>
      <c r="F6" s="14" t="s">
        <v>580</v>
      </c>
      <c r="G6" s="14" t="s">
        <v>581</v>
      </c>
    </row>
    <row r="7" spans="1:21" x14ac:dyDescent="0.35">
      <c r="A7" s="64">
        <v>1998</v>
      </c>
      <c r="B7" s="16">
        <v>0</v>
      </c>
      <c r="C7" s="16">
        <v>51252</v>
      </c>
      <c r="D7" s="16">
        <v>787</v>
      </c>
      <c r="E7" s="16">
        <v>52039</v>
      </c>
      <c r="F7" s="16">
        <v>-46157</v>
      </c>
      <c r="G7" s="16">
        <v>419066</v>
      </c>
    </row>
    <row r="8" spans="1:21" x14ac:dyDescent="0.35">
      <c r="A8" s="64">
        <v>1999</v>
      </c>
      <c r="B8" s="16">
        <v>0</v>
      </c>
      <c r="C8" s="16">
        <v>51730</v>
      </c>
      <c r="D8" s="16">
        <v>785</v>
      </c>
      <c r="E8" s="16">
        <v>52515</v>
      </c>
      <c r="F8" s="16">
        <v>-48070</v>
      </c>
      <c r="G8" s="16">
        <v>421574</v>
      </c>
    </row>
    <row r="9" spans="1:21" x14ac:dyDescent="0.35">
      <c r="A9" s="64">
        <v>2000</v>
      </c>
      <c r="B9" s="16">
        <v>0</v>
      </c>
      <c r="C9" s="16">
        <v>52337</v>
      </c>
      <c r="D9" s="16">
        <v>773</v>
      </c>
      <c r="E9" s="16">
        <v>53110</v>
      </c>
      <c r="F9" s="16">
        <v>-49215</v>
      </c>
      <c r="G9" s="16">
        <v>414826</v>
      </c>
    </row>
    <row r="10" spans="1:21" x14ac:dyDescent="0.35">
      <c r="A10" s="64">
        <v>2001</v>
      </c>
      <c r="B10" s="16">
        <v>0</v>
      </c>
      <c r="C10" s="16">
        <v>52335</v>
      </c>
      <c r="D10" s="16">
        <v>773</v>
      </c>
      <c r="E10" s="16">
        <v>53108</v>
      </c>
      <c r="F10" s="16">
        <v>-49174</v>
      </c>
      <c r="G10" s="16">
        <v>400663</v>
      </c>
    </row>
    <row r="11" spans="1:21" x14ac:dyDescent="0.35">
      <c r="A11" s="64">
        <v>2002</v>
      </c>
      <c r="B11" s="16">
        <v>0</v>
      </c>
      <c r="C11" s="16">
        <v>51695</v>
      </c>
      <c r="D11" s="16">
        <v>826</v>
      </c>
      <c r="E11" s="16">
        <v>52521</v>
      </c>
      <c r="F11" s="16">
        <v>-47366</v>
      </c>
      <c r="G11" s="16">
        <v>422180</v>
      </c>
    </row>
    <row r="12" spans="1:21" x14ac:dyDescent="0.35">
      <c r="A12" s="64">
        <v>2003</v>
      </c>
      <c r="B12" s="16">
        <v>0</v>
      </c>
      <c r="C12" s="16">
        <v>49488</v>
      </c>
      <c r="D12" s="16">
        <v>842</v>
      </c>
      <c r="E12" s="16">
        <v>50330</v>
      </c>
      <c r="F12" s="16">
        <v>-42939</v>
      </c>
      <c r="G12" s="16">
        <v>462610</v>
      </c>
    </row>
    <row r="13" spans="1:21" x14ac:dyDescent="0.35">
      <c r="A13" s="64">
        <v>2004</v>
      </c>
      <c r="B13" s="16">
        <v>0</v>
      </c>
      <c r="C13" s="16">
        <v>52738</v>
      </c>
      <c r="D13" s="16">
        <v>616</v>
      </c>
      <c r="E13" s="16">
        <v>53354</v>
      </c>
      <c r="F13" s="16">
        <v>-43399</v>
      </c>
      <c r="G13" s="16">
        <v>526430</v>
      </c>
    </row>
    <row r="14" spans="1:21" x14ac:dyDescent="0.35">
      <c r="A14" s="64">
        <v>2005</v>
      </c>
      <c r="B14" s="16">
        <v>0</v>
      </c>
      <c r="C14" s="16">
        <v>56816</v>
      </c>
      <c r="D14" s="16">
        <v>829</v>
      </c>
      <c r="E14" s="16">
        <v>57645</v>
      </c>
      <c r="F14" s="16">
        <v>-45902</v>
      </c>
      <c r="G14" s="16">
        <v>573493</v>
      </c>
    </row>
    <row r="15" spans="1:21" x14ac:dyDescent="0.35">
      <c r="A15" s="64">
        <v>2006</v>
      </c>
      <c r="B15" s="16">
        <v>0</v>
      </c>
      <c r="C15" s="16">
        <v>60318</v>
      </c>
      <c r="D15" s="16">
        <v>1189</v>
      </c>
      <c r="E15" s="16">
        <v>61507</v>
      </c>
      <c r="F15" s="16">
        <v>-47664</v>
      </c>
      <c r="G15" s="16">
        <v>619114</v>
      </c>
    </row>
    <row r="16" spans="1:21" x14ac:dyDescent="0.35">
      <c r="A16" s="64">
        <v>2007</v>
      </c>
      <c r="B16" s="16">
        <v>0</v>
      </c>
      <c r="C16" s="16">
        <v>62759</v>
      </c>
      <c r="D16" s="16">
        <v>1180</v>
      </c>
      <c r="E16" s="16">
        <v>63939</v>
      </c>
      <c r="F16" s="16">
        <v>-48812</v>
      </c>
      <c r="G16" s="16">
        <v>666880</v>
      </c>
    </row>
    <row r="17" spans="1:7" x14ac:dyDescent="0.35">
      <c r="A17" s="64">
        <v>2008</v>
      </c>
      <c r="B17" s="16">
        <v>0</v>
      </c>
      <c r="C17" s="16">
        <v>67010</v>
      </c>
      <c r="D17" s="16">
        <v>1110</v>
      </c>
      <c r="E17" s="16">
        <v>68120</v>
      </c>
      <c r="F17" s="16">
        <v>-54059</v>
      </c>
      <c r="G17" s="16">
        <v>809985</v>
      </c>
    </row>
    <row r="18" spans="1:7" x14ac:dyDescent="0.35">
      <c r="A18" s="64">
        <v>2009</v>
      </c>
      <c r="B18" s="16">
        <v>0</v>
      </c>
      <c r="C18" s="16">
        <v>66306</v>
      </c>
      <c r="D18" s="16">
        <v>1027</v>
      </c>
      <c r="E18" s="16">
        <v>67333</v>
      </c>
      <c r="F18" s="16">
        <v>-53917</v>
      </c>
      <c r="G18" s="16">
        <v>1005405</v>
      </c>
    </row>
    <row r="19" spans="1:7" x14ac:dyDescent="0.35">
      <c r="A19" s="64">
        <v>2010</v>
      </c>
      <c r="B19" s="16">
        <v>0</v>
      </c>
      <c r="C19" s="16">
        <v>70359</v>
      </c>
      <c r="D19" s="16">
        <v>1010</v>
      </c>
      <c r="E19" s="16">
        <v>71369</v>
      </c>
      <c r="F19" s="16">
        <v>-55813</v>
      </c>
      <c r="G19" s="16">
        <v>1220252</v>
      </c>
    </row>
    <row r="20" spans="1:7" x14ac:dyDescent="0.35">
      <c r="A20" s="64">
        <v>2011</v>
      </c>
      <c r="B20" s="16">
        <v>0</v>
      </c>
      <c r="C20" s="16">
        <v>72134</v>
      </c>
      <c r="D20" s="16">
        <v>1605</v>
      </c>
      <c r="E20" s="16">
        <v>73739</v>
      </c>
      <c r="F20" s="16">
        <v>-57931</v>
      </c>
      <c r="G20" s="16">
        <v>1353765</v>
      </c>
    </row>
    <row r="21" spans="1:7" x14ac:dyDescent="0.35">
      <c r="A21" s="64">
        <v>2012</v>
      </c>
      <c r="B21" s="16">
        <v>0</v>
      </c>
      <c r="C21" s="16">
        <v>81725</v>
      </c>
      <c r="D21" s="16">
        <v>2282</v>
      </c>
      <c r="E21" s="16">
        <v>84007</v>
      </c>
      <c r="F21" s="16">
        <v>-67678</v>
      </c>
      <c r="G21" s="16">
        <v>1447791</v>
      </c>
    </row>
    <row r="22" spans="1:7" x14ac:dyDescent="0.35">
      <c r="A22" s="64">
        <v>2013</v>
      </c>
      <c r="B22" s="16">
        <v>0</v>
      </c>
      <c r="C22" s="16">
        <v>82188</v>
      </c>
      <c r="D22" s="16">
        <v>2999</v>
      </c>
      <c r="E22" s="16">
        <v>85187</v>
      </c>
      <c r="F22" s="16">
        <v>-69017</v>
      </c>
      <c r="G22" s="16">
        <v>1519787</v>
      </c>
    </row>
    <row r="23" spans="1:7" x14ac:dyDescent="0.35">
      <c r="A23" s="64">
        <v>2014</v>
      </c>
      <c r="B23" s="16">
        <v>0</v>
      </c>
      <c r="C23" s="16">
        <v>83528</v>
      </c>
      <c r="D23" s="16">
        <v>3495</v>
      </c>
      <c r="E23" s="16">
        <v>87023</v>
      </c>
      <c r="F23" s="16">
        <v>-69576</v>
      </c>
      <c r="G23" s="16">
        <v>1622146</v>
      </c>
    </row>
    <row r="24" spans="1:7" x14ac:dyDescent="0.35">
      <c r="A24" s="64">
        <v>2015</v>
      </c>
      <c r="B24" s="16">
        <v>0</v>
      </c>
      <c r="C24" s="16">
        <v>84519</v>
      </c>
      <c r="D24" s="16">
        <v>4085</v>
      </c>
      <c r="E24" s="16">
        <v>88604</v>
      </c>
      <c r="F24" s="16">
        <v>-70061</v>
      </c>
      <c r="G24" s="16">
        <v>1683930</v>
      </c>
    </row>
    <row r="25" spans="1:7" x14ac:dyDescent="0.35">
      <c r="A25" s="64">
        <v>2016</v>
      </c>
      <c r="B25" s="16">
        <v>0</v>
      </c>
      <c r="C25" s="16">
        <v>87171</v>
      </c>
      <c r="D25" s="16">
        <v>4447</v>
      </c>
      <c r="E25" s="16">
        <v>91618</v>
      </c>
      <c r="F25" s="16">
        <v>-70647</v>
      </c>
      <c r="G25" s="16">
        <v>1749168</v>
      </c>
    </row>
    <row r="26" spans="1:7" x14ac:dyDescent="0.35">
      <c r="A26" s="64">
        <v>2017</v>
      </c>
      <c r="B26" s="16">
        <v>0</v>
      </c>
      <c r="C26" s="16">
        <v>91755</v>
      </c>
      <c r="D26" s="16">
        <v>4150</v>
      </c>
      <c r="E26" s="16">
        <v>95905</v>
      </c>
      <c r="F26" s="16">
        <v>-73456</v>
      </c>
      <c r="G26" s="16">
        <v>1806064</v>
      </c>
    </row>
    <row r="27" spans="1:7" x14ac:dyDescent="0.35">
      <c r="A27" s="64">
        <v>2018</v>
      </c>
      <c r="B27" s="16">
        <v>0</v>
      </c>
      <c r="C27" s="16">
        <v>97340</v>
      </c>
      <c r="D27" s="16">
        <v>4146</v>
      </c>
      <c r="E27" s="16">
        <v>101486</v>
      </c>
      <c r="F27" s="16">
        <v>-78457</v>
      </c>
      <c r="G27" s="16">
        <v>1858505</v>
      </c>
    </row>
    <row r="28" spans="1:7" x14ac:dyDescent="0.35">
      <c r="A28" s="64">
        <v>2019</v>
      </c>
      <c r="B28" s="16">
        <v>0</v>
      </c>
      <c r="C28" s="16">
        <v>105756</v>
      </c>
      <c r="D28" s="16">
        <v>4104</v>
      </c>
      <c r="E28" s="16">
        <v>109860</v>
      </c>
      <c r="F28" s="16">
        <v>-88252</v>
      </c>
      <c r="G28" s="16">
        <v>1913591</v>
      </c>
    </row>
    <row r="29" spans="1:7" x14ac:dyDescent="0.35">
      <c r="A29" s="64">
        <v>2020</v>
      </c>
      <c r="B29" s="16">
        <v>0</v>
      </c>
      <c r="C29" s="16">
        <v>109651</v>
      </c>
      <c r="D29" s="16">
        <v>4406</v>
      </c>
      <c r="E29" s="16">
        <v>114057</v>
      </c>
      <c r="F29" s="16">
        <v>-93297</v>
      </c>
      <c r="G29" s="16">
        <v>2226431</v>
      </c>
    </row>
    <row r="30" spans="1:7" ht="15.75" customHeight="1" x14ac:dyDescent="0.35">
      <c r="A30" s="64">
        <v>2021</v>
      </c>
      <c r="B30" s="16">
        <v>0</v>
      </c>
      <c r="C30" s="16">
        <v>114795</v>
      </c>
      <c r="D30" s="16">
        <v>4412</v>
      </c>
      <c r="E30" s="16">
        <v>119207</v>
      </c>
      <c r="F30" s="16">
        <v>-100433</v>
      </c>
      <c r="G30" s="16">
        <v>2402710</v>
      </c>
    </row>
    <row r="31" spans="1:7" ht="15.75" customHeight="1" x14ac:dyDescent="0.35">
      <c r="A31" s="64">
        <v>2022</v>
      </c>
      <c r="B31" s="16">
        <v>0</v>
      </c>
      <c r="C31" s="16">
        <v>119362</v>
      </c>
      <c r="D31" s="16">
        <v>3180</v>
      </c>
      <c r="E31" s="16">
        <v>122542</v>
      </c>
      <c r="F31" s="16">
        <v>-107363</v>
      </c>
      <c r="G31" s="16">
        <v>2516235</v>
      </c>
    </row>
    <row r="32" spans="1:7" ht="15.75" customHeight="1" x14ac:dyDescent="0.35">
      <c r="A32" s="64">
        <v>2023</v>
      </c>
      <c r="B32" s="16">
        <v>0</v>
      </c>
      <c r="C32" s="16">
        <v>121054</v>
      </c>
      <c r="D32" s="16">
        <v>3169</v>
      </c>
      <c r="E32" s="16">
        <v>124223</v>
      </c>
      <c r="F32" s="16">
        <v>-107670</v>
      </c>
      <c r="G32" s="16">
        <v>2720318</v>
      </c>
    </row>
    <row r="33" spans="1:7" ht="16.149999999999999" customHeight="1" x14ac:dyDescent="0.35">
      <c r="A33" s="64">
        <v>2024</v>
      </c>
      <c r="B33" s="16">
        <v>0</v>
      </c>
      <c r="C33" s="16">
        <v>127646</v>
      </c>
      <c r="D33" s="16">
        <v>3085</v>
      </c>
      <c r="E33" s="16">
        <v>130731</v>
      </c>
      <c r="F33" s="16">
        <v>-114525</v>
      </c>
      <c r="G33" s="16">
        <v>2887044</v>
      </c>
    </row>
    <row r="34" spans="1:7" ht="17.149999999999999" customHeight="1" x14ac:dyDescent="0.35">
      <c r="A34" s="64">
        <v>2025</v>
      </c>
      <c r="B34" s="16">
        <v>0</v>
      </c>
      <c r="C34" s="16">
        <v>133636</v>
      </c>
      <c r="D34" s="16">
        <v>3141</v>
      </c>
      <c r="E34" s="16">
        <v>136777</v>
      </c>
      <c r="F34" s="16">
        <v>-120345</v>
      </c>
      <c r="G34" s="16">
        <v>3107170</v>
      </c>
    </row>
    <row r="35" spans="1:7" ht="35.5" customHeight="1" x14ac:dyDescent="0.35">
      <c r="A35" s="16" t="s">
        <v>42</v>
      </c>
      <c r="B35" s="16">
        <v>2</v>
      </c>
      <c r="C35" s="16">
        <v>50118</v>
      </c>
      <c r="D35" s="16">
        <v>760</v>
      </c>
      <c r="E35" s="16">
        <v>50880</v>
      </c>
      <c r="F35" s="16">
        <v>-44529</v>
      </c>
      <c r="G35" s="16">
        <v>412278</v>
      </c>
    </row>
    <row r="36" spans="1:7" x14ac:dyDescent="0.35">
      <c r="A36" s="16" t="s">
        <v>43</v>
      </c>
      <c r="B36" s="16">
        <v>0</v>
      </c>
      <c r="C36" s="16">
        <v>50434</v>
      </c>
      <c r="D36" s="16">
        <v>785</v>
      </c>
      <c r="E36" s="16">
        <v>51219</v>
      </c>
      <c r="F36" s="16">
        <v>-46237</v>
      </c>
      <c r="G36" s="16">
        <v>415121</v>
      </c>
    </row>
    <row r="37" spans="1:7" x14ac:dyDescent="0.35">
      <c r="A37" s="16" t="s">
        <v>44</v>
      </c>
      <c r="B37" s="16">
        <v>0</v>
      </c>
      <c r="C37" s="16">
        <v>50974</v>
      </c>
      <c r="D37" s="16">
        <v>790</v>
      </c>
      <c r="E37" s="16">
        <v>51764</v>
      </c>
      <c r="F37" s="16">
        <v>-47755</v>
      </c>
      <c r="G37" s="16">
        <v>408327</v>
      </c>
    </row>
    <row r="38" spans="1:7" x14ac:dyDescent="0.35">
      <c r="A38" s="16" t="s">
        <v>45</v>
      </c>
      <c r="B38" s="16">
        <v>0</v>
      </c>
      <c r="C38" s="16">
        <v>51790</v>
      </c>
      <c r="D38" s="16">
        <v>782</v>
      </c>
      <c r="E38" s="16">
        <v>52572</v>
      </c>
      <c r="F38" s="16">
        <v>-48507</v>
      </c>
      <c r="G38" s="16">
        <v>398365</v>
      </c>
    </row>
    <row r="39" spans="1:7" x14ac:dyDescent="0.35">
      <c r="A39" s="16" t="s">
        <v>46</v>
      </c>
      <c r="B39" s="16">
        <v>0</v>
      </c>
      <c r="C39" s="16">
        <v>51851</v>
      </c>
      <c r="D39" s="16">
        <v>779</v>
      </c>
      <c r="E39" s="16">
        <v>52630</v>
      </c>
      <c r="F39" s="16">
        <v>-49087</v>
      </c>
      <c r="G39" s="16">
        <v>397654</v>
      </c>
    </row>
    <row r="40" spans="1:7" x14ac:dyDescent="0.35">
      <c r="A40" s="16" t="s">
        <v>47</v>
      </c>
      <c r="B40" s="16">
        <v>0</v>
      </c>
      <c r="C40" s="16">
        <v>50573</v>
      </c>
      <c r="D40" s="16">
        <v>825</v>
      </c>
      <c r="E40" s="16">
        <v>51398</v>
      </c>
      <c r="F40" s="16">
        <v>-45859</v>
      </c>
      <c r="G40" s="16">
        <v>422005</v>
      </c>
    </row>
    <row r="41" spans="1:7" x14ac:dyDescent="0.35">
      <c r="A41" s="16" t="s">
        <v>48</v>
      </c>
      <c r="B41" s="16">
        <v>0</v>
      </c>
      <c r="C41" s="16">
        <v>50335</v>
      </c>
      <c r="D41" s="16">
        <v>421</v>
      </c>
      <c r="E41" s="16">
        <v>50756</v>
      </c>
      <c r="F41" s="16">
        <v>-42455</v>
      </c>
      <c r="G41" s="16">
        <v>467675</v>
      </c>
    </row>
    <row r="42" spans="1:7" x14ac:dyDescent="0.35">
      <c r="A42" s="16" t="s">
        <v>49</v>
      </c>
      <c r="B42" s="16">
        <v>0</v>
      </c>
      <c r="C42" s="16">
        <v>52668</v>
      </c>
      <c r="D42" s="16">
        <v>616</v>
      </c>
      <c r="E42" s="16">
        <v>53284</v>
      </c>
      <c r="F42" s="16">
        <v>-42714</v>
      </c>
      <c r="G42" s="16">
        <v>525618</v>
      </c>
    </row>
    <row r="43" spans="1:7" x14ac:dyDescent="0.35">
      <c r="A43" s="16" t="s">
        <v>50</v>
      </c>
      <c r="B43" s="16">
        <v>0</v>
      </c>
      <c r="C43" s="16">
        <v>58363</v>
      </c>
      <c r="D43" s="16">
        <v>1017</v>
      </c>
      <c r="E43" s="16">
        <v>59380</v>
      </c>
      <c r="F43" s="16">
        <v>-47520</v>
      </c>
      <c r="G43" s="16">
        <v>574744</v>
      </c>
    </row>
    <row r="44" spans="1:7" x14ac:dyDescent="0.35">
      <c r="A44" s="16" t="s">
        <v>51</v>
      </c>
      <c r="B44" s="16">
        <v>0</v>
      </c>
      <c r="C44" s="16">
        <v>60723</v>
      </c>
      <c r="D44" s="16">
        <v>1188</v>
      </c>
      <c r="E44" s="16">
        <v>61911</v>
      </c>
      <c r="F44" s="16">
        <v>-47670</v>
      </c>
      <c r="G44" s="16">
        <v>618021</v>
      </c>
    </row>
    <row r="45" spans="1:7" x14ac:dyDescent="0.35">
      <c r="A45" s="16" t="s">
        <v>52</v>
      </c>
      <c r="B45" s="16">
        <v>0</v>
      </c>
      <c r="C45" s="16">
        <v>65233</v>
      </c>
      <c r="D45" s="16">
        <v>1118</v>
      </c>
      <c r="E45" s="16">
        <v>66351</v>
      </c>
      <c r="F45" s="16">
        <v>-50650</v>
      </c>
      <c r="G45" s="16">
        <v>661926</v>
      </c>
    </row>
    <row r="46" spans="1:7" x14ac:dyDescent="0.35">
      <c r="A46" s="16" t="s">
        <v>53</v>
      </c>
      <c r="B46" s="16">
        <v>0</v>
      </c>
      <c r="C46" s="16">
        <v>66541</v>
      </c>
      <c r="D46" s="16">
        <v>1027</v>
      </c>
      <c r="E46" s="16">
        <v>67568</v>
      </c>
      <c r="F46" s="16">
        <v>-53688</v>
      </c>
      <c r="G46" s="16">
        <v>847407</v>
      </c>
    </row>
    <row r="47" spans="1:7" x14ac:dyDescent="0.35">
      <c r="A47" s="16" t="s">
        <v>54</v>
      </c>
      <c r="B47" s="16">
        <v>0</v>
      </c>
      <c r="C47" s="16">
        <v>67771</v>
      </c>
      <c r="D47" s="16">
        <v>1027</v>
      </c>
      <c r="E47" s="16">
        <v>68798</v>
      </c>
      <c r="F47" s="16">
        <v>-54138</v>
      </c>
      <c r="G47" s="16">
        <v>1102320</v>
      </c>
    </row>
    <row r="48" spans="1:7" x14ac:dyDescent="0.35">
      <c r="A48" s="16" t="s">
        <v>55</v>
      </c>
      <c r="B48" s="16">
        <v>0</v>
      </c>
      <c r="C48" s="16">
        <v>70489</v>
      </c>
      <c r="D48" s="16">
        <v>1007</v>
      </c>
      <c r="E48" s="16">
        <v>71496</v>
      </c>
      <c r="F48" s="16">
        <v>-55509</v>
      </c>
      <c r="G48" s="16">
        <v>1240638</v>
      </c>
    </row>
    <row r="49" spans="1:7" x14ac:dyDescent="0.35">
      <c r="A49" s="16" t="s">
        <v>56</v>
      </c>
      <c r="B49" s="16">
        <v>0</v>
      </c>
      <c r="C49" s="16">
        <v>79926</v>
      </c>
      <c r="D49" s="16">
        <v>1906</v>
      </c>
      <c r="E49" s="16">
        <v>81832</v>
      </c>
      <c r="F49" s="16">
        <v>-65872</v>
      </c>
      <c r="G49" s="16">
        <v>1374119</v>
      </c>
    </row>
    <row r="50" spans="1:7" x14ac:dyDescent="0.35">
      <c r="A50" s="16" t="s">
        <v>57</v>
      </c>
      <c r="B50" s="16">
        <v>0</v>
      </c>
      <c r="C50" s="16">
        <v>82306</v>
      </c>
      <c r="D50" s="16">
        <v>2301</v>
      </c>
      <c r="E50" s="16">
        <v>84607</v>
      </c>
      <c r="F50" s="16">
        <v>-67624</v>
      </c>
      <c r="G50" s="16">
        <v>1448047</v>
      </c>
    </row>
    <row r="51" spans="1:7" x14ac:dyDescent="0.35">
      <c r="A51" s="16" t="s">
        <v>58</v>
      </c>
      <c r="B51" s="16">
        <v>0</v>
      </c>
      <c r="C51" s="16">
        <v>82237</v>
      </c>
      <c r="D51" s="16">
        <v>2999</v>
      </c>
      <c r="E51" s="16">
        <v>85236</v>
      </c>
      <c r="F51" s="16">
        <v>-69123</v>
      </c>
      <c r="G51" s="16">
        <v>1539787</v>
      </c>
    </row>
    <row r="52" spans="1:7" x14ac:dyDescent="0.35">
      <c r="A52" s="16" t="s">
        <v>59</v>
      </c>
      <c r="B52" s="16">
        <v>0</v>
      </c>
      <c r="C52" s="16">
        <v>83904</v>
      </c>
      <c r="D52" s="16">
        <v>3498</v>
      </c>
      <c r="E52" s="16">
        <v>87402</v>
      </c>
      <c r="F52" s="16">
        <v>-69733</v>
      </c>
      <c r="G52" s="16">
        <v>1621412</v>
      </c>
    </row>
    <row r="53" spans="1:7" x14ac:dyDescent="0.35">
      <c r="A53" s="16" t="s">
        <v>60</v>
      </c>
      <c r="B53" s="16">
        <v>0</v>
      </c>
      <c r="C53" s="16">
        <v>85173</v>
      </c>
      <c r="D53" s="16">
        <v>4085</v>
      </c>
      <c r="E53" s="16">
        <v>89258</v>
      </c>
      <c r="F53" s="16">
        <v>-70339</v>
      </c>
      <c r="G53" s="16">
        <v>1670245</v>
      </c>
    </row>
    <row r="54" spans="1:7" x14ac:dyDescent="0.35">
      <c r="A54" s="16" t="s">
        <v>61</v>
      </c>
      <c r="B54" s="16">
        <v>0</v>
      </c>
      <c r="C54" s="16">
        <v>87932</v>
      </c>
      <c r="D54" s="16">
        <v>4447</v>
      </c>
      <c r="E54" s="16">
        <v>92379</v>
      </c>
      <c r="F54" s="16">
        <v>-71568</v>
      </c>
      <c r="G54" s="16">
        <v>1737660</v>
      </c>
    </row>
    <row r="55" spans="1:7" x14ac:dyDescent="0.35">
      <c r="A55" s="16" t="s">
        <v>62</v>
      </c>
      <c r="B55" s="16">
        <v>0</v>
      </c>
      <c r="C55" s="16">
        <v>93420</v>
      </c>
      <c r="D55" s="16">
        <v>4146</v>
      </c>
      <c r="E55" s="16">
        <v>97566</v>
      </c>
      <c r="F55" s="16">
        <v>-74533</v>
      </c>
      <c r="G55" s="16">
        <v>1784200</v>
      </c>
    </row>
    <row r="56" spans="1:7" x14ac:dyDescent="0.35">
      <c r="A56" s="16" t="s">
        <v>63</v>
      </c>
      <c r="B56" s="16">
        <v>0</v>
      </c>
      <c r="C56" s="16">
        <v>100362</v>
      </c>
      <c r="D56" s="16">
        <v>4109</v>
      </c>
      <c r="E56" s="16">
        <v>104471</v>
      </c>
      <c r="F56" s="16">
        <v>-82454</v>
      </c>
      <c r="G56" s="16">
        <v>1842307</v>
      </c>
    </row>
    <row r="57" spans="1:7" x14ac:dyDescent="0.35">
      <c r="A57" s="16" t="s">
        <v>64</v>
      </c>
      <c r="B57" s="16">
        <v>0</v>
      </c>
      <c r="C57" s="16">
        <v>109127</v>
      </c>
      <c r="D57" s="16">
        <v>4099</v>
      </c>
      <c r="E57" s="16">
        <v>113226</v>
      </c>
      <c r="F57" s="16">
        <v>-93489</v>
      </c>
      <c r="G57" s="16">
        <v>1898952</v>
      </c>
    </row>
    <row r="58" spans="1:7" x14ac:dyDescent="0.35">
      <c r="A58" s="16" t="s">
        <v>65</v>
      </c>
      <c r="B58" s="16">
        <v>0</v>
      </c>
      <c r="C58" s="16">
        <v>110311</v>
      </c>
      <c r="D58" s="16">
        <v>4399</v>
      </c>
      <c r="E58" s="16">
        <v>114710</v>
      </c>
      <c r="F58" s="16">
        <v>-93318</v>
      </c>
      <c r="G58" s="16">
        <v>2244454</v>
      </c>
    </row>
    <row r="59" spans="1:7" x14ac:dyDescent="0.35">
      <c r="A59" s="16" t="s">
        <v>66</v>
      </c>
      <c r="B59" s="16">
        <v>0</v>
      </c>
      <c r="C59" s="16">
        <v>115889</v>
      </c>
      <c r="D59" s="16">
        <v>4407</v>
      </c>
      <c r="E59" s="16">
        <v>120296</v>
      </c>
      <c r="F59" s="16">
        <v>-102871</v>
      </c>
      <c r="G59" s="16">
        <v>2385352</v>
      </c>
    </row>
    <row r="60" spans="1:7" x14ac:dyDescent="0.35">
      <c r="A60" s="16" t="s">
        <v>67</v>
      </c>
      <c r="B60" s="16">
        <v>0</v>
      </c>
      <c r="C60" s="16">
        <v>120682</v>
      </c>
      <c r="D60" s="16">
        <v>3174</v>
      </c>
      <c r="E60" s="16">
        <v>123856</v>
      </c>
      <c r="F60" s="16">
        <v>-106940</v>
      </c>
      <c r="G60" s="16">
        <v>2537823</v>
      </c>
    </row>
    <row r="61" spans="1:7" x14ac:dyDescent="0.35">
      <c r="A61" s="16" t="s">
        <v>68</v>
      </c>
      <c r="B61" s="16">
        <v>0</v>
      </c>
      <c r="C61" s="16">
        <v>126222</v>
      </c>
      <c r="D61" s="16">
        <v>3164</v>
      </c>
      <c r="E61" s="16">
        <v>129386</v>
      </c>
      <c r="F61" s="16">
        <v>-112702</v>
      </c>
      <c r="G61" s="16">
        <v>2735769</v>
      </c>
    </row>
    <row r="62" spans="1:7" x14ac:dyDescent="0.35">
      <c r="A62" s="16" t="s">
        <v>69</v>
      </c>
      <c r="B62" s="16">
        <v>0</v>
      </c>
      <c r="C62" s="16">
        <v>132897</v>
      </c>
      <c r="D62" s="16">
        <v>3069</v>
      </c>
      <c r="E62" s="16">
        <v>135966</v>
      </c>
      <c r="F62" s="16">
        <v>-119405</v>
      </c>
      <c r="G62" s="16">
        <v>2924479</v>
      </c>
    </row>
    <row r="63" spans="1:7" x14ac:dyDescent="0.35">
      <c r="A63" s="16" t="s">
        <v>70</v>
      </c>
      <c r="B63" s="16">
        <v>0</v>
      </c>
      <c r="C63" s="16">
        <v>138349</v>
      </c>
      <c r="D63" s="16">
        <v>3136</v>
      </c>
      <c r="E63" s="16">
        <v>141485</v>
      </c>
      <c r="F63" s="16">
        <v>-125414</v>
      </c>
      <c r="G63" s="16">
        <v>3101957</v>
      </c>
    </row>
    <row r="64" spans="1:7" ht="32.25" customHeight="1" x14ac:dyDescent="0.35">
      <c r="A64" s="16" t="s">
        <v>414</v>
      </c>
      <c r="B64" s="16">
        <v>9</v>
      </c>
      <c r="C64" s="16">
        <v>51729</v>
      </c>
      <c r="D64" s="16">
        <v>718</v>
      </c>
      <c r="E64" s="16">
        <v>52456</v>
      </c>
      <c r="F64" s="16">
        <v>-44453</v>
      </c>
      <c r="G64" s="16">
        <v>419303</v>
      </c>
    </row>
    <row r="65" spans="1:7" x14ac:dyDescent="0.35">
      <c r="A65" s="16" t="s">
        <v>415</v>
      </c>
      <c r="B65" s="16">
        <v>0</v>
      </c>
      <c r="C65" s="16">
        <v>51600</v>
      </c>
      <c r="D65" s="16">
        <v>706</v>
      </c>
      <c r="E65" s="16">
        <v>52306</v>
      </c>
      <c r="F65" s="16">
        <v>-44340</v>
      </c>
      <c r="G65" s="16">
        <v>422726</v>
      </c>
    </row>
    <row r="66" spans="1:7" x14ac:dyDescent="0.35">
      <c r="A66" s="16" t="s">
        <v>416</v>
      </c>
      <c r="B66" s="16">
        <v>6</v>
      </c>
      <c r="C66" s="16">
        <v>52327</v>
      </c>
      <c r="D66" s="16">
        <v>706</v>
      </c>
      <c r="E66" s="16">
        <v>53039</v>
      </c>
      <c r="F66" s="16">
        <v>-45156</v>
      </c>
      <c r="G66" s="16">
        <v>420757</v>
      </c>
    </row>
    <row r="67" spans="1:7" x14ac:dyDescent="0.35">
      <c r="A67" s="16" t="s">
        <v>417</v>
      </c>
      <c r="B67" s="16">
        <v>2</v>
      </c>
      <c r="C67" s="16">
        <v>50118</v>
      </c>
      <c r="D67" s="16">
        <v>760</v>
      </c>
      <c r="E67" s="16">
        <v>50880</v>
      </c>
      <c r="F67" s="16">
        <v>-44529</v>
      </c>
      <c r="G67" s="16">
        <v>412278</v>
      </c>
    </row>
    <row r="68" spans="1:7" x14ac:dyDescent="0.35">
      <c r="A68" s="16" t="s">
        <v>418</v>
      </c>
      <c r="B68" s="16">
        <v>1</v>
      </c>
      <c r="C68" s="16">
        <v>50451</v>
      </c>
      <c r="D68" s="16">
        <v>760</v>
      </c>
      <c r="E68" s="16">
        <v>51212</v>
      </c>
      <c r="F68" s="16">
        <v>-45144</v>
      </c>
      <c r="G68" s="16">
        <v>420034</v>
      </c>
    </row>
    <row r="69" spans="1:7" x14ac:dyDescent="0.35">
      <c r="A69" s="16" t="s">
        <v>419</v>
      </c>
      <c r="B69" s="16">
        <v>2</v>
      </c>
      <c r="C69" s="16">
        <v>50738</v>
      </c>
      <c r="D69" s="16">
        <v>787</v>
      </c>
      <c r="E69" s="16">
        <v>51527</v>
      </c>
      <c r="F69" s="16">
        <v>-45567</v>
      </c>
      <c r="G69" s="16">
        <v>420576</v>
      </c>
    </row>
    <row r="70" spans="1:7" x14ac:dyDescent="0.35">
      <c r="A70" s="16" t="s">
        <v>420</v>
      </c>
      <c r="B70" s="16">
        <v>0</v>
      </c>
      <c r="C70" s="16">
        <v>51252</v>
      </c>
      <c r="D70" s="16">
        <v>787</v>
      </c>
      <c r="E70" s="16">
        <v>52039</v>
      </c>
      <c r="F70" s="16">
        <v>-46157</v>
      </c>
      <c r="G70" s="16">
        <v>419066</v>
      </c>
    </row>
    <row r="71" spans="1:7" x14ac:dyDescent="0.35">
      <c r="A71" s="16" t="s">
        <v>421</v>
      </c>
      <c r="B71" s="16">
        <v>0</v>
      </c>
      <c r="C71" s="16">
        <v>50434</v>
      </c>
      <c r="D71" s="16">
        <v>785</v>
      </c>
      <c r="E71" s="16">
        <v>51219</v>
      </c>
      <c r="F71" s="16">
        <v>-46237</v>
      </c>
      <c r="G71" s="16">
        <v>415121</v>
      </c>
    </row>
    <row r="72" spans="1:7" x14ac:dyDescent="0.35">
      <c r="A72" s="16" t="s">
        <v>422</v>
      </c>
      <c r="B72" s="16">
        <v>0</v>
      </c>
      <c r="C72" s="16">
        <v>50345</v>
      </c>
      <c r="D72" s="16">
        <v>785</v>
      </c>
      <c r="E72" s="16">
        <v>51130</v>
      </c>
      <c r="F72" s="16">
        <v>-46397</v>
      </c>
      <c r="G72" s="16">
        <v>419038</v>
      </c>
    </row>
    <row r="73" spans="1:7" x14ac:dyDescent="0.35">
      <c r="A73" s="16" t="s">
        <v>423</v>
      </c>
      <c r="B73" s="16">
        <v>0</v>
      </c>
      <c r="C73" s="16">
        <v>50690</v>
      </c>
      <c r="D73" s="16">
        <v>785</v>
      </c>
      <c r="E73" s="16">
        <v>51475</v>
      </c>
      <c r="F73" s="16">
        <v>-47012</v>
      </c>
      <c r="G73" s="16">
        <v>414481</v>
      </c>
    </row>
    <row r="74" spans="1:7" x14ac:dyDescent="0.35">
      <c r="A74" s="16" t="s">
        <v>424</v>
      </c>
      <c r="B74" s="16">
        <v>0</v>
      </c>
      <c r="C74" s="16">
        <v>51730</v>
      </c>
      <c r="D74" s="16">
        <v>785</v>
      </c>
      <c r="E74" s="16">
        <v>52515</v>
      </c>
      <c r="F74" s="16">
        <v>-48070</v>
      </c>
      <c r="G74" s="16">
        <v>421574</v>
      </c>
    </row>
    <row r="75" spans="1:7" x14ac:dyDescent="0.35">
      <c r="A75" s="16" t="s">
        <v>425</v>
      </c>
      <c r="B75" s="16">
        <v>0</v>
      </c>
      <c r="C75" s="16">
        <v>50974</v>
      </c>
      <c r="D75" s="16">
        <v>790</v>
      </c>
      <c r="E75" s="16">
        <v>51764</v>
      </c>
      <c r="F75" s="16">
        <v>-47755</v>
      </c>
      <c r="G75" s="16">
        <v>408327</v>
      </c>
    </row>
    <row r="76" spans="1:7" x14ac:dyDescent="0.35">
      <c r="A76" s="16" t="s">
        <v>426</v>
      </c>
      <c r="B76" s="16">
        <v>0</v>
      </c>
      <c r="C76" s="16">
        <v>52051</v>
      </c>
      <c r="D76" s="16">
        <v>768</v>
      </c>
      <c r="E76" s="16">
        <v>52819</v>
      </c>
      <c r="F76" s="16">
        <v>-49233</v>
      </c>
      <c r="G76" s="16">
        <v>415499</v>
      </c>
    </row>
    <row r="77" spans="1:7" x14ac:dyDescent="0.35">
      <c r="A77" s="16" t="s">
        <v>427</v>
      </c>
      <c r="B77" s="16">
        <v>0</v>
      </c>
      <c r="C77" s="16">
        <v>51673</v>
      </c>
      <c r="D77" s="16">
        <v>770</v>
      </c>
      <c r="E77" s="16">
        <v>52443</v>
      </c>
      <c r="F77" s="16">
        <v>-49168</v>
      </c>
      <c r="G77" s="16">
        <v>407470</v>
      </c>
    </row>
    <row r="78" spans="1:7" x14ac:dyDescent="0.35">
      <c r="A78" s="16" t="s">
        <v>428</v>
      </c>
      <c r="B78" s="16">
        <v>0</v>
      </c>
      <c r="C78" s="16">
        <v>52337</v>
      </c>
      <c r="D78" s="16">
        <v>773</v>
      </c>
      <c r="E78" s="16">
        <v>53110</v>
      </c>
      <c r="F78" s="16">
        <v>-49215</v>
      </c>
      <c r="G78" s="16">
        <v>414826</v>
      </c>
    </row>
    <row r="79" spans="1:7" x14ac:dyDescent="0.35">
      <c r="A79" s="16" t="s">
        <v>429</v>
      </c>
      <c r="B79" s="16">
        <v>0</v>
      </c>
      <c r="C79" s="16">
        <v>51790</v>
      </c>
      <c r="D79" s="16">
        <v>782</v>
      </c>
      <c r="E79" s="16">
        <v>52572</v>
      </c>
      <c r="F79" s="16">
        <v>-48507</v>
      </c>
      <c r="G79" s="16">
        <v>398365</v>
      </c>
    </row>
    <row r="80" spans="1:7" x14ac:dyDescent="0.35">
      <c r="A80" s="16" t="s">
        <v>430</v>
      </c>
      <c r="B80" s="16">
        <v>0</v>
      </c>
      <c r="C80" s="16">
        <v>51719</v>
      </c>
      <c r="D80" s="16">
        <v>782</v>
      </c>
      <c r="E80" s="16">
        <v>52501</v>
      </c>
      <c r="F80" s="16">
        <v>-48382</v>
      </c>
      <c r="G80" s="16">
        <v>402239</v>
      </c>
    </row>
    <row r="81" spans="1:7" x14ac:dyDescent="0.35">
      <c r="A81" s="16" t="s">
        <v>431</v>
      </c>
      <c r="B81" s="16">
        <v>0</v>
      </c>
      <c r="C81" s="16">
        <v>52007</v>
      </c>
      <c r="D81" s="16">
        <v>799</v>
      </c>
      <c r="E81" s="16">
        <v>52806</v>
      </c>
      <c r="F81" s="16">
        <v>-48818</v>
      </c>
      <c r="G81" s="16">
        <v>396623</v>
      </c>
    </row>
    <row r="82" spans="1:7" x14ac:dyDescent="0.35">
      <c r="A82" s="16" t="s">
        <v>432</v>
      </c>
      <c r="B82" s="16">
        <v>0</v>
      </c>
      <c r="C82" s="16">
        <v>52335</v>
      </c>
      <c r="D82" s="16">
        <v>773</v>
      </c>
      <c r="E82" s="16">
        <v>53108</v>
      </c>
      <c r="F82" s="16">
        <v>-49174</v>
      </c>
      <c r="G82" s="16">
        <v>400663</v>
      </c>
    </row>
    <row r="83" spans="1:7" x14ac:dyDescent="0.35">
      <c r="A83" s="16" t="s">
        <v>433</v>
      </c>
      <c r="B83" s="16">
        <v>0</v>
      </c>
      <c r="C83" s="16">
        <v>51851</v>
      </c>
      <c r="D83" s="16">
        <v>779</v>
      </c>
      <c r="E83" s="16">
        <v>52630</v>
      </c>
      <c r="F83" s="16">
        <v>-49087</v>
      </c>
      <c r="G83" s="16">
        <v>397654</v>
      </c>
    </row>
    <row r="84" spans="1:7" x14ac:dyDescent="0.35">
      <c r="A84" s="16" t="s">
        <v>434</v>
      </c>
      <c r="B84" s="16">
        <v>0</v>
      </c>
      <c r="C84" s="16">
        <v>51096</v>
      </c>
      <c r="D84" s="16">
        <v>779</v>
      </c>
      <c r="E84" s="16">
        <v>51875</v>
      </c>
      <c r="F84" s="16">
        <v>-47748</v>
      </c>
      <c r="G84" s="16">
        <v>407825</v>
      </c>
    </row>
    <row r="85" spans="1:7" x14ac:dyDescent="0.35">
      <c r="A85" s="16" t="s">
        <v>435</v>
      </c>
      <c r="B85" s="16">
        <v>0</v>
      </c>
      <c r="C85" s="16">
        <v>51884</v>
      </c>
      <c r="D85" s="16">
        <v>826</v>
      </c>
      <c r="E85" s="16">
        <v>52710</v>
      </c>
      <c r="F85" s="16">
        <v>-47971</v>
      </c>
      <c r="G85" s="16">
        <v>410543</v>
      </c>
    </row>
    <row r="86" spans="1:7" x14ac:dyDescent="0.35">
      <c r="A86" s="16" t="s">
        <v>436</v>
      </c>
      <c r="B86" s="16">
        <v>0</v>
      </c>
      <c r="C86" s="16">
        <v>51695</v>
      </c>
      <c r="D86" s="16">
        <v>826</v>
      </c>
      <c r="E86" s="16">
        <v>52521</v>
      </c>
      <c r="F86" s="16">
        <v>-47366</v>
      </c>
      <c r="G86" s="16">
        <v>422180</v>
      </c>
    </row>
    <row r="87" spans="1:7" x14ac:dyDescent="0.35">
      <c r="A87" s="16" t="s">
        <v>437</v>
      </c>
      <c r="B87" s="16">
        <v>0</v>
      </c>
      <c r="C87" s="16">
        <v>50573</v>
      </c>
      <c r="D87" s="16">
        <v>825</v>
      </c>
      <c r="E87" s="16">
        <v>51398</v>
      </c>
      <c r="F87" s="16">
        <v>-45859</v>
      </c>
      <c r="G87" s="16">
        <v>422005</v>
      </c>
    </row>
    <row r="88" spans="1:7" x14ac:dyDescent="0.35">
      <c r="A88" s="16" t="s">
        <v>438</v>
      </c>
      <c r="B88" s="16">
        <v>0</v>
      </c>
      <c r="C88" s="16">
        <v>50431</v>
      </c>
      <c r="D88" s="16">
        <v>825</v>
      </c>
      <c r="E88" s="16">
        <v>51256</v>
      </c>
      <c r="F88" s="16">
        <v>-45485</v>
      </c>
      <c r="G88" s="16">
        <v>433154</v>
      </c>
    </row>
    <row r="89" spans="1:7" x14ac:dyDescent="0.35">
      <c r="A89" s="16" t="s">
        <v>439</v>
      </c>
      <c r="B89" s="16">
        <v>0</v>
      </c>
      <c r="C89" s="16">
        <v>49475</v>
      </c>
      <c r="D89" s="16">
        <v>841</v>
      </c>
      <c r="E89" s="16">
        <v>50316</v>
      </c>
      <c r="F89" s="16">
        <v>-44217</v>
      </c>
      <c r="G89" s="16">
        <v>445427</v>
      </c>
    </row>
    <row r="90" spans="1:7" x14ac:dyDescent="0.35">
      <c r="A90" s="16" t="s">
        <v>440</v>
      </c>
      <c r="B90" s="16">
        <v>0</v>
      </c>
      <c r="C90" s="16">
        <v>49488</v>
      </c>
      <c r="D90" s="16">
        <v>842</v>
      </c>
      <c r="E90" s="16">
        <v>50330</v>
      </c>
      <c r="F90" s="16">
        <v>-42939</v>
      </c>
      <c r="G90" s="16">
        <v>462610</v>
      </c>
    </row>
    <row r="91" spans="1:7" x14ac:dyDescent="0.35">
      <c r="A91" s="16" t="s">
        <v>441</v>
      </c>
      <c r="B91" s="16">
        <v>0</v>
      </c>
      <c r="C91" s="16">
        <v>50335</v>
      </c>
      <c r="D91" s="16">
        <v>421</v>
      </c>
      <c r="E91" s="16">
        <v>50756</v>
      </c>
      <c r="F91" s="16">
        <v>-42455</v>
      </c>
      <c r="G91" s="16">
        <v>467675</v>
      </c>
    </row>
    <row r="92" spans="1:7" x14ac:dyDescent="0.35">
      <c r="A92" s="16" t="s">
        <v>442</v>
      </c>
      <c r="B92" s="16">
        <v>0</v>
      </c>
      <c r="C92" s="16">
        <v>50548</v>
      </c>
      <c r="D92" s="16">
        <v>421</v>
      </c>
      <c r="E92" s="16">
        <v>50969</v>
      </c>
      <c r="F92" s="16">
        <v>-42203</v>
      </c>
      <c r="G92" s="16">
        <v>493249</v>
      </c>
    </row>
    <row r="93" spans="1:7" x14ac:dyDescent="0.35">
      <c r="A93" s="16" t="s">
        <v>443</v>
      </c>
      <c r="B93" s="16">
        <v>0</v>
      </c>
      <c r="C93" s="16">
        <v>51174</v>
      </c>
      <c r="D93" s="16">
        <v>421</v>
      </c>
      <c r="E93" s="16">
        <v>51595</v>
      </c>
      <c r="F93" s="16">
        <v>-42373</v>
      </c>
      <c r="G93" s="16">
        <v>500957</v>
      </c>
    </row>
    <row r="94" spans="1:7" x14ac:dyDescent="0.35">
      <c r="A94" s="16" t="s">
        <v>444</v>
      </c>
      <c r="B94" s="16">
        <v>0</v>
      </c>
      <c r="C94" s="16">
        <v>52738</v>
      </c>
      <c r="D94" s="16">
        <v>616</v>
      </c>
      <c r="E94" s="16">
        <v>53354</v>
      </c>
      <c r="F94" s="16">
        <v>-43399</v>
      </c>
      <c r="G94" s="16">
        <v>526430</v>
      </c>
    </row>
    <row r="95" spans="1:7" x14ac:dyDescent="0.35">
      <c r="A95" s="16" t="s">
        <v>445</v>
      </c>
      <c r="B95" s="16">
        <v>0</v>
      </c>
      <c r="C95" s="16">
        <v>52668</v>
      </c>
      <c r="D95" s="16">
        <v>616</v>
      </c>
      <c r="E95" s="16">
        <v>53284</v>
      </c>
      <c r="F95" s="16">
        <v>-42714</v>
      </c>
      <c r="G95" s="16">
        <v>525618</v>
      </c>
    </row>
    <row r="96" spans="1:7" x14ac:dyDescent="0.35">
      <c r="A96" s="16" t="s">
        <v>446</v>
      </c>
      <c r="B96" s="16">
        <v>0</v>
      </c>
      <c r="C96" s="16">
        <v>55172</v>
      </c>
      <c r="D96" s="16">
        <v>830</v>
      </c>
      <c r="E96" s="16">
        <v>56002</v>
      </c>
      <c r="F96" s="16">
        <v>-44960</v>
      </c>
      <c r="G96" s="16">
        <v>545145</v>
      </c>
    </row>
    <row r="97" spans="1:7" x14ac:dyDescent="0.35">
      <c r="A97" s="16" t="s">
        <v>447</v>
      </c>
      <c r="B97" s="16">
        <v>0</v>
      </c>
      <c r="C97" s="16">
        <v>55784</v>
      </c>
      <c r="D97" s="16">
        <v>830</v>
      </c>
      <c r="E97" s="16">
        <v>56614</v>
      </c>
      <c r="F97" s="16">
        <v>-45369</v>
      </c>
      <c r="G97" s="16">
        <v>556673</v>
      </c>
    </row>
    <row r="98" spans="1:7" x14ac:dyDescent="0.35">
      <c r="A98" s="16" t="s">
        <v>448</v>
      </c>
      <c r="B98" s="16">
        <v>0</v>
      </c>
      <c r="C98" s="16">
        <v>56816</v>
      </c>
      <c r="D98" s="16">
        <v>829</v>
      </c>
      <c r="E98" s="16">
        <v>57645</v>
      </c>
      <c r="F98" s="16">
        <v>-45902</v>
      </c>
      <c r="G98" s="16">
        <v>573493</v>
      </c>
    </row>
    <row r="99" spans="1:7" x14ac:dyDescent="0.35">
      <c r="A99" s="16" t="s">
        <v>449</v>
      </c>
      <c r="B99" s="16">
        <v>0</v>
      </c>
      <c r="C99" s="16">
        <v>58363</v>
      </c>
      <c r="D99" s="16">
        <v>1017</v>
      </c>
      <c r="E99" s="16">
        <v>59380</v>
      </c>
      <c r="F99" s="16">
        <v>-47520</v>
      </c>
      <c r="G99" s="16">
        <v>574744</v>
      </c>
    </row>
    <row r="100" spans="1:7" x14ac:dyDescent="0.35">
      <c r="A100" s="16" t="s">
        <v>450</v>
      </c>
      <c r="B100" s="16">
        <v>0</v>
      </c>
      <c r="C100" s="16">
        <v>58390</v>
      </c>
      <c r="D100" s="16">
        <v>1011</v>
      </c>
      <c r="E100" s="16">
        <v>59401</v>
      </c>
      <c r="F100" s="16">
        <v>-46784</v>
      </c>
      <c r="G100" s="16">
        <v>597446</v>
      </c>
    </row>
    <row r="101" spans="1:7" x14ac:dyDescent="0.35">
      <c r="A101" s="16" t="s">
        <v>451</v>
      </c>
      <c r="B101" s="16">
        <v>0</v>
      </c>
      <c r="C101" s="16">
        <v>59782</v>
      </c>
      <c r="D101" s="16">
        <v>1036</v>
      </c>
      <c r="E101" s="16">
        <v>60818</v>
      </c>
      <c r="F101" s="16">
        <v>-47690</v>
      </c>
      <c r="G101" s="16">
        <v>606328</v>
      </c>
    </row>
    <row r="102" spans="1:7" x14ac:dyDescent="0.35">
      <c r="A102" s="16" t="s">
        <v>452</v>
      </c>
      <c r="B102" s="16">
        <v>0</v>
      </c>
      <c r="C102" s="16">
        <v>60318</v>
      </c>
      <c r="D102" s="16">
        <v>1189</v>
      </c>
      <c r="E102" s="16">
        <v>61507</v>
      </c>
      <c r="F102" s="16">
        <v>-47664</v>
      </c>
      <c r="G102" s="16">
        <v>619114</v>
      </c>
    </row>
    <row r="103" spans="1:7" x14ac:dyDescent="0.35">
      <c r="A103" s="16" t="s">
        <v>453</v>
      </c>
      <c r="B103" s="16">
        <v>0</v>
      </c>
      <c r="C103" s="16">
        <v>60723</v>
      </c>
      <c r="D103" s="16">
        <v>1188</v>
      </c>
      <c r="E103" s="16">
        <v>61911</v>
      </c>
      <c r="F103" s="16">
        <v>-47670</v>
      </c>
      <c r="G103" s="16">
        <v>618021</v>
      </c>
    </row>
    <row r="104" spans="1:7" x14ac:dyDescent="0.35">
      <c r="A104" s="16" t="s">
        <v>454</v>
      </c>
      <c r="B104" s="16">
        <v>0</v>
      </c>
      <c r="C104" s="16">
        <v>59407</v>
      </c>
      <c r="D104" s="16">
        <v>1188</v>
      </c>
      <c r="E104" s="16">
        <v>60595</v>
      </c>
      <c r="F104" s="16">
        <v>-46636</v>
      </c>
      <c r="G104" s="16">
        <v>639495</v>
      </c>
    </row>
    <row r="105" spans="1:7" x14ac:dyDescent="0.35">
      <c r="A105" s="16" t="s">
        <v>455</v>
      </c>
      <c r="B105" s="16">
        <v>0</v>
      </c>
      <c r="C105" s="16">
        <v>61525</v>
      </c>
      <c r="D105" s="16">
        <v>1193</v>
      </c>
      <c r="E105" s="16">
        <v>62718</v>
      </c>
      <c r="F105" s="16">
        <v>-48373</v>
      </c>
      <c r="G105" s="16">
        <v>648126</v>
      </c>
    </row>
    <row r="106" spans="1:7" x14ac:dyDescent="0.35">
      <c r="A106" s="16" t="s">
        <v>456</v>
      </c>
      <c r="B106" s="16">
        <v>0</v>
      </c>
      <c r="C106" s="16">
        <v>62759</v>
      </c>
      <c r="D106" s="16">
        <v>1180</v>
      </c>
      <c r="E106" s="16">
        <v>63939</v>
      </c>
      <c r="F106" s="16">
        <v>-48812</v>
      </c>
      <c r="G106" s="16">
        <v>666880</v>
      </c>
    </row>
    <row r="107" spans="1:7" x14ac:dyDescent="0.35">
      <c r="A107" s="16" t="s">
        <v>457</v>
      </c>
      <c r="B107" s="16">
        <v>0</v>
      </c>
      <c r="C107" s="16">
        <v>65233</v>
      </c>
      <c r="D107" s="16">
        <v>1118</v>
      </c>
      <c r="E107" s="16">
        <v>66351</v>
      </c>
      <c r="F107" s="16">
        <v>-50650</v>
      </c>
      <c r="G107" s="16">
        <v>661926</v>
      </c>
    </row>
    <row r="108" spans="1:7" x14ac:dyDescent="0.35">
      <c r="A108" s="16" t="s">
        <v>458</v>
      </c>
      <c r="B108" s="16">
        <v>0</v>
      </c>
      <c r="C108" s="16">
        <v>65615</v>
      </c>
      <c r="D108" s="16">
        <v>1112</v>
      </c>
      <c r="E108" s="16">
        <v>66727</v>
      </c>
      <c r="F108" s="16">
        <v>-50992</v>
      </c>
      <c r="G108" s="16">
        <v>689797</v>
      </c>
    </row>
    <row r="109" spans="1:7" x14ac:dyDescent="0.35">
      <c r="A109" s="16" t="s">
        <v>459</v>
      </c>
      <c r="B109" s="16">
        <v>0</v>
      </c>
      <c r="C109" s="16">
        <v>66519</v>
      </c>
      <c r="D109" s="16">
        <v>1112</v>
      </c>
      <c r="E109" s="16">
        <v>67631</v>
      </c>
      <c r="F109" s="16">
        <v>-51861</v>
      </c>
      <c r="G109" s="16">
        <v>736882</v>
      </c>
    </row>
    <row r="110" spans="1:7" x14ac:dyDescent="0.35">
      <c r="A110" s="16" t="s">
        <v>460</v>
      </c>
      <c r="B110" s="16">
        <v>0</v>
      </c>
      <c r="C110" s="16">
        <v>67010</v>
      </c>
      <c r="D110" s="16">
        <v>1110</v>
      </c>
      <c r="E110" s="16">
        <v>68120</v>
      </c>
      <c r="F110" s="16">
        <v>-54059</v>
      </c>
      <c r="G110" s="16">
        <v>809985</v>
      </c>
    </row>
    <row r="111" spans="1:7" x14ac:dyDescent="0.35">
      <c r="A111" s="16" t="s">
        <v>461</v>
      </c>
      <c r="B111" s="16">
        <v>0</v>
      </c>
      <c r="C111" s="16">
        <v>66541</v>
      </c>
      <c r="D111" s="16">
        <v>1027</v>
      </c>
      <c r="E111" s="16">
        <v>67568</v>
      </c>
      <c r="F111" s="16">
        <v>-53688</v>
      </c>
      <c r="G111" s="16">
        <v>847407</v>
      </c>
    </row>
    <row r="112" spans="1:7" x14ac:dyDescent="0.35">
      <c r="A112" s="16" t="s">
        <v>462</v>
      </c>
      <c r="B112" s="16">
        <v>0</v>
      </c>
      <c r="C112" s="16">
        <v>65338</v>
      </c>
      <c r="D112" s="16">
        <v>1027</v>
      </c>
      <c r="E112" s="16">
        <v>66365</v>
      </c>
      <c r="F112" s="16">
        <v>-54748</v>
      </c>
      <c r="G112" s="16">
        <v>895083</v>
      </c>
    </row>
    <row r="113" spans="1:7" x14ac:dyDescent="0.35">
      <c r="A113" s="16" t="s">
        <v>463</v>
      </c>
      <c r="B113" s="16">
        <v>0</v>
      </c>
      <c r="C113" s="16">
        <v>66115</v>
      </c>
      <c r="D113" s="16">
        <v>1027</v>
      </c>
      <c r="E113" s="16">
        <v>67142</v>
      </c>
      <c r="F113" s="16">
        <v>-55597</v>
      </c>
      <c r="G113" s="16">
        <v>948500</v>
      </c>
    </row>
    <row r="114" spans="1:7" x14ac:dyDescent="0.35">
      <c r="A114" s="16" t="s">
        <v>464</v>
      </c>
      <c r="B114" s="16">
        <v>0</v>
      </c>
      <c r="C114" s="16">
        <v>66306</v>
      </c>
      <c r="D114" s="16">
        <v>1027</v>
      </c>
      <c r="E114" s="16">
        <v>67333</v>
      </c>
      <c r="F114" s="16">
        <v>-53917</v>
      </c>
      <c r="G114" s="16">
        <v>1005405</v>
      </c>
    </row>
    <row r="115" spans="1:7" x14ac:dyDescent="0.35">
      <c r="A115" s="16" t="s">
        <v>465</v>
      </c>
      <c r="B115" s="16">
        <v>0</v>
      </c>
      <c r="C115" s="16">
        <v>67771</v>
      </c>
      <c r="D115" s="16">
        <v>1027</v>
      </c>
      <c r="E115" s="16">
        <v>68798</v>
      </c>
      <c r="F115" s="16">
        <v>-54138</v>
      </c>
      <c r="G115" s="16">
        <v>1102320</v>
      </c>
    </row>
    <row r="116" spans="1:7" x14ac:dyDescent="0.35">
      <c r="A116" s="16" t="s">
        <v>466</v>
      </c>
      <c r="B116" s="16">
        <v>0</v>
      </c>
      <c r="C116" s="16">
        <v>70166</v>
      </c>
      <c r="D116" s="16">
        <v>1013</v>
      </c>
      <c r="E116" s="16">
        <v>71179</v>
      </c>
      <c r="F116" s="16">
        <v>-56510</v>
      </c>
      <c r="G116" s="16">
        <v>1141601</v>
      </c>
    </row>
    <row r="117" spans="1:7" x14ac:dyDescent="0.35">
      <c r="A117" s="16" t="s">
        <v>467</v>
      </c>
      <c r="B117" s="16">
        <v>0</v>
      </c>
      <c r="C117" s="16">
        <v>70637</v>
      </c>
      <c r="D117" s="16">
        <v>1010</v>
      </c>
      <c r="E117" s="16">
        <v>71647</v>
      </c>
      <c r="F117" s="16">
        <v>-56796</v>
      </c>
      <c r="G117" s="16">
        <v>1198325</v>
      </c>
    </row>
    <row r="118" spans="1:7" x14ac:dyDescent="0.35">
      <c r="A118" s="16" t="s">
        <v>468</v>
      </c>
      <c r="B118" s="16">
        <v>0</v>
      </c>
      <c r="C118" s="16">
        <v>70359</v>
      </c>
      <c r="D118" s="16">
        <v>1010</v>
      </c>
      <c r="E118" s="16">
        <v>71369</v>
      </c>
      <c r="F118" s="16">
        <v>-55813</v>
      </c>
      <c r="G118" s="16">
        <v>1220252</v>
      </c>
    </row>
    <row r="119" spans="1:7" x14ac:dyDescent="0.35">
      <c r="A119" s="16" t="s">
        <v>469</v>
      </c>
      <c r="B119" s="16">
        <v>0</v>
      </c>
      <c r="C119" s="16">
        <v>70489</v>
      </c>
      <c r="D119" s="16">
        <v>1007</v>
      </c>
      <c r="E119" s="16">
        <v>71496</v>
      </c>
      <c r="F119" s="16">
        <v>-55509</v>
      </c>
      <c r="G119" s="16">
        <v>1240638</v>
      </c>
    </row>
    <row r="120" spans="1:7" x14ac:dyDescent="0.35">
      <c r="A120" s="16" t="s">
        <v>470</v>
      </c>
      <c r="B120" s="16">
        <v>0</v>
      </c>
      <c r="C120" s="16">
        <v>70645</v>
      </c>
      <c r="D120" s="16">
        <v>1005</v>
      </c>
      <c r="E120" s="16">
        <v>71650</v>
      </c>
      <c r="F120" s="16">
        <v>-55790</v>
      </c>
      <c r="G120" s="16">
        <v>1298749</v>
      </c>
    </row>
    <row r="121" spans="1:7" x14ac:dyDescent="0.35">
      <c r="A121" s="16" t="s">
        <v>471</v>
      </c>
      <c r="B121" s="16">
        <v>0</v>
      </c>
      <c r="C121" s="16">
        <v>71215</v>
      </c>
      <c r="D121" s="16">
        <v>1605</v>
      </c>
      <c r="E121" s="16">
        <v>72820</v>
      </c>
      <c r="F121" s="16">
        <v>-56798</v>
      </c>
      <c r="G121" s="16">
        <v>1322584</v>
      </c>
    </row>
    <row r="122" spans="1:7" x14ac:dyDescent="0.35">
      <c r="A122" s="16" t="s">
        <v>472</v>
      </c>
      <c r="B122" s="16">
        <v>0</v>
      </c>
      <c r="C122" s="16">
        <v>72134</v>
      </c>
      <c r="D122" s="16">
        <v>1605</v>
      </c>
      <c r="E122" s="16">
        <v>73739</v>
      </c>
      <c r="F122" s="16">
        <v>-57931</v>
      </c>
      <c r="G122" s="16">
        <v>1353765</v>
      </c>
    </row>
    <row r="123" spans="1:7" x14ac:dyDescent="0.35">
      <c r="A123" s="16" t="s">
        <v>473</v>
      </c>
      <c r="B123" s="16">
        <v>0</v>
      </c>
      <c r="C123" s="16">
        <v>79926</v>
      </c>
      <c r="D123" s="16">
        <v>1906</v>
      </c>
      <c r="E123" s="16">
        <v>81832</v>
      </c>
      <c r="F123" s="16">
        <v>-65872</v>
      </c>
      <c r="G123" s="16">
        <v>1374119</v>
      </c>
    </row>
    <row r="124" spans="1:7" x14ac:dyDescent="0.35">
      <c r="A124" s="16" t="s">
        <v>474</v>
      </c>
      <c r="B124" s="16">
        <v>0</v>
      </c>
      <c r="C124" s="16">
        <v>81013</v>
      </c>
      <c r="D124" s="16">
        <v>1306</v>
      </c>
      <c r="E124" s="16">
        <v>82319</v>
      </c>
      <c r="F124" s="16">
        <v>-67007</v>
      </c>
      <c r="G124" s="16">
        <v>1382839</v>
      </c>
    </row>
    <row r="125" spans="1:7" x14ac:dyDescent="0.35">
      <c r="A125" s="16" t="s">
        <v>475</v>
      </c>
      <c r="B125" s="16">
        <v>0</v>
      </c>
      <c r="C125" s="16">
        <v>81123</v>
      </c>
      <c r="D125" s="16">
        <v>2294</v>
      </c>
      <c r="E125" s="16">
        <v>83417</v>
      </c>
      <c r="F125" s="16">
        <v>-67583</v>
      </c>
      <c r="G125" s="16">
        <v>1414144</v>
      </c>
    </row>
    <row r="126" spans="1:7" x14ac:dyDescent="0.35">
      <c r="A126" s="16" t="s">
        <v>476</v>
      </c>
      <c r="B126" s="16">
        <v>0</v>
      </c>
      <c r="C126" s="16">
        <v>81725</v>
      </c>
      <c r="D126" s="16">
        <v>2282</v>
      </c>
      <c r="E126" s="16">
        <v>84007</v>
      </c>
      <c r="F126" s="16">
        <v>-67678</v>
      </c>
      <c r="G126" s="16">
        <v>1447791</v>
      </c>
    </row>
    <row r="127" spans="1:7" x14ac:dyDescent="0.35">
      <c r="A127" s="16" t="s">
        <v>477</v>
      </c>
      <c r="B127" s="16">
        <v>0</v>
      </c>
      <c r="C127" s="16">
        <v>82306</v>
      </c>
      <c r="D127" s="16">
        <v>2301</v>
      </c>
      <c r="E127" s="16">
        <v>84607</v>
      </c>
      <c r="F127" s="16">
        <v>-67624</v>
      </c>
      <c r="G127" s="16">
        <v>1448047</v>
      </c>
    </row>
    <row r="128" spans="1:7" x14ac:dyDescent="0.35">
      <c r="A128" s="16" t="s">
        <v>478</v>
      </c>
      <c r="B128" s="16">
        <v>0</v>
      </c>
      <c r="C128" s="16">
        <v>82413</v>
      </c>
      <c r="D128" s="16">
        <v>2701</v>
      </c>
      <c r="E128" s="16">
        <v>85114</v>
      </c>
      <c r="F128" s="16">
        <v>-69668</v>
      </c>
      <c r="G128" s="16">
        <v>1482330</v>
      </c>
    </row>
    <row r="129" spans="1:7" x14ac:dyDescent="0.35">
      <c r="A129" s="16" t="s">
        <v>479</v>
      </c>
      <c r="B129" s="16">
        <v>0</v>
      </c>
      <c r="C129" s="16">
        <v>82254</v>
      </c>
      <c r="D129" s="16">
        <v>3000</v>
      </c>
      <c r="E129" s="16">
        <v>85254</v>
      </c>
      <c r="F129" s="16">
        <v>-69598</v>
      </c>
      <c r="G129" s="16">
        <v>1491370</v>
      </c>
    </row>
    <row r="130" spans="1:7" x14ac:dyDescent="0.35">
      <c r="A130" s="16" t="s">
        <v>480</v>
      </c>
      <c r="B130" s="16">
        <v>0</v>
      </c>
      <c r="C130" s="16">
        <v>82188</v>
      </c>
      <c r="D130" s="16">
        <v>2999</v>
      </c>
      <c r="E130" s="16">
        <v>85187</v>
      </c>
      <c r="F130" s="16">
        <v>-69017</v>
      </c>
      <c r="G130" s="16">
        <v>1519787</v>
      </c>
    </row>
    <row r="131" spans="1:7" x14ac:dyDescent="0.35">
      <c r="A131" s="16" t="s">
        <v>481</v>
      </c>
      <c r="B131" s="16">
        <v>0</v>
      </c>
      <c r="C131" s="16">
        <v>82237</v>
      </c>
      <c r="D131" s="16">
        <v>2999</v>
      </c>
      <c r="E131" s="16">
        <v>85236</v>
      </c>
      <c r="F131" s="16">
        <v>-69123</v>
      </c>
      <c r="G131" s="16">
        <v>1539787</v>
      </c>
    </row>
    <row r="132" spans="1:7" x14ac:dyDescent="0.35">
      <c r="A132" s="16" t="s">
        <v>482</v>
      </c>
      <c r="B132" s="16">
        <v>0</v>
      </c>
      <c r="C132" s="16">
        <v>82205</v>
      </c>
      <c r="D132" s="16">
        <v>3493</v>
      </c>
      <c r="E132" s="16">
        <v>85698</v>
      </c>
      <c r="F132" s="16">
        <v>-69152</v>
      </c>
      <c r="G132" s="16">
        <v>1573247</v>
      </c>
    </row>
    <row r="133" spans="1:7" x14ac:dyDescent="0.35">
      <c r="A133" s="16" t="s">
        <v>483</v>
      </c>
      <c r="B133" s="16">
        <v>0</v>
      </c>
      <c r="C133" s="16">
        <v>82878</v>
      </c>
      <c r="D133" s="16">
        <v>3495</v>
      </c>
      <c r="E133" s="16">
        <v>86373</v>
      </c>
      <c r="F133" s="16">
        <v>-69821</v>
      </c>
      <c r="G133" s="16">
        <v>1578724</v>
      </c>
    </row>
    <row r="134" spans="1:7" x14ac:dyDescent="0.35">
      <c r="A134" s="16" t="s">
        <v>484</v>
      </c>
      <c r="B134" s="16">
        <v>0</v>
      </c>
      <c r="C134" s="16">
        <v>83528</v>
      </c>
      <c r="D134" s="16">
        <v>3495</v>
      </c>
      <c r="E134" s="16">
        <v>87023</v>
      </c>
      <c r="F134" s="16">
        <v>-69576</v>
      </c>
      <c r="G134" s="16">
        <v>1622146</v>
      </c>
    </row>
    <row r="135" spans="1:7" x14ac:dyDescent="0.35">
      <c r="A135" s="16" t="s">
        <v>485</v>
      </c>
      <c r="B135" s="16">
        <v>0</v>
      </c>
      <c r="C135" s="16">
        <v>83904</v>
      </c>
      <c r="D135" s="16">
        <v>3498</v>
      </c>
      <c r="E135" s="16">
        <v>87402</v>
      </c>
      <c r="F135" s="16">
        <v>-69733</v>
      </c>
      <c r="G135" s="16">
        <v>1621412</v>
      </c>
    </row>
    <row r="136" spans="1:7" x14ac:dyDescent="0.35">
      <c r="A136" s="16" t="s">
        <v>486</v>
      </c>
      <c r="B136" s="16">
        <v>0</v>
      </c>
      <c r="C136" s="16">
        <v>84551</v>
      </c>
      <c r="D136" s="16">
        <v>4013</v>
      </c>
      <c r="E136" s="16">
        <v>88564</v>
      </c>
      <c r="F136" s="16">
        <v>-71262</v>
      </c>
      <c r="G136" s="16">
        <v>1659357</v>
      </c>
    </row>
    <row r="137" spans="1:7" x14ac:dyDescent="0.35">
      <c r="A137" s="16" t="s">
        <v>487</v>
      </c>
      <c r="B137" s="16">
        <v>0</v>
      </c>
      <c r="C137" s="16">
        <v>84458</v>
      </c>
      <c r="D137" s="16">
        <v>4086</v>
      </c>
      <c r="E137" s="16">
        <v>88544</v>
      </c>
      <c r="F137" s="16">
        <v>-70322</v>
      </c>
      <c r="G137" s="16">
        <v>1659780</v>
      </c>
    </row>
    <row r="138" spans="1:7" x14ac:dyDescent="0.35">
      <c r="A138" s="16" t="s">
        <v>488</v>
      </c>
      <c r="B138" s="16">
        <v>0</v>
      </c>
      <c r="C138" s="16">
        <v>84519</v>
      </c>
      <c r="D138" s="16">
        <v>4085</v>
      </c>
      <c r="E138" s="16">
        <v>88604</v>
      </c>
      <c r="F138" s="16">
        <v>-70061</v>
      </c>
      <c r="G138" s="16">
        <v>1683930</v>
      </c>
    </row>
    <row r="139" spans="1:7" x14ac:dyDescent="0.35">
      <c r="A139" s="16" t="s">
        <v>489</v>
      </c>
      <c r="B139" s="16">
        <v>0</v>
      </c>
      <c r="C139" s="16">
        <v>85173</v>
      </c>
      <c r="D139" s="16">
        <v>4085</v>
      </c>
      <c r="E139" s="16">
        <v>89258</v>
      </c>
      <c r="F139" s="16">
        <v>-70339</v>
      </c>
      <c r="G139" s="16">
        <v>1670245</v>
      </c>
    </row>
    <row r="140" spans="1:7" x14ac:dyDescent="0.35">
      <c r="A140" s="16" t="s">
        <v>490</v>
      </c>
      <c r="B140" s="16">
        <v>0</v>
      </c>
      <c r="C140" s="16">
        <v>86481</v>
      </c>
      <c r="D140" s="16">
        <v>4085</v>
      </c>
      <c r="E140" s="16">
        <v>90566</v>
      </c>
      <c r="F140" s="16">
        <v>-70833</v>
      </c>
      <c r="G140" s="16">
        <v>1708544</v>
      </c>
    </row>
    <row r="141" spans="1:7" x14ac:dyDescent="0.35">
      <c r="A141" s="16" t="s">
        <v>491</v>
      </c>
      <c r="B141" s="16">
        <v>0</v>
      </c>
      <c r="C141" s="16">
        <v>87222</v>
      </c>
      <c r="D141" s="16">
        <v>4077</v>
      </c>
      <c r="E141" s="16">
        <v>91299</v>
      </c>
      <c r="F141" s="16">
        <v>-71369</v>
      </c>
      <c r="G141" s="16">
        <v>1709291</v>
      </c>
    </row>
    <row r="142" spans="1:7" x14ac:dyDescent="0.35">
      <c r="A142" s="16" t="s">
        <v>492</v>
      </c>
      <c r="B142" s="16">
        <v>0</v>
      </c>
      <c r="C142" s="16">
        <v>87171</v>
      </c>
      <c r="D142" s="16">
        <v>4447</v>
      </c>
      <c r="E142" s="16">
        <v>91618</v>
      </c>
      <c r="F142" s="16">
        <v>-70647</v>
      </c>
      <c r="G142" s="16">
        <v>1749168</v>
      </c>
    </row>
    <row r="143" spans="1:7" x14ac:dyDescent="0.35">
      <c r="A143" s="16" t="s">
        <v>493</v>
      </c>
      <c r="B143" s="16">
        <v>0</v>
      </c>
      <c r="C143" s="16">
        <v>87932</v>
      </c>
      <c r="D143" s="16">
        <v>4447</v>
      </c>
      <c r="E143" s="16">
        <v>92379</v>
      </c>
      <c r="F143" s="16">
        <v>-71568</v>
      </c>
      <c r="G143" s="16">
        <v>1737660</v>
      </c>
    </row>
    <row r="144" spans="1:7" x14ac:dyDescent="0.35">
      <c r="A144" s="16" t="s">
        <v>494</v>
      </c>
      <c r="B144" s="16">
        <v>0</v>
      </c>
      <c r="C144" s="16">
        <v>89143</v>
      </c>
      <c r="D144" s="16">
        <v>4459</v>
      </c>
      <c r="E144" s="16">
        <v>93602</v>
      </c>
      <c r="F144" s="16">
        <v>-71506</v>
      </c>
      <c r="G144" s="16">
        <v>1752875</v>
      </c>
    </row>
    <row r="145" spans="1:7" x14ac:dyDescent="0.35">
      <c r="A145" s="16" t="s">
        <v>495</v>
      </c>
      <c r="B145" s="16">
        <v>0</v>
      </c>
      <c r="C145" s="16">
        <v>89995</v>
      </c>
      <c r="D145" s="16">
        <v>4456</v>
      </c>
      <c r="E145" s="16">
        <v>94451</v>
      </c>
      <c r="F145" s="16">
        <v>-72085</v>
      </c>
      <c r="G145" s="16">
        <v>1763105</v>
      </c>
    </row>
    <row r="146" spans="1:7" x14ac:dyDescent="0.35">
      <c r="A146" s="16" t="s">
        <v>496</v>
      </c>
      <c r="B146" s="16">
        <v>0</v>
      </c>
      <c r="C146" s="16">
        <v>91755</v>
      </c>
      <c r="D146" s="16">
        <v>4150</v>
      </c>
      <c r="E146" s="16">
        <v>95905</v>
      </c>
      <c r="F146" s="16">
        <v>-73456</v>
      </c>
      <c r="G146" s="16">
        <v>1806064</v>
      </c>
    </row>
    <row r="147" spans="1:7" x14ac:dyDescent="0.35">
      <c r="A147" s="16" t="s">
        <v>497</v>
      </c>
      <c r="B147" s="16">
        <v>0</v>
      </c>
      <c r="C147" s="16">
        <v>93420</v>
      </c>
      <c r="D147" s="16">
        <v>4146</v>
      </c>
      <c r="E147" s="16">
        <v>97566</v>
      </c>
      <c r="F147" s="16">
        <v>-74533</v>
      </c>
      <c r="G147" s="16">
        <v>1784200</v>
      </c>
    </row>
    <row r="148" spans="1:7" x14ac:dyDescent="0.35">
      <c r="A148" s="16" t="s">
        <v>498</v>
      </c>
      <c r="B148" s="16">
        <v>0</v>
      </c>
      <c r="C148" s="16">
        <v>93950</v>
      </c>
      <c r="D148" s="16">
        <v>4146</v>
      </c>
      <c r="E148" s="16">
        <v>98096</v>
      </c>
      <c r="F148" s="16">
        <v>-74845</v>
      </c>
      <c r="G148" s="16">
        <v>1819058</v>
      </c>
    </row>
    <row r="149" spans="1:7" x14ac:dyDescent="0.35">
      <c r="A149" s="16" t="s">
        <v>499</v>
      </c>
      <c r="B149" s="16">
        <v>0</v>
      </c>
      <c r="C149" s="16">
        <v>94957</v>
      </c>
      <c r="D149" s="16">
        <v>4146</v>
      </c>
      <c r="E149" s="16">
        <v>99103</v>
      </c>
      <c r="F149" s="16">
        <v>-76088</v>
      </c>
      <c r="G149" s="16">
        <v>1833023</v>
      </c>
    </row>
    <row r="150" spans="1:7" x14ac:dyDescent="0.35">
      <c r="A150" s="16" t="s">
        <v>500</v>
      </c>
      <c r="B150" s="16">
        <v>0</v>
      </c>
      <c r="C150" s="16">
        <v>97340</v>
      </c>
      <c r="D150" s="16">
        <v>4146</v>
      </c>
      <c r="E150" s="16">
        <v>101486</v>
      </c>
      <c r="F150" s="16">
        <v>-78457</v>
      </c>
      <c r="G150" s="16">
        <v>1858505</v>
      </c>
    </row>
    <row r="151" spans="1:7" x14ac:dyDescent="0.35">
      <c r="A151" s="16" t="s">
        <v>501</v>
      </c>
      <c r="B151" s="16">
        <v>0</v>
      </c>
      <c r="C151" s="16">
        <v>100362</v>
      </c>
      <c r="D151" s="16">
        <v>4109</v>
      </c>
      <c r="E151" s="16">
        <v>104471</v>
      </c>
      <c r="F151" s="16">
        <v>-82454</v>
      </c>
      <c r="G151" s="16">
        <v>1842307</v>
      </c>
    </row>
    <row r="152" spans="1:7" x14ac:dyDescent="0.35">
      <c r="A152" s="16" t="s">
        <v>502</v>
      </c>
      <c r="B152" s="16">
        <v>0</v>
      </c>
      <c r="C152" s="16">
        <v>101639</v>
      </c>
      <c r="D152" s="16">
        <v>4069</v>
      </c>
      <c r="E152" s="16">
        <v>105708</v>
      </c>
      <c r="F152" s="16">
        <v>-83792</v>
      </c>
      <c r="G152" s="16">
        <v>1870970</v>
      </c>
    </row>
    <row r="153" spans="1:7" x14ac:dyDescent="0.35">
      <c r="A153" s="16" t="s">
        <v>503</v>
      </c>
      <c r="B153" s="16">
        <v>0</v>
      </c>
      <c r="C153" s="16">
        <v>105198</v>
      </c>
      <c r="D153" s="16">
        <v>4067</v>
      </c>
      <c r="E153" s="16">
        <v>109265</v>
      </c>
      <c r="F153" s="16">
        <v>-88279</v>
      </c>
      <c r="G153" s="16">
        <v>1870717</v>
      </c>
    </row>
    <row r="154" spans="1:7" x14ac:dyDescent="0.35">
      <c r="A154" s="16" t="s">
        <v>504</v>
      </c>
      <c r="B154" s="16">
        <v>0</v>
      </c>
      <c r="C154" s="16">
        <v>105756</v>
      </c>
      <c r="D154" s="16">
        <v>4104</v>
      </c>
      <c r="E154" s="16">
        <v>109860</v>
      </c>
      <c r="F154" s="16">
        <v>-88252</v>
      </c>
      <c r="G154" s="16">
        <v>1913591</v>
      </c>
    </row>
    <row r="155" spans="1:7" x14ac:dyDescent="0.35">
      <c r="A155" s="16" t="s">
        <v>505</v>
      </c>
      <c r="B155" s="16">
        <v>0</v>
      </c>
      <c r="C155" s="16">
        <v>109127</v>
      </c>
      <c r="D155" s="16">
        <v>4099</v>
      </c>
      <c r="E155" s="16">
        <v>113226</v>
      </c>
      <c r="F155" s="16">
        <v>-93489</v>
      </c>
      <c r="G155" s="16">
        <v>1898952</v>
      </c>
    </row>
    <row r="156" spans="1:7" x14ac:dyDescent="0.35">
      <c r="A156" s="16" t="s">
        <v>506</v>
      </c>
      <c r="B156" s="16">
        <v>0</v>
      </c>
      <c r="C156" s="16">
        <v>109497</v>
      </c>
      <c r="D156" s="16">
        <v>4042</v>
      </c>
      <c r="E156" s="16">
        <v>113539</v>
      </c>
      <c r="F156" s="16">
        <v>-94428</v>
      </c>
      <c r="G156" s="16">
        <v>2091312</v>
      </c>
    </row>
    <row r="157" spans="1:7" x14ac:dyDescent="0.35">
      <c r="A157" s="16" t="s">
        <v>507</v>
      </c>
      <c r="B157" s="16">
        <v>0</v>
      </c>
      <c r="C157" s="16">
        <v>109276</v>
      </c>
      <c r="D157" s="16">
        <v>4287</v>
      </c>
      <c r="E157" s="16">
        <v>113563</v>
      </c>
      <c r="F157" s="16">
        <v>-93592</v>
      </c>
      <c r="G157" s="16">
        <v>2160837</v>
      </c>
    </row>
    <row r="158" spans="1:7" x14ac:dyDescent="0.35">
      <c r="A158" s="16" t="s">
        <v>508</v>
      </c>
      <c r="B158" s="16">
        <v>0</v>
      </c>
      <c r="C158" s="16">
        <v>109651</v>
      </c>
      <c r="D158" s="16">
        <v>4406</v>
      </c>
      <c r="E158" s="16">
        <v>114057</v>
      </c>
      <c r="F158" s="16">
        <v>-93297</v>
      </c>
      <c r="G158" s="16">
        <v>2226431</v>
      </c>
    </row>
    <row r="159" spans="1:7" x14ac:dyDescent="0.35">
      <c r="A159" s="16" t="s">
        <v>509</v>
      </c>
      <c r="B159" s="16">
        <v>0</v>
      </c>
      <c r="C159" s="16">
        <v>110311</v>
      </c>
      <c r="D159" s="16">
        <v>4399</v>
      </c>
      <c r="E159" s="16">
        <v>114710</v>
      </c>
      <c r="F159" s="16">
        <v>-93318</v>
      </c>
      <c r="G159" s="16">
        <v>2244454</v>
      </c>
    </row>
    <row r="160" spans="1:7" x14ac:dyDescent="0.35">
      <c r="A160" s="16" t="s">
        <v>510</v>
      </c>
      <c r="B160" s="16">
        <v>0</v>
      </c>
      <c r="C160" s="16">
        <v>110414</v>
      </c>
      <c r="D160" s="16">
        <v>4399</v>
      </c>
      <c r="E160" s="16">
        <v>114813</v>
      </c>
      <c r="F160" s="16">
        <v>-95351</v>
      </c>
      <c r="G160" s="16">
        <v>2316627</v>
      </c>
    </row>
    <row r="161" spans="1:7" x14ac:dyDescent="0.35">
      <c r="A161" s="16" t="s">
        <v>511</v>
      </c>
      <c r="B161" s="16">
        <v>0</v>
      </c>
      <c r="C161" s="16">
        <v>111834</v>
      </c>
      <c r="D161" s="16">
        <v>4393</v>
      </c>
      <c r="E161" s="16">
        <v>116227</v>
      </c>
      <c r="F161" s="16">
        <v>-97551</v>
      </c>
      <c r="G161" s="16">
        <v>2353045</v>
      </c>
    </row>
    <row r="162" spans="1:7" x14ac:dyDescent="0.35">
      <c r="A162" s="16" t="s">
        <v>512</v>
      </c>
      <c r="B162" s="16">
        <v>0</v>
      </c>
      <c r="C162" s="16">
        <v>114795</v>
      </c>
      <c r="D162" s="16">
        <v>4412</v>
      </c>
      <c r="E162" s="16">
        <v>119207</v>
      </c>
      <c r="F162" s="16">
        <v>-100433</v>
      </c>
      <c r="G162" s="16">
        <v>2402710</v>
      </c>
    </row>
    <row r="163" spans="1:7" x14ac:dyDescent="0.35">
      <c r="A163" s="16" t="s">
        <v>513</v>
      </c>
      <c r="B163" s="16">
        <v>0</v>
      </c>
      <c r="C163" s="16">
        <v>115889</v>
      </c>
      <c r="D163" s="16">
        <v>4407</v>
      </c>
      <c r="E163" s="16">
        <v>120296</v>
      </c>
      <c r="F163" s="16">
        <v>-102871</v>
      </c>
      <c r="G163" s="16">
        <v>2385352</v>
      </c>
    </row>
    <row r="164" spans="1:7" x14ac:dyDescent="0.35">
      <c r="A164" s="16" t="s">
        <v>514</v>
      </c>
      <c r="B164" s="16">
        <v>0</v>
      </c>
      <c r="C164" s="16">
        <v>116136</v>
      </c>
      <c r="D164" s="16">
        <v>4407</v>
      </c>
      <c r="E164" s="16">
        <v>120543</v>
      </c>
      <c r="F164" s="16">
        <v>-104052</v>
      </c>
      <c r="G164" s="16">
        <v>2434834</v>
      </c>
    </row>
    <row r="165" spans="1:7" x14ac:dyDescent="0.35">
      <c r="A165" s="16" t="s">
        <v>515</v>
      </c>
      <c r="B165" s="16">
        <v>0</v>
      </c>
      <c r="C165" s="16">
        <v>118003</v>
      </c>
      <c r="D165" s="16">
        <v>3896</v>
      </c>
      <c r="E165" s="16">
        <v>121899</v>
      </c>
      <c r="F165" s="16">
        <v>-107293</v>
      </c>
      <c r="G165" s="16">
        <v>2443717</v>
      </c>
    </row>
    <row r="166" spans="1:7" x14ac:dyDescent="0.35">
      <c r="A166" s="16" t="s">
        <v>516</v>
      </c>
      <c r="B166" s="16">
        <v>0</v>
      </c>
      <c r="C166" s="16">
        <v>119362</v>
      </c>
      <c r="D166" s="16">
        <v>3180</v>
      </c>
      <c r="E166" s="16">
        <v>122542</v>
      </c>
      <c r="F166" s="16">
        <v>-107363</v>
      </c>
      <c r="G166" s="16">
        <v>2516235</v>
      </c>
    </row>
    <row r="167" spans="1:7" x14ac:dyDescent="0.35">
      <c r="A167" s="16" t="s">
        <v>517</v>
      </c>
      <c r="B167" s="16">
        <v>0</v>
      </c>
      <c r="C167" s="16">
        <v>120682</v>
      </c>
      <c r="D167" s="16">
        <v>3174</v>
      </c>
      <c r="E167" s="16">
        <v>123856</v>
      </c>
      <c r="F167" s="16">
        <v>-106940</v>
      </c>
      <c r="G167" s="16">
        <v>2537823</v>
      </c>
    </row>
    <row r="168" spans="1:7" x14ac:dyDescent="0.35">
      <c r="A168" s="16" t="s">
        <v>518</v>
      </c>
      <c r="B168" s="16">
        <v>0</v>
      </c>
      <c r="C168" s="16">
        <v>120345</v>
      </c>
      <c r="D168" s="16">
        <v>3174</v>
      </c>
      <c r="E168" s="16">
        <v>123519</v>
      </c>
      <c r="F168" s="16">
        <v>-107352</v>
      </c>
      <c r="G168" s="16">
        <v>2636004</v>
      </c>
    </row>
    <row r="169" spans="1:7" x14ac:dyDescent="0.35">
      <c r="A169" s="16" t="s">
        <v>519</v>
      </c>
      <c r="B169" s="16">
        <v>0</v>
      </c>
      <c r="C169" s="16">
        <v>119875</v>
      </c>
      <c r="D169" s="16">
        <v>3169</v>
      </c>
      <c r="E169" s="16">
        <v>123044</v>
      </c>
      <c r="F169" s="16">
        <v>-107185</v>
      </c>
      <c r="G169" s="16">
        <v>2653688</v>
      </c>
    </row>
    <row r="170" spans="1:7" x14ac:dyDescent="0.35">
      <c r="A170" s="16" t="s">
        <v>520</v>
      </c>
      <c r="B170" s="16">
        <v>0</v>
      </c>
      <c r="C170" s="16">
        <v>121054</v>
      </c>
      <c r="D170" s="16">
        <v>3169</v>
      </c>
      <c r="E170" s="16">
        <v>124223</v>
      </c>
      <c r="F170" s="16">
        <v>-107670</v>
      </c>
      <c r="G170" s="16">
        <v>2720318</v>
      </c>
    </row>
    <row r="171" spans="1:7" x14ac:dyDescent="0.35">
      <c r="A171" s="16" t="s">
        <v>521</v>
      </c>
      <c r="B171" s="16">
        <v>0</v>
      </c>
      <c r="C171" s="16">
        <v>126222</v>
      </c>
      <c r="D171" s="16">
        <v>3164</v>
      </c>
      <c r="E171" s="16">
        <v>129386</v>
      </c>
      <c r="F171" s="16">
        <v>-112702</v>
      </c>
      <c r="G171" s="16">
        <v>2735769</v>
      </c>
    </row>
    <row r="172" spans="1:7" x14ac:dyDescent="0.35">
      <c r="A172" s="16" t="s">
        <v>522</v>
      </c>
      <c r="B172" s="16">
        <v>0</v>
      </c>
      <c r="C172" s="16">
        <v>125316</v>
      </c>
      <c r="D172" s="16">
        <v>3164</v>
      </c>
      <c r="E172" s="16">
        <v>128480</v>
      </c>
      <c r="F172" s="16">
        <v>-112465</v>
      </c>
      <c r="G172" s="16">
        <v>2803762</v>
      </c>
    </row>
    <row r="173" spans="1:7" x14ac:dyDescent="0.35">
      <c r="A173" s="16" t="s">
        <v>523</v>
      </c>
      <c r="B173" s="16">
        <v>0</v>
      </c>
      <c r="C173" s="16">
        <v>125541</v>
      </c>
      <c r="D173" s="16">
        <v>3158</v>
      </c>
      <c r="E173" s="16">
        <v>128699</v>
      </c>
      <c r="F173" s="16">
        <v>-113246</v>
      </c>
      <c r="G173" s="16">
        <v>2843729</v>
      </c>
    </row>
    <row r="174" spans="1:7" x14ac:dyDescent="0.35">
      <c r="A174" s="16" t="s">
        <v>524</v>
      </c>
      <c r="B174" s="16">
        <v>0</v>
      </c>
      <c r="C174" s="16">
        <v>127646</v>
      </c>
      <c r="D174" s="16">
        <v>3085</v>
      </c>
      <c r="E174" s="16">
        <v>130731</v>
      </c>
      <c r="F174" s="16">
        <v>-114525</v>
      </c>
      <c r="G174" s="16">
        <v>2887044</v>
      </c>
    </row>
    <row r="175" spans="1:7" x14ac:dyDescent="0.35">
      <c r="A175" s="16" t="s">
        <v>525</v>
      </c>
      <c r="B175" s="16">
        <v>0</v>
      </c>
      <c r="C175" s="16">
        <v>132897</v>
      </c>
      <c r="D175" s="16">
        <v>3069</v>
      </c>
      <c r="E175" s="16">
        <v>135966</v>
      </c>
      <c r="F175" s="16">
        <v>-119405</v>
      </c>
      <c r="G175" s="16">
        <v>2924479</v>
      </c>
    </row>
    <row r="176" spans="1:7" ht="15" customHeight="1" x14ac:dyDescent="0.35">
      <c r="A176" s="16" t="s">
        <v>526</v>
      </c>
      <c r="B176" s="16">
        <v>0</v>
      </c>
      <c r="C176" s="16">
        <v>132603</v>
      </c>
      <c r="D176" s="16">
        <v>2835</v>
      </c>
      <c r="E176" s="16">
        <v>135438</v>
      </c>
      <c r="F176" s="16">
        <v>-120340</v>
      </c>
      <c r="G176" s="16">
        <v>2996723</v>
      </c>
    </row>
    <row r="177" spans="1:7" ht="15" customHeight="1" x14ac:dyDescent="0.35">
      <c r="A177" s="16" t="s">
        <v>527</v>
      </c>
      <c r="B177" s="16">
        <v>0</v>
      </c>
      <c r="C177" s="16">
        <v>131768</v>
      </c>
      <c r="D177" s="16">
        <v>2791</v>
      </c>
      <c r="E177" s="16">
        <v>134559</v>
      </c>
      <c r="F177" s="16">
        <v>-119452</v>
      </c>
      <c r="G177" s="16">
        <v>3057630</v>
      </c>
    </row>
    <row r="178" spans="1:7" ht="15" customHeight="1" x14ac:dyDescent="0.35">
      <c r="A178" s="16" t="s">
        <v>528</v>
      </c>
      <c r="B178" s="16">
        <v>0</v>
      </c>
      <c r="C178" s="16">
        <v>133636</v>
      </c>
      <c r="D178" s="16">
        <v>3141</v>
      </c>
      <c r="E178" s="16">
        <v>136777</v>
      </c>
      <c r="F178" s="16">
        <v>-120345</v>
      </c>
      <c r="G178" s="16">
        <v>3107170</v>
      </c>
    </row>
    <row r="179" spans="1:7" ht="15" customHeight="1" x14ac:dyDescent="0.35">
      <c r="A179" s="16" t="s">
        <v>529</v>
      </c>
      <c r="B179" s="16">
        <v>0</v>
      </c>
      <c r="C179" s="16">
        <v>138349</v>
      </c>
      <c r="D179" s="16">
        <v>3136</v>
      </c>
      <c r="E179" s="16">
        <v>141485</v>
      </c>
      <c r="F179" s="16">
        <v>-125414</v>
      </c>
      <c r="G179" s="16">
        <v>3101957</v>
      </c>
    </row>
    <row r="180" spans="1:7" ht="15" customHeight="1" x14ac:dyDescent="0.35">
      <c r="A180" s="16" t="s">
        <v>1939</v>
      </c>
      <c r="B180" s="16">
        <v>0</v>
      </c>
      <c r="C180" s="16">
        <v>136711</v>
      </c>
      <c r="D180" s="16">
        <v>3136</v>
      </c>
      <c r="E180" s="16">
        <v>139847</v>
      </c>
      <c r="F180" s="16">
        <v>-124046</v>
      </c>
      <c r="G180" s="16">
        <v>3184552</v>
      </c>
    </row>
    <row r="181" spans="1:7" ht="32.25" customHeight="1" x14ac:dyDescent="0.35">
      <c r="A181" s="16" t="s">
        <v>530</v>
      </c>
      <c r="B181" s="16">
        <v>3</v>
      </c>
      <c r="C181" s="16">
        <v>50657</v>
      </c>
      <c r="D181" s="16">
        <v>720</v>
      </c>
      <c r="E181" s="16">
        <v>51380</v>
      </c>
      <c r="F181" s="16">
        <v>-43397</v>
      </c>
      <c r="G181" s="16">
        <v>408913</v>
      </c>
    </row>
    <row r="182" spans="1:7" x14ac:dyDescent="0.35">
      <c r="A182" s="16" t="s">
        <v>531</v>
      </c>
      <c r="B182" s="16">
        <v>6</v>
      </c>
      <c r="C182" s="16">
        <v>51789</v>
      </c>
      <c r="D182" s="16">
        <v>719</v>
      </c>
      <c r="E182" s="16">
        <v>52514</v>
      </c>
      <c r="F182" s="16">
        <v>-44489</v>
      </c>
      <c r="G182" s="16">
        <v>414289</v>
      </c>
    </row>
    <row r="183" spans="1:7" x14ac:dyDescent="0.35">
      <c r="A183" s="16" t="s">
        <v>532</v>
      </c>
      <c r="B183" s="16">
        <v>9</v>
      </c>
      <c r="C183" s="16">
        <v>51729</v>
      </c>
      <c r="D183" s="16">
        <v>718</v>
      </c>
      <c r="E183" s="16">
        <v>52456</v>
      </c>
      <c r="F183" s="16">
        <v>-44453</v>
      </c>
      <c r="G183" s="16">
        <v>419303</v>
      </c>
    </row>
    <row r="184" spans="1:7" x14ac:dyDescent="0.35">
      <c r="A184" s="16" t="s">
        <v>533</v>
      </c>
      <c r="B184" s="16">
        <v>6</v>
      </c>
      <c r="C184" s="16">
        <v>51685</v>
      </c>
      <c r="D184" s="16">
        <v>714</v>
      </c>
      <c r="E184" s="16">
        <v>52405</v>
      </c>
      <c r="F184" s="16">
        <v>-44459</v>
      </c>
      <c r="G184" s="16">
        <v>416579</v>
      </c>
    </row>
    <row r="185" spans="1:7" x14ac:dyDescent="0.35">
      <c r="A185" s="16" t="s">
        <v>534</v>
      </c>
      <c r="B185" s="16">
        <v>3</v>
      </c>
      <c r="C185" s="16">
        <v>51841</v>
      </c>
      <c r="D185" s="16">
        <v>710</v>
      </c>
      <c r="E185" s="16">
        <v>52554</v>
      </c>
      <c r="F185" s="16">
        <v>-44533</v>
      </c>
      <c r="G185" s="16">
        <v>419379</v>
      </c>
    </row>
    <row r="186" spans="1:7" x14ac:dyDescent="0.35">
      <c r="A186" s="16" t="s">
        <v>535</v>
      </c>
      <c r="B186" s="16">
        <v>0</v>
      </c>
      <c r="C186" s="16">
        <v>51600</v>
      </c>
      <c r="D186" s="16">
        <v>706</v>
      </c>
      <c r="E186" s="16">
        <v>52306</v>
      </c>
      <c r="F186" s="16">
        <v>-44340</v>
      </c>
      <c r="G186" s="16">
        <v>422726</v>
      </c>
    </row>
    <row r="187" spans="1:7" x14ac:dyDescent="0.35">
      <c r="A187" s="16" t="s">
        <v>536</v>
      </c>
      <c r="B187" s="16">
        <v>2</v>
      </c>
      <c r="C187" s="16">
        <v>52395</v>
      </c>
      <c r="D187" s="16">
        <v>706</v>
      </c>
      <c r="E187" s="16">
        <v>53103</v>
      </c>
      <c r="F187" s="16">
        <v>-45258</v>
      </c>
      <c r="G187" s="16">
        <v>415383</v>
      </c>
    </row>
    <row r="188" spans="1:7" x14ac:dyDescent="0.35">
      <c r="A188" s="16" t="s">
        <v>537</v>
      </c>
      <c r="B188" s="16">
        <v>4</v>
      </c>
      <c r="C188" s="16">
        <v>52208</v>
      </c>
      <c r="D188" s="16">
        <v>706</v>
      </c>
      <c r="E188" s="16">
        <v>52918</v>
      </c>
      <c r="F188" s="16">
        <v>-45043</v>
      </c>
      <c r="G188" s="16">
        <v>419507</v>
      </c>
    </row>
    <row r="189" spans="1:7" x14ac:dyDescent="0.35">
      <c r="A189" s="16" t="s">
        <v>538</v>
      </c>
      <c r="B189" s="16">
        <v>6</v>
      </c>
      <c r="C189" s="16">
        <v>52327</v>
      </c>
      <c r="D189" s="16">
        <v>706</v>
      </c>
      <c r="E189" s="16">
        <v>53039</v>
      </c>
      <c r="F189" s="16">
        <v>-45156</v>
      </c>
      <c r="G189" s="16">
        <v>420757</v>
      </c>
    </row>
    <row r="190" spans="1:7" x14ac:dyDescent="0.35">
      <c r="A190" s="16" t="s">
        <v>71</v>
      </c>
      <c r="B190" s="16">
        <v>5</v>
      </c>
      <c r="C190" s="16">
        <v>51706</v>
      </c>
      <c r="D190" s="16">
        <v>724</v>
      </c>
      <c r="E190" s="16">
        <v>52435</v>
      </c>
      <c r="F190" s="16">
        <v>-45070</v>
      </c>
      <c r="G190" s="16">
        <v>409748</v>
      </c>
    </row>
    <row r="191" spans="1:7" x14ac:dyDescent="0.35">
      <c r="A191" s="16" t="s">
        <v>72</v>
      </c>
      <c r="B191" s="16">
        <v>4</v>
      </c>
      <c r="C191" s="16">
        <v>51043</v>
      </c>
      <c r="D191" s="16">
        <v>742</v>
      </c>
      <c r="E191" s="16">
        <v>51789</v>
      </c>
      <c r="F191" s="16">
        <v>-44826</v>
      </c>
      <c r="G191" s="16">
        <v>407088</v>
      </c>
    </row>
    <row r="192" spans="1:7" x14ac:dyDescent="0.35">
      <c r="A192" s="16" t="s">
        <v>73</v>
      </c>
      <c r="B192" s="16">
        <v>2</v>
      </c>
      <c r="C192" s="16">
        <v>50118</v>
      </c>
      <c r="D192" s="16">
        <v>760</v>
      </c>
      <c r="E192" s="16">
        <v>50880</v>
      </c>
      <c r="F192" s="16">
        <v>-44529</v>
      </c>
      <c r="G192" s="16">
        <v>412278</v>
      </c>
    </row>
    <row r="193" spans="1:7" x14ac:dyDescent="0.35">
      <c r="A193" s="16" t="s">
        <v>74</v>
      </c>
      <c r="B193" s="16">
        <v>2</v>
      </c>
      <c r="C193" s="16">
        <v>50767</v>
      </c>
      <c r="D193" s="16">
        <v>760</v>
      </c>
      <c r="E193" s="16">
        <v>51529</v>
      </c>
      <c r="F193" s="16">
        <v>-45278</v>
      </c>
      <c r="G193" s="16">
        <v>410615</v>
      </c>
    </row>
    <row r="194" spans="1:7" x14ac:dyDescent="0.35">
      <c r="A194" s="16" t="s">
        <v>75</v>
      </c>
      <c r="B194" s="16">
        <v>2</v>
      </c>
      <c r="C194" s="16">
        <v>50330</v>
      </c>
      <c r="D194" s="16">
        <v>760</v>
      </c>
      <c r="E194" s="16">
        <v>51092</v>
      </c>
      <c r="F194" s="16">
        <v>-44961</v>
      </c>
      <c r="G194" s="16">
        <v>413584</v>
      </c>
    </row>
    <row r="195" spans="1:7" x14ac:dyDescent="0.35">
      <c r="A195" s="16" t="s">
        <v>76</v>
      </c>
      <c r="B195" s="16">
        <v>1</v>
      </c>
      <c r="C195" s="16">
        <v>50451</v>
      </c>
      <c r="D195" s="16">
        <v>760</v>
      </c>
      <c r="E195" s="16">
        <v>51212</v>
      </c>
      <c r="F195" s="16">
        <v>-45144</v>
      </c>
      <c r="G195" s="16">
        <v>420034</v>
      </c>
    </row>
    <row r="196" spans="1:7" x14ac:dyDescent="0.35">
      <c r="A196" s="16" t="s">
        <v>77</v>
      </c>
      <c r="B196" s="16">
        <v>1</v>
      </c>
      <c r="C196" s="16">
        <v>50409</v>
      </c>
      <c r="D196" s="16">
        <v>769</v>
      </c>
      <c r="E196" s="16">
        <v>51179</v>
      </c>
      <c r="F196" s="16">
        <v>-45139</v>
      </c>
      <c r="G196" s="16">
        <v>417065</v>
      </c>
    </row>
    <row r="197" spans="1:7" x14ac:dyDescent="0.35">
      <c r="A197" s="16" t="s">
        <v>78</v>
      </c>
      <c r="B197" s="16">
        <v>1</v>
      </c>
      <c r="C197" s="16">
        <v>50311</v>
      </c>
      <c r="D197" s="16">
        <v>778</v>
      </c>
      <c r="E197" s="16">
        <v>51090</v>
      </c>
      <c r="F197" s="16">
        <v>-44955</v>
      </c>
      <c r="G197" s="16">
        <v>417889</v>
      </c>
    </row>
    <row r="198" spans="1:7" x14ac:dyDescent="0.35">
      <c r="A198" s="16" t="s">
        <v>79</v>
      </c>
      <c r="B198" s="16">
        <v>2</v>
      </c>
      <c r="C198" s="16">
        <v>50738</v>
      </c>
      <c r="D198" s="16">
        <v>787</v>
      </c>
      <c r="E198" s="16">
        <v>51527</v>
      </c>
      <c r="F198" s="16">
        <v>-45567</v>
      </c>
      <c r="G198" s="16">
        <v>420576</v>
      </c>
    </row>
    <row r="199" spans="1:7" x14ac:dyDescent="0.35">
      <c r="A199" s="16" t="s">
        <v>80</v>
      </c>
      <c r="B199" s="16">
        <v>1</v>
      </c>
      <c r="C199" s="16">
        <v>50997</v>
      </c>
      <c r="D199" s="16">
        <v>787</v>
      </c>
      <c r="E199" s="16">
        <v>51785</v>
      </c>
      <c r="F199" s="16">
        <v>-45947</v>
      </c>
      <c r="G199" s="16">
        <v>413079</v>
      </c>
    </row>
    <row r="200" spans="1:7" x14ac:dyDescent="0.35">
      <c r="A200" s="16" t="s">
        <v>81</v>
      </c>
      <c r="B200" s="16">
        <v>0</v>
      </c>
      <c r="C200" s="16">
        <v>50947</v>
      </c>
      <c r="D200" s="16">
        <v>787</v>
      </c>
      <c r="E200" s="16">
        <v>51734</v>
      </c>
      <c r="F200" s="16">
        <v>-45938</v>
      </c>
      <c r="G200" s="16">
        <v>415765</v>
      </c>
    </row>
    <row r="201" spans="1:7" x14ac:dyDescent="0.35">
      <c r="A201" s="16" t="s">
        <v>82</v>
      </c>
      <c r="B201" s="16">
        <v>0</v>
      </c>
      <c r="C201" s="16">
        <v>51252</v>
      </c>
      <c r="D201" s="16">
        <v>787</v>
      </c>
      <c r="E201" s="16">
        <v>52039</v>
      </c>
      <c r="F201" s="16">
        <v>-46157</v>
      </c>
      <c r="G201" s="16">
        <v>419066</v>
      </c>
    </row>
    <row r="202" spans="1:7" x14ac:dyDescent="0.35">
      <c r="A202" s="16" t="s">
        <v>83</v>
      </c>
      <c r="B202" s="16">
        <v>0</v>
      </c>
      <c r="C202" s="16">
        <v>50970</v>
      </c>
      <c r="D202" s="16">
        <v>786</v>
      </c>
      <c r="E202" s="16">
        <v>51756</v>
      </c>
      <c r="F202" s="16">
        <v>-46201</v>
      </c>
      <c r="G202" s="16">
        <v>408196</v>
      </c>
    </row>
    <row r="203" spans="1:7" x14ac:dyDescent="0.35">
      <c r="A203" s="16" t="s">
        <v>84</v>
      </c>
      <c r="B203" s="16">
        <v>0</v>
      </c>
      <c r="C203" s="16">
        <v>50872</v>
      </c>
      <c r="D203" s="16">
        <v>785</v>
      </c>
      <c r="E203" s="16">
        <v>51657</v>
      </c>
      <c r="F203" s="16">
        <v>-46368</v>
      </c>
      <c r="G203" s="16">
        <v>408446</v>
      </c>
    </row>
    <row r="204" spans="1:7" x14ac:dyDescent="0.35">
      <c r="A204" s="16" t="s">
        <v>85</v>
      </c>
      <c r="B204" s="16">
        <v>0</v>
      </c>
      <c r="C204" s="16">
        <v>50434</v>
      </c>
      <c r="D204" s="16">
        <v>785</v>
      </c>
      <c r="E204" s="16">
        <v>51219</v>
      </c>
      <c r="F204" s="16">
        <v>-46237</v>
      </c>
      <c r="G204" s="16">
        <v>415121</v>
      </c>
    </row>
    <row r="205" spans="1:7" x14ac:dyDescent="0.35">
      <c r="A205" s="16" t="s">
        <v>86</v>
      </c>
      <c r="B205" s="16">
        <v>0</v>
      </c>
      <c r="C205" s="16">
        <v>50506</v>
      </c>
      <c r="D205" s="16">
        <v>785</v>
      </c>
      <c r="E205" s="16">
        <v>51291</v>
      </c>
      <c r="F205" s="16">
        <v>-46462</v>
      </c>
      <c r="G205" s="16">
        <v>412219</v>
      </c>
    </row>
    <row r="206" spans="1:7" x14ac:dyDescent="0.35">
      <c r="A206" s="16" t="s">
        <v>87</v>
      </c>
      <c r="B206" s="16">
        <v>0</v>
      </c>
      <c r="C206" s="16">
        <v>50408</v>
      </c>
      <c r="D206" s="16">
        <v>785</v>
      </c>
      <c r="E206" s="16">
        <v>51193</v>
      </c>
      <c r="F206" s="16">
        <v>-46263</v>
      </c>
      <c r="G206" s="16">
        <v>413332</v>
      </c>
    </row>
    <row r="207" spans="1:7" x14ac:dyDescent="0.35">
      <c r="A207" s="16" t="s">
        <v>88</v>
      </c>
      <c r="B207" s="16">
        <v>0</v>
      </c>
      <c r="C207" s="16">
        <v>50345</v>
      </c>
      <c r="D207" s="16">
        <v>785</v>
      </c>
      <c r="E207" s="16">
        <v>51130</v>
      </c>
      <c r="F207" s="16">
        <v>-46397</v>
      </c>
      <c r="G207" s="16">
        <v>419038</v>
      </c>
    </row>
    <row r="208" spans="1:7" x14ac:dyDescent="0.35">
      <c r="A208" s="16" t="s">
        <v>89</v>
      </c>
      <c r="B208" s="16">
        <v>0</v>
      </c>
      <c r="C208" s="16">
        <v>50453</v>
      </c>
      <c r="D208" s="16">
        <v>785</v>
      </c>
      <c r="E208" s="16">
        <v>51238</v>
      </c>
      <c r="F208" s="16">
        <v>-46481</v>
      </c>
      <c r="G208" s="16">
        <v>413600</v>
      </c>
    </row>
    <row r="209" spans="1:7" x14ac:dyDescent="0.35">
      <c r="A209" s="16" t="s">
        <v>90</v>
      </c>
      <c r="B209" s="16">
        <v>0</v>
      </c>
      <c r="C209" s="16">
        <v>50887</v>
      </c>
      <c r="D209" s="16">
        <v>785</v>
      </c>
      <c r="E209" s="16">
        <v>51672</v>
      </c>
      <c r="F209" s="16">
        <v>-47097</v>
      </c>
      <c r="G209" s="16">
        <v>413553</v>
      </c>
    </row>
    <row r="210" spans="1:7" x14ac:dyDescent="0.35">
      <c r="A210" s="16" t="s">
        <v>91</v>
      </c>
      <c r="B210" s="16">
        <v>0</v>
      </c>
      <c r="C210" s="16">
        <v>50690</v>
      </c>
      <c r="D210" s="16">
        <v>785</v>
      </c>
      <c r="E210" s="16">
        <v>51475</v>
      </c>
      <c r="F210" s="16">
        <v>-47012</v>
      </c>
      <c r="G210" s="16">
        <v>414481</v>
      </c>
    </row>
    <row r="211" spans="1:7" x14ac:dyDescent="0.35">
      <c r="A211" s="16" t="s">
        <v>92</v>
      </c>
      <c r="B211" s="16">
        <v>0</v>
      </c>
      <c r="C211" s="16">
        <v>50709</v>
      </c>
      <c r="D211" s="16">
        <v>785</v>
      </c>
      <c r="E211" s="16">
        <v>51494</v>
      </c>
      <c r="F211" s="16">
        <v>-47195</v>
      </c>
      <c r="G211" s="16">
        <v>405352</v>
      </c>
    </row>
    <row r="212" spans="1:7" x14ac:dyDescent="0.35">
      <c r="A212" s="16" t="s">
        <v>93</v>
      </c>
      <c r="B212" s="16">
        <v>0</v>
      </c>
      <c r="C212" s="16">
        <v>51813</v>
      </c>
      <c r="D212" s="16">
        <v>785</v>
      </c>
      <c r="E212" s="16">
        <v>52598</v>
      </c>
      <c r="F212" s="16">
        <v>-48276</v>
      </c>
      <c r="G212" s="16">
        <v>407851</v>
      </c>
    </row>
    <row r="213" spans="1:7" x14ac:dyDescent="0.35">
      <c r="A213" s="16" t="s">
        <v>94</v>
      </c>
      <c r="B213" s="16">
        <v>0</v>
      </c>
      <c r="C213" s="16">
        <v>51730</v>
      </c>
      <c r="D213" s="16">
        <v>785</v>
      </c>
      <c r="E213" s="16">
        <v>52515</v>
      </c>
      <c r="F213" s="16">
        <v>-48070</v>
      </c>
      <c r="G213" s="16">
        <v>421574</v>
      </c>
    </row>
    <row r="214" spans="1:7" x14ac:dyDescent="0.35">
      <c r="A214" s="16" t="s">
        <v>95</v>
      </c>
      <c r="B214" s="16">
        <v>0</v>
      </c>
      <c r="C214" s="16">
        <v>51395</v>
      </c>
      <c r="D214" s="16">
        <v>787</v>
      </c>
      <c r="E214" s="16">
        <v>52182</v>
      </c>
      <c r="F214" s="16">
        <v>-48148</v>
      </c>
      <c r="G214" s="16">
        <v>402460</v>
      </c>
    </row>
    <row r="215" spans="1:7" x14ac:dyDescent="0.35">
      <c r="A215" s="16" t="s">
        <v>96</v>
      </c>
      <c r="B215" s="16">
        <v>0</v>
      </c>
      <c r="C215" s="16">
        <v>51168</v>
      </c>
      <c r="D215" s="16">
        <v>789</v>
      </c>
      <c r="E215" s="16">
        <v>51957</v>
      </c>
      <c r="F215" s="16">
        <v>-47957</v>
      </c>
      <c r="G215" s="16">
        <v>398875</v>
      </c>
    </row>
    <row r="216" spans="1:7" x14ac:dyDescent="0.35">
      <c r="A216" s="16" t="s">
        <v>97</v>
      </c>
      <c r="B216" s="16">
        <v>0</v>
      </c>
      <c r="C216" s="16">
        <v>50974</v>
      </c>
      <c r="D216" s="16">
        <v>790</v>
      </c>
      <c r="E216" s="16">
        <v>51764</v>
      </c>
      <c r="F216" s="16">
        <v>-47755</v>
      </c>
      <c r="G216" s="16">
        <v>408327</v>
      </c>
    </row>
    <row r="217" spans="1:7" x14ac:dyDescent="0.35">
      <c r="A217" s="16" t="s">
        <v>98</v>
      </c>
      <c r="B217" s="16">
        <v>0</v>
      </c>
      <c r="C217" s="16">
        <v>51470</v>
      </c>
      <c r="D217" s="16">
        <v>783</v>
      </c>
      <c r="E217" s="16">
        <v>52253</v>
      </c>
      <c r="F217" s="16">
        <v>-48404</v>
      </c>
      <c r="G217" s="16">
        <v>408988</v>
      </c>
    </row>
    <row r="218" spans="1:7" x14ac:dyDescent="0.35">
      <c r="A218" s="16" t="s">
        <v>99</v>
      </c>
      <c r="B218" s="16">
        <v>0</v>
      </c>
      <c r="C218" s="16">
        <v>51624</v>
      </c>
      <c r="D218" s="16">
        <v>776</v>
      </c>
      <c r="E218" s="16">
        <v>52400</v>
      </c>
      <c r="F218" s="16">
        <v>-48620</v>
      </c>
      <c r="G218" s="16">
        <v>407767</v>
      </c>
    </row>
    <row r="219" spans="1:7" x14ac:dyDescent="0.35">
      <c r="A219" s="16" t="s">
        <v>100</v>
      </c>
      <c r="B219" s="16">
        <v>0</v>
      </c>
      <c r="C219" s="16">
        <v>52051</v>
      </c>
      <c r="D219" s="16">
        <v>768</v>
      </c>
      <c r="E219" s="16">
        <v>52819</v>
      </c>
      <c r="F219" s="16">
        <v>-49233</v>
      </c>
      <c r="G219" s="16">
        <v>415499</v>
      </c>
    </row>
    <row r="220" spans="1:7" x14ac:dyDescent="0.35">
      <c r="A220" s="16" t="s">
        <v>101</v>
      </c>
      <c r="B220" s="16">
        <v>0</v>
      </c>
      <c r="C220" s="16">
        <v>51854</v>
      </c>
      <c r="D220" s="16">
        <v>769</v>
      </c>
      <c r="E220" s="16">
        <v>52623</v>
      </c>
      <c r="F220" s="16">
        <v>-49214</v>
      </c>
      <c r="G220" s="16">
        <v>412281</v>
      </c>
    </row>
    <row r="221" spans="1:7" x14ac:dyDescent="0.35">
      <c r="A221" s="16" t="s">
        <v>102</v>
      </c>
      <c r="B221" s="16">
        <v>0</v>
      </c>
      <c r="C221" s="16">
        <v>51881</v>
      </c>
      <c r="D221" s="16">
        <v>770</v>
      </c>
      <c r="E221" s="16">
        <v>52651</v>
      </c>
      <c r="F221" s="16">
        <v>-49309</v>
      </c>
      <c r="G221" s="16">
        <v>418079</v>
      </c>
    </row>
    <row r="222" spans="1:7" x14ac:dyDescent="0.35">
      <c r="A222" s="16" t="s">
        <v>103</v>
      </c>
      <c r="B222" s="16">
        <v>0</v>
      </c>
      <c r="C222" s="16">
        <v>51673</v>
      </c>
      <c r="D222" s="16">
        <v>770</v>
      </c>
      <c r="E222" s="16">
        <v>52443</v>
      </c>
      <c r="F222" s="16">
        <v>-49168</v>
      </c>
      <c r="G222" s="16">
        <v>407470</v>
      </c>
    </row>
    <row r="223" spans="1:7" x14ac:dyDescent="0.35">
      <c r="A223" s="16" t="s">
        <v>104</v>
      </c>
      <c r="B223" s="16">
        <v>0</v>
      </c>
      <c r="C223" s="16">
        <v>51593</v>
      </c>
      <c r="D223" s="16">
        <v>771</v>
      </c>
      <c r="E223" s="16">
        <v>52364</v>
      </c>
      <c r="F223" s="16">
        <v>-48784</v>
      </c>
      <c r="G223" s="16">
        <v>406034</v>
      </c>
    </row>
    <row r="224" spans="1:7" x14ac:dyDescent="0.35">
      <c r="A224" s="16" t="s">
        <v>105</v>
      </c>
      <c r="B224" s="16">
        <v>0</v>
      </c>
      <c r="C224" s="16">
        <v>52338</v>
      </c>
      <c r="D224" s="16">
        <v>772</v>
      </c>
      <c r="E224" s="16">
        <v>53110</v>
      </c>
      <c r="F224" s="16">
        <v>-49280</v>
      </c>
      <c r="G224" s="16">
        <v>414302</v>
      </c>
    </row>
    <row r="225" spans="1:7" x14ac:dyDescent="0.35">
      <c r="A225" s="16" t="s">
        <v>106</v>
      </c>
      <c r="B225" s="16">
        <v>0</v>
      </c>
      <c r="C225" s="16">
        <v>52337</v>
      </c>
      <c r="D225" s="16">
        <v>773</v>
      </c>
      <c r="E225" s="16">
        <v>53110</v>
      </c>
      <c r="F225" s="16">
        <v>-49215</v>
      </c>
      <c r="G225" s="16">
        <v>414826</v>
      </c>
    </row>
    <row r="226" spans="1:7" x14ac:dyDescent="0.35">
      <c r="A226" s="16" t="s">
        <v>107</v>
      </c>
      <c r="B226" s="16">
        <v>0</v>
      </c>
      <c r="C226" s="16">
        <v>52314</v>
      </c>
      <c r="D226" s="16">
        <v>776</v>
      </c>
      <c r="E226" s="16">
        <v>53090</v>
      </c>
      <c r="F226" s="16">
        <v>-49139</v>
      </c>
      <c r="G226" s="16">
        <v>403432</v>
      </c>
    </row>
    <row r="227" spans="1:7" x14ac:dyDescent="0.35">
      <c r="A227" s="16" t="s">
        <v>108</v>
      </c>
      <c r="B227" s="16">
        <v>0</v>
      </c>
      <c r="C227" s="16">
        <v>52279</v>
      </c>
      <c r="D227" s="16">
        <v>779</v>
      </c>
      <c r="E227" s="16">
        <v>53058</v>
      </c>
      <c r="F227" s="16">
        <v>-48964</v>
      </c>
      <c r="G227" s="16">
        <v>396218</v>
      </c>
    </row>
    <row r="228" spans="1:7" x14ac:dyDescent="0.35">
      <c r="A228" s="16" t="s">
        <v>109</v>
      </c>
      <c r="B228" s="16">
        <v>0</v>
      </c>
      <c r="C228" s="16">
        <v>51790</v>
      </c>
      <c r="D228" s="16">
        <v>782</v>
      </c>
      <c r="E228" s="16">
        <v>52572</v>
      </c>
      <c r="F228" s="16">
        <v>-48507</v>
      </c>
      <c r="G228" s="16">
        <v>398365</v>
      </c>
    </row>
    <row r="229" spans="1:7" x14ac:dyDescent="0.35">
      <c r="A229" s="16" t="s">
        <v>110</v>
      </c>
      <c r="B229" s="16">
        <v>0</v>
      </c>
      <c r="C229" s="16">
        <v>51866</v>
      </c>
      <c r="D229" s="16">
        <v>782</v>
      </c>
      <c r="E229" s="16">
        <v>52648</v>
      </c>
      <c r="F229" s="16">
        <v>-48616</v>
      </c>
      <c r="G229" s="16">
        <v>395558</v>
      </c>
    </row>
    <row r="230" spans="1:7" x14ac:dyDescent="0.35">
      <c r="A230" s="16" t="s">
        <v>111</v>
      </c>
      <c r="B230" s="16">
        <v>0</v>
      </c>
      <c r="C230" s="16">
        <v>51725</v>
      </c>
      <c r="D230" s="16">
        <v>782</v>
      </c>
      <c r="E230" s="16">
        <v>52507</v>
      </c>
      <c r="F230" s="16">
        <v>-48367</v>
      </c>
      <c r="G230" s="16">
        <v>397743</v>
      </c>
    </row>
    <row r="231" spans="1:7" x14ac:dyDescent="0.35">
      <c r="A231" s="16" t="s">
        <v>112</v>
      </c>
      <c r="B231" s="16">
        <v>0</v>
      </c>
      <c r="C231" s="16">
        <v>51719</v>
      </c>
      <c r="D231" s="16">
        <v>782</v>
      </c>
      <c r="E231" s="16">
        <v>52501</v>
      </c>
      <c r="F231" s="16">
        <v>-48382</v>
      </c>
      <c r="G231" s="16">
        <v>402239</v>
      </c>
    </row>
    <row r="232" spans="1:7" x14ac:dyDescent="0.35">
      <c r="A232" s="16" t="s">
        <v>113</v>
      </c>
      <c r="B232" s="16">
        <v>0</v>
      </c>
      <c r="C232" s="16">
        <v>51671</v>
      </c>
      <c r="D232" s="16">
        <v>788</v>
      </c>
      <c r="E232" s="16">
        <v>52459</v>
      </c>
      <c r="F232" s="16">
        <v>-48465</v>
      </c>
      <c r="G232" s="16">
        <v>397327</v>
      </c>
    </row>
    <row r="233" spans="1:7" x14ac:dyDescent="0.35">
      <c r="A233" s="16" t="s">
        <v>114</v>
      </c>
      <c r="B233" s="16">
        <v>0</v>
      </c>
      <c r="C233" s="16">
        <v>52201</v>
      </c>
      <c r="D233" s="16">
        <v>794</v>
      </c>
      <c r="E233" s="16">
        <v>52995</v>
      </c>
      <c r="F233" s="16">
        <v>-48971</v>
      </c>
      <c r="G233" s="16">
        <v>397398</v>
      </c>
    </row>
    <row r="234" spans="1:7" x14ac:dyDescent="0.35">
      <c r="A234" s="16" t="s">
        <v>115</v>
      </c>
      <c r="B234" s="16">
        <v>0</v>
      </c>
      <c r="C234" s="16">
        <v>52007</v>
      </c>
      <c r="D234" s="16">
        <v>799</v>
      </c>
      <c r="E234" s="16">
        <v>52806</v>
      </c>
      <c r="F234" s="16">
        <v>-48818</v>
      </c>
      <c r="G234" s="16">
        <v>396623</v>
      </c>
    </row>
    <row r="235" spans="1:7" x14ac:dyDescent="0.35">
      <c r="A235" s="16" t="s">
        <v>116</v>
      </c>
      <c r="B235" s="16">
        <v>0</v>
      </c>
      <c r="C235" s="16">
        <v>51907</v>
      </c>
      <c r="D235" s="16">
        <v>790</v>
      </c>
      <c r="E235" s="16">
        <v>52697</v>
      </c>
      <c r="F235" s="16">
        <v>-49028</v>
      </c>
      <c r="G235" s="16">
        <v>395763</v>
      </c>
    </row>
    <row r="236" spans="1:7" x14ac:dyDescent="0.35">
      <c r="A236" s="16" t="s">
        <v>117</v>
      </c>
      <c r="B236" s="16">
        <v>0</v>
      </c>
      <c r="C236" s="16">
        <v>52474</v>
      </c>
      <c r="D236" s="16">
        <v>781</v>
      </c>
      <c r="E236" s="16">
        <v>53255</v>
      </c>
      <c r="F236" s="16">
        <v>-49493</v>
      </c>
      <c r="G236" s="16">
        <v>394438</v>
      </c>
    </row>
    <row r="237" spans="1:7" x14ac:dyDescent="0.35">
      <c r="A237" s="16" t="s">
        <v>118</v>
      </c>
      <c r="B237" s="16">
        <v>0</v>
      </c>
      <c r="C237" s="16">
        <v>52335</v>
      </c>
      <c r="D237" s="16">
        <v>773</v>
      </c>
      <c r="E237" s="16">
        <v>53108</v>
      </c>
      <c r="F237" s="16">
        <v>-49174</v>
      </c>
      <c r="G237" s="16">
        <v>400663</v>
      </c>
    </row>
    <row r="238" spans="1:7" x14ac:dyDescent="0.35">
      <c r="A238" s="16" t="s">
        <v>119</v>
      </c>
      <c r="B238" s="16">
        <v>0</v>
      </c>
      <c r="C238" s="16">
        <v>51995</v>
      </c>
      <c r="D238" s="16">
        <v>775</v>
      </c>
      <c r="E238" s="16">
        <v>52770</v>
      </c>
      <c r="F238" s="16">
        <v>-49379</v>
      </c>
      <c r="G238" s="16">
        <v>397679</v>
      </c>
    </row>
    <row r="239" spans="1:7" x14ac:dyDescent="0.35">
      <c r="A239" s="16" t="s">
        <v>120</v>
      </c>
      <c r="B239" s="16">
        <v>0</v>
      </c>
      <c r="C239" s="16">
        <v>51970</v>
      </c>
      <c r="D239" s="16">
        <v>777</v>
      </c>
      <c r="E239" s="16">
        <v>52747</v>
      </c>
      <c r="F239" s="16">
        <v>-49177</v>
      </c>
      <c r="G239" s="16">
        <v>394663</v>
      </c>
    </row>
    <row r="240" spans="1:7" x14ac:dyDescent="0.35">
      <c r="A240" s="16" t="s">
        <v>121</v>
      </c>
      <c r="B240" s="16">
        <v>0</v>
      </c>
      <c r="C240" s="16">
        <v>51851</v>
      </c>
      <c r="D240" s="16">
        <v>779</v>
      </c>
      <c r="E240" s="16">
        <v>52630</v>
      </c>
      <c r="F240" s="16">
        <v>-49087</v>
      </c>
      <c r="G240" s="16">
        <v>397654</v>
      </c>
    </row>
    <row r="241" spans="1:7" x14ac:dyDescent="0.35">
      <c r="A241" s="16" t="s">
        <v>122</v>
      </c>
      <c r="B241" s="16">
        <v>0</v>
      </c>
      <c r="C241" s="16">
        <v>51399</v>
      </c>
      <c r="D241" s="16">
        <v>779</v>
      </c>
      <c r="E241" s="16">
        <v>52178</v>
      </c>
      <c r="F241" s="16">
        <v>-48538</v>
      </c>
      <c r="G241" s="16">
        <v>398493</v>
      </c>
    </row>
    <row r="242" spans="1:7" x14ac:dyDescent="0.35">
      <c r="A242" s="16" t="s">
        <v>123</v>
      </c>
      <c r="B242" s="16">
        <v>0</v>
      </c>
      <c r="C242" s="16">
        <v>51210</v>
      </c>
      <c r="D242" s="16">
        <v>779</v>
      </c>
      <c r="E242" s="16">
        <v>51989</v>
      </c>
      <c r="F242" s="16">
        <v>-47971</v>
      </c>
      <c r="G242" s="16">
        <v>403830</v>
      </c>
    </row>
    <row r="243" spans="1:7" x14ac:dyDescent="0.35">
      <c r="A243" s="16" t="s">
        <v>124</v>
      </c>
      <c r="B243" s="16">
        <v>0</v>
      </c>
      <c r="C243" s="16">
        <v>51096</v>
      </c>
      <c r="D243" s="16">
        <v>779</v>
      </c>
      <c r="E243" s="16">
        <v>51875</v>
      </c>
      <c r="F243" s="16">
        <v>-47748</v>
      </c>
      <c r="G243" s="16">
        <v>407825</v>
      </c>
    </row>
    <row r="244" spans="1:7" x14ac:dyDescent="0.35">
      <c r="A244" s="16" t="s">
        <v>125</v>
      </c>
      <c r="B244" s="16">
        <v>0</v>
      </c>
      <c r="C244" s="16">
        <v>51058</v>
      </c>
      <c r="D244" s="16">
        <v>795</v>
      </c>
      <c r="E244" s="16">
        <v>51853</v>
      </c>
      <c r="F244" s="16">
        <v>-47522</v>
      </c>
      <c r="G244" s="16">
        <v>405520</v>
      </c>
    </row>
    <row r="245" spans="1:7" x14ac:dyDescent="0.35">
      <c r="A245" s="16" t="s">
        <v>126</v>
      </c>
      <c r="B245" s="16">
        <v>0</v>
      </c>
      <c r="C245" s="16">
        <v>51737</v>
      </c>
      <c r="D245" s="16">
        <v>811</v>
      </c>
      <c r="E245" s="16">
        <v>52548</v>
      </c>
      <c r="F245" s="16">
        <v>-48022</v>
      </c>
      <c r="G245" s="16">
        <v>402283</v>
      </c>
    </row>
    <row r="246" spans="1:7" x14ac:dyDescent="0.35">
      <c r="A246" s="16" t="s">
        <v>127</v>
      </c>
      <c r="B246" s="16">
        <v>0</v>
      </c>
      <c r="C246" s="16">
        <v>51884</v>
      </c>
      <c r="D246" s="16">
        <v>826</v>
      </c>
      <c r="E246" s="16">
        <v>52710</v>
      </c>
      <c r="F246" s="16">
        <v>-47971</v>
      </c>
      <c r="G246" s="16">
        <v>410543</v>
      </c>
    </row>
    <row r="247" spans="1:7" x14ac:dyDescent="0.35">
      <c r="A247" s="16" t="s">
        <v>128</v>
      </c>
      <c r="B247" s="16">
        <v>0</v>
      </c>
      <c r="C247" s="16">
        <v>51857</v>
      </c>
      <c r="D247" s="16">
        <v>826</v>
      </c>
      <c r="E247" s="16">
        <v>52683</v>
      </c>
      <c r="F247" s="16">
        <v>-47782</v>
      </c>
      <c r="G247" s="16">
        <v>411532</v>
      </c>
    </row>
    <row r="248" spans="1:7" x14ac:dyDescent="0.35">
      <c r="A248" s="16" t="s">
        <v>129</v>
      </c>
      <c r="B248" s="16">
        <v>0</v>
      </c>
      <c r="C248" s="16">
        <v>51930</v>
      </c>
      <c r="D248" s="16">
        <v>826</v>
      </c>
      <c r="E248" s="16">
        <v>52756</v>
      </c>
      <c r="F248" s="16">
        <v>-47748</v>
      </c>
      <c r="G248" s="16">
        <v>413173</v>
      </c>
    </row>
    <row r="249" spans="1:7" x14ac:dyDescent="0.35">
      <c r="A249" s="16" t="s">
        <v>130</v>
      </c>
      <c r="B249" s="16">
        <v>0</v>
      </c>
      <c r="C249" s="16">
        <v>51695</v>
      </c>
      <c r="D249" s="16">
        <v>826</v>
      </c>
      <c r="E249" s="16">
        <v>52521</v>
      </c>
      <c r="F249" s="16">
        <v>-47366</v>
      </c>
      <c r="G249" s="16">
        <v>422180</v>
      </c>
    </row>
    <row r="250" spans="1:7" x14ac:dyDescent="0.35">
      <c r="A250" s="16" t="s">
        <v>131</v>
      </c>
      <c r="B250" s="16">
        <v>0</v>
      </c>
      <c r="C250" s="16">
        <v>51630</v>
      </c>
      <c r="D250" s="16">
        <v>826</v>
      </c>
      <c r="E250" s="16">
        <v>52456</v>
      </c>
      <c r="F250" s="16">
        <v>-47212</v>
      </c>
      <c r="G250" s="16">
        <v>415855</v>
      </c>
    </row>
    <row r="251" spans="1:7" x14ac:dyDescent="0.35">
      <c r="A251" s="16" t="s">
        <v>132</v>
      </c>
      <c r="B251" s="16">
        <v>0</v>
      </c>
      <c r="C251" s="16">
        <v>51696</v>
      </c>
      <c r="D251" s="16">
        <v>826</v>
      </c>
      <c r="E251" s="16">
        <v>52522</v>
      </c>
      <c r="F251" s="16">
        <v>-47170</v>
      </c>
      <c r="G251" s="16">
        <v>415075</v>
      </c>
    </row>
    <row r="252" spans="1:7" x14ac:dyDescent="0.35">
      <c r="A252" s="16" t="s">
        <v>133</v>
      </c>
      <c r="B252" s="16">
        <v>0</v>
      </c>
      <c r="C252" s="16">
        <v>50573</v>
      </c>
      <c r="D252" s="16">
        <v>825</v>
      </c>
      <c r="E252" s="16">
        <v>51398</v>
      </c>
      <c r="F252" s="16">
        <v>-45859</v>
      </c>
      <c r="G252" s="16">
        <v>422005</v>
      </c>
    </row>
    <row r="253" spans="1:7" x14ac:dyDescent="0.35">
      <c r="A253" s="16" t="s">
        <v>134</v>
      </c>
      <c r="B253" s="16">
        <v>0</v>
      </c>
      <c r="C253" s="16">
        <v>50100</v>
      </c>
      <c r="D253" s="16">
        <v>825</v>
      </c>
      <c r="E253" s="16">
        <v>50925</v>
      </c>
      <c r="F253" s="16">
        <v>-45311</v>
      </c>
      <c r="G253" s="16">
        <v>421467</v>
      </c>
    </row>
    <row r="254" spans="1:7" x14ac:dyDescent="0.35">
      <c r="A254" s="16" t="s">
        <v>135</v>
      </c>
      <c r="B254" s="16">
        <v>0</v>
      </c>
      <c r="C254" s="16">
        <v>50417</v>
      </c>
      <c r="D254" s="16">
        <v>825</v>
      </c>
      <c r="E254" s="16">
        <v>51242</v>
      </c>
      <c r="F254" s="16">
        <v>-45576</v>
      </c>
      <c r="G254" s="16">
        <v>427708</v>
      </c>
    </row>
    <row r="255" spans="1:7" x14ac:dyDescent="0.35">
      <c r="A255" s="16" t="s">
        <v>136</v>
      </c>
      <c r="B255" s="16">
        <v>0</v>
      </c>
      <c r="C255" s="16">
        <v>50431</v>
      </c>
      <c r="D255" s="16">
        <v>825</v>
      </c>
      <c r="E255" s="16">
        <v>51256</v>
      </c>
      <c r="F255" s="16">
        <v>-45485</v>
      </c>
      <c r="G255" s="16">
        <v>433154</v>
      </c>
    </row>
    <row r="256" spans="1:7" x14ac:dyDescent="0.35">
      <c r="A256" s="16" t="s">
        <v>137</v>
      </c>
      <c r="B256" s="16">
        <v>0</v>
      </c>
      <c r="C256" s="16">
        <v>50141</v>
      </c>
      <c r="D256" s="16">
        <v>830</v>
      </c>
      <c r="E256" s="16">
        <v>50971</v>
      </c>
      <c r="F256" s="16">
        <v>-44900</v>
      </c>
      <c r="G256" s="16">
        <v>436837</v>
      </c>
    </row>
    <row r="257" spans="1:7" x14ac:dyDescent="0.35">
      <c r="A257" s="16" t="s">
        <v>138</v>
      </c>
      <c r="B257" s="16">
        <v>0</v>
      </c>
      <c r="C257" s="16">
        <v>49834</v>
      </c>
      <c r="D257" s="16">
        <v>835</v>
      </c>
      <c r="E257" s="16">
        <v>50669</v>
      </c>
      <c r="F257" s="16">
        <v>-44569</v>
      </c>
      <c r="G257" s="16">
        <v>437387</v>
      </c>
    </row>
    <row r="258" spans="1:7" x14ac:dyDescent="0.35">
      <c r="A258" s="16" t="s">
        <v>139</v>
      </c>
      <c r="B258" s="16">
        <v>0</v>
      </c>
      <c r="C258" s="16">
        <v>49475</v>
      </c>
      <c r="D258" s="16">
        <v>841</v>
      </c>
      <c r="E258" s="16">
        <v>50316</v>
      </c>
      <c r="F258" s="16">
        <v>-44217</v>
      </c>
      <c r="G258" s="16">
        <v>445427</v>
      </c>
    </row>
    <row r="259" spans="1:7" x14ac:dyDescent="0.35">
      <c r="A259" s="16" t="s">
        <v>140</v>
      </c>
      <c r="B259" s="16">
        <v>0</v>
      </c>
      <c r="C259" s="16">
        <v>49537</v>
      </c>
      <c r="D259" s="16">
        <v>841</v>
      </c>
      <c r="E259" s="16">
        <v>50378</v>
      </c>
      <c r="F259" s="16">
        <v>-43644</v>
      </c>
      <c r="G259" s="16">
        <v>452118</v>
      </c>
    </row>
    <row r="260" spans="1:7" x14ac:dyDescent="0.35">
      <c r="A260" s="16" t="s">
        <v>141</v>
      </c>
      <c r="B260" s="16">
        <v>0</v>
      </c>
      <c r="C260" s="16">
        <v>49604</v>
      </c>
      <c r="D260" s="16">
        <v>841</v>
      </c>
      <c r="E260" s="16">
        <v>50445</v>
      </c>
      <c r="F260" s="16">
        <v>-43411</v>
      </c>
      <c r="G260" s="16">
        <v>461594</v>
      </c>
    </row>
    <row r="261" spans="1:7" x14ac:dyDescent="0.35">
      <c r="A261" s="16" t="s">
        <v>142</v>
      </c>
      <c r="B261" s="16">
        <v>0</v>
      </c>
      <c r="C261" s="16">
        <v>49488</v>
      </c>
      <c r="D261" s="16">
        <v>842</v>
      </c>
      <c r="E261" s="16">
        <v>50330</v>
      </c>
      <c r="F261" s="16">
        <v>-42939</v>
      </c>
      <c r="G261" s="16">
        <v>462610</v>
      </c>
    </row>
    <row r="262" spans="1:7" x14ac:dyDescent="0.35">
      <c r="A262" s="16" t="s">
        <v>143</v>
      </c>
      <c r="B262" s="16">
        <v>0</v>
      </c>
      <c r="C262" s="16">
        <v>49924</v>
      </c>
      <c r="D262" s="16">
        <v>702</v>
      </c>
      <c r="E262" s="16">
        <v>50626</v>
      </c>
      <c r="F262" s="16">
        <v>-42980</v>
      </c>
      <c r="G262" s="16">
        <v>461645</v>
      </c>
    </row>
    <row r="263" spans="1:7" x14ac:dyDescent="0.35">
      <c r="A263" s="16" t="s">
        <v>144</v>
      </c>
      <c r="B263" s="16">
        <v>0</v>
      </c>
      <c r="C263" s="16">
        <v>50313</v>
      </c>
      <c r="D263" s="16">
        <v>562</v>
      </c>
      <c r="E263" s="16">
        <v>50875</v>
      </c>
      <c r="F263" s="16">
        <v>-42830</v>
      </c>
      <c r="G263" s="16">
        <v>461846</v>
      </c>
    </row>
    <row r="264" spans="1:7" x14ac:dyDescent="0.35">
      <c r="A264" s="16" t="s">
        <v>145</v>
      </c>
      <c r="B264" s="16">
        <v>0</v>
      </c>
      <c r="C264" s="16">
        <v>50335</v>
      </c>
      <c r="D264" s="16">
        <v>421</v>
      </c>
      <c r="E264" s="16">
        <v>50756</v>
      </c>
      <c r="F264" s="16">
        <v>-42455</v>
      </c>
      <c r="G264" s="16">
        <v>467675</v>
      </c>
    </row>
    <row r="265" spans="1:7" x14ac:dyDescent="0.35">
      <c r="A265" s="16" t="s">
        <v>146</v>
      </c>
      <c r="B265" s="16">
        <v>0</v>
      </c>
      <c r="C265" s="16">
        <v>50627</v>
      </c>
      <c r="D265" s="16">
        <v>421</v>
      </c>
      <c r="E265" s="16">
        <v>51048</v>
      </c>
      <c r="F265" s="16">
        <v>-42521</v>
      </c>
      <c r="G265" s="16">
        <v>478751</v>
      </c>
    </row>
    <row r="266" spans="1:7" x14ac:dyDescent="0.35">
      <c r="A266" s="16" t="s">
        <v>147</v>
      </c>
      <c r="B266" s="16">
        <v>0</v>
      </c>
      <c r="C266" s="16">
        <v>50360</v>
      </c>
      <c r="D266" s="16">
        <v>421</v>
      </c>
      <c r="E266" s="16">
        <v>50781</v>
      </c>
      <c r="F266" s="16">
        <v>-42145</v>
      </c>
      <c r="G266" s="16">
        <v>486097</v>
      </c>
    </row>
    <row r="267" spans="1:7" x14ac:dyDescent="0.35">
      <c r="A267" s="16" t="s">
        <v>148</v>
      </c>
      <c r="B267" s="16">
        <v>0</v>
      </c>
      <c r="C267" s="16">
        <v>50548</v>
      </c>
      <c r="D267" s="16">
        <v>421</v>
      </c>
      <c r="E267" s="16">
        <v>50969</v>
      </c>
      <c r="F267" s="16">
        <v>-42203</v>
      </c>
      <c r="G267" s="16">
        <v>493249</v>
      </c>
    </row>
    <row r="268" spans="1:7" x14ac:dyDescent="0.35">
      <c r="A268" s="16" t="s">
        <v>149</v>
      </c>
      <c r="B268" s="16">
        <v>0</v>
      </c>
      <c r="C268" s="16">
        <v>50558</v>
      </c>
      <c r="D268" s="16">
        <v>421</v>
      </c>
      <c r="E268" s="16">
        <v>50979</v>
      </c>
      <c r="F268" s="16">
        <v>-42058</v>
      </c>
      <c r="G268" s="16">
        <v>491247</v>
      </c>
    </row>
    <row r="269" spans="1:7" x14ac:dyDescent="0.35">
      <c r="A269" s="16" t="s">
        <v>150</v>
      </c>
      <c r="B269" s="16">
        <v>0</v>
      </c>
      <c r="C269" s="16">
        <v>50801</v>
      </c>
      <c r="D269" s="16">
        <v>421</v>
      </c>
      <c r="E269" s="16">
        <v>51222</v>
      </c>
      <c r="F269" s="16">
        <v>-42138</v>
      </c>
      <c r="G269" s="16">
        <v>492199</v>
      </c>
    </row>
    <row r="270" spans="1:7" x14ac:dyDescent="0.35">
      <c r="A270" s="16" t="s">
        <v>151</v>
      </c>
      <c r="B270" s="16">
        <v>0</v>
      </c>
      <c r="C270" s="16">
        <v>51174</v>
      </c>
      <c r="D270" s="16">
        <v>421</v>
      </c>
      <c r="E270" s="16">
        <v>51595</v>
      </c>
      <c r="F270" s="16">
        <v>-42373</v>
      </c>
      <c r="G270" s="16">
        <v>500957</v>
      </c>
    </row>
    <row r="271" spans="1:7" x14ac:dyDescent="0.35">
      <c r="A271" s="16" t="s">
        <v>152</v>
      </c>
      <c r="B271" s="16">
        <v>0</v>
      </c>
      <c r="C271" s="16">
        <v>51723</v>
      </c>
      <c r="D271" s="16">
        <v>486</v>
      </c>
      <c r="E271" s="16">
        <v>52209</v>
      </c>
      <c r="F271" s="16">
        <v>-42653</v>
      </c>
      <c r="G271" s="16">
        <v>502076</v>
      </c>
    </row>
    <row r="272" spans="1:7" x14ac:dyDescent="0.35">
      <c r="A272" s="16" t="s">
        <v>153</v>
      </c>
      <c r="B272" s="16">
        <v>0</v>
      </c>
      <c r="C272" s="16">
        <v>51919</v>
      </c>
      <c r="D272" s="16">
        <v>551</v>
      </c>
      <c r="E272" s="16">
        <v>52470</v>
      </c>
      <c r="F272" s="16">
        <v>-42705</v>
      </c>
      <c r="G272" s="16">
        <v>511387</v>
      </c>
    </row>
    <row r="273" spans="1:7" x14ac:dyDescent="0.35">
      <c r="A273" s="16" t="s">
        <v>154</v>
      </c>
      <c r="B273" s="16">
        <v>0</v>
      </c>
      <c r="C273" s="16">
        <v>52738</v>
      </c>
      <c r="D273" s="16">
        <v>616</v>
      </c>
      <c r="E273" s="16">
        <v>53354</v>
      </c>
      <c r="F273" s="16">
        <v>-43399</v>
      </c>
      <c r="G273" s="16">
        <v>526430</v>
      </c>
    </row>
    <row r="274" spans="1:7" x14ac:dyDescent="0.35">
      <c r="A274" s="16" t="s">
        <v>155</v>
      </c>
      <c r="B274" s="16">
        <v>0</v>
      </c>
      <c r="C274" s="16">
        <v>52988</v>
      </c>
      <c r="D274" s="16">
        <v>616</v>
      </c>
      <c r="E274" s="16">
        <v>53604</v>
      </c>
      <c r="F274" s="16">
        <v>-43367</v>
      </c>
      <c r="G274" s="16">
        <v>520356</v>
      </c>
    </row>
    <row r="275" spans="1:7" x14ac:dyDescent="0.35">
      <c r="A275" s="16" t="s">
        <v>156</v>
      </c>
      <c r="B275" s="16">
        <v>0</v>
      </c>
      <c r="C275" s="16">
        <v>53173</v>
      </c>
      <c r="D275" s="16">
        <v>616</v>
      </c>
      <c r="E275" s="16">
        <v>53789</v>
      </c>
      <c r="F275" s="16">
        <v>-43436</v>
      </c>
      <c r="G275" s="16">
        <v>519319</v>
      </c>
    </row>
    <row r="276" spans="1:7" x14ac:dyDescent="0.35">
      <c r="A276" s="16" t="s">
        <v>157</v>
      </c>
      <c r="B276" s="16">
        <v>0</v>
      </c>
      <c r="C276" s="16">
        <v>52668</v>
      </c>
      <c r="D276" s="16">
        <v>616</v>
      </c>
      <c r="E276" s="16">
        <v>53284</v>
      </c>
      <c r="F276" s="16">
        <v>-42714</v>
      </c>
      <c r="G276" s="16">
        <v>525618</v>
      </c>
    </row>
    <row r="277" spans="1:7" x14ac:dyDescent="0.35">
      <c r="A277" s="16" t="s">
        <v>158</v>
      </c>
      <c r="B277" s="16">
        <v>0</v>
      </c>
      <c r="C277" s="16">
        <v>52636</v>
      </c>
      <c r="D277" s="16">
        <v>687</v>
      </c>
      <c r="E277" s="16">
        <v>53323</v>
      </c>
      <c r="F277" s="16">
        <v>-42657</v>
      </c>
      <c r="G277" s="16">
        <v>525411</v>
      </c>
    </row>
    <row r="278" spans="1:7" x14ac:dyDescent="0.35">
      <c r="A278" s="16" t="s">
        <v>159</v>
      </c>
      <c r="B278" s="16">
        <v>0</v>
      </c>
      <c r="C278" s="16">
        <v>54358</v>
      </c>
      <c r="D278" s="16">
        <v>758</v>
      </c>
      <c r="E278" s="16">
        <v>55116</v>
      </c>
      <c r="F278" s="16">
        <v>-44285</v>
      </c>
      <c r="G278" s="16">
        <v>533899</v>
      </c>
    </row>
    <row r="279" spans="1:7" x14ac:dyDescent="0.35">
      <c r="A279" s="16" t="s">
        <v>160</v>
      </c>
      <c r="B279" s="16">
        <v>0</v>
      </c>
      <c r="C279" s="16">
        <v>55172</v>
      </c>
      <c r="D279" s="16">
        <v>830</v>
      </c>
      <c r="E279" s="16">
        <v>56002</v>
      </c>
      <c r="F279" s="16">
        <v>-44960</v>
      </c>
      <c r="G279" s="16">
        <v>545145</v>
      </c>
    </row>
    <row r="280" spans="1:7" x14ac:dyDescent="0.35">
      <c r="A280" s="16" t="s">
        <v>161</v>
      </c>
      <c r="B280" s="16">
        <v>0</v>
      </c>
      <c r="C280" s="16">
        <v>55264</v>
      </c>
      <c r="D280" s="16">
        <v>830</v>
      </c>
      <c r="E280" s="16">
        <v>56094</v>
      </c>
      <c r="F280" s="16">
        <v>-45033</v>
      </c>
      <c r="G280" s="16">
        <v>541014</v>
      </c>
    </row>
    <row r="281" spans="1:7" x14ac:dyDescent="0.35">
      <c r="A281" s="16" t="s">
        <v>162</v>
      </c>
      <c r="B281" s="16">
        <v>0</v>
      </c>
      <c r="C281" s="16">
        <v>55393</v>
      </c>
      <c r="D281" s="16">
        <v>830</v>
      </c>
      <c r="E281" s="16">
        <v>56223</v>
      </c>
      <c r="F281" s="16">
        <v>-45059</v>
      </c>
      <c r="G281" s="16">
        <v>543997</v>
      </c>
    </row>
    <row r="282" spans="1:7" x14ac:dyDescent="0.35">
      <c r="A282" s="16" t="s">
        <v>163</v>
      </c>
      <c r="B282" s="16">
        <v>0</v>
      </c>
      <c r="C282" s="16">
        <v>55784</v>
      </c>
      <c r="D282" s="16">
        <v>830</v>
      </c>
      <c r="E282" s="16">
        <v>56614</v>
      </c>
      <c r="F282" s="16">
        <v>-45369</v>
      </c>
      <c r="G282" s="16">
        <v>556673</v>
      </c>
    </row>
    <row r="283" spans="1:7" x14ac:dyDescent="0.35">
      <c r="A283" s="16" t="s">
        <v>164</v>
      </c>
      <c r="B283" s="16">
        <v>0</v>
      </c>
      <c r="C283" s="16">
        <v>55669</v>
      </c>
      <c r="D283" s="16">
        <v>830</v>
      </c>
      <c r="E283" s="16">
        <v>56499</v>
      </c>
      <c r="F283" s="16">
        <v>-45089</v>
      </c>
      <c r="G283" s="16">
        <v>562068</v>
      </c>
    </row>
    <row r="284" spans="1:7" x14ac:dyDescent="0.35">
      <c r="A284" s="16" t="s">
        <v>165</v>
      </c>
      <c r="B284" s="16">
        <v>0</v>
      </c>
      <c r="C284" s="16">
        <v>56534</v>
      </c>
      <c r="D284" s="16">
        <v>830</v>
      </c>
      <c r="E284" s="16">
        <v>57364</v>
      </c>
      <c r="F284" s="16">
        <v>-45830</v>
      </c>
      <c r="G284" s="16">
        <v>568246</v>
      </c>
    </row>
    <row r="285" spans="1:7" x14ac:dyDescent="0.35">
      <c r="A285" s="16" t="s">
        <v>166</v>
      </c>
      <c r="B285" s="16">
        <v>0</v>
      </c>
      <c r="C285" s="16">
        <v>56816</v>
      </c>
      <c r="D285" s="16">
        <v>829</v>
      </c>
      <c r="E285" s="16">
        <v>57645</v>
      </c>
      <c r="F285" s="16">
        <v>-45902</v>
      </c>
      <c r="G285" s="16">
        <v>573493</v>
      </c>
    </row>
    <row r="286" spans="1:7" x14ac:dyDescent="0.35">
      <c r="A286" s="16" t="s">
        <v>167</v>
      </c>
      <c r="B286" s="16">
        <v>0</v>
      </c>
      <c r="C286" s="16">
        <v>58326</v>
      </c>
      <c r="D286" s="16">
        <v>892</v>
      </c>
      <c r="E286" s="16">
        <v>59218</v>
      </c>
      <c r="F286" s="16">
        <v>-47730</v>
      </c>
      <c r="G286" s="16">
        <v>567874</v>
      </c>
    </row>
    <row r="287" spans="1:7" x14ac:dyDescent="0.35">
      <c r="A287" s="16" t="s">
        <v>168</v>
      </c>
      <c r="B287" s="16">
        <v>0</v>
      </c>
      <c r="C287" s="16">
        <v>58279</v>
      </c>
      <c r="D287" s="16">
        <v>955</v>
      </c>
      <c r="E287" s="16">
        <v>59234</v>
      </c>
      <c r="F287" s="16">
        <v>-47487</v>
      </c>
      <c r="G287" s="16">
        <v>565535</v>
      </c>
    </row>
    <row r="288" spans="1:7" x14ac:dyDescent="0.35">
      <c r="A288" s="16" t="s">
        <v>169</v>
      </c>
      <c r="B288" s="16">
        <v>0</v>
      </c>
      <c r="C288" s="16">
        <v>58363</v>
      </c>
      <c r="D288" s="16">
        <v>1017</v>
      </c>
      <c r="E288" s="16">
        <v>59380</v>
      </c>
      <c r="F288" s="16">
        <v>-47520</v>
      </c>
      <c r="G288" s="16">
        <v>574744</v>
      </c>
    </row>
    <row r="289" spans="1:7" x14ac:dyDescent="0.35">
      <c r="A289" s="16" t="s">
        <v>170</v>
      </c>
      <c r="B289" s="16">
        <v>0</v>
      </c>
      <c r="C289" s="16">
        <v>58411</v>
      </c>
      <c r="D289" s="16">
        <v>1015</v>
      </c>
      <c r="E289" s="16">
        <v>59426</v>
      </c>
      <c r="F289" s="16">
        <v>-47168</v>
      </c>
      <c r="G289" s="16">
        <v>578154</v>
      </c>
    </row>
    <row r="290" spans="1:7" x14ac:dyDescent="0.35">
      <c r="A290" s="16" t="s">
        <v>171</v>
      </c>
      <c r="B290" s="16">
        <v>0</v>
      </c>
      <c r="C290" s="16">
        <v>58315</v>
      </c>
      <c r="D290" s="16">
        <v>1013</v>
      </c>
      <c r="E290" s="16">
        <v>59328</v>
      </c>
      <c r="F290" s="16">
        <v>-46907</v>
      </c>
      <c r="G290" s="16">
        <v>590385</v>
      </c>
    </row>
    <row r="291" spans="1:7" x14ac:dyDescent="0.35">
      <c r="A291" s="16" t="s">
        <v>172</v>
      </c>
      <c r="B291" s="16">
        <v>0</v>
      </c>
      <c r="C291" s="16">
        <v>58390</v>
      </c>
      <c r="D291" s="16">
        <v>1011</v>
      </c>
      <c r="E291" s="16">
        <v>59401</v>
      </c>
      <c r="F291" s="16">
        <v>-46784</v>
      </c>
      <c r="G291" s="16">
        <v>597446</v>
      </c>
    </row>
    <row r="292" spans="1:7" x14ac:dyDescent="0.35">
      <c r="A292" s="16" t="s">
        <v>173</v>
      </c>
      <c r="B292" s="16">
        <v>0</v>
      </c>
      <c r="C292" s="16">
        <v>58327</v>
      </c>
      <c r="D292" s="16">
        <v>1019</v>
      </c>
      <c r="E292" s="16">
        <v>59346</v>
      </c>
      <c r="F292" s="16">
        <v>-46433</v>
      </c>
      <c r="G292" s="16">
        <v>592276</v>
      </c>
    </row>
    <row r="293" spans="1:7" x14ac:dyDescent="0.35">
      <c r="A293" s="16" t="s">
        <v>174</v>
      </c>
      <c r="B293" s="16">
        <v>0</v>
      </c>
      <c r="C293" s="16">
        <v>58902</v>
      </c>
      <c r="D293" s="16">
        <v>1027</v>
      </c>
      <c r="E293" s="16">
        <v>59929</v>
      </c>
      <c r="F293" s="16">
        <v>-46894</v>
      </c>
      <c r="G293" s="16">
        <v>594416</v>
      </c>
    </row>
    <row r="294" spans="1:7" x14ac:dyDescent="0.35">
      <c r="A294" s="16" t="s">
        <v>175</v>
      </c>
      <c r="B294" s="16">
        <v>0</v>
      </c>
      <c r="C294" s="16">
        <v>59782</v>
      </c>
      <c r="D294" s="16">
        <v>1036</v>
      </c>
      <c r="E294" s="16">
        <v>60818</v>
      </c>
      <c r="F294" s="16">
        <v>-47690</v>
      </c>
      <c r="G294" s="16">
        <v>606328</v>
      </c>
    </row>
    <row r="295" spans="1:7" x14ac:dyDescent="0.35">
      <c r="A295" s="16" t="s">
        <v>176</v>
      </c>
      <c r="B295" s="16">
        <v>0</v>
      </c>
      <c r="C295" s="16">
        <v>59903</v>
      </c>
      <c r="D295" s="16">
        <v>1087</v>
      </c>
      <c r="E295" s="16">
        <v>60990</v>
      </c>
      <c r="F295" s="16">
        <v>-47645</v>
      </c>
      <c r="G295" s="16">
        <v>607433</v>
      </c>
    </row>
    <row r="296" spans="1:7" x14ac:dyDescent="0.35">
      <c r="A296" s="16" t="s">
        <v>177</v>
      </c>
      <c r="B296" s="16">
        <v>0</v>
      </c>
      <c r="C296" s="16">
        <v>60542</v>
      </c>
      <c r="D296" s="16">
        <v>1138</v>
      </c>
      <c r="E296" s="16">
        <v>61680</v>
      </c>
      <c r="F296" s="16">
        <v>-48173</v>
      </c>
      <c r="G296" s="16">
        <v>615996</v>
      </c>
    </row>
    <row r="297" spans="1:7" x14ac:dyDescent="0.35">
      <c r="A297" s="16" t="s">
        <v>178</v>
      </c>
      <c r="B297" s="16">
        <v>0</v>
      </c>
      <c r="C297" s="16">
        <v>60318</v>
      </c>
      <c r="D297" s="16">
        <v>1189</v>
      </c>
      <c r="E297" s="16">
        <v>61507</v>
      </c>
      <c r="F297" s="16">
        <v>-47664</v>
      </c>
      <c r="G297" s="16">
        <v>619114</v>
      </c>
    </row>
    <row r="298" spans="1:7" x14ac:dyDescent="0.35">
      <c r="A298" s="16" t="s">
        <v>179</v>
      </c>
      <c r="B298" s="16">
        <v>0</v>
      </c>
      <c r="C298" s="16">
        <v>60696</v>
      </c>
      <c r="D298" s="16">
        <v>1189</v>
      </c>
      <c r="E298" s="16">
        <v>61885</v>
      </c>
      <c r="F298" s="16">
        <v>-47951</v>
      </c>
      <c r="G298" s="16">
        <v>612350</v>
      </c>
    </row>
    <row r="299" spans="1:7" x14ac:dyDescent="0.35">
      <c r="A299" s="16" t="s">
        <v>180</v>
      </c>
      <c r="B299" s="16">
        <v>0</v>
      </c>
      <c r="C299" s="16">
        <v>59939</v>
      </c>
      <c r="D299" s="16">
        <v>1189</v>
      </c>
      <c r="E299" s="16">
        <v>61128</v>
      </c>
      <c r="F299" s="16">
        <v>-47044</v>
      </c>
      <c r="G299" s="16">
        <v>617866</v>
      </c>
    </row>
    <row r="300" spans="1:7" x14ac:dyDescent="0.35">
      <c r="A300" s="16" t="s">
        <v>181</v>
      </c>
      <c r="B300" s="16">
        <v>0</v>
      </c>
      <c r="C300" s="16">
        <v>60723</v>
      </c>
      <c r="D300" s="16">
        <v>1188</v>
      </c>
      <c r="E300" s="16">
        <v>61911</v>
      </c>
      <c r="F300" s="16">
        <v>-47670</v>
      </c>
      <c r="G300" s="16">
        <v>618021</v>
      </c>
    </row>
    <row r="301" spans="1:7" x14ac:dyDescent="0.35">
      <c r="A301" s="16" t="s">
        <v>182</v>
      </c>
      <c r="B301" s="16">
        <v>0</v>
      </c>
      <c r="C301" s="16">
        <v>60276</v>
      </c>
      <c r="D301" s="16">
        <v>1188</v>
      </c>
      <c r="E301" s="16">
        <v>61464</v>
      </c>
      <c r="F301" s="16">
        <v>-47370</v>
      </c>
      <c r="G301" s="16">
        <v>622356</v>
      </c>
    </row>
    <row r="302" spans="1:7" x14ac:dyDescent="0.35">
      <c r="A302" s="16" t="s">
        <v>183</v>
      </c>
      <c r="B302" s="16">
        <v>0</v>
      </c>
      <c r="C302" s="16">
        <v>59932</v>
      </c>
      <c r="D302" s="16">
        <v>1188</v>
      </c>
      <c r="E302" s="16">
        <v>61120</v>
      </c>
      <c r="F302" s="16">
        <v>-47099</v>
      </c>
      <c r="G302" s="16">
        <v>632402</v>
      </c>
    </row>
    <row r="303" spans="1:7" x14ac:dyDescent="0.35">
      <c r="A303" s="16" t="s">
        <v>184</v>
      </c>
      <c r="B303" s="16">
        <v>0</v>
      </c>
      <c r="C303" s="16">
        <v>59407</v>
      </c>
      <c r="D303" s="16">
        <v>1188</v>
      </c>
      <c r="E303" s="16">
        <v>60595</v>
      </c>
      <c r="F303" s="16">
        <v>-46636</v>
      </c>
      <c r="G303" s="16">
        <v>639495</v>
      </c>
    </row>
    <row r="304" spans="1:7" x14ac:dyDescent="0.35">
      <c r="A304" s="16" t="s">
        <v>185</v>
      </c>
      <c r="B304" s="16">
        <v>0</v>
      </c>
      <c r="C304" s="16">
        <v>59440</v>
      </c>
      <c r="D304" s="16">
        <v>1190</v>
      </c>
      <c r="E304" s="16">
        <v>60630</v>
      </c>
      <c r="F304" s="16">
        <v>-46443</v>
      </c>
      <c r="G304" s="16">
        <v>636720</v>
      </c>
    </row>
    <row r="305" spans="1:7" x14ac:dyDescent="0.35">
      <c r="A305" s="16" t="s">
        <v>186</v>
      </c>
      <c r="B305" s="16">
        <v>0</v>
      </c>
      <c r="C305" s="16">
        <v>61433</v>
      </c>
      <c r="D305" s="16">
        <v>1192</v>
      </c>
      <c r="E305" s="16">
        <v>62625</v>
      </c>
      <c r="F305" s="16">
        <v>-48412</v>
      </c>
      <c r="G305" s="16">
        <v>640348</v>
      </c>
    </row>
    <row r="306" spans="1:7" x14ac:dyDescent="0.35">
      <c r="A306" s="16" t="s">
        <v>187</v>
      </c>
      <c r="B306" s="16">
        <v>0</v>
      </c>
      <c r="C306" s="16">
        <v>61525</v>
      </c>
      <c r="D306" s="16">
        <v>1193</v>
      </c>
      <c r="E306" s="16">
        <v>62718</v>
      </c>
      <c r="F306" s="16">
        <v>-48373</v>
      </c>
      <c r="G306" s="16">
        <v>648126</v>
      </c>
    </row>
    <row r="307" spans="1:7" x14ac:dyDescent="0.35">
      <c r="A307" s="16" t="s">
        <v>188</v>
      </c>
      <c r="B307" s="16">
        <v>0</v>
      </c>
      <c r="C307" s="16">
        <v>61908</v>
      </c>
      <c r="D307" s="16">
        <v>1189</v>
      </c>
      <c r="E307" s="16">
        <v>63097</v>
      </c>
      <c r="F307" s="16">
        <v>-48411</v>
      </c>
      <c r="G307" s="16">
        <v>654663</v>
      </c>
    </row>
    <row r="308" spans="1:7" x14ac:dyDescent="0.35">
      <c r="A308" s="16" t="s">
        <v>189</v>
      </c>
      <c r="B308" s="16">
        <v>0</v>
      </c>
      <c r="C308" s="16">
        <v>62404</v>
      </c>
      <c r="D308" s="16">
        <v>1185</v>
      </c>
      <c r="E308" s="16">
        <v>63589</v>
      </c>
      <c r="F308" s="16">
        <v>-48686</v>
      </c>
      <c r="G308" s="16">
        <v>662385</v>
      </c>
    </row>
    <row r="309" spans="1:7" x14ac:dyDescent="0.35">
      <c r="A309" s="16" t="s">
        <v>190</v>
      </c>
      <c r="B309" s="16">
        <v>0</v>
      </c>
      <c r="C309" s="16">
        <v>62759</v>
      </c>
      <c r="D309" s="16">
        <v>1180</v>
      </c>
      <c r="E309" s="16">
        <v>63939</v>
      </c>
      <c r="F309" s="16">
        <v>-48812</v>
      </c>
      <c r="G309" s="16">
        <v>666880</v>
      </c>
    </row>
    <row r="310" spans="1:7" x14ac:dyDescent="0.35">
      <c r="A310" s="16" t="s">
        <v>191</v>
      </c>
      <c r="B310" s="16">
        <v>0</v>
      </c>
      <c r="C310" s="16">
        <v>63722</v>
      </c>
      <c r="D310" s="16">
        <v>1159</v>
      </c>
      <c r="E310" s="16">
        <v>64881</v>
      </c>
      <c r="F310" s="16">
        <v>-49585</v>
      </c>
      <c r="G310" s="16">
        <v>661690</v>
      </c>
    </row>
    <row r="311" spans="1:7" x14ac:dyDescent="0.35">
      <c r="A311" s="16" t="s">
        <v>192</v>
      </c>
      <c r="B311" s="16">
        <v>0</v>
      </c>
      <c r="C311" s="16">
        <v>63977</v>
      </c>
      <c r="D311" s="16">
        <v>1138</v>
      </c>
      <c r="E311" s="16">
        <v>65115</v>
      </c>
      <c r="F311" s="16">
        <v>-49577</v>
      </c>
      <c r="G311" s="16">
        <v>667393</v>
      </c>
    </row>
    <row r="312" spans="1:7" x14ac:dyDescent="0.35">
      <c r="A312" s="16" t="s">
        <v>193</v>
      </c>
      <c r="B312" s="16">
        <v>0</v>
      </c>
      <c r="C312" s="16">
        <v>65233</v>
      </c>
      <c r="D312" s="16">
        <v>1118</v>
      </c>
      <c r="E312" s="16">
        <v>66351</v>
      </c>
      <c r="F312" s="16">
        <v>-50650</v>
      </c>
      <c r="G312" s="16">
        <v>661926</v>
      </c>
    </row>
    <row r="313" spans="1:7" x14ac:dyDescent="0.35">
      <c r="A313" s="16" t="s">
        <v>194</v>
      </c>
      <c r="B313" s="16">
        <v>0</v>
      </c>
      <c r="C313" s="16">
        <v>65190</v>
      </c>
      <c r="D313" s="16">
        <v>1116</v>
      </c>
      <c r="E313" s="16">
        <v>66306</v>
      </c>
      <c r="F313" s="16">
        <v>-50642</v>
      </c>
      <c r="G313" s="16">
        <v>675094</v>
      </c>
    </row>
    <row r="314" spans="1:7" x14ac:dyDescent="0.35">
      <c r="A314" s="16" t="s">
        <v>195</v>
      </c>
      <c r="B314" s="16">
        <v>0</v>
      </c>
      <c r="C314" s="16">
        <v>65742</v>
      </c>
      <c r="D314" s="16">
        <v>1114</v>
      </c>
      <c r="E314" s="16">
        <v>66856</v>
      </c>
      <c r="F314" s="16">
        <v>-51128</v>
      </c>
      <c r="G314" s="16">
        <v>679614</v>
      </c>
    </row>
    <row r="315" spans="1:7" x14ac:dyDescent="0.35">
      <c r="A315" s="16" t="s">
        <v>196</v>
      </c>
      <c r="B315" s="16">
        <v>0</v>
      </c>
      <c r="C315" s="16">
        <v>65615</v>
      </c>
      <c r="D315" s="16">
        <v>1112</v>
      </c>
      <c r="E315" s="16">
        <v>66727</v>
      </c>
      <c r="F315" s="16">
        <v>-50992</v>
      </c>
      <c r="G315" s="16">
        <v>689797</v>
      </c>
    </row>
    <row r="316" spans="1:7" x14ac:dyDescent="0.35">
      <c r="A316" s="16" t="s">
        <v>197</v>
      </c>
      <c r="B316" s="16">
        <v>0</v>
      </c>
      <c r="C316" s="16">
        <v>65707</v>
      </c>
      <c r="D316" s="16">
        <v>1112</v>
      </c>
      <c r="E316" s="16">
        <v>66819</v>
      </c>
      <c r="F316" s="16">
        <v>-51003</v>
      </c>
      <c r="G316" s="16">
        <v>696093</v>
      </c>
    </row>
    <row r="317" spans="1:7" x14ac:dyDescent="0.35">
      <c r="A317" s="16" t="s">
        <v>198</v>
      </c>
      <c r="B317" s="16">
        <v>0</v>
      </c>
      <c r="C317" s="16">
        <v>66301</v>
      </c>
      <c r="D317" s="16">
        <v>1112</v>
      </c>
      <c r="E317" s="16">
        <v>67413</v>
      </c>
      <c r="F317" s="16">
        <v>-51571</v>
      </c>
      <c r="G317" s="16">
        <v>700406</v>
      </c>
    </row>
    <row r="318" spans="1:7" x14ac:dyDescent="0.35">
      <c r="A318" s="16" t="s">
        <v>199</v>
      </c>
      <c r="B318" s="16">
        <v>0</v>
      </c>
      <c r="C318" s="16">
        <v>66519</v>
      </c>
      <c r="D318" s="16">
        <v>1112</v>
      </c>
      <c r="E318" s="16">
        <v>67631</v>
      </c>
      <c r="F318" s="16">
        <v>-51861</v>
      </c>
      <c r="G318" s="16">
        <v>736882</v>
      </c>
    </row>
    <row r="319" spans="1:7" x14ac:dyDescent="0.35">
      <c r="A319" s="16" t="s">
        <v>200</v>
      </c>
      <c r="B319" s="16">
        <v>0</v>
      </c>
      <c r="C319" s="16">
        <v>66846</v>
      </c>
      <c r="D319" s="16">
        <v>1111</v>
      </c>
      <c r="E319" s="16">
        <v>67957</v>
      </c>
      <c r="F319" s="16">
        <v>-53588</v>
      </c>
      <c r="G319" s="16">
        <v>788563</v>
      </c>
    </row>
    <row r="320" spans="1:7" x14ac:dyDescent="0.35">
      <c r="A320" s="16" t="s">
        <v>201</v>
      </c>
      <c r="B320" s="16">
        <v>0</v>
      </c>
      <c r="C320" s="16">
        <v>66725</v>
      </c>
      <c r="D320" s="16">
        <v>1110</v>
      </c>
      <c r="E320" s="16">
        <v>67835</v>
      </c>
      <c r="F320" s="16">
        <v>-53770</v>
      </c>
      <c r="G320" s="16">
        <v>796058</v>
      </c>
    </row>
    <row r="321" spans="1:7" x14ac:dyDescent="0.35">
      <c r="A321" s="16" t="s">
        <v>202</v>
      </c>
      <c r="B321" s="16">
        <v>0</v>
      </c>
      <c r="C321" s="16">
        <v>67010</v>
      </c>
      <c r="D321" s="16">
        <v>1110</v>
      </c>
      <c r="E321" s="16">
        <v>68120</v>
      </c>
      <c r="F321" s="16">
        <v>-54059</v>
      </c>
      <c r="G321" s="16">
        <v>809985</v>
      </c>
    </row>
    <row r="322" spans="1:7" x14ac:dyDescent="0.35">
      <c r="A322" s="16" t="s">
        <v>203</v>
      </c>
      <c r="B322" s="16">
        <v>0</v>
      </c>
      <c r="C322" s="16">
        <v>65808</v>
      </c>
      <c r="D322" s="16">
        <v>1082</v>
      </c>
      <c r="E322" s="16">
        <v>66890</v>
      </c>
      <c r="F322" s="16">
        <v>-52981</v>
      </c>
      <c r="G322" s="16">
        <v>829213</v>
      </c>
    </row>
    <row r="323" spans="1:7" x14ac:dyDescent="0.35">
      <c r="A323" s="16" t="s">
        <v>204</v>
      </c>
      <c r="B323" s="16">
        <v>0</v>
      </c>
      <c r="C323" s="16">
        <v>66412</v>
      </c>
      <c r="D323" s="16">
        <v>1054</v>
      </c>
      <c r="E323" s="16">
        <v>67466</v>
      </c>
      <c r="F323" s="16">
        <v>-53209</v>
      </c>
      <c r="G323" s="16">
        <v>837475</v>
      </c>
    </row>
    <row r="324" spans="1:7" x14ac:dyDescent="0.35">
      <c r="A324" s="16" t="s">
        <v>205</v>
      </c>
      <c r="B324" s="16">
        <v>0</v>
      </c>
      <c r="C324" s="16">
        <v>66541</v>
      </c>
      <c r="D324" s="16">
        <v>1027</v>
      </c>
      <c r="E324" s="16">
        <v>67568</v>
      </c>
      <c r="F324" s="16">
        <v>-53688</v>
      </c>
      <c r="G324" s="16">
        <v>847407</v>
      </c>
    </row>
    <row r="325" spans="1:7" x14ac:dyDescent="0.35">
      <c r="A325" s="16" t="s">
        <v>206</v>
      </c>
      <c r="B325" s="16">
        <v>0</v>
      </c>
      <c r="C325" s="16">
        <v>65920</v>
      </c>
      <c r="D325" s="16">
        <v>1027</v>
      </c>
      <c r="E325" s="16">
        <v>66947</v>
      </c>
      <c r="F325" s="16">
        <v>-54480</v>
      </c>
      <c r="G325" s="16">
        <v>859183</v>
      </c>
    </row>
    <row r="326" spans="1:7" x14ac:dyDescent="0.35">
      <c r="A326" s="16" t="s">
        <v>207</v>
      </c>
      <c r="B326" s="16">
        <v>0</v>
      </c>
      <c r="C326" s="16">
        <v>65567</v>
      </c>
      <c r="D326" s="16">
        <v>1027</v>
      </c>
      <c r="E326" s="16">
        <v>66594</v>
      </c>
      <c r="F326" s="16">
        <v>-55221</v>
      </c>
      <c r="G326" s="16">
        <v>881652</v>
      </c>
    </row>
    <row r="327" spans="1:7" x14ac:dyDescent="0.35">
      <c r="A327" s="16" t="s">
        <v>208</v>
      </c>
      <c r="B327" s="16">
        <v>0</v>
      </c>
      <c r="C327" s="16">
        <v>65338</v>
      </c>
      <c r="D327" s="16">
        <v>1027</v>
      </c>
      <c r="E327" s="16">
        <v>66365</v>
      </c>
      <c r="F327" s="16">
        <v>-54748</v>
      </c>
      <c r="G327" s="16">
        <v>895083</v>
      </c>
    </row>
    <row r="328" spans="1:7" x14ac:dyDescent="0.35">
      <c r="A328" s="16" t="s">
        <v>209</v>
      </c>
      <c r="B328" s="16">
        <v>0</v>
      </c>
      <c r="C328" s="16">
        <v>65350</v>
      </c>
      <c r="D328" s="16">
        <v>1027</v>
      </c>
      <c r="E328" s="16">
        <v>66377</v>
      </c>
      <c r="F328" s="16">
        <v>-54621</v>
      </c>
      <c r="G328" s="16">
        <v>921640</v>
      </c>
    </row>
    <row r="329" spans="1:7" x14ac:dyDescent="0.35">
      <c r="A329" s="16" t="s">
        <v>210</v>
      </c>
      <c r="B329" s="16">
        <v>0</v>
      </c>
      <c r="C329" s="16">
        <v>65997</v>
      </c>
      <c r="D329" s="16">
        <v>1027</v>
      </c>
      <c r="E329" s="16">
        <v>67024</v>
      </c>
      <c r="F329" s="16">
        <v>-55179</v>
      </c>
      <c r="G329" s="16">
        <v>924390</v>
      </c>
    </row>
    <row r="330" spans="1:7" x14ac:dyDescent="0.35">
      <c r="A330" s="16" t="s">
        <v>211</v>
      </c>
      <c r="B330" s="16">
        <v>0</v>
      </c>
      <c r="C330" s="16">
        <v>66115</v>
      </c>
      <c r="D330" s="16">
        <v>1027</v>
      </c>
      <c r="E330" s="16">
        <v>67142</v>
      </c>
      <c r="F330" s="16">
        <v>-55597</v>
      </c>
      <c r="G330" s="16">
        <v>948500</v>
      </c>
    </row>
    <row r="331" spans="1:7" x14ac:dyDescent="0.35">
      <c r="A331" s="16" t="s">
        <v>212</v>
      </c>
      <c r="B331" s="16">
        <v>0</v>
      </c>
      <c r="C331" s="16">
        <v>66221</v>
      </c>
      <c r="D331" s="16">
        <v>1027</v>
      </c>
      <c r="E331" s="16">
        <v>67248</v>
      </c>
      <c r="F331" s="16">
        <v>-55085</v>
      </c>
      <c r="G331" s="16">
        <v>967328</v>
      </c>
    </row>
    <row r="332" spans="1:7" x14ac:dyDescent="0.35">
      <c r="A332" s="16" t="s">
        <v>213</v>
      </c>
      <c r="B332" s="16">
        <v>0</v>
      </c>
      <c r="C332" s="16">
        <v>65902</v>
      </c>
      <c r="D332" s="16">
        <v>1027</v>
      </c>
      <c r="E332" s="16">
        <v>66929</v>
      </c>
      <c r="F332" s="16">
        <v>-53814</v>
      </c>
      <c r="G332" s="16">
        <v>987119</v>
      </c>
    </row>
    <row r="333" spans="1:7" x14ac:dyDescent="0.35">
      <c r="A333" s="16" t="s">
        <v>214</v>
      </c>
      <c r="B333" s="16">
        <v>0</v>
      </c>
      <c r="C333" s="16">
        <v>66306</v>
      </c>
      <c r="D333" s="16">
        <v>1027</v>
      </c>
      <c r="E333" s="16">
        <v>67333</v>
      </c>
      <c r="F333" s="16">
        <v>-53917</v>
      </c>
      <c r="G333" s="16">
        <v>1005405</v>
      </c>
    </row>
    <row r="334" spans="1:7" x14ac:dyDescent="0.35">
      <c r="A334" s="16" t="s">
        <v>215</v>
      </c>
      <c r="B334" s="16">
        <v>0</v>
      </c>
      <c r="C334" s="16">
        <v>66655</v>
      </c>
      <c r="D334" s="16">
        <v>1027</v>
      </c>
      <c r="E334" s="16">
        <v>67682</v>
      </c>
      <c r="F334" s="16">
        <v>-53874</v>
      </c>
      <c r="G334" s="16">
        <v>1064599</v>
      </c>
    </row>
    <row r="335" spans="1:7" x14ac:dyDescent="0.35">
      <c r="A335" s="16" t="s">
        <v>216</v>
      </c>
      <c r="B335" s="16">
        <v>0</v>
      </c>
      <c r="C335" s="16">
        <v>67157</v>
      </c>
      <c r="D335" s="16">
        <v>1027</v>
      </c>
      <c r="E335" s="16">
        <v>68184</v>
      </c>
      <c r="F335" s="16">
        <v>-53520</v>
      </c>
      <c r="G335" s="16">
        <v>1075222</v>
      </c>
    </row>
    <row r="336" spans="1:7" x14ac:dyDescent="0.35">
      <c r="A336" s="16" t="s">
        <v>217</v>
      </c>
      <c r="B336" s="16">
        <v>0</v>
      </c>
      <c r="C336" s="16">
        <v>67771</v>
      </c>
      <c r="D336" s="16">
        <v>1027</v>
      </c>
      <c r="E336" s="16">
        <v>68798</v>
      </c>
      <c r="F336" s="16">
        <v>-54138</v>
      </c>
      <c r="G336" s="16">
        <v>1102320</v>
      </c>
    </row>
    <row r="337" spans="1:7" x14ac:dyDescent="0.35">
      <c r="A337" s="16" t="s">
        <v>218</v>
      </c>
      <c r="B337" s="16">
        <v>0</v>
      </c>
      <c r="C337" s="16">
        <v>68083</v>
      </c>
      <c r="D337" s="16">
        <v>1022</v>
      </c>
      <c r="E337" s="16">
        <v>69105</v>
      </c>
      <c r="F337" s="16">
        <v>-54012</v>
      </c>
      <c r="G337" s="16">
        <v>1116478</v>
      </c>
    </row>
    <row r="338" spans="1:7" x14ac:dyDescent="0.35">
      <c r="A338" s="16" t="s">
        <v>219</v>
      </c>
      <c r="B338" s="16">
        <v>0</v>
      </c>
      <c r="C338" s="16">
        <v>69960</v>
      </c>
      <c r="D338" s="16">
        <v>1017</v>
      </c>
      <c r="E338" s="16">
        <v>70977</v>
      </c>
      <c r="F338" s="16">
        <v>-56332</v>
      </c>
      <c r="G338" s="16">
        <v>1132146</v>
      </c>
    </row>
    <row r="339" spans="1:7" x14ac:dyDescent="0.35">
      <c r="A339" s="16" t="s">
        <v>220</v>
      </c>
      <c r="B339" s="16">
        <v>0</v>
      </c>
      <c r="C339" s="16">
        <v>70166</v>
      </c>
      <c r="D339" s="16">
        <v>1013</v>
      </c>
      <c r="E339" s="16">
        <v>71179</v>
      </c>
      <c r="F339" s="16">
        <v>-56510</v>
      </c>
      <c r="G339" s="16">
        <v>1141601</v>
      </c>
    </row>
    <row r="340" spans="1:7" x14ac:dyDescent="0.35">
      <c r="A340" s="16" t="s">
        <v>221</v>
      </c>
      <c r="B340" s="16">
        <v>0</v>
      </c>
      <c r="C340" s="16">
        <v>70113</v>
      </c>
      <c r="D340" s="16">
        <v>1012</v>
      </c>
      <c r="E340" s="16">
        <v>71125</v>
      </c>
      <c r="F340" s="16">
        <v>-56344</v>
      </c>
      <c r="G340" s="16">
        <v>1157777</v>
      </c>
    </row>
    <row r="341" spans="1:7" x14ac:dyDescent="0.35">
      <c r="A341" s="16" t="s">
        <v>222</v>
      </c>
      <c r="B341" s="16">
        <v>0</v>
      </c>
      <c r="C341" s="16">
        <v>70458</v>
      </c>
      <c r="D341" s="16">
        <v>1011</v>
      </c>
      <c r="E341" s="16">
        <v>71469</v>
      </c>
      <c r="F341" s="16">
        <v>-56509</v>
      </c>
      <c r="G341" s="16">
        <v>1174536</v>
      </c>
    </row>
    <row r="342" spans="1:7" x14ac:dyDescent="0.35">
      <c r="A342" s="16" t="s">
        <v>223</v>
      </c>
      <c r="B342" s="16">
        <v>0</v>
      </c>
      <c r="C342" s="16">
        <v>70637</v>
      </c>
      <c r="D342" s="16">
        <v>1010</v>
      </c>
      <c r="E342" s="16">
        <v>71647</v>
      </c>
      <c r="F342" s="16">
        <v>-56796</v>
      </c>
      <c r="G342" s="16">
        <v>1198325</v>
      </c>
    </row>
    <row r="343" spans="1:7" x14ac:dyDescent="0.35">
      <c r="A343" s="16" t="s">
        <v>224</v>
      </c>
      <c r="B343" s="16">
        <v>0</v>
      </c>
      <c r="C343" s="16">
        <v>70586</v>
      </c>
      <c r="D343" s="16">
        <v>1010</v>
      </c>
      <c r="E343" s="16">
        <v>71596</v>
      </c>
      <c r="F343" s="16">
        <v>-56543</v>
      </c>
      <c r="G343" s="16">
        <v>1210142</v>
      </c>
    </row>
    <row r="344" spans="1:7" x14ac:dyDescent="0.35">
      <c r="A344" s="16" t="s">
        <v>225</v>
      </c>
      <c r="B344" s="16">
        <v>0</v>
      </c>
      <c r="C344" s="16">
        <v>70597</v>
      </c>
      <c r="D344" s="16">
        <v>1010</v>
      </c>
      <c r="E344" s="16">
        <v>71607</v>
      </c>
      <c r="F344" s="16">
        <v>-56276</v>
      </c>
      <c r="G344" s="16">
        <v>1214363</v>
      </c>
    </row>
    <row r="345" spans="1:7" x14ac:dyDescent="0.35">
      <c r="A345" s="16" t="s">
        <v>226</v>
      </c>
      <c r="B345" s="16">
        <v>0</v>
      </c>
      <c r="C345" s="16">
        <v>70359</v>
      </c>
      <c r="D345" s="16">
        <v>1010</v>
      </c>
      <c r="E345" s="16">
        <v>71369</v>
      </c>
      <c r="F345" s="16">
        <v>-55813</v>
      </c>
      <c r="G345" s="16">
        <v>1220252</v>
      </c>
    </row>
    <row r="346" spans="1:7" x14ac:dyDescent="0.35">
      <c r="A346" s="16" t="s">
        <v>227</v>
      </c>
      <c r="B346" s="16">
        <v>0</v>
      </c>
      <c r="C346" s="16">
        <v>70407</v>
      </c>
      <c r="D346" s="16">
        <v>1009</v>
      </c>
      <c r="E346" s="16">
        <v>71416</v>
      </c>
      <c r="F346" s="16">
        <v>-55630</v>
      </c>
      <c r="G346" s="16">
        <v>1229035</v>
      </c>
    </row>
    <row r="347" spans="1:7" x14ac:dyDescent="0.35">
      <c r="A347" s="16" t="s">
        <v>228</v>
      </c>
      <c r="B347" s="16">
        <v>0</v>
      </c>
      <c r="C347" s="16">
        <v>70362</v>
      </c>
      <c r="D347" s="16">
        <v>1008</v>
      </c>
      <c r="E347" s="16">
        <v>71370</v>
      </c>
      <c r="F347" s="16">
        <v>-55252</v>
      </c>
      <c r="G347" s="16">
        <v>1239271</v>
      </c>
    </row>
    <row r="348" spans="1:7" x14ac:dyDescent="0.35">
      <c r="A348" s="16" t="s">
        <v>229</v>
      </c>
      <c r="B348" s="16">
        <v>0</v>
      </c>
      <c r="C348" s="16">
        <v>70489</v>
      </c>
      <c r="D348" s="16">
        <v>1007</v>
      </c>
      <c r="E348" s="16">
        <v>71496</v>
      </c>
      <c r="F348" s="16">
        <v>-55509</v>
      </c>
      <c r="G348" s="16">
        <v>1240638</v>
      </c>
    </row>
    <row r="349" spans="1:7" x14ac:dyDescent="0.35">
      <c r="A349" s="16" t="s">
        <v>230</v>
      </c>
      <c r="B349" s="16">
        <v>0</v>
      </c>
      <c r="C349" s="16">
        <v>70644</v>
      </c>
      <c r="D349" s="16">
        <v>1006</v>
      </c>
      <c r="E349" s="16">
        <v>71650</v>
      </c>
      <c r="F349" s="16">
        <v>-55648</v>
      </c>
      <c r="G349" s="16">
        <v>1253724</v>
      </c>
    </row>
    <row r="350" spans="1:7" x14ac:dyDescent="0.35">
      <c r="A350" s="16" t="s">
        <v>231</v>
      </c>
      <c r="B350" s="16">
        <v>0</v>
      </c>
      <c r="C350" s="16">
        <v>70643</v>
      </c>
      <c r="D350" s="16">
        <v>1005</v>
      </c>
      <c r="E350" s="16">
        <v>71648</v>
      </c>
      <c r="F350" s="16">
        <v>-55785</v>
      </c>
      <c r="G350" s="16">
        <v>1272772</v>
      </c>
    </row>
    <row r="351" spans="1:7" x14ac:dyDescent="0.35">
      <c r="A351" s="16" t="s">
        <v>232</v>
      </c>
      <c r="B351" s="16">
        <v>0</v>
      </c>
      <c r="C351" s="16">
        <v>70645</v>
      </c>
      <c r="D351" s="16">
        <v>1005</v>
      </c>
      <c r="E351" s="16">
        <v>71650</v>
      </c>
      <c r="F351" s="16">
        <v>-55790</v>
      </c>
      <c r="G351" s="16">
        <v>1298749</v>
      </c>
    </row>
    <row r="352" spans="1:7" x14ac:dyDescent="0.35">
      <c r="A352" s="16" t="s">
        <v>233</v>
      </c>
      <c r="B352" s="16">
        <v>0</v>
      </c>
      <c r="C352" s="16">
        <v>70764</v>
      </c>
      <c r="D352" s="16">
        <v>1205</v>
      </c>
      <c r="E352" s="16">
        <v>71969</v>
      </c>
      <c r="F352" s="16">
        <v>-56218</v>
      </c>
      <c r="G352" s="16">
        <v>1302159</v>
      </c>
    </row>
    <row r="353" spans="1:7" x14ac:dyDescent="0.35">
      <c r="A353" s="16" t="s">
        <v>234</v>
      </c>
      <c r="B353" s="16">
        <v>0</v>
      </c>
      <c r="C353" s="16">
        <v>71333</v>
      </c>
      <c r="D353" s="16">
        <v>1405</v>
      </c>
      <c r="E353" s="16">
        <v>72738</v>
      </c>
      <c r="F353" s="16">
        <v>-56663</v>
      </c>
      <c r="G353" s="16">
        <v>1312671</v>
      </c>
    </row>
    <row r="354" spans="1:7" x14ac:dyDescent="0.35">
      <c r="A354" s="16" t="s">
        <v>235</v>
      </c>
      <c r="B354" s="16">
        <v>0</v>
      </c>
      <c r="C354" s="16">
        <v>71215</v>
      </c>
      <c r="D354" s="16">
        <v>1605</v>
      </c>
      <c r="E354" s="16">
        <v>72820</v>
      </c>
      <c r="F354" s="16">
        <v>-56798</v>
      </c>
      <c r="G354" s="16">
        <v>1322584</v>
      </c>
    </row>
    <row r="355" spans="1:7" x14ac:dyDescent="0.35">
      <c r="A355" s="16" t="s">
        <v>236</v>
      </c>
      <c r="B355" s="16">
        <v>0</v>
      </c>
      <c r="C355" s="16">
        <v>71286</v>
      </c>
      <c r="D355" s="16">
        <v>1605</v>
      </c>
      <c r="E355" s="16">
        <v>72891</v>
      </c>
      <c r="F355" s="16">
        <v>-56856</v>
      </c>
      <c r="G355" s="16">
        <v>1331843</v>
      </c>
    </row>
    <row r="356" spans="1:7" x14ac:dyDescent="0.35">
      <c r="A356" s="16" t="s">
        <v>237</v>
      </c>
      <c r="B356" s="16">
        <v>0</v>
      </c>
      <c r="C356" s="16">
        <v>71542</v>
      </c>
      <c r="D356" s="16">
        <v>1605</v>
      </c>
      <c r="E356" s="16">
        <v>73147</v>
      </c>
      <c r="F356" s="16">
        <v>-57368</v>
      </c>
      <c r="G356" s="16">
        <v>1340869</v>
      </c>
    </row>
    <row r="357" spans="1:7" x14ac:dyDescent="0.35">
      <c r="A357" s="16" t="s">
        <v>238</v>
      </c>
      <c r="B357" s="16">
        <v>0</v>
      </c>
      <c r="C357" s="16">
        <v>72134</v>
      </c>
      <c r="D357" s="16">
        <v>1605</v>
      </c>
      <c r="E357" s="16">
        <v>73739</v>
      </c>
      <c r="F357" s="16">
        <v>-57931</v>
      </c>
      <c r="G357" s="16">
        <v>1353765</v>
      </c>
    </row>
    <row r="358" spans="1:7" x14ac:dyDescent="0.35">
      <c r="A358" s="16" t="s">
        <v>239</v>
      </c>
      <c r="B358" s="16">
        <v>0</v>
      </c>
      <c r="C358" s="16">
        <v>72265</v>
      </c>
      <c r="D358" s="16">
        <v>1705</v>
      </c>
      <c r="E358" s="16">
        <v>73970</v>
      </c>
      <c r="F358" s="16">
        <v>-58289</v>
      </c>
      <c r="G358" s="16">
        <v>1355100</v>
      </c>
    </row>
    <row r="359" spans="1:7" x14ac:dyDescent="0.35">
      <c r="A359" s="16" t="s">
        <v>240</v>
      </c>
      <c r="B359" s="16">
        <v>0</v>
      </c>
      <c r="C359" s="16">
        <v>72371</v>
      </c>
      <c r="D359" s="16">
        <v>1805</v>
      </c>
      <c r="E359" s="16">
        <v>74176</v>
      </c>
      <c r="F359" s="16">
        <v>-58340</v>
      </c>
      <c r="G359" s="16">
        <v>1371987</v>
      </c>
    </row>
    <row r="360" spans="1:7" x14ac:dyDescent="0.35">
      <c r="A360" s="16" t="s">
        <v>241</v>
      </c>
      <c r="B360" s="16">
        <v>0</v>
      </c>
      <c r="C360" s="16">
        <v>79926</v>
      </c>
      <c r="D360" s="16">
        <v>1906</v>
      </c>
      <c r="E360" s="16">
        <v>81832</v>
      </c>
      <c r="F360" s="16">
        <v>-65872</v>
      </c>
      <c r="G360" s="16">
        <v>1374119</v>
      </c>
    </row>
    <row r="361" spans="1:7" x14ac:dyDescent="0.35">
      <c r="A361" s="16" t="s">
        <v>242</v>
      </c>
      <c r="B361" s="16">
        <v>0</v>
      </c>
      <c r="C361" s="16">
        <v>80108</v>
      </c>
      <c r="D361" s="16">
        <v>1706</v>
      </c>
      <c r="E361" s="16">
        <v>81814</v>
      </c>
      <c r="F361" s="16">
        <v>-65306</v>
      </c>
      <c r="G361" s="16">
        <v>1368548</v>
      </c>
    </row>
    <row r="362" spans="1:7" x14ac:dyDescent="0.35">
      <c r="A362" s="16" t="s">
        <v>243</v>
      </c>
      <c r="B362" s="16">
        <v>0</v>
      </c>
      <c r="C362" s="16">
        <v>80539</v>
      </c>
      <c r="D362" s="16">
        <v>1506</v>
      </c>
      <c r="E362" s="16">
        <v>82045</v>
      </c>
      <c r="F362" s="16">
        <v>-66001</v>
      </c>
      <c r="G362" s="16">
        <v>1384127</v>
      </c>
    </row>
    <row r="363" spans="1:7" x14ac:dyDescent="0.35">
      <c r="A363" s="16" t="s">
        <v>244</v>
      </c>
      <c r="B363" s="16">
        <v>0</v>
      </c>
      <c r="C363" s="16">
        <v>81013</v>
      </c>
      <c r="D363" s="16">
        <v>1306</v>
      </c>
      <c r="E363" s="16">
        <v>82319</v>
      </c>
      <c r="F363" s="16">
        <v>-67007</v>
      </c>
      <c r="G363" s="16">
        <v>1382839</v>
      </c>
    </row>
    <row r="364" spans="1:7" x14ac:dyDescent="0.35">
      <c r="A364" s="16" t="s">
        <v>245</v>
      </c>
      <c r="B364" s="16">
        <v>0</v>
      </c>
      <c r="C364" s="16">
        <v>81336</v>
      </c>
      <c r="D364" s="16">
        <v>1635</v>
      </c>
      <c r="E364" s="16">
        <v>82971</v>
      </c>
      <c r="F364" s="16">
        <v>-68261</v>
      </c>
      <c r="G364" s="16">
        <v>1391570</v>
      </c>
    </row>
    <row r="365" spans="1:7" x14ac:dyDescent="0.35">
      <c r="A365" s="16" t="s">
        <v>246</v>
      </c>
      <c r="B365" s="16">
        <v>0</v>
      </c>
      <c r="C365" s="16">
        <v>81270</v>
      </c>
      <c r="D365" s="16">
        <v>1964</v>
      </c>
      <c r="E365" s="16">
        <v>83234</v>
      </c>
      <c r="F365" s="16">
        <v>-67866</v>
      </c>
      <c r="G365" s="16">
        <v>1399654</v>
      </c>
    </row>
    <row r="366" spans="1:7" x14ac:dyDescent="0.35">
      <c r="A366" s="16" t="s">
        <v>247</v>
      </c>
      <c r="B366" s="16">
        <v>0</v>
      </c>
      <c r="C366" s="16">
        <v>81123</v>
      </c>
      <c r="D366" s="16">
        <v>2294</v>
      </c>
      <c r="E366" s="16">
        <v>83417</v>
      </c>
      <c r="F366" s="16">
        <v>-67583</v>
      </c>
      <c r="G366" s="16">
        <v>1414144</v>
      </c>
    </row>
    <row r="367" spans="1:7" x14ac:dyDescent="0.35">
      <c r="A367" s="16" t="s">
        <v>248</v>
      </c>
      <c r="B367" s="16">
        <v>0</v>
      </c>
      <c r="C367" s="16">
        <v>81028</v>
      </c>
      <c r="D367" s="16">
        <v>2290</v>
      </c>
      <c r="E367" s="16">
        <v>83318</v>
      </c>
      <c r="F367" s="16">
        <v>-67101</v>
      </c>
      <c r="G367" s="16">
        <v>1427262</v>
      </c>
    </row>
    <row r="368" spans="1:7" x14ac:dyDescent="0.35">
      <c r="A368" s="16" t="s">
        <v>249</v>
      </c>
      <c r="B368" s="16">
        <v>0</v>
      </c>
      <c r="C368" s="16">
        <v>81533</v>
      </c>
      <c r="D368" s="16">
        <v>2286</v>
      </c>
      <c r="E368" s="16">
        <v>83819</v>
      </c>
      <c r="F368" s="16">
        <v>-67661</v>
      </c>
      <c r="G368" s="16">
        <v>1438146</v>
      </c>
    </row>
    <row r="369" spans="1:7" x14ac:dyDescent="0.35">
      <c r="A369" s="16" t="s">
        <v>250</v>
      </c>
      <c r="B369" s="16">
        <v>0</v>
      </c>
      <c r="C369" s="16">
        <v>81725</v>
      </c>
      <c r="D369" s="16">
        <v>2282</v>
      </c>
      <c r="E369" s="16">
        <v>84007</v>
      </c>
      <c r="F369" s="16">
        <v>-67678</v>
      </c>
      <c r="G369" s="16">
        <v>1447791</v>
      </c>
    </row>
    <row r="370" spans="1:7" x14ac:dyDescent="0.35">
      <c r="A370" s="16" t="s">
        <v>251</v>
      </c>
      <c r="B370" s="16">
        <v>0</v>
      </c>
      <c r="C370" s="16">
        <v>81726</v>
      </c>
      <c r="D370" s="16">
        <v>2288</v>
      </c>
      <c r="E370" s="16">
        <v>84014</v>
      </c>
      <c r="F370" s="16">
        <v>-67807</v>
      </c>
      <c r="G370" s="16">
        <v>1450618</v>
      </c>
    </row>
    <row r="371" spans="1:7" x14ac:dyDescent="0.35">
      <c r="A371" s="16" t="s">
        <v>252</v>
      </c>
      <c r="B371" s="16">
        <v>0</v>
      </c>
      <c r="C371" s="16">
        <v>81922</v>
      </c>
      <c r="D371" s="16">
        <v>2294</v>
      </c>
      <c r="E371" s="16">
        <v>84216</v>
      </c>
      <c r="F371" s="16">
        <v>-67318</v>
      </c>
      <c r="G371" s="16">
        <v>1462536</v>
      </c>
    </row>
    <row r="372" spans="1:7" x14ac:dyDescent="0.35">
      <c r="A372" s="16" t="s">
        <v>253</v>
      </c>
      <c r="B372" s="16">
        <v>0</v>
      </c>
      <c r="C372" s="16">
        <v>82306</v>
      </c>
      <c r="D372" s="16">
        <v>2301</v>
      </c>
      <c r="E372" s="16">
        <v>84607</v>
      </c>
      <c r="F372" s="16">
        <v>-67624</v>
      </c>
      <c r="G372" s="16">
        <v>1448047</v>
      </c>
    </row>
    <row r="373" spans="1:7" x14ac:dyDescent="0.35">
      <c r="A373" s="16" t="s">
        <v>254</v>
      </c>
      <c r="B373" s="16">
        <v>0</v>
      </c>
      <c r="C373" s="16">
        <v>82654</v>
      </c>
      <c r="D373" s="16">
        <v>2434</v>
      </c>
      <c r="E373" s="16">
        <v>85088</v>
      </c>
      <c r="F373" s="16">
        <v>-69731</v>
      </c>
      <c r="G373" s="16">
        <v>1449885</v>
      </c>
    </row>
    <row r="374" spans="1:7" x14ac:dyDescent="0.35">
      <c r="A374" s="16" t="s">
        <v>255</v>
      </c>
      <c r="B374" s="16">
        <v>0</v>
      </c>
      <c r="C374" s="16">
        <v>82534</v>
      </c>
      <c r="D374" s="16">
        <v>2567</v>
      </c>
      <c r="E374" s="16">
        <v>85101</v>
      </c>
      <c r="F374" s="16">
        <v>-70009</v>
      </c>
      <c r="G374" s="16">
        <v>1463771</v>
      </c>
    </row>
    <row r="375" spans="1:7" x14ac:dyDescent="0.35">
      <c r="A375" s="16" t="s">
        <v>256</v>
      </c>
      <c r="B375" s="16">
        <v>0</v>
      </c>
      <c r="C375" s="16">
        <v>82413</v>
      </c>
      <c r="D375" s="16">
        <v>2701</v>
      </c>
      <c r="E375" s="16">
        <v>85114</v>
      </c>
      <c r="F375" s="16">
        <v>-69668</v>
      </c>
      <c r="G375" s="16">
        <v>1482330</v>
      </c>
    </row>
    <row r="376" spans="1:7" x14ac:dyDescent="0.35">
      <c r="A376" s="16" t="s">
        <v>257</v>
      </c>
      <c r="B376" s="16">
        <v>0</v>
      </c>
      <c r="C376" s="16">
        <v>82301</v>
      </c>
      <c r="D376" s="16">
        <v>2801</v>
      </c>
      <c r="E376" s="16">
        <v>85102</v>
      </c>
      <c r="F376" s="16">
        <v>-69343</v>
      </c>
      <c r="G376" s="16">
        <v>1485510</v>
      </c>
    </row>
    <row r="377" spans="1:7" x14ac:dyDescent="0.35">
      <c r="A377" s="16" t="s">
        <v>258</v>
      </c>
      <c r="B377" s="16">
        <v>0</v>
      </c>
      <c r="C377" s="16">
        <v>82183</v>
      </c>
      <c r="D377" s="16">
        <v>2901</v>
      </c>
      <c r="E377" s="16">
        <v>85084</v>
      </c>
      <c r="F377" s="16">
        <v>-69740</v>
      </c>
      <c r="G377" s="16">
        <v>1479499</v>
      </c>
    </row>
    <row r="378" spans="1:7" x14ac:dyDescent="0.35">
      <c r="A378" s="16" t="s">
        <v>259</v>
      </c>
      <c r="B378" s="16">
        <v>0</v>
      </c>
      <c r="C378" s="16">
        <v>82254</v>
      </c>
      <c r="D378" s="16">
        <v>3000</v>
      </c>
      <c r="E378" s="16">
        <v>85254</v>
      </c>
      <c r="F378" s="16">
        <v>-69598</v>
      </c>
      <c r="G378" s="16">
        <v>1491370</v>
      </c>
    </row>
    <row r="379" spans="1:7" x14ac:dyDescent="0.35">
      <c r="A379" s="16" t="s">
        <v>260</v>
      </c>
      <c r="B379" s="16">
        <v>0</v>
      </c>
      <c r="C379" s="16">
        <v>82313</v>
      </c>
      <c r="D379" s="16">
        <v>3000</v>
      </c>
      <c r="E379" s="16">
        <v>85313</v>
      </c>
      <c r="F379" s="16">
        <v>-69318</v>
      </c>
      <c r="G379" s="16">
        <v>1503261</v>
      </c>
    </row>
    <row r="380" spans="1:7" x14ac:dyDescent="0.35">
      <c r="A380" s="16" t="s">
        <v>261</v>
      </c>
      <c r="B380" s="16">
        <v>0</v>
      </c>
      <c r="C380" s="16">
        <v>82284</v>
      </c>
      <c r="D380" s="16">
        <v>3000</v>
      </c>
      <c r="E380" s="16">
        <v>85284</v>
      </c>
      <c r="F380" s="16">
        <v>-69073</v>
      </c>
      <c r="G380" s="16">
        <v>1514856</v>
      </c>
    </row>
    <row r="381" spans="1:7" x14ac:dyDescent="0.35">
      <c r="A381" s="16" t="s">
        <v>262</v>
      </c>
      <c r="B381" s="16">
        <v>0</v>
      </c>
      <c r="C381" s="16">
        <v>82188</v>
      </c>
      <c r="D381" s="16">
        <v>2999</v>
      </c>
      <c r="E381" s="16">
        <v>85187</v>
      </c>
      <c r="F381" s="16">
        <v>-69017</v>
      </c>
      <c r="G381" s="16">
        <v>1519787</v>
      </c>
    </row>
    <row r="382" spans="1:7" x14ac:dyDescent="0.35">
      <c r="A382" s="16" t="s">
        <v>263</v>
      </c>
      <c r="B382" s="16">
        <v>0</v>
      </c>
      <c r="C382" s="16">
        <v>82202</v>
      </c>
      <c r="D382" s="16">
        <v>2999</v>
      </c>
      <c r="E382" s="16">
        <v>85201</v>
      </c>
      <c r="F382" s="16">
        <v>-68852</v>
      </c>
      <c r="G382" s="16">
        <v>1529489</v>
      </c>
    </row>
    <row r="383" spans="1:7" x14ac:dyDescent="0.35">
      <c r="A383" s="16" t="s">
        <v>264</v>
      </c>
      <c r="B383" s="16">
        <v>0</v>
      </c>
      <c r="C383" s="16">
        <v>82243</v>
      </c>
      <c r="D383" s="16">
        <v>2999</v>
      </c>
      <c r="E383" s="16">
        <v>85242</v>
      </c>
      <c r="F383" s="16">
        <v>-68932</v>
      </c>
      <c r="G383" s="16">
        <v>1545311</v>
      </c>
    </row>
    <row r="384" spans="1:7" x14ac:dyDescent="0.35">
      <c r="A384" s="16" t="s">
        <v>265</v>
      </c>
      <c r="B384" s="16">
        <v>0</v>
      </c>
      <c r="C384" s="16">
        <v>82237</v>
      </c>
      <c r="D384" s="16">
        <v>2999</v>
      </c>
      <c r="E384" s="16">
        <v>85236</v>
      </c>
      <c r="F384" s="16">
        <v>-69123</v>
      </c>
      <c r="G384" s="16">
        <v>1539787</v>
      </c>
    </row>
    <row r="385" spans="1:7" x14ac:dyDescent="0.35">
      <c r="A385" s="16" t="s">
        <v>266</v>
      </c>
      <c r="B385" s="16">
        <v>0</v>
      </c>
      <c r="C385" s="16">
        <v>82263</v>
      </c>
      <c r="D385" s="16">
        <v>3164</v>
      </c>
      <c r="E385" s="16">
        <v>85427</v>
      </c>
      <c r="F385" s="16">
        <v>-69727</v>
      </c>
      <c r="G385" s="16">
        <v>1545742</v>
      </c>
    </row>
    <row r="386" spans="1:7" x14ac:dyDescent="0.35">
      <c r="A386" s="16" t="s">
        <v>267</v>
      </c>
      <c r="B386" s="16">
        <v>0</v>
      </c>
      <c r="C386" s="16">
        <v>82235</v>
      </c>
      <c r="D386" s="16">
        <v>3329</v>
      </c>
      <c r="E386" s="16">
        <v>85564</v>
      </c>
      <c r="F386" s="16">
        <v>-69638</v>
      </c>
      <c r="G386" s="16">
        <v>1552332</v>
      </c>
    </row>
    <row r="387" spans="1:7" x14ac:dyDescent="0.35">
      <c r="A387" s="16" t="s">
        <v>268</v>
      </c>
      <c r="B387" s="16">
        <v>0</v>
      </c>
      <c r="C387" s="16">
        <v>82205</v>
      </c>
      <c r="D387" s="16">
        <v>3493</v>
      </c>
      <c r="E387" s="16">
        <v>85698</v>
      </c>
      <c r="F387" s="16">
        <v>-69152</v>
      </c>
      <c r="G387" s="16">
        <v>1573247</v>
      </c>
    </row>
    <row r="388" spans="1:7" x14ac:dyDescent="0.35">
      <c r="A388" s="16" t="s">
        <v>269</v>
      </c>
      <c r="B388" s="16">
        <v>0</v>
      </c>
      <c r="C388" s="16">
        <v>82387</v>
      </c>
      <c r="D388" s="16">
        <v>3494</v>
      </c>
      <c r="E388" s="16">
        <v>85881</v>
      </c>
      <c r="F388" s="16">
        <v>-69958</v>
      </c>
      <c r="G388" s="16">
        <v>1584349</v>
      </c>
    </row>
    <row r="389" spans="1:7" x14ac:dyDescent="0.35">
      <c r="A389" s="16" t="s">
        <v>270</v>
      </c>
      <c r="B389" s="16">
        <v>0</v>
      </c>
      <c r="C389" s="16">
        <v>82606</v>
      </c>
      <c r="D389" s="16">
        <v>3495</v>
      </c>
      <c r="E389" s="16">
        <v>86101</v>
      </c>
      <c r="F389" s="16">
        <v>-69568</v>
      </c>
      <c r="G389" s="16">
        <v>1592064</v>
      </c>
    </row>
    <row r="390" spans="1:7" x14ac:dyDescent="0.35">
      <c r="A390" s="16" t="s">
        <v>271</v>
      </c>
      <c r="B390" s="16">
        <v>0</v>
      </c>
      <c r="C390" s="16">
        <v>82878</v>
      </c>
      <c r="D390" s="16">
        <v>3495</v>
      </c>
      <c r="E390" s="16">
        <v>86373</v>
      </c>
      <c r="F390" s="16">
        <v>-69821</v>
      </c>
      <c r="G390" s="16">
        <v>1578724</v>
      </c>
    </row>
    <row r="391" spans="1:7" x14ac:dyDescent="0.35">
      <c r="A391" s="16" t="s">
        <v>272</v>
      </c>
      <c r="B391" s="16">
        <v>0</v>
      </c>
      <c r="C391" s="16">
        <v>83139</v>
      </c>
      <c r="D391" s="16">
        <v>3495</v>
      </c>
      <c r="E391" s="16">
        <v>86634</v>
      </c>
      <c r="F391" s="16">
        <v>-69949</v>
      </c>
      <c r="G391" s="16">
        <v>1593504</v>
      </c>
    </row>
    <row r="392" spans="1:7" x14ac:dyDescent="0.35">
      <c r="A392" s="16" t="s">
        <v>273</v>
      </c>
      <c r="B392" s="16">
        <v>0</v>
      </c>
      <c r="C392" s="16">
        <v>83233</v>
      </c>
      <c r="D392" s="16">
        <v>3495</v>
      </c>
      <c r="E392" s="16">
        <v>86728</v>
      </c>
      <c r="F392" s="16">
        <v>-69678</v>
      </c>
      <c r="G392" s="16">
        <v>1605591</v>
      </c>
    </row>
    <row r="393" spans="1:7" x14ac:dyDescent="0.35">
      <c r="A393" s="16" t="s">
        <v>274</v>
      </c>
      <c r="B393" s="16">
        <v>0</v>
      </c>
      <c r="C393" s="16">
        <v>83528</v>
      </c>
      <c r="D393" s="16">
        <v>3495</v>
      </c>
      <c r="E393" s="16">
        <v>87023</v>
      </c>
      <c r="F393" s="16">
        <v>-69576</v>
      </c>
      <c r="G393" s="16">
        <v>1622146</v>
      </c>
    </row>
    <row r="394" spans="1:7" x14ac:dyDescent="0.35">
      <c r="A394" s="16" t="s">
        <v>275</v>
      </c>
      <c r="B394" s="16">
        <v>0</v>
      </c>
      <c r="C394" s="16">
        <v>83798</v>
      </c>
      <c r="D394" s="16">
        <v>3496</v>
      </c>
      <c r="E394" s="16">
        <v>87294</v>
      </c>
      <c r="F394" s="16">
        <v>-69688</v>
      </c>
      <c r="G394" s="16">
        <v>1603242</v>
      </c>
    </row>
    <row r="395" spans="1:7" x14ac:dyDescent="0.35">
      <c r="A395" s="16" t="s">
        <v>276</v>
      </c>
      <c r="B395" s="16">
        <v>0</v>
      </c>
      <c r="C395" s="16">
        <v>84019</v>
      </c>
      <c r="D395" s="16">
        <v>3497</v>
      </c>
      <c r="E395" s="16">
        <v>87516</v>
      </c>
      <c r="F395" s="16">
        <v>-70085</v>
      </c>
      <c r="G395" s="16">
        <v>1605729</v>
      </c>
    </row>
    <row r="396" spans="1:7" x14ac:dyDescent="0.35">
      <c r="A396" s="16" t="s">
        <v>277</v>
      </c>
      <c r="B396" s="16">
        <v>0</v>
      </c>
      <c r="C396" s="16">
        <v>83904</v>
      </c>
      <c r="D396" s="16">
        <v>3498</v>
      </c>
      <c r="E396" s="16">
        <v>87402</v>
      </c>
      <c r="F396" s="16">
        <v>-69733</v>
      </c>
      <c r="G396" s="16">
        <v>1621412</v>
      </c>
    </row>
    <row r="397" spans="1:7" x14ac:dyDescent="0.35">
      <c r="A397" s="16" t="s">
        <v>278</v>
      </c>
      <c r="B397" s="16">
        <v>0</v>
      </c>
      <c r="C397" s="16">
        <v>84646</v>
      </c>
      <c r="D397" s="16">
        <v>3670</v>
      </c>
      <c r="E397" s="16">
        <v>88316</v>
      </c>
      <c r="F397" s="16">
        <v>-71571</v>
      </c>
      <c r="G397" s="16">
        <v>1623048</v>
      </c>
    </row>
    <row r="398" spans="1:7" x14ac:dyDescent="0.35">
      <c r="A398" s="16" t="s">
        <v>279</v>
      </c>
      <c r="B398" s="16">
        <v>0</v>
      </c>
      <c r="C398" s="16">
        <v>84566</v>
      </c>
      <c r="D398" s="16">
        <v>3842</v>
      </c>
      <c r="E398" s="16">
        <v>88408</v>
      </c>
      <c r="F398" s="16">
        <v>-71331</v>
      </c>
      <c r="G398" s="16">
        <v>1639863</v>
      </c>
    </row>
    <row r="399" spans="1:7" x14ac:dyDescent="0.35">
      <c r="A399" s="16" t="s">
        <v>280</v>
      </c>
      <c r="B399" s="16">
        <v>0</v>
      </c>
      <c r="C399" s="16">
        <v>84551</v>
      </c>
      <c r="D399" s="16">
        <v>4013</v>
      </c>
      <c r="E399" s="16">
        <v>88564</v>
      </c>
      <c r="F399" s="16">
        <v>-71262</v>
      </c>
      <c r="G399" s="16">
        <v>1659357</v>
      </c>
    </row>
    <row r="400" spans="1:7" x14ac:dyDescent="0.35">
      <c r="A400" s="16" t="s">
        <v>281</v>
      </c>
      <c r="B400" s="16">
        <v>0</v>
      </c>
      <c r="C400" s="16">
        <v>84661</v>
      </c>
      <c r="D400" s="16">
        <v>4037</v>
      </c>
      <c r="E400" s="16">
        <v>88698</v>
      </c>
      <c r="F400" s="16">
        <v>-71216</v>
      </c>
      <c r="G400" s="16">
        <v>1664504</v>
      </c>
    </row>
    <row r="401" spans="1:7" x14ac:dyDescent="0.35">
      <c r="A401" s="16" t="s">
        <v>282</v>
      </c>
      <c r="B401" s="16">
        <v>0</v>
      </c>
      <c r="C401" s="16">
        <v>84644</v>
      </c>
      <c r="D401" s="16">
        <v>4061</v>
      </c>
      <c r="E401" s="16">
        <v>88705</v>
      </c>
      <c r="F401" s="16">
        <v>-70763</v>
      </c>
      <c r="G401" s="16">
        <v>1673494</v>
      </c>
    </row>
    <row r="402" spans="1:7" x14ac:dyDescent="0.35">
      <c r="A402" s="16" t="s">
        <v>283</v>
      </c>
      <c r="B402" s="16">
        <v>0</v>
      </c>
      <c r="C402" s="16">
        <v>84458</v>
      </c>
      <c r="D402" s="16">
        <v>4086</v>
      </c>
      <c r="E402" s="16">
        <v>88544</v>
      </c>
      <c r="F402" s="16">
        <v>-70322</v>
      </c>
      <c r="G402" s="16">
        <v>1659780</v>
      </c>
    </row>
    <row r="403" spans="1:7" x14ac:dyDescent="0.35">
      <c r="A403" s="16" t="s">
        <v>284</v>
      </c>
      <c r="B403" s="16">
        <v>0</v>
      </c>
      <c r="C403" s="16">
        <v>84458</v>
      </c>
      <c r="D403" s="16">
        <v>4086</v>
      </c>
      <c r="E403" s="16">
        <v>88544</v>
      </c>
      <c r="F403" s="16">
        <v>-70276</v>
      </c>
      <c r="G403" s="16">
        <v>1670987</v>
      </c>
    </row>
    <row r="404" spans="1:7" x14ac:dyDescent="0.35">
      <c r="A404" s="16" t="s">
        <v>285</v>
      </c>
      <c r="B404" s="16">
        <v>0</v>
      </c>
      <c r="C404" s="16">
        <v>84432</v>
      </c>
      <c r="D404" s="16">
        <v>4086</v>
      </c>
      <c r="E404" s="16">
        <v>88518</v>
      </c>
      <c r="F404" s="16">
        <v>-70297</v>
      </c>
      <c r="G404" s="16">
        <v>1684143</v>
      </c>
    </row>
    <row r="405" spans="1:7" x14ac:dyDescent="0.35">
      <c r="A405" s="16" t="s">
        <v>286</v>
      </c>
      <c r="B405" s="16">
        <v>0</v>
      </c>
      <c r="C405" s="16">
        <v>84519</v>
      </c>
      <c r="D405" s="16">
        <v>4085</v>
      </c>
      <c r="E405" s="16">
        <v>88604</v>
      </c>
      <c r="F405" s="16">
        <v>-70061</v>
      </c>
      <c r="G405" s="16">
        <v>1683930</v>
      </c>
    </row>
    <row r="406" spans="1:7" x14ac:dyDescent="0.35">
      <c r="A406" s="16" t="s">
        <v>287</v>
      </c>
      <c r="B406" s="16">
        <v>0</v>
      </c>
      <c r="C406" s="16">
        <v>84580</v>
      </c>
      <c r="D406" s="16">
        <v>4085</v>
      </c>
      <c r="E406" s="16">
        <v>88665</v>
      </c>
      <c r="F406" s="16">
        <v>-70318</v>
      </c>
      <c r="G406" s="16">
        <v>1663860</v>
      </c>
    </row>
    <row r="407" spans="1:7" x14ac:dyDescent="0.35">
      <c r="A407" s="16" t="s">
        <v>288</v>
      </c>
      <c r="B407" s="16">
        <v>0</v>
      </c>
      <c r="C407" s="16">
        <v>85171</v>
      </c>
      <c r="D407" s="16">
        <v>4085</v>
      </c>
      <c r="E407" s="16">
        <v>89256</v>
      </c>
      <c r="F407" s="16">
        <v>-70690</v>
      </c>
      <c r="G407" s="16">
        <v>1665779</v>
      </c>
    </row>
    <row r="408" spans="1:7" x14ac:dyDescent="0.35">
      <c r="A408" s="16" t="s">
        <v>289</v>
      </c>
      <c r="B408" s="16">
        <v>0</v>
      </c>
      <c r="C408" s="16">
        <v>85173</v>
      </c>
      <c r="D408" s="16">
        <v>4085</v>
      </c>
      <c r="E408" s="16">
        <v>89258</v>
      </c>
      <c r="F408" s="16">
        <v>-70339</v>
      </c>
      <c r="G408" s="16">
        <v>1670245</v>
      </c>
    </row>
    <row r="409" spans="1:7" x14ac:dyDescent="0.35">
      <c r="A409" s="16" t="s">
        <v>290</v>
      </c>
      <c r="B409" s="16">
        <v>0</v>
      </c>
      <c r="C409" s="16">
        <v>85293</v>
      </c>
      <c r="D409" s="16">
        <v>4085</v>
      </c>
      <c r="E409" s="16">
        <v>89378</v>
      </c>
      <c r="F409" s="16">
        <v>-69997</v>
      </c>
      <c r="G409" s="16">
        <v>1685482</v>
      </c>
    </row>
    <row r="410" spans="1:7" x14ac:dyDescent="0.35">
      <c r="A410" s="16" t="s">
        <v>291</v>
      </c>
      <c r="B410" s="16">
        <v>0</v>
      </c>
      <c r="C410" s="16">
        <v>85225</v>
      </c>
      <c r="D410" s="16">
        <v>4085</v>
      </c>
      <c r="E410" s="16">
        <v>89310</v>
      </c>
      <c r="F410" s="16">
        <v>-69503</v>
      </c>
      <c r="G410" s="16">
        <v>1693905</v>
      </c>
    </row>
    <row r="411" spans="1:7" x14ac:dyDescent="0.35">
      <c r="A411" s="16" t="s">
        <v>292</v>
      </c>
      <c r="B411" s="16">
        <v>0</v>
      </c>
      <c r="C411" s="16">
        <v>86481</v>
      </c>
      <c r="D411" s="16">
        <v>4085</v>
      </c>
      <c r="E411" s="16">
        <v>90566</v>
      </c>
      <c r="F411" s="16">
        <v>-70833</v>
      </c>
      <c r="G411" s="16">
        <v>1708544</v>
      </c>
    </row>
    <row r="412" spans="1:7" x14ac:dyDescent="0.35">
      <c r="A412" s="16" t="s">
        <v>293</v>
      </c>
      <c r="B412" s="16">
        <v>0</v>
      </c>
      <c r="C412" s="16">
        <v>86763</v>
      </c>
      <c r="D412" s="16">
        <v>4082</v>
      </c>
      <c r="E412" s="16">
        <v>90845</v>
      </c>
      <c r="F412" s="16">
        <v>-71338</v>
      </c>
      <c r="G412" s="16">
        <v>1708259</v>
      </c>
    </row>
    <row r="413" spans="1:7" x14ac:dyDescent="0.35">
      <c r="A413" s="16" t="s">
        <v>294</v>
      </c>
      <c r="B413" s="16">
        <v>0</v>
      </c>
      <c r="C413" s="16">
        <v>86853</v>
      </c>
      <c r="D413" s="16">
        <v>4079</v>
      </c>
      <c r="E413" s="16">
        <v>90932</v>
      </c>
      <c r="F413" s="16">
        <v>-71069</v>
      </c>
      <c r="G413" s="16">
        <v>1726462</v>
      </c>
    </row>
    <row r="414" spans="1:7" x14ac:dyDescent="0.35">
      <c r="A414" s="16" t="s">
        <v>295</v>
      </c>
      <c r="B414" s="16">
        <v>0</v>
      </c>
      <c r="C414" s="16">
        <v>87222</v>
      </c>
      <c r="D414" s="16">
        <v>4077</v>
      </c>
      <c r="E414" s="16">
        <v>91299</v>
      </c>
      <c r="F414" s="16">
        <v>-71369</v>
      </c>
      <c r="G414" s="16">
        <v>1709291</v>
      </c>
    </row>
    <row r="415" spans="1:7" x14ac:dyDescent="0.35">
      <c r="A415" s="16" t="s">
        <v>296</v>
      </c>
      <c r="B415" s="16">
        <v>0</v>
      </c>
      <c r="C415" s="16">
        <v>87132</v>
      </c>
      <c r="D415" s="16">
        <v>4200</v>
      </c>
      <c r="E415" s="16">
        <v>91332</v>
      </c>
      <c r="F415" s="16">
        <v>-71341</v>
      </c>
      <c r="G415" s="16">
        <v>1722552</v>
      </c>
    </row>
    <row r="416" spans="1:7" x14ac:dyDescent="0.35">
      <c r="A416" s="16" t="s">
        <v>297</v>
      </c>
      <c r="B416" s="16">
        <v>0</v>
      </c>
      <c r="C416" s="16">
        <v>87098</v>
      </c>
      <c r="D416" s="16">
        <v>4323</v>
      </c>
      <c r="E416" s="16">
        <v>91421</v>
      </c>
      <c r="F416" s="16">
        <v>-71158</v>
      </c>
      <c r="G416" s="16">
        <v>1732110</v>
      </c>
    </row>
    <row r="417" spans="1:7" x14ac:dyDescent="0.35">
      <c r="A417" s="16" t="s">
        <v>298</v>
      </c>
      <c r="B417" s="16">
        <v>0</v>
      </c>
      <c r="C417" s="16">
        <v>87171</v>
      </c>
      <c r="D417" s="16">
        <v>4447</v>
      </c>
      <c r="E417" s="16">
        <v>91618</v>
      </c>
      <c r="F417" s="16">
        <v>-70647</v>
      </c>
      <c r="G417" s="16">
        <v>1749168</v>
      </c>
    </row>
    <row r="418" spans="1:7" x14ac:dyDescent="0.35">
      <c r="A418" s="16" t="s">
        <v>299</v>
      </c>
      <c r="B418" s="16">
        <v>0</v>
      </c>
      <c r="C418" s="16">
        <v>87370</v>
      </c>
      <c r="D418" s="16">
        <v>4447</v>
      </c>
      <c r="E418" s="16">
        <v>91817</v>
      </c>
      <c r="F418" s="16">
        <v>-71751</v>
      </c>
      <c r="G418" s="16">
        <v>1717461</v>
      </c>
    </row>
    <row r="419" spans="1:7" x14ac:dyDescent="0.35">
      <c r="A419" s="16" t="s">
        <v>300</v>
      </c>
      <c r="B419" s="16">
        <v>0</v>
      </c>
      <c r="C419" s="16">
        <v>87727</v>
      </c>
      <c r="D419" s="16">
        <v>4447</v>
      </c>
      <c r="E419" s="16">
        <v>92174</v>
      </c>
      <c r="F419" s="16">
        <v>-71833</v>
      </c>
      <c r="G419" s="16">
        <v>1731522</v>
      </c>
    </row>
    <row r="420" spans="1:7" x14ac:dyDescent="0.35">
      <c r="A420" s="16" t="s">
        <v>301</v>
      </c>
      <c r="B420" s="16">
        <v>0</v>
      </c>
      <c r="C420" s="16">
        <v>87932</v>
      </c>
      <c r="D420" s="16">
        <v>4447</v>
      </c>
      <c r="E420" s="16">
        <v>92379</v>
      </c>
      <c r="F420" s="16">
        <v>-71568</v>
      </c>
      <c r="G420" s="16">
        <v>1737660</v>
      </c>
    </row>
    <row r="421" spans="1:7" x14ac:dyDescent="0.35">
      <c r="A421" s="16" t="s">
        <v>302</v>
      </c>
      <c r="B421" s="16">
        <v>0</v>
      </c>
      <c r="C421" s="16">
        <v>88634</v>
      </c>
      <c r="D421" s="16">
        <v>4451</v>
      </c>
      <c r="E421" s="16">
        <v>93085</v>
      </c>
      <c r="F421" s="16">
        <v>-71778</v>
      </c>
      <c r="G421" s="16">
        <v>1733041</v>
      </c>
    </row>
    <row r="422" spans="1:7" x14ac:dyDescent="0.35">
      <c r="A422" s="16" t="s">
        <v>303</v>
      </c>
      <c r="B422" s="16">
        <v>0</v>
      </c>
      <c r="C422" s="16">
        <v>88808</v>
      </c>
      <c r="D422" s="16">
        <v>4455</v>
      </c>
      <c r="E422" s="16">
        <v>93263</v>
      </c>
      <c r="F422" s="16">
        <v>-71881</v>
      </c>
      <c r="G422" s="16">
        <v>1737418</v>
      </c>
    </row>
    <row r="423" spans="1:7" x14ac:dyDescent="0.35">
      <c r="A423" s="16" t="s">
        <v>304</v>
      </c>
      <c r="B423" s="16">
        <v>0</v>
      </c>
      <c r="C423" s="16">
        <v>89143</v>
      </c>
      <c r="D423" s="16">
        <v>4459</v>
      </c>
      <c r="E423" s="16">
        <v>93602</v>
      </c>
      <c r="F423" s="16">
        <v>-71506</v>
      </c>
      <c r="G423" s="16">
        <v>1752875</v>
      </c>
    </row>
    <row r="424" spans="1:7" x14ac:dyDescent="0.35">
      <c r="A424" s="16" t="s">
        <v>305</v>
      </c>
      <c r="B424" s="16">
        <v>0</v>
      </c>
      <c r="C424" s="16">
        <v>89289</v>
      </c>
      <c r="D424" s="16">
        <v>4458</v>
      </c>
      <c r="E424" s="16">
        <v>93747</v>
      </c>
      <c r="F424" s="16">
        <v>-71952</v>
      </c>
      <c r="G424" s="16">
        <v>1755174</v>
      </c>
    </row>
    <row r="425" spans="1:7" x14ac:dyDescent="0.35">
      <c r="A425" s="16" t="s">
        <v>306</v>
      </c>
      <c r="B425" s="16">
        <v>0</v>
      </c>
      <c r="C425" s="16">
        <v>89596</v>
      </c>
      <c r="D425" s="16">
        <v>4457</v>
      </c>
      <c r="E425" s="16">
        <v>94053</v>
      </c>
      <c r="F425" s="16">
        <v>-71504</v>
      </c>
      <c r="G425" s="16">
        <v>1767030</v>
      </c>
    </row>
    <row r="426" spans="1:7" x14ac:dyDescent="0.35">
      <c r="A426" s="16" t="s">
        <v>307</v>
      </c>
      <c r="B426" s="16">
        <v>0</v>
      </c>
      <c r="C426" s="16">
        <v>89995</v>
      </c>
      <c r="D426" s="16">
        <v>4456</v>
      </c>
      <c r="E426" s="16">
        <v>94451</v>
      </c>
      <c r="F426" s="16">
        <v>-72085</v>
      </c>
      <c r="G426" s="16">
        <v>1763105</v>
      </c>
    </row>
    <row r="427" spans="1:7" x14ac:dyDescent="0.35">
      <c r="A427" s="16" t="s">
        <v>308</v>
      </c>
      <c r="B427" s="16">
        <v>0</v>
      </c>
      <c r="C427" s="16">
        <v>90223</v>
      </c>
      <c r="D427" s="16">
        <v>4354</v>
      </c>
      <c r="E427" s="16">
        <v>94577</v>
      </c>
      <c r="F427" s="16">
        <v>-72513</v>
      </c>
      <c r="G427" s="16">
        <v>1771885</v>
      </c>
    </row>
    <row r="428" spans="1:7" x14ac:dyDescent="0.35">
      <c r="A428" s="16" t="s">
        <v>309</v>
      </c>
      <c r="B428" s="16">
        <v>0</v>
      </c>
      <c r="C428" s="16">
        <v>91240</v>
      </c>
      <c r="D428" s="16">
        <v>4252</v>
      </c>
      <c r="E428" s="16">
        <v>95492</v>
      </c>
      <c r="F428" s="16">
        <v>-73645</v>
      </c>
      <c r="G428" s="16">
        <v>1771277</v>
      </c>
    </row>
    <row r="429" spans="1:7" x14ac:dyDescent="0.35">
      <c r="A429" s="16" t="s">
        <v>310</v>
      </c>
      <c r="B429" s="16">
        <v>0</v>
      </c>
      <c r="C429" s="16">
        <v>91755</v>
      </c>
      <c r="D429" s="16">
        <v>4150</v>
      </c>
      <c r="E429" s="16">
        <v>95905</v>
      </c>
      <c r="F429" s="16">
        <v>-73456</v>
      </c>
      <c r="G429" s="16">
        <v>1806064</v>
      </c>
    </row>
    <row r="430" spans="1:7" x14ac:dyDescent="0.35">
      <c r="A430" s="16" t="s">
        <v>311</v>
      </c>
      <c r="B430" s="16">
        <v>0</v>
      </c>
      <c r="C430" s="16">
        <v>92036</v>
      </c>
      <c r="D430" s="16">
        <v>4149</v>
      </c>
      <c r="E430" s="16">
        <v>96185</v>
      </c>
      <c r="F430" s="16">
        <v>-73521</v>
      </c>
      <c r="G430" s="16">
        <v>1783294</v>
      </c>
    </row>
    <row r="431" spans="1:7" x14ac:dyDescent="0.35">
      <c r="A431" s="16" t="s">
        <v>312</v>
      </c>
      <c r="B431" s="16">
        <v>0</v>
      </c>
      <c r="C431" s="16">
        <v>92439</v>
      </c>
      <c r="D431" s="16">
        <v>4148</v>
      </c>
      <c r="E431" s="16">
        <v>96587</v>
      </c>
      <c r="F431" s="16">
        <v>-73523</v>
      </c>
      <c r="G431" s="16">
        <v>1795205</v>
      </c>
    </row>
    <row r="432" spans="1:7" x14ac:dyDescent="0.35">
      <c r="A432" s="16" t="s">
        <v>313</v>
      </c>
      <c r="B432" s="16">
        <v>0</v>
      </c>
      <c r="C432" s="16">
        <v>93420</v>
      </c>
      <c r="D432" s="16">
        <v>4146</v>
      </c>
      <c r="E432" s="16">
        <v>97566</v>
      </c>
      <c r="F432" s="16">
        <v>-74533</v>
      </c>
      <c r="G432" s="16">
        <v>1784200</v>
      </c>
    </row>
    <row r="433" spans="1:7" x14ac:dyDescent="0.35">
      <c r="A433" s="16" t="s">
        <v>314</v>
      </c>
      <c r="B433" s="16">
        <v>0</v>
      </c>
      <c r="C433" s="16">
        <v>93633</v>
      </c>
      <c r="D433" s="16">
        <v>4146</v>
      </c>
      <c r="E433" s="16">
        <v>97779</v>
      </c>
      <c r="F433" s="16">
        <v>-74878</v>
      </c>
      <c r="G433" s="16">
        <v>1790173</v>
      </c>
    </row>
    <row r="434" spans="1:7" x14ac:dyDescent="0.35">
      <c r="A434" s="16" t="s">
        <v>315</v>
      </c>
      <c r="B434" s="16">
        <v>0</v>
      </c>
      <c r="C434" s="16">
        <v>94052</v>
      </c>
      <c r="D434" s="16">
        <v>4146</v>
      </c>
      <c r="E434" s="16">
        <v>98198</v>
      </c>
      <c r="F434" s="16">
        <v>-74958</v>
      </c>
      <c r="G434" s="16">
        <v>1805187</v>
      </c>
    </row>
    <row r="435" spans="1:7" x14ac:dyDescent="0.35">
      <c r="A435" s="16" t="s">
        <v>316</v>
      </c>
      <c r="B435" s="16">
        <v>0</v>
      </c>
      <c r="C435" s="16">
        <v>93950</v>
      </c>
      <c r="D435" s="16">
        <v>4146</v>
      </c>
      <c r="E435" s="16">
        <v>98096</v>
      </c>
      <c r="F435" s="16">
        <v>-74845</v>
      </c>
      <c r="G435" s="16">
        <v>1819058</v>
      </c>
    </row>
    <row r="436" spans="1:7" x14ac:dyDescent="0.35">
      <c r="A436" s="16" t="s">
        <v>317</v>
      </c>
      <c r="B436" s="16">
        <v>0</v>
      </c>
      <c r="C436" s="16">
        <v>94109</v>
      </c>
      <c r="D436" s="16">
        <v>4146</v>
      </c>
      <c r="E436" s="16">
        <v>98255</v>
      </c>
      <c r="F436" s="16">
        <v>-75289</v>
      </c>
      <c r="G436" s="16">
        <v>1809747</v>
      </c>
    </row>
    <row r="437" spans="1:7" x14ac:dyDescent="0.35">
      <c r="A437" s="16" t="s">
        <v>318</v>
      </c>
      <c r="B437" s="16">
        <v>0</v>
      </c>
      <c r="C437" s="16">
        <v>94734</v>
      </c>
      <c r="D437" s="16">
        <v>4146</v>
      </c>
      <c r="E437" s="16">
        <v>98880</v>
      </c>
      <c r="F437" s="16">
        <v>-75864</v>
      </c>
      <c r="G437" s="16">
        <v>1820133</v>
      </c>
    </row>
    <row r="438" spans="1:7" x14ac:dyDescent="0.35">
      <c r="A438" s="16" t="s">
        <v>319</v>
      </c>
      <c r="B438" s="16">
        <v>0</v>
      </c>
      <c r="C438" s="16">
        <v>94957</v>
      </c>
      <c r="D438" s="16">
        <v>4146</v>
      </c>
      <c r="E438" s="16">
        <v>99103</v>
      </c>
      <c r="F438" s="16">
        <v>-76088</v>
      </c>
      <c r="G438" s="16">
        <v>1833023</v>
      </c>
    </row>
    <row r="439" spans="1:7" x14ac:dyDescent="0.35">
      <c r="A439" s="16" t="s">
        <v>320</v>
      </c>
      <c r="B439" s="16">
        <v>0</v>
      </c>
      <c r="C439" s="16">
        <v>95398</v>
      </c>
      <c r="D439" s="16">
        <v>4146</v>
      </c>
      <c r="E439" s="16">
        <v>99544</v>
      </c>
      <c r="F439" s="16">
        <v>-76538</v>
      </c>
      <c r="G439" s="16">
        <v>1837323</v>
      </c>
    </row>
    <row r="440" spans="1:7" x14ac:dyDescent="0.35">
      <c r="A440" s="16" t="s">
        <v>321</v>
      </c>
      <c r="B440" s="16">
        <v>0</v>
      </c>
      <c r="C440" s="16">
        <v>95852</v>
      </c>
      <c r="D440" s="16">
        <v>4146</v>
      </c>
      <c r="E440" s="16">
        <v>99998</v>
      </c>
      <c r="F440" s="16">
        <v>-77215</v>
      </c>
      <c r="G440" s="16">
        <v>1850424</v>
      </c>
    </row>
    <row r="441" spans="1:7" x14ac:dyDescent="0.35">
      <c r="A441" s="16" t="s">
        <v>322</v>
      </c>
      <c r="B441" s="16">
        <v>0</v>
      </c>
      <c r="C441" s="16">
        <v>97340</v>
      </c>
      <c r="D441" s="16">
        <v>4146</v>
      </c>
      <c r="E441" s="16">
        <v>101486</v>
      </c>
      <c r="F441" s="16">
        <v>-78457</v>
      </c>
      <c r="G441" s="16">
        <v>1858505</v>
      </c>
    </row>
    <row r="442" spans="1:7" x14ac:dyDescent="0.35">
      <c r="A442" s="16" t="s">
        <v>323</v>
      </c>
      <c r="B442" s="16">
        <v>0</v>
      </c>
      <c r="C442" s="16">
        <v>97950</v>
      </c>
      <c r="D442" s="16">
        <v>4134</v>
      </c>
      <c r="E442" s="16">
        <v>102084</v>
      </c>
      <c r="F442" s="16">
        <v>-79348</v>
      </c>
      <c r="G442" s="16">
        <v>1848115</v>
      </c>
    </row>
    <row r="443" spans="1:7" x14ac:dyDescent="0.35">
      <c r="A443" s="16" t="s">
        <v>324</v>
      </c>
      <c r="B443" s="16">
        <v>0</v>
      </c>
      <c r="C443" s="16">
        <v>98617</v>
      </c>
      <c r="D443" s="16">
        <v>4122</v>
      </c>
      <c r="E443" s="16">
        <v>102739</v>
      </c>
      <c r="F443" s="16">
        <v>-79744</v>
      </c>
      <c r="G443" s="16">
        <v>1857633</v>
      </c>
    </row>
    <row r="444" spans="1:7" x14ac:dyDescent="0.35">
      <c r="A444" s="16" t="s">
        <v>325</v>
      </c>
      <c r="B444" s="16">
        <v>0</v>
      </c>
      <c r="C444" s="16">
        <v>100362</v>
      </c>
      <c r="D444" s="16">
        <v>4109</v>
      </c>
      <c r="E444" s="16">
        <v>104471</v>
      </c>
      <c r="F444" s="16">
        <v>-82454</v>
      </c>
      <c r="G444" s="16">
        <v>1842307</v>
      </c>
    </row>
    <row r="445" spans="1:7" x14ac:dyDescent="0.35">
      <c r="A445" s="16" t="s">
        <v>326</v>
      </c>
      <c r="B445" s="16">
        <v>0</v>
      </c>
      <c r="C445" s="16">
        <v>100718</v>
      </c>
      <c r="D445" s="16">
        <v>4096</v>
      </c>
      <c r="E445" s="16">
        <v>104814</v>
      </c>
      <c r="F445" s="16">
        <v>-82563</v>
      </c>
      <c r="G445" s="16">
        <v>1846313</v>
      </c>
    </row>
    <row r="446" spans="1:7" x14ac:dyDescent="0.35">
      <c r="A446" s="16" t="s">
        <v>327</v>
      </c>
      <c r="B446" s="16">
        <v>0</v>
      </c>
      <c r="C446" s="16">
        <v>101247</v>
      </c>
      <c r="D446" s="16">
        <v>4083</v>
      </c>
      <c r="E446" s="16">
        <v>105330</v>
      </c>
      <c r="F446" s="16">
        <v>-83358</v>
      </c>
      <c r="G446" s="16">
        <v>1852030</v>
      </c>
    </row>
    <row r="447" spans="1:7" x14ac:dyDescent="0.35">
      <c r="A447" s="16" t="s">
        <v>328</v>
      </c>
      <c r="B447" s="16">
        <v>0</v>
      </c>
      <c r="C447" s="16">
        <v>101639</v>
      </c>
      <c r="D447" s="16">
        <v>4069</v>
      </c>
      <c r="E447" s="16">
        <v>105708</v>
      </c>
      <c r="F447" s="16">
        <v>-83792</v>
      </c>
      <c r="G447" s="16">
        <v>1870970</v>
      </c>
    </row>
    <row r="448" spans="1:7" x14ac:dyDescent="0.35">
      <c r="A448" s="16" t="s">
        <v>329</v>
      </c>
      <c r="B448" s="16">
        <v>0</v>
      </c>
      <c r="C448" s="16">
        <v>102014</v>
      </c>
      <c r="D448" s="16">
        <v>4068</v>
      </c>
      <c r="E448" s="16">
        <v>106082</v>
      </c>
      <c r="F448" s="16">
        <v>-84891</v>
      </c>
      <c r="G448" s="16">
        <v>1870975</v>
      </c>
    </row>
    <row r="449" spans="1:7" x14ac:dyDescent="0.35">
      <c r="A449" s="16" t="s">
        <v>330</v>
      </c>
      <c r="B449" s="16">
        <v>0</v>
      </c>
      <c r="C449" s="16">
        <v>103910</v>
      </c>
      <c r="D449" s="16">
        <v>4067</v>
      </c>
      <c r="E449" s="16">
        <v>107977</v>
      </c>
      <c r="F449" s="16">
        <v>-86746</v>
      </c>
      <c r="G449" s="16">
        <v>1887258</v>
      </c>
    </row>
    <row r="450" spans="1:7" x14ac:dyDescent="0.35">
      <c r="A450" s="16" t="s">
        <v>331</v>
      </c>
      <c r="B450" s="16">
        <v>0</v>
      </c>
      <c r="C450" s="16">
        <v>105198</v>
      </c>
      <c r="D450" s="16">
        <v>4067</v>
      </c>
      <c r="E450" s="16">
        <v>109265</v>
      </c>
      <c r="F450" s="16">
        <v>-88279</v>
      </c>
      <c r="G450" s="16">
        <v>1870717</v>
      </c>
    </row>
    <row r="451" spans="1:7" x14ac:dyDescent="0.35">
      <c r="A451" s="16" t="s">
        <v>332</v>
      </c>
      <c r="B451" s="16">
        <v>0</v>
      </c>
      <c r="C451" s="16">
        <v>105629</v>
      </c>
      <c r="D451" s="16">
        <v>4079</v>
      </c>
      <c r="E451" s="16">
        <v>109708</v>
      </c>
      <c r="F451" s="16">
        <v>-89186</v>
      </c>
      <c r="G451" s="16">
        <v>1890634</v>
      </c>
    </row>
    <row r="452" spans="1:7" x14ac:dyDescent="0.35">
      <c r="A452" s="16" t="s">
        <v>333</v>
      </c>
      <c r="B452" s="16">
        <v>0</v>
      </c>
      <c r="C452" s="16">
        <v>105673</v>
      </c>
      <c r="D452" s="16">
        <v>4091</v>
      </c>
      <c r="E452" s="16">
        <v>109764</v>
      </c>
      <c r="F452" s="16">
        <v>-88709</v>
      </c>
      <c r="G452" s="16">
        <v>1897433</v>
      </c>
    </row>
    <row r="453" spans="1:7" x14ac:dyDescent="0.35">
      <c r="A453" s="16" t="s">
        <v>334</v>
      </c>
      <c r="B453" s="16">
        <v>0</v>
      </c>
      <c r="C453" s="16">
        <v>105756</v>
      </c>
      <c r="D453" s="16">
        <v>4104</v>
      </c>
      <c r="E453" s="16">
        <v>109860</v>
      </c>
      <c r="F453" s="16">
        <v>-88252</v>
      </c>
      <c r="G453" s="16">
        <v>1913591</v>
      </c>
    </row>
    <row r="454" spans="1:7" x14ac:dyDescent="0.35">
      <c r="A454" s="16" t="s">
        <v>335</v>
      </c>
      <c r="B454" s="16">
        <v>0</v>
      </c>
      <c r="C454" s="16">
        <v>105909</v>
      </c>
      <c r="D454" s="16">
        <v>4102</v>
      </c>
      <c r="E454" s="16">
        <v>110011</v>
      </c>
      <c r="F454" s="16">
        <v>-88316</v>
      </c>
      <c r="G454" s="16">
        <v>1899693</v>
      </c>
    </row>
    <row r="455" spans="1:7" x14ac:dyDescent="0.35">
      <c r="A455" s="16" t="s">
        <v>336</v>
      </c>
      <c r="B455" s="16">
        <v>0</v>
      </c>
      <c r="C455" s="16">
        <v>106228</v>
      </c>
      <c r="D455" s="16">
        <v>4100</v>
      </c>
      <c r="E455" s="16">
        <v>110328</v>
      </c>
      <c r="F455" s="16">
        <v>-88225</v>
      </c>
      <c r="G455" s="16">
        <v>1895271</v>
      </c>
    </row>
    <row r="456" spans="1:7" x14ac:dyDescent="0.35">
      <c r="A456" s="16" t="s">
        <v>337</v>
      </c>
      <c r="B456" s="16">
        <v>0</v>
      </c>
      <c r="C456" s="16">
        <v>109127</v>
      </c>
      <c r="D456" s="16">
        <v>4099</v>
      </c>
      <c r="E456" s="16">
        <v>113226</v>
      </c>
      <c r="F456" s="16">
        <v>-93489</v>
      </c>
      <c r="G456" s="16">
        <v>1898952</v>
      </c>
    </row>
    <row r="457" spans="1:7" x14ac:dyDescent="0.35">
      <c r="A457" s="16" t="s">
        <v>338</v>
      </c>
      <c r="B457" s="16">
        <v>0</v>
      </c>
      <c r="C457" s="16">
        <v>109376</v>
      </c>
      <c r="D457" s="16">
        <v>4080</v>
      </c>
      <c r="E457" s="16">
        <v>113456</v>
      </c>
      <c r="F457" s="16">
        <v>-94379</v>
      </c>
      <c r="G457" s="16">
        <v>1975432</v>
      </c>
    </row>
    <row r="458" spans="1:7" x14ac:dyDescent="0.35">
      <c r="A458" s="16" t="s">
        <v>339</v>
      </c>
      <c r="B458" s="16">
        <v>0</v>
      </c>
      <c r="C458" s="16">
        <v>109478</v>
      </c>
      <c r="D458" s="16">
        <v>4061</v>
      </c>
      <c r="E458" s="16">
        <v>113539</v>
      </c>
      <c r="F458" s="16">
        <v>-94411</v>
      </c>
      <c r="G458" s="16">
        <v>2048474</v>
      </c>
    </row>
    <row r="459" spans="1:7" x14ac:dyDescent="0.35">
      <c r="A459" s="16" t="s">
        <v>340</v>
      </c>
      <c r="B459" s="16">
        <v>0</v>
      </c>
      <c r="C459" s="16">
        <v>109497</v>
      </c>
      <c r="D459" s="16">
        <v>4042</v>
      </c>
      <c r="E459" s="16">
        <v>113539</v>
      </c>
      <c r="F459" s="16">
        <v>-94428</v>
      </c>
      <c r="G459" s="16">
        <v>2091312</v>
      </c>
    </row>
    <row r="460" spans="1:7" x14ac:dyDescent="0.35">
      <c r="A460" s="16" t="s">
        <v>341</v>
      </c>
      <c r="B460" s="16">
        <v>0</v>
      </c>
      <c r="C460" s="16">
        <v>109448</v>
      </c>
      <c r="D460" s="16">
        <v>4124</v>
      </c>
      <c r="E460" s="16">
        <v>113572</v>
      </c>
      <c r="F460" s="16">
        <v>-95017</v>
      </c>
      <c r="G460" s="16">
        <v>2114721</v>
      </c>
    </row>
    <row r="461" spans="1:7" ht="12.65" customHeight="1" x14ac:dyDescent="0.35">
      <c r="A461" s="16" t="s">
        <v>342</v>
      </c>
      <c r="B461" s="16">
        <v>0</v>
      </c>
      <c r="C461" s="16">
        <v>109488</v>
      </c>
      <c r="D461" s="16">
        <v>4206</v>
      </c>
      <c r="E461" s="16">
        <v>113694</v>
      </c>
      <c r="F461" s="16">
        <v>-95022</v>
      </c>
      <c r="G461" s="16">
        <v>2152377</v>
      </c>
    </row>
    <row r="462" spans="1:7" x14ac:dyDescent="0.35">
      <c r="A462" s="16" t="s">
        <v>343</v>
      </c>
      <c r="B462" s="16">
        <v>0</v>
      </c>
      <c r="C462" s="16">
        <v>109276</v>
      </c>
      <c r="D462" s="16">
        <v>4287</v>
      </c>
      <c r="E462" s="16">
        <v>113563</v>
      </c>
      <c r="F462" s="16">
        <v>-93592</v>
      </c>
      <c r="G462" s="16">
        <v>2160837</v>
      </c>
    </row>
    <row r="463" spans="1:7" x14ac:dyDescent="0.35">
      <c r="A463" s="16" t="s">
        <v>344</v>
      </c>
      <c r="B463" s="16">
        <v>0</v>
      </c>
      <c r="C463" s="16">
        <v>109420</v>
      </c>
      <c r="D463" s="16">
        <v>4327</v>
      </c>
      <c r="E463" s="16">
        <v>113747</v>
      </c>
      <c r="F463" s="16">
        <v>-93806</v>
      </c>
      <c r="G463" s="16">
        <v>2178514</v>
      </c>
    </row>
    <row r="464" spans="1:7" x14ac:dyDescent="0.35">
      <c r="A464" s="16" t="s">
        <v>345</v>
      </c>
      <c r="B464" s="16">
        <v>0</v>
      </c>
      <c r="C464" s="16">
        <v>109427</v>
      </c>
      <c r="D464" s="16">
        <v>4367</v>
      </c>
      <c r="E464" s="16">
        <v>113794</v>
      </c>
      <c r="F464" s="16">
        <v>-94140</v>
      </c>
      <c r="G464" s="16">
        <v>2188751</v>
      </c>
    </row>
    <row r="465" spans="1:7" x14ac:dyDescent="0.35">
      <c r="A465" s="16" t="s">
        <v>346</v>
      </c>
      <c r="B465" s="16">
        <v>0</v>
      </c>
      <c r="C465" s="16">
        <v>109651</v>
      </c>
      <c r="D465" s="16">
        <v>4406</v>
      </c>
      <c r="E465" s="16">
        <v>114057</v>
      </c>
      <c r="F465" s="16">
        <v>-93297</v>
      </c>
      <c r="G465" s="16">
        <v>2226431</v>
      </c>
    </row>
    <row r="466" spans="1:7" x14ac:dyDescent="0.35">
      <c r="A466" s="16" t="s">
        <v>347</v>
      </c>
      <c r="B466" s="16">
        <v>0</v>
      </c>
      <c r="C466" s="16">
        <v>110102</v>
      </c>
      <c r="D466" s="16">
        <v>4404</v>
      </c>
      <c r="E466" s="16">
        <v>114506</v>
      </c>
      <c r="F466" s="16">
        <v>-95761</v>
      </c>
      <c r="G466" s="16">
        <v>2193733</v>
      </c>
    </row>
    <row r="467" spans="1:7" x14ac:dyDescent="0.35">
      <c r="A467" s="16" t="s">
        <v>348</v>
      </c>
      <c r="B467" s="16">
        <v>0</v>
      </c>
      <c r="C467" s="16">
        <v>110196</v>
      </c>
      <c r="D467" s="16">
        <v>4402</v>
      </c>
      <c r="E467" s="16">
        <v>114598</v>
      </c>
      <c r="F467" s="16">
        <v>-93948</v>
      </c>
      <c r="G467" s="16">
        <v>2216474</v>
      </c>
    </row>
    <row r="468" spans="1:7" x14ac:dyDescent="0.35">
      <c r="A468" s="16" t="s">
        <v>349</v>
      </c>
      <c r="B468" s="16">
        <v>0</v>
      </c>
      <c r="C468" s="16">
        <v>110311</v>
      </c>
      <c r="D468" s="16">
        <v>4399</v>
      </c>
      <c r="E468" s="16">
        <v>114710</v>
      </c>
      <c r="F468" s="16">
        <v>-93318</v>
      </c>
      <c r="G468" s="16">
        <v>2244454</v>
      </c>
    </row>
    <row r="469" spans="1:7" x14ac:dyDescent="0.35">
      <c r="A469" s="16" t="s">
        <v>350</v>
      </c>
      <c r="B469" s="16">
        <v>0</v>
      </c>
      <c r="C469" s="16">
        <v>110448</v>
      </c>
      <c r="D469" s="16">
        <v>4399</v>
      </c>
      <c r="E469" s="16">
        <v>114847</v>
      </c>
      <c r="F469" s="16">
        <v>-94752</v>
      </c>
      <c r="G469" s="16">
        <v>2276929</v>
      </c>
    </row>
    <row r="470" spans="1:7" x14ac:dyDescent="0.35">
      <c r="A470" s="16" t="s">
        <v>351</v>
      </c>
      <c r="B470" s="16">
        <v>0</v>
      </c>
      <c r="C470" s="16">
        <v>110487</v>
      </c>
      <c r="D470" s="16">
        <v>4399</v>
      </c>
      <c r="E470" s="16">
        <v>114886</v>
      </c>
      <c r="F470" s="16">
        <v>-95066</v>
      </c>
      <c r="G470" s="16">
        <v>2310554</v>
      </c>
    </row>
    <row r="471" spans="1:7" x14ac:dyDescent="0.35">
      <c r="A471" s="16" t="s">
        <v>352</v>
      </c>
      <c r="B471" s="16">
        <v>0</v>
      </c>
      <c r="C471" s="16">
        <v>110414</v>
      </c>
      <c r="D471" s="16">
        <v>4399</v>
      </c>
      <c r="E471" s="16">
        <v>114813</v>
      </c>
      <c r="F471" s="16">
        <v>-95351</v>
      </c>
      <c r="G471" s="16">
        <v>2316627</v>
      </c>
    </row>
    <row r="472" spans="1:7" x14ac:dyDescent="0.35">
      <c r="A472" s="16" t="s">
        <v>353</v>
      </c>
      <c r="B472" s="16">
        <v>0</v>
      </c>
      <c r="C472" s="16">
        <v>111352</v>
      </c>
      <c r="D472" s="16">
        <v>4397</v>
      </c>
      <c r="E472" s="16">
        <v>115749</v>
      </c>
      <c r="F472" s="16">
        <v>-97393</v>
      </c>
      <c r="G472" s="16">
        <v>2331079</v>
      </c>
    </row>
    <row r="473" spans="1:7" x14ac:dyDescent="0.35">
      <c r="A473" s="16" t="s">
        <v>354</v>
      </c>
      <c r="B473" s="16">
        <v>0</v>
      </c>
      <c r="C473" s="16">
        <v>111944</v>
      </c>
      <c r="D473" s="16">
        <v>4395</v>
      </c>
      <c r="E473" s="16">
        <v>116339</v>
      </c>
      <c r="F473" s="16">
        <v>-98063</v>
      </c>
      <c r="G473" s="16">
        <v>2344731</v>
      </c>
    </row>
    <row r="474" spans="1:7" x14ac:dyDescent="0.35">
      <c r="A474" s="16" t="s">
        <v>355</v>
      </c>
      <c r="B474" s="16">
        <v>0</v>
      </c>
      <c r="C474" s="16">
        <v>111834</v>
      </c>
      <c r="D474" s="16">
        <v>4393</v>
      </c>
      <c r="E474" s="16">
        <v>116227</v>
      </c>
      <c r="F474" s="16">
        <v>-97551</v>
      </c>
      <c r="G474" s="16">
        <v>2353045</v>
      </c>
    </row>
    <row r="475" spans="1:7" x14ac:dyDescent="0.35">
      <c r="A475" s="16" t="s">
        <v>356</v>
      </c>
      <c r="B475" s="16">
        <v>0</v>
      </c>
      <c r="C475" s="16">
        <v>111975</v>
      </c>
      <c r="D475" s="16">
        <v>4399</v>
      </c>
      <c r="E475" s="16">
        <v>116374</v>
      </c>
      <c r="F475" s="16">
        <v>-97408</v>
      </c>
      <c r="G475" s="16">
        <v>2371844</v>
      </c>
    </row>
    <row r="476" spans="1:7" x14ac:dyDescent="0.35">
      <c r="A476" s="16" t="s">
        <v>357</v>
      </c>
      <c r="B476" s="16">
        <v>0</v>
      </c>
      <c r="C476" s="16">
        <v>112855</v>
      </c>
      <c r="D476" s="16">
        <v>4405</v>
      </c>
      <c r="E476" s="16">
        <v>117260</v>
      </c>
      <c r="F476" s="16">
        <v>-98291</v>
      </c>
      <c r="G476" s="16">
        <v>2377420</v>
      </c>
    </row>
    <row r="477" spans="1:7" x14ac:dyDescent="0.35">
      <c r="A477" s="16" t="s">
        <v>358</v>
      </c>
      <c r="B477" s="16">
        <v>0</v>
      </c>
      <c r="C477" s="16">
        <v>114795</v>
      </c>
      <c r="D477" s="16">
        <v>4412</v>
      </c>
      <c r="E477" s="16">
        <v>119207</v>
      </c>
      <c r="F477" s="16">
        <v>-100433</v>
      </c>
      <c r="G477" s="16">
        <v>2402710</v>
      </c>
    </row>
    <row r="478" spans="1:7" x14ac:dyDescent="0.35">
      <c r="A478" s="16" t="s">
        <v>359</v>
      </c>
      <c r="B478" s="16">
        <v>0</v>
      </c>
      <c r="C478" s="16">
        <v>114865</v>
      </c>
      <c r="D478" s="16">
        <v>4410</v>
      </c>
      <c r="E478" s="16">
        <v>119275</v>
      </c>
      <c r="F478" s="16">
        <v>-101944</v>
      </c>
      <c r="G478" s="16">
        <v>2386974</v>
      </c>
    </row>
    <row r="479" spans="1:7" x14ac:dyDescent="0.35">
      <c r="A479" s="16" t="s">
        <v>360</v>
      </c>
      <c r="B479" s="16">
        <v>0</v>
      </c>
      <c r="C479" s="16">
        <v>115446</v>
      </c>
      <c r="D479" s="16">
        <v>4408</v>
      </c>
      <c r="E479" s="16">
        <v>119854</v>
      </c>
      <c r="F479" s="16">
        <v>-102395</v>
      </c>
      <c r="G479" s="16">
        <v>2412739</v>
      </c>
    </row>
    <row r="480" spans="1:7" x14ac:dyDescent="0.35">
      <c r="A480" s="16" t="s">
        <v>361</v>
      </c>
      <c r="B480" s="16">
        <v>0</v>
      </c>
      <c r="C480" s="16">
        <v>115889</v>
      </c>
      <c r="D480" s="16">
        <v>4407</v>
      </c>
      <c r="E480" s="16">
        <v>120296</v>
      </c>
      <c r="F480" s="16">
        <v>-102871</v>
      </c>
      <c r="G480" s="16">
        <v>2385352</v>
      </c>
    </row>
    <row r="481" spans="1:7" x14ac:dyDescent="0.35">
      <c r="A481" s="16" t="s">
        <v>362</v>
      </c>
      <c r="B481" s="16">
        <v>0</v>
      </c>
      <c r="C481" s="16">
        <v>115915</v>
      </c>
      <c r="D481" s="16">
        <v>4407</v>
      </c>
      <c r="E481" s="16">
        <v>120322</v>
      </c>
      <c r="F481" s="16">
        <v>-102847</v>
      </c>
      <c r="G481" s="16">
        <v>2385330</v>
      </c>
    </row>
    <row r="482" spans="1:7" x14ac:dyDescent="0.35">
      <c r="A482" s="16" t="s">
        <v>363</v>
      </c>
      <c r="B482" s="16">
        <v>0</v>
      </c>
      <c r="C482" s="16">
        <v>116133</v>
      </c>
      <c r="D482" s="16">
        <v>4407</v>
      </c>
      <c r="E482" s="16">
        <v>120540</v>
      </c>
      <c r="F482" s="16">
        <v>-102975</v>
      </c>
      <c r="G482" s="16">
        <v>2403905</v>
      </c>
    </row>
    <row r="483" spans="1:7" x14ac:dyDescent="0.35">
      <c r="A483" s="16" t="s">
        <v>364</v>
      </c>
      <c r="B483" s="16">
        <v>0</v>
      </c>
      <c r="C483" s="16">
        <v>116136</v>
      </c>
      <c r="D483" s="16">
        <v>4407</v>
      </c>
      <c r="E483" s="16">
        <v>120543</v>
      </c>
      <c r="F483" s="16">
        <v>-104052</v>
      </c>
      <c r="G483" s="16">
        <v>2434834</v>
      </c>
    </row>
    <row r="484" spans="1:7" x14ac:dyDescent="0.35">
      <c r="A484" s="16" t="s">
        <v>365</v>
      </c>
      <c r="B484" s="16">
        <v>0</v>
      </c>
      <c r="C484" s="16">
        <v>117230</v>
      </c>
      <c r="D484" s="16">
        <v>4237</v>
      </c>
      <c r="E484" s="16">
        <v>121467</v>
      </c>
      <c r="F484" s="16">
        <v>-105843</v>
      </c>
      <c r="G484" s="16">
        <v>2428639</v>
      </c>
    </row>
    <row r="485" spans="1:7" x14ac:dyDescent="0.35">
      <c r="A485" s="16" t="s">
        <v>366</v>
      </c>
      <c r="B485" s="16">
        <v>0</v>
      </c>
      <c r="C485" s="16">
        <v>117715</v>
      </c>
      <c r="D485" s="16">
        <v>4067</v>
      </c>
      <c r="E485" s="16">
        <v>121782</v>
      </c>
      <c r="F485" s="16">
        <v>-106837</v>
      </c>
      <c r="G485" s="16">
        <v>2443964</v>
      </c>
    </row>
    <row r="486" spans="1:7" x14ac:dyDescent="0.35">
      <c r="A486" s="16" t="s">
        <v>367</v>
      </c>
      <c r="B486" s="16">
        <v>0</v>
      </c>
      <c r="C486" s="16">
        <v>118003</v>
      </c>
      <c r="D486" s="16">
        <v>3896</v>
      </c>
      <c r="E486" s="16">
        <v>121899</v>
      </c>
      <c r="F486" s="16">
        <v>-107293</v>
      </c>
      <c r="G486" s="16">
        <v>2443717</v>
      </c>
    </row>
    <row r="487" spans="1:7" x14ac:dyDescent="0.35">
      <c r="A487" s="16" t="s">
        <v>368</v>
      </c>
      <c r="B487" s="16">
        <v>0</v>
      </c>
      <c r="C487" s="16">
        <v>118148</v>
      </c>
      <c r="D487" s="16">
        <v>3657</v>
      </c>
      <c r="E487" s="16">
        <v>121805</v>
      </c>
      <c r="F487" s="16">
        <v>-107254</v>
      </c>
      <c r="G487" s="16">
        <v>2478977</v>
      </c>
    </row>
    <row r="488" spans="1:7" x14ac:dyDescent="0.35">
      <c r="A488" s="16" t="s">
        <v>369</v>
      </c>
      <c r="B488" s="16">
        <v>0</v>
      </c>
      <c r="C488" s="16">
        <v>118382</v>
      </c>
      <c r="D488" s="16">
        <v>3418</v>
      </c>
      <c r="E488" s="16">
        <v>121800</v>
      </c>
      <c r="F488" s="16">
        <v>-106770</v>
      </c>
      <c r="G488" s="16">
        <v>2474620</v>
      </c>
    </row>
    <row r="489" spans="1:7" x14ac:dyDescent="0.35">
      <c r="A489" s="16" t="s">
        <v>370</v>
      </c>
      <c r="B489" s="16">
        <v>0</v>
      </c>
      <c r="C489" s="16">
        <v>119362</v>
      </c>
      <c r="D489" s="16">
        <v>3180</v>
      </c>
      <c r="E489" s="16">
        <v>122542</v>
      </c>
      <c r="F489" s="16">
        <v>-107363</v>
      </c>
      <c r="G489" s="16">
        <v>2516235</v>
      </c>
    </row>
    <row r="490" spans="1:7" x14ac:dyDescent="0.35">
      <c r="A490" s="16" t="s">
        <v>371</v>
      </c>
      <c r="B490" s="16">
        <v>0</v>
      </c>
      <c r="C490" s="16">
        <v>119738</v>
      </c>
      <c r="D490" s="16">
        <v>3178</v>
      </c>
      <c r="E490" s="16">
        <v>122916</v>
      </c>
      <c r="F490" s="16">
        <v>-108098</v>
      </c>
      <c r="G490" s="16">
        <v>2496077</v>
      </c>
    </row>
    <row r="491" spans="1:7" x14ac:dyDescent="0.35">
      <c r="A491" s="16" t="s">
        <v>372</v>
      </c>
      <c r="B491" s="16">
        <v>0</v>
      </c>
      <c r="C491" s="16">
        <v>120064</v>
      </c>
      <c r="D491" s="16">
        <v>3176</v>
      </c>
      <c r="E491" s="16">
        <v>123240</v>
      </c>
      <c r="F491" s="16">
        <v>-106851</v>
      </c>
      <c r="G491" s="16">
        <v>2512699</v>
      </c>
    </row>
    <row r="492" spans="1:7" x14ac:dyDescent="0.35">
      <c r="A492" s="16" t="s">
        <v>373</v>
      </c>
      <c r="B492" s="16">
        <v>0</v>
      </c>
      <c r="C492" s="16">
        <v>120682</v>
      </c>
      <c r="D492" s="16">
        <v>3174</v>
      </c>
      <c r="E492" s="16">
        <v>123856</v>
      </c>
      <c r="F492" s="16">
        <v>-106940</v>
      </c>
      <c r="G492" s="16">
        <v>2537823</v>
      </c>
    </row>
    <row r="493" spans="1:7" x14ac:dyDescent="0.35">
      <c r="A493" s="16" t="s">
        <v>374</v>
      </c>
      <c r="B493" s="16">
        <v>0</v>
      </c>
      <c r="C493" s="16">
        <v>120667</v>
      </c>
      <c r="D493" s="16">
        <v>3174</v>
      </c>
      <c r="E493" s="16">
        <v>123841</v>
      </c>
      <c r="F493" s="16">
        <v>-107328</v>
      </c>
      <c r="G493" s="16">
        <v>2572191</v>
      </c>
    </row>
    <row r="494" spans="1:7" x14ac:dyDescent="0.35">
      <c r="A494" s="16" t="s">
        <v>375</v>
      </c>
      <c r="B494" s="16">
        <v>0</v>
      </c>
      <c r="C494" s="16">
        <v>120297</v>
      </c>
      <c r="D494" s="16">
        <v>3174</v>
      </c>
      <c r="E494" s="16">
        <v>123471</v>
      </c>
      <c r="F494" s="16">
        <v>-106990</v>
      </c>
      <c r="G494" s="16">
        <v>2603387</v>
      </c>
    </row>
    <row r="495" spans="1:7" x14ac:dyDescent="0.35">
      <c r="A495" s="16" t="s">
        <v>376</v>
      </c>
      <c r="B495" s="16">
        <v>0</v>
      </c>
      <c r="C495" s="16">
        <v>120345</v>
      </c>
      <c r="D495" s="16">
        <v>3174</v>
      </c>
      <c r="E495" s="16">
        <v>123519</v>
      </c>
      <c r="F495" s="16">
        <v>-107352</v>
      </c>
      <c r="G495" s="16">
        <v>2636004</v>
      </c>
    </row>
    <row r="496" spans="1:7" x14ac:dyDescent="0.35">
      <c r="A496" s="16" t="s">
        <v>377</v>
      </c>
      <c r="B496" s="16">
        <v>0</v>
      </c>
      <c r="C496" s="16">
        <v>120223</v>
      </c>
      <c r="D496" s="16">
        <v>3172</v>
      </c>
      <c r="E496" s="16">
        <v>123395</v>
      </c>
      <c r="F496" s="16">
        <v>-108308</v>
      </c>
      <c r="G496" s="16">
        <v>2651203</v>
      </c>
    </row>
    <row r="497" spans="1:7" x14ac:dyDescent="0.35">
      <c r="A497" s="16" t="s">
        <v>378</v>
      </c>
      <c r="B497" s="16">
        <v>0</v>
      </c>
      <c r="C497" s="16">
        <v>120073</v>
      </c>
      <c r="D497" s="16">
        <v>3170</v>
      </c>
      <c r="E497" s="16">
        <v>123243</v>
      </c>
      <c r="F497" s="16">
        <v>-108085</v>
      </c>
      <c r="G497" s="16">
        <v>2670296</v>
      </c>
    </row>
    <row r="498" spans="1:7" x14ac:dyDescent="0.35">
      <c r="A498" s="16" t="s">
        <v>379</v>
      </c>
      <c r="B498" s="16">
        <v>0</v>
      </c>
      <c r="C498" s="16">
        <v>119875</v>
      </c>
      <c r="D498" s="16">
        <v>3169</v>
      </c>
      <c r="E498" s="16">
        <v>123044</v>
      </c>
      <c r="F498" s="16">
        <v>-107185</v>
      </c>
      <c r="G498" s="16">
        <v>2653688</v>
      </c>
    </row>
    <row r="499" spans="1:7" x14ac:dyDescent="0.35">
      <c r="A499" s="16" t="s">
        <v>380</v>
      </c>
      <c r="B499" s="16">
        <v>0</v>
      </c>
      <c r="C499" s="16">
        <v>119661</v>
      </c>
      <c r="D499" s="16">
        <v>3169</v>
      </c>
      <c r="E499" s="16">
        <v>122830</v>
      </c>
      <c r="F499" s="16">
        <v>-106991</v>
      </c>
      <c r="G499" s="16">
        <v>2686455</v>
      </c>
    </row>
    <row r="500" spans="1:7" x14ac:dyDescent="0.35">
      <c r="A500" s="16" t="s">
        <v>381</v>
      </c>
      <c r="B500" s="16">
        <v>0</v>
      </c>
      <c r="C500" s="16">
        <v>119735</v>
      </c>
      <c r="D500" s="16">
        <v>3169</v>
      </c>
      <c r="E500" s="16">
        <v>122904</v>
      </c>
      <c r="F500" s="16">
        <v>-106644</v>
      </c>
      <c r="G500" s="16">
        <v>2708339</v>
      </c>
    </row>
    <row r="501" spans="1:7" x14ac:dyDescent="0.35">
      <c r="A501" s="16" t="s">
        <v>382</v>
      </c>
      <c r="B501" s="16">
        <v>0</v>
      </c>
      <c r="C501" s="16">
        <v>121054</v>
      </c>
      <c r="D501" s="16">
        <v>3169</v>
      </c>
      <c r="E501" s="16">
        <v>124223</v>
      </c>
      <c r="F501" s="16">
        <v>-107670</v>
      </c>
      <c r="G501" s="16">
        <v>2720318</v>
      </c>
    </row>
    <row r="502" spans="1:7" x14ac:dyDescent="0.35">
      <c r="A502" s="16" t="s">
        <v>383</v>
      </c>
      <c r="B502" s="16">
        <v>0</v>
      </c>
      <c r="C502" s="16">
        <v>121810</v>
      </c>
      <c r="D502" s="16">
        <v>3167</v>
      </c>
      <c r="E502" s="16">
        <v>124977</v>
      </c>
      <c r="F502" s="16">
        <v>-108737</v>
      </c>
      <c r="G502" s="16">
        <v>2703595</v>
      </c>
    </row>
    <row r="503" spans="1:7" x14ac:dyDescent="0.35">
      <c r="A503" s="16" t="s">
        <v>384</v>
      </c>
      <c r="B503" s="16">
        <v>0</v>
      </c>
      <c r="C503" s="16">
        <v>123231</v>
      </c>
      <c r="D503" s="16">
        <v>3165</v>
      </c>
      <c r="E503" s="16">
        <v>126396</v>
      </c>
      <c r="F503" s="16">
        <v>-109915</v>
      </c>
      <c r="G503" s="16">
        <v>2733391</v>
      </c>
    </row>
    <row r="504" spans="1:7" x14ac:dyDescent="0.35">
      <c r="A504" s="16" t="s">
        <v>385</v>
      </c>
      <c r="B504" s="16">
        <v>0</v>
      </c>
      <c r="C504" s="16">
        <v>126222</v>
      </c>
      <c r="D504" s="16">
        <v>3164</v>
      </c>
      <c r="E504" s="16">
        <v>129386</v>
      </c>
      <c r="F504" s="16">
        <v>-112702</v>
      </c>
      <c r="G504" s="16">
        <v>2735769</v>
      </c>
    </row>
    <row r="505" spans="1:7" x14ac:dyDescent="0.35">
      <c r="A505" s="16" t="s">
        <v>386</v>
      </c>
      <c r="B505" s="16">
        <v>0</v>
      </c>
      <c r="C505" s="16">
        <v>125825</v>
      </c>
      <c r="D505" s="16">
        <v>3164</v>
      </c>
      <c r="E505" s="16">
        <v>128989</v>
      </c>
      <c r="F505" s="16">
        <v>-113116</v>
      </c>
      <c r="G505" s="16">
        <v>2744253</v>
      </c>
    </row>
    <row r="506" spans="1:7" x14ac:dyDescent="0.35">
      <c r="A506" s="16" t="s">
        <v>387</v>
      </c>
      <c r="B506" s="16">
        <v>0</v>
      </c>
      <c r="C506" s="16">
        <v>125658</v>
      </c>
      <c r="D506" s="16">
        <v>3164</v>
      </c>
      <c r="E506" s="16">
        <v>128822</v>
      </c>
      <c r="F506" s="16">
        <v>-112655</v>
      </c>
      <c r="G506" s="16">
        <v>2771277</v>
      </c>
    </row>
    <row r="507" spans="1:7" x14ac:dyDescent="0.35">
      <c r="A507" s="16" t="s">
        <v>388</v>
      </c>
      <c r="B507" s="16">
        <v>0</v>
      </c>
      <c r="C507" s="16">
        <v>125316</v>
      </c>
      <c r="D507" s="16">
        <v>3164</v>
      </c>
      <c r="E507" s="16">
        <v>128480</v>
      </c>
      <c r="F507" s="16">
        <v>-112465</v>
      </c>
      <c r="G507" s="16">
        <v>2803762</v>
      </c>
    </row>
    <row r="508" spans="1:7" x14ac:dyDescent="0.35">
      <c r="A508" s="16" t="s">
        <v>389</v>
      </c>
      <c r="B508" s="16">
        <v>0</v>
      </c>
      <c r="C508" s="16">
        <v>125197</v>
      </c>
      <c r="D508" s="16">
        <v>3162</v>
      </c>
      <c r="E508" s="16">
        <v>128359</v>
      </c>
      <c r="F508" s="16">
        <v>-113884</v>
      </c>
      <c r="G508" s="16">
        <v>2825203</v>
      </c>
    </row>
    <row r="509" spans="1:7" x14ac:dyDescent="0.35">
      <c r="A509" s="16" t="s">
        <v>390</v>
      </c>
      <c r="B509" s="16">
        <v>0</v>
      </c>
      <c r="C509" s="16">
        <v>125639</v>
      </c>
      <c r="D509" s="16">
        <v>3160</v>
      </c>
      <c r="E509" s="16">
        <v>128799</v>
      </c>
      <c r="F509" s="16">
        <v>-113703</v>
      </c>
      <c r="G509" s="16">
        <v>2851209</v>
      </c>
    </row>
    <row r="510" spans="1:7" x14ac:dyDescent="0.35">
      <c r="A510" s="16" t="s">
        <v>391</v>
      </c>
      <c r="B510" s="16">
        <v>0</v>
      </c>
      <c r="C510" s="16">
        <v>125541</v>
      </c>
      <c r="D510" s="16">
        <v>3158</v>
      </c>
      <c r="E510" s="16">
        <v>128699</v>
      </c>
      <c r="F510" s="16">
        <v>-113246</v>
      </c>
      <c r="G510" s="16">
        <v>2843729</v>
      </c>
    </row>
    <row r="511" spans="1:7" x14ac:dyDescent="0.35">
      <c r="A511" s="16" t="s">
        <v>392</v>
      </c>
      <c r="B511" s="16">
        <v>0</v>
      </c>
      <c r="C511" s="16">
        <v>125855</v>
      </c>
      <c r="D511" s="16">
        <v>3134</v>
      </c>
      <c r="E511" s="16">
        <v>128989</v>
      </c>
      <c r="F511" s="16">
        <v>-113616</v>
      </c>
      <c r="G511" s="16">
        <v>2865499</v>
      </c>
    </row>
    <row r="512" spans="1:7" x14ac:dyDescent="0.35">
      <c r="A512" s="16" t="s">
        <v>393</v>
      </c>
      <c r="B512" s="16">
        <v>0</v>
      </c>
      <c r="C512" s="16">
        <v>126442</v>
      </c>
      <c r="D512" s="16">
        <v>3110</v>
      </c>
      <c r="E512" s="16">
        <v>129552</v>
      </c>
      <c r="F512" s="16">
        <v>-113680</v>
      </c>
      <c r="G512" s="16">
        <v>2882706</v>
      </c>
    </row>
    <row r="513" spans="1:7" x14ac:dyDescent="0.35">
      <c r="A513" s="16" t="s">
        <v>394</v>
      </c>
      <c r="B513" s="16">
        <v>0</v>
      </c>
      <c r="C513" s="16">
        <v>127646</v>
      </c>
      <c r="D513" s="16">
        <v>3085</v>
      </c>
      <c r="E513" s="16">
        <v>130731</v>
      </c>
      <c r="F513" s="16">
        <v>-114525</v>
      </c>
      <c r="G513" s="16">
        <v>2887044</v>
      </c>
    </row>
    <row r="514" spans="1:7" x14ac:dyDescent="0.35">
      <c r="A514" s="16" t="s">
        <v>395</v>
      </c>
      <c r="B514" s="16">
        <v>0</v>
      </c>
      <c r="C514" s="16">
        <v>128510</v>
      </c>
      <c r="D514" s="16">
        <v>3080</v>
      </c>
      <c r="E514" s="16">
        <v>131590</v>
      </c>
      <c r="F514" s="16">
        <v>-115735</v>
      </c>
      <c r="G514" s="16">
        <v>2884017</v>
      </c>
    </row>
    <row r="515" spans="1:7" x14ac:dyDescent="0.35">
      <c r="A515" s="16" t="s">
        <v>396</v>
      </c>
      <c r="B515" s="16">
        <v>0</v>
      </c>
      <c r="C515" s="16">
        <v>130750</v>
      </c>
      <c r="D515" s="16">
        <v>3075</v>
      </c>
      <c r="E515" s="16">
        <v>133825</v>
      </c>
      <c r="F515" s="16">
        <v>-117107</v>
      </c>
      <c r="G515" s="16">
        <v>2925284</v>
      </c>
    </row>
    <row r="516" spans="1:7" x14ac:dyDescent="0.35">
      <c r="A516" s="16" t="s">
        <v>397</v>
      </c>
      <c r="B516" s="16">
        <v>0</v>
      </c>
      <c r="C516" s="16">
        <v>132897</v>
      </c>
      <c r="D516" s="16">
        <v>3069</v>
      </c>
      <c r="E516" s="16">
        <v>135966</v>
      </c>
      <c r="F516" s="16">
        <v>-119405</v>
      </c>
      <c r="G516" s="16">
        <v>2924479</v>
      </c>
    </row>
    <row r="517" spans="1:7" x14ac:dyDescent="0.35">
      <c r="A517" s="16" t="s">
        <v>398</v>
      </c>
      <c r="B517" s="16">
        <v>0</v>
      </c>
      <c r="C517" s="16">
        <v>133604</v>
      </c>
      <c r="D517" s="16">
        <v>2991</v>
      </c>
      <c r="E517" s="16">
        <v>136595</v>
      </c>
      <c r="F517" s="16">
        <v>-121146</v>
      </c>
      <c r="G517" s="16">
        <v>2952145</v>
      </c>
    </row>
    <row r="518" spans="1:7" x14ac:dyDescent="0.35">
      <c r="A518" s="16" t="s">
        <v>399</v>
      </c>
      <c r="B518" s="16">
        <v>0</v>
      </c>
      <c r="C518" s="16">
        <v>133022</v>
      </c>
      <c r="D518" s="16">
        <v>2913</v>
      </c>
      <c r="E518" s="16">
        <v>135935</v>
      </c>
      <c r="F518" s="16">
        <v>-120413</v>
      </c>
      <c r="G518" s="16">
        <v>3004453</v>
      </c>
    </row>
    <row r="519" spans="1:7" x14ac:dyDescent="0.35">
      <c r="A519" s="16" t="s">
        <v>400</v>
      </c>
      <c r="B519" s="16">
        <v>0</v>
      </c>
      <c r="C519" s="16">
        <v>132603</v>
      </c>
      <c r="D519" s="16">
        <v>2835</v>
      </c>
      <c r="E519" s="16">
        <v>135438</v>
      </c>
      <c r="F519" s="16">
        <v>-120340</v>
      </c>
      <c r="G519" s="16">
        <v>2996723</v>
      </c>
    </row>
    <row r="520" spans="1:7" x14ac:dyDescent="0.35">
      <c r="A520" s="16" t="s">
        <v>401</v>
      </c>
      <c r="B520" s="16">
        <v>0</v>
      </c>
      <c r="C520" s="16">
        <v>132558</v>
      </c>
      <c r="D520" s="16">
        <v>2820</v>
      </c>
      <c r="E520" s="16">
        <v>135378</v>
      </c>
      <c r="F520" s="16">
        <v>-121656</v>
      </c>
      <c r="G520" s="16">
        <v>3026470</v>
      </c>
    </row>
    <row r="521" spans="1:7" x14ac:dyDescent="0.35">
      <c r="A521" s="16" t="s">
        <v>402</v>
      </c>
      <c r="B521" s="16">
        <v>0</v>
      </c>
      <c r="C521" s="16">
        <v>132191</v>
      </c>
      <c r="D521" s="16">
        <v>2805</v>
      </c>
      <c r="E521" s="16">
        <v>134996</v>
      </c>
      <c r="F521" s="16">
        <v>-120580</v>
      </c>
      <c r="G521" s="16">
        <v>3051593</v>
      </c>
    </row>
    <row r="522" spans="1:7" x14ac:dyDescent="0.35">
      <c r="A522" s="16" t="s">
        <v>403</v>
      </c>
      <c r="B522" s="16">
        <v>0</v>
      </c>
      <c r="C522" s="16">
        <v>131768</v>
      </c>
      <c r="D522" s="16">
        <v>2791</v>
      </c>
      <c r="E522" s="16">
        <v>134559</v>
      </c>
      <c r="F522" s="16">
        <v>-119452</v>
      </c>
      <c r="G522" s="16">
        <v>3057630</v>
      </c>
    </row>
    <row r="523" spans="1:7" x14ac:dyDescent="0.35">
      <c r="A523" s="16" t="s">
        <v>404</v>
      </c>
      <c r="B523" s="16">
        <v>0</v>
      </c>
      <c r="C523" s="16">
        <v>132818</v>
      </c>
      <c r="D523" s="16">
        <v>2908</v>
      </c>
      <c r="E523" s="16">
        <v>135726</v>
      </c>
      <c r="F523" s="16">
        <v>-120482</v>
      </c>
      <c r="G523" s="16">
        <v>3066588</v>
      </c>
    </row>
    <row r="524" spans="1:7" x14ac:dyDescent="0.35">
      <c r="A524" s="16" t="s">
        <v>405</v>
      </c>
      <c r="B524" s="16">
        <v>0</v>
      </c>
      <c r="C524" s="16">
        <v>133220</v>
      </c>
      <c r="D524" s="16">
        <v>3025</v>
      </c>
      <c r="E524" s="16">
        <v>136245</v>
      </c>
      <c r="F524" s="16">
        <v>-120593</v>
      </c>
      <c r="G524" s="16">
        <v>3091522</v>
      </c>
    </row>
    <row r="525" spans="1:7" x14ac:dyDescent="0.35">
      <c r="A525" s="16" t="s">
        <v>406</v>
      </c>
      <c r="B525" s="16">
        <v>0</v>
      </c>
      <c r="C525" s="16">
        <v>133636</v>
      </c>
      <c r="D525" s="16">
        <v>3141</v>
      </c>
      <c r="E525" s="16">
        <v>136777</v>
      </c>
      <c r="F525" s="16">
        <v>-120345</v>
      </c>
      <c r="G525" s="16">
        <v>3107170</v>
      </c>
    </row>
    <row r="526" spans="1:7" x14ac:dyDescent="0.35">
      <c r="A526" s="16" t="s">
        <v>407</v>
      </c>
      <c r="B526" s="16">
        <v>0</v>
      </c>
      <c r="C526" s="16">
        <v>134327</v>
      </c>
      <c r="D526" s="16">
        <v>3141</v>
      </c>
      <c r="E526" s="16">
        <v>137468</v>
      </c>
      <c r="F526" s="16">
        <v>-121489</v>
      </c>
      <c r="G526" s="16">
        <v>3075417</v>
      </c>
    </row>
    <row r="527" spans="1:7" x14ac:dyDescent="0.35">
      <c r="A527" s="16" t="s">
        <v>408</v>
      </c>
      <c r="B527" s="16">
        <v>0</v>
      </c>
      <c r="C527" s="16">
        <v>136695</v>
      </c>
      <c r="D527" s="16">
        <v>3141</v>
      </c>
      <c r="E527" s="16">
        <v>139836</v>
      </c>
      <c r="F527" s="16">
        <v>-123260</v>
      </c>
      <c r="G527" s="16">
        <v>3099926</v>
      </c>
    </row>
    <row r="528" spans="1:7" x14ac:dyDescent="0.35">
      <c r="A528" s="16" t="s">
        <v>409</v>
      </c>
      <c r="B528" s="16">
        <v>0</v>
      </c>
      <c r="C528" s="16">
        <v>138349</v>
      </c>
      <c r="D528" s="16">
        <v>3136</v>
      </c>
      <c r="E528" s="16">
        <v>141485</v>
      </c>
      <c r="F528" s="16">
        <v>-125414</v>
      </c>
      <c r="G528" s="16">
        <v>3101957</v>
      </c>
    </row>
    <row r="529" spans="1:7" x14ac:dyDescent="0.35">
      <c r="A529" s="16" t="s">
        <v>410</v>
      </c>
      <c r="B529" s="16">
        <v>0</v>
      </c>
      <c r="C529" s="16">
        <v>137766</v>
      </c>
      <c r="D529" s="16">
        <v>3136</v>
      </c>
      <c r="E529" s="16">
        <v>140902</v>
      </c>
      <c r="F529" s="16">
        <v>-125716</v>
      </c>
      <c r="G529" s="16">
        <v>3122408</v>
      </c>
    </row>
    <row r="530" spans="1:7" x14ac:dyDescent="0.35">
      <c r="A530" s="16" t="s">
        <v>411</v>
      </c>
      <c r="B530" s="16">
        <v>0</v>
      </c>
      <c r="C530" s="16">
        <v>136982</v>
      </c>
      <c r="D530" s="16">
        <v>3136</v>
      </c>
      <c r="E530" s="16">
        <v>140118</v>
      </c>
      <c r="F530" s="16">
        <v>-124249</v>
      </c>
      <c r="G530" s="16">
        <v>3143574</v>
      </c>
    </row>
    <row r="531" spans="1:7" x14ac:dyDescent="0.35">
      <c r="A531" s="16" t="s">
        <v>671</v>
      </c>
      <c r="B531" s="16">
        <v>0</v>
      </c>
      <c r="C531" s="16">
        <v>136711</v>
      </c>
      <c r="D531" s="16">
        <v>3136</v>
      </c>
      <c r="E531" s="16">
        <v>139847</v>
      </c>
      <c r="F531" s="16">
        <v>-124046</v>
      </c>
      <c r="G531" s="16">
        <v>3184552</v>
      </c>
    </row>
  </sheetData>
  <phoneticPr fontId="5" type="noConversion"/>
  <pageMargins left="0.7" right="0.7" top="0.75" bottom="0.75" header="0.3" footer="0.3"/>
  <pageSetup paperSize="9" orientation="portrait" r:id="rId1"/>
  <tableParts count="1">
    <tablePart r:id="rId2"/>
  </tableParts>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6488EC8-6BC7-4C24-B4A0-85442D9DC3E5}">
  <sheetPr codeName="Sheet58">
    <pageSetUpPr fitToPage="1"/>
  </sheetPr>
  <dimension ref="A1:V531"/>
  <sheetViews>
    <sheetView zoomScaleNormal="100" workbookViewId="0"/>
  </sheetViews>
  <sheetFormatPr defaultColWidth="9.453125" defaultRowHeight="15.5" x14ac:dyDescent="0.35"/>
  <cols>
    <col min="1" max="1" width="26.453125" style="9" customWidth="1"/>
    <col min="2" max="11" width="19.54296875" style="9" customWidth="1"/>
    <col min="12" max="12" width="9.453125" style="9"/>
    <col min="13" max="13" width="10.54296875" style="9" bestFit="1" customWidth="1"/>
    <col min="14" max="16384" width="9.453125" style="9"/>
  </cols>
  <sheetData>
    <row r="1" spans="1:22" ht="17.5" customHeight="1" x14ac:dyDescent="0.4">
      <c r="A1" s="3" t="s">
        <v>1758</v>
      </c>
    </row>
    <row r="2" spans="1:22" ht="17.5" customHeight="1" x14ac:dyDescent="0.35">
      <c r="A2" s="12" t="s">
        <v>1075</v>
      </c>
    </row>
    <row r="3" spans="1:22" ht="17.5" customHeight="1" x14ac:dyDescent="0.35">
      <c r="A3" s="12" t="s">
        <v>1076</v>
      </c>
    </row>
    <row r="4" spans="1:22" ht="17.5" customHeight="1" x14ac:dyDescent="0.35">
      <c r="A4" s="12" t="s">
        <v>1078</v>
      </c>
    </row>
    <row r="5" spans="1:22" ht="119.9" customHeight="1" x14ac:dyDescent="0.35">
      <c r="A5" s="101" t="s">
        <v>1079</v>
      </c>
      <c r="B5" s="13" t="s">
        <v>1759</v>
      </c>
      <c r="C5" s="13" t="s">
        <v>1760</v>
      </c>
      <c r="D5" s="13" t="s">
        <v>1761</v>
      </c>
      <c r="E5" s="13" t="s">
        <v>1762</v>
      </c>
      <c r="F5" s="13" t="s">
        <v>1763</v>
      </c>
      <c r="G5" s="13" t="s">
        <v>1764</v>
      </c>
      <c r="H5" s="18" t="s">
        <v>1765</v>
      </c>
      <c r="I5" s="13" t="s">
        <v>1766</v>
      </c>
      <c r="J5" s="13" t="s">
        <v>1767</v>
      </c>
      <c r="K5" s="13" t="s">
        <v>1768</v>
      </c>
      <c r="L5" s="13"/>
      <c r="M5" s="13"/>
      <c r="N5" s="13"/>
      <c r="O5" s="13"/>
      <c r="P5" s="13"/>
      <c r="Q5" s="13"/>
      <c r="R5" s="13"/>
      <c r="S5" s="13"/>
      <c r="T5" s="13"/>
      <c r="U5" s="18"/>
      <c r="V5" s="13"/>
    </row>
    <row r="6" spans="1:22" s="5" customFormat="1" ht="15" customHeight="1" x14ac:dyDescent="0.35">
      <c r="A6" s="6" t="s">
        <v>1094</v>
      </c>
      <c r="B6" s="14" t="s">
        <v>581</v>
      </c>
      <c r="C6" s="14" t="s">
        <v>582</v>
      </c>
      <c r="D6" s="14" t="s">
        <v>647</v>
      </c>
      <c r="E6" s="14" t="s">
        <v>583</v>
      </c>
      <c r="F6" s="14" t="s">
        <v>584</v>
      </c>
      <c r="G6" s="14" t="s">
        <v>648</v>
      </c>
      <c r="H6" s="14" t="s">
        <v>595</v>
      </c>
      <c r="I6" s="14" t="s">
        <v>596</v>
      </c>
      <c r="J6" s="14" t="s">
        <v>649</v>
      </c>
      <c r="K6" s="14" t="s">
        <v>616</v>
      </c>
    </row>
    <row r="7" spans="1:22" x14ac:dyDescent="0.35">
      <c r="A7" s="12">
        <v>1998</v>
      </c>
      <c r="B7" s="16">
        <v>419066</v>
      </c>
      <c r="C7" s="16">
        <v>14156</v>
      </c>
      <c r="D7" s="16">
        <v>0</v>
      </c>
      <c r="E7" s="16">
        <v>-17332</v>
      </c>
      <c r="F7" s="16">
        <v>-730</v>
      </c>
      <c r="G7" s="16">
        <v>-4978</v>
      </c>
      <c r="H7" s="16">
        <v>36529</v>
      </c>
      <c r="I7" s="16">
        <v>4934</v>
      </c>
      <c r="J7" s="16">
        <v>3547</v>
      </c>
      <c r="K7" s="16">
        <v>365172</v>
      </c>
      <c r="M7" s="16"/>
      <c r="O7" s="16"/>
    </row>
    <row r="8" spans="1:22" x14ac:dyDescent="0.35">
      <c r="A8" s="12">
        <v>1999</v>
      </c>
      <c r="B8" s="16">
        <v>421574</v>
      </c>
      <c r="C8" s="16">
        <v>8009</v>
      </c>
      <c r="D8" s="16">
        <v>0</v>
      </c>
      <c r="E8" s="16">
        <v>-11100</v>
      </c>
      <c r="F8" s="16">
        <v>-793</v>
      </c>
      <c r="G8" s="16">
        <v>-5625</v>
      </c>
      <c r="H8" s="16">
        <v>34865</v>
      </c>
      <c r="I8" s="16">
        <v>3996</v>
      </c>
      <c r="J8" s="16">
        <v>3945</v>
      </c>
      <c r="K8" s="16">
        <v>369259</v>
      </c>
      <c r="M8" s="16"/>
      <c r="O8" s="16"/>
    </row>
    <row r="9" spans="1:22" x14ac:dyDescent="0.35">
      <c r="A9" s="12">
        <v>2000</v>
      </c>
      <c r="B9" s="16">
        <v>414826</v>
      </c>
      <c r="C9" s="16">
        <v>7722</v>
      </c>
      <c r="D9" s="16">
        <v>0</v>
      </c>
      <c r="E9" s="16">
        <v>-9701</v>
      </c>
      <c r="F9" s="16">
        <v>-612</v>
      </c>
      <c r="G9" s="16">
        <v>-5483</v>
      </c>
      <c r="H9" s="16">
        <v>65282</v>
      </c>
      <c r="I9" s="16">
        <v>3137</v>
      </c>
      <c r="J9" s="16">
        <v>3830</v>
      </c>
      <c r="K9" s="16">
        <v>334503</v>
      </c>
      <c r="M9" s="16"/>
      <c r="O9" s="16"/>
    </row>
    <row r="10" spans="1:22" x14ac:dyDescent="0.35">
      <c r="A10" s="12">
        <v>2001</v>
      </c>
      <c r="B10" s="16">
        <v>400663</v>
      </c>
      <c r="C10" s="16">
        <v>8076</v>
      </c>
      <c r="D10" s="16">
        <v>0</v>
      </c>
      <c r="E10" s="16">
        <v>-8763</v>
      </c>
      <c r="F10" s="16">
        <v>-650</v>
      </c>
      <c r="G10" s="16">
        <v>-5150</v>
      </c>
      <c r="H10" s="16">
        <v>50582</v>
      </c>
      <c r="I10" s="16">
        <v>3314</v>
      </c>
      <c r="J10" s="16">
        <v>3496</v>
      </c>
      <c r="K10" s="16">
        <v>336784</v>
      </c>
      <c r="M10" s="16"/>
      <c r="O10" s="16"/>
    </row>
    <row r="11" spans="1:22" x14ac:dyDescent="0.35">
      <c r="A11" s="12">
        <v>2002</v>
      </c>
      <c r="B11" s="16">
        <v>422180</v>
      </c>
      <c r="C11" s="16">
        <v>20657</v>
      </c>
      <c r="D11" s="16">
        <v>0</v>
      </c>
      <c r="E11" s="16">
        <v>-12203</v>
      </c>
      <c r="F11" s="16">
        <v>-575</v>
      </c>
      <c r="G11" s="16">
        <v>-4570</v>
      </c>
      <c r="H11" s="16">
        <v>49053</v>
      </c>
      <c r="I11" s="16">
        <v>3474</v>
      </c>
      <c r="J11" s="16">
        <v>3159</v>
      </c>
      <c r="K11" s="16">
        <v>369803</v>
      </c>
      <c r="M11" s="16"/>
      <c r="O11" s="16"/>
    </row>
    <row r="12" spans="1:22" x14ac:dyDescent="0.35">
      <c r="A12" s="12">
        <v>2003</v>
      </c>
      <c r="B12" s="16">
        <v>462610</v>
      </c>
      <c r="C12" s="16">
        <v>13655</v>
      </c>
      <c r="D12" s="16">
        <v>0</v>
      </c>
      <c r="E12" s="16">
        <v>-9849</v>
      </c>
      <c r="F12" s="16">
        <v>-584</v>
      </c>
      <c r="G12" s="16">
        <v>-5041</v>
      </c>
      <c r="H12" s="16">
        <v>47849</v>
      </c>
      <c r="I12" s="16">
        <v>3593</v>
      </c>
      <c r="J12" s="16">
        <v>3431</v>
      </c>
      <c r="K12" s="16">
        <v>405918</v>
      </c>
      <c r="M12" s="16"/>
      <c r="O12" s="16"/>
    </row>
    <row r="13" spans="1:22" x14ac:dyDescent="0.35">
      <c r="A13" s="12">
        <v>2004</v>
      </c>
      <c r="B13" s="16">
        <v>526430</v>
      </c>
      <c r="C13" s="16">
        <v>14183</v>
      </c>
      <c r="D13" s="16">
        <v>0</v>
      </c>
      <c r="E13" s="16">
        <v>-9568</v>
      </c>
      <c r="F13" s="16">
        <v>-548</v>
      </c>
      <c r="G13" s="16">
        <v>-5772</v>
      </c>
      <c r="H13" s="16">
        <v>51574</v>
      </c>
      <c r="I13" s="16">
        <v>4061</v>
      </c>
      <c r="J13" s="16">
        <v>3862</v>
      </c>
      <c r="K13" s="16">
        <v>465228</v>
      </c>
      <c r="M13" s="16"/>
      <c r="O13" s="16"/>
    </row>
    <row r="14" spans="1:22" x14ac:dyDescent="0.35">
      <c r="A14" s="12">
        <v>2005</v>
      </c>
      <c r="B14" s="16">
        <v>573493</v>
      </c>
      <c r="C14" s="16">
        <v>15468</v>
      </c>
      <c r="D14" s="16">
        <v>0</v>
      </c>
      <c r="E14" s="16">
        <v>-9377</v>
      </c>
      <c r="F14" s="16">
        <v>-919</v>
      </c>
      <c r="G14" s="16">
        <v>-6742</v>
      </c>
      <c r="H14" s="16">
        <v>54794</v>
      </c>
      <c r="I14" s="16">
        <v>7004</v>
      </c>
      <c r="J14" s="16">
        <v>4568</v>
      </c>
      <c r="K14" s="16">
        <v>505557</v>
      </c>
      <c r="M14" s="16"/>
      <c r="O14" s="16"/>
    </row>
    <row r="15" spans="1:22" x14ac:dyDescent="0.35">
      <c r="A15" s="12">
        <v>2006</v>
      </c>
      <c r="B15" s="16">
        <v>619114</v>
      </c>
      <c r="C15" s="16">
        <v>15587</v>
      </c>
      <c r="D15" s="16">
        <v>0</v>
      </c>
      <c r="E15" s="16">
        <v>-6727</v>
      </c>
      <c r="F15" s="16">
        <v>-1176</v>
      </c>
      <c r="G15" s="16">
        <v>-7707</v>
      </c>
      <c r="H15" s="16">
        <v>64473</v>
      </c>
      <c r="I15" s="16">
        <v>8514</v>
      </c>
      <c r="J15" s="16">
        <v>5063</v>
      </c>
      <c r="K15" s="16">
        <v>541041</v>
      </c>
      <c r="M15" s="16"/>
      <c r="O15" s="16"/>
    </row>
    <row r="16" spans="1:22" x14ac:dyDescent="0.35">
      <c r="A16" s="12">
        <v>2007</v>
      </c>
      <c r="B16" s="16">
        <v>666880</v>
      </c>
      <c r="C16" s="16">
        <v>17077</v>
      </c>
      <c r="D16" s="16">
        <v>0</v>
      </c>
      <c r="E16" s="16">
        <v>-7320</v>
      </c>
      <c r="F16" s="16">
        <v>-1523</v>
      </c>
      <c r="G16" s="16">
        <v>-7647</v>
      </c>
      <c r="H16" s="16">
        <v>78695</v>
      </c>
      <c r="I16" s="16">
        <v>7077</v>
      </c>
      <c r="J16" s="16">
        <v>5021</v>
      </c>
      <c r="K16" s="16">
        <v>576674</v>
      </c>
      <c r="M16" s="16"/>
      <c r="O16" s="16"/>
    </row>
    <row r="17" spans="1:15" x14ac:dyDescent="0.35">
      <c r="A17" s="12">
        <v>2008</v>
      </c>
      <c r="B17" s="16">
        <v>809985</v>
      </c>
      <c r="C17" s="16">
        <v>64002</v>
      </c>
      <c r="D17" s="16">
        <v>0</v>
      </c>
      <c r="E17" s="16">
        <v>-7882</v>
      </c>
      <c r="F17" s="16">
        <v>-2014</v>
      </c>
      <c r="G17" s="16">
        <v>-7054</v>
      </c>
      <c r="H17" s="16">
        <v>92508</v>
      </c>
      <c r="I17" s="16">
        <v>7155</v>
      </c>
      <c r="J17" s="16">
        <v>4571</v>
      </c>
      <c r="K17" s="16">
        <v>752803</v>
      </c>
      <c r="M17" s="16"/>
      <c r="O17" s="16"/>
    </row>
    <row r="18" spans="1:15" x14ac:dyDescent="0.35">
      <c r="A18" s="12">
        <v>2009</v>
      </c>
      <c r="B18" s="16">
        <v>1005405</v>
      </c>
      <c r="C18" s="16">
        <v>73387</v>
      </c>
      <c r="D18" s="16">
        <v>0</v>
      </c>
      <c r="E18" s="16">
        <v>-7079</v>
      </c>
      <c r="F18" s="16">
        <v>-2525</v>
      </c>
      <c r="G18" s="16">
        <v>-8966</v>
      </c>
      <c r="H18" s="16">
        <v>103642</v>
      </c>
      <c r="I18" s="16">
        <v>7288</v>
      </c>
      <c r="J18" s="16">
        <v>5149</v>
      </c>
      <c r="K18" s="16">
        <v>944143</v>
      </c>
      <c r="M18" s="16"/>
      <c r="O18" s="16"/>
    </row>
    <row r="19" spans="1:15" x14ac:dyDescent="0.35">
      <c r="A19" s="12">
        <v>2010</v>
      </c>
      <c r="B19" s="16">
        <v>1220252</v>
      </c>
      <c r="C19" s="16">
        <v>73777</v>
      </c>
      <c r="D19" s="16">
        <v>1527</v>
      </c>
      <c r="E19" s="16">
        <v>-6849</v>
      </c>
      <c r="F19" s="16">
        <v>-3029</v>
      </c>
      <c r="G19" s="16">
        <v>-12641</v>
      </c>
      <c r="H19" s="16">
        <v>114091</v>
      </c>
      <c r="I19" s="16">
        <v>7580</v>
      </c>
      <c r="J19" s="16">
        <v>5849</v>
      </c>
      <c r="K19" s="16">
        <v>1145517</v>
      </c>
      <c r="M19" s="16"/>
      <c r="O19" s="16"/>
    </row>
    <row r="20" spans="1:15" x14ac:dyDescent="0.35">
      <c r="A20" s="12">
        <v>2011</v>
      </c>
      <c r="B20" s="16">
        <v>1353765</v>
      </c>
      <c r="C20" s="16">
        <v>73294</v>
      </c>
      <c r="D20" s="16">
        <v>3326</v>
      </c>
      <c r="E20" s="16">
        <v>-7720</v>
      </c>
      <c r="F20" s="16">
        <v>-3612</v>
      </c>
      <c r="G20" s="16">
        <v>-14488</v>
      </c>
      <c r="H20" s="16">
        <v>136658</v>
      </c>
      <c r="I20" s="16">
        <v>9233</v>
      </c>
      <c r="J20" s="16">
        <v>5939</v>
      </c>
      <c r="K20" s="16">
        <v>1252735</v>
      </c>
      <c r="M20" s="16"/>
      <c r="O20" s="16"/>
    </row>
    <row r="21" spans="1:15" x14ac:dyDescent="0.35">
      <c r="A21" s="12">
        <v>2012</v>
      </c>
      <c r="B21" s="16">
        <v>1447791</v>
      </c>
      <c r="C21" s="16">
        <v>76693</v>
      </c>
      <c r="D21" s="16">
        <v>4147</v>
      </c>
      <c r="E21" s="16">
        <v>-6610</v>
      </c>
      <c r="F21" s="16">
        <v>-4169</v>
      </c>
      <c r="G21" s="16">
        <v>-17527</v>
      </c>
      <c r="H21" s="16">
        <v>144858</v>
      </c>
      <c r="I21" s="16">
        <v>8944</v>
      </c>
      <c r="J21" s="16">
        <v>6488</v>
      </c>
      <c r="K21" s="16">
        <v>1340035</v>
      </c>
      <c r="M21" s="16"/>
      <c r="O21" s="16"/>
    </row>
    <row r="22" spans="1:15" x14ac:dyDescent="0.35">
      <c r="A22" s="12">
        <v>2013</v>
      </c>
      <c r="B22" s="16">
        <v>1519787</v>
      </c>
      <c r="C22" s="16">
        <v>78350</v>
      </c>
      <c r="D22" s="16">
        <v>4290</v>
      </c>
      <c r="E22" s="16">
        <v>-5623</v>
      </c>
      <c r="F22" s="16">
        <v>-4408</v>
      </c>
      <c r="G22" s="16">
        <v>-18456</v>
      </c>
      <c r="H22" s="16">
        <v>146774</v>
      </c>
      <c r="I22" s="16">
        <v>10326</v>
      </c>
      <c r="J22" s="16">
        <v>7271</v>
      </c>
      <c r="K22" s="16">
        <v>1409569</v>
      </c>
      <c r="M22" s="16"/>
      <c r="O22" s="16"/>
    </row>
    <row r="23" spans="1:15" x14ac:dyDescent="0.35">
      <c r="A23" s="12">
        <v>2014</v>
      </c>
      <c r="B23" s="16">
        <v>1622146</v>
      </c>
      <c r="C23" s="16">
        <v>84084</v>
      </c>
      <c r="D23" s="16">
        <v>2933</v>
      </c>
      <c r="E23" s="16">
        <v>-5271</v>
      </c>
      <c r="F23" s="16">
        <v>-4815</v>
      </c>
      <c r="G23" s="16">
        <v>-18582</v>
      </c>
      <c r="H23" s="16">
        <v>152610</v>
      </c>
      <c r="I23" s="16">
        <v>10241</v>
      </c>
      <c r="J23" s="16">
        <v>9910</v>
      </c>
      <c r="K23" s="16">
        <v>1507734</v>
      </c>
      <c r="M23" s="16"/>
      <c r="O23" s="16"/>
    </row>
    <row r="24" spans="1:15" x14ac:dyDescent="0.35">
      <c r="A24" s="12">
        <v>2015</v>
      </c>
      <c r="B24" s="16">
        <v>1683930</v>
      </c>
      <c r="C24" s="16">
        <v>87164</v>
      </c>
      <c r="D24" s="16">
        <v>2990</v>
      </c>
      <c r="E24" s="16">
        <v>-5339</v>
      </c>
      <c r="F24" s="16">
        <v>-5474</v>
      </c>
      <c r="G24" s="16">
        <v>-20401</v>
      </c>
      <c r="H24" s="16">
        <v>163302</v>
      </c>
      <c r="I24" s="16">
        <v>11422</v>
      </c>
      <c r="J24" s="16">
        <v>11146</v>
      </c>
      <c r="K24" s="16">
        <v>1557000</v>
      </c>
      <c r="M24" s="16"/>
    </row>
    <row r="25" spans="1:15" x14ac:dyDescent="0.35">
      <c r="A25" s="12">
        <v>2016</v>
      </c>
      <c r="B25" s="16">
        <v>1749168</v>
      </c>
      <c r="C25" s="16">
        <v>90928</v>
      </c>
      <c r="D25" s="16">
        <v>4759</v>
      </c>
      <c r="E25" s="16">
        <v>-5547</v>
      </c>
      <c r="F25" s="16">
        <v>-6234</v>
      </c>
      <c r="G25" s="16">
        <v>-24963</v>
      </c>
      <c r="H25" s="16">
        <v>179227</v>
      </c>
      <c r="I25" s="16">
        <v>11400</v>
      </c>
      <c r="J25" s="16">
        <v>12414</v>
      </c>
      <c r="K25" s="16">
        <v>1605070</v>
      </c>
      <c r="M25" s="16"/>
    </row>
    <row r="26" spans="1:15" x14ac:dyDescent="0.35">
      <c r="A26" s="12">
        <v>2017</v>
      </c>
      <c r="B26" s="16">
        <v>1806064</v>
      </c>
      <c r="C26" s="16">
        <v>23389</v>
      </c>
      <c r="D26" s="16">
        <v>5689</v>
      </c>
      <c r="E26" s="16">
        <v>-5454</v>
      </c>
      <c r="F26" s="16">
        <v>-7036</v>
      </c>
      <c r="G26" s="16">
        <v>-28451</v>
      </c>
      <c r="H26" s="16">
        <v>197797</v>
      </c>
      <c r="I26" s="16">
        <v>5617</v>
      </c>
      <c r="J26" s="16">
        <v>13713</v>
      </c>
      <c r="K26" s="16">
        <v>1577074</v>
      </c>
      <c r="M26" s="16"/>
    </row>
    <row r="27" spans="1:15" x14ac:dyDescent="0.35">
      <c r="A27" s="12">
        <v>2018</v>
      </c>
      <c r="B27" s="16">
        <v>1858505</v>
      </c>
      <c r="C27" s="16">
        <v>17174</v>
      </c>
      <c r="D27" s="16">
        <v>7519</v>
      </c>
      <c r="E27" s="16">
        <v>-5528</v>
      </c>
      <c r="F27" s="16">
        <v>-8101</v>
      </c>
      <c r="G27" s="16">
        <v>-32866</v>
      </c>
      <c r="H27" s="16">
        <v>210513</v>
      </c>
      <c r="I27" s="16">
        <v>4212</v>
      </c>
      <c r="J27" s="16">
        <v>14642</v>
      </c>
      <c r="K27" s="16">
        <v>1607336</v>
      </c>
      <c r="M27" s="16"/>
    </row>
    <row r="28" spans="1:15" x14ac:dyDescent="0.35">
      <c r="A28" s="12">
        <v>2019</v>
      </c>
      <c r="B28" s="16">
        <v>1913591</v>
      </c>
      <c r="C28" s="16">
        <v>18533</v>
      </c>
      <c r="D28" s="16">
        <v>8818</v>
      </c>
      <c r="E28" s="16">
        <v>-5562</v>
      </c>
      <c r="F28" s="16">
        <v>-9112</v>
      </c>
      <c r="G28" s="16">
        <v>-33659</v>
      </c>
      <c r="H28" s="16">
        <v>220855</v>
      </c>
      <c r="I28" s="16">
        <v>3706</v>
      </c>
      <c r="J28" s="16">
        <v>14814</v>
      </c>
      <c r="K28" s="16">
        <v>1653234</v>
      </c>
      <c r="M28" s="16"/>
    </row>
    <row r="29" spans="1:15" x14ac:dyDescent="0.35">
      <c r="A29" s="12">
        <v>2020</v>
      </c>
      <c r="B29" s="16">
        <v>2226431</v>
      </c>
      <c r="C29" s="16">
        <v>19539</v>
      </c>
      <c r="D29" s="16">
        <v>7023</v>
      </c>
      <c r="E29" s="16">
        <v>-5011</v>
      </c>
      <c r="F29" s="16">
        <v>-10277</v>
      </c>
      <c r="G29" s="16">
        <v>-36020</v>
      </c>
      <c r="H29" s="16">
        <v>267493</v>
      </c>
      <c r="I29" s="16">
        <v>6298</v>
      </c>
      <c r="J29" s="16">
        <v>15731</v>
      </c>
      <c r="K29" s="16">
        <v>1912163</v>
      </c>
      <c r="M29" s="16"/>
    </row>
    <row r="30" spans="1:15" x14ac:dyDescent="0.35">
      <c r="A30" s="12">
        <v>2021</v>
      </c>
      <c r="B30" s="16">
        <v>2402710</v>
      </c>
      <c r="C30" s="16">
        <v>19606</v>
      </c>
      <c r="D30" s="16">
        <v>7667</v>
      </c>
      <c r="E30" s="16">
        <v>-4829</v>
      </c>
      <c r="F30" s="16">
        <v>-10747</v>
      </c>
      <c r="G30" s="16">
        <v>-37904</v>
      </c>
      <c r="H30" s="16">
        <v>308099</v>
      </c>
      <c r="I30" s="16">
        <v>6250</v>
      </c>
      <c r="J30" s="16">
        <v>17879</v>
      </c>
      <c r="K30" s="16">
        <v>2044275</v>
      </c>
      <c r="M30" s="16"/>
    </row>
    <row r="31" spans="1:15" x14ac:dyDescent="0.35">
      <c r="A31" s="12">
        <v>2022</v>
      </c>
      <c r="B31" s="16">
        <v>2516235</v>
      </c>
      <c r="C31" s="16">
        <v>20401</v>
      </c>
      <c r="D31" s="16">
        <v>7093</v>
      </c>
      <c r="E31" s="16">
        <v>-5997</v>
      </c>
      <c r="F31" s="16">
        <v>-10799</v>
      </c>
      <c r="G31" s="16">
        <v>-37460</v>
      </c>
      <c r="H31" s="16">
        <v>247682</v>
      </c>
      <c r="I31" s="16">
        <v>6994</v>
      </c>
      <c r="J31" s="16">
        <v>16570</v>
      </c>
      <c r="K31" s="16">
        <v>2218227</v>
      </c>
      <c r="M31" s="16"/>
    </row>
    <row r="32" spans="1:15" x14ac:dyDescent="0.35">
      <c r="A32" s="12">
        <v>2023</v>
      </c>
      <c r="B32" s="16">
        <v>2720318</v>
      </c>
      <c r="C32" s="16">
        <v>20437</v>
      </c>
      <c r="D32" s="16">
        <v>6668</v>
      </c>
      <c r="E32" s="16">
        <v>-5723</v>
      </c>
      <c r="F32" s="16">
        <v>-11001</v>
      </c>
      <c r="G32" s="16">
        <v>-42582</v>
      </c>
      <c r="H32" s="16">
        <v>232415</v>
      </c>
      <c r="I32" s="16">
        <v>6109</v>
      </c>
      <c r="J32" s="16">
        <v>17334</v>
      </c>
      <c r="K32" s="16">
        <v>2432259</v>
      </c>
      <c r="M32" s="16"/>
    </row>
    <row r="33" spans="1:15" x14ac:dyDescent="0.35">
      <c r="A33" s="12">
        <v>2024</v>
      </c>
      <c r="B33" s="16">
        <v>2887044</v>
      </c>
      <c r="C33" s="16">
        <v>19067</v>
      </c>
      <c r="D33" s="16">
        <v>9434</v>
      </c>
      <c r="E33" s="16">
        <v>-3618</v>
      </c>
      <c r="F33" s="16">
        <v>-12210</v>
      </c>
      <c r="G33" s="16">
        <v>-44636</v>
      </c>
      <c r="H33" s="16">
        <v>215542</v>
      </c>
      <c r="I33" s="16">
        <v>5872</v>
      </c>
      <c r="J33" s="16">
        <v>20428</v>
      </c>
      <c r="K33" s="16">
        <v>2613239</v>
      </c>
      <c r="M33" s="16"/>
      <c r="O33" s="16"/>
    </row>
    <row r="34" spans="1:15" x14ac:dyDescent="0.35">
      <c r="A34" s="12">
        <v>2025</v>
      </c>
      <c r="B34" s="16">
        <v>3107170</v>
      </c>
      <c r="C34" s="16">
        <v>21399</v>
      </c>
      <c r="D34" s="16">
        <v>7571</v>
      </c>
      <c r="E34" s="16">
        <v>-3347</v>
      </c>
      <c r="F34" s="16">
        <v>-14277</v>
      </c>
      <c r="G34" s="16">
        <v>-41972</v>
      </c>
      <c r="H34" s="16">
        <v>257226</v>
      </c>
      <c r="I34" s="16">
        <v>4681</v>
      </c>
      <c r="J34" s="16">
        <v>19244</v>
      </c>
      <c r="K34" s="16">
        <v>2795393</v>
      </c>
      <c r="M34" s="16"/>
      <c r="O34" s="16"/>
    </row>
    <row r="35" spans="1:15" ht="30.4" customHeight="1" x14ac:dyDescent="0.35">
      <c r="A35" s="16" t="s">
        <v>42</v>
      </c>
      <c r="B35" s="16">
        <v>412278</v>
      </c>
      <c r="C35" s="16">
        <v>15736</v>
      </c>
      <c r="D35" s="16">
        <v>0</v>
      </c>
      <c r="E35" s="16">
        <v>-20499</v>
      </c>
      <c r="F35" s="16">
        <v>-599</v>
      </c>
      <c r="G35" s="16">
        <v>-4927</v>
      </c>
      <c r="H35" s="16">
        <v>34734</v>
      </c>
      <c r="I35" s="16">
        <v>2695</v>
      </c>
      <c r="J35" s="16">
        <v>3337</v>
      </c>
      <c r="K35" s="16">
        <v>361223</v>
      </c>
      <c r="M35" s="16"/>
      <c r="O35" s="16"/>
    </row>
    <row r="36" spans="1:15" x14ac:dyDescent="0.35">
      <c r="A36" s="16" t="s">
        <v>43</v>
      </c>
      <c r="B36" s="16">
        <v>415121</v>
      </c>
      <c r="C36" s="16">
        <v>12156</v>
      </c>
      <c r="D36" s="16">
        <v>0</v>
      </c>
      <c r="E36" s="16">
        <v>-15638</v>
      </c>
      <c r="F36" s="16">
        <v>-571</v>
      </c>
      <c r="G36" s="16">
        <v>-4995</v>
      </c>
      <c r="H36" s="16">
        <v>34916</v>
      </c>
      <c r="I36" s="16">
        <v>3555</v>
      </c>
      <c r="J36" s="16">
        <v>3618</v>
      </c>
      <c r="K36" s="16">
        <v>363984</v>
      </c>
      <c r="M36" s="16"/>
      <c r="O36" s="16"/>
    </row>
    <row r="37" spans="1:15" x14ac:dyDescent="0.35">
      <c r="A37" s="16" t="s">
        <v>44</v>
      </c>
      <c r="B37" s="16">
        <v>408327</v>
      </c>
      <c r="C37" s="16">
        <v>6853</v>
      </c>
      <c r="D37" s="16">
        <v>0</v>
      </c>
      <c r="E37" s="16">
        <v>-9034</v>
      </c>
      <c r="F37" s="16">
        <v>-603</v>
      </c>
      <c r="G37" s="16">
        <v>-5834</v>
      </c>
      <c r="H37" s="16">
        <v>38505</v>
      </c>
      <c r="I37" s="16">
        <v>2764</v>
      </c>
      <c r="J37" s="16">
        <v>4052</v>
      </c>
      <c r="K37" s="16">
        <v>354388</v>
      </c>
      <c r="M37" s="16"/>
      <c r="O37" s="16"/>
    </row>
    <row r="38" spans="1:15" x14ac:dyDescent="0.35">
      <c r="A38" s="16" t="s">
        <v>45</v>
      </c>
      <c r="B38" s="16">
        <v>398365</v>
      </c>
      <c r="C38" s="16">
        <v>8318</v>
      </c>
      <c r="D38" s="16">
        <v>0</v>
      </c>
      <c r="E38" s="16">
        <v>-10211</v>
      </c>
      <c r="F38" s="16">
        <v>-569</v>
      </c>
      <c r="G38" s="16">
        <v>-5366</v>
      </c>
      <c r="H38" s="16">
        <v>60652</v>
      </c>
      <c r="I38" s="16">
        <v>2953</v>
      </c>
      <c r="J38" s="16">
        <v>3754</v>
      </c>
      <c r="K38" s="16">
        <v>323178</v>
      </c>
      <c r="M38" s="16"/>
      <c r="O38" s="16"/>
    </row>
    <row r="39" spans="1:15" x14ac:dyDescent="0.35">
      <c r="A39" s="16" t="s">
        <v>46</v>
      </c>
      <c r="B39" s="16">
        <v>397654</v>
      </c>
      <c r="C39" s="16">
        <v>9983</v>
      </c>
      <c r="D39" s="16">
        <v>0</v>
      </c>
      <c r="E39" s="16">
        <v>-9986</v>
      </c>
      <c r="F39" s="16">
        <v>-524</v>
      </c>
      <c r="G39" s="16">
        <v>-5077</v>
      </c>
      <c r="H39" s="16">
        <v>53618</v>
      </c>
      <c r="I39" s="16">
        <v>3189</v>
      </c>
      <c r="J39" s="16">
        <v>3408</v>
      </c>
      <c r="K39" s="16">
        <v>331835</v>
      </c>
      <c r="M39" s="16"/>
      <c r="O39" s="16"/>
    </row>
    <row r="40" spans="1:15" x14ac:dyDescent="0.35">
      <c r="A40" s="16" t="s">
        <v>47</v>
      </c>
      <c r="B40" s="16">
        <v>422005</v>
      </c>
      <c r="C40" s="16">
        <v>19025</v>
      </c>
      <c r="D40" s="16">
        <v>0</v>
      </c>
      <c r="E40" s="16">
        <v>-8782</v>
      </c>
      <c r="F40" s="16">
        <v>-504</v>
      </c>
      <c r="G40" s="16">
        <v>-4402</v>
      </c>
      <c r="H40" s="16">
        <v>50761</v>
      </c>
      <c r="I40" s="16">
        <v>3182</v>
      </c>
      <c r="J40" s="16">
        <v>3077</v>
      </c>
      <c r="K40" s="16">
        <v>370322</v>
      </c>
      <c r="M40" s="16"/>
      <c r="O40" s="16"/>
    </row>
    <row r="41" spans="1:15" x14ac:dyDescent="0.35">
      <c r="A41" s="16" t="s">
        <v>48</v>
      </c>
      <c r="B41" s="16">
        <v>467675</v>
      </c>
      <c r="C41" s="16">
        <v>14190</v>
      </c>
      <c r="D41" s="16">
        <v>0</v>
      </c>
      <c r="E41" s="16">
        <v>-10314</v>
      </c>
      <c r="F41" s="16">
        <v>-540</v>
      </c>
      <c r="G41" s="16">
        <v>-5253</v>
      </c>
      <c r="H41" s="16">
        <v>52032</v>
      </c>
      <c r="I41" s="16">
        <v>4309</v>
      </c>
      <c r="J41" s="16">
        <v>3547</v>
      </c>
      <c r="K41" s="16">
        <v>405870</v>
      </c>
      <c r="M41" s="16"/>
      <c r="O41" s="16"/>
    </row>
    <row r="42" spans="1:15" x14ac:dyDescent="0.35">
      <c r="A42" s="16" t="s">
        <v>49</v>
      </c>
      <c r="B42" s="16">
        <v>525618</v>
      </c>
      <c r="C42" s="16">
        <v>14604</v>
      </c>
      <c r="D42" s="16">
        <v>0</v>
      </c>
      <c r="E42" s="16">
        <v>-9521</v>
      </c>
      <c r="F42" s="16">
        <v>-655</v>
      </c>
      <c r="G42" s="16">
        <v>-5944</v>
      </c>
      <c r="H42" s="16">
        <v>51892</v>
      </c>
      <c r="I42" s="16">
        <v>5855</v>
      </c>
      <c r="J42" s="16">
        <v>3965</v>
      </c>
      <c r="K42" s="16">
        <v>462390</v>
      </c>
      <c r="M42" s="16"/>
      <c r="O42" s="16"/>
    </row>
    <row r="43" spans="1:15" x14ac:dyDescent="0.35">
      <c r="A43" s="16" t="s">
        <v>50</v>
      </c>
      <c r="B43" s="16">
        <v>574744</v>
      </c>
      <c r="C43" s="16">
        <v>15572</v>
      </c>
      <c r="D43" s="16">
        <v>0</v>
      </c>
      <c r="E43" s="16">
        <v>-7604</v>
      </c>
      <c r="F43" s="16">
        <v>-880</v>
      </c>
      <c r="G43" s="16">
        <v>-7008</v>
      </c>
      <c r="H43" s="16">
        <v>63261</v>
      </c>
      <c r="I43" s="16">
        <v>5235</v>
      </c>
      <c r="J43" s="16">
        <v>4769</v>
      </c>
      <c r="K43" s="16">
        <v>501559</v>
      </c>
      <c r="M43" s="16"/>
      <c r="O43" s="16"/>
    </row>
    <row r="44" spans="1:15" x14ac:dyDescent="0.35">
      <c r="A44" s="16" t="s">
        <v>51</v>
      </c>
      <c r="B44" s="16">
        <v>618021</v>
      </c>
      <c r="C44" s="16">
        <v>15433</v>
      </c>
      <c r="D44" s="16">
        <v>0</v>
      </c>
      <c r="E44" s="16">
        <v>-5762</v>
      </c>
      <c r="F44" s="16">
        <v>-1262</v>
      </c>
      <c r="G44" s="16">
        <v>-7941</v>
      </c>
      <c r="H44" s="16">
        <v>69152</v>
      </c>
      <c r="I44" s="16">
        <v>7002</v>
      </c>
      <c r="J44" s="16">
        <v>5162</v>
      </c>
      <c r="K44" s="16">
        <v>537173</v>
      </c>
      <c r="M44" s="16"/>
      <c r="O44" s="16"/>
    </row>
    <row r="45" spans="1:15" x14ac:dyDescent="0.35">
      <c r="A45" s="16" t="s">
        <v>52</v>
      </c>
      <c r="B45" s="16">
        <v>661926</v>
      </c>
      <c r="C45" s="16">
        <v>15948</v>
      </c>
      <c r="D45" s="16">
        <v>0</v>
      </c>
      <c r="E45" s="16">
        <v>-7548</v>
      </c>
      <c r="F45" s="16">
        <v>-1633</v>
      </c>
      <c r="G45" s="16">
        <v>-7549</v>
      </c>
      <c r="H45" s="16">
        <v>80880</v>
      </c>
      <c r="I45" s="16">
        <v>5980</v>
      </c>
      <c r="J45" s="16">
        <v>4973</v>
      </c>
      <c r="K45" s="16">
        <v>569311</v>
      </c>
      <c r="M45" s="16"/>
      <c r="O45" s="16"/>
    </row>
    <row r="46" spans="1:15" x14ac:dyDescent="0.35">
      <c r="A46" s="16" t="s">
        <v>53</v>
      </c>
      <c r="B46" s="16">
        <v>847407</v>
      </c>
      <c r="C46" s="16">
        <v>66849</v>
      </c>
      <c r="D46" s="16">
        <v>0</v>
      </c>
      <c r="E46" s="16">
        <v>-7274</v>
      </c>
      <c r="F46" s="16">
        <v>-2047</v>
      </c>
      <c r="G46" s="16">
        <v>-6890</v>
      </c>
      <c r="H46" s="16">
        <v>100061</v>
      </c>
      <c r="I46" s="16">
        <v>5868</v>
      </c>
      <c r="J46" s="16">
        <v>4435</v>
      </c>
      <c r="K46" s="16">
        <v>787681</v>
      </c>
      <c r="M46" s="16"/>
      <c r="O46" s="16"/>
    </row>
    <row r="47" spans="1:15" x14ac:dyDescent="0.35">
      <c r="A47" s="16" t="s">
        <v>54</v>
      </c>
      <c r="B47" s="16">
        <v>1102320</v>
      </c>
      <c r="C47" s="16">
        <v>72737</v>
      </c>
      <c r="D47" s="16">
        <v>0</v>
      </c>
      <c r="E47" s="16">
        <v>-6958</v>
      </c>
      <c r="F47" s="16">
        <v>-2713</v>
      </c>
      <c r="G47" s="16">
        <v>-9656</v>
      </c>
      <c r="H47" s="16">
        <v>127483</v>
      </c>
      <c r="I47" s="16">
        <v>7425</v>
      </c>
      <c r="J47" s="16">
        <v>5387</v>
      </c>
      <c r="K47" s="16">
        <v>1015435</v>
      </c>
      <c r="M47" s="16"/>
      <c r="O47" s="16"/>
    </row>
    <row r="48" spans="1:15" x14ac:dyDescent="0.35">
      <c r="A48" s="16" t="s">
        <v>55</v>
      </c>
      <c r="B48" s="16">
        <v>1240638</v>
      </c>
      <c r="C48" s="16">
        <v>71554</v>
      </c>
      <c r="D48" s="16">
        <v>2036</v>
      </c>
      <c r="E48" s="16">
        <v>-6907</v>
      </c>
      <c r="F48" s="16">
        <v>-3100</v>
      </c>
      <c r="G48" s="16">
        <v>-13636</v>
      </c>
      <c r="H48" s="16">
        <v>113346</v>
      </c>
      <c r="I48" s="16">
        <v>7146</v>
      </c>
      <c r="J48" s="16">
        <v>5999</v>
      </c>
      <c r="K48" s="16">
        <v>1164094</v>
      </c>
      <c r="M48" s="16"/>
      <c r="O48" s="16"/>
    </row>
    <row r="49" spans="1:15" x14ac:dyDescent="0.35">
      <c r="A49" s="16" t="s">
        <v>56</v>
      </c>
      <c r="B49" s="16">
        <v>1374119</v>
      </c>
      <c r="C49" s="16">
        <v>74814</v>
      </c>
      <c r="D49" s="16">
        <v>3754</v>
      </c>
      <c r="E49" s="16">
        <v>-8210</v>
      </c>
      <c r="F49" s="16">
        <v>-3844</v>
      </c>
      <c r="G49" s="16">
        <v>-14770</v>
      </c>
      <c r="H49" s="16">
        <v>144542</v>
      </c>
      <c r="I49" s="16">
        <v>8791</v>
      </c>
      <c r="J49" s="16">
        <v>5918</v>
      </c>
      <c r="K49" s="16">
        <v>1266612</v>
      </c>
      <c r="M49" s="16"/>
      <c r="O49" s="16"/>
    </row>
    <row r="50" spans="1:15" x14ac:dyDescent="0.35">
      <c r="A50" s="16" t="s">
        <v>57</v>
      </c>
      <c r="B50" s="16">
        <v>1448047</v>
      </c>
      <c r="C50" s="16">
        <v>77724</v>
      </c>
      <c r="D50" s="16">
        <v>4278</v>
      </c>
      <c r="E50" s="16">
        <v>-6852</v>
      </c>
      <c r="F50" s="16">
        <v>-4228</v>
      </c>
      <c r="G50" s="16">
        <v>-18447</v>
      </c>
      <c r="H50" s="16">
        <v>140674</v>
      </c>
      <c r="I50" s="16">
        <v>9334</v>
      </c>
      <c r="J50" s="16">
        <v>6677</v>
      </c>
      <c r="K50" s="16">
        <v>1343837</v>
      </c>
      <c r="M50" s="16"/>
      <c r="O50" s="16"/>
    </row>
    <row r="51" spans="1:15" x14ac:dyDescent="0.35">
      <c r="A51" s="16" t="s">
        <v>58</v>
      </c>
      <c r="B51" s="16">
        <v>1539787</v>
      </c>
      <c r="C51" s="16">
        <v>79054</v>
      </c>
      <c r="D51" s="16">
        <v>4292</v>
      </c>
      <c r="E51" s="16">
        <v>-5378</v>
      </c>
      <c r="F51" s="16">
        <v>-4431</v>
      </c>
      <c r="G51" s="16">
        <v>-18459</v>
      </c>
      <c r="H51" s="16">
        <v>157930</v>
      </c>
      <c r="I51" s="16">
        <v>10078</v>
      </c>
      <c r="J51" s="16">
        <v>7471</v>
      </c>
      <c r="K51" s="16">
        <v>1419386</v>
      </c>
      <c r="M51" s="16"/>
      <c r="O51" s="16"/>
    </row>
    <row r="52" spans="1:15" x14ac:dyDescent="0.35">
      <c r="A52" s="16" t="s">
        <v>59</v>
      </c>
      <c r="B52" s="16">
        <v>1621412</v>
      </c>
      <c r="C52" s="16">
        <v>85174</v>
      </c>
      <c r="D52" s="16">
        <v>2480</v>
      </c>
      <c r="E52" s="16">
        <v>-4708</v>
      </c>
      <c r="F52" s="16">
        <v>-4834</v>
      </c>
      <c r="G52" s="16">
        <v>-18622</v>
      </c>
      <c r="H52" s="16">
        <v>154235</v>
      </c>
      <c r="I52" s="16">
        <v>9404</v>
      </c>
      <c r="J52" s="16">
        <v>10720</v>
      </c>
      <c r="K52" s="16">
        <v>1506543</v>
      </c>
      <c r="M52" s="16"/>
    </row>
    <row r="53" spans="1:15" x14ac:dyDescent="0.35">
      <c r="A53" s="16" t="s">
        <v>60</v>
      </c>
      <c r="B53" s="16">
        <v>1670245</v>
      </c>
      <c r="C53" s="16">
        <v>87685</v>
      </c>
      <c r="D53" s="16">
        <v>3160</v>
      </c>
      <c r="E53" s="16">
        <v>-5348</v>
      </c>
      <c r="F53" s="16">
        <v>-5611</v>
      </c>
      <c r="G53" s="16">
        <v>-20994</v>
      </c>
      <c r="H53" s="16">
        <v>154861</v>
      </c>
      <c r="I53" s="16">
        <v>11055</v>
      </c>
      <c r="J53" s="16">
        <v>11289</v>
      </c>
      <c r="K53" s="16">
        <v>1551932</v>
      </c>
      <c r="M53" s="16"/>
    </row>
    <row r="54" spans="1:15" x14ac:dyDescent="0.35">
      <c r="A54" s="16" t="s">
        <v>61</v>
      </c>
      <c r="B54" s="16">
        <v>1737660</v>
      </c>
      <c r="C54" s="16">
        <v>91104</v>
      </c>
      <c r="D54" s="16">
        <v>5290</v>
      </c>
      <c r="E54" s="16">
        <v>-5435</v>
      </c>
      <c r="F54" s="16">
        <v>-6373</v>
      </c>
      <c r="G54" s="16">
        <v>-26285</v>
      </c>
      <c r="H54" s="16">
        <v>179360</v>
      </c>
      <c r="I54" s="16">
        <v>10817</v>
      </c>
      <c r="J54" s="16">
        <v>12789</v>
      </c>
      <c r="K54" s="16">
        <v>1592995</v>
      </c>
      <c r="M54" s="16"/>
    </row>
    <row r="55" spans="1:15" x14ac:dyDescent="0.35">
      <c r="A55" s="16" t="s">
        <v>62</v>
      </c>
      <c r="B55" s="16">
        <v>1784200</v>
      </c>
      <c r="C55" s="16">
        <v>23480</v>
      </c>
      <c r="D55" s="16">
        <v>5821</v>
      </c>
      <c r="E55" s="16">
        <v>-5332</v>
      </c>
      <c r="F55" s="16">
        <v>-7256</v>
      </c>
      <c r="G55" s="16">
        <v>-29173</v>
      </c>
      <c r="H55" s="16">
        <v>177524</v>
      </c>
      <c r="I55" s="16">
        <v>5087</v>
      </c>
      <c r="J55" s="16">
        <v>14021</v>
      </c>
      <c r="K55" s="16">
        <v>1575108</v>
      </c>
      <c r="M55" s="16"/>
    </row>
    <row r="56" spans="1:15" x14ac:dyDescent="0.35">
      <c r="A56" s="16" t="s">
        <v>63</v>
      </c>
      <c r="B56" s="16">
        <v>1842307</v>
      </c>
      <c r="C56" s="16">
        <v>17187</v>
      </c>
      <c r="D56" s="16">
        <v>8086</v>
      </c>
      <c r="E56" s="16">
        <v>-5454</v>
      </c>
      <c r="F56" s="16">
        <v>-8286</v>
      </c>
      <c r="G56" s="16">
        <v>-34097</v>
      </c>
      <c r="H56" s="16">
        <v>200601</v>
      </c>
      <c r="I56" s="16">
        <v>3514</v>
      </c>
      <c r="J56" s="16">
        <v>14850</v>
      </c>
      <c r="K56" s="16">
        <v>1600778</v>
      </c>
      <c r="M56" s="16"/>
    </row>
    <row r="57" spans="1:15" x14ac:dyDescent="0.35">
      <c r="A57" s="16" t="s">
        <v>64</v>
      </c>
      <c r="B57" s="16">
        <v>1898952</v>
      </c>
      <c r="C57" s="16">
        <v>18549</v>
      </c>
      <c r="D57" s="16">
        <v>9063</v>
      </c>
      <c r="E57" s="16">
        <v>-5027</v>
      </c>
      <c r="F57" s="16">
        <v>-9400</v>
      </c>
      <c r="G57" s="16">
        <v>-33512</v>
      </c>
      <c r="H57" s="16">
        <v>216485</v>
      </c>
      <c r="I57" s="16">
        <v>3834</v>
      </c>
      <c r="J57" s="16">
        <v>14801</v>
      </c>
      <c r="K57" s="16">
        <v>1643505</v>
      </c>
      <c r="M57" s="16"/>
    </row>
    <row r="58" spans="1:15" x14ac:dyDescent="0.35">
      <c r="A58" s="16" t="s">
        <v>65</v>
      </c>
      <c r="B58" s="16">
        <v>2244454</v>
      </c>
      <c r="C58" s="16">
        <v>19819</v>
      </c>
      <c r="D58" s="16">
        <v>6341</v>
      </c>
      <c r="E58" s="16">
        <v>-4947</v>
      </c>
      <c r="F58" s="16">
        <v>-10606</v>
      </c>
      <c r="G58" s="16">
        <v>-36857</v>
      </c>
      <c r="H58" s="16">
        <v>265282</v>
      </c>
      <c r="I58" s="16">
        <v>6514</v>
      </c>
      <c r="J58" s="16">
        <v>16040</v>
      </c>
      <c r="K58" s="16">
        <v>1930368</v>
      </c>
      <c r="M58" s="16"/>
    </row>
    <row r="59" spans="1:15" x14ac:dyDescent="0.35">
      <c r="A59" s="16" t="s">
        <v>66</v>
      </c>
      <c r="B59" s="16">
        <v>2385352</v>
      </c>
      <c r="C59" s="16">
        <v>19754</v>
      </c>
      <c r="D59" s="16">
        <v>8107</v>
      </c>
      <c r="E59" s="16">
        <v>-4906</v>
      </c>
      <c r="F59" s="16">
        <v>-10814</v>
      </c>
      <c r="G59" s="16">
        <v>-38252</v>
      </c>
      <c r="H59" s="16">
        <v>284421</v>
      </c>
      <c r="I59" s="16">
        <v>5773</v>
      </c>
      <c r="J59" s="16">
        <v>18490</v>
      </c>
      <c r="K59" s="16">
        <v>2050557</v>
      </c>
      <c r="M59" s="16"/>
    </row>
    <row r="60" spans="1:15" x14ac:dyDescent="0.35">
      <c r="A60" s="16" t="s">
        <v>67</v>
      </c>
      <c r="B60" s="16">
        <v>2537823</v>
      </c>
      <c r="C60" s="16">
        <v>20572</v>
      </c>
      <c r="D60" s="16">
        <v>6755</v>
      </c>
      <c r="E60" s="16">
        <v>-5779</v>
      </c>
      <c r="F60" s="16">
        <v>-11024</v>
      </c>
      <c r="G60" s="16">
        <v>-37194</v>
      </c>
      <c r="H60" s="16">
        <v>236719</v>
      </c>
      <c r="I60" s="16">
        <v>5550</v>
      </c>
      <c r="J60" s="16">
        <v>15930</v>
      </c>
      <c r="K60" s="16">
        <v>2252954</v>
      </c>
      <c r="M60" s="16"/>
    </row>
    <row r="61" spans="1:15" x14ac:dyDescent="0.35">
      <c r="A61" s="16" t="s">
        <v>68</v>
      </c>
      <c r="B61" s="16">
        <v>2735769</v>
      </c>
      <c r="C61" s="16">
        <v>20383</v>
      </c>
      <c r="D61" s="16">
        <v>6638</v>
      </c>
      <c r="E61" s="16">
        <v>-5685</v>
      </c>
      <c r="F61" s="16">
        <v>-11083</v>
      </c>
      <c r="G61" s="16">
        <v>-44378</v>
      </c>
      <c r="H61" s="16">
        <v>233011</v>
      </c>
      <c r="I61" s="16">
        <v>4787</v>
      </c>
      <c r="J61" s="16">
        <v>17800</v>
      </c>
      <c r="K61" s="16">
        <v>2446046</v>
      </c>
      <c r="M61" s="16"/>
    </row>
    <row r="62" spans="1:15" x14ac:dyDescent="0.35">
      <c r="A62" s="16" t="s">
        <v>69</v>
      </c>
      <c r="B62" s="16">
        <v>2924479</v>
      </c>
      <c r="C62" s="16">
        <v>20019</v>
      </c>
      <c r="D62" s="16">
        <v>10367</v>
      </c>
      <c r="E62" s="16">
        <v>-3415</v>
      </c>
      <c r="F62" s="16">
        <v>-13447</v>
      </c>
      <c r="G62" s="16">
        <v>-44723</v>
      </c>
      <c r="H62" s="16">
        <v>228607</v>
      </c>
      <c r="I62" s="16">
        <v>4004</v>
      </c>
      <c r="J62" s="16">
        <v>21302</v>
      </c>
      <c r="K62" s="16">
        <v>2639367</v>
      </c>
      <c r="M62" s="16"/>
      <c r="O62" s="16"/>
    </row>
    <row r="63" spans="1:15" x14ac:dyDescent="0.35">
      <c r="A63" s="16" t="s">
        <v>70</v>
      </c>
      <c r="B63" s="16">
        <v>3101957</v>
      </c>
      <c r="C63" s="16">
        <v>22224</v>
      </c>
      <c r="D63" s="16">
        <v>6639</v>
      </c>
      <c r="E63" s="16">
        <v>-3311</v>
      </c>
      <c r="F63" s="16">
        <v>-14661</v>
      </c>
      <c r="G63" s="16">
        <v>-41054</v>
      </c>
      <c r="H63" s="16">
        <v>262407</v>
      </c>
      <c r="I63" s="16">
        <v>3412</v>
      </c>
      <c r="J63" s="16">
        <v>18556</v>
      </c>
      <c r="K63" s="16">
        <v>2787419</v>
      </c>
      <c r="M63" s="16"/>
      <c r="O63" s="16"/>
    </row>
    <row r="64" spans="1:15" ht="34.5" customHeight="1" x14ac:dyDescent="0.35">
      <c r="A64" s="16" t="s">
        <v>414</v>
      </c>
      <c r="B64" s="16">
        <v>419303</v>
      </c>
      <c r="C64" s="16">
        <v>16396</v>
      </c>
      <c r="D64" s="16">
        <v>0</v>
      </c>
      <c r="E64" s="16">
        <v>-21044</v>
      </c>
      <c r="F64" s="16">
        <v>-1273</v>
      </c>
      <c r="G64" s="16">
        <v>-4706</v>
      </c>
      <c r="H64" s="16">
        <v>36926</v>
      </c>
      <c r="I64" s="16">
        <v>3262</v>
      </c>
      <c r="J64" s="16">
        <v>3298</v>
      </c>
      <c r="K64" s="16">
        <v>365190</v>
      </c>
      <c r="M64" s="16"/>
      <c r="O64" s="16"/>
    </row>
    <row r="65" spans="1:15" x14ac:dyDescent="0.35">
      <c r="A65" s="16" t="s">
        <v>415</v>
      </c>
      <c r="B65" s="16">
        <v>422726</v>
      </c>
      <c r="C65" s="16">
        <v>16332</v>
      </c>
      <c r="D65" s="16">
        <v>0</v>
      </c>
      <c r="E65" s="16">
        <v>-21221</v>
      </c>
      <c r="F65" s="16">
        <v>-1291</v>
      </c>
      <c r="G65" s="16">
        <v>-4780</v>
      </c>
      <c r="H65" s="16">
        <v>39051</v>
      </c>
      <c r="I65" s="16">
        <v>3190</v>
      </c>
      <c r="J65" s="16">
        <v>3311</v>
      </c>
      <c r="K65" s="16">
        <v>366214</v>
      </c>
      <c r="M65" s="16"/>
      <c r="O65" s="16"/>
    </row>
    <row r="66" spans="1:15" x14ac:dyDescent="0.35">
      <c r="A66" s="16" t="s">
        <v>416</v>
      </c>
      <c r="B66" s="16">
        <v>420757</v>
      </c>
      <c r="C66" s="16">
        <v>16205</v>
      </c>
      <c r="D66" s="16">
        <v>0</v>
      </c>
      <c r="E66" s="16">
        <v>-21579</v>
      </c>
      <c r="F66" s="16">
        <v>-1317</v>
      </c>
      <c r="G66" s="16">
        <v>-4854</v>
      </c>
      <c r="H66" s="16">
        <v>36798</v>
      </c>
      <c r="I66" s="16">
        <v>3217</v>
      </c>
      <c r="J66" s="16">
        <v>3324</v>
      </c>
      <c r="K66" s="16">
        <v>365873</v>
      </c>
      <c r="M66" s="16"/>
      <c r="O66" s="16"/>
    </row>
    <row r="67" spans="1:15" x14ac:dyDescent="0.35">
      <c r="A67" s="16" t="s">
        <v>417</v>
      </c>
      <c r="B67" s="16">
        <v>412278</v>
      </c>
      <c r="C67" s="16">
        <v>15736</v>
      </c>
      <c r="D67" s="16">
        <v>0</v>
      </c>
      <c r="E67" s="16">
        <v>-20499</v>
      </c>
      <c r="F67" s="16">
        <v>-599</v>
      </c>
      <c r="G67" s="16">
        <v>-4927</v>
      </c>
      <c r="H67" s="16">
        <v>34734</v>
      </c>
      <c r="I67" s="16">
        <v>2695</v>
      </c>
      <c r="J67" s="16">
        <v>3337</v>
      </c>
      <c r="K67" s="16">
        <v>361223</v>
      </c>
      <c r="M67" s="16"/>
      <c r="O67" s="16"/>
    </row>
    <row r="68" spans="1:15" x14ac:dyDescent="0.35">
      <c r="A68" s="16" t="s">
        <v>418</v>
      </c>
      <c r="B68" s="16">
        <v>420034</v>
      </c>
      <c r="C68" s="16">
        <v>15150</v>
      </c>
      <c r="D68" s="16">
        <v>0</v>
      </c>
      <c r="E68" s="16">
        <v>-18635</v>
      </c>
      <c r="F68" s="16">
        <v>-512</v>
      </c>
      <c r="G68" s="16">
        <v>-4944</v>
      </c>
      <c r="H68" s="16">
        <v>34670</v>
      </c>
      <c r="I68" s="16">
        <v>4810</v>
      </c>
      <c r="J68" s="16">
        <v>3407</v>
      </c>
      <c r="K68" s="16">
        <v>368206</v>
      </c>
      <c r="M68" s="16"/>
      <c r="O68" s="16"/>
    </row>
    <row r="69" spans="1:15" x14ac:dyDescent="0.35">
      <c r="A69" s="16" t="s">
        <v>419</v>
      </c>
      <c r="B69" s="16">
        <v>420576</v>
      </c>
      <c r="C69" s="16">
        <v>14415</v>
      </c>
      <c r="D69" s="16">
        <v>0</v>
      </c>
      <c r="E69" s="16">
        <v>-17830</v>
      </c>
      <c r="F69" s="16">
        <v>-543</v>
      </c>
      <c r="G69" s="16">
        <v>-4961</v>
      </c>
      <c r="H69" s="16">
        <v>36225</v>
      </c>
      <c r="I69" s="16">
        <v>4925</v>
      </c>
      <c r="J69" s="16">
        <v>3477</v>
      </c>
      <c r="K69" s="16">
        <v>367030</v>
      </c>
      <c r="M69" s="16"/>
      <c r="O69" s="16"/>
    </row>
    <row r="70" spans="1:15" x14ac:dyDescent="0.35">
      <c r="A70" s="16" t="s">
        <v>420</v>
      </c>
      <c r="B70" s="16">
        <v>419066</v>
      </c>
      <c r="C70" s="16">
        <v>14156</v>
      </c>
      <c r="D70" s="16">
        <v>0</v>
      </c>
      <c r="E70" s="16">
        <v>-17332</v>
      </c>
      <c r="F70" s="16">
        <v>-730</v>
      </c>
      <c r="G70" s="16">
        <v>-4978</v>
      </c>
      <c r="H70" s="16">
        <v>36529</v>
      </c>
      <c r="I70" s="16">
        <v>4934</v>
      </c>
      <c r="J70" s="16">
        <v>3547</v>
      </c>
      <c r="K70" s="16">
        <v>365172</v>
      </c>
      <c r="M70" s="16"/>
      <c r="O70" s="16"/>
    </row>
    <row r="71" spans="1:15" x14ac:dyDescent="0.35">
      <c r="A71" s="16" t="s">
        <v>421</v>
      </c>
      <c r="B71" s="16">
        <v>415121</v>
      </c>
      <c r="C71" s="16">
        <v>12156</v>
      </c>
      <c r="D71" s="16">
        <v>0</v>
      </c>
      <c r="E71" s="16">
        <v>-15638</v>
      </c>
      <c r="F71" s="16">
        <v>-571</v>
      </c>
      <c r="G71" s="16">
        <v>-4995</v>
      </c>
      <c r="H71" s="16">
        <v>34916</v>
      </c>
      <c r="I71" s="16">
        <v>3555</v>
      </c>
      <c r="J71" s="16">
        <v>3618</v>
      </c>
      <c r="K71" s="16">
        <v>363984</v>
      </c>
      <c r="M71" s="16"/>
      <c r="O71" s="16"/>
    </row>
    <row r="72" spans="1:15" x14ac:dyDescent="0.35">
      <c r="A72" s="16" t="s">
        <v>422</v>
      </c>
      <c r="B72" s="16">
        <v>419038</v>
      </c>
      <c r="C72" s="16">
        <v>10631</v>
      </c>
      <c r="D72" s="16">
        <v>0</v>
      </c>
      <c r="E72" s="16">
        <v>-14110</v>
      </c>
      <c r="F72" s="16">
        <v>-559</v>
      </c>
      <c r="G72" s="16">
        <v>-5205</v>
      </c>
      <c r="H72" s="16">
        <v>33905</v>
      </c>
      <c r="I72" s="16">
        <v>3860</v>
      </c>
      <c r="J72" s="16">
        <v>3727</v>
      </c>
      <c r="K72" s="16">
        <v>368303</v>
      </c>
      <c r="M72" s="16"/>
      <c r="O72" s="16"/>
    </row>
    <row r="73" spans="1:15" x14ac:dyDescent="0.35">
      <c r="A73" s="16" t="s">
        <v>423</v>
      </c>
      <c r="B73" s="16">
        <v>414481</v>
      </c>
      <c r="C73" s="16">
        <v>9247</v>
      </c>
      <c r="D73" s="16">
        <v>0</v>
      </c>
      <c r="E73" s="16">
        <v>-12752</v>
      </c>
      <c r="F73" s="16">
        <v>-638</v>
      </c>
      <c r="G73" s="16">
        <v>-5415</v>
      </c>
      <c r="H73" s="16">
        <v>34423</v>
      </c>
      <c r="I73" s="16">
        <v>3870</v>
      </c>
      <c r="J73" s="16">
        <v>3836</v>
      </c>
      <c r="K73" s="16">
        <v>362794</v>
      </c>
      <c r="M73" s="16"/>
      <c r="O73" s="16"/>
    </row>
    <row r="74" spans="1:15" x14ac:dyDescent="0.35">
      <c r="A74" s="16" t="s">
        <v>424</v>
      </c>
      <c r="B74" s="16">
        <v>421574</v>
      </c>
      <c r="C74" s="16">
        <v>8009</v>
      </c>
      <c r="D74" s="16">
        <v>0</v>
      </c>
      <c r="E74" s="16">
        <v>-11100</v>
      </c>
      <c r="F74" s="16">
        <v>-793</v>
      </c>
      <c r="G74" s="16">
        <v>-5625</v>
      </c>
      <c r="H74" s="16">
        <v>34865</v>
      </c>
      <c r="I74" s="16">
        <v>3996</v>
      </c>
      <c r="J74" s="16">
        <v>3945</v>
      </c>
      <c r="K74" s="16">
        <v>369259</v>
      </c>
      <c r="M74" s="16"/>
      <c r="O74" s="16"/>
    </row>
    <row r="75" spans="1:15" x14ac:dyDescent="0.35">
      <c r="A75" s="16" t="s">
        <v>425</v>
      </c>
      <c r="B75" s="16">
        <v>408327</v>
      </c>
      <c r="C75" s="16">
        <v>6853</v>
      </c>
      <c r="D75" s="16">
        <v>0</v>
      </c>
      <c r="E75" s="16">
        <v>-9034</v>
      </c>
      <c r="F75" s="16">
        <v>-603</v>
      </c>
      <c r="G75" s="16">
        <v>-5834</v>
      </c>
      <c r="H75" s="16">
        <v>38505</v>
      </c>
      <c r="I75" s="16">
        <v>2764</v>
      </c>
      <c r="J75" s="16">
        <v>4052</v>
      </c>
      <c r="K75" s="16">
        <v>354388</v>
      </c>
      <c r="M75" s="16"/>
      <c r="O75" s="16"/>
    </row>
    <row r="76" spans="1:15" x14ac:dyDescent="0.35">
      <c r="A76" s="16" t="s">
        <v>426</v>
      </c>
      <c r="B76" s="16">
        <v>415499</v>
      </c>
      <c r="C76" s="16">
        <v>7041</v>
      </c>
      <c r="D76" s="16">
        <v>0</v>
      </c>
      <c r="E76" s="16">
        <v>-9338</v>
      </c>
      <c r="F76" s="16">
        <v>-590</v>
      </c>
      <c r="G76" s="16">
        <v>-5717</v>
      </c>
      <c r="H76" s="16">
        <v>57357</v>
      </c>
      <c r="I76" s="16">
        <v>2659</v>
      </c>
      <c r="J76" s="16">
        <v>3978</v>
      </c>
      <c r="K76" s="16">
        <v>342901</v>
      </c>
      <c r="M76" s="16"/>
      <c r="O76" s="16"/>
    </row>
    <row r="77" spans="1:15" x14ac:dyDescent="0.35">
      <c r="A77" s="16" t="s">
        <v>427</v>
      </c>
      <c r="B77" s="16">
        <v>407470</v>
      </c>
      <c r="C77" s="16">
        <v>7285</v>
      </c>
      <c r="D77" s="16">
        <v>0</v>
      </c>
      <c r="E77" s="16">
        <v>-9157</v>
      </c>
      <c r="F77" s="16">
        <v>-564</v>
      </c>
      <c r="G77" s="16">
        <v>-5600</v>
      </c>
      <c r="H77" s="16">
        <v>65107</v>
      </c>
      <c r="I77" s="16">
        <v>2674</v>
      </c>
      <c r="J77" s="16">
        <v>3904</v>
      </c>
      <c r="K77" s="16">
        <v>327749</v>
      </c>
      <c r="M77" s="16"/>
      <c r="O77" s="16"/>
    </row>
    <row r="78" spans="1:15" x14ac:dyDescent="0.35">
      <c r="A78" s="16" t="s">
        <v>428</v>
      </c>
      <c r="B78" s="16">
        <v>414826</v>
      </c>
      <c r="C78" s="16">
        <v>7722</v>
      </c>
      <c r="D78" s="16">
        <v>0</v>
      </c>
      <c r="E78" s="16">
        <v>-9701</v>
      </c>
      <c r="F78" s="16">
        <v>-612</v>
      </c>
      <c r="G78" s="16">
        <v>-5483</v>
      </c>
      <c r="H78" s="16">
        <v>65282</v>
      </c>
      <c r="I78" s="16">
        <v>3137</v>
      </c>
      <c r="J78" s="16">
        <v>3830</v>
      </c>
      <c r="K78" s="16">
        <v>334503</v>
      </c>
      <c r="M78" s="16"/>
      <c r="O78" s="16"/>
    </row>
    <row r="79" spans="1:15" x14ac:dyDescent="0.35">
      <c r="A79" s="16" t="s">
        <v>429</v>
      </c>
      <c r="B79" s="16">
        <v>398365</v>
      </c>
      <c r="C79" s="16">
        <v>8318</v>
      </c>
      <c r="D79" s="16">
        <v>0</v>
      </c>
      <c r="E79" s="16">
        <v>-10211</v>
      </c>
      <c r="F79" s="16">
        <v>-569</v>
      </c>
      <c r="G79" s="16">
        <v>-5366</v>
      </c>
      <c r="H79" s="16">
        <v>60652</v>
      </c>
      <c r="I79" s="16">
        <v>2953</v>
      </c>
      <c r="J79" s="16">
        <v>3754</v>
      </c>
      <c r="K79" s="16">
        <v>323178</v>
      </c>
      <c r="M79" s="16"/>
      <c r="O79" s="16"/>
    </row>
    <row r="80" spans="1:15" x14ac:dyDescent="0.35">
      <c r="A80" s="16" t="s">
        <v>430</v>
      </c>
      <c r="B80" s="16">
        <v>402239</v>
      </c>
      <c r="C80" s="16">
        <v>8449</v>
      </c>
      <c r="D80" s="16">
        <v>0</v>
      </c>
      <c r="E80" s="16">
        <v>-10586</v>
      </c>
      <c r="F80" s="16">
        <v>-553</v>
      </c>
      <c r="G80" s="16">
        <v>-5294</v>
      </c>
      <c r="H80" s="16">
        <v>56304</v>
      </c>
      <c r="I80" s="16">
        <v>2757</v>
      </c>
      <c r="J80" s="16">
        <v>3668</v>
      </c>
      <c r="K80" s="16">
        <v>331526</v>
      </c>
      <c r="M80" s="16"/>
      <c r="O80" s="16"/>
    </row>
    <row r="81" spans="1:15" x14ac:dyDescent="0.35">
      <c r="A81" s="16" t="s">
        <v>431</v>
      </c>
      <c r="B81" s="16">
        <v>396623</v>
      </c>
      <c r="C81" s="16">
        <v>8088</v>
      </c>
      <c r="D81" s="16">
        <v>0</v>
      </c>
      <c r="E81" s="16">
        <v>-8889</v>
      </c>
      <c r="F81" s="16">
        <v>-545</v>
      </c>
      <c r="G81" s="16">
        <v>-5222</v>
      </c>
      <c r="H81" s="16">
        <v>57429</v>
      </c>
      <c r="I81" s="16">
        <v>3205</v>
      </c>
      <c r="J81" s="16">
        <v>3582</v>
      </c>
      <c r="K81" s="16">
        <v>325839</v>
      </c>
      <c r="M81" s="16"/>
      <c r="O81" s="16"/>
    </row>
    <row r="82" spans="1:15" x14ac:dyDescent="0.35">
      <c r="A82" s="16" t="s">
        <v>432</v>
      </c>
      <c r="B82" s="16">
        <v>400663</v>
      </c>
      <c r="C82" s="16">
        <v>8076</v>
      </c>
      <c r="D82" s="16">
        <v>0</v>
      </c>
      <c r="E82" s="16">
        <v>-8763</v>
      </c>
      <c r="F82" s="16">
        <v>-650</v>
      </c>
      <c r="G82" s="16">
        <v>-5150</v>
      </c>
      <c r="H82" s="16">
        <v>50582</v>
      </c>
      <c r="I82" s="16">
        <v>3314</v>
      </c>
      <c r="J82" s="16">
        <v>3496</v>
      </c>
      <c r="K82" s="16">
        <v>336784</v>
      </c>
      <c r="M82" s="16"/>
      <c r="O82" s="16"/>
    </row>
    <row r="83" spans="1:15" x14ac:dyDescent="0.35">
      <c r="A83" s="16" t="s">
        <v>433</v>
      </c>
      <c r="B83" s="16">
        <v>397654</v>
      </c>
      <c r="C83" s="16">
        <v>9983</v>
      </c>
      <c r="D83" s="16">
        <v>0</v>
      </c>
      <c r="E83" s="16">
        <v>-9986</v>
      </c>
      <c r="F83" s="16">
        <v>-524</v>
      </c>
      <c r="G83" s="16">
        <v>-5077</v>
      </c>
      <c r="H83" s="16">
        <v>53618</v>
      </c>
      <c r="I83" s="16">
        <v>3189</v>
      </c>
      <c r="J83" s="16">
        <v>3408</v>
      </c>
      <c r="K83" s="16">
        <v>331835</v>
      </c>
      <c r="M83" s="16"/>
      <c r="O83" s="16"/>
    </row>
    <row r="84" spans="1:15" x14ac:dyDescent="0.35">
      <c r="A84" s="16" t="s">
        <v>434</v>
      </c>
      <c r="B84" s="16">
        <v>407825</v>
      </c>
      <c r="C84" s="16">
        <v>10937</v>
      </c>
      <c r="D84" s="16">
        <v>0</v>
      </c>
      <c r="E84" s="16">
        <v>-11370</v>
      </c>
      <c r="F84" s="16">
        <v>-596</v>
      </c>
      <c r="G84" s="16">
        <v>-4908</v>
      </c>
      <c r="H84" s="16">
        <v>54889</v>
      </c>
      <c r="I84" s="16">
        <v>3379</v>
      </c>
      <c r="J84" s="16">
        <v>3325</v>
      </c>
      <c r="K84" s="16">
        <v>340295</v>
      </c>
      <c r="M84" s="16"/>
      <c r="O84" s="16"/>
    </row>
    <row r="85" spans="1:15" x14ac:dyDescent="0.35">
      <c r="A85" s="16" t="s">
        <v>435</v>
      </c>
      <c r="B85" s="16">
        <v>410543</v>
      </c>
      <c r="C85" s="16">
        <v>12255</v>
      </c>
      <c r="D85" s="16">
        <v>0</v>
      </c>
      <c r="E85" s="16">
        <v>-11787</v>
      </c>
      <c r="F85" s="16">
        <v>-518</v>
      </c>
      <c r="G85" s="16">
        <v>-4739</v>
      </c>
      <c r="H85" s="16">
        <v>54704</v>
      </c>
      <c r="I85" s="16">
        <v>3049</v>
      </c>
      <c r="J85" s="16">
        <v>3242</v>
      </c>
      <c r="K85" s="16">
        <v>344759</v>
      </c>
      <c r="M85" s="16"/>
      <c r="O85" s="16"/>
    </row>
    <row r="86" spans="1:15" x14ac:dyDescent="0.35">
      <c r="A86" s="16" t="s">
        <v>436</v>
      </c>
      <c r="B86" s="16">
        <v>422180</v>
      </c>
      <c r="C86" s="16">
        <v>20657</v>
      </c>
      <c r="D86" s="16">
        <v>0</v>
      </c>
      <c r="E86" s="16">
        <v>-12203</v>
      </c>
      <c r="F86" s="16">
        <v>-575</v>
      </c>
      <c r="G86" s="16">
        <v>-4570</v>
      </c>
      <c r="H86" s="16">
        <v>49053</v>
      </c>
      <c r="I86" s="16">
        <v>3474</v>
      </c>
      <c r="J86" s="16">
        <v>3159</v>
      </c>
      <c r="K86" s="16">
        <v>369803</v>
      </c>
      <c r="M86" s="16"/>
      <c r="O86" s="16"/>
    </row>
    <row r="87" spans="1:15" x14ac:dyDescent="0.35">
      <c r="A87" s="16" t="s">
        <v>437</v>
      </c>
      <c r="B87" s="16">
        <v>422005</v>
      </c>
      <c r="C87" s="16">
        <v>19025</v>
      </c>
      <c r="D87" s="16">
        <v>0</v>
      </c>
      <c r="E87" s="16">
        <v>-8782</v>
      </c>
      <c r="F87" s="16">
        <v>-504</v>
      </c>
      <c r="G87" s="16">
        <v>-4402</v>
      </c>
      <c r="H87" s="16">
        <v>50761</v>
      </c>
      <c r="I87" s="16">
        <v>3182</v>
      </c>
      <c r="J87" s="16">
        <v>3077</v>
      </c>
      <c r="K87" s="16">
        <v>370322</v>
      </c>
      <c r="M87" s="16"/>
      <c r="O87" s="16"/>
    </row>
    <row r="88" spans="1:15" x14ac:dyDescent="0.35">
      <c r="A88" s="16" t="s">
        <v>438</v>
      </c>
      <c r="B88" s="16">
        <v>433154</v>
      </c>
      <c r="C88" s="16">
        <v>12651</v>
      </c>
      <c r="D88" s="16">
        <v>0</v>
      </c>
      <c r="E88" s="16">
        <v>-9607</v>
      </c>
      <c r="F88" s="16">
        <v>-509</v>
      </c>
      <c r="G88" s="16">
        <v>-4615</v>
      </c>
      <c r="H88" s="16">
        <v>47868</v>
      </c>
      <c r="I88" s="16">
        <v>3367</v>
      </c>
      <c r="J88" s="16">
        <v>3195</v>
      </c>
      <c r="K88" s="16">
        <v>376644</v>
      </c>
      <c r="M88" s="16"/>
      <c r="O88" s="16"/>
    </row>
    <row r="89" spans="1:15" x14ac:dyDescent="0.35">
      <c r="A89" s="16" t="s">
        <v>439</v>
      </c>
      <c r="B89" s="16">
        <v>445427</v>
      </c>
      <c r="C89" s="16">
        <v>12905</v>
      </c>
      <c r="D89" s="16">
        <v>0</v>
      </c>
      <c r="E89" s="16">
        <v>-9801</v>
      </c>
      <c r="F89" s="16">
        <v>-539</v>
      </c>
      <c r="G89" s="16">
        <v>-4828</v>
      </c>
      <c r="H89" s="16">
        <v>51718</v>
      </c>
      <c r="I89" s="16">
        <v>3470</v>
      </c>
      <c r="J89" s="16">
        <v>3313</v>
      </c>
      <c r="K89" s="16">
        <v>384663</v>
      </c>
      <c r="M89" s="16"/>
      <c r="O89" s="16"/>
    </row>
    <row r="90" spans="1:15" x14ac:dyDescent="0.35">
      <c r="A90" s="16" t="s">
        <v>440</v>
      </c>
      <c r="B90" s="16">
        <v>462610</v>
      </c>
      <c r="C90" s="16">
        <v>13655</v>
      </c>
      <c r="D90" s="16">
        <v>0</v>
      </c>
      <c r="E90" s="16">
        <v>-9849</v>
      </c>
      <c r="F90" s="16">
        <v>-584</v>
      </c>
      <c r="G90" s="16">
        <v>-5041</v>
      </c>
      <c r="H90" s="16">
        <v>47849</v>
      </c>
      <c r="I90" s="16">
        <v>3593</v>
      </c>
      <c r="J90" s="16">
        <v>3431</v>
      </c>
      <c r="K90" s="16">
        <v>405918</v>
      </c>
      <c r="M90" s="16"/>
      <c r="O90" s="16"/>
    </row>
    <row r="91" spans="1:15" x14ac:dyDescent="0.35">
      <c r="A91" s="16" t="s">
        <v>441</v>
      </c>
      <c r="B91" s="16">
        <v>467675</v>
      </c>
      <c r="C91" s="16">
        <v>14190</v>
      </c>
      <c r="D91" s="16">
        <v>0</v>
      </c>
      <c r="E91" s="16">
        <v>-10314</v>
      </c>
      <c r="F91" s="16">
        <v>-540</v>
      </c>
      <c r="G91" s="16">
        <v>-5253</v>
      </c>
      <c r="H91" s="16">
        <v>52032</v>
      </c>
      <c r="I91" s="16">
        <v>4309</v>
      </c>
      <c r="J91" s="16">
        <v>3547</v>
      </c>
      <c r="K91" s="16">
        <v>405870</v>
      </c>
      <c r="M91" s="16"/>
      <c r="O91" s="16"/>
    </row>
    <row r="92" spans="1:15" x14ac:dyDescent="0.35">
      <c r="A92" s="16" t="s">
        <v>442</v>
      </c>
      <c r="B92" s="16">
        <v>493249</v>
      </c>
      <c r="C92" s="16">
        <v>12074</v>
      </c>
      <c r="D92" s="16">
        <v>0</v>
      </c>
      <c r="E92" s="16">
        <v>-8406</v>
      </c>
      <c r="F92" s="16">
        <v>-601</v>
      </c>
      <c r="G92" s="16">
        <v>-5426</v>
      </c>
      <c r="H92" s="16">
        <v>51685</v>
      </c>
      <c r="I92" s="16">
        <v>3970</v>
      </c>
      <c r="J92" s="16">
        <v>3652</v>
      </c>
      <c r="K92" s="16">
        <v>431583</v>
      </c>
      <c r="M92" s="16"/>
      <c r="O92" s="16"/>
    </row>
    <row r="93" spans="1:15" x14ac:dyDescent="0.35">
      <c r="A93" s="16" t="s">
        <v>443</v>
      </c>
      <c r="B93" s="16">
        <v>500957</v>
      </c>
      <c r="C93" s="16">
        <v>13180</v>
      </c>
      <c r="D93" s="16">
        <v>0</v>
      </c>
      <c r="E93" s="16">
        <v>-8633</v>
      </c>
      <c r="F93" s="16">
        <v>-520</v>
      </c>
      <c r="G93" s="16">
        <v>-5599</v>
      </c>
      <c r="H93" s="16">
        <v>52384</v>
      </c>
      <c r="I93" s="16">
        <v>3810</v>
      </c>
      <c r="J93" s="16">
        <v>3757</v>
      </c>
      <c r="K93" s="16">
        <v>439434</v>
      </c>
      <c r="M93" s="16"/>
      <c r="O93" s="16"/>
    </row>
    <row r="94" spans="1:15" x14ac:dyDescent="0.35">
      <c r="A94" s="16" t="s">
        <v>444</v>
      </c>
      <c r="B94" s="16">
        <v>526430</v>
      </c>
      <c r="C94" s="16">
        <v>14183</v>
      </c>
      <c r="D94" s="16">
        <v>0</v>
      </c>
      <c r="E94" s="16">
        <v>-9568</v>
      </c>
      <c r="F94" s="16">
        <v>-548</v>
      </c>
      <c r="G94" s="16">
        <v>-5772</v>
      </c>
      <c r="H94" s="16">
        <v>51574</v>
      </c>
      <c r="I94" s="16">
        <v>4061</v>
      </c>
      <c r="J94" s="16">
        <v>3862</v>
      </c>
      <c r="K94" s="16">
        <v>465228</v>
      </c>
      <c r="M94" s="16"/>
      <c r="O94" s="16"/>
    </row>
    <row r="95" spans="1:15" x14ac:dyDescent="0.35">
      <c r="A95" s="16" t="s">
        <v>445</v>
      </c>
      <c r="B95" s="16">
        <v>525618</v>
      </c>
      <c r="C95" s="16">
        <v>14604</v>
      </c>
      <c r="D95" s="16">
        <v>0</v>
      </c>
      <c r="E95" s="16">
        <v>-9521</v>
      </c>
      <c r="F95" s="16">
        <v>-655</v>
      </c>
      <c r="G95" s="16">
        <v>-5944</v>
      </c>
      <c r="H95" s="16">
        <v>51892</v>
      </c>
      <c r="I95" s="16">
        <v>5855</v>
      </c>
      <c r="J95" s="16">
        <v>3965</v>
      </c>
      <c r="K95" s="16">
        <v>462390</v>
      </c>
      <c r="M95" s="16"/>
      <c r="O95" s="16"/>
    </row>
    <row r="96" spans="1:15" x14ac:dyDescent="0.35">
      <c r="A96" s="16" t="s">
        <v>446</v>
      </c>
      <c r="B96" s="16">
        <v>545145</v>
      </c>
      <c r="C96" s="16">
        <v>14380</v>
      </c>
      <c r="D96" s="16">
        <v>0</v>
      </c>
      <c r="E96" s="16">
        <v>-9370</v>
      </c>
      <c r="F96" s="16">
        <v>-660</v>
      </c>
      <c r="G96" s="16">
        <v>-6210</v>
      </c>
      <c r="H96" s="16">
        <v>58037</v>
      </c>
      <c r="I96" s="16">
        <v>6121</v>
      </c>
      <c r="J96" s="16">
        <v>4166</v>
      </c>
      <c r="K96" s="16">
        <v>474961</v>
      </c>
      <c r="M96" s="16"/>
      <c r="O96" s="16"/>
    </row>
    <row r="97" spans="1:15" x14ac:dyDescent="0.35">
      <c r="A97" s="16" t="s">
        <v>447</v>
      </c>
      <c r="B97" s="16">
        <v>556673</v>
      </c>
      <c r="C97" s="16">
        <v>14887</v>
      </c>
      <c r="D97" s="16">
        <v>0</v>
      </c>
      <c r="E97" s="16">
        <v>-9599</v>
      </c>
      <c r="F97" s="16">
        <v>-750</v>
      </c>
      <c r="G97" s="16">
        <v>-6476</v>
      </c>
      <c r="H97" s="16">
        <v>58782</v>
      </c>
      <c r="I97" s="16">
        <v>6407</v>
      </c>
      <c r="J97" s="16">
        <v>4367</v>
      </c>
      <c r="K97" s="16">
        <v>485179</v>
      </c>
      <c r="M97" s="16"/>
      <c r="O97" s="16"/>
    </row>
    <row r="98" spans="1:15" x14ac:dyDescent="0.35">
      <c r="A98" s="16" t="s">
        <v>448</v>
      </c>
      <c r="B98" s="16">
        <v>573493</v>
      </c>
      <c r="C98" s="16">
        <v>15468</v>
      </c>
      <c r="D98" s="16">
        <v>0</v>
      </c>
      <c r="E98" s="16">
        <v>-9377</v>
      </c>
      <c r="F98" s="16">
        <v>-919</v>
      </c>
      <c r="G98" s="16">
        <v>-6742</v>
      </c>
      <c r="H98" s="16">
        <v>54794</v>
      </c>
      <c r="I98" s="16">
        <v>7004</v>
      </c>
      <c r="J98" s="16">
        <v>4568</v>
      </c>
      <c r="K98" s="16">
        <v>505557</v>
      </c>
      <c r="M98" s="16"/>
      <c r="O98" s="16"/>
    </row>
    <row r="99" spans="1:15" x14ac:dyDescent="0.35">
      <c r="A99" s="16" t="s">
        <v>449</v>
      </c>
      <c r="B99" s="16">
        <v>574744</v>
      </c>
      <c r="C99" s="16">
        <v>15572</v>
      </c>
      <c r="D99" s="16">
        <v>0</v>
      </c>
      <c r="E99" s="16">
        <v>-7604</v>
      </c>
      <c r="F99" s="16">
        <v>-880</v>
      </c>
      <c r="G99" s="16">
        <v>-7008</v>
      </c>
      <c r="H99" s="16">
        <v>63261</v>
      </c>
      <c r="I99" s="16">
        <v>5235</v>
      </c>
      <c r="J99" s="16">
        <v>4769</v>
      </c>
      <c r="K99" s="16">
        <v>501559</v>
      </c>
      <c r="M99" s="16"/>
      <c r="O99" s="16"/>
    </row>
    <row r="100" spans="1:15" x14ac:dyDescent="0.35">
      <c r="A100" s="16" t="s">
        <v>450</v>
      </c>
      <c r="B100" s="16">
        <v>597446</v>
      </c>
      <c r="C100" s="16">
        <v>15812</v>
      </c>
      <c r="D100" s="16">
        <v>0</v>
      </c>
      <c r="E100" s="16">
        <v>-7537</v>
      </c>
      <c r="F100" s="16">
        <v>-932</v>
      </c>
      <c r="G100" s="16">
        <v>-7241</v>
      </c>
      <c r="H100" s="16">
        <v>64848</v>
      </c>
      <c r="I100" s="16">
        <v>5716</v>
      </c>
      <c r="J100" s="16">
        <v>4867</v>
      </c>
      <c r="K100" s="16">
        <v>522117</v>
      </c>
      <c r="M100" s="16"/>
      <c r="O100" s="16"/>
    </row>
    <row r="101" spans="1:15" x14ac:dyDescent="0.35">
      <c r="A101" s="16" t="s">
        <v>451</v>
      </c>
      <c r="B101" s="16">
        <v>606328</v>
      </c>
      <c r="C101" s="16">
        <v>15985</v>
      </c>
      <c r="D101" s="16">
        <v>0</v>
      </c>
      <c r="E101" s="16">
        <v>-7477</v>
      </c>
      <c r="F101" s="16">
        <v>-1014</v>
      </c>
      <c r="G101" s="16">
        <v>-7474</v>
      </c>
      <c r="H101" s="16">
        <v>69034</v>
      </c>
      <c r="I101" s="16">
        <v>5704</v>
      </c>
      <c r="J101" s="16">
        <v>4965</v>
      </c>
      <c r="K101" s="16">
        <v>526645</v>
      </c>
      <c r="M101" s="16"/>
      <c r="O101" s="16"/>
    </row>
    <row r="102" spans="1:15" x14ac:dyDescent="0.35">
      <c r="A102" s="16" t="s">
        <v>452</v>
      </c>
      <c r="B102" s="16">
        <v>619114</v>
      </c>
      <c r="C102" s="16">
        <v>15587</v>
      </c>
      <c r="D102" s="16">
        <v>0</v>
      </c>
      <c r="E102" s="16">
        <v>-6727</v>
      </c>
      <c r="F102" s="16">
        <v>-1176</v>
      </c>
      <c r="G102" s="16">
        <v>-7707</v>
      </c>
      <c r="H102" s="16">
        <v>64473</v>
      </c>
      <c r="I102" s="16">
        <v>8514</v>
      </c>
      <c r="J102" s="16">
        <v>5063</v>
      </c>
      <c r="K102" s="16">
        <v>541041</v>
      </c>
      <c r="M102" s="16"/>
      <c r="O102" s="16"/>
    </row>
    <row r="103" spans="1:15" x14ac:dyDescent="0.35">
      <c r="A103" s="16" t="s">
        <v>453</v>
      </c>
      <c r="B103" s="16">
        <v>618021</v>
      </c>
      <c r="C103" s="16">
        <v>15433</v>
      </c>
      <c r="D103" s="16">
        <v>0</v>
      </c>
      <c r="E103" s="16">
        <v>-5762</v>
      </c>
      <c r="F103" s="16">
        <v>-1262</v>
      </c>
      <c r="G103" s="16">
        <v>-7941</v>
      </c>
      <c r="H103" s="16">
        <v>69152</v>
      </c>
      <c r="I103" s="16">
        <v>7002</v>
      </c>
      <c r="J103" s="16">
        <v>5162</v>
      </c>
      <c r="K103" s="16">
        <v>537173</v>
      </c>
      <c r="M103" s="16"/>
      <c r="O103" s="16"/>
    </row>
    <row r="104" spans="1:15" x14ac:dyDescent="0.35">
      <c r="A104" s="16" t="s">
        <v>454</v>
      </c>
      <c r="B104" s="16">
        <v>639495</v>
      </c>
      <c r="C104" s="16">
        <v>15649</v>
      </c>
      <c r="D104" s="16">
        <v>0</v>
      </c>
      <c r="E104" s="16">
        <v>-6003</v>
      </c>
      <c r="F104" s="16">
        <v>-1283</v>
      </c>
      <c r="G104" s="16">
        <v>-7843</v>
      </c>
      <c r="H104" s="16">
        <v>73872</v>
      </c>
      <c r="I104" s="16">
        <v>7815</v>
      </c>
      <c r="J104" s="16">
        <v>5115</v>
      </c>
      <c r="K104" s="16">
        <v>553213</v>
      </c>
      <c r="M104" s="16"/>
      <c r="O104" s="16"/>
    </row>
    <row r="105" spans="1:15" x14ac:dyDescent="0.35">
      <c r="A105" s="16" t="s">
        <v>455</v>
      </c>
      <c r="B105" s="16">
        <v>648126</v>
      </c>
      <c r="C105" s="16">
        <v>15908</v>
      </c>
      <c r="D105" s="16">
        <v>0</v>
      </c>
      <c r="E105" s="16">
        <v>-5983</v>
      </c>
      <c r="F105" s="16">
        <v>-1384</v>
      </c>
      <c r="G105" s="16">
        <v>-7745</v>
      </c>
      <c r="H105" s="16">
        <v>81525</v>
      </c>
      <c r="I105" s="16">
        <v>7349</v>
      </c>
      <c r="J105" s="16">
        <v>5068</v>
      </c>
      <c r="K105" s="16">
        <v>554980</v>
      </c>
      <c r="M105" s="16"/>
      <c r="O105" s="16"/>
    </row>
    <row r="106" spans="1:15" x14ac:dyDescent="0.35">
      <c r="A106" s="16" t="s">
        <v>456</v>
      </c>
      <c r="B106" s="16">
        <v>666880</v>
      </c>
      <c r="C106" s="16">
        <v>17077</v>
      </c>
      <c r="D106" s="16">
        <v>0</v>
      </c>
      <c r="E106" s="16">
        <v>-7320</v>
      </c>
      <c r="F106" s="16">
        <v>-1523</v>
      </c>
      <c r="G106" s="16">
        <v>-7647</v>
      </c>
      <c r="H106" s="16">
        <v>78695</v>
      </c>
      <c r="I106" s="16">
        <v>7077</v>
      </c>
      <c r="J106" s="16">
        <v>5021</v>
      </c>
      <c r="K106" s="16">
        <v>576674</v>
      </c>
      <c r="M106" s="16"/>
      <c r="O106" s="16"/>
    </row>
    <row r="107" spans="1:15" x14ac:dyDescent="0.35">
      <c r="A107" s="16" t="s">
        <v>457</v>
      </c>
      <c r="B107" s="16">
        <v>661926</v>
      </c>
      <c r="C107" s="16">
        <v>15948</v>
      </c>
      <c r="D107" s="16">
        <v>0</v>
      </c>
      <c r="E107" s="16">
        <v>-7548</v>
      </c>
      <c r="F107" s="16">
        <v>-1633</v>
      </c>
      <c r="G107" s="16">
        <v>-7549</v>
      </c>
      <c r="H107" s="16">
        <v>80880</v>
      </c>
      <c r="I107" s="16">
        <v>5980</v>
      </c>
      <c r="J107" s="16">
        <v>4973</v>
      </c>
      <c r="K107" s="16">
        <v>569311</v>
      </c>
      <c r="M107" s="16"/>
      <c r="O107" s="16"/>
    </row>
    <row r="108" spans="1:15" x14ac:dyDescent="0.35">
      <c r="A108" s="16" t="s">
        <v>458</v>
      </c>
      <c r="B108" s="16">
        <v>689797</v>
      </c>
      <c r="C108" s="16">
        <v>15728</v>
      </c>
      <c r="D108" s="16">
        <v>0</v>
      </c>
      <c r="E108" s="16">
        <v>-8033</v>
      </c>
      <c r="F108" s="16">
        <v>-1731</v>
      </c>
      <c r="G108" s="16">
        <v>-7384</v>
      </c>
      <c r="H108" s="16">
        <v>75423</v>
      </c>
      <c r="I108" s="16">
        <v>5591</v>
      </c>
      <c r="J108" s="16">
        <v>4839</v>
      </c>
      <c r="K108" s="16">
        <v>602524</v>
      </c>
      <c r="M108" s="16"/>
      <c r="O108" s="16"/>
    </row>
    <row r="109" spans="1:15" x14ac:dyDescent="0.35">
      <c r="A109" s="16" t="s">
        <v>459</v>
      </c>
      <c r="B109" s="16">
        <v>736882</v>
      </c>
      <c r="C109" s="16">
        <v>62107</v>
      </c>
      <c r="D109" s="16">
        <v>0</v>
      </c>
      <c r="E109" s="16">
        <v>-7892</v>
      </c>
      <c r="F109" s="16">
        <v>-1929</v>
      </c>
      <c r="G109" s="16">
        <v>-7219</v>
      </c>
      <c r="H109" s="16">
        <v>86166</v>
      </c>
      <c r="I109" s="16">
        <v>7062</v>
      </c>
      <c r="J109" s="16">
        <v>4705</v>
      </c>
      <c r="K109" s="16">
        <v>684016</v>
      </c>
      <c r="M109" s="16"/>
      <c r="O109" s="16"/>
    </row>
    <row r="110" spans="1:15" x14ac:dyDescent="0.35">
      <c r="A110" s="16" t="s">
        <v>460</v>
      </c>
      <c r="B110" s="16">
        <v>809985</v>
      </c>
      <c r="C110" s="16">
        <v>64002</v>
      </c>
      <c r="D110" s="16">
        <v>0</v>
      </c>
      <c r="E110" s="16">
        <v>-7882</v>
      </c>
      <c r="F110" s="16">
        <v>-2014</v>
      </c>
      <c r="G110" s="16">
        <v>-7054</v>
      </c>
      <c r="H110" s="16">
        <v>92508</v>
      </c>
      <c r="I110" s="16">
        <v>7155</v>
      </c>
      <c r="J110" s="16">
        <v>4571</v>
      </c>
      <c r="K110" s="16">
        <v>752803</v>
      </c>
      <c r="M110" s="16"/>
      <c r="O110" s="16"/>
    </row>
    <row r="111" spans="1:15" x14ac:dyDescent="0.35">
      <c r="A111" s="16" t="s">
        <v>461</v>
      </c>
      <c r="B111" s="16">
        <v>847407</v>
      </c>
      <c r="C111" s="16">
        <v>66849</v>
      </c>
      <c r="D111" s="16">
        <v>0</v>
      </c>
      <c r="E111" s="16">
        <v>-7274</v>
      </c>
      <c r="F111" s="16">
        <v>-2047</v>
      </c>
      <c r="G111" s="16">
        <v>-6890</v>
      </c>
      <c r="H111" s="16">
        <v>100061</v>
      </c>
      <c r="I111" s="16">
        <v>5868</v>
      </c>
      <c r="J111" s="16">
        <v>4435</v>
      </c>
      <c r="K111" s="16">
        <v>787681</v>
      </c>
      <c r="M111" s="16"/>
      <c r="O111" s="16"/>
    </row>
    <row r="112" spans="1:15" x14ac:dyDescent="0.35">
      <c r="A112" s="16" t="s">
        <v>462</v>
      </c>
      <c r="B112" s="16">
        <v>895083</v>
      </c>
      <c r="C112" s="16">
        <v>69208</v>
      </c>
      <c r="D112" s="16">
        <v>0</v>
      </c>
      <c r="E112" s="16">
        <v>-7346</v>
      </c>
      <c r="F112" s="16">
        <v>-2186</v>
      </c>
      <c r="G112" s="16">
        <v>-7582</v>
      </c>
      <c r="H112" s="16">
        <v>97212</v>
      </c>
      <c r="I112" s="16">
        <v>6221</v>
      </c>
      <c r="J112" s="16">
        <v>4673</v>
      </c>
      <c r="K112" s="16">
        <v>839071</v>
      </c>
      <c r="M112" s="16"/>
      <c r="O112" s="16"/>
    </row>
    <row r="113" spans="1:15" x14ac:dyDescent="0.35">
      <c r="A113" s="16" t="s">
        <v>463</v>
      </c>
      <c r="B113" s="16">
        <v>948500</v>
      </c>
      <c r="C113" s="16">
        <v>70915</v>
      </c>
      <c r="D113" s="16">
        <v>0</v>
      </c>
      <c r="E113" s="16">
        <v>-7189</v>
      </c>
      <c r="F113" s="16">
        <v>-2375</v>
      </c>
      <c r="G113" s="16">
        <v>-8274</v>
      </c>
      <c r="H113" s="16">
        <v>125839</v>
      </c>
      <c r="I113" s="16">
        <v>6714</v>
      </c>
      <c r="J113" s="16">
        <v>4911</v>
      </c>
      <c r="K113" s="16">
        <v>864113</v>
      </c>
      <c r="M113" s="16"/>
      <c r="O113" s="16"/>
    </row>
    <row r="114" spans="1:15" x14ac:dyDescent="0.35">
      <c r="A114" s="16" t="s">
        <v>464</v>
      </c>
      <c r="B114" s="16">
        <v>1005405</v>
      </c>
      <c r="C114" s="16">
        <v>73387</v>
      </c>
      <c r="D114" s="16">
        <v>0</v>
      </c>
      <c r="E114" s="16">
        <v>-7079</v>
      </c>
      <c r="F114" s="16">
        <v>-2525</v>
      </c>
      <c r="G114" s="16">
        <v>-8966</v>
      </c>
      <c r="H114" s="16">
        <v>103642</v>
      </c>
      <c r="I114" s="16">
        <v>7288</v>
      </c>
      <c r="J114" s="16">
        <v>5149</v>
      </c>
      <c r="K114" s="16">
        <v>944143</v>
      </c>
      <c r="M114" s="16"/>
      <c r="O114" s="16"/>
    </row>
    <row r="115" spans="1:15" x14ac:dyDescent="0.35">
      <c r="A115" s="16" t="s">
        <v>465</v>
      </c>
      <c r="B115" s="16">
        <v>1102320</v>
      </c>
      <c r="C115" s="16">
        <v>72737</v>
      </c>
      <c r="D115" s="16">
        <v>0</v>
      </c>
      <c r="E115" s="16">
        <v>-6958</v>
      </c>
      <c r="F115" s="16">
        <v>-2713</v>
      </c>
      <c r="G115" s="16">
        <v>-9656</v>
      </c>
      <c r="H115" s="16">
        <v>127483</v>
      </c>
      <c r="I115" s="16">
        <v>7425</v>
      </c>
      <c r="J115" s="16">
        <v>5387</v>
      </c>
      <c r="K115" s="16">
        <v>1015435</v>
      </c>
      <c r="M115" s="16"/>
      <c r="O115" s="16"/>
    </row>
    <row r="116" spans="1:15" x14ac:dyDescent="0.35">
      <c r="A116" s="16" t="s">
        <v>466</v>
      </c>
      <c r="B116" s="16">
        <v>1141601</v>
      </c>
      <c r="C116" s="16">
        <v>72216</v>
      </c>
      <c r="D116" s="16">
        <v>509</v>
      </c>
      <c r="E116" s="16">
        <v>-6606</v>
      </c>
      <c r="F116" s="16">
        <v>-2761</v>
      </c>
      <c r="G116" s="16">
        <v>-10651</v>
      </c>
      <c r="H116" s="16">
        <v>124112</v>
      </c>
      <c r="I116" s="16">
        <v>7558</v>
      </c>
      <c r="J116" s="16">
        <v>5541</v>
      </c>
      <c r="K116" s="16">
        <v>1057097</v>
      </c>
      <c r="M116" s="16"/>
      <c r="O116" s="16"/>
    </row>
    <row r="117" spans="1:15" x14ac:dyDescent="0.35">
      <c r="A117" s="16" t="s">
        <v>467</v>
      </c>
      <c r="B117" s="16">
        <v>1198325</v>
      </c>
      <c r="C117" s="16">
        <v>73344</v>
      </c>
      <c r="D117" s="16">
        <v>1018</v>
      </c>
      <c r="E117" s="16">
        <v>-6641</v>
      </c>
      <c r="F117" s="16">
        <v>-2872</v>
      </c>
      <c r="G117" s="16">
        <v>-11646</v>
      </c>
      <c r="H117" s="16">
        <v>139801</v>
      </c>
      <c r="I117" s="16">
        <v>7726</v>
      </c>
      <c r="J117" s="16">
        <v>5695</v>
      </c>
      <c r="K117" s="16">
        <v>1098306</v>
      </c>
      <c r="M117" s="16"/>
      <c r="O117" s="16"/>
    </row>
    <row r="118" spans="1:15" x14ac:dyDescent="0.35">
      <c r="A118" s="16" t="s">
        <v>468</v>
      </c>
      <c r="B118" s="16">
        <v>1220252</v>
      </c>
      <c r="C118" s="16">
        <v>73777</v>
      </c>
      <c r="D118" s="16">
        <v>1527</v>
      </c>
      <c r="E118" s="16">
        <v>-6849</v>
      </c>
      <c r="F118" s="16">
        <v>-3029</v>
      </c>
      <c r="G118" s="16">
        <v>-12641</v>
      </c>
      <c r="H118" s="16">
        <v>114091</v>
      </c>
      <c r="I118" s="16">
        <v>7580</v>
      </c>
      <c r="J118" s="16">
        <v>5849</v>
      </c>
      <c r="K118" s="16">
        <v>1145517</v>
      </c>
      <c r="M118" s="16"/>
      <c r="O118" s="16"/>
    </row>
    <row r="119" spans="1:15" x14ac:dyDescent="0.35">
      <c r="A119" s="16" t="s">
        <v>469</v>
      </c>
      <c r="B119" s="16">
        <v>1240638</v>
      </c>
      <c r="C119" s="16">
        <v>71554</v>
      </c>
      <c r="D119" s="16">
        <v>2036</v>
      </c>
      <c r="E119" s="16">
        <v>-6907</v>
      </c>
      <c r="F119" s="16">
        <v>-3100</v>
      </c>
      <c r="G119" s="16">
        <v>-13636</v>
      </c>
      <c r="H119" s="16">
        <v>113346</v>
      </c>
      <c r="I119" s="16">
        <v>7146</v>
      </c>
      <c r="J119" s="16">
        <v>5999</v>
      </c>
      <c r="K119" s="16">
        <v>1164094</v>
      </c>
      <c r="M119" s="16"/>
      <c r="O119" s="16"/>
    </row>
    <row r="120" spans="1:15" x14ac:dyDescent="0.35">
      <c r="A120" s="16" t="s">
        <v>470</v>
      </c>
      <c r="B120" s="16">
        <v>1298749</v>
      </c>
      <c r="C120" s="16">
        <v>72450</v>
      </c>
      <c r="D120" s="16">
        <v>2466</v>
      </c>
      <c r="E120" s="16">
        <v>-6936</v>
      </c>
      <c r="F120" s="16">
        <v>-3232</v>
      </c>
      <c r="G120" s="16">
        <v>-13920</v>
      </c>
      <c r="H120" s="16">
        <v>134876</v>
      </c>
      <c r="I120" s="16">
        <v>8583</v>
      </c>
      <c r="J120" s="16">
        <v>5979</v>
      </c>
      <c r="K120" s="16">
        <v>1200139</v>
      </c>
      <c r="M120" s="16"/>
      <c r="O120" s="16"/>
    </row>
    <row r="121" spans="1:15" x14ac:dyDescent="0.35">
      <c r="A121" s="16" t="s">
        <v>471</v>
      </c>
      <c r="B121" s="16">
        <v>1322584</v>
      </c>
      <c r="C121" s="16">
        <v>72473</v>
      </c>
      <c r="D121" s="16">
        <v>2896</v>
      </c>
      <c r="E121" s="16">
        <v>-7124</v>
      </c>
      <c r="F121" s="16">
        <v>-3429</v>
      </c>
      <c r="G121" s="16">
        <v>-14204</v>
      </c>
      <c r="H121" s="16">
        <v>139217</v>
      </c>
      <c r="I121" s="16">
        <v>8513</v>
      </c>
      <c r="J121" s="16">
        <v>5959</v>
      </c>
      <c r="K121" s="16">
        <v>1219507</v>
      </c>
      <c r="M121" s="16"/>
      <c r="O121" s="16"/>
    </row>
    <row r="122" spans="1:15" x14ac:dyDescent="0.35">
      <c r="A122" s="16" t="s">
        <v>472</v>
      </c>
      <c r="B122" s="16">
        <v>1353765</v>
      </c>
      <c r="C122" s="16">
        <v>73294</v>
      </c>
      <c r="D122" s="16">
        <v>3326</v>
      </c>
      <c r="E122" s="16">
        <v>-7720</v>
      </c>
      <c r="F122" s="16">
        <v>-3612</v>
      </c>
      <c r="G122" s="16">
        <v>-14488</v>
      </c>
      <c r="H122" s="16">
        <v>136658</v>
      </c>
      <c r="I122" s="16">
        <v>9233</v>
      </c>
      <c r="J122" s="16">
        <v>5939</v>
      </c>
      <c r="K122" s="16">
        <v>1252735</v>
      </c>
      <c r="M122" s="16"/>
      <c r="O122" s="16"/>
    </row>
    <row r="123" spans="1:15" x14ac:dyDescent="0.35">
      <c r="A123" s="16" t="s">
        <v>473</v>
      </c>
      <c r="B123" s="16">
        <v>1374119</v>
      </c>
      <c r="C123" s="16">
        <v>74814</v>
      </c>
      <c r="D123" s="16">
        <v>3754</v>
      </c>
      <c r="E123" s="16">
        <v>-8210</v>
      </c>
      <c r="F123" s="16">
        <v>-3844</v>
      </c>
      <c r="G123" s="16">
        <v>-14770</v>
      </c>
      <c r="H123" s="16">
        <v>144542</v>
      </c>
      <c r="I123" s="16">
        <v>8791</v>
      </c>
      <c r="J123" s="16">
        <v>5918</v>
      </c>
      <c r="K123" s="16">
        <v>1266612</v>
      </c>
      <c r="M123" s="16"/>
      <c r="O123" s="16"/>
    </row>
    <row r="124" spans="1:15" x14ac:dyDescent="0.35">
      <c r="A124" s="16" t="s">
        <v>474</v>
      </c>
      <c r="B124" s="16">
        <v>1382839</v>
      </c>
      <c r="C124" s="16">
        <v>74911</v>
      </c>
      <c r="D124" s="16">
        <v>3885</v>
      </c>
      <c r="E124" s="16">
        <v>-6710</v>
      </c>
      <c r="F124" s="16">
        <v>-3954</v>
      </c>
      <c r="G124" s="16">
        <v>-15689</v>
      </c>
      <c r="H124" s="16">
        <v>142098</v>
      </c>
      <c r="I124" s="16">
        <v>9066</v>
      </c>
      <c r="J124" s="16">
        <v>6108</v>
      </c>
      <c r="K124" s="16">
        <v>1278010</v>
      </c>
      <c r="M124" s="16"/>
      <c r="O124" s="16"/>
    </row>
    <row r="125" spans="1:15" x14ac:dyDescent="0.35">
      <c r="A125" s="16" t="s">
        <v>475</v>
      </c>
      <c r="B125" s="16">
        <v>1414144</v>
      </c>
      <c r="C125" s="16">
        <v>75938</v>
      </c>
      <c r="D125" s="16">
        <v>4016</v>
      </c>
      <c r="E125" s="16">
        <v>-6710</v>
      </c>
      <c r="F125" s="16">
        <v>-4070</v>
      </c>
      <c r="G125" s="16">
        <v>-16608</v>
      </c>
      <c r="H125" s="16">
        <v>154300</v>
      </c>
      <c r="I125" s="16">
        <v>8953</v>
      </c>
      <c r="J125" s="16">
        <v>6298</v>
      </c>
      <c r="K125" s="16">
        <v>1297159</v>
      </c>
      <c r="M125" s="16"/>
      <c r="O125" s="16"/>
    </row>
    <row r="126" spans="1:15" x14ac:dyDescent="0.35">
      <c r="A126" s="16" t="s">
        <v>476</v>
      </c>
      <c r="B126" s="16">
        <v>1447791</v>
      </c>
      <c r="C126" s="16">
        <v>76693</v>
      </c>
      <c r="D126" s="16">
        <v>4147</v>
      </c>
      <c r="E126" s="16">
        <v>-6610</v>
      </c>
      <c r="F126" s="16">
        <v>-4169</v>
      </c>
      <c r="G126" s="16">
        <v>-17527</v>
      </c>
      <c r="H126" s="16">
        <v>144858</v>
      </c>
      <c r="I126" s="16">
        <v>8944</v>
      </c>
      <c r="J126" s="16">
        <v>6488</v>
      </c>
      <c r="K126" s="16">
        <v>1340035</v>
      </c>
      <c r="M126" s="16"/>
      <c r="O126" s="16"/>
    </row>
    <row r="127" spans="1:15" x14ac:dyDescent="0.35">
      <c r="A127" s="16" t="s">
        <v>477</v>
      </c>
      <c r="B127" s="16">
        <v>1448047</v>
      </c>
      <c r="C127" s="16">
        <v>77724</v>
      </c>
      <c r="D127" s="16">
        <v>4278</v>
      </c>
      <c r="E127" s="16">
        <v>-6852</v>
      </c>
      <c r="F127" s="16">
        <v>-4228</v>
      </c>
      <c r="G127" s="16">
        <v>-18447</v>
      </c>
      <c r="H127" s="16">
        <v>140674</v>
      </c>
      <c r="I127" s="16">
        <v>9334</v>
      </c>
      <c r="J127" s="16">
        <v>6677</v>
      </c>
      <c r="K127" s="16">
        <v>1343837</v>
      </c>
      <c r="M127" s="16"/>
      <c r="O127" s="16"/>
    </row>
    <row r="128" spans="1:15" x14ac:dyDescent="0.35">
      <c r="A128" s="16" t="s">
        <v>478</v>
      </c>
      <c r="B128" s="16">
        <v>1482330</v>
      </c>
      <c r="C128" s="16">
        <v>77622</v>
      </c>
      <c r="D128" s="16">
        <v>4282</v>
      </c>
      <c r="E128" s="16">
        <v>-6438</v>
      </c>
      <c r="F128" s="16">
        <v>-4260</v>
      </c>
      <c r="G128" s="16">
        <v>-18450</v>
      </c>
      <c r="H128" s="16">
        <v>152362</v>
      </c>
      <c r="I128" s="16">
        <v>9925</v>
      </c>
      <c r="J128" s="16">
        <v>6875</v>
      </c>
      <c r="K128" s="16">
        <v>1365924</v>
      </c>
      <c r="M128" s="16"/>
      <c r="O128" s="16"/>
    </row>
    <row r="129" spans="1:15" x14ac:dyDescent="0.35">
      <c r="A129" s="16" t="s">
        <v>479</v>
      </c>
      <c r="B129" s="16">
        <v>1491370</v>
      </c>
      <c r="C129" s="16">
        <v>78053</v>
      </c>
      <c r="D129" s="16">
        <v>4286</v>
      </c>
      <c r="E129" s="16">
        <v>-6458</v>
      </c>
      <c r="F129" s="16">
        <v>-4318</v>
      </c>
      <c r="G129" s="16">
        <v>-18453</v>
      </c>
      <c r="H129" s="16">
        <v>151538</v>
      </c>
      <c r="I129" s="16">
        <v>9799</v>
      </c>
      <c r="J129" s="16">
        <v>7073</v>
      </c>
      <c r="K129" s="16">
        <v>1376070</v>
      </c>
      <c r="M129" s="16"/>
      <c r="O129" s="16"/>
    </row>
    <row r="130" spans="1:15" x14ac:dyDescent="0.35">
      <c r="A130" s="16" t="s">
        <v>480</v>
      </c>
      <c r="B130" s="16">
        <v>1519787</v>
      </c>
      <c r="C130" s="16">
        <v>78350</v>
      </c>
      <c r="D130" s="16">
        <v>4290</v>
      </c>
      <c r="E130" s="16">
        <v>-5623</v>
      </c>
      <c r="F130" s="16">
        <v>-4408</v>
      </c>
      <c r="G130" s="16">
        <v>-18456</v>
      </c>
      <c r="H130" s="16">
        <v>146774</v>
      </c>
      <c r="I130" s="16">
        <v>10326</v>
      </c>
      <c r="J130" s="16">
        <v>7271</v>
      </c>
      <c r="K130" s="16">
        <v>1409569</v>
      </c>
      <c r="M130" s="16"/>
      <c r="O130" s="16"/>
    </row>
    <row r="131" spans="1:15" x14ac:dyDescent="0.35">
      <c r="A131" s="16" t="s">
        <v>481</v>
      </c>
      <c r="B131" s="16">
        <v>1539787</v>
      </c>
      <c r="C131" s="16">
        <v>79054</v>
      </c>
      <c r="D131" s="16">
        <v>4292</v>
      </c>
      <c r="E131" s="16">
        <v>-5378</v>
      </c>
      <c r="F131" s="16">
        <v>-4431</v>
      </c>
      <c r="G131" s="16">
        <v>-18459</v>
      </c>
      <c r="H131" s="16">
        <v>157930</v>
      </c>
      <c r="I131" s="16">
        <v>10078</v>
      </c>
      <c r="J131" s="16">
        <v>7471</v>
      </c>
      <c r="K131" s="16">
        <v>1419386</v>
      </c>
      <c r="M131" s="16"/>
      <c r="O131" s="16"/>
    </row>
    <row r="132" spans="1:15" x14ac:dyDescent="0.35">
      <c r="A132" s="16" t="s">
        <v>482</v>
      </c>
      <c r="B132" s="16">
        <v>1573247</v>
      </c>
      <c r="C132" s="16">
        <v>81372</v>
      </c>
      <c r="D132" s="16">
        <v>3839</v>
      </c>
      <c r="E132" s="16">
        <v>-5203</v>
      </c>
      <c r="F132" s="16">
        <v>-4500</v>
      </c>
      <c r="G132" s="16">
        <v>-18500</v>
      </c>
      <c r="H132" s="16">
        <v>157635</v>
      </c>
      <c r="I132" s="16">
        <v>9959</v>
      </c>
      <c r="J132" s="16">
        <v>8284</v>
      </c>
      <c r="K132" s="16">
        <v>1454377</v>
      </c>
      <c r="M132" s="16"/>
      <c r="O132" s="16"/>
    </row>
    <row r="133" spans="1:15" x14ac:dyDescent="0.35">
      <c r="A133" s="16" t="s">
        <v>483</v>
      </c>
      <c r="B133" s="16">
        <v>1578724</v>
      </c>
      <c r="C133" s="16">
        <v>82429</v>
      </c>
      <c r="D133" s="16">
        <v>3386</v>
      </c>
      <c r="E133" s="16">
        <v>-5036</v>
      </c>
      <c r="F133" s="16">
        <v>-4596</v>
      </c>
      <c r="G133" s="16">
        <v>-18541</v>
      </c>
      <c r="H133" s="16">
        <v>142912</v>
      </c>
      <c r="I133" s="16">
        <v>10025</v>
      </c>
      <c r="J133" s="16">
        <v>9097</v>
      </c>
      <c r="K133" s="16">
        <v>1474332</v>
      </c>
      <c r="M133" s="16"/>
      <c r="O133" s="16"/>
    </row>
    <row r="134" spans="1:15" x14ac:dyDescent="0.35">
      <c r="A134" s="16" t="s">
        <v>484</v>
      </c>
      <c r="B134" s="16">
        <v>1622146</v>
      </c>
      <c r="C134" s="16">
        <v>84084</v>
      </c>
      <c r="D134" s="16">
        <v>2933</v>
      </c>
      <c r="E134" s="16">
        <v>-5271</v>
      </c>
      <c r="F134" s="16">
        <v>-4815</v>
      </c>
      <c r="G134" s="16">
        <v>-18582</v>
      </c>
      <c r="H134" s="16">
        <v>152610</v>
      </c>
      <c r="I134" s="16">
        <v>10241</v>
      </c>
      <c r="J134" s="16">
        <v>9910</v>
      </c>
      <c r="K134" s="16">
        <v>1507734</v>
      </c>
      <c r="M134" s="16"/>
      <c r="O134" s="16"/>
    </row>
    <row r="135" spans="1:15" x14ac:dyDescent="0.35">
      <c r="A135" s="16" t="s">
        <v>485</v>
      </c>
      <c r="B135" s="16">
        <v>1621412</v>
      </c>
      <c r="C135" s="16">
        <v>85174</v>
      </c>
      <c r="D135" s="16">
        <v>2480</v>
      </c>
      <c r="E135" s="16">
        <v>-4708</v>
      </c>
      <c r="F135" s="16">
        <v>-4834</v>
      </c>
      <c r="G135" s="16">
        <v>-18622</v>
      </c>
      <c r="H135" s="16">
        <v>154235</v>
      </c>
      <c r="I135" s="16">
        <v>9404</v>
      </c>
      <c r="J135" s="16">
        <v>10720</v>
      </c>
      <c r="K135" s="16">
        <v>1506543</v>
      </c>
      <c r="M135" s="16"/>
      <c r="O135" s="16"/>
    </row>
    <row r="136" spans="1:15" x14ac:dyDescent="0.35">
      <c r="A136" s="16" t="s">
        <v>486</v>
      </c>
      <c r="B136" s="16">
        <v>1659357</v>
      </c>
      <c r="C136" s="16">
        <v>85634</v>
      </c>
      <c r="D136" s="16">
        <v>2650</v>
      </c>
      <c r="E136" s="16">
        <v>-4574</v>
      </c>
      <c r="F136" s="16">
        <v>-5231</v>
      </c>
      <c r="G136" s="16">
        <v>-19215</v>
      </c>
      <c r="H136" s="16">
        <v>167811</v>
      </c>
      <c r="I136" s="16">
        <v>9813</v>
      </c>
      <c r="J136" s="16">
        <v>10862</v>
      </c>
      <c r="K136" s="16">
        <v>1530135</v>
      </c>
      <c r="M136" s="16"/>
    </row>
    <row r="137" spans="1:15" x14ac:dyDescent="0.35">
      <c r="A137" s="16" t="s">
        <v>487</v>
      </c>
      <c r="B137" s="16">
        <v>1659780</v>
      </c>
      <c r="C137" s="16">
        <v>86449</v>
      </c>
      <c r="D137" s="16">
        <v>2820</v>
      </c>
      <c r="E137" s="16">
        <v>-4982</v>
      </c>
      <c r="F137" s="16">
        <v>-5353</v>
      </c>
      <c r="G137" s="16">
        <v>-19808</v>
      </c>
      <c r="H137" s="16">
        <v>157427</v>
      </c>
      <c r="I137" s="16">
        <v>10580</v>
      </c>
      <c r="J137" s="16">
        <v>11004</v>
      </c>
      <c r="K137" s="16">
        <v>1539895</v>
      </c>
      <c r="M137" s="16"/>
    </row>
    <row r="138" spans="1:15" x14ac:dyDescent="0.35">
      <c r="A138" s="16" t="s">
        <v>488</v>
      </c>
      <c r="B138" s="16">
        <v>1683930</v>
      </c>
      <c r="C138" s="16">
        <v>87164</v>
      </c>
      <c r="D138" s="16">
        <v>2990</v>
      </c>
      <c r="E138" s="16">
        <v>-5339</v>
      </c>
      <c r="F138" s="16">
        <v>-5474</v>
      </c>
      <c r="G138" s="16">
        <v>-20401</v>
      </c>
      <c r="H138" s="16">
        <v>163302</v>
      </c>
      <c r="I138" s="16">
        <v>11422</v>
      </c>
      <c r="J138" s="16">
        <v>11146</v>
      </c>
      <c r="K138" s="16">
        <v>1557000</v>
      </c>
      <c r="M138" s="16"/>
    </row>
    <row r="139" spans="1:15" x14ac:dyDescent="0.35">
      <c r="A139" s="16" t="s">
        <v>489</v>
      </c>
      <c r="B139" s="16">
        <v>1670245</v>
      </c>
      <c r="C139" s="16">
        <v>87685</v>
      </c>
      <c r="D139" s="16">
        <v>3160</v>
      </c>
      <c r="E139" s="16">
        <v>-5348</v>
      </c>
      <c r="F139" s="16">
        <v>-5611</v>
      </c>
      <c r="G139" s="16">
        <v>-20994</v>
      </c>
      <c r="H139" s="16">
        <v>154861</v>
      </c>
      <c r="I139" s="16">
        <v>11055</v>
      </c>
      <c r="J139" s="16">
        <v>11289</v>
      </c>
      <c r="K139" s="16">
        <v>1551932</v>
      </c>
      <c r="M139" s="16"/>
    </row>
    <row r="140" spans="1:15" x14ac:dyDescent="0.35">
      <c r="A140" s="16" t="s">
        <v>490</v>
      </c>
      <c r="B140" s="16">
        <v>1708544</v>
      </c>
      <c r="C140" s="16">
        <v>88996</v>
      </c>
      <c r="D140" s="16">
        <v>3693</v>
      </c>
      <c r="E140" s="16">
        <v>-5611</v>
      </c>
      <c r="F140" s="16">
        <v>-5782</v>
      </c>
      <c r="G140" s="16">
        <v>-22317</v>
      </c>
      <c r="H140" s="16">
        <v>173306</v>
      </c>
      <c r="I140" s="16">
        <v>11196</v>
      </c>
      <c r="J140" s="16">
        <v>11664</v>
      </c>
      <c r="K140" s="16">
        <v>1571357</v>
      </c>
      <c r="M140" s="16"/>
    </row>
    <row r="141" spans="1:15" x14ac:dyDescent="0.35">
      <c r="A141" s="16" t="s">
        <v>491</v>
      </c>
      <c r="B141" s="16">
        <v>1709291</v>
      </c>
      <c r="C141" s="16">
        <v>90320</v>
      </c>
      <c r="D141" s="16">
        <v>4226</v>
      </c>
      <c r="E141" s="16">
        <v>-5696</v>
      </c>
      <c r="F141" s="16">
        <v>-5992</v>
      </c>
      <c r="G141" s="16">
        <v>-23640</v>
      </c>
      <c r="H141" s="16">
        <v>163958</v>
      </c>
      <c r="I141" s="16">
        <v>11219</v>
      </c>
      <c r="J141" s="16">
        <v>12039</v>
      </c>
      <c r="K141" s="16">
        <v>1581293</v>
      </c>
      <c r="M141" s="16"/>
    </row>
    <row r="142" spans="1:15" x14ac:dyDescent="0.35">
      <c r="A142" s="16" t="s">
        <v>492</v>
      </c>
      <c r="B142" s="16">
        <v>1749168</v>
      </c>
      <c r="C142" s="16">
        <v>90928</v>
      </c>
      <c r="D142" s="16">
        <v>4759</v>
      </c>
      <c r="E142" s="16">
        <v>-5547</v>
      </c>
      <c r="F142" s="16">
        <v>-6234</v>
      </c>
      <c r="G142" s="16">
        <v>-24963</v>
      </c>
      <c r="H142" s="16">
        <v>179227</v>
      </c>
      <c r="I142" s="16">
        <v>11400</v>
      </c>
      <c r="J142" s="16">
        <v>12414</v>
      </c>
      <c r="K142" s="16">
        <v>1605070</v>
      </c>
      <c r="M142" s="16"/>
    </row>
    <row r="143" spans="1:15" x14ac:dyDescent="0.35">
      <c r="A143" s="16" t="s">
        <v>493</v>
      </c>
      <c r="B143" s="16">
        <v>1737660</v>
      </c>
      <c r="C143" s="16">
        <v>91104</v>
      </c>
      <c r="D143" s="16">
        <v>5290</v>
      </c>
      <c r="E143" s="16">
        <v>-5435</v>
      </c>
      <c r="F143" s="16">
        <v>-6373</v>
      </c>
      <c r="G143" s="16">
        <v>-26285</v>
      </c>
      <c r="H143" s="16">
        <v>179360</v>
      </c>
      <c r="I143" s="16">
        <v>10817</v>
      </c>
      <c r="J143" s="16">
        <v>12789</v>
      </c>
      <c r="K143" s="16">
        <v>1592995</v>
      </c>
      <c r="M143" s="16"/>
    </row>
    <row r="144" spans="1:15" x14ac:dyDescent="0.35">
      <c r="A144" s="16" t="s">
        <v>494</v>
      </c>
      <c r="B144" s="16">
        <v>1752875</v>
      </c>
      <c r="C144" s="16">
        <v>92989</v>
      </c>
      <c r="D144" s="16">
        <v>5423</v>
      </c>
      <c r="E144" s="16">
        <v>-5442</v>
      </c>
      <c r="F144" s="16">
        <v>-6534</v>
      </c>
      <c r="G144" s="16">
        <v>-27007</v>
      </c>
      <c r="H144" s="16">
        <v>178563</v>
      </c>
      <c r="I144" s="16">
        <v>11107</v>
      </c>
      <c r="J144" s="16">
        <v>13097</v>
      </c>
      <c r="K144" s="16">
        <v>1609537</v>
      </c>
      <c r="M144" s="16"/>
    </row>
    <row r="145" spans="1:13" x14ac:dyDescent="0.35">
      <c r="A145" s="16" t="s">
        <v>495</v>
      </c>
      <c r="B145" s="16">
        <v>1763105</v>
      </c>
      <c r="C145" s="16">
        <v>94412</v>
      </c>
      <c r="D145" s="16">
        <v>5556</v>
      </c>
      <c r="E145" s="16">
        <v>-5516</v>
      </c>
      <c r="F145" s="16">
        <v>-6820</v>
      </c>
      <c r="G145" s="16">
        <v>-27729</v>
      </c>
      <c r="H145" s="16">
        <v>175514</v>
      </c>
      <c r="I145" s="16">
        <v>11523</v>
      </c>
      <c r="J145" s="16">
        <v>13405</v>
      </c>
      <c r="K145" s="16">
        <v>1622566</v>
      </c>
      <c r="M145" s="16"/>
    </row>
    <row r="146" spans="1:13" x14ac:dyDescent="0.35">
      <c r="A146" s="16" t="s">
        <v>496</v>
      </c>
      <c r="B146" s="16">
        <v>1806064</v>
      </c>
      <c r="C146" s="16">
        <v>23389</v>
      </c>
      <c r="D146" s="16">
        <v>5689</v>
      </c>
      <c r="E146" s="16">
        <v>-5454</v>
      </c>
      <c r="F146" s="16">
        <v>-7036</v>
      </c>
      <c r="G146" s="16">
        <v>-28451</v>
      </c>
      <c r="H146" s="16">
        <v>197797</v>
      </c>
      <c r="I146" s="16">
        <v>5617</v>
      </c>
      <c r="J146" s="16">
        <v>13713</v>
      </c>
      <c r="K146" s="16">
        <v>1577074</v>
      </c>
      <c r="M146" s="16"/>
    </row>
    <row r="147" spans="1:13" x14ac:dyDescent="0.35">
      <c r="A147" s="16" t="s">
        <v>497</v>
      </c>
      <c r="B147" s="16">
        <v>1784200</v>
      </c>
      <c r="C147" s="16">
        <v>23480</v>
      </c>
      <c r="D147" s="16">
        <v>5821</v>
      </c>
      <c r="E147" s="16">
        <v>-5332</v>
      </c>
      <c r="F147" s="16">
        <v>-7256</v>
      </c>
      <c r="G147" s="16">
        <v>-29173</v>
      </c>
      <c r="H147" s="16">
        <v>177524</v>
      </c>
      <c r="I147" s="16">
        <v>5087</v>
      </c>
      <c r="J147" s="16">
        <v>14021</v>
      </c>
      <c r="K147" s="16">
        <v>1575108</v>
      </c>
      <c r="M147" s="16"/>
    </row>
    <row r="148" spans="1:13" x14ac:dyDescent="0.35">
      <c r="A148" s="16" t="s">
        <v>498</v>
      </c>
      <c r="B148" s="16">
        <v>1819058</v>
      </c>
      <c r="C148" s="16">
        <v>20730</v>
      </c>
      <c r="D148" s="16">
        <v>6387</v>
      </c>
      <c r="E148" s="16">
        <v>-5343</v>
      </c>
      <c r="F148" s="16">
        <v>-7443</v>
      </c>
      <c r="G148" s="16">
        <v>-30404</v>
      </c>
      <c r="H148" s="16">
        <v>199703</v>
      </c>
      <c r="I148" s="16">
        <v>4906</v>
      </c>
      <c r="J148" s="16">
        <v>14228</v>
      </c>
      <c r="K148" s="16">
        <v>1584148</v>
      </c>
      <c r="M148" s="16"/>
    </row>
    <row r="149" spans="1:13" x14ac:dyDescent="0.35">
      <c r="A149" s="16" t="s">
        <v>499</v>
      </c>
      <c r="B149" s="16">
        <v>1833023</v>
      </c>
      <c r="C149" s="16">
        <v>16572</v>
      </c>
      <c r="D149" s="16">
        <v>6953</v>
      </c>
      <c r="E149" s="16">
        <v>-5417</v>
      </c>
      <c r="F149" s="16">
        <v>-7724</v>
      </c>
      <c r="G149" s="16">
        <v>-31635</v>
      </c>
      <c r="H149" s="16">
        <v>208412</v>
      </c>
      <c r="I149" s="16">
        <v>4290</v>
      </c>
      <c r="J149" s="16">
        <v>14435</v>
      </c>
      <c r="K149" s="16">
        <v>1584635</v>
      </c>
      <c r="M149" s="16"/>
    </row>
    <row r="150" spans="1:13" x14ac:dyDescent="0.35">
      <c r="A150" s="16" t="s">
        <v>500</v>
      </c>
      <c r="B150" s="16">
        <v>1858505</v>
      </c>
      <c r="C150" s="16">
        <v>17174</v>
      </c>
      <c r="D150" s="16">
        <v>7519</v>
      </c>
      <c r="E150" s="16">
        <v>-5528</v>
      </c>
      <c r="F150" s="16">
        <v>-8101</v>
      </c>
      <c r="G150" s="16">
        <v>-32866</v>
      </c>
      <c r="H150" s="16">
        <v>210513</v>
      </c>
      <c r="I150" s="16">
        <v>4212</v>
      </c>
      <c r="J150" s="16">
        <v>14642</v>
      </c>
      <c r="K150" s="16">
        <v>1607336</v>
      </c>
      <c r="M150" s="16"/>
    </row>
    <row r="151" spans="1:13" x14ac:dyDescent="0.35">
      <c r="A151" s="16" t="s">
        <v>501</v>
      </c>
      <c r="B151" s="16">
        <v>1842307</v>
      </c>
      <c r="C151" s="16">
        <v>17187</v>
      </c>
      <c r="D151" s="16">
        <v>8086</v>
      </c>
      <c r="E151" s="16">
        <v>-5454</v>
      </c>
      <c r="F151" s="16">
        <v>-8286</v>
      </c>
      <c r="G151" s="16">
        <v>-34097</v>
      </c>
      <c r="H151" s="16">
        <v>200601</v>
      </c>
      <c r="I151" s="16">
        <v>3514</v>
      </c>
      <c r="J151" s="16">
        <v>14850</v>
      </c>
      <c r="K151" s="16">
        <v>1600778</v>
      </c>
      <c r="M151" s="16"/>
    </row>
    <row r="152" spans="1:13" x14ac:dyDescent="0.35">
      <c r="A152" s="16" t="s">
        <v>502</v>
      </c>
      <c r="B152" s="16">
        <v>1870970</v>
      </c>
      <c r="C152" s="16">
        <v>17778</v>
      </c>
      <c r="D152" s="16">
        <v>8330</v>
      </c>
      <c r="E152" s="16">
        <v>-5512</v>
      </c>
      <c r="F152" s="16">
        <v>-8570</v>
      </c>
      <c r="G152" s="16">
        <v>-33951</v>
      </c>
      <c r="H152" s="16">
        <v>211605</v>
      </c>
      <c r="I152" s="16">
        <v>3665</v>
      </c>
      <c r="J152" s="16">
        <v>14838</v>
      </c>
      <c r="K152" s="16">
        <v>1618937</v>
      </c>
      <c r="M152" s="16"/>
    </row>
    <row r="153" spans="1:13" x14ac:dyDescent="0.35">
      <c r="A153" s="16" t="s">
        <v>503</v>
      </c>
      <c r="B153" s="16">
        <v>1870717</v>
      </c>
      <c r="C153" s="16">
        <v>18527</v>
      </c>
      <c r="D153" s="16">
        <v>8574</v>
      </c>
      <c r="E153" s="16">
        <v>-5687</v>
      </c>
      <c r="F153" s="16">
        <v>-8880</v>
      </c>
      <c r="G153" s="16">
        <v>-33805</v>
      </c>
      <c r="H153" s="16">
        <v>206695</v>
      </c>
      <c r="I153" s="16">
        <v>3631</v>
      </c>
      <c r="J153" s="16">
        <v>14826</v>
      </c>
      <c r="K153" s="16">
        <v>1624294</v>
      </c>
      <c r="M153" s="16"/>
    </row>
    <row r="154" spans="1:13" x14ac:dyDescent="0.35">
      <c r="A154" s="16" t="s">
        <v>504</v>
      </c>
      <c r="B154" s="16">
        <v>1913591</v>
      </c>
      <c r="C154" s="16">
        <v>18533</v>
      </c>
      <c r="D154" s="16">
        <v>8818</v>
      </c>
      <c r="E154" s="16">
        <v>-5562</v>
      </c>
      <c r="F154" s="16">
        <v>-9112</v>
      </c>
      <c r="G154" s="16">
        <v>-33659</v>
      </c>
      <c r="H154" s="16">
        <v>220855</v>
      </c>
      <c r="I154" s="16">
        <v>3706</v>
      </c>
      <c r="J154" s="16">
        <v>14814</v>
      </c>
      <c r="K154" s="16">
        <v>1653234</v>
      </c>
      <c r="M154" s="16"/>
    </row>
    <row r="155" spans="1:13" x14ac:dyDescent="0.35">
      <c r="A155" s="16" t="s">
        <v>505</v>
      </c>
      <c r="B155" s="16">
        <v>1898952</v>
      </c>
      <c r="C155" s="16">
        <v>18549</v>
      </c>
      <c r="D155" s="16">
        <v>9063</v>
      </c>
      <c r="E155" s="16">
        <v>-5027</v>
      </c>
      <c r="F155" s="16">
        <v>-9400</v>
      </c>
      <c r="G155" s="16">
        <v>-33512</v>
      </c>
      <c r="H155" s="16">
        <v>216485</v>
      </c>
      <c r="I155" s="16">
        <v>3834</v>
      </c>
      <c r="J155" s="16">
        <v>14801</v>
      </c>
      <c r="K155" s="16">
        <v>1643505</v>
      </c>
      <c r="M155" s="16"/>
    </row>
    <row r="156" spans="1:13" x14ac:dyDescent="0.35">
      <c r="A156" s="16" t="s">
        <v>506</v>
      </c>
      <c r="B156" s="16">
        <v>2091312</v>
      </c>
      <c r="C156" s="16">
        <v>20042</v>
      </c>
      <c r="D156" s="16">
        <v>8383</v>
      </c>
      <c r="E156" s="16">
        <v>-5199</v>
      </c>
      <c r="F156" s="16">
        <v>-9642</v>
      </c>
      <c r="G156" s="16">
        <v>-34348</v>
      </c>
      <c r="H156" s="16">
        <v>267883</v>
      </c>
      <c r="I156" s="16">
        <v>5553</v>
      </c>
      <c r="J156" s="16">
        <v>15111</v>
      </c>
      <c r="K156" s="16">
        <v>1782001</v>
      </c>
      <c r="M156" s="16"/>
    </row>
    <row r="157" spans="1:13" x14ac:dyDescent="0.35">
      <c r="A157" s="16" t="s">
        <v>507</v>
      </c>
      <c r="B157" s="16">
        <v>2160837</v>
      </c>
      <c r="C157" s="16">
        <v>19459</v>
      </c>
      <c r="D157" s="16">
        <v>7703</v>
      </c>
      <c r="E157" s="16">
        <v>-5322</v>
      </c>
      <c r="F157" s="16">
        <v>-9885</v>
      </c>
      <c r="G157" s="16">
        <v>-35184</v>
      </c>
      <c r="H157" s="16">
        <v>270791</v>
      </c>
      <c r="I157" s="16">
        <v>5046</v>
      </c>
      <c r="J157" s="16">
        <v>15421</v>
      </c>
      <c r="K157" s="16">
        <v>1846350</v>
      </c>
      <c r="M157" s="16"/>
    </row>
    <row r="158" spans="1:13" x14ac:dyDescent="0.35">
      <c r="A158" s="16" t="s">
        <v>508</v>
      </c>
      <c r="B158" s="16">
        <v>2226431</v>
      </c>
      <c r="C158" s="16">
        <v>19539</v>
      </c>
      <c r="D158" s="16">
        <v>7023</v>
      </c>
      <c r="E158" s="16">
        <v>-5011</v>
      </c>
      <c r="F158" s="16">
        <v>-10277</v>
      </c>
      <c r="G158" s="16">
        <v>-36020</v>
      </c>
      <c r="H158" s="16">
        <v>267493</v>
      </c>
      <c r="I158" s="16">
        <v>6298</v>
      </c>
      <c r="J158" s="16">
        <v>15731</v>
      </c>
      <c r="K158" s="16">
        <v>1912163</v>
      </c>
      <c r="M158" s="16"/>
    </row>
    <row r="159" spans="1:13" x14ac:dyDescent="0.35">
      <c r="A159" s="16" t="s">
        <v>509</v>
      </c>
      <c r="B159" s="16">
        <v>2244454</v>
      </c>
      <c r="C159" s="16">
        <v>19819</v>
      </c>
      <c r="D159" s="16">
        <v>6341</v>
      </c>
      <c r="E159" s="16">
        <v>-4947</v>
      </c>
      <c r="F159" s="16">
        <v>-10606</v>
      </c>
      <c r="G159" s="16">
        <v>-36857</v>
      </c>
      <c r="H159" s="16">
        <v>265282</v>
      </c>
      <c r="I159" s="16">
        <v>6514</v>
      </c>
      <c r="J159" s="16">
        <v>16040</v>
      </c>
      <c r="K159" s="16">
        <v>1930368</v>
      </c>
      <c r="M159" s="16"/>
    </row>
    <row r="160" spans="1:13" x14ac:dyDescent="0.35">
      <c r="A160" s="16" t="s">
        <v>510</v>
      </c>
      <c r="B160" s="16">
        <v>2316627</v>
      </c>
      <c r="C160" s="16">
        <v>19517</v>
      </c>
      <c r="D160" s="16">
        <v>6783</v>
      </c>
      <c r="E160" s="16">
        <v>-5026</v>
      </c>
      <c r="F160" s="16">
        <v>-10581</v>
      </c>
      <c r="G160" s="16">
        <v>-37206</v>
      </c>
      <c r="H160" s="16">
        <v>265070</v>
      </c>
      <c r="I160" s="16">
        <v>4712</v>
      </c>
      <c r="J160" s="16">
        <v>16653</v>
      </c>
      <c r="K160" s="16">
        <v>2003679</v>
      </c>
      <c r="M160" s="16"/>
    </row>
    <row r="161" spans="1:15" x14ac:dyDescent="0.35">
      <c r="A161" s="16" t="s">
        <v>511</v>
      </c>
      <c r="B161" s="16">
        <v>2353045</v>
      </c>
      <c r="C161" s="16">
        <v>19628</v>
      </c>
      <c r="D161" s="16">
        <v>7225</v>
      </c>
      <c r="E161" s="16">
        <v>-4958</v>
      </c>
      <c r="F161" s="16">
        <v>-10682</v>
      </c>
      <c r="G161" s="16">
        <v>-37555</v>
      </c>
      <c r="H161" s="16">
        <v>298322</v>
      </c>
      <c r="I161" s="16">
        <v>5691</v>
      </c>
      <c r="J161" s="16">
        <v>17266</v>
      </c>
      <c r="K161" s="16">
        <v>2005424</v>
      </c>
      <c r="M161" s="16"/>
    </row>
    <row r="162" spans="1:15" x14ac:dyDescent="0.35">
      <c r="A162" s="16" t="s">
        <v>512</v>
      </c>
      <c r="B162" s="16">
        <v>2402710</v>
      </c>
      <c r="C162" s="16">
        <v>19606</v>
      </c>
      <c r="D162" s="16">
        <v>7667</v>
      </c>
      <c r="E162" s="16">
        <v>-4829</v>
      </c>
      <c r="F162" s="16">
        <v>-10747</v>
      </c>
      <c r="G162" s="16">
        <v>-37904</v>
      </c>
      <c r="H162" s="16">
        <v>308099</v>
      </c>
      <c r="I162" s="16">
        <v>6250</v>
      </c>
      <c r="J162" s="16">
        <v>17879</v>
      </c>
      <c r="K162" s="16">
        <v>2044275</v>
      </c>
      <c r="M162" s="16"/>
    </row>
    <row r="163" spans="1:15" x14ac:dyDescent="0.35">
      <c r="A163" s="16" t="s">
        <v>513</v>
      </c>
      <c r="B163" s="16">
        <v>2385352</v>
      </c>
      <c r="C163" s="16">
        <v>19754</v>
      </c>
      <c r="D163" s="16">
        <v>8107</v>
      </c>
      <c r="E163" s="16">
        <v>-4906</v>
      </c>
      <c r="F163" s="16">
        <v>-10814</v>
      </c>
      <c r="G163" s="16">
        <v>-38252</v>
      </c>
      <c r="H163" s="16">
        <v>284421</v>
      </c>
      <c r="I163" s="16">
        <v>5773</v>
      </c>
      <c r="J163" s="16">
        <v>18490</v>
      </c>
      <c r="K163" s="16">
        <v>2050557</v>
      </c>
      <c r="M163" s="16"/>
    </row>
    <row r="164" spans="1:15" x14ac:dyDescent="0.35">
      <c r="A164" s="16" t="s">
        <v>514</v>
      </c>
      <c r="B164" s="16">
        <v>2434834</v>
      </c>
      <c r="C164" s="16">
        <v>19064</v>
      </c>
      <c r="D164" s="16">
        <v>7769</v>
      </c>
      <c r="E164" s="16">
        <v>-4775</v>
      </c>
      <c r="F164" s="16">
        <v>-10717</v>
      </c>
      <c r="G164" s="16">
        <v>-37988</v>
      </c>
      <c r="H164" s="16">
        <v>286701</v>
      </c>
      <c r="I164" s="16">
        <v>6710</v>
      </c>
      <c r="J164" s="16">
        <v>17850</v>
      </c>
      <c r="K164" s="16">
        <v>2096926</v>
      </c>
      <c r="M164" s="16"/>
    </row>
    <row r="165" spans="1:15" x14ac:dyDescent="0.35">
      <c r="A165" s="16" t="s">
        <v>515</v>
      </c>
      <c r="B165" s="16">
        <v>2443717</v>
      </c>
      <c r="C165" s="16">
        <v>18718</v>
      </c>
      <c r="D165" s="16">
        <v>7431</v>
      </c>
      <c r="E165" s="16">
        <v>-4415</v>
      </c>
      <c r="F165" s="16">
        <v>-10716</v>
      </c>
      <c r="G165" s="16">
        <v>-37724</v>
      </c>
      <c r="H165" s="16">
        <v>263195</v>
      </c>
      <c r="I165" s="16">
        <v>7636</v>
      </c>
      <c r="J165" s="16">
        <v>17210</v>
      </c>
      <c r="K165" s="16">
        <v>2128970</v>
      </c>
      <c r="M165" s="16"/>
    </row>
    <row r="166" spans="1:15" x14ac:dyDescent="0.35">
      <c r="A166" s="16" t="s">
        <v>516</v>
      </c>
      <c r="B166" s="16">
        <v>2516235</v>
      </c>
      <c r="C166" s="16">
        <v>20401</v>
      </c>
      <c r="D166" s="16">
        <v>7093</v>
      </c>
      <c r="E166" s="16">
        <v>-5997</v>
      </c>
      <c r="F166" s="16">
        <v>-10799</v>
      </c>
      <c r="G166" s="16">
        <v>-37460</v>
      </c>
      <c r="H166" s="16">
        <v>247682</v>
      </c>
      <c r="I166" s="16">
        <v>6994</v>
      </c>
      <c r="J166" s="16">
        <v>16570</v>
      </c>
      <c r="K166" s="16">
        <v>2218227</v>
      </c>
      <c r="M166" s="16"/>
      <c r="O166" s="16"/>
    </row>
    <row r="167" spans="1:15" x14ac:dyDescent="0.35">
      <c r="A167" s="16" t="s">
        <v>517</v>
      </c>
      <c r="B167" s="16">
        <v>2537823</v>
      </c>
      <c r="C167" s="16">
        <v>20572</v>
      </c>
      <c r="D167" s="16">
        <v>6755</v>
      </c>
      <c r="E167" s="16">
        <v>-5779</v>
      </c>
      <c r="F167" s="16">
        <v>-11024</v>
      </c>
      <c r="G167" s="16">
        <v>-37194</v>
      </c>
      <c r="H167" s="16">
        <v>236719</v>
      </c>
      <c r="I167" s="16">
        <v>5550</v>
      </c>
      <c r="J167" s="16">
        <v>15930</v>
      </c>
      <c r="K167" s="16">
        <v>2252954</v>
      </c>
      <c r="M167" s="16"/>
      <c r="O167" s="16"/>
    </row>
    <row r="168" spans="1:15" x14ac:dyDescent="0.35">
      <c r="A168" s="16" t="s">
        <v>518</v>
      </c>
      <c r="B168" s="16">
        <v>2636004</v>
      </c>
      <c r="C168" s="16">
        <v>20050</v>
      </c>
      <c r="D168" s="16">
        <v>6726</v>
      </c>
      <c r="E168" s="16">
        <v>-5818</v>
      </c>
      <c r="F168" s="16">
        <v>-11049</v>
      </c>
      <c r="G168" s="16">
        <v>-38990</v>
      </c>
      <c r="H168" s="16">
        <v>253718</v>
      </c>
      <c r="I168" s="16">
        <v>5711</v>
      </c>
      <c r="J168" s="16">
        <v>16398</v>
      </c>
      <c r="K168" s="16">
        <v>2331096</v>
      </c>
      <c r="M168" s="16"/>
      <c r="O168" s="16"/>
    </row>
    <row r="169" spans="1:15" x14ac:dyDescent="0.35">
      <c r="A169" s="16" t="s">
        <v>519</v>
      </c>
      <c r="B169" s="16">
        <v>2653688</v>
      </c>
      <c r="C169" s="16">
        <v>20511</v>
      </c>
      <c r="D169" s="16">
        <v>6697</v>
      </c>
      <c r="E169" s="16">
        <v>-5737</v>
      </c>
      <c r="F169" s="16">
        <v>-11049</v>
      </c>
      <c r="G169" s="16">
        <v>-40786</v>
      </c>
      <c r="H169" s="16">
        <v>233014</v>
      </c>
      <c r="I169" s="16">
        <v>4794</v>
      </c>
      <c r="J169" s="16">
        <v>16866</v>
      </c>
      <c r="K169" s="16">
        <v>2368650</v>
      </c>
      <c r="M169" s="16"/>
      <c r="O169" s="16"/>
    </row>
    <row r="170" spans="1:15" x14ac:dyDescent="0.35">
      <c r="A170" s="16" t="s">
        <v>520</v>
      </c>
      <c r="B170" s="16">
        <v>2720318</v>
      </c>
      <c r="C170" s="16">
        <v>20437</v>
      </c>
      <c r="D170" s="16">
        <v>6668</v>
      </c>
      <c r="E170" s="16">
        <v>-5723</v>
      </c>
      <c r="F170" s="16">
        <v>-11001</v>
      </c>
      <c r="G170" s="16">
        <v>-42582</v>
      </c>
      <c r="H170" s="16">
        <v>232415</v>
      </c>
      <c r="I170" s="16">
        <v>6109</v>
      </c>
      <c r="J170" s="16">
        <v>17334</v>
      </c>
      <c r="K170" s="16">
        <v>2432259</v>
      </c>
      <c r="M170" s="16"/>
      <c r="O170" s="16"/>
    </row>
    <row r="171" spans="1:15" x14ac:dyDescent="0.35">
      <c r="A171" s="16" t="s">
        <v>521</v>
      </c>
      <c r="B171" s="16">
        <v>2735769</v>
      </c>
      <c r="C171" s="16">
        <v>20383</v>
      </c>
      <c r="D171" s="16">
        <v>6638</v>
      </c>
      <c r="E171" s="16">
        <v>-5685</v>
      </c>
      <c r="F171" s="16">
        <v>-11083</v>
      </c>
      <c r="G171" s="16">
        <v>-44378</v>
      </c>
      <c r="H171" s="16">
        <v>233011</v>
      </c>
      <c r="I171" s="16">
        <v>4787</v>
      </c>
      <c r="J171" s="16">
        <v>17800</v>
      </c>
      <c r="K171" s="16">
        <v>2446046</v>
      </c>
      <c r="M171" s="16"/>
      <c r="O171" s="16"/>
    </row>
    <row r="172" spans="1:15" x14ac:dyDescent="0.35">
      <c r="A172" s="16" t="s">
        <v>522</v>
      </c>
      <c r="B172" s="16">
        <v>2803762</v>
      </c>
      <c r="C172" s="16">
        <v>20400</v>
      </c>
      <c r="D172" s="16">
        <v>7570</v>
      </c>
      <c r="E172" s="16">
        <v>-5522</v>
      </c>
      <c r="F172" s="16">
        <v>-11560</v>
      </c>
      <c r="G172" s="16">
        <v>-44464</v>
      </c>
      <c r="H172" s="16">
        <v>234229</v>
      </c>
      <c r="I172" s="16">
        <v>5078</v>
      </c>
      <c r="J172" s="16">
        <v>18676</v>
      </c>
      <c r="K172" s="16">
        <v>2512203</v>
      </c>
      <c r="M172" s="16"/>
      <c r="O172" s="16"/>
    </row>
    <row r="173" spans="1:15" x14ac:dyDescent="0.35">
      <c r="A173" s="16" t="s">
        <v>523</v>
      </c>
      <c r="B173" s="16">
        <v>2843729</v>
      </c>
      <c r="C173" s="16">
        <v>19121</v>
      </c>
      <c r="D173" s="16">
        <v>8502</v>
      </c>
      <c r="E173" s="16">
        <v>-3706</v>
      </c>
      <c r="F173" s="16">
        <v>-11840</v>
      </c>
      <c r="G173" s="16">
        <v>-44550</v>
      </c>
      <c r="H173" s="16">
        <v>229995</v>
      </c>
      <c r="I173" s="16">
        <v>5868</v>
      </c>
      <c r="J173" s="16">
        <v>19552</v>
      </c>
      <c r="K173" s="16">
        <v>2555841</v>
      </c>
      <c r="M173" s="16"/>
      <c r="O173" s="16"/>
    </row>
    <row r="174" spans="1:15" x14ac:dyDescent="0.35">
      <c r="A174" s="16" t="s">
        <v>524</v>
      </c>
      <c r="B174" s="16">
        <v>2887044</v>
      </c>
      <c r="C174" s="16">
        <v>19067</v>
      </c>
      <c r="D174" s="16">
        <v>9434</v>
      </c>
      <c r="E174" s="16">
        <v>-3618</v>
      </c>
      <c r="F174" s="16">
        <v>-12210</v>
      </c>
      <c r="G174" s="16">
        <v>-44636</v>
      </c>
      <c r="H174" s="16">
        <v>215542</v>
      </c>
      <c r="I174" s="16">
        <v>5872</v>
      </c>
      <c r="J174" s="16">
        <v>20428</v>
      </c>
      <c r="K174" s="16">
        <v>2613239</v>
      </c>
      <c r="M174" s="16"/>
      <c r="O174" s="16"/>
    </row>
    <row r="175" spans="1:15" x14ac:dyDescent="0.35">
      <c r="A175" s="16" t="s">
        <v>525</v>
      </c>
      <c r="B175" s="16">
        <v>2924479</v>
      </c>
      <c r="C175" s="16">
        <v>20019</v>
      </c>
      <c r="D175" s="16">
        <v>10367</v>
      </c>
      <c r="E175" s="16">
        <v>-3415</v>
      </c>
      <c r="F175" s="16">
        <v>-13447</v>
      </c>
      <c r="G175" s="16">
        <v>-44723</v>
      </c>
      <c r="H175" s="16">
        <v>228607</v>
      </c>
      <c r="I175" s="16">
        <v>4004</v>
      </c>
      <c r="J175" s="16">
        <v>21302</v>
      </c>
      <c r="K175" s="16">
        <v>2639367</v>
      </c>
      <c r="M175" s="16"/>
      <c r="O175" s="16"/>
    </row>
    <row r="176" spans="1:15" x14ac:dyDescent="0.35">
      <c r="A176" s="16" t="s">
        <v>526</v>
      </c>
      <c r="B176" s="16">
        <v>2996723</v>
      </c>
      <c r="C176" s="16">
        <v>21242</v>
      </c>
      <c r="D176" s="16">
        <v>9435</v>
      </c>
      <c r="E176" s="16">
        <v>-3383</v>
      </c>
      <c r="F176" s="16">
        <v>-13843</v>
      </c>
      <c r="G176" s="16">
        <v>-43806</v>
      </c>
      <c r="H176" s="16">
        <v>234506</v>
      </c>
      <c r="I176" s="16">
        <v>4716</v>
      </c>
      <c r="J176" s="16">
        <v>20616</v>
      </c>
      <c r="K176" s="16">
        <v>2706530</v>
      </c>
      <c r="M176" s="16"/>
      <c r="O176" s="16"/>
    </row>
    <row r="177" spans="1:15" x14ac:dyDescent="0.35">
      <c r="A177" s="16" t="s">
        <v>527</v>
      </c>
      <c r="B177" s="16">
        <v>3057630</v>
      </c>
      <c r="C177" s="16">
        <v>21019</v>
      </c>
      <c r="D177" s="16">
        <v>8503</v>
      </c>
      <c r="E177" s="16">
        <v>-3422</v>
      </c>
      <c r="F177" s="16">
        <v>-13816</v>
      </c>
      <c r="G177" s="16">
        <v>-42889</v>
      </c>
      <c r="H177" s="16">
        <v>259432</v>
      </c>
      <c r="I177" s="16">
        <v>4664</v>
      </c>
      <c r="J177" s="16">
        <v>19930</v>
      </c>
      <c r="K177" s="16">
        <v>2742999</v>
      </c>
      <c r="M177" s="16"/>
      <c r="O177" s="16"/>
    </row>
    <row r="178" spans="1:15" x14ac:dyDescent="0.35">
      <c r="A178" s="16" t="s">
        <v>528</v>
      </c>
      <c r="B178" s="16">
        <v>3107170</v>
      </c>
      <c r="C178" s="16">
        <v>21399</v>
      </c>
      <c r="D178" s="16">
        <v>7571</v>
      </c>
      <c r="E178" s="16">
        <v>-3347</v>
      </c>
      <c r="F178" s="16">
        <v>-14277</v>
      </c>
      <c r="G178" s="16">
        <v>-41972</v>
      </c>
      <c r="H178" s="16">
        <v>257226</v>
      </c>
      <c r="I178" s="16">
        <v>4681</v>
      </c>
      <c r="J178" s="16">
        <v>19244</v>
      </c>
      <c r="K178" s="16">
        <v>2795393</v>
      </c>
      <c r="M178" s="16"/>
      <c r="O178" s="16"/>
    </row>
    <row r="179" spans="1:15" x14ac:dyDescent="0.35">
      <c r="A179" s="16" t="s">
        <v>529</v>
      </c>
      <c r="B179" s="16">
        <v>3101957</v>
      </c>
      <c r="C179" s="16">
        <v>22224</v>
      </c>
      <c r="D179" s="16">
        <v>6639</v>
      </c>
      <c r="E179" s="16">
        <v>-3311</v>
      </c>
      <c r="F179" s="16">
        <v>-14661</v>
      </c>
      <c r="G179" s="16">
        <v>-41054</v>
      </c>
      <c r="H179" s="16">
        <v>262407</v>
      </c>
      <c r="I179" s="16">
        <v>3412</v>
      </c>
      <c r="J179" s="16">
        <v>18556</v>
      </c>
      <c r="K179" s="16">
        <v>2787419</v>
      </c>
      <c r="M179" s="16"/>
      <c r="O179" s="16"/>
    </row>
    <row r="180" spans="1:15" x14ac:dyDescent="0.35">
      <c r="A180" s="16" t="s">
        <v>1939</v>
      </c>
      <c r="B180" s="16">
        <v>3184552</v>
      </c>
      <c r="C180" s="16">
        <v>22224</v>
      </c>
      <c r="D180" s="16">
        <v>6639</v>
      </c>
      <c r="E180" s="16">
        <v>-3311</v>
      </c>
      <c r="F180" s="16">
        <v>-14665</v>
      </c>
      <c r="G180" s="16">
        <v>-40965</v>
      </c>
      <c r="H180" s="16">
        <v>273262</v>
      </c>
      <c r="I180" s="16">
        <v>3412</v>
      </c>
      <c r="J180" s="16">
        <v>18688</v>
      </c>
      <c r="K180" s="16">
        <v>2859112</v>
      </c>
      <c r="M180" s="16"/>
      <c r="O180" s="16"/>
    </row>
    <row r="181" spans="1:15" ht="33.75" customHeight="1" x14ac:dyDescent="0.35">
      <c r="A181" s="16" t="s">
        <v>530</v>
      </c>
      <c r="B181" s="16">
        <v>408913</v>
      </c>
      <c r="C181" s="16">
        <v>16690</v>
      </c>
      <c r="D181" s="16">
        <v>0</v>
      </c>
      <c r="E181" s="16">
        <v>-21151</v>
      </c>
      <c r="F181" s="16">
        <v>-1316</v>
      </c>
      <c r="G181" s="16">
        <v>-4657</v>
      </c>
      <c r="H181" s="16">
        <v>38820</v>
      </c>
      <c r="I181" s="16">
        <v>3070</v>
      </c>
      <c r="J181" s="16">
        <v>3289</v>
      </c>
      <c r="K181" s="16">
        <v>353300</v>
      </c>
      <c r="M181" s="16"/>
      <c r="O181" s="16"/>
    </row>
    <row r="182" spans="1:15" x14ac:dyDescent="0.35">
      <c r="A182" s="16" t="s">
        <v>531</v>
      </c>
      <c r="B182" s="16">
        <v>414289</v>
      </c>
      <c r="C182" s="16">
        <v>16543</v>
      </c>
      <c r="D182" s="16">
        <v>0</v>
      </c>
      <c r="E182" s="16">
        <v>-21097</v>
      </c>
      <c r="F182" s="16">
        <v>-1288</v>
      </c>
      <c r="G182" s="16">
        <v>-4682</v>
      </c>
      <c r="H182" s="16">
        <v>38479</v>
      </c>
      <c r="I182" s="16">
        <v>3166</v>
      </c>
      <c r="J182" s="16">
        <v>3293</v>
      </c>
      <c r="K182" s="16">
        <v>358827</v>
      </c>
      <c r="M182" s="16"/>
      <c r="O182" s="16"/>
    </row>
    <row r="183" spans="1:15" x14ac:dyDescent="0.35">
      <c r="A183" s="16" t="s">
        <v>532</v>
      </c>
      <c r="B183" s="16">
        <v>419303</v>
      </c>
      <c r="C183" s="16">
        <v>16396</v>
      </c>
      <c r="D183" s="16">
        <v>0</v>
      </c>
      <c r="E183" s="16">
        <v>-21044</v>
      </c>
      <c r="F183" s="16">
        <v>-1273</v>
      </c>
      <c r="G183" s="16">
        <v>-4706</v>
      </c>
      <c r="H183" s="16">
        <v>36926</v>
      </c>
      <c r="I183" s="16">
        <v>3262</v>
      </c>
      <c r="J183" s="16">
        <v>3298</v>
      </c>
      <c r="K183" s="16">
        <v>365190</v>
      </c>
      <c r="M183" s="16"/>
      <c r="O183" s="16"/>
    </row>
    <row r="184" spans="1:15" x14ac:dyDescent="0.35">
      <c r="A184" s="16" t="s">
        <v>533</v>
      </c>
      <c r="B184" s="16">
        <v>416579</v>
      </c>
      <c r="C184" s="16">
        <v>16375</v>
      </c>
      <c r="D184" s="16">
        <v>0</v>
      </c>
      <c r="E184" s="16">
        <v>-21103</v>
      </c>
      <c r="F184" s="16">
        <v>-1276</v>
      </c>
      <c r="G184" s="16">
        <v>-4731</v>
      </c>
      <c r="H184" s="16">
        <v>37438</v>
      </c>
      <c r="I184" s="16">
        <v>3238</v>
      </c>
      <c r="J184" s="16">
        <v>3302</v>
      </c>
      <c r="K184" s="16">
        <v>361866</v>
      </c>
      <c r="M184" s="16"/>
      <c r="O184" s="16"/>
    </row>
    <row r="185" spans="1:15" x14ac:dyDescent="0.35">
      <c r="A185" s="16" t="s">
        <v>534</v>
      </c>
      <c r="B185" s="16">
        <v>419379</v>
      </c>
      <c r="C185" s="16">
        <v>16354</v>
      </c>
      <c r="D185" s="16">
        <v>0</v>
      </c>
      <c r="E185" s="16">
        <v>-21162</v>
      </c>
      <c r="F185" s="16">
        <v>-1262</v>
      </c>
      <c r="G185" s="16">
        <v>-4756</v>
      </c>
      <c r="H185" s="16">
        <v>37737</v>
      </c>
      <c r="I185" s="16">
        <v>3214</v>
      </c>
      <c r="J185" s="16">
        <v>3306</v>
      </c>
      <c r="K185" s="16">
        <v>364296</v>
      </c>
      <c r="M185" s="16"/>
      <c r="O185" s="16"/>
    </row>
    <row r="186" spans="1:15" x14ac:dyDescent="0.35">
      <c r="A186" s="16" t="s">
        <v>535</v>
      </c>
      <c r="B186" s="16">
        <v>422726</v>
      </c>
      <c r="C186" s="16">
        <v>16332</v>
      </c>
      <c r="D186" s="16">
        <v>0</v>
      </c>
      <c r="E186" s="16">
        <v>-21221</v>
      </c>
      <c r="F186" s="16">
        <v>-1291</v>
      </c>
      <c r="G186" s="16">
        <v>-4780</v>
      </c>
      <c r="H186" s="16">
        <v>39051</v>
      </c>
      <c r="I186" s="16">
        <v>3190</v>
      </c>
      <c r="J186" s="16">
        <v>3311</v>
      </c>
      <c r="K186" s="16">
        <v>366214</v>
      </c>
      <c r="M186" s="16"/>
      <c r="O186" s="16"/>
    </row>
    <row r="187" spans="1:15" x14ac:dyDescent="0.35">
      <c r="A187" s="16" t="s">
        <v>536</v>
      </c>
      <c r="B187" s="16">
        <v>415383</v>
      </c>
      <c r="C187" s="16">
        <v>16290</v>
      </c>
      <c r="D187" s="16">
        <v>0</v>
      </c>
      <c r="E187" s="16">
        <v>-21340</v>
      </c>
      <c r="F187" s="16">
        <v>-1292</v>
      </c>
      <c r="G187" s="16">
        <v>-4805</v>
      </c>
      <c r="H187" s="16">
        <v>36421</v>
      </c>
      <c r="I187" s="16">
        <v>3199</v>
      </c>
      <c r="J187" s="16">
        <v>3315</v>
      </c>
      <c r="K187" s="16">
        <v>361301</v>
      </c>
      <c r="M187" s="16"/>
      <c r="O187" s="16"/>
    </row>
    <row r="188" spans="1:15" x14ac:dyDescent="0.35">
      <c r="A188" s="16" t="s">
        <v>537</v>
      </c>
      <c r="B188" s="16">
        <v>419507</v>
      </c>
      <c r="C188" s="16">
        <v>16248</v>
      </c>
      <c r="D188" s="16">
        <v>0</v>
      </c>
      <c r="E188" s="16">
        <v>-21459</v>
      </c>
      <c r="F188" s="16">
        <v>-1282</v>
      </c>
      <c r="G188" s="16">
        <v>-4830</v>
      </c>
      <c r="H188" s="16">
        <v>36374</v>
      </c>
      <c r="I188" s="16">
        <v>3208</v>
      </c>
      <c r="J188" s="16">
        <v>3319</v>
      </c>
      <c r="K188" s="16">
        <v>365283</v>
      </c>
      <c r="M188" s="16"/>
      <c r="O188" s="16"/>
    </row>
    <row r="189" spans="1:15" x14ac:dyDescent="0.35">
      <c r="A189" s="16" t="s">
        <v>538</v>
      </c>
      <c r="B189" s="16">
        <v>420757</v>
      </c>
      <c r="C189" s="16">
        <v>16205</v>
      </c>
      <c r="D189" s="16">
        <v>0</v>
      </c>
      <c r="E189" s="16">
        <v>-21579</v>
      </c>
      <c r="F189" s="16">
        <v>-1317</v>
      </c>
      <c r="G189" s="16">
        <v>-4854</v>
      </c>
      <c r="H189" s="16">
        <v>36798</v>
      </c>
      <c r="I189" s="16">
        <v>3217</v>
      </c>
      <c r="J189" s="16">
        <v>3324</v>
      </c>
      <c r="K189" s="16">
        <v>365873</v>
      </c>
      <c r="M189" s="16"/>
      <c r="O189" s="16"/>
    </row>
    <row r="190" spans="1:15" x14ac:dyDescent="0.35">
      <c r="A190" s="16" t="s">
        <v>71</v>
      </c>
      <c r="B190" s="16">
        <v>409748</v>
      </c>
      <c r="C190" s="16">
        <v>16049</v>
      </c>
      <c r="D190" s="16">
        <v>0</v>
      </c>
      <c r="E190" s="16">
        <v>-21219</v>
      </c>
      <c r="F190" s="16">
        <v>-1097</v>
      </c>
      <c r="G190" s="16">
        <v>-4878</v>
      </c>
      <c r="H190" s="16">
        <v>36497</v>
      </c>
      <c r="I190" s="16">
        <v>3043</v>
      </c>
      <c r="J190" s="16">
        <v>3328</v>
      </c>
      <c r="K190" s="16">
        <v>355735</v>
      </c>
      <c r="M190" s="16"/>
      <c r="O190" s="16"/>
    </row>
    <row r="191" spans="1:15" x14ac:dyDescent="0.35">
      <c r="A191" s="16" t="s">
        <v>72</v>
      </c>
      <c r="B191" s="16">
        <v>407088</v>
      </c>
      <c r="C191" s="16">
        <v>15893</v>
      </c>
      <c r="D191" s="16">
        <v>0</v>
      </c>
      <c r="E191" s="16">
        <v>-20859</v>
      </c>
      <c r="F191" s="16">
        <v>-872</v>
      </c>
      <c r="G191" s="16">
        <v>-4902</v>
      </c>
      <c r="H191" s="16">
        <v>35522</v>
      </c>
      <c r="I191" s="16">
        <v>2869</v>
      </c>
      <c r="J191" s="16">
        <v>3332</v>
      </c>
      <c r="K191" s="16">
        <v>354625</v>
      </c>
      <c r="M191" s="16"/>
      <c r="O191" s="16"/>
    </row>
    <row r="192" spans="1:15" x14ac:dyDescent="0.35">
      <c r="A192" s="16" t="s">
        <v>73</v>
      </c>
      <c r="B192" s="16">
        <v>412278</v>
      </c>
      <c r="C192" s="16">
        <v>15736</v>
      </c>
      <c r="D192" s="16">
        <v>0</v>
      </c>
      <c r="E192" s="16">
        <v>-20499</v>
      </c>
      <c r="F192" s="16">
        <v>-599</v>
      </c>
      <c r="G192" s="16">
        <v>-4927</v>
      </c>
      <c r="H192" s="16">
        <v>34734</v>
      </c>
      <c r="I192" s="16">
        <v>2695</v>
      </c>
      <c r="J192" s="16">
        <v>3337</v>
      </c>
      <c r="K192" s="16">
        <v>361223</v>
      </c>
      <c r="M192" s="16"/>
      <c r="O192" s="16"/>
    </row>
    <row r="193" spans="1:15" x14ac:dyDescent="0.35">
      <c r="A193" s="16" t="s">
        <v>74</v>
      </c>
      <c r="B193" s="16">
        <v>410615</v>
      </c>
      <c r="C193" s="16">
        <v>15541</v>
      </c>
      <c r="D193" s="16">
        <v>0</v>
      </c>
      <c r="E193" s="16">
        <v>-19878</v>
      </c>
      <c r="F193" s="16">
        <v>-625</v>
      </c>
      <c r="G193" s="16">
        <v>-4933</v>
      </c>
      <c r="H193" s="16">
        <v>35088</v>
      </c>
      <c r="I193" s="16">
        <v>3400</v>
      </c>
      <c r="J193" s="16">
        <v>3360</v>
      </c>
      <c r="K193" s="16">
        <v>358872</v>
      </c>
      <c r="M193" s="16"/>
      <c r="O193" s="16"/>
    </row>
    <row r="194" spans="1:15" x14ac:dyDescent="0.35">
      <c r="A194" s="16" t="s">
        <v>75</v>
      </c>
      <c r="B194" s="16">
        <v>413584</v>
      </c>
      <c r="C194" s="16">
        <v>15346</v>
      </c>
      <c r="D194" s="16">
        <v>0</v>
      </c>
      <c r="E194" s="16">
        <v>-19257</v>
      </c>
      <c r="F194" s="16">
        <v>-546</v>
      </c>
      <c r="G194" s="16">
        <v>-4939</v>
      </c>
      <c r="H194" s="16">
        <v>34942</v>
      </c>
      <c r="I194" s="16">
        <v>4105</v>
      </c>
      <c r="J194" s="16">
        <v>3383</v>
      </c>
      <c r="K194" s="16">
        <v>361758</v>
      </c>
      <c r="M194" s="16"/>
      <c r="O194" s="16"/>
    </row>
    <row r="195" spans="1:15" x14ac:dyDescent="0.35">
      <c r="A195" s="16" t="s">
        <v>76</v>
      </c>
      <c r="B195" s="16">
        <v>420034</v>
      </c>
      <c r="C195" s="16">
        <v>15150</v>
      </c>
      <c r="D195" s="16">
        <v>0</v>
      </c>
      <c r="E195" s="16">
        <v>-18635</v>
      </c>
      <c r="F195" s="16">
        <v>-512</v>
      </c>
      <c r="G195" s="16">
        <v>-4944</v>
      </c>
      <c r="H195" s="16">
        <v>34670</v>
      </c>
      <c r="I195" s="16">
        <v>4810</v>
      </c>
      <c r="J195" s="16">
        <v>3407</v>
      </c>
      <c r="K195" s="16">
        <v>368206</v>
      </c>
      <c r="M195" s="16"/>
      <c r="O195" s="16"/>
    </row>
    <row r="196" spans="1:15" x14ac:dyDescent="0.35">
      <c r="A196" s="16" t="s">
        <v>77</v>
      </c>
      <c r="B196" s="16">
        <v>417065</v>
      </c>
      <c r="C196" s="16">
        <v>14905</v>
      </c>
      <c r="D196" s="16">
        <v>0</v>
      </c>
      <c r="E196" s="16">
        <v>-18367</v>
      </c>
      <c r="F196" s="16">
        <v>-517</v>
      </c>
      <c r="G196" s="16">
        <v>-4950</v>
      </c>
      <c r="H196" s="16">
        <v>35905</v>
      </c>
      <c r="I196" s="16">
        <v>4849</v>
      </c>
      <c r="J196" s="16">
        <v>3430</v>
      </c>
      <c r="K196" s="16">
        <v>363953</v>
      </c>
      <c r="M196" s="16"/>
      <c r="O196" s="16"/>
    </row>
    <row r="197" spans="1:15" x14ac:dyDescent="0.35">
      <c r="A197" s="16" t="s">
        <v>78</v>
      </c>
      <c r="B197" s="16">
        <v>417889</v>
      </c>
      <c r="C197" s="16">
        <v>14660</v>
      </c>
      <c r="D197" s="16">
        <v>0</v>
      </c>
      <c r="E197" s="16">
        <v>-18099</v>
      </c>
      <c r="F197" s="16">
        <v>-579</v>
      </c>
      <c r="G197" s="16">
        <v>-4956</v>
      </c>
      <c r="H197" s="16">
        <v>35335</v>
      </c>
      <c r="I197" s="16">
        <v>4888</v>
      </c>
      <c r="J197" s="16">
        <v>3453</v>
      </c>
      <c r="K197" s="16">
        <v>365241</v>
      </c>
      <c r="M197" s="16"/>
      <c r="O197" s="16"/>
    </row>
    <row r="198" spans="1:15" x14ac:dyDescent="0.35">
      <c r="A198" s="16" t="s">
        <v>79</v>
      </c>
      <c r="B198" s="16">
        <v>420576</v>
      </c>
      <c r="C198" s="16">
        <v>14415</v>
      </c>
      <c r="D198" s="16">
        <v>0</v>
      </c>
      <c r="E198" s="16">
        <v>-17830</v>
      </c>
      <c r="F198" s="16">
        <v>-543</v>
      </c>
      <c r="G198" s="16">
        <v>-4961</v>
      </c>
      <c r="H198" s="16">
        <v>36225</v>
      </c>
      <c r="I198" s="16">
        <v>4925</v>
      </c>
      <c r="J198" s="16">
        <v>3477</v>
      </c>
      <c r="K198" s="16">
        <v>367030</v>
      </c>
      <c r="M198" s="16"/>
      <c r="O198" s="16"/>
    </row>
    <row r="199" spans="1:15" x14ac:dyDescent="0.35">
      <c r="A199" s="16" t="s">
        <v>80</v>
      </c>
      <c r="B199" s="16">
        <v>413079</v>
      </c>
      <c r="C199" s="16">
        <v>14329</v>
      </c>
      <c r="D199" s="16">
        <v>0</v>
      </c>
      <c r="E199" s="16">
        <v>-17664</v>
      </c>
      <c r="F199" s="16">
        <v>-556</v>
      </c>
      <c r="G199" s="16">
        <v>-4967</v>
      </c>
      <c r="H199" s="16">
        <v>35570</v>
      </c>
      <c r="I199" s="16">
        <v>4928</v>
      </c>
      <c r="J199" s="16">
        <v>3500</v>
      </c>
      <c r="K199" s="16">
        <v>360223</v>
      </c>
      <c r="M199" s="16"/>
      <c r="O199" s="16"/>
    </row>
    <row r="200" spans="1:15" x14ac:dyDescent="0.35">
      <c r="A200" s="16" t="s">
        <v>81</v>
      </c>
      <c r="B200" s="16">
        <v>415765</v>
      </c>
      <c r="C200" s="16">
        <v>14243</v>
      </c>
      <c r="D200" s="16">
        <v>0</v>
      </c>
      <c r="E200" s="16">
        <v>-17498</v>
      </c>
      <c r="F200" s="16">
        <v>-593</v>
      </c>
      <c r="G200" s="16">
        <v>-4973</v>
      </c>
      <c r="H200" s="16">
        <v>35857</v>
      </c>
      <c r="I200" s="16">
        <v>4931</v>
      </c>
      <c r="J200" s="16">
        <v>3523</v>
      </c>
      <c r="K200" s="16">
        <v>362633</v>
      </c>
      <c r="M200" s="16"/>
      <c r="O200" s="16"/>
    </row>
    <row r="201" spans="1:15" x14ac:dyDescent="0.35">
      <c r="A201" s="16" t="s">
        <v>82</v>
      </c>
      <c r="B201" s="16">
        <v>419066</v>
      </c>
      <c r="C201" s="16">
        <v>14156</v>
      </c>
      <c r="D201" s="16">
        <v>0</v>
      </c>
      <c r="E201" s="16">
        <v>-17332</v>
      </c>
      <c r="F201" s="16">
        <v>-730</v>
      </c>
      <c r="G201" s="16">
        <v>-4978</v>
      </c>
      <c r="H201" s="16">
        <v>36529</v>
      </c>
      <c r="I201" s="16">
        <v>4934</v>
      </c>
      <c r="J201" s="16">
        <v>3547</v>
      </c>
      <c r="K201" s="16">
        <v>365172</v>
      </c>
      <c r="M201" s="16"/>
      <c r="O201" s="16"/>
    </row>
    <row r="202" spans="1:15" x14ac:dyDescent="0.35">
      <c r="A202" s="16" t="s">
        <v>83</v>
      </c>
      <c r="B202" s="16">
        <v>408196</v>
      </c>
      <c r="C202" s="16">
        <v>13489</v>
      </c>
      <c r="D202" s="16">
        <v>0</v>
      </c>
      <c r="E202" s="16">
        <v>-16767</v>
      </c>
      <c r="F202" s="16">
        <v>-604</v>
      </c>
      <c r="G202" s="16">
        <v>-4984</v>
      </c>
      <c r="H202" s="16">
        <v>37082</v>
      </c>
      <c r="I202" s="16">
        <v>4474</v>
      </c>
      <c r="J202" s="16">
        <v>3571</v>
      </c>
      <c r="K202" s="16">
        <v>354203</v>
      </c>
      <c r="M202" s="16"/>
      <c r="O202" s="16"/>
    </row>
    <row r="203" spans="1:15" x14ac:dyDescent="0.35">
      <c r="A203" s="16" t="s">
        <v>84</v>
      </c>
      <c r="B203" s="16">
        <v>408446</v>
      </c>
      <c r="C203" s="16">
        <v>12822</v>
      </c>
      <c r="D203" s="16">
        <v>0</v>
      </c>
      <c r="E203" s="16">
        <v>-16202</v>
      </c>
      <c r="F203" s="16">
        <v>-598</v>
      </c>
      <c r="G203" s="16">
        <v>-4990</v>
      </c>
      <c r="H203" s="16">
        <v>35862</v>
      </c>
      <c r="I203" s="16">
        <v>4014</v>
      </c>
      <c r="J203" s="16">
        <v>3595</v>
      </c>
      <c r="K203" s="16">
        <v>356007</v>
      </c>
      <c r="M203" s="16"/>
      <c r="O203" s="16"/>
    </row>
    <row r="204" spans="1:15" x14ac:dyDescent="0.35">
      <c r="A204" s="16" t="s">
        <v>85</v>
      </c>
      <c r="B204" s="16">
        <v>415121</v>
      </c>
      <c r="C204" s="16">
        <v>12156</v>
      </c>
      <c r="D204" s="16">
        <v>0</v>
      </c>
      <c r="E204" s="16">
        <v>-15638</v>
      </c>
      <c r="F204" s="16">
        <v>-571</v>
      </c>
      <c r="G204" s="16">
        <v>-4995</v>
      </c>
      <c r="H204" s="16">
        <v>34916</v>
      </c>
      <c r="I204" s="16">
        <v>3555</v>
      </c>
      <c r="J204" s="16">
        <v>3618</v>
      </c>
      <c r="K204" s="16">
        <v>363984</v>
      </c>
      <c r="M204" s="16"/>
      <c r="O204" s="16"/>
    </row>
    <row r="205" spans="1:15" x14ac:dyDescent="0.35">
      <c r="A205" s="16" t="s">
        <v>86</v>
      </c>
      <c r="B205" s="16">
        <v>412219</v>
      </c>
      <c r="C205" s="16">
        <v>11648</v>
      </c>
      <c r="D205" s="16">
        <v>0</v>
      </c>
      <c r="E205" s="16">
        <v>-15129</v>
      </c>
      <c r="F205" s="16">
        <v>-614</v>
      </c>
      <c r="G205" s="16">
        <v>-5065</v>
      </c>
      <c r="H205" s="16">
        <v>34529</v>
      </c>
      <c r="I205" s="16">
        <v>3657</v>
      </c>
      <c r="J205" s="16">
        <v>3654</v>
      </c>
      <c r="K205" s="16">
        <v>361219</v>
      </c>
      <c r="M205" s="16"/>
      <c r="O205" s="16"/>
    </row>
    <row r="206" spans="1:15" x14ac:dyDescent="0.35">
      <c r="A206" s="16" t="s">
        <v>87</v>
      </c>
      <c r="B206" s="16">
        <v>413332</v>
      </c>
      <c r="C206" s="16">
        <v>11140</v>
      </c>
      <c r="D206" s="16">
        <v>0</v>
      </c>
      <c r="E206" s="16">
        <v>-14620</v>
      </c>
      <c r="F206" s="16">
        <v>-633</v>
      </c>
      <c r="G206" s="16">
        <v>-5135</v>
      </c>
      <c r="H206" s="16">
        <v>33696</v>
      </c>
      <c r="I206" s="16">
        <v>3759</v>
      </c>
      <c r="J206" s="16">
        <v>3690</v>
      </c>
      <c r="K206" s="16">
        <v>362939</v>
      </c>
      <c r="M206" s="16"/>
      <c r="O206" s="16"/>
    </row>
    <row r="207" spans="1:15" x14ac:dyDescent="0.35">
      <c r="A207" s="16" t="s">
        <v>88</v>
      </c>
      <c r="B207" s="16">
        <v>419038</v>
      </c>
      <c r="C207" s="16">
        <v>10631</v>
      </c>
      <c r="D207" s="16">
        <v>0</v>
      </c>
      <c r="E207" s="16">
        <v>-14110</v>
      </c>
      <c r="F207" s="16">
        <v>-559</v>
      </c>
      <c r="G207" s="16">
        <v>-5205</v>
      </c>
      <c r="H207" s="16">
        <v>33905</v>
      </c>
      <c r="I207" s="16">
        <v>3860</v>
      </c>
      <c r="J207" s="16">
        <v>3727</v>
      </c>
      <c r="K207" s="16">
        <v>368303</v>
      </c>
      <c r="M207" s="16"/>
      <c r="O207" s="16"/>
    </row>
    <row r="208" spans="1:15" x14ac:dyDescent="0.35">
      <c r="A208" s="16" t="s">
        <v>89</v>
      </c>
      <c r="B208" s="16">
        <v>413600</v>
      </c>
      <c r="C208" s="16">
        <v>10170</v>
      </c>
      <c r="D208" s="16">
        <v>0</v>
      </c>
      <c r="E208" s="16">
        <v>-13657</v>
      </c>
      <c r="F208" s="16">
        <v>-625</v>
      </c>
      <c r="G208" s="16">
        <v>-5275</v>
      </c>
      <c r="H208" s="16">
        <v>34513</v>
      </c>
      <c r="I208" s="16">
        <v>3863</v>
      </c>
      <c r="J208" s="16">
        <v>3763</v>
      </c>
      <c r="K208" s="16">
        <v>362074</v>
      </c>
      <c r="M208" s="16"/>
      <c r="O208" s="16"/>
    </row>
    <row r="209" spans="1:15" x14ac:dyDescent="0.35">
      <c r="A209" s="16" t="s">
        <v>90</v>
      </c>
      <c r="B209" s="16">
        <v>413553</v>
      </c>
      <c r="C209" s="16">
        <v>9709</v>
      </c>
      <c r="D209" s="16">
        <v>0</v>
      </c>
      <c r="E209" s="16">
        <v>-13204</v>
      </c>
      <c r="F209" s="16">
        <v>-598</v>
      </c>
      <c r="G209" s="16">
        <v>-5345</v>
      </c>
      <c r="H209" s="16">
        <v>34475</v>
      </c>
      <c r="I209" s="16">
        <v>3866</v>
      </c>
      <c r="J209" s="16">
        <v>3799</v>
      </c>
      <c r="K209" s="16">
        <v>361975</v>
      </c>
      <c r="M209" s="16"/>
      <c r="O209" s="16"/>
    </row>
    <row r="210" spans="1:15" x14ac:dyDescent="0.35">
      <c r="A210" s="16" t="s">
        <v>91</v>
      </c>
      <c r="B210" s="16">
        <v>414481</v>
      </c>
      <c r="C210" s="16">
        <v>9247</v>
      </c>
      <c r="D210" s="16">
        <v>0</v>
      </c>
      <c r="E210" s="16">
        <v>-12752</v>
      </c>
      <c r="F210" s="16">
        <v>-638</v>
      </c>
      <c r="G210" s="16">
        <v>-5415</v>
      </c>
      <c r="H210" s="16">
        <v>34423</v>
      </c>
      <c r="I210" s="16">
        <v>3870</v>
      </c>
      <c r="J210" s="16">
        <v>3836</v>
      </c>
      <c r="K210" s="16">
        <v>362794</v>
      </c>
      <c r="M210" s="16"/>
      <c r="O210" s="16"/>
    </row>
    <row r="211" spans="1:15" x14ac:dyDescent="0.35">
      <c r="A211" s="16" t="s">
        <v>92</v>
      </c>
      <c r="B211" s="16">
        <v>405352</v>
      </c>
      <c r="C211" s="16">
        <v>8834</v>
      </c>
      <c r="D211" s="16">
        <v>0</v>
      </c>
      <c r="E211" s="16">
        <v>-12201</v>
      </c>
      <c r="F211" s="16">
        <v>-652</v>
      </c>
      <c r="G211" s="16">
        <v>-5485</v>
      </c>
      <c r="H211" s="16">
        <v>34259</v>
      </c>
      <c r="I211" s="16">
        <v>3912</v>
      </c>
      <c r="J211" s="16">
        <v>3872</v>
      </c>
      <c r="K211" s="16">
        <v>353805</v>
      </c>
      <c r="M211" s="16"/>
      <c r="O211" s="16"/>
    </row>
    <row r="212" spans="1:15" x14ac:dyDescent="0.35">
      <c r="A212" s="16" t="s">
        <v>93</v>
      </c>
      <c r="B212" s="16">
        <v>407851</v>
      </c>
      <c r="C212" s="16">
        <v>8421</v>
      </c>
      <c r="D212" s="16">
        <v>0</v>
      </c>
      <c r="E212" s="16">
        <v>-11650</v>
      </c>
      <c r="F212" s="16">
        <v>-712</v>
      </c>
      <c r="G212" s="16">
        <v>-5555</v>
      </c>
      <c r="H212" s="16">
        <v>35516</v>
      </c>
      <c r="I212" s="16">
        <v>3954</v>
      </c>
      <c r="J212" s="16">
        <v>3908</v>
      </c>
      <c r="K212" s="16">
        <v>354977</v>
      </c>
      <c r="M212" s="16"/>
      <c r="O212" s="16"/>
    </row>
    <row r="213" spans="1:15" x14ac:dyDescent="0.35">
      <c r="A213" s="16" t="s">
        <v>94</v>
      </c>
      <c r="B213" s="16">
        <v>421574</v>
      </c>
      <c r="C213" s="16">
        <v>8009</v>
      </c>
      <c r="D213" s="16">
        <v>0</v>
      </c>
      <c r="E213" s="16">
        <v>-11100</v>
      </c>
      <c r="F213" s="16">
        <v>-793</v>
      </c>
      <c r="G213" s="16">
        <v>-5625</v>
      </c>
      <c r="H213" s="16">
        <v>34865</v>
      </c>
      <c r="I213" s="16">
        <v>3996</v>
      </c>
      <c r="J213" s="16">
        <v>3945</v>
      </c>
      <c r="K213" s="16">
        <v>369259</v>
      </c>
      <c r="M213" s="16"/>
      <c r="O213" s="16"/>
    </row>
    <row r="214" spans="1:15" x14ac:dyDescent="0.35">
      <c r="A214" s="16" t="s">
        <v>95</v>
      </c>
      <c r="B214" s="16">
        <v>402460</v>
      </c>
      <c r="C214" s="16">
        <v>7624</v>
      </c>
      <c r="D214" s="16">
        <v>0</v>
      </c>
      <c r="E214" s="16">
        <v>-10411</v>
      </c>
      <c r="F214" s="16">
        <v>-637</v>
      </c>
      <c r="G214" s="16">
        <v>-5695</v>
      </c>
      <c r="H214" s="16">
        <v>35511</v>
      </c>
      <c r="I214" s="16">
        <v>3585</v>
      </c>
      <c r="J214" s="16">
        <v>3981</v>
      </c>
      <c r="K214" s="16">
        <v>350263</v>
      </c>
      <c r="M214" s="16"/>
      <c r="O214" s="16"/>
    </row>
    <row r="215" spans="1:15" x14ac:dyDescent="0.35">
      <c r="A215" s="16" t="s">
        <v>96</v>
      </c>
      <c r="B215" s="16">
        <v>398875</v>
      </c>
      <c r="C215" s="16">
        <v>7239</v>
      </c>
      <c r="D215" s="16">
        <v>0</v>
      </c>
      <c r="E215" s="16">
        <v>-9722</v>
      </c>
      <c r="F215" s="16">
        <v>-632</v>
      </c>
      <c r="G215" s="16">
        <v>-5765</v>
      </c>
      <c r="H215" s="16">
        <v>35228</v>
      </c>
      <c r="I215" s="16">
        <v>3174</v>
      </c>
      <c r="J215" s="16">
        <v>4017</v>
      </c>
      <c r="K215" s="16">
        <v>347574</v>
      </c>
      <c r="M215" s="16"/>
      <c r="O215" s="16"/>
    </row>
    <row r="216" spans="1:15" x14ac:dyDescent="0.35">
      <c r="A216" s="16" t="s">
        <v>97</v>
      </c>
      <c r="B216" s="16">
        <v>408327</v>
      </c>
      <c r="C216" s="16">
        <v>6853</v>
      </c>
      <c r="D216" s="16">
        <v>0</v>
      </c>
      <c r="E216" s="16">
        <v>-9034</v>
      </c>
      <c r="F216" s="16">
        <v>-603</v>
      </c>
      <c r="G216" s="16">
        <v>-5834</v>
      </c>
      <c r="H216" s="16">
        <v>38505</v>
      </c>
      <c r="I216" s="16">
        <v>2764</v>
      </c>
      <c r="J216" s="16">
        <v>4052</v>
      </c>
      <c r="K216" s="16">
        <v>354388</v>
      </c>
      <c r="M216" s="16"/>
      <c r="O216" s="16"/>
    </row>
    <row r="217" spans="1:15" x14ac:dyDescent="0.35">
      <c r="A217" s="16" t="s">
        <v>98</v>
      </c>
      <c r="B217" s="16">
        <v>408988</v>
      </c>
      <c r="C217" s="16">
        <v>6916</v>
      </c>
      <c r="D217" s="16">
        <v>0</v>
      </c>
      <c r="E217" s="16">
        <v>-9135</v>
      </c>
      <c r="F217" s="16">
        <v>-578</v>
      </c>
      <c r="G217" s="16">
        <v>-5795</v>
      </c>
      <c r="H217" s="16">
        <v>45746</v>
      </c>
      <c r="I217" s="16">
        <v>2729</v>
      </c>
      <c r="J217" s="16">
        <v>4027</v>
      </c>
      <c r="K217" s="16">
        <v>347894</v>
      </c>
      <c r="M217" s="16"/>
      <c r="O217" s="16"/>
    </row>
    <row r="218" spans="1:15" x14ac:dyDescent="0.35">
      <c r="A218" s="16" t="s">
        <v>99</v>
      </c>
      <c r="B218" s="16">
        <v>407767</v>
      </c>
      <c r="C218" s="16">
        <v>6979</v>
      </c>
      <c r="D218" s="16">
        <v>0</v>
      </c>
      <c r="E218" s="16">
        <v>-9236</v>
      </c>
      <c r="F218" s="16">
        <v>-562</v>
      </c>
      <c r="G218" s="16">
        <v>-5756</v>
      </c>
      <c r="H218" s="16">
        <v>56874</v>
      </c>
      <c r="I218" s="16">
        <v>2694</v>
      </c>
      <c r="J218" s="16">
        <v>4002</v>
      </c>
      <c r="K218" s="16">
        <v>335622</v>
      </c>
      <c r="M218" s="16"/>
      <c r="O218" s="16"/>
    </row>
    <row r="219" spans="1:15" x14ac:dyDescent="0.35">
      <c r="A219" s="16" t="s">
        <v>100</v>
      </c>
      <c r="B219" s="16">
        <v>415499</v>
      </c>
      <c r="C219" s="16">
        <v>7041</v>
      </c>
      <c r="D219" s="16">
        <v>0</v>
      </c>
      <c r="E219" s="16">
        <v>-9338</v>
      </c>
      <c r="F219" s="16">
        <v>-590</v>
      </c>
      <c r="G219" s="16">
        <v>-5717</v>
      </c>
      <c r="H219" s="16">
        <v>57357</v>
      </c>
      <c r="I219" s="16">
        <v>2659</v>
      </c>
      <c r="J219" s="16">
        <v>3978</v>
      </c>
      <c r="K219" s="16">
        <v>342901</v>
      </c>
      <c r="M219" s="16"/>
      <c r="O219" s="16"/>
    </row>
    <row r="220" spans="1:15" x14ac:dyDescent="0.35">
      <c r="A220" s="16" t="s">
        <v>101</v>
      </c>
      <c r="B220" s="16">
        <v>412281</v>
      </c>
      <c r="C220" s="16">
        <v>7122</v>
      </c>
      <c r="D220" s="16">
        <v>0</v>
      </c>
      <c r="E220" s="16">
        <v>-9278</v>
      </c>
      <c r="F220" s="16">
        <v>-550</v>
      </c>
      <c r="G220" s="16">
        <v>-5678</v>
      </c>
      <c r="H220" s="16">
        <v>62156</v>
      </c>
      <c r="I220" s="16">
        <v>2664</v>
      </c>
      <c r="J220" s="16">
        <v>3953</v>
      </c>
      <c r="K220" s="16">
        <v>335125</v>
      </c>
      <c r="M220" s="16"/>
      <c r="O220" s="16"/>
    </row>
    <row r="221" spans="1:15" x14ac:dyDescent="0.35">
      <c r="A221" s="16" t="s">
        <v>102</v>
      </c>
      <c r="B221" s="16">
        <v>418079</v>
      </c>
      <c r="C221" s="16">
        <v>7203</v>
      </c>
      <c r="D221" s="16">
        <v>0</v>
      </c>
      <c r="E221" s="16">
        <v>-9218</v>
      </c>
      <c r="F221" s="16">
        <v>-566</v>
      </c>
      <c r="G221" s="16">
        <v>-5639</v>
      </c>
      <c r="H221" s="16">
        <v>67666</v>
      </c>
      <c r="I221" s="16">
        <v>2669</v>
      </c>
      <c r="J221" s="16">
        <v>3928</v>
      </c>
      <c r="K221" s="16">
        <v>335598</v>
      </c>
      <c r="M221" s="16"/>
      <c r="O221" s="16"/>
    </row>
    <row r="222" spans="1:15" x14ac:dyDescent="0.35">
      <c r="A222" s="16" t="s">
        <v>103</v>
      </c>
      <c r="B222" s="16">
        <v>407470</v>
      </c>
      <c r="C222" s="16">
        <v>7285</v>
      </c>
      <c r="D222" s="16">
        <v>0</v>
      </c>
      <c r="E222" s="16">
        <v>-9157</v>
      </c>
      <c r="F222" s="16">
        <v>-564</v>
      </c>
      <c r="G222" s="16">
        <v>-5600</v>
      </c>
      <c r="H222" s="16">
        <v>65107</v>
      </c>
      <c r="I222" s="16">
        <v>2674</v>
      </c>
      <c r="J222" s="16">
        <v>3904</v>
      </c>
      <c r="K222" s="16">
        <v>327749</v>
      </c>
      <c r="M222" s="16"/>
      <c r="O222" s="16"/>
    </row>
    <row r="223" spans="1:15" x14ac:dyDescent="0.35">
      <c r="A223" s="16" t="s">
        <v>104</v>
      </c>
      <c r="B223" s="16">
        <v>406034</v>
      </c>
      <c r="C223" s="16">
        <v>7431</v>
      </c>
      <c r="D223" s="16">
        <v>0</v>
      </c>
      <c r="E223" s="16">
        <v>-9338</v>
      </c>
      <c r="F223" s="16">
        <v>-597</v>
      </c>
      <c r="G223" s="16">
        <v>-5561</v>
      </c>
      <c r="H223" s="16">
        <v>70226</v>
      </c>
      <c r="I223" s="16">
        <v>2829</v>
      </c>
      <c r="J223" s="16">
        <v>3879</v>
      </c>
      <c r="K223" s="16">
        <v>321035</v>
      </c>
      <c r="M223" s="16"/>
      <c r="O223" s="16"/>
    </row>
    <row r="224" spans="1:15" x14ac:dyDescent="0.35">
      <c r="A224" s="16" t="s">
        <v>105</v>
      </c>
      <c r="B224" s="16">
        <v>414302</v>
      </c>
      <c r="C224" s="16">
        <v>7577</v>
      </c>
      <c r="D224" s="16">
        <v>0</v>
      </c>
      <c r="E224" s="16">
        <v>-9519</v>
      </c>
      <c r="F224" s="16">
        <v>-605</v>
      </c>
      <c r="G224" s="16">
        <v>-5522</v>
      </c>
      <c r="H224" s="16">
        <v>75415</v>
      </c>
      <c r="I224" s="16">
        <v>2984</v>
      </c>
      <c r="J224" s="16">
        <v>3854</v>
      </c>
      <c r="K224" s="16">
        <v>323980</v>
      </c>
      <c r="M224" s="16"/>
      <c r="O224" s="16"/>
    </row>
    <row r="225" spans="1:15" x14ac:dyDescent="0.35">
      <c r="A225" s="16" t="s">
        <v>106</v>
      </c>
      <c r="B225" s="16">
        <v>414826</v>
      </c>
      <c r="C225" s="16">
        <v>7722</v>
      </c>
      <c r="D225" s="16">
        <v>0</v>
      </c>
      <c r="E225" s="16">
        <v>-9701</v>
      </c>
      <c r="F225" s="16">
        <v>-612</v>
      </c>
      <c r="G225" s="16">
        <v>-5483</v>
      </c>
      <c r="H225" s="16">
        <v>65282</v>
      </c>
      <c r="I225" s="16">
        <v>3137</v>
      </c>
      <c r="J225" s="16">
        <v>3830</v>
      </c>
      <c r="K225" s="16">
        <v>334503</v>
      </c>
      <c r="M225" s="16"/>
      <c r="O225" s="16"/>
    </row>
    <row r="226" spans="1:15" x14ac:dyDescent="0.35">
      <c r="A226" s="16" t="s">
        <v>107</v>
      </c>
      <c r="B226" s="16">
        <v>403432</v>
      </c>
      <c r="C226" s="16">
        <v>7921</v>
      </c>
      <c r="D226" s="16">
        <v>0</v>
      </c>
      <c r="E226" s="16">
        <v>-9871</v>
      </c>
      <c r="F226" s="16">
        <v>-612</v>
      </c>
      <c r="G226" s="16">
        <v>-5444</v>
      </c>
      <c r="H226" s="16">
        <v>70318</v>
      </c>
      <c r="I226" s="16">
        <v>3076</v>
      </c>
      <c r="J226" s="16">
        <v>3805</v>
      </c>
      <c r="K226" s="16">
        <v>318227</v>
      </c>
      <c r="M226" s="16"/>
      <c r="O226" s="16"/>
    </row>
    <row r="227" spans="1:15" x14ac:dyDescent="0.35">
      <c r="A227" s="16" t="s">
        <v>108</v>
      </c>
      <c r="B227" s="16">
        <v>396218</v>
      </c>
      <c r="C227" s="16">
        <v>8120</v>
      </c>
      <c r="D227" s="16">
        <v>0</v>
      </c>
      <c r="E227" s="16">
        <v>-10041</v>
      </c>
      <c r="F227" s="16">
        <v>-666</v>
      </c>
      <c r="G227" s="16">
        <v>-5405</v>
      </c>
      <c r="H227" s="16">
        <v>65107</v>
      </c>
      <c r="I227" s="16">
        <v>3015</v>
      </c>
      <c r="J227" s="16">
        <v>3780</v>
      </c>
      <c r="K227" s="16">
        <v>316324</v>
      </c>
      <c r="M227" s="16"/>
      <c r="O227" s="16"/>
    </row>
    <row r="228" spans="1:15" x14ac:dyDescent="0.35">
      <c r="A228" s="16" t="s">
        <v>109</v>
      </c>
      <c r="B228" s="16">
        <v>398365</v>
      </c>
      <c r="C228" s="16">
        <v>8318</v>
      </c>
      <c r="D228" s="16">
        <v>0</v>
      </c>
      <c r="E228" s="16">
        <v>-10211</v>
      </c>
      <c r="F228" s="16">
        <v>-569</v>
      </c>
      <c r="G228" s="16">
        <v>-5366</v>
      </c>
      <c r="H228" s="16">
        <v>60652</v>
      </c>
      <c r="I228" s="16">
        <v>2953</v>
      </c>
      <c r="J228" s="16">
        <v>3754</v>
      </c>
      <c r="K228" s="16">
        <v>323178</v>
      </c>
      <c r="M228" s="16"/>
      <c r="O228" s="16"/>
    </row>
    <row r="229" spans="1:15" x14ac:dyDescent="0.35">
      <c r="A229" s="16" t="s">
        <v>110</v>
      </c>
      <c r="B229" s="16">
        <v>395558</v>
      </c>
      <c r="C229" s="16">
        <v>8362</v>
      </c>
      <c r="D229" s="16">
        <v>0</v>
      </c>
      <c r="E229" s="16">
        <v>-10336</v>
      </c>
      <c r="F229" s="16">
        <v>-566</v>
      </c>
      <c r="G229" s="16">
        <v>-5342</v>
      </c>
      <c r="H229" s="16">
        <v>61305</v>
      </c>
      <c r="I229" s="16">
        <v>2888</v>
      </c>
      <c r="J229" s="16">
        <v>3725</v>
      </c>
      <c r="K229" s="16">
        <v>319758</v>
      </c>
      <c r="M229" s="16"/>
      <c r="O229" s="16"/>
    </row>
    <row r="230" spans="1:15" x14ac:dyDescent="0.35">
      <c r="A230" s="16" t="s">
        <v>111</v>
      </c>
      <c r="B230" s="16">
        <v>397743</v>
      </c>
      <c r="C230" s="16">
        <v>8406</v>
      </c>
      <c r="D230" s="16">
        <v>0</v>
      </c>
      <c r="E230" s="16">
        <v>-10461</v>
      </c>
      <c r="F230" s="16">
        <v>-547</v>
      </c>
      <c r="G230" s="16">
        <v>-5318</v>
      </c>
      <c r="H230" s="16">
        <v>59918</v>
      </c>
      <c r="I230" s="16">
        <v>2823</v>
      </c>
      <c r="J230" s="16">
        <v>3696</v>
      </c>
      <c r="K230" s="16">
        <v>323386</v>
      </c>
      <c r="M230" s="16"/>
      <c r="O230" s="16"/>
    </row>
    <row r="231" spans="1:15" x14ac:dyDescent="0.35">
      <c r="A231" s="16" t="s">
        <v>112</v>
      </c>
      <c r="B231" s="16">
        <v>402239</v>
      </c>
      <c r="C231" s="16">
        <v>8449</v>
      </c>
      <c r="D231" s="16">
        <v>0</v>
      </c>
      <c r="E231" s="16">
        <v>-10586</v>
      </c>
      <c r="F231" s="16">
        <v>-553</v>
      </c>
      <c r="G231" s="16">
        <v>-5294</v>
      </c>
      <c r="H231" s="16">
        <v>56304</v>
      </c>
      <c r="I231" s="16">
        <v>2757</v>
      </c>
      <c r="J231" s="16">
        <v>3668</v>
      </c>
      <c r="K231" s="16">
        <v>331526</v>
      </c>
      <c r="M231" s="16"/>
      <c r="O231" s="16"/>
    </row>
    <row r="232" spans="1:15" x14ac:dyDescent="0.35">
      <c r="A232" s="16" t="s">
        <v>113</v>
      </c>
      <c r="B232" s="16">
        <v>397327</v>
      </c>
      <c r="C232" s="16">
        <v>8329</v>
      </c>
      <c r="D232" s="16">
        <v>0</v>
      </c>
      <c r="E232" s="16">
        <v>-10020</v>
      </c>
      <c r="F232" s="16">
        <v>-638</v>
      </c>
      <c r="G232" s="16">
        <v>-5270</v>
      </c>
      <c r="H232" s="16">
        <v>59710</v>
      </c>
      <c r="I232" s="16">
        <v>2906</v>
      </c>
      <c r="J232" s="16">
        <v>3639</v>
      </c>
      <c r="K232" s="16">
        <v>323473</v>
      </c>
      <c r="M232" s="16"/>
      <c r="O232" s="16"/>
    </row>
    <row r="233" spans="1:15" x14ac:dyDescent="0.35">
      <c r="A233" s="16" t="s">
        <v>114</v>
      </c>
      <c r="B233" s="16">
        <v>397398</v>
      </c>
      <c r="C233" s="16">
        <v>8209</v>
      </c>
      <c r="D233" s="16">
        <v>0</v>
      </c>
      <c r="E233" s="16">
        <v>-9454</v>
      </c>
      <c r="F233" s="16">
        <v>-605</v>
      </c>
      <c r="G233" s="16">
        <v>-5246</v>
      </c>
      <c r="H233" s="16">
        <v>59536</v>
      </c>
      <c r="I233" s="16">
        <v>3055</v>
      </c>
      <c r="J233" s="16">
        <v>3610</v>
      </c>
      <c r="K233" s="16">
        <v>324101</v>
      </c>
      <c r="M233" s="16"/>
      <c r="O233" s="16"/>
    </row>
    <row r="234" spans="1:15" x14ac:dyDescent="0.35">
      <c r="A234" s="16" t="s">
        <v>115</v>
      </c>
      <c r="B234" s="16">
        <v>396623</v>
      </c>
      <c r="C234" s="16">
        <v>8088</v>
      </c>
      <c r="D234" s="16">
        <v>0</v>
      </c>
      <c r="E234" s="16">
        <v>-8889</v>
      </c>
      <c r="F234" s="16">
        <v>-545</v>
      </c>
      <c r="G234" s="16">
        <v>-5222</v>
      </c>
      <c r="H234" s="16">
        <v>57429</v>
      </c>
      <c r="I234" s="16">
        <v>3205</v>
      </c>
      <c r="J234" s="16">
        <v>3582</v>
      </c>
      <c r="K234" s="16">
        <v>325839</v>
      </c>
      <c r="M234" s="16"/>
      <c r="O234" s="16"/>
    </row>
    <row r="235" spans="1:15" x14ac:dyDescent="0.35">
      <c r="A235" s="16" t="s">
        <v>116</v>
      </c>
      <c r="B235" s="16">
        <v>395763</v>
      </c>
      <c r="C235" s="16">
        <v>8084</v>
      </c>
      <c r="D235" s="16">
        <v>0</v>
      </c>
      <c r="E235" s="16">
        <v>-8847</v>
      </c>
      <c r="F235" s="16">
        <v>-554</v>
      </c>
      <c r="G235" s="16">
        <v>-5198</v>
      </c>
      <c r="H235" s="16">
        <v>61774</v>
      </c>
      <c r="I235" s="16">
        <v>3241</v>
      </c>
      <c r="J235" s="16">
        <v>3553</v>
      </c>
      <c r="K235" s="16">
        <v>320680</v>
      </c>
      <c r="M235" s="16"/>
      <c r="O235" s="16"/>
    </row>
    <row r="236" spans="1:15" x14ac:dyDescent="0.35">
      <c r="A236" s="16" t="s">
        <v>117</v>
      </c>
      <c r="B236" s="16">
        <v>394438</v>
      </c>
      <c r="C236" s="16">
        <v>8080</v>
      </c>
      <c r="D236" s="16">
        <v>0</v>
      </c>
      <c r="E236" s="16">
        <v>-8805</v>
      </c>
      <c r="F236" s="16">
        <v>-564</v>
      </c>
      <c r="G236" s="16">
        <v>-5174</v>
      </c>
      <c r="H236" s="16">
        <v>54305</v>
      </c>
      <c r="I236" s="16">
        <v>3277</v>
      </c>
      <c r="J236" s="16">
        <v>3524</v>
      </c>
      <c r="K236" s="16">
        <v>326869</v>
      </c>
      <c r="M236" s="16"/>
      <c r="O236" s="16"/>
    </row>
    <row r="237" spans="1:15" x14ac:dyDescent="0.35">
      <c r="A237" s="16" t="s">
        <v>118</v>
      </c>
      <c r="B237" s="16">
        <v>400663</v>
      </c>
      <c r="C237" s="16">
        <v>8076</v>
      </c>
      <c r="D237" s="16">
        <v>0</v>
      </c>
      <c r="E237" s="16">
        <v>-8763</v>
      </c>
      <c r="F237" s="16">
        <v>-650</v>
      </c>
      <c r="G237" s="16">
        <v>-5150</v>
      </c>
      <c r="H237" s="16">
        <v>50582</v>
      </c>
      <c r="I237" s="16">
        <v>3314</v>
      </c>
      <c r="J237" s="16">
        <v>3496</v>
      </c>
      <c r="K237" s="16">
        <v>336784</v>
      </c>
      <c r="M237" s="16"/>
      <c r="O237" s="16"/>
    </row>
    <row r="238" spans="1:15" x14ac:dyDescent="0.35">
      <c r="A238" s="16" t="s">
        <v>119</v>
      </c>
      <c r="B238" s="16">
        <v>397679</v>
      </c>
      <c r="C238" s="16">
        <v>8712</v>
      </c>
      <c r="D238" s="16">
        <v>0</v>
      </c>
      <c r="E238" s="16">
        <v>-9171</v>
      </c>
      <c r="F238" s="16">
        <v>-528</v>
      </c>
      <c r="G238" s="16">
        <v>-5126</v>
      </c>
      <c r="H238" s="16">
        <v>58891</v>
      </c>
      <c r="I238" s="16">
        <v>3272</v>
      </c>
      <c r="J238" s="16">
        <v>3467</v>
      </c>
      <c r="K238" s="16">
        <v>325937</v>
      </c>
      <c r="M238" s="16"/>
      <c r="O238" s="16"/>
    </row>
    <row r="239" spans="1:15" x14ac:dyDescent="0.35">
      <c r="A239" s="16" t="s">
        <v>120</v>
      </c>
      <c r="B239" s="16">
        <v>394663</v>
      </c>
      <c r="C239" s="16">
        <v>9348</v>
      </c>
      <c r="D239" s="16">
        <v>0</v>
      </c>
      <c r="E239" s="16">
        <v>-9579</v>
      </c>
      <c r="F239" s="16">
        <v>-560</v>
      </c>
      <c r="G239" s="16">
        <v>-5102</v>
      </c>
      <c r="H239" s="16">
        <v>58120</v>
      </c>
      <c r="I239" s="16">
        <v>3230</v>
      </c>
      <c r="J239" s="16">
        <v>3438</v>
      </c>
      <c r="K239" s="16">
        <v>323984</v>
      </c>
      <c r="M239" s="16"/>
      <c r="O239" s="16"/>
    </row>
    <row r="240" spans="1:15" x14ac:dyDescent="0.35">
      <c r="A240" s="16" t="s">
        <v>121</v>
      </c>
      <c r="B240" s="16">
        <v>397654</v>
      </c>
      <c r="C240" s="16">
        <v>9983</v>
      </c>
      <c r="D240" s="16">
        <v>0</v>
      </c>
      <c r="E240" s="16">
        <v>-9986</v>
      </c>
      <c r="F240" s="16">
        <v>-524</v>
      </c>
      <c r="G240" s="16">
        <v>-5077</v>
      </c>
      <c r="H240" s="16">
        <v>53618</v>
      </c>
      <c r="I240" s="16">
        <v>3189</v>
      </c>
      <c r="J240" s="16">
        <v>3408</v>
      </c>
      <c r="K240" s="16">
        <v>331835</v>
      </c>
      <c r="M240" s="16"/>
      <c r="O240" s="16"/>
    </row>
    <row r="241" spans="1:15" x14ac:dyDescent="0.35">
      <c r="A241" s="16" t="s">
        <v>122</v>
      </c>
      <c r="B241" s="16">
        <v>398493</v>
      </c>
      <c r="C241" s="16">
        <v>10301</v>
      </c>
      <c r="D241" s="16">
        <v>0</v>
      </c>
      <c r="E241" s="16">
        <v>-10447</v>
      </c>
      <c r="F241" s="16">
        <v>-504</v>
      </c>
      <c r="G241" s="16">
        <v>-5021</v>
      </c>
      <c r="H241" s="16">
        <v>55978</v>
      </c>
      <c r="I241" s="16">
        <v>3252</v>
      </c>
      <c r="J241" s="16">
        <v>3380</v>
      </c>
      <c r="K241" s="16">
        <v>330212</v>
      </c>
      <c r="M241" s="16"/>
      <c r="O241" s="16"/>
    </row>
    <row r="242" spans="1:15" x14ac:dyDescent="0.35">
      <c r="A242" s="16" t="s">
        <v>123</v>
      </c>
      <c r="B242" s="16">
        <v>403830</v>
      </c>
      <c r="C242" s="16">
        <v>10619</v>
      </c>
      <c r="D242" s="16">
        <v>0</v>
      </c>
      <c r="E242" s="16">
        <v>-10908</v>
      </c>
      <c r="F242" s="16">
        <v>-529</v>
      </c>
      <c r="G242" s="16">
        <v>-4965</v>
      </c>
      <c r="H242" s="16">
        <v>58384</v>
      </c>
      <c r="I242" s="16">
        <v>3315</v>
      </c>
      <c r="J242" s="16">
        <v>3352</v>
      </c>
      <c r="K242" s="16">
        <v>332996</v>
      </c>
      <c r="M242" s="16"/>
      <c r="O242" s="16"/>
    </row>
    <row r="243" spans="1:15" x14ac:dyDescent="0.35">
      <c r="A243" s="16" t="s">
        <v>124</v>
      </c>
      <c r="B243" s="16">
        <v>407825</v>
      </c>
      <c r="C243" s="16">
        <v>10937</v>
      </c>
      <c r="D243" s="16">
        <v>0</v>
      </c>
      <c r="E243" s="16">
        <v>-11370</v>
      </c>
      <c r="F243" s="16">
        <v>-596</v>
      </c>
      <c r="G243" s="16">
        <v>-4908</v>
      </c>
      <c r="H243" s="16">
        <v>54889</v>
      </c>
      <c r="I243" s="16">
        <v>3379</v>
      </c>
      <c r="J243" s="16">
        <v>3325</v>
      </c>
      <c r="K243" s="16">
        <v>340295</v>
      </c>
      <c r="M243" s="16"/>
      <c r="O243" s="16"/>
    </row>
    <row r="244" spans="1:15" x14ac:dyDescent="0.35">
      <c r="A244" s="16" t="s">
        <v>125</v>
      </c>
      <c r="B244" s="16">
        <v>405520</v>
      </c>
      <c r="C244" s="16">
        <v>11376</v>
      </c>
      <c r="D244" s="16">
        <v>0</v>
      </c>
      <c r="E244" s="16">
        <v>-11509</v>
      </c>
      <c r="F244" s="16">
        <v>-591</v>
      </c>
      <c r="G244" s="16">
        <v>-4852</v>
      </c>
      <c r="H244" s="16">
        <v>58500</v>
      </c>
      <c r="I244" s="16">
        <v>3269</v>
      </c>
      <c r="J244" s="16">
        <v>3297</v>
      </c>
      <c r="K244" s="16">
        <v>334878</v>
      </c>
      <c r="M244" s="16"/>
      <c r="O244" s="16"/>
    </row>
    <row r="245" spans="1:15" x14ac:dyDescent="0.35">
      <c r="A245" s="16" t="s">
        <v>126</v>
      </c>
      <c r="B245" s="16">
        <v>402283</v>
      </c>
      <c r="C245" s="16">
        <v>11815</v>
      </c>
      <c r="D245" s="16">
        <v>0</v>
      </c>
      <c r="E245" s="16">
        <v>-11648</v>
      </c>
      <c r="F245" s="16">
        <v>-538</v>
      </c>
      <c r="G245" s="16">
        <v>-4796</v>
      </c>
      <c r="H245" s="16">
        <v>51912</v>
      </c>
      <c r="I245" s="16">
        <v>3159</v>
      </c>
      <c r="J245" s="16">
        <v>3269</v>
      </c>
      <c r="K245" s="16">
        <v>338776</v>
      </c>
      <c r="M245" s="16"/>
      <c r="O245" s="16"/>
    </row>
    <row r="246" spans="1:15" x14ac:dyDescent="0.35">
      <c r="A246" s="16" t="s">
        <v>127</v>
      </c>
      <c r="B246" s="16">
        <v>410543</v>
      </c>
      <c r="C246" s="16">
        <v>12255</v>
      </c>
      <c r="D246" s="16">
        <v>0</v>
      </c>
      <c r="E246" s="16">
        <v>-11787</v>
      </c>
      <c r="F246" s="16">
        <v>-518</v>
      </c>
      <c r="G246" s="16">
        <v>-4739</v>
      </c>
      <c r="H246" s="16">
        <v>54704</v>
      </c>
      <c r="I246" s="16">
        <v>3049</v>
      </c>
      <c r="J246" s="16">
        <v>3242</v>
      </c>
      <c r="K246" s="16">
        <v>344759</v>
      </c>
      <c r="M246" s="16"/>
      <c r="O246" s="16"/>
    </row>
    <row r="247" spans="1:15" x14ac:dyDescent="0.35">
      <c r="A247" s="16" t="s">
        <v>128</v>
      </c>
      <c r="B247" s="16">
        <v>411532</v>
      </c>
      <c r="C247" s="16">
        <v>15056</v>
      </c>
      <c r="D247" s="16">
        <v>0</v>
      </c>
      <c r="E247" s="16">
        <v>-11926</v>
      </c>
      <c r="F247" s="16">
        <v>-581</v>
      </c>
      <c r="G247" s="16">
        <v>-4683</v>
      </c>
      <c r="H247" s="16">
        <v>57792</v>
      </c>
      <c r="I247" s="16">
        <v>3190</v>
      </c>
      <c r="J247" s="16">
        <v>3214</v>
      </c>
      <c r="K247" s="16">
        <v>345203</v>
      </c>
      <c r="M247" s="16"/>
      <c r="O247" s="16"/>
    </row>
    <row r="248" spans="1:15" x14ac:dyDescent="0.35">
      <c r="A248" s="16" t="s">
        <v>129</v>
      </c>
      <c r="B248" s="16">
        <v>413173</v>
      </c>
      <c r="C248" s="16">
        <v>17857</v>
      </c>
      <c r="D248" s="16">
        <v>0</v>
      </c>
      <c r="E248" s="16">
        <v>-12065</v>
      </c>
      <c r="F248" s="16">
        <v>-562</v>
      </c>
      <c r="G248" s="16">
        <v>-4627</v>
      </c>
      <c r="H248" s="16">
        <v>52130</v>
      </c>
      <c r="I248" s="16">
        <v>3331</v>
      </c>
      <c r="J248" s="16">
        <v>3186</v>
      </c>
      <c r="K248" s="16">
        <v>355131</v>
      </c>
      <c r="M248" s="16"/>
      <c r="O248" s="16"/>
    </row>
    <row r="249" spans="1:15" x14ac:dyDescent="0.35">
      <c r="A249" s="16" t="s">
        <v>130</v>
      </c>
      <c r="B249" s="16">
        <v>422180</v>
      </c>
      <c r="C249" s="16">
        <v>20657</v>
      </c>
      <c r="D249" s="16">
        <v>0</v>
      </c>
      <c r="E249" s="16">
        <v>-12203</v>
      </c>
      <c r="F249" s="16">
        <v>-575</v>
      </c>
      <c r="G249" s="16">
        <v>-4570</v>
      </c>
      <c r="H249" s="16">
        <v>49053</v>
      </c>
      <c r="I249" s="16">
        <v>3474</v>
      </c>
      <c r="J249" s="16">
        <v>3159</v>
      </c>
      <c r="K249" s="16">
        <v>369803</v>
      </c>
      <c r="M249" s="16"/>
      <c r="O249" s="16"/>
    </row>
    <row r="250" spans="1:15" x14ac:dyDescent="0.35">
      <c r="A250" s="16" t="s">
        <v>131</v>
      </c>
      <c r="B250" s="16">
        <v>415855</v>
      </c>
      <c r="C250" s="16">
        <v>20113</v>
      </c>
      <c r="D250" s="16">
        <v>0</v>
      </c>
      <c r="E250" s="16">
        <v>-11063</v>
      </c>
      <c r="F250" s="16">
        <v>-587</v>
      </c>
      <c r="G250" s="16">
        <v>-4514</v>
      </c>
      <c r="H250" s="16">
        <v>55240</v>
      </c>
      <c r="I250" s="16">
        <v>3376</v>
      </c>
      <c r="J250" s="16">
        <v>3132</v>
      </c>
      <c r="K250" s="16">
        <v>358056</v>
      </c>
      <c r="M250" s="16"/>
      <c r="O250" s="16"/>
    </row>
    <row r="251" spans="1:15" x14ac:dyDescent="0.35">
      <c r="A251" s="16" t="s">
        <v>132</v>
      </c>
      <c r="B251" s="16">
        <v>415075</v>
      </c>
      <c r="C251" s="16">
        <v>19569</v>
      </c>
      <c r="D251" s="16">
        <v>0</v>
      </c>
      <c r="E251" s="16">
        <v>-9923</v>
      </c>
      <c r="F251" s="16">
        <v>-564</v>
      </c>
      <c r="G251" s="16">
        <v>-4458</v>
      </c>
      <c r="H251" s="16">
        <v>54814</v>
      </c>
      <c r="I251" s="16">
        <v>3278</v>
      </c>
      <c r="J251" s="16">
        <v>3105</v>
      </c>
      <c r="K251" s="16">
        <v>358502</v>
      </c>
      <c r="M251" s="16"/>
      <c r="O251" s="16"/>
    </row>
    <row r="252" spans="1:15" x14ac:dyDescent="0.35">
      <c r="A252" s="16" t="s">
        <v>133</v>
      </c>
      <c r="B252" s="16">
        <v>422005</v>
      </c>
      <c r="C252" s="16">
        <v>19025</v>
      </c>
      <c r="D252" s="16">
        <v>0</v>
      </c>
      <c r="E252" s="16">
        <v>-8782</v>
      </c>
      <c r="F252" s="16">
        <v>-504</v>
      </c>
      <c r="G252" s="16">
        <v>-4402</v>
      </c>
      <c r="H252" s="16">
        <v>50761</v>
      </c>
      <c r="I252" s="16">
        <v>3182</v>
      </c>
      <c r="J252" s="16">
        <v>3077</v>
      </c>
      <c r="K252" s="16">
        <v>370322</v>
      </c>
      <c r="M252" s="16"/>
      <c r="O252" s="16"/>
    </row>
    <row r="253" spans="1:15" x14ac:dyDescent="0.35">
      <c r="A253" s="16" t="s">
        <v>134</v>
      </c>
      <c r="B253" s="16">
        <v>421467</v>
      </c>
      <c r="C253" s="16">
        <v>16900</v>
      </c>
      <c r="D253" s="16">
        <v>0</v>
      </c>
      <c r="E253" s="16">
        <v>-9057</v>
      </c>
      <c r="F253" s="16">
        <v>-539</v>
      </c>
      <c r="G253" s="16">
        <v>-4473</v>
      </c>
      <c r="H253" s="16">
        <v>49832</v>
      </c>
      <c r="I253" s="16">
        <v>3244</v>
      </c>
      <c r="J253" s="16">
        <v>3116</v>
      </c>
      <c r="K253" s="16">
        <v>368106</v>
      </c>
      <c r="M253" s="16"/>
      <c r="O253" s="16"/>
    </row>
    <row r="254" spans="1:15" x14ac:dyDescent="0.35">
      <c r="A254" s="16" t="s">
        <v>135</v>
      </c>
      <c r="B254" s="16">
        <v>427708</v>
      </c>
      <c r="C254" s="16">
        <v>14775</v>
      </c>
      <c r="D254" s="16">
        <v>0</v>
      </c>
      <c r="E254" s="16">
        <v>-9332</v>
      </c>
      <c r="F254" s="16">
        <v>-506</v>
      </c>
      <c r="G254" s="16">
        <v>-4544</v>
      </c>
      <c r="H254" s="16">
        <v>50926</v>
      </c>
      <c r="I254" s="16">
        <v>3306</v>
      </c>
      <c r="J254" s="16">
        <v>3155</v>
      </c>
      <c r="K254" s="16">
        <v>370714</v>
      </c>
      <c r="M254" s="16"/>
      <c r="O254" s="16"/>
    </row>
    <row r="255" spans="1:15" x14ac:dyDescent="0.35">
      <c r="A255" s="16" t="s">
        <v>136</v>
      </c>
      <c r="B255" s="16">
        <v>433154</v>
      </c>
      <c r="C255" s="16">
        <v>12651</v>
      </c>
      <c r="D255" s="16">
        <v>0</v>
      </c>
      <c r="E255" s="16">
        <v>-9607</v>
      </c>
      <c r="F255" s="16">
        <v>-509</v>
      </c>
      <c r="G255" s="16">
        <v>-4615</v>
      </c>
      <c r="H255" s="16">
        <v>47868</v>
      </c>
      <c r="I255" s="16">
        <v>3367</v>
      </c>
      <c r="J255" s="16">
        <v>3195</v>
      </c>
      <c r="K255" s="16">
        <v>376644</v>
      </c>
      <c r="M255" s="16"/>
      <c r="O255" s="16"/>
    </row>
    <row r="256" spans="1:15" x14ac:dyDescent="0.35">
      <c r="A256" s="16" t="s">
        <v>137</v>
      </c>
      <c r="B256" s="16">
        <v>436837</v>
      </c>
      <c r="C256" s="16">
        <v>12736</v>
      </c>
      <c r="D256" s="16">
        <v>0</v>
      </c>
      <c r="E256" s="16">
        <v>-9672</v>
      </c>
      <c r="F256" s="16">
        <v>-642</v>
      </c>
      <c r="G256" s="16">
        <v>-4686</v>
      </c>
      <c r="H256" s="16">
        <v>55486</v>
      </c>
      <c r="I256" s="16">
        <v>3401</v>
      </c>
      <c r="J256" s="16">
        <v>3234</v>
      </c>
      <c r="K256" s="16">
        <v>372452</v>
      </c>
      <c r="M256" s="16"/>
      <c r="O256" s="16"/>
    </row>
    <row r="257" spans="1:15" x14ac:dyDescent="0.35">
      <c r="A257" s="16" t="s">
        <v>138</v>
      </c>
      <c r="B257" s="16">
        <v>437387</v>
      </c>
      <c r="C257" s="16">
        <v>12821</v>
      </c>
      <c r="D257" s="16">
        <v>0</v>
      </c>
      <c r="E257" s="16">
        <v>-9737</v>
      </c>
      <c r="F257" s="16">
        <v>-537</v>
      </c>
      <c r="G257" s="16">
        <v>-4757</v>
      </c>
      <c r="H257" s="16">
        <v>52520</v>
      </c>
      <c r="I257" s="16">
        <v>3435</v>
      </c>
      <c r="J257" s="16">
        <v>3273</v>
      </c>
      <c r="K257" s="16">
        <v>375949</v>
      </c>
      <c r="M257" s="16"/>
      <c r="O257" s="16"/>
    </row>
    <row r="258" spans="1:15" x14ac:dyDescent="0.35">
      <c r="A258" s="16" t="s">
        <v>139</v>
      </c>
      <c r="B258" s="16">
        <v>445427</v>
      </c>
      <c r="C258" s="16">
        <v>12905</v>
      </c>
      <c r="D258" s="16">
        <v>0</v>
      </c>
      <c r="E258" s="16">
        <v>-9801</v>
      </c>
      <c r="F258" s="16">
        <v>-539</v>
      </c>
      <c r="G258" s="16">
        <v>-4828</v>
      </c>
      <c r="H258" s="16">
        <v>51718</v>
      </c>
      <c r="I258" s="16">
        <v>3470</v>
      </c>
      <c r="J258" s="16">
        <v>3313</v>
      </c>
      <c r="K258" s="16">
        <v>384663</v>
      </c>
      <c r="M258" s="16"/>
      <c r="O258" s="16"/>
    </row>
    <row r="259" spans="1:15" x14ac:dyDescent="0.35">
      <c r="A259" s="16" t="s">
        <v>140</v>
      </c>
      <c r="B259" s="16">
        <v>452118</v>
      </c>
      <c r="C259" s="16">
        <v>13155</v>
      </c>
      <c r="D259" s="16">
        <v>0</v>
      </c>
      <c r="E259" s="16">
        <v>-9817</v>
      </c>
      <c r="F259" s="16">
        <v>-546</v>
      </c>
      <c r="G259" s="16">
        <v>-4899</v>
      </c>
      <c r="H259" s="16">
        <v>58761</v>
      </c>
      <c r="I259" s="16">
        <v>3511</v>
      </c>
      <c r="J259" s="16">
        <v>3352</v>
      </c>
      <c r="K259" s="16">
        <v>384387</v>
      </c>
      <c r="M259" s="16"/>
      <c r="O259" s="16"/>
    </row>
    <row r="260" spans="1:15" x14ac:dyDescent="0.35">
      <c r="A260" s="16" t="s">
        <v>141</v>
      </c>
      <c r="B260" s="16">
        <v>461594</v>
      </c>
      <c r="C260" s="16">
        <v>13405</v>
      </c>
      <c r="D260" s="16">
        <v>0</v>
      </c>
      <c r="E260" s="16">
        <v>-9833</v>
      </c>
      <c r="F260" s="16">
        <v>-564</v>
      </c>
      <c r="G260" s="16">
        <v>-4970</v>
      </c>
      <c r="H260" s="16">
        <v>60549</v>
      </c>
      <c r="I260" s="16">
        <v>3552</v>
      </c>
      <c r="J260" s="16">
        <v>3391</v>
      </c>
      <c r="K260" s="16">
        <v>392140</v>
      </c>
      <c r="M260" s="16"/>
      <c r="O260" s="16"/>
    </row>
    <row r="261" spans="1:15" x14ac:dyDescent="0.35">
      <c r="A261" s="16" t="s">
        <v>142</v>
      </c>
      <c r="B261" s="16">
        <v>462610</v>
      </c>
      <c r="C261" s="16">
        <v>13655</v>
      </c>
      <c r="D261" s="16">
        <v>0</v>
      </c>
      <c r="E261" s="16">
        <v>-9849</v>
      </c>
      <c r="F261" s="16">
        <v>-584</v>
      </c>
      <c r="G261" s="16">
        <v>-5041</v>
      </c>
      <c r="H261" s="16">
        <v>47849</v>
      </c>
      <c r="I261" s="16">
        <v>3593</v>
      </c>
      <c r="J261" s="16">
        <v>3431</v>
      </c>
      <c r="K261" s="16">
        <v>405918</v>
      </c>
      <c r="M261" s="16"/>
      <c r="O261" s="16"/>
    </row>
    <row r="262" spans="1:15" x14ac:dyDescent="0.35">
      <c r="A262" s="16" t="s">
        <v>143</v>
      </c>
      <c r="B262" s="16">
        <v>461645</v>
      </c>
      <c r="C262" s="16">
        <v>13833</v>
      </c>
      <c r="D262" s="16">
        <v>0</v>
      </c>
      <c r="E262" s="16">
        <v>-10004</v>
      </c>
      <c r="F262" s="16">
        <v>-462</v>
      </c>
      <c r="G262" s="16">
        <v>-5112</v>
      </c>
      <c r="H262" s="16">
        <v>60733</v>
      </c>
      <c r="I262" s="16">
        <v>3832</v>
      </c>
      <c r="J262" s="16">
        <v>3470</v>
      </c>
      <c r="K262" s="16">
        <v>391865</v>
      </c>
      <c r="M262" s="16"/>
      <c r="O262" s="16"/>
    </row>
    <row r="263" spans="1:15" x14ac:dyDescent="0.35">
      <c r="A263" s="16" t="s">
        <v>144</v>
      </c>
      <c r="B263" s="16">
        <v>461846</v>
      </c>
      <c r="C263" s="16">
        <v>14011</v>
      </c>
      <c r="D263" s="16">
        <v>0</v>
      </c>
      <c r="E263" s="16">
        <v>-10159</v>
      </c>
      <c r="F263" s="16">
        <v>-510</v>
      </c>
      <c r="G263" s="16">
        <v>-5112</v>
      </c>
      <c r="H263" s="16">
        <v>60395</v>
      </c>
      <c r="I263" s="16">
        <v>4071</v>
      </c>
      <c r="J263" s="16">
        <v>3509</v>
      </c>
      <c r="K263" s="16">
        <v>392101</v>
      </c>
      <c r="M263" s="16"/>
      <c r="O263" s="16"/>
    </row>
    <row r="264" spans="1:15" x14ac:dyDescent="0.35">
      <c r="A264" s="16" t="s">
        <v>145</v>
      </c>
      <c r="B264" s="16">
        <v>467675</v>
      </c>
      <c r="C264" s="16">
        <v>14190</v>
      </c>
      <c r="D264" s="16">
        <v>0</v>
      </c>
      <c r="E264" s="16">
        <v>-10314</v>
      </c>
      <c r="F264" s="16">
        <v>-540</v>
      </c>
      <c r="G264" s="16">
        <v>-5253</v>
      </c>
      <c r="H264" s="16">
        <v>52032</v>
      </c>
      <c r="I264" s="16">
        <v>4309</v>
      </c>
      <c r="J264" s="16">
        <v>3547</v>
      </c>
      <c r="K264" s="16">
        <v>405870</v>
      </c>
      <c r="M264" s="16"/>
      <c r="O264" s="16"/>
    </row>
    <row r="265" spans="1:15" x14ac:dyDescent="0.35">
      <c r="A265" s="16" t="s">
        <v>146</v>
      </c>
      <c r="B265" s="16">
        <v>478751</v>
      </c>
      <c r="C265" s="16">
        <v>13485</v>
      </c>
      <c r="D265" s="16">
        <v>0</v>
      </c>
      <c r="E265" s="16">
        <v>-9678</v>
      </c>
      <c r="F265" s="16">
        <v>-579</v>
      </c>
      <c r="G265" s="16">
        <v>-5311</v>
      </c>
      <c r="H265" s="16">
        <v>54115</v>
      </c>
      <c r="I265" s="16">
        <v>4196</v>
      </c>
      <c r="J265" s="16">
        <v>3582</v>
      </c>
      <c r="K265" s="16">
        <v>414775</v>
      </c>
      <c r="M265" s="16"/>
      <c r="O265" s="16"/>
    </row>
    <row r="266" spans="1:15" x14ac:dyDescent="0.35">
      <c r="A266" s="16" t="s">
        <v>147</v>
      </c>
      <c r="B266" s="16">
        <v>486097</v>
      </c>
      <c r="C266" s="16">
        <v>12780</v>
      </c>
      <c r="D266" s="16">
        <v>0</v>
      </c>
      <c r="E266" s="16">
        <v>-9042</v>
      </c>
      <c r="F266" s="16">
        <v>-511</v>
      </c>
      <c r="G266" s="16">
        <v>-5369</v>
      </c>
      <c r="H266" s="16">
        <v>56566</v>
      </c>
      <c r="I266" s="16">
        <v>4083</v>
      </c>
      <c r="J266" s="16">
        <v>3617</v>
      </c>
      <c r="K266" s="16">
        <v>419689</v>
      </c>
      <c r="M266" s="16"/>
      <c r="O266" s="16"/>
    </row>
    <row r="267" spans="1:15" x14ac:dyDescent="0.35">
      <c r="A267" s="16" t="s">
        <v>148</v>
      </c>
      <c r="B267" s="16">
        <v>493249</v>
      </c>
      <c r="C267" s="16">
        <v>12074</v>
      </c>
      <c r="D267" s="16">
        <v>0</v>
      </c>
      <c r="E267" s="16">
        <v>-8406</v>
      </c>
      <c r="F267" s="16">
        <v>-601</v>
      </c>
      <c r="G267" s="16">
        <v>-5426</v>
      </c>
      <c r="H267" s="16">
        <v>51685</v>
      </c>
      <c r="I267" s="16">
        <v>3970</v>
      </c>
      <c r="J267" s="16">
        <v>3652</v>
      </c>
      <c r="K267" s="16">
        <v>431583</v>
      </c>
      <c r="M267" s="16"/>
      <c r="O267" s="16"/>
    </row>
    <row r="268" spans="1:15" x14ac:dyDescent="0.35">
      <c r="A268" s="16" t="s">
        <v>149</v>
      </c>
      <c r="B268" s="16">
        <v>491247</v>
      </c>
      <c r="C268" s="16">
        <v>12443</v>
      </c>
      <c r="D268" s="16">
        <v>0</v>
      </c>
      <c r="E268" s="16">
        <v>-8482</v>
      </c>
      <c r="F268" s="16">
        <v>-496</v>
      </c>
      <c r="G268" s="16">
        <v>-5484</v>
      </c>
      <c r="H268" s="16">
        <v>56126</v>
      </c>
      <c r="I268" s="16">
        <v>3916</v>
      </c>
      <c r="J268" s="16">
        <v>3687</v>
      </c>
      <c r="K268" s="16">
        <v>425499</v>
      </c>
      <c r="M268" s="16"/>
      <c r="O268" s="16"/>
    </row>
    <row r="269" spans="1:15" x14ac:dyDescent="0.35">
      <c r="A269" s="16" t="s">
        <v>150</v>
      </c>
      <c r="B269" s="16">
        <v>492199</v>
      </c>
      <c r="C269" s="16">
        <v>12812</v>
      </c>
      <c r="D269" s="16">
        <v>0</v>
      </c>
      <c r="E269" s="16">
        <v>-8558</v>
      </c>
      <c r="F269" s="16">
        <v>-519</v>
      </c>
      <c r="G269" s="16">
        <v>-5542</v>
      </c>
      <c r="H269" s="16">
        <v>54018</v>
      </c>
      <c r="I269" s="16">
        <v>3862</v>
      </c>
      <c r="J269" s="16">
        <v>3722</v>
      </c>
      <c r="K269" s="16">
        <v>428790</v>
      </c>
      <c r="M269" s="16"/>
      <c r="O269" s="16"/>
    </row>
    <row r="270" spans="1:15" x14ac:dyDescent="0.35">
      <c r="A270" s="16" t="s">
        <v>151</v>
      </c>
      <c r="B270" s="16">
        <v>500957</v>
      </c>
      <c r="C270" s="16">
        <v>13180</v>
      </c>
      <c r="D270" s="16">
        <v>0</v>
      </c>
      <c r="E270" s="16">
        <v>-8633</v>
      </c>
      <c r="F270" s="16">
        <v>-520</v>
      </c>
      <c r="G270" s="16">
        <v>-5599</v>
      </c>
      <c r="H270" s="16">
        <v>52384</v>
      </c>
      <c r="I270" s="16">
        <v>3810</v>
      </c>
      <c r="J270" s="16">
        <v>3757</v>
      </c>
      <c r="K270" s="16">
        <v>439434</v>
      </c>
      <c r="M270" s="16"/>
      <c r="O270" s="16"/>
    </row>
    <row r="271" spans="1:15" x14ac:dyDescent="0.35">
      <c r="A271" s="16" t="s">
        <v>152</v>
      </c>
      <c r="B271" s="16">
        <v>502076</v>
      </c>
      <c r="C271" s="16">
        <v>13514</v>
      </c>
      <c r="D271" s="16">
        <v>0</v>
      </c>
      <c r="E271" s="16">
        <v>-8945</v>
      </c>
      <c r="F271" s="16">
        <v>-583</v>
      </c>
      <c r="G271" s="16">
        <v>-5657</v>
      </c>
      <c r="H271" s="16">
        <v>55108</v>
      </c>
      <c r="I271" s="16">
        <v>3894</v>
      </c>
      <c r="J271" s="16">
        <v>3792</v>
      </c>
      <c r="K271" s="16">
        <v>437611</v>
      </c>
      <c r="M271" s="16"/>
      <c r="O271" s="16"/>
    </row>
    <row r="272" spans="1:15" x14ac:dyDescent="0.35">
      <c r="A272" s="16" t="s">
        <v>153</v>
      </c>
      <c r="B272" s="16">
        <v>511387</v>
      </c>
      <c r="C272" s="16">
        <v>13848</v>
      </c>
      <c r="D272" s="16">
        <v>0</v>
      </c>
      <c r="E272" s="16">
        <v>-9257</v>
      </c>
      <c r="F272" s="16">
        <v>-562</v>
      </c>
      <c r="G272" s="16">
        <v>-5715</v>
      </c>
      <c r="H272" s="16">
        <v>52712</v>
      </c>
      <c r="I272" s="16">
        <v>3978</v>
      </c>
      <c r="J272" s="16">
        <v>3827</v>
      </c>
      <c r="K272" s="16">
        <v>449184</v>
      </c>
      <c r="M272" s="16"/>
      <c r="O272" s="16"/>
    </row>
    <row r="273" spans="1:15" x14ac:dyDescent="0.35">
      <c r="A273" s="16" t="s">
        <v>154</v>
      </c>
      <c r="B273" s="16">
        <v>526430</v>
      </c>
      <c r="C273" s="16">
        <v>14183</v>
      </c>
      <c r="D273" s="16">
        <v>0</v>
      </c>
      <c r="E273" s="16">
        <v>-9568</v>
      </c>
      <c r="F273" s="16">
        <v>-548</v>
      </c>
      <c r="G273" s="16">
        <v>-5772</v>
      </c>
      <c r="H273" s="16">
        <v>51574</v>
      </c>
      <c r="I273" s="16">
        <v>4061</v>
      </c>
      <c r="J273" s="16">
        <v>3862</v>
      </c>
      <c r="K273" s="16">
        <v>465228</v>
      </c>
      <c r="M273" s="16"/>
      <c r="O273" s="16"/>
    </row>
    <row r="274" spans="1:15" x14ac:dyDescent="0.35">
      <c r="A274" s="16" t="s">
        <v>155</v>
      </c>
      <c r="B274" s="16">
        <v>520356</v>
      </c>
      <c r="C274" s="16">
        <v>14323</v>
      </c>
      <c r="D274" s="16">
        <v>0</v>
      </c>
      <c r="E274" s="16">
        <v>-9552</v>
      </c>
      <c r="F274" s="16">
        <v>-652</v>
      </c>
      <c r="G274" s="16">
        <v>-5829</v>
      </c>
      <c r="H274" s="16">
        <v>61387</v>
      </c>
      <c r="I274" s="16">
        <v>4659</v>
      </c>
      <c r="J274" s="16">
        <v>3896</v>
      </c>
      <c r="K274" s="16">
        <v>448703</v>
      </c>
      <c r="M274" s="16"/>
      <c r="O274" s="16"/>
    </row>
    <row r="275" spans="1:15" x14ac:dyDescent="0.35">
      <c r="A275" s="16" t="s">
        <v>156</v>
      </c>
      <c r="B275" s="16">
        <v>519319</v>
      </c>
      <c r="C275" s="16">
        <v>14463</v>
      </c>
      <c r="D275" s="16">
        <v>0</v>
      </c>
      <c r="E275" s="16">
        <v>-9536</v>
      </c>
      <c r="F275" s="16">
        <v>-609</v>
      </c>
      <c r="G275" s="16">
        <v>-5886</v>
      </c>
      <c r="H275" s="16">
        <v>59716</v>
      </c>
      <c r="I275" s="16">
        <v>5257</v>
      </c>
      <c r="J275" s="16">
        <v>3930</v>
      </c>
      <c r="K275" s="16">
        <v>448846</v>
      </c>
      <c r="M275" s="16"/>
      <c r="O275" s="16"/>
    </row>
    <row r="276" spans="1:15" x14ac:dyDescent="0.35">
      <c r="A276" s="16" t="s">
        <v>157</v>
      </c>
      <c r="B276" s="16">
        <v>525618</v>
      </c>
      <c r="C276" s="16">
        <v>14604</v>
      </c>
      <c r="D276" s="16">
        <v>0</v>
      </c>
      <c r="E276" s="16">
        <v>-9521</v>
      </c>
      <c r="F276" s="16">
        <v>-655</v>
      </c>
      <c r="G276" s="16">
        <v>-5944</v>
      </c>
      <c r="H276" s="16">
        <v>51892</v>
      </c>
      <c r="I276" s="16">
        <v>5855</v>
      </c>
      <c r="J276" s="16">
        <v>3965</v>
      </c>
      <c r="K276" s="16">
        <v>462390</v>
      </c>
      <c r="M276" s="16"/>
      <c r="O276" s="16"/>
    </row>
    <row r="277" spans="1:15" x14ac:dyDescent="0.35">
      <c r="A277" s="16" t="s">
        <v>158</v>
      </c>
      <c r="B277" s="16">
        <v>525411</v>
      </c>
      <c r="C277" s="16">
        <v>14529</v>
      </c>
      <c r="D277" s="16">
        <v>0</v>
      </c>
      <c r="E277" s="16">
        <v>-9471</v>
      </c>
      <c r="F277" s="16">
        <v>-589</v>
      </c>
      <c r="G277" s="16">
        <v>-6033</v>
      </c>
      <c r="H277" s="16">
        <v>55129</v>
      </c>
      <c r="I277" s="16">
        <v>5944</v>
      </c>
      <c r="J277" s="16">
        <v>4032</v>
      </c>
      <c r="K277" s="16">
        <v>458742</v>
      </c>
      <c r="M277" s="16"/>
      <c r="O277" s="16"/>
    </row>
    <row r="278" spans="1:15" x14ac:dyDescent="0.35">
      <c r="A278" s="16" t="s">
        <v>159</v>
      </c>
      <c r="B278" s="16">
        <v>533899</v>
      </c>
      <c r="C278" s="16">
        <v>14454</v>
      </c>
      <c r="D278" s="16">
        <v>0</v>
      </c>
      <c r="E278" s="16">
        <v>-9421</v>
      </c>
      <c r="F278" s="16">
        <v>-628</v>
      </c>
      <c r="G278" s="16">
        <v>-6122</v>
      </c>
      <c r="H278" s="16">
        <v>58331</v>
      </c>
      <c r="I278" s="16">
        <v>6033</v>
      </c>
      <c r="J278" s="16">
        <v>4099</v>
      </c>
      <c r="K278" s="16">
        <v>463719</v>
      </c>
      <c r="M278" s="16"/>
      <c r="O278" s="16"/>
    </row>
    <row r="279" spans="1:15" x14ac:dyDescent="0.35">
      <c r="A279" s="16" t="s">
        <v>160</v>
      </c>
      <c r="B279" s="16">
        <v>545145</v>
      </c>
      <c r="C279" s="16">
        <v>14380</v>
      </c>
      <c r="D279" s="16">
        <v>0</v>
      </c>
      <c r="E279" s="16">
        <v>-9370</v>
      </c>
      <c r="F279" s="16">
        <v>-660</v>
      </c>
      <c r="G279" s="16">
        <v>-6210</v>
      </c>
      <c r="H279" s="16">
        <v>58037</v>
      </c>
      <c r="I279" s="16">
        <v>6121</v>
      </c>
      <c r="J279" s="16">
        <v>4166</v>
      </c>
      <c r="K279" s="16">
        <v>474961</v>
      </c>
      <c r="M279" s="16"/>
      <c r="O279" s="16"/>
    </row>
    <row r="280" spans="1:15" x14ac:dyDescent="0.35">
      <c r="A280" s="16" t="s">
        <v>161</v>
      </c>
      <c r="B280" s="16">
        <v>541014</v>
      </c>
      <c r="C280" s="16">
        <v>14549</v>
      </c>
      <c r="D280" s="16">
        <v>0</v>
      </c>
      <c r="E280" s="16">
        <v>-9446</v>
      </c>
      <c r="F280" s="16">
        <v>-679</v>
      </c>
      <c r="G280" s="16">
        <v>-6299</v>
      </c>
      <c r="H280" s="16">
        <v>60510</v>
      </c>
      <c r="I280" s="16">
        <v>6216</v>
      </c>
      <c r="J280" s="16">
        <v>4233</v>
      </c>
      <c r="K280" s="16">
        <v>468180</v>
      </c>
      <c r="M280" s="16"/>
      <c r="O280" s="16"/>
    </row>
    <row r="281" spans="1:15" x14ac:dyDescent="0.35">
      <c r="A281" s="16" t="s">
        <v>162</v>
      </c>
      <c r="B281" s="16">
        <v>543997</v>
      </c>
      <c r="C281" s="16">
        <v>14718</v>
      </c>
      <c r="D281" s="16">
        <v>0</v>
      </c>
      <c r="E281" s="16">
        <v>-9522</v>
      </c>
      <c r="F281" s="16">
        <v>-706</v>
      </c>
      <c r="G281" s="16">
        <v>-6388</v>
      </c>
      <c r="H281" s="16">
        <v>57664</v>
      </c>
      <c r="I281" s="16">
        <v>6311</v>
      </c>
      <c r="J281" s="16">
        <v>4300</v>
      </c>
      <c r="K281" s="16">
        <v>473824</v>
      </c>
      <c r="M281" s="16"/>
      <c r="O281" s="16"/>
    </row>
    <row r="282" spans="1:15" x14ac:dyDescent="0.35">
      <c r="A282" s="16" t="s">
        <v>163</v>
      </c>
      <c r="B282" s="16">
        <v>556673</v>
      </c>
      <c r="C282" s="16">
        <v>14887</v>
      </c>
      <c r="D282" s="16">
        <v>0</v>
      </c>
      <c r="E282" s="16">
        <v>-9599</v>
      </c>
      <c r="F282" s="16">
        <v>-750</v>
      </c>
      <c r="G282" s="16">
        <v>-6476</v>
      </c>
      <c r="H282" s="16">
        <v>58782</v>
      </c>
      <c r="I282" s="16">
        <v>6407</v>
      </c>
      <c r="J282" s="16">
        <v>4367</v>
      </c>
      <c r="K282" s="16">
        <v>485179</v>
      </c>
      <c r="M282" s="16"/>
      <c r="O282" s="16"/>
    </row>
    <row r="283" spans="1:15" x14ac:dyDescent="0.35">
      <c r="A283" s="16" t="s">
        <v>164</v>
      </c>
      <c r="B283" s="16">
        <v>562068</v>
      </c>
      <c r="C283" s="16">
        <v>15081</v>
      </c>
      <c r="D283" s="16">
        <v>0</v>
      </c>
      <c r="E283" s="16">
        <v>-9525</v>
      </c>
      <c r="F283" s="16">
        <v>-803</v>
      </c>
      <c r="G283" s="16">
        <v>-6565</v>
      </c>
      <c r="H283" s="16">
        <v>68674</v>
      </c>
      <c r="I283" s="16">
        <v>6606</v>
      </c>
      <c r="J283" s="16">
        <v>4434</v>
      </c>
      <c r="K283" s="16">
        <v>480542</v>
      </c>
      <c r="M283" s="16"/>
      <c r="O283" s="16"/>
    </row>
    <row r="284" spans="1:15" x14ac:dyDescent="0.35">
      <c r="A284" s="16" t="s">
        <v>165</v>
      </c>
      <c r="B284" s="16">
        <v>568246</v>
      </c>
      <c r="C284" s="16">
        <v>15275</v>
      </c>
      <c r="D284" s="16">
        <v>0</v>
      </c>
      <c r="E284" s="16">
        <v>-9451</v>
      </c>
      <c r="F284" s="16">
        <v>-824</v>
      </c>
      <c r="G284" s="16">
        <v>-6654</v>
      </c>
      <c r="H284" s="16">
        <v>65543</v>
      </c>
      <c r="I284" s="16">
        <v>6805</v>
      </c>
      <c r="J284" s="16">
        <v>4501</v>
      </c>
      <c r="K284" s="16">
        <v>489743</v>
      </c>
      <c r="M284" s="16"/>
      <c r="O284" s="16"/>
    </row>
    <row r="285" spans="1:15" x14ac:dyDescent="0.35">
      <c r="A285" s="16" t="s">
        <v>166</v>
      </c>
      <c r="B285" s="16">
        <v>573493</v>
      </c>
      <c r="C285" s="16">
        <v>15468</v>
      </c>
      <c r="D285" s="16">
        <v>0</v>
      </c>
      <c r="E285" s="16">
        <v>-9377</v>
      </c>
      <c r="F285" s="16">
        <v>-919</v>
      </c>
      <c r="G285" s="16">
        <v>-6742</v>
      </c>
      <c r="H285" s="16">
        <v>54794</v>
      </c>
      <c r="I285" s="16">
        <v>7004</v>
      </c>
      <c r="J285" s="16">
        <v>4568</v>
      </c>
      <c r="K285" s="16">
        <v>505557</v>
      </c>
      <c r="M285" s="16"/>
      <c r="O285" s="16"/>
    </row>
    <row r="286" spans="1:15" x14ac:dyDescent="0.35">
      <c r="A286" s="16" t="s">
        <v>167</v>
      </c>
      <c r="B286" s="16">
        <v>567874</v>
      </c>
      <c r="C286" s="16">
        <v>15503</v>
      </c>
      <c r="D286" s="16">
        <v>0</v>
      </c>
      <c r="E286" s="16">
        <v>-8786</v>
      </c>
      <c r="F286" s="16">
        <v>-856</v>
      </c>
      <c r="G286" s="16">
        <v>-6831</v>
      </c>
      <c r="H286" s="16">
        <v>70847</v>
      </c>
      <c r="I286" s="16">
        <v>6415</v>
      </c>
      <c r="J286" s="16">
        <v>4635</v>
      </c>
      <c r="K286" s="16">
        <v>485007</v>
      </c>
      <c r="M286" s="16"/>
      <c r="O286" s="16"/>
    </row>
    <row r="287" spans="1:15" x14ac:dyDescent="0.35">
      <c r="A287" s="16" t="s">
        <v>168</v>
      </c>
      <c r="B287" s="16">
        <v>565535</v>
      </c>
      <c r="C287" s="16">
        <v>15538</v>
      </c>
      <c r="D287" s="16">
        <v>0</v>
      </c>
      <c r="E287" s="16">
        <v>-8195</v>
      </c>
      <c r="F287" s="16">
        <v>-926</v>
      </c>
      <c r="G287" s="16">
        <v>-6920</v>
      </c>
      <c r="H287" s="16">
        <v>66802</v>
      </c>
      <c r="I287" s="16">
        <v>5826</v>
      </c>
      <c r="J287" s="16">
        <v>4702</v>
      </c>
      <c r="K287" s="16">
        <v>487702</v>
      </c>
      <c r="M287" s="16"/>
      <c r="O287" s="16"/>
    </row>
    <row r="288" spans="1:15" x14ac:dyDescent="0.35">
      <c r="A288" s="16" t="s">
        <v>169</v>
      </c>
      <c r="B288" s="16">
        <v>574744</v>
      </c>
      <c r="C288" s="16">
        <v>15572</v>
      </c>
      <c r="D288" s="16">
        <v>0</v>
      </c>
      <c r="E288" s="16">
        <v>-7604</v>
      </c>
      <c r="F288" s="16">
        <v>-880</v>
      </c>
      <c r="G288" s="16">
        <v>-7008</v>
      </c>
      <c r="H288" s="16">
        <v>63261</v>
      </c>
      <c r="I288" s="16">
        <v>5235</v>
      </c>
      <c r="J288" s="16">
        <v>4769</v>
      </c>
      <c r="K288" s="16">
        <v>501559</v>
      </c>
      <c r="M288" s="16"/>
      <c r="O288" s="16"/>
    </row>
    <row r="289" spans="1:15" x14ac:dyDescent="0.35">
      <c r="A289" s="16" t="s">
        <v>170</v>
      </c>
      <c r="B289" s="16">
        <v>578154</v>
      </c>
      <c r="C289" s="16">
        <v>15652</v>
      </c>
      <c r="D289" s="16">
        <v>0</v>
      </c>
      <c r="E289" s="16">
        <v>-7582</v>
      </c>
      <c r="F289" s="16">
        <v>-936</v>
      </c>
      <c r="G289" s="16">
        <v>-7086</v>
      </c>
      <c r="H289" s="16">
        <v>68042</v>
      </c>
      <c r="I289" s="16">
        <v>5395</v>
      </c>
      <c r="J289" s="16">
        <v>4802</v>
      </c>
      <c r="K289" s="16">
        <v>499963</v>
      </c>
      <c r="M289" s="16"/>
      <c r="O289" s="16"/>
    </row>
    <row r="290" spans="1:15" x14ac:dyDescent="0.35">
      <c r="A290" s="16" t="s">
        <v>171</v>
      </c>
      <c r="B290" s="16">
        <v>590385</v>
      </c>
      <c r="C290" s="16">
        <v>15732</v>
      </c>
      <c r="D290" s="16">
        <v>0</v>
      </c>
      <c r="E290" s="16">
        <v>-7560</v>
      </c>
      <c r="F290" s="16">
        <v>-929</v>
      </c>
      <c r="G290" s="16">
        <v>-7164</v>
      </c>
      <c r="H290" s="16">
        <v>71375</v>
      </c>
      <c r="I290" s="16">
        <v>5555</v>
      </c>
      <c r="J290" s="16">
        <v>4835</v>
      </c>
      <c r="K290" s="16">
        <v>508699</v>
      </c>
      <c r="M290" s="16"/>
      <c r="O290" s="16"/>
    </row>
    <row r="291" spans="1:15" x14ac:dyDescent="0.35">
      <c r="A291" s="16" t="s">
        <v>172</v>
      </c>
      <c r="B291" s="16">
        <v>597446</v>
      </c>
      <c r="C291" s="16">
        <v>15812</v>
      </c>
      <c r="D291" s="16">
        <v>0</v>
      </c>
      <c r="E291" s="16">
        <v>-7537</v>
      </c>
      <c r="F291" s="16">
        <v>-932</v>
      </c>
      <c r="G291" s="16">
        <v>-7241</v>
      </c>
      <c r="H291" s="16">
        <v>64848</v>
      </c>
      <c r="I291" s="16">
        <v>5716</v>
      </c>
      <c r="J291" s="16">
        <v>4867</v>
      </c>
      <c r="K291" s="16">
        <v>522117</v>
      </c>
      <c r="M291" s="16"/>
      <c r="O291" s="16"/>
    </row>
    <row r="292" spans="1:15" x14ac:dyDescent="0.35">
      <c r="A292" s="16" t="s">
        <v>173</v>
      </c>
      <c r="B292" s="16">
        <v>592276</v>
      </c>
      <c r="C292" s="16">
        <v>15870</v>
      </c>
      <c r="D292" s="16">
        <v>0</v>
      </c>
      <c r="E292" s="16">
        <v>-7517</v>
      </c>
      <c r="F292" s="16">
        <v>-975</v>
      </c>
      <c r="G292" s="16">
        <v>-7319</v>
      </c>
      <c r="H292" s="16">
        <v>72047</v>
      </c>
      <c r="I292" s="16">
        <v>5712</v>
      </c>
      <c r="J292" s="16">
        <v>4900</v>
      </c>
      <c r="K292" s="16">
        <v>509676</v>
      </c>
      <c r="M292" s="16"/>
      <c r="O292" s="16"/>
    </row>
    <row r="293" spans="1:15" x14ac:dyDescent="0.35">
      <c r="A293" s="16" t="s">
        <v>174</v>
      </c>
      <c r="B293" s="16">
        <v>594416</v>
      </c>
      <c r="C293" s="16">
        <v>15928</v>
      </c>
      <c r="D293" s="16">
        <v>0</v>
      </c>
      <c r="E293" s="16">
        <v>-7497</v>
      </c>
      <c r="F293" s="16">
        <v>-988</v>
      </c>
      <c r="G293" s="16">
        <v>-7397</v>
      </c>
      <c r="H293" s="16">
        <v>69863</v>
      </c>
      <c r="I293" s="16">
        <v>5708</v>
      </c>
      <c r="J293" s="16">
        <v>4933</v>
      </c>
      <c r="K293" s="16">
        <v>513958</v>
      </c>
      <c r="M293" s="16"/>
      <c r="O293" s="16"/>
    </row>
    <row r="294" spans="1:15" x14ac:dyDescent="0.35">
      <c r="A294" s="16" t="s">
        <v>175</v>
      </c>
      <c r="B294" s="16">
        <v>606328</v>
      </c>
      <c r="C294" s="16">
        <v>15985</v>
      </c>
      <c r="D294" s="16">
        <v>0</v>
      </c>
      <c r="E294" s="16">
        <v>-7477</v>
      </c>
      <c r="F294" s="16">
        <v>-1014</v>
      </c>
      <c r="G294" s="16">
        <v>-7474</v>
      </c>
      <c r="H294" s="16">
        <v>69034</v>
      </c>
      <c r="I294" s="16">
        <v>5704</v>
      </c>
      <c r="J294" s="16">
        <v>4965</v>
      </c>
      <c r="K294" s="16">
        <v>526645</v>
      </c>
      <c r="M294" s="16"/>
      <c r="O294" s="16"/>
    </row>
    <row r="295" spans="1:15" x14ac:dyDescent="0.35">
      <c r="A295" s="16" t="s">
        <v>176</v>
      </c>
      <c r="B295" s="16">
        <v>607433</v>
      </c>
      <c r="C295" s="16">
        <v>15852</v>
      </c>
      <c r="D295" s="16">
        <v>0</v>
      </c>
      <c r="E295" s="16">
        <v>-7227</v>
      </c>
      <c r="F295" s="16">
        <v>-1091</v>
      </c>
      <c r="G295" s="16">
        <v>-7552</v>
      </c>
      <c r="H295" s="16">
        <v>75942</v>
      </c>
      <c r="I295" s="16">
        <v>6640</v>
      </c>
      <c r="J295" s="16">
        <v>4998</v>
      </c>
      <c r="K295" s="16">
        <v>519835</v>
      </c>
      <c r="M295" s="16"/>
      <c r="O295" s="16"/>
    </row>
    <row r="296" spans="1:15" x14ac:dyDescent="0.35">
      <c r="A296" s="16" t="s">
        <v>177</v>
      </c>
      <c r="B296" s="16">
        <v>615996</v>
      </c>
      <c r="C296" s="16">
        <v>15719</v>
      </c>
      <c r="D296" s="16">
        <v>0</v>
      </c>
      <c r="E296" s="16">
        <v>-6977</v>
      </c>
      <c r="F296" s="16">
        <v>-1066</v>
      </c>
      <c r="G296" s="16">
        <v>-7630</v>
      </c>
      <c r="H296" s="16">
        <v>75727</v>
      </c>
      <c r="I296" s="16">
        <v>7576</v>
      </c>
      <c r="J296" s="16">
        <v>5031</v>
      </c>
      <c r="K296" s="16">
        <v>527708</v>
      </c>
      <c r="M296" s="16"/>
      <c r="O296" s="16"/>
    </row>
    <row r="297" spans="1:15" x14ac:dyDescent="0.35">
      <c r="A297" s="16" t="s">
        <v>178</v>
      </c>
      <c r="B297" s="16">
        <v>619114</v>
      </c>
      <c r="C297" s="16">
        <v>15587</v>
      </c>
      <c r="D297" s="16">
        <v>0</v>
      </c>
      <c r="E297" s="16">
        <v>-6727</v>
      </c>
      <c r="F297" s="16">
        <v>-1176</v>
      </c>
      <c r="G297" s="16">
        <v>-7707</v>
      </c>
      <c r="H297" s="16">
        <v>64473</v>
      </c>
      <c r="I297" s="16">
        <v>8514</v>
      </c>
      <c r="J297" s="16">
        <v>5063</v>
      </c>
      <c r="K297" s="16">
        <v>541041</v>
      </c>
      <c r="M297" s="16"/>
      <c r="O297" s="16"/>
    </row>
    <row r="298" spans="1:15" x14ac:dyDescent="0.35">
      <c r="A298" s="16" t="s">
        <v>179</v>
      </c>
      <c r="B298" s="16">
        <v>612350</v>
      </c>
      <c r="C298" s="16">
        <v>15536</v>
      </c>
      <c r="D298" s="16">
        <v>0</v>
      </c>
      <c r="E298" s="16">
        <v>-6405</v>
      </c>
      <c r="F298" s="16">
        <v>-1116</v>
      </c>
      <c r="G298" s="16">
        <v>-7785</v>
      </c>
      <c r="H298" s="16">
        <v>78863</v>
      </c>
      <c r="I298" s="16">
        <v>8010</v>
      </c>
      <c r="J298" s="16">
        <v>5096</v>
      </c>
      <c r="K298" s="16">
        <v>520611</v>
      </c>
      <c r="M298" s="16"/>
      <c r="O298" s="16"/>
    </row>
    <row r="299" spans="1:15" x14ac:dyDescent="0.35">
      <c r="A299" s="16" t="s">
        <v>180</v>
      </c>
      <c r="B299" s="16">
        <v>617866</v>
      </c>
      <c r="C299" s="16">
        <v>15485</v>
      </c>
      <c r="D299" s="16">
        <v>0</v>
      </c>
      <c r="E299" s="16">
        <v>-6083</v>
      </c>
      <c r="F299" s="16">
        <v>-1185</v>
      </c>
      <c r="G299" s="16">
        <v>-7863</v>
      </c>
      <c r="H299" s="16">
        <v>86249</v>
      </c>
      <c r="I299" s="16">
        <v>7506</v>
      </c>
      <c r="J299" s="16">
        <v>5129</v>
      </c>
      <c r="K299" s="16">
        <v>519336</v>
      </c>
      <c r="M299" s="16"/>
      <c r="O299" s="16"/>
    </row>
    <row r="300" spans="1:15" x14ac:dyDescent="0.35">
      <c r="A300" s="16" t="s">
        <v>181</v>
      </c>
      <c r="B300" s="16">
        <v>618021</v>
      </c>
      <c r="C300" s="16">
        <v>15433</v>
      </c>
      <c r="D300" s="16">
        <v>0</v>
      </c>
      <c r="E300" s="16">
        <v>-5762</v>
      </c>
      <c r="F300" s="16">
        <v>-1262</v>
      </c>
      <c r="G300" s="16">
        <v>-7941</v>
      </c>
      <c r="H300" s="16">
        <v>69152</v>
      </c>
      <c r="I300" s="16">
        <v>7002</v>
      </c>
      <c r="J300" s="16">
        <v>5162</v>
      </c>
      <c r="K300" s="16">
        <v>537173</v>
      </c>
      <c r="M300" s="16"/>
      <c r="O300" s="16"/>
    </row>
    <row r="301" spans="1:15" x14ac:dyDescent="0.35">
      <c r="A301" s="16" t="s">
        <v>182</v>
      </c>
      <c r="B301" s="16">
        <v>622356</v>
      </c>
      <c r="C301" s="16">
        <v>15505</v>
      </c>
      <c r="D301" s="16">
        <v>0</v>
      </c>
      <c r="E301" s="16">
        <v>-5842</v>
      </c>
      <c r="F301" s="16">
        <v>-1250</v>
      </c>
      <c r="G301" s="16">
        <v>-7908</v>
      </c>
      <c r="H301" s="16">
        <v>76251</v>
      </c>
      <c r="I301" s="16">
        <v>7273</v>
      </c>
      <c r="J301" s="16">
        <v>5146</v>
      </c>
      <c r="K301" s="16">
        <v>534190</v>
      </c>
      <c r="M301" s="16"/>
      <c r="O301" s="16"/>
    </row>
    <row r="302" spans="1:15" x14ac:dyDescent="0.35">
      <c r="A302" s="16" t="s">
        <v>183</v>
      </c>
      <c r="B302" s="16">
        <v>632402</v>
      </c>
      <c r="C302" s="16">
        <v>15577</v>
      </c>
      <c r="D302" s="16">
        <v>0</v>
      </c>
      <c r="E302" s="16">
        <v>-5922</v>
      </c>
      <c r="F302" s="16">
        <v>-1262</v>
      </c>
      <c r="G302" s="16">
        <v>-7875</v>
      </c>
      <c r="H302" s="16">
        <v>78361</v>
      </c>
      <c r="I302" s="16">
        <v>7544</v>
      </c>
      <c r="J302" s="16">
        <v>5130</v>
      </c>
      <c r="K302" s="16">
        <v>541883</v>
      </c>
      <c r="M302" s="16"/>
      <c r="O302" s="16"/>
    </row>
    <row r="303" spans="1:15" x14ac:dyDescent="0.35">
      <c r="A303" s="16" t="s">
        <v>184</v>
      </c>
      <c r="B303" s="16">
        <v>639495</v>
      </c>
      <c r="C303" s="16">
        <v>15649</v>
      </c>
      <c r="D303" s="16">
        <v>0</v>
      </c>
      <c r="E303" s="16">
        <v>-6003</v>
      </c>
      <c r="F303" s="16">
        <v>-1283</v>
      </c>
      <c r="G303" s="16">
        <v>-7843</v>
      </c>
      <c r="H303" s="16">
        <v>73872</v>
      </c>
      <c r="I303" s="16">
        <v>7815</v>
      </c>
      <c r="J303" s="16">
        <v>5115</v>
      </c>
      <c r="K303" s="16">
        <v>553213</v>
      </c>
      <c r="M303" s="16"/>
      <c r="O303" s="16"/>
    </row>
    <row r="304" spans="1:15" x14ac:dyDescent="0.35">
      <c r="A304" s="16" t="s">
        <v>185</v>
      </c>
      <c r="B304" s="16">
        <v>636720</v>
      </c>
      <c r="C304" s="16">
        <v>15735</v>
      </c>
      <c r="D304" s="16">
        <v>0</v>
      </c>
      <c r="E304" s="16">
        <v>-5996</v>
      </c>
      <c r="F304" s="16">
        <v>-1446</v>
      </c>
      <c r="G304" s="16">
        <v>-7810</v>
      </c>
      <c r="H304" s="16">
        <v>84238</v>
      </c>
      <c r="I304" s="16">
        <v>7659</v>
      </c>
      <c r="J304" s="16">
        <v>5099</v>
      </c>
      <c r="K304" s="16">
        <v>540207</v>
      </c>
      <c r="M304" s="16"/>
      <c r="O304" s="16"/>
    </row>
    <row r="305" spans="1:15" x14ac:dyDescent="0.35">
      <c r="A305" s="16" t="s">
        <v>186</v>
      </c>
      <c r="B305" s="16">
        <v>640348</v>
      </c>
      <c r="C305" s="16">
        <v>15821</v>
      </c>
      <c r="D305" s="16">
        <v>0</v>
      </c>
      <c r="E305" s="16">
        <v>-5989</v>
      </c>
      <c r="F305" s="16">
        <v>-1376</v>
      </c>
      <c r="G305" s="16">
        <v>-7777</v>
      </c>
      <c r="H305" s="16">
        <v>82093</v>
      </c>
      <c r="I305" s="16">
        <v>7503</v>
      </c>
      <c r="J305" s="16">
        <v>5083</v>
      </c>
      <c r="K305" s="16">
        <v>546348</v>
      </c>
      <c r="M305" s="16"/>
      <c r="O305" s="16"/>
    </row>
    <row r="306" spans="1:15" x14ac:dyDescent="0.35">
      <c r="A306" s="16" t="s">
        <v>187</v>
      </c>
      <c r="B306" s="16">
        <v>648126</v>
      </c>
      <c r="C306" s="16">
        <v>15908</v>
      </c>
      <c r="D306" s="16">
        <v>0</v>
      </c>
      <c r="E306" s="16">
        <v>-5983</v>
      </c>
      <c r="F306" s="16">
        <v>-1384</v>
      </c>
      <c r="G306" s="16">
        <v>-7745</v>
      </c>
      <c r="H306" s="16">
        <v>81525</v>
      </c>
      <c r="I306" s="16">
        <v>7349</v>
      </c>
      <c r="J306" s="16">
        <v>5068</v>
      </c>
      <c r="K306" s="16">
        <v>554980</v>
      </c>
      <c r="M306" s="16"/>
      <c r="O306" s="16"/>
    </row>
    <row r="307" spans="1:15" x14ac:dyDescent="0.35">
      <c r="A307" s="16" t="s">
        <v>188</v>
      </c>
      <c r="B307" s="16">
        <v>654663</v>
      </c>
      <c r="C307" s="16">
        <v>16298</v>
      </c>
      <c r="D307" s="16">
        <v>0</v>
      </c>
      <c r="E307" s="16">
        <v>-6429</v>
      </c>
      <c r="F307" s="16">
        <v>-1474</v>
      </c>
      <c r="G307" s="16">
        <v>-7712</v>
      </c>
      <c r="H307" s="16">
        <v>92432</v>
      </c>
      <c r="I307" s="16">
        <v>7259</v>
      </c>
      <c r="J307" s="16">
        <v>5052</v>
      </c>
      <c r="K307" s="16">
        <v>550603</v>
      </c>
      <c r="M307" s="16"/>
      <c r="O307" s="16"/>
    </row>
    <row r="308" spans="1:15" x14ac:dyDescent="0.35">
      <c r="A308" s="16" t="s">
        <v>189</v>
      </c>
      <c r="B308" s="16">
        <v>662385</v>
      </c>
      <c r="C308" s="16">
        <v>16688</v>
      </c>
      <c r="D308" s="16">
        <v>0</v>
      </c>
      <c r="E308" s="16">
        <v>-6875</v>
      </c>
      <c r="F308" s="16">
        <v>-1481</v>
      </c>
      <c r="G308" s="16">
        <v>-7679</v>
      </c>
      <c r="H308" s="16">
        <v>89988</v>
      </c>
      <c r="I308" s="16">
        <v>7169</v>
      </c>
      <c r="J308" s="16">
        <v>5036</v>
      </c>
      <c r="K308" s="16">
        <v>560845</v>
      </c>
      <c r="M308" s="16"/>
      <c r="O308" s="16"/>
    </row>
    <row r="309" spans="1:15" x14ac:dyDescent="0.35">
      <c r="A309" s="16" t="s">
        <v>190</v>
      </c>
      <c r="B309" s="16">
        <v>666880</v>
      </c>
      <c r="C309" s="16">
        <v>17077</v>
      </c>
      <c r="D309" s="16">
        <v>0</v>
      </c>
      <c r="E309" s="16">
        <v>-7320</v>
      </c>
      <c r="F309" s="16">
        <v>-1523</v>
      </c>
      <c r="G309" s="16">
        <v>-7647</v>
      </c>
      <c r="H309" s="16">
        <v>78695</v>
      </c>
      <c r="I309" s="16">
        <v>7077</v>
      </c>
      <c r="J309" s="16">
        <v>5021</v>
      </c>
      <c r="K309" s="16">
        <v>576674</v>
      </c>
      <c r="M309" s="16"/>
      <c r="O309" s="16"/>
    </row>
    <row r="310" spans="1:15" x14ac:dyDescent="0.35">
      <c r="A310" s="16" t="s">
        <v>191</v>
      </c>
      <c r="B310" s="16">
        <v>661690</v>
      </c>
      <c r="C310" s="16">
        <v>16701</v>
      </c>
      <c r="D310" s="16">
        <v>0</v>
      </c>
      <c r="E310" s="16">
        <v>-7396</v>
      </c>
      <c r="F310" s="16">
        <v>-1533</v>
      </c>
      <c r="G310" s="16">
        <v>-7614</v>
      </c>
      <c r="H310" s="16">
        <v>95811</v>
      </c>
      <c r="I310" s="16">
        <v>6712</v>
      </c>
      <c r="J310" s="16">
        <v>5005</v>
      </c>
      <c r="K310" s="16">
        <v>554320</v>
      </c>
      <c r="M310" s="16"/>
      <c r="O310" s="16"/>
    </row>
    <row r="311" spans="1:15" x14ac:dyDescent="0.35">
      <c r="A311" s="16" t="s">
        <v>192</v>
      </c>
      <c r="B311" s="16">
        <v>667393</v>
      </c>
      <c r="C311" s="16">
        <v>16325</v>
      </c>
      <c r="D311" s="16">
        <v>0</v>
      </c>
      <c r="E311" s="16">
        <v>-7472</v>
      </c>
      <c r="F311" s="16">
        <v>-1602</v>
      </c>
      <c r="G311" s="16">
        <v>-7581</v>
      </c>
      <c r="H311" s="16">
        <v>96417</v>
      </c>
      <c r="I311" s="16">
        <v>6347</v>
      </c>
      <c r="J311" s="16">
        <v>4989</v>
      </c>
      <c r="K311" s="16">
        <v>559310</v>
      </c>
      <c r="M311" s="16"/>
      <c r="O311" s="16"/>
    </row>
    <row r="312" spans="1:15" x14ac:dyDescent="0.35">
      <c r="A312" s="16" t="s">
        <v>193</v>
      </c>
      <c r="B312" s="16">
        <v>661926</v>
      </c>
      <c r="C312" s="16">
        <v>15948</v>
      </c>
      <c r="D312" s="16">
        <v>0</v>
      </c>
      <c r="E312" s="16">
        <v>-7548</v>
      </c>
      <c r="F312" s="16">
        <v>-1633</v>
      </c>
      <c r="G312" s="16">
        <v>-7549</v>
      </c>
      <c r="H312" s="16">
        <v>80880</v>
      </c>
      <c r="I312" s="16">
        <v>5980</v>
      </c>
      <c r="J312" s="16">
        <v>4973</v>
      </c>
      <c r="K312" s="16">
        <v>569311</v>
      </c>
      <c r="M312" s="16"/>
      <c r="O312" s="16"/>
    </row>
    <row r="313" spans="1:15" x14ac:dyDescent="0.35">
      <c r="A313" s="16" t="s">
        <v>194</v>
      </c>
      <c r="B313" s="16">
        <v>675094</v>
      </c>
      <c r="C313" s="16">
        <v>15875</v>
      </c>
      <c r="D313" s="16">
        <v>0</v>
      </c>
      <c r="E313" s="16">
        <v>-7710</v>
      </c>
      <c r="F313" s="16">
        <v>-1681</v>
      </c>
      <c r="G313" s="16">
        <v>-7494</v>
      </c>
      <c r="H313" s="16">
        <v>91479</v>
      </c>
      <c r="I313" s="16">
        <v>5850</v>
      </c>
      <c r="J313" s="16">
        <v>4928</v>
      </c>
      <c r="K313" s="16">
        <v>571827</v>
      </c>
      <c r="M313" s="16"/>
      <c r="O313" s="16"/>
    </row>
    <row r="314" spans="1:15" x14ac:dyDescent="0.35">
      <c r="A314" s="16" t="s">
        <v>195</v>
      </c>
      <c r="B314" s="16">
        <v>679614</v>
      </c>
      <c r="C314" s="16">
        <v>15802</v>
      </c>
      <c r="D314" s="16">
        <v>0</v>
      </c>
      <c r="E314" s="16">
        <v>-7872</v>
      </c>
      <c r="F314" s="16">
        <v>-1718</v>
      </c>
      <c r="G314" s="16">
        <v>-7439</v>
      </c>
      <c r="H314" s="16">
        <v>83961</v>
      </c>
      <c r="I314" s="16">
        <v>5720</v>
      </c>
      <c r="J314" s="16">
        <v>4883</v>
      </c>
      <c r="K314" s="16">
        <v>583823</v>
      </c>
      <c r="M314" s="16"/>
      <c r="O314" s="16"/>
    </row>
    <row r="315" spans="1:15" x14ac:dyDescent="0.35">
      <c r="A315" s="16" t="s">
        <v>196</v>
      </c>
      <c r="B315" s="16">
        <v>689797</v>
      </c>
      <c r="C315" s="16">
        <v>15728</v>
      </c>
      <c r="D315" s="16">
        <v>0</v>
      </c>
      <c r="E315" s="16">
        <v>-8033</v>
      </c>
      <c r="F315" s="16">
        <v>-1731</v>
      </c>
      <c r="G315" s="16">
        <v>-7384</v>
      </c>
      <c r="H315" s="16">
        <v>75423</v>
      </c>
      <c r="I315" s="16">
        <v>5591</v>
      </c>
      <c r="J315" s="16">
        <v>4839</v>
      </c>
      <c r="K315" s="16">
        <v>602524</v>
      </c>
      <c r="M315" s="16"/>
      <c r="O315" s="16"/>
    </row>
    <row r="316" spans="1:15" x14ac:dyDescent="0.35">
      <c r="A316" s="16" t="s">
        <v>197</v>
      </c>
      <c r="B316" s="16">
        <v>696093</v>
      </c>
      <c r="C316" s="16">
        <v>31188</v>
      </c>
      <c r="D316" s="16">
        <v>0</v>
      </c>
      <c r="E316" s="16">
        <v>-7986</v>
      </c>
      <c r="F316" s="16">
        <v>-1791</v>
      </c>
      <c r="G316" s="16">
        <v>-7329</v>
      </c>
      <c r="H316" s="16">
        <v>94274</v>
      </c>
      <c r="I316" s="16">
        <v>6082</v>
      </c>
      <c r="J316" s="16">
        <v>4794</v>
      </c>
      <c r="K316" s="16">
        <v>605025</v>
      </c>
      <c r="M316" s="16"/>
      <c r="O316" s="16"/>
    </row>
    <row r="317" spans="1:15" x14ac:dyDescent="0.35">
      <c r="A317" s="16" t="s">
        <v>198</v>
      </c>
      <c r="B317" s="16">
        <v>700406</v>
      </c>
      <c r="C317" s="16">
        <v>46648</v>
      </c>
      <c r="D317" s="16">
        <v>0</v>
      </c>
      <c r="E317" s="16">
        <v>-7939</v>
      </c>
      <c r="F317" s="16">
        <v>-1849</v>
      </c>
      <c r="G317" s="16">
        <v>-7274</v>
      </c>
      <c r="H317" s="16">
        <v>87557</v>
      </c>
      <c r="I317" s="16">
        <v>6573</v>
      </c>
      <c r="J317" s="16">
        <v>4749</v>
      </c>
      <c r="K317" s="16">
        <v>631113</v>
      </c>
      <c r="M317" s="16"/>
      <c r="O317" s="16"/>
    </row>
    <row r="318" spans="1:15" x14ac:dyDescent="0.35">
      <c r="A318" s="16" t="s">
        <v>199</v>
      </c>
      <c r="B318" s="16">
        <v>736882</v>
      </c>
      <c r="C318" s="16">
        <v>62107</v>
      </c>
      <c r="D318" s="16">
        <v>0</v>
      </c>
      <c r="E318" s="16">
        <v>-7892</v>
      </c>
      <c r="F318" s="16">
        <v>-1929</v>
      </c>
      <c r="G318" s="16">
        <v>-7219</v>
      </c>
      <c r="H318" s="16">
        <v>86166</v>
      </c>
      <c r="I318" s="16">
        <v>7062</v>
      </c>
      <c r="J318" s="16">
        <v>4705</v>
      </c>
      <c r="K318" s="16">
        <v>684016</v>
      </c>
      <c r="M318" s="16"/>
      <c r="O318" s="16"/>
    </row>
    <row r="319" spans="1:15" x14ac:dyDescent="0.35">
      <c r="A319" s="16" t="s">
        <v>200</v>
      </c>
      <c r="B319" s="16">
        <v>788563</v>
      </c>
      <c r="C319" s="16">
        <v>62739</v>
      </c>
      <c r="D319" s="16">
        <v>0</v>
      </c>
      <c r="E319" s="16">
        <v>-7889</v>
      </c>
      <c r="F319" s="16">
        <v>-1937</v>
      </c>
      <c r="G319" s="16">
        <v>-7164</v>
      </c>
      <c r="H319" s="16">
        <v>129985</v>
      </c>
      <c r="I319" s="16">
        <v>7093</v>
      </c>
      <c r="J319" s="16">
        <v>4660</v>
      </c>
      <c r="K319" s="16">
        <v>692574</v>
      </c>
      <c r="M319" s="16"/>
      <c r="O319" s="16"/>
    </row>
    <row r="320" spans="1:15" x14ac:dyDescent="0.35">
      <c r="A320" s="16" t="s">
        <v>201</v>
      </c>
      <c r="B320" s="16">
        <v>796058</v>
      </c>
      <c r="C320" s="16">
        <v>63371</v>
      </c>
      <c r="D320" s="16">
        <v>0</v>
      </c>
      <c r="E320" s="16">
        <v>-7886</v>
      </c>
      <c r="F320" s="16">
        <v>-1961</v>
      </c>
      <c r="G320" s="16">
        <v>-7109</v>
      </c>
      <c r="H320" s="16">
        <v>126386</v>
      </c>
      <c r="I320" s="16">
        <v>7124</v>
      </c>
      <c r="J320" s="16">
        <v>4615</v>
      </c>
      <c r="K320" s="16">
        <v>704348</v>
      </c>
      <c r="M320" s="16"/>
      <c r="O320" s="16"/>
    </row>
    <row r="321" spans="1:15" x14ac:dyDescent="0.35">
      <c r="A321" s="16" t="s">
        <v>202</v>
      </c>
      <c r="B321" s="16">
        <v>809985</v>
      </c>
      <c r="C321" s="16">
        <v>64002</v>
      </c>
      <c r="D321" s="16">
        <v>0</v>
      </c>
      <c r="E321" s="16">
        <v>-7882</v>
      </c>
      <c r="F321" s="16">
        <v>-2014</v>
      </c>
      <c r="G321" s="16">
        <v>-7054</v>
      </c>
      <c r="H321" s="16">
        <v>92508</v>
      </c>
      <c r="I321" s="16">
        <v>7155</v>
      </c>
      <c r="J321" s="16">
        <v>4571</v>
      </c>
      <c r="K321" s="16">
        <v>752803</v>
      </c>
      <c r="M321" s="16"/>
      <c r="O321" s="16"/>
    </row>
    <row r="322" spans="1:15" x14ac:dyDescent="0.35">
      <c r="A322" s="16" t="s">
        <v>203</v>
      </c>
      <c r="B322" s="16">
        <v>829213</v>
      </c>
      <c r="C322" s="16">
        <v>64951</v>
      </c>
      <c r="D322" s="16">
        <v>0</v>
      </c>
      <c r="E322" s="16">
        <v>-7679</v>
      </c>
      <c r="F322" s="16">
        <v>-2045</v>
      </c>
      <c r="G322" s="16">
        <v>-6999</v>
      </c>
      <c r="H322" s="16">
        <v>114541</v>
      </c>
      <c r="I322" s="16">
        <v>6726</v>
      </c>
      <c r="J322" s="16">
        <v>4526</v>
      </c>
      <c r="K322" s="16">
        <v>751648</v>
      </c>
      <c r="M322" s="16"/>
      <c r="O322" s="16"/>
    </row>
    <row r="323" spans="1:15" x14ac:dyDescent="0.35">
      <c r="A323" s="16" t="s">
        <v>204</v>
      </c>
      <c r="B323" s="16">
        <v>837475</v>
      </c>
      <c r="C323" s="16">
        <v>65900</v>
      </c>
      <c r="D323" s="16">
        <v>0</v>
      </c>
      <c r="E323" s="16">
        <v>-7476</v>
      </c>
      <c r="F323" s="16">
        <v>-2024</v>
      </c>
      <c r="G323" s="16">
        <v>-6944</v>
      </c>
      <c r="H323" s="16">
        <v>114622</v>
      </c>
      <c r="I323" s="16">
        <v>6297</v>
      </c>
      <c r="J323" s="16">
        <v>4481</v>
      </c>
      <c r="K323" s="16">
        <v>761531</v>
      </c>
      <c r="M323" s="16"/>
      <c r="O323" s="16"/>
    </row>
    <row r="324" spans="1:15" x14ac:dyDescent="0.35">
      <c r="A324" s="16" t="s">
        <v>205</v>
      </c>
      <c r="B324" s="16">
        <v>847407</v>
      </c>
      <c r="C324" s="16">
        <v>66849</v>
      </c>
      <c r="D324" s="16">
        <v>0</v>
      </c>
      <c r="E324" s="16">
        <v>-7274</v>
      </c>
      <c r="F324" s="16">
        <v>-2047</v>
      </c>
      <c r="G324" s="16">
        <v>-6890</v>
      </c>
      <c r="H324" s="16">
        <v>100061</v>
      </c>
      <c r="I324" s="16">
        <v>5868</v>
      </c>
      <c r="J324" s="16">
        <v>4435</v>
      </c>
      <c r="K324" s="16">
        <v>787681</v>
      </c>
      <c r="M324" s="16"/>
      <c r="O324" s="16"/>
    </row>
    <row r="325" spans="1:15" x14ac:dyDescent="0.35">
      <c r="A325" s="16" t="s">
        <v>206</v>
      </c>
      <c r="B325" s="16">
        <v>859183</v>
      </c>
      <c r="C325" s="16">
        <v>67635</v>
      </c>
      <c r="D325" s="16">
        <v>0</v>
      </c>
      <c r="E325" s="16">
        <v>-7298</v>
      </c>
      <c r="F325" s="16">
        <v>-2095</v>
      </c>
      <c r="G325" s="16">
        <v>-7121</v>
      </c>
      <c r="H325" s="16">
        <v>102215</v>
      </c>
      <c r="I325" s="16">
        <v>5986</v>
      </c>
      <c r="J325" s="16">
        <v>4514</v>
      </c>
      <c r="K325" s="16">
        <v>797589</v>
      </c>
      <c r="M325" s="16"/>
      <c r="O325" s="16"/>
    </row>
    <row r="326" spans="1:15" x14ac:dyDescent="0.35">
      <c r="A326" s="16" t="s">
        <v>207</v>
      </c>
      <c r="B326" s="16">
        <v>881652</v>
      </c>
      <c r="C326" s="16">
        <v>68421</v>
      </c>
      <c r="D326" s="16">
        <v>0</v>
      </c>
      <c r="E326" s="16">
        <v>-7322</v>
      </c>
      <c r="F326" s="16">
        <v>-2134</v>
      </c>
      <c r="G326" s="16">
        <v>-7352</v>
      </c>
      <c r="H326" s="16">
        <v>106696</v>
      </c>
      <c r="I326" s="16">
        <v>6104</v>
      </c>
      <c r="J326" s="16">
        <v>4593</v>
      </c>
      <c r="K326" s="16">
        <v>815872</v>
      </c>
      <c r="M326" s="16"/>
      <c r="O326" s="16"/>
    </row>
    <row r="327" spans="1:15" x14ac:dyDescent="0.35">
      <c r="A327" s="16" t="s">
        <v>208</v>
      </c>
      <c r="B327" s="16">
        <v>895083</v>
      </c>
      <c r="C327" s="16">
        <v>69208</v>
      </c>
      <c r="D327" s="16">
        <v>0</v>
      </c>
      <c r="E327" s="16">
        <v>-7346</v>
      </c>
      <c r="F327" s="16">
        <v>-2186</v>
      </c>
      <c r="G327" s="16">
        <v>-7582</v>
      </c>
      <c r="H327" s="16">
        <v>97212</v>
      </c>
      <c r="I327" s="16">
        <v>6221</v>
      </c>
      <c r="J327" s="16">
        <v>4673</v>
      </c>
      <c r="K327" s="16">
        <v>839071</v>
      </c>
      <c r="M327" s="16"/>
      <c r="O327" s="16"/>
    </row>
    <row r="328" spans="1:15" x14ac:dyDescent="0.35">
      <c r="A328" s="16" t="s">
        <v>209</v>
      </c>
      <c r="B328" s="16">
        <v>921640</v>
      </c>
      <c r="C328" s="16">
        <v>69777</v>
      </c>
      <c r="D328" s="16">
        <v>0</v>
      </c>
      <c r="E328" s="16">
        <v>-7294</v>
      </c>
      <c r="F328" s="16">
        <v>-2250</v>
      </c>
      <c r="G328" s="16">
        <v>-7813</v>
      </c>
      <c r="H328" s="16">
        <v>120978</v>
      </c>
      <c r="I328" s="16">
        <v>6386</v>
      </c>
      <c r="J328" s="16">
        <v>4752</v>
      </c>
      <c r="K328" s="16">
        <v>841944</v>
      </c>
      <c r="M328" s="16"/>
      <c r="O328" s="16"/>
    </row>
    <row r="329" spans="1:15" x14ac:dyDescent="0.35">
      <c r="A329" s="16" t="s">
        <v>210</v>
      </c>
      <c r="B329" s="16">
        <v>924390</v>
      </c>
      <c r="C329" s="16">
        <v>70346</v>
      </c>
      <c r="D329" s="16">
        <v>0</v>
      </c>
      <c r="E329" s="16">
        <v>-7242</v>
      </c>
      <c r="F329" s="16">
        <v>-2320</v>
      </c>
      <c r="G329" s="16">
        <v>-8044</v>
      </c>
      <c r="H329" s="16">
        <v>121079</v>
      </c>
      <c r="I329" s="16">
        <v>6551</v>
      </c>
      <c r="J329" s="16">
        <v>4831</v>
      </c>
      <c r="K329" s="16">
        <v>844669</v>
      </c>
      <c r="M329" s="16"/>
      <c r="O329" s="16"/>
    </row>
    <row r="330" spans="1:15" x14ac:dyDescent="0.35">
      <c r="A330" s="16" t="s">
        <v>211</v>
      </c>
      <c r="B330" s="16">
        <v>948500</v>
      </c>
      <c r="C330" s="16">
        <v>70915</v>
      </c>
      <c r="D330" s="16">
        <v>0</v>
      </c>
      <c r="E330" s="16">
        <v>-7189</v>
      </c>
      <c r="F330" s="16">
        <v>-2375</v>
      </c>
      <c r="G330" s="16">
        <v>-8274</v>
      </c>
      <c r="H330" s="16">
        <v>125839</v>
      </c>
      <c r="I330" s="16">
        <v>6714</v>
      </c>
      <c r="J330" s="16">
        <v>4911</v>
      </c>
      <c r="K330" s="16">
        <v>864113</v>
      </c>
      <c r="M330" s="16"/>
      <c r="O330" s="16"/>
    </row>
    <row r="331" spans="1:15" x14ac:dyDescent="0.35">
      <c r="A331" s="16" t="s">
        <v>212</v>
      </c>
      <c r="B331" s="16">
        <v>967328</v>
      </c>
      <c r="C331" s="16">
        <v>71739</v>
      </c>
      <c r="D331" s="16">
        <v>0</v>
      </c>
      <c r="E331" s="16">
        <v>-7152</v>
      </c>
      <c r="F331" s="16">
        <v>-2431</v>
      </c>
      <c r="G331" s="16">
        <v>-8505</v>
      </c>
      <c r="H331" s="16">
        <v>138398</v>
      </c>
      <c r="I331" s="16">
        <v>6906</v>
      </c>
      <c r="J331" s="16">
        <v>4990</v>
      </c>
      <c r="K331" s="16">
        <v>870685</v>
      </c>
      <c r="M331" s="16"/>
      <c r="O331" s="16"/>
    </row>
    <row r="332" spans="1:15" x14ac:dyDescent="0.35">
      <c r="A332" s="16" t="s">
        <v>213</v>
      </c>
      <c r="B332" s="16">
        <v>987119</v>
      </c>
      <c r="C332" s="16">
        <v>72563</v>
      </c>
      <c r="D332" s="16">
        <v>0</v>
      </c>
      <c r="E332" s="16">
        <v>-7115</v>
      </c>
      <c r="F332" s="16">
        <v>-2473</v>
      </c>
      <c r="G332" s="16">
        <v>-8736</v>
      </c>
      <c r="H332" s="16">
        <v>144103</v>
      </c>
      <c r="I332" s="16">
        <v>7098</v>
      </c>
      <c r="J332" s="16">
        <v>5069</v>
      </c>
      <c r="K332" s="16">
        <v>885088</v>
      </c>
      <c r="M332" s="16"/>
      <c r="O332" s="16"/>
    </row>
    <row r="333" spans="1:15" x14ac:dyDescent="0.35">
      <c r="A333" s="16" t="s">
        <v>214</v>
      </c>
      <c r="B333" s="16">
        <v>1005405</v>
      </c>
      <c r="C333" s="16">
        <v>73387</v>
      </c>
      <c r="D333" s="16">
        <v>0</v>
      </c>
      <c r="E333" s="16">
        <v>-7079</v>
      </c>
      <c r="F333" s="16">
        <v>-2525</v>
      </c>
      <c r="G333" s="16">
        <v>-8966</v>
      </c>
      <c r="H333" s="16">
        <v>103642</v>
      </c>
      <c r="I333" s="16">
        <v>7288</v>
      </c>
      <c r="J333" s="16">
        <v>5149</v>
      </c>
      <c r="K333" s="16">
        <v>944143</v>
      </c>
      <c r="M333" s="16"/>
      <c r="O333" s="16"/>
    </row>
    <row r="334" spans="1:15" x14ac:dyDescent="0.35">
      <c r="A334" s="16" t="s">
        <v>215</v>
      </c>
      <c r="B334" s="16">
        <v>1064599</v>
      </c>
      <c r="C334" s="16">
        <v>73170</v>
      </c>
      <c r="D334" s="16">
        <v>0</v>
      </c>
      <c r="E334" s="16">
        <v>-7039</v>
      </c>
      <c r="F334" s="16">
        <v>-2616</v>
      </c>
      <c r="G334" s="16">
        <v>-9196</v>
      </c>
      <c r="H334" s="16">
        <v>126401</v>
      </c>
      <c r="I334" s="16">
        <v>7333</v>
      </c>
      <c r="J334" s="16">
        <v>5228</v>
      </c>
      <c r="K334" s="16">
        <v>979956</v>
      </c>
      <c r="M334" s="16"/>
      <c r="O334" s="16"/>
    </row>
    <row r="335" spans="1:15" x14ac:dyDescent="0.35">
      <c r="A335" s="16" t="s">
        <v>216</v>
      </c>
      <c r="B335" s="16">
        <v>1075222</v>
      </c>
      <c r="C335" s="16">
        <v>72953</v>
      </c>
      <c r="D335" s="16">
        <v>0</v>
      </c>
      <c r="E335" s="16">
        <v>-6999</v>
      </c>
      <c r="F335" s="16">
        <v>-2742</v>
      </c>
      <c r="G335" s="16">
        <v>-9426</v>
      </c>
      <c r="H335" s="16">
        <v>129973</v>
      </c>
      <c r="I335" s="16">
        <v>7378</v>
      </c>
      <c r="J335" s="16">
        <v>5307</v>
      </c>
      <c r="K335" s="16">
        <v>986350</v>
      </c>
      <c r="M335" s="16"/>
      <c r="O335" s="16"/>
    </row>
    <row r="336" spans="1:15" x14ac:dyDescent="0.35">
      <c r="A336" s="16" t="s">
        <v>217</v>
      </c>
      <c r="B336" s="16">
        <v>1102320</v>
      </c>
      <c r="C336" s="16">
        <v>72737</v>
      </c>
      <c r="D336" s="16">
        <v>0</v>
      </c>
      <c r="E336" s="16">
        <v>-6958</v>
      </c>
      <c r="F336" s="16">
        <v>-2713</v>
      </c>
      <c r="G336" s="16">
        <v>-9656</v>
      </c>
      <c r="H336" s="16">
        <v>127483</v>
      </c>
      <c r="I336" s="16">
        <v>7425</v>
      </c>
      <c r="J336" s="16">
        <v>5387</v>
      </c>
      <c r="K336" s="16">
        <v>1015435</v>
      </c>
      <c r="M336" s="16"/>
      <c r="O336" s="16"/>
    </row>
    <row r="337" spans="1:15" x14ac:dyDescent="0.35">
      <c r="A337" s="16" t="s">
        <v>218</v>
      </c>
      <c r="B337" s="16">
        <v>1116478</v>
      </c>
      <c r="C337" s="16">
        <v>72563</v>
      </c>
      <c r="D337" s="16">
        <v>170</v>
      </c>
      <c r="E337" s="16">
        <v>-6841</v>
      </c>
      <c r="F337" s="16">
        <v>-2726</v>
      </c>
      <c r="G337" s="16">
        <v>-9988</v>
      </c>
      <c r="H337" s="16">
        <v>135979</v>
      </c>
      <c r="I337" s="16">
        <v>7470</v>
      </c>
      <c r="J337" s="16">
        <v>5438</v>
      </c>
      <c r="K337" s="16">
        <v>1020769</v>
      </c>
      <c r="M337" s="16"/>
      <c r="O337" s="16"/>
    </row>
    <row r="338" spans="1:15" x14ac:dyDescent="0.35">
      <c r="A338" s="16" t="s">
        <v>219</v>
      </c>
      <c r="B338" s="16">
        <v>1132146</v>
      </c>
      <c r="C338" s="16">
        <v>72389</v>
      </c>
      <c r="D338" s="16">
        <v>340</v>
      </c>
      <c r="E338" s="16">
        <v>-6724</v>
      </c>
      <c r="F338" s="16">
        <v>-2761</v>
      </c>
      <c r="G338" s="16">
        <v>-10320</v>
      </c>
      <c r="H338" s="16">
        <v>137454</v>
      </c>
      <c r="I338" s="16">
        <v>7515</v>
      </c>
      <c r="J338" s="16">
        <v>5489</v>
      </c>
      <c r="K338" s="16">
        <v>1034612</v>
      </c>
      <c r="M338" s="16"/>
      <c r="O338" s="16"/>
    </row>
    <row r="339" spans="1:15" x14ac:dyDescent="0.35">
      <c r="A339" s="16" t="s">
        <v>220</v>
      </c>
      <c r="B339" s="16">
        <v>1141601</v>
      </c>
      <c r="C339" s="16">
        <v>72216</v>
      </c>
      <c r="D339" s="16">
        <v>509</v>
      </c>
      <c r="E339" s="16">
        <v>-6606</v>
      </c>
      <c r="F339" s="16">
        <v>-2761</v>
      </c>
      <c r="G339" s="16">
        <v>-10651</v>
      </c>
      <c r="H339" s="16">
        <v>124112</v>
      </c>
      <c r="I339" s="16">
        <v>7558</v>
      </c>
      <c r="J339" s="16">
        <v>5541</v>
      </c>
      <c r="K339" s="16">
        <v>1057097</v>
      </c>
      <c r="M339" s="16"/>
      <c r="O339" s="16"/>
    </row>
    <row r="340" spans="1:15" x14ac:dyDescent="0.35">
      <c r="A340" s="16" t="s">
        <v>221</v>
      </c>
      <c r="B340" s="16">
        <v>1157777</v>
      </c>
      <c r="C340" s="16">
        <v>72592</v>
      </c>
      <c r="D340" s="16">
        <v>679</v>
      </c>
      <c r="E340" s="16">
        <v>-6618</v>
      </c>
      <c r="F340" s="16">
        <v>-2808</v>
      </c>
      <c r="G340" s="16">
        <v>-10983</v>
      </c>
      <c r="H340" s="16">
        <v>135936</v>
      </c>
      <c r="I340" s="16">
        <v>7614</v>
      </c>
      <c r="J340" s="16">
        <v>5592</v>
      </c>
      <c r="K340" s="16">
        <v>1061497</v>
      </c>
      <c r="M340" s="16"/>
      <c r="O340" s="16"/>
    </row>
    <row r="341" spans="1:15" x14ac:dyDescent="0.35">
      <c r="A341" s="16" t="s">
        <v>222</v>
      </c>
      <c r="B341" s="16">
        <v>1174536</v>
      </c>
      <c r="C341" s="16">
        <v>72968</v>
      </c>
      <c r="D341" s="16">
        <v>849</v>
      </c>
      <c r="E341" s="16">
        <v>-6630</v>
      </c>
      <c r="F341" s="16">
        <v>-2839</v>
      </c>
      <c r="G341" s="16">
        <v>-11315</v>
      </c>
      <c r="H341" s="16">
        <v>142984</v>
      </c>
      <c r="I341" s="16">
        <v>7670</v>
      </c>
      <c r="J341" s="16">
        <v>5643</v>
      </c>
      <c r="K341" s="16">
        <v>1071272</v>
      </c>
      <c r="M341" s="16"/>
      <c r="O341" s="16"/>
    </row>
    <row r="342" spans="1:15" x14ac:dyDescent="0.35">
      <c r="A342" s="16" t="s">
        <v>223</v>
      </c>
      <c r="B342" s="16">
        <v>1198325</v>
      </c>
      <c r="C342" s="16">
        <v>73344</v>
      </c>
      <c r="D342" s="16">
        <v>1018</v>
      </c>
      <c r="E342" s="16">
        <v>-6641</v>
      </c>
      <c r="F342" s="16">
        <v>-2872</v>
      </c>
      <c r="G342" s="16">
        <v>-11646</v>
      </c>
      <c r="H342" s="16">
        <v>139801</v>
      </c>
      <c r="I342" s="16">
        <v>7726</v>
      </c>
      <c r="J342" s="16">
        <v>5695</v>
      </c>
      <c r="K342" s="16">
        <v>1098306</v>
      </c>
      <c r="M342" s="16"/>
      <c r="O342" s="16"/>
    </row>
    <row r="343" spans="1:15" x14ac:dyDescent="0.35">
      <c r="A343" s="16" t="s">
        <v>224</v>
      </c>
      <c r="B343" s="16">
        <v>1210142</v>
      </c>
      <c r="C343" s="16">
        <v>73488</v>
      </c>
      <c r="D343" s="16">
        <v>1188</v>
      </c>
      <c r="E343" s="16">
        <v>-6710</v>
      </c>
      <c r="F343" s="16">
        <v>-2873</v>
      </c>
      <c r="G343" s="16">
        <v>-11978</v>
      </c>
      <c r="H343" s="16">
        <v>148853</v>
      </c>
      <c r="I343" s="16">
        <v>7677</v>
      </c>
      <c r="J343" s="16">
        <v>5746</v>
      </c>
      <c r="K343" s="16">
        <v>1100981</v>
      </c>
      <c r="M343" s="16"/>
      <c r="O343" s="16"/>
    </row>
    <row r="344" spans="1:15" x14ac:dyDescent="0.35">
      <c r="A344" s="16" t="s">
        <v>225</v>
      </c>
      <c r="B344" s="16">
        <v>1214363</v>
      </c>
      <c r="C344" s="16">
        <v>73632</v>
      </c>
      <c r="D344" s="16">
        <v>1358</v>
      </c>
      <c r="E344" s="16">
        <v>-6779</v>
      </c>
      <c r="F344" s="16">
        <v>-2990</v>
      </c>
      <c r="G344" s="16">
        <v>-12310</v>
      </c>
      <c r="H344" s="16">
        <v>135475</v>
      </c>
      <c r="I344" s="16">
        <v>7628</v>
      </c>
      <c r="J344" s="16">
        <v>5797</v>
      </c>
      <c r="K344" s="16">
        <v>1118374</v>
      </c>
      <c r="M344" s="16"/>
      <c r="O344" s="16"/>
    </row>
    <row r="345" spans="1:15" x14ac:dyDescent="0.35">
      <c r="A345" s="16" t="s">
        <v>226</v>
      </c>
      <c r="B345" s="16">
        <v>1220252</v>
      </c>
      <c r="C345" s="16">
        <v>73777</v>
      </c>
      <c r="D345" s="16">
        <v>1527</v>
      </c>
      <c r="E345" s="16">
        <v>-6849</v>
      </c>
      <c r="F345" s="16">
        <v>-3029</v>
      </c>
      <c r="G345" s="16">
        <v>-12641</v>
      </c>
      <c r="H345" s="16">
        <v>114091</v>
      </c>
      <c r="I345" s="16">
        <v>7580</v>
      </c>
      <c r="J345" s="16">
        <v>5849</v>
      </c>
      <c r="K345" s="16">
        <v>1145517</v>
      </c>
      <c r="M345" s="16"/>
      <c r="O345" s="16"/>
    </row>
    <row r="346" spans="1:15" x14ac:dyDescent="0.35">
      <c r="A346" s="16" t="s">
        <v>227</v>
      </c>
      <c r="B346" s="16">
        <v>1229035</v>
      </c>
      <c r="C346" s="16">
        <v>73036</v>
      </c>
      <c r="D346" s="16">
        <v>1697</v>
      </c>
      <c r="E346" s="16">
        <v>-6868</v>
      </c>
      <c r="F346" s="16">
        <v>-3072</v>
      </c>
      <c r="G346" s="16">
        <v>-12973</v>
      </c>
      <c r="H346" s="16">
        <v>135817</v>
      </c>
      <c r="I346" s="16">
        <v>7435</v>
      </c>
      <c r="J346" s="16">
        <v>5899</v>
      </c>
      <c r="K346" s="16">
        <v>1131704</v>
      </c>
      <c r="M346" s="16"/>
      <c r="O346" s="16"/>
    </row>
    <row r="347" spans="1:15" x14ac:dyDescent="0.35">
      <c r="A347" s="16" t="s">
        <v>228</v>
      </c>
      <c r="B347" s="16">
        <v>1239271</v>
      </c>
      <c r="C347" s="16">
        <v>72295</v>
      </c>
      <c r="D347" s="16">
        <v>1867</v>
      </c>
      <c r="E347" s="16">
        <v>-6887</v>
      </c>
      <c r="F347" s="16">
        <v>-3118</v>
      </c>
      <c r="G347" s="16">
        <v>-13305</v>
      </c>
      <c r="H347" s="16">
        <v>138181</v>
      </c>
      <c r="I347" s="16">
        <v>7290</v>
      </c>
      <c r="J347" s="16">
        <v>5949</v>
      </c>
      <c r="K347" s="16">
        <v>1138703</v>
      </c>
      <c r="M347" s="16"/>
      <c r="O347" s="16"/>
    </row>
    <row r="348" spans="1:15" x14ac:dyDescent="0.35">
      <c r="A348" s="16" t="s">
        <v>229</v>
      </c>
      <c r="B348" s="16">
        <v>1240638</v>
      </c>
      <c r="C348" s="16">
        <v>71554</v>
      </c>
      <c r="D348" s="16">
        <v>2036</v>
      </c>
      <c r="E348" s="16">
        <v>-6907</v>
      </c>
      <c r="F348" s="16">
        <v>-3100</v>
      </c>
      <c r="G348" s="16">
        <v>-13636</v>
      </c>
      <c r="H348" s="16">
        <v>113346</v>
      </c>
      <c r="I348" s="16">
        <v>7146</v>
      </c>
      <c r="J348" s="16">
        <v>5999</v>
      </c>
      <c r="K348" s="16">
        <v>1164094</v>
      </c>
      <c r="M348" s="16"/>
      <c r="O348" s="16"/>
    </row>
    <row r="349" spans="1:15" x14ac:dyDescent="0.35">
      <c r="A349" s="16" t="s">
        <v>230</v>
      </c>
      <c r="B349" s="16">
        <v>1253724</v>
      </c>
      <c r="C349" s="16">
        <v>71853</v>
      </c>
      <c r="D349" s="16">
        <v>2179</v>
      </c>
      <c r="E349" s="16">
        <v>-6917</v>
      </c>
      <c r="F349" s="16">
        <v>-3132</v>
      </c>
      <c r="G349" s="16">
        <v>-13731</v>
      </c>
      <c r="H349" s="16">
        <v>121179</v>
      </c>
      <c r="I349" s="16">
        <v>7625</v>
      </c>
      <c r="J349" s="16">
        <v>5992</v>
      </c>
      <c r="K349" s="16">
        <v>1169180</v>
      </c>
      <c r="M349" s="16"/>
      <c r="O349" s="16"/>
    </row>
    <row r="350" spans="1:15" x14ac:dyDescent="0.35">
      <c r="A350" s="16" t="s">
        <v>231</v>
      </c>
      <c r="B350" s="16">
        <v>1272772</v>
      </c>
      <c r="C350" s="16">
        <v>72152</v>
      </c>
      <c r="D350" s="16">
        <v>2322</v>
      </c>
      <c r="E350" s="16">
        <v>-6927</v>
      </c>
      <c r="F350" s="16">
        <v>-3160</v>
      </c>
      <c r="G350" s="16">
        <v>-13826</v>
      </c>
      <c r="H350" s="16">
        <v>130836</v>
      </c>
      <c r="I350" s="16">
        <v>8104</v>
      </c>
      <c r="J350" s="16">
        <v>5985</v>
      </c>
      <c r="K350" s="16">
        <v>1178408</v>
      </c>
      <c r="M350" s="16"/>
      <c r="O350" s="16"/>
    </row>
    <row r="351" spans="1:15" x14ac:dyDescent="0.35">
      <c r="A351" s="16" t="s">
        <v>232</v>
      </c>
      <c r="B351" s="16">
        <v>1298749</v>
      </c>
      <c r="C351" s="16">
        <v>72450</v>
      </c>
      <c r="D351" s="16">
        <v>2466</v>
      </c>
      <c r="E351" s="16">
        <v>-6936</v>
      </c>
      <c r="F351" s="16">
        <v>-3232</v>
      </c>
      <c r="G351" s="16">
        <v>-13920</v>
      </c>
      <c r="H351" s="16">
        <v>134876</v>
      </c>
      <c r="I351" s="16">
        <v>8583</v>
      </c>
      <c r="J351" s="16">
        <v>5979</v>
      </c>
      <c r="K351" s="16">
        <v>1200139</v>
      </c>
      <c r="M351" s="16"/>
      <c r="O351" s="16"/>
    </row>
    <row r="352" spans="1:15" x14ac:dyDescent="0.35">
      <c r="A352" s="16" t="s">
        <v>233</v>
      </c>
      <c r="B352" s="16">
        <v>1302159</v>
      </c>
      <c r="C352" s="16">
        <v>72458</v>
      </c>
      <c r="D352" s="16">
        <v>2609</v>
      </c>
      <c r="E352" s="16">
        <v>-6999</v>
      </c>
      <c r="F352" s="16">
        <v>-3299</v>
      </c>
      <c r="G352" s="16">
        <v>-14015</v>
      </c>
      <c r="H352" s="16">
        <v>145576</v>
      </c>
      <c r="I352" s="16">
        <v>8559</v>
      </c>
      <c r="J352" s="16">
        <v>5972</v>
      </c>
      <c r="K352" s="16">
        <v>1192806</v>
      </c>
      <c r="M352" s="16"/>
      <c r="O352" s="16"/>
    </row>
    <row r="353" spans="1:15" x14ac:dyDescent="0.35">
      <c r="A353" s="16" t="s">
        <v>234</v>
      </c>
      <c r="B353" s="16">
        <v>1312671</v>
      </c>
      <c r="C353" s="16">
        <v>72466</v>
      </c>
      <c r="D353" s="16">
        <v>2752</v>
      </c>
      <c r="E353" s="16">
        <v>-7062</v>
      </c>
      <c r="F353" s="16">
        <v>-3398</v>
      </c>
      <c r="G353" s="16">
        <v>-14110</v>
      </c>
      <c r="H353" s="16">
        <v>139730</v>
      </c>
      <c r="I353" s="16">
        <v>8535</v>
      </c>
      <c r="J353" s="16">
        <v>5965</v>
      </c>
      <c r="K353" s="16">
        <v>1209089</v>
      </c>
      <c r="M353" s="16"/>
      <c r="O353" s="16"/>
    </row>
    <row r="354" spans="1:15" x14ac:dyDescent="0.35">
      <c r="A354" s="16" t="s">
        <v>235</v>
      </c>
      <c r="B354" s="16">
        <v>1322584</v>
      </c>
      <c r="C354" s="16">
        <v>72473</v>
      </c>
      <c r="D354" s="16">
        <v>2896</v>
      </c>
      <c r="E354" s="16">
        <v>-7124</v>
      </c>
      <c r="F354" s="16">
        <v>-3429</v>
      </c>
      <c r="G354" s="16">
        <v>-14204</v>
      </c>
      <c r="H354" s="16">
        <v>139217</v>
      </c>
      <c r="I354" s="16">
        <v>8513</v>
      </c>
      <c r="J354" s="16">
        <v>5959</v>
      </c>
      <c r="K354" s="16">
        <v>1219507</v>
      </c>
      <c r="M354" s="16"/>
      <c r="O354" s="16"/>
    </row>
    <row r="355" spans="1:15" x14ac:dyDescent="0.35">
      <c r="A355" s="16" t="s">
        <v>236</v>
      </c>
      <c r="B355" s="16">
        <v>1331843</v>
      </c>
      <c r="C355" s="16">
        <v>72747</v>
      </c>
      <c r="D355" s="16">
        <v>3039</v>
      </c>
      <c r="E355" s="16">
        <v>-7323</v>
      </c>
      <c r="F355" s="16">
        <v>-3496</v>
      </c>
      <c r="G355" s="16">
        <v>-14299</v>
      </c>
      <c r="H355" s="16">
        <v>148904</v>
      </c>
      <c r="I355" s="16">
        <v>8753</v>
      </c>
      <c r="J355" s="16">
        <v>5952</v>
      </c>
      <c r="K355" s="16">
        <v>1218902</v>
      </c>
      <c r="M355" s="16"/>
      <c r="O355" s="16"/>
    </row>
    <row r="356" spans="1:15" x14ac:dyDescent="0.35">
      <c r="A356" s="16" t="s">
        <v>237</v>
      </c>
      <c r="B356" s="16">
        <v>1340869</v>
      </c>
      <c r="C356" s="16">
        <v>73021</v>
      </c>
      <c r="D356" s="16">
        <v>3182</v>
      </c>
      <c r="E356" s="16">
        <v>-7522</v>
      </c>
      <c r="F356" s="16">
        <v>-3542</v>
      </c>
      <c r="G356" s="16">
        <v>-14394</v>
      </c>
      <c r="H356" s="16">
        <v>148006</v>
      </c>
      <c r="I356" s="16">
        <v>8993</v>
      </c>
      <c r="J356" s="16">
        <v>5945</v>
      </c>
      <c r="K356" s="16">
        <v>1228670</v>
      </c>
      <c r="M356" s="16"/>
      <c r="O356" s="16"/>
    </row>
    <row r="357" spans="1:15" x14ac:dyDescent="0.35">
      <c r="A357" s="16" t="s">
        <v>238</v>
      </c>
      <c r="B357" s="16">
        <v>1353765</v>
      </c>
      <c r="C357" s="16">
        <v>73294</v>
      </c>
      <c r="D357" s="16">
        <v>3326</v>
      </c>
      <c r="E357" s="16">
        <v>-7720</v>
      </c>
      <c r="F357" s="16">
        <v>-3612</v>
      </c>
      <c r="G357" s="16">
        <v>-14488</v>
      </c>
      <c r="H357" s="16">
        <v>136658</v>
      </c>
      <c r="I357" s="16">
        <v>9233</v>
      </c>
      <c r="J357" s="16">
        <v>5939</v>
      </c>
      <c r="K357" s="16">
        <v>1252735</v>
      </c>
      <c r="M357" s="16"/>
      <c r="O357" s="16"/>
    </row>
    <row r="358" spans="1:15" x14ac:dyDescent="0.35">
      <c r="A358" s="16" t="s">
        <v>239</v>
      </c>
      <c r="B358" s="16">
        <v>1355100</v>
      </c>
      <c r="C358" s="16">
        <v>73801</v>
      </c>
      <c r="D358" s="16">
        <v>3469</v>
      </c>
      <c r="E358" s="16">
        <v>-7883</v>
      </c>
      <c r="F358" s="16">
        <v>-3765</v>
      </c>
      <c r="G358" s="16">
        <v>-14582</v>
      </c>
      <c r="H358" s="16">
        <v>156074</v>
      </c>
      <c r="I358" s="16">
        <v>9086</v>
      </c>
      <c r="J358" s="16">
        <v>5932</v>
      </c>
      <c r="K358" s="16">
        <v>1235048</v>
      </c>
      <c r="M358" s="16"/>
      <c r="O358" s="16"/>
    </row>
    <row r="359" spans="1:15" x14ac:dyDescent="0.35">
      <c r="A359" s="16" t="s">
        <v>240</v>
      </c>
      <c r="B359" s="16">
        <v>1371987</v>
      </c>
      <c r="C359" s="16">
        <v>74308</v>
      </c>
      <c r="D359" s="16">
        <v>3612</v>
      </c>
      <c r="E359" s="16">
        <v>-8046</v>
      </c>
      <c r="F359" s="16">
        <v>-3826</v>
      </c>
      <c r="G359" s="16">
        <v>-14676</v>
      </c>
      <c r="H359" s="16">
        <v>167308</v>
      </c>
      <c r="I359" s="16">
        <v>8939</v>
      </c>
      <c r="J359" s="16">
        <v>5925</v>
      </c>
      <c r="K359" s="16">
        <v>1241187</v>
      </c>
      <c r="M359" s="16"/>
      <c r="O359" s="16"/>
    </row>
    <row r="360" spans="1:15" x14ac:dyDescent="0.35">
      <c r="A360" s="16" t="s">
        <v>241</v>
      </c>
      <c r="B360" s="16">
        <v>1374119</v>
      </c>
      <c r="C360" s="16">
        <v>74814</v>
      </c>
      <c r="D360" s="16">
        <v>3754</v>
      </c>
      <c r="E360" s="16">
        <v>-8210</v>
      </c>
      <c r="F360" s="16">
        <v>-3844</v>
      </c>
      <c r="G360" s="16">
        <v>-14770</v>
      </c>
      <c r="H360" s="16">
        <v>144542</v>
      </c>
      <c r="I360" s="16">
        <v>8791</v>
      </c>
      <c r="J360" s="16">
        <v>5918</v>
      </c>
      <c r="K360" s="16">
        <v>1266612</v>
      </c>
      <c r="M360" s="16"/>
      <c r="O360" s="16"/>
    </row>
    <row r="361" spans="1:15" x14ac:dyDescent="0.35">
      <c r="A361" s="16" t="s">
        <v>242</v>
      </c>
      <c r="B361" s="16">
        <v>1368548</v>
      </c>
      <c r="C361" s="16">
        <v>74846</v>
      </c>
      <c r="D361" s="16">
        <v>3798</v>
      </c>
      <c r="E361" s="16">
        <v>-7710</v>
      </c>
      <c r="F361" s="16">
        <v>-3869</v>
      </c>
      <c r="G361" s="16">
        <v>-15076</v>
      </c>
      <c r="H361" s="16">
        <v>156309</v>
      </c>
      <c r="I361" s="16">
        <v>8882</v>
      </c>
      <c r="J361" s="16">
        <v>5981</v>
      </c>
      <c r="K361" s="16">
        <v>1249365</v>
      </c>
      <c r="M361" s="16"/>
      <c r="O361" s="16"/>
    </row>
    <row r="362" spans="1:15" x14ac:dyDescent="0.35">
      <c r="A362" s="16" t="s">
        <v>243</v>
      </c>
      <c r="B362" s="16">
        <v>1384127</v>
      </c>
      <c r="C362" s="16">
        <v>74878</v>
      </c>
      <c r="D362" s="16">
        <v>3842</v>
      </c>
      <c r="E362" s="16">
        <v>-7210</v>
      </c>
      <c r="F362" s="16">
        <v>-3933</v>
      </c>
      <c r="G362" s="16">
        <v>-15382</v>
      </c>
      <c r="H362" s="16">
        <v>164879</v>
      </c>
      <c r="I362" s="16">
        <v>8973</v>
      </c>
      <c r="J362" s="16">
        <v>6044</v>
      </c>
      <c r="K362" s="16">
        <v>1256426</v>
      </c>
      <c r="M362" s="16"/>
      <c r="O362" s="16"/>
    </row>
    <row r="363" spans="1:15" x14ac:dyDescent="0.35">
      <c r="A363" s="16" t="s">
        <v>244</v>
      </c>
      <c r="B363" s="16">
        <v>1382839</v>
      </c>
      <c r="C363" s="16">
        <v>74911</v>
      </c>
      <c r="D363" s="16">
        <v>3885</v>
      </c>
      <c r="E363" s="16">
        <v>-6710</v>
      </c>
      <c r="F363" s="16">
        <v>-3954</v>
      </c>
      <c r="G363" s="16">
        <v>-15689</v>
      </c>
      <c r="H363" s="16">
        <v>142098</v>
      </c>
      <c r="I363" s="16">
        <v>9066</v>
      </c>
      <c r="J363" s="16">
        <v>6108</v>
      </c>
      <c r="K363" s="16">
        <v>1278010</v>
      </c>
      <c r="M363" s="16"/>
      <c r="O363" s="16"/>
    </row>
    <row r="364" spans="1:15" x14ac:dyDescent="0.35">
      <c r="A364" s="16" t="s">
        <v>245</v>
      </c>
      <c r="B364" s="16">
        <v>1391570</v>
      </c>
      <c r="C364" s="16">
        <v>75253</v>
      </c>
      <c r="D364" s="16">
        <v>3929</v>
      </c>
      <c r="E364" s="16">
        <v>-6710</v>
      </c>
      <c r="F364" s="16">
        <v>-3975</v>
      </c>
      <c r="G364" s="16">
        <v>-15995</v>
      </c>
      <c r="H364" s="16">
        <v>157829</v>
      </c>
      <c r="I364" s="16">
        <v>9029</v>
      </c>
      <c r="J364" s="16">
        <v>6171</v>
      </c>
      <c r="K364" s="16">
        <v>1271043</v>
      </c>
      <c r="M364" s="16"/>
      <c r="O364" s="16"/>
    </row>
    <row r="365" spans="1:15" x14ac:dyDescent="0.35">
      <c r="A365" s="16" t="s">
        <v>246</v>
      </c>
      <c r="B365" s="16">
        <v>1399654</v>
      </c>
      <c r="C365" s="16">
        <v>75595</v>
      </c>
      <c r="D365" s="16">
        <v>3973</v>
      </c>
      <c r="E365" s="16">
        <v>-6710</v>
      </c>
      <c r="F365" s="16">
        <v>-4018</v>
      </c>
      <c r="G365" s="16">
        <v>-16301</v>
      </c>
      <c r="H365" s="16">
        <v>159796</v>
      </c>
      <c r="I365" s="16">
        <v>8992</v>
      </c>
      <c r="J365" s="16">
        <v>6234</v>
      </c>
      <c r="K365" s="16">
        <v>1277171</v>
      </c>
      <c r="M365" s="16"/>
      <c r="O365" s="16"/>
    </row>
    <row r="366" spans="1:15" x14ac:dyDescent="0.35">
      <c r="A366" s="16" t="s">
        <v>247</v>
      </c>
      <c r="B366" s="16">
        <v>1414144</v>
      </c>
      <c r="C366" s="16">
        <v>75938</v>
      </c>
      <c r="D366" s="16">
        <v>4016</v>
      </c>
      <c r="E366" s="16">
        <v>-6710</v>
      </c>
      <c r="F366" s="16">
        <v>-4070</v>
      </c>
      <c r="G366" s="16">
        <v>-16608</v>
      </c>
      <c r="H366" s="16">
        <v>154300</v>
      </c>
      <c r="I366" s="16">
        <v>8953</v>
      </c>
      <c r="J366" s="16">
        <v>6298</v>
      </c>
      <c r="K366" s="16">
        <v>1297159</v>
      </c>
      <c r="M366" s="16"/>
      <c r="O366" s="16"/>
    </row>
    <row r="367" spans="1:15" x14ac:dyDescent="0.35">
      <c r="A367" s="16" t="s">
        <v>248</v>
      </c>
      <c r="B367" s="16">
        <v>1427262</v>
      </c>
      <c r="C367" s="16">
        <v>76190</v>
      </c>
      <c r="D367" s="16">
        <v>4060</v>
      </c>
      <c r="E367" s="16">
        <v>-6677</v>
      </c>
      <c r="F367" s="16">
        <v>-4115</v>
      </c>
      <c r="G367" s="16">
        <v>-16914</v>
      </c>
      <c r="H367" s="16">
        <v>162819</v>
      </c>
      <c r="I367" s="16">
        <v>8950</v>
      </c>
      <c r="J367" s="16">
        <v>6361</v>
      </c>
      <c r="K367" s="16">
        <v>1301676</v>
      </c>
      <c r="M367" s="16"/>
      <c r="O367" s="16"/>
    </row>
    <row r="368" spans="1:15" x14ac:dyDescent="0.35">
      <c r="A368" s="16" t="s">
        <v>249</v>
      </c>
      <c r="B368" s="16">
        <v>1438146</v>
      </c>
      <c r="C368" s="16">
        <v>76442</v>
      </c>
      <c r="D368" s="16">
        <v>4104</v>
      </c>
      <c r="E368" s="16">
        <v>-6644</v>
      </c>
      <c r="F368" s="16">
        <v>-4148</v>
      </c>
      <c r="G368" s="16">
        <v>-17220</v>
      </c>
      <c r="H368" s="16">
        <v>159632</v>
      </c>
      <c r="I368" s="16">
        <v>8947</v>
      </c>
      <c r="J368" s="16">
        <v>6424</v>
      </c>
      <c r="K368" s="16">
        <v>1315677</v>
      </c>
      <c r="M368" s="16"/>
      <c r="O368" s="16"/>
    </row>
    <row r="369" spans="1:15" x14ac:dyDescent="0.35">
      <c r="A369" s="16" t="s">
        <v>250</v>
      </c>
      <c r="B369" s="16">
        <v>1447791</v>
      </c>
      <c r="C369" s="16">
        <v>76693</v>
      </c>
      <c r="D369" s="16">
        <v>4147</v>
      </c>
      <c r="E369" s="16">
        <v>-6610</v>
      </c>
      <c r="F369" s="16">
        <v>-4169</v>
      </c>
      <c r="G369" s="16">
        <v>-17527</v>
      </c>
      <c r="H369" s="16">
        <v>144858</v>
      </c>
      <c r="I369" s="16">
        <v>8944</v>
      </c>
      <c r="J369" s="16">
        <v>6488</v>
      </c>
      <c r="K369" s="16">
        <v>1340035</v>
      </c>
      <c r="M369" s="16"/>
      <c r="O369" s="16"/>
    </row>
    <row r="370" spans="1:15" x14ac:dyDescent="0.35">
      <c r="A370" s="16" t="s">
        <v>251</v>
      </c>
      <c r="B370" s="16">
        <v>1450618</v>
      </c>
      <c r="C370" s="16">
        <v>77037</v>
      </c>
      <c r="D370" s="16">
        <v>4191</v>
      </c>
      <c r="E370" s="16">
        <v>-6691</v>
      </c>
      <c r="F370" s="16">
        <v>-4205</v>
      </c>
      <c r="G370" s="16">
        <v>-17834</v>
      </c>
      <c r="H370" s="16">
        <v>169946</v>
      </c>
      <c r="I370" s="16">
        <v>9074</v>
      </c>
      <c r="J370" s="16">
        <v>6551</v>
      </c>
      <c r="K370" s="16">
        <v>1317545</v>
      </c>
      <c r="M370" s="16"/>
      <c r="O370" s="16"/>
    </row>
    <row r="371" spans="1:15" x14ac:dyDescent="0.35">
      <c r="A371" s="16" t="s">
        <v>252</v>
      </c>
      <c r="B371" s="16">
        <v>1462536</v>
      </c>
      <c r="C371" s="16">
        <v>77381</v>
      </c>
      <c r="D371" s="16">
        <v>4235</v>
      </c>
      <c r="E371" s="16">
        <v>-6772</v>
      </c>
      <c r="F371" s="16">
        <v>-4245</v>
      </c>
      <c r="G371" s="16">
        <v>-18141</v>
      </c>
      <c r="H371" s="16">
        <v>180566</v>
      </c>
      <c r="I371" s="16">
        <v>9204</v>
      </c>
      <c r="J371" s="16">
        <v>6614</v>
      </c>
      <c r="K371" s="16">
        <v>1318610</v>
      </c>
      <c r="M371" s="16"/>
      <c r="O371" s="16"/>
    </row>
    <row r="372" spans="1:15" x14ac:dyDescent="0.35">
      <c r="A372" s="16" t="s">
        <v>253</v>
      </c>
      <c r="B372" s="16">
        <v>1448047</v>
      </c>
      <c r="C372" s="16">
        <v>77724</v>
      </c>
      <c r="D372" s="16">
        <v>4278</v>
      </c>
      <c r="E372" s="16">
        <v>-6852</v>
      </c>
      <c r="F372" s="16">
        <v>-4228</v>
      </c>
      <c r="G372" s="16">
        <v>-18447</v>
      </c>
      <c r="H372" s="16">
        <v>140674</v>
      </c>
      <c r="I372" s="16">
        <v>9334</v>
      </c>
      <c r="J372" s="16">
        <v>6677</v>
      </c>
      <c r="K372" s="16">
        <v>1343837</v>
      </c>
      <c r="M372" s="16"/>
      <c r="O372" s="16"/>
    </row>
    <row r="373" spans="1:15" x14ac:dyDescent="0.35">
      <c r="A373" s="16" t="s">
        <v>254</v>
      </c>
      <c r="B373" s="16">
        <v>1449885</v>
      </c>
      <c r="C373" s="16">
        <v>77690</v>
      </c>
      <c r="D373" s="16">
        <v>4279</v>
      </c>
      <c r="E373" s="16">
        <v>-6714</v>
      </c>
      <c r="F373" s="16">
        <v>-4234</v>
      </c>
      <c r="G373" s="16">
        <v>-18448</v>
      </c>
      <c r="H373" s="16">
        <v>143224</v>
      </c>
      <c r="I373" s="16">
        <v>9531</v>
      </c>
      <c r="J373" s="16">
        <v>6743</v>
      </c>
      <c r="K373" s="16">
        <v>1342960</v>
      </c>
      <c r="M373" s="16"/>
      <c r="O373" s="16"/>
    </row>
    <row r="374" spans="1:15" x14ac:dyDescent="0.35">
      <c r="A374" s="16" t="s">
        <v>255</v>
      </c>
      <c r="B374" s="16">
        <v>1463771</v>
      </c>
      <c r="C374" s="16">
        <v>77656</v>
      </c>
      <c r="D374" s="16">
        <v>4280</v>
      </c>
      <c r="E374" s="16">
        <v>-6576</v>
      </c>
      <c r="F374" s="16">
        <v>-4240</v>
      </c>
      <c r="G374" s="16">
        <v>-18449</v>
      </c>
      <c r="H374" s="16">
        <v>146142</v>
      </c>
      <c r="I374" s="16">
        <v>9728</v>
      </c>
      <c r="J374" s="16">
        <v>6809</v>
      </c>
      <c r="K374" s="16">
        <v>1353763</v>
      </c>
      <c r="M374" s="16"/>
      <c r="O374" s="16"/>
    </row>
    <row r="375" spans="1:15" x14ac:dyDescent="0.35">
      <c r="A375" s="16" t="s">
        <v>256</v>
      </c>
      <c r="B375" s="16">
        <v>1482330</v>
      </c>
      <c r="C375" s="16">
        <v>77622</v>
      </c>
      <c r="D375" s="16">
        <v>4282</v>
      </c>
      <c r="E375" s="16">
        <v>-6438</v>
      </c>
      <c r="F375" s="16">
        <v>-4260</v>
      </c>
      <c r="G375" s="16">
        <v>-18450</v>
      </c>
      <c r="H375" s="16">
        <v>152362</v>
      </c>
      <c r="I375" s="16">
        <v>9925</v>
      </c>
      <c r="J375" s="16">
        <v>6875</v>
      </c>
      <c r="K375" s="16">
        <v>1365924</v>
      </c>
      <c r="M375" s="16"/>
      <c r="O375" s="16"/>
    </row>
    <row r="376" spans="1:15" x14ac:dyDescent="0.35">
      <c r="A376" s="16" t="s">
        <v>257</v>
      </c>
      <c r="B376" s="16">
        <v>1485510</v>
      </c>
      <c r="C376" s="16">
        <v>77766</v>
      </c>
      <c r="D376" s="16">
        <v>4283</v>
      </c>
      <c r="E376" s="16">
        <v>-6445</v>
      </c>
      <c r="F376" s="16">
        <v>-4278</v>
      </c>
      <c r="G376" s="16">
        <v>-18451</v>
      </c>
      <c r="H376" s="16">
        <v>164648</v>
      </c>
      <c r="I376" s="16">
        <v>9883</v>
      </c>
      <c r="J376" s="16">
        <v>6941</v>
      </c>
      <c r="K376" s="16">
        <v>1356913</v>
      </c>
      <c r="M376" s="16"/>
      <c r="O376" s="16"/>
    </row>
    <row r="377" spans="1:15" x14ac:dyDescent="0.35">
      <c r="A377" s="16" t="s">
        <v>258</v>
      </c>
      <c r="B377" s="16">
        <v>1479499</v>
      </c>
      <c r="C377" s="16">
        <v>77910</v>
      </c>
      <c r="D377" s="16">
        <v>4284</v>
      </c>
      <c r="E377" s="16">
        <v>-6452</v>
      </c>
      <c r="F377" s="16">
        <v>-4285</v>
      </c>
      <c r="G377" s="16">
        <v>-18452</v>
      </c>
      <c r="H377" s="16">
        <v>156512</v>
      </c>
      <c r="I377" s="16">
        <v>9841</v>
      </c>
      <c r="J377" s="16">
        <v>7007</v>
      </c>
      <c r="K377" s="16">
        <v>1359144</v>
      </c>
      <c r="M377" s="16"/>
      <c r="O377" s="16"/>
    </row>
    <row r="378" spans="1:15" x14ac:dyDescent="0.35">
      <c r="A378" s="16" t="s">
        <v>259</v>
      </c>
      <c r="B378" s="16">
        <v>1491370</v>
      </c>
      <c r="C378" s="16">
        <v>78053</v>
      </c>
      <c r="D378" s="16">
        <v>4286</v>
      </c>
      <c r="E378" s="16">
        <v>-6458</v>
      </c>
      <c r="F378" s="16">
        <v>-4318</v>
      </c>
      <c r="G378" s="16">
        <v>-18453</v>
      </c>
      <c r="H378" s="16">
        <v>151538</v>
      </c>
      <c r="I378" s="16">
        <v>9799</v>
      </c>
      <c r="J378" s="16">
        <v>7073</v>
      </c>
      <c r="K378" s="16">
        <v>1376070</v>
      </c>
      <c r="M378" s="16"/>
      <c r="O378" s="16"/>
    </row>
    <row r="379" spans="1:15" x14ac:dyDescent="0.35">
      <c r="A379" s="16" t="s">
        <v>260</v>
      </c>
      <c r="B379" s="16">
        <v>1503261</v>
      </c>
      <c r="C379" s="16">
        <v>78152</v>
      </c>
      <c r="D379" s="16">
        <v>4287</v>
      </c>
      <c r="E379" s="16">
        <v>-6180</v>
      </c>
      <c r="F379" s="16">
        <v>-4366</v>
      </c>
      <c r="G379" s="16">
        <v>-18454</v>
      </c>
      <c r="H379" s="16">
        <v>168732</v>
      </c>
      <c r="I379" s="16">
        <v>9975</v>
      </c>
      <c r="J379" s="16">
        <v>7139</v>
      </c>
      <c r="K379" s="16">
        <v>1370854</v>
      </c>
      <c r="M379" s="16"/>
      <c r="O379" s="16"/>
    </row>
    <row r="380" spans="1:15" x14ac:dyDescent="0.35">
      <c r="A380" s="16" t="s">
        <v>261</v>
      </c>
      <c r="B380" s="16">
        <v>1514856</v>
      </c>
      <c r="C380" s="16">
        <v>78251</v>
      </c>
      <c r="D380" s="16">
        <v>4288</v>
      </c>
      <c r="E380" s="16">
        <v>-5902</v>
      </c>
      <c r="F380" s="16">
        <v>-4363</v>
      </c>
      <c r="G380" s="16">
        <v>-18455</v>
      </c>
      <c r="H380" s="16">
        <v>165374</v>
      </c>
      <c r="I380" s="16">
        <v>10151</v>
      </c>
      <c r="J380" s="16">
        <v>7205</v>
      </c>
      <c r="K380" s="16">
        <v>1385945</v>
      </c>
      <c r="M380" s="16"/>
      <c r="O380" s="16"/>
    </row>
    <row r="381" spans="1:15" x14ac:dyDescent="0.35">
      <c r="A381" s="16" t="s">
        <v>262</v>
      </c>
      <c r="B381" s="16">
        <v>1519787</v>
      </c>
      <c r="C381" s="16">
        <v>78350</v>
      </c>
      <c r="D381" s="16">
        <v>4290</v>
      </c>
      <c r="E381" s="16">
        <v>-5623</v>
      </c>
      <c r="F381" s="16">
        <v>-4408</v>
      </c>
      <c r="G381" s="16">
        <v>-18456</v>
      </c>
      <c r="H381" s="16">
        <v>146774</v>
      </c>
      <c r="I381" s="16">
        <v>10326</v>
      </c>
      <c r="J381" s="16">
        <v>7271</v>
      </c>
      <c r="K381" s="16">
        <v>1409569</v>
      </c>
      <c r="M381" s="16"/>
      <c r="O381" s="16"/>
    </row>
    <row r="382" spans="1:15" x14ac:dyDescent="0.35">
      <c r="A382" s="16" t="s">
        <v>263</v>
      </c>
      <c r="B382" s="16">
        <v>1529489</v>
      </c>
      <c r="C382" s="16">
        <v>78585</v>
      </c>
      <c r="D382" s="16">
        <v>4291</v>
      </c>
      <c r="E382" s="16">
        <v>-5541</v>
      </c>
      <c r="F382" s="16">
        <v>-4416</v>
      </c>
      <c r="G382" s="16">
        <v>-18457</v>
      </c>
      <c r="H382" s="16">
        <v>170975</v>
      </c>
      <c r="I382" s="16">
        <v>10243</v>
      </c>
      <c r="J382" s="16">
        <v>7338</v>
      </c>
      <c r="K382" s="16">
        <v>1395395</v>
      </c>
      <c r="M382" s="16"/>
      <c r="O382" s="16"/>
    </row>
    <row r="383" spans="1:15" x14ac:dyDescent="0.35">
      <c r="A383" s="16" t="s">
        <v>264</v>
      </c>
      <c r="B383" s="16">
        <v>1545311</v>
      </c>
      <c r="C383" s="16">
        <v>78820</v>
      </c>
      <c r="D383" s="16">
        <v>4292</v>
      </c>
      <c r="E383" s="16">
        <v>-5459</v>
      </c>
      <c r="F383" s="16">
        <v>-4408</v>
      </c>
      <c r="G383" s="16">
        <v>-18458</v>
      </c>
      <c r="H383" s="16">
        <v>181020</v>
      </c>
      <c r="I383" s="16">
        <v>10160</v>
      </c>
      <c r="J383" s="16">
        <v>7405</v>
      </c>
      <c r="K383" s="16">
        <v>1401513</v>
      </c>
      <c r="M383" s="16"/>
      <c r="O383" s="16"/>
    </row>
    <row r="384" spans="1:15" x14ac:dyDescent="0.35">
      <c r="A384" s="16" t="s">
        <v>265</v>
      </c>
      <c r="B384" s="16">
        <v>1539787</v>
      </c>
      <c r="C384" s="16">
        <v>79054</v>
      </c>
      <c r="D384" s="16">
        <v>4292</v>
      </c>
      <c r="E384" s="16">
        <v>-5378</v>
      </c>
      <c r="F384" s="16">
        <v>-4431</v>
      </c>
      <c r="G384" s="16">
        <v>-18459</v>
      </c>
      <c r="H384" s="16">
        <v>157930</v>
      </c>
      <c r="I384" s="16">
        <v>10078</v>
      </c>
      <c r="J384" s="16">
        <v>7471</v>
      </c>
      <c r="K384" s="16">
        <v>1419386</v>
      </c>
      <c r="M384" s="16"/>
      <c r="O384" s="16"/>
    </row>
    <row r="385" spans="1:15" x14ac:dyDescent="0.35">
      <c r="A385" s="16" t="s">
        <v>266</v>
      </c>
      <c r="B385" s="16">
        <v>1545742</v>
      </c>
      <c r="C385" s="16">
        <v>79827</v>
      </c>
      <c r="D385" s="16">
        <v>4141</v>
      </c>
      <c r="E385" s="16">
        <v>-5320</v>
      </c>
      <c r="F385" s="16">
        <v>-4480</v>
      </c>
      <c r="G385" s="16">
        <v>-18473</v>
      </c>
      <c r="H385" s="16">
        <v>163164</v>
      </c>
      <c r="I385" s="16">
        <v>10038</v>
      </c>
      <c r="J385" s="16">
        <v>7742</v>
      </c>
      <c r="K385" s="16">
        <v>1420493</v>
      </c>
      <c r="M385" s="16"/>
      <c r="O385" s="16"/>
    </row>
    <row r="386" spans="1:15" x14ac:dyDescent="0.35">
      <c r="A386" s="16" t="s">
        <v>267</v>
      </c>
      <c r="B386" s="16">
        <v>1552332</v>
      </c>
      <c r="C386" s="16">
        <v>80600</v>
      </c>
      <c r="D386" s="16">
        <v>3990</v>
      </c>
      <c r="E386" s="16">
        <v>-5262</v>
      </c>
      <c r="F386" s="16">
        <v>-4473</v>
      </c>
      <c r="G386" s="16">
        <v>-18487</v>
      </c>
      <c r="H386" s="16">
        <v>156188</v>
      </c>
      <c r="I386" s="16">
        <v>9998</v>
      </c>
      <c r="J386" s="16">
        <v>8013</v>
      </c>
      <c r="K386" s="16">
        <v>1434501</v>
      </c>
      <c r="M386" s="16"/>
      <c r="O386" s="16"/>
    </row>
    <row r="387" spans="1:15" x14ac:dyDescent="0.35">
      <c r="A387" s="16" t="s">
        <v>268</v>
      </c>
      <c r="B387" s="16">
        <v>1573247</v>
      </c>
      <c r="C387" s="16">
        <v>81372</v>
      </c>
      <c r="D387" s="16">
        <v>3839</v>
      </c>
      <c r="E387" s="16">
        <v>-5203</v>
      </c>
      <c r="F387" s="16">
        <v>-4500</v>
      </c>
      <c r="G387" s="16">
        <v>-18500</v>
      </c>
      <c r="H387" s="16">
        <v>157635</v>
      </c>
      <c r="I387" s="16">
        <v>9959</v>
      </c>
      <c r="J387" s="16">
        <v>8284</v>
      </c>
      <c r="K387" s="16">
        <v>1454377</v>
      </c>
      <c r="M387" s="16"/>
      <c r="O387" s="16"/>
    </row>
    <row r="388" spans="1:15" x14ac:dyDescent="0.35">
      <c r="A388" s="16" t="s">
        <v>269</v>
      </c>
      <c r="B388" s="16">
        <v>1584349</v>
      </c>
      <c r="C388" s="16">
        <v>81724</v>
      </c>
      <c r="D388" s="16">
        <v>3688</v>
      </c>
      <c r="E388" s="16">
        <v>-5147</v>
      </c>
      <c r="F388" s="16">
        <v>-4537</v>
      </c>
      <c r="G388" s="16">
        <v>-18514</v>
      </c>
      <c r="H388" s="16">
        <v>173565</v>
      </c>
      <c r="I388" s="16">
        <v>9981</v>
      </c>
      <c r="J388" s="16">
        <v>8555</v>
      </c>
      <c r="K388" s="16">
        <v>1449462</v>
      </c>
      <c r="M388" s="16"/>
      <c r="O388" s="16"/>
    </row>
    <row r="389" spans="1:15" x14ac:dyDescent="0.35">
      <c r="A389" s="16" t="s">
        <v>270</v>
      </c>
      <c r="B389" s="16">
        <v>1592064</v>
      </c>
      <c r="C389" s="16">
        <v>82076</v>
      </c>
      <c r="D389" s="16">
        <v>3537</v>
      </c>
      <c r="E389" s="16">
        <v>-5091</v>
      </c>
      <c r="F389" s="16">
        <v>-4548</v>
      </c>
      <c r="G389" s="16">
        <v>-18528</v>
      </c>
      <c r="H389" s="16">
        <v>177673</v>
      </c>
      <c r="I389" s="16">
        <v>10003</v>
      </c>
      <c r="J389" s="16">
        <v>8826</v>
      </c>
      <c r="K389" s="16">
        <v>1453008</v>
      </c>
      <c r="M389" s="16"/>
      <c r="O389" s="16"/>
    </row>
    <row r="390" spans="1:15" x14ac:dyDescent="0.35">
      <c r="A390" s="16" t="s">
        <v>271</v>
      </c>
      <c r="B390" s="16">
        <v>1578724</v>
      </c>
      <c r="C390" s="16">
        <v>82429</v>
      </c>
      <c r="D390" s="16">
        <v>3386</v>
      </c>
      <c r="E390" s="16">
        <v>-5036</v>
      </c>
      <c r="F390" s="16">
        <v>-4596</v>
      </c>
      <c r="G390" s="16">
        <v>-18541</v>
      </c>
      <c r="H390" s="16">
        <v>142912</v>
      </c>
      <c r="I390" s="16">
        <v>10025</v>
      </c>
      <c r="J390" s="16">
        <v>9097</v>
      </c>
      <c r="K390" s="16">
        <v>1474332</v>
      </c>
      <c r="M390" s="16"/>
      <c r="O390" s="16"/>
    </row>
    <row r="391" spans="1:15" x14ac:dyDescent="0.35">
      <c r="A391" s="16" t="s">
        <v>272</v>
      </c>
      <c r="B391" s="16">
        <v>1593504</v>
      </c>
      <c r="C391" s="16">
        <v>82981</v>
      </c>
      <c r="D391" s="16">
        <v>3235</v>
      </c>
      <c r="E391" s="16">
        <v>-5114</v>
      </c>
      <c r="F391" s="16">
        <v>-4681</v>
      </c>
      <c r="G391" s="16">
        <v>-18555</v>
      </c>
      <c r="H391" s="16">
        <v>158273</v>
      </c>
      <c r="I391" s="16">
        <v>10097</v>
      </c>
      <c r="J391" s="16">
        <v>9368</v>
      </c>
      <c r="K391" s="16">
        <v>1473632</v>
      </c>
      <c r="M391" s="16"/>
      <c r="O391" s="16"/>
    </row>
    <row r="392" spans="1:15" x14ac:dyDescent="0.35">
      <c r="A392" s="16" t="s">
        <v>273</v>
      </c>
      <c r="B392" s="16">
        <v>1605591</v>
      </c>
      <c r="C392" s="16">
        <v>83533</v>
      </c>
      <c r="D392" s="16">
        <v>3084</v>
      </c>
      <c r="E392" s="16">
        <v>-5192</v>
      </c>
      <c r="F392" s="16">
        <v>-4762</v>
      </c>
      <c r="G392" s="16">
        <v>-18569</v>
      </c>
      <c r="H392" s="16">
        <v>161793</v>
      </c>
      <c r="I392" s="16">
        <v>10169</v>
      </c>
      <c r="J392" s="16">
        <v>9639</v>
      </c>
      <c r="K392" s="16">
        <v>1482084</v>
      </c>
      <c r="M392" s="16"/>
      <c r="O392" s="16"/>
    </row>
    <row r="393" spans="1:15" x14ac:dyDescent="0.35">
      <c r="A393" s="16" t="s">
        <v>274</v>
      </c>
      <c r="B393" s="16">
        <v>1622146</v>
      </c>
      <c r="C393" s="16">
        <v>84084</v>
      </c>
      <c r="D393" s="16">
        <v>2933</v>
      </c>
      <c r="E393" s="16">
        <v>-5271</v>
      </c>
      <c r="F393" s="16">
        <v>-4815</v>
      </c>
      <c r="G393" s="16">
        <v>-18582</v>
      </c>
      <c r="H393" s="16">
        <v>152610</v>
      </c>
      <c r="I393" s="16">
        <v>10241</v>
      </c>
      <c r="J393" s="16">
        <v>9910</v>
      </c>
      <c r="K393" s="16">
        <v>1507734</v>
      </c>
      <c r="M393" s="16"/>
      <c r="O393" s="16"/>
    </row>
    <row r="394" spans="1:15" x14ac:dyDescent="0.35">
      <c r="A394" s="16" t="s">
        <v>275</v>
      </c>
      <c r="B394" s="16">
        <v>1603242</v>
      </c>
      <c r="C394" s="16">
        <v>84447</v>
      </c>
      <c r="D394" s="16">
        <v>2782</v>
      </c>
      <c r="E394" s="16">
        <v>-5083</v>
      </c>
      <c r="F394" s="16">
        <v>-4841</v>
      </c>
      <c r="G394" s="16">
        <v>-18595</v>
      </c>
      <c r="H394" s="16">
        <v>158423</v>
      </c>
      <c r="I394" s="16">
        <v>9962</v>
      </c>
      <c r="J394" s="16">
        <v>10180</v>
      </c>
      <c r="K394" s="16">
        <v>1483387</v>
      </c>
      <c r="M394" s="16"/>
      <c r="O394" s="16"/>
    </row>
    <row r="395" spans="1:15" x14ac:dyDescent="0.35">
      <c r="A395" s="16" t="s">
        <v>276</v>
      </c>
      <c r="B395" s="16">
        <v>1605729</v>
      </c>
      <c r="C395" s="16">
        <v>84810</v>
      </c>
      <c r="D395" s="16">
        <v>2631</v>
      </c>
      <c r="E395" s="16">
        <v>-4895</v>
      </c>
      <c r="F395" s="16">
        <v>-4841</v>
      </c>
      <c r="G395" s="16">
        <v>-18608</v>
      </c>
      <c r="H395" s="16">
        <v>157771</v>
      </c>
      <c r="I395" s="16">
        <v>9683</v>
      </c>
      <c r="J395" s="16">
        <v>10450</v>
      </c>
      <c r="K395" s="16">
        <v>1486922</v>
      </c>
      <c r="M395" s="16"/>
      <c r="O395" s="16"/>
    </row>
    <row r="396" spans="1:15" x14ac:dyDescent="0.35">
      <c r="A396" s="16" t="s">
        <v>277</v>
      </c>
      <c r="B396" s="16">
        <v>1621412</v>
      </c>
      <c r="C396" s="16">
        <v>85174</v>
      </c>
      <c r="D396" s="16">
        <v>2480</v>
      </c>
      <c r="E396" s="16">
        <v>-4708</v>
      </c>
      <c r="F396" s="16">
        <v>-4834</v>
      </c>
      <c r="G396" s="16">
        <v>-18622</v>
      </c>
      <c r="H396" s="16">
        <v>154235</v>
      </c>
      <c r="I396" s="16">
        <v>9404</v>
      </c>
      <c r="J396" s="16">
        <v>10720</v>
      </c>
      <c r="K396" s="16">
        <v>1506543</v>
      </c>
      <c r="M396" s="16"/>
      <c r="O396" s="16"/>
    </row>
    <row r="397" spans="1:15" x14ac:dyDescent="0.35">
      <c r="A397" s="16" t="s">
        <v>278</v>
      </c>
      <c r="B397" s="16">
        <v>1623048</v>
      </c>
      <c r="C397" s="16">
        <v>85327</v>
      </c>
      <c r="D397" s="16">
        <v>2537</v>
      </c>
      <c r="E397" s="16">
        <v>-4663</v>
      </c>
      <c r="F397" s="16">
        <v>-4943</v>
      </c>
      <c r="G397" s="16">
        <v>-18820</v>
      </c>
      <c r="H397" s="16">
        <v>160244</v>
      </c>
      <c r="I397" s="16">
        <v>9540</v>
      </c>
      <c r="J397" s="16">
        <v>10767</v>
      </c>
      <c r="K397" s="16">
        <v>1501935</v>
      </c>
      <c r="M397" s="16"/>
      <c r="O397" s="16"/>
    </row>
    <row r="398" spans="1:15" x14ac:dyDescent="0.35">
      <c r="A398" s="16" t="s">
        <v>279</v>
      </c>
      <c r="B398" s="16">
        <v>1639863</v>
      </c>
      <c r="C398" s="16">
        <v>85480</v>
      </c>
      <c r="D398" s="16">
        <v>2594</v>
      </c>
      <c r="E398" s="16">
        <v>-4618</v>
      </c>
      <c r="F398" s="16">
        <v>-5085</v>
      </c>
      <c r="G398" s="16">
        <v>-19018</v>
      </c>
      <c r="H398" s="16">
        <v>165655</v>
      </c>
      <c r="I398" s="16">
        <v>9676</v>
      </c>
      <c r="J398" s="16">
        <v>10814</v>
      </c>
      <c r="K398" s="16">
        <v>1513071</v>
      </c>
      <c r="M398" s="16"/>
      <c r="O398" s="16"/>
    </row>
    <row r="399" spans="1:15" x14ac:dyDescent="0.35">
      <c r="A399" s="16" t="s">
        <v>280</v>
      </c>
      <c r="B399" s="16">
        <v>1659357</v>
      </c>
      <c r="C399" s="16">
        <v>85634</v>
      </c>
      <c r="D399" s="16">
        <v>2650</v>
      </c>
      <c r="E399" s="16">
        <v>-4574</v>
      </c>
      <c r="F399" s="16">
        <v>-5231</v>
      </c>
      <c r="G399" s="16">
        <v>-19215</v>
      </c>
      <c r="H399" s="16">
        <v>167811</v>
      </c>
      <c r="I399" s="16">
        <v>9813</v>
      </c>
      <c r="J399" s="16">
        <v>10862</v>
      </c>
      <c r="K399" s="16">
        <v>1530135</v>
      </c>
      <c r="M399" s="16"/>
      <c r="O399" s="16"/>
    </row>
    <row r="400" spans="1:15" x14ac:dyDescent="0.35">
      <c r="A400" s="16" t="s">
        <v>281</v>
      </c>
      <c r="B400" s="16">
        <v>1664504</v>
      </c>
      <c r="C400" s="16">
        <v>85906</v>
      </c>
      <c r="D400" s="16">
        <v>2707</v>
      </c>
      <c r="E400" s="16">
        <v>-4710</v>
      </c>
      <c r="F400" s="16">
        <v>-5269</v>
      </c>
      <c r="G400" s="16">
        <v>-19413</v>
      </c>
      <c r="H400" s="16">
        <v>179475</v>
      </c>
      <c r="I400" s="16">
        <v>10068</v>
      </c>
      <c r="J400" s="16">
        <v>10909</v>
      </c>
      <c r="K400" s="16">
        <v>1523273</v>
      </c>
      <c r="M400" s="16"/>
      <c r="O400" s="16"/>
    </row>
    <row r="401" spans="1:15" x14ac:dyDescent="0.35">
      <c r="A401" s="16" t="s">
        <v>282</v>
      </c>
      <c r="B401" s="16">
        <v>1673494</v>
      </c>
      <c r="C401" s="16">
        <v>86178</v>
      </c>
      <c r="D401" s="16">
        <v>2764</v>
      </c>
      <c r="E401" s="16">
        <v>-4846</v>
      </c>
      <c r="F401" s="16">
        <v>-5300</v>
      </c>
      <c r="G401" s="16">
        <v>-19611</v>
      </c>
      <c r="H401" s="16">
        <v>188865</v>
      </c>
      <c r="I401" s="16">
        <v>10323</v>
      </c>
      <c r="J401" s="16">
        <v>10956</v>
      </c>
      <c r="K401" s="16">
        <v>1522535</v>
      </c>
      <c r="M401" s="16"/>
      <c r="O401" s="16"/>
    </row>
    <row r="402" spans="1:15" x14ac:dyDescent="0.35">
      <c r="A402" s="16" t="s">
        <v>283</v>
      </c>
      <c r="B402" s="16">
        <v>1659780</v>
      </c>
      <c r="C402" s="16">
        <v>86449</v>
      </c>
      <c r="D402" s="16">
        <v>2820</v>
      </c>
      <c r="E402" s="16">
        <v>-4982</v>
      </c>
      <c r="F402" s="16">
        <v>-5353</v>
      </c>
      <c r="G402" s="16">
        <v>-19808</v>
      </c>
      <c r="H402" s="16">
        <v>157427</v>
      </c>
      <c r="I402" s="16">
        <v>10580</v>
      </c>
      <c r="J402" s="16">
        <v>11004</v>
      </c>
      <c r="K402" s="16">
        <v>1539895</v>
      </c>
      <c r="M402" s="16"/>
      <c r="O402" s="16"/>
    </row>
    <row r="403" spans="1:15" x14ac:dyDescent="0.35">
      <c r="A403" s="16" t="s">
        <v>284</v>
      </c>
      <c r="B403" s="16">
        <v>1670987</v>
      </c>
      <c r="C403" s="16">
        <v>86687</v>
      </c>
      <c r="D403" s="16">
        <v>2877</v>
      </c>
      <c r="E403" s="16">
        <v>-5101</v>
      </c>
      <c r="F403" s="16">
        <v>-5396</v>
      </c>
      <c r="G403" s="16">
        <v>-20006</v>
      </c>
      <c r="H403" s="16">
        <v>168640</v>
      </c>
      <c r="I403" s="16">
        <v>10860</v>
      </c>
      <c r="J403" s="16">
        <v>11051</v>
      </c>
      <c r="K403" s="16">
        <v>1539497</v>
      </c>
      <c r="M403" s="16"/>
      <c r="O403" s="16"/>
    </row>
    <row r="404" spans="1:15" x14ac:dyDescent="0.35">
      <c r="A404" s="16" t="s">
        <v>285</v>
      </c>
      <c r="B404" s="16">
        <v>1684143</v>
      </c>
      <c r="C404" s="16">
        <v>86925</v>
      </c>
      <c r="D404" s="16">
        <v>2934</v>
      </c>
      <c r="E404" s="16">
        <v>-5220</v>
      </c>
      <c r="F404" s="16">
        <v>-5423</v>
      </c>
      <c r="G404" s="16">
        <v>-20204</v>
      </c>
      <c r="H404" s="16">
        <v>174828</v>
      </c>
      <c r="I404" s="16">
        <v>11140</v>
      </c>
      <c r="J404" s="16">
        <v>11098</v>
      </c>
      <c r="K404" s="16">
        <v>1546089</v>
      </c>
      <c r="M404" s="16"/>
      <c r="O404" s="16"/>
    </row>
    <row r="405" spans="1:15" x14ac:dyDescent="0.35">
      <c r="A405" s="16" t="s">
        <v>286</v>
      </c>
      <c r="B405" s="16">
        <v>1683930</v>
      </c>
      <c r="C405" s="16">
        <v>87164</v>
      </c>
      <c r="D405" s="16">
        <v>2990</v>
      </c>
      <c r="E405" s="16">
        <v>-5339</v>
      </c>
      <c r="F405" s="16">
        <v>-5474</v>
      </c>
      <c r="G405" s="16">
        <v>-20401</v>
      </c>
      <c r="H405" s="16">
        <v>163302</v>
      </c>
      <c r="I405" s="16">
        <v>11422</v>
      </c>
      <c r="J405" s="16">
        <v>11146</v>
      </c>
      <c r="K405" s="16">
        <v>1557000</v>
      </c>
      <c r="M405" s="16"/>
      <c r="O405" s="16"/>
    </row>
    <row r="406" spans="1:15" x14ac:dyDescent="0.35">
      <c r="A406" s="16" t="s">
        <v>287</v>
      </c>
      <c r="B406" s="16">
        <v>1663860</v>
      </c>
      <c r="C406" s="16">
        <v>87338</v>
      </c>
      <c r="D406" s="16">
        <v>3047</v>
      </c>
      <c r="E406" s="16">
        <v>-5342</v>
      </c>
      <c r="F406" s="16">
        <v>-5504</v>
      </c>
      <c r="G406" s="16">
        <v>-20599</v>
      </c>
      <c r="H406" s="16">
        <v>165977</v>
      </c>
      <c r="I406" s="16">
        <v>11299</v>
      </c>
      <c r="J406" s="16">
        <v>11193</v>
      </c>
      <c r="K406" s="16">
        <v>1534331</v>
      </c>
      <c r="M406" s="16"/>
      <c r="O406" s="16"/>
    </row>
    <row r="407" spans="1:15" x14ac:dyDescent="0.35">
      <c r="A407" s="16" t="s">
        <v>288</v>
      </c>
      <c r="B407" s="16">
        <v>1665779</v>
      </c>
      <c r="C407" s="16">
        <v>87512</v>
      </c>
      <c r="D407" s="16">
        <v>3104</v>
      </c>
      <c r="E407" s="16">
        <v>-5345</v>
      </c>
      <c r="F407" s="16">
        <v>-5541</v>
      </c>
      <c r="G407" s="16">
        <v>-20797</v>
      </c>
      <c r="H407" s="16">
        <v>169515</v>
      </c>
      <c r="I407" s="16">
        <v>11176</v>
      </c>
      <c r="J407" s="16">
        <v>11240</v>
      </c>
      <c r="K407" s="16">
        <v>1532781</v>
      </c>
      <c r="M407" s="16"/>
      <c r="O407" s="16"/>
    </row>
    <row r="408" spans="1:15" x14ac:dyDescent="0.35">
      <c r="A408" s="16" t="s">
        <v>289</v>
      </c>
      <c r="B408" s="16">
        <v>1670245</v>
      </c>
      <c r="C408" s="16">
        <v>87685</v>
      </c>
      <c r="D408" s="16">
        <v>3160</v>
      </c>
      <c r="E408" s="16">
        <v>-5348</v>
      </c>
      <c r="F408" s="16">
        <v>-5611</v>
      </c>
      <c r="G408" s="16">
        <v>-20994</v>
      </c>
      <c r="H408" s="16">
        <v>154861</v>
      </c>
      <c r="I408" s="16">
        <v>11055</v>
      </c>
      <c r="J408" s="16">
        <v>11289</v>
      </c>
      <c r="K408" s="16">
        <v>1551932</v>
      </c>
      <c r="M408" s="16"/>
      <c r="O408" s="16"/>
    </row>
    <row r="409" spans="1:15" x14ac:dyDescent="0.35">
      <c r="A409" s="16" t="s">
        <v>290</v>
      </c>
      <c r="B409" s="16">
        <v>1685482</v>
      </c>
      <c r="C409" s="16">
        <v>88122</v>
      </c>
      <c r="D409" s="16">
        <v>3338</v>
      </c>
      <c r="E409" s="16">
        <v>-5436</v>
      </c>
      <c r="F409" s="16">
        <v>-5663</v>
      </c>
      <c r="G409" s="16">
        <v>-21435</v>
      </c>
      <c r="H409" s="16">
        <v>169889</v>
      </c>
      <c r="I409" s="16">
        <v>11102</v>
      </c>
      <c r="J409" s="16">
        <v>11414</v>
      </c>
      <c r="K409" s="16">
        <v>1552003</v>
      </c>
      <c r="M409" s="16"/>
      <c r="O409" s="16"/>
    </row>
    <row r="410" spans="1:15" x14ac:dyDescent="0.35">
      <c r="A410" s="16" t="s">
        <v>291</v>
      </c>
      <c r="B410" s="16">
        <v>1693905</v>
      </c>
      <c r="C410" s="16">
        <v>88559</v>
      </c>
      <c r="D410" s="16">
        <v>3516</v>
      </c>
      <c r="E410" s="16">
        <v>-5524</v>
      </c>
      <c r="F410" s="16">
        <v>-5719</v>
      </c>
      <c r="G410" s="16">
        <v>-21876</v>
      </c>
      <c r="H410" s="16">
        <v>171897</v>
      </c>
      <c r="I410" s="16">
        <v>11149</v>
      </c>
      <c r="J410" s="16">
        <v>11539</v>
      </c>
      <c r="K410" s="16">
        <v>1558276</v>
      </c>
      <c r="M410" s="16"/>
      <c r="O410" s="16"/>
    </row>
    <row r="411" spans="1:15" x14ac:dyDescent="0.35">
      <c r="A411" s="16" t="s">
        <v>292</v>
      </c>
      <c r="B411" s="16">
        <v>1708544</v>
      </c>
      <c r="C411" s="16">
        <v>88996</v>
      </c>
      <c r="D411" s="16">
        <v>3693</v>
      </c>
      <c r="E411" s="16">
        <v>-5611</v>
      </c>
      <c r="F411" s="16">
        <v>-5782</v>
      </c>
      <c r="G411" s="16">
        <v>-22317</v>
      </c>
      <c r="H411" s="16">
        <v>173306</v>
      </c>
      <c r="I411" s="16">
        <v>11196</v>
      </c>
      <c r="J411" s="16">
        <v>11664</v>
      </c>
      <c r="K411" s="16">
        <v>1571357</v>
      </c>
      <c r="M411" s="16"/>
      <c r="O411" s="16"/>
    </row>
    <row r="412" spans="1:15" x14ac:dyDescent="0.35">
      <c r="A412" s="16" t="s">
        <v>293</v>
      </c>
      <c r="B412" s="16">
        <v>1708259</v>
      </c>
      <c r="C412" s="16">
        <v>89437</v>
      </c>
      <c r="D412" s="16">
        <v>3871</v>
      </c>
      <c r="E412" s="16">
        <v>-5639</v>
      </c>
      <c r="F412" s="16">
        <v>-5868</v>
      </c>
      <c r="G412" s="16">
        <v>-22758</v>
      </c>
      <c r="H412" s="16">
        <v>184795</v>
      </c>
      <c r="I412" s="16">
        <v>11204</v>
      </c>
      <c r="J412" s="16">
        <v>11789</v>
      </c>
      <c r="K412" s="16">
        <v>1559514</v>
      </c>
      <c r="M412" s="16"/>
      <c r="O412" s="16"/>
    </row>
    <row r="413" spans="1:15" x14ac:dyDescent="0.35">
      <c r="A413" s="16" t="s">
        <v>294</v>
      </c>
      <c r="B413" s="16">
        <v>1726462</v>
      </c>
      <c r="C413" s="16">
        <v>89878</v>
      </c>
      <c r="D413" s="16">
        <v>4049</v>
      </c>
      <c r="E413" s="16">
        <v>-5667</v>
      </c>
      <c r="F413" s="16">
        <v>-5899</v>
      </c>
      <c r="G413" s="16">
        <v>-23199</v>
      </c>
      <c r="H413" s="16">
        <v>198284</v>
      </c>
      <c r="I413" s="16">
        <v>11212</v>
      </c>
      <c r="J413" s="16">
        <v>11914</v>
      </c>
      <c r="K413" s="16">
        <v>1564214</v>
      </c>
      <c r="M413" s="16"/>
      <c r="O413" s="16"/>
    </row>
    <row r="414" spans="1:15" x14ac:dyDescent="0.35">
      <c r="A414" s="16" t="s">
        <v>295</v>
      </c>
      <c r="B414" s="16">
        <v>1709291</v>
      </c>
      <c r="C414" s="16">
        <v>90320</v>
      </c>
      <c r="D414" s="16">
        <v>4226</v>
      </c>
      <c r="E414" s="16">
        <v>-5696</v>
      </c>
      <c r="F414" s="16">
        <v>-5992</v>
      </c>
      <c r="G414" s="16">
        <v>-23640</v>
      </c>
      <c r="H414" s="16">
        <v>163958</v>
      </c>
      <c r="I414" s="16">
        <v>11219</v>
      </c>
      <c r="J414" s="16">
        <v>12039</v>
      </c>
      <c r="K414" s="16">
        <v>1581293</v>
      </c>
      <c r="M414" s="16"/>
      <c r="O414" s="16"/>
    </row>
    <row r="415" spans="1:15" x14ac:dyDescent="0.35">
      <c r="A415" s="16" t="s">
        <v>296</v>
      </c>
      <c r="B415" s="16">
        <v>1722552</v>
      </c>
      <c r="C415" s="16">
        <v>90523</v>
      </c>
      <c r="D415" s="16">
        <v>4404</v>
      </c>
      <c r="E415" s="16">
        <v>-5646</v>
      </c>
      <c r="F415" s="16">
        <v>-6061</v>
      </c>
      <c r="G415" s="16">
        <v>-24081</v>
      </c>
      <c r="H415" s="16">
        <v>184282</v>
      </c>
      <c r="I415" s="16">
        <v>11279</v>
      </c>
      <c r="J415" s="16">
        <v>12164</v>
      </c>
      <c r="K415" s="16">
        <v>1573966</v>
      </c>
      <c r="M415" s="16"/>
      <c r="O415" s="16"/>
    </row>
    <row r="416" spans="1:15" x14ac:dyDescent="0.35">
      <c r="A416" s="16" t="s">
        <v>297</v>
      </c>
      <c r="B416" s="16">
        <v>1732110</v>
      </c>
      <c r="C416" s="16">
        <v>90726</v>
      </c>
      <c r="D416" s="16">
        <v>4582</v>
      </c>
      <c r="E416" s="16">
        <v>-5596</v>
      </c>
      <c r="F416" s="16">
        <v>-6137</v>
      </c>
      <c r="G416" s="16">
        <v>-24522</v>
      </c>
      <c r="H416" s="16">
        <v>182447</v>
      </c>
      <c r="I416" s="16">
        <v>11339</v>
      </c>
      <c r="J416" s="16">
        <v>12289</v>
      </c>
      <c r="K416" s="16">
        <v>1585088</v>
      </c>
      <c r="M416" s="16"/>
      <c r="O416" s="16"/>
    </row>
    <row r="417" spans="1:15" x14ac:dyDescent="0.35">
      <c r="A417" s="16" t="s">
        <v>298</v>
      </c>
      <c r="B417" s="16">
        <v>1749168</v>
      </c>
      <c r="C417" s="16">
        <v>90928</v>
      </c>
      <c r="D417" s="16">
        <v>4759</v>
      </c>
      <c r="E417" s="16">
        <v>-5547</v>
      </c>
      <c r="F417" s="16">
        <v>-6234</v>
      </c>
      <c r="G417" s="16">
        <v>-24963</v>
      </c>
      <c r="H417" s="16">
        <v>179227</v>
      </c>
      <c r="I417" s="16">
        <v>11400</v>
      </c>
      <c r="J417" s="16">
        <v>12414</v>
      </c>
      <c r="K417" s="16">
        <v>1605070</v>
      </c>
      <c r="M417" s="16"/>
      <c r="O417" s="16"/>
    </row>
    <row r="418" spans="1:15" x14ac:dyDescent="0.35">
      <c r="A418" s="16" t="s">
        <v>299</v>
      </c>
      <c r="B418" s="16">
        <v>1717461</v>
      </c>
      <c r="C418" s="16">
        <v>90987</v>
      </c>
      <c r="D418" s="16">
        <v>4936</v>
      </c>
      <c r="E418" s="16">
        <v>-5510</v>
      </c>
      <c r="F418" s="16">
        <v>-6279</v>
      </c>
      <c r="G418" s="16">
        <v>-25404</v>
      </c>
      <c r="H418" s="16">
        <v>181745</v>
      </c>
      <c r="I418" s="16">
        <v>11206</v>
      </c>
      <c r="J418" s="16">
        <v>12539</v>
      </c>
      <c r="K418" s="16">
        <v>1570701</v>
      </c>
      <c r="M418" s="16"/>
      <c r="O418" s="16"/>
    </row>
    <row r="419" spans="1:15" x14ac:dyDescent="0.35">
      <c r="A419" s="16" t="s">
        <v>300</v>
      </c>
      <c r="B419" s="16">
        <v>1731522</v>
      </c>
      <c r="C419" s="16">
        <v>91046</v>
      </c>
      <c r="D419" s="16">
        <v>5113</v>
      </c>
      <c r="E419" s="16">
        <v>-5473</v>
      </c>
      <c r="F419" s="16">
        <v>-6315</v>
      </c>
      <c r="G419" s="16">
        <v>-25845</v>
      </c>
      <c r="H419" s="16">
        <v>193901</v>
      </c>
      <c r="I419" s="16">
        <v>11012</v>
      </c>
      <c r="J419" s="16">
        <v>12664</v>
      </c>
      <c r="K419" s="16">
        <v>1572471</v>
      </c>
      <c r="M419" s="16"/>
      <c r="O419" s="16"/>
    </row>
    <row r="420" spans="1:15" x14ac:dyDescent="0.35">
      <c r="A420" s="16" t="s">
        <v>301</v>
      </c>
      <c r="B420" s="16">
        <v>1737660</v>
      </c>
      <c r="C420" s="16">
        <v>91104</v>
      </c>
      <c r="D420" s="16">
        <v>5290</v>
      </c>
      <c r="E420" s="16">
        <v>-5435</v>
      </c>
      <c r="F420" s="16">
        <v>-6373</v>
      </c>
      <c r="G420" s="16">
        <v>-26285</v>
      </c>
      <c r="H420" s="16">
        <v>179360</v>
      </c>
      <c r="I420" s="16">
        <v>10817</v>
      </c>
      <c r="J420" s="16">
        <v>12789</v>
      </c>
      <c r="K420" s="16">
        <v>1592995</v>
      </c>
      <c r="M420" s="16"/>
      <c r="O420" s="16"/>
    </row>
    <row r="421" spans="1:15" x14ac:dyDescent="0.35">
      <c r="A421" s="16" t="s">
        <v>302</v>
      </c>
      <c r="B421" s="16">
        <v>1733041</v>
      </c>
      <c r="C421" s="16">
        <v>91732</v>
      </c>
      <c r="D421" s="16">
        <v>5334</v>
      </c>
      <c r="E421" s="16">
        <v>-5437</v>
      </c>
      <c r="F421" s="16">
        <v>-6430</v>
      </c>
      <c r="G421" s="16">
        <v>-26526</v>
      </c>
      <c r="H421" s="16">
        <v>188866</v>
      </c>
      <c r="I421" s="16">
        <v>10913</v>
      </c>
      <c r="J421" s="16">
        <v>12892</v>
      </c>
      <c r="K421" s="16">
        <v>1579043</v>
      </c>
      <c r="M421" s="16"/>
      <c r="O421" s="16"/>
    </row>
    <row r="422" spans="1:15" x14ac:dyDescent="0.35">
      <c r="A422" s="16" t="s">
        <v>303</v>
      </c>
      <c r="B422" s="16">
        <v>1737418</v>
      </c>
      <c r="C422" s="16">
        <v>92360</v>
      </c>
      <c r="D422" s="16">
        <v>5378</v>
      </c>
      <c r="E422" s="16">
        <v>-5439</v>
      </c>
      <c r="F422" s="16">
        <v>-6491</v>
      </c>
      <c r="G422" s="16">
        <v>-26767</v>
      </c>
      <c r="H422" s="16">
        <v>183057</v>
      </c>
      <c r="I422" s="16">
        <v>11009</v>
      </c>
      <c r="J422" s="16">
        <v>12995</v>
      </c>
      <c r="K422" s="16">
        <v>1589398</v>
      </c>
      <c r="M422" s="16"/>
      <c r="O422" s="16"/>
    </row>
    <row r="423" spans="1:15" x14ac:dyDescent="0.35">
      <c r="A423" s="16" t="s">
        <v>304</v>
      </c>
      <c r="B423" s="16">
        <v>1752875</v>
      </c>
      <c r="C423" s="16">
        <v>92989</v>
      </c>
      <c r="D423" s="16">
        <v>5423</v>
      </c>
      <c r="E423" s="16">
        <v>-5442</v>
      </c>
      <c r="F423" s="16">
        <v>-6534</v>
      </c>
      <c r="G423" s="16">
        <v>-27007</v>
      </c>
      <c r="H423" s="16">
        <v>178563</v>
      </c>
      <c r="I423" s="16">
        <v>11107</v>
      </c>
      <c r="J423" s="16">
        <v>13097</v>
      </c>
      <c r="K423" s="16">
        <v>1609537</v>
      </c>
      <c r="M423" s="16"/>
      <c r="O423" s="16"/>
    </row>
    <row r="424" spans="1:15" x14ac:dyDescent="0.35">
      <c r="A424" s="16" t="s">
        <v>305</v>
      </c>
      <c r="B424" s="16">
        <v>1755174</v>
      </c>
      <c r="C424" s="16">
        <v>93463</v>
      </c>
      <c r="D424" s="16">
        <v>5467</v>
      </c>
      <c r="E424" s="16">
        <v>-5467</v>
      </c>
      <c r="F424" s="16">
        <v>-6628</v>
      </c>
      <c r="G424" s="16">
        <v>-27248</v>
      </c>
      <c r="H424" s="16">
        <v>190039</v>
      </c>
      <c r="I424" s="16">
        <v>11246</v>
      </c>
      <c r="J424" s="16">
        <v>13200</v>
      </c>
      <c r="K424" s="16">
        <v>1600276</v>
      </c>
      <c r="M424" s="16"/>
      <c r="O424" s="16"/>
    </row>
    <row r="425" spans="1:15" x14ac:dyDescent="0.35">
      <c r="A425" s="16" t="s">
        <v>306</v>
      </c>
      <c r="B425" s="16">
        <v>1767030</v>
      </c>
      <c r="C425" s="16">
        <v>93937</v>
      </c>
      <c r="D425" s="16">
        <v>5511</v>
      </c>
      <c r="E425" s="16">
        <v>-5492</v>
      </c>
      <c r="F425" s="16">
        <v>-6722</v>
      </c>
      <c r="G425" s="16">
        <v>-27489</v>
      </c>
      <c r="H425" s="16">
        <v>200138</v>
      </c>
      <c r="I425" s="16">
        <v>11385</v>
      </c>
      <c r="J425" s="16">
        <v>13303</v>
      </c>
      <c r="K425" s="16">
        <v>1601949</v>
      </c>
      <c r="M425" s="16"/>
      <c r="O425" s="16"/>
    </row>
    <row r="426" spans="1:15" x14ac:dyDescent="0.35">
      <c r="A426" s="16" t="s">
        <v>307</v>
      </c>
      <c r="B426" s="16">
        <v>1763105</v>
      </c>
      <c r="C426" s="16">
        <v>94412</v>
      </c>
      <c r="D426" s="16">
        <v>5556</v>
      </c>
      <c r="E426" s="16">
        <v>-5516</v>
      </c>
      <c r="F426" s="16">
        <v>-6820</v>
      </c>
      <c r="G426" s="16">
        <v>-27729</v>
      </c>
      <c r="H426" s="16">
        <v>175514</v>
      </c>
      <c r="I426" s="16">
        <v>11523</v>
      </c>
      <c r="J426" s="16">
        <v>13405</v>
      </c>
      <c r="K426" s="16">
        <v>1622566</v>
      </c>
      <c r="M426" s="16"/>
      <c r="O426" s="16"/>
    </row>
    <row r="427" spans="1:15" x14ac:dyDescent="0.35">
      <c r="A427" s="16" t="s">
        <v>308</v>
      </c>
      <c r="B427" s="16">
        <v>1771885</v>
      </c>
      <c r="C427" s="16">
        <v>70738</v>
      </c>
      <c r="D427" s="16">
        <v>5600</v>
      </c>
      <c r="E427" s="16">
        <v>-5495</v>
      </c>
      <c r="F427" s="16">
        <v>-6886</v>
      </c>
      <c r="G427" s="16">
        <v>-27970</v>
      </c>
      <c r="H427" s="16">
        <v>189941</v>
      </c>
      <c r="I427" s="16">
        <v>9554</v>
      </c>
      <c r="J427" s="16">
        <v>13508</v>
      </c>
      <c r="K427" s="16">
        <v>1594869</v>
      </c>
      <c r="M427" s="16"/>
      <c r="O427" s="16"/>
    </row>
    <row r="428" spans="1:15" x14ac:dyDescent="0.35">
      <c r="A428" s="16" t="s">
        <v>309</v>
      </c>
      <c r="B428" s="16">
        <v>1771277</v>
      </c>
      <c r="C428" s="16">
        <v>47064</v>
      </c>
      <c r="D428" s="16">
        <v>5644</v>
      </c>
      <c r="E428" s="16">
        <v>-5474</v>
      </c>
      <c r="F428" s="16">
        <v>-6936</v>
      </c>
      <c r="G428" s="16">
        <v>-28211</v>
      </c>
      <c r="H428" s="16">
        <v>180205</v>
      </c>
      <c r="I428" s="16">
        <v>7585</v>
      </c>
      <c r="J428" s="16">
        <v>13611</v>
      </c>
      <c r="K428" s="16">
        <v>1581963</v>
      </c>
      <c r="M428" s="16"/>
      <c r="O428" s="16"/>
    </row>
    <row r="429" spans="1:15" x14ac:dyDescent="0.35">
      <c r="A429" s="16" t="s">
        <v>310</v>
      </c>
      <c r="B429" s="16">
        <v>1806064</v>
      </c>
      <c r="C429" s="16">
        <v>23389</v>
      </c>
      <c r="D429" s="16">
        <v>5689</v>
      </c>
      <c r="E429" s="16">
        <v>-5454</v>
      </c>
      <c r="F429" s="16">
        <v>-7036</v>
      </c>
      <c r="G429" s="16">
        <v>-28451</v>
      </c>
      <c r="H429" s="16">
        <v>197797</v>
      </c>
      <c r="I429" s="16">
        <v>5617</v>
      </c>
      <c r="J429" s="16">
        <v>13713</v>
      </c>
      <c r="K429" s="16">
        <v>1577074</v>
      </c>
      <c r="M429" s="16"/>
      <c r="O429" s="16"/>
    </row>
    <row r="430" spans="1:15" x14ac:dyDescent="0.35">
      <c r="A430" s="16" t="s">
        <v>311</v>
      </c>
      <c r="B430" s="16">
        <v>1783294</v>
      </c>
      <c r="C430" s="16">
        <v>23419</v>
      </c>
      <c r="D430" s="16">
        <v>5733</v>
      </c>
      <c r="E430" s="16">
        <v>-5413</v>
      </c>
      <c r="F430" s="16">
        <v>-7096</v>
      </c>
      <c r="G430" s="16">
        <v>-28692</v>
      </c>
      <c r="H430" s="16">
        <v>197098</v>
      </c>
      <c r="I430" s="16">
        <v>5440</v>
      </c>
      <c r="J430" s="16">
        <v>13816</v>
      </c>
      <c r="K430" s="16">
        <v>1554891</v>
      </c>
      <c r="M430" s="16"/>
      <c r="O430" s="16"/>
    </row>
    <row r="431" spans="1:15" x14ac:dyDescent="0.35">
      <c r="A431" s="16" t="s">
        <v>312</v>
      </c>
      <c r="B431" s="16">
        <v>1795205</v>
      </c>
      <c r="C431" s="16">
        <v>23449</v>
      </c>
      <c r="D431" s="16">
        <v>5777</v>
      </c>
      <c r="E431" s="16">
        <v>-5372</v>
      </c>
      <c r="F431" s="16">
        <v>-7148</v>
      </c>
      <c r="G431" s="16">
        <v>-28933</v>
      </c>
      <c r="H431" s="16">
        <v>208131</v>
      </c>
      <c r="I431" s="16">
        <v>5263</v>
      </c>
      <c r="J431" s="16">
        <v>13919</v>
      </c>
      <c r="K431" s="16">
        <v>1555665</v>
      </c>
      <c r="M431" s="16"/>
      <c r="O431" s="16"/>
    </row>
    <row r="432" spans="1:15" x14ac:dyDescent="0.35">
      <c r="A432" s="16" t="s">
        <v>313</v>
      </c>
      <c r="B432" s="16">
        <v>1784200</v>
      </c>
      <c r="C432" s="16">
        <v>23480</v>
      </c>
      <c r="D432" s="16">
        <v>5821</v>
      </c>
      <c r="E432" s="16">
        <v>-5332</v>
      </c>
      <c r="F432" s="16">
        <v>-7256</v>
      </c>
      <c r="G432" s="16">
        <v>-29173</v>
      </c>
      <c r="H432" s="16">
        <v>177524</v>
      </c>
      <c r="I432" s="16">
        <v>5087</v>
      </c>
      <c r="J432" s="16">
        <v>14021</v>
      </c>
      <c r="K432" s="16">
        <v>1575108</v>
      </c>
      <c r="M432" s="16"/>
      <c r="O432" s="16"/>
    </row>
    <row r="433" spans="1:15" x14ac:dyDescent="0.35">
      <c r="A433" s="16" t="s">
        <v>314</v>
      </c>
      <c r="B433" s="16">
        <v>1790173</v>
      </c>
      <c r="C433" s="16">
        <v>22563</v>
      </c>
      <c r="D433" s="16">
        <v>6010</v>
      </c>
      <c r="E433" s="16">
        <v>-5336</v>
      </c>
      <c r="F433" s="16">
        <v>-7359</v>
      </c>
      <c r="G433" s="16">
        <v>-29583</v>
      </c>
      <c r="H433" s="16">
        <v>189772</v>
      </c>
      <c r="I433" s="16">
        <v>5026</v>
      </c>
      <c r="J433" s="16">
        <v>14090</v>
      </c>
      <c r="K433" s="16">
        <v>1567580</v>
      </c>
      <c r="M433" s="16"/>
      <c r="O433" s="16"/>
    </row>
    <row r="434" spans="1:15" x14ac:dyDescent="0.35">
      <c r="A434" s="16" t="s">
        <v>315</v>
      </c>
      <c r="B434" s="16">
        <v>1805187</v>
      </c>
      <c r="C434" s="16">
        <v>21646</v>
      </c>
      <c r="D434" s="16">
        <v>6199</v>
      </c>
      <c r="E434" s="16">
        <v>-5340</v>
      </c>
      <c r="F434" s="16">
        <v>-7448</v>
      </c>
      <c r="G434" s="16">
        <v>-29993</v>
      </c>
      <c r="H434" s="16">
        <v>200653</v>
      </c>
      <c r="I434" s="16">
        <v>4965</v>
      </c>
      <c r="J434" s="16">
        <v>14159</v>
      </c>
      <c r="K434" s="16">
        <v>1570474</v>
      </c>
      <c r="M434" s="16"/>
      <c r="O434" s="16"/>
    </row>
    <row r="435" spans="1:15" x14ac:dyDescent="0.35">
      <c r="A435" s="16" t="s">
        <v>316</v>
      </c>
      <c r="B435" s="16">
        <v>1819058</v>
      </c>
      <c r="C435" s="16">
        <v>20730</v>
      </c>
      <c r="D435" s="16">
        <v>6387</v>
      </c>
      <c r="E435" s="16">
        <v>-5343</v>
      </c>
      <c r="F435" s="16">
        <v>-7443</v>
      </c>
      <c r="G435" s="16">
        <v>-30404</v>
      </c>
      <c r="H435" s="16">
        <v>199703</v>
      </c>
      <c r="I435" s="16">
        <v>4906</v>
      </c>
      <c r="J435" s="16">
        <v>14228</v>
      </c>
      <c r="K435" s="16">
        <v>1584148</v>
      </c>
      <c r="M435" s="16"/>
      <c r="O435" s="16"/>
    </row>
    <row r="436" spans="1:15" x14ac:dyDescent="0.35">
      <c r="A436" s="16" t="s">
        <v>317</v>
      </c>
      <c r="B436" s="16">
        <v>1809747</v>
      </c>
      <c r="C436" s="16">
        <v>19344</v>
      </c>
      <c r="D436" s="16">
        <v>6576</v>
      </c>
      <c r="E436" s="16">
        <v>-5368</v>
      </c>
      <c r="F436" s="16">
        <v>-7540</v>
      </c>
      <c r="G436" s="16">
        <v>-30814</v>
      </c>
      <c r="H436" s="16">
        <v>205901</v>
      </c>
      <c r="I436" s="16">
        <v>4700</v>
      </c>
      <c r="J436" s="16">
        <v>14297</v>
      </c>
      <c r="K436" s="16">
        <v>1567047</v>
      </c>
      <c r="M436" s="16"/>
      <c r="O436" s="16"/>
    </row>
    <row r="437" spans="1:15" x14ac:dyDescent="0.35">
      <c r="A437" s="16" t="s">
        <v>318</v>
      </c>
      <c r="B437" s="16">
        <v>1820133</v>
      </c>
      <c r="C437" s="16">
        <v>17958</v>
      </c>
      <c r="D437" s="16">
        <v>6765</v>
      </c>
      <c r="E437" s="16">
        <v>-5393</v>
      </c>
      <c r="F437" s="16">
        <v>-7650</v>
      </c>
      <c r="G437" s="16">
        <v>-31224</v>
      </c>
      <c r="H437" s="16">
        <v>210252</v>
      </c>
      <c r="I437" s="16">
        <v>4494</v>
      </c>
      <c r="J437" s="16">
        <v>14366</v>
      </c>
      <c r="K437" s="16">
        <v>1571477</v>
      </c>
      <c r="M437" s="16"/>
      <c r="O437" s="16"/>
    </row>
    <row r="438" spans="1:15" x14ac:dyDescent="0.35">
      <c r="A438" s="16" t="s">
        <v>319</v>
      </c>
      <c r="B438" s="16">
        <v>1833023</v>
      </c>
      <c r="C438" s="16">
        <v>16572</v>
      </c>
      <c r="D438" s="16">
        <v>6953</v>
      </c>
      <c r="E438" s="16">
        <v>-5417</v>
      </c>
      <c r="F438" s="16">
        <v>-7724</v>
      </c>
      <c r="G438" s="16">
        <v>-31635</v>
      </c>
      <c r="H438" s="16">
        <v>208412</v>
      </c>
      <c r="I438" s="16">
        <v>4290</v>
      </c>
      <c r="J438" s="16">
        <v>14435</v>
      </c>
      <c r="K438" s="16">
        <v>1584635</v>
      </c>
      <c r="M438" s="16"/>
      <c r="O438" s="16"/>
    </row>
    <row r="439" spans="1:15" x14ac:dyDescent="0.35">
      <c r="A439" s="16" t="s">
        <v>320</v>
      </c>
      <c r="B439" s="16">
        <v>1837323</v>
      </c>
      <c r="C439" s="16">
        <v>16773</v>
      </c>
      <c r="D439" s="16">
        <v>7142</v>
      </c>
      <c r="E439" s="16">
        <v>-5454</v>
      </c>
      <c r="F439" s="16">
        <v>-7859</v>
      </c>
      <c r="G439" s="16">
        <v>-32045</v>
      </c>
      <c r="H439" s="16">
        <v>213437</v>
      </c>
      <c r="I439" s="16">
        <v>4264</v>
      </c>
      <c r="J439" s="16">
        <v>14504</v>
      </c>
      <c r="K439" s="16">
        <v>1583675</v>
      </c>
      <c r="M439" s="16"/>
      <c r="O439" s="16"/>
    </row>
    <row r="440" spans="1:15" x14ac:dyDescent="0.35">
      <c r="A440" s="16" t="s">
        <v>321</v>
      </c>
      <c r="B440" s="16">
        <v>1850424</v>
      </c>
      <c r="C440" s="16">
        <v>16974</v>
      </c>
      <c r="D440" s="16">
        <v>7331</v>
      </c>
      <c r="E440" s="16">
        <v>-5491</v>
      </c>
      <c r="F440" s="16">
        <v>-7986</v>
      </c>
      <c r="G440" s="16">
        <v>-32455</v>
      </c>
      <c r="H440" s="16">
        <v>219457</v>
      </c>
      <c r="I440" s="16">
        <v>4238</v>
      </c>
      <c r="J440" s="16">
        <v>14573</v>
      </c>
      <c r="K440" s="16">
        <v>1590529</v>
      </c>
      <c r="M440" s="16"/>
      <c r="O440" s="16"/>
    </row>
    <row r="441" spans="1:15" x14ac:dyDescent="0.35">
      <c r="A441" s="16" t="s">
        <v>322</v>
      </c>
      <c r="B441" s="16">
        <v>1858505</v>
      </c>
      <c r="C441" s="16">
        <v>17174</v>
      </c>
      <c r="D441" s="16">
        <v>7519</v>
      </c>
      <c r="E441" s="16">
        <v>-5528</v>
      </c>
      <c r="F441" s="16">
        <v>-8101</v>
      </c>
      <c r="G441" s="16">
        <v>-32866</v>
      </c>
      <c r="H441" s="16">
        <v>210513</v>
      </c>
      <c r="I441" s="16">
        <v>4212</v>
      </c>
      <c r="J441" s="16">
        <v>14642</v>
      </c>
      <c r="K441" s="16">
        <v>1607336</v>
      </c>
      <c r="M441" s="16"/>
      <c r="O441" s="16"/>
    </row>
    <row r="442" spans="1:15" x14ac:dyDescent="0.35">
      <c r="A442" s="16" t="s">
        <v>323</v>
      </c>
      <c r="B442" s="16">
        <v>1848115</v>
      </c>
      <c r="C442" s="16">
        <v>17178</v>
      </c>
      <c r="D442" s="16">
        <v>7708</v>
      </c>
      <c r="E442" s="16">
        <v>-5503</v>
      </c>
      <c r="F442" s="16">
        <v>-8160</v>
      </c>
      <c r="G442" s="16">
        <v>-33276</v>
      </c>
      <c r="H442" s="16">
        <v>225913</v>
      </c>
      <c r="I442" s="16">
        <v>3979</v>
      </c>
      <c r="J442" s="16">
        <v>14712</v>
      </c>
      <c r="K442" s="16">
        <v>1581458</v>
      </c>
      <c r="M442" s="16"/>
      <c r="O442" s="16"/>
    </row>
    <row r="443" spans="1:15" x14ac:dyDescent="0.35">
      <c r="A443" s="16" t="s">
        <v>324</v>
      </c>
      <c r="B443" s="16">
        <v>1857633</v>
      </c>
      <c r="C443" s="16">
        <v>17182</v>
      </c>
      <c r="D443" s="16">
        <v>7897</v>
      </c>
      <c r="E443" s="16">
        <v>-5478</v>
      </c>
      <c r="F443" s="16">
        <v>-8222</v>
      </c>
      <c r="G443" s="16">
        <v>-33686</v>
      </c>
      <c r="H443" s="16">
        <v>234236</v>
      </c>
      <c r="I443" s="16">
        <v>3746</v>
      </c>
      <c r="J443" s="16">
        <v>14782</v>
      </c>
      <c r="K443" s="16">
        <v>1582562</v>
      </c>
      <c r="M443" s="16"/>
      <c r="O443" s="16"/>
    </row>
    <row r="444" spans="1:15" x14ac:dyDescent="0.35">
      <c r="A444" s="16" t="s">
        <v>325</v>
      </c>
      <c r="B444" s="16">
        <v>1842307</v>
      </c>
      <c r="C444" s="16">
        <v>17187</v>
      </c>
      <c r="D444" s="16">
        <v>8086</v>
      </c>
      <c r="E444" s="16">
        <v>-5454</v>
      </c>
      <c r="F444" s="16">
        <v>-8286</v>
      </c>
      <c r="G444" s="16">
        <v>-34097</v>
      </c>
      <c r="H444" s="16">
        <v>200601</v>
      </c>
      <c r="I444" s="16">
        <v>3514</v>
      </c>
      <c r="J444" s="16">
        <v>14850</v>
      </c>
      <c r="K444" s="16">
        <v>1600778</v>
      </c>
      <c r="M444" s="16"/>
      <c r="O444" s="16"/>
    </row>
    <row r="445" spans="1:15" x14ac:dyDescent="0.35">
      <c r="A445" s="16" t="s">
        <v>326</v>
      </c>
      <c r="B445" s="16">
        <v>1846313</v>
      </c>
      <c r="C445" s="16">
        <v>17384</v>
      </c>
      <c r="D445" s="16">
        <v>8167</v>
      </c>
      <c r="E445" s="16">
        <v>-5473</v>
      </c>
      <c r="F445" s="16">
        <v>-8375</v>
      </c>
      <c r="G445" s="16">
        <v>-34048</v>
      </c>
      <c r="H445" s="16">
        <v>213082</v>
      </c>
      <c r="I445" s="16">
        <v>3565</v>
      </c>
      <c r="J445" s="16">
        <v>14846</v>
      </c>
      <c r="K445" s="16">
        <v>1592475</v>
      </c>
      <c r="M445" s="16"/>
      <c r="O445" s="16"/>
    </row>
    <row r="446" spans="1:15" x14ac:dyDescent="0.35">
      <c r="A446" s="16" t="s">
        <v>327</v>
      </c>
      <c r="B446" s="16">
        <v>1852030</v>
      </c>
      <c r="C446" s="16">
        <v>17581</v>
      </c>
      <c r="D446" s="16">
        <v>8248</v>
      </c>
      <c r="E446" s="16">
        <v>-5492</v>
      </c>
      <c r="F446" s="16">
        <v>-8459</v>
      </c>
      <c r="G446" s="16">
        <v>-33999</v>
      </c>
      <c r="H446" s="16">
        <v>207273</v>
      </c>
      <c r="I446" s="16">
        <v>3616</v>
      </c>
      <c r="J446" s="16">
        <v>14842</v>
      </c>
      <c r="K446" s="16">
        <v>1604178</v>
      </c>
      <c r="M446" s="16"/>
      <c r="O446" s="16"/>
    </row>
    <row r="447" spans="1:15" x14ac:dyDescent="0.35">
      <c r="A447" s="16" t="s">
        <v>328</v>
      </c>
      <c r="B447" s="16">
        <v>1870970</v>
      </c>
      <c r="C447" s="16">
        <v>17778</v>
      </c>
      <c r="D447" s="16">
        <v>8330</v>
      </c>
      <c r="E447" s="16">
        <v>-5512</v>
      </c>
      <c r="F447" s="16">
        <v>-8570</v>
      </c>
      <c r="G447" s="16">
        <v>-33951</v>
      </c>
      <c r="H447" s="16">
        <v>211605</v>
      </c>
      <c r="I447" s="16">
        <v>3665</v>
      </c>
      <c r="J447" s="16">
        <v>14838</v>
      </c>
      <c r="K447" s="16">
        <v>1618937</v>
      </c>
      <c r="M447" s="16"/>
      <c r="O447" s="16"/>
    </row>
    <row r="448" spans="1:15" x14ac:dyDescent="0.35">
      <c r="A448" s="16" t="s">
        <v>329</v>
      </c>
      <c r="B448" s="16">
        <v>1870975</v>
      </c>
      <c r="C448" s="16">
        <v>18028</v>
      </c>
      <c r="D448" s="16">
        <v>8411</v>
      </c>
      <c r="E448" s="16">
        <v>-5570</v>
      </c>
      <c r="F448" s="16">
        <v>-8660</v>
      </c>
      <c r="G448" s="16">
        <v>-33902</v>
      </c>
      <c r="H448" s="16">
        <v>224179</v>
      </c>
      <c r="I448" s="16">
        <v>3653</v>
      </c>
      <c r="J448" s="16">
        <v>14834</v>
      </c>
      <c r="K448" s="16">
        <v>1606616</v>
      </c>
      <c r="M448" s="16"/>
      <c r="O448" s="16"/>
    </row>
    <row r="449" spans="1:15" x14ac:dyDescent="0.35">
      <c r="A449" s="16" t="s">
        <v>330</v>
      </c>
      <c r="B449" s="16">
        <v>1887258</v>
      </c>
      <c r="C449" s="16">
        <v>18278</v>
      </c>
      <c r="D449" s="16">
        <v>8492</v>
      </c>
      <c r="E449" s="16">
        <v>-5628</v>
      </c>
      <c r="F449" s="16">
        <v>-8765</v>
      </c>
      <c r="G449" s="16">
        <v>-33853</v>
      </c>
      <c r="H449" s="16">
        <v>236278</v>
      </c>
      <c r="I449" s="16">
        <v>3641</v>
      </c>
      <c r="J449" s="16">
        <v>14830</v>
      </c>
      <c r="K449" s="16">
        <v>1611033</v>
      </c>
      <c r="M449" s="16"/>
      <c r="O449" s="16"/>
    </row>
    <row r="450" spans="1:15" x14ac:dyDescent="0.35">
      <c r="A450" s="16" t="s">
        <v>331</v>
      </c>
      <c r="B450" s="16">
        <v>1870717</v>
      </c>
      <c r="C450" s="16">
        <v>18527</v>
      </c>
      <c r="D450" s="16">
        <v>8574</v>
      </c>
      <c r="E450" s="16">
        <v>-5687</v>
      </c>
      <c r="F450" s="16">
        <v>-8880</v>
      </c>
      <c r="G450" s="16">
        <v>-33805</v>
      </c>
      <c r="H450" s="16">
        <v>206695</v>
      </c>
      <c r="I450" s="16">
        <v>3631</v>
      </c>
      <c r="J450" s="16">
        <v>14826</v>
      </c>
      <c r="K450" s="16">
        <v>1624294</v>
      </c>
      <c r="M450" s="16"/>
      <c r="O450" s="16"/>
    </row>
    <row r="451" spans="1:15" x14ac:dyDescent="0.35">
      <c r="A451" s="16" t="s">
        <v>332</v>
      </c>
      <c r="B451" s="16">
        <v>1890634</v>
      </c>
      <c r="C451" s="16">
        <v>18529</v>
      </c>
      <c r="D451" s="16">
        <v>8655</v>
      </c>
      <c r="E451" s="16">
        <v>-5645</v>
      </c>
      <c r="F451" s="16">
        <v>-8930</v>
      </c>
      <c r="G451" s="16">
        <v>-33756</v>
      </c>
      <c r="H451" s="16">
        <v>222085</v>
      </c>
      <c r="I451" s="16">
        <v>3656</v>
      </c>
      <c r="J451" s="16">
        <v>14822</v>
      </c>
      <c r="K451" s="16">
        <v>1628924</v>
      </c>
      <c r="M451" s="16"/>
      <c r="O451" s="16"/>
    </row>
    <row r="452" spans="1:15" x14ac:dyDescent="0.35">
      <c r="A452" s="16" t="s">
        <v>333</v>
      </c>
      <c r="B452" s="16">
        <v>1897433</v>
      </c>
      <c r="C452" s="16">
        <v>18531</v>
      </c>
      <c r="D452" s="16">
        <v>8736</v>
      </c>
      <c r="E452" s="16">
        <v>-5603</v>
      </c>
      <c r="F452" s="16">
        <v>-9023</v>
      </c>
      <c r="G452" s="16">
        <v>-33707</v>
      </c>
      <c r="H452" s="16">
        <v>221201</v>
      </c>
      <c r="I452" s="16">
        <v>3681</v>
      </c>
      <c r="J452" s="16">
        <v>14818</v>
      </c>
      <c r="K452" s="16">
        <v>1636667</v>
      </c>
      <c r="M452" s="16"/>
      <c r="O452" s="16"/>
    </row>
    <row r="453" spans="1:15" x14ac:dyDescent="0.35">
      <c r="A453" s="16" t="s">
        <v>334</v>
      </c>
      <c r="B453" s="16">
        <v>1913591</v>
      </c>
      <c r="C453" s="16">
        <v>18533</v>
      </c>
      <c r="D453" s="16">
        <v>8818</v>
      </c>
      <c r="E453" s="16">
        <v>-5562</v>
      </c>
      <c r="F453" s="16">
        <v>-9112</v>
      </c>
      <c r="G453" s="16">
        <v>-33659</v>
      </c>
      <c r="H453" s="16">
        <v>220855</v>
      </c>
      <c r="I453" s="16">
        <v>3706</v>
      </c>
      <c r="J453" s="16">
        <v>14814</v>
      </c>
      <c r="K453" s="16">
        <v>1653234</v>
      </c>
      <c r="M453" s="16"/>
      <c r="O453" s="16"/>
    </row>
    <row r="454" spans="1:15" x14ac:dyDescent="0.35">
      <c r="A454" s="16" t="s">
        <v>335</v>
      </c>
      <c r="B454" s="16">
        <v>1899693</v>
      </c>
      <c r="C454" s="16">
        <v>18538</v>
      </c>
      <c r="D454" s="16">
        <v>8900</v>
      </c>
      <c r="E454" s="16">
        <v>-5384</v>
      </c>
      <c r="F454" s="16">
        <v>-9196</v>
      </c>
      <c r="G454" s="16">
        <v>-33610</v>
      </c>
      <c r="H454" s="16">
        <v>226919</v>
      </c>
      <c r="I454" s="16">
        <v>3749</v>
      </c>
      <c r="J454" s="16">
        <v>14810</v>
      </c>
      <c r="K454" s="16">
        <v>1633463</v>
      </c>
      <c r="M454" s="16"/>
      <c r="O454" s="16"/>
    </row>
    <row r="455" spans="1:15" x14ac:dyDescent="0.35">
      <c r="A455" s="16" t="s">
        <v>336</v>
      </c>
      <c r="B455" s="16">
        <v>1895271</v>
      </c>
      <c r="C455" s="16">
        <v>18543</v>
      </c>
      <c r="D455" s="16">
        <v>8982</v>
      </c>
      <c r="E455" s="16">
        <v>-5206</v>
      </c>
      <c r="F455" s="16">
        <v>-9276</v>
      </c>
      <c r="G455" s="16">
        <v>-33561</v>
      </c>
      <c r="H455" s="16">
        <v>224720</v>
      </c>
      <c r="I455" s="16">
        <v>3792</v>
      </c>
      <c r="J455" s="16">
        <v>14806</v>
      </c>
      <c r="K455" s="16">
        <v>1631435</v>
      </c>
      <c r="M455" s="16"/>
      <c r="O455" s="16"/>
    </row>
    <row r="456" spans="1:15" x14ac:dyDescent="0.35">
      <c r="A456" s="16" t="s">
        <v>337</v>
      </c>
      <c r="B456" s="16">
        <v>1898952</v>
      </c>
      <c r="C456" s="16">
        <v>18549</v>
      </c>
      <c r="D456" s="16">
        <v>9063</v>
      </c>
      <c r="E456" s="16">
        <v>-5027</v>
      </c>
      <c r="F456" s="16">
        <v>-9400</v>
      </c>
      <c r="G456" s="16">
        <v>-33512</v>
      </c>
      <c r="H456" s="16">
        <v>216485</v>
      </c>
      <c r="I456" s="16">
        <v>3834</v>
      </c>
      <c r="J456" s="16">
        <v>14801</v>
      </c>
      <c r="K456" s="16">
        <v>1643505</v>
      </c>
      <c r="M456" s="16"/>
      <c r="O456" s="16"/>
    </row>
    <row r="457" spans="1:15" x14ac:dyDescent="0.35">
      <c r="A457" s="16" t="s">
        <v>338</v>
      </c>
      <c r="B457" s="16">
        <v>1975432</v>
      </c>
      <c r="C457" s="16">
        <v>19047</v>
      </c>
      <c r="D457" s="16">
        <v>8836</v>
      </c>
      <c r="E457" s="16">
        <v>-5084</v>
      </c>
      <c r="F457" s="16">
        <v>-9480</v>
      </c>
      <c r="G457" s="16">
        <v>-33791</v>
      </c>
      <c r="H457" s="16">
        <v>248165</v>
      </c>
      <c r="I457" s="16">
        <v>4407</v>
      </c>
      <c r="J457" s="16">
        <v>14904</v>
      </c>
      <c r="K457" s="16">
        <v>1687484</v>
      </c>
      <c r="M457" s="16"/>
      <c r="O457" s="16"/>
    </row>
    <row r="458" spans="1:15" x14ac:dyDescent="0.35">
      <c r="A458" s="16" t="s">
        <v>339</v>
      </c>
      <c r="B458" s="16">
        <v>2048474</v>
      </c>
      <c r="C458" s="16">
        <v>19545</v>
      </c>
      <c r="D458" s="16">
        <v>8609</v>
      </c>
      <c r="E458" s="16">
        <v>-5141</v>
      </c>
      <c r="F458" s="16">
        <v>-9560</v>
      </c>
      <c r="G458" s="16">
        <v>-34070</v>
      </c>
      <c r="H458" s="16">
        <v>266498</v>
      </c>
      <c r="I458" s="16">
        <v>4980</v>
      </c>
      <c r="J458" s="16">
        <v>15007</v>
      </c>
      <c r="K458" s="16">
        <v>1741372</v>
      </c>
      <c r="M458" s="16"/>
      <c r="O458" s="16"/>
    </row>
    <row r="459" spans="1:15" x14ac:dyDescent="0.35">
      <c r="A459" s="16" t="s">
        <v>340</v>
      </c>
      <c r="B459" s="16">
        <v>2091312</v>
      </c>
      <c r="C459" s="16">
        <v>20042</v>
      </c>
      <c r="D459" s="16">
        <v>8383</v>
      </c>
      <c r="E459" s="16">
        <v>-5199</v>
      </c>
      <c r="F459" s="16">
        <v>-9642</v>
      </c>
      <c r="G459" s="16">
        <v>-34348</v>
      </c>
      <c r="H459" s="16">
        <v>267883</v>
      </c>
      <c r="I459" s="16">
        <v>5553</v>
      </c>
      <c r="J459" s="16">
        <v>15111</v>
      </c>
      <c r="K459" s="16">
        <v>1782001</v>
      </c>
      <c r="M459" s="16"/>
      <c r="O459" s="16"/>
    </row>
    <row r="460" spans="1:15" x14ac:dyDescent="0.35">
      <c r="A460" s="16" t="s">
        <v>341</v>
      </c>
      <c r="B460" s="16">
        <v>2114721</v>
      </c>
      <c r="C460" s="16">
        <v>19848</v>
      </c>
      <c r="D460" s="16">
        <v>8156</v>
      </c>
      <c r="E460" s="16">
        <v>-5240</v>
      </c>
      <c r="F460" s="16">
        <v>-9723</v>
      </c>
      <c r="G460" s="16">
        <v>-34627</v>
      </c>
      <c r="H460" s="16">
        <v>272793</v>
      </c>
      <c r="I460" s="16">
        <v>5384</v>
      </c>
      <c r="J460" s="16">
        <v>15214</v>
      </c>
      <c r="K460" s="16">
        <v>1799744</v>
      </c>
      <c r="M460" s="16"/>
      <c r="O460" s="16"/>
    </row>
    <row r="461" spans="1:15" x14ac:dyDescent="0.35">
      <c r="A461" s="16" t="s">
        <v>342</v>
      </c>
      <c r="B461" s="16">
        <v>2152377</v>
      </c>
      <c r="C461" s="16">
        <v>19654</v>
      </c>
      <c r="D461" s="16">
        <v>7929</v>
      </c>
      <c r="E461" s="16">
        <v>-5281</v>
      </c>
      <c r="F461" s="16">
        <v>-9804</v>
      </c>
      <c r="G461" s="16">
        <v>-34906</v>
      </c>
      <c r="H461" s="16">
        <v>286908</v>
      </c>
      <c r="I461" s="16">
        <v>5215</v>
      </c>
      <c r="J461" s="16">
        <v>15317</v>
      </c>
      <c r="K461" s="16">
        <v>1822529</v>
      </c>
      <c r="M461" s="16"/>
      <c r="O461" s="16"/>
    </row>
    <row r="462" spans="1:15" x14ac:dyDescent="0.35">
      <c r="A462" s="16" t="s">
        <v>343</v>
      </c>
      <c r="B462" s="16">
        <v>2160837</v>
      </c>
      <c r="C462" s="16">
        <v>19459</v>
      </c>
      <c r="D462" s="16">
        <v>7703</v>
      </c>
      <c r="E462" s="16">
        <v>-5322</v>
      </c>
      <c r="F462" s="16">
        <v>-9885</v>
      </c>
      <c r="G462" s="16">
        <v>-35184</v>
      </c>
      <c r="H462" s="16">
        <v>270791</v>
      </c>
      <c r="I462" s="16">
        <v>5046</v>
      </c>
      <c r="J462" s="16">
        <v>15421</v>
      </c>
      <c r="K462" s="16">
        <v>1846350</v>
      </c>
      <c r="M462" s="16"/>
      <c r="O462" s="16"/>
    </row>
    <row r="463" spans="1:15" x14ac:dyDescent="0.35">
      <c r="A463" s="16" t="s">
        <v>344</v>
      </c>
      <c r="B463" s="16">
        <v>2178514</v>
      </c>
      <c r="C463" s="16">
        <v>19486</v>
      </c>
      <c r="D463" s="16">
        <v>7476</v>
      </c>
      <c r="E463" s="16">
        <v>-5218</v>
      </c>
      <c r="F463" s="16">
        <v>-10015</v>
      </c>
      <c r="G463" s="16">
        <v>-35463</v>
      </c>
      <c r="H463" s="16">
        <v>278165</v>
      </c>
      <c r="I463" s="16">
        <v>5464</v>
      </c>
      <c r="J463" s="16">
        <v>15524</v>
      </c>
      <c r="K463" s="16">
        <v>1855627</v>
      </c>
      <c r="M463" s="16"/>
      <c r="O463" s="16"/>
    </row>
    <row r="464" spans="1:15" x14ac:dyDescent="0.35">
      <c r="A464" s="16" t="s">
        <v>345</v>
      </c>
      <c r="B464" s="16">
        <v>2188751</v>
      </c>
      <c r="C464" s="16">
        <v>19513</v>
      </c>
      <c r="D464" s="16">
        <v>7249</v>
      </c>
      <c r="E464" s="16">
        <v>-5114</v>
      </c>
      <c r="F464" s="16">
        <v>-10145</v>
      </c>
      <c r="G464" s="16">
        <v>-35742</v>
      </c>
      <c r="H464" s="16">
        <v>263608</v>
      </c>
      <c r="I464" s="16">
        <v>5882</v>
      </c>
      <c r="J464" s="16">
        <v>15627</v>
      </c>
      <c r="K464" s="16">
        <v>1879395</v>
      </c>
      <c r="M464" s="16"/>
      <c r="O464" s="16"/>
    </row>
    <row r="465" spans="1:15" x14ac:dyDescent="0.35">
      <c r="A465" s="16" t="s">
        <v>346</v>
      </c>
      <c r="B465" s="16">
        <v>2226431</v>
      </c>
      <c r="C465" s="16">
        <v>19539</v>
      </c>
      <c r="D465" s="16">
        <v>7023</v>
      </c>
      <c r="E465" s="16">
        <v>-5011</v>
      </c>
      <c r="F465" s="16">
        <v>-10277</v>
      </c>
      <c r="G465" s="16">
        <v>-36020</v>
      </c>
      <c r="H465" s="16">
        <v>267493</v>
      </c>
      <c r="I465" s="16">
        <v>6298</v>
      </c>
      <c r="J465" s="16">
        <v>15731</v>
      </c>
      <c r="K465" s="16">
        <v>1912163</v>
      </c>
      <c r="M465" s="16"/>
      <c r="O465" s="16"/>
    </row>
    <row r="466" spans="1:15" x14ac:dyDescent="0.35">
      <c r="A466" s="16" t="s">
        <v>347</v>
      </c>
      <c r="B466" s="16">
        <v>2193733</v>
      </c>
      <c r="C466" s="16">
        <v>19632</v>
      </c>
      <c r="D466" s="16">
        <v>6796</v>
      </c>
      <c r="E466" s="16">
        <v>-4990</v>
      </c>
      <c r="F466" s="16">
        <v>-10387</v>
      </c>
      <c r="G466" s="16">
        <v>-36299</v>
      </c>
      <c r="H466" s="16">
        <v>248748</v>
      </c>
      <c r="I466" s="16">
        <v>6370</v>
      </c>
      <c r="J466" s="16">
        <v>15834</v>
      </c>
      <c r="K466" s="16">
        <v>1897533</v>
      </c>
      <c r="M466" s="16"/>
      <c r="O466" s="16"/>
    </row>
    <row r="467" spans="1:15" x14ac:dyDescent="0.35">
      <c r="A467" s="16" t="s">
        <v>348</v>
      </c>
      <c r="B467" s="16">
        <v>2216474</v>
      </c>
      <c r="C467" s="16">
        <v>19725</v>
      </c>
      <c r="D467" s="16">
        <v>6569</v>
      </c>
      <c r="E467" s="16">
        <v>-4969</v>
      </c>
      <c r="F467" s="16">
        <v>-10497</v>
      </c>
      <c r="G467" s="16">
        <v>-36578</v>
      </c>
      <c r="H467" s="16">
        <v>257863</v>
      </c>
      <c r="I467" s="16">
        <v>6442</v>
      </c>
      <c r="J467" s="16">
        <v>15937</v>
      </c>
      <c r="K467" s="16">
        <v>1910482</v>
      </c>
      <c r="M467" s="16"/>
      <c r="O467" s="16"/>
    </row>
    <row r="468" spans="1:15" x14ac:dyDescent="0.35">
      <c r="A468" s="16" t="s">
        <v>349</v>
      </c>
      <c r="B468" s="16">
        <v>2244454</v>
      </c>
      <c r="C468" s="16">
        <v>19819</v>
      </c>
      <c r="D468" s="16">
        <v>6341</v>
      </c>
      <c r="E468" s="16">
        <v>-4947</v>
      </c>
      <c r="F468" s="16">
        <v>-10606</v>
      </c>
      <c r="G468" s="16">
        <v>-36857</v>
      </c>
      <c r="H468" s="16">
        <v>265282</v>
      </c>
      <c r="I468" s="16">
        <v>6514</v>
      </c>
      <c r="J468" s="16">
        <v>16040</v>
      </c>
      <c r="K468" s="16">
        <v>1930368</v>
      </c>
      <c r="M468" s="16"/>
      <c r="O468" s="16"/>
    </row>
    <row r="469" spans="1:15" x14ac:dyDescent="0.35">
      <c r="A469" s="16" t="s">
        <v>350</v>
      </c>
      <c r="B469" s="16">
        <v>2276929</v>
      </c>
      <c r="C469" s="16">
        <v>19718</v>
      </c>
      <c r="D469" s="16">
        <v>6488</v>
      </c>
      <c r="E469" s="16">
        <v>-4973</v>
      </c>
      <c r="F469" s="16">
        <v>-10609</v>
      </c>
      <c r="G469" s="16">
        <v>-36973</v>
      </c>
      <c r="H469" s="16">
        <v>270494</v>
      </c>
      <c r="I469" s="16">
        <v>5913</v>
      </c>
      <c r="J469" s="16">
        <v>16244</v>
      </c>
      <c r="K469" s="16">
        <v>1957929</v>
      </c>
      <c r="M469" s="16"/>
      <c r="O469" s="16"/>
    </row>
    <row r="470" spans="1:15" x14ac:dyDescent="0.35">
      <c r="A470" s="16" t="s">
        <v>351</v>
      </c>
      <c r="B470" s="16">
        <v>2310554</v>
      </c>
      <c r="C470" s="16">
        <v>19617</v>
      </c>
      <c r="D470" s="16">
        <v>6635</v>
      </c>
      <c r="E470" s="16">
        <v>-4999</v>
      </c>
      <c r="F470" s="16">
        <v>-10625</v>
      </c>
      <c r="G470" s="16">
        <v>-37089</v>
      </c>
      <c r="H470" s="16">
        <v>281121</v>
      </c>
      <c r="I470" s="16">
        <v>5312</v>
      </c>
      <c r="J470" s="16">
        <v>16448</v>
      </c>
      <c r="K470" s="16">
        <v>1981212</v>
      </c>
      <c r="M470" s="16"/>
      <c r="O470" s="16"/>
    </row>
    <row r="471" spans="1:15" x14ac:dyDescent="0.35">
      <c r="A471" s="16" t="s">
        <v>352</v>
      </c>
      <c r="B471" s="16">
        <v>2316627</v>
      </c>
      <c r="C471" s="16">
        <v>19517</v>
      </c>
      <c r="D471" s="16">
        <v>6783</v>
      </c>
      <c r="E471" s="16">
        <v>-5026</v>
      </c>
      <c r="F471" s="16">
        <v>-10581</v>
      </c>
      <c r="G471" s="16">
        <v>-37206</v>
      </c>
      <c r="H471" s="16">
        <v>265070</v>
      </c>
      <c r="I471" s="16">
        <v>4712</v>
      </c>
      <c r="J471" s="16">
        <v>16653</v>
      </c>
      <c r="K471" s="16">
        <v>2003679</v>
      </c>
      <c r="M471" s="16"/>
      <c r="O471" s="16"/>
    </row>
    <row r="472" spans="1:15" x14ac:dyDescent="0.35">
      <c r="A472" s="16" t="s">
        <v>353</v>
      </c>
      <c r="B472" s="16">
        <v>2331079</v>
      </c>
      <c r="C472" s="16">
        <v>19554</v>
      </c>
      <c r="D472" s="16">
        <v>6930</v>
      </c>
      <c r="E472" s="16">
        <v>-5003</v>
      </c>
      <c r="F472" s="16">
        <v>-10600</v>
      </c>
      <c r="G472" s="16">
        <v>-37322</v>
      </c>
      <c r="H472" s="16">
        <v>280552</v>
      </c>
      <c r="I472" s="16">
        <v>5039</v>
      </c>
      <c r="J472" s="16">
        <v>16857</v>
      </c>
      <c r="K472" s="16">
        <v>2002190</v>
      </c>
      <c r="M472" s="16"/>
      <c r="O472" s="16"/>
    </row>
    <row r="473" spans="1:15" x14ac:dyDescent="0.35">
      <c r="A473" s="16" t="s">
        <v>354</v>
      </c>
      <c r="B473" s="16">
        <v>2344731</v>
      </c>
      <c r="C473" s="16">
        <v>19591</v>
      </c>
      <c r="D473" s="16">
        <v>7077</v>
      </c>
      <c r="E473" s="16">
        <v>-4980</v>
      </c>
      <c r="F473" s="16">
        <v>-10639</v>
      </c>
      <c r="G473" s="16">
        <v>-37438</v>
      </c>
      <c r="H473" s="16">
        <v>303679</v>
      </c>
      <c r="I473" s="16">
        <v>5366</v>
      </c>
      <c r="J473" s="16">
        <v>17061</v>
      </c>
      <c r="K473" s="16">
        <v>1992236</v>
      </c>
      <c r="M473" s="16"/>
      <c r="O473" s="16"/>
    </row>
    <row r="474" spans="1:15" x14ac:dyDescent="0.35">
      <c r="A474" s="16" t="s">
        <v>355</v>
      </c>
      <c r="B474" s="16">
        <v>2353045</v>
      </c>
      <c r="C474" s="16">
        <v>19628</v>
      </c>
      <c r="D474" s="16">
        <v>7225</v>
      </c>
      <c r="E474" s="16">
        <v>-4958</v>
      </c>
      <c r="F474" s="16">
        <v>-10682</v>
      </c>
      <c r="G474" s="16">
        <v>-37555</v>
      </c>
      <c r="H474" s="16">
        <v>298322</v>
      </c>
      <c r="I474" s="16">
        <v>5691</v>
      </c>
      <c r="J474" s="16">
        <v>17266</v>
      </c>
      <c r="K474" s="16">
        <v>2005424</v>
      </c>
      <c r="M474" s="16"/>
      <c r="O474" s="16"/>
    </row>
    <row r="475" spans="1:15" x14ac:dyDescent="0.35">
      <c r="A475" s="16" t="s">
        <v>356</v>
      </c>
      <c r="B475" s="16">
        <v>2371844</v>
      </c>
      <c r="C475" s="16">
        <v>19621</v>
      </c>
      <c r="D475" s="16">
        <v>7372</v>
      </c>
      <c r="E475" s="16">
        <v>-4915</v>
      </c>
      <c r="F475" s="16">
        <v>-10694</v>
      </c>
      <c r="G475" s="16">
        <v>-37671</v>
      </c>
      <c r="H475" s="16">
        <v>310260</v>
      </c>
      <c r="I475" s="16">
        <v>5878</v>
      </c>
      <c r="J475" s="16">
        <v>17470</v>
      </c>
      <c r="K475" s="16">
        <v>2011949</v>
      </c>
      <c r="M475" s="16"/>
      <c r="O475" s="16"/>
    </row>
    <row r="476" spans="1:15" x14ac:dyDescent="0.35">
      <c r="A476" s="16" t="s">
        <v>357</v>
      </c>
      <c r="B476" s="16">
        <v>2377420</v>
      </c>
      <c r="C476" s="16">
        <v>19614</v>
      </c>
      <c r="D476" s="16">
        <v>7519</v>
      </c>
      <c r="E476" s="16">
        <v>-4872</v>
      </c>
      <c r="F476" s="16">
        <v>-10729</v>
      </c>
      <c r="G476" s="16">
        <v>-37787</v>
      </c>
      <c r="H476" s="16">
        <v>306756</v>
      </c>
      <c r="I476" s="16">
        <v>6065</v>
      </c>
      <c r="J476" s="16">
        <v>17674</v>
      </c>
      <c r="K476" s="16">
        <v>2020670</v>
      </c>
      <c r="M476" s="16"/>
      <c r="O476" s="16"/>
    </row>
    <row r="477" spans="1:15" x14ac:dyDescent="0.35">
      <c r="A477" s="16" t="s">
        <v>358</v>
      </c>
      <c r="B477" s="16">
        <v>2402710</v>
      </c>
      <c r="C477" s="16">
        <v>19606</v>
      </c>
      <c r="D477" s="16">
        <v>7667</v>
      </c>
      <c r="E477" s="16">
        <v>-4829</v>
      </c>
      <c r="F477" s="16">
        <v>-10747</v>
      </c>
      <c r="G477" s="16">
        <v>-37904</v>
      </c>
      <c r="H477" s="16">
        <v>308099</v>
      </c>
      <c r="I477" s="16">
        <v>6250</v>
      </c>
      <c r="J477" s="16">
        <v>17879</v>
      </c>
      <c r="K477" s="16">
        <v>2044275</v>
      </c>
      <c r="M477" s="16"/>
      <c r="O477" s="16"/>
    </row>
    <row r="478" spans="1:15" x14ac:dyDescent="0.35">
      <c r="A478" s="16" t="s">
        <v>359</v>
      </c>
      <c r="B478" s="16">
        <v>2386974</v>
      </c>
      <c r="C478" s="16">
        <v>19655</v>
      </c>
      <c r="D478" s="16">
        <v>7814</v>
      </c>
      <c r="E478" s="16">
        <v>-4855</v>
      </c>
      <c r="F478" s="16">
        <v>-10772</v>
      </c>
      <c r="G478" s="16">
        <v>-38020</v>
      </c>
      <c r="H478" s="16">
        <v>313483</v>
      </c>
      <c r="I478" s="16">
        <v>6091</v>
      </c>
      <c r="J478" s="16">
        <v>18082</v>
      </c>
      <c r="K478" s="16">
        <v>2023140</v>
      </c>
      <c r="M478" s="16"/>
      <c r="O478" s="16"/>
    </row>
    <row r="479" spans="1:15" x14ac:dyDescent="0.35">
      <c r="A479" s="16" t="s">
        <v>360</v>
      </c>
      <c r="B479" s="16">
        <v>2412739</v>
      </c>
      <c r="C479" s="16">
        <v>19704</v>
      </c>
      <c r="D479" s="16">
        <v>7961</v>
      </c>
      <c r="E479" s="16">
        <v>-4881</v>
      </c>
      <c r="F479" s="16">
        <v>-10797</v>
      </c>
      <c r="G479" s="16">
        <v>-38136</v>
      </c>
      <c r="H479" s="16">
        <v>331239</v>
      </c>
      <c r="I479" s="16">
        <v>5932</v>
      </c>
      <c r="J479" s="16">
        <v>18285</v>
      </c>
      <c r="K479" s="16">
        <v>2031134</v>
      </c>
      <c r="M479" s="16"/>
      <c r="O479" s="16"/>
    </row>
    <row r="480" spans="1:15" x14ac:dyDescent="0.35">
      <c r="A480" s="16" t="s">
        <v>361</v>
      </c>
      <c r="B480" s="16">
        <v>2385352</v>
      </c>
      <c r="C480" s="16">
        <v>19754</v>
      </c>
      <c r="D480" s="16">
        <v>8107</v>
      </c>
      <c r="E480" s="16">
        <v>-4906</v>
      </c>
      <c r="F480" s="16">
        <v>-10814</v>
      </c>
      <c r="G480" s="16">
        <v>-38252</v>
      </c>
      <c r="H480" s="16">
        <v>284421</v>
      </c>
      <c r="I480" s="16">
        <v>5773</v>
      </c>
      <c r="J480" s="16">
        <v>18490</v>
      </c>
      <c r="K480" s="16">
        <v>2050557</v>
      </c>
      <c r="M480" s="16"/>
      <c r="O480" s="16"/>
    </row>
    <row r="481" spans="1:15" x14ac:dyDescent="0.35">
      <c r="A481" s="16" t="s">
        <v>362</v>
      </c>
      <c r="B481" s="16">
        <v>2385330</v>
      </c>
      <c r="C481" s="16">
        <v>19524</v>
      </c>
      <c r="D481" s="16">
        <v>7994</v>
      </c>
      <c r="E481" s="16">
        <v>-4862</v>
      </c>
      <c r="F481" s="16">
        <v>-10774</v>
      </c>
      <c r="G481" s="16">
        <v>-38164</v>
      </c>
      <c r="H481" s="16">
        <v>282977</v>
      </c>
      <c r="I481" s="16">
        <v>6085</v>
      </c>
      <c r="J481" s="16">
        <v>18277</v>
      </c>
      <c r="K481" s="16">
        <v>2051709</v>
      </c>
      <c r="M481" s="16"/>
      <c r="O481" s="16"/>
    </row>
    <row r="482" spans="1:15" x14ac:dyDescent="0.35">
      <c r="A482" s="16" t="s">
        <v>363</v>
      </c>
      <c r="B482" s="16">
        <v>2403905</v>
      </c>
      <c r="C482" s="16">
        <v>19294</v>
      </c>
      <c r="D482" s="16">
        <v>7881</v>
      </c>
      <c r="E482" s="16">
        <v>-4818</v>
      </c>
      <c r="F482" s="16">
        <v>-10750</v>
      </c>
      <c r="G482" s="16">
        <v>-38076</v>
      </c>
      <c r="H482" s="16">
        <v>283893</v>
      </c>
      <c r="I482" s="16">
        <v>6397</v>
      </c>
      <c r="J482" s="16">
        <v>18064</v>
      </c>
      <c r="K482" s="16">
        <v>2069082</v>
      </c>
    </row>
    <row r="483" spans="1:15" x14ac:dyDescent="0.35">
      <c r="A483" s="16" t="s">
        <v>364</v>
      </c>
      <c r="B483" s="16">
        <v>2434834</v>
      </c>
      <c r="C483" s="16">
        <v>19064</v>
      </c>
      <c r="D483" s="16">
        <v>7769</v>
      </c>
      <c r="E483" s="16">
        <v>-4775</v>
      </c>
      <c r="F483" s="16">
        <v>-10717</v>
      </c>
      <c r="G483" s="16">
        <v>-37988</v>
      </c>
      <c r="H483" s="16">
        <v>286701</v>
      </c>
      <c r="I483" s="16">
        <v>6710</v>
      </c>
      <c r="J483" s="16">
        <v>17850</v>
      </c>
      <c r="K483" s="16">
        <v>2096926</v>
      </c>
    </row>
    <row r="484" spans="1:15" x14ac:dyDescent="0.35">
      <c r="A484" s="16" t="s">
        <v>365</v>
      </c>
      <c r="B484" s="16">
        <v>2428639</v>
      </c>
      <c r="C484" s="16">
        <v>18949</v>
      </c>
      <c r="D484" s="16">
        <v>7656</v>
      </c>
      <c r="E484" s="16">
        <v>-4655</v>
      </c>
      <c r="F484" s="16">
        <v>-10723</v>
      </c>
      <c r="G484" s="16">
        <v>-37900</v>
      </c>
      <c r="H484" s="16">
        <v>279409</v>
      </c>
      <c r="I484" s="16">
        <v>7019</v>
      </c>
      <c r="J484" s="16">
        <v>17637</v>
      </c>
      <c r="K484" s="16">
        <v>2097901</v>
      </c>
    </row>
    <row r="485" spans="1:15" x14ac:dyDescent="0.35">
      <c r="A485" s="16" t="s">
        <v>366</v>
      </c>
      <c r="B485" s="16">
        <v>2443964</v>
      </c>
      <c r="C485" s="16">
        <v>18834</v>
      </c>
      <c r="D485" s="16">
        <v>7543</v>
      </c>
      <c r="E485" s="16">
        <v>-4535</v>
      </c>
      <c r="F485" s="16">
        <v>-10720</v>
      </c>
      <c r="G485" s="16">
        <v>-37812</v>
      </c>
      <c r="H485" s="16">
        <v>285153</v>
      </c>
      <c r="I485" s="16">
        <v>7328</v>
      </c>
      <c r="J485" s="16">
        <v>17424</v>
      </c>
      <c r="K485" s="16">
        <v>2107369</v>
      </c>
    </row>
    <row r="486" spans="1:15" x14ac:dyDescent="0.35">
      <c r="A486" s="16" t="s">
        <v>367</v>
      </c>
      <c r="B486" s="16">
        <v>2443717</v>
      </c>
      <c r="C486" s="16">
        <v>18718</v>
      </c>
      <c r="D486" s="16">
        <v>7431</v>
      </c>
      <c r="E486" s="16">
        <v>-4415</v>
      </c>
      <c r="F486" s="16">
        <v>-10716</v>
      </c>
      <c r="G486" s="16">
        <v>-37724</v>
      </c>
      <c r="H486" s="16">
        <v>263195</v>
      </c>
      <c r="I486" s="16">
        <v>7636</v>
      </c>
      <c r="J486" s="16">
        <v>17210</v>
      </c>
      <c r="K486" s="16">
        <v>2128970</v>
      </c>
    </row>
    <row r="487" spans="1:15" x14ac:dyDescent="0.35">
      <c r="A487" s="16" t="s">
        <v>368</v>
      </c>
      <c r="B487" s="16">
        <v>2478977</v>
      </c>
      <c r="C487" s="16">
        <v>19279</v>
      </c>
      <c r="D487" s="16">
        <v>7318</v>
      </c>
      <c r="E487" s="16">
        <v>-4942</v>
      </c>
      <c r="F487" s="16">
        <v>-10753</v>
      </c>
      <c r="G487" s="16">
        <v>-37636</v>
      </c>
      <c r="H487" s="16">
        <v>276514</v>
      </c>
      <c r="I487" s="16">
        <v>7422</v>
      </c>
      <c r="J487" s="16">
        <v>16997</v>
      </c>
      <c r="K487" s="16">
        <v>2151310</v>
      </c>
    </row>
    <row r="488" spans="1:15" x14ac:dyDescent="0.35">
      <c r="A488" s="16" t="s">
        <v>369</v>
      </c>
      <c r="B488" s="16">
        <v>2474620</v>
      </c>
      <c r="C488" s="16">
        <v>19840</v>
      </c>
      <c r="D488" s="16">
        <v>7205</v>
      </c>
      <c r="E488" s="16">
        <v>-5469</v>
      </c>
      <c r="F488" s="16">
        <v>-10776</v>
      </c>
      <c r="G488" s="16">
        <v>-37548</v>
      </c>
      <c r="H488" s="16">
        <v>248047</v>
      </c>
      <c r="I488" s="16">
        <v>7208</v>
      </c>
      <c r="J488" s="16">
        <v>16784</v>
      </c>
      <c r="K488" s="16">
        <v>2175833</v>
      </c>
    </row>
    <row r="489" spans="1:15" x14ac:dyDescent="0.35">
      <c r="A489" s="16" t="s">
        <v>370</v>
      </c>
      <c r="B489" s="16">
        <v>2516235</v>
      </c>
      <c r="C489" s="16">
        <v>20401</v>
      </c>
      <c r="D489" s="16">
        <v>7093</v>
      </c>
      <c r="E489" s="16">
        <v>-5997</v>
      </c>
      <c r="F489" s="16">
        <v>-10799</v>
      </c>
      <c r="G489" s="16">
        <v>-37460</v>
      </c>
      <c r="H489" s="16">
        <v>247682</v>
      </c>
      <c r="I489" s="16">
        <v>6994</v>
      </c>
      <c r="J489" s="16">
        <v>16570</v>
      </c>
      <c r="K489" s="16">
        <v>2218227</v>
      </c>
    </row>
    <row r="490" spans="1:15" x14ac:dyDescent="0.35">
      <c r="A490" s="16" t="s">
        <v>371</v>
      </c>
      <c r="B490" s="16">
        <v>2496077</v>
      </c>
      <c r="C490" s="16">
        <v>20458</v>
      </c>
      <c r="D490" s="16">
        <v>6980</v>
      </c>
      <c r="E490" s="16">
        <v>-5924</v>
      </c>
      <c r="F490" s="16">
        <v>-10874</v>
      </c>
      <c r="G490" s="16">
        <v>-37371</v>
      </c>
      <c r="H490" s="16">
        <v>244689</v>
      </c>
      <c r="I490" s="16">
        <v>6512</v>
      </c>
      <c r="J490" s="16">
        <v>16357</v>
      </c>
      <c r="K490" s="16">
        <v>2201788</v>
      </c>
    </row>
    <row r="491" spans="1:15" x14ac:dyDescent="0.35">
      <c r="A491" s="16" t="s">
        <v>372</v>
      </c>
      <c r="B491" s="16">
        <v>2512699</v>
      </c>
      <c r="C491" s="16">
        <v>20515</v>
      </c>
      <c r="D491" s="16">
        <v>6867</v>
      </c>
      <c r="E491" s="16">
        <v>-5851</v>
      </c>
      <c r="F491" s="16">
        <v>-10938</v>
      </c>
      <c r="G491" s="16">
        <v>-37282</v>
      </c>
      <c r="H491" s="16">
        <v>243099</v>
      </c>
      <c r="I491" s="16">
        <v>6030</v>
      </c>
      <c r="J491" s="16">
        <v>16144</v>
      </c>
      <c r="K491" s="16">
        <v>2220737</v>
      </c>
    </row>
    <row r="492" spans="1:15" x14ac:dyDescent="0.35">
      <c r="A492" s="16" t="s">
        <v>373</v>
      </c>
      <c r="B492" s="16">
        <v>2537823</v>
      </c>
      <c r="C492" s="16">
        <v>20572</v>
      </c>
      <c r="D492" s="16">
        <v>6755</v>
      </c>
      <c r="E492" s="16">
        <v>-5779</v>
      </c>
      <c r="F492" s="16">
        <v>-11024</v>
      </c>
      <c r="G492" s="16">
        <v>-37194</v>
      </c>
      <c r="H492" s="16">
        <v>236719</v>
      </c>
      <c r="I492" s="16">
        <v>5550</v>
      </c>
      <c r="J492" s="16">
        <v>15930</v>
      </c>
      <c r="K492" s="16">
        <v>2252954</v>
      </c>
    </row>
    <row r="493" spans="1:15" x14ac:dyDescent="0.35">
      <c r="A493" s="16" t="s">
        <v>374</v>
      </c>
      <c r="B493" s="16">
        <v>2572191</v>
      </c>
      <c r="C493" s="16">
        <v>20398</v>
      </c>
      <c r="D493" s="16">
        <v>6745</v>
      </c>
      <c r="E493" s="16">
        <v>-5792</v>
      </c>
      <c r="F493" s="16">
        <v>-11025</v>
      </c>
      <c r="G493" s="16">
        <v>-37793</v>
      </c>
      <c r="H493" s="16">
        <v>245008</v>
      </c>
      <c r="I493" s="16">
        <v>5604</v>
      </c>
      <c r="J493" s="16">
        <v>16086</v>
      </c>
      <c r="K493" s="16">
        <v>2278026</v>
      </c>
    </row>
    <row r="494" spans="1:15" x14ac:dyDescent="0.35">
      <c r="A494" s="16" t="s">
        <v>375</v>
      </c>
      <c r="B494" s="16">
        <v>2603387</v>
      </c>
      <c r="C494" s="16">
        <v>20224</v>
      </c>
      <c r="D494" s="16">
        <v>6735</v>
      </c>
      <c r="E494" s="16">
        <v>-5805</v>
      </c>
      <c r="F494" s="16">
        <v>-11026</v>
      </c>
      <c r="G494" s="16">
        <v>-38392</v>
      </c>
      <c r="H494" s="16">
        <v>253421</v>
      </c>
      <c r="I494" s="16">
        <v>5658</v>
      </c>
      <c r="J494" s="16">
        <v>16242</v>
      </c>
      <c r="K494" s="16">
        <v>2299802</v>
      </c>
    </row>
    <row r="495" spans="1:15" x14ac:dyDescent="0.35">
      <c r="A495" s="16" t="s">
        <v>376</v>
      </c>
      <c r="B495" s="16">
        <v>2636004</v>
      </c>
      <c r="C495" s="16">
        <v>20050</v>
      </c>
      <c r="D495" s="16">
        <v>6726</v>
      </c>
      <c r="E495" s="16">
        <v>-5818</v>
      </c>
      <c r="F495" s="16">
        <v>-11049</v>
      </c>
      <c r="G495" s="16">
        <v>-38990</v>
      </c>
      <c r="H495" s="16">
        <v>253718</v>
      </c>
      <c r="I495" s="16">
        <v>5711</v>
      </c>
      <c r="J495" s="16">
        <v>16398</v>
      </c>
      <c r="K495" s="16">
        <v>2331096</v>
      </c>
    </row>
    <row r="496" spans="1:15" x14ac:dyDescent="0.35">
      <c r="A496" s="16" t="s">
        <v>377</v>
      </c>
      <c r="B496" s="16">
        <v>2651203</v>
      </c>
      <c r="C496" s="16">
        <v>20204</v>
      </c>
      <c r="D496" s="16">
        <v>6716</v>
      </c>
      <c r="E496" s="16">
        <v>-5791</v>
      </c>
      <c r="F496" s="16">
        <v>-11046</v>
      </c>
      <c r="G496" s="16">
        <v>-39589</v>
      </c>
      <c r="H496" s="16">
        <v>254614</v>
      </c>
      <c r="I496" s="16">
        <v>5406</v>
      </c>
      <c r="J496" s="16">
        <v>16554</v>
      </c>
      <c r="K496" s="16">
        <v>2345123</v>
      </c>
    </row>
    <row r="497" spans="1:11" x14ac:dyDescent="0.35">
      <c r="A497" s="16" t="s">
        <v>378</v>
      </c>
      <c r="B497" s="16">
        <v>2670296</v>
      </c>
      <c r="C497" s="16">
        <v>20358</v>
      </c>
      <c r="D497" s="16">
        <v>6706</v>
      </c>
      <c r="E497" s="16">
        <v>-5764</v>
      </c>
      <c r="F497" s="16">
        <v>-11045</v>
      </c>
      <c r="G497" s="16">
        <v>-40188</v>
      </c>
      <c r="H497" s="16">
        <v>262886</v>
      </c>
      <c r="I497" s="16">
        <v>5101</v>
      </c>
      <c r="J497" s="16">
        <v>16710</v>
      </c>
      <c r="K497" s="16">
        <v>2355666</v>
      </c>
    </row>
    <row r="498" spans="1:11" x14ac:dyDescent="0.35">
      <c r="A498" s="16" t="s">
        <v>379</v>
      </c>
      <c r="B498" s="16">
        <v>2653688</v>
      </c>
      <c r="C498" s="16">
        <v>20511</v>
      </c>
      <c r="D498" s="16">
        <v>6697</v>
      </c>
      <c r="E498" s="16">
        <v>-5737</v>
      </c>
      <c r="F498" s="16">
        <v>-11049</v>
      </c>
      <c r="G498" s="16">
        <v>-40786</v>
      </c>
      <c r="H498" s="16">
        <v>233014</v>
      </c>
      <c r="I498" s="16">
        <v>4794</v>
      </c>
      <c r="J498" s="16">
        <v>16866</v>
      </c>
      <c r="K498" s="16">
        <v>2368650</v>
      </c>
    </row>
    <row r="499" spans="1:11" x14ac:dyDescent="0.35">
      <c r="A499" s="16" t="s">
        <v>380</v>
      </c>
      <c r="B499" s="16">
        <v>2686455</v>
      </c>
      <c r="C499" s="16">
        <v>20486</v>
      </c>
      <c r="D499" s="16">
        <v>6687</v>
      </c>
      <c r="E499" s="16">
        <v>-5732</v>
      </c>
      <c r="F499" s="16">
        <v>-11041</v>
      </c>
      <c r="G499" s="16">
        <v>-41385</v>
      </c>
      <c r="H499" s="16">
        <v>243959</v>
      </c>
      <c r="I499" s="16">
        <v>5233</v>
      </c>
      <c r="J499" s="16">
        <v>17022</v>
      </c>
      <c r="K499" s="16">
        <v>2389256</v>
      </c>
    </row>
    <row r="500" spans="1:11" x14ac:dyDescent="0.35">
      <c r="A500" s="16" t="s">
        <v>381</v>
      </c>
      <c r="B500" s="16">
        <v>2708339</v>
      </c>
      <c r="C500" s="16">
        <v>20461</v>
      </c>
      <c r="D500" s="16">
        <v>6677</v>
      </c>
      <c r="E500" s="16">
        <v>-5727</v>
      </c>
      <c r="F500" s="16">
        <v>-11027</v>
      </c>
      <c r="G500" s="16">
        <v>-41984</v>
      </c>
      <c r="H500" s="16">
        <v>240940</v>
      </c>
      <c r="I500" s="16">
        <v>5672</v>
      </c>
      <c r="J500" s="16">
        <v>17178</v>
      </c>
      <c r="K500" s="16">
        <v>2412949</v>
      </c>
    </row>
    <row r="501" spans="1:11" x14ac:dyDescent="0.35">
      <c r="A501" s="16" t="s">
        <v>382</v>
      </c>
      <c r="B501" s="16">
        <v>2720318</v>
      </c>
      <c r="C501" s="16">
        <v>20437</v>
      </c>
      <c r="D501" s="16">
        <v>6668</v>
      </c>
      <c r="E501" s="16">
        <v>-5723</v>
      </c>
      <c r="F501" s="16">
        <v>-11001</v>
      </c>
      <c r="G501" s="16">
        <v>-42582</v>
      </c>
      <c r="H501" s="16">
        <v>232415</v>
      </c>
      <c r="I501" s="16">
        <v>6109</v>
      </c>
      <c r="J501" s="16">
        <v>17334</v>
      </c>
      <c r="K501" s="16">
        <v>2432259</v>
      </c>
    </row>
    <row r="502" spans="1:11" x14ac:dyDescent="0.35">
      <c r="A502" s="16" t="s">
        <v>383</v>
      </c>
      <c r="B502" s="16">
        <v>2703595</v>
      </c>
      <c r="C502" s="16">
        <v>20419</v>
      </c>
      <c r="D502" s="16">
        <v>6658</v>
      </c>
      <c r="E502" s="16">
        <v>-5710</v>
      </c>
      <c r="F502" s="16">
        <v>-11025</v>
      </c>
      <c r="G502" s="16">
        <v>-43181</v>
      </c>
      <c r="H502" s="16">
        <v>235258</v>
      </c>
      <c r="I502" s="16">
        <v>5669</v>
      </c>
      <c r="J502" s="16">
        <v>17490</v>
      </c>
      <c r="K502" s="16">
        <v>2412339</v>
      </c>
    </row>
    <row r="503" spans="1:11" x14ac:dyDescent="0.35">
      <c r="A503" s="16" t="s">
        <v>384</v>
      </c>
      <c r="B503" s="16">
        <v>2733391</v>
      </c>
      <c r="C503" s="16">
        <v>20401</v>
      </c>
      <c r="D503" s="16">
        <v>6648</v>
      </c>
      <c r="E503" s="16">
        <v>-5697</v>
      </c>
      <c r="F503" s="16">
        <v>-11052</v>
      </c>
      <c r="G503" s="16">
        <v>-43780</v>
      </c>
      <c r="H503" s="16">
        <v>251284</v>
      </c>
      <c r="I503" s="16">
        <v>5229</v>
      </c>
      <c r="J503" s="16">
        <v>17646</v>
      </c>
      <c r="K503" s="16">
        <v>2425752</v>
      </c>
    </row>
    <row r="504" spans="1:11" x14ac:dyDescent="0.35">
      <c r="A504" s="16" t="s">
        <v>385</v>
      </c>
      <c r="B504" s="16">
        <v>2735769</v>
      </c>
      <c r="C504" s="16">
        <v>20383</v>
      </c>
      <c r="D504" s="16">
        <v>6638</v>
      </c>
      <c r="E504" s="16">
        <v>-5685</v>
      </c>
      <c r="F504" s="16">
        <v>-11083</v>
      </c>
      <c r="G504" s="16">
        <v>-44378</v>
      </c>
      <c r="H504" s="16">
        <v>233011</v>
      </c>
      <c r="I504" s="16">
        <v>4787</v>
      </c>
      <c r="J504" s="16">
        <v>17800</v>
      </c>
      <c r="K504" s="16">
        <v>2446046</v>
      </c>
    </row>
    <row r="505" spans="1:11" x14ac:dyDescent="0.35">
      <c r="A505" s="16" t="s">
        <v>386</v>
      </c>
      <c r="B505" s="16">
        <v>2744253</v>
      </c>
      <c r="C505" s="16">
        <v>20389</v>
      </c>
      <c r="D505" s="16">
        <v>6949</v>
      </c>
      <c r="E505" s="16">
        <v>-5631</v>
      </c>
      <c r="F505" s="16">
        <v>-11233</v>
      </c>
      <c r="G505" s="16">
        <v>-44407</v>
      </c>
      <c r="H505" s="16">
        <v>221051</v>
      </c>
      <c r="I505" s="16">
        <v>4884</v>
      </c>
      <c r="J505" s="16">
        <v>18092</v>
      </c>
      <c r="K505" s="16">
        <v>2466293</v>
      </c>
    </row>
    <row r="506" spans="1:11" x14ac:dyDescent="0.35">
      <c r="A506" s="16" t="s">
        <v>387</v>
      </c>
      <c r="B506" s="16">
        <v>2771277</v>
      </c>
      <c r="C506" s="16">
        <v>20395</v>
      </c>
      <c r="D506" s="16">
        <v>7260</v>
      </c>
      <c r="E506" s="16">
        <v>-5577</v>
      </c>
      <c r="F506" s="16">
        <v>-11393</v>
      </c>
      <c r="G506" s="16">
        <v>-44436</v>
      </c>
      <c r="H506" s="16">
        <v>216846</v>
      </c>
      <c r="I506" s="16">
        <v>4981</v>
      </c>
      <c r="J506" s="16">
        <v>18384</v>
      </c>
      <c r="K506" s="16">
        <v>2497315</v>
      </c>
    </row>
    <row r="507" spans="1:11" x14ac:dyDescent="0.35">
      <c r="A507" s="16" t="s">
        <v>388</v>
      </c>
      <c r="B507" s="16">
        <v>2803762</v>
      </c>
      <c r="C507" s="16">
        <v>20400</v>
      </c>
      <c r="D507" s="16">
        <v>7570</v>
      </c>
      <c r="E507" s="16">
        <v>-5522</v>
      </c>
      <c r="F507" s="16">
        <v>-11560</v>
      </c>
      <c r="G507" s="16">
        <v>-44464</v>
      </c>
      <c r="H507" s="16">
        <v>234229</v>
      </c>
      <c r="I507" s="16">
        <v>5078</v>
      </c>
      <c r="J507" s="16">
        <v>18676</v>
      </c>
      <c r="K507" s="16">
        <v>2512203</v>
      </c>
    </row>
    <row r="508" spans="1:11" x14ac:dyDescent="0.35">
      <c r="A508" s="16" t="s">
        <v>389</v>
      </c>
      <c r="B508" s="16">
        <v>2825203</v>
      </c>
      <c r="C508" s="16">
        <v>19974</v>
      </c>
      <c r="D508" s="16">
        <v>7881</v>
      </c>
      <c r="E508" s="16">
        <v>-4917</v>
      </c>
      <c r="F508" s="16">
        <v>-11651</v>
      </c>
      <c r="G508" s="16">
        <v>-44493</v>
      </c>
      <c r="H508" s="16">
        <v>241201</v>
      </c>
      <c r="I508" s="16">
        <v>5342</v>
      </c>
      <c r="J508" s="16">
        <v>18968</v>
      </c>
      <c r="K508" s="16">
        <v>2526486</v>
      </c>
    </row>
    <row r="509" spans="1:11" x14ac:dyDescent="0.35">
      <c r="A509" s="16" t="s">
        <v>390</v>
      </c>
      <c r="B509" s="16">
        <v>2851209</v>
      </c>
      <c r="C509" s="16">
        <v>19548</v>
      </c>
      <c r="D509" s="16">
        <v>8192</v>
      </c>
      <c r="E509" s="16">
        <v>-4312</v>
      </c>
      <c r="F509" s="16">
        <v>-11741</v>
      </c>
      <c r="G509" s="16">
        <v>-44522</v>
      </c>
      <c r="H509" s="16">
        <v>251898</v>
      </c>
      <c r="I509" s="16">
        <v>5606</v>
      </c>
      <c r="J509" s="16">
        <v>19260</v>
      </c>
      <c r="K509" s="16">
        <v>2541610</v>
      </c>
    </row>
    <row r="510" spans="1:11" x14ac:dyDescent="0.35">
      <c r="A510" s="16" t="s">
        <v>391</v>
      </c>
      <c r="B510" s="16">
        <v>2843729</v>
      </c>
      <c r="C510" s="16">
        <v>19121</v>
      </c>
      <c r="D510" s="16">
        <v>8502</v>
      </c>
      <c r="E510" s="16">
        <v>-3706</v>
      </c>
      <c r="F510" s="16">
        <v>-11840</v>
      </c>
      <c r="G510" s="16">
        <v>-44550</v>
      </c>
      <c r="H510" s="16">
        <v>229995</v>
      </c>
      <c r="I510" s="16">
        <v>5868</v>
      </c>
      <c r="J510" s="16">
        <v>19552</v>
      </c>
      <c r="K510" s="16">
        <v>2555841</v>
      </c>
    </row>
    <row r="511" spans="1:11" x14ac:dyDescent="0.35">
      <c r="A511" s="16" t="s">
        <v>392</v>
      </c>
      <c r="B511" s="16">
        <v>2865499</v>
      </c>
      <c r="C511" s="16">
        <v>19103</v>
      </c>
      <c r="D511" s="16">
        <v>8813</v>
      </c>
      <c r="E511" s="16">
        <v>-3677</v>
      </c>
      <c r="F511" s="16">
        <v>-11952</v>
      </c>
      <c r="G511" s="16">
        <v>-44579</v>
      </c>
      <c r="H511" s="16">
        <v>230652</v>
      </c>
      <c r="I511" s="16">
        <v>5870</v>
      </c>
      <c r="J511" s="16">
        <v>19844</v>
      </c>
      <c r="K511" s="16">
        <v>2576841</v>
      </c>
    </row>
    <row r="512" spans="1:11" x14ac:dyDescent="0.35">
      <c r="A512" s="16" t="s">
        <v>393</v>
      </c>
      <c r="B512" s="16">
        <v>2882706</v>
      </c>
      <c r="C512" s="16">
        <v>19085</v>
      </c>
      <c r="D512" s="16">
        <v>9124</v>
      </c>
      <c r="E512" s="16">
        <v>-3648</v>
      </c>
      <c r="F512" s="16">
        <v>-12059</v>
      </c>
      <c r="G512" s="16">
        <v>-44608</v>
      </c>
      <c r="H512" s="16">
        <v>229974</v>
      </c>
      <c r="I512" s="16">
        <v>5872</v>
      </c>
      <c r="J512" s="16">
        <v>20136</v>
      </c>
      <c r="K512" s="16">
        <v>2594618</v>
      </c>
    </row>
    <row r="513" spans="1:11" x14ac:dyDescent="0.35">
      <c r="A513" s="16" t="s">
        <v>394</v>
      </c>
      <c r="B513" s="16">
        <v>2887044</v>
      </c>
      <c r="C513" s="16">
        <v>19067</v>
      </c>
      <c r="D513" s="16">
        <v>9434</v>
      </c>
      <c r="E513" s="16">
        <v>-3618</v>
      </c>
      <c r="F513" s="16">
        <v>-12210</v>
      </c>
      <c r="G513" s="16">
        <v>-44636</v>
      </c>
      <c r="H513" s="16">
        <v>215542</v>
      </c>
      <c r="I513" s="16">
        <v>5872</v>
      </c>
      <c r="J513" s="16">
        <v>20428</v>
      </c>
      <c r="K513" s="16">
        <v>2613239</v>
      </c>
    </row>
    <row r="514" spans="1:11" x14ac:dyDescent="0.35">
      <c r="A514" s="16" t="s">
        <v>395</v>
      </c>
      <c r="B514" s="16">
        <v>2884017</v>
      </c>
      <c r="C514" s="16">
        <v>19384</v>
      </c>
      <c r="D514" s="16">
        <v>9745</v>
      </c>
      <c r="E514" s="16">
        <v>-3550</v>
      </c>
      <c r="F514" s="16">
        <v>-12597</v>
      </c>
      <c r="G514" s="16">
        <v>-44665</v>
      </c>
      <c r="H514" s="16">
        <v>226501</v>
      </c>
      <c r="I514" s="16">
        <v>5249</v>
      </c>
      <c r="J514" s="16">
        <v>20719</v>
      </c>
      <c r="K514" s="16">
        <v>2599865</v>
      </c>
    </row>
    <row r="515" spans="1:11" x14ac:dyDescent="0.35">
      <c r="A515" s="16" t="s">
        <v>396</v>
      </c>
      <c r="B515" s="16">
        <v>2925284</v>
      </c>
      <c r="C515" s="16">
        <v>19701</v>
      </c>
      <c r="D515" s="16">
        <v>10056</v>
      </c>
      <c r="E515" s="16">
        <v>-3482</v>
      </c>
      <c r="F515" s="16">
        <v>-13001</v>
      </c>
      <c r="G515" s="16">
        <v>-44694</v>
      </c>
      <c r="H515" s="16">
        <v>253861</v>
      </c>
      <c r="I515" s="16">
        <v>4626</v>
      </c>
      <c r="J515" s="16">
        <v>21010</v>
      </c>
      <c r="K515" s="16">
        <v>2614367</v>
      </c>
    </row>
    <row r="516" spans="1:11" x14ac:dyDescent="0.35">
      <c r="A516" s="16" t="s">
        <v>397</v>
      </c>
      <c r="B516" s="16">
        <v>2924479</v>
      </c>
      <c r="C516" s="16">
        <v>20019</v>
      </c>
      <c r="D516" s="16">
        <v>10367</v>
      </c>
      <c r="E516" s="16">
        <v>-3415</v>
      </c>
      <c r="F516" s="16">
        <v>-13447</v>
      </c>
      <c r="G516" s="16">
        <v>-44723</v>
      </c>
      <c r="H516" s="16">
        <v>228607</v>
      </c>
      <c r="I516" s="16">
        <v>4004</v>
      </c>
      <c r="J516" s="16">
        <v>21302</v>
      </c>
      <c r="K516" s="16">
        <v>2639367</v>
      </c>
    </row>
    <row r="517" spans="1:11" x14ac:dyDescent="0.35">
      <c r="A517" s="16" t="s">
        <v>398</v>
      </c>
      <c r="B517" s="16">
        <v>2952145</v>
      </c>
      <c r="C517" s="16">
        <v>20427</v>
      </c>
      <c r="D517" s="16">
        <v>10056</v>
      </c>
      <c r="E517" s="16">
        <v>-3404</v>
      </c>
      <c r="F517" s="16">
        <v>-13574</v>
      </c>
      <c r="G517" s="16">
        <v>-44417</v>
      </c>
      <c r="H517" s="16">
        <v>244543</v>
      </c>
      <c r="I517" s="16">
        <v>4242</v>
      </c>
      <c r="J517" s="16">
        <v>21073</v>
      </c>
      <c r="K517" s="16">
        <v>2651375</v>
      </c>
    </row>
    <row r="518" spans="1:11" x14ac:dyDescent="0.35">
      <c r="A518" s="16" t="s">
        <v>399</v>
      </c>
      <c r="B518" s="16">
        <v>3004453</v>
      </c>
      <c r="C518" s="16">
        <v>20835</v>
      </c>
      <c r="D518" s="16">
        <v>9745</v>
      </c>
      <c r="E518" s="16">
        <v>-3393</v>
      </c>
      <c r="F518" s="16">
        <v>-13705</v>
      </c>
      <c r="G518" s="16">
        <v>-44111</v>
      </c>
      <c r="H518" s="16">
        <v>267416</v>
      </c>
      <c r="I518" s="16">
        <v>4480</v>
      </c>
      <c r="J518" s="16">
        <v>20844</v>
      </c>
      <c r="K518" s="16">
        <v>2681084</v>
      </c>
    </row>
    <row r="519" spans="1:11" x14ac:dyDescent="0.35">
      <c r="A519" s="16" t="s">
        <v>400</v>
      </c>
      <c r="B519" s="16">
        <v>2996723</v>
      </c>
      <c r="C519" s="16">
        <v>21242</v>
      </c>
      <c r="D519" s="16">
        <v>9435</v>
      </c>
      <c r="E519" s="16">
        <v>-3383</v>
      </c>
      <c r="F519" s="16">
        <v>-13843</v>
      </c>
      <c r="G519" s="16">
        <v>-43806</v>
      </c>
      <c r="H519" s="16">
        <v>234506</v>
      </c>
      <c r="I519" s="16">
        <v>4716</v>
      </c>
      <c r="J519" s="16">
        <v>20616</v>
      </c>
      <c r="K519" s="16">
        <v>2706530</v>
      </c>
    </row>
    <row r="520" spans="1:11" x14ac:dyDescent="0.35">
      <c r="A520" s="16" t="s">
        <v>401</v>
      </c>
      <c r="B520" s="16">
        <v>3026470</v>
      </c>
      <c r="C520" s="16">
        <v>21168</v>
      </c>
      <c r="D520" s="16">
        <v>9124</v>
      </c>
      <c r="E520" s="16">
        <v>-3396</v>
      </c>
      <c r="F520" s="16">
        <v>-13849</v>
      </c>
      <c r="G520" s="16">
        <v>-43500</v>
      </c>
      <c r="H520" s="16">
        <v>262370</v>
      </c>
      <c r="I520" s="16">
        <v>4699</v>
      </c>
      <c r="J520" s="16">
        <v>20387</v>
      </c>
      <c r="K520" s="16">
        <v>2708561</v>
      </c>
    </row>
    <row r="521" spans="1:11" x14ac:dyDescent="0.35">
      <c r="A521" s="16" t="s">
        <v>402</v>
      </c>
      <c r="B521" s="16">
        <v>3051593</v>
      </c>
      <c r="C521" s="16">
        <v>21094</v>
      </c>
      <c r="D521" s="16">
        <v>8813</v>
      </c>
      <c r="E521" s="16">
        <v>-3409</v>
      </c>
      <c r="F521" s="16">
        <v>-13856</v>
      </c>
      <c r="G521" s="16">
        <v>-43194</v>
      </c>
      <c r="H521" s="16">
        <v>270406</v>
      </c>
      <c r="I521" s="16">
        <v>4682</v>
      </c>
      <c r="J521" s="16">
        <v>20158</v>
      </c>
      <c r="K521" s="16">
        <v>2725795</v>
      </c>
    </row>
    <row r="522" spans="1:11" x14ac:dyDescent="0.35">
      <c r="A522" s="16" t="s">
        <v>403</v>
      </c>
      <c r="B522" s="16">
        <v>3057630</v>
      </c>
      <c r="C522" s="16">
        <v>21019</v>
      </c>
      <c r="D522" s="16">
        <v>8503</v>
      </c>
      <c r="E522" s="16">
        <v>-3422</v>
      </c>
      <c r="F522" s="16">
        <v>-13816</v>
      </c>
      <c r="G522" s="16">
        <v>-42889</v>
      </c>
      <c r="H522" s="16">
        <v>259432</v>
      </c>
      <c r="I522" s="16">
        <v>4664</v>
      </c>
      <c r="J522" s="16">
        <v>19930</v>
      </c>
      <c r="K522" s="16">
        <v>2742999</v>
      </c>
    </row>
    <row r="523" spans="1:11" x14ac:dyDescent="0.35">
      <c r="A523" s="16" t="s">
        <v>404</v>
      </c>
      <c r="B523" s="16">
        <v>3066588</v>
      </c>
      <c r="C523" s="16">
        <v>21146</v>
      </c>
      <c r="D523" s="16">
        <v>8192</v>
      </c>
      <c r="E523" s="16">
        <v>-3397</v>
      </c>
      <c r="F523" s="16">
        <v>-13966</v>
      </c>
      <c r="G523" s="16">
        <v>-42583</v>
      </c>
      <c r="H523" s="16">
        <v>246780</v>
      </c>
      <c r="I523" s="16">
        <v>4670</v>
      </c>
      <c r="J523" s="16">
        <v>19701</v>
      </c>
      <c r="K523" s="16">
        <v>2764829</v>
      </c>
    </row>
    <row r="524" spans="1:11" x14ac:dyDescent="0.35">
      <c r="A524" s="16" t="s">
        <v>405</v>
      </c>
      <c r="B524" s="16">
        <v>3091522</v>
      </c>
      <c r="C524" s="16">
        <v>21273</v>
      </c>
      <c r="D524" s="16">
        <v>7881</v>
      </c>
      <c r="E524" s="16">
        <v>-3372</v>
      </c>
      <c r="F524" s="16">
        <v>-14139</v>
      </c>
      <c r="G524" s="16">
        <v>-42277</v>
      </c>
      <c r="H524" s="16">
        <v>260605</v>
      </c>
      <c r="I524" s="16">
        <v>4676</v>
      </c>
      <c r="J524" s="16">
        <v>19472</v>
      </c>
      <c r="K524" s="16">
        <v>2776135</v>
      </c>
    </row>
    <row r="525" spans="1:11" x14ac:dyDescent="0.35">
      <c r="A525" s="16" t="s">
        <v>406</v>
      </c>
      <c r="B525" s="16">
        <v>3107170</v>
      </c>
      <c r="C525" s="16">
        <v>21399</v>
      </c>
      <c r="D525" s="16">
        <v>7571</v>
      </c>
      <c r="E525" s="16">
        <v>-3347</v>
      </c>
      <c r="F525" s="16">
        <v>-14277</v>
      </c>
      <c r="G525" s="16">
        <v>-41972</v>
      </c>
      <c r="H525" s="16">
        <v>257226</v>
      </c>
      <c r="I525" s="16">
        <v>4681</v>
      </c>
      <c r="J525" s="16">
        <v>19244</v>
      </c>
      <c r="K525" s="16">
        <v>2795393</v>
      </c>
    </row>
    <row r="526" spans="1:11" x14ac:dyDescent="0.35">
      <c r="A526" s="16" t="s">
        <v>407</v>
      </c>
      <c r="B526" s="16">
        <v>3075417</v>
      </c>
      <c r="C526" s="16">
        <v>21674</v>
      </c>
      <c r="D526" s="16">
        <v>7260</v>
      </c>
      <c r="E526" s="16">
        <v>-3347</v>
      </c>
      <c r="F526" s="16">
        <v>-14271</v>
      </c>
      <c r="G526" s="16">
        <v>-41666</v>
      </c>
      <c r="H526" s="16">
        <v>271820</v>
      </c>
      <c r="I526" s="16">
        <v>4258</v>
      </c>
      <c r="J526" s="16">
        <v>19015</v>
      </c>
      <c r="K526" s="16">
        <v>2749974</v>
      </c>
    </row>
    <row r="527" spans="1:11" x14ac:dyDescent="0.35">
      <c r="A527" s="16" t="s">
        <v>408</v>
      </c>
      <c r="B527" s="16">
        <v>3099926</v>
      </c>
      <c r="C527" s="16">
        <v>21949</v>
      </c>
      <c r="D527" s="16">
        <v>6949</v>
      </c>
      <c r="E527" s="16">
        <v>-3347</v>
      </c>
      <c r="F527" s="16">
        <v>-14273</v>
      </c>
      <c r="G527" s="16">
        <v>-41360</v>
      </c>
      <c r="H527" s="16">
        <v>284461</v>
      </c>
      <c r="I527" s="16">
        <v>3835</v>
      </c>
      <c r="J527" s="16">
        <v>18786</v>
      </c>
      <c r="K527" s="16">
        <v>2762762</v>
      </c>
    </row>
    <row r="528" spans="1:11" x14ac:dyDescent="0.35">
      <c r="A528" s="16" t="s">
        <v>409</v>
      </c>
      <c r="B528" s="16">
        <v>3101957</v>
      </c>
      <c r="C528" s="16">
        <v>22224</v>
      </c>
      <c r="D528" s="16">
        <v>6639</v>
      </c>
      <c r="E528" s="16">
        <v>-3311</v>
      </c>
      <c r="F528" s="16">
        <v>-14661</v>
      </c>
      <c r="G528" s="16">
        <v>-41054</v>
      </c>
      <c r="H528" s="16">
        <v>262407</v>
      </c>
      <c r="I528" s="16">
        <v>3412</v>
      </c>
      <c r="J528" s="16">
        <v>18556</v>
      </c>
      <c r="K528" s="16">
        <v>2787419</v>
      </c>
    </row>
    <row r="529" spans="1:11" x14ac:dyDescent="0.35">
      <c r="A529" s="16" t="s">
        <v>410</v>
      </c>
      <c r="B529" s="16">
        <v>3122408</v>
      </c>
      <c r="C529" s="16">
        <v>22224</v>
      </c>
      <c r="D529" s="16">
        <v>6639</v>
      </c>
      <c r="E529" s="16">
        <v>-3311</v>
      </c>
      <c r="F529" s="16">
        <v>-14659</v>
      </c>
      <c r="G529" s="16">
        <v>-41024</v>
      </c>
      <c r="H529" s="16">
        <v>265697</v>
      </c>
      <c r="I529" s="16">
        <v>3412</v>
      </c>
      <c r="J529" s="16">
        <v>18600</v>
      </c>
      <c r="K529" s="16">
        <v>2804568</v>
      </c>
    </row>
    <row r="530" spans="1:11" x14ac:dyDescent="0.35">
      <c r="A530" s="16" t="s">
        <v>411</v>
      </c>
      <c r="B530" s="16">
        <v>3143574</v>
      </c>
      <c r="C530" s="16">
        <v>22224</v>
      </c>
      <c r="D530" s="16">
        <v>6639</v>
      </c>
      <c r="E530" s="16">
        <v>-3311</v>
      </c>
      <c r="F530" s="16">
        <v>-14662</v>
      </c>
      <c r="G530" s="16">
        <v>-40994</v>
      </c>
      <c r="H530" s="16">
        <v>256216</v>
      </c>
      <c r="I530" s="16">
        <v>3412</v>
      </c>
      <c r="J530" s="16">
        <v>18644</v>
      </c>
      <c r="K530" s="16">
        <v>2835198</v>
      </c>
    </row>
    <row r="531" spans="1:11" x14ac:dyDescent="0.35">
      <c r="A531" s="16" t="s">
        <v>671</v>
      </c>
      <c r="B531" s="16">
        <v>3184552</v>
      </c>
      <c r="C531" s="16">
        <v>22224</v>
      </c>
      <c r="D531" s="16">
        <v>6639</v>
      </c>
      <c r="E531" s="16">
        <v>-3311</v>
      </c>
      <c r="F531" s="16">
        <v>-14665</v>
      </c>
      <c r="G531" s="16">
        <v>-40965</v>
      </c>
      <c r="H531" s="16">
        <v>273262</v>
      </c>
      <c r="I531" s="16">
        <v>3412</v>
      </c>
      <c r="J531" s="16">
        <v>18688</v>
      </c>
      <c r="K531" s="16">
        <v>2859112</v>
      </c>
    </row>
  </sheetData>
  <pageMargins left="0.7" right="0.7" top="0.75" bottom="0.75" header="0.3" footer="0.3"/>
  <pageSetup paperSize="9" scale="10" orientation="portrait" r:id="rId1"/>
  <tableParts count="1">
    <tablePart r:id="rId2"/>
  </tableParts>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2C612F7-1B62-42B2-B1E4-9D72FC58C637}">
  <sheetPr codeName="Sheet59"/>
  <dimension ref="A1:V531"/>
  <sheetViews>
    <sheetView zoomScaleNormal="100" workbookViewId="0"/>
  </sheetViews>
  <sheetFormatPr defaultColWidth="9.453125" defaultRowHeight="15.5" x14ac:dyDescent="0.35"/>
  <cols>
    <col min="1" max="1" width="25.54296875" style="9" customWidth="1"/>
    <col min="2" max="9" width="23.453125" style="9" customWidth="1"/>
    <col min="10" max="10" width="9.453125" style="9"/>
    <col min="11" max="11" width="10.54296875" style="9" bestFit="1" customWidth="1"/>
    <col min="12" max="16384" width="9.453125" style="9"/>
  </cols>
  <sheetData>
    <row r="1" spans="1:22" ht="17.5" customHeight="1" x14ac:dyDescent="0.35">
      <c r="A1" s="5" t="s">
        <v>1769</v>
      </c>
    </row>
    <row r="2" spans="1:22" ht="17.5" customHeight="1" x14ac:dyDescent="0.35">
      <c r="A2" s="12" t="s">
        <v>1075</v>
      </c>
    </row>
    <row r="3" spans="1:22" ht="17.5" customHeight="1" x14ac:dyDescent="0.35">
      <c r="A3" s="12" t="s">
        <v>1076</v>
      </c>
    </row>
    <row r="4" spans="1:22" ht="17.5" customHeight="1" x14ac:dyDescent="0.35">
      <c r="A4" s="12" t="s">
        <v>1078</v>
      </c>
    </row>
    <row r="5" spans="1:22" ht="119.9" customHeight="1" x14ac:dyDescent="0.35">
      <c r="A5" s="101" t="s">
        <v>1079</v>
      </c>
      <c r="B5" s="13" t="s">
        <v>1770</v>
      </c>
      <c r="C5" s="13" t="s">
        <v>1771</v>
      </c>
      <c r="D5" s="13" t="s">
        <v>1772</v>
      </c>
      <c r="E5" s="13" t="s">
        <v>1773</v>
      </c>
      <c r="F5" s="13" t="s">
        <v>1774</v>
      </c>
      <c r="G5" s="13" t="s">
        <v>1775</v>
      </c>
      <c r="H5" s="18" t="s">
        <v>1776</v>
      </c>
      <c r="I5" s="13" t="s">
        <v>1777</v>
      </c>
      <c r="J5" s="13"/>
      <c r="K5" s="13"/>
      <c r="L5" s="13"/>
      <c r="M5" s="13"/>
      <c r="N5" s="13"/>
      <c r="O5" s="13"/>
      <c r="P5" s="13"/>
      <c r="Q5" s="13"/>
      <c r="R5" s="13"/>
      <c r="S5" s="13"/>
      <c r="T5" s="13"/>
      <c r="U5" s="18"/>
      <c r="V5" s="13"/>
    </row>
    <row r="6" spans="1:22" s="5" customFormat="1" ht="15" customHeight="1" x14ac:dyDescent="0.35">
      <c r="A6" s="6" t="s">
        <v>1094</v>
      </c>
      <c r="B6" s="14" t="s">
        <v>610</v>
      </c>
      <c r="C6" s="14" t="s">
        <v>597</v>
      </c>
      <c r="D6" s="14" t="s">
        <v>585</v>
      </c>
      <c r="E6" s="14" t="s">
        <v>598</v>
      </c>
      <c r="F6" s="14" t="s">
        <v>599</v>
      </c>
      <c r="G6" s="14" t="s">
        <v>600</v>
      </c>
      <c r="H6" s="14" t="s">
        <v>601</v>
      </c>
      <c r="I6" s="14" t="s">
        <v>602</v>
      </c>
    </row>
    <row r="7" spans="1:22" x14ac:dyDescent="0.35">
      <c r="A7" s="12">
        <v>1998</v>
      </c>
      <c r="B7" s="16">
        <v>-897</v>
      </c>
      <c r="C7" s="16">
        <v>364275</v>
      </c>
      <c r="D7" s="16">
        <v>0</v>
      </c>
      <c r="E7" s="16">
        <v>0</v>
      </c>
      <c r="F7" s="16">
        <v>0</v>
      </c>
      <c r="G7" s="16">
        <v>0</v>
      </c>
      <c r="H7" s="16">
        <v>0</v>
      </c>
      <c r="I7" s="16">
        <v>364275</v>
      </c>
    </row>
    <row r="8" spans="1:22" x14ac:dyDescent="0.35">
      <c r="A8" s="12">
        <v>1999</v>
      </c>
      <c r="B8" s="16">
        <v>-976</v>
      </c>
      <c r="C8" s="16">
        <v>368283</v>
      </c>
      <c r="D8" s="16">
        <v>0</v>
      </c>
      <c r="E8" s="16">
        <v>0</v>
      </c>
      <c r="F8" s="16">
        <v>0</v>
      </c>
      <c r="G8" s="16">
        <v>0</v>
      </c>
      <c r="H8" s="16">
        <v>0</v>
      </c>
      <c r="I8" s="16">
        <v>368283</v>
      </c>
    </row>
    <row r="9" spans="1:22" x14ac:dyDescent="0.35">
      <c r="A9" s="12">
        <v>2000</v>
      </c>
      <c r="B9" s="16">
        <v>-1184</v>
      </c>
      <c r="C9" s="16">
        <v>333319</v>
      </c>
      <c r="D9" s="16">
        <v>0</v>
      </c>
      <c r="E9" s="16">
        <v>0</v>
      </c>
      <c r="F9" s="16">
        <v>0</v>
      </c>
      <c r="G9" s="16">
        <v>0</v>
      </c>
      <c r="H9" s="16">
        <v>0</v>
      </c>
      <c r="I9" s="16">
        <v>333319</v>
      </c>
    </row>
    <row r="10" spans="1:22" x14ac:dyDescent="0.35">
      <c r="A10" s="12">
        <v>2001</v>
      </c>
      <c r="B10" s="16">
        <v>-1237</v>
      </c>
      <c r="C10" s="16">
        <v>335547</v>
      </c>
      <c r="D10" s="16">
        <v>0</v>
      </c>
      <c r="E10" s="16">
        <v>0</v>
      </c>
      <c r="F10" s="16">
        <v>0</v>
      </c>
      <c r="G10" s="16">
        <v>0</v>
      </c>
      <c r="H10" s="16">
        <v>0</v>
      </c>
      <c r="I10" s="16">
        <v>335547</v>
      </c>
    </row>
    <row r="11" spans="1:22" x14ac:dyDescent="0.35">
      <c r="A11" s="12">
        <v>2002</v>
      </c>
      <c r="B11" s="16">
        <v>-1121</v>
      </c>
      <c r="C11" s="16">
        <v>368682</v>
      </c>
      <c r="D11" s="16">
        <v>0</v>
      </c>
      <c r="E11" s="16">
        <v>0</v>
      </c>
      <c r="F11" s="16">
        <v>0</v>
      </c>
      <c r="G11" s="16">
        <v>0</v>
      </c>
      <c r="H11" s="16">
        <v>0</v>
      </c>
      <c r="I11" s="16">
        <v>368682</v>
      </c>
    </row>
    <row r="12" spans="1:22" x14ac:dyDescent="0.35">
      <c r="A12" s="12">
        <v>2003</v>
      </c>
      <c r="B12" s="16">
        <v>-1278</v>
      </c>
      <c r="C12" s="16">
        <v>404640</v>
      </c>
      <c r="D12" s="16">
        <v>0</v>
      </c>
      <c r="E12" s="16">
        <v>0</v>
      </c>
      <c r="F12" s="16">
        <v>0</v>
      </c>
      <c r="G12" s="16">
        <v>0</v>
      </c>
      <c r="H12" s="16">
        <v>0</v>
      </c>
      <c r="I12" s="16">
        <v>404640</v>
      </c>
    </row>
    <row r="13" spans="1:22" x14ac:dyDescent="0.35">
      <c r="A13" s="12">
        <v>2004</v>
      </c>
      <c r="B13" s="16">
        <v>-1431</v>
      </c>
      <c r="C13" s="16">
        <v>463797</v>
      </c>
      <c r="D13" s="16">
        <v>0</v>
      </c>
      <c r="E13" s="16">
        <v>0</v>
      </c>
      <c r="F13" s="16">
        <v>0</v>
      </c>
      <c r="G13" s="16">
        <v>0</v>
      </c>
      <c r="H13" s="16">
        <v>0</v>
      </c>
      <c r="I13" s="16">
        <v>463797</v>
      </c>
    </row>
    <row r="14" spans="1:22" x14ac:dyDescent="0.35">
      <c r="A14" s="12">
        <v>2005</v>
      </c>
      <c r="B14" s="16">
        <v>-2028</v>
      </c>
      <c r="C14" s="16">
        <v>503529</v>
      </c>
      <c r="D14" s="16">
        <v>0</v>
      </c>
      <c r="E14" s="16">
        <v>0</v>
      </c>
      <c r="F14" s="16">
        <v>0</v>
      </c>
      <c r="G14" s="16">
        <v>0</v>
      </c>
      <c r="H14" s="16">
        <v>0</v>
      </c>
      <c r="I14" s="16">
        <v>503529</v>
      </c>
    </row>
    <row r="15" spans="1:22" x14ac:dyDescent="0.35">
      <c r="A15" s="12">
        <v>2006</v>
      </c>
      <c r="B15" s="16">
        <v>-2045</v>
      </c>
      <c r="C15" s="16">
        <v>538996</v>
      </c>
      <c r="D15" s="16">
        <v>0</v>
      </c>
      <c r="E15" s="16">
        <v>0</v>
      </c>
      <c r="F15" s="16">
        <v>0</v>
      </c>
      <c r="G15" s="16">
        <v>0</v>
      </c>
      <c r="H15" s="16">
        <v>0</v>
      </c>
      <c r="I15" s="16">
        <v>538996</v>
      </c>
    </row>
    <row r="16" spans="1:22" x14ac:dyDescent="0.35">
      <c r="A16" s="12">
        <v>2007</v>
      </c>
      <c r="B16" s="16">
        <v>-1961</v>
      </c>
      <c r="C16" s="16">
        <v>574713</v>
      </c>
      <c r="D16" s="16">
        <v>102758</v>
      </c>
      <c r="E16" s="16">
        <v>-2271</v>
      </c>
      <c r="F16" s="16">
        <v>1292</v>
      </c>
      <c r="G16" s="16">
        <v>-47</v>
      </c>
      <c r="H16" s="16">
        <v>-610</v>
      </c>
      <c r="I16" s="16">
        <v>674565</v>
      </c>
    </row>
    <row r="17" spans="1:11" x14ac:dyDescent="0.35">
      <c r="A17" s="12">
        <v>2008</v>
      </c>
      <c r="B17" s="16">
        <v>-2948</v>
      </c>
      <c r="C17" s="16">
        <v>749855</v>
      </c>
      <c r="D17" s="16">
        <v>2092387</v>
      </c>
      <c r="E17" s="16">
        <v>-28880</v>
      </c>
      <c r="F17" s="16">
        <v>625316</v>
      </c>
      <c r="G17" s="16">
        <v>-20121</v>
      </c>
      <c r="H17" s="16">
        <v>-6637</v>
      </c>
      <c r="I17" s="16">
        <v>2214804</v>
      </c>
    </row>
    <row r="18" spans="1:11" x14ac:dyDescent="0.35">
      <c r="A18" s="12">
        <v>2009</v>
      </c>
      <c r="B18" s="16">
        <v>14416</v>
      </c>
      <c r="C18" s="16">
        <v>958559</v>
      </c>
      <c r="D18" s="16">
        <v>1928365</v>
      </c>
      <c r="E18" s="16">
        <v>-61492</v>
      </c>
      <c r="F18" s="16">
        <v>518020</v>
      </c>
      <c r="G18" s="16">
        <v>-20617</v>
      </c>
      <c r="H18" s="16">
        <v>-7188</v>
      </c>
      <c r="I18" s="16">
        <v>2335217</v>
      </c>
    </row>
    <row r="19" spans="1:11" x14ac:dyDescent="0.35">
      <c r="A19" s="12">
        <v>2010</v>
      </c>
      <c r="B19" s="16">
        <v>6945</v>
      </c>
      <c r="C19" s="16">
        <v>1152462</v>
      </c>
      <c r="D19" s="16">
        <v>1681280</v>
      </c>
      <c r="E19" s="16">
        <v>-28159</v>
      </c>
      <c r="F19" s="16">
        <v>480003</v>
      </c>
      <c r="G19" s="16">
        <v>-1562</v>
      </c>
      <c r="H19" s="16">
        <v>-9123</v>
      </c>
      <c r="I19" s="16">
        <v>2336265</v>
      </c>
      <c r="K19" s="16"/>
    </row>
    <row r="20" spans="1:11" x14ac:dyDescent="0.35">
      <c r="A20" s="12">
        <v>2011</v>
      </c>
      <c r="B20" s="16">
        <v>-2158</v>
      </c>
      <c r="C20" s="16">
        <v>1250577</v>
      </c>
      <c r="D20" s="16">
        <v>1654155</v>
      </c>
      <c r="E20" s="16">
        <v>-52104</v>
      </c>
      <c r="F20" s="16">
        <v>552019</v>
      </c>
      <c r="G20" s="16">
        <v>-1049</v>
      </c>
      <c r="H20" s="16">
        <v>-9477</v>
      </c>
      <c r="I20" s="16">
        <v>2311135</v>
      </c>
    </row>
    <row r="21" spans="1:11" x14ac:dyDescent="0.35">
      <c r="A21" s="12">
        <v>2012</v>
      </c>
      <c r="B21" s="16">
        <v>14273</v>
      </c>
      <c r="C21" s="16">
        <v>1354308</v>
      </c>
      <c r="D21" s="16">
        <v>1455356</v>
      </c>
      <c r="E21" s="16">
        <v>-53054</v>
      </c>
      <c r="F21" s="16">
        <v>501742</v>
      </c>
      <c r="G21" s="16">
        <v>772</v>
      </c>
      <c r="H21" s="16">
        <v>-15107</v>
      </c>
      <c r="I21" s="16">
        <v>2269203</v>
      </c>
    </row>
    <row r="22" spans="1:11" x14ac:dyDescent="0.35">
      <c r="A22" s="12">
        <v>2013</v>
      </c>
      <c r="B22" s="16">
        <v>43027</v>
      </c>
      <c r="C22" s="16">
        <v>1452596</v>
      </c>
      <c r="D22" s="16">
        <v>1309482</v>
      </c>
      <c r="E22" s="16">
        <v>-63584</v>
      </c>
      <c r="F22" s="16">
        <v>426463</v>
      </c>
      <c r="G22" s="16">
        <v>-1144</v>
      </c>
      <c r="H22" s="16">
        <v>-14092</v>
      </c>
      <c r="I22" s="16">
        <v>2287267</v>
      </c>
    </row>
    <row r="23" spans="1:11" x14ac:dyDescent="0.35">
      <c r="A23" s="12">
        <v>2014</v>
      </c>
      <c r="B23" s="16">
        <v>43058</v>
      </c>
      <c r="C23" s="16">
        <v>1550792</v>
      </c>
      <c r="D23" s="16">
        <v>605000</v>
      </c>
      <c r="E23" s="16">
        <v>-16048</v>
      </c>
      <c r="F23" s="16">
        <v>279969</v>
      </c>
      <c r="G23" s="16">
        <v>-864</v>
      </c>
      <c r="H23" s="16">
        <v>-2354</v>
      </c>
      <c r="I23" s="16">
        <v>1862993</v>
      </c>
    </row>
    <row r="24" spans="1:11" x14ac:dyDescent="0.35">
      <c r="A24" s="12">
        <v>2015</v>
      </c>
      <c r="B24" s="16">
        <v>45871</v>
      </c>
      <c r="C24" s="16">
        <v>1602871</v>
      </c>
      <c r="D24" s="16">
        <v>537621</v>
      </c>
      <c r="E24" s="16">
        <v>-17775</v>
      </c>
      <c r="F24" s="16">
        <v>234166</v>
      </c>
      <c r="G24" s="16">
        <v>-846</v>
      </c>
      <c r="H24" s="16">
        <v>-2135</v>
      </c>
      <c r="I24" s="16">
        <v>1891532</v>
      </c>
    </row>
    <row r="25" spans="1:11" x14ac:dyDescent="0.35">
      <c r="A25" s="12">
        <v>2016</v>
      </c>
      <c r="B25" s="16">
        <v>85626</v>
      </c>
      <c r="C25" s="16">
        <v>1690696</v>
      </c>
      <c r="D25" s="16">
        <v>532479</v>
      </c>
      <c r="E25" s="16">
        <v>-19260</v>
      </c>
      <c r="F25" s="16">
        <v>216574</v>
      </c>
      <c r="G25" s="16">
        <v>-1043</v>
      </c>
      <c r="H25" s="16">
        <v>-1975</v>
      </c>
      <c r="I25" s="16">
        <v>1990359</v>
      </c>
    </row>
    <row r="26" spans="1:11" x14ac:dyDescent="0.35">
      <c r="A26" s="12">
        <v>2017</v>
      </c>
      <c r="B26" s="16">
        <v>167669</v>
      </c>
      <c r="C26" s="16">
        <v>1744743</v>
      </c>
      <c r="D26" s="16">
        <v>544208</v>
      </c>
      <c r="E26" s="16">
        <v>-28437</v>
      </c>
      <c r="F26" s="16">
        <v>248542</v>
      </c>
      <c r="G26" s="16">
        <v>1737</v>
      </c>
      <c r="H26" s="16">
        <v>-1951</v>
      </c>
      <c r="I26" s="16">
        <v>2012186</v>
      </c>
    </row>
    <row r="27" spans="1:11" x14ac:dyDescent="0.35">
      <c r="A27" s="12">
        <v>2018</v>
      </c>
      <c r="B27" s="16">
        <v>191453</v>
      </c>
      <c r="C27" s="16">
        <v>1798789</v>
      </c>
      <c r="D27" s="16">
        <v>524973</v>
      </c>
      <c r="E27" s="16">
        <v>-23829</v>
      </c>
      <c r="F27" s="16">
        <v>212203</v>
      </c>
      <c r="G27" s="16">
        <v>-923</v>
      </c>
      <c r="H27" s="16">
        <v>-1822</v>
      </c>
      <c r="I27" s="16">
        <v>2090475</v>
      </c>
    </row>
    <row r="28" spans="1:11" x14ac:dyDescent="0.35">
      <c r="A28" s="12">
        <v>2019</v>
      </c>
      <c r="B28" s="16">
        <v>184368</v>
      </c>
      <c r="C28" s="16">
        <v>1837602</v>
      </c>
      <c r="D28" s="16">
        <v>528623</v>
      </c>
      <c r="E28" s="16">
        <v>-24902</v>
      </c>
      <c r="F28" s="16">
        <v>202833</v>
      </c>
      <c r="G28" s="16">
        <v>-1255</v>
      </c>
      <c r="H28" s="16">
        <v>-1818</v>
      </c>
      <c r="I28" s="16">
        <v>2141563</v>
      </c>
    </row>
    <row r="29" spans="1:11" x14ac:dyDescent="0.35">
      <c r="A29" s="12">
        <v>2020</v>
      </c>
      <c r="B29" s="16">
        <v>240500</v>
      </c>
      <c r="C29" s="16">
        <v>2152663</v>
      </c>
      <c r="D29" s="16">
        <v>583078</v>
      </c>
      <c r="E29" s="16">
        <v>-20682</v>
      </c>
      <c r="F29" s="16">
        <v>251183</v>
      </c>
      <c r="G29" s="16">
        <v>-1028</v>
      </c>
      <c r="H29" s="16">
        <v>-2680</v>
      </c>
      <c r="I29" s="16">
        <v>2467584</v>
      </c>
    </row>
    <row r="30" spans="1:11" x14ac:dyDescent="0.35">
      <c r="A30" s="12">
        <v>2021</v>
      </c>
      <c r="B30" s="16">
        <v>320593</v>
      </c>
      <c r="C30" s="16">
        <v>2364868</v>
      </c>
      <c r="D30" s="16">
        <v>630340</v>
      </c>
      <c r="E30" s="16">
        <v>-15388</v>
      </c>
      <c r="F30" s="16">
        <v>295077</v>
      </c>
      <c r="G30" s="16">
        <v>-842</v>
      </c>
      <c r="H30" s="16">
        <v>-3549</v>
      </c>
      <c r="I30" s="16">
        <v>2689134</v>
      </c>
    </row>
    <row r="31" spans="1:11" x14ac:dyDescent="0.35">
      <c r="A31" s="12">
        <v>2022</v>
      </c>
      <c r="B31" s="16">
        <v>283215</v>
      </c>
      <c r="C31" s="16">
        <v>2501442</v>
      </c>
      <c r="D31" s="16">
        <v>596903</v>
      </c>
      <c r="E31" s="16">
        <v>-8532</v>
      </c>
      <c r="F31" s="16">
        <v>245927</v>
      </c>
      <c r="G31" s="16">
        <v>-3142</v>
      </c>
      <c r="H31" s="16">
        <v>-2773</v>
      </c>
      <c r="I31" s="16">
        <v>2849801</v>
      </c>
    </row>
    <row r="32" spans="1:11" x14ac:dyDescent="0.35">
      <c r="A32" s="12">
        <v>2023</v>
      </c>
      <c r="B32" s="16">
        <v>263461</v>
      </c>
      <c r="C32" s="16">
        <v>2695720</v>
      </c>
      <c r="D32" s="16">
        <v>598506</v>
      </c>
      <c r="E32" s="16">
        <v>-15254</v>
      </c>
      <c r="F32" s="16">
        <v>216610</v>
      </c>
      <c r="G32" s="16">
        <v>-3145</v>
      </c>
      <c r="H32" s="16">
        <v>-2318</v>
      </c>
      <c r="I32" s="16">
        <v>3067825</v>
      </c>
    </row>
    <row r="33" spans="1:9" ht="15.75" customHeight="1" x14ac:dyDescent="0.35">
      <c r="A33" s="12">
        <v>2024</v>
      </c>
      <c r="B33" s="16">
        <v>202132</v>
      </c>
      <c r="C33" s="16">
        <v>2815371</v>
      </c>
      <c r="D33" s="16">
        <v>0</v>
      </c>
      <c r="E33" s="16">
        <v>0</v>
      </c>
      <c r="F33" s="16">
        <v>0</v>
      </c>
      <c r="G33" s="16">
        <v>0</v>
      </c>
      <c r="H33" s="16">
        <v>0</v>
      </c>
      <c r="I33" s="16">
        <v>2815371</v>
      </c>
    </row>
    <row r="34" spans="1:9" ht="15.75" customHeight="1" x14ac:dyDescent="0.35">
      <c r="A34" s="12">
        <v>2025</v>
      </c>
      <c r="B34" s="16">
        <v>130135</v>
      </c>
      <c r="C34" s="16">
        <v>2925528</v>
      </c>
      <c r="D34" s="16">
        <v>0</v>
      </c>
      <c r="E34" s="16">
        <v>0</v>
      </c>
      <c r="F34" s="16">
        <v>0</v>
      </c>
      <c r="G34" s="16">
        <v>0</v>
      </c>
      <c r="H34" s="16">
        <v>0</v>
      </c>
      <c r="I34" s="16">
        <v>2925528</v>
      </c>
    </row>
    <row r="35" spans="1:9" ht="33" customHeight="1" x14ac:dyDescent="0.35">
      <c r="A35" s="16" t="s">
        <v>42</v>
      </c>
      <c r="B35" s="16">
        <v>-864</v>
      </c>
      <c r="C35" s="16">
        <v>360359</v>
      </c>
      <c r="D35" s="16">
        <v>0</v>
      </c>
      <c r="E35" s="16">
        <v>0</v>
      </c>
      <c r="F35" s="16">
        <v>0</v>
      </c>
      <c r="G35" s="16">
        <v>0</v>
      </c>
      <c r="H35" s="16">
        <v>0</v>
      </c>
      <c r="I35" s="16">
        <v>360359</v>
      </c>
    </row>
    <row r="36" spans="1:9" x14ac:dyDescent="0.35">
      <c r="A36" s="16" t="s">
        <v>43</v>
      </c>
      <c r="B36" s="16">
        <v>-911</v>
      </c>
      <c r="C36" s="16">
        <v>363073</v>
      </c>
      <c r="D36" s="16">
        <v>0</v>
      </c>
      <c r="E36" s="16">
        <v>0</v>
      </c>
      <c r="F36" s="16">
        <v>0</v>
      </c>
      <c r="G36" s="16">
        <v>0</v>
      </c>
      <c r="H36" s="16">
        <v>0</v>
      </c>
      <c r="I36" s="16">
        <v>363073</v>
      </c>
    </row>
    <row r="37" spans="1:9" x14ac:dyDescent="0.35">
      <c r="A37" s="16" t="s">
        <v>44</v>
      </c>
      <c r="B37" s="16">
        <v>-1070</v>
      </c>
      <c r="C37" s="16">
        <v>353318</v>
      </c>
      <c r="D37" s="16">
        <v>0</v>
      </c>
      <c r="E37" s="16">
        <v>0</v>
      </c>
      <c r="F37" s="16">
        <v>0</v>
      </c>
      <c r="G37" s="16">
        <v>0</v>
      </c>
      <c r="H37" s="16">
        <v>0</v>
      </c>
      <c r="I37" s="16">
        <v>353318</v>
      </c>
    </row>
    <row r="38" spans="1:9" x14ac:dyDescent="0.35">
      <c r="A38" s="16" t="s">
        <v>45</v>
      </c>
      <c r="B38" s="16">
        <v>-1212</v>
      </c>
      <c r="C38" s="16">
        <v>321966</v>
      </c>
      <c r="D38" s="16">
        <v>0</v>
      </c>
      <c r="E38" s="16">
        <v>0</v>
      </c>
      <c r="F38" s="16">
        <v>0</v>
      </c>
      <c r="G38" s="16">
        <v>0</v>
      </c>
      <c r="H38" s="16">
        <v>0</v>
      </c>
      <c r="I38" s="16">
        <v>321966</v>
      </c>
    </row>
    <row r="39" spans="1:9" x14ac:dyDescent="0.35">
      <c r="A39" s="16" t="s">
        <v>46</v>
      </c>
      <c r="B39" s="16">
        <v>-1231</v>
      </c>
      <c r="C39" s="16">
        <v>330604</v>
      </c>
      <c r="D39" s="16">
        <v>0</v>
      </c>
      <c r="E39" s="16">
        <v>0</v>
      </c>
      <c r="F39" s="16">
        <v>0</v>
      </c>
      <c r="G39" s="16">
        <v>0</v>
      </c>
      <c r="H39" s="16">
        <v>0</v>
      </c>
      <c r="I39" s="16">
        <v>330604</v>
      </c>
    </row>
    <row r="40" spans="1:9" x14ac:dyDescent="0.35">
      <c r="A40" s="16" t="s">
        <v>47</v>
      </c>
      <c r="B40" s="16">
        <v>-1115</v>
      </c>
      <c r="C40" s="16">
        <v>369207</v>
      </c>
      <c r="D40" s="16">
        <v>0</v>
      </c>
      <c r="E40" s="16">
        <v>0</v>
      </c>
      <c r="F40" s="16">
        <v>0</v>
      </c>
      <c r="G40" s="16">
        <v>0</v>
      </c>
      <c r="H40" s="16">
        <v>0</v>
      </c>
      <c r="I40" s="16">
        <v>369207</v>
      </c>
    </row>
    <row r="41" spans="1:9" x14ac:dyDescent="0.35">
      <c r="A41" s="16" t="s">
        <v>48</v>
      </c>
      <c r="B41" s="16">
        <v>-1326</v>
      </c>
      <c r="C41" s="16">
        <v>404544</v>
      </c>
      <c r="D41" s="16">
        <v>0</v>
      </c>
      <c r="E41" s="16">
        <v>0</v>
      </c>
      <c r="F41" s="16">
        <v>0</v>
      </c>
      <c r="G41" s="16">
        <v>0</v>
      </c>
      <c r="H41" s="16">
        <v>0</v>
      </c>
      <c r="I41" s="16">
        <v>404544</v>
      </c>
    </row>
    <row r="42" spans="1:9" x14ac:dyDescent="0.35">
      <c r="A42" s="16" t="s">
        <v>49</v>
      </c>
      <c r="B42" s="16">
        <v>-1511</v>
      </c>
      <c r="C42" s="16">
        <v>460879</v>
      </c>
      <c r="D42" s="16">
        <v>0</v>
      </c>
      <c r="E42" s="16">
        <v>0</v>
      </c>
      <c r="F42" s="16">
        <v>0</v>
      </c>
      <c r="G42" s="16">
        <v>0</v>
      </c>
      <c r="H42" s="16">
        <v>0</v>
      </c>
      <c r="I42" s="16">
        <v>460879</v>
      </c>
    </row>
    <row r="43" spans="1:9" x14ac:dyDescent="0.35">
      <c r="A43" s="16" t="s">
        <v>50</v>
      </c>
      <c r="B43" s="16">
        <v>-2133</v>
      </c>
      <c r="C43" s="16">
        <v>499426</v>
      </c>
      <c r="D43" s="16">
        <v>0</v>
      </c>
      <c r="E43" s="16">
        <v>0</v>
      </c>
      <c r="F43" s="16">
        <v>0</v>
      </c>
      <c r="G43" s="16">
        <v>0</v>
      </c>
      <c r="H43" s="16">
        <v>0</v>
      </c>
      <c r="I43" s="16">
        <v>499426</v>
      </c>
    </row>
    <row r="44" spans="1:9" x14ac:dyDescent="0.35">
      <c r="A44" s="16" t="s">
        <v>51</v>
      </c>
      <c r="B44" s="16">
        <v>-2017</v>
      </c>
      <c r="C44" s="16">
        <v>535156</v>
      </c>
      <c r="D44" s="16">
        <v>0</v>
      </c>
      <c r="E44" s="16">
        <v>0</v>
      </c>
      <c r="F44" s="16">
        <v>0</v>
      </c>
      <c r="G44" s="16">
        <v>0</v>
      </c>
      <c r="H44" s="16">
        <v>0</v>
      </c>
      <c r="I44" s="16">
        <v>535156</v>
      </c>
    </row>
    <row r="45" spans="1:9" x14ac:dyDescent="0.35">
      <c r="A45" s="16" t="s">
        <v>52</v>
      </c>
      <c r="B45" s="16">
        <v>-2105</v>
      </c>
      <c r="C45" s="16">
        <v>567206</v>
      </c>
      <c r="D45" s="16">
        <v>99827</v>
      </c>
      <c r="E45" s="16">
        <v>-1804</v>
      </c>
      <c r="F45" s="16">
        <v>4041</v>
      </c>
      <c r="G45" s="16">
        <v>0</v>
      </c>
      <c r="H45" s="16">
        <v>-364</v>
      </c>
      <c r="I45" s="16">
        <v>661552</v>
      </c>
    </row>
    <row r="46" spans="1:9" x14ac:dyDescent="0.35">
      <c r="A46" s="16" t="s">
        <v>53</v>
      </c>
      <c r="B46" s="16">
        <v>-524</v>
      </c>
      <c r="C46" s="16">
        <v>787157</v>
      </c>
      <c r="D46" s="16">
        <v>2015532</v>
      </c>
      <c r="E46" s="16">
        <v>-37393</v>
      </c>
      <c r="F46" s="16">
        <v>598086</v>
      </c>
      <c r="G46" s="16">
        <v>-21151</v>
      </c>
      <c r="H46" s="16">
        <v>-6616</v>
      </c>
      <c r="I46" s="16">
        <v>2194977</v>
      </c>
    </row>
    <row r="47" spans="1:9" x14ac:dyDescent="0.35">
      <c r="A47" s="16" t="s">
        <v>54</v>
      </c>
      <c r="B47" s="16">
        <v>12452</v>
      </c>
      <c r="C47" s="16">
        <v>1027887</v>
      </c>
      <c r="D47" s="16">
        <v>1833852</v>
      </c>
      <c r="E47" s="16">
        <v>-39287</v>
      </c>
      <c r="F47" s="16">
        <v>517527</v>
      </c>
      <c r="G47" s="16">
        <v>-3620</v>
      </c>
      <c r="H47" s="16">
        <v>-8162</v>
      </c>
      <c r="I47" s="16">
        <v>2316707</v>
      </c>
    </row>
    <row r="48" spans="1:9" x14ac:dyDescent="0.35">
      <c r="A48" s="16" t="s">
        <v>55</v>
      </c>
      <c r="B48" s="16">
        <v>4630</v>
      </c>
      <c r="C48" s="16">
        <v>1168724</v>
      </c>
      <c r="D48" s="16">
        <v>1711156</v>
      </c>
      <c r="E48" s="16">
        <v>-35614</v>
      </c>
      <c r="F48" s="16">
        <v>525478</v>
      </c>
      <c r="G48" s="16">
        <v>-1209</v>
      </c>
      <c r="H48" s="16">
        <v>-9407</v>
      </c>
      <c r="I48" s="16">
        <v>2329404</v>
      </c>
    </row>
    <row r="49" spans="1:9" x14ac:dyDescent="0.35">
      <c r="A49" s="16" t="s">
        <v>56</v>
      </c>
      <c r="B49" s="16">
        <v>-5464</v>
      </c>
      <c r="C49" s="16">
        <v>1261148</v>
      </c>
      <c r="D49" s="16">
        <v>1583200</v>
      </c>
      <c r="E49" s="16">
        <v>-57038</v>
      </c>
      <c r="F49" s="16">
        <v>543303</v>
      </c>
      <c r="G49" s="16">
        <v>327</v>
      </c>
      <c r="H49" s="16">
        <v>-11505</v>
      </c>
      <c r="I49" s="16">
        <v>2255185</v>
      </c>
    </row>
    <row r="50" spans="1:9" x14ac:dyDescent="0.35">
      <c r="A50" s="16" t="s">
        <v>57</v>
      </c>
      <c r="B50" s="16">
        <v>22343</v>
      </c>
      <c r="C50" s="16">
        <v>1366180</v>
      </c>
      <c r="D50" s="16">
        <v>1447865</v>
      </c>
      <c r="E50" s="16">
        <v>-67903</v>
      </c>
      <c r="F50" s="16">
        <v>495086</v>
      </c>
      <c r="G50" s="16">
        <v>-12732</v>
      </c>
      <c r="H50" s="16">
        <v>-15195</v>
      </c>
      <c r="I50" s="16">
        <v>2278983</v>
      </c>
    </row>
    <row r="51" spans="1:9" x14ac:dyDescent="0.35">
      <c r="A51" s="16" t="s">
        <v>58</v>
      </c>
      <c r="B51" s="16">
        <v>41763</v>
      </c>
      <c r="C51" s="16">
        <v>1461149</v>
      </c>
      <c r="D51" s="16">
        <v>966030</v>
      </c>
      <c r="E51" s="16">
        <v>-39382</v>
      </c>
      <c r="F51" s="16">
        <v>363063</v>
      </c>
      <c r="G51" s="16">
        <v>-860</v>
      </c>
      <c r="H51" s="16">
        <v>-8649</v>
      </c>
      <c r="I51" s="16">
        <v>2034243</v>
      </c>
    </row>
    <row r="52" spans="1:9" x14ac:dyDescent="0.35">
      <c r="A52" s="16" t="s">
        <v>59</v>
      </c>
      <c r="B52" s="16">
        <v>45329</v>
      </c>
      <c r="C52" s="16">
        <v>1551872</v>
      </c>
      <c r="D52" s="16">
        <v>591211</v>
      </c>
      <c r="E52" s="16">
        <v>-15267</v>
      </c>
      <c r="F52" s="16">
        <v>275667</v>
      </c>
      <c r="G52" s="16">
        <v>-847</v>
      </c>
      <c r="H52" s="16">
        <v>-2219</v>
      </c>
      <c r="I52" s="16">
        <v>1855215</v>
      </c>
    </row>
    <row r="53" spans="1:9" x14ac:dyDescent="0.35">
      <c r="A53" s="16" t="s">
        <v>60</v>
      </c>
      <c r="B53" s="16">
        <v>43114</v>
      </c>
      <c r="C53" s="16">
        <v>1595046</v>
      </c>
      <c r="D53" s="16">
        <v>548664</v>
      </c>
      <c r="E53" s="16">
        <v>-18148</v>
      </c>
      <c r="F53" s="16">
        <v>229688</v>
      </c>
      <c r="G53" s="16">
        <v>-1070</v>
      </c>
      <c r="H53" s="16">
        <v>-1988</v>
      </c>
      <c r="I53" s="16">
        <v>1898932</v>
      </c>
    </row>
    <row r="54" spans="1:9" x14ac:dyDescent="0.35">
      <c r="A54" s="16" t="s">
        <v>61</v>
      </c>
      <c r="B54" s="16">
        <v>121608</v>
      </c>
      <c r="C54" s="16">
        <v>1714603</v>
      </c>
      <c r="D54" s="16">
        <v>541815</v>
      </c>
      <c r="E54" s="16">
        <v>-21763</v>
      </c>
      <c r="F54" s="16">
        <v>229493</v>
      </c>
      <c r="G54" s="16">
        <v>-608</v>
      </c>
      <c r="H54" s="16">
        <v>-1891</v>
      </c>
      <c r="I54" s="16">
        <v>2007661</v>
      </c>
    </row>
    <row r="55" spans="1:9" x14ac:dyDescent="0.35">
      <c r="A55" s="16" t="s">
        <v>62</v>
      </c>
      <c r="B55" s="16">
        <v>182819</v>
      </c>
      <c r="C55" s="16">
        <v>1757927</v>
      </c>
      <c r="D55" s="16">
        <v>549007</v>
      </c>
      <c r="E55" s="16">
        <v>-26914</v>
      </c>
      <c r="F55" s="16">
        <v>248497</v>
      </c>
      <c r="G55" s="16">
        <v>225</v>
      </c>
      <c r="H55" s="16">
        <v>-1793</v>
      </c>
      <c r="I55" s="16">
        <v>2033091</v>
      </c>
    </row>
    <row r="56" spans="1:9" x14ac:dyDescent="0.35">
      <c r="A56" s="16" t="s">
        <v>63</v>
      </c>
      <c r="B56" s="16">
        <v>175355</v>
      </c>
      <c r="C56" s="16">
        <v>1776133</v>
      </c>
      <c r="D56" s="16">
        <v>530084</v>
      </c>
      <c r="E56" s="16">
        <v>-24297</v>
      </c>
      <c r="F56" s="16">
        <v>212036</v>
      </c>
      <c r="G56" s="16">
        <v>-1138</v>
      </c>
      <c r="H56" s="16">
        <v>-1740</v>
      </c>
      <c r="I56" s="16">
        <v>2072762</v>
      </c>
    </row>
    <row r="57" spans="1:9" x14ac:dyDescent="0.35">
      <c r="A57" s="16" t="s">
        <v>64</v>
      </c>
      <c r="B57" s="16">
        <v>172462</v>
      </c>
      <c r="C57" s="16">
        <v>1815967</v>
      </c>
      <c r="D57" s="16">
        <v>551588</v>
      </c>
      <c r="E57" s="16">
        <v>-25838</v>
      </c>
      <c r="F57" s="16">
        <v>215199</v>
      </c>
      <c r="G57" s="16">
        <v>-1630</v>
      </c>
      <c r="H57" s="16">
        <v>-2096</v>
      </c>
      <c r="I57" s="16">
        <v>2130244</v>
      </c>
    </row>
    <row r="58" spans="1:9" x14ac:dyDescent="0.35">
      <c r="A58" s="16" t="s">
        <v>65</v>
      </c>
      <c r="B58" s="16">
        <v>224842</v>
      </c>
      <c r="C58" s="16">
        <v>2155210</v>
      </c>
      <c r="D58" s="16">
        <v>597237</v>
      </c>
      <c r="E58" s="16">
        <v>-20722</v>
      </c>
      <c r="F58" s="16">
        <v>264581</v>
      </c>
      <c r="G58" s="16">
        <v>-1274</v>
      </c>
      <c r="H58" s="16">
        <v>-2801</v>
      </c>
      <c r="I58" s="16">
        <v>2471219</v>
      </c>
    </row>
    <row r="59" spans="1:9" x14ac:dyDescent="0.35">
      <c r="A59" s="16" t="s">
        <v>66</v>
      </c>
      <c r="B59" s="16">
        <v>330444</v>
      </c>
      <c r="C59" s="16">
        <v>2381001</v>
      </c>
      <c r="D59" s="16">
        <v>635972</v>
      </c>
      <c r="E59" s="16">
        <v>-13378</v>
      </c>
      <c r="F59" s="16">
        <v>297656</v>
      </c>
      <c r="G59" s="16">
        <v>-1667</v>
      </c>
      <c r="H59" s="16">
        <v>-3252</v>
      </c>
      <c r="I59" s="16">
        <v>2710858</v>
      </c>
    </row>
    <row r="60" spans="1:9" x14ac:dyDescent="0.35">
      <c r="A60" s="16" t="s">
        <v>67</v>
      </c>
      <c r="B60" s="16">
        <v>292710</v>
      </c>
      <c r="C60" s="16">
        <v>2545664</v>
      </c>
      <c r="D60" s="16">
        <v>595050</v>
      </c>
      <c r="E60" s="16">
        <v>-10190</v>
      </c>
      <c r="F60" s="16">
        <v>237203</v>
      </c>
      <c r="G60" s="16">
        <v>-3297</v>
      </c>
      <c r="H60" s="16">
        <v>-2636</v>
      </c>
      <c r="I60" s="16">
        <v>2899254</v>
      </c>
    </row>
    <row r="61" spans="1:9" x14ac:dyDescent="0.35">
      <c r="A61" s="16" t="s">
        <v>68</v>
      </c>
      <c r="B61" s="16">
        <v>239574</v>
      </c>
      <c r="C61" s="16">
        <v>2685620</v>
      </c>
      <c r="D61" s="16">
        <v>598220</v>
      </c>
      <c r="E61" s="16">
        <v>-13551</v>
      </c>
      <c r="F61" s="16">
        <v>222544</v>
      </c>
      <c r="G61" s="16">
        <v>-3299</v>
      </c>
      <c r="H61" s="16">
        <v>-2408</v>
      </c>
      <c r="I61" s="16">
        <v>3053452</v>
      </c>
    </row>
    <row r="62" spans="1:9" x14ac:dyDescent="0.35">
      <c r="A62" s="16" t="s">
        <v>69</v>
      </c>
      <c r="B62" s="16">
        <v>165541</v>
      </c>
      <c r="C62" s="16">
        <v>2804908</v>
      </c>
      <c r="D62" s="16">
        <v>0</v>
      </c>
      <c r="E62" s="16">
        <v>0</v>
      </c>
      <c r="F62" s="16">
        <v>0</v>
      </c>
      <c r="G62" s="16">
        <v>0</v>
      </c>
      <c r="H62" s="16">
        <v>0</v>
      </c>
      <c r="I62" s="16">
        <v>2804908</v>
      </c>
    </row>
    <row r="63" spans="1:9" x14ac:dyDescent="0.35">
      <c r="A63" s="16" t="s">
        <v>70</v>
      </c>
      <c r="B63" s="16">
        <v>131030</v>
      </c>
      <c r="C63" s="16">
        <v>2918449</v>
      </c>
      <c r="D63" s="16">
        <v>0</v>
      </c>
      <c r="E63" s="16">
        <v>0</v>
      </c>
      <c r="F63" s="16">
        <v>0</v>
      </c>
      <c r="G63" s="16">
        <v>0</v>
      </c>
      <c r="H63" s="16">
        <v>0</v>
      </c>
      <c r="I63" s="16">
        <v>2918449</v>
      </c>
    </row>
    <row r="64" spans="1:9" ht="33.75" customHeight="1" x14ac:dyDescent="0.35">
      <c r="A64" s="16" t="s">
        <v>414</v>
      </c>
      <c r="B64" s="16">
        <v>-812</v>
      </c>
      <c r="C64" s="16">
        <v>364378</v>
      </c>
      <c r="D64" s="16">
        <v>0</v>
      </c>
      <c r="E64" s="16">
        <v>0</v>
      </c>
      <c r="F64" s="16">
        <v>0</v>
      </c>
      <c r="G64" s="16">
        <v>0</v>
      </c>
      <c r="H64" s="16">
        <v>0</v>
      </c>
      <c r="I64" s="16">
        <v>364378</v>
      </c>
    </row>
    <row r="65" spans="1:9" x14ac:dyDescent="0.35">
      <c r="A65" s="16" t="s">
        <v>415</v>
      </c>
      <c r="B65" s="16">
        <v>-831</v>
      </c>
      <c r="C65" s="16">
        <v>365383</v>
      </c>
      <c r="D65" s="16">
        <v>0</v>
      </c>
      <c r="E65" s="16">
        <v>0</v>
      </c>
      <c r="F65" s="16">
        <v>0</v>
      </c>
      <c r="G65" s="16">
        <v>0</v>
      </c>
      <c r="H65" s="16">
        <v>0</v>
      </c>
      <c r="I65" s="16">
        <v>365383</v>
      </c>
    </row>
    <row r="66" spans="1:9" x14ac:dyDescent="0.35">
      <c r="A66" s="16" t="s">
        <v>416</v>
      </c>
      <c r="B66" s="16">
        <v>-848</v>
      </c>
      <c r="C66" s="16">
        <v>365025</v>
      </c>
      <c r="D66" s="16">
        <v>0</v>
      </c>
      <c r="E66" s="16">
        <v>0</v>
      </c>
      <c r="F66" s="16">
        <v>0</v>
      </c>
      <c r="G66" s="16">
        <v>0</v>
      </c>
      <c r="H66" s="16">
        <v>0</v>
      </c>
      <c r="I66" s="16">
        <v>365025</v>
      </c>
    </row>
    <row r="67" spans="1:9" x14ac:dyDescent="0.35">
      <c r="A67" s="16" t="s">
        <v>417</v>
      </c>
      <c r="B67" s="16">
        <v>-864</v>
      </c>
      <c r="C67" s="16">
        <v>360359</v>
      </c>
      <c r="D67" s="16">
        <v>0</v>
      </c>
      <c r="E67" s="16">
        <v>0</v>
      </c>
      <c r="F67" s="16">
        <v>0</v>
      </c>
      <c r="G67" s="16">
        <v>0</v>
      </c>
      <c r="H67" s="16">
        <v>0</v>
      </c>
      <c r="I67" s="16">
        <v>360359</v>
      </c>
    </row>
    <row r="68" spans="1:9" x14ac:dyDescent="0.35">
      <c r="A68" s="16" t="s">
        <v>418</v>
      </c>
      <c r="B68" s="16">
        <v>-875</v>
      </c>
      <c r="C68" s="16">
        <v>367331</v>
      </c>
      <c r="D68" s="16">
        <v>0</v>
      </c>
      <c r="E68" s="16">
        <v>0</v>
      </c>
      <c r="F68" s="16">
        <v>0</v>
      </c>
      <c r="G68" s="16">
        <v>0</v>
      </c>
      <c r="H68" s="16">
        <v>0</v>
      </c>
      <c r="I68" s="16">
        <v>367331</v>
      </c>
    </row>
    <row r="69" spans="1:9" x14ac:dyDescent="0.35">
      <c r="A69" s="16" t="s">
        <v>419</v>
      </c>
      <c r="B69" s="16">
        <v>-885</v>
      </c>
      <c r="C69" s="16">
        <v>366145</v>
      </c>
      <c r="D69" s="16">
        <v>0</v>
      </c>
      <c r="E69" s="16">
        <v>0</v>
      </c>
      <c r="F69" s="16">
        <v>0</v>
      </c>
      <c r="G69" s="16">
        <v>0</v>
      </c>
      <c r="H69" s="16">
        <v>0</v>
      </c>
      <c r="I69" s="16">
        <v>366145</v>
      </c>
    </row>
    <row r="70" spans="1:9" x14ac:dyDescent="0.35">
      <c r="A70" s="16" t="s">
        <v>420</v>
      </c>
      <c r="B70" s="16">
        <v>-897</v>
      </c>
      <c r="C70" s="16">
        <v>364275</v>
      </c>
      <c r="D70" s="16">
        <v>0</v>
      </c>
      <c r="E70" s="16">
        <v>0</v>
      </c>
      <c r="F70" s="16">
        <v>0</v>
      </c>
      <c r="G70" s="16">
        <v>0</v>
      </c>
      <c r="H70" s="16">
        <v>0</v>
      </c>
      <c r="I70" s="16">
        <v>364275</v>
      </c>
    </row>
    <row r="71" spans="1:9" x14ac:dyDescent="0.35">
      <c r="A71" s="16" t="s">
        <v>421</v>
      </c>
      <c r="B71" s="16">
        <v>-911</v>
      </c>
      <c r="C71" s="16">
        <v>363073</v>
      </c>
      <c r="D71" s="16">
        <v>0</v>
      </c>
      <c r="E71" s="16">
        <v>0</v>
      </c>
      <c r="F71" s="16">
        <v>0</v>
      </c>
      <c r="G71" s="16">
        <v>0</v>
      </c>
      <c r="H71" s="16">
        <v>0</v>
      </c>
      <c r="I71" s="16">
        <v>363073</v>
      </c>
    </row>
    <row r="72" spans="1:9" x14ac:dyDescent="0.35">
      <c r="A72" s="16" t="s">
        <v>422</v>
      </c>
      <c r="B72" s="16">
        <v>-933</v>
      </c>
      <c r="C72" s="16">
        <v>367370</v>
      </c>
      <c r="D72" s="16">
        <v>0</v>
      </c>
      <c r="E72" s="16">
        <v>0</v>
      </c>
      <c r="F72" s="16">
        <v>0</v>
      </c>
      <c r="G72" s="16">
        <v>0</v>
      </c>
      <c r="H72" s="16">
        <v>0</v>
      </c>
      <c r="I72" s="16">
        <v>367370</v>
      </c>
    </row>
    <row r="73" spans="1:9" x14ac:dyDescent="0.35">
      <c r="A73" s="16" t="s">
        <v>423</v>
      </c>
      <c r="B73" s="16">
        <v>-954</v>
      </c>
      <c r="C73" s="16">
        <v>361840</v>
      </c>
      <c r="D73" s="16">
        <v>0</v>
      </c>
      <c r="E73" s="16">
        <v>0</v>
      </c>
      <c r="F73" s="16">
        <v>0</v>
      </c>
      <c r="G73" s="16">
        <v>0</v>
      </c>
      <c r="H73" s="16">
        <v>0</v>
      </c>
      <c r="I73" s="16">
        <v>361840</v>
      </c>
    </row>
    <row r="74" spans="1:9" x14ac:dyDescent="0.35">
      <c r="A74" s="16" t="s">
        <v>424</v>
      </c>
      <c r="B74" s="16">
        <v>-976</v>
      </c>
      <c r="C74" s="16">
        <v>368283</v>
      </c>
      <c r="D74" s="16">
        <v>0</v>
      </c>
      <c r="E74" s="16">
        <v>0</v>
      </c>
      <c r="F74" s="16">
        <v>0</v>
      </c>
      <c r="G74" s="16">
        <v>0</v>
      </c>
      <c r="H74" s="16">
        <v>0</v>
      </c>
      <c r="I74" s="16">
        <v>368283</v>
      </c>
    </row>
    <row r="75" spans="1:9" x14ac:dyDescent="0.35">
      <c r="A75" s="16" t="s">
        <v>425</v>
      </c>
      <c r="B75" s="16">
        <v>-1070</v>
      </c>
      <c r="C75" s="16">
        <v>353318</v>
      </c>
      <c r="D75" s="16">
        <v>0</v>
      </c>
      <c r="E75" s="16">
        <v>0</v>
      </c>
      <c r="F75" s="16">
        <v>0</v>
      </c>
      <c r="G75" s="16">
        <v>0</v>
      </c>
      <c r="H75" s="16">
        <v>0</v>
      </c>
      <c r="I75" s="16">
        <v>353318</v>
      </c>
    </row>
    <row r="76" spans="1:9" x14ac:dyDescent="0.35">
      <c r="A76" s="16" t="s">
        <v>426</v>
      </c>
      <c r="B76" s="16">
        <v>-1108</v>
      </c>
      <c r="C76" s="16">
        <v>341793</v>
      </c>
      <c r="D76" s="16">
        <v>0</v>
      </c>
      <c r="E76" s="16">
        <v>0</v>
      </c>
      <c r="F76" s="16">
        <v>0</v>
      </c>
      <c r="G76" s="16">
        <v>0</v>
      </c>
      <c r="H76" s="16">
        <v>0</v>
      </c>
      <c r="I76" s="16">
        <v>341793</v>
      </c>
    </row>
    <row r="77" spans="1:9" x14ac:dyDescent="0.35">
      <c r="A77" s="16" t="s">
        <v>427</v>
      </c>
      <c r="B77" s="16">
        <v>-1146</v>
      </c>
      <c r="C77" s="16">
        <v>326603</v>
      </c>
      <c r="D77" s="16">
        <v>0</v>
      </c>
      <c r="E77" s="16">
        <v>0</v>
      </c>
      <c r="F77" s="16">
        <v>0</v>
      </c>
      <c r="G77" s="16">
        <v>0</v>
      </c>
      <c r="H77" s="16">
        <v>0</v>
      </c>
      <c r="I77" s="16">
        <v>326603</v>
      </c>
    </row>
    <row r="78" spans="1:9" x14ac:dyDescent="0.35">
      <c r="A78" s="16" t="s">
        <v>428</v>
      </c>
      <c r="B78" s="16">
        <v>-1184</v>
      </c>
      <c r="C78" s="16">
        <v>333319</v>
      </c>
      <c r="D78" s="16">
        <v>0</v>
      </c>
      <c r="E78" s="16">
        <v>0</v>
      </c>
      <c r="F78" s="16">
        <v>0</v>
      </c>
      <c r="G78" s="16">
        <v>0</v>
      </c>
      <c r="H78" s="16">
        <v>0</v>
      </c>
      <c r="I78" s="16">
        <v>333319</v>
      </c>
    </row>
    <row r="79" spans="1:9" x14ac:dyDescent="0.35">
      <c r="A79" s="16" t="s">
        <v>429</v>
      </c>
      <c r="B79" s="16">
        <v>-1212</v>
      </c>
      <c r="C79" s="16">
        <v>321966</v>
      </c>
      <c r="D79" s="16">
        <v>0</v>
      </c>
      <c r="E79" s="16">
        <v>0</v>
      </c>
      <c r="F79" s="16">
        <v>0</v>
      </c>
      <c r="G79" s="16">
        <v>0</v>
      </c>
      <c r="H79" s="16">
        <v>0</v>
      </c>
      <c r="I79" s="16">
        <v>321966</v>
      </c>
    </row>
    <row r="80" spans="1:9" x14ac:dyDescent="0.35">
      <c r="A80" s="16" t="s">
        <v>430</v>
      </c>
      <c r="B80" s="16">
        <v>-1220</v>
      </c>
      <c r="C80" s="16">
        <v>330306</v>
      </c>
      <c r="D80" s="16">
        <v>0</v>
      </c>
      <c r="E80" s="16">
        <v>0</v>
      </c>
      <c r="F80" s="16">
        <v>0</v>
      </c>
      <c r="G80" s="16">
        <v>0</v>
      </c>
      <c r="H80" s="16">
        <v>0</v>
      </c>
      <c r="I80" s="16">
        <v>330306</v>
      </c>
    </row>
    <row r="81" spans="1:9" x14ac:dyDescent="0.35">
      <c r="A81" s="16" t="s">
        <v>431</v>
      </c>
      <c r="B81" s="16">
        <v>-1229</v>
      </c>
      <c r="C81" s="16">
        <v>324610</v>
      </c>
      <c r="D81" s="16">
        <v>0</v>
      </c>
      <c r="E81" s="16">
        <v>0</v>
      </c>
      <c r="F81" s="16">
        <v>0</v>
      </c>
      <c r="G81" s="16">
        <v>0</v>
      </c>
      <c r="H81" s="16">
        <v>0</v>
      </c>
      <c r="I81" s="16">
        <v>324610</v>
      </c>
    </row>
    <row r="82" spans="1:9" x14ac:dyDescent="0.35">
      <c r="A82" s="16" t="s">
        <v>432</v>
      </c>
      <c r="B82" s="16">
        <v>-1237</v>
      </c>
      <c r="C82" s="16">
        <v>335547</v>
      </c>
      <c r="D82" s="16">
        <v>0</v>
      </c>
      <c r="E82" s="16">
        <v>0</v>
      </c>
      <c r="F82" s="16">
        <v>0</v>
      </c>
      <c r="G82" s="16">
        <v>0</v>
      </c>
      <c r="H82" s="16">
        <v>0</v>
      </c>
      <c r="I82" s="16">
        <v>335547</v>
      </c>
    </row>
    <row r="83" spans="1:9" x14ac:dyDescent="0.35">
      <c r="A83" s="16" t="s">
        <v>433</v>
      </c>
      <c r="B83" s="16">
        <v>-1231</v>
      </c>
      <c r="C83" s="16">
        <v>330604</v>
      </c>
      <c r="D83" s="16">
        <v>0</v>
      </c>
      <c r="E83" s="16">
        <v>0</v>
      </c>
      <c r="F83" s="16">
        <v>0</v>
      </c>
      <c r="G83" s="16">
        <v>0</v>
      </c>
      <c r="H83" s="16">
        <v>0</v>
      </c>
      <c r="I83" s="16">
        <v>330604</v>
      </c>
    </row>
    <row r="84" spans="1:9" x14ac:dyDescent="0.35">
      <c r="A84" s="16" t="s">
        <v>434</v>
      </c>
      <c r="B84" s="16">
        <v>-1194</v>
      </c>
      <c r="C84" s="16">
        <v>339101</v>
      </c>
      <c r="D84" s="16">
        <v>0</v>
      </c>
      <c r="E84" s="16">
        <v>0</v>
      </c>
      <c r="F84" s="16">
        <v>0</v>
      </c>
      <c r="G84" s="16">
        <v>0</v>
      </c>
      <c r="H84" s="16">
        <v>0</v>
      </c>
      <c r="I84" s="16">
        <v>339101</v>
      </c>
    </row>
    <row r="85" spans="1:9" x14ac:dyDescent="0.35">
      <c r="A85" s="16" t="s">
        <v>435</v>
      </c>
      <c r="B85" s="16">
        <v>-1158</v>
      </c>
      <c r="C85" s="16">
        <v>343601</v>
      </c>
      <c r="D85" s="16">
        <v>0</v>
      </c>
      <c r="E85" s="16">
        <v>0</v>
      </c>
      <c r="F85" s="16">
        <v>0</v>
      </c>
      <c r="G85" s="16">
        <v>0</v>
      </c>
      <c r="H85" s="16">
        <v>0</v>
      </c>
      <c r="I85" s="16">
        <v>343601</v>
      </c>
    </row>
    <row r="86" spans="1:9" x14ac:dyDescent="0.35">
      <c r="A86" s="16" t="s">
        <v>436</v>
      </c>
      <c r="B86" s="16">
        <v>-1121</v>
      </c>
      <c r="C86" s="16">
        <v>368682</v>
      </c>
      <c r="D86" s="16">
        <v>0</v>
      </c>
      <c r="E86" s="16">
        <v>0</v>
      </c>
      <c r="F86" s="16">
        <v>0</v>
      </c>
      <c r="G86" s="16">
        <v>0</v>
      </c>
      <c r="H86" s="16">
        <v>0</v>
      </c>
      <c r="I86" s="16">
        <v>368682</v>
      </c>
    </row>
    <row r="87" spans="1:9" x14ac:dyDescent="0.35">
      <c r="A87" s="16" t="s">
        <v>437</v>
      </c>
      <c r="B87" s="16">
        <v>-1115</v>
      </c>
      <c r="C87" s="16">
        <v>369207</v>
      </c>
      <c r="D87" s="16">
        <v>0</v>
      </c>
      <c r="E87" s="16">
        <v>0</v>
      </c>
      <c r="F87" s="16">
        <v>0</v>
      </c>
      <c r="G87" s="16">
        <v>0</v>
      </c>
      <c r="H87" s="16">
        <v>0</v>
      </c>
      <c r="I87" s="16">
        <v>369207</v>
      </c>
    </row>
    <row r="88" spans="1:9" x14ac:dyDescent="0.35">
      <c r="A88" s="16" t="s">
        <v>438</v>
      </c>
      <c r="B88" s="16">
        <v>-1169</v>
      </c>
      <c r="C88" s="16">
        <v>375475</v>
      </c>
      <c r="D88" s="16">
        <v>0</v>
      </c>
      <c r="E88" s="16">
        <v>0</v>
      </c>
      <c r="F88" s="16">
        <v>0</v>
      </c>
      <c r="G88" s="16">
        <v>0</v>
      </c>
      <c r="H88" s="16">
        <v>0</v>
      </c>
      <c r="I88" s="16">
        <v>375475</v>
      </c>
    </row>
    <row r="89" spans="1:9" x14ac:dyDescent="0.35">
      <c r="A89" s="16" t="s">
        <v>439</v>
      </c>
      <c r="B89" s="16">
        <v>-1224</v>
      </c>
      <c r="C89" s="16">
        <v>383439</v>
      </c>
      <c r="D89" s="16">
        <v>0</v>
      </c>
      <c r="E89" s="16">
        <v>0</v>
      </c>
      <c r="F89" s="16">
        <v>0</v>
      </c>
      <c r="G89" s="16">
        <v>0</v>
      </c>
      <c r="H89" s="16">
        <v>0</v>
      </c>
      <c r="I89" s="16">
        <v>383439</v>
      </c>
    </row>
    <row r="90" spans="1:9" x14ac:dyDescent="0.35">
      <c r="A90" s="16" t="s">
        <v>440</v>
      </c>
      <c r="B90" s="16">
        <v>-1278</v>
      </c>
      <c r="C90" s="16">
        <v>404640</v>
      </c>
      <c r="D90" s="16">
        <v>0</v>
      </c>
      <c r="E90" s="16">
        <v>0</v>
      </c>
      <c r="F90" s="16">
        <v>0</v>
      </c>
      <c r="G90" s="16">
        <v>0</v>
      </c>
      <c r="H90" s="16">
        <v>0</v>
      </c>
      <c r="I90" s="16">
        <v>404640</v>
      </c>
    </row>
    <row r="91" spans="1:9" x14ac:dyDescent="0.35">
      <c r="A91" s="16" t="s">
        <v>441</v>
      </c>
      <c r="B91" s="16">
        <v>-1326</v>
      </c>
      <c r="C91" s="16">
        <v>404544</v>
      </c>
      <c r="D91" s="16">
        <v>0</v>
      </c>
      <c r="E91" s="16">
        <v>0</v>
      </c>
      <c r="F91" s="16">
        <v>0</v>
      </c>
      <c r="G91" s="16">
        <v>0</v>
      </c>
      <c r="H91" s="16">
        <v>0</v>
      </c>
      <c r="I91" s="16">
        <v>404544</v>
      </c>
    </row>
    <row r="92" spans="1:9" x14ac:dyDescent="0.35">
      <c r="A92" s="16" t="s">
        <v>442</v>
      </c>
      <c r="B92" s="16">
        <v>-1361</v>
      </c>
      <c r="C92" s="16">
        <v>430222</v>
      </c>
      <c r="D92" s="16">
        <v>0</v>
      </c>
      <c r="E92" s="16">
        <v>0</v>
      </c>
      <c r="F92" s="16">
        <v>0</v>
      </c>
      <c r="G92" s="16">
        <v>0</v>
      </c>
      <c r="H92" s="16">
        <v>0</v>
      </c>
      <c r="I92" s="16">
        <v>430222</v>
      </c>
    </row>
    <row r="93" spans="1:9" x14ac:dyDescent="0.35">
      <c r="A93" s="16" t="s">
        <v>443</v>
      </c>
      <c r="B93" s="16">
        <v>-1396</v>
      </c>
      <c r="C93" s="16">
        <v>438038</v>
      </c>
      <c r="D93" s="16">
        <v>0</v>
      </c>
      <c r="E93" s="16">
        <v>0</v>
      </c>
      <c r="F93" s="16">
        <v>0</v>
      </c>
      <c r="G93" s="16">
        <v>0</v>
      </c>
      <c r="H93" s="16">
        <v>0</v>
      </c>
      <c r="I93" s="16">
        <v>438038</v>
      </c>
    </row>
    <row r="94" spans="1:9" x14ac:dyDescent="0.35">
      <c r="A94" s="16" t="s">
        <v>444</v>
      </c>
      <c r="B94" s="16">
        <v>-1431</v>
      </c>
      <c r="C94" s="16">
        <v>463797</v>
      </c>
      <c r="D94" s="16">
        <v>0</v>
      </c>
      <c r="E94" s="16">
        <v>0</v>
      </c>
      <c r="F94" s="16">
        <v>0</v>
      </c>
      <c r="G94" s="16">
        <v>0</v>
      </c>
      <c r="H94" s="16">
        <v>0</v>
      </c>
      <c r="I94" s="16">
        <v>463797</v>
      </c>
    </row>
    <row r="95" spans="1:9" x14ac:dyDescent="0.35">
      <c r="A95" s="16" t="s">
        <v>445</v>
      </c>
      <c r="B95" s="16">
        <v>-1511</v>
      </c>
      <c r="C95" s="16">
        <v>460879</v>
      </c>
      <c r="D95" s="16">
        <v>0</v>
      </c>
      <c r="E95" s="16">
        <v>0</v>
      </c>
      <c r="F95" s="16">
        <v>0</v>
      </c>
      <c r="G95" s="16">
        <v>0</v>
      </c>
      <c r="H95" s="16">
        <v>0</v>
      </c>
      <c r="I95" s="16">
        <v>460879</v>
      </c>
    </row>
    <row r="96" spans="1:9" x14ac:dyDescent="0.35">
      <c r="A96" s="16" t="s">
        <v>446</v>
      </c>
      <c r="B96" s="16">
        <v>-1684</v>
      </c>
      <c r="C96" s="16">
        <v>473277</v>
      </c>
      <c r="D96" s="16">
        <v>0</v>
      </c>
      <c r="E96" s="16">
        <v>0</v>
      </c>
      <c r="F96" s="16">
        <v>0</v>
      </c>
      <c r="G96" s="16">
        <v>0</v>
      </c>
      <c r="H96" s="16">
        <v>0</v>
      </c>
      <c r="I96" s="16">
        <v>473277</v>
      </c>
    </row>
    <row r="97" spans="1:9" x14ac:dyDescent="0.35">
      <c r="A97" s="16" t="s">
        <v>447</v>
      </c>
      <c r="B97" s="16">
        <v>-1856</v>
      </c>
      <c r="C97" s="16">
        <v>483323</v>
      </c>
      <c r="D97" s="16">
        <v>0</v>
      </c>
      <c r="E97" s="16">
        <v>0</v>
      </c>
      <c r="F97" s="16">
        <v>0</v>
      </c>
      <c r="G97" s="16">
        <v>0</v>
      </c>
      <c r="H97" s="16">
        <v>0</v>
      </c>
      <c r="I97" s="16">
        <v>483323</v>
      </c>
    </row>
    <row r="98" spans="1:9" x14ac:dyDescent="0.35">
      <c r="A98" s="16" t="s">
        <v>448</v>
      </c>
      <c r="B98" s="16">
        <v>-2028</v>
      </c>
      <c r="C98" s="16">
        <v>503529</v>
      </c>
      <c r="D98" s="16">
        <v>0</v>
      </c>
      <c r="E98" s="16">
        <v>0</v>
      </c>
      <c r="F98" s="16">
        <v>0</v>
      </c>
      <c r="G98" s="16">
        <v>0</v>
      </c>
      <c r="H98" s="16">
        <v>0</v>
      </c>
      <c r="I98" s="16">
        <v>503529</v>
      </c>
    </row>
    <row r="99" spans="1:9" x14ac:dyDescent="0.35">
      <c r="A99" s="16" t="s">
        <v>449</v>
      </c>
      <c r="B99" s="16">
        <v>-2133</v>
      </c>
      <c r="C99" s="16">
        <v>499426</v>
      </c>
      <c r="D99" s="16">
        <v>0</v>
      </c>
      <c r="E99" s="16">
        <v>0</v>
      </c>
      <c r="F99" s="16">
        <v>0</v>
      </c>
      <c r="G99" s="16">
        <v>0</v>
      </c>
      <c r="H99" s="16">
        <v>0</v>
      </c>
      <c r="I99" s="16">
        <v>499426</v>
      </c>
    </row>
    <row r="100" spans="1:9" x14ac:dyDescent="0.35">
      <c r="A100" s="16" t="s">
        <v>450</v>
      </c>
      <c r="B100" s="16">
        <v>-2104</v>
      </c>
      <c r="C100" s="16">
        <v>520013</v>
      </c>
      <c r="D100" s="16">
        <v>0</v>
      </c>
      <c r="E100" s="16">
        <v>0</v>
      </c>
      <c r="F100" s="16">
        <v>0</v>
      </c>
      <c r="G100" s="16">
        <v>0</v>
      </c>
      <c r="H100" s="16">
        <v>0</v>
      </c>
      <c r="I100" s="16">
        <v>520013</v>
      </c>
    </row>
    <row r="101" spans="1:9" x14ac:dyDescent="0.35">
      <c r="A101" s="16" t="s">
        <v>451</v>
      </c>
      <c r="B101" s="16">
        <v>-2074</v>
      </c>
      <c r="C101" s="16">
        <v>524571</v>
      </c>
      <c r="D101" s="16">
        <v>0</v>
      </c>
      <c r="E101" s="16">
        <v>0</v>
      </c>
      <c r="F101" s="16">
        <v>0</v>
      </c>
      <c r="G101" s="16">
        <v>0</v>
      </c>
      <c r="H101" s="16">
        <v>0</v>
      </c>
      <c r="I101" s="16">
        <v>524571</v>
      </c>
    </row>
    <row r="102" spans="1:9" x14ac:dyDescent="0.35">
      <c r="A102" s="16" t="s">
        <v>452</v>
      </c>
      <c r="B102" s="16">
        <v>-2045</v>
      </c>
      <c r="C102" s="16">
        <v>538996</v>
      </c>
      <c r="D102" s="16">
        <v>0</v>
      </c>
      <c r="E102" s="16">
        <v>0</v>
      </c>
      <c r="F102" s="16">
        <v>0</v>
      </c>
      <c r="G102" s="16">
        <v>0</v>
      </c>
      <c r="H102" s="16">
        <v>0</v>
      </c>
      <c r="I102" s="16">
        <v>538996</v>
      </c>
    </row>
    <row r="103" spans="1:9" x14ac:dyDescent="0.35">
      <c r="A103" s="16" t="s">
        <v>453</v>
      </c>
      <c r="B103" s="16">
        <v>-2017</v>
      </c>
      <c r="C103" s="16">
        <v>535156</v>
      </c>
      <c r="D103" s="16">
        <v>0</v>
      </c>
      <c r="E103" s="16">
        <v>0</v>
      </c>
      <c r="F103" s="16">
        <v>0</v>
      </c>
      <c r="G103" s="16">
        <v>0</v>
      </c>
      <c r="H103" s="16">
        <v>0</v>
      </c>
      <c r="I103" s="16">
        <v>535156</v>
      </c>
    </row>
    <row r="104" spans="1:9" x14ac:dyDescent="0.35">
      <c r="A104" s="16" t="s">
        <v>454</v>
      </c>
      <c r="B104" s="16">
        <v>-1995</v>
      </c>
      <c r="C104" s="16">
        <v>551218</v>
      </c>
      <c r="D104" s="16">
        <v>0</v>
      </c>
      <c r="E104" s="16">
        <v>0</v>
      </c>
      <c r="F104" s="16">
        <v>0</v>
      </c>
      <c r="G104" s="16">
        <v>0</v>
      </c>
      <c r="H104" s="16">
        <v>0</v>
      </c>
      <c r="I104" s="16">
        <v>551218</v>
      </c>
    </row>
    <row r="105" spans="1:9" x14ac:dyDescent="0.35">
      <c r="A105" s="16" t="s">
        <v>455</v>
      </c>
      <c r="B105" s="16">
        <v>-1972</v>
      </c>
      <c r="C105" s="16">
        <v>553008</v>
      </c>
      <c r="D105" s="16">
        <v>0</v>
      </c>
      <c r="E105" s="16">
        <v>0</v>
      </c>
      <c r="F105" s="16">
        <v>0</v>
      </c>
      <c r="G105" s="16">
        <v>0</v>
      </c>
      <c r="H105" s="16">
        <v>0</v>
      </c>
      <c r="I105" s="16">
        <v>553008</v>
      </c>
    </row>
    <row r="106" spans="1:9" x14ac:dyDescent="0.35">
      <c r="A106" s="16" t="s">
        <v>456</v>
      </c>
      <c r="B106" s="16">
        <v>-1961</v>
      </c>
      <c r="C106" s="16">
        <v>574713</v>
      </c>
      <c r="D106" s="16">
        <v>102758</v>
      </c>
      <c r="E106" s="16">
        <v>-2271</v>
      </c>
      <c r="F106" s="16">
        <v>1292</v>
      </c>
      <c r="G106" s="16">
        <v>-47</v>
      </c>
      <c r="H106" s="16">
        <v>-610</v>
      </c>
      <c r="I106" s="16">
        <v>674565</v>
      </c>
    </row>
    <row r="107" spans="1:9" x14ac:dyDescent="0.35">
      <c r="A107" s="16" t="s">
        <v>457</v>
      </c>
      <c r="B107" s="16">
        <v>-2105</v>
      </c>
      <c r="C107" s="16">
        <v>567206</v>
      </c>
      <c r="D107" s="16">
        <v>99827</v>
      </c>
      <c r="E107" s="16">
        <v>-1804</v>
      </c>
      <c r="F107" s="16">
        <v>4041</v>
      </c>
      <c r="G107" s="16">
        <v>0</v>
      </c>
      <c r="H107" s="16">
        <v>-364</v>
      </c>
      <c r="I107" s="16">
        <v>661552</v>
      </c>
    </row>
    <row r="108" spans="1:9" x14ac:dyDescent="0.35">
      <c r="A108" s="16" t="s">
        <v>458</v>
      </c>
      <c r="B108" s="16">
        <v>-2446</v>
      </c>
      <c r="C108" s="16">
        <v>600078</v>
      </c>
      <c r="D108" s="16">
        <v>93834</v>
      </c>
      <c r="E108" s="16">
        <v>-1470</v>
      </c>
      <c r="F108" s="16">
        <v>5625</v>
      </c>
      <c r="G108" s="16">
        <v>0</v>
      </c>
      <c r="H108" s="16">
        <v>-219</v>
      </c>
      <c r="I108" s="16">
        <v>687036</v>
      </c>
    </row>
    <row r="109" spans="1:9" x14ac:dyDescent="0.35">
      <c r="A109" s="16" t="s">
        <v>459</v>
      </c>
      <c r="B109" s="16">
        <v>-2787</v>
      </c>
      <c r="C109" s="16">
        <v>681229</v>
      </c>
      <c r="D109" s="16">
        <v>126637</v>
      </c>
      <c r="E109" s="16">
        <v>-21761</v>
      </c>
      <c r="F109" s="16">
        <v>11896</v>
      </c>
      <c r="G109" s="16">
        <v>-18541</v>
      </c>
      <c r="H109" s="16">
        <v>-537</v>
      </c>
      <c r="I109" s="16">
        <v>793287</v>
      </c>
    </row>
    <row r="110" spans="1:9" x14ac:dyDescent="0.35">
      <c r="A110" s="16" t="s">
        <v>460</v>
      </c>
      <c r="B110" s="16">
        <v>-2948</v>
      </c>
      <c r="C110" s="16">
        <v>749855</v>
      </c>
      <c r="D110" s="16">
        <v>2092387</v>
      </c>
      <c r="E110" s="16">
        <v>-28880</v>
      </c>
      <c r="F110" s="16">
        <v>625316</v>
      </c>
      <c r="G110" s="16">
        <v>-20121</v>
      </c>
      <c r="H110" s="16">
        <v>-6637</v>
      </c>
      <c r="I110" s="16">
        <v>2214804</v>
      </c>
    </row>
    <row r="111" spans="1:9" x14ac:dyDescent="0.35">
      <c r="A111" s="16" t="s">
        <v>461</v>
      </c>
      <c r="B111" s="16">
        <v>-524</v>
      </c>
      <c r="C111" s="16">
        <v>787157</v>
      </c>
      <c r="D111" s="16">
        <v>2015532</v>
      </c>
      <c r="E111" s="16">
        <v>-37393</v>
      </c>
      <c r="F111" s="16">
        <v>598086</v>
      </c>
      <c r="G111" s="16">
        <v>-21151</v>
      </c>
      <c r="H111" s="16">
        <v>-6616</v>
      </c>
      <c r="I111" s="16">
        <v>2194977</v>
      </c>
    </row>
    <row r="112" spans="1:9" x14ac:dyDescent="0.35">
      <c r="A112" s="16" t="s">
        <v>462</v>
      </c>
      <c r="B112" s="16">
        <v>10654</v>
      </c>
      <c r="C112" s="16">
        <v>849725</v>
      </c>
      <c r="D112" s="16">
        <v>1937057</v>
      </c>
      <c r="E112" s="16">
        <v>-45809</v>
      </c>
      <c r="F112" s="16">
        <v>570807</v>
      </c>
      <c r="G112" s="16">
        <v>-22182</v>
      </c>
      <c r="H112" s="16">
        <v>-6595</v>
      </c>
      <c r="I112" s="16">
        <v>2198943</v>
      </c>
    </row>
    <row r="113" spans="1:9" x14ac:dyDescent="0.35">
      <c r="A113" s="16" t="s">
        <v>463</v>
      </c>
      <c r="B113" s="16">
        <v>13431</v>
      </c>
      <c r="C113" s="16">
        <v>877544</v>
      </c>
      <c r="D113" s="16">
        <v>1932979</v>
      </c>
      <c r="E113" s="16">
        <v>-53664</v>
      </c>
      <c r="F113" s="16">
        <v>544377</v>
      </c>
      <c r="G113" s="16">
        <v>-21400</v>
      </c>
      <c r="H113" s="16">
        <v>-6892</v>
      </c>
      <c r="I113" s="16">
        <v>2240774</v>
      </c>
    </row>
    <row r="114" spans="1:9" x14ac:dyDescent="0.35">
      <c r="A114" s="16" t="s">
        <v>464</v>
      </c>
      <c r="B114" s="16">
        <v>14416</v>
      </c>
      <c r="C114" s="16">
        <v>958559</v>
      </c>
      <c r="D114" s="16">
        <v>1928365</v>
      </c>
      <c r="E114" s="16">
        <v>-61492</v>
      </c>
      <c r="F114" s="16">
        <v>518020</v>
      </c>
      <c r="G114" s="16">
        <v>-20617</v>
      </c>
      <c r="H114" s="16">
        <v>-7188</v>
      </c>
      <c r="I114" s="16">
        <v>2335217</v>
      </c>
    </row>
    <row r="115" spans="1:9" x14ac:dyDescent="0.35">
      <c r="A115" s="16" t="s">
        <v>465</v>
      </c>
      <c r="B115" s="16">
        <v>12452</v>
      </c>
      <c r="C115" s="16">
        <v>1027887</v>
      </c>
      <c r="D115" s="16">
        <v>1833852</v>
      </c>
      <c r="E115" s="16">
        <v>-39287</v>
      </c>
      <c r="F115" s="16">
        <v>517527</v>
      </c>
      <c r="G115" s="16">
        <v>-3620</v>
      </c>
      <c r="H115" s="16">
        <v>-8162</v>
      </c>
      <c r="I115" s="16">
        <v>2316707</v>
      </c>
    </row>
    <row r="116" spans="1:9" x14ac:dyDescent="0.35">
      <c r="A116" s="16" t="s">
        <v>466</v>
      </c>
      <c r="B116" s="16">
        <v>11019</v>
      </c>
      <c r="C116" s="16">
        <v>1068116</v>
      </c>
      <c r="D116" s="16">
        <v>1787433</v>
      </c>
      <c r="E116" s="16">
        <v>-40183</v>
      </c>
      <c r="F116" s="16">
        <v>517055</v>
      </c>
      <c r="G116" s="16">
        <v>-9741</v>
      </c>
      <c r="H116" s="16">
        <v>-9135</v>
      </c>
      <c r="I116" s="16">
        <v>2317187</v>
      </c>
    </row>
    <row r="117" spans="1:9" x14ac:dyDescent="0.35">
      <c r="A117" s="16" t="s">
        <v>467</v>
      </c>
      <c r="B117" s="16">
        <v>8570</v>
      </c>
      <c r="C117" s="16">
        <v>1106876</v>
      </c>
      <c r="D117" s="16">
        <v>1705668</v>
      </c>
      <c r="E117" s="16">
        <v>-30121</v>
      </c>
      <c r="F117" s="16">
        <v>483122</v>
      </c>
      <c r="G117" s="16">
        <v>-1679</v>
      </c>
      <c r="H117" s="16">
        <v>-9129</v>
      </c>
      <c r="I117" s="16">
        <v>2310109</v>
      </c>
    </row>
    <row r="118" spans="1:9" x14ac:dyDescent="0.35">
      <c r="A118" s="16" t="s">
        <v>468</v>
      </c>
      <c r="B118" s="16">
        <v>6945</v>
      </c>
      <c r="C118" s="16">
        <v>1152462</v>
      </c>
      <c r="D118" s="16">
        <v>1681280</v>
      </c>
      <c r="E118" s="16">
        <v>-28159</v>
      </c>
      <c r="F118" s="16">
        <v>480003</v>
      </c>
      <c r="G118" s="16">
        <v>-1562</v>
      </c>
      <c r="H118" s="16">
        <v>-9123</v>
      </c>
      <c r="I118" s="16">
        <v>2336265</v>
      </c>
    </row>
    <row r="119" spans="1:9" x14ac:dyDescent="0.35">
      <c r="A119" s="16" t="s">
        <v>469</v>
      </c>
      <c r="B119" s="16">
        <v>4630</v>
      </c>
      <c r="C119" s="16">
        <v>1168724</v>
      </c>
      <c r="D119" s="16">
        <v>1711156</v>
      </c>
      <c r="E119" s="16">
        <v>-35614</v>
      </c>
      <c r="F119" s="16">
        <v>525478</v>
      </c>
      <c r="G119" s="16">
        <v>-1209</v>
      </c>
      <c r="H119" s="16">
        <v>-9407</v>
      </c>
      <c r="I119" s="16">
        <v>2329404</v>
      </c>
    </row>
    <row r="120" spans="1:9" x14ac:dyDescent="0.35">
      <c r="A120" s="16" t="s">
        <v>470</v>
      </c>
      <c r="B120" s="16">
        <v>2773</v>
      </c>
      <c r="C120" s="16">
        <v>1202912</v>
      </c>
      <c r="D120" s="16">
        <v>1747432</v>
      </c>
      <c r="E120" s="16">
        <v>-43435</v>
      </c>
      <c r="F120" s="16">
        <v>577011</v>
      </c>
      <c r="G120" s="16">
        <v>-1323</v>
      </c>
      <c r="H120" s="16">
        <v>-9690</v>
      </c>
      <c r="I120" s="16">
        <v>2340911</v>
      </c>
    </row>
    <row r="121" spans="1:9" x14ac:dyDescent="0.35">
      <c r="A121" s="16" t="s">
        <v>471</v>
      </c>
      <c r="B121" s="16">
        <v>-445</v>
      </c>
      <c r="C121" s="16">
        <v>1219062</v>
      </c>
      <c r="D121" s="16">
        <v>1702216</v>
      </c>
      <c r="E121" s="16">
        <v>-48191</v>
      </c>
      <c r="F121" s="16">
        <v>564597</v>
      </c>
      <c r="G121" s="16">
        <v>-1606</v>
      </c>
      <c r="H121" s="16">
        <v>-9584</v>
      </c>
      <c r="I121" s="16">
        <v>2319680</v>
      </c>
    </row>
    <row r="122" spans="1:9" x14ac:dyDescent="0.35">
      <c r="A122" s="16" t="s">
        <v>472</v>
      </c>
      <c r="B122" s="16">
        <v>-2158</v>
      </c>
      <c r="C122" s="16">
        <v>1250577</v>
      </c>
      <c r="D122" s="16">
        <v>1654155</v>
      </c>
      <c r="E122" s="16">
        <v>-52104</v>
      </c>
      <c r="F122" s="16">
        <v>552019</v>
      </c>
      <c r="G122" s="16">
        <v>-1049</v>
      </c>
      <c r="H122" s="16">
        <v>-9477</v>
      </c>
      <c r="I122" s="16">
        <v>2311135</v>
      </c>
    </row>
    <row r="123" spans="1:9" x14ac:dyDescent="0.35">
      <c r="A123" s="16" t="s">
        <v>473</v>
      </c>
      <c r="B123" s="16">
        <v>-5464</v>
      </c>
      <c r="C123" s="16">
        <v>1261148</v>
      </c>
      <c r="D123" s="16">
        <v>1583200</v>
      </c>
      <c r="E123" s="16">
        <v>-57038</v>
      </c>
      <c r="F123" s="16">
        <v>543303</v>
      </c>
      <c r="G123" s="16">
        <v>327</v>
      </c>
      <c r="H123" s="16">
        <v>-11505</v>
      </c>
      <c r="I123" s="16">
        <v>2255185</v>
      </c>
    </row>
    <row r="124" spans="1:9" x14ac:dyDescent="0.35">
      <c r="A124" s="16" t="s">
        <v>474</v>
      </c>
      <c r="B124" s="16">
        <v>12115</v>
      </c>
      <c r="C124" s="16">
        <v>1290125</v>
      </c>
      <c r="D124" s="16">
        <v>1512602</v>
      </c>
      <c r="E124" s="16">
        <v>-61854</v>
      </c>
      <c r="F124" s="16">
        <v>535002</v>
      </c>
      <c r="G124" s="16">
        <v>1818</v>
      </c>
      <c r="H124" s="16">
        <v>-13532</v>
      </c>
      <c r="I124" s="16">
        <v>2217585</v>
      </c>
    </row>
    <row r="125" spans="1:9" x14ac:dyDescent="0.35">
      <c r="A125" s="16" t="s">
        <v>475</v>
      </c>
      <c r="B125" s="16">
        <v>11726</v>
      </c>
      <c r="C125" s="16">
        <v>1308885</v>
      </c>
      <c r="D125" s="16">
        <v>1485016</v>
      </c>
      <c r="E125" s="16">
        <v>-57437</v>
      </c>
      <c r="F125" s="16">
        <v>518447</v>
      </c>
      <c r="G125" s="16">
        <v>1314</v>
      </c>
      <c r="H125" s="16">
        <v>-14320</v>
      </c>
      <c r="I125" s="16">
        <v>2231023</v>
      </c>
    </row>
    <row r="126" spans="1:9" x14ac:dyDescent="0.35">
      <c r="A126" s="16" t="s">
        <v>476</v>
      </c>
      <c r="B126" s="16">
        <v>14273</v>
      </c>
      <c r="C126" s="16">
        <v>1354308</v>
      </c>
      <c r="D126" s="16">
        <v>1455356</v>
      </c>
      <c r="E126" s="16">
        <v>-53054</v>
      </c>
      <c r="F126" s="16">
        <v>501742</v>
      </c>
      <c r="G126" s="16">
        <v>772</v>
      </c>
      <c r="H126" s="16">
        <v>-15107</v>
      </c>
      <c r="I126" s="16">
        <v>2269203</v>
      </c>
    </row>
    <row r="127" spans="1:9" x14ac:dyDescent="0.35">
      <c r="A127" s="16" t="s">
        <v>477</v>
      </c>
      <c r="B127" s="16">
        <v>22343</v>
      </c>
      <c r="C127" s="16">
        <v>1366180</v>
      </c>
      <c r="D127" s="16">
        <v>1447865</v>
      </c>
      <c r="E127" s="16">
        <v>-67903</v>
      </c>
      <c r="F127" s="16">
        <v>495086</v>
      </c>
      <c r="G127" s="16">
        <v>-12732</v>
      </c>
      <c r="H127" s="16">
        <v>-15195</v>
      </c>
      <c r="I127" s="16">
        <v>2278983</v>
      </c>
    </row>
    <row r="128" spans="1:9" x14ac:dyDescent="0.35">
      <c r="A128" s="16" t="s">
        <v>478</v>
      </c>
      <c r="B128" s="16">
        <v>31828</v>
      </c>
      <c r="C128" s="16">
        <v>1397752</v>
      </c>
      <c r="D128" s="16">
        <v>1366379</v>
      </c>
      <c r="E128" s="16">
        <v>-57684</v>
      </c>
      <c r="F128" s="16">
        <v>467084</v>
      </c>
      <c r="G128" s="16">
        <v>-1222</v>
      </c>
      <c r="H128" s="16">
        <v>-15282</v>
      </c>
      <c r="I128" s="16">
        <v>2255867</v>
      </c>
    </row>
    <row r="129" spans="1:9" x14ac:dyDescent="0.35">
      <c r="A129" s="16" t="s">
        <v>479</v>
      </c>
      <c r="B129" s="16">
        <v>39400</v>
      </c>
      <c r="C129" s="16">
        <v>1415470</v>
      </c>
      <c r="D129" s="16">
        <v>1337926</v>
      </c>
      <c r="E129" s="16">
        <v>-60634</v>
      </c>
      <c r="F129" s="16">
        <v>446774</v>
      </c>
      <c r="G129" s="16">
        <v>-1184</v>
      </c>
      <c r="H129" s="16">
        <v>-14687</v>
      </c>
      <c r="I129" s="16">
        <v>2261859</v>
      </c>
    </row>
    <row r="130" spans="1:9" x14ac:dyDescent="0.35">
      <c r="A130" s="16" t="s">
        <v>480</v>
      </c>
      <c r="B130" s="16">
        <v>43027</v>
      </c>
      <c r="C130" s="16">
        <v>1452596</v>
      </c>
      <c r="D130" s="16">
        <v>1309482</v>
      </c>
      <c r="E130" s="16">
        <v>-63584</v>
      </c>
      <c r="F130" s="16">
        <v>426463</v>
      </c>
      <c r="G130" s="16">
        <v>-1144</v>
      </c>
      <c r="H130" s="16">
        <v>-14092</v>
      </c>
      <c r="I130" s="16">
        <v>2287267</v>
      </c>
    </row>
    <row r="131" spans="1:9" x14ac:dyDescent="0.35">
      <c r="A131" s="16" t="s">
        <v>481</v>
      </c>
      <c r="B131" s="16">
        <v>41763</v>
      </c>
      <c r="C131" s="16">
        <v>1461149</v>
      </c>
      <c r="D131" s="16">
        <v>966030</v>
      </c>
      <c r="E131" s="16">
        <v>-39382</v>
      </c>
      <c r="F131" s="16">
        <v>363063</v>
      </c>
      <c r="G131" s="16">
        <v>-860</v>
      </c>
      <c r="H131" s="16">
        <v>-8649</v>
      </c>
      <c r="I131" s="16">
        <v>2034243</v>
      </c>
    </row>
    <row r="132" spans="1:9" x14ac:dyDescent="0.35">
      <c r="A132" s="16" t="s">
        <v>482</v>
      </c>
      <c r="B132" s="16">
        <v>43578</v>
      </c>
      <c r="C132" s="16">
        <v>1497955</v>
      </c>
      <c r="D132" s="16">
        <v>622719</v>
      </c>
      <c r="E132" s="16">
        <v>-15179</v>
      </c>
      <c r="F132" s="16">
        <v>299662</v>
      </c>
      <c r="G132" s="16">
        <v>-575</v>
      </c>
      <c r="H132" s="16">
        <v>-3206</v>
      </c>
      <c r="I132" s="16">
        <v>1809614</v>
      </c>
    </row>
    <row r="133" spans="1:9" x14ac:dyDescent="0.35">
      <c r="A133" s="16" t="s">
        <v>483</v>
      </c>
      <c r="B133" s="16">
        <v>39557</v>
      </c>
      <c r="C133" s="16">
        <v>1513889</v>
      </c>
      <c r="D133" s="16">
        <v>613860</v>
      </c>
      <c r="E133" s="16">
        <v>-15615</v>
      </c>
      <c r="F133" s="16">
        <v>289816</v>
      </c>
      <c r="G133" s="16">
        <v>-720</v>
      </c>
      <c r="H133" s="16">
        <v>-2780</v>
      </c>
      <c r="I133" s="16">
        <v>1825818</v>
      </c>
    </row>
    <row r="134" spans="1:9" x14ac:dyDescent="0.35">
      <c r="A134" s="16" t="s">
        <v>484</v>
      </c>
      <c r="B134" s="16">
        <v>43058</v>
      </c>
      <c r="C134" s="16">
        <v>1550792</v>
      </c>
      <c r="D134" s="16">
        <v>605000</v>
      </c>
      <c r="E134" s="16">
        <v>-16048</v>
      </c>
      <c r="F134" s="16">
        <v>279969</v>
      </c>
      <c r="G134" s="16">
        <v>-864</v>
      </c>
      <c r="H134" s="16">
        <v>-2354</v>
      </c>
      <c r="I134" s="16">
        <v>1862993</v>
      </c>
    </row>
    <row r="135" spans="1:9" x14ac:dyDescent="0.35">
      <c r="A135" s="16" t="s">
        <v>485</v>
      </c>
      <c r="B135" s="16">
        <v>45329</v>
      </c>
      <c r="C135" s="16">
        <v>1551872</v>
      </c>
      <c r="D135" s="16">
        <v>591211</v>
      </c>
      <c r="E135" s="16">
        <v>-15267</v>
      </c>
      <c r="F135" s="16">
        <v>275667</v>
      </c>
      <c r="G135" s="16">
        <v>-847</v>
      </c>
      <c r="H135" s="16">
        <v>-2219</v>
      </c>
      <c r="I135" s="16">
        <v>1855215</v>
      </c>
    </row>
    <row r="136" spans="1:9" x14ac:dyDescent="0.35">
      <c r="A136" s="16" t="s">
        <v>486</v>
      </c>
      <c r="B136" s="16">
        <v>47808</v>
      </c>
      <c r="C136" s="16">
        <v>1577943</v>
      </c>
      <c r="D136" s="16">
        <v>577422</v>
      </c>
      <c r="E136" s="16">
        <v>-14484</v>
      </c>
      <c r="F136" s="16">
        <v>271365</v>
      </c>
      <c r="G136" s="16">
        <v>-829</v>
      </c>
      <c r="H136" s="16">
        <v>-2083</v>
      </c>
      <c r="I136" s="16">
        <v>1872428</v>
      </c>
    </row>
    <row r="137" spans="1:9" x14ac:dyDescent="0.35">
      <c r="A137" s="16" t="s">
        <v>487</v>
      </c>
      <c r="B137" s="16">
        <v>43616</v>
      </c>
      <c r="C137" s="16">
        <v>1583511</v>
      </c>
      <c r="D137" s="16">
        <v>557522</v>
      </c>
      <c r="E137" s="16">
        <v>-16131</v>
      </c>
      <c r="F137" s="16">
        <v>252766</v>
      </c>
      <c r="G137" s="16">
        <v>-838</v>
      </c>
      <c r="H137" s="16">
        <v>-2109</v>
      </c>
      <c r="I137" s="16">
        <v>1875083</v>
      </c>
    </row>
    <row r="138" spans="1:9" x14ac:dyDescent="0.35">
      <c r="A138" s="16" t="s">
        <v>488</v>
      </c>
      <c r="B138" s="16">
        <v>45871</v>
      </c>
      <c r="C138" s="16">
        <v>1602871</v>
      </c>
      <c r="D138" s="16">
        <v>537621</v>
      </c>
      <c r="E138" s="16">
        <v>-17775</v>
      </c>
      <c r="F138" s="16">
        <v>234166</v>
      </c>
      <c r="G138" s="16">
        <v>-846</v>
      </c>
      <c r="H138" s="16">
        <v>-2135</v>
      </c>
      <c r="I138" s="16">
        <v>1891532</v>
      </c>
    </row>
    <row r="139" spans="1:9" x14ac:dyDescent="0.35">
      <c r="A139" s="16" t="s">
        <v>489</v>
      </c>
      <c r="B139" s="16">
        <v>43114</v>
      </c>
      <c r="C139" s="16">
        <v>1595046</v>
      </c>
      <c r="D139" s="16">
        <v>548664</v>
      </c>
      <c r="E139" s="16">
        <v>-18148</v>
      </c>
      <c r="F139" s="16">
        <v>229688</v>
      </c>
      <c r="G139" s="16">
        <v>-1070</v>
      </c>
      <c r="H139" s="16">
        <v>-1988</v>
      </c>
      <c r="I139" s="16">
        <v>1898932</v>
      </c>
    </row>
    <row r="140" spans="1:9" x14ac:dyDescent="0.35">
      <c r="A140" s="16" t="s">
        <v>490</v>
      </c>
      <c r="B140" s="16">
        <v>48685</v>
      </c>
      <c r="C140" s="16">
        <v>1620042</v>
      </c>
      <c r="D140" s="16">
        <v>559707</v>
      </c>
      <c r="E140" s="16">
        <v>-18518</v>
      </c>
      <c r="F140" s="16">
        <v>225208</v>
      </c>
      <c r="G140" s="16">
        <v>-1294</v>
      </c>
      <c r="H140" s="16">
        <v>-1840</v>
      </c>
      <c r="I140" s="16">
        <v>1939157</v>
      </c>
    </row>
    <row r="141" spans="1:9" x14ac:dyDescent="0.35">
      <c r="A141" s="16" t="s">
        <v>491</v>
      </c>
      <c r="B141" s="16">
        <v>47412</v>
      </c>
      <c r="C141" s="16">
        <v>1628705</v>
      </c>
      <c r="D141" s="16">
        <v>546093</v>
      </c>
      <c r="E141" s="16">
        <v>-18891</v>
      </c>
      <c r="F141" s="16">
        <v>220891</v>
      </c>
      <c r="G141" s="16">
        <v>-1169</v>
      </c>
      <c r="H141" s="16">
        <v>-1908</v>
      </c>
      <c r="I141" s="16">
        <v>1938093</v>
      </c>
    </row>
    <row r="142" spans="1:9" x14ac:dyDescent="0.35">
      <c r="A142" s="16" t="s">
        <v>492</v>
      </c>
      <c r="B142" s="16">
        <v>85626</v>
      </c>
      <c r="C142" s="16">
        <v>1690696</v>
      </c>
      <c r="D142" s="16">
        <v>532479</v>
      </c>
      <c r="E142" s="16">
        <v>-19260</v>
      </c>
      <c r="F142" s="16">
        <v>216574</v>
      </c>
      <c r="G142" s="16">
        <v>-1043</v>
      </c>
      <c r="H142" s="16">
        <v>-1975</v>
      </c>
      <c r="I142" s="16">
        <v>1990359</v>
      </c>
    </row>
    <row r="143" spans="1:9" x14ac:dyDescent="0.35">
      <c r="A143" s="16" t="s">
        <v>493</v>
      </c>
      <c r="B143" s="16">
        <v>121608</v>
      </c>
      <c r="C143" s="16">
        <v>1714603</v>
      </c>
      <c r="D143" s="16">
        <v>541815</v>
      </c>
      <c r="E143" s="16">
        <v>-21763</v>
      </c>
      <c r="F143" s="16">
        <v>229493</v>
      </c>
      <c r="G143" s="16">
        <v>-608</v>
      </c>
      <c r="H143" s="16">
        <v>-1891</v>
      </c>
      <c r="I143" s="16">
        <v>2007661</v>
      </c>
    </row>
    <row r="144" spans="1:9" x14ac:dyDescent="0.35">
      <c r="A144" s="16" t="s">
        <v>494</v>
      </c>
      <c r="B144" s="16">
        <v>140612</v>
      </c>
      <c r="C144" s="16">
        <v>1750149</v>
      </c>
      <c r="D144" s="16">
        <v>551150</v>
      </c>
      <c r="E144" s="16">
        <v>-24264</v>
      </c>
      <c r="F144" s="16">
        <v>242411</v>
      </c>
      <c r="G144" s="16">
        <v>-174</v>
      </c>
      <c r="H144" s="16">
        <v>-1807</v>
      </c>
      <c r="I144" s="16">
        <v>2036605</v>
      </c>
    </row>
    <row r="145" spans="1:9" x14ac:dyDescent="0.35">
      <c r="A145" s="16" t="s">
        <v>495</v>
      </c>
      <c r="B145" s="16">
        <v>151028</v>
      </c>
      <c r="C145" s="16">
        <v>1773594</v>
      </c>
      <c r="D145" s="16">
        <v>547679</v>
      </c>
      <c r="E145" s="16">
        <v>-26352</v>
      </c>
      <c r="F145" s="16">
        <v>245477</v>
      </c>
      <c r="G145" s="16">
        <v>782</v>
      </c>
      <c r="H145" s="16">
        <v>-1879</v>
      </c>
      <c r="I145" s="16">
        <v>2050541</v>
      </c>
    </row>
    <row r="146" spans="1:9" x14ac:dyDescent="0.35">
      <c r="A146" s="16" t="s">
        <v>496</v>
      </c>
      <c r="B146" s="16">
        <v>167669</v>
      </c>
      <c r="C146" s="16">
        <v>1744743</v>
      </c>
      <c r="D146" s="16">
        <v>544208</v>
      </c>
      <c r="E146" s="16">
        <v>-28437</v>
      </c>
      <c r="F146" s="16">
        <v>248542</v>
      </c>
      <c r="G146" s="16">
        <v>1737</v>
      </c>
      <c r="H146" s="16">
        <v>-1951</v>
      </c>
      <c r="I146" s="16">
        <v>2012186</v>
      </c>
    </row>
    <row r="147" spans="1:9" x14ac:dyDescent="0.35">
      <c r="A147" s="16" t="s">
        <v>497</v>
      </c>
      <c r="B147" s="16">
        <v>182819</v>
      </c>
      <c r="C147" s="16">
        <v>1757927</v>
      </c>
      <c r="D147" s="16">
        <v>549007</v>
      </c>
      <c r="E147" s="16">
        <v>-26914</v>
      </c>
      <c r="F147" s="16">
        <v>248497</v>
      </c>
      <c r="G147" s="16">
        <v>225</v>
      </c>
      <c r="H147" s="16">
        <v>-1793</v>
      </c>
      <c r="I147" s="16">
        <v>2033091</v>
      </c>
    </row>
    <row r="148" spans="1:9" x14ac:dyDescent="0.35">
      <c r="A148" s="16" t="s">
        <v>498</v>
      </c>
      <c r="B148" s="16">
        <v>195898</v>
      </c>
      <c r="C148" s="16">
        <v>1780046</v>
      </c>
      <c r="D148" s="16">
        <v>553805</v>
      </c>
      <c r="E148" s="16">
        <v>-25389</v>
      </c>
      <c r="F148" s="16">
        <v>248451</v>
      </c>
      <c r="G148" s="16">
        <v>-1286</v>
      </c>
      <c r="H148" s="16">
        <v>-1635</v>
      </c>
      <c r="I148" s="16">
        <v>2062932</v>
      </c>
    </row>
    <row r="149" spans="1:9" x14ac:dyDescent="0.35">
      <c r="A149" s="16" t="s">
        <v>499</v>
      </c>
      <c r="B149" s="16">
        <v>191240</v>
      </c>
      <c r="C149" s="16">
        <v>1775875</v>
      </c>
      <c r="D149" s="16">
        <v>539389</v>
      </c>
      <c r="E149" s="16">
        <v>-24611</v>
      </c>
      <c r="F149" s="16">
        <v>230327</v>
      </c>
      <c r="G149" s="16">
        <v>-1105</v>
      </c>
      <c r="H149" s="16">
        <v>-1729</v>
      </c>
      <c r="I149" s="16">
        <v>2063160</v>
      </c>
    </row>
    <row r="150" spans="1:9" x14ac:dyDescent="0.35">
      <c r="A150" s="16" t="s">
        <v>500</v>
      </c>
      <c r="B150" s="16">
        <v>191453</v>
      </c>
      <c r="C150" s="16">
        <v>1798789</v>
      </c>
      <c r="D150" s="16">
        <v>524973</v>
      </c>
      <c r="E150" s="16">
        <v>-23829</v>
      </c>
      <c r="F150" s="16">
        <v>212203</v>
      </c>
      <c r="G150" s="16">
        <v>-923</v>
      </c>
      <c r="H150" s="16">
        <v>-1822</v>
      </c>
      <c r="I150" s="16">
        <v>2090475</v>
      </c>
    </row>
    <row r="151" spans="1:9" x14ac:dyDescent="0.35">
      <c r="A151" s="16" t="s">
        <v>501</v>
      </c>
      <c r="B151" s="16">
        <v>175355</v>
      </c>
      <c r="C151" s="16">
        <v>1776133</v>
      </c>
      <c r="D151" s="16">
        <v>530084</v>
      </c>
      <c r="E151" s="16">
        <v>-24297</v>
      </c>
      <c r="F151" s="16">
        <v>212036</v>
      </c>
      <c r="G151" s="16">
        <v>-1138</v>
      </c>
      <c r="H151" s="16">
        <v>-1740</v>
      </c>
      <c r="I151" s="16">
        <v>2072762</v>
      </c>
    </row>
    <row r="152" spans="1:9" x14ac:dyDescent="0.35">
      <c r="A152" s="16" t="s">
        <v>502</v>
      </c>
      <c r="B152" s="16">
        <v>189919</v>
      </c>
      <c r="C152" s="16">
        <v>1808856</v>
      </c>
      <c r="D152" s="16">
        <v>535194</v>
      </c>
      <c r="E152" s="16">
        <v>-24763</v>
      </c>
      <c r="F152" s="16">
        <v>211867</v>
      </c>
      <c r="G152" s="16">
        <v>-1353</v>
      </c>
      <c r="H152" s="16">
        <v>-1657</v>
      </c>
      <c r="I152" s="16">
        <v>2110430</v>
      </c>
    </row>
    <row r="153" spans="1:9" x14ac:dyDescent="0.35">
      <c r="A153" s="16" t="s">
        <v>503</v>
      </c>
      <c r="B153" s="16">
        <v>183871</v>
      </c>
      <c r="C153" s="16">
        <v>1808165</v>
      </c>
      <c r="D153" s="16">
        <v>531909</v>
      </c>
      <c r="E153" s="16">
        <v>-24834</v>
      </c>
      <c r="F153" s="16">
        <v>207350</v>
      </c>
      <c r="G153" s="16">
        <v>-1304</v>
      </c>
      <c r="H153" s="16">
        <v>-1738</v>
      </c>
      <c r="I153" s="16">
        <v>2110932</v>
      </c>
    </row>
    <row r="154" spans="1:9" x14ac:dyDescent="0.35">
      <c r="A154" s="16" t="s">
        <v>504</v>
      </c>
      <c r="B154" s="16">
        <v>184368</v>
      </c>
      <c r="C154" s="16">
        <v>1837602</v>
      </c>
      <c r="D154" s="16">
        <v>528623</v>
      </c>
      <c r="E154" s="16">
        <v>-24902</v>
      </c>
      <c r="F154" s="16">
        <v>202833</v>
      </c>
      <c r="G154" s="16">
        <v>-1255</v>
      </c>
      <c r="H154" s="16">
        <v>-1818</v>
      </c>
      <c r="I154" s="16">
        <v>2141563</v>
      </c>
    </row>
    <row r="155" spans="1:9" x14ac:dyDescent="0.35">
      <c r="A155" s="16" t="s">
        <v>505</v>
      </c>
      <c r="B155" s="16">
        <v>172462</v>
      </c>
      <c r="C155" s="16">
        <v>1815967</v>
      </c>
      <c r="D155" s="16">
        <v>551588</v>
      </c>
      <c r="E155" s="16">
        <v>-25838</v>
      </c>
      <c r="F155" s="16">
        <v>215199</v>
      </c>
      <c r="G155" s="16">
        <v>-1630</v>
      </c>
      <c r="H155" s="16">
        <v>-2096</v>
      </c>
      <c r="I155" s="16">
        <v>2130244</v>
      </c>
    </row>
    <row r="156" spans="1:9" x14ac:dyDescent="0.35">
      <c r="A156" s="16" t="s">
        <v>506</v>
      </c>
      <c r="B156" s="16">
        <v>242523</v>
      </c>
      <c r="C156" s="16">
        <v>2024524</v>
      </c>
      <c r="D156" s="16">
        <v>574553</v>
      </c>
      <c r="E156" s="16">
        <v>-26771</v>
      </c>
      <c r="F156" s="16">
        <v>227564</v>
      </c>
      <c r="G156" s="16">
        <v>-2004</v>
      </c>
      <c r="H156" s="16">
        <v>-2373</v>
      </c>
      <c r="I156" s="16">
        <v>2349119</v>
      </c>
    </row>
    <row r="157" spans="1:9" x14ac:dyDescent="0.35">
      <c r="A157" s="16" t="s">
        <v>507</v>
      </c>
      <c r="B157" s="16">
        <v>222766</v>
      </c>
      <c r="C157" s="16">
        <v>2069116</v>
      </c>
      <c r="D157" s="16">
        <v>578816</v>
      </c>
      <c r="E157" s="16">
        <v>-23727</v>
      </c>
      <c r="F157" s="16">
        <v>239374</v>
      </c>
      <c r="G157" s="16">
        <v>-1516</v>
      </c>
      <c r="H157" s="16">
        <v>-2527</v>
      </c>
      <c r="I157" s="16">
        <v>2388874</v>
      </c>
    </row>
    <row r="158" spans="1:9" x14ac:dyDescent="0.35">
      <c r="A158" s="16" t="s">
        <v>508</v>
      </c>
      <c r="B158" s="16">
        <v>240500</v>
      </c>
      <c r="C158" s="16">
        <v>2152663</v>
      </c>
      <c r="D158" s="16">
        <v>583078</v>
      </c>
      <c r="E158" s="16">
        <v>-20682</v>
      </c>
      <c r="F158" s="16">
        <v>251183</v>
      </c>
      <c r="G158" s="16">
        <v>-1028</v>
      </c>
      <c r="H158" s="16">
        <v>-2680</v>
      </c>
      <c r="I158" s="16">
        <v>2467584</v>
      </c>
    </row>
    <row r="159" spans="1:9" x14ac:dyDescent="0.35">
      <c r="A159" s="16" t="s">
        <v>509</v>
      </c>
      <c r="B159" s="16">
        <v>224842</v>
      </c>
      <c r="C159" s="16">
        <v>2155210</v>
      </c>
      <c r="D159" s="16">
        <v>597237</v>
      </c>
      <c r="E159" s="16">
        <v>-20722</v>
      </c>
      <c r="F159" s="16">
        <v>264581</v>
      </c>
      <c r="G159" s="16">
        <v>-1274</v>
      </c>
      <c r="H159" s="16">
        <v>-2801</v>
      </c>
      <c r="I159" s="16">
        <v>2471219</v>
      </c>
    </row>
    <row r="160" spans="1:9" x14ac:dyDescent="0.35">
      <c r="A160" s="16" t="s">
        <v>510</v>
      </c>
      <c r="B160" s="16">
        <v>221892</v>
      </c>
      <c r="C160" s="16">
        <v>2225571</v>
      </c>
      <c r="D160" s="16">
        <v>611396</v>
      </c>
      <c r="E160" s="16">
        <v>-20761</v>
      </c>
      <c r="F160" s="16">
        <v>277977</v>
      </c>
      <c r="G160" s="16">
        <v>-1520</v>
      </c>
      <c r="H160" s="16">
        <v>-2922</v>
      </c>
      <c r="I160" s="16">
        <v>2542671</v>
      </c>
    </row>
    <row r="161" spans="1:9" x14ac:dyDescent="0.35">
      <c r="A161" s="16" t="s">
        <v>511</v>
      </c>
      <c r="B161" s="16">
        <v>231335</v>
      </c>
      <c r="C161" s="16">
        <v>2236759</v>
      </c>
      <c r="D161" s="16">
        <v>620868</v>
      </c>
      <c r="E161" s="16">
        <v>-18076</v>
      </c>
      <c r="F161" s="16">
        <v>286528</v>
      </c>
      <c r="G161" s="16">
        <v>-1181</v>
      </c>
      <c r="H161" s="16">
        <v>-3236</v>
      </c>
      <c r="I161" s="16">
        <v>2557440</v>
      </c>
    </row>
    <row r="162" spans="1:9" x14ac:dyDescent="0.35">
      <c r="A162" s="16" t="s">
        <v>512</v>
      </c>
      <c r="B162" s="16">
        <v>320593</v>
      </c>
      <c r="C162" s="16">
        <v>2364868</v>
      </c>
      <c r="D162" s="16">
        <v>630340</v>
      </c>
      <c r="E162" s="16">
        <v>-15388</v>
      </c>
      <c r="F162" s="16">
        <v>295077</v>
      </c>
      <c r="G162" s="16">
        <v>-842</v>
      </c>
      <c r="H162" s="16">
        <v>-3549</v>
      </c>
      <c r="I162" s="16">
        <v>2689134</v>
      </c>
    </row>
    <row r="163" spans="1:9" x14ac:dyDescent="0.35">
      <c r="A163" s="16" t="s">
        <v>513</v>
      </c>
      <c r="B163" s="16">
        <v>330444</v>
      </c>
      <c r="C163" s="16">
        <v>2381001</v>
      </c>
      <c r="D163" s="16">
        <v>635972</v>
      </c>
      <c r="E163" s="16">
        <v>-13378</v>
      </c>
      <c r="F163" s="16">
        <v>297656</v>
      </c>
      <c r="G163" s="16">
        <v>-1667</v>
      </c>
      <c r="H163" s="16">
        <v>-3252</v>
      </c>
      <c r="I163" s="16">
        <v>2710858</v>
      </c>
    </row>
    <row r="164" spans="1:9" x14ac:dyDescent="0.35">
      <c r="A164" s="16" t="s">
        <v>514</v>
      </c>
      <c r="B164" s="16">
        <v>329145</v>
      </c>
      <c r="C164" s="16">
        <v>2426071</v>
      </c>
      <c r="D164" s="16">
        <v>641603</v>
      </c>
      <c r="E164" s="16">
        <v>-11368</v>
      </c>
      <c r="F164" s="16">
        <v>300235</v>
      </c>
      <c r="G164" s="16">
        <v>-2492</v>
      </c>
      <c r="H164" s="16">
        <v>-2955</v>
      </c>
      <c r="I164" s="16">
        <v>2761518</v>
      </c>
    </row>
    <row r="165" spans="1:9" x14ac:dyDescent="0.35">
      <c r="A165" s="16" t="s">
        <v>515</v>
      </c>
      <c r="B165" s="16">
        <v>314942</v>
      </c>
      <c r="C165" s="16">
        <v>2443912</v>
      </c>
      <c r="D165" s="16">
        <v>619253</v>
      </c>
      <c r="E165" s="16">
        <v>-9951</v>
      </c>
      <c r="F165" s="16">
        <v>273082</v>
      </c>
      <c r="G165" s="16">
        <v>-2817</v>
      </c>
      <c r="H165" s="16">
        <v>-2864</v>
      </c>
      <c r="I165" s="16">
        <v>2785813</v>
      </c>
    </row>
    <row r="166" spans="1:9" x14ac:dyDescent="0.35">
      <c r="A166" s="16" t="s">
        <v>516</v>
      </c>
      <c r="B166" s="16">
        <v>283215</v>
      </c>
      <c r="C166" s="16">
        <v>2501442</v>
      </c>
      <c r="D166" s="16">
        <v>596903</v>
      </c>
      <c r="E166" s="16">
        <v>-8532</v>
      </c>
      <c r="F166" s="16">
        <v>245927</v>
      </c>
      <c r="G166" s="16">
        <v>-3142</v>
      </c>
      <c r="H166" s="16">
        <v>-2773</v>
      </c>
      <c r="I166" s="16">
        <v>2849801</v>
      </c>
    </row>
    <row r="167" spans="1:9" x14ac:dyDescent="0.35">
      <c r="A167" s="16" t="s">
        <v>517</v>
      </c>
      <c r="B167" s="16">
        <v>292710</v>
      </c>
      <c r="C167" s="16">
        <v>2545664</v>
      </c>
      <c r="D167" s="16">
        <v>595050</v>
      </c>
      <c r="E167" s="16">
        <v>-10190</v>
      </c>
      <c r="F167" s="16">
        <v>237203</v>
      </c>
      <c r="G167" s="16">
        <v>-3297</v>
      </c>
      <c r="H167" s="16">
        <v>-2636</v>
      </c>
      <c r="I167" s="16">
        <v>2899254</v>
      </c>
    </row>
    <row r="168" spans="1:9" x14ac:dyDescent="0.35">
      <c r="A168" s="16" t="s">
        <v>518</v>
      </c>
      <c r="B168" s="16">
        <v>279424</v>
      </c>
      <c r="C168" s="16">
        <v>2610520</v>
      </c>
      <c r="D168" s="16">
        <v>593196</v>
      </c>
      <c r="E168" s="16">
        <v>-11847</v>
      </c>
      <c r="F168" s="16">
        <v>228478</v>
      </c>
      <c r="G168" s="16">
        <v>-3452</v>
      </c>
      <c r="H168" s="16">
        <v>-2498</v>
      </c>
      <c r="I168" s="16">
        <v>2969341</v>
      </c>
    </row>
    <row r="169" spans="1:9" x14ac:dyDescent="0.35">
      <c r="A169" s="16" t="s">
        <v>519</v>
      </c>
      <c r="B169" s="16">
        <v>241170</v>
      </c>
      <c r="C169" s="16">
        <v>2609820</v>
      </c>
      <c r="D169" s="16">
        <v>595851</v>
      </c>
      <c r="E169" s="16">
        <v>-13551</v>
      </c>
      <c r="F169" s="16">
        <v>222544</v>
      </c>
      <c r="G169" s="16">
        <v>-3299</v>
      </c>
      <c r="H169" s="16">
        <v>-2408</v>
      </c>
      <c r="I169" s="16">
        <v>2975283</v>
      </c>
    </row>
    <row r="170" spans="1:9" x14ac:dyDescent="0.35">
      <c r="A170" s="16" t="s">
        <v>520</v>
      </c>
      <c r="B170" s="16">
        <v>263461</v>
      </c>
      <c r="C170" s="16">
        <v>2695720</v>
      </c>
      <c r="D170" s="16">
        <v>598506</v>
      </c>
      <c r="E170" s="16">
        <v>-15254</v>
      </c>
      <c r="F170" s="16">
        <v>216610</v>
      </c>
      <c r="G170" s="16">
        <v>-3145</v>
      </c>
      <c r="H170" s="16">
        <v>-2318</v>
      </c>
      <c r="I170" s="16">
        <v>3067825</v>
      </c>
    </row>
    <row r="171" spans="1:9" x14ac:dyDescent="0.35">
      <c r="A171" s="16" t="s">
        <v>521</v>
      </c>
      <c r="B171" s="16">
        <v>239574</v>
      </c>
      <c r="C171" s="16">
        <v>2685620</v>
      </c>
      <c r="D171" s="16">
        <v>598220</v>
      </c>
      <c r="E171" s="16">
        <v>-13551</v>
      </c>
      <c r="F171" s="16">
        <v>222544</v>
      </c>
      <c r="G171" s="16">
        <v>-3299</v>
      </c>
      <c r="H171" s="16">
        <v>-2408</v>
      </c>
      <c r="I171" s="16">
        <v>3053452</v>
      </c>
    </row>
    <row r="172" spans="1:9" x14ac:dyDescent="0.35">
      <c r="A172" s="16" t="s">
        <v>522</v>
      </c>
      <c r="B172" s="16">
        <v>218749</v>
      </c>
      <c r="C172" s="16">
        <v>2730952</v>
      </c>
      <c r="D172" s="16">
        <v>0</v>
      </c>
      <c r="E172" s="16">
        <v>0</v>
      </c>
      <c r="F172" s="16">
        <v>0</v>
      </c>
      <c r="G172" s="16">
        <v>0</v>
      </c>
      <c r="H172" s="16">
        <v>0</v>
      </c>
      <c r="I172" s="16">
        <v>2730952</v>
      </c>
    </row>
    <row r="173" spans="1:9" x14ac:dyDescent="0.35">
      <c r="A173" s="16" t="s">
        <v>523</v>
      </c>
      <c r="B173" s="16">
        <v>201896</v>
      </c>
      <c r="C173" s="16">
        <v>2757737</v>
      </c>
      <c r="D173" s="16">
        <v>0</v>
      </c>
      <c r="E173" s="16">
        <v>0</v>
      </c>
      <c r="F173" s="16">
        <v>0</v>
      </c>
      <c r="G173" s="16">
        <v>0</v>
      </c>
      <c r="H173" s="16">
        <v>0</v>
      </c>
      <c r="I173" s="16">
        <v>2757737</v>
      </c>
    </row>
    <row r="174" spans="1:9" x14ac:dyDescent="0.35">
      <c r="A174" s="16" t="s">
        <v>524</v>
      </c>
      <c r="B174" s="16">
        <v>202132</v>
      </c>
      <c r="C174" s="16">
        <v>2815371</v>
      </c>
      <c r="D174" s="16">
        <v>0</v>
      </c>
      <c r="E174" s="16">
        <v>0</v>
      </c>
      <c r="F174" s="16">
        <v>0</v>
      </c>
      <c r="G174" s="16">
        <v>0</v>
      </c>
      <c r="H174" s="16">
        <v>0</v>
      </c>
      <c r="I174" s="16">
        <v>2815371</v>
      </c>
    </row>
    <row r="175" spans="1:9" x14ac:dyDescent="0.35">
      <c r="A175" s="16" t="s">
        <v>525</v>
      </c>
      <c r="B175" s="16">
        <v>165541</v>
      </c>
      <c r="C175" s="16">
        <v>2804908</v>
      </c>
      <c r="D175" s="16">
        <v>0</v>
      </c>
      <c r="E175" s="16">
        <v>0</v>
      </c>
      <c r="F175" s="16">
        <v>0</v>
      </c>
      <c r="G175" s="16">
        <v>0</v>
      </c>
      <c r="H175" s="16">
        <v>0</v>
      </c>
      <c r="I175" s="16">
        <v>2804908</v>
      </c>
    </row>
    <row r="176" spans="1:9" x14ac:dyDescent="0.35">
      <c r="A176" s="16" t="s">
        <v>526</v>
      </c>
      <c r="B176" s="16">
        <v>161023</v>
      </c>
      <c r="C176" s="16">
        <v>2867553</v>
      </c>
      <c r="D176" s="16">
        <v>0</v>
      </c>
      <c r="E176" s="16">
        <v>0</v>
      </c>
      <c r="F176" s="16">
        <v>0</v>
      </c>
      <c r="G176" s="16">
        <v>0</v>
      </c>
      <c r="H176" s="16">
        <v>0</v>
      </c>
      <c r="I176" s="16">
        <v>2867553</v>
      </c>
    </row>
    <row r="177" spans="1:9" x14ac:dyDescent="0.35">
      <c r="A177" s="16" t="s">
        <v>527</v>
      </c>
      <c r="B177" s="16">
        <v>170394</v>
      </c>
      <c r="C177" s="16">
        <v>2913393</v>
      </c>
      <c r="D177" s="16">
        <v>0</v>
      </c>
      <c r="E177" s="16">
        <v>0</v>
      </c>
      <c r="F177" s="16">
        <v>0</v>
      </c>
      <c r="G177" s="16">
        <v>0</v>
      </c>
      <c r="H177" s="16">
        <v>0</v>
      </c>
      <c r="I177" s="16">
        <v>2913393</v>
      </c>
    </row>
    <row r="178" spans="1:9" x14ac:dyDescent="0.35">
      <c r="A178" s="16" t="s">
        <v>528</v>
      </c>
      <c r="B178" s="16">
        <v>130135</v>
      </c>
      <c r="C178" s="16">
        <v>2925528</v>
      </c>
      <c r="D178" s="16">
        <v>0</v>
      </c>
      <c r="E178" s="16">
        <v>0</v>
      </c>
      <c r="F178" s="16">
        <v>0</v>
      </c>
      <c r="G178" s="16">
        <v>0</v>
      </c>
      <c r="H178" s="16">
        <v>0</v>
      </c>
      <c r="I178" s="16">
        <v>2925528</v>
      </c>
    </row>
    <row r="179" spans="1:9" x14ac:dyDescent="0.35">
      <c r="A179" s="16" t="s">
        <v>529</v>
      </c>
      <c r="B179" s="16">
        <v>131030</v>
      </c>
      <c r="C179" s="16">
        <v>2918449</v>
      </c>
      <c r="D179" s="16">
        <v>0</v>
      </c>
      <c r="E179" s="16">
        <v>0</v>
      </c>
      <c r="F179" s="16">
        <v>0</v>
      </c>
      <c r="G179" s="16">
        <v>0</v>
      </c>
      <c r="H179" s="16">
        <v>0</v>
      </c>
      <c r="I179" s="16">
        <v>2918449</v>
      </c>
    </row>
    <row r="180" spans="1:9" x14ac:dyDescent="0.35">
      <c r="A180" s="16" t="s">
        <v>1939</v>
      </c>
      <c r="B180" s="16">
        <v>130748</v>
      </c>
      <c r="C180" s="16">
        <v>2989860</v>
      </c>
      <c r="D180" s="16">
        <v>0</v>
      </c>
      <c r="E180" s="16">
        <v>0</v>
      </c>
      <c r="F180" s="16">
        <v>0</v>
      </c>
      <c r="G180" s="16">
        <v>0</v>
      </c>
      <c r="H180" s="16">
        <v>0</v>
      </c>
      <c r="I180" s="16">
        <v>2989860</v>
      </c>
    </row>
    <row r="181" spans="1:9" ht="29.25" customHeight="1" x14ac:dyDescent="0.35">
      <c r="A181" s="16" t="s">
        <v>530</v>
      </c>
      <c r="B181" s="16">
        <v>-801</v>
      </c>
      <c r="C181" s="16">
        <v>352499</v>
      </c>
      <c r="D181" s="16">
        <v>0</v>
      </c>
      <c r="E181" s="16">
        <v>0</v>
      </c>
      <c r="F181" s="16">
        <v>0</v>
      </c>
      <c r="G181" s="16">
        <v>0</v>
      </c>
      <c r="H181" s="16">
        <v>0</v>
      </c>
      <c r="I181" s="16">
        <v>352499</v>
      </c>
    </row>
    <row r="182" spans="1:9" x14ac:dyDescent="0.35">
      <c r="A182" s="16" t="s">
        <v>531</v>
      </c>
      <c r="B182" s="16">
        <v>-807</v>
      </c>
      <c r="C182" s="16">
        <v>358020</v>
      </c>
      <c r="D182" s="16">
        <v>0</v>
      </c>
      <c r="E182" s="16">
        <v>0</v>
      </c>
      <c r="F182" s="16">
        <v>0</v>
      </c>
      <c r="G182" s="16">
        <v>0</v>
      </c>
      <c r="H182" s="16">
        <v>0</v>
      </c>
      <c r="I182" s="16">
        <v>358020</v>
      </c>
    </row>
    <row r="183" spans="1:9" x14ac:dyDescent="0.35">
      <c r="A183" s="16" t="s">
        <v>532</v>
      </c>
      <c r="B183" s="16">
        <v>-812</v>
      </c>
      <c r="C183" s="16">
        <v>364378</v>
      </c>
      <c r="D183" s="16">
        <v>0</v>
      </c>
      <c r="E183" s="16">
        <v>0</v>
      </c>
      <c r="F183" s="16">
        <v>0</v>
      </c>
      <c r="G183" s="16">
        <v>0</v>
      </c>
      <c r="H183" s="16">
        <v>0</v>
      </c>
      <c r="I183" s="16">
        <v>364378</v>
      </c>
    </row>
    <row r="184" spans="1:9" x14ac:dyDescent="0.35">
      <c r="A184" s="16" t="s">
        <v>533</v>
      </c>
      <c r="B184" s="16">
        <v>-818</v>
      </c>
      <c r="C184" s="16">
        <v>361048</v>
      </c>
      <c r="D184" s="16">
        <v>0</v>
      </c>
      <c r="E184" s="16">
        <v>0</v>
      </c>
      <c r="F184" s="16">
        <v>0</v>
      </c>
      <c r="G184" s="16">
        <v>0</v>
      </c>
      <c r="H184" s="16">
        <v>0</v>
      </c>
      <c r="I184" s="16">
        <v>361048</v>
      </c>
    </row>
    <row r="185" spans="1:9" x14ac:dyDescent="0.35">
      <c r="A185" s="16" t="s">
        <v>534</v>
      </c>
      <c r="B185" s="16">
        <v>-824</v>
      </c>
      <c r="C185" s="16">
        <v>363472</v>
      </c>
      <c r="D185" s="16">
        <v>0</v>
      </c>
      <c r="E185" s="16">
        <v>0</v>
      </c>
      <c r="F185" s="16">
        <v>0</v>
      </c>
      <c r="G185" s="16">
        <v>0</v>
      </c>
      <c r="H185" s="16">
        <v>0</v>
      </c>
      <c r="I185" s="16">
        <v>363472</v>
      </c>
    </row>
    <row r="186" spans="1:9" x14ac:dyDescent="0.35">
      <c r="A186" s="16" t="s">
        <v>535</v>
      </c>
      <c r="B186" s="16">
        <v>-831</v>
      </c>
      <c r="C186" s="16">
        <v>365383</v>
      </c>
      <c r="D186" s="16">
        <v>0</v>
      </c>
      <c r="E186" s="16">
        <v>0</v>
      </c>
      <c r="F186" s="16">
        <v>0</v>
      </c>
      <c r="G186" s="16">
        <v>0</v>
      </c>
      <c r="H186" s="16">
        <v>0</v>
      </c>
      <c r="I186" s="16">
        <v>365383</v>
      </c>
    </row>
    <row r="187" spans="1:9" x14ac:dyDescent="0.35">
      <c r="A187" s="16" t="s">
        <v>536</v>
      </c>
      <c r="B187" s="16">
        <v>-837</v>
      </c>
      <c r="C187" s="16">
        <v>360464</v>
      </c>
      <c r="D187" s="16">
        <v>0</v>
      </c>
      <c r="E187" s="16">
        <v>0</v>
      </c>
      <c r="F187" s="16">
        <v>0</v>
      </c>
      <c r="G187" s="16">
        <v>0</v>
      </c>
      <c r="H187" s="16">
        <v>0</v>
      </c>
      <c r="I187" s="16">
        <v>360464</v>
      </c>
    </row>
    <row r="188" spans="1:9" x14ac:dyDescent="0.35">
      <c r="A188" s="16" t="s">
        <v>537</v>
      </c>
      <c r="B188" s="16">
        <v>-843</v>
      </c>
      <c r="C188" s="16">
        <v>364440</v>
      </c>
      <c r="D188" s="16">
        <v>0</v>
      </c>
      <c r="E188" s="16">
        <v>0</v>
      </c>
      <c r="F188" s="16">
        <v>0</v>
      </c>
      <c r="G188" s="16">
        <v>0</v>
      </c>
      <c r="H188" s="16">
        <v>0</v>
      </c>
      <c r="I188" s="16">
        <v>364440</v>
      </c>
    </row>
    <row r="189" spans="1:9" x14ac:dyDescent="0.35">
      <c r="A189" s="16" t="s">
        <v>538</v>
      </c>
      <c r="B189" s="16">
        <v>-848</v>
      </c>
      <c r="C189" s="16">
        <v>365025</v>
      </c>
      <c r="D189" s="16">
        <v>0</v>
      </c>
      <c r="E189" s="16">
        <v>0</v>
      </c>
      <c r="F189" s="16">
        <v>0</v>
      </c>
      <c r="G189" s="16">
        <v>0</v>
      </c>
      <c r="H189" s="16">
        <v>0</v>
      </c>
      <c r="I189" s="16">
        <v>365025</v>
      </c>
    </row>
    <row r="190" spans="1:9" x14ac:dyDescent="0.35">
      <c r="A190" s="16" t="s">
        <v>71</v>
      </c>
      <c r="B190" s="16">
        <v>-854</v>
      </c>
      <c r="C190" s="16">
        <v>354881</v>
      </c>
      <c r="D190" s="16">
        <v>0</v>
      </c>
      <c r="E190" s="16">
        <v>0</v>
      </c>
      <c r="F190" s="16">
        <v>0</v>
      </c>
      <c r="G190" s="16">
        <v>0</v>
      </c>
      <c r="H190" s="16">
        <v>0</v>
      </c>
      <c r="I190" s="16">
        <v>354881</v>
      </c>
    </row>
    <row r="191" spans="1:9" x14ac:dyDescent="0.35">
      <c r="A191" s="16" t="s">
        <v>72</v>
      </c>
      <c r="B191" s="16">
        <v>-860</v>
      </c>
      <c r="C191" s="16">
        <v>353765</v>
      </c>
      <c r="D191" s="16">
        <v>0</v>
      </c>
      <c r="E191" s="16">
        <v>0</v>
      </c>
      <c r="F191" s="16">
        <v>0</v>
      </c>
      <c r="G191" s="16">
        <v>0</v>
      </c>
      <c r="H191" s="16">
        <v>0</v>
      </c>
      <c r="I191" s="16">
        <v>353765</v>
      </c>
    </row>
    <row r="192" spans="1:9" x14ac:dyDescent="0.35">
      <c r="A192" s="16" t="s">
        <v>73</v>
      </c>
      <c r="B192" s="16">
        <v>-864</v>
      </c>
      <c r="C192" s="16">
        <v>360359</v>
      </c>
      <c r="D192" s="16">
        <v>0</v>
      </c>
      <c r="E192" s="16">
        <v>0</v>
      </c>
      <c r="F192" s="16">
        <v>0</v>
      </c>
      <c r="G192" s="16">
        <v>0</v>
      </c>
      <c r="H192" s="16">
        <v>0</v>
      </c>
      <c r="I192" s="16">
        <v>360359</v>
      </c>
    </row>
    <row r="193" spans="1:9" x14ac:dyDescent="0.35">
      <c r="A193" s="16" t="s">
        <v>74</v>
      </c>
      <c r="B193" s="16">
        <v>-868</v>
      </c>
      <c r="C193" s="16">
        <v>358004</v>
      </c>
      <c r="D193" s="16">
        <v>0</v>
      </c>
      <c r="E193" s="16">
        <v>0</v>
      </c>
      <c r="F193" s="16">
        <v>0</v>
      </c>
      <c r="G193" s="16">
        <v>0</v>
      </c>
      <c r="H193" s="16">
        <v>0</v>
      </c>
      <c r="I193" s="16">
        <v>358004</v>
      </c>
    </row>
    <row r="194" spans="1:9" x14ac:dyDescent="0.35">
      <c r="A194" s="16" t="s">
        <v>75</v>
      </c>
      <c r="B194" s="16">
        <v>-871</v>
      </c>
      <c r="C194" s="16">
        <v>360887</v>
      </c>
      <c r="D194" s="16">
        <v>0</v>
      </c>
      <c r="E194" s="16">
        <v>0</v>
      </c>
      <c r="F194" s="16">
        <v>0</v>
      </c>
      <c r="G194" s="16">
        <v>0</v>
      </c>
      <c r="H194" s="16">
        <v>0</v>
      </c>
      <c r="I194" s="16">
        <v>360887</v>
      </c>
    </row>
    <row r="195" spans="1:9" x14ac:dyDescent="0.35">
      <c r="A195" s="16" t="s">
        <v>76</v>
      </c>
      <c r="B195" s="16">
        <v>-875</v>
      </c>
      <c r="C195" s="16">
        <v>367331</v>
      </c>
      <c r="D195" s="16">
        <v>0</v>
      </c>
      <c r="E195" s="16">
        <v>0</v>
      </c>
      <c r="F195" s="16">
        <v>0</v>
      </c>
      <c r="G195" s="16">
        <v>0</v>
      </c>
      <c r="H195" s="16">
        <v>0</v>
      </c>
      <c r="I195" s="16">
        <v>367331</v>
      </c>
    </row>
    <row r="196" spans="1:9" x14ac:dyDescent="0.35">
      <c r="A196" s="16" t="s">
        <v>77</v>
      </c>
      <c r="B196" s="16">
        <v>-879</v>
      </c>
      <c r="C196" s="16">
        <v>363074</v>
      </c>
      <c r="D196" s="16">
        <v>0</v>
      </c>
      <c r="E196" s="16">
        <v>0</v>
      </c>
      <c r="F196" s="16">
        <v>0</v>
      </c>
      <c r="G196" s="16">
        <v>0</v>
      </c>
      <c r="H196" s="16">
        <v>0</v>
      </c>
      <c r="I196" s="16">
        <v>363074</v>
      </c>
    </row>
    <row r="197" spans="1:9" x14ac:dyDescent="0.35">
      <c r="A197" s="16" t="s">
        <v>78</v>
      </c>
      <c r="B197" s="16">
        <v>-882</v>
      </c>
      <c r="C197" s="16">
        <v>364359</v>
      </c>
      <c r="D197" s="16">
        <v>0</v>
      </c>
      <c r="E197" s="16">
        <v>0</v>
      </c>
      <c r="F197" s="16">
        <v>0</v>
      </c>
      <c r="G197" s="16">
        <v>0</v>
      </c>
      <c r="H197" s="16">
        <v>0</v>
      </c>
      <c r="I197" s="16">
        <v>364359</v>
      </c>
    </row>
    <row r="198" spans="1:9" x14ac:dyDescent="0.35">
      <c r="A198" s="16" t="s">
        <v>79</v>
      </c>
      <c r="B198" s="16">
        <v>-885</v>
      </c>
      <c r="C198" s="16">
        <v>366145</v>
      </c>
      <c r="D198" s="16">
        <v>0</v>
      </c>
      <c r="E198" s="16">
        <v>0</v>
      </c>
      <c r="F198" s="16">
        <v>0</v>
      </c>
      <c r="G198" s="16">
        <v>0</v>
      </c>
      <c r="H198" s="16">
        <v>0</v>
      </c>
      <c r="I198" s="16">
        <v>366145</v>
      </c>
    </row>
    <row r="199" spans="1:9" x14ac:dyDescent="0.35">
      <c r="A199" s="16" t="s">
        <v>80</v>
      </c>
      <c r="B199" s="16">
        <v>-889</v>
      </c>
      <c r="C199" s="16">
        <v>359334</v>
      </c>
      <c r="D199" s="16">
        <v>0</v>
      </c>
      <c r="E199" s="16">
        <v>0</v>
      </c>
      <c r="F199" s="16">
        <v>0</v>
      </c>
      <c r="G199" s="16">
        <v>0</v>
      </c>
      <c r="H199" s="16">
        <v>0</v>
      </c>
      <c r="I199" s="16">
        <v>359334</v>
      </c>
    </row>
    <row r="200" spans="1:9" x14ac:dyDescent="0.35">
      <c r="A200" s="16" t="s">
        <v>81</v>
      </c>
      <c r="B200" s="16">
        <v>-893</v>
      </c>
      <c r="C200" s="16">
        <v>361740</v>
      </c>
      <c r="D200" s="16">
        <v>0</v>
      </c>
      <c r="E200" s="16">
        <v>0</v>
      </c>
      <c r="F200" s="16">
        <v>0</v>
      </c>
      <c r="G200" s="16">
        <v>0</v>
      </c>
      <c r="H200" s="16">
        <v>0</v>
      </c>
      <c r="I200" s="16">
        <v>361740</v>
      </c>
    </row>
    <row r="201" spans="1:9" x14ac:dyDescent="0.35">
      <c r="A201" s="16" t="s">
        <v>82</v>
      </c>
      <c r="B201" s="16">
        <v>-897</v>
      </c>
      <c r="C201" s="16">
        <v>364275</v>
      </c>
      <c r="D201" s="16">
        <v>0</v>
      </c>
      <c r="E201" s="16">
        <v>0</v>
      </c>
      <c r="F201" s="16">
        <v>0</v>
      </c>
      <c r="G201" s="16">
        <v>0</v>
      </c>
      <c r="H201" s="16">
        <v>0</v>
      </c>
      <c r="I201" s="16">
        <v>364275</v>
      </c>
    </row>
    <row r="202" spans="1:9" x14ac:dyDescent="0.35">
      <c r="A202" s="16" t="s">
        <v>83</v>
      </c>
      <c r="B202" s="16">
        <v>-900</v>
      </c>
      <c r="C202" s="16">
        <v>353303</v>
      </c>
      <c r="D202" s="16">
        <v>0</v>
      </c>
      <c r="E202" s="16">
        <v>0</v>
      </c>
      <c r="F202" s="16">
        <v>0</v>
      </c>
      <c r="G202" s="16">
        <v>0</v>
      </c>
      <c r="H202" s="16">
        <v>0</v>
      </c>
      <c r="I202" s="16">
        <v>353303</v>
      </c>
    </row>
    <row r="203" spans="1:9" x14ac:dyDescent="0.35">
      <c r="A203" s="16" t="s">
        <v>84</v>
      </c>
      <c r="B203" s="16">
        <v>-904</v>
      </c>
      <c r="C203" s="16">
        <v>355103</v>
      </c>
      <c r="D203" s="16">
        <v>0</v>
      </c>
      <c r="E203" s="16">
        <v>0</v>
      </c>
      <c r="F203" s="16">
        <v>0</v>
      </c>
      <c r="G203" s="16">
        <v>0</v>
      </c>
      <c r="H203" s="16">
        <v>0</v>
      </c>
      <c r="I203" s="16">
        <v>355103</v>
      </c>
    </row>
    <row r="204" spans="1:9" x14ac:dyDescent="0.35">
      <c r="A204" s="16" t="s">
        <v>85</v>
      </c>
      <c r="B204" s="16">
        <v>-911</v>
      </c>
      <c r="C204" s="16">
        <v>363073</v>
      </c>
      <c r="D204" s="16">
        <v>0</v>
      </c>
      <c r="E204" s="16">
        <v>0</v>
      </c>
      <c r="F204" s="16">
        <v>0</v>
      </c>
      <c r="G204" s="16">
        <v>0</v>
      </c>
      <c r="H204" s="16">
        <v>0</v>
      </c>
      <c r="I204" s="16">
        <v>363073</v>
      </c>
    </row>
    <row r="205" spans="1:9" x14ac:dyDescent="0.35">
      <c r="A205" s="16" t="s">
        <v>86</v>
      </c>
      <c r="B205" s="16">
        <v>-919</v>
      </c>
      <c r="C205" s="16">
        <v>360300</v>
      </c>
      <c r="D205" s="16">
        <v>0</v>
      </c>
      <c r="E205" s="16">
        <v>0</v>
      </c>
      <c r="F205" s="16">
        <v>0</v>
      </c>
      <c r="G205" s="16">
        <v>0</v>
      </c>
      <c r="H205" s="16">
        <v>0</v>
      </c>
      <c r="I205" s="16">
        <v>360300</v>
      </c>
    </row>
    <row r="206" spans="1:9" x14ac:dyDescent="0.35">
      <c r="A206" s="16" t="s">
        <v>87</v>
      </c>
      <c r="B206" s="16">
        <v>-926</v>
      </c>
      <c r="C206" s="16">
        <v>362013</v>
      </c>
      <c r="D206" s="16">
        <v>0</v>
      </c>
      <c r="E206" s="16">
        <v>0</v>
      </c>
      <c r="F206" s="16">
        <v>0</v>
      </c>
      <c r="G206" s="16">
        <v>0</v>
      </c>
      <c r="H206" s="16">
        <v>0</v>
      </c>
      <c r="I206" s="16">
        <v>362013</v>
      </c>
    </row>
    <row r="207" spans="1:9" x14ac:dyDescent="0.35">
      <c r="A207" s="16" t="s">
        <v>88</v>
      </c>
      <c r="B207" s="16">
        <v>-933</v>
      </c>
      <c r="C207" s="16">
        <v>367370</v>
      </c>
      <c r="D207" s="16">
        <v>0</v>
      </c>
      <c r="E207" s="16">
        <v>0</v>
      </c>
      <c r="F207" s="16">
        <v>0</v>
      </c>
      <c r="G207" s="16">
        <v>0</v>
      </c>
      <c r="H207" s="16">
        <v>0</v>
      </c>
      <c r="I207" s="16">
        <v>367370</v>
      </c>
    </row>
    <row r="208" spans="1:9" x14ac:dyDescent="0.35">
      <c r="A208" s="16" t="s">
        <v>89</v>
      </c>
      <c r="B208" s="16">
        <v>-940</v>
      </c>
      <c r="C208" s="16">
        <v>361134</v>
      </c>
      <c r="D208" s="16">
        <v>0</v>
      </c>
      <c r="E208" s="16">
        <v>0</v>
      </c>
      <c r="F208" s="16">
        <v>0</v>
      </c>
      <c r="G208" s="16">
        <v>0</v>
      </c>
      <c r="H208" s="16">
        <v>0</v>
      </c>
      <c r="I208" s="16">
        <v>361134</v>
      </c>
    </row>
    <row r="209" spans="1:9" x14ac:dyDescent="0.35">
      <c r="A209" s="16" t="s">
        <v>90</v>
      </c>
      <c r="B209" s="16">
        <v>-947</v>
      </c>
      <c r="C209" s="16">
        <v>361028</v>
      </c>
      <c r="D209" s="16">
        <v>0</v>
      </c>
      <c r="E209" s="16">
        <v>0</v>
      </c>
      <c r="F209" s="16">
        <v>0</v>
      </c>
      <c r="G209" s="16">
        <v>0</v>
      </c>
      <c r="H209" s="16">
        <v>0</v>
      </c>
      <c r="I209" s="16">
        <v>361028</v>
      </c>
    </row>
    <row r="210" spans="1:9" x14ac:dyDescent="0.35">
      <c r="A210" s="16" t="s">
        <v>91</v>
      </c>
      <c r="B210" s="16">
        <v>-954</v>
      </c>
      <c r="C210" s="16">
        <v>361840</v>
      </c>
      <c r="D210" s="16">
        <v>0</v>
      </c>
      <c r="E210" s="16">
        <v>0</v>
      </c>
      <c r="F210" s="16">
        <v>0</v>
      </c>
      <c r="G210" s="16">
        <v>0</v>
      </c>
      <c r="H210" s="16">
        <v>0</v>
      </c>
      <c r="I210" s="16">
        <v>361840</v>
      </c>
    </row>
    <row r="211" spans="1:9" x14ac:dyDescent="0.35">
      <c r="A211" s="16" t="s">
        <v>92</v>
      </c>
      <c r="B211" s="16">
        <v>-961</v>
      </c>
      <c r="C211" s="16">
        <v>352844</v>
      </c>
      <c r="D211" s="16">
        <v>0</v>
      </c>
      <c r="E211" s="16">
        <v>0</v>
      </c>
      <c r="F211" s="16">
        <v>0</v>
      </c>
      <c r="G211" s="16">
        <v>0</v>
      </c>
      <c r="H211" s="16">
        <v>0</v>
      </c>
      <c r="I211" s="16">
        <v>352844</v>
      </c>
    </row>
    <row r="212" spans="1:9" x14ac:dyDescent="0.35">
      <c r="A212" s="16" t="s">
        <v>93</v>
      </c>
      <c r="B212" s="16">
        <v>-968</v>
      </c>
      <c r="C212" s="16">
        <v>354009</v>
      </c>
      <c r="D212" s="16">
        <v>0</v>
      </c>
      <c r="E212" s="16">
        <v>0</v>
      </c>
      <c r="F212" s="16">
        <v>0</v>
      </c>
      <c r="G212" s="16">
        <v>0</v>
      </c>
      <c r="H212" s="16">
        <v>0</v>
      </c>
      <c r="I212" s="16">
        <v>354009</v>
      </c>
    </row>
    <row r="213" spans="1:9" x14ac:dyDescent="0.35">
      <c r="A213" s="16" t="s">
        <v>94</v>
      </c>
      <c r="B213" s="16">
        <v>-976</v>
      </c>
      <c r="C213" s="16">
        <v>368283</v>
      </c>
      <c r="D213" s="16">
        <v>0</v>
      </c>
      <c r="E213" s="16">
        <v>0</v>
      </c>
      <c r="F213" s="16">
        <v>0</v>
      </c>
      <c r="G213" s="16">
        <v>0</v>
      </c>
      <c r="H213" s="16">
        <v>0</v>
      </c>
      <c r="I213" s="16">
        <v>368283</v>
      </c>
    </row>
    <row r="214" spans="1:9" x14ac:dyDescent="0.35">
      <c r="A214" s="16" t="s">
        <v>95</v>
      </c>
      <c r="B214" s="16">
        <v>-987</v>
      </c>
      <c r="C214" s="16">
        <v>349276</v>
      </c>
      <c r="D214" s="16">
        <v>0</v>
      </c>
      <c r="E214" s="16">
        <v>0</v>
      </c>
      <c r="F214" s="16">
        <v>0</v>
      </c>
      <c r="G214" s="16">
        <v>0</v>
      </c>
      <c r="H214" s="16">
        <v>0</v>
      </c>
      <c r="I214" s="16">
        <v>349276</v>
      </c>
    </row>
    <row r="215" spans="1:9" x14ac:dyDescent="0.35">
      <c r="A215" s="16" t="s">
        <v>96</v>
      </c>
      <c r="B215" s="16">
        <v>-1057</v>
      </c>
      <c r="C215" s="16">
        <v>346517</v>
      </c>
      <c r="D215" s="16">
        <v>0</v>
      </c>
      <c r="E215" s="16">
        <v>0</v>
      </c>
      <c r="F215" s="16">
        <v>0</v>
      </c>
      <c r="G215" s="16">
        <v>0</v>
      </c>
      <c r="H215" s="16">
        <v>0</v>
      </c>
      <c r="I215" s="16">
        <v>346517</v>
      </c>
    </row>
    <row r="216" spans="1:9" x14ac:dyDescent="0.35">
      <c r="A216" s="16" t="s">
        <v>97</v>
      </c>
      <c r="B216" s="16">
        <v>-1070</v>
      </c>
      <c r="C216" s="16">
        <v>353318</v>
      </c>
      <c r="D216" s="16">
        <v>0</v>
      </c>
      <c r="E216" s="16">
        <v>0</v>
      </c>
      <c r="F216" s="16">
        <v>0</v>
      </c>
      <c r="G216" s="16">
        <v>0</v>
      </c>
      <c r="H216" s="16">
        <v>0</v>
      </c>
      <c r="I216" s="16">
        <v>353318</v>
      </c>
    </row>
    <row r="217" spans="1:9" x14ac:dyDescent="0.35">
      <c r="A217" s="16" t="s">
        <v>98</v>
      </c>
      <c r="B217" s="16">
        <v>-1082</v>
      </c>
      <c r="C217" s="16">
        <v>346812</v>
      </c>
      <c r="D217" s="16">
        <v>0</v>
      </c>
      <c r="E217" s="16">
        <v>0</v>
      </c>
      <c r="F217" s="16">
        <v>0</v>
      </c>
      <c r="G217" s="16">
        <v>0</v>
      </c>
      <c r="H217" s="16">
        <v>0</v>
      </c>
      <c r="I217" s="16">
        <v>346812</v>
      </c>
    </row>
    <row r="218" spans="1:9" x14ac:dyDescent="0.35">
      <c r="A218" s="16" t="s">
        <v>99</v>
      </c>
      <c r="B218" s="16">
        <v>-1095</v>
      </c>
      <c r="C218" s="16">
        <v>334527</v>
      </c>
      <c r="D218" s="16">
        <v>0</v>
      </c>
      <c r="E218" s="16">
        <v>0</v>
      </c>
      <c r="F218" s="16">
        <v>0</v>
      </c>
      <c r="G218" s="16">
        <v>0</v>
      </c>
      <c r="H218" s="16">
        <v>0</v>
      </c>
      <c r="I218" s="16">
        <v>334527</v>
      </c>
    </row>
    <row r="219" spans="1:9" x14ac:dyDescent="0.35">
      <c r="A219" s="16" t="s">
        <v>100</v>
      </c>
      <c r="B219" s="16">
        <v>-1108</v>
      </c>
      <c r="C219" s="16">
        <v>341793</v>
      </c>
      <c r="D219" s="16">
        <v>0</v>
      </c>
      <c r="E219" s="16">
        <v>0</v>
      </c>
      <c r="F219" s="16">
        <v>0</v>
      </c>
      <c r="G219" s="16">
        <v>0</v>
      </c>
      <c r="H219" s="16">
        <v>0</v>
      </c>
      <c r="I219" s="16">
        <v>341793</v>
      </c>
    </row>
    <row r="220" spans="1:9" x14ac:dyDescent="0.35">
      <c r="A220" s="16" t="s">
        <v>101</v>
      </c>
      <c r="B220" s="16">
        <v>-1120</v>
      </c>
      <c r="C220" s="16">
        <v>334005</v>
      </c>
      <c r="D220" s="16">
        <v>0</v>
      </c>
      <c r="E220" s="16">
        <v>0</v>
      </c>
      <c r="F220" s="16">
        <v>0</v>
      </c>
      <c r="G220" s="16">
        <v>0</v>
      </c>
      <c r="H220" s="16">
        <v>0</v>
      </c>
      <c r="I220" s="16">
        <v>334005</v>
      </c>
    </row>
    <row r="221" spans="1:9" x14ac:dyDescent="0.35">
      <c r="A221" s="16" t="s">
        <v>102</v>
      </c>
      <c r="B221" s="16">
        <v>-1133</v>
      </c>
      <c r="C221" s="16">
        <v>334465</v>
      </c>
      <c r="D221" s="16">
        <v>0</v>
      </c>
      <c r="E221" s="16">
        <v>0</v>
      </c>
      <c r="F221" s="16">
        <v>0</v>
      </c>
      <c r="G221" s="16">
        <v>0</v>
      </c>
      <c r="H221" s="16">
        <v>0</v>
      </c>
      <c r="I221" s="16">
        <v>334465</v>
      </c>
    </row>
    <row r="222" spans="1:9" x14ac:dyDescent="0.35">
      <c r="A222" s="16" t="s">
        <v>103</v>
      </c>
      <c r="B222" s="16">
        <v>-1146</v>
      </c>
      <c r="C222" s="16">
        <v>326603</v>
      </c>
      <c r="D222" s="16">
        <v>0</v>
      </c>
      <c r="E222" s="16">
        <v>0</v>
      </c>
      <c r="F222" s="16">
        <v>0</v>
      </c>
      <c r="G222" s="16">
        <v>0</v>
      </c>
      <c r="H222" s="16">
        <v>0</v>
      </c>
      <c r="I222" s="16">
        <v>326603</v>
      </c>
    </row>
    <row r="223" spans="1:9" x14ac:dyDescent="0.35">
      <c r="A223" s="16" t="s">
        <v>104</v>
      </c>
      <c r="B223" s="16">
        <v>-1158</v>
      </c>
      <c r="C223" s="16">
        <v>319877</v>
      </c>
      <c r="D223" s="16">
        <v>0</v>
      </c>
      <c r="E223" s="16">
        <v>0</v>
      </c>
      <c r="F223" s="16">
        <v>0</v>
      </c>
      <c r="G223" s="16">
        <v>0</v>
      </c>
      <c r="H223" s="16">
        <v>0</v>
      </c>
      <c r="I223" s="16">
        <v>319877</v>
      </c>
    </row>
    <row r="224" spans="1:9" x14ac:dyDescent="0.35">
      <c r="A224" s="16" t="s">
        <v>105</v>
      </c>
      <c r="B224" s="16">
        <v>-1171</v>
      </c>
      <c r="C224" s="16">
        <v>322809</v>
      </c>
      <c r="D224" s="16">
        <v>0</v>
      </c>
      <c r="E224" s="16">
        <v>0</v>
      </c>
      <c r="F224" s="16">
        <v>0</v>
      </c>
      <c r="G224" s="16">
        <v>0</v>
      </c>
      <c r="H224" s="16">
        <v>0</v>
      </c>
      <c r="I224" s="16">
        <v>322809</v>
      </c>
    </row>
    <row r="225" spans="1:9" x14ac:dyDescent="0.35">
      <c r="A225" s="16" t="s">
        <v>106</v>
      </c>
      <c r="B225" s="16">
        <v>-1184</v>
      </c>
      <c r="C225" s="16">
        <v>333319</v>
      </c>
      <c r="D225" s="16">
        <v>0</v>
      </c>
      <c r="E225" s="16">
        <v>0</v>
      </c>
      <c r="F225" s="16">
        <v>0</v>
      </c>
      <c r="G225" s="16">
        <v>0</v>
      </c>
      <c r="H225" s="16">
        <v>0</v>
      </c>
      <c r="I225" s="16">
        <v>333319</v>
      </c>
    </row>
    <row r="226" spans="1:9" x14ac:dyDescent="0.35">
      <c r="A226" s="16" t="s">
        <v>107</v>
      </c>
      <c r="B226" s="16">
        <v>-1196</v>
      </c>
      <c r="C226" s="16">
        <v>317031</v>
      </c>
      <c r="D226" s="16">
        <v>0</v>
      </c>
      <c r="E226" s="16">
        <v>0</v>
      </c>
      <c r="F226" s="16">
        <v>0</v>
      </c>
      <c r="G226" s="16">
        <v>0</v>
      </c>
      <c r="H226" s="16">
        <v>0</v>
      </c>
      <c r="I226" s="16">
        <v>317031</v>
      </c>
    </row>
    <row r="227" spans="1:9" x14ac:dyDescent="0.35">
      <c r="A227" s="16" t="s">
        <v>108</v>
      </c>
      <c r="B227" s="16">
        <v>-1209</v>
      </c>
      <c r="C227" s="16">
        <v>315115</v>
      </c>
      <c r="D227" s="16">
        <v>0</v>
      </c>
      <c r="E227" s="16">
        <v>0</v>
      </c>
      <c r="F227" s="16">
        <v>0</v>
      </c>
      <c r="G227" s="16">
        <v>0</v>
      </c>
      <c r="H227" s="16">
        <v>0</v>
      </c>
      <c r="I227" s="16">
        <v>315115</v>
      </c>
    </row>
    <row r="228" spans="1:9" x14ac:dyDescent="0.35">
      <c r="A228" s="16" t="s">
        <v>109</v>
      </c>
      <c r="B228" s="16">
        <v>-1212</v>
      </c>
      <c r="C228" s="16">
        <v>321966</v>
      </c>
      <c r="D228" s="16">
        <v>0</v>
      </c>
      <c r="E228" s="16">
        <v>0</v>
      </c>
      <c r="F228" s="16">
        <v>0</v>
      </c>
      <c r="G228" s="16">
        <v>0</v>
      </c>
      <c r="H228" s="16">
        <v>0</v>
      </c>
      <c r="I228" s="16">
        <v>321966</v>
      </c>
    </row>
    <row r="229" spans="1:9" x14ac:dyDescent="0.35">
      <c r="A229" s="16" t="s">
        <v>110</v>
      </c>
      <c r="B229" s="16">
        <v>-1215</v>
      </c>
      <c r="C229" s="16">
        <v>318543</v>
      </c>
      <c r="D229" s="16">
        <v>0</v>
      </c>
      <c r="E229" s="16">
        <v>0</v>
      </c>
      <c r="F229" s="16">
        <v>0</v>
      </c>
      <c r="G229" s="16">
        <v>0</v>
      </c>
      <c r="H229" s="16">
        <v>0</v>
      </c>
      <c r="I229" s="16">
        <v>318543</v>
      </c>
    </row>
    <row r="230" spans="1:9" x14ac:dyDescent="0.35">
      <c r="A230" s="16" t="s">
        <v>111</v>
      </c>
      <c r="B230" s="16">
        <v>-1218</v>
      </c>
      <c r="C230" s="16">
        <v>322168</v>
      </c>
      <c r="D230" s="16">
        <v>0</v>
      </c>
      <c r="E230" s="16">
        <v>0</v>
      </c>
      <c r="F230" s="16">
        <v>0</v>
      </c>
      <c r="G230" s="16">
        <v>0</v>
      </c>
      <c r="H230" s="16">
        <v>0</v>
      </c>
      <c r="I230" s="16">
        <v>322168</v>
      </c>
    </row>
    <row r="231" spans="1:9" x14ac:dyDescent="0.35">
      <c r="A231" s="16" t="s">
        <v>112</v>
      </c>
      <c r="B231" s="16">
        <v>-1220</v>
      </c>
      <c r="C231" s="16">
        <v>330306</v>
      </c>
      <c r="D231" s="16">
        <v>0</v>
      </c>
      <c r="E231" s="16">
        <v>0</v>
      </c>
      <c r="F231" s="16">
        <v>0</v>
      </c>
      <c r="G231" s="16">
        <v>0</v>
      </c>
      <c r="H231" s="16">
        <v>0</v>
      </c>
      <c r="I231" s="16">
        <v>330306</v>
      </c>
    </row>
    <row r="232" spans="1:9" x14ac:dyDescent="0.35">
      <c r="A232" s="16" t="s">
        <v>113</v>
      </c>
      <c r="B232" s="16">
        <v>-1223</v>
      </c>
      <c r="C232" s="16">
        <v>322250</v>
      </c>
      <c r="D232" s="16">
        <v>0</v>
      </c>
      <c r="E232" s="16">
        <v>0</v>
      </c>
      <c r="F232" s="16">
        <v>0</v>
      </c>
      <c r="G232" s="16">
        <v>0</v>
      </c>
      <c r="H232" s="16">
        <v>0</v>
      </c>
      <c r="I232" s="16">
        <v>322250</v>
      </c>
    </row>
    <row r="233" spans="1:9" x14ac:dyDescent="0.35">
      <c r="A233" s="16" t="s">
        <v>114</v>
      </c>
      <c r="B233" s="16">
        <v>-1226</v>
      </c>
      <c r="C233" s="16">
        <v>322875</v>
      </c>
      <c r="D233" s="16">
        <v>0</v>
      </c>
      <c r="E233" s="16">
        <v>0</v>
      </c>
      <c r="F233" s="16">
        <v>0</v>
      </c>
      <c r="G233" s="16">
        <v>0</v>
      </c>
      <c r="H233" s="16">
        <v>0</v>
      </c>
      <c r="I233" s="16">
        <v>322875</v>
      </c>
    </row>
    <row r="234" spans="1:9" x14ac:dyDescent="0.35">
      <c r="A234" s="16" t="s">
        <v>115</v>
      </c>
      <c r="B234" s="16">
        <v>-1229</v>
      </c>
      <c r="C234" s="16">
        <v>324610</v>
      </c>
      <c r="D234" s="16">
        <v>0</v>
      </c>
      <c r="E234" s="16">
        <v>0</v>
      </c>
      <c r="F234" s="16">
        <v>0</v>
      </c>
      <c r="G234" s="16">
        <v>0</v>
      </c>
      <c r="H234" s="16">
        <v>0</v>
      </c>
      <c r="I234" s="16">
        <v>324610</v>
      </c>
    </row>
    <row r="235" spans="1:9" x14ac:dyDescent="0.35">
      <c r="A235" s="16" t="s">
        <v>116</v>
      </c>
      <c r="B235" s="16">
        <v>-1232</v>
      </c>
      <c r="C235" s="16">
        <v>319448</v>
      </c>
      <c r="D235" s="16">
        <v>0</v>
      </c>
      <c r="E235" s="16">
        <v>0</v>
      </c>
      <c r="F235" s="16">
        <v>0</v>
      </c>
      <c r="G235" s="16">
        <v>0</v>
      </c>
      <c r="H235" s="16">
        <v>0</v>
      </c>
      <c r="I235" s="16">
        <v>319448</v>
      </c>
    </row>
    <row r="236" spans="1:9" x14ac:dyDescent="0.35">
      <c r="A236" s="16" t="s">
        <v>117</v>
      </c>
      <c r="B236" s="16">
        <v>-1235</v>
      </c>
      <c r="C236" s="16">
        <v>325634</v>
      </c>
      <c r="D236" s="16">
        <v>0</v>
      </c>
      <c r="E236" s="16">
        <v>0</v>
      </c>
      <c r="F236" s="16">
        <v>0</v>
      </c>
      <c r="G236" s="16">
        <v>0</v>
      </c>
      <c r="H236" s="16">
        <v>0</v>
      </c>
      <c r="I236" s="16">
        <v>325634</v>
      </c>
    </row>
    <row r="237" spans="1:9" x14ac:dyDescent="0.35">
      <c r="A237" s="16" t="s">
        <v>118</v>
      </c>
      <c r="B237" s="16">
        <v>-1237</v>
      </c>
      <c r="C237" s="16">
        <v>335547</v>
      </c>
      <c r="D237" s="16">
        <v>0</v>
      </c>
      <c r="E237" s="16">
        <v>0</v>
      </c>
      <c r="F237" s="16">
        <v>0</v>
      </c>
      <c r="G237" s="16">
        <v>0</v>
      </c>
      <c r="H237" s="16">
        <v>0</v>
      </c>
      <c r="I237" s="16">
        <v>335547</v>
      </c>
    </row>
    <row r="238" spans="1:9" x14ac:dyDescent="0.35">
      <c r="A238" s="16" t="s">
        <v>119</v>
      </c>
      <c r="B238" s="16">
        <v>-1240</v>
      </c>
      <c r="C238" s="16">
        <v>324697</v>
      </c>
      <c r="D238" s="16">
        <v>0</v>
      </c>
      <c r="E238" s="16">
        <v>0</v>
      </c>
      <c r="F238" s="16">
        <v>0</v>
      </c>
      <c r="G238" s="16">
        <v>0</v>
      </c>
      <c r="H238" s="16">
        <v>0</v>
      </c>
      <c r="I238" s="16">
        <v>324697</v>
      </c>
    </row>
    <row r="239" spans="1:9" x14ac:dyDescent="0.35">
      <c r="A239" s="16" t="s">
        <v>120</v>
      </c>
      <c r="B239" s="16">
        <v>-1243</v>
      </c>
      <c r="C239" s="16">
        <v>322741</v>
      </c>
      <c r="D239" s="16">
        <v>0</v>
      </c>
      <c r="E239" s="16">
        <v>0</v>
      </c>
      <c r="F239" s="16">
        <v>0</v>
      </c>
      <c r="G239" s="16">
        <v>0</v>
      </c>
      <c r="H239" s="16">
        <v>0</v>
      </c>
      <c r="I239" s="16">
        <v>322741</v>
      </c>
    </row>
    <row r="240" spans="1:9" x14ac:dyDescent="0.35">
      <c r="A240" s="16" t="s">
        <v>121</v>
      </c>
      <c r="B240" s="16">
        <v>-1231</v>
      </c>
      <c r="C240" s="16">
        <v>330604</v>
      </c>
      <c r="D240" s="16">
        <v>0</v>
      </c>
      <c r="E240" s="16">
        <v>0</v>
      </c>
      <c r="F240" s="16">
        <v>0</v>
      </c>
      <c r="G240" s="16">
        <v>0</v>
      </c>
      <c r="H240" s="16">
        <v>0</v>
      </c>
      <c r="I240" s="16">
        <v>330604</v>
      </c>
    </row>
    <row r="241" spans="1:9" x14ac:dyDescent="0.35">
      <c r="A241" s="16" t="s">
        <v>122</v>
      </c>
      <c r="B241" s="16">
        <v>-1219</v>
      </c>
      <c r="C241" s="16">
        <v>328993</v>
      </c>
      <c r="D241" s="16">
        <v>0</v>
      </c>
      <c r="E241" s="16">
        <v>0</v>
      </c>
      <c r="F241" s="16">
        <v>0</v>
      </c>
      <c r="G241" s="16">
        <v>0</v>
      </c>
      <c r="H241" s="16">
        <v>0</v>
      </c>
      <c r="I241" s="16">
        <v>328993</v>
      </c>
    </row>
    <row r="242" spans="1:9" x14ac:dyDescent="0.35">
      <c r="A242" s="16" t="s">
        <v>123</v>
      </c>
      <c r="B242" s="16">
        <v>-1207</v>
      </c>
      <c r="C242" s="16">
        <v>331789</v>
      </c>
      <c r="D242" s="16">
        <v>0</v>
      </c>
      <c r="E242" s="16">
        <v>0</v>
      </c>
      <c r="F242" s="16">
        <v>0</v>
      </c>
      <c r="G242" s="16">
        <v>0</v>
      </c>
      <c r="H242" s="16">
        <v>0</v>
      </c>
      <c r="I242" s="16">
        <v>331789</v>
      </c>
    </row>
    <row r="243" spans="1:9" x14ac:dyDescent="0.35">
      <c r="A243" s="16" t="s">
        <v>124</v>
      </c>
      <c r="B243" s="16">
        <v>-1194</v>
      </c>
      <c r="C243" s="16">
        <v>339101</v>
      </c>
      <c r="D243" s="16">
        <v>0</v>
      </c>
      <c r="E243" s="16">
        <v>0</v>
      </c>
      <c r="F243" s="16">
        <v>0</v>
      </c>
      <c r="G243" s="16">
        <v>0</v>
      </c>
      <c r="H243" s="16">
        <v>0</v>
      </c>
      <c r="I243" s="16">
        <v>339101</v>
      </c>
    </row>
    <row r="244" spans="1:9" x14ac:dyDescent="0.35">
      <c r="A244" s="16" t="s">
        <v>125</v>
      </c>
      <c r="B244" s="16">
        <v>-1182</v>
      </c>
      <c r="C244" s="16">
        <v>333696</v>
      </c>
      <c r="D244" s="16">
        <v>0</v>
      </c>
      <c r="E244" s="16">
        <v>0</v>
      </c>
      <c r="F244" s="16">
        <v>0</v>
      </c>
      <c r="G244" s="16">
        <v>0</v>
      </c>
      <c r="H244" s="16">
        <v>0</v>
      </c>
      <c r="I244" s="16">
        <v>333696</v>
      </c>
    </row>
    <row r="245" spans="1:9" x14ac:dyDescent="0.35">
      <c r="A245" s="16" t="s">
        <v>126</v>
      </c>
      <c r="B245" s="16">
        <v>-1170</v>
      </c>
      <c r="C245" s="16">
        <v>337606</v>
      </c>
      <c r="D245" s="16">
        <v>0</v>
      </c>
      <c r="E245" s="16">
        <v>0</v>
      </c>
      <c r="F245" s="16">
        <v>0</v>
      </c>
      <c r="G245" s="16">
        <v>0</v>
      </c>
      <c r="H245" s="16">
        <v>0</v>
      </c>
      <c r="I245" s="16">
        <v>337606</v>
      </c>
    </row>
    <row r="246" spans="1:9" x14ac:dyDescent="0.35">
      <c r="A246" s="16" t="s">
        <v>127</v>
      </c>
      <c r="B246" s="16">
        <v>-1158</v>
      </c>
      <c r="C246" s="16">
        <v>343601</v>
      </c>
      <c r="D246" s="16">
        <v>0</v>
      </c>
      <c r="E246" s="16">
        <v>0</v>
      </c>
      <c r="F246" s="16">
        <v>0</v>
      </c>
      <c r="G246" s="16">
        <v>0</v>
      </c>
      <c r="H246" s="16">
        <v>0</v>
      </c>
      <c r="I246" s="16">
        <v>343601</v>
      </c>
    </row>
    <row r="247" spans="1:9" x14ac:dyDescent="0.35">
      <c r="A247" s="16" t="s">
        <v>128</v>
      </c>
      <c r="B247" s="16">
        <v>-1146</v>
      </c>
      <c r="C247" s="16">
        <v>344057</v>
      </c>
      <c r="D247" s="16">
        <v>0</v>
      </c>
      <c r="E247" s="16">
        <v>0</v>
      </c>
      <c r="F247" s="16">
        <v>0</v>
      </c>
      <c r="G247" s="16">
        <v>0</v>
      </c>
      <c r="H247" s="16">
        <v>0</v>
      </c>
      <c r="I247" s="16">
        <v>344057</v>
      </c>
    </row>
    <row r="248" spans="1:9" x14ac:dyDescent="0.35">
      <c r="A248" s="16" t="s">
        <v>129</v>
      </c>
      <c r="B248" s="16">
        <v>-1134</v>
      </c>
      <c r="C248" s="16">
        <v>353997</v>
      </c>
      <c r="D248" s="16">
        <v>0</v>
      </c>
      <c r="E248" s="16">
        <v>0</v>
      </c>
      <c r="F248" s="16">
        <v>0</v>
      </c>
      <c r="G248" s="16">
        <v>0</v>
      </c>
      <c r="H248" s="16">
        <v>0</v>
      </c>
      <c r="I248" s="16">
        <v>353997</v>
      </c>
    </row>
    <row r="249" spans="1:9" x14ac:dyDescent="0.35">
      <c r="A249" s="16" t="s">
        <v>130</v>
      </c>
      <c r="B249" s="16">
        <v>-1121</v>
      </c>
      <c r="C249" s="16">
        <v>368682</v>
      </c>
      <c r="D249" s="16">
        <v>0</v>
      </c>
      <c r="E249" s="16">
        <v>0</v>
      </c>
      <c r="F249" s="16">
        <v>0</v>
      </c>
      <c r="G249" s="16">
        <v>0</v>
      </c>
      <c r="H249" s="16">
        <v>0</v>
      </c>
      <c r="I249" s="16">
        <v>368682</v>
      </c>
    </row>
    <row r="250" spans="1:9" x14ac:dyDescent="0.35">
      <c r="A250" s="16" t="s">
        <v>131</v>
      </c>
      <c r="B250" s="16">
        <v>-1109</v>
      </c>
      <c r="C250" s="16">
        <v>356947</v>
      </c>
      <c r="D250" s="16">
        <v>0</v>
      </c>
      <c r="E250" s="16">
        <v>0</v>
      </c>
      <c r="F250" s="16">
        <v>0</v>
      </c>
      <c r="G250" s="16">
        <v>0</v>
      </c>
      <c r="H250" s="16">
        <v>0</v>
      </c>
      <c r="I250" s="16">
        <v>356947</v>
      </c>
    </row>
    <row r="251" spans="1:9" x14ac:dyDescent="0.35">
      <c r="A251" s="16" t="s">
        <v>132</v>
      </c>
      <c r="B251" s="16">
        <v>-1097</v>
      </c>
      <c r="C251" s="16">
        <v>357405</v>
      </c>
      <c r="D251" s="16">
        <v>0</v>
      </c>
      <c r="E251" s="16">
        <v>0</v>
      </c>
      <c r="F251" s="16">
        <v>0</v>
      </c>
      <c r="G251" s="16">
        <v>0</v>
      </c>
      <c r="H251" s="16">
        <v>0</v>
      </c>
      <c r="I251" s="16">
        <v>357405</v>
      </c>
    </row>
    <row r="252" spans="1:9" x14ac:dyDescent="0.35">
      <c r="A252" s="16" t="s">
        <v>133</v>
      </c>
      <c r="B252" s="16">
        <v>-1115</v>
      </c>
      <c r="C252" s="16">
        <v>369207</v>
      </c>
      <c r="D252" s="16">
        <v>0</v>
      </c>
      <c r="E252" s="16">
        <v>0</v>
      </c>
      <c r="F252" s="16">
        <v>0</v>
      </c>
      <c r="G252" s="16">
        <v>0</v>
      </c>
      <c r="H252" s="16">
        <v>0</v>
      </c>
      <c r="I252" s="16">
        <v>369207</v>
      </c>
    </row>
    <row r="253" spans="1:9" x14ac:dyDescent="0.35">
      <c r="A253" s="16" t="s">
        <v>134</v>
      </c>
      <c r="B253" s="16">
        <v>-1133</v>
      </c>
      <c r="C253" s="16">
        <v>366973</v>
      </c>
      <c r="D253" s="16">
        <v>0</v>
      </c>
      <c r="E253" s="16">
        <v>0</v>
      </c>
      <c r="F253" s="16">
        <v>0</v>
      </c>
      <c r="G253" s="16">
        <v>0</v>
      </c>
      <c r="H253" s="16">
        <v>0</v>
      </c>
      <c r="I253" s="16">
        <v>366973</v>
      </c>
    </row>
    <row r="254" spans="1:9" x14ac:dyDescent="0.35">
      <c r="A254" s="16" t="s">
        <v>135</v>
      </c>
      <c r="B254" s="16">
        <v>-1151</v>
      </c>
      <c r="C254" s="16">
        <v>369563</v>
      </c>
      <c r="D254" s="16">
        <v>0</v>
      </c>
      <c r="E254" s="16">
        <v>0</v>
      </c>
      <c r="F254" s="16">
        <v>0</v>
      </c>
      <c r="G254" s="16">
        <v>0</v>
      </c>
      <c r="H254" s="16">
        <v>0</v>
      </c>
      <c r="I254" s="16">
        <v>369563</v>
      </c>
    </row>
    <row r="255" spans="1:9" x14ac:dyDescent="0.35">
      <c r="A255" s="16" t="s">
        <v>136</v>
      </c>
      <c r="B255" s="16">
        <v>-1169</v>
      </c>
      <c r="C255" s="16">
        <v>375475</v>
      </c>
      <c r="D255" s="16">
        <v>0</v>
      </c>
      <c r="E255" s="16">
        <v>0</v>
      </c>
      <c r="F255" s="16">
        <v>0</v>
      </c>
      <c r="G255" s="16">
        <v>0</v>
      </c>
      <c r="H255" s="16">
        <v>0</v>
      </c>
      <c r="I255" s="16">
        <v>375475</v>
      </c>
    </row>
    <row r="256" spans="1:9" x14ac:dyDescent="0.35">
      <c r="A256" s="16" t="s">
        <v>137</v>
      </c>
      <c r="B256" s="16">
        <v>-1187</v>
      </c>
      <c r="C256" s="16">
        <v>371265</v>
      </c>
      <c r="D256" s="16">
        <v>0</v>
      </c>
      <c r="E256" s="16">
        <v>0</v>
      </c>
      <c r="F256" s="16">
        <v>0</v>
      </c>
      <c r="G256" s="16">
        <v>0</v>
      </c>
      <c r="H256" s="16">
        <v>0</v>
      </c>
      <c r="I256" s="16">
        <v>371265</v>
      </c>
    </row>
    <row r="257" spans="1:9" x14ac:dyDescent="0.35">
      <c r="A257" s="16" t="s">
        <v>138</v>
      </c>
      <c r="B257" s="16">
        <v>-1206</v>
      </c>
      <c r="C257" s="16">
        <v>374743</v>
      </c>
      <c r="D257" s="16">
        <v>0</v>
      </c>
      <c r="E257" s="16">
        <v>0</v>
      </c>
      <c r="F257" s="16">
        <v>0</v>
      </c>
      <c r="G257" s="16">
        <v>0</v>
      </c>
      <c r="H257" s="16">
        <v>0</v>
      </c>
      <c r="I257" s="16">
        <v>374743</v>
      </c>
    </row>
    <row r="258" spans="1:9" x14ac:dyDescent="0.35">
      <c r="A258" s="16" t="s">
        <v>139</v>
      </c>
      <c r="B258" s="16">
        <v>-1224</v>
      </c>
      <c r="C258" s="16">
        <v>383439</v>
      </c>
      <c r="D258" s="16">
        <v>0</v>
      </c>
      <c r="E258" s="16">
        <v>0</v>
      </c>
      <c r="F258" s="16">
        <v>0</v>
      </c>
      <c r="G258" s="16">
        <v>0</v>
      </c>
      <c r="H258" s="16">
        <v>0</v>
      </c>
      <c r="I258" s="16">
        <v>383439</v>
      </c>
    </row>
    <row r="259" spans="1:9" x14ac:dyDescent="0.35">
      <c r="A259" s="16" t="s">
        <v>140</v>
      </c>
      <c r="B259" s="16">
        <v>-1242</v>
      </c>
      <c r="C259" s="16">
        <v>383145</v>
      </c>
      <c r="D259" s="16">
        <v>0</v>
      </c>
      <c r="E259" s="16">
        <v>0</v>
      </c>
      <c r="F259" s="16">
        <v>0</v>
      </c>
      <c r="G259" s="16">
        <v>0</v>
      </c>
      <c r="H259" s="16">
        <v>0</v>
      </c>
      <c r="I259" s="16">
        <v>383145</v>
      </c>
    </row>
    <row r="260" spans="1:9" x14ac:dyDescent="0.35">
      <c r="A260" s="16" t="s">
        <v>141</v>
      </c>
      <c r="B260" s="16">
        <v>-1260</v>
      </c>
      <c r="C260" s="16">
        <v>390880</v>
      </c>
      <c r="D260" s="16">
        <v>0</v>
      </c>
      <c r="E260" s="16">
        <v>0</v>
      </c>
      <c r="F260" s="16">
        <v>0</v>
      </c>
      <c r="G260" s="16">
        <v>0</v>
      </c>
      <c r="H260" s="16">
        <v>0</v>
      </c>
      <c r="I260" s="16">
        <v>390880</v>
      </c>
    </row>
    <row r="261" spans="1:9" x14ac:dyDescent="0.35">
      <c r="A261" s="16" t="s">
        <v>142</v>
      </c>
      <c r="B261" s="16">
        <v>-1278</v>
      </c>
      <c r="C261" s="16">
        <v>404640</v>
      </c>
      <c r="D261" s="16">
        <v>0</v>
      </c>
      <c r="E261" s="16">
        <v>0</v>
      </c>
      <c r="F261" s="16">
        <v>0</v>
      </c>
      <c r="G261" s="16">
        <v>0</v>
      </c>
      <c r="H261" s="16">
        <v>0</v>
      </c>
      <c r="I261" s="16">
        <v>404640</v>
      </c>
    </row>
    <row r="262" spans="1:9" x14ac:dyDescent="0.35">
      <c r="A262" s="16" t="s">
        <v>143</v>
      </c>
      <c r="B262" s="16">
        <v>-1296</v>
      </c>
      <c r="C262" s="16">
        <v>390569</v>
      </c>
      <c r="D262" s="16">
        <v>0</v>
      </c>
      <c r="E262" s="16">
        <v>0</v>
      </c>
      <c r="F262" s="16">
        <v>0</v>
      </c>
      <c r="G262" s="16">
        <v>0</v>
      </c>
      <c r="H262" s="16">
        <v>0</v>
      </c>
      <c r="I262" s="16">
        <v>390569</v>
      </c>
    </row>
    <row r="263" spans="1:9" x14ac:dyDescent="0.35">
      <c r="A263" s="16" t="s">
        <v>144</v>
      </c>
      <c r="B263" s="16">
        <v>-1314</v>
      </c>
      <c r="C263" s="16">
        <v>390787</v>
      </c>
      <c r="D263" s="16">
        <v>0</v>
      </c>
      <c r="E263" s="16">
        <v>0</v>
      </c>
      <c r="F263" s="16">
        <v>0</v>
      </c>
      <c r="G263" s="16">
        <v>0</v>
      </c>
      <c r="H263" s="16">
        <v>0</v>
      </c>
      <c r="I263" s="16">
        <v>390787</v>
      </c>
    </row>
    <row r="264" spans="1:9" x14ac:dyDescent="0.35">
      <c r="A264" s="16" t="s">
        <v>145</v>
      </c>
      <c r="B264" s="16">
        <v>-1326</v>
      </c>
      <c r="C264" s="16">
        <v>404544</v>
      </c>
      <c r="D264" s="16">
        <v>0</v>
      </c>
      <c r="E264" s="16">
        <v>0</v>
      </c>
      <c r="F264" s="16">
        <v>0</v>
      </c>
      <c r="G264" s="16">
        <v>0</v>
      </c>
      <c r="H264" s="16">
        <v>0</v>
      </c>
      <c r="I264" s="16">
        <v>404544</v>
      </c>
    </row>
    <row r="265" spans="1:9" x14ac:dyDescent="0.35">
      <c r="A265" s="16" t="s">
        <v>146</v>
      </c>
      <c r="B265" s="16">
        <v>-1337</v>
      </c>
      <c r="C265" s="16">
        <v>413438</v>
      </c>
      <c r="D265" s="16">
        <v>0</v>
      </c>
      <c r="E265" s="16">
        <v>0</v>
      </c>
      <c r="F265" s="16">
        <v>0</v>
      </c>
      <c r="G265" s="16">
        <v>0</v>
      </c>
      <c r="H265" s="16">
        <v>0</v>
      </c>
      <c r="I265" s="16">
        <v>413438</v>
      </c>
    </row>
    <row r="266" spans="1:9" x14ac:dyDescent="0.35">
      <c r="A266" s="16" t="s">
        <v>147</v>
      </c>
      <c r="B266" s="16">
        <v>-1349</v>
      </c>
      <c r="C266" s="16">
        <v>418340</v>
      </c>
      <c r="D266" s="16">
        <v>0</v>
      </c>
      <c r="E266" s="16">
        <v>0</v>
      </c>
      <c r="F266" s="16">
        <v>0</v>
      </c>
      <c r="G266" s="16">
        <v>0</v>
      </c>
      <c r="H266" s="16">
        <v>0</v>
      </c>
      <c r="I266" s="16">
        <v>418340</v>
      </c>
    </row>
    <row r="267" spans="1:9" x14ac:dyDescent="0.35">
      <c r="A267" s="16" t="s">
        <v>148</v>
      </c>
      <c r="B267" s="16">
        <v>-1361</v>
      </c>
      <c r="C267" s="16">
        <v>430222</v>
      </c>
      <c r="D267" s="16">
        <v>0</v>
      </c>
      <c r="E267" s="16">
        <v>0</v>
      </c>
      <c r="F267" s="16">
        <v>0</v>
      </c>
      <c r="G267" s="16">
        <v>0</v>
      </c>
      <c r="H267" s="16">
        <v>0</v>
      </c>
      <c r="I267" s="16">
        <v>430222</v>
      </c>
    </row>
    <row r="268" spans="1:9" x14ac:dyDescent="0.35">
      <c r="A268" s="16" t="s">
        <v>149</v>
      </c>
      <c r="B268" s="16">
        <v>-1372</v>
      </c>
      <c r="C268" s="16">
        <v>424127</v>
      </c>
      <c r="D268" s="16">
        <v>0</v>
      </c>
      <c r="E268" s="16">
        <v>0</v>
      </c>
      <c r="F268" s="16">
        <v>0</v>
      </c>
      <c r="G268" s="16">
        <v>0</v>
      </c>
      <c r="H268" s="16">
        <v>0</v>
      </c>
      <c r="I268" s="16">
        <v>424127</v>
      </c>
    </row>
    <row r="269" spans="1:9" x14ac:dyDescent="0.35">
      <c r="A269" s="16" t="s">
        <v>150</v>
      </c>
      <c r="B269" s="16">
        <v>-1384</v>
      </c>
      <c r="C269" s="16">
        <v>427406</v>
      </c>
      <c r="D269" s="16">
        <v>0</v>
      </c>
      <c r="E269" s="16">
        <v>0</v>
      </c>
      <c r="F269" s="16">
        <v>0</v>
      </c>
      <c r="G269" s="16">
        <v>0</v>
      </c>
      <c r="H269" s="16">
        <v>0</v>
      </c>
      <c r="I269" s="16">
        <v>427406</v>
      </c>
    </row>
    <row r="270" spans="1:9" x14ac:dyDescent="0.35">
      <c r="A270" s="16" t="s">
        <v>151</v>
      </c>
      <c r="B270" s="16">
        <v>-1396</v>
      </c>
      <c r="C270" s="16">
        <v>438038</v>
      </c>
      <c r="D270" s="16">
        <v>0</v>
      </c>
      <c r="E270" s="16">
        <v>0</v>
      </c>
      <c r="F270" s="16">
        <v>0</v>
      </c>
      <c r="G270" s="16">
        <v>0</v>
      </c>
      <c r="H270" s="16">
        <v>0</v>
      </c>
      <c r="I270" s="16">
        <v>438038</v>
      </c>
    </row>
    <row r="271" spans="1:9" x14ac:dyDescent="0.35">
      <c r="A271" s="16" t="s">
        <v>152</v>
      </c>
      <c r="B271" s="16">
        <v>-1407</v>
      </c>
      <c r="C271" s="16">
        <v>436204</v>
      </c>
      <c r="D271" s="16">
        <v>0</v>
      </c>
      <c r="E271" s="16">
        <v>0</v>
      </c>
      <c r="F271" s="16">
        <v>0</v>
      </c>
      <c r="G271" s="16">
        <v>0</v>
      </c>
      <c r="H271" s="16">
        <v>0</v>
      </c>
      <c r="I271" s="16">
        <v>436204</v>
      </c>
    </row>
    <row r="272" spans="1:9" x14ac:dyDescent="0.35">
      <c r="A272" s="16" t="s">
        <v>153</v>
      </c>
      <c r="B272" s="16">
        <v>-1419</v>
      </c>
      <c r="C272" s="16">
        <v>447765</v>
      </c>
      <c r="D272" s="16">
        <v>0</v>
      </c>
      <c r="E272" s="16">
        <v>0</v>
      </c>
      <c r="F272" s="16">
        <v>0</v>
      </c>
      <c r="G272" s="16">
        <v>0</v>
      </c>
      <c r="H272" s="16">
        <v>0</v>
      </c>
      <c r="I272" s="16">
        <v>447765</v>
      </c>
    </row>
    <row r="273" spans="1:9" x14ac:dyDescent="0.35">
      <c r="A273" s="16" t="s">
        <v>154</v>
      </c>
      <c r="B273" s="16">
        <v>-1431</v>
      </c>
      <c r="C273" s="16">
        <v>463797</v>
      </c>
      <c r="D273" s="16">
        <v>0</v>
      </c>
      <c r="E273" s="16">
        <v>0</v>
      </c>
      <c r="F273" s="16">
        <v>0</v>
      </c>
      <c r="G273" s="16">
        <v>0</v>
      </c>
      <c r="H273" s="16">
        <v>0</v>
      </c>
      <c r="I273" s="16">
        <v>463797</v>
      </c>
    </row>
    <row r="274" spans="1:9" x14ac:dyDescent="0.35">
      <c r="A274" s="16" t="s">
        <v>155</v>
      </c>
      <c r="B274" s="16">
        <v>-1442</v>
      </c>
      <c r="C274" s="16">
        <v>447261</v>
      </c>
      <c r="D274" s="16">
        <v>0</v>
      </c>
      <c r="E274" s="16">
        <v>0</v>
      </c>
      <c r="F274" s="16">
        <v>0</v>
      </c>
      <c r="G274" s="16">
        <v>0</v>
      </c>
      <c r="H274" s="16">
        <v>0</v>
      </c>
      <c r="I274" s="16">
        <v>447261</v>
      </c>
    </row>
    <row r="275" spans="1:9" x14ac:dyDescent="0.35">
      <c r="A275" s="16" t="s">
        <v>156</v>
      </c>
      <c r="B275" s="16">
        <v>-1454</v>
      </c>
      <c r="C275" s="16">
        <v>447392</v>
      </c>
      <c r="D275" s="16">
        <v>0</v>
      </c>
      <c r="E275" s="16">
        <v>0</v>
      </c>
      <c r="F275" s="16">
        <v>0</v>
      </c>
      <c r="G275" s="16">
        <v>0</v>
      </c>
      <c r="H275" s="16">
        <v>0</v>
      </c>
      <c r="I275" s="16">
        <v>447392</v>
      </c>
    </row>
    <row r="276" spans="1:9" x14ac:dyDescent="0.35">
      <c r="A276" s="16" t="s">
        <v>157</v>
      </c>
      <c r="B276" s="16">
        <v>-1511</v>
      </c>
      <c r="C276" s="16">
        <v>460879</v>
      </c>
      <c r="D276" s="16">
        <v>0</v>
      </c>
      <c r="E276" s="16">
        <v>0</v>
      </c>
      <c r="F276" s="16">
        <v>0</v>
      </c>
      <c r="G276" s="16">
        <v>0</v>
      </c>
      <c r="H276" s="16">
        <v>0</v>
      </c>
      <c r="I276" s="16">
        <v>460879</v>
      </c>
    </row>
    <row r="277" spans="1:9" x14ac:dyDescent="0.35">
      <c r="A277" s="16" t="s">
        <v>158</v>
      </c>
      <c r="B277" s="16">
        <v>-1569</v>
      </c>
      <c r="C277" s="16">
        <v>457173</v>
      </c>
      <c r="D277" s="16">
        <v>0</v>
      </c>
      <c r="E277" s="16">
        <v>0</v>
      </c>
      <c r="F277" s="16">
        <v>0</v>
      </c>
      <c r="G277" s="16">
        <v>0</v>
      </c>
      <c r="H277" s="16">
        <v>0</v>
      </c>
      <c r="I277" s="16">
        <v>457173</v>
      </c>
    </row>
    <row r="278" spans="1:9" x14ac:dyDescent="0.35">
      <c r="A278" s="16" t="s">
        <v>159</v>
      </c>
      <c r="B278" s="16">
        <v>-1626</v>
      </c>
      <c r="C278" s="16">
        <v>462093</v>
      </c>
      <c r="D278" s="16">
        <v>0</v>
      </c>
      <c r="E278" s="16">
        <v>0</v>
      </c>
      <c r="F278" s="16">
        <v>0</v>
      </c>
      <c r="G278" s="16">
        <v>0</v>
      </c>
      <c r="H278" s="16">
        <v>0</v>
      </c>
      <c r="I278" s="16">
        <v>462093</v>
      </c>
    </row>
    <row r="279" spans="1:9" x14ac:dyDescent="0.35">
      <c r="A279" s="16" t="s">
        <v>160</v>
      </c>
      <c r="B279" s="16">
        <v>-1684</v>
      </c>
      <c r="C279" s="16">
        <v>473277</v>
      </c>
      <c r="D279" s="16">
        <v>0</v>
      </c>
      <c r="E279" s="16">
        <v>0</v>
      </c>
      <c r="F279" s="16">
        <v>0</v>
      </c>
      <c r="G279" s="16">
        <v>0</v>
      </c>
      <c r="H279" s="16">
        <v>0</v>
      </c>
      <c r="I279" s="16">
        <v>473277</v>
      </c>
    </row>
    <row r="280" spans="1:9" x14ac:dyDescent="0.35">
      <c r="A280" s="16" t="s">
        <v>161</v>
      </c>
      <c r="B280" s="16">
        <v>-1741</v>
      </c>
      <c r="C280" s="16">
        <v>466439</v>
      </c>
      <c r="D280" s="16">
        <v>0</v>
      </c>
      <c r="E280" s="16">
        <v>0</v>
      </c>
      <c r="F280" s="16">
        <v>0</v>
      </c>
      <c r="G280" s="16">
        <v>0</v>
      </c>
      <c r="H280" s="16">
        <v>0</v>
      </c>
      <c r="I280" s="16">
        <v>466439</v>
      </c>
    </row>
    <row r="281" spans="1:9" x14ac:dyDescent="0.35">
      <c r="A281" s="16" t="s">
        <v>162</v>
      </c>
      <c r="B281" s="16">
        <v>-1799</v>
      </c>
      <c r="C281" s="16">
        <v>472025</v>
      </c>
      <c r="D281" s="16">
        <v>0</v>
      </c>
      <c r="E281" s="16">
        <v>0</v>
      </c>
      <c r="F281" s="16">
        <v>0</v>
      </c>
      <c r="G281" s="16">
        <v>0</v>
      </c>
      <c r="H281" s="16">
        <v>0</v>
      </c>
      <c r="I281" s="16">
        <v>472025</v>
      </c>
    </row>
    <row r="282" spans="1:9" x14ac:dyDescent="0.35">
      <c r="A282" s="16" t="s">
        <v>163</v>
      </c>
      <c r="B282" s="16">
        <v>-1856</v>
      </c>
      <c r="C282" s="16">
        <v>483323</v>
      </c>
      <c r="D282" s="16">
        <v>0</v>
      </c>
      <c r="E282" s="16">
        <v>0</v>
      </c>
      <c r="F282" s="16">
        <v>0</v>
      </c>
      <c r="G282" s="16">
        <v>0</v>
      </c>
      <c r="H282" s="16">
        <v>0</v>
      </c>
      <c r="I282" s="16">
        <v>483323</v>
      </c>
    </row>
    <row r="283" spans="1:9" x14ac:dyDescent="0.35">
      <c r="A283" s="16" t="s">
        <v>164</v>
      </c>
      <c r="B283" s="16">
        <v>-1913</v>
      </c>
      <c r="C283" s="16">
        <v>478629</v>
      </c>
      <c r="D283" s="16">
        <v>0</v>
      </c>
      <c r="E283" s="16">
        <v>0</v>
      </c>
      <c r="F283" s="16">
        <v>0</v>
      </c>
      <c r="G283" s="16">
        <v>0</v>
      </c>
      <c r="H283" s="16">
        <v>0</v>
      </c>
      <c r="I283" s="16">
        <v>478629</v>
      </c>
    </row>
    <row r="284" spans="1:9" x14ac:dyDescent="0.35">
      <c r="A284" s="16" t="s">
        <v>165</v>
      </c>
      <c r="B284" s="16">
        <v>-1971</v>
      </c>
      <c r="C284" s="16">
        <v>487772</v>
      </c>
      <c r="D284" s="16">
        <v>0</v>
      </c>
      <c r="E284" s="16">
        <v>0</v>
      </c>
      <c r="F284" s="16">
        <v>0</v>
      </c>
      <c r="G284" s="16">
        <v>0</v>
      </c>
      <c r="H284" s="16">
        <v>0</v>
      </c>
      <c r="I284" s="16">
        <v>487772</v>
      </c>
    </row>
    <row r="285" spans="1:9" x14ac:dyDescent="0.35">
      <c r="A285" s="16" t="s">
        <v>166</v>
      </c>
      <c r="B285" s="16">
        <v>-2028</v>
      </c>
      <c r="C285" s="16">
        <v>503529</v>
      </c>
      <c r="D285" s="16">
        <v>0</v>
      </c>
      <c r="E285" s="16">
        <v>0</v>
      </c>
      <c r="F285" s="16">
        <v>0</v>
      </c>
      <c r="G285" s="16">
        <v>0</v>
      </c>
      <c r="H285" s="16">
        <v>0</v>
      </c>
      <c r="I285" s="16">
        <v>503529</v>
      </c>
    </row>
    <row r="286" spans="1:9" x14ac:dyDescent="0.35">
      <c r="A286" s="16" t="s">
        <v>167</v>
      </c>
      <c r="B286" s="16">
        <v>-2086</v>
      </c>
      <c r="C286" s="16">
        <v>482921</v>
      </c>
      <c r="D286" s="16">
        <v>0</v>
      </c>
      <c r="E286" s="16">
        <v>0</v>
      </c>
      <c r="F286" s="16">
        <v>0</v>
      </c>
      <c r="G286" s="16">
        <v>0</v>
      </c>
      <c r="H286" s="16">
        <v>0</v>
      </c>
      <c r="I286" s="16">
        <v>482921</v>
      </c>
    </row>
    <row r="287" spans="1:9" x14ac:dyDescent="0.35">
      <c r="A287" s="16" t="s">
        <v>168</v>
      </c>
      <c r="B287" s="16">
        <v>-2143</v>
      </c>
      <c r="C287" s="16">
        <v>485559</v>
      </c>
      <c r="D287" s="16">
        <v>0</v>
      </c>
      <c r="E287" s="16">
        <v>0</v>
      </c>
      <c r="F287" s="16">
        <v>0</v>
      </c>
      <c r="G287" s="16">
        <v>0</v>
      </c>
      <c r="H287" s="16">
        <v>0</v>
      </c>
      <c r="I287" s="16">
        <v>485559</v>
      </c>
    </row>
    <row r="288" spans="1:9" x14ac:dyDescent="0.35">
      <c r="A288" s="16" t="s">
        <v>169</v>
      </c>
      <c r="B288" s="16">
        <v>-2133</v>
      </c>
      <c r="C288" s="16">
        <v>499426</v>
      </c>
      <c r="D288" s="16">
        <v>0</v>
      </c>
      <c r="E288" s="16">
        <v>0</v>
      </c>
      <c r="F288" s="16">
        <v>0</v>
      </c>
      <c r="G288" s="16">
        <v>0</v>
      </c>
      <c r="H288" s="16">
        <v>0</v>
      </c>
      <c r="I288" s="16">
        <v>499426</v>
      </c>
    </row>
    <row r="289" spans="1:9" x14ac:dyDescent="0.35">
      <c r="A289" s="16" t="s">
        <v>170</v>
      </c>
      <c r="B289" s="16">
        <v>-2123</v>
      </c>
      <c r="C289" s="16">
        <v>497840</v>
      </c>
      <c r="D289" s="16">
        <v>0</v>
      </c>
      <c r="E289" s="16">
        <v>0</v>
      </c>
      <c r="F289" s="16">
        <v>0</v>
      </c>
      <c r="G289" s="16">
        <v>0</v>
      </c>
      <c r="H289" s="16">
        <v>0</v>
      </c>
      <c r="I289" s="16">
        <v>497840</v>
      </c>
    </row>
    <row r="290" spans="1:9" x14ac:dyDescent="0.35">
      <c r="A290" s="16" t="s">
        <v>171</v>
      </c>
      <c r="B290" s="16">
        <v>-2114</v>
      </c>
      <c r="C290" s="16">
        <v>506585</v>
      </c>
      <c r="D290" s="16">
        <v>0</v>
      </c>
      <c r="E290" s="16">
        <v>0</v>
      </c>
      <c r="F290" s="16">
        <v>0</v>
      </c>
      <c r="G290" s="16">
        <v>0</v>
      </c>
      <c r="H290" s="16">
        <v>0</v>
      </c>
      <c r="I290" s="16">
        <v>506585</v>
      </c>
    </row>
    <row r="291" spans="1:9" x14ac:dyDescent="0.35">
      <c r="A291" s="16" t="s">
        <v>172</v>
      </c>
      <c r="B291" s="16">
        <v>-2104</v>
      </c>
      <c r="C291" s="16">
        <v>520013</v>
      </c>
      <c r="D291" s="16">
        <v>0</v>
      </c>
      <c r="E291" s="16">
        <v>0</v>
      </c>
      <c r="F291" s="16">
        <v>0</v>
      </c>
      <c r="G291" s="16">
        <v>0</v>
      </c>
      <c r="H291" s="16">
        <v>0</v>
      </c>
      <c r="I291" s="16">
        <v>520013</v>
      </c>
    </row>
    <row r="292" spans="1:9" x14ac:dyDescent="0.35">
      <c r="A292" s="16" t="s">
        <v>173</v>
      </c>
      <c r="B292" s="16">
        <v>-2094</v>
      </c>
      <c r="C292" s="16">
        <v>507582</v>
      </c>
      <c r="D292" s="16">
        <v>0</v>
      </c>
      <c r="E292" s="16">
        <v>0</v>
      </c>
      <c r="F292" s="16">
        <v>0</v>
      </c>
      <c r="G292" s="16">
        <v>0</v>
      </c>
      <c r="H292" s="16">
        <v>0</v>
      </c>
      <c r="I292" s="16">
        <v>507582</v>
      </c>
    </row>
    <row r="293" spans="1:9" x14ac:dyDescent="0.35">
      <c r="A293" s="16" t="s">
        <v>174</v>
      </c>
      <c r="B293" s="16">
        <v>-2084</v>
      </c>
      <c r="C293" s="16">
        <v>511874</v>
      </c>
      <c r="D293" s="16">
        <v>0</v>
      </c>
      <c r="E293" s="16">
        <v>0</v>
      </c>
      <c r="F293" s="16">
        <v>0</v>
      </c>
      <c r="G293" s="16">
        <v>0</v>
      </c>
      <c r="H293" s="16">
        <v>0</v>
      </c>
      <c r="I293" s="16">
        <v>511874</v>
      </c>
    </row>
    <row r="294" spans="1:9" x14ac:dyDescent="0.35">
      <c r="A294" s="16" t="s">
        <v>175</v>
      </c>
      <c r="B294" s="16">
        <v>-2074</v>
      </c>
      <c r="C294" s="16">
        <v>524571</v>
      </c>
      <c r="D294" s="16">
        <v>0</v>
      </c>
      <c r="E294" s="16">
        <v>0</v>
      </c>
      <c r="F294" s="16">
        <v>0</v>
      </c>
      <c r="G294" s="16">
        <v>0</v>
      </c>
      <c r="H294" s="16">
        <v>0</v>
      </c>
      <c r="I294" s="16">
        <v>524571</v>
      </c>
    </row>
    <row r="295" spans="1:9" x14ac:dyDescent="0.35">
      <c r="A295" s="16" t="s">
        <v>176</v>
      </c>
      <c r="B295" s="16">
        <v>-2064</v>
      </c>
      <c r="C295" s="16">
        <v>517771</v>
      </c>
      <c r="D295" s="16">
        <v>0</v>
      </c>
      <c r="E295" s="16">
        <v>0</v>
      </c>
      <c r="F295" s="16">
        <v>0</v>
      </c>
      <c r="G295" s="16">
        <v>0</v>
      </c>
      <c r="H295" s="16">
        <v>0</v>
      </c>
      <c r="I295" s="16">
        <v>517771</v>
      </c>
    </row>
    <row r="296" spans="1:9" x14ac:dyDescent="0.35">
      <c r="A296" s="16" t="s">
        <v>177</v>
      </c>
      <c r="B296" s="16">
        <v>-2055</v>
      </c>
      <c r="C296" s="16">
        <v>525653</v>
      </c>
      <c r="D296" s="16">
        <v>0</v>
      </c>
      <c r="E296" s="16">
        <v>0</v>
      </c>
      <c r="F296" s="16">
        <v>0</v>
      </c>
      <c r="G296" s="16">
        <v>0</v>
      </c>
      <c r="H296" s="16">
        <v>0</v>
      </c>
      <c r="I296" s="16">
        <v>525653</v>
      </c>
    </row>
    <row r="297" spans="1:9" x14ac:dyDescent="0.35">
      <c r="A297" s="16" t="s">
        <v>178</v>
      </c>
      <c r="B297" s="16">
        <v>-2045</v>
      </c>
      <c r="C297" s="16">
        <v>538996</v>
      </c>
      <c r="D297" s="16">
        <v>0</v>
      </c>
      <c r="E297" s="16">
        <v>0</v>
      </c>
      <c r="F297" s="16">
        <v>0</v>
      </c>
      <c r="G297" s="16">
        <v>0</v>
      </c>
      <c r="H297" s="16">
        <v>0</v>
      </c>
      <c r="I297" s="16">
        <v>538996</v>
      </c>
    </row>
    <row r="298" spans="1:9" x14ac:dyDescent="0.35">
      <c r="A298" s="16" t="s">
        <v>179</v>
      </c>
      <c r="B298" s="16">
        <v>-2035</v>
      </c>
      <c r="C298" s="16">
        <v>518576</v>
      </c>
      <c r="D298" s="16">
        <v>0</v>
      </c>
      <c r="E298" s="16">
        <v>0</v>
      </c>
      <c r="F298" s="16">
        <v>0</v>
      </c>
      <c r="G298" s="16">
        <v>0</v>
      </c>
      <c r="H298" s="16">
        <v>0</v>
      </c>
      <c r="I298" s="16">
        <v>518576</v>
      </c>
    </row>
    <row r="299" spans="1:9" x14ac:dyDescent="0.35">
      <c r="A299" s="16" t="s">
        <v>180</v>
      </c>
      <c r="B299" s="16">
        <v>-2025</v>
      </c>
      <c r="C299" s="16">
        <v>517311</v>
      </c>
      <c r="D299" s="16">
        <v>0</v>
      </c>
      <c r="E299" s="16">
        <v>0</v>
      </c>
      <c r="F299" s="16">
        <v>0</v>
      </c>
      <c r="G299" s="16">
        <v>0</v>
      </c>
      <c r="H299" s="16">
        <v>0</v>
      </c>
      <c r="I299" s="16">
        <v>517311</v>
      </c>
    </row>
    <row r="300" spans="1:9" x14ac:dyDescent="0.35">
      <c r="A300" s="16" t="s">
        <v>181</v>
      </c>
      <c r="B300" s="16">
        <v>-2017</v>
      </c>
      <c r="C300" s="16">
        <v>535156</v>
      </c>
      <c r="D300" s="16">
        <v>0</v>
      </c>
      <c r="E300" s="16">
        <v>0</v>
      </c>
      <c r="F300" s="16">
        <v>0</v>
      </c>
      <c r="G300" s="16">
        <v>0</v>
      </c>
      <c r="H300" s="16">
        <v>0</v>
      </c>
      <c r="I300" s="16">
        <v>535156</v>
      </c>
    </row>
    <row r="301" spans="1:9" x14ac:dyDescent="0.35">
      <c r="A301" s="16" t="s">
        <v>182</v>
      </c>
      <c r="B301" s="16">
        <v>-2010</v>
      </c>
      <c r="C301" s="16">
        <v>532180</v>
      </c>
      <c r="D301" s="16">
        <v>0</v>
      </c>
      <c r="E301" s="16">
        <v>0</v>
      </c>
      <c r="F301" s="16">
        <v>0</v>
      </c>
      <c r="G301" s="16">
        <v>0</v>
      </c>
      <c r="H301" s="16">
        <v>0</v>
      </c>
      <c r="I301" s="16">
        <v>532180</v>
      </c>
    </row>
    <row r="302" spans="1:9" x14ac:dyDescent="0.35">
      <c r="A302" s="16" t="s">
        <v>183</v>
      </c>
      <c r="B302" s="16">
        <v>-2002</v>
      </c>
      <c r="C302" s="16">
        <v>539881</v>
      </c>
      <c r="D302" s="16">
        <v>0</v>
      </c>
      <c r="E302" s="16">
        <v>0</v>
      </c>
      <c r="F302" s="16">
        <v>0</v>
      </c>
      <c r="G302" s="16">
        <v>0</v>
      </c>
      <c r="H302" s="16">
        <v>0</v>
      </c>
      <c r="I302" s="16">
        <v>539881</v>
      </c>
    </row>
    <row r="303" spans="1:9" x14ac:dyDescent="0.35">
      <c r="A303" s="16" t="s">
        <v>184</v>
      </c>
      <c r="B303" s="16">
        <v>-1995</v>
      </c>
      <c r="C303" s="16">
        <v>551218</v>
      </c>
      <c r="D303" s="16">
        <v>0</v>
      </c>
      <c r="E303" s="16">
        <v>0</v>
      </c>
      <c r="F303" s="16">
        <v>0</v>
      </c>
      <c r="G303" s="16">
        <v>0</v>
      </c>
      <c r="H303" s="16">
        <v>0</v>
      </c>
      <c r="I303" s="16">
        <v>551218</v>
      </c>
    </row>
    <row r="304" spans="1:9" x14ac:dyDescent="0.35">
      <c r="A304" s="16" t="s">
        <v>185</v>
      </c>
      <c r="B304" s="16">
        <v>-1987</v>
      </c>
      <c r="C304" s="16">
        <v>538220</v>
      </c>
      <c r="D304" s="16">
        <v>0</v>
      </c>
      <c r="E304" s="16">
        <v>0</v>
      </c>
      <c r="F304" s="16">
        <v>0</v>
      </c>
      <c r="G304" s="16">
        <v>0</v>
      </c>
      <c r="H304" s="16">
        <v>0</v>
      </c>
      <c r="I304" s="16">
        <v>538220</v>
      </c>
    </row>
    <row r="305" spans="1:9" x14ac:dyDescent="0.35">
      <c r="A305" s="16" t="s">
        <v>186</v>
      </c>
      <c r="B305" s="16">
        <v>-1980</v>
      </c>
      <c r="C305" s="16">
        <v>544368</v>
      </c>
      <c r="D305" s="16">
        <v>0</v>
      </c>
      <c r="E305" s="16">
        <v>0</v>
      </c>
      <c r="F305" s="16">
        <v>0</v>
      </c>
      <c r="G305" s="16">
        <v>0</v>
      </c>
      <c r="H305" s="16">
        <v>0</v>
      </c>
      <c r="I305" s="16">
        <v>544368</v>
      </c>
    </row>
    <row r="306" spans="1:9" x14ac:dyDescent="0.35">
      <c r="A306" s="16" t="s">
        <v>187</v>
      </c>
      <c r="B306" s="16">
        <v>-1972</v>
      </c>
      <c r="C306" s="16">
        <v>553008</v>
      </c>
      <c r="D306" s="16">
        <v>0</v>
      </c>
      <c r="E306" s="16">
        <v>0</v>
      </c>
      <c r="F306" s="16">
        <v>0</v>
      </c>
      <c r="G306" s="16">
        <v>0</v>
      </c>
      <c r="H306" s="16">
        <v>0</v>
      </c>
      <c r="I306" s="16">
        <v>553008</v>
      </c>
    </row>
    <row r="307" spans="1:9" x14ac:dyDescent="0.35">
      <c r="A307" s="16" t="s">
        <v>188</v>
      </c>
      <c r="B307" s="16">
        <v>-1931</v>
      </c>
      <c r="C307" s="16">
        <v>548673</v>
      </c>
      <c r="D307" s="16">
        <v>104235</v>
      </c>
      <c r="E307" s="16">
        <v>-2931</v>
      </c>
      <c r="F307" s="16">
        <v>1587</v>
      </c>
      <c r="G307" s="16">
        <v>-47</v>
      </c>
      <c r="H307" s="16">
        <v>-952</v>
      </c>
      <c r="I307" s="16">
        <v>649389</v>
      </c>
    </row>
    <row r="308" spans="1:9" x14ac:dyDescent="0.35">
      <c r="A308" s="16" t="s">
        <v>189</v>
      </c>
      <c r="B308" s="16">
        <v>-1946</v>
      </c>
      <c r="C308" s="16">
        <v>558901</v>
      </c>
      <c r="D308" s="16">
        <v>105388</v>
      </c>
      <c r="E308" s="16">
        <v>-2754</v>
      </c>
      <c r="F308" s="16">
        <v>1719</v>
      </c>
      <c r="G308" s="16">
        <v>-47</v>
      </c>
      <c r="H308" s="16">
        <v>-753</v>
      </c>
      <c r="I308" s="16">
        <v>660616</v>
      </c>
    </row>
    <row r="309" spans="1:9" x14ac:dyDescent="0.35">
      <c r="A309" s="16" t="s">
        <v>190</v>
      </c>
      <c r="B309" s="16">
        <v>-1961</v>
      </c>
      <c r="C309" s="16">
        <v>574713</v>
      </c>
      <c r="D309" s="16">
        <v>102758</v>
      </c>
      <c r="E309" s="16">
        <v>-2271</v>
      </c>
      <c r="F309" s="16">
        <v>1292</v>
      </c>
      <c r="G309" s="16">
        <v>-47</v>
      </c>
      <c r="H309" s="16">
        <v>-610</v>
      </c>
      <c r="I309" s="16">
        <v>674565</v>
      </c>
    </row>
    <row r="310" spans="1:9" x14ac:dyDescent="0.35">
      <c r="A310" s="16" t="s">
        <v>191</v>
      </c>
      <c r="B310" s="16">
        <v>-1976</v>
      </c>
      <c r="C310" s="16">
        <v>552344</v>
      </c>
      <c r="D310" s="16">
        <v>101047</v>
      </c>
      <c r="E310" s="16">
        <v>-2167</v>
      </c>
      <c r="F310" s="16">
        <v>1694</v>
      </c>
      <c r="G310" s="16">
        <v>-30</v>
      </c>
      <c r="H310" s="16">
        <v>-517</v>
      </c>
      <c r="I310" s="16">
        <v>650077</v>
      </c>
    </row>
    <row r="311" spans="1:9" x14ac:dyDescent="0.35">
      <c r="A311" s="16" t="s">
        <v>192</v>
      </c>
      <c r="B311" s="16">
        <v>-1991</v>
      </c>
      <c r="C311" s="16">
        <v>557319</v>
      </c>
      <c r="D311" s="16">
        <v>101971</v>
      </c>
      <c r="E311" s="16">
        <v>-2066</v>
      </c>
      <c r="F311" s="16">
        <v>2688</v>
      </c>
      <c r="G311" s="16">
        <v>0</v>
      </c>
      <c r="H311" s="16">
        <v>-441</v>
      </c>
      <c r="I311" s="16">
        <v>654977</v>
      </c>
    </row>
    <row r="312" spans="1:9" x14ac:dyDescent="0.35">
      <c r="A312" s="16" t="s">
        <v>193</v>
      </c>
      <c r="B312" s="16">
        <v>-2105</v>
      </c>
      <c r="C312" s="16">
        <v>567206</v>
      </c>
      <c r="D312" s="16">
        <v>99827</v>
      </c>
      <c r="E312" s="16">
        <v>-1804</v>
      </c>
      <c r="F312" s="16">
        <v>4041</v>
      </c>
      <c r="G312" s="16">
        <v>0</v>
      </c>
      <c r="H312" s="16">
        <v>-364</v>
      </c>
      <c r="I312" s="16">
        <v>661552</v>
      </c>
    </row>
    <row r="313" spans="1:9" x14ac:dyDescent="0.35">
      <c r="A313" s="16" t="s">
        <v>194</v>
      </c>
      <c r="B313" s="16">
        <v>-2218</v>
      </c>
      <c r="C313" s="16">
        <v>569609</v>
      </c>
      <c r="D313" s="16">
        <v>98544</v>
      </c>
      <c r="E313" s="16">
        <v>-1715</v>
      </c>
      <c r="F313" s="16">
        <v>3907</v>
      </c>
      <c r="G313" s="16">
        <v>0</v>
      </c>
      <c r="H313" s="16">
        <v>-302</v>
      </c>
      <c r="I313" s="16">
        <v>662833</v>
      </c>
    </row>
    <row r="314" spans="1:9" x14ac:dyDescent="0.35">
      <c r="A314" s="16" t="s">
        <v>195</v>
      </c>
      <c r="B314" s="16">
        <v>-2332</v>
      </c>
      <c r="C314" s="16">
        <v>581491</v>
      </c>
      <c r="D314" s="16">
        <v>101765</v>
      </c>
      <c r="E314" s="16">
        <v>-1510</v>
      </c>
      <c r="F314" s="16">
        <v>5275</v>
      </c>
      <c r="G314" s="16">
        <v>0</v>
      </c>
      <c r="H314" s="16">
        <v>-249</v>
      </c>
      <c r="I314" s="16">
        <v>676720</v>
      </c>
    </row>
    <row r="315" spans="1:9" x14ac:dyDescent="0.35">
      <c r="A315" s="16" t="s">
        <v>196</v>
      </c>
      <c r="B315" s="16">
        <v>-2446</v>
      </c>
      <c r="C315" s="16">
        <v>600078</v>
      </c>
      <c r="D315" s="16">
        <v>93834</v>
      </c>
      <c r="E315" s="16">
        <v>-1470</v>
      </c>
      <c r="F315" s="16">
        <v>5625</v>
      </c>
      <c r="G315" s="16">
        <v>0</v>
      </c>
      <c r="H315" s="16">
        <v>-219</v>
      </c>
      <c r="I315" s="16">
        <v>687036</v>
      </c>
    </row>
    <row r="316" spans="1:9" x14ac:dyDescent="0.35">
      <c r="A316" s="16" t="s">
        <v>197</v>
      </c>
      <c r="B316" s="16">
        <v>-2559</v>
      </c>
      <c r="C316" s="16">
        <v>602466</v>
      </c>
      <c r="D316" s="16">
        <v>92920</v>
      </c>
      <c r="E316" s="16">
        <v>-1501</v>
      </c>
      <c r="F316" s="16">
        <v>6327</v>
      </c>
      <c r="G316" s="16">
        <v>0</v>
      </c>
      <c r="H316" s="16">
        <v>-230</v>
      </c>
      <c r="I316" s="16">
        <v>687788</v>
      </c>
    </row>
    <row r="317" spans="1:9" x14ac:dyDescent="0.35">
      <c r="A317" s="16" t="s">
        <v>198</v>
      </c>
      <c r="B317" s="16">
        <v>-2673</v>
      </c>
      <c r="C317" s="16">
        <v>628440</v>
      </c>
      <c r="D317" s="16">
        <v>86832</v>
      </c>
      <c r="E317" s="16">
        <v>-20310</v>
      </c>
      <c r="F317" s="16">
        <v>6352</v>
      </c>
      <c r="G317" s="16">
        <v>-18731</v>
      </c>
      <c r="H317" s="16">
        <v>-239</v>
      </c>
      <c r="I317" s="16">
        <v>707580</v>
      </c>
    </row>
    <row r="318" spans="1:9" x14ac:dyDescent="0.35">
      <c r="A318" s="16" t="s">
        <v>199</v>
      </c>
      <c r="B318" s="16">
        <v>-2787</v>
      </c>
      <c r="C318" s="16">
        <v>681229</v>
      </c>
      <c r="D318" s="16">
        <v>126637</v>
      </c>
      <c r="E318" s="16">
        <v>-21761</v>
      </c>
      <c r="F318" s="16">
        <v>11896</v>
      </c>
      <c r="G318" s="16">
        <v>-18541</v>
      </c>
      <c r="H318" s="16">
        <v>-537</v>
      </c>
      <c r="I318" s="16">
        <v>793287</v>
      </c>
    </row>
    <row r="319" spans="1:9" x14ac:dyDescent="0.35">
      <c r="A319" s="16" t="s">
        <v>200</v>
      </c>
      <c r="B319" s="16">
        <v>-2840</v>
      </c>
      <c r="C319" s="16">
        <v>689735</v>
      </c>
      <c r="D319" s="16">
        <v>1944059</v>
      </c>
      <c r="E319" s="16">
        <v>-30009</v>
      </c>
      <c r="F319" s="16">
        <v>569644</v>
      </c>
      <c r="G319" s="16">
        <v>-14656</v>
      </c>
      <c r="H319" s="16">
        <v>-6254</v>
      </c>
      <c r="I319" s="16">
        <v>2055051</v>
      </c>
    </row>
    <row r="320" spans="1:9" x14ac:dyDescent="0.35">
      <c r="A320" s="16" t="s">
        <v>201</v>
      </c>
      <c r="B320" s="16">
        <v>-2894</v>
      </c>
      <c r="C320" s="16">
        <v>701456</v>
      </c>
      <c r="D320" s="16">
        <v>2018349</v>
      </c>
      <c r="E320" s="16">
        <v>-29446</v>
      </c>
      <c r="F320" s="16">
        <v>580845</v>
      </c>
      <c r="G320" s="16">
        <v>-17388</v>
      </c>
      <c r="H320" s="16">
        <v>-6446</v>
      </c>
      <c r="I320" s="16">
        <v>2133348</v>
      </c>
    </row>
    <row r="321" spans="1:9" x14ac:dyDescent="0.35">
      <c r="A321" s="16" t="s">
        <v>202</v>
      </c>
      <c r="B321" s="16">
        <v>-2948</v>
      </c>
      <c r="C321" s="16">
        <v>749855</v>
      </c>
      <c r="D321" s="16">
        <v>2092387</v>
      </c>
      <c r="E321" s="16">
        <v>-28880</v>
      </c>
      <c r="F321" s="16">
        <v>625316</v>
      </c>
      <c r="G321" s="16">
        <v>-20121</v>
      </c>
      <c r="H321" s="16">
        <v>-6637</v>
      </c>
      <c r="I321" s="16">
        <v>2214804</v>
      </c>
    </row>
    <row r="322" spans="1:9" x14ac:dyDescent="0.35">
      <c r="A322" s="16" t="s">
        <v>203</v>
      </c>
      <c r="B322" s="16">
        <v>-3001</v>
      </c>
      <c r="C322" s="16">
        <v>748647</v>
      </c>
      <c r="D322" s="16">
        <v>2066420</v>
      </c>
      <c r="E322" s="16">
        <v>-31765</v>
      </c>
      <c r="F322" s="16">
        <v>616246</v>
      </c>
      <c r="G322" s="16">
        <v>-20465</v>
      </c>
      <c r="H322" s="16">
        <v>-6630</v>
      </c>
      <c r="I322" s="16">
        <v>2194151</v>
      </c>
    </row>
    <row r="323" spans="1:9" x14ac:dyDescent="0.35">
      <c r="A323" s="16" t="s">
        <v>204</v>
      </c>
      <c r="B323" s="16">
        <v>-3055</v>
      </c>
      <c r="C323" s="16">
        <v>758476</v>
      </c>
      <c r="D323" s="16">
        <v>2040589</v>
      </c>
      <c r="E323" s="16">
        <v>-34579</v>
      </c>
      <c r="F323" s="16">
        <v>607166</v>
      </c>
      <c r="G323" s="16">
        <v>-20807</v>
      </c>
      <c r="H323" s="16">
        <v>-6623</v>
      </c>
      <c r="I323" s="16">
        <v>2184750</v>
      </c>
    </row>
    <row r="324" spans="1:9" x14ac:dyDescent="0.35">
      <c r="A324" s="16" t="s">
        <v>205</v>
      </c>
      <c r="B324" s="16">
        <v>-524</v>
      </c>
      <c r="C324" s="16">
        <v>787157</v>
      </c>
      <c r="D324" s="16">
        <v>2015532</v>
      </c>
      <c r="E324" s="16">
        <v>-37393</v>
      </c>
      <c r="F324" s="16">
        <v>598086</v>
      </c>
      <c r="G324" s="16">
        <v>-21151</v>
      </c>
      <c r="H324" s="16">
        <v>-6616</v>
      </c>
      <c r="I324" s="16">
        <v>2194977</v>
      </c>
    </row>
    <row r="325" spans="1:9" x14ac:dyDescent="0.35">
      <c r="A325" s="16" t="s">
        <v>206</v>
      </c>
      <c r="B325" s="16">
        <v>4695</v>
      </c>
      <c r="C325" s="16">
        <v>802284</v>
      </c>
      <c r="D325" s="16">
        <v>1989173</v>
      </c>
      <c r="E325" s="16">
        <v>-40181</v>
      </c>
      <c r="F325" s="16">
        <v>588967</v>
      </c>
      <c r="G325" s="16">
        <v>-21496</v>
      </c>
      <c r="H325" s="16">
        <v>-6609</v>
      </c>
      <c r="I325" s="16">
        <v>2190414</v>
      </c>
    </row>
    <row r="326" spans="1:9" x14ac:dyDescent="0.35">
      <c r="A326" s="16" t="s">
        <v>207</v>
      </c>
      <c r="B326" s="16">
        <v>7884</v>
      </c>
      <c r="C326" s="16">
        <v>823756</v>
      </c>
      <c r="D326" s="16">
        <v>1963080</v>
      </c>
      <c r="E326" s="16">
        <v>-42995</v>
      </c>
      <c r="F326" s="16">
        <v>579888</v>
      </c>
      <c r="G326" s="16">
        <v>-21838</v>
      </c>
      <c r="H326" s="16">
        <v>-6602</v>
      </c>
      <c r="I326" s="16">
        <v>2192393</v>
      </c>
    </row>
    <row r="327" spans="1:9" x14ac:dyDescent="0.35">
      <c r="A327" s="16" t="s">
        <v>208</v>
      </c>
      <c r="B327" s="16">
        <v>10654</v>
      </c>
      <c r="C327" s="16">
        <v>849725</v>
      </c>
      <c r="D327" s="16">
        <v>1937057</v>
      </c>
      <c r="E327" s="16">
        <v>-45809</v>
      </c>
      <c r="F327" s="16">
        <v>570807</v>
      </c>
      <c r="G327" s="16">
        <v>-22182</v>
      </c>
      <c r="H327" s="16">
        <v>-6595</v>
      </c>
      <c r="I327" s="16">
        <v>2198943</v>
      </c>
    </row>
    <row r="328" spans="1:9" x14ac:dyDescent="0.35">
      <c r="A328" s="16" t="s">
        <v>209</v>
      </c>
      <c r="B328" s="16">
        <v>12530</v>
      </c>
      <c r="C328" s="16">
        <v>854474</v>
      </c>
      <c r="D328" s="16">
        <v>1935773</v>
      </c>
      <c r="E328" s="16">
        <v>-48436</v>
      </c>
      <c r="F328" s="16">
        <v>561997</v>
      </c>
      <c r="G328" s="16">
        <v>-21921</v>
      </c>
      <c r="H328" s="16">
        <v>-6694</v>
      </c>
      <c r="I328" s="16">
        <v>2208429</v>
      </c>
    </row>
    <row r="329" spans="1:9" x14ac:dyDescent="0.35">
      <c r="A329" s="16" t="s">
        <v>210</v>
      </c>
      <c r="B329" s="16">
        <v>13436</v>
      </c>
      <c r="C329" s="16">
        <v>858105</v>
      </c>
      <c r="D329" s="16">
        <v>1934337</v>
      </c>
      <c r="E329" s="16">
        <v>-51050</v>
      </c>
      <c r="F329" s="16">
        <v>553186</v>
      </c>
      <c r="G329" s="16">
        <v>-21661</v>
      </c>
      <c r="H329" s="16">
        <v>-6793</v>
      </c>
      <c r="I329" s="16">
        <v>2216660</v>
      </c>
    </row>
    <row r="330" spans="1:9" x14ac:dyDescent="0.35">
      <c r="A330" s="16" t="s">
        <v>211</v>
      </c>
      <c r="B330" s="16">
        <v>13431</v>
      </c>
      <c r="C330" s="16">
        <v>877544</v>
      </c>
      <c r="D330" s="16">
        <v>1932979</v>
      </c>
      <c r="E330" s="16">
        <v>-53664</v>
      </c>
      <c r="F330" s="16">
        <v>544377</v>
      </c>
      <c r="G330" s="16">
        <v>-21400</v>
      </c>
      <c r="H330" s="16">
        <v>-6892</v>
      </c>
      <c r="I330" s="16">
        <v>2240774</v>
      </c>
    </row>
    <row r="331" spans="1:9" x14ac:dyDescent="0.35">
      <c r="A331" s="16" t="s">
        <v>212</v>
      </c>
      <c r="B331" s="16">
        <v>15037</v>
      </c>
      <c r="C331" s="16">
        <v>885722</v>
      </c>
      <c r="D331" s="16">
        <v>1931414</v>
      </c>
      <c r="E331" s="16">
        <v>-56265</v>
      </c>
      <c r="F331" s="16">
        <v>535644</v>
      </c>
      <c r="G331" s="16">
        <v>-21138</v>
      </c>
      <c r="H331" s="16">
        <v>-6990</v>
      </c>
      <c r="I331" s="16">
        <v>2253355</v>
      </c>
    </row>
    <row r="332" spans="1:9" x14ac:dyDescent="0.35">
      <c r="A332" s="16" t="s">
        <v>213</v>
      </c>
      <c r="B332" s="16">
        <v>15803</v>
      </c>
      <c r="C332" s="16">
        <v>900891</v>
      </c>
      <c r="D332" s="16">
        <v>1929741</v>
      </c>
      <c r="E332" s="16">
        <v>-58880</v>
      </c>
      <c r="F332" s="16">
        <v>526834</v>
      </c>
      <c r="G332" s="16">
        <v>-20877</v>
      </c>
      <c r="H332" s="16">
        <v>-7089</v>
      </c>
      <c r="I332" s="16">
        <v>2272884</v>
      </c>
    </row>
    <row r="333" spans="1:9" x14ac:dyDescent="0.35">
      <c r="A333" s="16" t="s">
        <v>214</v>
      </c>
      <c r="B333" s="16">
        <v>14416</v>
      </c>
      <c r="C333" s="16">
        <v>958559</v>
      </c>
      <c r="D333" s="16">
        <v>1928365</v>
      </c>
      <c r="E333" s="16">
        <v>-61492</v>
      </c>
      <c r="F333" s="16">
        <v>518020</v>
      </c>
      <c r="G333" s="16">
        <v>-20617</v>
      </c>
      <c r="H333" s="16">
        <v>-7188</v>
      </c>
      <c r="I333" s="16">
        <v>2335217</v>
      </c>
    </row>
    <row r="334" spans="1:9" x14ac:dyDescent="0.35">
      <c r="A334" s="16" t="s">
        <v>215</v>
      </c>
      <c r="B334" s="16">
        <v>14761</v>
      </c>
      <c r="C334" s="16">
        <v>994717</v>
      </c>
      <c r="D334" s="16">
        <v>1864645</v>
      </c>
      <c r="E334" s="16">
        <v>-38689</v>
      </c>
      <c r="F334" s="16">
        <v>517848</v>
      </c>
      <c r="G334" s="16">
        <v>462</v>
      </c>
      <c r="H334" s="16">
        <v>-7513</v>
      </c>
      <c r="I334" s="16">
        <v>2309876</v>
      </c>
    </row>
    <row r="335" spans="1:9" x14ac:dyDescent="0.35">
      <c r="A335" s="16" t="s">
        <v>216</v>
      </c>
      <c r="B335" s="16">
        <v>14706</v>
      </c>
      <c r="C335" s="16">
        <v>1001056</v>
      </c>
      <c r="D335" s="16">
        <v>1849413</v>
      </c>
      <c r="E335" s="16">
        <v>-38987</v>
      </c>
      <c r="F335" s="16">
        <v>517687</v>
      </c>
      <c r="G335" s="16">
        <v>-1578</v>
      </c>
      <c r="H335" s="16">
        <v>-7837</v>
      </c>
      <c r="I335" s="16">
        <v>2303210</v>
      </c>
    </row>
    <row r="336" spans="1:9" x14ac:dyDescent="0.35">
      <c r="A336" s="16" t="s">
        <v>217</v>
      </c>
      <c r="B336" s="16">
        <v>12452</v>
      </c>
      <c r="C336" s="16">
        <v>1027887</v>
      </c>
      <c r="D336" s="16">
        <v>1833852</v>
      </c>
      <c r="E336" s="16">
        <v>-39287</v>
      </c>
      <c r="F336" s="16">
        <v>517527</v>
      </c>
      <c r="G336" s="16">
        <v>-3620</v>
      </c>
      <c r="H336" s="16">
        <v>-8162</v>
      </c>
      <c r="I336" s="16">
        <v>2316707</v>
      </c>
    </row>
    <row r="337" spans="1:9" x14ac:dyDescent="0.35">
      <c r="A337" s="16" t="s">
        <v>218</v>
      </c>
      <c r="B337" s="16">
        <v>12436</v>
      </c>
      <c r="C337" s="16">
        <v>1033205</v>
      </c>
      <c r="D337" s="16">
        <v>1819124</v>
      </c>
      <c r="E337" s="16">
        <v>-39586</v>
      </c>
      <c r="F337" s="16">
        <v>517374</v>
      </c>
      <c r="G337" s="16">
        <v>-5661</v>
      </c>
      <c r="H337" s="16">
        <v>-8486</v>
      </c>
      <c r="I337" s="16">
        <v>2309516</v>
      </c>
    </row>
    <row r="338" spans="1:9" x14ac:dyDescent="0.35">
      <c r="A338" s="16" t="s">
        <v>219</v>
      </c>
      <c r="B338" s="16">
        <v>12599</v>
      </c>
      <c r="C338" s="16">
        <v>1047211</v>
      </c>
      <c r="D338" s="16">
        <v>1803980</v>
      </c>
      <c r="E338" s="16">
        <v>-39885</v>
      </c>
      <c r="F338" s="16">
        <v>517213</v>
      </c>
      <c r="G338" s="16">
        <v>-7701</v>
      </c>
      <c r="H338" s="16">
        <v>-8811</v>
      </c>
      <c r="I338" s="16">
        <v>2310605</v>
      </c>
    </row>
    <row r="339" spans="1:9" x14ac:dyDescent="0.35">
      <c r="A339" s="16" t="s">
        <v>220</v>
      </c>
      <c r="B339" s="16">
        <v>11019</v>
      </c>
      <c r="C339" s="16">
        <v>1068116</v>
      </c>
      <c r="D339" s="16">
        <v>1787433</v>
      </c>
      <c r="E339" s="16">
        <v>-40183</v>
      </c>
      <c r="F339" s="16">
        <v>517055</v>
      </c>
      <c r="G339" s="16">
        <v>-9741</v>
      </c>
      <c r="H339" s="16">
        <v>-9135</v>
      </c>
      <c r="I339" s="16">
        <v>2317187</v>
      </c>
    </row>
    <row r="340" spans="1:9" x14ac:dyDescent="0.35">
      <c r="A340" s="16" t="s">
        <v>221</v>
      </c>
      <c r="B340" s="16">
        <v>11032</v>
      </c>
      <c r="C340" s="16">
        <v>1072529</v>
      </c>
      <c r="D340" s="16">
        <v>1760054</v>
      </c>
      <c r="E340" s="16">
        <v>-36830</v>
      </c>
      <c r="F340" s="16">
        <v>505748</v>
      </c>
      <c r="G340" s="16">
        <v>-7053</v>
      </c>
      <c r="H340" s="16">
        <v>-9133</v>
      </c>
      <c r="I340" s="16">
        <v>2306191</v>
      </c>
    </row>
    <row r="341" spans="1:9" x14ac:dyDescent="0.35">
      <c r="A341" s="16" t="s">
        <v>222</v>
      </c>
      <c r="B341" s="16">
        <v>10946</v>
      </c>
      <c r="C341" s="16">
        <v>1082218</v>
      </c>
      <c r="D341" s="16">
        <v>1732804</v>
      </c>
      <c r="E341" s="16">
        <v>-33476</v>
      </c>
      <c r="F341" s="16">
        <v>494434</v>
      </c>
      <c r="G341" s="16">
        <v>-4367</v>
      </c>
      <c r="H341" s="16">
        <v>-9131</v>
      </c>
      <c r="I341" s="16">
        <v>2300610</v>
      </c>
    </row>
    <row r="342" spans="1:9" x14ac:dyDescent="0.35">
      <c r="A342" s="16" t="s">
        <v>223</v>
      </c>
      <c r="B342" s="16">
        <v>8570</v>
      </c>
      <c r="C342" s="16">
        <v>1106876</v>
      </c>
      <c r="D342" s="16">
        <v>1705668</v>
      </c>
      <c r="E342" s="16">
        <v>-30121</v>
      </c>
      <c r="F342" s="16">
        <v>483122</v>
      </c>
      <c r="G342" s="16">
        <v>-1679</v>
      </c>
      <c r="H342" s="16">
        <v>-9129</v>
      </c>
      <c r="I342" s="16">
        <v>2310109</v>
      </c>
    </row>
    <row r="343" spans="1:9" x14ac:dyDescent="0.35">
      <c r="A343" s="16" t="s">
        <v>224</v>
      </c>
      <c r="B343" s="16">
        <v>8602</v>
      </c>
      <c r="C343" s="16">
        <v>1109582</v>
      </c>
      <c r="D343" s="16">
        <v>1697507</v>
      </c>
      <c r="E343" s="16">
        <v>-29467</v>
      </c>
      <c r="F343" s="16">
        <v>482086</v>
      </c>
      <c r="G343" s="16">
        <v>-1640</v>
      </c>
      <c r="H343" s="16">
        <v>-9127</v>
      </c>
      <c r="I343" s="16">
        <v>2306303</v>
      </c>
    </row>
    <row r="344" spans="1:9" x14ac:dyDescent="0.35">
      <c r="A344" s="16" t="s">
        <v>225</v>
      </c>
      <c r="B344" s="16">
        <v>8645</v>
      </c>
      <c r="C344" s="16">
        <v>1127017</v>
      </c>
      <c r="D344" s="16">
        <v>1689374</v>
      </c>
      <c r="E344" s="16">
        <v>-28814</v>
      </c>
      <c r="F344" s="16">
        <v>481046</v>
      </c>
      <c r="G344" s="16">
        <v>-1601</v>
      </c>
      <c r="H344" s="16">
        <v>-9125</v>
      </c>
      <c r="I344" s="16">
        <v>2317257</v>
      </c>
    </row>
    <row r="345" spans="1:9" x14ac:dyDescent="0.35">
      <c r="A345" s="16" t="s">
        <v>226</v>
      </c>
      <c r="B345" s="16">
        <v>6945</v>
      </c>
      <c r="C345" s="16">
        <v>1152462</v>
      </c>
      <c r="D345" s="16">
        <v>1681280</v>
      </c>
      <c r="E345" s="16">
        <v>-28159</v>
      </c>
      <c r="F345" s="16">
        <v>480003</v>
      </c>
      <c r="G345" s="16">
        <v>-1562</v>
      </c>
      <c r="H345" s="16">
        <v>-9123</v>
      </c>
      <c r="I345" s="16">
        <v>2336265</v>
      </c>
    </row>
    <row r="346" spans="1:9" x14ac:dyDescent="0.35">
      <c r="A346" s="16" t="s">
        <v>227</v>
      </c>
      <c r="B346" s="16">
        <v>6944</v>
      </c>
      <c r="C346" s="16">
        <v>1138648</v>
      </c>
      <c r="D346" s="16">
        <v>1691232</v>
      </c>
      <c r="E346" s="16">
        <v>-30644</v>
      </c>
      <c r="F346" s="16">
        <v>495165</v>
      </c>
      <c r="G346" s="16">
        <v>-1445</v>
      </c>
      <c r="H346" s="16">
        <v>-9218</v>
      </c>
      <c r="I346" s="16">
        <v>2314734</v>
      </c>
    </row>
    <row r="347" spans="1:9" x14ac:dyDescent="0.35">
      <c r="A347" s="16" t="s">
        <v>228</v>
      </c>
      <c r="B347" s="16">
        <v>6852</v>
      </c>
      <c r="C347" s="16">
        <v>1145555</v>
      </c>
      <c r="D347" s="16">
        <v>1701105</v>
      </c>
      <c r="E347" s="16">
        <v>-33128</v>
      </c>
      <c r="F347" s="16">
        <v>510321</v>
      </c>
      <c r="G347" s="16">
        <v>-1327</v>
      </c>
      <c r="H347" s="16">
        <v>-9312</v>
      </c>
      <c r="I347" s="16">
        <v>2313850</v>
      </c>
    </row>
    <row r="348" spans="1:9" x14ac:dyDescent="0.35">
      <c r="A348" s="16" t="s">
        <v>229</v>
      </c>
      <c r="B348" s="16">
        <v>4630</v>
      </c>
      <c r="C348" s="16">
        <v>1168724</v>
      </c>
      <c r="D348" s="16">
        <v>1711156</v>
      </c>
      <c r="E348" s="16">
        <v>-35614</v>
      </c>
      <c r="F348" s="16">
        <v>525478</v>
      </c>
      <c r="G348" s="16">
        <v>-1209</v>
      </c>
      <c r="H348" s="16">
        <v>-9407</v>
      </c>
      <c r="I348" s="16">
        <v>2329404</v>
      </c>
    </row>
    <row r="349" spans="1:9" x14ac:dyDescent="0.35">
      <c r="A349" s="16" t="s">
        <v>230</v>
      </c>
      <c r="B349" s="16">
        <v>4738</v>
      </c>
      <c r="C349" s="16">
        <v>1173919</v>
      </c>
      <c r="D349" s="16">
        <v>1723173</v>
      </c>
      <c r="E349" s="16">
        <v>-38221</v>
      </c>
      <c r="F349" s="16">
        <v>542656</v>
      </c>
      <c r="G349" s="16">
        <v>-1248</v>
      </c>
      <c r="H349" s="16">
        <v>-9501</v>
      </c>
      <c r="I349" s="16">
        <v>2326964</v>
      </c>
    </row>
    <row r="350" spans="1:9" x14ac:dyDescent="0.35">
      <c r="A350" s="16" t="s">
        <v>231</v>
      </c>
      <c r="B350" s="16">
        <v>4920</v>
      </c>
      <c r="C350" s="16">
        <v>1183330</v>
      </c>
      <c r="D350" s="16">
        <v>1735284</v>
      </c>
      <c r="E350" s="16">
        <v>-40828</v>
      </c>
      <c r="F350" s="16">
        <v>559833</v>
      </c>
      <c r="G350" s="16">
        <v>-1284</v>
      </c>
      <c r="H350" s="16">
        <v>-9596</v>
      </c>
      <c r="I350" s="16">
        <v>2328833</v>
      </c>
    </row>
    <row r="351" spans="1:9" x14ac:dyDescent="0.35">
      <c r="A351" s="16" t="s">
        <v>232</v>
      </c>
      <c r="B351" s="16">
        <v>2773</v>
      </c>
      <c r="C351" s="16">
        <v>1202912</v>
      </c>
      <c r="D351" s="16">
        <v>1747432</v>
      </c>
      <c r="E351" s="16">
        <v>-43435</v>
      </c>
      <c r="F351" s="16">
        <v>577011</v>
      </c>
      <c r="G351" s="16">
        <v>-1323</v>
      </c>
      <c r="H351" s="16">
        <v>-9690</v>
      </c>
      <c r="I351" s="16">
        <v>2340911</v>
      </c>
    </row>
    <row r="352" spans="1:9" x14ac:dyDescent="0.35">
      <c r="A352" s="16" t="s">
        <v>233</v>
      </c>
      <c r="B352" s="16">
        <v>2588</v>
      </c>
      <c r="C352" s="16">
        <v>1195394</v>
      </c>
      <c r="D352" s="16">
        <v>1732384</v>
      </c>
      <c r="E352" s="16">
        <v>-45020</v>
      </c>
      <c r="F352" s="16">
        <v>572873</v>
      </c>
      <c r="G352" s="16">
        <v>-1417</v>
      </c>
      <c r="H352" s="16">
        <v>-9655</v>
      </c>
      <c r="I352" s="16">
        <v>2320957</v>
      </c>
    </row>
    <row r="353" spans="1:9" x14ac:dyDescent="0.35">
      <c r="A353" s="16" t="s">
        <v>234</v>
      </c>
      <c r="B353" s="16">
        <v>2616</v>
      </c>
      <c r="C353" s="16">
        <v>1211705</v>
      </c>
      <c r="D353" s="16">
        <v>1717279</v>
      </c>
      <c r="E353" s="16">
        <v>-46604</v>
      </c>
      <c r="F353" s="16">
        <v>568735</v>
      </c>
      <c r="G353" s="16">
        <v>-1511</v>
      </c>
      <c r="H353" s="16">
        <v>-9619</v>
      </c>
      <c r="I353" s="16">
        <v>2324775</v>
      </c>
    </row>
    <row r="354" spans="1:9" x14ac:dyDescent="0.35">
      <c r="A354" s="16" t="s">
        <v>235</v>
      </c>
      <c r="B354" s="16">
        <v>-445</v>
      </c>
      <c r="C354" s="16">
        <v>1219062</v>
      </c>
      <c r="D354" s="16">
        <v>1702216</v>
      </c>
      <c r="E354" s="16">
        <v>-48191</v>
      </c>
      <c r="F354" s="16">
        <v>564597</v>
      </c>
      <c r="G354" s="16">
        <v>-1606</v>
      </c>
      <c r="H354" s="16">
        <v>-9584</v>
      </c>
      <c r="I354" s="16">
        <v>2319680</v>
      </c>
    </row>
    <row r="355" spans="1:9" x14ac:dyDescent="0.35">
      <c r="A355" s="16" t="s">
        <v>236</v>
      </c>
      <c r="B355" s="16">
        <v>-230</v>
      </c>
      <c r="C355" s="16">
        <v>1218672</v>
      </c>
      <c r="D355" s="16">
        <v>1686067</v>
      </c>
      <c r="E355" s="16">
        <v>-49494</v>
      </c>
      <c r="F355" s="16">
        <v>560403</v>
      </c>
      <c r="G355" s="16">
        <v>-1420</v>
      </c>
      <c r="H355" s="16">
        <v>-9548</v>
      </c>
      <c r="I355" s="16">
        <v>2305810</v>
      </c>
    </row>
    <row r="356" spans="1:9" x14ac:dyDescent="0.35">
      <c r="A356" s="16" t="s">
        <v>237</v>
      </c>
      <c r="B356" s="16">
        <v>-22</v>
      </c>
      <c r="C356" s="16">
        <v>1228648</v>
      </c>
      <c r="D356" s="16">
        <v>1670116</v>
      </c>
      <c r="E356" s="16">
        <v>-50800</v>
      </c>
      <c r="F356" s="16">
        <v>556211</v>
      </c>
      <c r="G356" s="16">
        <v>-1235</v>
      </c>
      <c r="H356" s="16">
        <v>-9513</v>
      </c>
      <c r="I356" s="16">
        <v>2302501</v>
      </c>
    </row>
    <row r="357" spans="1:9" x14ac:dyDescent="0.35">
      <c r="A357" s="16" t="s">
        <v>238</v>
      </c>
      <c r="B357" s="16">
        <v>-2158</v>
      </c>
      <c r="C357" s="16">
        <v>1250577</v>
      </c>
      <c r="D357" s="16">
        <v>1654155</v>
      </c>
      <c r="E357" s="16">
        <v>-52104</v>
      </c>
      <c r="F357" s="16">
        <v>552019</v>
      </c>
      <c r="G357" s="16">
        <v>-1049</v>
      </c>
      <c r="H357" s="16">
        <v>-9477</v>
      </c>
      <c r="I357" s="16">
        <v>2311135</v>
      </c>
    </row>
    <row r="358" spans="1:9" x14ac:dyDescent="0.35">
      <c r="A358" s="16" t="s">
        <v>239</v>
      </c>
      <c r="B358" s="16">
        <v>-2323</v>
      </c>
      <c r="C358" s="16">
        <v>1232725</v>
      </c>
      <c r="D358" s="16">
        <v>1630570</v>
      </c>
      <c r="E358" s="16">
        <v>-53748</v>
      </c>
      <c r="F358" s="16">
        <v>549114</v>
      </c>
      <c r="G358" s="16">
        <v>-591</v>
      </c>
      <c r="H358" s="16">
        <v>-10153</v>
      </c>
      <c r="I358" s="16">
        <v>2271177</v>
      </c>
    </row>
    <row r="359" spans="1:9" x14ac:dyDescent="0.35">
      <c r="A359" s="16" t="s">
        <v>240</v>
      </c>
      <c r="B359" s="16">
        <v>-2290</v>
      </c>
      <c r="C359" s="16">
        <v>1238897</v>
      </c>
      <c r="D359" s="16">
        <v>1606931</v>
      </c>
      <c r="E359" s="16">
        <v>-55392</v>
      </c>
      <c r="F359" s="16">
        <v>546207</v>
      </c>
      <c r="G359" s="16">
        <v>-132</v>
      </c>
      <c r="H359" s="16">
        <v>-10829</v>
      </c>
      <c r="I359" s="16">
        <v>2255190</v>
      </c>
    </row>
    <row r="360" spans="1:9" x14ac:dyDescent="0.35">
      <c r="A360" s="16" t="s">
        <v>241</v>
      </c>
      <c r="B360" s="16">
        <v>-5464</v>
      </c>
      <c r="C360" s="16">
        <v>1261148</v>
      </c>
      <c r="D360" s="16">
        <v>1583200</v>
      </c>
      <c r="E360" s="16">
        <v>-57038</v>
      </c>
      <c r="F360" s="16">
        <v>543303</v>
      </c>
      <c r="G360" s="16">
        <v>327</v>
      </c>
      <c r="H360" s="16">
        <v>-11505</v>
      </c>
      <c r="I360" s="16">
        <v>2255185</v>
      </c>
    </row>
    <row r="361" spans="1:9" x14ac:dyDescent="0.35">
      <c r="A361" s="16" t="s">
        <v>242</v>
      </c>
      <c r="B361" s="16">
        <v>11290</v>
      </c>
      <c r="C361" s="16">
        <v>1260655</v>
      </c>
      <c r="D361" s="16">
        <v>1559641</v>
      </c>
      <c r="E361" s="16">
        <v>-58642</v>
      </c>
      <c r="F361" s="16">
        <v>540536</v>
      </c>
      <c r="G361" s="16">
        <v>825</v>
      </c>
      <c r="H361" s="16">
        <v>-12180</v>
      </c>
      <c r="I361" s="16">
        <v>2232473</v>
      </c>
    </row>
    <row r="362" spans="1:9" x14ac:dyDescent="0.35">
      <c r="A362" s="16" t="s">
        <v>243</v>
      </c>
      <c r="B362" s="16">
        <v>14459</v>
      </c>
      <c r="C362" s="16">
        <v>1270885</v>
      </c>
      <c r="D362" s="16">
        <v>1536123</v>
      </c>
      <c r="E362" s="16">
        <v>-60249</v>
      </c>
      <c r="F362" s="16">
        <v>537769</v>
      </c>
      <c r="G362" s="16">
        <v>1320</v>
      </c>
      <c r="H362" s="16">
        <v>-12856</v>
      </c>
      <c r="I362" s="16">
        <v>2220526</v>
      </c>
    </row>
    <row r="363" spans="1:9" x14ac:dyDescent="0.35">
      <c r="A363" s="16" t="s">
        <v>244</v>
      </c>
      <c r="B363" s="16">
        <v>12115</v>
      </c>
      <c r="C363" s="16">
        <v>1290125</v>
      </c>
      <c r="D363" s="16">
        <v>1512602</v>
      </c>
      <c r="E363" s="16">
        <v>-61854</v>
      </c>
      <c r="F363" s="16">
        <v>535002</v>
      </c>
      <c r="G363" s="16">
        <v>1818</v>
      </c>
      <c r="H363" s="16">
        <v>-13532</v>
      </c>
      <c r="I363" s="16">
        <v>2217585</v>
      </c>
    </row>
    <row r="364" spans="1:9" x14ac:dyDescent="0.35">
      <c r="A364" s="16" t="s">
        <v>245</v>
      </c>
      <c r="B364" s="16">
        <v>19347</v>
      </c>
      <c r="C364" s="16">
        <v>1290390</v>
      </c>
      <c r="D364" s="16">
        <v>1503393</v>
      </c>
      <c r="E364" s="16">
        <v>-60382</v>
      </c>
      <c r="F364" s="16">
        <v>529483</v>
      </c>
      <c r="G364" s="16">
        <v>1651</v>
      </c>
      <c r="H364" s="16">
        <v>-13795</v>
      </c>
      <c r="I364" s="16">
        <v>2216062</v>
      </c>
    </row>
    <row r="365" spans="1:9" x14ac:dyDescent="0.35">
      <c r="A365" s="16" t="s">
        <v>246</v>
      </c>
      <c r="B365" s="16">
        <v>14740</v>
      </c>
      <c r="C365" s="16">
        <v>1291911</v>
      </c>
      <c r="D365" s="16">
        <v>1494210</v>
      </c>
      <c r="E365" s="16">
        <v>-58909</v>
      </c>
      <c r="F365" s="16">
        <v>523966</v>
      </c>
      <c r="G365" s="16">
        <v>1481</v>
      </c>
      <c r="H365" s="16">
        <v>-14057</v>
      </c>
      <c r="I365" s="16">
        <v>2215822</v>
      </c>
    </row>
    <row r="366" spans="1:9" x14ac:dyDescent="0.35">
      <c r="A366" s="16" t="s">
        <v>247</v>
      </c>
      <c r="B366" s="16">
        <v>11726</v>
      </c>
      <c r="C366" s="16">
        <v>1308885</v>
      </c>
      <c r="D366" s="16">
        <v>1485016</v>
      </c>
      <c r="E366" s="16">
        <v>-57437</v>
      </c>
      <c r="F366" s="16">
        <v>518447</v>
      </c>
      <c r="G366" s="16">
        <v>1314</v>
      </c>
      <c r="H366" s="16">
        <v>-14320</v>
      </c>
      <c r="I366" s="16">
        <v>2231023</v>
      </c>
    </row>
    <row r="367" spans="1:9" x14ac:dyDescent="0.35">
      <c r="A367" s="16" t="s">
        <v>248</v>
      </c>
      <c r="B367" s="16">
        <v>16652</v>
      </c>
      <c r="C367" s="16">
        <v>1318328</v>
      </c>
      <c r="D367" s="16">
        <v>1475127</v>
      </c>
      <c r="E367" s="16">
        <v>-55974</v>
      </c>
      <c r="F367" s="16">
        <v>512878</v>
      </c>
      <c r="G367" s="16">
        <v>1134</v>
      </c>
      <c r="H367" s="16">
        <v>-14582</v>
      </c>
      <c r="I367" s="16">
        <v>2238051</v>
      </c>
    </row>
    <row r="368" spans="1:9" x14ac:dyDescent="0.35">
      <c r="A368" s="16" t="s">
        <v>249</v>
      </c>
      <c r="B368" s="16">
        <v>16800</v>
      </c>
      <c r="C368" s="16">
        <v>1332477</v>
      </c>
      <c r="D368" s="16">
        <v>1465256</v>
      </c>
      <c r="E368" s="16">
        <v>-54516</v>
      </c>
      <c r="F368" s="16">
        <v>507311</v>
      </c>
      <c r="G368" s="16">
        <v>952</v>
      </c>
      <c r="H368" s="16">
        <v>-14845</v>
      </c>
      <c r="I368" s="16">
        <v>2249799</v>
      </c>
    </row>
    <row r="369" spans="1:9" x14ac:dyDescent="0.35">
      <c r="A369" s="16" t="s">
        <v>250</v>
      </c>
      <c r="B369" s="16">
        <v>14273</v>
      </c>
      <c r="C369" s="16">
        <v>1354308</v>
      </c>
      <c r="D369" s="16">
        <v>1455356</v>
      </c>
      <c r="E369" s="16">
        <v>-53054</v>
      </c>
      <c r="F369" s="16">
        <v>501742</v>
      </c>
      <c r="G369" s="16">
        <v>772</v>
      </c>
      <c r="H369" s="16">
        <v>-15107</v>
      </c>
      <c r="I369" s="16">
        <v>2269203</v>
      </c>
    </row>
    <row r="370" spans="1:9" x14ac:dyDescent="0.35">
      <c r="A370" s="16" t="s">
        <v>251</v>
      </c>
      <c r="B370" s="16">
        <v>17695</v>
      </c>
      <c r="C370" s="16">
        <v>1335240</v>
      </c>
      <c r="D370" s="16">
        <v>1502166</v>
      </c>
      <c r="E370" s="16">
        <v>-74714</v>
      </c>
      <c r="F370" s="16">
        <v>513754</v>
      </c>
      <c r="G370" s="16">
        <v>-20406</v>
      </c>
      <c r="H370" s="16">
        <v>-15136</v>
      </c>
      <c r="I370" s="16">
        <v>2284480</v>
      </c>
    </row>
    <row r="371" spans="1:9" x14ac:dyDescent="0.35">
      <c r="A371" s="16" t="s">
        <v>252</v>
      </c>
      <c r="B371" s="16">
        <v>21422</v>
      </c>
      <c r="C371" s="16">
        <v>1340032</v>
      </c>
      <c r="D371" s="16">
        <v>1474983</v>
      </c>
      <c r="E371" s="16">
        <v>-71307</v>
      </c>
      <c r="F371" s="16">
        <v>504420</v>
      </c>
      <c r="G371" s="16">
        <v>-16569</v>
      </c>
      <c r="H371" s="16">
        <v>-15165</v>
      </c>
      <c r="I371" s="16">
        <v>2271022</v>
      </c>
    </row>
    <row r="372" spans="1:9" x14ac:dyDescent="0.35">
      <c r="A372" s="16" t="s">
        <v>253</v>
      </c>
      <c r="B372" s="16">
        <v>22343</v>
      </c>
      <c r="C372" s="16">
        <v>1366180</v>
      </c>
      <c r="D372" s="16">
        <v>1447865</v>
      </c>
      <c r="E372" s="16">
        <v>-67903</v>
      </c>
      <c r="F372" s="16">
        <v>495086</v>
      </c>
      <c r="G372" s="16">
        <v>-12732</v>
      </c>
      <c r="H372" s="16">
        <v>-15195</v>
      </c>
      <c r="I372" s="16">
        <v>2278983</v>
      </c>
    </row>
    <row r="373" spans="1:9" x14ac:dyDescent="0.35">
      <c r="A373" s="16" t="s">
        <v>254</v>
      </c>
      <c r="B373" s="16">
        <v>26378</v>
      </c>
      <c r="C373" s="16">
        <v>1369338</v>
      </c>
      <c r="D373" s="16">
        <v>1420742</v>
      </c>
      <c r="E373" s="16">
        <v>-64496</v>
      </c>
      <c r="F373" s="16">
        <v>485752</v>
      </c>
      <c r="G373" s="16">
        <v>-8896</v>
      </c>
      <c r="H373" s="16">
        <v>-15224</v>
      </c>
      <c r="I373" s="16">
        <v>2263952</v>
      </c>
    </row>
    <row r="374" spans="1:9" x14ac:dyDescent="0.35">
      <c r="A374" s="16" t="s">
        <v>255</v>
      </c>
      <c r="B374" s="16">
        <v>30434</v>
      </c>
      <c r="C374" s="16">
        <v>1384197</v>
      </c>
      <c r="D374" s="16">
        <v>1393533</v>
      </c>
      <c r="E374" s="16">
        <v>-61090</v>
      </c>
      <c r="F374" s="16">
        <v>476418</v>
      </c>
      <c r="G374" s="16">
        <v>-5059</v>
      </c>
      <c r="H374" s="16">
        <v>-15253</v>
      </c>
      <c r="I374" s="16">
        <v>2260534</v>
      </c>
    </row>
    <row r="375" spans="1:9" x14ac:dyDescent="0.35">
      <c r="A375" s="16" t="s">
        <v>256</v>
      </c>
      <c r="B375" s="16">
        <v>31828</v>
      </c>
      <c r="C375" s="16">
        <v>1397752</v>
      </c>
      <c r="D375" s="16">
        <v>1366379</v>
      </c>
      <c r="E375" s="16">
        <v>-57684</v>
      </c>
      <c r="F375" s="16">
        <v>467084</v>
      </c>
      <c r="G375" s="16">
        <v>-1222</v>
      </c>
      <c r="H375" s="16">
        <v>-15282</v>
      </c>
      <c r="I375" s="16">
        <v>2255867</v>
      </c>
    </row>
    <row r="376" spans="1:9" x14ac:dyDescent="0.35">
      <c r="A376" s="16" t="s">
        <v>257</v>
      </c>
      <c r="B376" s="16">
        <v>36805</v>
      </c>
      <c r="C376" s="16">
        <v>1393719</v>
      </c>
      <c r="D376" s="16">
        <v>1356955</v>
      </c>
      <c r="E376" s="16">
        <v>-58668</v>
      </c>
      <c r="F376" s="16">
        <v>460314</v>
      </c>
      <c r="G376" s="16">
        <v>-1209</v>
      </c>
      <c r="H376" s="16">
        <v>-15084</v>
      </c>
      <c r="I376" s="16">
        <v>2247985</v>
      </c>
    </row>
    <row r="377" spans="1:9" x14ac:dyDescent="0.35">
      <c r="A377" s="16" t="s">
        <v>258</v>
      </c>
      <c r="B377" s="16">
        <v>40666</v>
      </c>
      <c r="C377" s="16">
        <v>1399812</v>
      </c>
      <c r="D377" s="16">
        <v>1347421</v>
      </c>
      <c r="E377" s="16">
        <v>-59650</v>
      </c>
      <c r="F377" s="16">
        <v>453544</v>
      </c>
      <c r="G377" s="16">
        <v>-1197</v>
      </c>
      <c r="H377" s="16">
        <v>-14885</v>
      </c>
      <c r="I377" s="16">
        <v>2250121</v>
      </c>
    </row>
    <row r="378" spans="1:9" x14ac:dyDescent="0.35">
      <c r="A378" s="16" t="s">
        <v>259</v>
      </c>
      <c r="B378" s="16">
        <v>39400</v>
      </c>
      <c r="C378" s="16">
        <v>1415470</v>
      </c>
      <c r="D378" s="16">
        <v>1337926</v>
      </c>
      <c r="E378" s="16">
        <v>-60634</v>
      </c>
      <c r="F378" s="16">
        <v>446774</v>
      </c>
      <c r="G378" s="16">
        <v>-1184</v>
      </c>
      <c r="H378" s="16">
        <v>-14687</v>
      </c>
      <c r="I378" s="16">
        <v>2261859</v>
      </c>
    </row>
    <row r="379" spans="1:9" x14ac:dyDescent="0.35">
      <c r="A379" s="16" t="s">
        <v>260</v>
      </c>
      <c r="B379" s="16">
        <v>45339</v>
      </c>
      <c r="C379" s="16">
        <v>1416194</v>
      </c>
      <c r="D379" s="16">
        <v>1328645</v>
      </c>
      <c r="E379" s="16">
        <v>-61618</v>
      </c>
      <c r="F379" s="16">
        <v>440003</v>
      </c>
      <c r="G379" s="16">
        <v>-1169</v>
      </c>
      <c r="H379" s="16">
        <v>-14489</v>
      </c>
      <c r="I379" s="16">
        <v>2258876</v>
      </c>
    </row>
    <row r="380" spans="1:9" x14ac:dyDescent="0.35">
      <c r="A380" s="16" t="s">
        <v>261</v>
      </c>
      <c r="B380" s="16">
        <v>45528</v>
      </c>
      <c r="C380" s="16">
        <v>1431475</v>
      </c>
      <c r="D380" s="16">
        <v>1319163</v>
      </c>
      <c r="E380" s="16">
        <v>-62600</v>
      </c>
      <c r="F380" s="16">
        <v>433234</v>
      </c>
      <c r="G380" s="16">
        <v>-1157</v>
      </c>
      <c r="H380" s="16">
        <v>-14290</v>
      </c>
      <c r="I380" s="16">
        <v>2270251</v>
      </c>
    </row>
    <row r="381" spans="1:9" x14ac:dyDescent="0.35">
      <c r="A381" s="16" t="s">
        <v>262</v>
      </c>
      <c r="B381" s="16">
        <v>43027</v>
      </c>
      <c r="C381" s="16">
        <v>1452596</v>
      </c>
      <c r="D381" s="16">
        <v>1309482</v>
      </c>
      <c r="E381" s="16">
        <v>-63584</v>
      </c>
      <c r="F381" s="16">
        <v>426463</v>
      </c>
      <c r="G381" s="16">
        <v>-1144</v>
      </c>
      <c r="H381" s="16">
        <v>-14092</v>
      </c>
      <c r="I381" s="16">
        <v>2287267</v>
      </c>
    </row>
    <row r="382" spans="1:9" x14ac:dyDescent="0.35">
      <c r="A382" s="16" t="s">
        <v>263</v>
      </c>
      <c r="B382" s="16">
        <v>44919</v>
      </c>
      <c r="C382" s="16">
        <v>1440314</v>
      </c>
      <c r="D382" s="16">
        <v>1195141</v>
      </c>
      <c r="E382" s="16">
        <v>-55517</v>
      </c>
      <c r="F382" s="16">
        <v>405329</v>
      </c>
      <c r="G382" s="16">
        <v>-1049</v>
      </c>
      <c r="H382" s="16">
        <v>-12278</v>
      </c>
      <c r="I382" s="16">
        <v>2187936</v>
      </c>
    </row>
    <row r="383" spans="1:9" x14ac:dyDescent="0.35">
      <c r="A383" s="16" t="s">
        <v>264</v>
      </c>
      <c r="B383" s="16">
        <v>44900</v>
      </c>
      <c r="C383" s="16">
        <v>1446413</v>
      </c>
      <c r="D383" s="16">
        <v>1080753</v>
      </c>
      <c r="E383" s="16">
        <v>-47448</v>
      </c>
      <c r="F383" s="16">
        <v>384196</v>
      </c>
      <c r="G383" s="16">
        <v>-954</v>
      </c>
      <c r="H383" s="16">
        <v>-10463</v>
      </c>
      <c r="I383" s="16">
        <v>2106939</v>
      </c>
    </row>
    <row r="384" spans="1:9" x14ac:dyDescent="0.35">
      <c r="A384" s="16" t="s">
        <v>265</v>
      </c>
      <c r="B384" s="16">
        <v>41763</v>
      </c>
      <c r="C384" s="16">
        <v>1461149</v>
      </c>
      <c r="D384" s="16">
        <v>966030</v>
      </c>
      <c r="E384" s="16">
        <v>-39382</v>
      </c>
      <c r="F384" s="16">
        <v>363063</v>
      </c>
      <c r="G384" s="16">
        <v>-860</v>
      </c>
      <c r="H384" s="16">
        <v>-8649</v>
      </c>
      <c r="I384" s="16">
        <v>2034243</v>
      </c>
    </row>
    <row r="385" spans="1:9" x14ac:dyDescent="0.35">
      <c r="A385" s="16" t="s">
        <v>266</v>
      </c>
      <c r="B385" s="16">
        <v>46013</v>
      </c>
      <c r="C385" s="16">
        <v>1466507</v>
      </c>
      <c r="D385" s="16">
        <v>851593</v>
      </c>
      <c r="E385" s="16">
        <v>-31315</v>
      </c>
      <c r="F385" s="16">
        <v>341929</v>
      </c>
      <c r="G385" s="16">
        <v>-765</v>
      </c>
      <c r="H385" s="16">
        <v>-6835</v>
      </c>
      <c r="I385" s="16">
        <v>1952456</v>
      </c>
    </row>
    <row r="386" spans="1:9" x14ac:dyDescent="0.35">
      <c r="A386" s="16" t="s">
        <v>267</v>
      </c>
      <c r="B386" s="16">
        <v>46159</v>
      </c>
      <c r="C386" s="16">
        <v>1480662</v>
      </c>
      <c r="D386" s="16">
        <v>737156</v>
      </c>
      <c r="E386" s="16">
        <v>-23246</v>
      </c>
      <c r="F386" s="16">
        <v>320796</v>
      </c>
      <c r="G386" s="16">
        <v>-670</v>
      </c>
      <c r="H386" s="16">
        <v>-5020</v>
      </c>
      <c r="I386" s="16">
        <v>1879466</v>
      </c>
    </row>
    <row r="387" spans="1:9" x14ac:dyDescent="0.35">
      <c r="A387" s="16" t="s">
        <v>268</v>
      </c>
      <c r="B387" s="16">
        <v>43578</v>
      </c>
      <c r="C387" s="16">
        <v>1497955</v>
      </c>
      <c r="D387" s="16">
        <v>622719</v>
      </c>
      <c r="E387" s="16">
        <v>-15179</v>
      </c>
      <c r="F387" s="16">
        <v>299662</v>
      </c>
      <c r="G387" s="16">
        <v>-575</v>
      </c>
      <c r="H387" s="16">
        <v>-3206</v>
      </c>
      <c r="I387" s="16">
        <v>1809614</v>
      </c>
    </row>
    <row r="388" spans="1:9" x14ac:dyDescent="0.35">
      <c r="A388" s="16" t="s">
        <v>269</v>
      </c>
      <c r="B388" s="16">
        <v>43723</v>
      </c>
      <c r="C388" s="16">
        <v>1493185</v>
      </c>
      <c r="D388" s="16">
        <v>619766</v>
      </c>
      <c r="E388" s="16">
        <v>-15324</v>
      </c>
      <c r="F388" s="16">
        <v>296380</v>
      </c>
      <c r="G388" s="16">
        <v>-623</v>
      </c>
      <c r="H388" s="16">
        <v>-3064</v>
      </c>
      <c r="I388" s="16">
        <v>1804934</v>
      </c>
    </row>
    <row r="389" spans="1:9" x14ac:dyDescent="0.35">
      <c r="A389" s="16" t="s">
        <v>270</v>
      </c>
      <c r="B389" s="16">
        <v>43678</v>
      </c>
      <c r="C389" s="16">
        <v>1496686</v>
      </c>
      <c r="D389" s="16">
        <v>616813</v>
      </c>
      <c r="E389" s="16">
        <v>-15468</v>
      </c>
      <c r="F389" s="16">
        <v>293098</v>
      </c>
      <c r="G389" s="16">
        <v>-671</v>
      </c>
      <c r="H389" s="16">
        <v>-2922</v>
      </c>
      <c r="I389" s="16">
        <v>1808526</v>
      </c>
    </row>
    <row r="390" spans="1:9" x14ac:dyDescent="0.35">
      <c r="A390" s="16" t="s">
        <v>271</v>
      </c>
      <c r="B390" s="16">
        <v>39557</v>
      </c>
      <c r="C390" s="16">
        <v>1513889</v>
      </c>
      <c r="D390" s="16">
        <v>613860</v>
      </c>
      <c r="E390" s="16">
        <v>-15615</v>
      </c>
      <c r="F390" s="16">
        <v>289816</v>
      </c>
      <c r="G390" s="16">
        <v>-720</v>
      </c>
      <c r="H390" s="16">
        <v>-2780</v>
      </c>
      <c r="I390" s="16">
        <v>1825818</v>
      </c>
    </row>
    <row r="391" spans="1:9" x14ac:dyDescent="0.35">
      <c r="A391" s="16" t="s">
        <v>272</v>
      </c>
      <c r="B391" s="16">
        <v>45555</v>
      </c>
      <c r="C391" s="16">
        <v>1519187</v>
      </c>
      <c r="D391" s="16">
        <v>610906</v>
      </c>
      <c r="E391" s="16">
        <v>-15759</v>
      </c>
      <c r="F391" s="16">
        <v>286533</v>
      </c>
      <c r="G391" s="16">
        <v>-768</v>
      </c>
      <c r="H391" s="16">
        <v>-2638</v>
      </c>
      <c r="I391" s="16">
        <v>1831207</v>
      </c>
    </row>
    <row r="392" spans="1:9" x14ac:dyDescent="0.35">
      <c r="A392" s="16" t="s">
        <v>273</v>
      </c>
      <c r="B392" s="16">
        <v>45700</v>
      </c>
      <c r="C392" s="16">
        <v>1527784</v>
      </c>
      <c r="D392" s="16">
        <v>607953</v>
      </c>
      <c r="E392" s="16">
        <v>-15904</v>
      </c>
      <c r="F392" s="16">
        <v>283252</v>
      </c>
      <c r="G392" s="16">
        <v>-816</v>
      </c>
      <c r="H392" s="16">
        <v>-2496</v>
      </c>
      <c r="I392" s="16">
        <v>1839893</v>
      </c>
    </row>
    <row r="393" spans="1:9" x14ac:dyDescent="0.35">
      <c r="A393" s="16" t="s">
        <v>274</v>
      </c>
      <c r="B393" s="16">
        <v>43058</v>
      </c>
      <c r="C393" s="16">
        <v>1550792</v>
      </c>
      <c r="D393" s="16">
        <v>605000</v>
      </c>
      <c r="E393" s="16">
        <v>-16048</v>
      </c>
      <c r="F393" s="16">
        <v>279969</v>
      </c>
      <c r="G393" s="16">
        <v>-864</v>
      </c>
      <c r="H393" s="16">
        <v>-2354</v>
      </c>
      <c r="I393" s="16">
        <v>1862993</v>
      </c>
    </row>
    <row r="394" spans="1:9" x14ac:dyDescent="0.35">
      <c r="A394" s="16" t="s">
        <v>275</v>
      </c>
      <c r="B394" s="16">
        <v>45413</v>
      </c>
      <c r="C394" s="16">
        <v>1528799</v>
      </c>
      <c r="D394" s="16">
        <v>600404</v>
      </c>
      <c r="E394" s="16">
        <v>-15787</v>
      </c>
      <c r="F394" s="16">
        <v>278535</v>
      </c>
      <c r="G394" s="16">
        <v>-858</v>
      </c>
      <c r="H394" s="16">
        <v>-2309</v>
      </c>
      <c r="I394" s="16">
        <v>1838048</v>
      </c>
    </row>
    <row r="395" spans="1:9" x14ac:dyDescent="0.35">
      <c r="A395" s="16" t="s">
        <v>276</v>
      </c>
      <c r="B395" s="16">
        <v>48009</v>
      </c>
      <c r="C395" s="16">
        <v>1534929</v>
      </c>
      <c r="D395" s="16">
        <v>595807</v>
      </c>
      <c r="E395" s="16">
        <v>-15527</v>
      </c>
      <c r="F395" s="16">
        <v>277101</v>
      </c>
      <c r="G395" s="16">
        <v>-852</v>
      </c>
      <c r="H395" s="16">
        <v>-2264</v>
      </c>
      <c r="I395" s="16">
        <v>1841224</v>
      </c>
    </row>
    <row r="396" spans="1:9" x14ac:dyDescent="0.35">
      <c r="A396" s="16" t="s">
        <v>277</v>
      </c>
      <c r="B396" s="16">
        <v>45329</v>
      </c>
      <c r="C396" s="16">
        <v>1551872</v>
      </c>
      <c r="D396" s="16">
        <v>591211</v>
      </c>
      <c r="E396" s="16">
        <v>-15267</v>
      </c>
      <c r="F396" s="16">
        <v>275667</v>
      </c>
      <c r="G396" s="16">
        <v>-847</v>
      </c>
      <c r="H396" s="16">
        <v>-2219</v>
      </c>
      <c r="I396" s="16">
        <v>1855215</v>
      </c>
    </row>
    <row r="397" spans="1:9" x14ac:dyDescent="0.35">
      <c r="A397" s="16" t="s">
        <v>278</v>
      </c>
      <c r="B397" s="16">
        <v>51396</v>
      </c>
      <c r="C397" s="16">
        <v>1553331</v>
      </c>
      <c r="D397" s="16">
        <v>586615</v>
      </c>
      <c r="E397" s="16">
        <v>-15005</v>
      </c>
      <c r="F397" s="16">
        <v>274233</v>
      </c>
      <c r="G397" s="16">
        <v>-841</v>
      </c>
      <c r="H397" s="16">
        <v>-2173</v>
      </c>
      <c r="I397" s="16">
        <v>1853722</v>
      </c>
    </row>
    <row r="398" spans="1:9" x14ac:dyDescent="0.35">
      <c r="A398" s="16" t="s">
        <v>279</v>
      </c>
      <c r="B398" s="16">
        <v>51588</v>
      </c>
      <c r="C398" s="16">
        <v>1564659</v>
      </c>
      <c r="D398" s="16">
        <v>582018</v>
      </c>
      <c r="E398" s="16">
        <v>-14745</v>
      </c>
      <c r="F398" s="16">
        <v>272799</v>
      </c>
      <c r="G398" s="16">
        <v>-835</v>
      </c>
      <c r="H398" s="16">
        <v>-2128</v>
      </c>
      <c r="I398" s="16">
        <v>1862096</v>
      </c>
    </row>
    <row r="399" spans="1:9" x14ac:dyDescent="0.35">
      <c r="A399" s="16" t="s">
        <v>280</v>
      </c>
      <c r="B399" s="16">
        <v>47808</v>
      </c>
      <c r="C399" s="16">
        <v>1577943</v>
      </c>
      <c r="D399" s="16">
        <v>577422</v>
      </c>
      <c r="E399" s="16">
        <v>-14484</v>
      </c>
      <c r="F399" s="16">
        <v>271365</v>
      </c>
      <c r="G399" s="16">
        <v>-829</v>
      </c>
      <c r="H399" s="16">
        <v>-2083</v>
      </c>
      <c r="I399" s="16">
        <v>1872428</v>
      </c>
    </row>
    <row r="400" spans="1:9" x14ac:dyDescent="0.35">
      <c r="A400" s="16" t="s">
        <v>281</v>
      </c>
      <c r="B400" s="16">
        <v>49027</v>
      </c>
      <c r="C400" s="16">
        <v>1572300</v>
      </c>
      <c r="D400" s="16">
        <v>570789</v>
      </c>
      <c r="E400" s="16">
        <v>-15034</v>
      </c>
      <c r="F400" s="16">
        <v>265165</v>
      </c>
      <c r="G400" s="16">
        <v>-832</v>
      </c>
      <c r="H400" s="16">
        <v>-2092</v>
      </c>
      <c r="I400" s="16">
        <v>1865814</v>
      </c>
    </row>
    <row r="401" spans="1:9" x14ac:dyDescent="0.35">
      <c r="A401" s="16" t="s">
        <v>282</v>
      </c>
      <c r="B401" s="16">
        <v>47298</v>
      </c>
      <c r="C401" s="16">
        <v>1569833</v>
      </c>
      <c r="D401" s="16">
        <v>564155</v>
      </c>
      <c r="E401" s="16">
        <v>-15581</v>
      </c>
      <c r="F401" s="16">
        <v>258966</v>
      </c>
      <c r="G401" s="16">
        <v>-835</v>
      </c>
      <c r="H401" s="16">
        <v>-2100</v>
      </c>
      <c r="I401" s="16">
        <v>1862376</v>
      </c>
    </row>
    <row r="402" spans="1:9" x14ac:dyDescent="0.35">
      <c r="A402" s="16" t="s">
        <v>283</v>
      </c>
      <c r="B402" s="16">
        <v>43616</v>
      </c>
      <c r="C402" s="16">
        <v>1583511</v>
      </c>
      <c r="D402" s="16">
        <v>557522</v>
      </c>
      <c r="E402" s="16">
        <v>-16131</v>
      </c>
      <c r="F402" s="16">
        <v>252766</v>
      </c>
      <c r="G402" s="16">
        <v>-838</v>
      </c>
      <c r="H402" s="16">
        <v>-2109</v>
      </c>
      <c r="I402" s="16">
        <v>1875083</v>
      </c>
    </row>
    <row r="403" spans="1:9" x14ac:dyDescent="0.35">
      <c r="A403" s="16" t="s">
        <v>284</v>
      </c>
      <c r="B403" s="16">
        <v>52168</v>
      </c>
      <c r="C403" s="16">
        <v>1591665</v>
      </c>
      <c r="D403" s="16">
        <v>550888</v>
      </c>
      <c r="E403" s="16">
        <v>-16678</v>
      </c>
      <c r="F403" s="16">
        <v>246565</v>
      </c>
      <c r="G403" s="16">
        <v>-840</v>
      </c>
      <c r="H403" s="16">
        <v>-2118</v>
      </c>
      <c r="I403" s="16">
        <v>1882268</v>
      </c>
    </row>
    <row r="404" spans="1:9" x14ac:dyDescent="0.35">
      <c r="A404" s="16" t="s">
        <v>285</v>
      </c>
      <c r="B404" s="16">
        <v>50172</v>
      </c>
      <c r="C404" s="16">
        <v>1596261</v>
      </c>
      <c r="D404" s="16">
        <v>544255</v>
      </c>
      <c r="E404" s="16">
        <v>-17227</v>
      </c>
      <c r="F404" s="16">
        <v>240366</v>
      </c>
      <c r="G404" s="16">
        <v>-843</v>
      </c>
      <c r="H404" s="16">
        <v>-2126</v>
      </c>
      <c r="I404" s="16">
        <v>1885892</v>
      </c>
    </row>
    <row r="405" spans="1:9" x14ac:dyDescent="0.35">
      <c r="A405" s="16" t="s">
        <v>286</v>
      </c>
      <c r="B405" s="16">
        <v>45871</v>
      </c>
      <c r="C405" s="16">
        <v>1602871</v>
      </c>
      <c r="D405" s="16">
        <v>537621</v>
      </c>
      <c r="E405" s="16">
        <v>-17775</v>
      </c>
      <c r="F405" s="16">
        <v>234166</v>
      </c>
      <c r="G405" s="16">
        <v>-846</v>
      </c>
      <c r="H405" s="16">
        <v>-2135</v>
      </c>
      <c r="I405" s="16">
        <v>1891532</v>
      </c>
    </row>
    <row r="406" spans="1:9" x14ac:dyDescent="0.35">
      <c r="A406" s="16" t="s">
        <v>287</v>
      </c>
      <c r="B406" s="16">
        <v>47086</v>
      </c>
      <c r="C406" s="16">
        <v>1581417</v>
      </c>
      <c r="D406" s="16">
        <v>541302</v>
      </c>
      <c r="E406" s="16">
        <v>-17900</v>
      </c>
      <c r="F406" s="16">
        <v>232674</v>
      </c>
      <c r="G406" s="16">
        <v>-921</v>
      </c>
      <c r="H406" s="16">
        <v>-2086</v>
      </c>
      <c r="I406" s="16">
        <v>1875152</v>
      </c>
    </row>
    <row r="407" spans="1:9" x14ac:dyDescent="0.35">
      <c r="A407" s="16" t="s">
        <v>288</v>
      </c>
      <c r="B407" s="16">
        <v>48219</v>
      </c>
      <c r="C407" s="16">
        <v>1581000</v>
      </c>
      <c r="D407" s="16">
        <v>544983</v>
      </c>
      <c r="E407" s="16">
        <v>-18023</v>
      </c>
      <c r="F407" s="16">
        <v>231180</v>
      </c>
      <c r="G407" s="16">
        <v>-995</v>
      </c>
      <c r="H407" s="16">
        <v>-2037</v>
      </c>
      <c r="I407" s="16">
        <v>1879812</v>
      </c>
    </row>
    <row r="408" spans="1:9" x14ac:dyDescent="0.35">
      <c r="A408" s="16" t="s">
        <v>289</v>
      </c>
      <c r="B408" s="16">
        <v>43114</v>
      </c>
      <c r="C408" s="16">
        <v>1595046</v>
      </c>
      <c r="D408" s="16">
        <v>548664</v>
      </c>
      <c r="E408" s="16">
        <v>-18148</v>
      </c>
      <c r="F408" s="16">
        <v>229688</v>
      </c>
      <c r="G408" s="16">
        <v>-1070</v>
      </c>
      <c r="H408" s="16">
        <v>-1988</v>
      </c>
      <c r="I408" s="16">
        <v>1898932</v>
      </c>
    </row>
    <row r="409" spans="1:9" x14ac:dyDescent="0.35">
      <c r="A409" s="16" t="s">
        <v>290</v>
      </c>
      <c r="B409" s="16">
        <v>51494</v>
      </c>
      <c r="C409" s="16">
        <v>1603497</v>
      </c>
      <c r="D409" s="16">
        <v>552345</v>
      </c>
      <c r="E409" s="16">
        <v>-18270</v>
      </c>
      <c r="F409" s="16">
        <v>228194</v>
      </c>
      <c r="G409" s="16">
        <v>-1145</v>
      </c>
      <c r="H409" s="16">
        <v>-1938</v>
      </c>
      <c r="I409" s="16">
        <v>1912461</v>
      </c>
    </row>
    <row r="410" spans="1:9" x14ac:dyDescent="0.35">
      <c r="A410" s="16" t="s">
        <v>291</v>
      </c>
      <c r="B410" s="16">
        <v>53566</v>
      </c>
      <c r="C410" s="16">
        <v>1611842</v>
      </c>
      <c r="D410" s="16">
        <v>556026</v>
      </c>
      <c r="E410" s="16">
        <v>-18394</v>
      </c>
      <c r="F410" s="16">
        <v>226702</v>
      </c>
      <c r="G410" s="16">
        <v>-1219</v>
      </c>
      <c r="H410" s="16">
        <v>-1889</v>
      </c>
      <c r="I410" s="16">
        <v>1925880</v>
      </c>
    </row>
    <row r="411" spans="1:9" x14ac:dyDescent="0.35">
      <c r="A411" s="16" t="s">
        <v>292</v>
      </c>
      <c r="B411" s="16">
        <v>48685</v>
      </c>
      <c r="C411" s="16">
        <v>1620042</v>
      </c>
      <c r="D411" s="16">
        <v>559707</v>
      </c>
      <c r="E411" s="16">
        <v>-18518</v>
      </c>
      <c r="F411" s="16">
        <v>225208</v>
      </c>
      <c r="G411" s="16">
        <v>-1294</v>
      </c>
      <c r="H411" s="16">
        <v>-1840</v>
      </c>
      <c r="I411" s="16">
        <v>1939157</v>
      </c>
    </row>
    <row r="412" spans="1:9" x14ac:dyDescent="0.35">
      <c r="A412" s="16" t="s">
        <v>293</v>
      </c>
      <c r="B412" s="16">
        <v>50497</v>
      </c>
      <c r="C412" s="16">
        <v>1610011</v>
      </c>
      <c r="D412" s="16">
        <v>555169</v>
      </c>
      <c r="E412" s="16">
        <v>-18642</v>
      </c>
      <c r="F412" s="16">
        <v>223769</v>
      </c>
      <c r="G412" s="16">
        <v>-1252</v>
      </c>
      <c r="H412" s="16">
        <v>-1863</v>
      </c>
      <c r="I412" s="16">
        <v>1925884</v>
      </c>
    </row>
    <row r="413" spans="1:9" x14ac:dyDescent="0.35">
      <c r="A413" s="16" t="s">
        <v>294</v>
      </c>
      <c r="B413" s="16">
        <v>54581</v>
      </c>
      <c r="C413" s="16">
        <v>1618795</v>
      </c>
      <c r="D413" s="16">
        <v>550631</v>
      </c>
      <c r="E413" s="16">
        <v>-18765</v>
      </c>
      <c r="F413" s="16">
        <v>222330</v>
      </c>
      <c r="G413" s="16">
        <v>-1210</v>
      </c>
      <c r="H413" s="16">
        <v>-1885</v>
      </c>
      <c r="I413" s="16">
        <v>1931426</v>
      </c>
    </row>
    <row r="414" spans="1:9" x14ac:dyDescent="0.35">
      <c r="A414" s="16" t="s">
        <v>295</v>
      </c>
      <c r="B414" s="16">
        <v>47412</v>
      </c>
      <c r="C414" s="16">
        <v>1628705</v>
      </c>
      <c r="D414" s="16">
        <v>546093</v>
      </c>
      <c r="E414" s="16">
        <v>-18891</v>
      </c>
      <c r="F414" s="16">
        <v>220891</v>
      </c>
      <c r="G414" s="16">
        <v>-1169</v>
      </c>
      <c r="H414" s="16">
        <v>-1908</v>
      </c>
      <c r="I414" s="16">
        <v>1938093</v>
      </c>
    </row>
    <row r="415" spans="1:9" x14ac:dyDescent="0.35">
      <c r="A415" s="16" t="s">
        <v>296</v>
      </c>
      <c r="B415" s="16">
        <v>66729</v>
      </c>
      <c r="C415" s="16">
        <v>1640695</v>
      </c>
      <c r="D415" s="16">
        <v>541555</v>
      </c>
      <c r="E415" s="16">
        <v>-19013</v>
      </c>
      <c r="F415" s="16">
        <v>219452</v>
      </c>
      <c r="G415" s="16">
        <v>-1127</v>
      </c>
      <c r="H415" s="16">
        <v>-1930</v>
      </c>
      <c r="I415" s="16">
        <v>1946842</v>
      </c>
    </row>
    <row r="416" spans="1:9" x14ac:dyDescent="0.35">
      <c r="A416" s="16" t="s">
        <v>297</v>
      </c>
      <c r="B416" s="16">
        <v>73631</v>
      </c>
      <c r="C416" s="16">
        <v>1658719</v>
      </c>
      <c r="D416" s="16">
        <v>537017</v>
      </c>
      <c r="E416" s="16">
        <v>-19137</v>
      </c>
      <c r="F416" s="16">
        <v>218013</v>
      </c>
      <c r="G416" s="16">
        <v>-1085</v>
      </c>
      <c r="H416" s="16">
        <v>-1953</v>
      </c>
      <c r="I416" s="16">
        <v>1961624</v>
      </c>
    </row>
    <row r="417" spans="1:9" x14ac:dyDescent="0.35">
      <c r="A417" s="16" t="s">
        <v>298</v>
      </c>
      <c r="B417" s="16">
        <v>85626</v>
      </c>
      <c r="C417" s="16">
        <v>1690696</v>
      </c>
      <c r="D417" s="16">
        <v>532479</v>
      </c>
      <c r="E417" s="16">
        <v>-19260</v>
      </c>
      <c r="F417" s="16">
        <v>216574</v>
      </c>
      <c r="G417" s="16">
        <v>-1043</v>
      </c>
      <c r="H417" s="16">
        <v>-1975</v>
      </c>
      <c r="I417" s="16">
        <v>1990359</v>
      </c>
    </row>
    <row r="418" spans="1:9" x14ac:dyDescent="0.35">
      <c r="A418" s="16" t="s">
        <v>299</v>
      </c>
      <c r="B418" s="16">
        <v>90317</v>
      </c>
      <c r="C418" s="16">
        <v>1661018</v>
      </c>
      <c r="D418" s="16">
        <v>535591</v>
      </c>
      <c r="E418" s="16">
        <v>-20094</v>
      </c>
      <c r="F418" s="16">
        <v>220880</v>
      </c>
      <c r="G418" s="16">
        <v>-897</v>
      </c>
      <c r="H418" s="16">
        <v>-1947</v>
      </c>
      <c r="I418" s="16">
        <v>1958479</v>
      </c>
    </row>
    <row r="419" spans="1:9" x14ac:dyDescent="0.35">
      <c r="A419" s="16" t="s">
        <v>300</v>
      </c>
      <c r="B419" s="16">
        <v>111402</v>
      </c>
      <c r="C419" s="16">
        <v>1683873</v>
      </c>
      <c r="D419" s="16">
        <v>538703</v>
      </c>
      <c r="E419" s="16">
        <v>-20928</v>
      </c>
      <c r="F419" s="16">
        <v>225187</v>
      </c>
      <c r="G419" s="16">
        <v>-754</v>
      </c>
      <c r="H419" s="16">
        <v>-1919</v>
      </c>
      <c r="I419" s="16">
        <v>1979134</v>
      </c>
    </row>
    <row r="420" spans="1:9" x14ac:dyDescent="0.35">
      <c r="A420" s="16" t="s">
        <v>301</v>
      </c>
      <c r="B420" s="16">
        <v>121608</v>
      </c>
      <c r="C420" s="16">
        <v>1714603</v>
      </c>
      <c r="D420" s="16">
        <v>541815</v>
      </c>
      <c r="E420" s="16">
        <v>-21763</v>
      </c>
      <c r="F420" s="16">
        <v>229493</v>
      </c>
      <c r="G420" s="16">
        <v>-608</v>
      </c>
      <c r="H420" s="16">
        <v>-1891</v>
      </c>
      <c r="I420" s="16">
        <v>2007661</v>
      </c>
    </row>
    <row r="421" spans="1:9" x14ac:dyDescent="0.35">
      <c r="A421" s="16" t="s">
        <v>302</v>
      </c>
      <c r="B421" s="16">
        <v>134256</v>
      </c>
      <c r="C421" s="16">
        <v>1713299</v>
      </c>
      <c r="D421" s="16">
        <v>544926</v>
      </c>
      <c r="E421" s="16">
        <v>-22596</v>
      </c>
      <c r="F421" s="16">
        <v>233798</v>
      </c>
      <c r="G421" s="16">
        <v>-463</v>
      </c>
      <c r="H421" s="16">
        <v>-1863</v>
      </c>
      <c r="I421" s="16">
        <v>2004157</v>
      </c>
    </row>
    <row r="422" spans="1:9" x14ac:dyDescent="0.35">
      <c r="A422" s="16" t="s">
        <v>303</v>
      </c>
      <c r="B422" s="16">
        <v>137802</v>
      </c>
      <c r="C422" s="16">
        <v>1727200</v>
      </c>
      <c r="D422" s="16">
        <v>548038</v>
      </c>
      <c r="E422" s="16">
        <v>-23431</v>
      </c>
      <c r="F422" s="16">
        <v>238105</v>
      </c>
      <c r="G422" s="16">
        <v>-319</v>
      </c>
      <c r="H422" s="16">
        <v>-1835</v>
      </c>
      <c r="I422" s="16">
        <v>2015856</v>
      </c>
    </row>
    <row r="423" spans="1:9" x14ac:dyDescent="0.35">
      <c r="A423" s="16" t="s">
        <v>304</v>
      </c>
      <c r="B423" s="16">
        <v>140612</v>
      </c>
      <c r="C423" s="16">
        <v>1750149</v>
      </c>
      <c r="D423" s="16">
        <v>551150</v>
      </c>
      <c r="E423" s="16">
        <v>-24264</v>
      </c>
      <c r="F423" s="16">
        <v>242411</v>
      </c>
      <c r="G423" s="16">
        <v>-174</v>
      </c>
      <c r="H423" s="16">
        <v>-1807</v>
      </c>
      <c r="I423" s="16">
        <v>2036605</v>
      </c>
    </row>
    <row r="424" spans="1:9" x14ac:dyDescent="0.35">
      <c r="A424" s="16" t="s">
        <v>305</v>
      </c>
      <c r="B424" s="16">
        <v>148794</v>
      </c>
      <c r="C424" s="16">
        <v>1749070</v>
      </c>
      <c r="D424" s="16">
        <v>549993</v>
      </c>
      <c r="E424" s="16">
        <v>-24960</v>
      </c>
      <c r="F424" s="16">
        <v>243433</v>
      </c>
      <c r="G424" s="16">
        <v>145</v>
      </c>
      <c r="H424" s="16">
        <v>-1831</v>
      </c>
      <c r="I424" s="16">
        <v>2032356</v>
      </c>
    </row>
    <row r="425" spans="1:9" x14ac:dyDescent="0.35">
      <c r="A425" s="16" t="s">
        <v>306</v>
      </c>
      <c r="B425" s="16">
        <v>148635</v>
      </c>
      <c r="C425" s="16">
        <v>1750584</v>
      </c>
      <c r="D425" s="16">
        <v>548836</v>
      </c>
      <c r="E425" s="16">
        <v>-25655</v>
      </c>
      <c r="F425" s="16">
        <v>244455</v>
      </c>
      <c r="G425" s="16">
        <v>462</v>
      </c>
      <c r="H425" s="16">
        <v>-1855</v>
      </c>
      <c r="I425" s="16">
        <v>2030703</v>
      </c>
    </row>
    <row r="426" spans="1:9" x14ac:dyDescent="0.35">
      <c r="A426" s="16" t="s">
        <v>307</v>
      </c>
      <c r="B426" s="16">
        <v>151028</v>
      </c>
      <c r="C426" s="16">
        <v>1773594</v>
      </c>
      <c r="D426" s="16">
        <v>547679</v>
      </c>
      <c r="E426" s="16">
        <v>-26352</v>
      </c>
      <c r="F426" s="16">
        <v>245477</v>
      </c>
      <c r="G426" s="16">
        <v>782</v>
      </c>
      <c r="H426" s="16">
        <v>-1879</v>
      </c>
      <c r="I426" s="16">
        <v>2050541</v>
      </c>
    </row>
    <row r="427" spans="1:9" x14ac:dyDescent="0.35">
      <c r="A427" s="16" t="s">
        <v>308</v>
      </c>
      <c r="B427" s="16">
        <v>164238</v>
      </c>
      <c r="C427" s="16">
        <v>1759107</v>
      </c>
      <c r="D427" s="16">
        <v>546522</v>
      </c>
      <c r="E427" s="16">
        <v>-27046</v>
      </c>
      <c r="F427" s="16">
        <v>246498</v>
      </c>
      <c r="G427" s="16">
        <v>1101</v>
      </c>
      <c r="H427" s="16">
        <v>-1903</v>
      </c>
      <c r="I427" s="16">
        <v>2032887</v>
      </c>
    </row>
    <row r="428" spans="1:9" x14ac:dyDescent="0.35">
      <c r="A428" s="16" t="s">
        <v>309</v>
      </c>
      <c r="B428" s="16">
        <v>166608</v>
      </c>
      <c r="C428" s="16">
        <v>1748571</v>
      </c>
      <c r="D428" s="16">
        <v>545365</v>
      </c>
      <c r="E428" s="16">
        <v>-27742</v>
      </c>
      <c r="F428" s="16">
        <v>247520</v>
      </c>
      <c r="G428" s="16">
        <v>1418</v>
      </c>
      <c r="H428" s="16">
        <v>-1927</v>
      </c>
      <c r="I428" s="16">
        <v>2019183</v>
      </c>
    </row>
    <row r="429" spans="1:9" x14ac:dyDescent="0.35">
      <c r="A429" s="16" t="s">
        <v>310</v>
      </c>
      <c r="B429" s="16">
        <v>167669</v>
      </c>
      <c r="C429" s="16">
        <v>1744743</v>
      </c>
      <c r="D429" s="16">
        <v>544208</v>
      </c>
      <c r="E429" s="16">
        <v>-28437</v>
      </c>
      <c r="F429" s="16">
        <v>248542</v>
      </c>
      <c r="G429" s="16">
        <v>1737</v>
      </c>
      <c r="H429" s="16">
        <v>-1951</v>
      </c>
      <c r="I429" s="16">
        <v>2012186</v>
      </c>
    </row>
    <row r="430" spans="1:9" x14ac:dyDescent="0.35">
      <c r="A430" s="16" t="s">
        <v>311</v>
      </c>
      <c r="B430" s="16">
        <v>172237</v>
      </c>
      <c r="C430" s="16">
        <v>1727128</v>
      </c>
      <c r="D430" s="16">
        <v>545808</v>
      </c>
      <c r="E430" s="16">
        <v>-27929</v>
      </c>
      <c r="F430" s="16">
        <v>248527</v>
      </c>
      <c r="G430" s="16">
        <v>1233</v>
      </c>
      <c r="H430" s="16">
        <v>-1898</v>
      </c>
      <c r="I430" s="16">
        <v>1997145</v>
      </c>
    </row>
    <row r="431" spans="1:9" x14ac:dyDescent="0.35">
      <c r="A431" s="16" t="s">
        <v>312</v>
      </c>
      <c r="B431" s="16">
        <v>196373</v>
      </c>
      <c r="C431" s="16">
        <v>1752038</v>
      </c>
      <c r="D431" s="16">
        <v>547407</v>
      </c>
      <c r="E431" s="16">
        <v>-27421</v>
      </c>
      <c r="F431" s="16">
        <v>248512</v>
      </c>
      <c r="G431" s="16">
        <v>729</v>
      </c>
      <c r="H431" s="16">
        <v>-1846</v>
      </c>
      <c r="I431" s="16">
        <v>2024629</v>
      </c>
    </row>
    <row r="432" spans="1:9" x14ac:dyDescent="0.35">
      <c r="A432" s="16" t="s">
        <v>313</v>
      </c>
      <c r="B432" s="16">
        <v>182819</v>
      </c>
      <c r="C432" s="16">
        <v>1757927</v>
      </c>
      <c r="D432" s="16">
        <v>549007</v>
      </c>
      <c r="E432" s="16">
        <v>-26914</v>
      </c>
      <c r="F432" s="16">
        <v>248497</v>
      </c>
      <c r="G432" s="16">
        <v>225</v>
      </c>
      <c r="H432" s="16">
        <v>-1793</v>
      </c>
      <c r="I432" s="16">
        <v>2033091</v>
      </c>
    </row>
    <row r="433" spans="1:11" x14ac:dyDescent="0.35">
      <c r="A433" s="16" t="s">
        <v>314</v>
      </c>
      <c r="B433" s="16">
        <v>202347</v>
      </c>
      <c r="C433" s="16">
        <v>1769927</v>
      </c>
      <c r="D433" s="16">
        <v>550606</v>
      </c>
      <c r="E433" s="16">
        <v>-26405</v>
      </c>
      <c r="F433" s="16">
        <v>248481</v>
      </c>
      <c r="G433" s="16">
        <v>-278</v>
      </c>
      <c r="H433" s="16">
        <v>-1740</v>
      </c>
      <c r="I433" s="16">
        <v>2047665</v>
      </c>
    </row>
    <row r="434" spans="1:11" x14ac:dyDescent="0.35">
      <c r="A434" s="16" t="s">
        <v>315</v>
      </c>
      <c r="B434" s="16">
        <v>201703</v>
      </c>
      <c r="C434" s="16">
        <v>1772177</v>
      </c>
      <c r="D434" s="16">
        <v>552206</v>
      </c>
      <c r="E434" s="16">
        <v>-25897</v>
      </c>
      <c r="F434" s="16">
        <v>248467</v>
      </c>
      <c r="G434" s="16">
        <v>-782</v>
      </c>
      <c r="H434" s="16">
        <v>-1688</v>
      </c>
      <c r="I434" s="16">
        <v>2052489</v>
      </c>
    </row>
    <row r="435" spans="1:11" x14ac:dyDescent="0.35">
      <c r="A435" s="16" t="s">
        <v>316</v>
      </c>
      <c r="B435" s="16">
        <v>195898</v>
      </c>
      <c r="C435" s="16">
        <v>1780046</v>
      </c>
      <c r="D435" s="16">
        <v>553805</v>
      </c>
      <c r="E435" s="16">
        <v>-25389</v>
      </c>
      <c r="F435" s="16">
        <v>248451</v>
      </c>
      <c r="G435" s="16">
        <v>-1286</v>
      </c>
      <c r="H435" s="16">
        <v>-1635</v>
      </c>
      <c r="I435" s="16">
        <v>2062932</v>
      </c>
    </row>
    <row r="436" spans="1:11" x14ac:dyDescent="0.35">
      <c r="A436" s="16" t="s">
        <v>317</v>
      </c>
      <c r="B436" s="16">
        <v>195288</v>
      </c>
      <c r="C436" s="16">
        <v>1762335</v>
      </c>
      <c r="D436" s="16">
        <v>549000</v>
      </c>
      <c r="E436" s="16">
        <v>-25130</v>
      </c>
      <c r="F436" s="16">
        <v>242409</v>
      </c>
      <c r="G436" s="16">
        <v>-1226</v>
      </c>
      <c r="H436" s="16">
        <v>-1666</v>
      </c>
      <c r="I436" s="16">
        <v>2046688</v>
      </c>
    </row>
    <row r="437" spans="1:11" x14ac:dyDescent="0.35">
      <c r="A437" s="16" t="s">
        <v>318</v>
      </c>
      <c r="B437" s="16">
        <v>199046</v>
      </c>
      <c r="C437" s="16">
        <v>1770523</v>
      </c>
      <c r="D437" s="16">
        <v>544194</v>
      </c>
      <c r="E437" s="16">
        <v>-24869</v>
      </c>
      <c r="F437" s="16">
        <v>236369</v>
      </c>
      <c r="G437" s="16">
        <v>-1165</v>
      </c>
      <c r="H437" s="16">
        <v>-1697</v>
      </c>
      <c r="I437" s="16">
        <v>2056341</v>
      </c>
    </row>
    <row r="438" spans="1:11" x14ac:dyDescent="0.35">
      <c r="A438" s="16" t="s">
        <v>319</v>
      </c>
      <c r="B438" s="16">
        <v>191240</v>
      </c>
      <c r="C438" s="16">
        <v>1775875</v>
      </c>
      <c r="D438" s="16">
        <v>539389</v>
      </c>
      <c r="E438" s="16">
        <v>-24611</v>
      </c>
      <c r="F438" s="16">
        <v>230327</v>
      </c>
      <c r="G438" s="16">
        <v>-1105</v>
      </c>
      <c r="H438" s="16">
        <v>-1729</v>
      </c>
      <c r="I438" s="16">
        <v>2063160</v>
      </c>
    </row>
    <row r="439" spans="1:11" x14ac:dyDescent="0.35">
      <c r="A439" s="16" t="s">
        <v>320</v>
      </c>
      <c r="B439" s="16">
        <v>198035</v>
      </c>
      <c r="C439" s="16">
        <v>1781710</v>
      </c>
      <c r="D439" s="16">
        <v>534584</v>
      </c>
      <c r="E439" s="16">
        <v>-24349</v>
      </c>
      <c r="F439" s="16">
        <v>224285</v>
      </c>
      <c r="G439" s="16">
        <v>-1044</v>
      </c>
      <c r="H439" s="16">
        <v>-1760</v>
      </c>
      <c r="I439" s="16">
        <v>2070464</v>
      </c>
    </row>
    <row r="440" spans="1:11" x14ac:dyDescent="0.35">
      <c r="A440" s="16" t="s">
        <v>321</v>
      </c>
      <c r="B440" s="16">
        <v>196468</v>
      </c>
      <c r="C440" s="16">
        <v>1786997</v>
      </c>
      <c r="D440" s="16">
        <v>529778</v>
      </c>
      <c r="E440" s="16">
        <v>-24090</v>
      </c>
      <c r="F440" s="16">
        <v>218245</v>
      </c>
      <c r="G440" s="16">
        <v>-984</v>
      </c>
      <c r="H440" s="16">
        <v>-1791</v>
      </c>
      <c r="I440" s="16">
        <v>2077215</v>
      </c>
    </row>
    <row r="441" spans="1:11" x14ac:dyDescent="0.35">
      <c r="A441" s="16" t="s">
        <v>322</v>
      </c>
      <c r="B441" s="16">
        <v>191453</v>
      </c>
      <c r="C441" s="16">
        <v>1798789</v>
      </c>
      <c r="D441" s="16">
        <v>524973</v>
      </c>
      <c r="E441" s="16">
        <v>-23829</v>
      </c>
      <c r="F441" s="16">
        <v>212203</v>
      </c>
      <c r="G441" s="16">
        <v>-923</v>
      </c>
      <c r="H441" s="16">
        <v>-1822</v>
      </c>
      <c r="I441" s="16">
        <v>2090475</v>
      </c>
    </row>
    <row r="442" spans="1:11" x14ac:dyDescent="0.35">
      <c r="A442" s="16" t="s">
        <v>323</v>
      </c>
      <c r="B442" s="16">
        <v>188031</v>
      </c>
      <c r="C442" s="16">
        <v>1769489</v>
      </c>
      <c r="D442" s="16">
        <v>526677</v>
      </c>
      <c r="E442" s="16">
        <v>-23986</v>
      </c>
      <c r="F442" s="16">
        <v>212147</v>
      </c>
      <c r="G442" s="16">
        <v>-995</v>
      </c>
      <c r="H442" s="16">
        <v>-1795</v>
      </c>
      <c r="I442" s="16">
        <v>2062823</v>
      </c>
      <c r="J442" s="16"/>
      <c r="K442" s="16"/>
    </row>
    <row r="443" spans="1:11" x14ac:dyDescent="0.35">
      <c r="A443" s="16" t="s">
        <v>324</v>
      </c>
      <c r="B443" s="16">
        <v>190165</v>
      </c>
      <c r="C443" s="16">
        <v>1772727</v>
      </c>
      <c r="D443" s="16">
        <v>528380</v>
      </c>
      <c r="E443" s="16">
        <v>-24140</v>
      </c>
      <c r="F443" s="16">
        <v>212091</v>
      </c>
      <c r="G443" s="16">
        <v>-1066</v>
      </c>
      <c r="H443" s="16">
        <v>-1767</v>
      </c>
      <c r="I443" s="16">
        <v>2067709</v>
      </c>
    </row>
    <row r="444" spans="1:11" x14ac:dyDescent="0.35">
      <c r="A444" s="16" t="s">
        <v>325</v>
      </c>
      <c r="B444" s="16">
        <v>175355</v>
      </c>
      <c r="C444" s="16">
        <v>1776133</v>
      </c>
      <c r="D444" s="16">
        <v>530084</v>
      </c>
      <c r="E444" s="16">
        <v>-24297</v>
      </c>
      <c r="F444" s="16">
        <v>212036</v>
      </c>
      <c r="G444" s="16">
        <v>-1138</v>
      </c>
      <c r="H444" s="16">
        <v>-1740</v>
      </c>
      <c r="I444" s="16">
        <v>2072762</v>
      </c>
    </row>
    <row r="445" spans="1:11" x14ac:dyDescent="0.35">
      <c r="A445" s="16" t="s">
        <v>326</v>
      </c>
      <c r="B445" s="16">
        <v>194632</v>
      </c>
      <c r="C445" s="16">
        <v>1787107</v>
      </c>
      <c r="D445" s="16">
        <v>531787</v>
      </c>
      <c r="E445" s="16">
        <v>-24452</v>
      </c>
      <c r="F445" s="16">
        <v>211979</v>
      </c>
      <c r="G445" s="16">
        <v>-1210</v>
      </c>
      <c r="H445" s="16">
        <v>-1712</v>
      </c>
      <c r="I445" s="16">
        <v>2085385</v>
      </c>
    </row>
    <row r="446" spans="1:11" x14ac:dyDescent="0.35">
      <c r="A446" s="16" t="s">
        <v>327</v>
      </c>
      <c r="B446" s="16">
        <v>192432</v>
      </c>
      <c r="C446" s="16">
        <v>1796610</v>
      </c>
      <c r="D446" s="16">
        <v>533491</v>
      </c>
      <c r="E446" s="16">
        <v>-24608</v>
      </c>
      <c r="F446" s="16">
        <v>211923</v>
      </c>
      <c r="G446" s="16">
        <v>-1281</v>
      </c>
      <c r="H446" s="16">
        <v>-1685</v>
      </c>
      <c r="I446" s="16">
        <v>2096536</v>
      </c>
    </row>
    <row r="447" spans="1:11" x14ac:dyDescent="0.35">
      <c r="A447" s="16" t="s">
        <v>328</v>
      </c>
      <c r="B447" s="16">
        <v>189919</v>
      </c>
      <c r="C447" s="16">
        <v>1808856</v>
      </c>
      <c r="D447" s="16">
        <v>535194</v>
      </c>
      <c r="E447" s="16">
        <v>-24763</v>
      </c>
      <c r="F447" s="16">
        <v>211867</v>
      </c>
      <c r="G447" s="16">
        <v>-1353</v>
      </c>
      <c r="H447" s="16">
        <v>-1657</v>
      </c>
      <c r="I447" s="16">
        <v>2110430</v>
      </c>
    </row>
    <row r="448" spans="1:11" x14ac:dyDescent="0.35">
      <c r="A448" s="16" t="s">
        <v>329</v>
      </c>
      <c r="B448" s="16">
        <v>188036</v>
      </c>
      <c r="C448" s="16">
        <v>1794652</v>
      </c>
      <c r="D448" s="16">
        <v>534099</v>
      </c>
      <c r="E448" s="16">
        <v>-24787</v>
      </c>
      <c r="F448" s="16">
        <v>210361</v>
      </c>
      <c r="G448" s="16">
        <v>-1337</v>
      </c>
      <c r="H448" s="16">
        <v>-1684</v>
      </c>
      <c r="I448" s="16">
        <v>2096624</v>
      </c>
    </row>
    <row r="449" spans="1:9" x14ac:dyDescent="0.35">
      <c r="A449" s="16" t="s">
        <v>330</v>
      </c>
      <c r="B449" s="16">
        <v>181527</v>
      </c>
      <c r="C449" s="16">
        <v>1792560</v>
      </c>
      <c r="D449" s="16">
        <v>533004</v>
      </c>
      <c r="E449" s="16">
        <v>-24809</v>
      </c>
      <c r="F449" s="16">
        <v>208856</v>
      </c>
      <c r="G449" s="16">
        <v>-1320</v>
      </c>
      <c r="H449" s="16">
        <v>-1711</v>
      </c>
      <c r="I449" s="16">
        <v>2094930</v>
      </c>
    </row>
    <row r="450" spans="1:9" x14ac:dyDescent="0.35">
      <c r="A450" s="16" t="s">
        <v>331</v>
      </c>
      <c r="B450" s="16">
        <v>183871</v>
      </c>
      <c r="C450" s="16">
        <v>1808165</v>
      </c>
      <c r="D450" s="16">
        <v>531909</v>
      </c>
      <c r="E450" s="16">
        <v>-24834</v>
      </c>
      <c r="F450" s="16">
        <v>207350</v>
      </c>
      <c r="G450" s="16">
        <v>-1304</v>
      </c>
      <c r="H450" s="16">
        <v>-1738</v>
      </c>
      <c r="I450" s="16">
        <v>2110932</v>
      </c>
    </row>
    <row r="451" spans="1:9" x14ac:dyDescent="0.35">
      <c r="A451" s="16" t="s">
        <v>332</v>
      </c>
      <c r="B451" s="16">
        <v>193029</v>
      </c>
      <c r="C451" s="16">
        <v>1821953</v>
      </c>
      <c r="D451" s="16">
        <v>530813</v>
      </c>
      <c r="E451" s="16">
        <v>-24856</v>
      </c>
      <c r="F451" s="16">
        <v>205844</v>
      </c>
      <c r="G451" s="16">
        <v>-1288</v>
      </c>
      <c r="H451" s="16">
        <v>-1764</v>
      </c>
      <c r="I451" s="16">
        <v>2125118</v>
      </c>
    </row>
    <row r="452" spans="1:9" x14ac:dyDescent="0.35">
      <c r="A452" s="16" t="s">
        <v>333</v>
      </c>
      <c r="B452" s="16">
        <v>191510</v>
      </c>
      <c r="C452" s="16">
        <v>1828177</v>
      </c>
      <c r="D452" s="16">
        <v>529718</v>
      </c>
      <c r="E452" s="16">
        <v>-24879</v>
      </c>
      <c r="F452" s="16">
        <v>204339</v>
      </c>
      <c r="G452" s="16">
        <v>-1271</v>
      </c>
      <c r="H452" s="16">
        <v>-1791</v>
      </c>
      <c r="I452" s="16">
        <v>2131739</v>
      </c>
    </row>
    <row r="453" spans="1:9" x14ac:dyDescent="0.35">
      <c r="A453" s="16" t="s">
        <v>334</v>
      </c>
      <c r="B453" s="16">
        <v>184368</v>
      </c>
      <c r="C453" s="16">
        <v>1837602</v>
      </c>
      <c r="D453" s="16">
        <v>528623</v>
      </c>
      <c r="E453" s="16">
        <v>-24902</v>
      </c>
      <c r="F453" s="16">
        <v>202833</v>
      </c>
      <c r="G453" s="16">
        <v>-1255</v>
      </c>
      <c r="H453" s="16">
        <v>-1818</v>
      </c>
      <c r="I453" s="16">
        <v>2141563</v>
      </c>
    </row>
    <row r="454" spans="1:9" x14ac:dyDescent="0.35">
      <c r="A454" s="16" t="s">
        <v>335</v>
      </c>
      <c r="B454" s="16">
        <v>179446</v>
      </c>
      <c r="C454" s="16">
        <v>1812909</v>
      </c>
      <c r="D454" s="16">
        <v>536278</v>
      </c>
      <c r="E454" s="16">
        <v>-25215</v>
      </c>
      <c r="F454" s="16">
        <v>206955</v>
      </c>
      <c r="G454" s="16">
        <v>-1380</v>
      </c>
      <c r="H454" s="16">
        <v>-1911</v>
      </c>
      <c r="I454" s="16">
        <v>2120308</v>
      </c>
    </row>
    <row r="455" spans="1:9" x14ac:dyDescent="0.35">
      <c r="A455" s="16" t="s">
        <v>336</v>
      </c>
      <c r="B455" s="16">
        <v>177286</v>
      </c>
      <c r="C455" s="16">
        <v>1808721</v>
      </c>
      <c r="D455" s="16">
        <v>543933</v>
      </c>
      <c r="E455" s="16">
        <v>-25525</v>
      </c>
      <c r="F455" s="16">
        <v>211077</v>
      </c>
      <c r="G455" s="16">
        <v>-1505</v>
      </c>
      <c r="H455" s="16">
        <v>-2003</v>
      </c>
      <c r="I455" s="16">
        <v>2119560</v>
      </c>
    </row>
    <row r="456" spans="1:9" x14ac:dyDescent="0.35">
      <c r="A456" s="16" t="s">
        <v>337</v>
      </c>
      <c r="B456" s="16">
        <v>172462</v>
      </c>
      <c r="C456" s="16">
        <v>1815967</v>
      </c>
      <c r="D456" s="16">
        <v>551588</v>
      </c>
      <c r="E456" s="16">
        <v>-25838</v>
      </c>
      <c r="F456" s="16">
        <v>215199</v>
      </c>
      <c r="G456" s="16">
        <v>-1630</v>
      </c>
      <c r="H456" s="16">
        <v>-2096</v>
      </c>
      <c r="I456" s="16">
        <v>2130244</v>
      </c>
    </row>
    <row r="457" spans="1:9" x14ac:dyDescent="0.35">
      <c r="A457" s="16" t="s">
        <v>338</v>
      </c>
      <c r="B457" s="16">
        <v>230637</v>
      </c>
      <c r="C457" s="16">
        <v>1918121</v>
      </c>
      <c r="D457" s="16">
        <v>559243</v>
      </c>
      <c r="E457" s="16">
        <v>-26148</v>
      </c>
      <c r="F457" s="16">
        <v>219320</v>
      </c>
      <c r="G457" s="16">
        <v>-1754</v>
      </c>
      <c r="H457" s="16">
        <v>-2188</v>
      </c>
      <c r="I457" s="16">
        <v>2235838</v>
      </c>
    </row>
    <row r="458" spans="1:9" x14ac:dyDescent="0.35">
      <c r="A458" s="16" t="s">
        <v>339</v>
      </c>
      <c r="B458" s="16">
        <v>247744</v>
      </c>
      <c r="C458" s="16">
        <v>1989116</v>
      </c>
      <c r="D458" s="16">
        <v>566898</v>
      </c>
      <c r="E458" s="16">
        <v>-26460</v>
      </c>
      <c r="F458" s="16">
        <v>223443</v>
      </c>
      <c r="G458" s="16">
        <v>-1879</v>
      </c>
      <c r="H458" s="16">
        <v>-2281</v>
      </c>
      <c r="I458" s="16">
        <v>2310271</v>
      </c>
    </row>
    <row r="459" spans="1:9" x14ac:dyDescent="0.35">
      <c r="A459" s="16" t="s">
        <v>340</v>
      </c>
      <c r="B459" s="16">
        <v>242523</v>
      </c>
      <c r="C459" s="16">
        <v>2024524</v>
      </c>
      <c r="D459" s="16">
        <v>574553</v>
      </c>
      <c r="E459" s="16">
        <v>-26771</v>
      </c>
      <c r="F459" s="16">
        <v>227564</v>
      </c>
      <c r="G459" s="16">
        <v>-2004</v>
      </c>
      <c r="H459" s="16">
        <v>-2373</v>
      </c>
      <c r="I459" s="16">
        <v>2349119</v>
      </c>
    </row>
    <row r="460" spans="1:9" x14ac:dyDescent="0.35">
      <c r="A460" s="16" t="s">
        <v>341</v>
      </c>
      <c r="B460" s="16">
        <v>235735</v>
      </c>
      <c r="C460" s="16">
        <v>2035479</v>
      </c>
      <c r="D460" s="16">
        <v>575974</v>
      </c>
      <c r="E460" s="16">
        <v>-25756</v>
      </c>
      <c r="F460" s="16">
        <v>231500</v>
      </c>
      <c r="G460" s="16">
        <v>-1841</v>
      </c>
      <c r="H460" s="16">
        <v>-2424</v>
      </c>
      <c r="I460" s="16">
        <v>2358462</v>
      </c>
    </row>
    <row r="461" spans="1:9" x14ac:dyDescent="0.35">
      <c r="A461" s="16" t="s">
        <v>342</v>
      </c>
      <c r="B461" s="16">
        <v>244142</v>
      </c>
      <c r="C461" s="16">
        <v>2066671</v>
      </c>
      <c r="D461" s="16">
        <v>577395</v>
      </c>
      <c r="E461" s="16">
        <v>-24741</v>
      </c>
      <c r="F461" s="16">
        <v>235437</v>
      </c>
      <c r="G461" s="16">
        <v>-1679</v>
      </c>
      <c r="H461" s="16">
        <v>-2475</v>
      </c>
      <c r="I461" s="16">
        <v>2388042</v>
      </c>
    </row>
    <row r="462" spans="1:9" x14ac:dyDescent="0.35">
      <c r="A462" s="16" t="s">
        <v>343</v>
      </c>
      <c r="B462" s="16">
        <v>222766</v>
      </c>
      <c r="C462" s="16">
        <v>2069116</v>
      </c>
      <c r="D462" s="16">
        <v>578816</v>
      </c>
      <c r="E462" s="16">
        <v>-23727</v>
      </c>
      <c r="F462" s="16">
        <v>239374</v>
      </c>
      <c r="G462" s="16">
        <v>-1516</v>
      </c>
      <c r="H462" s="16">
        <v>-2527</v>
      </c>
      <c r="I462" s="16">
        <v>2388874</v>
      </c>
    </row>
    <row r="463" spans="1:9" x14ac:dyDescent="0.35">
      <c r="A463" s="16" t="s">
        <v>344</v>
      </c>
      <c r="B463" s="16">
        <v>244563</v>
      </c>
      <c r="C463" s="16">
        <v>2100190</v>
      </c>
      <c r="D463" s="16">
        <v>580236</v>
      </c>
      <c r="E463" s="16">
        <v>-22712</v>
      </c>
      <c r="F463" s="16">
        <v>243310</v>
      </c>
      <c r="G463" s="16">
        <v>-1353</v>
      </c>
      <c r="H463" s="16">
        <v>-2578</v>
      </c>
      <c r="I463" s="16">
        <v>2418335</v>
      </c>
    </row>
    <row r="464" spans="1:9" x14ac:dyDescent="0.35">
      <c r="A464" s="16" t="s">
        <v>345</v>
      </c>
      <c r="B464" s="16">
        <v>249480</v>
      </c>
      <c r="C464" s="16">
        <v>2128875</v>
      </c>
      <c r="D464" s="16">
        <v>581657</v>
      </c>
      <c r="E464" s="16">
        <v>-21697</v>
      </c>
      <c r="F464" s="16">
        <v>247247</v>
      </c>
      <c r="G464" s="16">
        <v>-1191</v>
      </c>
      <c r="H464" s="16">
        <v>-2629</v>
      </c>
      <c r="I464" s="16">
        <v>2445408</v>
      </c>
    </row>
    <row r="465" spans="1:9" x14ac:dyDescent="0.35">
      <c r="A465" s="16" t="s">
        <v>346</v>
      </c>
      <c r="B465" s="16">
        <v>240500</v>
      </c>
      <c r="C465" s="16">
        <v>2152663</v>
      </c>
      <c r="D465" s="16">
        <v>583078</v>
      </c>
      <c r="E465" s="16">
        <v>-20682</v>
      </c>
      <c r="F465" s="16">
        <v>251183</v>
      </c>
      <c r="G465" s="16">
        <v>-1028</v>
      </c>
      <c r="H465" s="16">
        <v>-2680</v>
      </c>
      <c r="I465" s="16">
        <v>2467584</v>
      </c>
    </row>
    <row r="466" spans="1:9" x14ac:dyDescent="0.35">
      <c r="A466" s="16" t="s">
        <v>347</v>
      </c>
      <c r="B466" s="16">
        <v>236540</v>
      </c>
      <c r="C466" s="16">
        <v>2134073</v>
      </c>
      <c r="D466" s="16">
        <v>587798</v>
      </c>
      <c r="E466" s="16">
        <v>-20695</v>
      </c>
      <c r="F466" s="16">
        <v>255649</v>
      </c>
      <c r="G466" s="16">
        <v>-1110</v>
      </c>
      <c r="H466" s="16">
        <v>-2720</v>
      </c>
      <c r="I466" s="16">
        <v>2449357</v>
      </c>
    </row>
    <row r="467" spans="1:9" x14ac:dyDescent="0.35">
      <c r="A467" s="16" t="s">
        <v>348</v>
      </c>
      <c r="B467" s="16">
        <v>246828</v>
      </c>
      <c r="C467" s="16">
        <v>2157310</v>
      </c>
      <c r="D467" s="16">
        <v>592517</v>
      </c>
      <c r="E467" s="16">
        <v>-20709</v>
      </c>
      <c r="F467" s="16">
        <v>260114</v>
      </c>
      <c r="G467" s="16">
        <v>-1192</v>
      </c>
      <c r="H467" s="16">
        <v>-2761</v>
      </c>
      <c r="I467" s="16">
        <v>2472957</v>
      </c>
    </row>
    <row r="468" spans="1:9" x14ac:dyDescent="0.35">
      <c r="A468" s="16" t="s">
        <v>349</v>
      </c>
      <c r="B468" s="16">
        <v>224842</v>
      </c>
      <c r="C468" s="16">
        <v>2155210</v>
      </c>
      <c r="D468" s="16">
        <v>597237</v>
      </c>
      <c r="E468" s="16">
        <v>-20722</v>
      </c>
      <c r="F468" s="16">
        <v>264581</v>
      </c>
      <c r="G468" s="16">
        <v>-1274</v>
      </c>
      <c r="H468" s="16">
        <v>-2801</v>
      </c>
      <c r="I468" s="16">
        <v>2471219</v>
      </c>
    </row>
    <row r="469" spans="1:9" x14ac:dyDescent="0.35">
      <c r="A469" s="16" t="s">
        <v>350</v>
      </c>
      <c r="B469" s="16">
        <v>233908</v>
      </c>
      <c r="C469" s="16">
        <v>2191837</v>
      </c>
      <c r="D469" s="16">
        <v>601957</v>
      </c>
      <c r="E469" s="16">
        <v>-20734</v>
      </c>
      <c r="F469" s="16">
        <v>269046</v>
      </c>
      <c r="G469" s="16">
        <v>-1356</v>
      </c>
      <c r="H469" s="16">
        <v>-2841</v>
      </c>
      <c r="I469" s="16">
        <v>2508211</v>
      </c>
    </row>
    <row r="470" spans="1:9" x14ac:dyDescent="0.35">
      <c r="A470" s="16" t="s">
        <v>351</v>
      </c>
      <c r="B470" s="16">
        <v>237083</v>
      </c>
      <c r="C470" s="16">
        <v>2218295</v>
      </c>
      <c r="D470" s="16">
        <v>606676</v>
      </c>
      <c r="E470" s="16">
        <v>-20748</v>
      </c>
      <c r="F470" s="16">
        <v>273512</v>
      </c>
      <c r="G470" s="16">
        <v>-1438</v>
      </c>
      <c r="H470" s="16">
        <v>-2882</v>
      </c>
      <c r="I470" s="16">
        <v>2535031</v>
      </c>
    </row>
    <row r="471" spans="1:9" x14ac:dyDescent="0.35">
      <c r="A471" s="16" t="s">
        <v>352</v>
      </c>
      <c r="B471" s="16">
        <v>221892</v>
      </c>
      <c r="C471" s="16">
        <v>2225571</v>
      </c>
      <c r="D471" s="16">
        <v>611396</v>
      </c>
      <c r="E471" s="16">
        <v>-20761</v>
      </c>
      <c r="F471" s="16">
        <v>277977</v>
      </c>
      <c r="G471" s="16">
        <v>-1520</v>
      </c>
      <c r="H471" s="16">
        <v>-2922</v>
      </c>
      <c r="I471" s="16">
        <v>2542671</v>
      </c>
    </row>
    <row r="472" spans="1:9" x14ac:dyDescent="0.35">
      <c r="A472" s="16" t="s">
        <v>353</v>
      </c>
      <c r="B472" s="16">
        <v>236997</v>
      </c>
      <c r="C472" s="16">
        <v>2239187</v>
      </c>
      <c r="D472" s="16">
        <v>614553</v>
      </c>
      <c r="E472" s="16">
        <v>-19866</v>
      </c>
      <c r="F472" s="16">
        <v>280828</v>
      </c>
      <c r="G472" s="16">
        <v>-1407</v>
      </c>
      <c r="H472" s="16">
        <v>-3027</v>
      </c>
      <c r="I472" s="16">
        <v>2557480</v>
      </c>
    </row>
    <row r="473" spans="1:9" x14ac:dyDescent="0.35">
      <c r="A473" s="16" t="s">
        <v>354</v>
      </c>
      <c r="B473" s="16">
        <v>237062</v>
      </c>
      <c r="C473" s="16">
        <v>2229298</v>
      </c>
      <c r="D473" s="16">
        <v>617711</v>
      </c>
      <c r="E473" s="16">
        <v>-18970</v>
      </c>
      <c r="F473" s="16">
        <v>283677</v>
      </c>
      <c r="G473" s="16">
        <v>-1294</v>
      </c>
      <c r="H473" s="16">
        <v>-3131</v>
      </c>
      <c r="I473" s="16">
        <v>2548787</v>
      </c>
    </row>
    <row r="474" spans="1:9" x14ac:dyDescent="0.35">
      <c r="A474" s="16" t="s">
        <v>355</v>
      </c>
      <c r="B474" s="16">
        <v>231335</v>
      </c>
      <c r="C474" s="16">
        <v>2236759</v>
      </c>
      <c r="D474" s="16">
        <v>620868</v>
      </c>
      <c r="E474" s="16">
        <v>-18076</v>
      </c>
      <c r="F474" s="16">
        <v>286528</v>
      </c>
      <c r="G474" s="16">
        <v>-1181</v>
      </c>
      <c r="H474" s="16">
        <v>-3236</v>
      </c>
      <c r="I474" s="16">
        <v>2557440</v>
      </c>
    </row>
    <row r="475" spans="1:9" x14ac:dyDescent="0.35">
      <c r="A475" s="16" t="s">
        <v>356</v>
      </c>
      <c r="B475" s="16">
        <v>309540</v>
      </c>
      <c r="C475" s="16">
        <v>2321489</v>
      </c>
      <c r="D475" s="16">
        <v>624025</v>
      </c>
      <c r="E475" s="16">
        <v>-17179</v>
      </c>
      <c r="F475" s="16">
        <v>289377</v>
      </c>
      <c r="G475" s="16">
        <v>-1068</v>
      </c>
      <c r="H475" s="16">
        <v>-3340</v>
      </c>
      <c r="I475" s="16">
        <v>2643366</v>
      </c>
    </row>
    <row r="476" spans="1:9" x14ac:dyDescent="0.35">
      <c r="A476" s="16" t="s">
        <v>357</v>
      </c>
      <c r="B476" s="16">
        <v>331551</v>
      </c>
      <c r="C476" s="16">
        <v>2352221</v>
      </c>
      <c r="D476" s="16">
        <v>627183</v>
      </c>
      <c r="E476" s="16">
        <v>-16284</v>
      </c>
      <c r="F476" s="16">
        <v>292228</v>
      </c>
      <c r="G476" s="16">
        <v>-955</v>
      </c>
      <c r="H476" s="16">
        <v>-3445</v>
      </c>
      <c r="I476" s="16">
        <v>2675292</v>
      </c>
    </row>
    <row r="477" spans="1:9" x14ac:dyDescent="0.35">
      <c r="A477" s="16" t="s">
        <v>358</v>
      </c>
      <c r="B477" s="16">
        <v>320593</v>
      </c>
      <c r="C477" s="16">
        <v>2364868</v>
      </c>
      <c r="D477" s="16">
        <v>630340</v>
      </c>
      <c r="E477" s="16">
        <v>-15388</v>
      </c>
      <c r="F477" s="16">
        <v>295077</v>
      </c>
      <c r="G477" s="16">
        <v>-842</v>
      </c>
      <c r="H477" s="16">
        <v>-3549</v>
      </c>
      <c r="I477" s="16">
        <v>2689134</v>
      </c>
    </row>
    <row r="478" spans="1:9" x14ac:dyDescent="0.35">
      <c r="A478" s="16" t="s">
        <v>359</v>
      </c>
      <c r="B478" s="16">
        <v>328588</v>
      </c>
      <c r="C478" s="16">
        <v>2351729</v>
      </c>
      <c r="D478" s="16">
        <v>632217</v>
      </c>
      <c r="E478" s="16">
        <v>-14718</v>
      </c>
      <c r="F478" s="16">
        <v>295937</v>
      </c>
      <c r="G478" s="16">
        <v>-1117</v>
      </c>
      <c r="H478" s="16">
        <v>-3450</v>
      </c>
      <c r="I478" s="16">
        <v>2677858</v>
      </c>
    </row>
    <row r="479" spans="1:9" x14ac:dyDescent="0.35">
      <c r="A479" s="16" t="s">
        <v>360</v>
      </c>
      <c r="B479" s="16">
        <v>322062</v>
      </c>
      <c r="C479" s="16">
        <v>2353198</v>
      </c>
      <c r="D479" s="16">
        <v>634094</v>
      </c>
      <c r="E479" s="16">
        <v>-14048</v>
      </c>
      <c r="F479" s="16">
        <v>296796</v>
      </c>
      <c r="G479" s="16">
        <v>-1392</v>
      </c>
      <c r="H479" s="16">
        <v>-3351</v>
      </c>
      <c r="I479" s="16">
        <v>2681191</v>
      </c>
    </row>
    <row r="480" spans="1:9" x14ac:dyDescent="0.35">
      <c r="A480" s="16" t="s">
        <v>361</v>
      </c>
      <c r="B480" s="16">
        <v>330444</v>
      </c>
      <c r="C480" s="16">
        <v>2381001</v>
      </c>
      <c r="D480" s="16">
        <v>635972</v>
      </c>
      <c r="E480" s="16">
        <v>-13378</v>
      </c>
      <c r="F480" s="16">
        <v>297656</v>
      </c>
      <c r="G480" s="16">
        <v>-1667</v>
      </c>
      <c r="H480" s="16">
        <v>-3252</v>
      </c>
      <c r="I480" s="16">
        <v>2710858</v>
      </c>
    </row>
    <row r="481" spans="1:9" x14ac:dyDescent="0.35">
      <c r="A481" s="16" t="s">
        <v>362</v>
      </c>
      <c r="B481" s="16">
        <v>332806</v>
      </c>
      <c r="C481" s="16">
        <v>2384515</v>
      </c>
      <c r="D481" s="16">
        <v>637849</v>
      </c>
      <c r="E481" s="16">
        <v>-12708</v>
      </c>
      <c r="F481" s="16">
        <v>298516</v>
      </c>
      <c r="G481" s="16">
        <v>-1942</v>
      </c>
      <c r="H481" s="16">
        <v>-3153</v>
      </c>
      <c r="I481" s="16">
        <v>2716235</v>
      </c>
    </row>
    <row r="482" spans="1:9" x14ac:dyDescent="0.35">
      <c r="A482" s="16" t="s">
        <v>363</v>
      </c>
      <c r="B482" s="16">
        <v>332652</v>
      </c>
      <c r="C482" s="16">
        <v>2401734</v>
      </c>
      <c r="D482" s="16">
        <v>639726</v>
      </c>
      <c r="E482" s="16">
        <v>-12038</v>
      </c>
      <c r="F482" s="16">
        <v>299375</v>
      </c>
      <c r="G482" s="16">
        <v>-2217</v>
      </c>
      <c r="H482" s="16">
        <v>-3054</v>
      </c>
      <c r="I482" s="16">
        <v>2735318</v>
      </c>
    </row>
    <row r="483" spans="1:9" x14ac:dyDescent="0.35">
      <c r="A483" s="16" t="s">
        <v>364</v>
      </c>
      <c r="B483" s="16">
        <v>329145</v>
      </c>
      <c r="C483" s="16">
        <v>2426071</v>
      </c>
      <c r="D483" s="16">
        <v>641603</v>
      </c>
      <c r="E483" s="16">
        <v>-11368</v>
      </c>
      <c r="F483" s="16">
        <v>300235</v>
      </c>
      <c r="G483" s="16">
        <v>-2492</v>
      </c>
      <c r="H483" s="16">
        <v>-2955</v>
      </c>
      <c r="I483" s="16">
        <v>2761518</v>
      </c>
    </row>
    <row r="484" spans="1:9" x14ac:dyDescent="0.35">
      <c r="A484" s="16" t="s">
        <v>365</v>
      </c>
      <c r="B484" s="16">
        <v>323115</v>
      </c>
      <c r="C484" s="16">
        <v>2421016</v>
      </c>
      <c r="D484" s="16">
        <v>634153</v>
      </c>
      <c r="E484" s="16">
        <v>-10895</v>
      </c>
      <c r="F484" s="16">
        <v>291184</v>
      </c>
      <c r="G484" s="16">
        <v>-2600</v>
      </c>
      <c r="H484" s="16">
        <v>-2925</v>
      </c>
      <c r="I484" s="16">
        <v>2758615</v>
      </c>
    </row>
    <row r="485" spans="1:9" x14ac:dyDescent="0.35">
      <c r="A485" s="16" t="s">
        <v>366</v>
      </c>
      <c r="B485" s="16">
        <v>323214</v>
      </c>
      <c r="C485" s="16">
        <v>2430583</v>
      </c>
      <c r="D485" s="16">
        <v>626703</v>
      </c>
      <c r="E485" s="16">
        <v>-10423</v>
      </c>
      <c r="F485" s="16">
        <v>282133</v>
      </c>
      <c r="G485" s="16">
        <v>-2709</v>
      </c>
      <c r="H485" s="16">
        <v>-2894</v>
      </c>
      <c r="I485" s="16">
        <v>2770333</v>
      </c>
    </row>
    <row r="486" spans="1:9" x14ac:dyDescent="0.35">
      <c r="A486" s="16" t="s">
        <v>367</v>
      </c>
      <c r="B486" s="16">
        <v>314942</v>
      </c>
      <c r="C486" s="16">
        <v>2443912</v>
      </c>
      <c r="D486" s="16">
        <v>619253</v>
      </c>
      <c r="E486" s="16">
        <v>-9951</v>
      </c>
      <c r="F486" s="16">
        <v>273082</v>
      </c>
      <c r="G486" s="16">
        <v>-2817</v>
      </c>
      <c r="H486" s="16">
        <v>-2864</v>
      </c>
      <c r="I486" s="16">
        <v>2785813</v>
      </c>
    </row>
    <row r="487" spans="1:9" x14ac:dyDescent="0.35">
      <c r="A487" s="16" t="s">
        <v>368</v>
      </c>
      <c r="B487" s="16">
        <v>304231</v>
      </c>
      <c r="C487" s="16">
        <v>2455541</v>
      </c>
      <c r="D487" s="16">
        <v>611803</v>
      </c>
      <c r="E487" s="16">
        <v>-9477</v>
      </c>
      <c r="F487" s="16">
        <v>264029</v>
      </c>
      <c r="G487" s="16">
        <v>-2925</v>
      </c>
      <c r="H487" s="16">
        <v>-2834</v>
      </c>
      <c r="I487" s="16">
        <v>2799597</v>
      </c>
    </row>
    <row r="488" spans="1:9" x14ac:dyDescent="0.35">
      <c r="A488" s="16" t="s">
        <v>369</v>
      </c>
      <c r="B488" s="16">
        <v>302984</v>
      </c>
      <c r="C488" s="16">
        <v>2478817</v>
      </c>
      <c r="D488" s="16">
        <v>604353</v>
      </c>
      <c r="E488" s="16">
        <v>-9005</v>
      </c>
      <c r="F488" s="16">
        <v>254978</v>
      </c>
      <c r="G488" s="16">
        <v>-3034</v>
      </c>
      <c r="H488" s="16">
        <v>-2803</v>
      </c>
      <c r="I488" s="16">
        <v>2825024</v>
      </c>
    </row>
    <row r="489" spans="1:9" ht="14.25" customHeight="1" x14ac:dyDescent="0.35">
      <c r="A489" s="16" t="s">
        <v>370</v>
      </c>
      <c r="B489" s="16">
        <v>283215</v>
      </c>
      <c r="C489" s="16">
        <v>2501442</v>
      </c>
      <c r="D489" s="16">
        <v>596903</v>
      </c>
      <c r="E489" s="16">
        <v>-8532</v>
      </c>
      <c r="F489" s="16">
        <v>245927</v>
      </c>
      <c r="G489" s="16">
        <v>-3142</v>
      </c>
      <c r="H489" s="16">
        <v>-2773</v>
      </c>
      <c r="I489" s="16">
        <v>2849801</v>
      </c>
    </row>
    <row r="490" spans="1:9" x14ac:dyDescent="0.35">
      <c r="A490" s="16" t="s">
        <v>371</v>
      </c>
      <c r="B490" s="16">
        <v>287491</v>
      </c>
      <c r="C490" s="16">
        <v>2489279</v>
      </c>
      <c r="D490" s="16">
        <v>596285</v>
      </c>
      <c r="E490" s="16">
        <v>-9085</v>
      </c>
      <c r="F490" s="16">
        <v>243019</v>
      </c>
      <c r="G490" s="16">
        <v>-3194</v>
      </c>
      <c r="H490" s="16">
        <v>-2727</v>
      </c>
      <c r="I490" s="16">
        <v>2839381</v>
      </c>
    </row>
    <row r="491" spans="1:9" x14ac:dyDescent="0.35">
      <c r="A491" s="16" t="s">
        <v>372</v>
      </c>
      <c r="B491" s="16">
        <v>292925</v>
      </c>
      <c r="C491" s="16">
        <v>2513662</v>
      </c>
      <c r="D491" s="16">
        <v>595667</v>
      </c>
      <c r="E491" s="16">
        <v>-9636</v>
      </c>
      <c r="F491" s="16">
        <v>240111</v>
      </c>
      <c r="G491" s="16">
        <v>-3245</v>
      </c>
      <c r="H491" s="16">
        <v>-2681</v>
      </c>
      <c r="I491" s="16">
        <v>2865508</v>
      </c>
    </row>
    <row r="492" spans="1:9" x14ac:dyDescent="0.35">
      <c r="A492" s="16" t="s">
        <v>373</v>
      </c>
      <c r="B492" s="16">
        <v>292710</v>
      </c>
      <c r="C492" s="16">
        <v>2545664</v>
      </c>
      <c r="D492" s="16">
        <v>595050</v>
      </c>
      <c r="E492" s="16">
        <v>-10190</v>
      </c>
      <c r="F492" s="16">
        <v>237203</v>
      </c>
      <c r="G492" s="16">
        <v>-3297</v>
      </c>
      <c r="H492" s="16">
        <v>-2636</v>
      </c>
      <c r="I492" s="16">
        <v>2899254</v>
      </c>
    </row>
    <row r="493" spans="1:9" x14ac:dyDescent="0.35">
      <c r="A493" s="16" t="s">
        <v>374</v>
      </c>
      <c r="B493" s="16">
        <v>274412</v>
      </c>
      <c r="C493" s="16">
        <v>2552438</v>
      </c>
      <c r="D493" s="16">
        <v>594432</v>
      </c>
      <c r="E493" s="16">
        <v>-10743</v>
      </c>
      <c r="F493" s="16">
        <v>234294</v>
      </c>
      <c r="G493" s="16">
        <v>-3349</v>
      </c>
      <c r="H493" s="16">
        <v>-2590</v>
      </c>
      <c r="I493" s="16">
        <v>2907772</v>
      </c>
    </row>
    <row r="494" spans="1:9" x14ac:dyDescent="0.35">
      <c r="A494" s="16" t="s">
        <v>375</v>
      </c>
      <c r="B494" s="16">
        <v>282016</v>
      </c>
      <c r="C494" s="16">
        <v>2581818</v>
      </c>
      <c r="D494" s="16">
        <v>593814</v>
      </c>
      <c r="E494" s="16">
        <v>-11294</v>
      </c>
      <c r="F494" s="16">
        <v>231387</v>
      </c>
      <c r="G494" s="16">
        <v>-3400</v>
      </c>
      <c r="H494" s="16">
        <v>-2544</v>
      </c>
      <c r="I494" s="16">
        <v>2938895</v>
      </c>
    </row>
    <row r="495" spans="1:9" x14ac:dyDescent="0.35">
      <c r="A495" s="16" t="s">
        <v>376</v>
      </c>
      <c r="B495" s="16">
        <v>279424</v>
      </c>
      <c r="C495" s="16">
        <v>2610520</v>
      </c>
      <c r="D495" s="16">
        <v>593196</v>
      </c>
      <c r="E495" s="16">
        <v>-11847</v>
      </c>
      <c r="F495" s="16">
        <v>228478</v>
      </c>
      <c r="G495" s="16">
        <v>-3452</v>
      </c>
      <c r="H495" s="16">
        <v>-2498</v>
      </c>
      <c r="I495" s="16">
        <v>2969341</v>
      </c>
    </row>
    <row r="496" spans="1:9" x14ac:dyDescent="0.35">
      <c r="A496" s="16" t="s">
        <v>377</v>
      </c>
      <c r="B496" s="16">
        <v>246912</v>
      </c>
      <c r="C496" s="16">
        <v>2592035</v>
      </c>
      <c r="D496" s="16">
        <v>594081</v>
      </c>
      <c r="E496" s="16">
        <v>-12415</v>
      </c>
      <c r="F496" s="16">
        <v>226500</v>
      </c>
      <c r="G496" s="16">
        <v>-3401</v>
      </c>
      <c r="H496" s="16">
        <v>-2468</v>
      </c>
      <c r="I496" s="16">
        <v>2953070</v>
      </c>
    </row>
    <row r="497" spans="1:9" x14ac:dyDescent="0.35">
      <c r="A497" s="16" t="s">
        <v>378</v>
      </c>
      <c r="B497" s="16">
        <v>251488</v>
      </c>
      <c r="C497" s="16">
        <v>2607154</v>
      </c>
      <c r="D497" s="16">
        <v>594966</v>
      </c>
      <c r="E497" s="16">
        <v>-12983</v>
      </c>
      <c r="F497" s="16">
        <v>224522</v>
      </c>
      <c r="G497" s="16">
        <v>-3350</v>
      </c>
      <c r="H497" s="16">
        <v>-2438</v>
      </c>
      <c r="I497" s="16">
        <v>2970403</v>
      </c>
    </row>
    <row r="498" spans="1:9" x14ac:dyDescent="0.35">
      <c r="A498" s="16" t="s">
        <v>379</v>
      </c>
      <c r="B498" s="16">
        <v>241170</v>
      </c>
      <c r="C498" s="16">
        <v>2609820</v>
      </c>
      <c r="D498" s="16">
        <v>595851</v>
      </c>
      <c r="E498" s="16">
        <v>-13551</v>
      </c>
      <c r="F498" s="16">
        <v>222544</v>
      </c>
      <c r="G498" s="16">
        <v>-3299</v>
      </c>
      <c r="H498" s="16">
        <v>-2408</v>
      </c>
      <c r="I498" s="16">
        <v>2975283</v>
      </c>
    </row>
    <row r="499" spans="1:9" x14ac:dyDescent="0.35">
      <c r="A499" s="16" t="s">
        <v>380</v>
      </c>
      <c r="B499" s="16">
        <v>261567</v>
      </c>
      <c r="C499" s="16">
        <v>2650823</v>
      </c>
      <c r="D499" s="16">
        <v>596736</v>
      </c>
      <c r="E499" s="16">
        <v>-14118</v>
      </c>
      <c r="F499" s="16">
        <v>220566</v>
      </c>
      <c r="G499" s="16">
        <v>-3247</v>
      </c>
      <c r="H499" s="16">
        <v>-2378</v>
      </c>
      <c r="I499" s="16">
        <v>3018500</v>
      </c>
    </row>
    <row r="500" spans="1:9" x14ac:dyDescent="0.35">
      <c r="A500" s="16" t="s">
        <v>381</v>
      </c>
      <c r="B500" s="16">
        <v>264501</v>
      </c>
      <c r="C500" s="16">
        <v>2677450</v>
      </c>
      <c r="D500" s="16">
        <v>597621</v>
      </c>
      <c r="E500" s="16">
        <v>-14686</v>
      </c>
      <c r="F500" s="16">
        <v>218588</v>
      </c>
      <c r="G500" s="16">
        <v>-3196</v>
      </c>
      <c r="H500" s="16">
        <v>-2348</v>
      </c>
      <c r="I500" s="16">
        <v>3047341</v>
      </c>
    </row>
    <row r="501" spans="1:9" x14ac:dyDescent="0.35">
      <c r="A501" s="16" t="s">
        <v>382</v>
      </c>
      <c r="B501" s="16">
        <v>263461</v>
      </c>
      <c r="C501" s="16">
        <v>2695720</v>
      </c>
      <c r="D501" s="16">
        <v>598506</v>
      </c>
      <c r="E501" s="16">
        <v>-15254</v>
      </c>
      <c r="F501" s="16">
        <v>216610</v>
      </c>
      <c r="G501" s="16">
        <v>-3145</v>
      </c>
      <c r="H501" s="16">
        <v>-2318</v>
      </c>
      <c r="I501" s="16">
        <v>3067825</v>
      </c>
    </row>
    <row r="502" spans="1:9" x14ac:dyDescent="0.35">
      <c r="A502" s="16" t="s">
        <v>383</v>
      </c>
      <c r="B502" s="16">
        <v>241879</v>
      </c>
      <c r="C502" s="16">
        <v>2654218</v>
      </c>
      <c r="D502" s="16">
        <v>598411</v>
      </c>
      <c r="E502" s="16">
        <v>-12415</v>
      </c>
      <c r="F502" s="16">
        <v>226500</v>
      </c>
      <c r="G502" s="16">
        <v>-3401</v>
      </c>
      <c r="H502" s="16">
        <v>-2468</v>
      </c>
      <c r="I502" s="16">
        <v>3019583</v>
      </c>
    </row>
    <row r="503" spans="1:9" x14ac:dyDescent="0.35">
      <c r="A503" s="16" t="s">
        <v>384</v>
      </c>
      <c r="B503" s="16">
        <v>244784</v>
      </c>
      <c r="C503" s="16">
        <v>2670536</v>
      </c>
      <c r="D503" s="16">
        <v>598315</v>
      </c>
      <c r="E503" s="16">
        <v>-12983</v>
      </c>
      <c r="F503" s="16">
        <v>224522</v>
      </c>
      <c r="G503" s="16">
        <v>-3350</v>
      </c>
      <c r="H503" s="16">
        <v>-2438</v>
      </c>
      <c r="I503" s="16">
        <v>3037134</v>
      </c>
    </row>
    <row r="504" spans="1:9" x14ac:dyDescent="0.35">
      <c r="A504" s="16" t="s">
        <v>385</v>
      </c>
      <c r="B504" s="16">
        <v>239574</v>
      </c>
      <c r="C504" s="16">
        <v>2685620</v>
      </c>
      <c r="D504" s="16">
        <v>598220</v>
      </c>
      <c r="E504" s="16">
        <v>-13551</v>
      </c>
      <c r="F504" s="16">
        <v>222544</v>
      </c>
      <c r="G504" s="16">
        <v>-3299</v>
      </c>
      <c r="H504" s="16">
        <v>-2408</v>
      </c>
      <c r="I504" s="16">
        <v>3053452</v>
      </c>
    </row>
    <row r="505" spans="1:9" x14ac:dyDescent="0.35">
      <c r="A505" s="16" t="s">
        <v>386</v>
      </c>
      <c r="B505" s="16">
        <v>209384</v>
      </c>
      <c r="C505" s="16">
        <v>2675677</v>
      </c>
      <c r="D505" s="16">
        <v>598124</v>
      </c>
      <c r="E505" s="16">
        <v>-14118</v>
      </c>
      <c r="F505" s="16">
        <v>220566</v>
      </c>
      <c r="G505" s="16">
        <v>-3247</v>
      </c>
      <c r="H505" s="16">
        <v>-2378</v>
      </c>
      <c r="I505" s="16">
        <v>3044742</v>
      </c>
    </row>
    <row r="506" spans="1:9" x14ac:dyDescent="0.35">
      <c r="A506" s="16" t="s">
        <v>387</v>
      </c>
      <c r="B506" s="16">
        <v>222778</v>
      </c>
      <c r="C506" s="16">
        <v>2720093</v>
      </c>
      <c r="D506" s="16">
        <v>598029</v>
      </c>
      <c r="E506" s="16">
        <v>-14686</v>
      </c>
      <c r="F506" s="16">
        <v>218588</v>
      </c>
      <c r="G506" s="16">
        <v>-3196</v>
      </c>
      <c r="H506" s="16">
        <v>-2348</v>
      </c>
      <c r="I506" s="16">
        <v>3090392</v>
      </c>
    </row>
    <row r="507" spans="1:9" x14ac:dyDescent="0.35">
      <c r="A507" s="16" t="s">
        <v>388</v>
      </c>
      <c r="B507" s="16">
        <v>218749</v>
      </c>
      <c r="C507" s="16">
        <v>2730952</v>
      </c>
      <c r="D507" s="16">
        <v>0</v>
      </c>
      <c r="E507" s="16">
        <v>0</v>
      </c>
      <c r="F507" s="16">
        <v>0</v>
      </c>
      <c r="G507" s="16">
        <v>0</v>
      </c>
      <c r="H507" s="16">
        <v>0</v>
      </c>
      <c r="I507" s="16">
        <v>2730952</v>
      </c>
    </row>
    <row r="508" spans="1:9" x14ac:dyDescent="0.35">
      <c r="A508" s="16" t="s">
        <v>389</v>
      </c>
      <c r="B508" s="16">
        <v>209809</v>
      </c>
      <c r="C508" s="16">
        <v>2736295</v>
      </c>
      <c r="D508" s="16">
        <v>0</v>
      </c>
      <c r="E508" s="16">
        <v>0</v>
      </c>
      <c r="F508" s="16">
        <v>0</v>
      </c>
      <c r="G508" s="16">
        <v>0</v>
      </c>
      <c r="H508" s="16">
        <v>0</v>
      </c>
      <c r="I508" s="16">
        <v>2736295</v>
      </c>
    </row>
    <row r="509" spans="1:9" x14ac:dyDescent="0.35">
      <c r="A509" s="16" t="s">
        <v>390</v>
      </c>
      <c r="B509" s="16">
        <v>217079</v>
      </c>
      <c r="C509" s="16">
        <v>2758689</v>
      </c>
      <c r="D509" s="16">
        <v>0</v>
      </c>
      <c r="E509" s="16">
        <v>0</v>
      </c>
      <c r="F509" s="16">
        <v>0</v>
      </c>
      <c r="G509" s="16">
        <v>0</v>
      </c>
      <c r="H509" s="16">
        <v>0</v>
      </c>
      <c r="I509" s="16">
        <v>2758689</v>
      </c>
    </row>
    <row r="510" spans="1:9" x14ac:dyDescent="0.35">
      <c r="A510" s="16" t="s">
        <v>391</v>
      </c>
      <c r="B510" s="16">
        <v>201896</v>
      </c>
      <c r="C510" s="16">
        <v>2757737</v>
      </c>
      <c r="D510" s="16">
        <v>0</v>
      </c>
      <c r="E510" s="16">
        <v>0</v>
      </c>
      <c r="F510" s="16">
        <v>0</v>
      </c>
      <c r="G510" s="16">
        <v>0</v>
      </c>
      <c r="H510" s="16">
        <v>0</v>
      </c>
      <c r="I510" s="16">
        <v>2757737</v>
      </c>
    </row>
    <row r="511" spans="1:9" x14ac:dyDescent="0.35">
      <c r="A511" s="16" t="s">
        <v>392</v>
      </c>
      <c r="B511" s="16">
        <v>203974</v>
      </c>
      <c r="C511" s="16">
        <v>2780815</v>
      </c>
      <c r="D511" s="16">
        <v>0</v>
      </c>
      <c r="E511" s="16">
        <v>0</v>
      </c>
      <c r="F511" s="16">
        <v>0</v>
      </c>
      <c r="G511" s="16">
        <v>0</v>
      </c>
      <c r="H511" s="16">
        <v>0</v>
      </c>
      <c r="I511" s="16">
        <v>2780815</v>
      </c>
    </row>
    <row r="512" spans="1:9" x14ac:dyDescent="0.35">
      <c r="A512" s="16" t="s">
        <v>393</v>
      </c>
      <c r="B512" s="16">
        <v>220935</v>
      </c>
      <c r="C512" s="16">
        <v>2815553</v>
      </c>
      <c r="D512" s="16">
        <v>0</v>
      </c>
      <c r="E512" s="16">
        <v>0</v>
      </c>
      <c r="F512" s="16">
        <v>0</v>
      </c>
      <c r="G512" s="16">
        <v>0</v>
      </c>
      <c r="H512" s="16">
        <v>0</v>
      </c>
      <c r="I512" s="16">
        <v>2815553</v>
      </c>
    </row>
    <row r="513" spans="1:9" x14ac:dyDescent="0.35">
      <c r="A513" s="16" t="s">
        <v>394</v>
      </c>
      <c r="B513" s="16">
        <v>202132</v>
      </c>
      <c r="C513" s="16">
        <v>2815371</v>
      </c>
      <c r="D513" s="16">
        <v>0</v>
      </c>
      <c r="E513" s="16">
        <v>0</v>
      </c>
      <c r="F513" s="16">
        <v>0</v>
      </c>
      <c r="G513" s="16">
        <v>0</v>
      </c>
      <c r="H513" s="16">
        <v>0</v>
      </c>
      <c r="I513" s="16">
        <v>2815371</v>
      </c>
    </row>
    <row r="514" spans="1:9" x14ac:dyDescent="0.35">
      <c r="A514" s="16" t="s">
        <v>395</v>
      </c>
      <c r="B514" s="16">
        <v>174549</v>
      </c>
      <c r="C514" s="16">
        <v>2774414</v>
      </c>
      <c r="D514" s="16">
        <v>0</v>
      </c>
      <c r="E514" s="16">
        <v>0</v>
      </c>
      <c r="F514" s="16">
        <v>0</v>
      </c>
      <c r="G514" s="16">
        <v>0</v>
      </c>
      <c r="H514" s="16">
        <v>0</v>
      </c>
      <c r="I514" s="16">
        <v>2774414</v>
      </c>
    </row>
    <row r="515" spans="1:9" x14ac:dyDescent="0.35">
      <c r="A515" s="16" t="s">
        <v>396</v>
      </c>
      <c r="B515" s="16">
        <v>180529</v>
      </c>
      <c r="C515" s="16">
        <v>2794896</v>
      </c>
      <c r="D515" s="16">
        <v>0</v>
      </c>
      <c r="E515" s="16">
        <v>0</v>
      </c>
      <c r="F515" s="16">
        <v>0</v>
      </c>
      <c r="G515" s="16">
        <v>0</v>
      </c>
      <c r="H515" s="16">
        <v>0</v>
      </c>
      <c r="I515" s="16">
        <v>2794896</v>
      </c>
    </row>
    <row r="516" spans="1:9" x14ac:dyDescent="0.35">
      <c r="A516" s="16" t="s">
        <v>397</v>
      </c>
      <c r="B516" s="16">
        <v>165541</v>
      </c>
      <c r="C516" s="16">
        <v>2804908</v>
      </c>
      <c r="D516" s="16">
        <v>0</v>
      </c>
      <c r="E516" s="16">
        <v>0</v>
      </c>
      <c r="F516" s="16">
        <v>0</v>
      </c>
      <c r="G516" s="16">
        <v>0</v>
      </c>
      <c r="H516" s="16">
        <v>0</v>
      </c>
      <c r="I516" s="16">
        <v>2804908</v>
      </c>
    </row>
    <row r="517" spans="1:9" x14ac:dyDescent="0.35">
      <c r="A517" s="16" t="s">
        <v>398</v>
      </c>
      <c r="B517" s="16">
        <v>173378</v>
      </c>
      <c r="C517" s="16">
        <v>2824752</v>
      </c>
      <c r="D517" s="16">
        <v>0</v>
      </c>
      <c r="E517" s="16">
        <v>0</v>
      </c>
      <c r="F517" s="16">
        <v>0</v>
      </c>
      <c r="G517" s="16">
        <v>0</v>
      </c>
      <c r="H517" s="16">
        <v>0</v>
      </c>
      <c r="I517" s="16">
        <v>2824752</v>
      </c>
    </row>
    <row r="518" spans="1:9" x14ac:dyDescent="0.35">
      <c r="A518" s="16" t="s">
        <v>399</v>
      </c>
      <c r="B518" s="16">
        <v>186453</v>
      </c>
      <c r="C518" s="16">
        <v>2867535</v>
      </c>
      <c r="D518" s="16">
        <v>0</v>
      </c>
      <c r="E518" s="16">
        <v>0</v>
      </c>
      <c r="F518" s="16">
        <v>0</v>
      </c>
      <c r="G518" s="16">
        <v>0</v>
      </c>
      <c r="H518" s="16">
        <v>0</v>
      </c>
      <c r="I518" s="16">
        <v>2867535</v>
      </c>
    </row>
    <row r="519" spans="1:9" x14ac:dyDescent="0.35">
      <c r="A519" s="16" t="s">
        <v>400</v>
      </c>
      <c r="B519" s="16">
        <v>161023</v>
      </c>
      <c r="C519" s="16">
        <v>2867553</v>
      </c>
      <c r="D519" s="16">
        <v>0</v>
      </c>
      <c r="E519" s="16">
        <v>0</v>
      </c>
      <c r="F519" s="16">
        <v>0</v>
      </c>
      <c r="G519" s="16">
        <v>0</v>
      </c>
      <c r="H519" s="16">
        <v>0</v>
      </c>
      <c r="I519" s="16">
        <v>2867553</v>
      </c>
    </row>
    <row r="520" spans="1:9" x14ac:dyDescent="0.35">
      <c r="A520" s="16" t="s">
        <v>401</v>
      </c>
      <c r="B520" s="16">
        <v>180406</v>
      </c>
      <c r="C520" s="16">
        <v>2888967</v>
      </c>
      <c r="D520" s="16">
        <v>0</v>
      </c>
      <c r="E520" s="16">
        <v>0</v>
      </c>
      <c r="F520" s="16">
        <v>0</v>
      </c>
      <c r="G520" s="16">
        <v>0</v>
      </c>
      <c r="H520" s="16">
        <v>0</v>
      </c>
      <c r="I520" s="16">
        <v>2888967</v>
      </c>
    </row>
    <row r="521" spans="1:9" ht="15.65" customHeight="1" x14ac:dyDescent="0.35">
      <c r="A521" s="16" t="s">
        <v>402</v>
      </c>
      <c r="B521" s="16">
        <v>181010</v>
      </c>
      <c r="C521" s="16">
        <v>2906805</v>
      </c>
      <c r="D521" s="16">
        <v>0</v>
      </c>
      <c r="E521" s="16">
        <v>0</v>
      </c>
      <c r="F521" s="16">
        <v>0</v>
      </c>
      <c r="G521" s="16">
        <v>0</v>
      </c>
      <c r="H521" s="16">
        <v>0</v>
      </c>
      <c r="I521" s="16">
        <v>2906805</v>
      </c>
    </row>
    <row r="522" spans="1:9" x14ac:dyDescent="0.35">
      <c r="A522" s="16" t="s">
        <v>403</v>
      </c>
      <c r="B522" s="16">
        <v>170394</v>
      </c>
      <c r="C522" s="16">
        <v>2913393</v>
      </c>
      <c r="D522" s="16">
        <v>0</v>
      </c>
      <c r="E522" s="16">
        <v>0</v>
      </c>
      <c r="F522" s="16">
        <v>0</v>
      </c>
      <c r="G522" s="16">
        <v>0</v>
      </c>
      <c r="H522" s="16">
        <v>0</v>
      </c>
      <c r="I522" s="16">
        <v>2913393</v>
      </c>
    </row>
    <row r="523" spans="1:9" x14ac:dyDescent="0.35">
      <c r="A523" s="16" t="s">
        <v>404</v>
      </c>
      <c r="B523" s="16">
        <v>132113</v>
      </c>
      <c r="C523" s="16">
        <v>2896942</v>
      </c>
      <c r="D523" s="16">
        <v>0</v>
      </c>
      <c r="E523" s="16">
        <v>0</v>
      </c>
      <c r="F523" s="16">
        <v>0</v>
      </c>
      <c r="G523" s="16">
        <v>0</v>
      </c>
      <c r="H523" s="16">
        <v>0</v>
      </c>
      <c r="I523" s="16">
        <v>2896942</v>
      </c>
    </row>
    <row r="524" spans="1:9" x14ac:dyDescent="0.35">
      <c r="A524" s="16" t="s">
        <v>405</v>
      </c>
      <c r="B524" s="16">
        <v>150878</v>
      </c>
      <c r="C524" s="16">
        <v>2927013</v>
      </c>
      <c r="D524" s="16">
        <v>0</v>
      </c>
      <c r="E524" s="16">
        <v>0</v>
      </c>
      <c r="F524" s="16">
        <v>0</v>
      </c>
      <c r="G524" s="16">
        <v>0</v>
      </c>
      <c r="H524" s="16">
        <v>0</v>
      </c>
      <c r="I524" s="16">
        <v>2927013</v>
      </c>
    </row>
    <row r="525" spans="1:9" x14ac:dyDescent="0.35">
      <c r="A525" s="16" t="s">
        <v>406</v>
      </c>
      <c r="B525" s="16">
        <v>130135</v>
      </c>
      <c r="C525" s="16">
        <v>2925528</v>
      </c>
      <c r="D525" s="16">
        <v>0</v>
      </c>
      <c r="E525" s="16">
        <v>0</v>
      </c>
      <c r="F525" s="16">
        <v>0</v>
      </c>
      <c r="G525" s="16">
        <v>0</v>
      </c>
      <c r="H525" s="16">
        <v>0</v>
      </c>
      <c r="I525" s="16">
        <v>2925528</v>
      </c>
    </row>
    <row r="526" spans="1:9" x14ac:dyDescent="0.35">
      <c r="A526" s="16" t="s">
        <v>407</v>
      </c>
      <c r="B526" s="16">
        <v>121572</v>
      </c>
      <c r="C526" s="16">
        <v>2871558</v>
      </c>
      <c r="D526" s="16">
        <v>0</v>
      </c>
      <c r="E526" s="16">
        <v>0</v>
      </c>
      <c r="F526" s="16">
        <v>0</v>
      </c>
      <c r="G526" s="16">
        <v>0</v>
      </c>
      <c r="H526" s="16">
        <v>0</v>
      </c>
      <c r="I526" s="16">
        <v>2871558</v>
      </c>
    </row>
    <row r="527" spans="1:9" x14ac:dyDescent="0.35">
      <c r="A527" s="16" t="s">
        <v>408</v>
      </c>
      <c r="B527" s="16">
        <v>120367</v>
      </c>
      <c r="C527" s="16">
        <v>2883153</v>
      </c>
      <c r="D527" s="16">
        <v>0</v>
      </c>
      <c r="E527" s="16">
        <v>0</v>
      </c>
      <c r="F527" s="16">
        <v>0</v>
      </c>
      <c r="G527" s="16">
        <v>0</v>
      </c>
      <c r="H527" s="16">
        <v>0</v>
      </c>
      <c r="I527" s="16">
        <v>2883153</v>
      </c>
    </row>
    <row r="528" spans="1:9" x14ac:dyDescent="0.35">
      <c r="A528" s="16" t="s">
        <v>409</v>
      </c>
      <c r="B528" s="16">
        <v>131030</v>
      </c>
      <c r="C528" s="16">
        <v>2918449</v>
      </c>
      <c r="D528" s="16">
        <v>0</v>
      </c>
      <c r="E528" s="16">
        <v>0</v>
      </c>
      <c r="F528" s="16">
        <v>0</v>
      </c>
      <c r="G528" s="16">
        <v>0</v>
      </c>
      <c r="H528" s="16">
        <v>0</v>
      </c>
      <c r="I528" s="16">
        <v>2918449</v>
      </c>
    </row>
    <row r="529" spans="1:9" x14ac:dyDescent="0.35">
      <c r="A529" s="16" t="s">
        <v>410</v>
      </c>
      <c r="B529" s="16">
        <v>136174</v>
      </c>
      <c r="C529" s="16">
        <v>2940742</v>
      </c>
      <c r="D529" s="16">
        <v>0</v>
      </c>
      <c r="E529" s="16">
        <v>0</v>
      </c>
      <c r="F529" s="16">
        <v>0</v>
      </c>
      <c r="G529" s="16">
        <v>0</v>
      </c>
      <c r="H529" s="16">
        <v>0</v>
      </c>
      <c r="I529" s="16">
        <v>2940742</v>
      </c>
    </row>
    <row r="530" spans="1:9" x14ac:dyDescent="0.35">
      <c r="A530" s="16" t="s">
        <v>411</v>
      </c>
      <c r="B530" s="16">
        <v>140787</v>
      </c>
      <c r="C530" s="16">
        <v>2975985</v>
      </c>
      <c r="D530" s="16">
        <v>0</v>
      </c>
      <c r="E530" s="16">
        <v>0</v>
      </c>
      <c r="F530" s="16">
        <v>0</v>
      </c>
      <c r="G530" s="16">
        <v>0</v>
      </c>
      <c r="H530" s="16">
        <v>0</v>
      </c>
      <c r="I530" s="16">
        <v>2975985</v>
      </c>
    </row>
    <row r="531" spans="1:9" x14ac:dyDescent="0.35">
      <c r="A531" s="16" t="s">
        <v>671</v>
      </c>
      <c r="B531" s="16">
        <v>130748</v>
      </c>
      <c r="C531" s="16">
        <v>2989860</v>
      </c>
      <c r="D531" s="16">
        <v>0</v>
      </c>
      <c r="E531" s="16">
        <v>0</v>
      </c>
      <c r="F531" s="16">
        <v>0</v>
      </c>
      <c r="G531" s="16">
        <v>0</v>
      </c>
      <c r="H531" s="16">
        <v>0</v>
      </c>
      <c r="I531" s="16">
        <v>2989860</v>
      </c>
    </row>
  </sheetData>
  <pageMargins left="0.7" right="0.7" top="0.75" bottom="0.75" header="0.3" footer="0.3"/>
  <pageSetup paperSize="9" orientation="portrait" r:id="rId1"/>
  <tableParts count="1">
    <tablePart r:id="rId2"/>
  </tableParts>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82D5395-A3B1-4154-9949-ECF87B6CAE0B}">
  <sheetPr codeName="Sheet60">
    <pageSetUpPr fitToPage="1"/>
  </sheetPr>
  <dimension ref="A1:V531"/>
  <sheetViews>
    <sheetView zoomScaleNormal="100" workbookViewId="0"/>
  </sheetViews>
  <sheetFormatPr defaultColWidth="9.453125" defaultRowHeight="15.5" x14ac:dyDescent="0.35"/>
  <cols>
    <col min="1" max="1" width="27.453125" style="9" customWidth="1"/>
    <col min="2" max="12" width="18.453125" style="9" customWidth="1"/>
    <col min="13" max="13" width="10.54296875" style="9" bestFit="1" customWidth="1"/>
    <col min="14" max="16384" width="9.453125" style="9"/>
  </cols>
  <sheetData>
    <row r="1" spans="1:22" ht="17.5" customHeight="1" x14ac:dyDescent="0.4">
      <c r="A1" s="3" t="s">
        <v>1778</v>
      </c>
    </row>
    <row r="2" spans="1:22" ht="17.5" customHeight="1" x14ac:dyDescent="0.35">
      <c r="A2" s="12" t="s">
        <v>1075</v>
      </c>
    </row>
    <row r="3" spans="1:22" ht="17.5" customHeight="1" x14ac:dyDescent="0.35">
      <c r="A3" s="12" t="s">
        <v>1076</v>
      </c>
    </row>
    <row r="4" spans="1:22" ht="25.5" customHeight="1" x14ac:dyDescent="0.35">
      <c r="A4" s="12" t="s">
        <v>1078</v>
      </c>
    </row>
    <row r="5" spans="1:22" ht="165.65" customHeight="1" x14ac:dyDescent="0.35">
      <c r="A5" s="101" t="s">
        <v>1079</v>
      </c>
      <c r="B5" s="13" t="s">
        <v>1759</v>
      </c>
      <c r="C5" s="13" t="s">
        <v>1779</v>
      </c>
      <c r="D5" s="13" t="s">
        <v>1780</v>
      </c>
      <c r="E5" s="13" t="s">
        <v>1781</v>
      </c>
      <c r="F5" s="13" t="s">
        <v>1782</v>
      </c>
      <c r="G5" s="13" t="s">
        <v>1783</v>
      </c>
      <c r="H5" s="18" t="s">
        <v>1784</v>
      </c>
      <c r="I5" s="13" t="s">
        <v>1785</v>
      </c>
      <c r="J5" s="13" t="s">
        <v>1786</v>
      </c>
      <c r="K5" s="13" t="s">
        <v>1787</v>
      </c>
      <c r="L5" s="13" t="s">
        <v>1788</v>
      </c>
      <c r="M5" s="13"/>
      <c r="N5" s="13"/>
      <c r="O5" s="13"/>
      <c r="P5" s="13"/>
      <c r="Q5" s="13"/>
      <c r="R5" s="13"/>
      <c r="S5" s="13"/>
      <c r="T5" s="13"/>
      <c r="U5" s="18"/>
      <c r="V5" s="13"/>
    </row>
    <row r="6" spans="1:22" s="5" customFormat="1" ht="15" customHeight="1" x14ac:dyDescent="0.35">
      <c r="A6" s="6" t="s">
        <v>1094</v>
      </c>
      <c r="B6" s="14" t="s">
        <v>581</v>
      </c>
      <c r="C6" s="14" t="s">
        <v>586</v>
      </c>
      <c r="D6" s="14" t="s">
        <v>587</v>
      </c>
      <c r="E6" s="14" t="s">
        <v>588</v>
      </c>
      <c r="F6" s="14" t="s">
        <v>589</v>
      </c>
      <c r="G6" s="14" t="s">
        <v>653</v>
      </c>
      <c r="H6" s="14" t="s">
        <v>590</v>
      </c>
      <c r="I6" s="14" t="s">
        <v>591</v>
      </c>
      <c r="J6" s="14" t="s">
        <v>592</v>
      </c>
      <c r="K6" s="14" t="s">
        <v>593</v>
      </c>
      <c r="L6" s="14" t="s">
        <v>594</v>
      </c>
    </row>
    <row r="7" spans="1:22" x14ac:dyDescent="0.35">
      <c r="A7" s="12">
        <v>1998</v>
      </c>
      <c r="B7" s="16">
        <v>419066</v>
      </c>
      <c r="C7" s="16">
        <v>23347</v>
      </c>
      <c r="D7" s="16">
        <v>2132</v>
      </c>
      <c r="E7" s="16">
        <v>1964</v>
      </c>
      <c r="F7" s="16">
        <v>168</v>
      </c>
      <c r="G7" s="16">
        <v>0</v>
      </c>
      <c r="H7" s="16">
        <v>0</v>
      </c>
      <c r="I7" s="16">
        <v>11050</v>
      </c>
      <c r="J7" s="16">
        <v>10922</v>
      </c>
      <c r="K7" s="16">
        <v>128</v>
      </c>
      <c r="L7" s="16">
        <v>382537</v>
      </c>
    </row>
    <row r="8" spans="1:22" x14ac:dyDescent="0.35">
      <c r="A8" s="12">
        <v>1999</v>
      </c>
      <c r="B8" s="16">
        <v>421574</v>
      </c>
      <c r="C8" s="16">
        <v>22183</v>
      </c>
      <c r="D8" s="16">
        <v>1885</v>
      </c>
      <c r="E8" s="16">
        <v>1856</v>
      </c>
      <c r="F8" s="16">
        <v>29</v>
      </c>
      <c r="G8" s="16">
        <v>0</v>
      </c>
      <c r="H8" s="16">
        <v>0</v>
      </c>
      <c r="I8" s="16">
        <v>10797</v>
      </c>
      <c r="J8" s="16">
        <v>10682</v>
      </c>
      <c r="K8" s="16">
        <v>115</v>
      </c>
      <c r="L8" s="16">
        <v>386709</v>
      </c>
    </row>
    <row r="9" spans="1:22" x14ac:dyDescent="0.35">
      <c r="A9" s="12">
        <v>2000</v>
      </c>
      <c r="B9" s="16">
        <v>414826</v>
      </c>
      <c r="C9" s="16">
        <v>32227</v>
      </c>
      <c r="D9" s="16">
        <v>21597</v>
      </c>
      <c r="E9" s="16">
        <v>2573</v>
      </c>
      <c r="F9" s="16">
        <v>19024</v>
      </c>
      <c r="G9" s="16">
        <v>0</v>
      </c>
      <c r="H9" s="16">
        <v>0</v>
      </c>
      <c r="I9" s="16">
        <v>11458</v>
      </c>
      <c r="J9" s="16">
        <v>11286</v>
      </c>
      <c r="K9" s="16">
        <v>172</v>
      </c>
      <c r="L9" s="16">
        <v>349544</v>
      </c>
    </row>
    <row r="10" spans="1:22" x14ac:dyDescent="0.35">
      <c r="A10" s="12">
        <v>2001</v>
      </c>
      <c r="B10" s="16">
        <v>400663</v>
      </c>
      <c r="C10" s="16">
        <v>27775</v>
      </c>
      <c r="D10" s="16">
        <v>10601</v>
      </c>
      <c r="E10" s="16">
        <v>3455</v>
      </c>
      <c r="F10" s="16">
        <v>7146</v>
      </c>
      <c r="G10" s="16">
        <v>0</v>
      </c>
      <c r="H10" s="16">
        <v>0</v>
      </c>
      <c r="I10" s="16">
        <v>12206</v>
      </c>
      <c r="J10" s="16">
        <v>11995</v>
      </c>
      <c r="K10" s="16">
        <v>211</v>
      </c>
      <c r="L10" s="16">
        <v>350081</v>
      </c>
    </row>
    <row r="11" spans="1:22" x14ac:dyDescent="0.35">
      <c r="A11" s="12">
        <v>2002</v>
      </c>
      <c r="B11" s="16">
        <v>422180</v>
      </c>
      <c r="C11" s="16">
        <v>26565</v>
      </c>
      <c r="D11" s="16">
        <v>8603</v>
      </c>
      <c r="E11" s="16">
        <v>2577</v>
      </c>
      <c r="F11" s="16">
        <v>6026</v>
      </c>
      <c r="G11" s="16">
        <v>0</v>
      </c>
      <c r="H11" s="16">
        <v>0</v>
      </c>
      <c r="I11" s="16">
        <v>13885</v>
      </c>
      <c r="J11" s="16">
        <v>13557</v>
      </c>
      <c r="K11" s="16">
        <v>328</v>
      </c>
      <c r="L11" s="16">
        <v>373127</v>
      </c>
    </row>
    <row r="12" spans="1:22" x14ac:dyDescent="0.35">
      <c r="A12" s="12">
        <v>2003</v>
      </c>
      <c r="B12" s="16">
        <v>462610</v>
      </c>
      <c r="C12" s="16">
        <v>25711</v>
      </c>
      <c r="D12" s="16">
        <v>6508</v>
      </c>
      <c r="E12" s="16">
        <v>3753</v>
      </c>
      <c r="F12" s="16">
        <v>2755</v>
      </c>
      <c r="G12" s="16">
        <v>0</v>
      </c>
      <c r="H12" s="16">
        <v>0</v>
      </c>
      <c r="I12" s="16">
        <v>15630</v>
      </c>
      <c r="J12" s="16">
        <v>15196</v>
      </c>
      <c r="K12" s="16">
        <v>434</v>
      </c>
      <c r="L12" s="16">
        <v>414761</v>
      </c>
    </row>
    <row r="13" spans="1:22" x14ac:dyDescent="0.35">
      <c r="A13" s="12">
        <v>2004</v>
      </c>
      <c r="B13" s="16">
        <v>526430</v>
      </c>
      <c r="C13" s="16">
        <v>25768</v>
      </c>
      <c r="D13" s="16">
        <v>4704</v>
      </c>
      <c r="E13" s="16">
        <v>3739</v>
      </c>
      <c r="F13" s="16">
        <v>965</v>
      </c>
      <c r="G13" s="16">
        <v>0</v>
      </c>
      <c r="H13" s="16">
        <v>0</v>
      </c>
      <c r="I13" s="16">
        <v>21102</v>
      </c>
      <c r="J13" s="16">
        <v>20694</v>
      </c>
      <c r="K13" s="16">
        <v>408</v>
      </c>
      <c r="L13" s="16">
        <v>474856</v>
      </c>
    </row>
    <row r="14" spans="1:22" x14ac:dyDescent="0.35">
      <c r="A14" s="12">
        <v>2005</v>
      </c>
      <c r="B14" s="16">
        <v>573493</v>
      </c>
      <c r="C14" s="16">
        <v>27550</v>
      </c>
      <c r="D14" s="16">
        <v>5266</v>
      </c>
      <c r="E14" s="16">
        <v>4261</v>
      </c>
      <c r="F14" s="16">
        <v>1005</v>
      </c>
      <c r="G14" s="16">
        <v>0</v>
      </c>
      <c r="H14" s="16">
        <v>0</v>
      </c>
      <c r="I14" s="16">
        <v>21978</v>
      </c>
      <c r="J14" s="16">
        <v>21413</v>
      </c>
      <c r="K14" s="16">
        <v>565</v>
      </c>
      <c r="L14" s="16">
        <v>518699</v>
      </c>
    </row>
    <row r="15" spans="1:22" x14ac:dyDescent="0.35">
      <c r="A15" s="12">
        <v>2006</v>
      </c>
      <c r="B15" s="16">
        <v>619114</v>
      </c>
      <c r="C15" s="16">
        <v>27083</v>
      </c>
      <c r="D15" s="16">
        <v>9620</v>
      </c>
      <c r="E15" s="16">
        <v>6334</v>
      </c>
      <c r="F15" s="16">
        <v>3286</v>
      </c>
      <c r="G15" s="16">
        <v>0</v>
      </c>
      <c r="H15" s="16">
        <v>0</v>
      </c>
      <c r="I15" s="16">
        <v>27770</v>
      </c>
      <c r="J15" s="16">
        <v>26755</v>
      </c>
      <c r="K15" s="16">
        <v>1015</v>
      </c>
      <c r="L15" s="16">
        <v>554641</v>
      </c>
    </row>
    <row r="16" spans="1:22" x14ac:dyDescent="0.35">
      <c r="A16" s="12">
        <v>2007</v>
      </c>
      <c r="B16" s="16">
        <v>666880</v>
      </c>
      <c r="C16" s="16">
        <v>28490</v>
      </c>
      <c r="D16" s="16">
        <v>17078</v>
      </c>
      <c r="E16" s="16">
        <v>5161</v>
      </c>
      <c r="F16" s="16">
        <v>11917</v>
      </c>
      <c r="G16" s="16">
        <v>0</v>
      </c>
      <c r="H16" s="16">
        <v>0</v>
      </c>
      <c r="I16" s="16">
        <v>33127</v>
      </c>
      <c r="J16" s="16">
        <v>31128</v>
      </c>
      <c r="K16" s="16">
        <v>1999</v>
      </c>
      <c r="L16" s="16">
        <v>588185</v>
      </c>
    </row>
    <row r="17" spans="1:13" x14ac:dyDescent="0.35">
      <c r="A17" s="12">
        <v>2008</v>
      </c>
      <c r="B17" s="16">
        <v>809985</v>
      </c>
      <c r="C17" s="16">
        <v>33784</v>
      </c>
      <c r="D17" s="16">
        <v>27551</v>
      </c>
      <c r="E17" s="16">
        <v>6092</v>
      </c>
      <c r="F17" s="16">
        <v>21459</v>
      </c>
      <c r="G17" s="16">
        <v>0</v>
      </c>
      <c r="H17" s="16">
        <v>0</v>
      </c>
      <c r="I17" s="16">
        <v>31173</v>
      </c>
      <c r="J17" s="16">
        <v>28664</v>
      </c>
      <c r="K17" s="16">
        <v>2509</v>
      </c>
      <c r="L17" s="16">
        <v>717477</v>
      </c>
    </row>
    <row r="18" spans="1:13" x14ac:dyDescent="0.35">
      <c r="A18" s="12">
        <v>2009</v>
      </c>
      <c r="B18" s="16">
        <v>1005405</v>
      </c>
      <c r="C18" s="16">
        <v>39717</v>
      </c>
      <c r="D18" s="16">
        <v>39941</v>
      </c>
      <c r="E18" s="16">
        <v>5434</v>
      </c>
      <c r="F18" s="16">
        <v>34507</v>
      </c>
      <c r="G18" s="16">
        <v>0</v>
      </c>
      <c r="H18" s="16">
        <v>0</v>
      </c>
      <c r="I18" s="16">
        <v>23984</v>
      </c>
      <c r="J18" s="16">
        <v>21638</v>
      </c>
      <c r="K18" s="16">
        <v>2346</v>
      </c>
      <c r="L18" s="16">
        <v>901763</v>
      </c>
    </row>
    <row r="19" spans="1:13" x14ac:dyDescent="0.35">
      <c r="A19" s="12">
        <v>2010</v>
      </c>
      <c r="B19" s="16">
        <v>1220252</v>
      </c>
      <c r="C19" s="16">
        <v>50167</v>
      </c>
      <c r="D19" s="16">
        <v>38031</v>
      </c>
      <c r="E19" s="16">
        <v>5524</v>
      </c>
      <c r="F19" s="16">
        <v>21232</v>
      </c>
      <c r="G19" s="16">
        <v>0</v>
      </c>
      <c r="H19" s="16">
        <v>11275</v>
      </c>
      <c r="I19" s="16">
        <v>25893</v>
      </c>
      <c r="J19" s="16">
        <v>22657</v>
      </c>
      <c r="K19" s="16">
        <v>3236</v>
      </c>
      <c r="L19" s="16">
        <v>1106161</v>
      </c>
    </row>
    <row r="20" spans="1:13" x14ac:dyDescent="0.35">
      <c r="A20" s="12">
        <v>2011</v>
      </c>
      <c r="B20" s="16">
        <v>1353765</v>
      </c>
      <c r="C20" s="16">
        <v>60294</v>
      </c>
      <c r="D20" s="16">
        <v>50683</v>
      </c>
      <c r="E20" s="16">
        <v>7104</v>
      </c>
      <c r="F20" s="16">
        <v>34335</v>
      </c>
      <c r="G20" s="16">
        <v>0</v>
      </c>
      <c r="H20" s="16">
        <v>9244</v>
      </c>
      <c r="I20" s="16">
        <v>25681</v>
      </c>
      <c r="J20" s="16">
        <v>21085</v>
      </c>
      <c r="K20" s="16">
        <v>4596</v>
      </c>
      <c r="L20" s="16">
        <v>1217107</v>
      </c>
    </row>
    <row r="21" spans="1:13" x14ac:dyDescent="0.35">
      <c r="A21" s="12">
        <v>2012</v>
      </c>
      <c r="B21" s="16">
        <v>1447791</v>
      </c>
      <c r="C21" s="16">
        <v>64945</v>
      </c>
      <c r="D21" s="16">
        <v>49685</v>
      </c>
      <c r="E21" s="16">
        <v>7772</v>
      </c>
      <c r="F21" s="16">
        <v>31841</v>
      </c>
      <c r="G21" s="16">
        <v>0</v>
      </c>
      <c r="H21" s="16">
        <v>10072</v>
      </c>
      <c r="I21" s="16">
        <v>30228</v>
      </c>
      <c r="J21" s="16">
        <v>24194</v>
      </c>
      <c r="K21" s="16">
        <v>6034</v>
      </c>
      <c r="L21" s="16">
        <v>1302933</v>
      </c>
    </row>
    <row r="22" spans="1:13" x14ac:dyDescent="0.35">
      <c r="A22" s="12">
        <v>2013</v>
      </c>
      <c r="B22" s="16">
        <v>1519787</v>
      </c>
      <c r="C22" s="16">
        <v>65814</v>
      </c>
      <c r="D22" s="16">
        <v>51816</v>
      </c>
      <c r="E22" s="16">
        <v>6648</v>
      </c>
      <c r="F22" s="16">
        <v>37641</v>
      </c>
      <c r="G22" s="16">
        <v>0</v>
      </c>
      <c r="H22" s="16">
        <v>7527</v>
      </c>
      <c r="I22" s="16">
        <v>29144</v>
      </c>
      <c r="J22" s="16">
        <v>24856</v>
      </c>
      <c r="K22" s="16">
        <v>4288</v>
      </c>
      <c r="L22" s="16">
        <v>1373013</v>
      </c>
    </row>
    <row r="23" spans="1:13" x14ac:dyDescent="0.35">
      <c r="A23" s="12">
        <v>2014</v>
      </c>
      <c r="B23" s="16">
        <v>1622146</v>
      </c>
      <c r="C23" s="16">
        <v>69991</v>
      </c>
      <c r="D23" s="16">
        <v>51726</v>
      </c>
      <c r="E23" s="16">
        <v>6568</v>
      </c>
      <c r="F23" s="16">
        <v>38285</v>
      </c>
      <c r="G23" s="16">
        <v>0</v>
      </c>
      <c r="H23" s="16">
        <v>6873</v>
      </c>
      <c r="I23" s="16">
        <v>30893</v>
      </c>
      <c r="J23" s="16">
        <v>25364</v>
      </c>
      <c r="K23" s="16">
        <v>5529</v>
      </c>
      <c r="L23" s="16">
        <v>1469536</v>
      </c>
    </row>
    <row r="24" spans="1:13" x14ac:dyDescent="0.35">
      <c r="A24" s="12">
        <v>2015</v>
      </c>
      <c r="B24" s="16">
        <v>1683930</v>
      </c>
      <c r="C24" s="16">
        <v>88204</v>
      </c>
      <c r="D24" s="16">
        <v>40269</v>
      </c>
      <c r="E24" s="16">
        <v>6823</v>
      </c>
      <c r="F24" s="16">
        <v>29332</v>
      </c>
      <c r="G24" s="16">
        <v>0</v>
      </c>
      <c r="H24" s="16">
        <v>4114</v>
      </c>
      <c r="I24" s="16">
        <v>34829</v>
      </c>
      <c r="J24" s="16">
        <v>27072</v>
      </c>
      <c r="K24" s="16">
        <v>7757</v>
      </c>
      <c r="L24" s="16">
        <v>1520628</v>
      </c>
    </row>
    <row r="25" spans="1:13" x14ac:dyDescent="0.35">
      <c r="A25" s="12">
        <v>2016</v>
      </c>
      <c r="B25" s="16">
        <v>1749168</v>
      </c>
      <c r="C25" s="16">
        <v>102732</v>
      </c>
      <c r="D25" s="16">
        <v>43054</v>
      </c>
      <c r="E25" s="16">
        <v>9381</v>
      </c>
      <c r="F25" s="16">
        <v>32638</v>
      </c>
      <c r="G25" s="16">
        <v>0</v>
      </c>
      <c r="H25" s="16">
        <v>1035</v>
      </c>
      <c r="I25" s="16">
        <v>33441</v>
      </c>
      <c r="J25" s="16">
        <v>24014</v>
      </c>
      <c r="K25" s="16">
        <v>9427</v>
      </c>
      <c r="L25" s="16">
        <v>1569941</v>
      </c>
    </row>
    <row r="26" spans="1:13" x14ac:dyDescent="0.35">
      <c r="A26" s="12">
        <v>2017</v>
      </c>
      <c r="B26" s="16">
        <v>1806064</v>
      </c>
      <c r="C26" s="16">
        <v>113412</v>
      </c>
      <c r="D26" s="16">
        <v>53237</v>
      </c>
      <c r="E26" s="16">
        <v>8721</v>
      </c>
      <c r="F26" s="16">
        <v>43552</v>
      </c>
      <c r="G26" s="16">
        <v>0</v>
      </c>
      <c r="H26" s="16">
        <v>964</v>
      </c>
      <c r="I26" s="16">
        <v>31148</v>
      </c>
      <c r="J26" s="16">
        <v>22568</v>
      </c>
      <c r="K26" s="16">
        <v>8580</v>
      </c>
      <c r="L26" s="16">
        <v>1608267</v>
      </c>
    </row>
    <row r="27" spans="1:13" x14ac:dyDescent="0.35">
      <c r="A27" s="12">
        <v>2018</v>
      </c>
      <c r="B27" s="16">
        <v>1858505</v>
      </c>
      <c r="C27" s="16">
        <v>133893</v>
      </c>
      <c r="D27" s="16">
        <v>45748</v>
      </c>
      <c r="E27" s="16">
        <v>11563</v>
      </c>
      <c r="F27" s="16">
        <v>33693</v>
      </c>
      <c r="G27" s="16">
        <v>0</v>
      </c>
      <c r="H27" s="16">
        <v>492</v>
      </c>
      <c r="I27" s="16">
        <v>30872</v>
      </c>
      <c r="J27" s="16">
        <v>20765</v>
      </c>
      <c r="K27" s="16">
        <v>10107</v>
      </c>
      <c r="L27" s="16">
        <v>1647992</v>
      </c>
    </row>
    <row r="28" spans="1:13" x14ac:dyDescent="0.35">
      <c r="A28" s="12">
        <v>2019</v>
      </c>
      <c r="B28" s="16">
        <v>1913591</v>
      </c>
      <c r="C28" s="16">
        <v>136520</v>
      </c>
      <c r="D28" s="16">
        <v>50022</v>
      </c>
      <c r="E28" s="16">
        <v>11141</v>
      </c>
      <c r="F28" s="16">
        <v>38740</v>
      </c>
      <c r="G28" s="16">
        <v>0</v>
      </c>
      <c r="H28" s="16">
        <v>141</v>
      </c>
      <c r="I28" s="16">
        <v>34313</v>
      </c>
      <c r="J28" s="16">
        <v>23843</v>
      </c>
      <c r="K28" s="16">
        <v>10470</v>
      </c>
      <c r="L28" s="16">
        <v>1692736</v>
      </c>
    </row>
    <row r="29" spans="1:13" x14ac:dyDescent="0.35">
      <c r="A29" s="12">
        <v>2020</v>
      </c>
      <c r="B29" s="16">
        <v>2226431</v>
      </c>
      <c r="C29" s="16">
        <v>135359</v>
      </c>
      <c r="D29" s="16">
        <v>94800</v>
      </c>
      <c r="E29" s="16">
        <v>13432</v>
      </c>
      <c r="F29" s="16">
        <v>80776</v>
      </c>
      <c r="G29" s="16">
        <v>12162</v>
      </c>
      <c r="H29" s="16">
        <v>592</v>
      </c>
      <c r="I29" s="16">
        <v>37334</v>
      </c>
      <c r="J29" s="16">
        <v>23061</v>
      </c>
      <c r="K29" s="16">
        <v>14273</v>
      </c>
      <c r="L29" s="16">
        <v>1958938</v>
      </c>
      <c r="M29" s="16"/>
    </row>
    <row r="30" spans="1:13" x14ac:dyDescent="0.35">
      <c r="A30" s="12">
        <v>2021</v>
      </c>
      <c r="B30" s="16">
        <v>2402710</v>
      </c>
      <c r="C30" s="16">
        <v>151470</v>
      </c>
      <c r="D30" s="16">
        <v>111215</v>
      </c>
      <c r="E30" s="16">
        <v>15152</v>
      </c>
      <c r="F30" s="16">
        <v>96063</v>
      </c>
      <c r="G30" s="16">
        <v>2138</v>
      </c>
      <c r="H30" s="16">
        <v>0</v>
      </c>
      <c r="I30" s="16">
        <v>45414</v>
      </c>
      <c r="J30" s="16">
        <v>28465</v>
      </c>
      <c r="K30" s="16">
        <v>16949</v>
      </c>
      <c r="L30" s="16">
        <v>2094611</v>
      </c>
      <c r="M30" s="16"/>
    </row>
    <row r="31" spans="1:13" x14ac:dyDescent="0.35">
      <c r="A31" s="12">
        <v>2022</v>
      </c>
      <c r="B31" s="16">
        <v>2516235</v>
      </c>
      <c r="C31" s="16">
        <v>155395</v>
      </c>
      <c r="D31" s="16">
        <v>52940</v>
      </c>
      <c r="E31" s="16">
        <v>17632</v>
      </c>
      <c r="F31" s="16">
        <v>35255</v>
      </c>
      <c r="G31" s="16">
        <v>0</v>
      </c>
      <c r="H31" s="16">
        <v>53</v>
      </c>
      <c r="I31" s="16">
        <v>39347</v>
      </c>
      <c r="J31" s="16">
        <v>22361</v>
      </c>
      <c r="K31" s="16">
        <v>16986</v>
      </c>
      <c r="L31" s="16">
        <v>2268553</v>
      </c>
      <c r="M31" s="16"/>
    </row>
    <row r="32" spans="1:13" x14ac:dyDescent="0.35">
      <c r="A32" s="12">
        <v>2023</v>
      </c>
      <c r="B32" s="16">
        <v>2720318</v>
      </c>
      <c r="C32" s="16">
        <v>152344</v>
      </c>
      <c r="D32" s="16">
        <v>49563</v>
      </c>
      <c r="E32" s="16">
        <v>18397</v>
      </c>
      <c r="F32" s="16">
        <v>31122</v>
      </c>
      <c r="G32" s="16">
        <v>0</v>
      </c>
      <c r="H32" s="16">
        <v>44</v>
      </c>
      <c r="I32" s="16">
        <v>30508</v>
      </c>
      <c r="J32" s="16">
        <v>15765</v>
      </c>
      <c r="K32" s="16">
        <v>14743</v>
      </c>
      <c r="L32" s="16">
        <v>2487903</v>
      </c>
      <c r="M32" s="16"/>
    </row>
    <row r="33" spans="1:12" x14ac:dyDescent="0.35">
      <c r="A33" s="12">
        <v>2024</v>
      </c>
      <c r="B33" s="16">
        <v>2887044</v>
      </c>
      <c r="C33" s="16">
        <v>151698</v>
      </c>
      <c r="D33" s="16">
        <v>37837</v>
      </c>
      <c r="E33" s="16">
        <v>19446</v>
      </c>
      <c r="F33" s="16">
        <v>18348</v>
      </c>
      <c r="G33" s="16">
        <v>0</v>
      </c>
      <c r="H33" s="16">
        <v>43</v>
      </c>
      <c r="I33" s="16">
        <v>26007</v>
      </c>
      <c r="J33" s="16">
        <v>12001</v>
      </c>
      <c r="K33" s="16">
        <v>14006</v>
      </c>
      <c r="L33" s="16">
        <v>2671502</v>
      </c>
    </row>
    <row r="34" spans="1:12" x14ac:dyDescent="0.35">
      <c r="A34" s="12">
        <v>2025</v>
      </c>
      <c r="B34" s="16">
        <v>3107170</v>
      </c>
      <c r="C34" s="16">
        <v>170414</v>
      </c>
      <c r="D34" s="16">
        <v>61810</v>
      </c>
      <c r="E34" s="16">
        <v>18509</v>
      </c>
      <c r="F34" s="16">
        <v>43260</v>
      </c>
      <c r="G34" s="16">
        <v>0</v>
      </c>
      <c r="H34" s="16">
        <v>41</v>
      </c>
      <c r="I34" s="16">
        <v>25002</v>
      </c>
      <c r="J34" s="16">
        <v>10262</v>
      </c>
      <c r="K34" s="16">
        <v>14740</v>
      </c>
      <c r="L34" s="16">
        <v>2849944</v>
      </c>
    </row>
    <row r="35" spans="1:12" ht="33" customHeight="1" x14ac:dyDescent="0.35">
      <c r="A35" s="16" t="s">
        <v>42</v>
      </c>
      <c r="B35" s="16">
        <v>412278</v>
      </c>
      <c r="C35" s="16">
        <v>21293</v>
      </c>
      <c r="D35" s="16">
        <v>2694</v>
      </c>
      <c r="E35" s="16">
        <v>2293</v>
      </c>
      <c r="F35" s="16">
        <v>401</v>
      </c>
      <c r="G35" s="16">
        <v>0</v>
      </c>
      <c r="H35" s="16">
        <v>0</v>
      </c>
      <c r="I35" s="16">
        <v>10747</v>
      </c>
      <c r="J35" s="16">
        <v>10694</v>
      </c>
      <c r="K35" s="16">
        <v>53</v>
      </c>
      <c r="L35" s="16">
        <v>377544</v>
      </c>
    </row>
    <row r="36" spans="1:12" x14ac:dyDescent="0.35">
      <c r="A36" s="16" t="s">
        <v>43</v>
      </c>
      <c r="B36" s="16">
        <v>415121</v>
      </c>
      <c r="C36" s="16">
        <v>22147</v>
      </c>
      <c r="D36" s="16">
        <v>1895</v>
      </c>
      <c r="E36" s="16">
        <v>1762</v>
      </c>
      <c r="F36" s="16">
        <v>133</v>
      </c>
      <c r="G36" s="16">
        <v>0</v>
      </c>
      <c r="H36" s="16">
        <v>0</v>
      </c>
      <c r="I36" s="16">
        <v>10874</v>
      </c>
      <c r="J36" s="16">
        <v>10764</v>
      </c>
      <c r="K36" s="16">
        <v>110</v>
      </c>
      <c r="L36" s="16">
        <v>380205</v>
      </c>
    </row>
    <row r="37" spans="1:12" x14ac:dyDescent="0.35">
      <c r="A37" s="16" t="s">
        <v>44</v>
      </c>
      <c r="B37" s="16">
        <v>408327</v>
      </c>
      <c r="C37" s="16">
        <v>21498</v>
      </c>
      <c r="D37" s="16">
        <v>6669</v>
      </c>
      <c r="E37" s="16">
        <v>1879</v>
      </c>
      <c r="F37" s="16">
        <v>4790</v>
      </c>
      <c r="G37" s="16">
        <v>0</v>
      </c>
      <c r="H37" s="16">
        <v>0</v>
      </c>
      <c r="I37" s="16">
        <v>10338</v>
      </c>
      <c r="J37" s="16">
        <v>10221</v>
      </c>
      <c r="K37" s="16">
        <v>117</v>
      </c>
      <c r="L37" s="16">
        <v>369822</v>
      </c>
    </row>
    <row r="38" spans="1:12" x14ac:dyDescent="0.35">
      <c r="A38" s="16" t="s">
        <v>45</v>
      </c>
      <c r="B38" s="16">
        <v>398365</v>
      </c>
      <c r="C38" s="16">
        <v>30423</v>
      </c>
      <c r="D38" s="16">
        <v>18517</v>
      </c>
      <c r="E38" s="16">
        <v>2797</v>
      </c>
      <c r="F38" s="16">
        <v>15720</v>
      </c>
      <c r="G38" s="16">
        <v>0</v>
      </c>
      <c r="H38" s="16">
        <v>0</v>
      </c>
      <c r="I38" s="16">
        <v>11712</v>
      </c>
      <c r="J38" s="16">
        <v>11522</v>
      </c>
      <c r="K38" s="16">
        <v>190</v>
      </c>
      <c r="L38" s="16">
        <v>337713</v>
      </c>
    </row>
    <row r="39" spans="1:12" x14ac:dyDescent="0.35">
      <c r="A39" s="16" t="s">
        <v>46</v>
      </c>
      <c r="B39" s="16">
        <v>397654</v>
      </c>
      <c r="C39" s="16">
        <v>28055</v>
      </c>
      <c r="D39" s="16">
        <v>13600</v>
      </c>
      <c r="E39" s="16">
        <v>2802</v>
      </c>
      <c r="F39" s="16">
        <v>10798</v>
      </c>
      <c r="G39" s="16">
        <v>0</v>
      </c>
      <c r="H39" s="16">
        <v>0</v>
      </c>
      <c r="I39" s="16">
        <v>11963</v>
      </c>
      <c r="J39" s="16">
        <v>11766</v>
      </c>
      <c r="K39" s="16">
        <v>197</v>
      </c>
      <c r="L39" s="16">
        <v>344036</v>
      </c>
    </row>
    <row r="40" spans="1:12" x14ac:dyDescent="0.35">
      <c r="A40" s="16" t="s">
        <v>47</v>
      </c>
      <c r="B40" s="16">
        <v>422005</v>
      </c>
      <c r="C40" s="16">
        <v>26387</v>
      </c>
      <c r="D40" s="16">
        <v>11094</v>
      </c>
      <c r="E40" s="16">
        <v>2900</v>
      </c>
      <c r="F40" s="16">
        <v>8194</v>
      </c>
      <c r="G40" s="16">
        <v>0</v>
      </c>
      <c r="H40" s="16">
        <v>0</v>
      </c>
      <c r="I40" s="16">
        <v>13280</v>
      </c>
      <c r="J40" s="16">
        <v>12729</v>
      </c>
      <c r="K40" s="16">
        <v>551</v>
      </c>
      <c r="L40" s="16">
        <v>371244</v>
      </c>
    </row>
    <row r="41" spans="1:12" x14ac:dyDescent="0.35">
      <c r="A41" s="16" t="s">
        <v>48</v>
      </c>
      <c r="B41" s="16">
        <v>467675</v>
      </c>
      <c r="C41" s="16">
        <v>25266</v>
      </c>
      <c r="D41" s="16">
        <v>10985</v>
      </c>
      <c r="E41" s="16">
        <v>3879</v>
      </c>
      <c r="F41" s="16">
        <v>7106</v>
      </c>
      <c r="G41" s="16">
        <v>0</v>
      </c>
      <c r="H41" s="16">
        <v>0</v>
      </c>
      <c r="I41" s="16">
        <v>15781</v>
      </c>
      <c r="J41" s="16">
        <v>15332</v>
      </c>
      <c r="K41" s="16">
        <v>449</v>
      </c>
      <c r="L41" s="16">
        <v>415643</v>
      </c>
    </row>
    <row r="42" spans="1:12" x14ac:dyDescent="0.35">
      <c r="A42" s="16" t="s">
        <v>49</v>
      </c>
      <c r="B42" s="16">
        <v>525618</v>
      </c>
      <c r="C42" s="16">
        <v>25813</v>
      </c>
      <c r="D42" s="16">
        <v>6966</v>
      </c>
      <c r="E42" s="16">
        <v>3868</v>
      </c>
      <c r="F42" s="16">
        <v>3098</v>
      </c>
      <c r="G42" s="16">
        <v>0</v>
      </c>
      <c r="H42" s="16">
        <v>0</v>
      </c>
      <c r="I42" s="16">
        <v>19113</v>
      </c>
      <c r="J42" s="16">
        <v>18718</v>
      </c>
      <c r="K42" s="16">
        <v>395</v>
      </c>
      <c r="L42" s="16">
        <v>473726</v>
      </c>
    </row>
    <row r="43" spans="1:12" x14ac:dyDescent="0.35">
      <c r="A43" s="16" t="s">
        <v>50</v>
      </c>
      <c r="B43" s="16">
        <v>574744</v>
      </c>
      <c r="C43" s="16">
        <v>27835</v>
      </c>
      <c r="D43" s="16">
        <v>13783</v>
      </c>
      <c r="E43" s="16">
        <v>5212</v>
      </c>
      <c r="F43" s="16">
        <v>8571</v>
      </c>
      <c r="G43" s="16">
        <v>0</v>
      </c>
      <c r="H43" s="16">
        <v>0</v>
      </c>
      <c r="I43" s="16">
        <v>21643</v>
      </c>
      <c r="J43" s="16">
        <v>20993</v>
      </c>
      <c r="K43" s="16">
        <v>650</v>
      </c>
      <c r="L43" s="16">
        <v>511483</v>
      </c>
    </row>
    <row r="44" spans="1:12" x14ac:dyDescent="0.35">
      <c r="A44" s="16" t="s">
        <v>51</v>
      </c>
      <c r="B44" s="16">
        <v>618021</v>
      </c>
      <c r="C44" s="16">
        <v>26631</v>
      </c>
      <c r="D44" s="16">
        <v>17805</v>
      </c>
      <c r="E44" s="16">
        <v>6171</v>
      </c>
      <c r="F44" s="16">
        <v>11634</v>
      </c>
      <c r="G44" s="16">
        <v>0</v>
      </c>
      <c r="H44" s="16">
        <v>0</v>
      </c>
      <c r="I44" s="16">
        <v>24716</v>
      </c>
      <c r="J44" s="16">
        <v>23740</v>
      </c>
      <c r="K44" s="16">
        <v>976</v>
      </c>
      <c r="L44" s="16">
        <v>548869</v>
      </c>
    </row>
    <row r="45" spans="1:12" x14ac:dyDescent="0.35">
      <c r="A45" s="16" t="s">
        <v>52</v>
      </c>
      <c r="B45" s="16">
        <v>661926</v>
      </c>
      <c r="C45" s="16">
        <v>29561</v>
      </c>
      <c r="D45" s="16">
        <v>20951</v>
      </c>
      <c r="E45" s="16">
        <v>5439</v>
      </c>
      <c r="F45" s="16">
        <v>15512</v>
      </c>
      <c r="G45" s="16">
        <v>0</v>
      </c>
      <c r="H45" s="16">
        <v>0</v>
      </c>
      <c r="I45" s="16">
        <v>30368</v>
      </c>
      <c r="J45" s="16">
        <v>28327</v>
      </c>
      <c r="K45" s="16">
        <v>2041</v>
      </c>
      <c r="L45" s="16">
        <v>581046</v>
      </c>
    </row>
    <row r="46" spans="1:12" x14ac:dyDescent="0.35">
      <c r="A46" s="16" t="s">
        <v>53</v>
      </c>
      <c r="B46" s="16">
        <v>847407</v>
      </c>
      <c r="C46" s="16">
        <v>31527</v>
      </c>
      <c r="D46" s="16">
        <v>44681</v>
      </c>
      <c r="E46" s="16">
        <v>5242</v>
      </c>
      <c r="F46" s="16">
        <v>39439</v>
      </c>
      <c r="G46" s="16">
        <v>0</v>
      </c>
      <c r="H46" s="16">
        <v>0</v>
      </c>
      <c r="I46" s="16">
        <v>23853</v>
      </c>
      <c r="J46" s="16">
        <v>21781</v>
      </c>
      <c r="K46" s="16">
        <v>2072</v>
      </c>
      <c r="L46" s="16">
        <v>747346</v>
      </c>
    </row>
    <row r="47" spans="1:12" x14ac:dyDescent="0.35">
      <c r="A47" s="16" t="s">
        <v>54</v>
      </c>
      <c r="B47" s="16">
        <v>1102320</v>
      </c>
      <c r="C47" s="16">
        <v>44652</v>
      </c>
      <c r="D47" s="16">
        <v>62877</v>
      </c>
      <c r="E47" s="16">
        <v>4351</v>
      </c>
      <c r="F47" s="16">
        <v>48437</v>
      </c>
      <c r="G47" s="16">
        <v>0</v>
      </c>
      <c r="H47" s="16">
        <v>10089</v>
      </c>
      <c r="I47" s="16">
        <v>19954</v>
      </c>
      <c r="J47" s="16">
        <v>18174</v>
      </c>
      <c r="K47" s="16">
        <v>1780</v>
      </c>
      <c r="L47" s="16">
        <v>974837</v>
      </c>
    </row>
    <row r="48" spans="1:12" x14ac:dyDescent="0.35">
      <c r="A48" s="16" t="s">
        <v>55</v>
      </c>
      <c r="B48" s="16">
        <v>1240638</v>
      </c>
      <c r="C48" s="16">
        <v>52969</v>
      </c>
      <c r="D48" s="16">
        <v>38008</v>
      </c>
      <c r="E48" s="16">
        <v>5783</v>
      </c>
      <c r="F48" s="16">
        <v>21247</v>
      </c>
      <c r="G48" s="16">
        <v>0</v>
      </c>
      <c r="H48" s="16">
        <v>10978</v>
      </c>
      <c r="I48" s="16">
        <v>22369</v>
      </c>
      <c r="J48" s="16">
        <v>19142</v>
      </c>
      <c r="K48" s="16">
        <v>3227</v>
      </c>
      <c r="L48" s="16">
        <v>1127292</v>
      </c>
    </row>
    <row r="49" spans="1:12" x14ac:dyDescent="0.35">
      <c r="A49" s="16" t="s">
        <v>56</v>
      </c>
      <c r="B49" s="16">
        <v>1374119</v>
      </c>
      <c r="C49" s="16">
        <v>60954</v>
      </c>
      <c r="D49" s="16">
        <v>60734</v>
      </c>
      <c r="E49" s="16">
        <v>6672</v>
      </c>
      <c r="F49" s="16">
        <v>45731</v>
      </c>
      <c r="G49" s="16">
        <v>0</v>
      </c>
      <c r="H49" s="16">
        <v>8331</v>
      </c>
      <c r="I49" s="16">
        <v>22854</v>
      </c>
      <c r="J49" s="16">
        <v>18121</v>
      </c>
      <c r="K49" s="16">
        <v>4733</v>
      </c>
      <c r="L49" s="16">
        <v>1229577</v>
      </c>
    </row>
    <row r="50" spans="1:12" x14ac:dyDescent="0.35">
      <c r="A50" s="16" t="s">
        <v>57</v>
      </c>
      <c r="B50" s="16">
        <v>1448047</v>
      </c>
      <c r="C50" s="16">
        <v>68218</v>
      </c>
      <c r="D50" s="16">
        <v>47215</v>
      </c>
      <c r="E50" s="16">
        <v>6034</v>
      </c>
      <c r="F50" s="16">
        <v>31979</v>
      </c>
      <c r="G50" s="16">
        <v>0</v>
      </c>
      <c r="H50" s="16">
        <v>9202</v>
      </c>
      <c r="I50" s="16">
        <v>25241</v>
      </c>
      <c r="J50" s="16">
        <v>21107</v>
      </c>
      <c r="K50" s="16">
        <v>4134</v>
      </c>
      <c r="L50" s="16">
        <v>1307373</v>
      </c>
    </row>
    <row r="51" spans="1:12" x14ac:dyDescent="0.35">
      <c r="A51" s="16" t="s">
        <v>58</v>
      </c>
      <c r="B51" s="16">
        <v>1539787</v>
      </c>
      <c r="C51" s="16">
        <v>68266</v>
      </c>
      <c r="D51" s="16">
        <v>61770</v>
      </c>
      <c r="E51" s="16">
        <v>8280</v>
      </c>
      <c r="F51" s="16">
        <v>45723</v>
      </c>
      <c r="G51" s="16">
        <v>0</v>
      </c>
      <c r="H51" s="16">
        <v>7767</v>
      </c>
      <c r="I51" s="16">
        <v>27894</v>
      </c>
      <c r="J51" s="16">
        <v>23167</v>
      </c>
      <c r="K51" s="16">
        <v>4727</v>
      </c>
      <c r="L51" s="16">
        <v>1381857</v>
      </c>
    </row>
    <row r="52" spans="1:12" x14ac:dyDescent="0.35">
      <c r="A52" s="16" t="s">
        <v>59</v>
      </c>
      <c r="B52" s="16">
        <v>1621412</v>
      </c>
      <c r="C52" s="16">
        <v>83365</v>
      </c>
      <c r="D52" s="16">
        <v>40937</v>
      </c>
      <c r="E52" s="16">
        <v>6805</v>
      </c>
      <c r="F52" s="16">
        <v>27676</v>
      </c>
      <c r="G52" s="16">
        <v>0</v>
      </c>
      <c r="H52" s="16">
        <v>6456</v>
      </c>
      <c r="I52" s="16">
        <v>29933</v>
      </c>
      <c r="J52" s="16">
        <v>23670</v>
      </c>
      <c r="K52" s="16">
        <v>6263</v>
      </c>
      <c r="L52" s="16">
        <v>1467177</v>
      </c>
    </row>
    <row r="53" spans="1:12" x14ac:dyDescent="0.35">
      <c r="A53" s="16" t="s">
        <v>60</v>
      </c>
      <c r="B53" s="16">
        <v>1670245</v>
      </c>
      <c r="C53" s="16">
        <v>93277</v>
      </c>
      <c r="D53" s="16">
        <v>32060</v>
      </c>
      <c r="E53" s="16">
        <v>8023</v>
      </c>
      <c r="F53" s="16">
        <v>20840</v>
      </c>
      <c r="G53" s="16">
        <v>0</v>
      </c>
      <c r="H53" s="16">
        <v>3197</v>
      </c>
      <c r="I53" s="16">
        <v>29524</v>
      </c>
      <c r="J53" s="16">
        <v>22694</v>
      </c>
      <c r="K53" s="16">
        <v>6830</v>
      </c>
      <c r="L53" s="16">
        <v>1515384</v>
      </c>
    </row>
    <row r="54" spans="1:12" x14ac:dyDescent="0.35">
      <c r="A54" s="16" t="s">
        <v>61</v>
      </c>
      <c r="B54" s="16">
        <v>1737660</v>
      </c>
      <c r="C54" s="16">
        <v>107869</v>
      </c>
      <c r="D54" s="16">
        <v>43488</v>
      </c>
      <c r="E54" s="16">
        <v>8178</v>
      </c>
      <c r="F54" s="16">
        <v>34363</v>
      </c>
      <c r="G54" s="16">
        <v>0</v>
      </c>
      <c r="H54" s="16">
        <v>947</v>
      </c>
      <c r="I54" s="16">
        <v>28003</v>
      </c>
      <c r="J54" s="16">
        <v>20254</v>
      </c>
      <c r="K54" s="16">
        <v>7749</v>
      </c>
      <c r="L54" s="16">
        <v>1558300</v>
      </c>
    </row>
    <row r="55" spans="1:12" x14ac:dyDescent="0.35">
      <c r="A55" s="16" t="s">
        <v>62</v>
      </c>
      <c r="B55" s="16">
        <v>1784200</v>
      </c>
      <c r="C55" s="16">
        <v>115545</v>
      </c>
      <c r="D55" s="16">
        <v>35818</v>
      </c>
      <c r="E55" s="16">
        <v>9625</v>
      </c>
      <c r="F55" s="16">
        <v>25367</v>
      </c>
      <c r="G55" s="16">
        <v>0</v>
      </c>
      <c r="H55" s="16">
        <v>826</v>
      </c>
      <c r="I55" s="16">
        <v>26161</v>
      </c>
      <c r="J55" s="16">
        <v>17765</v>
      </c>
      <c r="K55" s="16">
        <v>8396</v>
      </c>
      <c r="L55" s="16">
        <v>1606676</v>
      </c>
    </row>
    <row r="56" spans="1:12" x14ac:dyDescent="0.35">
      <c r="A56" s="16" t="s">
        <v>63</v>
      </c>
      <c r="B56" s="16">
        <v>1842307</v>
      </c>
      <c r="C56" s="16">
        <v>127237</v>
      </c>
      <c r="D56" s="16">
        <v>44966</v>
      </c>
      <c r="E56" s="16">
        <v>11182</v>
      </c>
      <c r="F56" s="16">
        <v>33317</v>
      </c>
      <c r="G56" s="16">
        <v>0</v>
      </c>
      <c r="H56" s="16">
        <v>467</v>
      </c>
      <c r="I56" s="16">
        <v>28398</v>
      </c>
      <c r="J56" s="16">
        <v>19008</v>
      </c>
      <c r="K56" s="16">
        <v>9390</v>
      </c>
      <c r="L56" s="16">
        <v>1641706</v>
      </c>
    </row>
    <row r="57" spans="1:12" x14ac:dyDescent="0.35">
      <c r="A57" s="16" t="s">
        <v>64</v>
      </c>
      <c r="B57" s="16">
        <v>1898952</v>
      </c>
      <c r="C57" s="16">
        <v>136625</v>
      </c>
      <c r="D57" s="16">
        <v>48640</v>
      </c>
      <c r="E57" s="16">
        <v>11580</v>
      </c>
      <c r="F57" s="16">
        <v>36487</v>
      </c>
      <c r="G57" s="16">
        <v>0</v>
      </c>
      <c r="H57" s="16">
        <v>573</v>
      </c>
      <c r="I57" s="16">
        <v>31220</v>
      </c>
      <c r="J57" s="16">
        <v>20828</v>
      </c>
      <c r="K57" s="16">
        <v>10392</v>
      </c>
      <c r="L57" s="16">
        <v>1682467</v>
      </c>
    </row>
    <row r="58" spans="1:12" x14ac:dyDescent="0.35">
      <c r="A58" s="16" t="s">
        <v>65</v>
      </c>
      <c r="B58" s="16">
        <v>2244454</v>
      </c>
      <c r="C58" s="16">
        <v>130262</v>
      </c>
      <c r="D58" s="16">
        <v>100295</v>
      </c>
      <c r="E58" s="16">
        <v>14160</v>
      </c>
      <c r="F58" s="16">
        <v>81271</v>
      </c>
      <c r="G58" s="16">
        <v>7929</v>
      </c>
      <c r="H58" s="16">
        <v>4864</v>
      </c>
      <c r="I58" s="16">
        <v>34725</v>
      </c>
      <c r="J58" s="16">
        <v>21860</v>
      </c>
      <c r="K58" s="16">
        <v>12865</v>
      </c>
      <c r="L58" s="16">
        <v>1979172</v>
      </c>
    </row>
    <row r="59" spans="1:12" x14ac:dyDescent="0.35">
      <c r="A59" s="16" t="s">
        <v>66</v>
      </c>
      <c r="B59" s="16">
        <v>2385352</v>
      </c>
      <c r="C59" s="16">
        <v>154084</v>
      </c>
      <c r="D59" s="16">
        <v>88083</v>
      </c>
      <c r="E59" s="16">
        <v>15671</v>
      </c>
      <c r="F59" s="16">
        <v>72359</v>
      </c>
      <c r="G59" s="16">
        <v>0</v>
      </c>
      <c r="H59" s="16">
        <v>53</v>
      </c>
      <c r="I59" s="16">
        <v>42254</v>
      </c>
      <c r="J59" s="16">
        <v>25533</v>
      </c>
      <c r="K59" s="16">
        <v>16721</v>
      </c>
      <c r="L59" s="16">
        <v>2100931</v>
      </c>
    </row>
    <row r="60" spans="1:12" x14ac:dyDescent="0.35">
      <c r="A60" s="16" t="s">
        <v>67</v>
      </c>
      <c r="B60" s="16">
        <v>2537823</v>
      </c>
      <c r="C60" s="16">
        <v>152872</v>
      </c>
      <c r="D60" s="16">
        <v>51371</v>
      </c>
      <c r="E60" s="16">
        <v>18177</v>
      </c>
      <c r="F60" s="16">
        <v>33137</v>
      </c>
      <c r="G60" s="16">
        <v>0</v>
      </c>
      <c r="H60" s="16">
        <v>57</v>
      </c>
      <c r="I60" s="16">
        <v>32476</v>
      </c>
      <c r="J60" s="16">
        <v>17163</v>
      </c>
      <c r="K60" s="16">
        <v>15313</v>
      </c>
      <c r="L60" s="16">
        <v>2301104</v>
      </c>
    </row>
    <row r="61" spans="1:12" x14ac:dyDescent="0.35">
      <c r="A61" s="16" t="s">
        <v>68</v>
      </c>
      <c r="B61" s="16">
        <v>2735769</v>
      </c>
      <c r="C61" s="16">
        <v>151252</v>
      </c>
      <c r="D61" s="16">
        <v>56301</v>
      </c>
      <c r="E61" s="16">
        <v>19912</v>
      </c>
      <c r="F61" s="16">
        <v>36346</v>
      </c>
      <c r="G61" s="16">
        <v>0</v>
      </c>
      <c r="H61" s="16">
        <v>43</v>
      </c>
      <c r="I61" s="16">
        <v>25458</v>
      </c>
      <c r="J61" s="16">
        <v>12332</v>
      </c>
      <c r="K61" s="16">
        <v>13126</v>
      </c>
      <c r="L61" s="16">
        <v>2502758</v>
      </c>
    </row>
    <row r="62" spans="1:12" x14ac:dyDescent="0.35">
      <c r="A62" s="16" t="s">
        <v>69</v>
      </c>
      <c r="B62" s="16">
        <v>2924479</v>
      </c>
      <c r="C62" s="16">
        <v>153459</v>
      </c>
      <c r="D62" s="16">
        <v>52676</v>
      </c>
      <c r="E62" s="16">
        <v>20853</v>
      </c>
      <c r="F62" s="16">
        <v>31781</v>
      </c>
      <c r="G62" s="16">
        <v>0</v>
      </c>
      <c r="H62" s="16">
        <v>42</v>
      </c>
      <c r="I62" s="16">
        <v>22472</v>
      </c>
      <c r="J62" s="16">
        <v>9711</v>
      </c>
      <c r="K62" s="16">
        <v>12761</v>
      </c>
      <c r="L62" s="16">
        <v>2695872</v>
      </c>
    </row>
    <row r="63" spans="1:12" x14ac:dyDescent="0.35">
      <c r="A63" s="16" t="s">
        <v>70</v>
      </c>
      <c r="B63" s="16">
        <v>3101957</v>
      </c>
      <c r="C63" s="16">
        <v>177625</v>
      </c>
      <c r="D63" s="16">
        <v>63949</v>
      </c>
      <c r="E63" s="16">
        <v>17196</v>
      </c>
      <c r="F63" s="16">
        <v>46713</v>
      </c>
      <c r="G63" s="16">
        <v>0</v>
      </c>
      <c r="H63" s="16">
        <v>40</v>
      </c>
      <c r="I63" s="16">
        <v>20833</v>
      </c>
      <c r="J63" s="16">
        <v>8288</v>
      </c>
      <c r="K63" s="16">
        <v>12545</v>
      </c>
      <c r="L63" s="16">
        <v>2839550</v>
      </c>
    </row>
    <row r="64" spans="1:12" ht="35.5" customHeight="1" x14ac:dyDescent="0.35">
      <c r="A64" s="16" t="s">
        <v>414</v>
      </c>
      <c r="B64" s="16">
        <v>419303</v>
      </c>
      <c r="C64" s="16">
        <v>24851</v>
      </c>
      <c r="D64" s="16">
        <v>2372</v>
      </c>
      <c r="E64" s="16">
        <v>1864</v>
      </c>
      <c r="F64" s="16">
        <v>508</v>
      </c>
      <c r="G64" s="16">
        <v>0</v>
      </c>
      <c r="H64" s="16">
        <v>0</v>
      </c>
      <c r="I64" s="16">
        <v>9703</v>
      </c>
      <c r="J64" s="16">
        <v>9609</v>
      </c>
      <c r="K64" s="16">
        <v>94</v>
      </c>
      <c r="L64" s="16">
        <v>382377</v>
      </c>
    </row>
    <row r="65" spans="1:12" x14ac:dyDescent="0.35">
      <c r="A65" s="16" t="s">
        <v>415</v>
      </c>
      <c r="B65" s="16">
        <v>422726</v>
      </c>
      <c r="C65" s="16">
        <v>25621</v>
      </c>
      <c r="D65" s="16">
        <v>3219</v>
      </c>
      <c r="E65" s="16">
        <v>2726</v>
      </c>
      <c r="F65" s="16">
        <v>493</v>
      </c>
      <c r="G65" s="16">
        <v>0</v>
      </c>
      <c r="H65" s="16">
        <v>0</v>
      </c>
      <c r="I65" s="16">
        <v>10211</v>
      </c>
      <c r="J65" s="16">
        <v>10120</v>
      </c>
      <c r="K65" s="16">
        <v>91</v>
      </c>
      <c r="L65" s="16">
        <v>383675</v>
      </c>
    </row>
    <row r="66" spans="1:12" x14ac:dyDescent="0.35">
      <c r="A66" s="16" t="s">
        <v>416</v>
      </c>
      <c r="B66" s="16">
        <v>420757</v>
      </c>
      <c r="C66" s="16">
        <v>22849</v>
      </c>
      <c r="D66" s="16">
        <v>2775</v>
      </c>
      <c r="E66" s="16">
        <v>2297</v>
      </c>
      <c r="F66" s="16">
        <v>478</v>
      </c>
      <c r="G66" s="16">
        <v>0</v>
      </c>
      <c r="H66" s="16">
        <v>0</v>
      </c>
      <c r="I66" s="16">
        <v>11174</v>
      </c>
      <c r="J66" s="16">
        <v>11079</v>
      </c>
      <c r="K66" s="16">
        <v>95</v>
      </c>
      <c r="L66" s="16">
        <v>383959</v>
      </c>
    </row>
    <row r="67" spans="1:12" x14ac:dyDescent="0.35">
      <c r="A67" s="16" t="s">
        <v>417</v>
      </c>
      <c r="B67" s="16">
        <v>412278</v>
      </c>
      <c r="C67" s="16">
        <v>21293</v>
      </c>
      <c r="D67" s="16">
        <v>2694</v>
      </c>
      <c r="E67" s="16">
        <v>2293</v>
      </c>
      <c r="F67" s="16">
        <v>401</v>
      </c>
      <c r="G67" s="16">
        <v>0</v>
      </c>
      <c r="H67" s="16">
        <v>0</v>
      </c>
      <c r="I67" s="16">
        <v>10747</v>
      </c>
      <c r="J67" s="16">
        <v>10694</v>
      </c>
      <c r="K67" s="16">
        <v>53</v>
      </c>
      <c r="L67" s="16">
        <v>377544</v>
      </c>
    </row>
    <row r="68" spans="1:12" x14ac:dyDescent="0.35">
      <c r="A68" s="16" t="s">
        <v>418</v>
      </c>
      <c r="B68" s="16">
        <v>420034</v>
      </c>
      <c r="C68" s="16">
        <v>21830</v>
      </c>
      <c r="D68" s="16">
        <v>2256</v>
      </c>
      <c r="E68" s="16">
        <v>1932</v>
      </c>
      <c r="F68" s="16">
        <v>324</v>
      </c>
      <c r="G68" s="16">
        <v>0</v>
      </c>
      <c r="H68" s="16">
        <v>0</v>
      </c>
      <c r="I68" s="16">
        <v>10584</v>
      </c>
      <c r="J68" s="16">
        <v>10489</v>
      </c>
      <c r="K68" s="16">
        <v>95</v>
      </c>
      <c r="L68" s="16">
        <v>385364</v>
      </c>
    </row>
    <row r="69" spans="1:12" x14ac:dyDescent="0.35">
      <c r="A69" s="16" t="s">
        <v>419</v>
      </c>
      <c r="B69" s="16">
        <v>420576</v>
      </c>
      <c r="C69" s="16">
        <v>22418</v>
      </c>
      <c r="D69" s="16">
        <v>2469</v>
      </c>
      <c r="E69" s="16">
        <v>2224</v>
      </c>
      <c r="F69" s="16">
        <v>245</v>
      </c>
      <c r="G69" s="16">
        <v>0</v>
      </c>
      <c r="H69" s="16">
        <v>0</v>
      </c>
      <c r="I69" s="16">
        <v>11338</v>
      </c>
      <c r="J69" s="16">
        <v>11232</v>
      </c>
      <c r="K69" s="16">
        <v>106</v>
      </c>
      <c r="L69" s="16">
        <v>384351</v>
      </c>
    </row>
    <row r="70" spans="1:12" x14ac:dyDescent="0.35">
      <c r="A70" s="16" t="s">
        <v>420</v>
      </c>
      <c r="B70" s="16">
        <v>419066</v>
      </c>
      <c r="C70" s="16">
        <v>23347</v>
      </c>
      <c r="D70" s="16">
        <v>2132</v>
      </c>
      <c r="E70" s="16">
        <v>1964</v>
      </c>
      <c r="F70" s="16">
        <v>168</v>
      </c>
      <c r="G70" s="16">
        <v>0</v>
      </c>
      <c r="H70" s="16">
        <v>0</v>
      </c>
      <c r="I70" s="16">
        <v>11050</v>
      </c>
      <c r="J70" s="16">
        <v>10922</v>
      </c>
      <c r="K70" s="16">
        <v>128</v>
      </c>
      <c r="L70" s="16">
        <v>382537</v>
      </c>
    </row>
    <row r="71" spans="1:12" x14ac:dyDescent="0.35">
      <c r="A71" s="16" t="s">
        <v>421</v>
      </c>
      <c r="B71" s="16">
        <v>415121</v>
      </c>
      <c r="C71" s="16">
        <v>22147</v>
      </c>
      <c r="D71" s="16">
        <v>1895</v>
      </c>
      <c r="E71" s="16">
        <v>1762</v>
      </c>
      <c r="F71" s="16">
        <v>133</v>
      </c>
      <c r="G71" s="16">
        <v>0</v>
      </c>
      <c r="H71" s="16">
        <v>0</v>
      </c>
      <c r="I71" s="16">
        <v>10874</v>
      </c>
      <c r="J71" s="16">
        <v>10764</v>
      </c>
      <c r="K71" s="16">
        <v>110</v>
      </c>
      <c r="L71" s="16">
        <v>380205</v>
      </c>
    </row>
    <row r="72" spans="1:12" x14ac:dyDescent="0.35">
      <c r="A72" s="16" t="s">
        <v>422</v>
      </c>
      <c r="B72" s="16">
        <v>419038</v>
      </c>
      <c r="C72" s="16">
        <v>22148</v>
      </c>
      <c r="D72" s="16">
        <v>1709</v>
      </c>
      <c r="E72" s="16">
        <v>1610</v>
      </c>
      <c r="F72" s="16">
        <v>99</v>
      </c>
      <c r="G72" s="16">
        <v>0</v>
      </c>
      <c r="H72" s="16">
        <v>0</v>
      </c>
      <c r="I72" s="16">
        <v>10048</v>
      </c>
      <c r="J72" s="16">
        <v>9947</v>
      </c>
      <c r="K72" s="16">
        <v>101</v>
      </c>
      <c r="L72" s="16">
        <v>385133</v>
      </c>
    </row>
    <row r="73" spans="1:12" x14ac:dyDescent="0.35">
      <c r="A73" s="16" t="s">
        <v>423</v>
      </c>
      <c r="B73" s="16">
        <v>414481</v>
      </c>
      <c r="C73" s="16">
        <v>21406</v>
      </c>
      <c r="D73" s="16">
        <v>2224</v>
      </c>
      <c r="E73" s="16">
        <v>2160</v>
      </c>
      <c r="F73" s="16">
        <v>64</v>
      </c>
      <c r="G73" s="16">
        <v>0</v>
      </c>
      <c r="H73" s="16">
        <v>0</v>
      </c>
      <c r="I73" s="16">
        <v>10793</v>
      </c>
      <c r="J73" s="16">
        <v>10713</v>
      </c>
      <c r="K73" s="16">
        <v>80</v>
      </c>
      <c r="L73" s="16">
        <v>380058</v>
      </c>
    </row>
    <row r="74" spans="1:12" x14ac:dyDescent="0.35">
      <c r="A74" s="16" t="s">
        <v>424</v>
      </c>
      <c r="B74" s="16">
        <v>421574</v>
      </c>
      <c r="C74" s="16">
        <v>22183</v>
      </c>
      <c r="D74" s="16">
        <v>1885</v>
      </c>
      <c r="E74" s="16">
        <v>1856</v>
      </c>
      <c r="F74" s="16">
        <v>29</v>
      </c>
      <c r="G74" s="16">
        <v>0</v>
      </c>
      <c r="H74" s="16">
        <v>0</v>
      </c>
      <c r="I74" s="16">
        <v>10797</v>
      </c>
      <c r="J74" s="16">
        <v>10682</v>
      </c>
      <c r="K74" s="16">
        <v>115</v>
      </c>
      <c r="L74" s="16">
        <v>386709</v>
      </c>
    </row>
    <row r="75" spans="1:12" x14ac:dyDescent="0.35">
      <c r="A75" s="16" t="s">
        <v>425</v>
      </c>
      <c r="B75" s="16">
        <v>408327</v>
      </c>
      <c r="C75" s="16">
        <v>21498</v>
      </c>
      <c r="D75" s="16">
        <v>6669</v>
      </c>
      <c r="E75" s="16">
        <v>1879</v>
      </c>
      <c r="F75" s="16">
        <v>4790</v>
      </c>
      <c r="G75" s="16">
        <v>0</v>
      </c>
      <c r="H75" s="16">
        <v>0</v>
      </c>
      <c r="I75" s="16">
        <v>10338</v>
      </c>
      <c r="J75" s="16">
        <v>10221</v>
      </c>
      <c r="K75" s="16">
        <v>117</v>
      </c>
      <c r="L75" s="16">
        <v>369822</v>
      </c>
    </row>
    <row r="76" spans="1:12" x14ac:dyDescent="0.35">
      <c r="A76" s="16" t="s">
        <v>426</v>
      </c>
      <c r="B76" s="16">
        <v>415499</v>
      </c>
      <c r="C76" s="16">
        <v>26898</v>
      </c>
      <c r="D76" s="16">
        <v>19337</v>
      </c>
      <c r="E76" s="16">
        <v>2138</v>
      </c>
      <c r="F76" s="16">
        <v>17199</v>
      </c>
      <c r="G76" s="16">
        <v>0</v>
      </c>
      <c r="H76" s="16">
        <v>0</v>
      </c>
      <c r="I76" s="16">
        <v>11122</v>
      </c>
      <c r="J76" s="16">
        <v>10959</v>
      </c>
      <c r="K76" s="16">
        <v>163</v>
      </c>
      <c r="L76" s="16">
        <v>358142</v>
      </c>
    </row>
    <row r="77" spans="1:12" x14ac:dyDescent="0.35">
      <c r="A77" s="16" t="s">
        <v>427</v>
      </c>
      <c r="B77" s="16">
        <v>407470</v>
      </c>
      <c r="C77" s="16">
        <v>28818</v>
      </c>
      <c r="D77" s="16">
        <v>24895</v>
      </c>
      <c r="E77" s="16">
        <v>3016</v>
      </c>
      <c r="F77" s="16">
        <v>21879</v>
      </c>
      <c r="G77" s="16">
        <v>0</v>
      </c>
      <c r="H77" s="16">
        <v>0</v>
      </c>
      <c r="I77" s="16">
        <v>11394</v>
      </c>
      <c r="J77" s="16">
        <v>11209</v>
      </c>
      <c r="K77" s="16">
        <v>185</v>
      </c>
      <c r="L77" s="16">
        <v>342363</v>
      </c>
    </row>
    <row r="78" spans="1:12" x14ac:dyDescent="0.35">
      <c r="A78" s="16" t="s">
        <v>428</v>
      </c>
      <c r="B78" s="16">
        <v>414826</v>
      </c>
      <c r="C78" s="16">
        <v>32227</v>
      </c>
      <c r="D78" s="16">
        <v>21597</v>
      </c>
      <c r="E78" s="16">
        <v>2573</v>
      </c>
      <c r="F78" s="16">
        <v>19024</v>
      </c>
      <c r="G78" s="16">
        <v>0</v>
      </c>
      <c r="H78" s="16">
        <v>0</v>
      </c>
      <c r="I78" s="16">
        <v>11458</v>
      </c>
      <c r="J78" s="16">
        <v>11286</v>
      </c>
      <c r="K78" s="16">
        <v>172</v>
      </c>
      <c r="L78" s="16">
        <v>349544</v>
      </c>
    </row>
    <row r="79" spans="1:12" x14ac:dyDescent="0.35">
      <c r="A79" s="16" t="s">
        <v>429</v>
      </c>
      <c r="B79" s="16">
        <v>398365</v>
      </c>
      <c r="C79" s="16">
        <v>30423</v>
      </c>
      <c r="D79" s="16">
        <v>18517</v>
      </c>
      <c r="E79" s="16">
        <v>2797</v>
      </c>
      <c r="F79" s="16">
        <v>15720</v>
      </c>
      <c r="G79" s="16">
        <v>0</v>
      </c>
      <c r="H79" s="16">
        <v>0</v>
      </c>
      <c r="I79" s="16">
        <v>11712</v>
      </c>
      <c r="J79" s="16">
        <v>11522</v>
      </c>
      <c r="K79" s="16">
        <v>190</v>
      </c>
      <c r="L79" s="16">
        <v>337713</v>
      </c>
    </row>
    <row r="80" spans="1:12" x14ac:dyDescent="0.35">
      <c r="A80" s="16" t="s">
        <v>430</v>
      </c>
      <c r="B80" s="16">
        <v>402239</v>
      </c>
      <c r="C80" s="16">
        <v>30632</v>
      </c>
      <c r="D80" s="16">
        <v>14007</v>
      </c>
      <c r="E80" s="16">
        <v>2487</v>
      </c>
      <c r="F80" s="16">
        <v>11520</v>
      </c>
      <c r="G80" s="16">
        <v>0</v>
      </c>
      <c r="H80" s="16">
        <v>0</v>
      </c>
      <c r="I80" s="16">
        <v>11665</v>
      </c>
      <c r="J80" s="16">
        <v>11455</v>
      </c>
      <c r="K80" s="16">
        <v>210</v>
      </c>
      <c r="L80" s="16">
        <v>345935</v>
      </c>
    </row>
    <row r="81" spans="1:12" x14ac:dyDescent="0.35">
      <c r="A81" s="16" t="s">
        <v>431</v>
      </c>
      <c r="B81" s="16">
        <v>396623</v>
      </c>
      <c r="C81" s="16">
        <v>29663</v>
      </c>
      <c r="D81" s="16">
        <v>15089</v>
      </c>
      <c r="E81" s="16">
        <v>2501</v>
      </c>
      <c r="F81" s="16">
        <v>12588</v>
      </c>
      <c r="G81" s="16">
        <v>0</v>
      </c>
      <c r="H81" s="16">
        <v>0</v>
      </c>
      <c r="I81" s="16">
        <v>12677</v>
      </c>
      <c r="J81" s="16">
        <v>12423</v>
      </c>
      <c r="K81" s="16">
        <v>254</v>
      </c>
      <c r="L81" s="16">
        <v>339194</v>
      </c>
    </row>
    <row r="82" spans="1:12" x14ac:dyDescent="0.35">
      <c r="A82" s="16" t="s">
        <v>432</v>
      </c>
      <c r="B82" s="16">
        <v>400663</v>
      </c>
      <c r="C82" s="16">
        <v>27775</v>
      </c>
      <c r="D82" s="16">
        <v>10601</v>
      </c>
      <c r="E82" s="16">
        <v>3455</v>
      </c>
      <c r="F82" s="16">
        <v>7146</v>
      </c>
      <c r="G82" s="16">
        <v>0</v>
      </c>
      <c r="H82" s="16">
        <v>0</v>
      </c>
      <c r="I82" s="16">
        <v>12206</v>
      </c>
      <c r="J82" s="16">
        <v>11995</v>
      </c>
      <c r="K82" s="16">
        <v>211</v>
      </c>
      <c r="L82" s="16">
        <v>350081</v>
      </c>
    </row>
    <row r="83" spans="1:12" x14ac:dyDescent="0.35">
      <c r="A83" s="16" t="s">
        <v>433</v>
      </c>
      <c r="B83" s="16">
        <v>397654</v>
      </c>
      <c r="C83" s="16">
        <v>28055</v>
      </c>
      <c r="D83" s="16">
        <v>13600</v>
      </c>
      <c r="E83" s="16">
        <v>2802</v>
      </c>
      <c r="F83" s="16">
        <v>10798</v>
      </c>
      <c r="G83" s="16">
        <v>0</v>
      </c>
      <c r="H83" s="16">
        <v>0</v>
      </c>
      <c r="I83" s="16">
        <v>11963</v>
      </c>
      <c r="J83" s="16">
        <v>11766</v>
      </c>
      <c r="K83" s="16">
        <v>197</v>
      </c>
      <c r="L83" s="16">
        <v>344036</v>
      </c>
    </row>
    <row r="84" spans="1:12" x14ac:dyDescent="0.35">
      <c r="A84" s="16" t="s">
        <v>434</v>
      </c>
      <c r="B84" s="16">
        <v>407825</v>
      </c>
      <c r="C84" s="16">
        <v>28622</v>
      </c>
      <c r="D84" s="16">
        <v>13856</v>
      </c>
      <c r="E84" s="16">
        <v>2445</v>
      </c>
      <c r="F84" s="16">
        <v>11411</v>
      </c>
      <c r="G84" s="16">
        <v>0</v>
      </c>
      <c r="H84" s="16">
        <v>0</v>
      </c>
      <c r="I84" s="16">
        <v>12411</v>
      </c>
      <c r="J84" s="16">
        <v>12140</v>
      </c>
      <c r="K84" s="16">
        <v>271</v>
      </c>
      <c r="L84" s="16">
        <v>352936</v>
      </c>
    </row>
    <row r="85" spans="1:12" x14ac:dyDescent="0.35">
      <c r="A85" s="16" t="s">
        <v>435</v>
      </c>
      <c r="B85" s="16">
        <v>410543</v>
      </c>
      <c r="C85" s="16">
        <v>27949</v>
      </c>
      <c r="D85" s="16">
        <v>12244</v>
      </c>
      <c r="E85" s="16">
        <v>2814</v>
      </c>
      <c r="F85" s="16">
        <v>9430</v>
      </c>
      <c r="G85" s="16">
        <v>0</v>
      </c>
      <c r="H85" s="16">
        <v>0</v>
      </c>
      <c r="I85" s="16">
        <v>14511</v>
      </c>
      <c r="J85" s="16">
        <v>14111</v>
      </c>
      <c r="K85" s="16">
        <v>400</v>
      </c>
      <c r="L85" s="16">
        <v>355839</v>
      </c>
    </row>
    <row r="86" spans="1:12" x14ac:dyDescent="0.35">
      <c r="A86" s="16" t="s">
        <v>436</v>
      </c>
      <c r="B86" s="16">
        <v>422180</v>
      </c>
      <c r="C86" s="16">
        <v>26565</v>
      </c>
      <c r="D86" s="16">
        <v>8603</v>
      </c>
      <c r="E86" s="16">
        <v>2577</v>
      </c>
      <c r="F86" s="16">
        <v>6026</v>
      </c>
      <c r="G86" s="16">
        <v>0</v>
      </c>
      <c r="H86" s="16">
        <v>0</v>
      </c>
      <c r="I86" s="16">
        <v>13885</v>
      </c>
      <c r="J86" s="16">
        <v>13557</v>
      </c>
      <c r="K86" s="16">
        <v>328</v>
      </c>
      <c r="L86" s="16">
        <v>373127</v>
      </c>
    </row>
    <row r="87" spans="1:12" x14ac:dyDescent="0.35">
      <c r="A87" s="16" t="s">
        <v>437</v>
      </c>
      <c r="B87" s="16">
        <v>422005</v>
      </c>
      <c r="C87" s="16">
        <v>26387</v>
      </c>
      <c r="D87" s="16">
        <v>11094</v>
      </c>
      <c r="E87" s="16">
        <v>2900</v>
      </c>
      <c r="F87" s="16">
        <v>8194</v>
      </c>
      <c r="G87" s="16">
        <v>0</v>
      </c>
      <c r="H87" s="16">
        <v>0</v>
      </c>
      <c r="I87" s="16">
        <v>13280</v>
      </c>
      <c r="J87" s="16">
        <v>12729</v>
      </c>
      <c r="K87" s="16">
        <v>551</v>
      </c>
      <c r="L87" s="16">
        <v>371244</v>
      </c>
    </row>
    <row r="88" spans="1:12" x14ac:dyDescent="0.35">
      <c r="A88" s="16" t="s">
        <v>438</v>
      </c>
      <c r="B88" s="16">
        <v>433154</v>
      </c>
      <c r="C88" s="16">
        <v>25196</v>
      </c>
      <c r="D88" s="16">
        <v>7816</v>
      </c>
      <c r="E88" s="16">
        <v>3530</v>
      </c>
      <c r="F88" s="16">
        <v>4286</v>
      </c>
      <c r="G88" s="16">
        <v>0</v>
      </c>
      <c r="H88" s="16">
        <v>0</v>
      </c>
      <c r="I88" s="16">
        <v>14856</v>
      </c>
      <c r="J88" s="16">
        <v>14302</v>
      </c>
      <c r="K88" s="16">
        <v>554</v>
      </c>
      <c r="L88" s="16">
        <v>385286</v>
      </c>
    </row>
    <row r="89" spans="1:12" x14ac:dyDescent="0.35">
      <c r="A89" s="16" t="s">
        <v>439</v>
      </c>
      <c r="B89" s="16">
        <v>445427</v>
      </c>
      <c r="C89" s="16">
        <v>26955</v>
      </c>
      <c r="D89" s="16">
        <v>9390</v>
      </c>
      <c r="E89" s="16">
        <v>3619</v>
      </c>
      <c r="F89" s="16">
        <v>5771</v>
      </c>
      <c r="G89" s="16">
        <v>0</v>
      </c>
      <c r="H89" s="16">
        <v>0</v>
      </c>
      <c r="I89" s="16">
        <v>15373</v>
      </c>
      <c r="J89" s="16">
        <v>14985</v>
      </c>
      <c r="K89" s="16">
        <v>388</v>
      </c>
      <c r="L89" s="16">
        <v>393709</v>
      </c>
    </row>
    <row r="90" spans="1:12" x14ac:dyDescent="0.35">
      <c r="A90" s="16" t="s">
        <v>440</v>
      </c>
      <c r="B90" s="16">
        <v>462610</v>
      </c>
      <c r="C90" s="16">
        <v>25711</v>
      </c>
      <c r="D90" s="16">
        <v>6508</v>
      </c>
      <c r="E90" s="16">
        <v>3753</v>
      </c>
      <c r="F90" s="16">
        <v>2755</v>
      </c>
      <c r="G90" s="16">
        <v>0</v>
      </c>
      <c r="H90" s="16">
        <v>0</v>
      </c>
      <c r="I90" s="16">
        <v>15630</v>
      </c>
      <c r="J90" s="16">
        <v>15196</v>
      </c>
      <c r="K90" s="16">
        <v>434</v>
      </c>
      <c r="L90" s="16">
        <v>414761</v>
      </c>
    </row>
    <row r="91" spans="1:12" x14ac:dyDescent="0.35">
      <c r="A91" s="16" t="s">
        <v>441</v>
      </c>
      <c r="B91" s="16">
        <v>467675</v>
      </c>
      <c r="C91" s="16">
        <v>25266</v>
      </c>
      <c r="D91" s="16">
        <v>10985</v>
      </c>
      <c r="E91" s="16">
        <v>3879</v>
      </c>
      <c r="F91" s="16">
        <v>7106</v>
      </c>
      <c r="G91" s="16">
        <v>0</v>
      </c>
      <c r="H91" s="16">
        <v>0</v>
      </c>
      <c r="I91" s="16">
        <v>15781</v>
      </c>
      <c r="J91" s="16">
        <v>15332</v>
      </c>
      <c r="K91" s="16">
        <v>449</v>
      </c>
      <c r="L91" s="16">
        <v>415643</v>
      </c>
    </row>
    <row r="92" spans="1:12" x14ac:dyDescent="0.35">
      <c r="A92" s="16" t="s">
        <v>442</v>
      </c>
      <c r="B92" s="16">
        <v>493249</v>
      </c>
      <c r="C92" s="16">
        <v>25178</v>
      </c>
      <c r="D92" s="16">
        <v>7780</v>
      </c>
      <c r="E92" s="16">
        <v>4271</v>
      </c>
      <c r="F92" s="16">
        <v>3509</v>
      </c>
      <c r="G92" s="16">
        <v>0</v>
      </c>
      <c r="H92" s="16">
        <v>0</v>
      </c>
      <c r="I92" s="16">
        <v>18727</v>
      </c>
      <c r="J92" s="16">
        <v>18430</v>
      </c>
      <c r="K92" s="16">
        <v>297</v>
      </c>
      <c r="L92" s="16">
        <v>441564</v>
      </c>
    </row>
    <row r="93" spans="1:12" x14ac:dyDescent="0.35">
      <c r="A93" s="16" t="s">
        <v>443</v>
      </c>
      <c r="B93" s="16">
        <v>500957</v>
      </c>
      <c r="C93" s="16">
        <v>25382</v>
      </c>
      <c r="D93" s="16">
        <v>7033</v>
      </c>
      <c r="E93" s="16">
        <v>4726</v>
      </c>
      <c r="F93" s="16">
        <v>2307</v>
      </c>
      <c r="G93" s="16">
        <v>0</v>
      </c>
      <c r="H93" s="16">
        <v>0</v>
      </c>
      <c r="I93" s="16">
        <v>19969</v>
      </c>
      <c r="J93" s="16">
        <v>19580</v>
      </c>
      <c r="K93" s="16">
        <v>389</v>
      </c>
      <c r="L93" s="16">
        <v>448573</v>
      </c>
    </row>
    <row r="94" spans="1:12" x14ac:dyDescent="0.35">
      <c r="A94" s="16" t="s">
        <v>444</v>
      </c>
      <c r="B94" s="16">
        <v>526430</v>
      </c>
      <c r="C94" s="16">
        <v>25768</v>
      </c>
      <c r="D94" s="16">
        <v>4704</v>
      </c>
      <c r="E94" s="16">
        <v>3739</v>
      </c>
      <c r="F94" s="16">
        <v>965</v>
      </c>
      <c r="G94" s="16">
        <v>0</v>
      </c>
      <c r="H94" s="16">
        <v>0</v>
      </c>
      <c r="I94" s="16">
        <v>21102</v>
      </c>
      <c r="J94" s="16">
        <v>20694</v>
      </c>
      <c r="K94" s="16">
        <v>408</v>
      </c>
      <c r="L94" s="16">
        <v>474856</v>
      </c>
    </row>
    <row r="95" spans="1:12" x14ac:dyDescent="0.35">
      <c r="A95" s="16" t="s">
        <v>445</v>
      </c>
      <c r="B95" s="16">
        <v>525618</v>
      </c>
      <c r="C95" s="16">
        <v>25813</v>
      </c>
      <c r="D95" s="16">
        <v>6966</v>
      </c>
      <c r="E95" s="16">
        <v>3868</v>
      </c>
      <c r="F95" s="16">
        <v>3098</v>
      </c>
      <c r="G95" s="16">
        <v>0</v>
      </c>
      <c r="H95" s="16">
        <v>0</v>
      </c>
      <c r="I95" s="16">
        <v>19113</v>
      </c>
      <c r="J95" s="16">
        <v>18718</v>
      </c>
      <c r="K95" s="16">
        <v>395</v>
      </c>
      <c r="L95" s="16">
        <v>473726</v>
      </c>
    </row>
    <row r="96" spans="1:12" x14ac:dyDescent="0.35">
      <c r="A96" s="16" t="s">
        <v>446</v>
      </c>
      <c r="B96" s="16">
        <v>545145</v>
      </c>
      <c r="C96" s="16">
        <v>26844</v>
      </c>
      <c r="D96" s="16">
        <v>8183</v>
      </c>
      <c r="E96" s="16">
        <v>3808</v>
      </c>
      <c r="F96" s="16">
        <v>4375</v>
      </c>
      <c r="G96" s="16">
        <v>0</v>
      </c>
      <c r="H96" s="16">
        <v>0</v>
      </c>
      <c r="I96" s="16">
        <v>23010</v>
      </c>
      <c r="J96" s="16">
        <v>22502</v>
      </c>
      <c r="K96" s="16">
        <v>508</v>
      </c>
      <c r="L96" s="16">
        <v>487108</v>
      </c>
    </row>
    <row r="97" spans="1:12" x14ac:dyDescent="0.35">
      <c r="A97" s="16" t="s">
        <v>447</v>
      </c>
      <c r="B97" s="16">
        <v>556673</v>
      </c>
      <c r="C97" s="16">
        <v>26728</v>
      </c>
      <c r="D97" s="16">
        <v>9767</v>
      </c>
      <c r="E97" s="16">
        <v>4238</v>
      </c>
      <c r="F97" s="16">
        <v>5529</v>
      </c>
      <c r="G97" s="16">
        <v>0</v>
      </c>
      <c r="H97" s="16">
        <v>0</v>
      </c>
      <c r="I97" s="16">
        <v>22287</v>
      </c>
      <c r="J97" s="16">
        <v>21647</v>
      </c>
      <c r="K97" s="16">
        <v>640</v>
      </c>
      <c r="L97" s="16">
        <v>497891</v>
      </c>
    </row>
    <row r="98" spans="1:12" x14ac:dyDescent="0.35">
      <c r="A98" s="16" t="s">
        <v>448</v>
      </c>
      <c r="B98" s="16">
        <v>573493</v>
      </c>
      <c r="C98" s="16">
        <v>27550</v>
      </c>
      <c r="D98" s="16">
        <v>5266</v>
      </c>
      <c r="E98" s="16">
        <v>4261</v>
      </c>
      <c r="F98" s="16">
        <v>1005</v>
      </c>
      <c r="G98" s="16">
        <v>0</v>
      </c>
      <c r="H98" s="16">
        <v>0</v>
      </c>
      <c r="I98" s="16">
        <v>21978</v>
      </c>
      <c r="J98" s="16">
        <v>21413</v>
      </c>
      <c r="K98" s="16">
        <v>565</v>
      </c>
      <c r="L98" s="16">
        <v>518699</v>
      </c>
    </row>
    <row r="99" spans="1:12" x14ac:dyDescent="0.35">
      <c r="A99" s="16" t="s">
        <v>449</v>
      </c>
      <c r="B99" s="16">
        <v>574744</v>
      </c>
      <c r="C99" s="16">
        <v>27835</v>
      </c>
      <c r="D99" s="16">
        <v>13783</v>
      </c>
      <c r="E99" s="16">
        <v>5212</v>
      </c>
      <c r="F99" s="16">
        <v>8571</v>
      </c>
      <c r="G99" s="16">
        <v>0</v>
      </c>
      <c r="H99" s="16">
        <v>0</v>
      </c>
      <c r="I99" s="16">
        <v>21643</v>
      </c>
      <c r="J99" s="16">
        <v>20993</v>
      </c>
      <c r="K99" s="16">
        <v>650</v>
      </c>
      <c r="L99" s="16">
        <v>511483</v>
      </c>
    </row>
    <row r="100" spans="1:12" x14ac:dyDescent="0.35">
      <c r="A100" s="16" t="s">
        <v>450</v>
      </c>
      <c r="B100" s="16">
        <v>597446</v>
      </c>
      <c r="C100" s="16">
        <v>26045</v>
      </c>
      <c r="D100" s="16">
        <v>12707</v>
      </c>
      <c r="E100" s="16">
        <v>5869</v>
      </c>
      <c r="F100" s="16">
        <v>6838</v>
      </c>
      <c r="G100" s="16">
        <v>0</v>
      </c>
      <c r="H100" s="16">
        <v>0</v>
      </c>
      <c r="I100" s="16">
        <v>26096</v>
      </c>
      <c r="J100" s="16">
        <v>25251</v>
      </c>
      <c r="K100" s="16">
        <v>845</v>
      </c>
      <c r="L100" s="16">
        <v>532598</v>
      </c>
    </row>
    <row r="101" spans="1:12" x14ac:dyDescent="0.35">
      <c r="A101" s="16" t="s">
        <v>451</v>
      </c>
      <c r="B101" s="16">
        <v>606328</v>
      </c>
      <c r="C101" s="16">
        <v>27202</v>
      </c>
      <c r="D101" s="16">
        <v>13998</v>
      </c>
      <c r="E101" s="16">
        <v>5098</v>
      </c>
      <c r="F101" s="16">
        <v>8900</v>
      </c>
      <c r="G101" s="16">
        <v>0</v>
      </c>
      <c r="H101" s="16">
        <v>0</v>
      </c>
      <c r="I101" s="16">
        <v>27834</v>
      </c>
      <c r="J101" s="16">
        <v>27022</v>
      </c>
      <c r="K101" s="16">
        <v>812</v>
      </c>
      <c r="L101" s="16">
        <v>537294</v>
      </c>
    </row>
    <row r="102" spans="1:12" x14ac:dyDescent="0.35">
      <c r="A102" s="16" t="s">
        <v>452</v>
      </c>
      <c r="B102" s="16">
        <v>619114</v>
      </c>
      <c r="C102" s="16">
        <v>27083</v>
      </c>
      <c r="D102" s="16">
        <v>9620</v>
      </c>
      <c r="E102" s="16">
        <v>6334</v>
      </c>
      <c r="F102" s="16">
        <v>3286</v>
      </c>
      <c r="G102" s="16">
        <v>0</v>
      </c>
      <c r="H102" s="16">
        <v>0</v>
      </c>
      <c r="I102" s="16">
        <v>27770</v>
      </c>
      <c r="J102" s="16">
        <v>26755</v>
      </c>
      <c r="K102" s="16">
        <v>1015</v>
      </c>
      <c r="L102" s="16">
        <v>554641</v>
      </c>
    </row>
    <row r="103" spans="1:12" x14ac:dyDescent="0.35">
      <c r="A103" s="16" t="s">
        <v>453</v>
      </c>
      <c r="B103" s="16">
        <v>618021</v>
      </c>
      <c r="C103" s="16">
        <v>26631</v>
      </c>
      <c r="D103" s="16">
        <v>17805</v>
      </c>
      <c r="E103" s="16">
        <v>6171</v>
      </c>
      <c r="F103" s="16">
        <v>11634</v>
      </c>
      <c r="G103" s="16">
        <v>0</v>
      </c>
      <c r="H103" s="16">
        <v>0</v>
      </c>
      <c r="I103" s="16">
        <v>24716</v>
      </c>
      <c r="J103" s="16">
        <v>23740</v>
      </c>
      <c r="K103" s="16">
        <v>976</v>
      </c>
      <c r="L103" s="16">
        <v>548869</v>
      </c>
    </row>
    <row r="104" spans="1:12" x14ac:dyDescent="0.35">
      <c r="A104" s="16" t="s">
        <v>454</v>
      </c>
      <c r="B104" s="16">
        <v>639495</v>
      </c>
      <c r="C104" s="16">
        <v>26227</v>
      </c>
      <c r="D104" s="16">
        <v>18270</v>
      </c>
      <c r="E104" s="16">
        <v>5654</v>
      </c>
      <c r="F104" s="16">
        <v>12616</v>
      </c>
      <c r="G104" s="16">
        <v>0</v>
      </c>
      <c r="H104" s="16">
        <v>0</v>
      </c>
      <c r="I104" s="16">
        <v>29375</v>
      </c>
      <c r="J104" s="16">
        <v>28042</v>
      </c>
      <c r="K104" s="16">
        <v>1333</v>
      </c>
      <c r="L104" s="16">
        <v>565623</v>
      </c>
    </row>
    <row r="105" spans="1:12" x14ac:dyDescent="0.35">
      <c r="A105" s="16" t="s">
        <v>455</v>
      </c>
      <c r="B105" s="16">
        <v>648126</v>
      </c>
      <c r="C105" s="16">
        <v>25615</v>
      </c>
      <c r="D105" s="16">
        <v>23086</v>
      </c>
      <c r="E105" s="16">
        <v>6825</v>
      </c>
      <c r="F105" s="16">
        <v>16261</v>
      </c>
      <c r="G105" s="16">
        <v>0</v>
      </c>
      <c r="H105" s="16">
        <v>0</v>
      </c>
      <c r="I105" s="16">
        <v>32824</v>
      </c>
      <c r="J105" s="16">
        <v>31035</v>
      </c>
      <c r="K105" s="16">
        <v>1789</v>
      </c>
      <c r="L105" s="16">
        <v>566601</v>
      </c>
    </row>
    <row r="106" spans="1:12" x14ac:dyDescent="0.35">
      <c r="A106" s="16" t="s">
        <v>456</v>
      </c>
      <c r="B106" s="16">
        <v>666880</v>
      </c>
      <c r="C106" s="16">
        <v>28490</v>
      </c>
      <c r="D106" s="16">
        <v>17078</v>
      </c>
      <c r="E106" s="16">
        <v>5161</v>
      </c>
      <c r="F106" s="16">
        <v>11917</v>
      </c>
      <c r="G106" s="16">
        <v>0</v>
      </c>
      <c r="H106" s="16">
        <v>0</v>
      </c>
      <c r="I106" s="16">
        <v>33127</v>
      </c>
      <c r="J106" s="16">
        <v>31128</v>
      </c>
      <c r="K106" s="16">
        <v>1999</v>
      </c>
      <c r="L106" s="16">
        <v>588185</v>
      </c>
    </row>
    <row r="107" spans="1:12" x14ac:dyDescent="0.35">
      <c r="A107" s="16" t="s">
        <v>457</v>
      </c>
      <c r="B107" s="16">
        <v>661926</v>
      </c>
      <c r="C107" s="16">
        <v>29561</v>
      </c>
      <c r="D107" s="16">
        <v>20951</v>
      </c>
      <c r="E107" s="16">
        <v>5439</v>
      </c>
      <c r="F107" s="16">
        <v>15512</v>
      </c>
      <c r="G107" s="16">
        <v>0</v>
      </c>
      <c r="H107" s="16">
        <v>0</v>
      </c>
      <c r="I107" s="16">
        <v>30368</v>
      </c>
      <c r="J107" s="16">
        <v>28327</v>
      </c>
      <c r="K107" s="16">
        <v>2041</v>
      </c>
      <c r="L107" s="16">
        <v>581046</v>
      </c>
    </row>
    <row r="108" spans="1:12" x14ac:dyDescent="0.35">
      <c r="A108" s="16" t="s">
        <v>458</v>
      </c>
      <c r="B108" s="16">
        <v>689797</v>
      </c>
      <c r="C108" s="16">
        <v>29563</v>
      </c>
      <c r="D108" s="16">
        <v>11686</v>
      </c>
      <c r="E108" s="16">
        <v>5424</v>
      </c>
      <c r="F108" s="16">
        <v>6262</v>
      </c>
      <c r="G108" s="16">
        <v>0</v>
      </c>
      <c r="H108" s="16">
        <v>0</v>
      </c>
      <c r="I108" s="16">
        <v>34174</v>
      </c>
      <c r="J108" s="16">
        <v>31978</v>
      </c>
      <c r="K108" s="16">
        <v>2196</v>
      </c>
      <c r="L108" s="16">
        <v>614374</v>
      </c>
    </row>
    <row r="109" spans="1:12" x14ac:dyDescent="0.35">
      <c r="A109" s="16" t="s">
        <v>459</v>
      </c>
      <c r="B109" s="16">
        <v>736882</v>
      </c>
      <c r="C109" s="16">
        <v>28748</v>
      </c>
      <c r="D109" s="16">
        <v>22323</v>
      </c>
      <c r="E109" s="16">
        <v>6042</v>
      </c>
      <c r="F109" s="16">
        <v>16281</v>
      </c>
      <c r="G109" s="16">
        <v>0</v>
      </c>
      <c r="H109" s="16">
        <v>0</v>
      </c>
      <c r="I109" s="16">
        <v>35095</v>
      </c>
      <c r="J109" s="16">
        <v>32249</v>
      </c>
      <c r="K109" s="16">
        <v>2846</v>
      </c>
      <c r="L109" s="16">
        <v>650716</v>
      </c>
    </row>
    <row r="110" spans="1:12" x14ac:dyDescent="0.35">
      <c r="A110" s="16" t="s">
        <v>460</v>
      </c>
      <c r="B110" s="16">
        <v>809985</v>
      </c>
      <c r="C110" s="16">
        <v>33784</v>
      </c>
      <c r="D110" s="16">
        <v>27551</v>
      </c>
      <c r="E110" s="16">
        <v>6092</v>
      </c>
      <c r="F110" s="16">
        <v>21459</v>
      </c>
      <c r="G110" s="16">
        <v>0</v>
      </c>
      <c r="H110" s="16">
        <v>0</v>
      </c>
      <c r="I110" s="16">
        <v>31173</v>
      </c>
      <c r="J110" s="16">
        <v>28664</v>
      </c>
      <c r="K110" s="16">
        <v>2509</v>
      </c>
      <c r="L110" s="16">
        <v>717477</v>
      </c>
    </row>
    <row r="111" spans="1:12" x14ac:dyDescent="0.35">
      <c r="A111" s="16" t="s">
        <v>461</v>
      </c>
      <c r="B111" s="16">
        <v>847407</v>
      </c>
      <c r="C111" s="16">
        <v>31527</v>
      </c>
      <c r="D111" s="16">
        <v>44681</v>
      </c>
      <c r="E111" s="16">
        <v>5242</v>
      </c>
      <c r="F111" s="16">
        <v>39439</v>
      </c>
      <c r="G111" s="16">
        <v>0</v>
      </c>
      <c r="H111" s="16">
        <v>0</v>
      </c>
      <c r="I111" s="16">
        <v>23853</v>
      </c>
      <c r="J111" s="16">
        <v>21781</v>
      </c>
      <c r="K111" s="16">
        <v>2072</v>
      </c>
      <c r="L111" s="16">
        <v>747346</v>
      </c>
    </row>
    <row r="112" spans="1:12" x14ac:dyDescent="0.35">
      <c r="A112" s="16" t="s">
        <v>462</v>
      </c>
      <c r="B112" s="16">
        <v>895083</v>
      </c>
      <c r="C112" s="16">
        <v>30574</v>
      </c>
      <c r="D112" s="16">
        <v>41104</v>
      </c>
      <c r="E112" s="16">
        <v>5171</v>
      </c>
      <c r="F112" s="16">
        <v>35933</v>
      </c>
      <c r="G112" s="16">
        <v>0</v>
      </c>
      <c r="H112" s="16">
        <v>0</v>
      </c>
      <c r="I112" s="16">
        <v>25534</v>
      </c>
      <c r="J112" s="16">
        <v>22909</v>
      </c>
      <c r="K112" s="16">
        <v>2625</v>
      </c>
      <c r="L112" s="16">
        <v>797871</v>
      </c>
    </row>
    <row r="113" spans="1:12" x14ac:dyDescent="0.35">
      <c r="A113" s="16" t="s">
        <v>463</v>
      </c>
      <c r="B113" s="16">
        <v>948500</v>
      </c>
      <c r="C113" s="16">
        <v>39558</v>
      </c>
      <c r="D113" s="16">
        <v>60974</v>
      </c>
      <c r="E113" s="16">
        <v>5531</v>
      </c>
      <c r="F113" s="16">
        <v>55443</v>
      </c>
      <c r="G113" s="16">
        <v>0</v>
      </c>
      <c r="H113" s="16">
        <v>0</v>
      </c>
      <c r="I113" s="16">
        <v>25307</v>
      </c>
      <c r="J113" s="16">
        <v>22396</v>
      </c>
      <c r="K113" s="16">
        <v>2911</v>
      </c>
      <c r="L113" s="16">
        <v>822661</v>
      </c>
    </row>
    <row r="114" spans="1:12" x14ac:dyDescent="0.35">
      <c r="A114" s="16" t="s">
        <v>464</v>
      </c>
      <c r="B114" s="16">
        <v>1005405</v>
      </c>
      <c r="C114" s="16">
        <v>39717</v>
      </c>
      <c r="D114" s="16">
        <v>39941</v>
      </c>
      <c r="E114" s="16">
        <v>5434</v>
      </c>
      <c r="F114" s="16">
        <v>34507</v>
      </c>
      <c r="G114" s="16">
        <v>0</v>
      </c>
      <c r="H114" s="16">
        <v>0</v>
      </c>
      <c r="I114" s="16">
        <v>23984</v>
      </c>
      <c r="J114" s="16">
        <v>21638</v>
      </c>
      <c r="K114" s="16">
        <v>2346</v>
      </c>
      <c r="L114" s="16">
        <v>901763</v>
      </c>
    </row>
    <row r="115" spans="1:12" x14ac:dyDescent="0.35">
      <c r="A115" s="16" t="s">
        <v>465</v>
      </c>
      <c r="B115" s="16">
        <v>1102320</v>
      </c>
      <c r="C115" s="16">
        <v>44652</v>
      </c>
      <c r="D115" s="16">
        <v>62877</v>
      </c>
      <c r="E115" s="16">
        <v>4351</v>
      </c>
      <c r="F115" s="16">
        <v>48437</v>
      </c>
      <c r="G115" s="16">
        <v>0</v>
      </c>
      <c r="H115" s="16">
        <v>10089</v>
      </c>
      <c r="I115" s="16">
        <v>19954</v>
      </c>
      <c r="J115" s="16">
        <v>18174</v>
      </c>
      <c r="K115" s="16">
        <v>1780</v>
      </c>
      <c r="L115" s="16">
        <v>974837</v>
      </c>
    </row>
    <row r="116" spans="1:12" x14ac:dyDescent="0.35">
      <c r="A116" s="16" t="s">
        <v>466</v>
      </c>
      <c r="B116" s="16">
        <v>1141601</v>
      </c>
      <c r="C116" s="16">
        <v>47102</v>
      </c>
      <c r="D116" s="16">
        <v>50517</v>
      </c>
      <c r="E116" s="16">
        <v>5812</v>
      </c>
      <c r="F116" s="16">
        <v>35706</v>
      </c>
      <c r="G116" s="16">
        <v>0</v>
      </c>
      <c r="H116" s="16">
        <v>8999</v>
      </c>
      <c r="I116" s="16">
        <v>26493</v>
      </c>
      <c r="J116" s="16">
        <v>23526</v>
      </c>
      <c r="K116" s="16">
        <v>2967</v>
      </c>
      <c r="L116" s="16">
        <v>1017489</v>
      </c>
    </row>
    <row r="117" spans="1:12" x14ac:dyDescent="0.35">
      <c r="A117" s="16" t="s">
        <v>467</v>
      </c>
      <c r="B117" s="16">
        <v>1198325</v>
      </c>
      <c r="C117" s="16">
        <v>48333</v>
      </c>
      <c r="D117" s="16">
        <v>64143</v>
      </c>
      <c r="E117" s="16">
        <v>6263</v>
      </c>
      <c r="F117" s="16">
        <v>45966</v>
      </c>
      <c r="G117" s="16">
        <v>0</v>
      </c>
      <c r="H117" s="16">
        <v>11914</v>
      </c>
      <c r="I117" s="16">
        <v>27325</v>
      </c>
      <c r="J117" s="16">
        <v>23886</v>
      </c>
      <c r="K117" s="16">
        <v>3439</v>
      </c>
      <c r="L117" s="16">
        <v>1058524</v>
      </c>
    </row>
    <row r="118" spans="1:12" x14ac:dyDescent="0.35">
      <c r="A118" s="16" t="s">
        <v>468</v>
      </c>
      <c r="B118" s="16">
        <v>1220252</v>
      </c>
      <c r="C118" s="16">
        <v>50167</v>
      </c>
      <c r="D118" s="16">
        <v>38031</v>
      </c>
      <c r="E118" s="16">
        <v>5524</v>
      </c>
      <c r="F118" s="16">
        <v>21232</v>
      </c>
      <c r="G118" s="16">
        <v>0</v>
      </c>
      <c r="H118" s="16">
        <v>11275</v>
      </c>
      <c r="I118" s="16">
        <v>25893</v>
      </c>
      <c r="J118" s="16">
        <v>22657</v>
      </c>
      <c r="K118" s="16">
        <v>3236</v>
      </c>
      <c r="L118" s="16">
        <v>1106161</v>
      </c>
    </row>
    <row r="119" spans="1:12" x14ac:dyDescent="0.35">
      <c r="A119" s="16" t="s">
        <v>469</v>
      </c>
      <c r="B119" s="16">
        <v>1240638</v>
      </c>
      <c r="C119" s="16">
        <v>52969</v>
      </c>
      <c r="D119" s="16">
        <v>38008</v>
      </c>
      <c r="E119" s="16">
        <v>5783</v>
      </c>
      <c r="F119" s="16">
        <v>21247</v>
      </c>
      <c r="G119" s="16">
        <v>0</v>
      </c>
      <c r="H119" s="16">
        <v>10978</v>
      </c>
      <c r="I119" s="16">
        <v>22369</v>
      </c>
      <c r="J119" s="16">
        <v>19142</v>
      </c>
      <c r="K119" s="16">
        <v>3227</v>
      </c>
      <c r="L119" s="16">
        <v>1127292</v>
      </c>
    </row>
    <row r="120" spans="1:12" x14ac:dyDescent="0.35">
      <c r="A120" s="16" t="s">
        <v>470</v>
      </c>
      <c r="B120" s="16">
        <v>1298749</v>
      </c>
      <c r="C120" s="16">
        <v>56247</v>
      </c>
      <c r="D120" s="16">
        <v>51845</v>
      </c>
      <c r="E120" s="16">
        <v>7174</v>
      </c>
      <c r="F120" s="16">
        <v>33099</v>
      </c>
      <c r="G120" s="16">
        <v>0</v>
      </c>
      <c r="H120" s="16">
        <v>11572</v>
      </c>
      <c r="I120" s="16">
        <v>26784</v>
      </c>
      <c r="J120" s="16">
        <v>23057</v>
      </c>
      <c r="K120" s="16">
        <v>3727</v>
      </c>
      <c r="L120" s="16">
        <v>1163873</v>
      </c>
    </row>
    <row r="121" spans="1:12" x14ac:dyDescent="0.35">
      <c r="A121" s="16" t="s">
        <v>471</v>
      </c>
      <c r="B121" s="16">
        <v>1322584</v>
      </c>
      <c r="C121" s="16">
        <v>59407</v>
      </c>
      <c r="D121" s="16">
        <v>52396</v>
      </c>
      <c r="E121" s="16">
        <v>7593</v>
      </c>
      <c r="F121" s="16">
        <v>33698</v>
      </c>
      <c r="G121" s="16">
        <v>0</v>
      </c>
      <c r="H121" s="16">
        <v>11105</v>
      </c>
      <c r="I121" s="16">
        <v>27414</v>
      </c>
      <c r="J121" s="16">
        <v>23508</v>
      </c>
      <c r="K121" s="16">
        <v>3906</v>
      </c>
      <c r="L121" s="16">
        <v>1183367</v>
      </c>
    </row>
    <row r="122" spans="1:12" x14ac:dyDescent="0.35">
      <c r="A122" s="16" t="s">
        <v>472</v>
      </c>
      <c r="B122" s="16">
        <v>1353765</v>
      </c>
      <c r="C122" s="16">
        <v>60294</v>
      </c>
      <c r="D122" s="16">
        <v>50683</v>
      </c>
      <c r="E122" s="16">
        <v>7104</v>
      </c>
      <c r="F122" s="16">
        <v>34335</v>
      </c>
      <c r="G122" s="16">
        <v>0</v>
      </c>
      <c r="H122" s="16">
        <v>9244</v>
      </c>
      <c r="I122" s="16">
        <v>25681</v>
      </c>
      <c r="J122" s="16">
        <v>21085</v>
      </c>
      <c r="K122" s="16">
        <v>4596</v>
      </c>
      <c r="L122" s="16">
        <v>1217107</v>
      </c>
    </row>
    <row r="123" spans="1:12" x14ac:dyDescent="0.35">
      <c r="A123" s="16" t="s">
        <v>473</v>
      </c>
      <c r="B123" s="16">
        <v>1374119</v>
      </c>
      <c r="C123" s="16">
        <v>60954</v>
      </c>
      <c r="D123" s="16">
        <v>60734</v>
      </c>
      <c r="E123" s="16">
        <v>6672</v>
      </c>
      <c r="F123" s="16">
        <v>45731</v>
      </c>
      <c r="G123" s="16">
        <v>0</v>
      </c>
      <c r="H123" s="16">
        <v>8331</v>
      </c>
      <c r="I123" s="16">
        <v>22854</v>
      </c>
      <c r="J123" s="16">
        <v>18121</v>
      </c>
      <c r="K123" s="16">
        <v>4733</v>
      </c>
      <c r="L123" s="16">
        <v>1229577</v>
      </c>
    </row>
    <row r="124" spans="1:12" x14ac:dyDescent="0.35">
      <c r="A124" s="16" t="s">
        <v>474</v>
      </c>
      <c r="B124" s="16">
        <v>1382839</v>
      </c>
      <c r="C124" s="16">
        <v>63675</v>
      </c>
      <c r="D124" s="16">
        <v>49777</v>
      </c>
      <c r="E124" s="16">
        <v>8046</v>
      </c>
      <c r="F124" s="16">
        <v>33386</v>
      </c>
      <c r="G124" s="16">
        <v>0</v>
      </c>
      <c r="H124" s="16">
        <v>8345</v>
      </c>
      <c r="I124" s="16">
        <v>28646</v>
      </c>
      <c r="J124" s="16">
        <v>22353</v>
      </c>
      <c r="K124" s="16">
        <v>6293</v>
      </c>
      <c r="L124" s="16">
        <v>1240741</v>
      </c>
    </row>
    <row r="125" spans="1:12" x14ac:dyDescent="0.35">
      <c r="A125" s="16" t="s">
        <v>475</v>
      </c>
      <c r="B125" s="16">
        <v>1414144</v>
      </c>
      <c r="C125" s="16">
        <v>64571</v>
      </c>
      <c r="D125" s="16">
        <v>59201</v>
      </c>
      <c r="E125" s="16">
        <v>8421</v>
      </c>
      <c r="F125" s="16">
        <v>40910</v>
      </c>
      <c r="G125" s="16">
        <v>0</v>
      </c>
      <c r="H125" s="16">
        <v>9870</v>
      </c>
      <c r="I125" s="16">
        <v>30528</v>
      </c>
      <c r="J125" s="16">
        <v>24048</v>
      </c>
      <c r="K125" s="16">
        <v>6480</v>
      </c>
      <c r="L125" s="16">
        <v>1259844</v>
      </c>
    </row>
    <row r="126" spans="1:12" x14ac:dyDescent="0.35">
      <c r="A126" s="16" t="s">
        <v>476</v>
      </c>
      <c r="B126" s="16">
        <v>1447791</v>
      </c>
      <c r="C126" s="16">
        <v>64945</v>
      </c>
      <c r="D126" s="16">
        <v>49685</v>
      </c>
      <c r="E126" s="16">
        <v>7772</v>
      </c>
      <c r="F126" s="16">
        <v>31841</v>
      </c>
      <c r="G126" s="16">
        <v>0</v>
      </c>
      <c r="H126" s="16">
        <v>10072</v>
      </c>
      <c r="I126" s="16">
        <v>30228</v>
      </c>
      <c r="J126" s="16">
        <v>24194</v>
      </c>
      <c r="K126" s="16">
        <v>6034</v>
      </c>
      <c r="L126" s="16">
        <v>1302933</v>
      </c>
    </row>
    <row r="127" spans="1:12" x14ac:dyDescent="0.35">
      <c r="A127" s="16" t="s">
        <v>477</v>
      </c>
      <c r="B127" s="16">
        <v>1448047</v>
      </c>
      <c r="C127" s="16">
        <v>68218</v>
      </c>
      <c r="D127" s="16">
        <v>47215</v>
      </c>
      <c r="E127" s="16">
        <v>6034</v>
      </c>
      <c r="F127" s="16">
        <v>31979</v>
      </c>
      <c r="G127" s="16">
        <v>0</v>
      </c>
      <c r="H127" s="16">
        <v>9202</v>
      </c>
      <c r="I127" s="16">
        <v>25241</v>
      </c>
      <c r="J127" s="16">
        <v>21107</v>
      </c>
      <c r="K127" s="16">
        <v>4134</v>
      </c>
      <c r="L127" s="16">
        <v>1307373</v>
      </c>
    </row>
    <row r="128" spans="1:12" x14ac:dyDescent="0.35">
      <c r="A128" s="16" t="s">
        <v>478</v>
      </c>
      <c r="B128" s="16">
        <v>1482330</v>
      </c>
      <c r="C128" s="16">
        <v>66661</v>
      </c>
      <c r="D128" s="16">
        <v>52048</v>
      </c>
      <c r="E128" s="16">
        <v>8092</v>
      </c>
      <c r="F128" s="16">
        <v>35373</v>
      </c>
      <c r="G128" s="16">
        <v>0</v>
      </c>
      <c r="H128" s="16">
        <v>8583</v>
      </c>
      <c r="I128" s="16">
        <v>33653</v>
      </c>
      <c r="J128" s="16">
        <v>27461</v>
      </c>
      <c r="K128" s="16">
        <v>6192</v>
      </c>
      <c r="L128" s="16">
        <v>1329968</v>
      </c>
    </row>
    <row r="129" spans="1:12" x14ac:dyDescent="0.35">
      <c r="A129" s="16" t="s">
        <v>479</v>
      </c>
      <c r="B129" s="16">
        <v>1491370</v>
      </c>
      <c r="C129" s="16">
        <v>66055</v>
      </c>
      <c r="D129" s="16">
        <v>52316</v>
      </c>
      <c r="E129" s="16">
        <v>8561</v>
      </c>
      <c r="F129" s="16">
        <v>35928</v>
      </c>
      <c r="G129" s="16">
        <v>0</v>
      </c>
      <c r="H129" s="16">
        <v>7827</v>
      </c>
      <c r="I129" s="16">
        <v>33167</v>
      </c>
      <c r="J129" s="16">
        <v>28365</v>
      </c>
      <c r="K129" s="16">
        <v>4802</v>
      </c>
      <c r="L129" s="16">
        <v>1339832</v>
      </c>
    </row>
    <row r="130" spans="1:12" x14ac:dyDescent="0.35">
      <c r="A130" s="16" t="s">
        <v>480</v>
      </c>
      <c r="B130" s="16">
        <v>1519787</v>
      </c>
      <c r="C130" s="16">
        <v>65814</v>
      </c>
      <c r="D130" s="16">
        <v>51816</v>
      </c>
      <c r="E130" s="16">
        <v>6648</v>
      </c>
      <c r="F130" s="16">
        <v>37641</v>
      </c>
      <c r="G130" s="16">
        <v>0</v>
      </c>
      <c r="H130" s="16">
        <v>7527</v>
      </c>
      <c r="I130" s="16">
        <v>29144</v>
      </c>
      <c r="J130" s="16">
        <v>24856</v>
      </c>
      <c r="K130" s="16">
        <v>4288</v>
      </c>
      <c r="L130" s="16">
        <v>1373013</v>
      </c>
    </row>
    <row r="131" spans="1:12" x14ac:dyDescent="0.35">
      <c r="A131" s="16" t="s">
        <v>481</v>
      </c>
      <c r="B131" s="16">
        <v>1539787</v>
      </c>
      <c r="C131" s="16">
        <v>68266</v>
      </c>
      <c r="D131" s="16">
        <v>61770</v>
      </c>
      <c r="E131" s="16">
        <v>8280</v>
      </c>
      <c r="F131" s="16">
        <v>45723</v>
      </c>
      <c r="G131" s="16">
        <v>0</v>
      </c>
      <c r="H131" s="16">
        <v>7767</v>
      </c>
      <c r="I131" s="16">
        <v>27894</v>
      </c>
      <c r="J131" s="16">
        <v>23167</v>
      </c>
      <c r="K131" s="16">
        <v>4727</v>
      </c>
      <c r="L131" s="16">
        <v>1381857</v>
      </c>
    </row>
    <row r="132" spans="1:12" x14ac:dyDescent="0.35">
      <c r="A132" s="16" t="s">
        <v>482</v>
      </c>
      <c r="B132" s="16">
        <v>1573247</v>
      </c>
      <c r="C132" s="16">
        <v>67689</v>
      </c>
      <c r="D132" s="16">
        <v>54620</v>
      </c>
      <c r="E132" s="16">
        <v>6732</v>
      </c>
      <c r="F132" s="16">
        <v>41931</v>
      </c>
      <c r="G132" s="16">
        <v>0</v>
      </c>
      <c r="H132" s="16">
        <v>5957</v>
      </c>
      <c r="I132" s="16">
        <v>35326</v>
      </c>
      <c r="J132" s="16">
        <v>28644</v>
      </c>
      <c r="K132" s="16">
        <v>6682</v>
      </c>
      <c r="L132" s="16">
        <v>1415612</v>
      </c>
    </row>
    <row r="133" spans="1:12" x14ac:dyDescent="0.35">
      <c r="A133" s="16" t="s">
        <v>483</v>
      </c>
      <c r="B133" s="16">
        <v>1578724</v>
      </c>
      <c r="C133" s="16">
        <v>67942</v>
      </c>
      <c r="D133" s="16">
        <v>40317</v>
      </c>
      <c r="E133" s="16">
        <v>7815</v>
      </c>
      <c r="F133" s="16">
        <v>26175</v>
      </c>
      <c r="G133" s="16">
        <v>0</v>
      </c>
      <c r="H133" s="16">
        <v>6327</v>
      </c>
      <c r="I133" s="16">
        <v>34653</v>
      </c>
      <c r="J133" s="16">
        <v>28426</v>
      </c>
      <c r="K133" s="16">
        <v>6227</v>
      </c>
      <c r="L133" s="16">
        <v>1435812</v>
      </c>
    </row>
    <row r="134" spans="1:12" x14ac:dyDescent="0.35">
      <c r="A134" s="16" t="s">
        <v>484</v>
      </c>
      <c r="B134" s="16">
        <v>1622146</v>
      </c>
      <c r="C134" s="16">
        <v>69991</v>
      </c>
      <c r="D134" s="16">
        <v>51726</v>
      </c>
      <c r="E134" s="16">
        <v>6568</v>
      </c>
      <c r="F134" s="16">
        <v>38285</v>
      </c>
      <c r="G134" s="16">
        <v>0</v>
      </c>
      <c r="H134" s="16">
        <v>6873</v>
      </c>
      <c r="I134" s="16">
        <v>30893</v>
      </c>
      <c r="J134" s="16">
        <v>25364</v>
      </c>
      <c r="K134" s="16">
        <v>5529</v>
      </c>
      <c r="L134" s="16">
        <v>1469536</v>
      </c>
    </row>
    <row r="135" spans="1:12" x14ac:dyDescent="0.35">
      <c r="A135" s="16" t="s">
        <v>485</v>
      </c>
      <c r="B135" s="16">
        <v>1621412</v>
      </c>
      <c r="C135" s="16">
        <v>83365</v>
      </c>
      <c r="D135" s="16">
        <v>40937</v>
      </c>
      <c r="E135" s="16">
        <v>6805</v>
      </c>
      <c r="F135" s="16">
        <v>27676</v>
      </c>
      <c r="G135" s="16">
        <v>0</v>
      </c>
      <c r="H135" s="16">
        <v>6456</v>
      </c>
      <c r="I135" s="16">
        <v>29933</v>
      </c>
      <c r="J135" s="16">
        <v>23670</v>
      </c>
      <c r="K135" s="16">
        <v>6263</v>
      </c>
      <c r="L135" s="16">
        <v>1467177</v>
      </c>
    </row>
    <row r="136" spans="1:12" x14ac:dyDescent="0.35">
      <c r="A136" s="16" t="s">
        <v>486</v>
      </c>
      <c r="B136" s="16">
        <v>1659357</v>
      </c>
      <c r="C136" s="16">
        <v>80853</v>
      </c>
      <c r="D136" s="16">
        <v>53567</v>
      </c>
      <c r="E136" s="16">
        <v>6331</v>
      </c>
      <c r="F136" s="16">
        <v>41722</v>
      </c>
      <c r="G136" s="16">
        <v>0</v>
      </c>
      <c r="H136" s="16">
        <v>5514</v>
      </c>
      <c r="I136" s="16">
        <v>33391</v>
      </c>
      <c r="J136" s="16">
        <v>26004</v>
      </c>
      <c r="K136" s="16">
        <v>7387</v>
      </c>
      <c r="L136" s="16">
        <v>1491546</v>
      </c>
    </row>
    <row r="137" spans="1:12" x14ac:dyDescent="0.35">
      <c r="A137" s="16" t="s">
        <v>487</v>
      </c>
      <c r="B137" s="16">
        <v>1659780</v>
      </c>
      <c r="C137" s="16">
        <v>86178</v>
      </c>
      <c r="D137" s="16">
        <v>35785</v>
      </c>
      <c r="E137" s="16">
        <v>8706</v>
      </c>
      <c r="F137" s="16">
        <v>23740</v>
      </c>
      <c r="G137" s="16">
        <v>0</v>
      </c>
      <c r="H137" s="16">
        <v>3339</v>
      </c>
      <c r="I137" s="16">
        <v>35464</v>
      </c>
      <c r="J137" s="16">
        <v>27284</v>
      </c>
      <c r="K137" s="16">
        <v>8180</v>
      </c>
      <c r="L137" s="16">
        <v>1502353</v>
      </c>
    </row>
    <row r="138" spans="1:12" x14ac:dyDescent="0.35">
      <c r="A138" s="16" t="s">
        <v>488</v>
      </c>
      <c r="B138" s="16">
        <v>1683930</v>
      </c>
      <c r="C138" s="16">
        <v>88204</v>
      </c>
      <c r="D138" s="16">
        <v>40269</v>
      </c>
      <c r="E138" s="16">
        <v>6823</v>
      </c>
      <c r="F138" s="16">
        <v>29332</v>
      </c>
      <c r="G138" s="16">
        <v>0</v>
      </c>
      <c r="H138" s="16">
        <v>4114</v>
      </c>
      <c r="I138" s="16">
        <v>34829</v>
      </c>
      <c r="J138" s="16">
        <v>27072</v>
      </c>
      <c r="K138" s="16">
        <v>7757</v>
      </c>
      <c r="L138" s="16">
        <v>1520628</v>
      </c>
    </row>
    <row r="139" spans="1:12" x14ac:dyDescent="0.35">
      <c r="A139" s="16" t="s">
        <v>489</v>
      </c>
      <c r="B139" s="16">
        <v>1670245</v>
      </c>
      <c r="C139" s="16">
        <v>93277</v>
      </c>
      <c r="D139" s="16">
        <v>32060</v>
      </c>
      <c r="E139" s="16">
        <v>8023</v>
      </c>
      <c r="F139" s="16">
        <v>20840</v>
      </c>
      <c r="G139" s="16">
        <v>0</v>
      </c>
      <c r="H139" s="16">
        <v>3197</v>
      </c>
      <c r="I139" s="16">
        <v>29524</v>
      </c>
      <c r="J139" s="16">
        <v>22694</v>
      </c>
      <c r="K139" s="16">
        <v>6830</v>
      </c>
      <c r="L139" s="16">
        <v>1515384</v>
      </c>
    </row>
    <row r="140" spans="1:12" x14ac:dyDescent="0.35">
      <c r="A140" s="16" t="s">
        <v>490</v>
      </c>
      <c r="B140" s="16">
        <v>1708544</v>
      </c>
      <c r="C140" s="16">
        <v>100426</v>
      </c>
      <c r="D140" s="16">
        <v>38955</v>
      </c>
      <c r="E140" s="16">
        <v>9030</v>
      </c>
      <c r="F140" s="16">
        <v>27714</v>
      </c>
      <c r="G140" s="16">
        <v>0</v>
      </c>
      <c r="H140" s="16">
        <v>2211</v>
      </c>
      <c r="I140" s="16">
        <v>33925</v>
      </c>
      <c r="J140" s="16">
        <v>24808</v>
      </c>
      <c r="K140" s="16">
        <v>9117</v>
      </c>
      <c r="L140" s="16">
        <v>1535238</v>
      </c>
    </row>
    <row r="141" spans="1:12" x14ac:dyDescent="0.35">
      <c r="A141" s="16" t="s">
        <v>491</v>
      </c>
      <c r="B141" s="16">
        <v>1709291</v>
      </c>
      <c r="C141" s="16">
        <v>104807</v>
      </c>
      <c r="D141" s="16">
        <v>24526</v>
      </c>
      <c r="E141" s="16">
        <v>8610</v>
      </c>
      <c r="F141" s="16">
        <v>14813</v>
      </c>
      <c r="G141" s="16">
        <v>0</v>
      </c>
      <c r="H141" s="16">
        <v>1103</v>
      </c>
      <c r="I141" s="16">
        <v>34625</v>
      </c>
      <c r="J141" s="16">
        <v>25046</v>
      </c>
      <c r="K141" s="16">
        <v>9579</v>
      </c>
      <c r="L141" s="16">
        <v>1545333</v>
      </c>
    </row>
    <row r="142" spans="1:12" x14ac:dyDescent="0.35">
      <c r="A142" s="16" t="s">
        <v>492</v>
      </c>
      <c r="B142" s="16">
        <v>1749168</v>
      </c>
      <c r="C142" s="16">
        <v>102732</v>
      </c>
      <c r="D142" s="16">
        <v>43054</v>
      </c>
      <c r="E142" s="16">
        <v>9381</v>
      </c>
      <c r="F142" s="16">
        <v>32638</v>
      </c>
      <c r="G142" s="16">
        <v>0</v>
      </c>
      <c r="H142" s="16">
        <v>1035</v>
      </c>
      <c r="I142" s="16">
        <v>33441</v>
      </c>
      <c r="J142" s="16">
        <v>24014</v>
      </c>
      <c r="K142" s="16">
        <v>9427</v>
      </c>
      <c r="L142" s="16">
        <v>1569941</v>
      </c>
    </row>
    <row r="143" spans="1:12" x14ac:dyDescent="0.35">
      <c r="A143" s="16" t="s">
        <v>493</v>
      </c>
      <c r="B143" s="16">
        <v>1737660</v>
      </c>
      <c r="C143" s="16">
        <v>107869</v>
      </c>
      <c r="D143" s="16">
        <v>43488</v>
      </c>
      <c r="E143" s="16">
        <v>8178</v>
      </c>
      <c r="F143" s="16">
        <v>34363</v>
      </c>
      <c r="G143" s="16">
        <v>0</v>
      </c>
      <c r="H143" s="16">
        <v>947</v>
      </c>
      <c r="I143" s="16">
        <v>28003</v>
      </c>
      <c r="J143" s="16">
        <v>20254</v>
      </c>
      <c r="K143" s="16">
        <v>7749</v>
      </c>
      <c r="L143" s="16">
        <v>1558300</v>
      </c>
    </row>
    <row r="144" spans="1:12" x14ac:dyDescent="0.35">
      <c r="A144" s="16" t="s">
        <v>494</v>
      </c>
      <c r="B144" s="16">
        <v>1752875</v>
      </c>
      <c r="C144" s="16">
        <v>109721</v>
      </c>
      <c r="D144" s="16">
        <v>37244</v>
      </c>
      <c r="E144" s="16">
        <v>9561</v>
      </c>
      <c r="F144" s="16">
        <v>26729</v>
      </c>
      <c r="G144" s="16">
        <v>0</v>
      </c>
      <c r="H144" s="16">
        <v>954</v>
      </c>
      <c r="I144" s="16">
        <v>31598</v>
      </c>
      <c r="J144" s="16">
        <v>22276</v>
      </c>
      <c r="K144" s="16">
        <v>9322</v>
      </c>
      <c r="L144" s="16">
        <v>1574312</v>
      </c>
    </row>
    <row r="145" spans="1:12" x14ac:dyDescent="0.35">
      <c r="A145" s="16" t="s">
        <v>495</v>
      </c>
      <c r="B145" s="16">
        <v>1763105</v>
      </c>
      <c r="C145" s="16">
        <v>110371</v>
      </c>
      <c r="D145" s="16">
        <v>32457</v>
      </c>
      <c r="E145" s="16">
        <v>9881</v>
      </c>
      <c r="F145" s="16">
        <v>21763</v>
      </c>
      <c r="G145" s="16">
        <v>0</v>
      </c>
      <c r="H145" s="16">
        <v>813</v>
      </c>
      <c r="I145" s="16">
        <v>32686</v>
      </c>
      <c r="J145" s="16">
        <v>23538</v>
      </c>
      <c r="K145" s="16">
        <v>9148</v>
      </c>
      <c r="L145" s="16">
        <v>1587591</v>
      </c>
    </row>
    <row r="146" spans="1:12" x14ac:dyDescent="0.35">
      <c r="A146" s="16" t="s">
        <v>496</v>
      </c>
      <c r="B146" s="16">
        <v>1806064</v>
      </c>
      <c r="C146" s="16">
        <v>113412</v>
      </c>
      <c r="D146" s="16">
        <v>53237</v>
      </c>
      <c r="E146" s="16">
        <v>8721</v>
      </c>
      <c r="F146" s="16">
        <v>43552</v>
      </c>
      <c r="G146" s="16">
        <v>0</v>
      </c>
      <c r="H146" s="16">
        <v>964</v>
      </c>
      <c r="I146" s="16">
        <v>31148</v>
      </c>
      <c r="J146" s="16">
        <v>22568</v>
      </c>
      <c r="K146" s="16">
        <v>8580</v>
      </c>
      <c r="L146" s="16">
        <v>1608267</v>
      </c>
    </row>
    <row r="147" spans="1:12" x14ac:dyDescent="0.35">
      <c r="A147" s="16" t="s">
        <v>497</v>
      </c>
      <c r="B147" s="16">
        <v>1784200</v>
      </c>
      <c r="C147" s="16">
        <v>115545</v>
      </c>
      <c r="D147" s="16">
        <v>35818</v>
      </c>
      <c r="E147" s="16">
        <v>9625</v>
      </c>
      <c r="F147" s="16">
        <v>25367</v>
      </c>
      <c r="G147" s="16">
        <v>0</v>
      </c>
      <c r="H147" s="16">
        <v>826</v>
      </c>
      <c r="I147" s="16">
        <v>26161</v>
      </c>
      <c r="J147" s="16">
        <v>17765</v>
      </c>
      <c r="K147" s="16">
        <v>8396</v>
      </c>
      <c r="L147" s="16">
        <v>1606676</v>
      </c>
    </row>
    <row r="148" spans="1:12" x14ac:dyDescent="0.35">
      <c r="A148" s="16" t="s">
        <v>498</v>
      </c>
      <c r="B148" s="16">
        <v>1819058</v>
      </c>
      <c r="C148" s="16">
        <v>119959</v>
      </c>
      <c r="D148" s="16">
        <v>49249</v>
      </c>
      <c r="E148" s="16">
        <v>9780</v>
      </c>
      <c r="F148" s="16">
        <v>38654</v>
      </c>
      <c r="G148" s="16">
        <v>0</v>
      </c>
      <c r="H148" s="16">
        <v>815</v>
      </c>
      <c r="I148" s="16">
        <v>30495</v>
      </c>
      <c r="J148" s="16">
        <v>20495</v>
      </c>
      <c r="K148" s="16">
        <v>10000</v>
      </c>
      <c r="L148" s="16">
        <v>1619355</v>
      </c>
    </row>
    <row r="149" spans="1:12" x14ac:dyDescent="0.35">
      <c r="A149" s="16" t="s">
        <v>499</v>
      </c>
      <c r="B149" s="16">
        <v>1833023</v>
      </c>
      <c r="C149" s="16">
        <v>120221</v>
      </c>
      <c r="D149" s="16">
        <v>56749</v>
      </c>
      <c r="E149" s="16">
        <v>11491</v>
      </c>
      <c r="F149" s="16">
        <v>44682</v>
      </c>
      <c r="G149" s="16">
        <v>0</v>
      </c>
      <c r="H149" s="16">
        <v>576</v>
      </c>
      <c r="I149" s="16">
        <v>31442</v>
      </c>
      <c r="J149" s="16">
        <v>22148</v>
      </c>
      <c r="K149" s="16">
        <v>9294</v>
      </c>
      <c r="L149" s="16">
        <v>1624611</v>
      </c>
    </row>
    <row r="150" spans="1:12" x14ac:dyDescent="0.35">
      <c r="A150" s="16" t="s">
        <v>500</v>
      </c>
      <c r="B150" s="16">
        <v>1858505</v>
      </c>
      <c r="C150" s="16">
        <v>133893</v>
      </c>
      <c r="D150" s="16">
        <v>45748</v>
      </c>
      <c r="E150" s="16">
        <v>11563</v>
      </c>
      <c r="F150" s="16">
        <v>33693</v>
      </c>
      <c r="G150" s="16">
        <v>0</v>
      </c>
      <c r="H150" s="16">
        <v>492</v>
      </c>
      <c r="I150" s="16">
        <v>30872</v>
      </c>
      <c r="J150" s="16">
        <v>20765</v>
      </c>
      <c r="K150" s="16">
        <v>10107</v>
      </c>
      <c r="L150" s="16">
        <v>1647992</v>
      </c>
    </row>
    <row r="151" spans="1:12" x14ac:dyDescent="0.35">
      <c r="A151" s="16" t="s">
        <v>501</v>
      </c>
      <c r="B151" s="16">
        <v>1842307</v>
      </c>
      <c r="C151" s="16">
        <v>127237</v>
      </c>
      <c r="D151" s="16">
        <v>44966</v>
      </c>
      <c r="E151" s="16">
        <v>11182</v>
      </c>
      <c r="F151" s="16">
        <v>33317</v>
      </c>
      <c r="G151" s="16">
        <v>0</v>
      </c>
      <c r="H151" s="16">
        <v>467</v>
      </c>
      <c r="I151" s="16">
        <v>28398</v>
      </c>
      <c r="J151" s="16">
        <v>19008</v>
      </c>
      <c r="K151" s="16">
        <v>9390</v>
      </c>
      <c r="L151" s="16">
        <v>1641706</v>
      </c>
    </row>
    <row r="152" spans="1:12" x14ac:dyDescent="0.35">
      <c r="A152" s="16" t="s">
        <v>502</v>
      </c>
      <c r="B152" s="16">
        <v>1870970</v>
      </c>
      <c r="C152" s="16">
        <v>127375</v>
      </c>
      <c r="D152" s="16">
        <v>50666</v>
      </c>
      <c r="E152" s="16">
        <v>9335</v>
      </c>
      <c r="F152" s="16">
        <v>38788</v>
      </c>
      <c r="G152" s="16">
        <v>0</v>
      </c>
      <c r="H152" s="16">
        <v>2543</v>
      </c>
      <c r="I152" s="16">
        <v>33564</v>
      </c>
      <c r="J152" s="16">
        <v>22480</v>
      </c>
      <c r="K152" s="16">
        <v>11084</v>
      </c>
      <c r="L152" s="16">
        <v>1659365</v>
      </c>
    </row>
    <row r="153" spans="1:12" x14ac:dyDescent="0.35">
      <c r="A153" s="16" t="s">
        <v>503</v>
      </c>
      <c r="B153" s="16">
        <v>1870717</v>
      </c>
      <c r="C153" s="16">
        <v>126735</v>
      </c>
      <c r="D153" s="16">
        <v>43678</v>
      </c>
      <c r="E153" s="16">
        <v>12611</v>
      </c>
      <c r="F153" s="16">
        <v>30426</v>
      </c>
      <c r="G153" s="16">
        <v>0</v>
      </c>
      <c r="H153" s="16">
        <v>641</v>
      </c>
      <c r="I153" s="16">
        <v>36282</v>
      </c>
      <c r="J153" s="16">
        <v>25055</v>
      </c>
      <c r="K153" s="16">
        <v>11227</v>
      </c>
      <c r="L153" s="16">
        <v>1664022</v>
      </c>
    </row>
    <row r="154" spans="1:12" x14ac:dyDescent="0.35">
      <c r="A154" s="16" t="s">
        <v>504</v>
      </c>
      <c r="B154" s="16">
        <v>1913591</v>
      </c>
      <c r="C154" s="16">
        <v>136520</v>
      </c>
      <c r="D154" s="16">
        <v>50022</v>
      </c>
      <c r="E154" s="16">
        <v>11141</v>
      </c>
      <c r="F154" s="16">
        <v>38740</v>
      </c>
      <c r="G154" s="16">
        <v>0</v>
      </c>
      <c r="H154" s="16">
        <v>141</v>
      </c>
      <c r="I154" s="16">
        <v>34313</v>
      </c>
      <c r="J154" s="16">
        <v>23843</v>
      </c>
      <c r="K154" s="16">
        <v>10470</v>
      </c>
      <c r="L154" s="16">
        <v>1692736</v>
      </c>
    </row>
    <row r="155" spans="1:12" x14ac:dyDescent="0.35">
      <c r="A155" s="16" t="s">
        <v>505</v>
      </c>
      <c r="B155" s="16">
        <v>1898952</v>
      </c>
      <c r="C155" s="16">
        <v>136625</v>
      </c>
      <c r="D155" s="16">
        <v>48640</v>
      </c>
      <c r="E155" s="16">
        <v>11580</v>
      </c>
      <c r="F155" s="16">
        <v>36487</v>
      </c>
      <c r="G155" s="16">
        <v>0</v>
      </c>
      <c r="H155" s="16">
        <v>573</v>
      </c>
      <c r="I155" s="16">
        <v>31220</v>
      </c>
      <c r="J155" s="16">
        <v>20828</v>
      </c>
      <c r="K155" s="16">
        <v>10392</v>
      </c>
      <c r="L155" s="16">
        <v>1682467</v>
      </c>
    </row>
    <row r="156" spans="1:12" x14ac:dyDescent="0.35">
      <c r="A156" s="16" t="s">
        <v>506</v>
      </c>
      <c r="B156" s="16">
        <v>2091312</v>
      </c>
      <c r="C156" s="16">
        <v>138634</v>
      </c>
      <c r="D156" s="16">
        <v>93632</v>
      </c>
      <c r="E156" s="16">
        <v>11809</v>
      </c>
      <c r="F156" s="16">
        <v>81191</v>
      </c>
      <c r="G156" s="16">
        <v>17616</v>
      </c>
      <c r="H156" s="16">
        <v>632</v>
      </c>
      <c r="I156" s="16">
        <v>35617</v>
      </c>
      <c r="J156" s="16">
        <v>20802</v>
      </c>
      <c r="K156" s="16">
        <v>14815</v>
      </c>
      <c r="L156" s="16">
        <v>1823429</v>
      </c>
    </row>
    <row r="157" spans="1:12" x14ac:dyDescent="0.35">
      <c r="A157" s="16" t="s">
        <v>507</v>
      </c>
      <c r="B157" s="16">
        <v>2160837</v>
      </c>
      <c r="C157" s="16">
        <v>131513</v>
      </c>
      <c r="D157" s="16">
        <v>102605</v>
      </c>
      <c r="E157" s="16">
        <v>17619</v>
      </c>
      <c r="F157" s="16">
        <v>84511</v>
      </c>
      <c r="G157" s="16">
        <v>15724</v>
      </c>
      <c r="H157" s="16">
        <v>475</v>
      </c>
      <c r="I157" s="16">
        <v>36673</v>
      </c>
      <c r="J157" s="16">
        <v>22312</v>
      </c>
      <c r="K157" s="16">
        <v>14361</v>
      </c>
      <c r="L157" s="16">
        <v>1890046</v>
      </c>
    </row>
    <row r="158" spans="1:12" x14ac:dyDescent="0.35">
      <c r="A158" s="16" t="s">
        <v>508</v>
      </c>
      <c r="B158" s="16">
        <v>2226431</v>
      </c>
      <c r="C158" s="16">
        <v>135359</v>
      </c>
      <c r="D158" s="16">
        <v>94800</v>
      </c>
      <c r="E158" s="16">
        <v>13432</v>
      </c>
      <c r="F158" s="16">
        <v>80776</v>
      </c>
      <c r="G158" s="16">
        <v>12162</v>
      </c>
      <c r="H158" s="16">
        <v>592</v>
      </c>
      <c r="I158" s="16">
        <v>37334</v>
      </c>
      <c r="J158" s="16">
        <v>23061</v>
      </c>
      <c r="K158" s="16">
        <v>14273</v>
      </c>
      <c r="L158" s="16">
        <v>1958938</v>
      </c>
    </row>
    <row r="159" spans="1:12" x14ac:dyDescent="0.35">
      <c r="A159" s="16" t="s">
        <v>509</v>
      </c>
      <c r="B159" s="16">
        <v>2244454</v>
      </c>
      <c r="C159" s="16">
        <v>130262</v>
      </c>
      <c r="D159" s="16">
        <v>100295</v>
      </c>
      <c r="E159" s="16">
        <v>14160</v>
      </c>
      <c r="F159" s="16">
        <v>81271</v>
      </c>
      <c r="G159" s="16">
        <v>7929</v>
      </c>
      <c r="H159" s="16">
        <v>4864</v>
      </c>
      <c r="I159" s="16">
        <v>34725</v>
      </c>
      <c r="J159" s="16">
        <v>21860</v>
      </c>
      <c r="K159" s="16">
        <v>12865</v>
      </c>
      <c r="L159" s="16">
        <v>1979172</v>
      </c>
    </row>
    <row r="160" spans="1:12" x14ac:dyDescent="0.35">
      <c r="A160" s="16" t="s">
        <v>510</v>
      </c>
      <c r="B160" s="16">
        <v>2316627</v>
      </c>
      <c r="C160" s="16">
        <v>128689</v>
      </c>
      <c r="D160" s="16">
        <v>95746</v>
      </c>
      <c r="E160" s="16">
        <v>12865</v>
      </c>
      <c r="F160" s="16">
        <v>78025</v>
      </c>
      <c r="G160" s="16">
        <v>4408</v>
      </c>
      <c r="H160" s="16">
        <v>4856</v>
      </c>
      <c r="I160" s="16">
        <v>40635</v>
      </c>
      <c r="J160" s="16">
        <v>25456</v>
      </c>
      <c r="K160" s="16">
        <v>15179</v>
      </c>
      <c r="L160" s="16">
        <v>2051557</v>
      </c>
    </row>
    <row r="161" spans="1:12" x14ac:dyDescent="0.35">
      <c r="A161" s="16" t="s">
        <v>511</v>
      </c>
      <c r="B161" s="16">
        <v>2353045</v>
      </c>
      <c r="C161" s="16">
        <v>150329</v>
      </c>
      <c r="D161" s="16">
        <v>103802</v>
      </c>
      <c r="E161" s="16">
        <v>18821</v>
      </c>
      <c r="F161" s="16">
        <v>84313</v>
      </c>
      <c r="G161" s="16">
        <v>3432</v>
      </c>
      <c r="H161" s="16">
        <v>668</v>
      </c>
      <c r="I161" s="16">
        <v>44191</v>
      </c>
      <c r="J161" s="16">
        <v>27689</v>
      </c>
      <c r="K161" s="16">
        <v>16502</v>
      </c>
      <c r="L161" s="16">
        <v>2054723</v>
      </c>
    </row>
    <row r="162" spans="1:12" x14ac:dyDescent="0.35">
      <c r="A162" s="16" t="s">
        <v>512</v>
      </c>
      <c r="B162" s="16">
        <v>2402710</v>
      </c>
      <c r="C162" s="16">
        <v>151470</v>
      </c>
      <c r="D162" s="16">
        <v>111215</v>
      </c>
      <c r="E162" s="16">
        <v>15152</v>
      </c>
      <c r="F162" s="16">
        <v>96063</v>
      </c>
      <c r="G162" s="16">
        <v>2138</v>
      </c>
      <c r="H162" s="16">
        <v>0</v>
      </c>
      <c r="I162" s="16">
        <v>45414</v>
      </c>
      <c r="J162" s="16">
        <v>28465</v>
      </c>
      <c r="K162" s="16">
        <v>16949</v>
      </c>
      <c r="L162" s="16">
        <v>2094611</v>
      </c>
    </row>
    <row r="163" spans="1:12" x14ac:dyDescent="0.35">
      <c r="A163" s="16" t="s">
        <v>513</v>
      </c>
      <c r="B163" s="16">
        <v>2385352</v>
      </c>
      <c r="C163" s="16">
        <v>154084</v>
      </c>
      <c r="D163" s="16">
        <v>88083</v>
      </c>
      <c r="E163" s="16">
        <v>15671</v>
      </c>
      <c r="F163" s="16">
        <v>72359</v>
      </c>
      <c r="G163" s="16">
        <v>0</v>
      </c>
      <c r="H163" s="16">
        <v>53</v>
      </c>
      <c r="I163" s="16">
        <v>42254</v>
      </c>
      <c r="J163" s="16">
        <v>25533</v>
      </c>
      <c r="K163" s="16">
        <v>16721</v>
      </c>
      <c r="L163" s="16">
        <v>2100931</v>
      </c>
    </row>
    <row r="164" spans="1:12" x14ac:dyDescent="0.35">
      <c r="A164" s="16" t="s">
        <v>514</v>
      </c>
      <c r="B164" s="16">
        <v>2434834</v>
      </c>
      <c r="C164" s="16">
        <v>153403</v>
      </c>
      <c r="D164" s="16">
        <v>88759</v>
      </c>
      <c r="E164" s="16">
        <v>21639</v>
      </c>
      <c r="F164" s="16">
        <v>67067</v>
      </c>
      <c r="G164" s="16">
        <v>0</v>
      </c>
      <c r="H164" s="16">
        <v>53</v>
      </c>
      <c r="I164" s="16">
        <v>44539</v>
      </c>
      <c r="J164" s="16">
        <v>26544</v>
      </c>
      <c r="K164" s="16">
        <v>17995</v>
      </c>
      <c r="L164" s="16">
        <v>2148133</v>
      </c>
    </row>
    <row r="165" spans="1:12" x14ac:dyDescent="0.35">
      <c r="A165" s="16" t="s">
        <v>515</v>
      </c>
      <c r="B165" s="16">
        <v>2443717</v>
      </c>
      <c r="C165" s="16">
        <v>153574</v>
      </c>
      <c r="D165" s="16">
        <v>65859</v>
      </c>
      <c r="E165" s="16">
        <v>20211</v>
      </c>
      <c r="F165" s="16">
        <v>45592</v>
      </c>
      <c r="G165" s="16">
        <v>0</v>
      </c>
      <c r="H165" s="16">
        <v>56</v>
      </c>
      <c r="I165" s="16">
        <v>43762</v>
      </c>
      <c r="J165" s="16">
        <v>25707</v>
      </c>
      <c r="K165" s="16">
        <v>18055</v>
      </c>
      <c r="L165" s="16">
        <v>2180522</v>
      </c>
    </row>
    <row r="166" spans="1:12" x14ac:dyDescent="0.35">
      <c r="A166" s="16" t="s">
        <v>516</v>
      </c>
      <c r="B166" s="16">
        <v>2516235</v>
      </c>
      <c r="C166" s="16">
        <v>155395</v>
      </c>
      <c r="D166" s="16">
        <v>52940</v>
      </c>
      <c r="E166" s="16">
        <v>17632</v>
      </c>
      <c r="F166" s="16">
        <v>35255</v>
      </c>
      <c r="G166" s="16">
        <v>0</v>
      </c>
      <c r="H166" s="16">
        <v>53</v>
      </c>
      <c r="I166" s="16">
        <v>39347</v>
      </c>
      <c r="J166" s="16">
        <v>22361</v>
      </c>
      <c r="K166" s="16">
        <v>16986</v>
      </c>
      <c r="L166" s="16">
        <v>2268553</v>
      </c>
    </row>
    <row r="167" spans="1:12" x14ac:dyDescent="0.35">
      <c r="A167" s="16" t="s">
        <v>517</v>
      </c>
      <c r="B167" s="16">
        <v>2537823</v>
      </c>
      <c r="C167" s="16">
        <v>152872</v>
      </c>
      <c r="D167" s="16">
        <v>51371</v>
      </c>
      <c r="E167" s="16">
        <v>18177</v>
      </c>
      <c r="F167" s="16">
        <v>33137</v>
      </c>
      <c r="G167" s="16">
        <v>0</v>
      </c>
      <c r="H167" s="16">
        <v>57</v>
      </c>
      <c r="I167" s="16">
        <v>32476</v>
      </c>
      <c r="J167" s="16">
        <v>17163</v>
      </c>
      <c r="K167" s="16">
        <v>15313</v>
      </c>
      <c r="L167" s="16">
        <v>2301104</v>
      </c>
    </row>
    <row r="168" spans="1:12" x14ac:dyDescent="0.35">
      <c r="A168" s="16" t="s">
        <v>518</v>
      </c>
      <c r="B168" s="16">
        <v>2636004</v>
      </c>
      <c r="C168" s="16">
        <v>149261</v>
      </c>
      <c r="D168" s="16">
        <v>70987</v>
      </c>
      <c r="E168" s="16">
        <v>19133</v>
      </c>
      <c r="F168" s="16">
        <v>51806</v>
      </c>
      <c r="G168" s="16">
        <v>0</v>
      </c>
      <c r="H168" s="16">
        <v>48</v>
      </c>
      <c r="I168" s="16">
        <v>33470</v>
      </c>
      <c r="J168" s="16">
        <v>17695</v>
      </c>
      <c r="K168" s="16">
        <v>15775</v>
      </c>
      <c r="L168" s="16">
        <v>2382286</v>
      </c>
    </row>
    <row r="169" spans="1:12" x14ac:dyDescent="0.35">
      <c r="A169" s="16" t="s">
        <v>519</v>
      </c>
      <c r="B169" s="16">
        <v>2653688</v>
      </c>
      <c r="C169" s="16">
        <v>152206</v>
      </c>
      <c r="D169" s="16">
        <v>47453</v>
      </c>
      <c r="E169" s="16">
        <v>20176</v>
      </c>
      <c r="F169" s="16">
        <v>27231</v>
      </c>
      <c r="G169" s="16">
        <v>0</v>
      </c>
      <c r="H169" s="16">
        <v>46</v>
      </c>
      <c r="I169" s="16">
        <v>33355</v>
      </c>
      <c r="J169" s="16">
        <v>17418</v>
      </c>
      <c r="K169" s="16">
        <v>15937</v>
      </c>
      <c r="L169" s="16">
        <v>2420674</v>
      </c>
    </row>
    <row r="170" spans="1:12" x14ac:dyDescent="0.35">
      <c r="A170" s="16" t="s">
        <v>520</v>
      </c>
      <c r="B170" s="16">
        <v>2720318</v>
      </c>
      <c r="C170" s="16">
        <v>152344</v>
      </c>
      <c r="D170" s="16">
        <v>49563</v>
      </c>
      <c r="E170" s="16">
        <v>18397</v>
      </c>
      <c r="F170" s="16">
        <v>31122</v>
      </c>
      <c r="G170" s="16">
        <v>0</v>
      </c>
      <c r="H170" s="16">
        <v>44</v>
      </c>
      <c r="I170" s="16">
        <v>30508</v>
      </c>
      <c r="J170" s="16">
        <v>15765</v>
      </c>
      <c r="K170" s="16">
        <v>14743</v>
      </c>
      <c r="L170" s="16">
        <v>2487903</v>
      </c>
    </row>
    <row r="171" spans="1:12" x14ac:dyDescent="0.35">
      <c r="A171" s="16" t="s">
        <v>521</v>
      </c>
      <c r="B171" s="16">
        <v>2735769</v>
      </c>
      <c r="C171" s="16">
        <v>151252</v>
      </c>
      <c r="D171" s="16">
        <v>56301</v>
      </c>
      <c r="E171" s="16">
        <v>19912</v>
      </c>
      <c r="F171" s="16">
        <v>36346</v>
      </c>
      <c r="G171" s="16">
        <v>0</v>
      </c>
      <c r="H171" s="16">
        <v>43</v>
      </c>
      <c r="I171" s="16">
        <v>25458</v>
      </c>
      <c r="J171" s="16">
        <v>12332</v>
      </c>
      <c r="K171" s="16">
        <v>13126</v>
      </c>
      <c r="L171" s="16">
        <v>2502758</v>
      </c>
    </row>
    <row r="172" spans="1:12" x14ac:dyDescent="0.35">
      <c r="A172" s="16" t="s">
        <v>522</v>
      </c>
      <c r="B172" s="16">
        <v>2803762</v>
      </c>
      <c r="C172" s="16">
        <v>148668</v>
      </c>
      <c r="D172" s="16">
        <v>56605</v>
      </c>
      <c r="E172" s="16">
        <v>21246</v>
      </c>
      <c r="F172" s="16">
        <v>35315</v>
      </c>
      <c r="G172" s="16">
        <v>0</v>
      </c>
      <c r="H172" s="16">
        <v>44</v>
      </c>
      <c r="I172" s="16">
        <v>28956</v>
      </c>
      <c r="J172" s="16">
        <v>13317</v>
      </c>
      <c r="K172" s="16">
        <v>15639</v>
      </c>
      <c r="L172" s="16">
        <v>2569533</v>
      </c>
    </row>
    <row r="173" spans="1:12" x14ac:dyDescent="0.35">
      <c r="A173" s="16" t="s">
        <v>523</v>
      </c>
      <c r="B173" s="16">
        <v>2843729</v>
      </c>
      <c r="C173" s="16">
        <v>148882</v>
      </c>
      <c r="D173" s="16">
        <v>52163</v>
      </c>
      <c r="E173" s="16">
        <v>22396</v>
      </c>
      <c r="F173" s="16">
        <v>29723</v>
      </c>
      <c r="G173" s="16">
        <v>0</v>
      </c>
      <c r="H173" s="16">
        <v>44</v>
      </c>
      <c r="I173" s="16">
        <v>28950</v>
      </c>
      <c r="J173" s="16">
        <v>13327</v>
      </c>
      <c r="K173" s="16">
        <v>15623</v>
      </c>
      <c r="L173" s="16">
        <v>2613734</v>
      </c>
    </row>
    <row r="174" spans="1:12" x14ac:dyDescent="0.35">
      <c r="A174" s="16" t="s">
        <v>524</v>
      </c>
      <c r="B174" s="16">
        <v>2887044</v>
      </c>
      <c r="C174" s="16">
        <v>151698</v>
      </c>
      <c r="D174" s="16">
        <v>37837</v>
      </c>
      <c r="E174" s="16">
        <v>19446</v>
      </c>
      <c r="F174" s="16">
        <v>18348</v>
      </c>
      <c r="G174" s="16">
        <v>0</v>
      </c>
      <c r="H174" s="16">
        <v>43</v>
      </c>
      <c r="I174" s="16">
        <v>26007</v>
      </c>
      <c r="J174" s="16">
        <v>12001</v>
      </c>
      <c r="K174" s="16">
        <v>14006</v>
      </c>
      <c r="L174" s="16">
        <v>2671502</v>
      </c>
    </row>
    <row r="175" spans="1:12" x14ac:dyDescent="0.35">
      <c r="A175" s="16" t="s">
        <v>525</v>
      </c>
      <c r="B175" s="16">
        <v>2924479</v>
      </c>
      <c r="C175" s="16">
        <v>153459</v>
      </c>
      <c r="D175" s="16">
        <v>52676</v>
      </c>
      <c r="E175" s="16">
        <v>20853</v>
      </c>
      <c r="F175" s="16">
        <v>31781</v>
      </c>
      <c r="G175" s="16">
        <v>0</v>
      </c>
      <c r="H175" s="16">
        <v>42</v>
      </c>
      <c r="I175" s="16">
        <v>22472</v>
      </c>
      <c r="J175" s="16">
        <v>9711</v>
      </c>
      <c r="K175" s="16">
        <v>12761</v>
      </c>
      <c r="L175" s="16">
        <v>2695872</v>
      </c>
    </row>
    <row r="176" spans="1:12" ht="15.75" customHeight="1" x14ac:dyDescent="0.35">
      <c r="A176" s="16" t="s">
        <v>526</v>
      </c>
      <c r="B176" s="16">
        <v>2996723</v>
      </c>
      <c r="C176" s="16">
        <v>155773</v>
      </c>
      <c r="D176" s="16">
        <v>50614</v>
      </c>
      <c r="E176" s="16">
        <v>18149</v>
      </c>
      <c r="F176" s="16">
        <v>32422</v>
      </c>
      <c r="G176" s="16">
        <v>0</v>
      </c>
      <c r="H176" s="16">
        <v>43</v>
      </c>
      <c r="I176" s="16">
        <v>28119</v>
      </c>
      <c r="J176" s="16">
        <v>11246</v>
      </c>
      <c r="K176" s="16">
        <v>16873</v>
      </c>
      <c r="L176" s="16">
        <v>2762217</v>
      </c>
    </row>
    <row r="177" spans="1:12" ht="15.75" customHeight="1" x14ac:dyDescent="0.35">
      <c r="A177" s="16" t="s">
        <v>527</v>
      </c>
      <c r="B177" s="16">
        <v>3057630</v>
      </c>
      <c r="C177" s="16">
        <v>165761</v>
      </c>
      <c r="D177" s="16">
        <v>66326</v>
      </c>
      <c r="E177" s="16">
        <v>20195</v>
      </c>
      <c r="F177" s="16">
        <v>46089</v>
      </c>
      <c r="G177" s="16">
        <v>0</v>
      </c>
      <c r="H177" s="16">
        <v>42</v>
      </c>
      <c r="I177" s="16">
        <v>27345</v>
      </c>
      <c r="J177" s="16">
        <v>10891</v>
      </c>
      <c r="K177" s="16">
        <v>16454</v>
      </c>
      <c r="L177" s="16">
        <v>2798198</v>
      </c>
    </row>
    <row r="178" spans="1:12" ht="15.75" customHeight="1" x14ac:dyDescent="0.35">
      <c r="A178" s="16" t="s">
        <v>528</v>
      </c>
      <c r="B178" s="16">
        <v>3107170</v>
      </c>
      <c r="C178" s="16">
        <v>170414</v>
      </c>
      <c r="D178" s="16">
        <v>61810</v>
      </c>
      <c r="E178" s="16">
        <v>18509</v>
      </c>
      <c r="F178" s="16">
        <v>43260</v>
      </c>
      <c r="G178" s="16">
        <v>0</v>
      </c>
      <c r="H178" s="16">
        <v>41</v>
      </c>
      <c r="I178" s="16">
        <v>25002</v>
      </c>
      <c r="J178" s="16">
        <v>10262</v>
      </c>
      <c r="K178" s="16">
        <v>14740</v>
      </c>
      <c r="L178" s="16">
        <v>2849944</v>
      </c>
    </row>
    <row r="179" spans="1:12" ht="15.75" customHeight="1" x14ac:dyDescent="0.35">
      <c r="A179" s="16" t="s">
        <v>529</v>
      </c>
      <c r="B179" s="16">
        <v>3101957</v>
      </c>
      <c r="C179" s="16">
        <v>177625</v>
      </c>
      <c r="D179" s="16">
        <v>63949</v>
      </c>
      <c r="E179" s="16">
        <v>17196</v>
      </c>
      <c r="F179" s="16">
        <v>46713</v>
      </c>
      <c r="G179" s="16">
        <v>0</v>
      </c>
      <c r="H179" s="16">
        <v>40</v>
      </c>
      <c r="I179" s="16">
        <v>20833</v>
      </c>
      <c r="J179" s="16">
        <v>8288</v>
      </c>
      <c r="K179" s="16">
        <v>12545</v>
      </c>
      <c r="L179" s="16">
        <v>2839550</v>
      </c>
    </row>
    <row r="180" spans="1:12" ht="15.75" customHeight="1" x14ac:dyDescent="0.35">
      <c r="A180" s="16" t="s">
        <v>1939</v>
      </c>
      <c r="B180" s="16">
        <v>3184552</v>
      </c>
      <c r="C180" s="16">
        <v>173721</v>
      </c>
      <c r="D180" s="16">
        <v>72070</v>
      </c>
      <c r="E180" s="16">
        <v>18377</v>
      </c>
      <c r="F180" s="16">
        <v>53654</v>
      </c>
      <c r="G180" s="16">
        <v>0</v>
      </c>
      <c r="H180" s="16">
        <v>39</v>
      </c>
      <c r="I180" s="16">
        <v>27471</v>
      </c>
      <c r="J180" s="16">
        <v>10083</v>
      </c>
      <c r="K180" s="16">
        <v>17388</v>
      </c>
      <c r="L180" s="16">
        <v>2911290</v>
      </c>
    </row>
    <row r="181" spans="1:12" ht="31.75" customHeight="1" x14ac:dyDescent="0.35">
      <c r="A181" s="16" t="s">
        <v>530</v>
      </c>
      <c r="B181" s="16">
        <v>408913</v>
      </c>
      <c r="C181" s="16">
        <v>25505</v>
      </c>
      <c r="D181" s="16">
        <v>2395</v>
      </c>
      <c r="E181" s="16">
        <v>1877</v>
      </c>
      <c r="F181" s="16">
        <v>518</v>
      </c>
      <c r="G181" s="16">
        <v>0</v>
      </c>
      <c r="H181" s="16">
        <v>0</v>
      </c>
      <c r="I181" s="16">
        <v>10920</v>
      </c>
      <c r="J181" s="16">
        <v>8497</v>
      </c>
      <c r="K181" s="16">
        <v>2423</v>
      </c>
      <c r="L181" s="16">
        <v>370093</v>
      </c>
    </row>
    <row r="182" spans="1:12" x14ac:dyDescent="0.35">
      <c r="A182" s="16" t="s">
        <v>531</v>
      </c>
      <c r="B182" s="16">
        <v>414289</v>
      </c>
      <c r="C182" s="16">
        <v>25548</v>
      </c>
      <c r="D182" s="16">
        <v>2155</v>
      </c>
      <c r="E182" s="16">
        <v>1642</v>
      </c>
      <c r="F182" s="16">
        <v>513</v>
      </c>
      <c r="G182" s="16">
        <v>0</v>
      </c>
      <c r="H182" s="16">
        <v>0</v>
      </c>
      <c r="I182" s="16">
        <v>10776</v>
      </c>
      <c r="J182" s="16">
        <v>9528</v>
      </c>
      <c r="K182" s="16">
        <v>1248</v>
      </c>
      <c r="L182" s="16">
        <v>375810</v>
      </c>
    </row>
    <row r="183" spans="1:12" x14ac:dyDescent="0.35">
      <c r="A183" s="16" t="s">
        <v>532</v>
      </c>
      <c r="B183" s="16">
        <v>419303</v>
      </c>
      <c r="C183" s="16">
        <v>24851</v>
      </c>
      <c r="D183" s="16">
        <v>2372</v>
      </c>
      <c r="E183" s="16">
        <v>1864</v>
      </c>
      <c r="F183" s="16">
        <v>508</v>
      </c>
      <c r="G183" s="16">
        <v>0</v>
      </c>
      <c r="H183" s="16">
        <v>0</v>
      </c>
      <c r="I183" s="16">
        <v>9703</v>
      </c>
      <c r="J183" s="16">
        <v>9609</v>
      </c>
      <c r="K183" s="16">
        <v>94</v>
      </c>
      <c r="L183" s="16">
        <v>382377</v>
      </c>
    </row>
    <row r="184" spans="1:12" x14ac:dyDescent="0.35">
      <c r="A184" s="16" t="s">
        <v>533</v>
      </c>
      <c r="B184" s="16">
        <v>416579</v>
      </c>
      <c r="C184" s="16">
        <v>24847</v>
      </c>
      <c r="D184" s="16">
        <v>2610</v>
      </c>
      <c r="E184" s="16">
        <v>2107</v>
      </c>
      <c r="F184" s="16">
        <v>503</v>
      </c>
      <c r="G184" s="16">
        <v>0</v>
      </c>
      <c r="H184" s="16">
        <v>0</v>
      </c>
      <c r="I184" s="16">
        <v>9981</v>
      </c>
      <c r="J184" s="16">
        <v>9838</v>
      </c>
      <c r="K184" s="16">
        <v>143</v>
      </c>
      <c r="L184" s="16">
        <v>379141</v>
      </c>
    </row>
    <row r="185" spans="1:12" x14ac:dyDescent="0.35">
      <c r="A185" s="16" t="s">
        <v>534</v>
      </c>
      <c r="B185" s="16">
        <v>419379</v>
      </c>
      <c r="C185" s="16">
        <v>25275</v>
      </c>
      <c r="D185" s="16">
        <v>2083</v>
      </c>
      <c r="E185" s="16">
        <v>1585</v>
      </c>
      <c r="F185" s="16">
        <v>498</v>
      </c>
      <c r="G185" s="16">
        <v>0</v>
      </c>
      <c r="H185" s="16">
        <v>0</v>
      </c>
      <c r="I185" s="16">
        <v>10379</v>
      </c>
      <c r="J185" s="16">
        <v>10246</v>
      </c>
      <c r="K185" s="16">
        <v>133</v>
      </c>
      <c r="L185" s="16">
        <v>381642</v>
      </c>
    </row>
    <row r="186" spans="1:12" x14ac:dyDescent="0.35">
      <c r="A186" s="16" t="s">
        <v>535</v>
      </c>
      <c r="B186" s="16">
        <v>422726</v>
      </c>
      <c r="C186" s="16">
        <v>25621</v>
      </c>
      <c r="D186" s="16">
        <v>3219</v>
      </c>
      <c r="E186" s="16">
        <v>2726</v>
      </c>
      <c r="F186" s="16">
        <v>493</v>
      </c>
      <c r="G186" s="16">
        <v>0</v>
      </c>
      <c r="H186" s="16">
        <v>0</v>
      </c>
      <c r="I186" s="16">
        <v>10211</v>
      </c>
      <c r="J186" s="16">
        <v>10120</v>
      </c>
      <c r="K186" s="16">
        <v>91</v>
      </c>
      <c r="L186" s="16">
        <v>383675</v>
      </c>
    </row>
    <row r="187" spans="1:12" x14ac:dyDescent="0.35">
      <c r="A187" s="16" t="s">
        <v>536</v>
      </c>
      <c r="B187" s="16">
        <v>415383</v>
      </c>
      <c r="C187" s="16">
        <v>23379</v>
      </c>
      <c r="D187" s="16">
        <v>2259</v>
      </c>
      <c r="E187" s="16">
        <v>1771</v>
      </c>
      <c r="F187" s="16">
        <v>488</v>
      </c>
      <c r="G187" s="16">
        <v>0</v>
      </c>
      <c r="H187" s="16">
        <v>0</v>
      </c>
      <c r="I187" s="16">
        <v>10783</v>
      </c>
      <c r="J187" s="16">
        <v>10682</v>
      </c>
      <c r="K187" s="16">
        <v>101</v>
      </c>
      <c r="L187" s="16">
        <v>378962</v>
      </c>
    </row>
    <row r="188" spans="1:12" x14ac:dyDescent="0.35">
      <c r="A188" s="16" t="s">
        <v>537</v>
      </c>
      <c r="B188" s="16">
        <v>419507</v>
      </c>
      <c r="C188" s="16">
        <v>22818</v>
      </c>
      <c r="D188" s="16">
        <v>2191</v>
      </c>
      <c r="E188" s="16">
        <v>1708</v>
      </c>
      <c r="F188" s="16">
        <v>483</v>
      </c>
      <c r="G188" s="16">
        <v>0</v>
      </c>
      <c r="H188" s="16">
        <v>0</v>
      </c>
      <c r="I188" s="16">
        <v>11365</v>
      </c>
      <c r="J188" s="16">
        <v>11211</v>
      </c>
      <c r="K188" s="16">
        <v>154</v>
      </c>
      <c r="L188" s="16">
        <v>383133</v>
      </c>
    </row>
    <row r="189" spans="1:12" x14ac:dyDescent="0.35">
      <c r="A189" s="16" t="s">
        <v>538</v>
      </c>
      <c r="B189" s="16">
        <v>420757</v>
      </c>
      <c r="C189" s="16">
        <v>22849</v>
      </c>
      <c r="D189" s="16">
        <v>2775</v>
      </c>
      <c r="E189" s="16">
        <v>2297</v>
      </c>
      <c r="F189" s="16">
        <v>478</v>
      </c>
      <c r="G189" s="16">
        <v>0</v>
      </c>
      <c r="H189" s="16">
        <v>0</v>
      </c>
      <c r="I189" s="16">
        <v>11174</v>
      </c>
      <c r="J189" s="16">
        <v>11079</v>
      </c>
      <c r="K189" s="16">
        <v>95</v>
      </c>
      <c r="L189" s="16">
        <v>383959</v>
      </c>
    </row>
    <row r="190" spans="1:12" x14ac:dyDescent="0.35">
      <c r="A190" s="16" t="s">
        <v>71</v>
      </c>
      <c r="B190" s="16">
        <v>409748</v>
      </c>
      <c r="C190" s="16">
        <v>22016</v>
      </c>
      <c r="D190" s="16">
        <v>3181</v>
      </c>
      <c r="E190" s="16">
        <v>2729</v>
      </c>
      <c r="F190" s="16">
        <v>452</v>
      </c>
      <c r="G190" s="16">
        <v>0</v>
      </c>
      <c r="H190" s="16">
        <v>0</v>
      </c>
      <c r="I190" s="16">
        <v>11300</v>
      </c>
      <c r="J190" s="16">
        <v>11227</v>
      </c>
      <c r="K190" s="16">
        <v>73</v>
      </c>
      <c r="L190" s="16">
        <v>373251</v>
      </c>
    </row>
    <row r="191" spans="1:12" x14ac:dyDescent="0.35">
      <c r="A191" s="16" t="s">
        <v>72</v>
      </c>
      <c r="B191" s="16">
        <v>407088</v>
      </c>
      <c r="C191" s="16">
        <v>21859</v>
      </c>
      <c r="D191" s="16">
        <v>2037</v>
      </c>
      <c r="E191" s="16">
        <v>1610</v>
      </c>
      <c r="F191" s="16">
        <v>427</v>
      </c>
      <c r="G191" s="16">
        <v>0</v>
      </c>
      <c r="H191" s="16">
        <v>0</v>
      </c>
      <c r="I191" s="16">
        <v>11626</v>
      </c>
      <c r="J191" s="16">
        <v>11573</v>
      </c>
      <c r="K191" s="16">
        <v>53</v>
      </c>
      <c r="L191" s="16">
        <v>371566</v>
      </c>
    </row>
    <row r="192" spans="1:12" x14ac:dyDescent="0.35">
      <c r="A192" s="16" t="s">
        <v>73</v>
      </c>
      <c r="B192" s="16">
        <v>412278</v>
      </c>
      <c r="C192" s="16">
        <v>21293</v>
      </c>
      <c r="D192" s="16">
        <v>2694</v>
      </c>
      <c r="E192" s="16">
        <v>2293</v>
      </c>
      <c r="F192" s="16">
        <v>401</v>
      </c>
      <c r="G192" s="16">
        <v>0</v>
      </c>
      <c r="H192" s="16">
        <v>0</v>
      </c>
      <c r="I192" s="16">
        <v>10747</v>
      </c>
      <c r="J192" s="16">
        <v>10694</v>
      </c>
      <c r="K192" s="16">
        <v>53</v>
      </c>
      <c r="L192" s="16">
        <v>377544</v>
      </c>
    </row>
    <row r="193" spans="1:12" x14ac:dyDescent="0.35">
      <c r="A193" s="16" t="s">
        <v>74</v>
      </c>
      <c r="B193" s="16">
        <v>410615</v>
      </c>
      <c r="C193" s="16">
        <v>22077</v>
      </c>
      <c r="D193" s="16">
        <v>2240</v>
      </c>
      <c r="E193" s="16">
        <v>1865</v>
      </c>
      <c r="F193" s="16">
        <v>375</v>
      </c>
      <c r="G193" s="16">
        <v>0</v>
      </c>
      <c r="H193" s="16">
        <v>0</v>
      </c>
      <c r="I193" s="16">
        <v>10771</v>
      </c>
      <c r="J193" s="16">
        <v>10671</v>
      </c>
      <c r="K193" s="16">
        <v>100</v>
      </c>
      <c r="L193" s="16">
        <v>375527</v>
      </c>
    </row>
    <row r="194" spans="1:12" x14ac:dyDescent="0.35">
      <c r="A194" s="16" t="s">
        <v>75</v>
      </c>
      <c r="B194" s="16">
        <v>413584</v>
      </c>
      <c r="C194" s="16">
        <v>22383</v>
      </c>
      <c r="D194" s="16">
        <v>1965</v>
      </c>
      <c r="E194" s="16">
        <v>1615</v>
      </c>
      <c r="F194" s="16">
        <v>350</v>
      </c>
      <c r="G194" s="16">
        <v>0</v>
      </c>
      <c r="H194" s="16">
        <v>0</v>
      </c>
      <c r="I194" s="16">
        <v>10594</v>
      </c>
      <c r="J194" s="16">
        <v>10451</v>
      </c>
      <c r="K194" s="16">
        <v>143</v>
      </c>
      <c r="L194" s="16">
        <v>378642</v>
      </c>
    </row>
    <row r="195" spans="1:12" x14ac:dyDescent="0.35">
      <c r="A195" s="16" t="s">
        <v>76</v>
      </c>
      <c r="B195" s="16">
        <v>420034</v>
      </c>
      <c r="C195" s="16">
        <v>21830</v>
      </c>
      <c r="D195" s="16">
        <v>2256</v>
      </c>
      <c r="E195" s="16">
        <v>1932</v>
      </c>
      <c r="F195" s="16">
        <v>324</v>
      </c>
      <c r="G195" s="16">
        <v>0</v>
      </c>
      <c r="H195" s="16">
        <v>0</v>
      </c>
      <c r="I195" s="16">
        <v>10584</v>
      </c>
      <c r="J195" s="16">
        <v>10489</v>
      </c>
      <c r="K195" s="16">
        <v>95</v>
      </c>
      <c r="L195" s="16">
        <v>385364</v>
      </c>
    </row>
    <row r="196" spans="1:12" x14ac:dyDescent="0.35">
      <c r="A196" s="16" t="s">
        <v>77</v>
      </c>
      <c r="B196" s="16">
        <v>417065</v>
      </c>
      <c r="C196" s="16">
        <v>22549</v>
      </c>
      <c r="D196" s="16">
        <v>2804</v>
      </c>
      <c r="E196" s="16">
        <v>2506</v>
      </c>
      <c r="F196" s="16">
        <v>298</v>
      </c>
      <c r="G196" s="16">
        <v>0</v>
      </c>
      <c r="H196" s="16">
        <v>0</v>
      </c>
      <c r="I196" s="16">
        <v>10552</v>
      </c>
      <c r="J196" s="16">
        <v>10450</v>
      </c>
      <c r="K196" s="16">
        <v>102</v>
      </c>
      <c r="L196" s="16">
        <v>381160</v>
      </c>
    </row>
    <row r="197" spans="1:12" x14ac:dyDescent="0.35">
      <c r="A197" s="16" t="s">
        <v>78</v>
      </c>
      <c r="B197" s="16">
        <v>417889</v>
      </c>
      <c r="C197" s="16">
        <v>22517</v>
      </c>
      <c r="D197" s="16">
        <v>1861</v>
      </c>
      <c r="E197" s="16">
        <v>1590</v>
      </c>
      <c r="F197" s="16">
        <v>271</v>
      </c>
      <c r="G197" s="16">
        <v>0</v>
      </c>
      <c r="H197" s="16">
        <v>0</v>
      </c>
      <c r="I197" s="16">
        <v>10957</v>
      </c>
      <c r="J197" s="16">
        <v>10848</v>
      </c>
      <c r="K197" s="16">
        <v>109</v>
      </c>
      <c r="L197" s="16">
        <v>382554</v>
      </c>
    </row>
    <row r="198" spans="1:12" x14ac:dyDescent="0.35">
      <c r="A198" s="16" t="s">
        <v>79</v>
      </c>
      <c r="B198" s="16">
        <v>420576</v>
      </c>
      <c r="C198" s="16">
        <v>22418</v>
      </c>
      <c r="D198" s="16">
        <v>2469</v>
      </c>
      <c r="E198" s="16">
        <v>2224</v>
      </c>
      <c r="F198" s="16">
        <v>245</v>
      </c>
      <c r="G198" s="16">
        <v>0</v>
      </c>
      <c r="H198" s="16">
        <v>0</v>
      </c>
      <c r="I198" s="16">
        <v>11338</v>
      </c>
      <c r="J198" s="16">
        <v>11232</v>
      </c>
      <c r="K198" s="16">
        <v>106</v>
      </c>
      <c r="L198" s="16">
        <v>384351</v>
      </c>
    </row>
    <row r="199" spans="1:12" x14ac:dyDescent="0.35">
      <c r="A199" s="16" t="s">
        <v>80</v>
      </c>
      <c r="B199" s="16">
        <v>413079</v>
      </c>
      <c r="C199" s="16">
        <v>22529</v>
      </c>
      <c r="D199" s="16">
        <v>1816</v>
      </c>
      <c r="E199" s="16">
        <v>1597</v>
      </c>
      <c r="F199" s="16">
        <v>219</v>
      </c>
      <c r="G199" s="16">
        <v>0</v>
      </c>
      <c r="H199" s="16">
        <v>0</v>
      </c>
      <c r="I199" s="16">
        <v>11225</v>
      </c>
      <c r="J199" s="16">
        <v>11098</v>
      </c>
      <c r="K199" s="16">
        <v>127</v>
      </c>
      <c r="L199" s="16">
        <v>377509</v>
      </c>
    </row>
    <row r="200" spans="1:12" x14ac:dyDescent="0.35">
      <c r="A200" s="16" t="s">
        <v>81</v>
      </c>
      <c r="B200" s="16">
        <v>415765</v>
      </c>
      <c r="C200" s="16">
        <v>22299</v>
      </c>
      <c r="D200" s="16">
        <v>2189</v>
      </c>
      <c r="E200" s="16">
        <v>1995</v>
      </c>
      <c r="F200" s="16">
        <v>194</v>
      </c>
      <c r="G200" s="16">
        <v>0</v>
      </c>
      <c r="H200" s="16">
        <v>0</v>
      </c>
      <c r="I200" s="16">
        <v>11369</v>
      </c>
      <c r="J200" s="16">
        <v>11271</v>
      </c>
      <c r="K200" s="16">
        <v>98</v>
      </c>
      <c r="L200" s="16">
        <v>379908</v>
      </c>
    </row>
    <row r="201" spans="1:12" x14ac:dyDescent="0.35">
      <c r="A201" s="16" t="s">
        <v>82</v>
      </c>
      <c r="B201" s="16">
        <v>419066</v>
      </c>
      <c r="C201" s="16">
        <v>23347</v>
      </c>
      <c r="D201" s="16">
        <v>2132</v>
      </c>
      <c r="E201" s="16">
        <v>1964</v>
      </c>
      <c r="F201" s="16">
        <v>168</v>
      </c>
      <c r="G201" s="16">
        <v>0</v>
      </c>
      <c r="H201" s="16">
        <v>0</v>
      </c>
      <c r="I201" s="16">
        <v>11050</v>
      </c>
      <c r="J201" s="16">
        <v>10922</v>
      </c>
      <c r="K201" s="16">
        <v>128</v>
      </c>
      <c r="L201" s="16">
        <v>382537</v>
      </c>
    </row>
    <row r="202" spans="1:12" x14ac:dyDescent="0.35">
      <c r="A202" s="16" t="s">
        <v>83</v>
      </c>
      <c r="B202" s="16">
        <v>408196</v>
      </c>
      <c r="C202" s="16">
        <v>22283</v>
      </c>
      <c r="D202" s="16">
        <v>3512</v>
      </c>
      <c r="E202" s="16">
        <v>3356</v>
      </c>
      <c r="F202" s="16">
        <v>156</v>
      </c>
      <c r="G202" s="16">
        <v>0</v>
      </c>
      <c r="H202" s="16">
        <v>0</v>
      </c>
      <c r="I202" s="16">
        <v>11287</v>
      </c>
      <c r="J202" s="16">
        <v>11207</v>
      </c>
      <c r="K202" s="16">
        <v>80</v>
      </c>
      <c r="L202" s="16">
        <v>371114</v>
      </c>
    </row>
    <row r="203" spans="1:12" x14ac:dyDescent="0.35">
      <c r="A203" s="16" t="s">
        <v>84</v>
      </c>
      <c r="B203" s="16">
        <v>408446</v>
      </c>
      <c r="C203" s="16">
        <v>22584</v>
      </c>
      <c r="D203" s="16">
        <v>1681</v>
      </c>
      <c r="E203" s="16">
        <v>1536</v>
      </c>
      <c r="F203" s="16">
        <v>145</v>
      </c>
      <c r="G203" s="16">
        <v>0</v>
      </c>
      <c r="H203" s="16">
        <v>0</v>
      </c>
      <c r="I203" s="16">
        <v>11597</v>
      </c>
      <c r="J203" s="16">
        <v>11588</v>
      </c>
      <c r="K203" s="16">
        <v>9</v>
      </c>
      <c r="L203" s="16">
        <v>372584</v>
      </c>
    </row>
    <row r="204" spans="1:12" x14ac:dyDescent="0.35">
      <c r="A204" s="16" t="s">
        <v>85</v>
      </c>
      <c r="B204" s="16">
        <v>415121</v>
      </c>
      <c r="C204" s="16">
        <v>22147</v>
      </c>
      <c r="D204" s="16">
        <v>1895</v>
      </c>
      <c r="E204" s="16">
        <v>1762</v>
      </c>
      <c r="F204" s="16">
        <v>133</v>
      </c>
      <c r="G204" s="16">
        <v>0</v>
      </c>
      <c r="H204" s="16">
        <v>0</v>
      </c>
      <c r="I204" s="16">
        <v>10874</v>
      </c>
      <c r="J204" s="16">
        <v>10764</v>
      </c>
      <c r="K204" s="16">
        <v>110</v>
      </c>
      <c r="L204" s="16">
        <v>380205</v>
      </c>
    </row>
    <row r="205" spans="1:12" x14ac:dyDescent="0.35">
      <c r="A205" s="16" t="s">
        <v>86</v>
      </c>
      <c r="B205" s="16">
        <v>412219</v>
      </c>
      <c r="C205" s="16">
        <v>22334</v>
      </c>
      <c r="D205" s="16">
        <v>2018</v>
      </c>
      <c r="E205" s="16">
        <v>1897</v>
      </c>
      <c r="F205" s="16">
        <v>121</v>
      </c>
      <c r="G205" s="16">
        <v>0</v>
      </c>
      <c r="H205" s="16">
        <v>0</v>
      </c>
      <c r="I205" s="16">
        <v>10177</v>
      </c>
      <c r="J205" s="16">
        <v>9904</v>
      </c>
      <c r="K205" s="16">
        <v>273</v>
      </c>
      <c r="L205" s="16">
        <v>377690</v>
      </c>
    </row>
    <row r="206" spans="1:12" x14ac:dyDescent="0.35">
      <c r="A206" s="16" t="s">
        <v>87</v>
      </c>
      <c r="B206" s="16">
        <v>413332</v>
      </c>
      <c r="C206" s="16">
        <v>22046</v>
      </c>
      <c r="D206" s="16">
        <v>1646</v>
      </c>
      <c r="E206" s="16">
        <v>1535</v>
      </c>
      <c r="F206" s="16">
        <v>111</v>
      </c>
      <c r="G206" s="16">
        <v>0</v>
      </c>
      <c r="H206" s="16">
        <v>0</v>
      </c>
      <c r="I206" s="16">
        <v>10004</v>
      </c>
      <c r="J206" s="16">
        <v>9844</v>
      </c>
      <c r="K206" s="16">
        <v>160</v>
      </c>
      <c r="L206" s="16">
        <v>379636</v>
      </c>
    </row>
    <row r="207" spans="1:12" x14ac:dyDescent="0.35">
      <c r="A207" s="16" t="s">
        <v>88</v>
      </c>
      <c r="B207" s="16">
        <v>419038</v>
      </c>
      <c r="C207" s="16">
        <v>22148</v>
      </c>
      <c r="D207" s="16">
        <v>1709</v>
      </c>
      <c r="E207" s="16">
        <v>1610</v>
      </c>
      <c r="F207" s="16">
        <v>99</v>
      </c>
      <c r="G207" s="16">
        <v>0</v>
      </c>
      <c r="H207" s="16">
        <v>0</v>
      </c>
      <c r="I207" s="16">
        <v>10048</v>
      </c>
      <c r="J207" s="16">
        <v>9947</v>
      </c>
      <c r="K207" s="16">
        <v>101</v>
      </c>
      <c r="L207" s="16">
        <v>385133</v>
      </c>
    </row>
    <row r="208" spans="1:12" x14ac:dyDescent="0.35">
      <c r="A208" s="16" t="s">
        <v>89</v>
      </c>
      <c r="B208" s="16">
        <v>413600</v>
      </c>
      <c r="C208" s="16">
        <v>21832</v>
      </c>
      <c r="D208" s="16">
        <v>2377</v>
      </c>
      <c r="E208" s="16">
        <v>2290</v>
      </c>
      <c r="F208" s="16">
        <v>87</v>
      </c>
      <c r="G208" s="16">
        <v>0</v>
      </c>
      <c r="H208" s="16">
        <v>0</v>
      </c>
      <c r="I208" s="16">
        <v>10304</v>
      </c>
      <c r="J208" s="16">
        <v>10132</v>
      </c>
      <c r="K208" s="16">
        <v>172</v>
      </c>
      <c r="L208" s="16">
        <v>379087</v>
      </c>
    </row>
    <row r="209" spans="1:12" x14ac:dyDescent="0.35">
      <c r="A209" s="16" t="s">
        <v>90</v>
      </c>
      <c r="B209" s="16">
        <v>413553</v>
      </c>
      <c r="C209" s="16">
        <v>21695</v>
      </c>
      <c r="D209" s="16">
        <v>1689</v>
      </c>
      <c r="E209" s="16">
        <v>1613</v>
      </c>
      <c r="F209" s="16">
        <v>76</v>
      </c>
      <c r="G209" s="16">
        <v>0</v>
      </c>
      <c r="H209" s="16">
        <v>0</v>
      </c>
      <c r="I209" s="16">
        <v>11091</v>
      </c>
      <c r="J209" s="16">
        <v>10950</v>
      </c>
      <c r="K209" s="16">
        <v>141</v>
      </c>
      <c r="L209" s="16">
        <v>379078</v>
      </c>
    </row>
    <row r="210" spans="1:12" x14ac:dyDescent="0.35">
      <c r="A210" s="16" t="s">
        <v>91</v>
      </c>
      <c r="B210" s="16">
        <v>414481</v>
      </c>
      <c r="C210" s="16">
        <v>21406</v>
      </c>
      <c r="D210" s="16">
        <v>2224</v>
      </c>
      <c r="E210" s="16">
        <v>2160</v>
      </c>
      <c r="F210" s="16">
        <v>64</v>
      </c>
      <c r="G210" s="16">
        <v>0</v>
      </c>
      <c r="H210" s="16">
        <v>0</v>
      </c>
      <c r="I210" s="16">
        <v>10793</v>
      </c>
      <c r="J210" s="16">
        <v>10713</v>
      </c>
      <c r="K210" s="16">
        <v>80</v>
      </c>
      <c r="L210" s="16">
        <v>380058</v>
      </c>
    </row>
    <row r="211" spans="1:12" x14ac:dyDescent="0.35">
      <c r="A211" s="16" t="s">
        <v>92</v>
      </c>
      <c r="B211" s="16">
        <v>405352</v>
      </c>
      <c r="C211" s="16">
        <v>21973</v>
      </c>
      <c r="D211" s="16">
        <v>1667</v>
      </c>
      <c r="E211" s="16">
        <v>1615</v>
      </c>
      <c r="F211" s="16">
        <v>52</v>
      </c>
      <c r="G211" s="16">
        <v>0</v>
      </c>
      <c r="H211" s="16">
        <v>0</v>
      </c>
      <c r="I211" s="16">
        <v>10619</v>
      </c>
      <c r="J211" s="16">
        <v>10441</v>
      </c>
      <c r="K211" s="16">
        <v>178</v>
      </c>
      <c r="L211" s="16">
        <v>371093</v>
      </c>
    </row>
    <row r="212" spans="1:12" x14ac:dyDescent="0.35">
      <c r="A212" s="16" t="s">
        <v>93</v>
      </c>
      <c r="B212" s="16">
        <v>407851</v>
      </c>
      <c r="C212" s="16">
        <v>22499</v>
      </c>
      <c r="D212" s="16">
        <v>1790</v>
      </c>
      <c r="E212" s="16">
        <v>1749</v>
      </c>
      <c r="F212" s="16">
        <v>41</v>
      </c>
      <c r="G212" s="16">
        <v>0</v>
      </c>
      <c r="H212" s="16">
        <v>0</v>
      </c>
      <c r="I212" s="16">
        <v>11227</v>
      </c>
      <c r="J212" s="16">
        <v>10997</v>
      </c>
      <c r="K212" s="16">
        <v>230</v>
      </c>
      <c r="L212" s="16">
        <v>372335</v>
      </c>
    </row>
    <row r="213" spans="1:12" x14ac:dyDescent="0.35">
      <c r="A213" s="16" t="s">
        <v>94</v>
      </c>
      <c r="B213" s="16">
        <v>421574</v>
      </c>
      <c r="C213" s="16">
        <v>22183</v>
      </c>
      <c r="D213" s="16">
        <v>1885</v>
      </c>
      <c r="E213" s="16">
        <v>1856</v>
      </c>
      <c r="F213" s="16">
        <v>29</v>
      </c>
      <c r="G213" s="16">
        <v>0</v>
      </c>
      <c r="H213" s="16">
        <v>0</v>
      </c>
      <c r="I213" s="16">
        <v>10797</v>
      </c>
      <c r="J213" s="16">
        <v>10682</v>
      </c>
      <c r="K213" s="16">
        <v>115</v>
      </c>
      <c r="L213" s="16">
        <v>386709</v>
      </c>
    </row>
    <row r="214" spans="1:12" x14ac:dyDescent="0.35">
      <c r="A214" s="16" t="s">
        <v>95</v>
      </c>
      <c r="B214" s="16">
        <v>402460</v>
      </c>
      <c r="C214" s="16">
        <v>20905</v>
      </c>
      <c r="D214" s="16">
        <v>3746</v>
      </c>
      <c r="E214" s="16">
        <v>3704</v>
      </c>
      <c r="F214" s="16">
        <v>42</v>
      </c>
      <c r="G214" s="16">
        <v>0</v>
      </c>
      <c r="H214" s="16">
        <v>0</v>
      </c>
      <c r="I214" s="16">
        <v>10860</v>
      </c>
      <c r="J214" s="16">
        <v>10705</v>
      </c>
      <c r="K214" s="16">
        <v>155</v>
      </c>
      <c r="L214" s="16">
        <v>366949</v>
      </c>
    </row>
    <row r="215" spans="1:12" x14ac:dyDescent="0.35">
      <c r="A215" s="16" t="s">
        <v>96</v>
      </c>
      <c r="B215" s="16">
        <v>398875</v>
      </c>
      <c r="C215" s="16">
        <v>21587</v>
      </c>
      <c r="D215" s="16">
        <v>2457</v>
      </c>
      <c r="E215" s="16">
        <v>1864</v>
      </c>
      <c r="F215" s="16">
        <v>593</v>
      </c>
      <c r="G215" s="16">
        <v>0</v>
      </c>
      <c r="H215" s="16">
        <v>0</v>
      </c>
      <c r="I215" s="16">
        <v>11184</v>
      </c>
      <c r="J215" s="16">
        <v>10994</v>
      </c>
      <c r="K215" s="16">
        <v>190</v>
      </c>
      <c r="L215" s="16">
        <v>363647</v>
      </c>
    </row>
    <row r="216" spans="1:12" x14ac:dyDescent="0.35">
      <c r="A216" s="16" t="s">
        <v>97</v>
      </c>
      <c r="B216" s="16">
        <v>408327</v>
      </c>
      <c r="C216" s="16">
        <v>21498</v>
      </c>
      <c r="D216" s="16">
        <v>6669</v>
      </c>
      <c r="E216" s="16">
        <v>1879</v>
      </c>
      <c r="F216" s="16">
        <v>4790</v>
      </c>
      <c r="G216" s="16">
        <v>0</v>
      </c>
      <c r="H216" s="16">
        <v>0</v>
      </c>
      <c r="I216" s="16">
        <v>10338</v>
      </c>
      <c r="J216" s="16">
        <v>10221</v>
      </c>
      <c r="K216" s="16">
        <v>117</v>
      </c>
      <c r="L216" s="16">
        <v>369822</v>
      </c>
    </row>
    <row r="217" spans="1:12" x14ac:dyDescent="0.35">
      <c r="A217" s="16" t="s">
        <v>98</v>
      </c>
      <c r="B217" s="16">
        <v>408988</v>
      </c>
      <c r="C217" s="16">
        <v>23630</v>
      </c>
      <c r="D217" s="16">
        <v>11621</v>
      </c>
      <c r="E217" s="16">
        <v>2210</v>
      </c>
      <c r="F217" s="16">
        <v>9411</v>
      </c>
      <c r="G217" s="16">
        <v>0</v>
      </c>
      <c r="H217" s="16">
        <v>0</v>
      </c>
      <c r="I217" s="16">
        <v>10495</v>
      </c>
      <c r="J217" s="16">
        <v>10367</v>
      </c>
      <c r="K217" s="16">
        <v>128</v>
      </c>
      <c r="L217" s="16">
        <v>363242</v>
      </c>
    </row>
    <row r="218" spans="1:12" x14ac:dyDescent="0.35">
      <c r="A218" s="16" t="s">
        <v>99</v>
      </c>
      <c r="B218" s="16">
        <v>407767</v>
      </c>
      <c r="C218" s="16">
        <v>25819</v>
      </c>
      <c r="D218" s="16">
        <v>20033</v>
      </c>
      <c r="E218" s="16">
        <v>2430</v>
      </c>
      <c r="F218" s="16">
        <v>17603</v>
      </c>
      <c r="G218" s="16">
        <v>0</v>
      </c>
      <c r="H218" s="16">
        <v>0</v>
      </c>
      <c r="I218" s="16">
        <v>11022</v>
      </c>
      <c r="J218" s="16">
        <v>10881</v>
      </c>
      <c r="K218" s="16">
        <v>141</v>
      </c>
      <c r="L218" s="16">
        <v>350893</v>
      </c>
    </row>
    <row r="219" spans="1:12" x14ac:dyDescent="0.35">
      <c r="A219" s="16" t="s">
        <v>100</v>
      </c>
      <c r="B219" s="16">
        <v>415499</v>
      </c>
      <c r="C219" s="16">
        <v>26898</v>
      </c>
      <c r="D219" s="16">
        <v>19337</v>
      </c>
      <c r="E219" s="16">
        <v>2138</v>
      </c>
      <c r="F219" s="16">
        <v>17199</v>
      </c>
      <c r="G219" s="16">
        <v>0</v>
      </c>
      <c r="H219" s="16">
        <v>0</v>
      </c>
      <c r="I219" s="16">
        <v>11122</v>
      </c>
      <c r="J219" s="16">
        <v>10959</v>
      </c>
      <c r="K219" s="16">
        <v>163</v>
      </c>
      <c r="L219" s="16">
        <v>358142</v>
      </c>
    </row>
    <row r="220" spans="1:12" x14ac:dyDescent="0.35">
      <c r="A220" s="16" t="s">
        <v>101</v>
      </c>
      <c r="B220" s="16">
        <v>412281</v>
      </c>
      <c r="C220" s="16">
        <v>27513</v>
      </c>
      <c r="D220" s="16">
        <v>23378</v>
      </c>
      <c r="E220" s="16">
        <v>3088</v>
      </c>
      <c r="F220" s="16">
        <v>20290</v>
      </c>
      <c r="G220" s="16">
        <v>0</v>
      </c>
      <c r="H220" s="16">
        <v>0</v>
      </c>
      <c r="I220" s="16">
        <v>11265</v>
      </c>
      <c r="J220" s="16">
        <v>11101</v>
      </c>
      <c r="K220" s="16">
        <v>164</v>
      </c>
      <c r="L220" s="16">
        <v>350125</v>
      </c>
    </row>
    <row r="221" spans="1:12" x14ac:dyDescent="0.35">
      <c r="A221" s="16" t="s">
        <v>102</v>
      </c>
      <c r="B221" s="16">
        <v>418079</v>
      </c>
      <c r="C221" s="16">
        <v>28469</v>
      </c>
      <c r="D221" s="16">
        <v>27899</v>
      </c>
      <c r="E221" s="16">
        <v>2040</v>
      </c>
      <c r="F221" s="16">
        <v>25859</v>
      </c>
      <c r="G221" s="16">
        <v>0</v>
      </c>
      <c r="H221" s="16">
        <v>0</v>
      </c>
      <c r="I221" s="16">
        <v>11298</v>
      </c>
      <c r="J221" s="16">
        <v>11107</v>
      </c>
      <c r="K221" s="16">
        <v>191</v>
      </c>
      <c r="L221" s="16">
        <v>350413</v>
      </c>
    </row>
    <row r="222" spans="1:12" x14ac:dyDescent="0.35">
      <c r="A222" s="16" t="s">
        <v>103</v>
      </c>
      <c r="B222" s="16">
        <v>407470</v>
      </c>
      <c r="C222" s="16">
        <v>28818</v>
      </c>
      <c r="D222" s="16">
        <v>24895</v>
      </c>
      <c r="E222" s="16">
        <v>3016</v>
      </c>
      <c r="F222" s="16">
        <v>21879</v>
      </c>
      <c r="G222" s="16">
        <v>0</v>
      </c>
      <c r="H222" s="16">
        <v>0</v>
      </c>
      <c r="I222" s="16">
        <v>11394</v>
      </c>
      <c r="J222" s="16">
        <v>11209</v>
      </c>
      <c r="K222" s="16">
        <v>185</v>
      </c>
      <c r="L222" s="16">
        <v>342363</v>
      </c>
    </row>
    <row r="223" spans="1:12" x14ac:dyDescent="0.35">
      <c r="A223" s="16" t="s">
        <v>104</v>
      </c>
      <c r="B223" s="16">
        <v>406034</v>
      </c>
      <c r="C223" s="16">
        <v>29764</v>
      </c>
      <c r="D223" s="16">
        <v>29702</v>
      </c>
      <c r="E223" s="16">
        <v>2190</v>
      </c>
      <c r="F223" s="16">
        <v>27512</v>
      </c>
      <c r="G223" s="16">
        <v>0</v>
      </c>
      <c r="H223" s="16">
        <v>0</v>
      </c>
      <c r="I223" s="16">
        <v>10760</v>
      </c>
      <c r="J223" s="16">
        <v>10647</v>
      </c>
      <c r="K223" s="16">
        <v>113</v>
      </c>
      <c r="L223" s="16">
        <v>335808</v>
      </c>
    </row>
    <row r="224" spans="1:12" x14ac:dyDescent="0.35">
      <c r="A224" s="16" t="s">
        <v>105</v>
      </c>
      <c r="B224" s="16">
        <v>414302</v>
      </c>
      <c r="C224" s="16">
        <v>32294</v>
      </c>
      <c r="D224" s="16">
        <v>31296</v>
      </c>
      <c r="E224" s="16">
        <v>2027</v>
      </c>
      <c r="F224" s="16">
        <v>29269</v>
      </c>
      <c r="G224" s="16">
        <v>0</v>
      </c>
      <c r="H224" s="16">
        <v>0</v>
      </c>
      <c r="I224" s="16">
        <v>11825</v>
      </c>
      <c r="J224" s="16">
        <v>11639</v>
      </c>
      <c r="K224" s="16">
        <v>186</v>
      </c>
      <c r="L224" s="16">
        <v>338887</v>
      </c>
    </row>
    <row r="225" spans="1:12" x14ac:dyDescent="0.35">
      <c r="A225" s="16" t="s">
        <v>106</v>
      </c>
      <c r="B225" s="16">
        <v>414826</v>
      </c>
      <c r="C225" s="16">
        <v>32227</v>
      </c>
      <c r="D225" s="16">
        <v>21597</v>
      </c>
      <c r="E225" s="16">
        <v>2573</v>
      </c>
      <c r="F225" s="16">
        <v>19024</v>
      </c>
      <c r="G225" s="16">
        <v>0</v>
      </c>
      <c r="H225" s="16">
        <v>0</v>
      </c>
      <c r="I225" s="16">
        <v>11458</v>
      </c>
      <c r="J225" s="16">
        <v>11286</v>
      </c>
      <c r="K225" s="16">
        <v>172</v>
      </c>
      <c r="L225" s="16">
        <v>349544</v>
      </c>
    </row>
    <row r="226" spans="1:12" x14ac:dyDescent="0.35">
      <c r="A226" s="16" t="s">
        <v>107</v>
      </c>
      <c r="B226" s="16">
        <v>403432</v>
      </c>
      <c r="C226" s="16">
        <v>31233</v>
      </c>
      <c r="D226" s="16">
        <v>27384</v>
      </c>
      <c r="E226" s="16">
        <v>4357</v>
      </c>
      <c r="F226" s="16">
        <v>23027</v>
      </c>
      <c r="G226" s="16">
        <v>0</v>
      </c>
      <c r="H226" s="16">
        <v>0</v>
      </c>
      <c r="I226" s="16">
        <v>11701</v>
      </c>
      <c r="J226" s="16">
        <v>11499</v>
      </c>
      <c r="K226" s="16">
        <v>202</v>
      </c>
      <c r="L226" s="16">
        <v>333114</v>
      </c>
    </row>
    <row r="227" spans="1:12" x14ac:dyDescent="0.35">
      <c r="A227" s="16" t="s">
        <v>108</v>
      </c>
      <c r="B227" s="16">
        <v>396218</v>
      </c>
      <c r="C227" s="16">
        <v>29117</v>
      </c>
      <c r="D227" s="16">
        <v>24091</v>
      </c>
      <c r="E227" s="16">
        <v>1894</v>
      </c>
      <c r="F227" s="16">
        <v>22197</v>
      </c>
      <c r="G227" s="16">
        <v>0</v>
      </c>
      <c r="H227" s="16">
        <v>0</v>
      </c>
      <c r="I227" s="16">
        <v>11899</v>
      </c>
      <c r="J227" s="16">
        <v>11672</v>
      </c>
      <c r="K227" s="16">
        <v>227</v>
      </c>
      <c r="L227" s="16">
        <v>331111</v>
      </c>
    </row>
    <row r="228" spans="1:12" x14ac:dyDescent="0.35">
      <c r="A228" s="16" t="s">
        <v>109</v>
      </c>
      <c r="B228" s="16">
        <v>398365</v>
      </c>
      <c r="C228" s="16">
        <v>30423</v>
      </c>
      <c r="D228" s="16">
        <v>18517</v>
      </c>
      <c r="E228" s="16">
        <v>2797</v>
      </c>
      <c r="F228" s="16">
        <v>15720</v>
      </c>
      <c r="G228" s="16">
        <v>0</v>
      </c>
      <c r="H228" s="16">
        <v>0</v>
      </c>
      <c r="I228" s="16">
        <v>11712</v>
      </c>
      <c r="J228" s="16">
        <v>11522</v>
      </c>
      <c r="K228" s="16">
        <v>190</v>
      </c>
      <c r="L228" s="16">
        <v>337713</v>
      </c>
    </row>
    <row r="229" spans="1:12" x14ac:dyDescent="0.35">
      <c r="A229" s="16" t="s">
        <v>110</v>
      </c>
      <c r="B229" s="16">
        <v>395558</v>
      </c>
      <c r="C229" s="16">
        <v>30446</v>
      </c>
      <c r="D229" s="16">
        <v>19884</v>
      </c>
      <c r="E229" s="16">
        <v>2687</v>
      </c>
      <c r="F229" s="16">
        <v>17197</v>
      </c>
      <c r="G229" s="16">
        <v>0</v>
      </c>
      <c r="H229" s="16">
        <v>0</v>
      </c>
      <c r="I229" s="16">
        <v>10975</v>
      </c>
      <c r="J229" s="16">
        <v>10885</v>
      </c>
      <c r="K229" s="16">
        <v>90</v>
      </c>
      <c r="L229" s="16">
        <v>334253</v>
      </c>
    </row>
    <row r="230" spans="1:12" x14ac:dyDescent="0.35">
      <c r="A230" s="16" t="s">
        <v>111</v>
      </c>
      <c r="B230" s="16">
        <v>397743</v>
      </c>
      <c r="C230" s="16">
        <v>30651</v>
      </c>
      <c r="D230" s="16">
        <v>17467</v>
      </c>
      <c r="E230" s="16">
        <v>2182</v>
      </c>
      <c r="F230" s="16">
        <v>15285</v>
      </c>
      <c r="G230" s="16">
        <v>0</v>
      </c>
      <c r="H230" s="16">
        <v>0</v>
      </c>
      <c r="I230" s="16">
        <v>11800</v>
      </c>
      <c r="J230" s="16">
        <v>11651</v>
      </c>
      <c r="K230" s="16">
        <v>149</v>
      </c>
      <c r="L230" s="16">
        <v>337825</v>
      </c>
    </row>
    <row r="231" spans="1:12" x14ac:dyDescent="0.35">
      <c r="A231" s="16" t="s">
        <v>112</v>
      </c>
      <c r="B231" s="16">
        <v>402239</v>
      </c>
      <c r="C231" s="16">
        <v>30632</v>
      </c>
      <c r="D231" s="16">
        <v>14007</v>
      </c>
      <c r="E231" s="16">
        <v>2487</v>
      </c>
      <c r="F231" s="16">
        <v>11520</v>
      </c>
      <c r="G231" s="16">
        <v>0</v>
      </c>
      <c r="H231" s="16">
        <v>0</v>
      </c>
      <c r="I231" s="16">
        <v>11665</v>
      </c>
      <c r="J231" s="16">
        <v>11455</v>
      </c>
      <c r="K231" s="16">
        <v>210</v>
      </c>
      <c r="L231" s="16">
        <v>345935</v>
      </c>
    </row>
    <row r="232" spans="1:12" x14ac:dyDescent="0.35">
      <c r="A232" s="16" t="s">
        <v>113</v>
      </c>
      <c r="B232" s="16">
        <v>397327</v>
      </c>
      <c r="C232" s="16">
        <v>29187</v>
      </c>
      <c r="D232" s="16">
        <v>18862</v>
      </c>
      <c r="E232" s="16">
        <v>3308</v>
      </c>
      <c r="F232" s="16">
        <v>15554</v>
      </c>
      <c r="G232" s="16">
        <v>0</v>
      </c>
      <c r="H232" s="16">
        <v>0</v>
      </c>
      <c r="I232" s="16">
        <v>11661</v>
      </c>
      <c r="J232" s="16">
        <v>11474</v>
      </c>
      <c r="K232" s="16">
        <v>187</v>
      </c>
      <c r="L232" s="16">
        <v>337617</v>
      </c>
    </row>
    <row r="233" spans="1:12" x14ac:dyDescent="0.35">
      <c r="A233" s="16" t="s">
        <v>114</v>
      </c>
      <c r="B233" s="16">
        <v>397398</v>
      </c>
      <c r="C233" s="16">
        <v>29669</v>
      </c>
      <c r="D233" s="16">
        <v>17691</v>
      </c>
      <c r="E233" s="16">
        <v>2547</v>
      </c>
      <c r="F233" s="16">
        <v>15144</v>
      </c>
      <c r="G233" s="16">
        <v>0</v>
      </c>
      <c r="H233" s="16">
        <v>0</v>
      </c>
      <c r="I233" s="16">
        <v>12176</v>
      </c>
      <c r="J233" s="16">
        <v>11958</v>
      </c>
      <c r="K233" s="16">
        <v>218</v>
      </c>
      <c r="L233" s="16">
        <v>337862</v>
      </c>
    </row>
    <row r="234" spans="1:12" x14ac:dyDescent="0.35">
      <c r="A234" s="16" t="s">
        <v>115</v>
      </c>
      <c r="B234" s="16">
        <v>396623</v>
      </c>
      <c r="C234" s="16">
        <v>29663</v>
      </c>
      <c r="D234" s="16">
        <v>15089</v>
      </c>
      <c r="E234" s="16">
        <v>2501</v>
      </c>
      <c r="F234" s="16">
        <v>12588</v>
      </c>
      <c r="G234" s="16">
        <v>0</v>
      </c>
      <c r="H234" s="16">
        <v>0</v>
      </c>
      <c r="I234" s="16">
        <v>12677</v>
      </c>
      <c r="J234" s="16">
        <v>12423</v>
      </c>
      <c r="K234" s="16">
        <v>254</v>
      </c>
      <c r="L234" s="16">
        <v>339194</v>
      </c>
    </row>
    <row r="235" spans="1:12" x14ac:dyDescent="0.35">
      <c r="A235" s="16" t="s">
        <v>116</v>
      </c>
      <c r="B235" s="16">
        <v>395763</v>
      </c>
      <c r="C235" s="16">
        <v>28090</v>
      </c>
      <c r="D235" s="16">
        <v>21696</v>
      </c>
      <c r="E235" s="16">
        <v>2687</v>
      </c>
      <c r="F235" s="16">
        <v>19009</v>
      </c>
      <c r="G235" s="16">
        <v>0</v>
      </c>
      <c r="H235" s="16">
        <v>0</v>
      </c>
      <c r="I235" s="16">
        <v>11988</v>
      </c>
      <c r="J235" s="16">
        <v>11769</v>
      </c>
      <c r="K235" s="16">
        <v>219</v>
      </c>
      <c r="L235" s="16">
        <v>333989</v>
      </c>
    </row>
    <row r="236" spans="1:12" x14ac:dyDescent="0.35">
      <c r="A236" s="16" t="s">
        <v>117</v>
      </c>
      <c r="B236" s="16">
        <v>394438</v>
      </c>
      <c r="C236" s="16">
        <v>28731</v>
      </c>
      <c r="D236" s="16">
        <v>13303</v>
      </c>
      <c r="E236" s="16">
        <v>2669</v>
      </c>
      <c r="F236" s="16">
        <v>10634</v>
      </c>
      <c r="G236" s="16">
        <v>0</v>
      </c>
      <c r="H236" s="16">
        <v>0</v>
      </c>
      <c r="I236" s="16">
        <v>12271</v>
      </c>
      <c r="J236" s="16">
        <v>12037</v>
      </c>
      <c r="K236" s="16">
        <v>234</v>
      </c>
      <c r="L236" s="16">
        <v>340133</v>
      </c>
    </row>
    <row r="237" spans="1:12" x14ac:dyDescent="0.35">
      <c r="A237" s="16" t="s">
        <v>118</v>
      </c>
      <c r="B237" s="16">
        <v>400663</v>
      </c>
      <c r="C237" s="16">
        <v>27775</v>
      </c>
      <c r="D237" s="16">
        <v>10601</v>
      </c>
      <c r="E237" s="16">
        <v>3455</v>
      </c>
      <c r="F237" s="16">
        <v>7146</v>
      </c>
      <c r="G237" s="16">
        <v>0</v>
      </c>
      <c r="H237" s="16">
        <v>0</v>
      </c>
      <c r="I237" s="16">
        <v>12206</v>
      </c>
      <c r="J237" s="16">
        <v>11995</v>
      </c>
      <c r="K237" s="16">
        <v>211</v>
      </c>
      <c r="L237" s="16">
        <v>350081</v>
      </c>
    </row>
    <row r="238" spans="1:12" x14ac:dyDescent="0.35">
      <c r="A238" s="16" t="s">
        <v>119</v>
      </c>
      <c r="B238" s="16">
        <v>397679</v>
      </c>
      <c r="C238" s="16">
        <v>27087</v>
      </c>
      <c r="D238" s="16">
        <v>19823</v>
      </c>
      <c r="E238" s="16">
        <v>4607</v>
      </c>
      <c r="F238" s="16">
        <v>15216</v>
      </c>
      <c r="G238" s="16">
        <v>0</v>
      </c>
      <c r="H238" s="16">
        <v>0</v>
      </c>
      <c r="I238" s="16">
        <v>11981</v>
      </c>
      <c r="J238" s="16">
        <v>11767</v>
      </c>
      <c r="K238" s="16">
        <v>214</v>
      </c>
      <c r="L238" s="16">
        <v>338788</v>
      </c>
    </row>
    <row r="239" spans="1:12" x14ac:dyDescent="0.35">
      <c r="A239" s="16" t="s">
        <v>120</v>
      </c>
      <c r="B239" s="16">
        <v>394663</v>
      </c>
      <c r="C239" s="16">
        <v>27940</v>
      </c>
      <c r="D239" s="16">
        <v>17908</v>
      </c>
      <c r="E239" s="16">
        <v>2693</v>
      </c>
      <c r="F239" s="16">
        <v>15215</v>
      </c>
      <c r="G239" s="16">
        <v>0</v>
      </c>
      <c r="H239" s="16">
        <v>0</v>
      </c>
      <c r="I239" s="16">
        <v>12272</v>
      </c>
      <c r="J239" s="16">
        <v>12053</v>
      </c>
      <c r="K239" s="16">
        <v>219</v>
      </c>
      <c r="L239" s="16">
        <v>336543</v>
      </c>
    </row>
    <row r="240" spans="1:12" x14ac:dyDescent="0.35">
      <c r="A240" s="16" t="s">
        <v>121</v>
      </c>
      <c r="B240" s="16">
        <v>397654</v>
      </c>
      <c r="C240" s="16">
        <v>28055</v>
      </c>
      <c r="D240" s="16">
        <v>13600</v>
      </c>
      <c r="E240" s="16">
        <v>2802</v>
      </c>
      <c r="F240" s="16">
        <v>10798</v>
      </c>
      <c r="G240" s="16">
        <v>0</v>
      </c>
      <c r="H240" s="16">
        <v>0</v>
      </c>
      <c r="I240" s="16">
        <v>11963</v>
      </c>
      <c r="J240" s="16">
        <v>11766</v>
      </c>
      <c r="K240" s="16">
        <v>197</v>
      </c>
      <c r="L240" s="16">
        <v>344036</v>
      </c>
    </row>
    <row r="241" spans="1:12" x14ac:dyDescent="0.35">
      <c r="A241" s="16" t="s">
        <v>122</v>
      </c>
      <c r="B241" s="16">
        <v>398493</v>
      </c>
      <c r="C241" s="16">
        <v>28189</v>
      </c>
      <c r="D241" s="16">
        <v>16361</v>
      </c>
      <c r="E241" s="16">
        <v>3090</v>
      </c>
      <c r="F241" s="16">
        <v>13271</v>
      </c>
      <c r="G241" s="16">
        <v>0</v>
      </c>
      <c r="H241" s="16">
        <v>0</v>
      </c>
      <c r="I241" s="16">
        <v>11428</v>
      </c>
      <c r="J241" s="16">
        <v>11273</v>
      </c>
      <c r="K241" s="16">
        <v>155</v>
      </c>
      <c r="L241" s="16">
        <v>342515</v>
      </c>
    </row>
    <row r="242" spans="1:12" x14ac:dyDescent="0.35">
      <c r="A242" s="16" t="s">
        <v>123</v>
      </c>
      <c r="B242" s="16">
        <v>403830</v>
      </c>
      <c r="C242" s="16">
        <v>28055</v>
      </c>
      <c r="D242" s="16">
        <v>17691</v>
      </c>
      <c r="E242" s="16">
        <v>2558</v>
      </c>
      <c r="F242" s="16">
        <v>15133</v>
      </c>
      <c r="G242" s="16">
        <v>0</v>
      </c>
      <c r="H242" s="16">
        <v>0</v>
      </c>
      <c r="I242" s="16">
        <v>12638</v>
      </c>
      <c r="J242" s="16">
        <v>12293</v>
      </c>
      <c r="K242" s="16">
        <v>345</v>
      </c>
      <c r="L242" s="16">
        <v>345446</v>
      </c>
    </row>
    <row r="243" spans="1:12" x14ac:dyDescent="0.35">
      <c r="A243" s="16" t="s">
        <v>124</v>
      </c>
      <c r="B243" s="16">
        <v>407825</v>
      </c>
      <c r="C243" s="16">
        <v>28622</v>
      </c>
      <c r="D243" s="16">
        <v>13856</v>
      </c>
      <c r="E243" s="16">
        <v>2445</v>
      </c>
      <c r="F243" s="16">
        <v>11411</v>
      </c>
      <c r="G243" s="16">
        <v>0</v>
      </c>
      <c r="H243" s="16">
        <v>0</v>
      </c>
      <c r="I243" s="16">
        <v>12411</v>
      </c>
      <c r="J243" s="16">
        <v>12140</v>
      </c>
      <c r="K243" s="16">
        <v>271</v>
      </c>
      <c r="L243" s="16">
        <v>352936</v>
      </c>
    </row>
    <row r="244" spans="1:12" x14ac:dyDescent="0.35">
      <c r="A244" s="16" t="s">
        <v>125</v>
      </c>
      <c r="B244" s="16">
        <v>405520</v>
      </c>
      <c r="C244" s="16">
        <v>27649</v>
      </c>
      <c r="D244" s="16">
        <v>17846</v>
      </c>
      <c r="E244" s="16">
        <v>3612</v>
      </c>
      <c r="F244" s="16">
        <v>14234</v>
      </c>
      <c r="G244" s="16">
        <v>0</v>
      </c>
      <c r="H244" s="16">
        <v>0</v>
      </c>
      <c r="I244" s="16">
        <v>13005</v>
      </c>
      <c r="J244" s="16">
        <v>12661</v>
      </c>
      <c r="K244" s="16">
        <v>344</v>
      </c>
      <c r="L244" s="16">
        <v>347020</v>
      </c>
    </row>
    <row r="245" spans="1:12" x14ac:dyDescent="0.35">
      <c r="A245" s="16" t="s">
        <v>126</v>
      </c>
      <c r="B245" s="16">
        <v>402283</v>
      </c>
      <c r="C245" s="16">
        <v>28206</v>
      </c>
      <c r="D245" s="16">
        <v>9963</v>
      </c>
      <c r="E245" s="16">
        <v>2620</v>
      </c>
      <c r="F245" s="16">
        <v>7343</v>
      </c>
      <c r="G245" s="16">
        <v>0</v>
      </c>
      <c r="H245" s="16">
        <v>0</v>
      </c>
      <c r="I245" s="16">
        <v>13743</v>
      </c>
      <c r="J245" s="16">
        <v>13377</v>
      </c>
      <c r="K245" s="16">
        <v>366</v>
      </c>
      <c r="L245" s="16">
        <v>350371</v>
      </c>
    </row>
    <row r="246" spans="1:12" x14ac:dyDescent="0.35">
      <c r="A246" s="16" t="s">
        <v>127</v>
      </c>
      <c r="B246" s="16">
        <v>410543</v>
      </c>
      <c r="C246" s="16">
        <v>27949</v>
      </c>
      <c r="D246" s="16">
        <v>12244</v>
      </c>
      <c r="E246" s="16">
        <v>2814</v>
      </c>
      <c r="F246" s="16">
        <v>9430</v>
      </c>
      <c r="G246" s="16">
        <v>0</v>
      </c>
      <c r="H246" s="16">
        <v>0</v>
      </c>
      <c r="I246" s="16">
        <v>14511</v>
      </c>
      <c r="J246" s="16">
        <v>14111</v>
      </c>
      <c r="K246" s="16">
        <v>400</v>
      </c>
      <c r="L246" s="16">
        <v>355839</v>
      </c>
    </row>
    <row r="247" spans="1:12" x14ac:dyDescent="0.35">
      <c r="A247" s="16" t="s">
        <v>128</v>
      </c>
      <c r="B247" s="16">
        <v>411532</v>
      </c>
      <c r="C247" s="16">
        <v>28323</v>
      </c>
      <c r="D247" s="16">
        <v>15467</v>
      </c>
      <c r="E247" s="16">
        <v>2776</v>
      </c>
      <c r="F247" s="16">
        <v>12691</v>
      </c>
      <c r="G247" s="16">
        <v>0</v>
      </c>
      <c r="H247" s="16">
        <v>0</v>
      </c>
      <c r="I247" s="16">
        <v>14002</v>
      </c>
      <c r="J247" s="16">
        <v>13603</v>
      </c>
      <c r="K247" s="16">
        <v>399</v>
      </c>
      <c r="L247" s="16">
        <v>353740</v>
      </c>
    </row>
    <row r="248" spans="1:12" x14ac:dyDescent="0.35">
      <c r="A248" s="16" t="s">
        <v>129</v>
      </c>
      <c r="B248" s="16">
        <v>413173</v>
      </c>
      <c r="C248" s="16">
        <v>28971</v>
      </c>
      <c r="D248" s="16">
        <v>9501</v>
      </c>
      <c r="E248" s="16">
        <v>2541</v>
      </c>
      <c r="F248" s="16">
        <v>6960</v>
      </c>
      <c r="G248" s="16">
        <v>0</v>
      </c>
      <c r="H248" s="16">
        <v>0</v>
      </c>
      <c r="I248" s="16">
        <v>13658</v>
      </c>
      <c r="J248" s="16">
        <v>13261</v>
      </c>
      <c r="K248" s="16">
        <v>397</v>
      </c>
      <c r="L248" s="16">
        <v>361043</v>
      </c>
    </row>
    <row r="249" spans="1:12" x14ac:dyDescent="0.35">
      <c r="A249" s="16" t="s">
        <v>130</v>
      </c>
      <c r="B249" s="16">
        <v>422180</v>
      </c>
      <c r="C249" s="16">
        <v>26565</v>
      </c>
      <c r="D249" s="16">
        <v>8603</v>
      </c>
      <c r="E249" s="16">
        <v>2577</v>
      </c>
      <c r="F249" s="16">
        <v>6026</v>
      </c>
      <c r="G249" s="16">
        <v>0</v>
      </c>
      <c r="H249" s="16">
        <v>0</v>
      </c>
      <c r="I249" s="16">
        <v>13885</v>
      </c>
      <c r="J249" s="16">
        <v>13557</v>
      </c>
      <c r="K249" s="16">
        <v>328</v>
      </c>
      <c r="L249" s="16">
        <v>373127</v>
      </c>
    </row>
    <row r="250" spans="1:12" x14ac:dyDescent="0.35">
      <c r="A250" s="16" t="s">
        <v>131</v>
      </c>
      <c r="B250" s="16">
        <v>415855</v>
      </c>
      <c r="C250" s="16">
        <v>24742</v>
      </c>
      <c r="D250" s="16">
        <v>16956</v>
      </c>
      <c r="E250" s="16">
        <v>4870</v>
      </c>
      <c r="F250" s="16">
        <v>12086</v>
      </c>
      <c r="G250" s="16">
        <v>0</v>
      </c>
      <c r="H250" s="16">
        <v>0</v>
      </c>
      <c r="I250" s="16">
        <v>13542</v>
      </c>
      <c r="J250" s="16">
        <v>13170</v>
      </c>
      <c r="K250" s="16">
        <v>372</v>
      </c>
      <c r="L250" s="16">
        <v>360615</v>
      </c>
    </row>
    <row r="251" spans="1:12" x14ac:dyDescent="0.35">
      <c r="A251" s="16" t="s">
        <v>132</v>
      </c>
      <c r="B251" s="16">
        <v>415075</v>
      </c>
      <c r="C251" s="16">
        <v>26175</v>
      </c>
      <c r="D251" s="16">
        <v>14822</v>
      </c>
      <c r="E251" s="16">
        <v>3509</v>
      </c>
      <c r="F251" s="16">
        <v>11313</v>
      </c>
      <c r="G251" s="16">
        <v>0</v>
      </c>
      <c r="H251" s="16">
        <v>0</v>
      </c>
      <c r="I251" s="16">
        <v>13817</v>
      </c>
      <c r="J251" s="16">
        <v>13293</v>
      </c>
      <c r="K251" s="16">
        <v>524</v>
      </c>
      <c r="L251" s="16">
        <v>360261</v>
      </c>
    </row>
    <row r="252" spans="1:12" x14ac:dyDescent="0.35">
      <c r="A252" s="16" t="s">
        <v>133</v>
      </c>
      <c r="B252" s="16">
        <v>422005</v>
      </c>
      <c r="C252" s="16">
        <v>26387</v>
      </c>
      <c r="D252" s="16">
        <v>11094</v>
      </c>
      <c r="E252" s="16">
        <v>2900</v>
      </c>
      <c r="F252" s="16">
        <v>8194</v>
      </c>
      <c r="G252" s="16">
        <v>0</v>
      </c>
      <c r="H252" s="16">
        <v>0</v>
      </c>
      <c r="I252" s="16">
        <v>13280</v>
      </c>
      <c r="J252" s="16">
        <v>12729</v>
      </c>
      <c r="K252" s="16">
        <v>551</v>
      </c>
      <c r="L252" s="16">
        <v>371244</v>
      </c>
    </row>
    <row r="253" spans="1:12" x14ac:dyDescent="0.35">
      <c r="A253" s="16" t="s">
        <v>134</v>
      </c>
      <c r="B253" s="16">
        <v>421467</v>
      </c>
      <c r="C253" s="16">
        <v>25278</v>
      </c>
      <c r="D253" s="16">
        <v>11690</v>
      </c>
      <c r="E253" s="16">
        <v>3399</v>
      </c>
      <c r="F253" s="16">
        <v>8291</v>
      </c>
      <c r="G253" s="16">
        <v>0</v>
      </c>
      <c r="H253" s="16">
        <v>0</v>
      </c>
      <c r="I253" s="16">
        <v>12864</v>
      </c>
      <c r="J253" s="16">
        <v>12420</v>
      </c>
      <c r="K253" s="16">
        <v>444</v>
      </c>
      <c r="L253" s="16">
        <v>371635</v>
      </c>
    </row>
    <row r="254" spans="1:12" x14ac:dyDescent="0.35">
      <c r="A254" s="16" t="s">
        <v>135</v>
      </c>
      <c r="B254" s="16">
        <v>427708</v>
      </c>
      <c r="C254" s="16">
        <v>25426</v>
      </c>
      <c r="D254" s="16">
        <v>10512</v>
      </c>
      <c r="E254" s="16">
        <v>3592</v>
      </c>
      <c r="F254" s="16">
        <v>6920</v>
      </c>
      <c r="G254" s="16">
        <v>0</v>
      </c>
      <c r="H254" s="16">
        <v>0</v>
      </c>
      <c r="I254" s="16">
        <v>14988</v>
      </c>
      <c r="J254" s="16">
        <v>14448</v>
      </c>
      <c r="K254" s="16">
        <v>540</v>
      </c>
      <c r="L254" s="16">
        <v>376782</v>
      </c>
    </row>
    <row r="255" spans="1:12" x14ac:dyDescent="0.35">
      <c r="A255" s="16" t="s">
        <v>136</v>
      </c>
      <c r="B255" s="16">
        <v>433154</v>
      </c>
      <c r="C255" s="16">
        <v>25196</v>
      </c>
      <c r="D255" s="16">
        <v>7816</v>
      </c>
      <c r="E255" s="16">
        <v>3530</v>
      </c>
      <c r="F255" s="16">
        <v>4286</v>
      </c>
      <c r="G255" s="16">
        <v>0</v>
      </c>
      <c r="H255" s="16">
        <v>0</v>
      </c>
      <c r="I255" s="16">
        <v>14856</v>
      </c>
      <c r="J255" s="16">
        <v>14302</v>
      </c>
      <c r="K255" s="16">
        <v>554</v>
      </c>
      <c r="L255" s="16">
        <v>385286</v>
      </c>
    </row>
    <row r="256" spans="1:12" x14ac:dyDescent="0.35">
      <c r="A256" s="16" t="s">
        <v>137</v>
      </c>
      <c r="B256" s="16">
        <v>436837</v>
      </c>
      <c r="C256" s="16">
        <v>25786</v>
      </c>
      <c r="D256" s="16">
        <v>15720</v>
      </c>
      <c r="E256" s="16">
        <v>4884</v>
      </c>
      <c r="F256" s="16">
        <v>10836</v>
      </c>
      <c r="G256" s="16">
        <v>0</v>
      </c>
      <c r="H256" s="16">
        <v>0</v>
      </c>
      <c r="I256" s="16">
        <v>13980</v>
      </c>
      <c r="J256" s="16">
        <v>13501</v>
      </c>
      <c r="K256" s="16">
        <v>479</v>
      </c>
      <c r="L256" s="16">
        <v>381351</v>
      </c>
    </row>
    <row r="257" spans="1:12" x14ac:dyDescent="0.35">
      <c r="A257" s="16" t="s">
        <v>138</v>
      </c>
      <c r="B257" s="16">
        <v>437387</v>
      </c>
      <c r="C257" s="16">
        <v>26550</v>
      </c>
      <c r="D257" s="16">
        <v>11606</v>
      </c>
      <c r="E257" s="16">
        <v>3270</v>
      </c>
      <c r="F257" s="16">
        <v>8336</v>
      </c>
      <c r="G257" s="16">
        <v>0</v>
      </c>
      <c r="H257" s="16">
        <v>0</v>
      </c>
      <c r="I257" s="16">
        <v>14364</v>
      </c>
      <c r="J257" s="16">
        <v>13907</v>
      </c>
      <c r="K257" s="16">
        <v>457</v>
      </c>
      <c r="L257" s="16">
        <v>384867</v>
      </c>
    </row>
    <row r="258" spans="1:12" x14ac:dyDescent="0.35">
      <c r="A258" s="16" t="s">
        <v>139</v>
      </c>
      <c r="B258" s="16">
        <v>445427</v>
      </c>
      <c r="C258" s="16">
        <v>26955</v>
      </c>
      <c r="D258" s="16">
        <v>9390</v>
      </c>
      <c r="E258" s="16">
        <v>3619</v>
      </c>
      <c r="F258" s="16">
        <v>5771</v>
      </c>
      <c r="G258" s="16">
        <v>0</v>
      </c>
      <c r="H258" s="16">
        <v>0</v>
      </c>
      <c r="I258" s="16">
        <v>15373</v>
      </c>
      <c r="J258" s="16">
        <v>14985</v>
      </c>
      <c r="K258" s="16">
        <v>388</v>
      </c>
      <c r="L258" s="16">
        <v>393709</v>
      </c>
    </row>
    <row r="259" spans="1:12" x14ac:dyDescent="0.35">
      <c r="A259" s="16" t="s">
        <v>140</v>
      </c>
      <c r="B259" s="16">
        <v>452118</v>
      </c>
      <c r="C259" s="16">
        <v>26131</v>
      </c>
      <c r="D259" s="16">
        <v>17641</v>
      </c>
      <c r="E259" s="16">
        <v>3339</v>
      </c>
      <c r="F259" s="16">
        <v>14302</v>
      </c>
      <c r="G259" s="16">
        <v>0</v>
      </c>
      <c r="H259" s="16">
        <v>0</v>
      </c>
      <c r="I259" s="16">
        <v>14989</v>
      </c>
      <c r="J259" s="16">
        <v>14570</v>
      </c>
      <c r="K259" s="16">
        <v>419</v>
      </c>
      <c r="L259" s="16">
        <v>393357</v>
      </c>
    </row>
    <row r="260" spans="1:12" x14ac:dyDescent="0.35">
      <c r="A260" s="16" t="s">
        <v>141</v>
      </c>
      <c r="B260" s="16">
        <v>461594</v>
      </c>
      <c r="C260" s="16">
        <v>26615</v>
      </c>
      <c r="D260" s="16">
        <v>18758</v>
      </c>
      <c r="E260" s="16">
        <v>3249</v>
      </c>
      <c r="F260" s="16">
        <v>15509</v>
      </c>
      <c r="G260" s="16">
        <v>0</v>
      </c>
      <c r="H260" s="16">
        <v>0</v>
      </c>
      <c r="I260" s="16">
        <v>15176</v>
      </c>
      <c r="J260" s="16">
        <v>14805</v>
      </c>
      <c r="K260" s="16">
        <v>371</v>
      </c>
      <c r="L260" s="16">
        <v>401045</v>
      </c>
    </row>
    <row r="261" spans="1:12" x14ac:dyDescent="0.35">
      <c r="A261" s="16" t="s">
        <v>142</v>
      </c>
      <c r="B261" s="16">
        <v>462610</v>
      </c>
      <c r="C261" s="16">
        <v>25711</v>
      </c>
      <c r="D261" s="16">
        <v>6508</v>
      </c>
      <c r="E261" s="16">
        <v>3753</v>
      </c>
      <c r="F261" s="16">
        <v>2755</v>
      </c>
      <c r="G261" s="16">
        <v>0</v>
      </c>
      <c r="H261" s="16">
        <v>0</v>
      </c>
      <c r="I261" s="16">
        <v>15630</v>
      </c>
      <c r="J261" s="16">
        <v>15196</v>
      </c>
      <c r="K261" s="16">
        <v>434</v>
      </c>
      <c r="L261" s="16">
        <v>414761</v>
      </c>
    </row>
    <row r="262" spans="1:12" x14ac:dyDescent="0.35">
      <c r="A262" s="16" t="s">
        <v>143</v>
      </c>
      <c r="B262" s="16">
        <v>461645</v>
      </c>
      <c r="C262" s="16">
        <v>25327</v>
      </c>
      <c r="D262" s="16">
        <v>19518</v>
      </c>
      <c r="E262" s="16">
        <v>7421</v>
      </c>
      <c r="F262" s="16">
        <v>12097</v>
      </c>
      <c r="G262" s="16">
        <v>0</v>
      </c>
      <c r="H262" s="16">
        <v>0</v>
      </c>
      <c r="I262" s="16">
        <v>15888</v>
      </c>
      <c r="J262" s="16">
        <v>15425</v>
      </c>
      <c r="K262" s="16">
        <v>463</v>
      </c>
      <c r="L262" s="16">
        <v>400912</v>
      </c>
    </row>
    <row r="263" spans="1:12" x14ac:dyDescent="0.35">
      <c r="A263" s="16" t="s">
        <v>144</v>
      </c>
      <c r="B263" s="16">
        <v>461846</v>
      </c>
      <c r="C263" s="16">
        <v>24686</v>
      </c>
      <c r="D263" s="16">
        <v>18911</v>
      </c>
      <c r="E263" s="16">
        <v>4992</v>
      </c>
      <c r="F263" s="16">
        <v>13919</v>
      </c>
      <c r="G263" s="16">
        <v>0</v>
      </c>
      <c r="H263" s="16">
        <v>0</v>
      </c>
      <c r="I263" s="16">
        <v>16798</v>
      </c>
      <c r="J263" s="16">
        <v>16240</v>
      </c>
      <c r="K263" s="16">
        <v>558</v>
      </c>
      <c r="L263" s="16">
        <v>401451</v>
      </c>
    </row>
    <row r="264" spans="1:12" x14ac:dyDescent="0.35">
      <c r="A264" s="16" t="s">
        <v>145</v>
      </c>
      <c r="B264" s="16">
        <v>467675</v>
      </c>
      <c r="C264" s="16">
        <v>25266</v>
      </c>
      <c r="D264" s="16">
        <v>10985</v>
      </c>
      <c r="E264" s="16">
        <v>3879</v>
      </c>
      <c r="F264" s="16">
        <v>7106</v>
      </c>
      <c r="G264" s="16">
        <v>0</v>
      </c>
      <c r="H264" s="16">
        <v>0</v>
      </c>
      <c r="I264" s="16">
        <v>15781</v>
      </c>
      <c r="J264" s="16">
        <v>15332</v>
      </c>
      <c r="K264" s="16">
        <v>449</v>
      </c>
      <c r="L264" s="16">
        <v>415643</v>
      </c>
    </row>
    <row r="265" spans="1:12" x14ac:dyDescent="0.35">
      <c r="A265" s="16" t="s">
        <v>146</v>
      </c>
      <c r="B265" s="16">
        <v>478751</v>
      </c>
      <c r="C265" s="16">
        <v>25377</v>
      </c>
      <c r="D265" s="16">
        <v>12158</v>
      </c>
      <c r="E265" s="16">
        <v>3921</v>
      </c>
      <c r="F265" s="16">
        <v>8237</v>
      </c>
      <c r="G265" s="16">
        <v>0</v>
      </c>
      <c r="H265" s="16">
        <v>0</v>
      </c>
      <c r="I265" s="16">
        <v>16580</v>
      </c>
      <c r="J265" s="16">
        <v>16202</v>
      </c>
      <c r="K265" s="16">
        <v>378</v>
      </c>
      <c r="L265" s="16">
        <v>424636</v>
      </c>
    </row>
    <row r="266" spans="1:12" x14ac:dyDescent="0.35">
      <c r="A266" s="16" t="s">
        <v>147</v>
      </c>
      <c r="B266" s="16">
        <v>486097</v>
      </c>
      <c r="C266" s="16">
        <v>24819</v>
      </c>
      <c r="D266" s="16">
        <v>13102</v>
      </c>
      <c r="E266" s="16">
        <v>3921</v>
      </c>
      <c r="F266" s="16">
        <v>9181</v>
      </c>
      <c r="G266" s="16">
        <v>0</v>
      </c>
      <c r="H266" s="16">
        <v>0</v>
      </c>
      <c r="I266" s="16">
        <v>18645</v>
      </c>
      <c r="J266" s="16">
        <v>18261</v>
      </c>
      <c r="K266" s="16">
        <v>384</v>
      </c>
      <c r="L266" s="16">
        <v>429531</v>
      </c>
    </row>
    <row r="267" spans="1:12" x14ac:dyDescent="0.35">
      <c r="A267" s="16" t="s">
        <v>148</v>
      </c>
      <c r="B267" s="16">
        <v>493249</v>
      </c>
      <c r="C267" s="16">
        <v>25178</v>
      </c>
      <c r="D267" s="16">
        <v>7780</v>
      </c>
      <c r="E267" s="16">
        <v>4271</v>
      </c>
      <c r="F267" s="16">
        <v>3509</v>
      </c>
      <c r="G267" s="16">
        <v>0</v>
      </c>
      <c r="H267" s="16">
        <v>0</v>
      </c>
      <c r="I267" s="16">
        <v>18727</v>
      </c>
      <c r="J267" s="16">
        <v>18430</v>
      </c>
      <c r="K267" s="16">
        <v>297</v>
      </c>
      <c r="L267" s="16">
        <v>441564</v>
      </c>
    </row>
    <row r="268" spans="1:12" x14ac:dyDescent="0.35">
      <c r="A268" s="16" t="s">
        <v>149</v>
      </c>
      <c r="B268" s="16">
        <v>491247</v>
      </c>
      <c r="C268" s="16">
        <v>24579</v>
      </c>
      <c r="D268" s="16">
        <v>13043</v>
      </c>
      <c r="E268" s="16">
        <v>5233</v>
      </c>
      <c r="F268" s="16">
        <v>7810</v>
      </c>
      <c r="G268" s="16">
        <v>0</v>
      </c>
      <c r="H268" s="16">
        <v>0</v>
      </c>
      <c r="I268" s="16">
        <v>18504</v>
      </c>
      <c r="J268" s="16">
        <v>18063</v>
      </c>
      <c r="K268" s="16">
        <v>441</v>
      </c>
      <c r="L268" s="16">
        <v>435121</v>
      </c>
    </row>
    <row r="269" spans="1:12" x14ac:dyDescent="0.35">
      <c r="A269" s="16" t="s">
        <v>150</v>
      </c>
      <c r="B269" s="16">
        <v>492199</v>
      </c>
      <c r="C269" s="16">
        <v>25189</v>
      </c>
      <c r="D269" s="16">
        <v>9871</v>
      </c>
      <c r="E269" s="16">
        <v>3849</v>
      </c>
      <c r="F269" s="16">
        <v>6022</v>
      </c>
      <c r="G269" s="16">
        <v>0</v>
      </c>
      <c r="H269" s="16">
        <v>0</v>
      </c>
      <c r="I269" s="16">
        <v>18958</v>
      </c>
      <c r="J269" s="16">
        <v>18578</v>
      </c>
      <c r="K269" s="16">
        <v>380</v>
      </c>
      <c r="L269" s="16">
        <v>438181</v>
      </c>
    </row>
    <row r="270" spans="1:12" x14ac:dyDescent="0.35">
      <c r="A270" s="16" t="s">
        <v>151</v>
      </c>
      <c r="B270" s="16">
        <v>500957</v>
      </c>
      <c r="C270" s="16">
        <v>25382</v>
      </c>
      <c r="D270" s="16">
        <v>7033</v>
      </c>
      <c r="E270" s="16">
        <v>4726</v>
      </c>
      <c r="F270" s="16">
        <v>2307</v>
      </c>
      <c r="G270" s="16">
        <v>0</v>
      </c>
      <c r="H270" s="16">
        <v>0</v>
      </c>
      <c r="I270" s="16">
        <v>19969</v>
      </c>
      <c r="J270" s="16">
        <v>19580</v>
      </c>
      <c r="K270" s="16">
        <v>389</v>
      </c>
      <c r="L270" s="16">
        <v>448573</v>
      </c>
    </row>
    <row r="271" spans="1:12" x14ac:dyDescent="0.35">
      <c r="A271" s="16" t="s">
        <v>152</v>
      </c>
      <c r="B271" s="16">
        <v>502076</v>
      </c>
      <c r="C271" s="16">
        <v>25557</v>
      </c>
      <c r="D271" s="16">
        <v>9859</v>
      </c>
      <c r="E271" s="16">
        <v>4387</v>
      </c>
      <c r="F271" s="16">
        <v>5472</v>
      </c>
      <c r="G271" s="16">
        <v>0</v>
      </c>
      <c r="H271" s="16">
        <v>0</v>
      </c>
      <c r="I271" s="16">
        <v>19692</v>
      </c>
      <c r="J271" s="16">
        <v>19320</v>
      </c>
      <c r="K271" s="16">
        <v>372</v>
      </c>
      <c r="L271" s="16">
        <v>446968</v>
      </c>
    </row>
    <row r="272" spans="1:12" x14ac:dyDescent="0.35">
      <c r="A272" s="16" t="s">
        <v>153</v>
      </c>
      <c r="B272" s="16">
        <v>511387</v>
      </c>
      <c r="C272" s="16">
        <v>25757</v>
      </c>
      <c r="D272" s="16">
        <v>7025</v>
      </c>
      <c r="E272" s="16">
        <v>3319</v>
      </c>
      <c r="F272" s="16">
        <v>3706</v>
      </c>
      <c r="G272" s="16">
        <v>0</v>
      </c>
      <c r="H272" s="16">
        <v>0</v>
      </c>
      <c r="I272" s="16">
        <v>19930</v>
      </c>
      <c r="J272" s="16">
        <v>19606</v>
      </c>
      <c r="K272" s="16">
        <v>324</v>
      </c>
      <c r="L272" s="16">
        <v>458675</v>
      </c>
    </row>
    <row r="273" spans="1:12" x14ac:dyDescent="0.35">
      <c r="A273" s="16" t="s">
        <v>154</v>
      </c>
      <c r="B273" s="16">
        <v>526430</v>
      </c>
      <c r="C273" s="16">
        <v>25768</v>
      </c>
      <c r="D273" s="16">
        <v>4704</v>
      </c>
      <c r="E273" s="16">
        <v>3739</v>
      </c>
      <c r="F273" s="16">
        <v>965</v>
      </c>
      <c r="G273" s="16">
        <v>0</v>
      </c>
      <c r="H273" s="16">
        <v>0</v>
      </c>
      <c r="I273" s="16">
        <v>21102</v>
      </c>
      <c r="J273" s="16">
        <v>20694</v>
      </c>
      <c r="K273" s="16">
        <v>408</v>
      </c>
      <c r="L273" s="16">
        <v>474856</v>
      </c>
    </row>
    <row r="274" spans="1:12" x14ac:dyDescent="0.35">
      <c r="A274" s="16" t="s">
        <v>155</v>
      </c>
      <c r="B274" s="16">
        <v>520356</v>
      </c>
      <c r="C274" s="16">
        <v>25840</v>
      </c>
      <c r="D274" s="16">
        <v>14748</v>
      </c>
      <c r="E274" s="16">
        <v>8200</v>
      </c>
      <c r="F274" s="16">
        <v>6548</v>
      </c>
      <c r="G274" s="16">
        <v>0</v>
      </c>
      <c r="H274" s="16">
        <v>0</v>
      </c>
      <c r="I274" s="16">
        <v>20799</v>
      </c>
      <c r="J274" s="16">
        <v>20235</v>
      </c>
      <c r="K274" s="16">
        <v>564</v>
      </c>
      <c r="L274" s="16">
        <v>458969</v>
      </c>
    </row>
    <row r="275" spans="1:12" x14ac:dyDescent="0.35">
      <c r="A275" s="16" t="s">
        <v>156</v>
      </c>
      <c r="B275" s="16">
        <v>519319</v>
      </c>
      <c r="C275" s="16">
        <v>26080</v>
      </c>
      <c r="D275" s="16">
        <v>12259</v>
      </c>
      <c r="E275" s="16">
        <v>4492</v>
      </c>
      <c r="F275" s="16">
        <v>7767</v>
      </c>
      <c r="G275" s="16">
        <v>0</v>
      </c>
      <c r="H275" s="16">
        <v>0</v>
      </c>
      <c r="I275" s="16">
        <v>21377</v>
      </c>
      <c r="J275" s="16">
        <v>20844</v>
      </c>
      <c r="K275" s="16">
        <v>533</v>
      </c>
      <c r="L275" s="16">
        <v>459603</v>
      </c>
    </row>
    <row r="276" spans="1:12" x14ac:dyDescent="0.35">
      <c r="A276" s="16" t="s">
        <v>157</v>
      </c>
      <c r="B276" s="16">
        <v>525618</v>
      </c>
      <c r="C276" s="16">
        <v>25813</v>
      </c>
      <c r="D276" s="16">
        <v>6966</v>
      </c>
      <c r="E276" s="16">
        <v>3868</v>
      </c>
      <c r="F276" s="16">
        <v>3098</v>
      </c>
      <c r="G276" s="16">
        <v>0</v>
      </c>
      <c r="H276" s="16">
        <v>0</v>
      </c>
      <c r="I276" s="16">
        <v>19113</v>
      </c>
      <c r="J276" s="16">
        <v>18718</v>
      </c>
      <c r="K276" s="16">
        <v>395</v>
      </c>
      <c r="L276" s="16">
        <v>473726</v>
      </c>
    </row>
    <row r="277" spans="1:12" x14ac:dyDescent="0.35">
      <c r="A277" s="16" t="s">
        <v>158</v>
      </c>
      <c r="B277" s="16">
        <v>525411</v>
      </c>
      <c r="C277" s="16">
        <v>26103</v>
      </c>
      <c r="D277" s="16">
        <v>9631</v>
      </c>
      <c r="E277" s="16">
        <v>3983</v>
      </c>
      <c r="F277" s="16">
        <v>5648</v>
      </c>
      <c r="G277" s="16">
        <v>0</v>
      </c>
      <c r="H277" s="16">
        <v>0</v>
      </c>
      <c r="I277" s="16">
        <v>19395</v>
      </c>
      <c r="J277" s="16">
        <v>19042</v>
      </c>
      <c r="K277" s="16">
        <v>353</v>
      </c>
      <c r="L277" s="16">
        <v>470282</v>
      </c>
    </row>
    <row r="278" spans="1:12" x14ac:dyDescent="0.35">
      <c r="A278" s="16" t="s">
        <v>159</v>
      </c>
      <c r="B278" s="16">
        <v>533899</v>
      </c>
      <c r="C278" s="16">
        <v>26595</v>
      </c>
      <c r="D278" s="16">
        <v>8387</v>
      </c>
      <c r="E278" s="16">
        <v>3459</v>
      </c>
      <c r="F278" s="16">
        <v>4928</v>
      </c>
      <c r="G278" s="16">
        <v>0</v>
      </c>
      <c r="H278" s="16">
        <v>0</v>
      </c>
      <c r="I278" s="16">
        <v>23349</v>
      </c>
      <c r="J278" s="16">
        <v>22759</v>
      </c>
      <c r="K278" s="16">
        <v>590</v>
      </c>
      <c r="L278" s="16">
        <v>475568</v>
      </c>
    </row>
    <row r="279" spans="1:12" x14ac:dyDescent="0.35">
      <c r="A279" s="16" t="s">
        <v>160</v>
      </c>
      <c r="B279" s="16">
        <v>545145</v>
      </c>
      <c r="C279" s="16">
        <v>26844</v>
      </c>
      <c r="D279" s="16">
        <v>8183</v>
      </c>
      <c r="E279" s="16">
        <v>3808</v>
      </c>
      <c r="F279" s="16">
        <v>4375</v>
      </c>
      <c r="G279" s="16">
        <v>0</v>
      </c>
      <c r="H279" s="16">
        <v>0</v>
      </c>
      <c r="I279" s="16">
        <v>23010</v>
      </c>
      <c r="J279" s="16">
        <v>22502</v>
      </c>
      <c r="K279" s="16">
        <v>508</v>
      </c>
      <c r="L279" s="16">
        <v>487108</v>
      </c>
    </row>
    <row r="280" spans="1:12" x14ac:dyDescent="0.35">
      <c r="A280" s="16" t="s">
        <v>161</v>
      </c>
      <c r="B280" s="16">
        <v>541014</v>
      </c>
      <c r="C280" s="16">
        <v>25950</v>
      </c>
      <c r="D280" s="16">
        <v>12849</v>
      </c>
      <c r="E280" s="16">
        <v>6182</v>
      </c>
      <c r="F280" s="16">
        <v>6667</v>
      </c>
      <c r="G280" s="16">
        <v>0</v>
      </c>
      <c r="H280" s="16">
        <v>0</v>
      </c>
      <c r="I280" s="16">
        <v>21711</v>
      </c>
      <c r="J280" s="16">
        <v>21193</v>
      </c>
      <c r="K280" s="16">
        <v>518</v>
      </c>
      <c r="L280" s="16">
        <v>480504</v>
      </c>
    </row>
    <row r="281" spans="1:12" x14ac:dyDescent="0.35">
      <c r="A281" s="16" t="s">
        <v>162</v>
      </c>
      <c r="B281" s="16">
        <v>543997</v>
      </c>
      <c r="C281" s="16">
        <v>25437</v>
      </c>
      <c r="D281" s="16">
        <v>10254</v>
      </c>
      <c r="E281" s="16">
        <v>5171</v>
      </c>
      <c r="F281" s="16">
        <v>5083</v>
      </c>
      <c r="G281" s="16">
        <v>0</v>
      </c>
      <c r="H281" s="16">
        <v>0</v>
      </c>
      <c r="I281" s="16">
        <v>21973</v>
      </c>
      <c r="J281" s="16">
        <v>21338</v>
      </c>
      <c r="K281" s="16">
        <v>635</v>
      </c>
      <c r="L281" s="16">
        <v>486333</v>
      </c>
    </row>
    <row r="282" spans="1:12" x14ac:dyDescent="0.35">
      <c r="A282" s="16" t="s">
        <v>163</v>
      </c>
      <c r="B282" s="16">
        <v>556673</v>
      </c>
      <c r="C282" s="16">
        <v>26728</v>
      </c>
      <c r="D282" s="16">
        <v>9767</v>
      </c>
      <c r="E282" s="16">
        <v>4238</v>
      </c>
      <c r="F282" s="16">
        <v>5529</v>
      </c>
      <c r="G282" s="16">
        <v>0</v>
      </c>
      <c r="H282" s="16">
        <v>0</v>
      </c>
      <c r="I282" s="16">
        <v>22287</v>
      </c>
      <c r="J282" s="16">
        <v>21647</v>
      </c>
      <c r="K282" s="16">
        <v>640</v>
      </c>
      <c r="L282" s="16">
        <v>497891</v>
      </c>
    </row>
    <row r="283" spans="1:12" x14ac:dyDescent="0.35">
      <c r="A283" s="16" t="s">
        <v>164</v>
      </c>
      <c r="B283" s="16">
        <v>562068</v>
      </c>
      <c r="C283" s="16">
        <v>26435</v>
      </c>
      <c r="D283" s="16">
        <v>21136</v>
      </c>
      <c r="E283" s="16">
        <v>5911</v>
      </c>
      <c r="F283" s="16">
        <v>15225</v>
      </c>
      <c r="G283" s="16">
        <v>0</v>
      </c>
      <c r="H283" s="16">
        <v>0</v>
      </c>
      <c r="I283" s="16">
        <v>21103</v>
      </c>
      <c r="J283" s="16">
        <v>20608</v>
      </c>
      <c r="K283" s="16">
        <v>495</v>
      </c>
      <c r="L283" s="16">
        <v>493394</v>
      </c>
    </row>
    <row r="284" spans="1:12" x14ac:dyDescent="0.35">
      <c r="A284" s="16" t="s">
        <v>165</v>
      </c>
      <c r="B284" s="16">
        <v>568246</v>
      </c>
      <c r="C284" s="16">
        <v>27276</v>
      </c>
      <c r="D284" s="16">
        <v>16253</v>
      </c>
      <c r="E284" s="16">
        <v>5792</v>
      </c>
      <c r="F284" s="16">
        <v>10461</v>
      </c>
      <c r="G284" s="16">
        <v>0</v>
      </c>
      <c r="H284" s="16">
        <v>0</v>
      </c>
      <c r="I284" s="16">
        <v>22014</v>
      </c>
      <c r="J284" s="16">
        <v>21428</v>
      </c>
      <c r="K284" s="16">
        <v>586</v>
      </c>
      <c r="L284" s="16">
        <v>502703</v>
      </c>
    </row>
    <row r="285" spans="1:12" x14ac:dyDescent="0.35">
      <c r="A285" s="16" t="s">
        <v>166</v>
      </c>
      <c r="B285" s="16">
        <v>573493</v>
      </c>
      <c r="C285" s="16">
        <v>27550</v>
      </c>
      <c r="D285" s="16">
        <v>5266</v>
      </c>
      <c r="E285" s="16">
        <v>4261</v>
      </c>
      <c r="F285" s="16">
        <v>1005</v>
      </c>
      <c r="G285" s="16">
        <v>0</v>
      </c>
      <c r="H285" s="16">
        <v>0</v>
      </c>
      <c r="I285" s="16">
        <v>21978</v>
      </c>
      <c r="J285" s="16">
        <v>21413</v>
      </c>
      <c r="K285" s="16">
        <v>565</v>
      </c>
      <c r="L285" s="16">
        <v>518699</v>
      </c>
    </row>
    <row r="286" spans="1:12" x14ac:dyDescent="0.35">
      <c r="A286" s="16" t="s">
        <v>167</v>
      </c>
      <c r="B286" s="16">
        <v>567874</v>
      </c>
      <c r="C286" s="16">
        <v>27612</v>
      </c>
      <c r="D286" s="16">
        <v>20504</v>
      </c>
      <c r="E286" s="16">
        <v>8805</v>
      </c>
      <c r="F286" s="16">
        <v>11699</v>
      </c>
      <c r="G286" s="16">
        <v>0</v>
      </c>
      <c r="H286" s="16">
        <v>0</v>
      </c>
      <c r="I286" s="16">
        <v>22731</v>
      </c>
      <c r="J286" s="16">
        <v>22018</v>
      </c>
      <c r="K286" s="16">
        <v>713</v>
      </c>
      <c r="L286" s="16">
        <v>497027</v>
      </c>
    </row>
    <row r="287" spans="1:12" x14ac:dyDescent="0.35">
      <c r="A287" s="16" t="s">
        <v>168</v>
      </c>
      <c r="B287" s="16">
        <v>565535</v>
      </c>
      <c r="C287" s="16">
        <v>27235</v>
      </c>
      <c r="D287" s="16">
        <v>16597</v>
      </c>
      <c r="E287" s="16">
        <v>6199</v>
      </c>
      <c r="F287" s="16">
        <v>10398</v>
      </c>
      <c r="G287" s="16">
        <v>0</v>
      </c>
      <c r="H287" s="16">
        <v>0</v>
      </c>
      <c r="I287" s="16">
        <v>22970</v>
      </c>
      <c r="J287" s="16">
        <v>22148</v>
      </c>
      <c r="K287" s="16">
        <v>822</v>
      </c>
      <c r="L287" s="16">
        <v>498733</v>
      </c>
    </row>
    <row r="288" spans="1:12" x14ac:dyDescent="0.35">
      <c r="A288" s="16" t="s">
        <v>169</v>
      </c>
      <c r="B288" s="16">
        <v>574744</v>
      </c>
      <c r="C288" s="16">
        <v>27835</v>
      </c>
      <c r="D288" s="16">
        <v>13783</v>
      </c>
      <c r="E288" s="16">
        <v>5212</v>
      </c>
      <c r="F288" s="16">
        <v>8571</v>
      </c>
      <c r="G288" s="16">
        <v>0</v>
      </c>
      <c r="H288" s="16">
        <v>0</v>
      </c>
      <c r="I288" s="16">
        <v>21643</v>
      </c>
      <c r="J288" s="16">
        <v>20993</v>
      </c>
      <c r="K288" s="16">
        <v>650</v>
      </c>
      <c r="L288" s="16">
        <v>511483</v>
      </c>
    </row>
    <row r="289" spans="1:12" x14ac:dyDescent="0.35">
      <c r="A289" s="16" t="s">
        <v>170</v>
      </c>
      <c r="B289" s="16">
        <v>578154</v>
      </c>
      <c r="C289" s="16">
        <v>27527</v>
      </c>
      <c r="D289" s="16">
        <v>15469</v>
      </c>
      <c r="E289" s="16">
        <v>6378</v>
      </c>
      <c r="F289" s="16">
        <v>9091</v>
      </c>
      <c r="G289" s="16">
        <v>0</v>
      </c>
      <c r="H289" s="16">
        <v>0</v>
      </c>
      <c r="I289" s="16">
        <v>25046</v>
      </c>
      <c r="J289" s="16">
        <v>24102</v>
      </c>
      <c r="K289" s="16">
        <v>944</v>
      </c>
      <c r="L289" s="16">
        <v>510112</v>
      </c>
    </row>
    <row r="290" spans="1:12" x14ac:dyDescent="0.35">
      <c r="A290" s="16" t="s">
        <v>171</v>
      </c>
      <c r="B290" s="16">
        <v>590385</v>
      </c>
      <c r="C290" s="16">
        <v>28102</v>
      </c>
      <c r="D290" s="16">
        <v>16745</v>
      </c>
      <c r="E290" s="16">
        <v>6603</v>
      </c>
      <c r="F290" s="16">
        <v>10142</v>
      </c>
      <c r="G290" s="16">
        <v>0</v>
      </c>
      <c r="H290" s="16">
        <v>0</v>
      </c>
      <c r="I290" s="16">
        <v>26528</v>
      </c>
      <c r="J290" s="16">
        <v>25606</v>
      </c>
      <c r="K290" s="16">
        <v>922</v>
      </c>
      <c r="L290" s="16">
        <v>519010</v>
      </c>
    </row>
    <row r="291" spans="1:12" x14ac:dyDescent="0.35">
      <c r="A291" s="16" t="s">
        <v>172</v>
      </c>
      <c r="B291" s="16">
        <v>597446</v>
      </c>
      <c r="C291" s="16">
        <v>26045</v>
      </c>
      <c r="D291" s="16">
        <v>12707</v>
      </c>
      <c r="E291" s="16">
        <v>5869</v>
      </c>
      <c r="F291" s="16">
        <v>6838</v>
      </c>
      <c r="G291" s="16">
        <v>0</v>
      </c>
      <c r="H291" s="16">
        <v>0</v>
      </c>
      <c r="I291" s="16">
        <v>26096</v>
      </c>
      <c r="J291" s="16">
        <v>25251</v>
      </c>
      <c r="K291" s="16">
        <v>845</v>
      </c>
      <c r="L291" s="16">
        <v>532598</v>
      </c>
    </row>
    <row r="292" spans="1:12" x14ac:dyDescent="0.35">
      <c r="A292" s="16" t="s">
        <v>173</v>
      </c>
      <c r="B292" s="16">
        <v>592276</v>
      </c>
      <c r="C292" s="16">
        <v>26437</v>
      </c>
      <c r="D292" s="16">
        <v>19190</v>
      </c>
      <c r="E292" s="16">
        <v>10909</v>
      </c>
      <c r="F292" s="16">
        <v>8281</v>
      </c>
      <c r="G292" s="16">
        <v>0</v>
      </c>
      <c r="H292" s="16">
        <v>0</v>
      </c>
      <c r="I292" s="16">
        <v>26420</v>
      </c>
      <c r="J292" s="16">
        <v>25608</v>
      </c>
      <c r="K292" s="16">
        <v>812</v>
      </c>
      <c r="L292" s="16">
        <v>520229</v>
      </c>
    </row>
    <row r="293" spans="1:12" x14ac:dyDescent="0.35">
      <c r="A293" s="16" t="s">
        <v>174</v>
      </c>
      <c r="B293" s="16">
        <v>594416</v>
      </c>
      <c r="C293" s="16">
        <v>26656</v>
      </c>
      <c r="D293" s="16">
        <v>16558</v>
      </c>
      <c r="E293" s="16">
        <v>6683</v>
      </c>
      <c r="F293" s="16">
        <v>9875</v>
      </c>
      <c r="G293" s="16">
        <v>0</v>
      </c>
      <c r="H293" s="16">
        <v>0</v>
      </c>
      <c r="I293" s="16">
        <v>26649</v>
      </c>
      <c r="J293" s="16">
        <v>25841</v>
      </c>
      <c r="K293" s="16">
        <v>808</v>
      </c>
      <c r="L293" s="16">
        <v>524553</v>
      </c>
    </row>
    <row r="294" spans="1:12" x14ac:dyDescent="0.35">
      <c r="A294" s="16" t="s">
        <v>175</v>
      </c>
      <c r="B294" s="16">
        <v>606328</v>
      </c>
      <c r="C294" s="16">
        <v>27202</v>
      </c>
      <c r="D294" s="16">
        <v>13998</v>
      </c>
      <c r="E294" s="16">
        <v>5098</v>
      </c>
      <c r="F294" s="16">
        <v>8900</v>
      </c>
      <c r="G294" s="16">
        <v>0</v>
      </c>
      <c r="H294" s="16">
        <v>0</v>
      </c>
      <c r="I294" s="16">
        <v>27834</v>
      </c>
      <c r="J294" s="16">
        <v>27022</v>
      </c>
      <c r="K294" s="16">
        <v>812</v>
      </c>
      <c r="L294" s="16">
        <v>537294</v>
      </c>
    </row>
    <row r="295" spans="1:12" x14ac:dyDescent="0.35">
      <c r="A295" s="16" t="s">
        <v>176</v>
      </c>
      <c r="B295" s="16">
        <v>607433</v>
      </c>
      <c r="C295" s="16">
        <v>27335</v>
      </c>
      <c r="D295" s="16">
        <v>21491</v>
      </c>
      <c r="E295" s="16">
        <v>7574</v>
      </c>
      <c r="F295" s="16">
        <v>13917</v>
      </c>
      <c r="G295" s="16">
        <v>0</v>
      </c>
      <c r="H295" s="16">
        <v>0</v>
      </c>
      <c r="I295" s="16">
        <v>27116</v>
      </c>
      <c r="J295" s="16">
        <v>26273</v>
      </c>
      <c r="K295" s="16">
        <v>843</v>
      </c>
      <c r="L295" s="16">
        <v>531491</v>
      </c>
    </row>
    <row r="296" spans="1:12" x14ac:dyDescent="0.35">
      <c r="A296" s="16" t="s">
        <v>177</v>
      </c>
      <c r="B296" s="16">
        <v>615996</v>
      </c>
      <c r="C296" s="16">
        <v>27190</v>
      </c>
      <c r="D296" s="16">
        <v>20982</v>
      </c>
      <c r="E296" s="16">
        <v>6908</v>
      </c>
      <c r="F296" s="16">
        <v>14074</v>
      </c>
      <c r="G296" s="16">
        <v>0</v>
      </c>
      <c r="H296" s="16">
        <v>0</v>
      </c>
      <c r="I296" s="16">
        <v>27555</v>
      </c>
      <c r="J296" s="16">
        <v>26601</v>
      </c>
      <c r="K296" s="16">
        <v>954</v>
      </c>
      <c r="L296" s="16">
        <v>540269</v>
      </c>
    </row>
    <row r="297" spans="1:12" x14ac:dyDescent="0.35">
      <c r="A297" s="16" t="s">
        <v>178</v>
      </c>
      <c r="B297" s="16">
        <v>619114</v>
      </c>
      <c r="C297" s="16">
        <v>27083</v>
      </c>
      <c r="D297" s="16">
        <v>9620</v>
      </c>
      <c r="E297" s="16">
        <v>6334</v>
      </c>
      <c r="F297" s="16">
        <v>3286</v>
      </c>
      <c r="G297" s="16">
        <v>0</v>
      </c>
      <c r="H297" s="16">
        <v>0</v>
      </c>
      <c r="I297" s="16">
        <v>27770</v>
      </c>
      <c r="J297" s="16">
        <v>26755</v>
      </c>
      <c r="K297" s="16">
        <v>1015</v>
      </c>
      <c r="L297" s="16">
        <v>554641</v>
      </c>
    </row>
    <row r="298" spans="1:12" x14ac:dyDescent="0.35">
      <c r="A298" s="16" t="s">
        <v>179</v>
      </c>
      <c r="B298" s="16">
        <v>612350</v>
      </c>
      <c r="C298" s="16">
        <v>27356</v>
      </c>
      <c r="D298" s="16">
        <v>23848</v>
      </c>
      <c r="E298" s="16">
        <v>11645</v>
      </c>
      <c r="F298" s="16">
        <v>12203</v>
      </c>
      <c r="G298" s="16">
        <v>0</v>
      </c>
      <c r="H298" s="16">
        <v>0</v>
      </c>
      <c r="I298" s="16">
        <v>27659</v>
      </c>
      <c r="J298" s="16">
        <v>26717</v>
      </c>
      <c r="K298" s="16">
        <v>942</v>
      </c>
      <c r="L298" s="16">
        <v>533487</v>
      </c>
    </row>
    <row r="299" spans="1:12" x14ac:dyDescent="0.35">
      <c r="A299" s="16" t="s">
        <v>180</v>
      </c>
      <c r="B299" s="16">
        <v>617866</v>
      </c>
      <c r="C299" s="16">
        <v>27253</v>
      </c>
      <c r="D299" s="16">
        <v>33608</v>
      </c>
      <c r="E299" s="16">
        <v>7342</v>
      </c>
      <c r="F299" s="16">
        <v>26266</v>
      </c>
      <c r="G299" s="16">
        <v>0</v>
      </c>
      <c r="H299" s="16">
        <v>0</v>
      </c>
      <c r="I299" s="16">
        <v>25388</v>
      </c>
      <c r="J299" s="16">
        <v>24412</v>
      </c>
      <c r="K299" s="16">
        <v>976</v>
      </c>
      <c r="L299" s="16">
        <v>531617</v>
      </c>
    </row>
    <row r="300" spans="1:12" x14ac:dyDescent="0.35">
      <c r="A300" s="16" t="s">
        <v>181</v>
      </c>
      <c r="B300" s="16">
        <v>618021</v>
      </c>
      <c r="C300" s="16">
        <v>26631</v>
      </c>
      <c r="D300" s="16">
        <v>17805</v>
      </c>
      <c r="E300" s="16">
        <v>6171</v>
      </c>
      <c r="F300" s="16">
        <v>11634</v>
      </c>
      <c r="G300" s="16">
        <v>0</v>
      </c>
      <c r="H300" s="16">
        <v>0</v>
      </c>
      <c r="I300" s="16">
        <v>24716</v>
      </c>
      <c r="J300" s="16">
        <v>23740</v>
      </c>
      <c r="K300" s="16">
        <v>976</v>
      </c>
      <c r="L300" s="16">
        <v>548869</v>
      </c>
    </row>
    <row r="301" spans="1:12" x14ac:dyDescent="0.35">
      <c r="A301" s="16" t="s">
        <v>182</v>
      </c>
      <c r="B301" s="16">
        <v>622356</v>
      </c>
      <c r="C301" s="16">
        <v>27266</v>
      </c>
      <c r="D301" s="16">
        <v>21496</v>
      </c>
      <c r="E301" s="16">
        <v>6919</v>
      </c>
      <c r="F301" s="16">
        <v>14577</v>
      </c>
      <c r="G301" s="16">
        <v>0</v>
      </c>
      <c r="H301" s="16">
        <v>0</v>
      </c>
      <c r="I301" s="16">
        <v>27489</v>
      </c>
      <c r="J301" s="16">
        <v>26176</v>
      </c>
      <c r="K301" s="16">
        <v>1313</v>
      </c>
      <c r="L301" s="16">
        <v>546105</v>
      </c>
    </row>
    <row r="302" spans="1:12" x14ac:dyDescent="0.35">
      <c r="A302" s="16" t="s">
        <v>183</v>
      </c>
      <c r="B302" s="16">
        <v>632402</v>
      </c>
      <c r="C302" s="16">
        <v>26808</v>
      </c>
      <c r="D302" s="16">
        <v>21917</v>
      </c>
      <c r="E302" s="16">
        <v>7136</v>
      </c>
      <c r="F302" s="16">
        <v>14781</v>
      </c>
      <c r="G302" s="16">
        <v>0</v>
      </c>
      <c r="H302" s="16">
        <v>0</v>
      </c>
      <c r="I302" s="16">
        <v>29636</v>
      </c>
      <c r="J302" s="16">
        <v>28529</v>
      </c>
      <c r="K302" s="16">
        <v>1107</v>
      </c>
      <c r="L302" s="16">
        <v>554041</v>
      </c>
    </row>
    <row r="303" spans="1:12" x14ac:dyDescent="0.35">
      <c r="A303" s="16" t="s">
        <v>184</v>
      </c>
      <c r="B303" s="16">
        <v>639495</v>
      </c>
      <c r="C303" s="16">
        <v>26227</v>
      </c>
      <c r="D303" s="16">
        <v>18270</v>
      </c>
      <c r="E303" s="16">
        <v>5654</v>
      </c>
      <c r="F303" s="16">
        <v>12616</v>
      </c>
      <c r="G303" s="16">
        <v>0</v>
      </c>
      <c r="H303" s="16">
        <v>0</v>
      </c>
      <c r="I303" s="16">
        <v>29375</v>
      </c>
      <c r="J303" s="16">
        <v>28042</v>
      </c>
      <c r="K303" s="16">
        <v>1333</v>
      </c>
      <c r="L303" s="16">
        <v>565623</v>
      </c>
    </row>
    <row r="304" spans="1:12" x14ac:dyDescent="0.35">
      <c r="A304" s="16" t="s">
        <v>185</v>
      </c>
      <c r="B304" s="16">
        <v>636720</v>
      </c>
      <c r="C304" s="16">
        <v>26239</v>
      </c>
      <c r="D304" s="16">
        <v>28229</v>
      </c>
      <c r="E304" s="16">
        <v>8482</v>
      </c>
      <c r="F304" s="16">
        <v>19747</v>
      </c>
      <c r="G304" s="16">
        <v>0</v>
      </c>
      <c r="H304" s="16">
        <v>0</v>
      </c>
      <c r="I304" s="16">
        <v>29770</v>
      </c>
      <c r="J304" s="16">
        <v>28001</v>
      </c>
      <c r="K304" s="16">
        <v>1769</v>
      </c>
      <c r="L304" s="16">
        <v>552482</v>
      </c>
    </row>
    <row r="305" spans="1:12" x14ac:dyDescent="0.35">
      <c r="A305" s="16" t="s">
        <v>186</v>
      </c>
      <c r="B305" s="16">
        <v>640348</v>
      </c>
      <c r="C305" s="16">
        <v>24967</v>
      </c>
      <c r="D305" s="16">
        <v>26158</v>
      </c>
      <c r="E305" s="16">
        <v>6584</v>
      </c>
      <c r="F305" s="16">
        <v>19574</v>
      </c>
      <c r="G305" s="16">
        <v>0</v>
      </c>
      <c r="H305" s="16">
        <v>0</v>
      </c>
      <c r="I305" s="16">
        <v>30968</v>
      </c>
      <c r="J305" s="16">
        <v>29303</v>
      </c>
      <c r="K305" s="16">
        <v>1665</v>
      </c>
      <c r="L305" s="16">
        <v>558255</v>
      </c>
    </row>
    <row r="306" spans="1:12" x14ac:dyDescent="0.35">
      <c r="A306" s="16" t="s">
        <v>187</v>
      </c>
      <c r="B306" s="16">
        <v>648126</v>
      </c>
      <c r="C306" s="16">
        <v>25615</v>
      </c>
      <c r="D306" s="16">
        <v>23086</v>
      </c>
      <c r="E306" s="16">
        <v>6825</v>
      </c>
      <c r="F306" s="16">
        <v>16261</v>
      </c>
      <c r="G306" s="16">
        <v>0</v>
      </c>
      <c r="H306" s="16">
        <v>0</v>
      </c>
      <c r="I306" s="16">
        <v>32824</v>
      </c>
      <c r="J306" s="16">
        <v>31035</v>
      </c>
      <c r="K306" s="16">
        <v>1789</v>
      </c>
      <c r="L306" s="16">
        <v>566601</v>
      </c>
    </row>
    <row r="307" spans="1:12" x14ac:dyDescent="0.35">
      <c r="A307" s="16" t="s">
        <v>188</v>
      </c>
      <c r="B307" s="16">
        <v>654663</v>
      </c>
      <c r="C307" s="16">
        <v>26889</v>
      </c>
      <c r="D307" s="16">
        <v>33233</v>
      </c>
      <c r="E307" s="16">
        <v>6681</v>
      </c>
      <c r="F307" s="16">
        <v>26552</v>
      </c>
      <c r="G307" s="16">
        <v>0</v>
      </c>
      <c r="H307" s="16">
        <v>0</v>
      </c>
      <c r="I307" s="16">
        <v>32310</v>
      </c>
      <c r="J307" s="16">
        <v>30323</v>
      </c>
      <c r="K307" s="16">
        <v>1987</v>
      </c>
      <c r="L307" s="16">
        <v>562231</v>
      </c>
    </row>
    <row r="308" spans="1:12" x14ac:dyDescent="0.35">
      <c r="A308" s="16" t="s">
        <v>189</v>
      </c>
      <c r="B308" s="16">
        <v>662385</v>
      </c>
      <c r="C308" s="16">
        <v>27677</v>
      </c>
      <c r="D308" s="16">
        <v>30143</v>
      </c>
      <c r="E308" s="16">
        <v>5996</v>
      </c>
      <c r="F308" s="16">
        <v>24147</v>
      </c>
      <c r="G308" s="16">
        <v>0</v>
      </c>
      <c r="H308" s="16">
        <v>0</v>
      </c>
      <c r="I308" s="16">
        <v>32168</v>
      </c>
      <c r="J308" s="16">
        <v>30201</v>
      </c>
      <c r="K308" s="16">
        <v>1967</v>
      </c>
      <c r="L308" s="16">
        <v>572397</v>
      </c>
    </row>
    <row r="309" spans="1:12" x14ac:dyDescent="0.35">
      <c r="A309" s="16" t="s">
        <v>190</v>
      </c>
      <c r="B309" s="16">
        <v>666880</v>
      </c>
      <c r="C309" s="16">
        <v>28490</v>
      </c>
      <c r="D309" s="16">
        <v>17078</v>
      </c>
      <c r="E309" s="16">
        <v>5161</v>
      </c>
      <c r="F309" s="16">
        <v>11917</v>
      </c>
      <c r="G309" s="16">
        <v>0</v>
      </c>
      <c r="H309" s="16">
        <v>0</v>
      </c>
      <c r="I309" s="16">
        <v>33127</v>
      </c>
      <c r="J309" s="16">
        <v>31128</v>
      </c>
      <c r="K309" s="16">
        <v>1999</v>
      </c>
      <c r="L309" s="16">
        <v>588185</v>
      </c>
    </row>
    <row r="310" spans="1:12" x14ac:dyDescent="0.35">
      <c r="A310" s="16" t="s">
        <v>191</v>
      </c>
      <c r="B310" s="16">
        <v>661690</v>
      </c>
      <c r="C310" s="16">
        <v>29190</v>
      </c>
      <c r="D310" s="16">
        <v>33839</v>
      </c>
      <c r="E310" s="16">
        <v>9329</v>
      </c>
      <c r="F310" s="16">
        <v>24510</v>
      </c>
      <c r="G310" s="16">
        <v>0</v>
      </c>
      <c r="H310" s="16">
        <v>0</v>
      </c>
      <c r="I310" s="16">
        <v>32782</v>
      </c>
      <c r="J310" s="16">
        <v>30438</v>
      </c>
      <c r="K310" s="16">
        <v>2344</v>
      </c>
      <c r="L310" s="16">
        <v>565879</v>
      </c>
    </row>
    <row r="311" spans="1:12" x14ac:dyDescent="0.35">
      <c r="A311" s="16" t="s">
        <v>192</v>
      </c>
      <c r="B311" s="16">
        <v>667393</v>
      </c>
      <c r="C311" s="16">
        <v>29686</v>
      </c>
      <c r="D311" s="16">
        <v>36523</v>
      </c>
      <c r="E311" s="16">
        <v>5773</v>
      </c>
      <c r="F311" s="16">
        <v>30750</v>
      </c>
      <c r="G311" s="16">
        <v>0</v>
      </c>
      <c r="H311" s="16">
        <v>0</v>
      </c>
      <c r="I311" s="16">
        <v>30208</v>
      </c>
      <c r="J311" s="16">
        <v>28133</v>
      </c>
      <c r="K311" s="16">
        <v>2075</v>
      </c>
      <c r="L311" s="16">
        <v>570976</v>
      </c>
    </row>
    <row r="312" spans="1:12" x14ac:dyDescent="0.35">
      <c r="A312" s="16" t="s">
        <v>193</v>
      </c>
      <c r="B312" s="16">
        <v>661926</v>
      </c>
      <c r="C312" s="16">
        <v>29561</v>
      </c>
      <c r="D312" s="16">
        <v>20951</v>
      </c>
      <c r="E312" s="16">
        <v>5439</v>
      </c>
      <c r="F312" s="16">
        <v>15512</v>
      </c>
      <c r="G312" s="16">
        <v>0</v>
      </c>
      <c r="H312" s="16">
        <v>0</v>
      </c>
      <c r="I312" s="16">
        <v>30368</v>
      </c>
      <c r="J312" s="16">
        <v>28327</v>
      </c>
      <c r="K312" s="16">
        <v>2041</v>
      </c>
      <c r="L312" s="16">
        <v>581046</v>
      </c>
    </row>
    <row r="313" spans="1:12" x14ac:dyDescent="0.35">
      <c r="A313" s="16" t="s">
        <v>194</v>
      </c>
      <c r="B313" s="16">
        <v>675094</v>
      </c>
      <c r="C313" s="16">
        <v>30059</v>
      </c>
      <c r="D313" s="16">
        <v>27738</v>
      </c>
      <c r="E313" s="16">
        <v>6027</v>
      </c>
      <c r="F313" s="16">
        <v>21711</v>
      </c>
      <c r="G313" s="16">
        <v>0</v>
      </c>
      <c r="H313" s="16">
        <v>0</v>
      </c>
      <c r="I313" s="16">
        <v>33682</v>
      </c>
      <c r="J313" s="16">
        <v>30465</v>
      </c>
      <c r="K313" s="16">
        <v>3217</v>
      </c>
      <c r="L313" s="16">
        <v>583615</v>
      </c>
    </row>
    <row r="314" spans="1:12" x14ac:dyDescent="0.35">
      <c r="A314" s="16" t="s">
        <v>195</v>
      </c>
      <c r="B314" s="16">
        <v>679614</v>
      </c>
      <c r="C314" s="16">
        <v>29798</v>
      </c>
      <c r="D314" s="16">
        <v>17957</v>
      </c>
      <c r="E314" s="16">
        <v>5312</v>
      </c>
      <c r="F314" s="16">
        <v>12645</v>
      </c>
      <c r="G314" s="16">
        <v>0</v>
      </c>
      <c r="H314" s="16">
        <v>0</v>
      </c>
      <c r="I314" s="16">
        <v>36206</v>
      </c>
      <c r="J314" s="16">
        <v>32050</v>
      </c>
      <c r="K314" s="16">
        <v>4156</v>
      </c>
      <c r="L314" s="16">
        <v>595653</v>
      </c>
    </row>
    <row r="315" spans="1:12" x14ac:dyDescent="0.35">
      <c r="A315" s="16" t="s">
        <v>196</v>
      </c>
      <c r="B315" s="16">
        <v>689797</v>
      </c>
      <c r="C315" s="16">
        <v>29563</v>
      </c>
      <c r="D315" s="16">
        <v>11686</v>
      </c>
      <c r="E315" s="16">
        <v>5424</v>
      </c>
      <c r="F315" s="16">
        <v>6262</v>
      </c>
      <c r="G315" s="16">
        <v>0</v>
      </c>
      <c r="H315" s="16">
        <v>0</v>
      </c>
      <c r="I315" s="16">
        <v>34174</v>
      </c>
      <c r="J315" s="16">
        <v>31978</v>
      </c>
      <c r="K315" s="16">
        <v>2196</v>
      </c>
      <c r="L315" s="16">
        <v>614374</v>
      </c>
    </row>
    <row r="316" spans="1:12" x14ac:dyDescent="0.35">
      <c r="A316" s="16" t="s">
        <v>197</v>
      </c>
      <c r="B316" s="16">
        <v>696093</v>
      </c>
      <c r="C316" s="16">
        <v>27598</v>
      </c>
      <c r="D316" s="16">
        <v>32419</v>
      </c>
      <c r="E316" s="16">
        <v>6939</v>
      </c>
      <c r="F316" s="16">
        <v>25480</v>
      </c>
      <c r="G316" s="16">
        <v>0</v>
      </c>
      <c r="H316" s="16">
        <v>0</v>
      </c>
      <c r="I316" s="16">
        <v>34257</v>
      </c>
      <c r="J316" s="16">
        <v>31632</v>
      </c>
      <c r="K316" s="16">
        <v>2625</v>
      </c>
      <c r="L316" s="16">
        <v>601819</v>
      </c>
    </row>
    <row r="317" spans="1:12" x14ac:dyDescent="0.35">
      <c r="A317" s="16" t="s">
        <v>198</v>
      </c>
      <c r="B317" s="16">
        <v>700406</v>
      </c>
      <c r="C317" s="16">
        <v>28381</v>
      </c>
      <c r="D317" s="16">
        <v>24359</v>
      </c>
      <c r="E317" s="16">
        <v>6026</v>
      </c>
      <c r="F317" s="16">
        <v>18333</v>
      </c>
      <c r="G317" s="16">
        <v>0</v>
      </c>
      <c r="H317" s="16">
        <v>0</v>
      </c>
      <c r="I317" s="16">
        <v>34817</v>
      </c>
      <c r="J317" s="16">
        <v>31890</v>
      </c>
      <c r="K317" s="16">
        <v>2927</v>
      </c>
      <c r="L317" s="16">
        <v>612849</v>
      </c>
    </row>
    <row r="318" spans="1:12" x14ac:dyDescent="0.35">
      <c r="A318" s="16" t="s">
        <v>199</v>
      </c>
      <c r="B318" s="16">
        <v>736882</v>
      </c>
      <c r="C318" s="16">
        <v>28748</v>
      </c>
      <c r="D318" s="16">
        <v>22323</v>
      </c>
      <c r="E318" s="16">
        <v>6042</v>
      </c>
      <c r="F318" s="16">
        <v>16281</v>
      </c>
      <c r="G318" s="16">
        <v>0</v>
      </c>
      <c r="H318" s="16">
        <v>0</v>
      </c>
      <c r="I318" s="16">
        <v>35095</v>
      </c>
      <c r="J318" s="16">
        <v>32249</v>
      </c>
      <c r="K318" s="16">
        <v>2846</v>
      </c>
      <c r="L318" s="16">
        <v>650716</v>
      </c>
    </row>
    <row r="319" spans="1:12" x14ac:dyDescent="0.35">
      <c r="A319" s="16" t="s">
        <v>200</v>
      </c>
      <c r="B319" s="16">
        <v>788563</v>
      </c>
      <c r="C319" s="16">
        <v>29582</v>
      </c>
      <c r="D319" s="16">
        <v>66837</v>
      </c>
      <c r="E319" s="16">
        <v>5790</v>
      </c>
      <c r="F319" s="16">
        <v>61047</v>
      </c>
      <c r="G319" s="16">
        <v>0</v>
      </c>
      <c r="H319" s="16">
        <v>0</v>
      </c>
      <c r="I319" s="16">
        <v>33566</v>
      </c>
      <c r="J319" s="16">
        <v>30912</v>
      </c>
      <c r="K319" s="16">
        <v>2654</v>
      </c>
      <c r="L319" s="16">
        <v>658578</v>
      </c>
    </row>
    <row r="320" spans="1:12" x14ac:dyDescent="0.35">
      <c r="A320" s="16" t="s">
        <v>201</v>
      </c>
      <c r="B320" s="16">
        <v>796058</v>
      </c>
      <c r="C320" s="16">
        <v>32063</v>
      </c>
      <c r="D320" s="16">
        <v>61787</v>
      </c>
      <c r="E320" s="16">
        <v>5798</v>
      </c>
      <c r="F320" s="16">
        <v>55989</v>
      </c>
      <c r="G320" s="16">
        <v>0</v>
      </c>
      <c r="H320" s="16">
        <v>0</v>
      </c>
      <c r="I320" s="16">
        <v>32536</v>
      </c>
      <c r="J320" s="16">
        <v>29780</v>
      </c>
      <c r="K320" s="16">
        <v>2756</v>
      </c>
      <c r="L320" s="16">
        <v>669672</v>
      </c>
    </row>
    <row r="321" spans="1:12" x14ac:dyDescent="0.35">
      <c r="A321" s="16" t="s">
        <v>202</v>
      </c>
      <c r="B321" s="16">
        <v>809985</v>
      </c>
      <c r="C321" s="16">
        <v>33784</v>
      </c>
      <c r="D321" s="16">
        <v>27551</v>
      </c>
      <c r="E321" s="16">
        <v>6092</v>
      </c>
      <c r="F321" s="16">
        <v>21459</v>
      </c>
      <c r="G321" s="16">
        <v>0</v>
      </c>
      <c r="H321" s="16">
        <v>0</v>
      </c>
      <c r="I321" s="16">
        <v>31173</v>
      </c>
      <c r="J321" s="16">
        <v>28664</v>
      </c>
      <c r="K321" s="16">
        <v>2509</v>
      </c>
      <c r="L321" s="16">
        <v>717477</v>
      </c>
    </row>
    <row r="322" spans="1:12" x14ac:dyDescent="0.35">
      <c r="A322" s="16" t="s">
        <v>203</v>
      </c>
      <c r="B322" s="16">
        <v>829213</v>
      </c>
      <c r="C322" s="16">
        <v>31487</v>
      </c>
      <c r="D322" s="16">
        <v>53761</v>
      </c>
      <c r="E322" s="16">
        <v>9272</v>
      </c>
      <c r="F322" s="16">
        <v>44489</v>
      </c>
      <c r="G322" s="16">
        <v>0</v>
      </c>
      <c r="H322" s="16">
        <v>0</v>
      </c>
      <c r="I322" s="16">
        <v>29293</v>
      </c>
      <c r="J322" s="16">
        <v>27093</v>
      </c>
      <c r="K322" s="16">
        <v>2200</v>
      </c>
      <c r="L322" s="16">
        <v>714672</v>
      </c>
    </row>
    <row r="323" spans="1:12" x14ac:dyDescent="0.35">
      <c r="A323" s="16" t="s">
        <v>204</v>
      </c>
      <c r="B323" s="16">
        <v>837475</v>
      </c>
      <c r="C323" s="16">
        <v>31449</v>
      </c>
      <c r="D323" s="16">
        <v>56247</v>
      </c>
      <c r="E323" s="16">
        <v>6478</v>
      </c>
      <c r="F323" s="16">
        <v>49769</v>
      </c>
      <c r="G323" s="16">
        <v>0</v>
      </c>
      <c r="H323" s="16">
        <v>0</v>
      </c>
      <c r="I323" s="16">
        <v>26926</v>
      </c>
      <c r="J323" s="16">
        <v>24536</v>
      </c>
      <c r="K323" s="16">
        <v>2390</v>
      </c>
      <c r="L323" s="16">
        <v>722853</v>
      </c>
    </row>
    <row r="324" spans="1:12" x14ac:dyDescent="0.35">
      <c r="A324" s="16" t="s">
        <v>205</v>
      </c>
      <c r="B324" s="16">
        <v>847407</v>
      </c>
      <c r="C324" s="16">
        <v>31527</v>
      </c>
      <c r="D324" s="16">
        <v>44681</v>
      </c>
      <c r="E324" s="16">
        <v>5242</v>
      </c>
      <c r="F324" s="16">
        <v>39439</v>
      </c>
      <c r="G324" s="16">
        <v>0</v>
      </c>
      <c r="H324" s="16">
        <v>0</v>
      </c>
      <c r="I324" s="16">
        <v>23853</v>
      </c>
      <c r="J324" s="16">
        <v>21781</v>
      </c>
      <c r="K324" s="16">
        <v>2072</v>
      </c>
      <c r="L324" s="16">
        <v>747346</v>
      </c>
    </row>
    <row r="325" spans="1:12" x14ac:dyDescent="0.35">
      <c r="A325" s="16" t="s">
        <v>206</v>
      </c>
      <c r="B325" s="16">
        <v>859183</v>
      </c>
      <c r="C325" s="16">
        <v>31343</v>
      </c>
      <c r="D325" s="16">
        <v>46105</v>
      </c>
      <c r="E325" s="16">
        <v>5100</v>
      </c>
      <c r="F325" s="16">
        <v>41005</v>
      </c>
      <c r="G325" s="16">
        <v>0</v>
      </c>
      <c r="H325" s="16">
        <v>0</v>
      </c>
      <c r="I325" s="16">
        <v>24767</v>
      </c>
      <c r="J325" s="16">
        <v>22518</v>
      </c>
      <c r="K325" s="16">
        <v>2249</v>
      </c>
      <c r="L325" s="16">
        <v>756968</v>
      </c>
    </row>
    <row r="326" spans="1:12" x14ac:dyDescent="0.35">
      <c r="A326" s="16" t="s">
        <v>207</v>
      </c>
      <c r="B326" s="16">
        <v>881652</v>
      </c>
      <c r="C326" s="16">
        <v>31864</v>
      </c>
      <c r="D326" s="16">
        <v>49249</v>
      </c>
      <c r="E326" s="16">
        <v>5285</v>
      </c>
      <c r="F326" s="16">
        <v>43964</v>
      </c>
      <c r="G326" s="16">
        <v>0</v>
      </c>
      <c r="H326" s="16">
        <v>0</v>
      </c>
      <c r="I326" s="16">
        <v>25583</v>
      </c>
      <c r="J326" s="16">
        <v>22960</v>
      </c>
      <c r="K326" s="16">
        <v>2623</v>
      </c>
      <c r="L326" s="16">
        <v>774956</v>
      </c>
    </row>
    <row r="327" spans="1:12" x14ac:dyDescent="0.35">
      <c r="A327" s="16" t="s">
        <v>208</v>
      </c>
      <c r="B327" s="16">
        <v>895083</v>
      </c>
      <c r="C327" s="16">
        <v>30574</v>
      </c>
      <c r="D327" s="16">
        <v>41104</v>
      </c>
      <c r="E327" s="16">
        <v>5171</v>
      </c>
      <c r="F327" s="16">
        <v>35933</v>
      </c>
      <c r="G327" s="16">
        <v>0</v>
      </c>
      <c r="H327" s="16">
        <v>0</v>
      </c>
      <c r="I327" s="16">
        <v>25534</v>
      </c>
      <c r="J327" s="16">
        <v>22909</v>
      </c>
      <c r="K327" s="16">
        <v>2625</v>
      </c>
      <c r="L327" s="16">
        <v>797871</v>
      </c>
    </row>
    <row r="328" spans="1:12" x14ac:dyDescent="0.35">
      <c r="A328" s="16" t="s">
        <v>209</v>
      </c>
      <c r="B328" s="16">
        <v>921640</v>
      </c>
      <c r="C328" s="16">
        <v>30401</v>
      </c>
      <c r="D328" s="16">
        <v>65710</v>
      </c>
      <c r="E328" s="16">
        <v>6021</v>
      </c>
      <c r="F328" s="16">
        <v>59689</v>
      </c>
      <c r="G328" s="16">
        <v>0</v>
      </c>
      <c r="H328" s="16">
        <v>0</v>
      </c>
      <c r="I328" s="16">
        <v>24867</v>
      </c>
      <c r="J328" s="16">
        <v>22382</v>
      </c>
      <c r="K328" s="16">
        <v>2485</v>
      </c>
      <c r="L328" s="16">
        <v>800662</v>
      </c>
    </row>
    <row r="329" spans="1:12" x14ac:dyDescent="0.35">
      <c r="A329" s="16" t="s">
        <v>210</v>
      </c>
      <c r="B329" s="16">
        <v>924390</v>
      </c>
      <c r="C329" s="16">
        <v>37914</v>
      </c>
      <c r="D329" s="16">
        <v>58316</v>
      </c>
      <c r="E329" s="16">
        <v>5573</v>
      </c>
      <c r="F329" s="16">
        <v>52743</v>
      </c>
      <c r="G329" s="16">
        <v>0</v>
      </c>
      <c r="H329" s="16">
        <v>0</v>
      </c>
      <c r="I329" s="16">
        <v>24849</v>
      </c>
      <c r="J329" s="16">
        <v>22148</v>
      </c>
      <c r="K329" s="16">
        <v>2701</v>
      </c>
      <c r="L329" s="16">
        <v>803311</v>
      </c>
    </row>
    <row r="330" spans="1:12" x14ac:dyDescent="0.35">
      <c r="A330" s="16" t="s">
        <v>211</v>
      </c>
      <c r="B330" s="16">
        <v>948500</v>
      </c>
      <c r="C330" s="16">
        <v>39558</v>
      </c>
      <c r="D330" s="16">
        <v>60974</v>
      </c>
      <c r="E330" s="16">
        <v>5531</v>
      </c>
      <c r="F330" s="16">
        <v>55443</v>
      </c>
      <c r="G330" s="16">
        <v>0</v>
      </c>
      <c r="H330" s="16">
        <v>0</v>
      </c>
      <c r="I330" s="16">
        <v>25307</v>
      </c>
      <c r="J330" s="16">
        <v>22396</v>
      </c>
      <c r="K330" s="16">
        <v>2911</v>
      </c>
      <c r="L330" s="16">
        <v>822661</v>
      </c>
    </row>
    <row r="331" spans="1:12" x14ac:dyDescent="0.35">
      <c r="A331" s="16" t="s">
        <v>212</v>
      </c>
      <c r="B331" s="16">
        <v>967328</v>
      </c>
      <c r="C331" s="16">
        <v>38763</v>
      </c>
      <c r="D331" s="16">
        <v>74926</v>
      </c>
      <c r="E331" s="16">
        <v>4556</v>
      </c>
      <c r="F331" s="16">
        <v>70370</v>
      </c>
      <c r="G331" s="16">
        <v>0</v>
      </c>
      <c r="H331" s="16">
        <v>0</v>
      </c>
      <c r="I331" s="16">
        <v>24709</v>
      </c>
      <c r="J331" s="16">
        <v>21942</v>
      </c>
      <c r="K331" s="16">
        <v>2767</v>
      </c>
      <c r="L331" s="16">
        <v>828930</v>
      </c>
    </row>
    <row r="332" spans="1:12" x14ac:dyDescent="0.35">
      <c r="A332" s="16" t="s">
        <v>213</v>
      </c>
      <c r="B332" s="16">
        <v>987119</v>
      </c>
      <c r="C332" s="16">
        <v>40361</v>
      </c>
      <c r="D332" s="16">
        <v>79599</v>
      </c>
      <c r="E332" s="16">
        <v>5633</v>
      </c>
      <c r="F332" s="16">
        <v>73966</v>
      </c>
      <c r="G332" s="16">
        <v>0</v>
      </c>
      <c r="H332" s="16">
        <v>0</v>
      </c>
      <c r="I332" s="16">
        <v>24143</v>
      </c>
      <c r="J332" s="16">
        <v>21725</v>
      </c>
      <c r="K332" s="16">
        <v>2418</v>
      </c>
      <c r="L332" s="16">
        <v>843016</v>
      </c>
    </row>
    <row r="333" spans="1:12" x14ac:dyDescent="0.35">
      <c r="A333" s="16" t="s">
        <v>214</v>
      </c>
      <c r="B333" s="16">
        <v>1005405</v>
      </c>
      <c r="C333" s="16">
        <v>39717</v>
      </c>
      <c r="D333" s="16">
        <v>39941</v>
      </c>
      <c r="E333" s="16">
        <v>5434</v>
      </c>
      <c r="F333" s="16">
        <v>34507</v>
      </c>
      <c r="G333" s="16">
        <v>0</v>
      </c>
      <c r="H333" s="16">
        <v>0</v>
      </c>
      <c r="I333" s="16">
        <v>23984</v>
      </c>
      <c r="J333" s="16">
        <v>21638</v>
      </c>
      <c r="K333" s="16">
        <v>2346</v>
      </c>
      <c r="L333" s="16">
        <v>901763</v>
      </c>
    </row>
    <row r="334" spans="1:12" x14ac:dyDescent="0.35">
      <c r="A334" s="16" t="s">
        <v>215</v>
      </c>
      <c r="B334" s="16">
        <v>1064599</v>
      </c>
      <c r="C334" s="16">
        <v>39758</v>
      </c>
      <c r="D334" s="16">
        <v>63273</v>
      </c>
      <c r="E334" s="16">
        <v>8085</v>
      </c>
      <c r="F334" s="16">
        <v>44372</v>
      </c>
      <c r="G334" s="16">
        <v>0</v>
      </c>
      <c r="H334" s="16">
        <v>10816</v>
      </c>
      <c r="I334" s="16">
        <v>23370</v>
      </c>
      <c r="J334" s="16">
        <v>20886</v>
      </c>
      <c r="K334" s="16">
        <v>2484</v>
      </c>
      <c r="L334" s="16">
        <v>938198</v>
      </c>
    </row>
    <row r="335" spans="1:12" x14ac:dyDescent="0.35">
      <c r="A335" s="16" t="s">
        <v>216</v>
      </c>
      <c r="B335" s="16">
        <v>1075222</v>
      </c>
      <c r="C335" s="16">
        <v>42497</v>
      </c>
      <c r="D335" s="16">
        <v>65982</v>
      </c>
      <c r="E335" s="16">
        <v>5200</v>
      </c>
      <c r="F335" s="16">
        <v>50330</v>
      </c>
      <c r="G335" s="16">
        <v>0</v>
      </c>
      <c r="H335" s="16">
        <v>10452</v>
      </c>
      <c r="I335" s="16">
        <v>21494</v>
      </c>
      <c r="J335" s="16">
        <v>19633</v>
      </c>
      <c r="K335" s="16">
        <v>1861</v>
      </c>
      <c r="L335" s="16">
        <v>945249</v>
      </c>
    </row>
    <row r="336" spans="1:12" x14ac:dyDescent="0.35">
      <c r="A336" s="16" t="s">
        <v>217</v>
      </c>
      <c r="B336" s="16">
        <v>1102320</v>
      </c>
      <c r="C336" s="16">
        <v>44652</v>
      </c>
      <c r="D336" s="16">
        <v>62877</v>
      </c>
      <c r="E336" s="16">
        <v>4351</v>
      </c>
      <c r="F336" s="16">
        <v>48437</v>
      </c>
      <c r="G336" s="16">
        <v>0</v>
      </c>
      <c r="H336" s="16">
        <v>10089</v>
      </c>
      <c r="I336" s="16">
        <v>19954</v>
      </c>
      <c r="J336" s="16">
        <v>18174</v>
      </c>
      <c r="K336" s="16">
        <v>1780</v>
      </c>
      <c r="L336" s="16">
        <v>974837</v>
      </c>
    </row>
    <row r="337" spans="1:12" x14ac:dyDescent="0.35">
      <c r="A337" s="16" t="s">
        <v>218</v>
      </c>
      <c r="B337" s="16">
        <v>1116478</v>
      </c>
      <c r="C337" s="16">
        <v>45651</v>
      </c>
      <c r="D337" s="16">
        <v>67125</v>
      </c>
      <c r="E337" s="16">
        <v>4821</v>
      </c>
      <c r="F337" s="16">
        <v>52578</v>
      </c>
      <c r="G337" s="16">
        <v>0</v>
      </c>
      <c r="H337" s="16">
        <v>9726</v>
      </c>
      <c r="I337" s="16">
        <v>23203</v>
      </c>
      <c r="J337" s="16">
        <v>20819</v>
      </c>
      <c r="K337" s="16">
        <v>2384</v>
      </c>
      <c r="L337" s="16">
        <v>980499</v>
      </c>
    </row>
    <row r="338" spans="1:12" x14ac:dyDescent="0.35">
      <c r="A338" s="16" t="s">
        <v>219</v>
      </c>
      <c r="B338" s="16">
        <v>1132146</v>
      </c>
      <c r="C338" s="16">
        <v>48762</v>
      </c>
      <c r="D338" s="16">
        <v>63373</v>
      </c>
      <c r="E338" s="16">
        <v>5075</v>
      </c>
      <c r="F338" s="16">
        <v>48936</v>
      </c>
      <c r="G338" s="16">
        <v>0</v>
      </c>
      <c r="H338" s="16">
        <v>9362</v>
      </c>
      <c r="I338" s="16">
        <v>25319</v>
      </c>
      <c r="J338" s="16">
        <v>22147</v>
      </c>
      <c r="K338" s="16">
        <v>3172</v>
      </c>
      <c r="L338" s="16">
        <v>994692</v>
      </c>
    </row>
    <row r="339" spans="1:12" x14ac:dyDescent="0.35">
      <c r="A339" s="16" t="s">
        <v>220</v>
      </c>
      <c r="B339" s="16">
        <v>1141601</v>
      </c>
      <c r="C339" s="16">
        <v>47102</v>
      </c>
      <c r="D339" s="16">
        <v>50517</v>
      </c>
      <c r="E339" s="16">
        <v>5812</v>
      </c>
      <c r="F339" s="16">
        <v>35706</v>
      </c>
      <c r="G339" s="16">
        <v>0</v>
      </c>
      <c r="H339" s="16">
        <v>8999</v>
      </c>
      <c r="I339" s="16">
        <v>26493</v>
      </c>
      <c r="J339" s="16">
        <v>23526</v>
      </c>
      <c r="K339" s="16">
        <v>2967</v>
      </c>
      <c r="L339" s="16">
        <v>1017489</v>
      </c>
    </row>
    <row r="340" spans="1:12" x14ac:dyDescent="0.35">
      <c r="A340" s="16" t="s">
        <v>221</v>
      </c>
      <c r="B340" s="16">
        <v>1157777</v>
      </c>
      <c r="C340" s="16">
        <v>46060</v>
      </c>
      <c r="D340" s="16">
        <v>64052</v>
      </c>
      <c r="E340" s="16">
        <v>6132</v>
      </c>
      <c r="F340" s="16">
        <v>47949</v>
      </c>
      <c r="G340" s="16">
        <v>0</v>
      </c>
      <c r="H340" s="16">
        <v>9971</v>
      </c>
      <c r="I340" s="16">
        <v>25824</v>
      </c>
      <c r="J340" s="16">
        <v>22765</v>
      </c>
      <c r="K340" s="16">
        <v>3059</v>
      </c>
      <c r="L340" s="16">
        <v>1021841</v>
      </c>
    </row>
    <row r="341" spans="1:12" x14ac:dyDescent="0.35">
      <c r="A341" s="16" t="s">
        <v>222</v>
      </c>
      <c r="B341" s="16">
        <v>1174536</v>
      </c>
      <c r="C341" s="16">
        <v>47209</v>
      </c>
      <c r="D341" s="16">
        <v>69572</v>
      </c>
      <c r="E341" s="16">
        <v>6626</v>
      </c>
      <c r="F341" s="16">
        <v>52004</v>
      </c>
      <c r="G341" s="16">
        <v>0</v>
      </c>
      <c r="H341" s="16">
        <v>10942</v>
      </c>
      <c r="I341" s="16">
        <v>26203</v>
      </c>
      <c r="J341" s="16">
        <v>22783</v>
      </c>
      <c r="K341" s="16">
        <v>3420</v>
      </c>
      <c r="L341" s="16">
        <v>1031552</v>
      </c>
    </row>
    <row r="342" spans="1:12" x14ac:dyDescent="0.35">
      <c r="A342" s="16" t="s">
        <v>223</v>
      </c>
      <c r="B342" s="16">
        <v>1198325</v>
      </c>
      <c r="C342" s="16">
        <v>48333</v>
      </c>
      <c r="D342" s="16">
        <v>64143</v>
      </c>
      <c r="E342" s="16">
        <v>6263</v>
      </c>
      <c r="F342" s="16">
        <v>45966</v>
      </c>
      <c r="G342" s="16">
        <v>0</v>
      </c>
      <c r="H342" s="16">
        <v>11914</v>
      </c>
      <c r="I342" s="16">
        <v>27325</v>
      </c>
      <c r="J342" s="16">
        <v>23886</v>
      </c>
      <c r="K342" s="16">
        <v>3439</v>
      </c>
      <c r="L342" s="16">
        <v>1058524</v>
      </c>
    </row>
    <row r="343" spans="1:12" x14ac:dyDescent="0.35">
      <c r="A343" s="16" t="s">
        <v>224</v>
      </c>
      <c r="B343" s="16">
        <v>1210142</v>
      </c>
      <c r="C343" s="16">
        <v>47637</v>
      </c>
      <c r="D343" s="16">
        <v>74627</v>
      </c>
      <c r="E343" s="16">
        <v>6016</v>
      </c>
      <c r="F343" s="16">
        <v>56910</v>
      </c>
      <c r="G343" s="16">
        <v>0</v>
      </c>
      <c r="H343" s="16">
        <v>11701</v>
      </c>
      <c r="I343" s="16">
        <v>26589</v>
      </c>
      <c r="J343" s="16">
        <v>23228</v>
      </c>
      <c r="K343" s="16">
        <v>3361</v>
      </c>
      <c r="L343" s="16">
        <v>1061289</v>
      </c>
    </row>
    <row r="344" spans="1:12" x14ac:dyDescent="0.35">
      <c r="A344" s="16" t="s">
        <v>225</v>
      </c>
      <c r="B344" s="16">
        <v>1214363</v>
      </c>
      <c r="C344" s="16">
        <v>48381</v>
      </c>
      <c r="D344" s="16">
        <v>61888</v>
      </c>
      <c r="E344" s="16">
        <v>5760</v>
      </c>
      <c r="F344" s="16">
        <v>44640</v>
      </c>
      <c r="G344" s="16">
        <v>0</v>
      </c>
      <c r="H344" s="16">
        <v>11488</v>
      </c>
      <c r="I344" s="16">
        <v>25206</v>
      </c>
      <c r="J344" s="16">
        <v>22128</v>
      </c>
      <c r="K344" s="16">
        <v>3078</v>
      </c>
      <c r="L344" s="16">
        <v>1078888</v>
      </c>
    </row>
    <row r="345" spans="1:12" x14ac:dyDescent="0.35">
      <c r="A345" s="16" t="s">
        <v>226</v>
      </c>
      <c r="B345" s="16">
        <v>1220252</v>
      </c>
      <c r="C345" s="16">
        <v>50167</v>
      </c>
      <c r="D345" s="16">
        <v>38031</v>
      </c>
      <c r="E345" s="16">
        <v>5524</v>
      </c>
      <c r="F345" s="16">
        <v>21232</v>
      </c>
      <c r="G345" s="16">
        <v>0</v>
      </c>
      <c r="H345" s="16">
        <v>11275</v>
      </c>
      <c r="I345" s="16">
        <v>25893</v>
      </c>
      <c r="J345" s="16">
        <v>22657</v>
      </c>
      <c r="K345" s="16">
        <v>3236</v>
      </c>
      <c r="L345" s="16">
        <v>1106161</v>
      </c>
    </row>
    <row r="346" spans="1:12" x14ac:dyDescent="0.35">
      <c r="A346" s="16" t="s">
        <v>227</v>
      </c>
      <c r="B346" s="16">
        <v>1229035</v>
      </c>
      <c r="C346" s="16">
        <v>50901</v>
      </c>
      <c r="D346" s="16">
        <v>59852</v>
      </c>
      <c r="E346" s="16">
        <v>8764</v>
      </c>
      <c r="F346" s="16">
        <v>39912</v>
      </c>
      <c r="G346" s="16">
        <v>0</v>
      </c>
      <c r="H346" s="16">
        <v>11176</v>
      </c>
      <c r="I346" s="16">
        <v>25064</v>
      </c>
      <c r="J346" s="16">
        <v>21883</v>
      </c>
      <c r="K346" s="16">
        <v>3181</v>
      </c>
      <c r="L346" s="16">
        <v>1093218</v>
      </c>
    </row>
    <row r="347" spans="1:12" x14ac:dyDescent="0.35">
      <c r="A347" s="16" t="s">
        <v>228</v>
      </c>
      <c r="B347" s="16">
        <v>1239271</v>
      </c>
      <c r="C347" s="16">
        <v>52319</v>
      </c>
      <c r="D347" s="16">
        <v>62584</v>
      </c>
      <c r="E347" s="16">
        <v>6261</v>
      </c>
      <c r="F347" s="16">
        <v>45246</v>
      </c>
      <c r="G347" s="16">
        <v>0</v>
      </c>
      <c r="H347" s="16">
        <v>11077</v>
      </c>
      <c r="I347" s="16">
        <v>23278</v>
      </c>
      <c r="J347" s="16">
        <v>20376</v>
      </c>
      <c r="K347" s="16">
        <v>2902</v>
      </c>
      <c r="L347" s="16">
        <v>1101090</v>
      </c>
    </row>
    <row r="348" spans="1:12" x14ac:dyDescent="0.35">
      <c r="A348" s="16" t="s">
        <v>229</v>
      </c>
      <c r="B348" s="16">
        <v>1240638</v>
      </c>
      <c r="C348" s="16">
        <v>52969</v>
      </c>
      <c r="D348" s="16">
        <v>38008</v>
      </c>
      <c r="E348" s="16">
        <v>5783</v>
      </c>
      <c r="F348" s="16">
        <v>21247</v>
      </c>
      <c r="G348" s="16">
        <v>0</v>
      </c>
      <c r="H348" s="16">
        <v>10978</v>
      </c>
      <c r="I348" s="16">
        <v>22369</v>
      </c>
      <c r="J348" s="16">
        <v>19142</v>
      </c>
      <c r="K348" s="16">
        <v>3227</v>
      </c>
      <c r="L348" s="16">
        <v>1127292</v>
      </c>
    </row>
    <row r="349" spans="1:12" x14ac:dyDescent="0.35">
      <c r="A349" s="16" t="s">
        <v>230</v>
      </c>
      <c r="B349" s="16">
        <v>1253724</v>
      </c>
      <c r="C349" s="16">
        <v>54214</v>
      </c>
      <c r="D349" s="16">
        <v>41193</v>
      </c>
      <c r="E349" s="16">
        <v>6905</v>
      </c>
      <c r="F349" s="16">
        <v>23112</v>
      </c>
      <c r="G349" s="16">
        <v>0</v>
      </c>
      <c r="H349" s="16">
        <v>11176</v>
      </c>
      <c r="I349" s="16">
        <v>25772</v>
      </c>
      <c r="J349" s="16">
        <v>22105</v>
      </c>
      <c r="K349" s="16">
        <v>3667</v>
      </c>
      <c r="L349" s="16">
        <v>1132545</v>
      </c>
    </row>
    <row r="350" spans="1:12" x14ac:dyDescent="0.35">
      <c r="A350" s="16" t="s">
        <v>231</v>
      </c>
      <c r="B350" s="16">
        <v>1272772</v>
      </c>
      <c r="C350" s="16">
        <v>54790</v>
      </c>
      <c r="D350" s="16">
        <v>49816</v>
      </c>
      <c r="E350" s="16">
        <v>6650</v>
      </c>
      <c r="F350" s="16">
        <v>31792</v>
      </c>
      <c r="G350" s="16">
        <v>0</v>
      </c>
      <c r="H350" s="16">
        <v>11374</v>
      </c>
      <c r="I350" s="16">
        <v>26230</v>
      </c>
      <c r="J350" s="16">
        <v>22465</v>
      </c>
      <c r="K350" s="16">
        <v>3765</v>
      </c>
      <c r="L350" s="16">
        <v>1141936</v>
      </c>
    </row>
    <row r="351" spans="1:12" x14ac:dyDescent="0.35">
      <c r="A351" s="16" t="s">
        <v>232</v>
      </c>
      <c r="B351" s="16">
        <v>1298749</v>
      </c>
      <c r="C351" s="16">
        <v>56247</v>
      </c>
      <c r="D351" s="16">
        <v>51845</v>
      </c>
      <c r="E351" s="16">
        <v>7174</v>
      </c>
      <c r="F351" s="16">
        <v>33099</v>
      </c>
      <c r="G351" s="16">
        <v>0</v>
      </c>
      <c r="H351" s="16">
        <v>11572</v>
      </c>
      <c r="I351" s="16">
        <v>26784</v>
      </c>
      <c r="J351" s="16">
        <v>23057</v>
      </c>
      <c r="K351" s="16">
        <v>3727</v>
      </c>
      <c r="L351" s="16">
        <v>1163873</v>
      </c>
    </row>
    <row r="352" spans="1:12" x14ac:dyDescent="0.35">
      <c r="A352" s="16" t="s">
        <v>233</v>
      </c>
      <c r="B352" s="16">
        <v>1302159</v>
      </c>
      <c r="C352" s="16">
        <v>56923</v>
      </c>
      <c r="D352" s="16">
        <v>59835</v>
      </c>
      <c r="E352" s="16">
        <v>7742</v>
      </c>
      <c r="F352" s="16">
        <v>40677</v>
      </c>
      <c r="G352" s="16">
        <v>0</v>
      </c>
      <c r="H352" s="16">
        <v>11416</v>
      </c>
      <c r="I352" s="16">
        <v>28818</v>
      </c>
      <c r="J352" s="16">
        <v>24090</v>
      </c>
      <c r="K352" s="16">
        <v>4728</v>
      </c>
      <c r="L352" s="16">
        <v>1156583</v>
      </c>
    </row>
    <row r="353" spans="1:12" x14ac:dyDescent="0.35">
      <c r="A353" s="16" t="s">
        <v>234</v>
      </c>
      <c r="B353" s="16">
        <v>1312671</v>
      </c>
      <c r="C353" s="16">
        <v>59853</v>
      </c>
      <c r="D353" s="16">
        <v>51042</v>
      </c>
      <c r="E353" s="16">
        <v>8009</v>
      </c>
      <c r="F353" s="16">
        <v>31772</v>
      </c>
      <c r="G353" s="16">
        <v>0</v>
      </c>
      <c r="H353" s="16">
        <v>11261</v>
      </c>
      <c r="I353" s="16">
        <v>28835</v>
      </c>
      <c r="J353" s="16">
        <v>23785</v>
      </c>
      <c r="K353" s="16">
        <v>5050</v>
      </c>
      <c r="L353" s="16">
        <v>1172941</v>
      </c>
    </row>
    <row r="354" spans="1:12" x14ac:dyDescent="0.35">
      <c r="A354" s="16" t="s">
        <v>235</v>
      </c>
      <c r="B354" s="16">
        <v>1322584</v>
      </c>
      <c r="C354" s="16">
        <v>59407</v>
      </c>
      <c r="D354" s="16">
        <v>52396</v>
      </c>
      <c r="E354" s="16">
        <v>7593</v>
      </c>
      <c r="F354" s="16">
        <v>33698</v>
      </c>
      <c r="G354" s="16">
        <v>0</v>
      </c>
      <c r="H354" s="16">
        <v>11105</v>
      </c>
      <c r="I354" s="16">
        <v>27414</v>
      </c>
      <c r="J354" s="16">
        <v>23508</v>
      </c>
      <c r="K354" s="16">
        <v>3906</v>
      </c>
      <c r="L354" s="16">
        <v>1183367</v>
      </c>
    </row>
    <row r="355" spans="1:12" x14ac:dyDescent="0.35">
      <c r="A355" s="16" t="s">
        <v>236</v>
      </c>
      <c r="B355" s="16">
        <v>1331843</v>
      </c>
      <c r="C355" s="16">
        <v>60280</v>
      </c>
      <c r="D355" s="16">
        <v>62352</v>
      </c>
      <c r="E355" s="16">
        <v>7487</v>
      </c>
      <c r="F355" s="16">
        <v>44380</v>
      </c>
      <c r="G355" s="16">
        <v>0</v>
      </c>
      <c r="H355" s="16">
        <v>10485</v>
      </c>
      <c r="I355" s="16">
        <v>26272</v>
      </c>
      <c r="J355" s="16">
        <v>21857</v>
      </c>
      <c r="K355" s="16">
        <v>4415</v>
      </c>
      <c r="L355" s="16">
        <v>1182939</v>
      </c>
    </row>
    <row r="356" spans="1:12" x14ac:dyDescent="0.35">
      <c r="A356" s="16" t="s">
        <v>237</v>
      </c>
      <c r="B356" s="16">
        <v>1340869</v>
      </c>
      <c r="C356" s="16">
        <v>61360</v>
      </c>
      <c r="D356" s="16">
        <v>61498</v>
      </c>
      <c r="E356" s="16">
        <v>7498</v>
      </c>
      <c r="F356" s="16">
        <v>44136</v>
      </c>
      <c r="G356" s="16">
        <v>0</v>
      </c>
      <c r="H356" s="16">
        <v>9864</v>
      </c>
      <c r="I356" s="16">
        <v>25148</v>
      </c>
      <c r="J356" s="16">
        <v>21197</v>
      </c>
      <c r="K356" s="16">
        <v>3951</v>
      </c>
      <c r="L356" s="16">
        <v>1192863</v>
      </c>
    </row>
    <row r="357" spans="1:12" x14ac:dyDescent="0.35">
      <c r="A357" s="16" t="s">
        <v>238</v>
      </c>
      <c r="B357" s="16">
        <v>1353765</v>
      </c>
      <c r="C357" s="16">
        <v>60294</v>
      </c>
      <c r="D357" s="16">
        <v>50683</v>
      </c>
      <c r="E357" s="16">
        <v>7104</v>
      </c>
      <c r="F357" s="16">
        <v>34335</v>
      </c>
      <c r="G357" s="16">
        <v>0</v>
      </c>
      <c r="H357" s="16">
        <v>9244</v>
      </c>
      <c r="I357" s="16">
        <v>25681</v>
      </c>
      <c r="J357" s="16">
        <v>21085</v>
      </c>
      <c r="K357" s="16">
        <v>4596</v>
      </c>
      <c r="L357" s="16">
        <v>1217107</v>
      </c>
    </row>
    <row r="358" spans="1:12" x14ac:dyDescent="0.35">
      <c r="A358" s="16" t="s">
        <v>239</v>
      </c>
      <c r="B358" s="16">
        <v>1355100</v>
      </c>
      <c r="C358" s="16">
        <v>61140</v>
      </c>
      <c r="D358" s="16">
        <v>68861</v>
      </c>
      <c r="E358" s="16">
        <v>8715</v>
      </c>
      <c r="F358" s="16">
        <v>51206</v>
      </c>
      <c r="G358" s="16">
        <v>0</v>
      </c>
      <c r="H358" s="16">
        <v>8940</v>
      </c>
      <c r="I358" s="16">
        <v>26073</v>
      </c>
      <c r="J358" s="16">
        <v>20713</v>
      </c>
      <c r="K358" s="16">
        <v>5360</v>
      </c>
      <c r="L358" s="16">
        <v>1199026</v>
      </c>
    </row>
    <row r="359" spans="1:12" x14ac:dyDescent="0.35">
      <c r="A359" s="16" t="s">
        <v>240</v>
      </c>
      <c r="B359" s="16">
        <v>1371987</v>
      </c>
      <c r="C359" s="16">
        <v>62107</v>
      </c>
      <c r="D359" s="16">
        <v>80369</v>
      </c>
      <c r="E359" s="16">
        <v>7704</v>
      </c>
      <c r="F359" s="16">
        <v>64030</v>
      </c>
      <c r="G359" s="16">
        <v>0</v>
      </c>
      <c r="H359" s="16">
        <v>8635</v>
      </c>
      <c r="I359" s="16">
        <v>24832</v>
      </c>
      <c r="J359" s="16">
        <v>19676</v>
      </c>
      <c r="K359" s="16">
        <v>5156</v>
      </c>
      <c r="L359" s="16">
        <v>1204679</v>
      </c>
    </row>
    <row r="360" spans="1:12" x14ac:dyDescent="0.35">
      <c r="A360" s="16" t="s">
        <v>241</v>
      </c>
      <c r="B360" s="16">
        <v>1374119</v>
      </c>
      <c r="C360" s="16">
        <v>60954</v>
      </c>
      <c r="D360" s="16">
        <v>60734</v>
      </c>
      <c r="E360" s="16">
        <v>6672</v>
      </c>
      <c r="F360" s="16">
        <v>45731</v>
      </c>
      <c r="G360" s="16">
        <v>0</v>
      </c>
      <c r="H360" s="16">
        <v>8331</v>
      </c>
      <c r="I360" s="16">
        <v>22854</v>
      </c>
      <c r="J360" s="16">
        <v>18121</v>
      </c>
      <c r="K360" s="16">
        <v>4733</v>
      </c>
      <c r="L360" s="16">
        <v>1229577</v>
      </c>
    </row>
    <row r="361" spans="1:12" x14ac:dyDescent="0.35">
      <c r="A361" s="16" t="s">
        <v>242</v>
      </c>
      <c r="B361" s="16">
        <v>1368548</v>
      </c>
      <c r="C361" s="16">
        <v>61538</v>
      </c>
      <c r="D361" s="16">
        <v>69010</v>
      </c>
      <c r="E361" s="16">
        <v>9006</v>
      </c>
      <c r="F361" s="16">
        <v>51668</v>
      </c>
      <c r="G361" s="16">
        <v>0</v>
      </c>
      <c r="H361" s="16">
        <v>8336</v>
      </c>
      <c r="I361" s="16">
        <v>25761</v>
      </c>
      <c r="J361" s="16">
        <v>20553</v>
      </c>
      <c r="K361" s="16">
        <v>5208</v>
      </c>
      <c r="L361" s="16">
        <v>1212239</v>
      </c>
    </row>
    <row r="362" spans="1:12" x14ac:dyDescent="0.35">
      <c r="A362" s="16" t="s">
        <v>243</v>
      </c>
      <c r="B362" s="16">
        <v>1384127</v>
      </c>
      <c r="C362" s="16">
        <v>64268</v>
      </c>
      <c r="D362" s="16">
        <v>73181</v>
      </c>
      <c r="E362" s="16">
        <v>8482</v>
      </c>
      <c r="F362" s="16">
        <v>56359</v>
      </c>
      <c r="G362" s="16">
        <v>0</v>
      </c>
      <c r="H362" s="16">
        <v>8340</v>
      </c>
      <c r="I362" s="16">
        <v>27430</v>
      </c>
      <c r="J362" s="16">
        <v>22003</v>
      </c>
      <c r="K362" s="16">
        <v>5427</v>
      </c>
      <c r="L362" s="16">
        <v>1219248</v>
      </c>
    </row>
    <row r="363" spans="1:12" x14ac:dyDescent="0.35">
      <c r="A363" s="16" t="s">
        <v>244</v>
      </c>
      <c r="B363" s="16">
        <v>1382839</v>
      </c>
      <c r="C363" s="16">
        <v>63675</v>
      </c>
      <c r="D363" s="16">
        <v>49777</v>
      </c>
      <c r="E363" s="16">
        <v>8046</v>
      </c>
      <c r="F363" s="16">
        <v>33386</v>
      </c>
      <c r="G363" s="16">
        <v>0</v>
      </c>
      <c r="H363" s="16">
        <v>8345</v>
      </c>
      <c r="I363" s="16">
        <v>28646</v>
      </c>
      <c r="J363" s="16">
        <v>22353</v>
      </c>
      <c r="K363" s="16">
        <v>6293</v>
      </c>
      <c r="L363" s="16">
        <v>1240741</v>
      </c>
    </row>
    <row r="364" spans="1:12" x14ac:dyDescent="0.35">
      <c r="A364" s="16" t="s">
        <v>245</v>
      </c>
      <c r="B364" s="16">
        <v>1391570</v>
      </c>
      <c r="C364" s="16">
        <v>63734</v>
      </c>
      <c r="D364" s="16">
        <v>65018</v>
      </c>
      <c r="E364" s="16">
        <v>8423</v>
      </c>
      <c r="F364" s="16">
        <v>47742</v>
      </c>
      <c r="G364" s="16">
        <v>0</v>
      </c>
      <c r="H364" s="16">
        <v>8853</v>
      </c>
      <c r="I364" s="16">
        <v>29077</v>
      </c>
      <c r="J364" s="16">
        <v>22916</v>
      </c>
      <c r="K364" s="16">
        <v>6161</v>
      </c>
      <c r="L364" s="16">
        <v>1233741</v>
      </c>
    </row>
    <row r="365" spans="1:12" x14ac:dyDescent="0.35">
      <c r="A365" s="16" t="s">
        <v>246</v>
      </c>
      <c r="B365" s="16">
        <v>1399654</v>
      </c>
      <c r="C365" s="16">
        <v>64170</v>
      </c>
      <c r="D365" s="16">
        <v>65494</v>
      </c>
      <c r="E365" s="16">
        <v>8449</v>
      </c>
      <c r="F365" s="16">
        <v>47683</v>
      </c>
      <c r="G365" s="16">
        <v>0</v>
      </c>
      <c r="H365" s="16">
        <v>9362</v>
      </c>
      <c r="I365" s="16">
        <v>30132</v>
      </c>
      <c r="J365" s="16">
        <v>23716</v>
      </c>
      <c r="K365" s="16">
        <v>6416</v>
      </c>
      <c r="L365" s="16">
        <v>1239858</v>
      </c>
    </row>
    <row r="366" spans="1:12" x14ac:dyDescent="0.35">
      <c r="A366" s="16" t="s">
        <v>247</v>
      </c>
      <c r="B366" s="16">
        <v>1414144</v>
      </c>
      <c r="C366" s="16">
        <v>64571</v>
      </c>
      <c r="D366" s="16">
        <v>59201</v>
      </c>
      <c r="E366" s="16">
        <v>8421</v>
      </c>
      <c r="F366" s="16">
        <v>40910</v>
      </c>
      <c r="G366" s="16">
        <v>0</v>
      </c>
      <c r="H366" s="16">
        <v>9870</v>
      </c>
      <c r="I366" s="16">
        <v>30528</v>
      </c>
      <c r="J366" s="16">
        <v>24048</v>
      </c>
      <c r="K366" s="16">
        <v>6480</v>
      </c>
      <c r="L366" s="16">
        <v>1259844</v>
      </c>
    </row>
    <row r="367" spans="1:12" x14ac:dyDescent="0.35">
      <c r="A367" s="16" t="s">
        <v>248</v>
      </c>
      <c r="B367" s="16">
        <v>1427262</v>
      </c>
      <c r="C367" s="16">
        <v>65110</v>
      </c>
      <c r="D367" s="16">
        <v>67838</v>
      </c>
      <c r="E367" s="16">
        <v>7465</v>
      </c>
      <c r="F367" s="16">
        <v>50436</v>
      </c>
      <c r="G367" s="16">
        <v>0</v>
      </c>
      <c r="H367" s="16">
        <v>9937</v>
      </c>
      <c r="I367" s="16">
        <v>29871</v>
      </c>
      <c r="J367" s="16">
        <v>23655</v>
      </c>
      <c r="K367" s="16">
        <v>6216</v>
      </c>
      <c r="L367" s="16">
        <v>1264443</v>
      </c>
    </row>
    <row r="368" spans="1:12" x14ac:dyDescent="0.35">
      <c r="A368" s="16" t="s">
        <v>249</v>
      </c>
      <c r="B368" s="16">
        <v>1438146</v>
      </c>
      <c r="C368" s="16">
        <v>65597</v>
      </c>
      <c r="D368" s="16">
        <v>63936</v>
      </c>
      <c r="E368" s="16">
        <v>7313</v>
      </c>
      <c r="F368" s="16">
        <v>46618</v>
      </c>
      <c r="G368" s="16">
        <v>0</v>
      </c>
      <c r="H368" s="16">
        <v>10005</v>
      </c>
      <c r="I368" s="16">
        <v>30099</v>
      </c>
      <c r="J368" s="16">
        <v>23943</v>
      </c>
      <c r="K368" s="16">
        <v>6156</v>
      </c>
      <c r="L368" s="16">
        <v>1278514</v>
      </c>
    </row>
    <row r="369" spans="1:12" x14ac:dyDescent="0.35">
      <c r="A369" s="16" t="s">
        <v>250</v>
      </c>
      <c r="B369" s="16">
        <v>1447791</v>
      </c>
      <c r="C369" s="16">
        <v>64945</v>
      </c>
      <c r="D369" s="16">
        <v>49685</v>
      </c>
      <c r="E369" s="16">
        <v>7772</v>
      </c>
      <c r="F369" s="16">
        <v>31841</v>
      </c>
      <c r="G369" s="16">
        <v>0</v>
      </c>
      <c r="H369" s="16">
        <v>10072</v>
      </c>
      <c r="I369" s="16">
        <v>30228</v>
      </c>
      <c r="J369" s="16">
        <v>24194</v>
      </c>
      <c r="K369" s="16">
        <v>6034</v>
      </c>
      <c r="L369" s="16">
        <v>1302933</v>
      </c>
    </row>
    <row r="370" spans="1:12" x14ac:dyDescent="0.35">
      <c r="A370" s="16" t="s">
        <v>251</v>
      </c>
      <c r="B370" s="16">
        <v>1450618</v>
      </c>
      <c r="C370" s="16">
        <v>66271</v>
      </c>
      <c r="D370" s="16">
        <v>73310</v>
      </c>
      <c r="E370" s="16">
        <v>9157</v>
      </c>
      <c r="F370" s="16">
        <v>53251</v>
      </c>
      <c r="G370" s="16">
        <v>0</v>
      </c>
      <c r="H370" s="16">
        <v>10902</v>
      </c>
      <c r="I370" s="16">
        <v>30365</v>
      </c>
      <c r="J370" s="16">
        <v>24158</v>
      </c>
      <c r="K370" s="16">
        <v>6207</v>
      </c>
      <c r="L370" s="16">
        <v>1280672</v>
      </c>
    </row>
    <row r="371" spans="1:12" x14ac:dyDescent="0.35">
      <c r="A371" s="16" t="s">
        <v>252</v>
      </c>
      <c r="B371" s="16">
        <v>1462536</v>
      </c>
      <c r="C371" s="16">
        <v>66832</v>
      </c>
      <c r="D371" s="16">
        <v>84759</v>
      </c>
      <c r="E371" s="16">
        <v>9551</v>
      </c>
      <c r="F371" s="16">
        <v>64658</v>
      </c>
      <c r="G371" s="16">
        <v>0</v>
      </c>
      <c r="H371" s="16">
        <v>10550</v>
      </c>
      <c r="I371" s="16">
        <v>28975</v>
      </c>
      <c r="J371" s="16">
        <v>23033</v>
      </c>
      <c r="K371" s="16">
        <v>5942</v>
      </c>
      <c r="L371" s="16">
        <v>1281970</v>
      </c>
    </row>
    <row r="372" spans="1:12" x14ac:dyDescent="0.35">
      <c r="A372" s="16" t="s">
        <v>253</v>
      </c>
      <c r="B372" s="16">
        <v>1448047</v>
      </c>
      <c r="C372" s="16">
        <v>68218</v>
      </c>
      <c r="D372" s="16">
        <v>47215</v>
      </c>
      <c r="E372" s="16">
        <v>6034</v>
      </c>
      <c r="F372" s="16">
        <v>31979</v>
      </c>
      <c r="G372" s="16">
        <v>0</v>
      </c>
      <c r="H372" s="16">
        <v>9202</v>
      </c>
      <c r="I372" s="16">
        <v>25241</v>
      </c>
      <c r="J372" s="16">
        <v>21107</v>
      </c>
      <c r="K372" s="16">
        <v>4134</v>
      </c>
      <c r="L372" s="16">
        <v>1307373</v>
      </c>
    </row>
    <row r="373" spans="1:12" x14ac:dyDescent="0.35">
      <c r="A373" s="16" t="s">
        <v>254</v>
      </c>
      <c r="B373" s="16">
        <v>1449885</v>
      </c>
      <c r="C373" s="16">
        <v>65382</v>
      </c>
      <c r="D373" s="16">
        <v>44707</v>
      </c>
      <c r="E373" s="16">
        <v>6826</v>
      </c>
      <c r="F373" s="16">
        <v>29435</v>
      </c>
      <c r="G373" s="16">
        <v>0</v>
      </c>
      <c r="H373" s="16">
        <v>8446</v>
      </c>
      <c r="I373" s="16">
        <v>33135</v>
      </c>
      <c r="J373" s="16">
        <v>26824</v>
      </c>
      <c r="K373" s="16">
        <v>6311</v>
      </c>
      <c r="L373" s="16">
        <v>1306661</v>
      </c>
    </row>
    <row r="374" spans="1:12" x14ac:dyDescent="0.35">
      <c r="A374" s="16" t="s">
        <v>255</v>
      </c>
      <c r="B374" s="16">
        <v>1463771</v>
      </c>
      <c r="C374" s="16">
        <v>66950</v>
      </c>
      <c r="D374" s="16">
        <v>45861</v>
      </c>
      <c r="E374" s="16">
        <v>5795</v>
      </c>
      <c r="F374" s="16">
        <v>31405</v>
      </c>
      <c r="G374" s="16">
        <v>0</v>
      </c>
      <c r="H374" s="16">
        <v>8661</v>
      </c>
      <c r="I374" s="16">
        <v>33331</v>
      </c>
      <c r="J374" s="16">
        <v>27335</v>
      </c>
      <c r="K374" s="16">
        <v>5996</v>
      </c>
      <c r="L374" s="16">
        <v>1317629</v>
      </c>
    </row>
    <row r="375" spans="1:12" x14ac:dyDescent="0.35">
      <c r="A375" s="16" t="s">
        <v>256</v>
      </c>
      <c r="B375" s="16">
        <v>1482330</v>
      </c>
      <c r="C375" s="16">
        <v>66661</v>
      </c>
      <c r="D375" s="16">
        <v>52048</v>
      </c>
      <c r="E375" s="16">
        <v>8092</v>
      </c>
      <c r="F375" s="16">
        <v>35373</v>
      </c>
      <c r="G375" s="16">
        <v>0</v>
      </c>
      <c r="H375" s="16">
        <v>8583</v>
      </c>
      <c r="I375" s="16">
        <v>33653</v>
      </c>
      <c r="J375" s="16">
        <v>27461</v>
      </c>
      <c r="K375" s="16">
        <v>6192</v>
      </c>
      <c r="L375" s="16">
        <v>1329968</v>
      </c>
    </row>
    <row r="376" spans="1:12" x14ac:dyDescent="0.35">
      <c r="A376" s="16" t="s">
        <v>257</v>
      </c>
      <c r="B376" s="16">
        <v>1485510</v>
      </c>
      <c r="C376" s="16">
        <v>67803</v>
      </c>
      <c r="D376" s="16">
        <v>62247</v>
      </c>
      <c r="E376" s="16">
        <v>7536</v>
      </c>
      <c r="F376" s="16">
        <v>45939</v>
      </c>
      <c r="G376" s="16">
        <v>0</v>
      </c>
      <c r="H376" s="16">
        <v>8772</v>
      </c>
      <c r="I376" s="16">
        <v>34598</v>
      </c>
      <c r="J376" s="16">
        <v>28390</v>
      </c>
      <c r="K376" s="16">
        <v>6208</v>
      </c>
      <c r="L376" s="16">
        <v>1320862</v>
      </c>
    </row>
    <row r="377" spans="1:12" x14ac:dyDescent="0.35">
      <c r="A377" s="16" t="s">
        <v>258</v>
      </c>
      <c r="B377" s="16">
        <v>1479499</v>
      </c>
      <c r="C377" s="16">
        <v>67415</v>
      </c>
      <c r="D377" s="16">
        <v>55057</v>
      </c>
      <c r="E377" s="16">
        <v>7942</v>
      </c>
      <c r="F377" s="16">
        <v>38517</v>
      </c>
      <c r="G377" s="16">
        <v>0</v>
      </c>
      <c r="H377" s="16">
        <v>8598</v>
      </c>
      <c r="I377" s="16">
        <v>34040</v>
      </c>
      <c r="J377" s="16">
        <v>28329</v>
      </c>
      <c r="K377" s="16">
        <v>5711</v>
      </c>
      <c r="L377" s="16">
        <v>1322987</v>
      </c>
    </row>
    <row r="378" spans="1:12" x14ac:dyDescent="0.35">
      <c r="A378" s="16" t="s">
        <v>259</v>
      </c>
      <c r="B378" s="16">
        <v>1491370</v>
      </c>
      <c r="C378" s="16">
        <v>66055</v>
      </c>
      <c r="D378" s="16">
        <v>52316</v>
      </c>
      <c r="E378" s="16">
        <v>8561</v>
      </c>
      <c r="F378" s="16">
        <v>35928</v>
      </c>
      <c r="G378" s="16">
        <v>0</v>
      </c>
      <c r="H378" s="16">
        <v>7827</v>
      </c>
      <c r="I378" s="16">
        <v>33167</v>
      </c>
      <c r="J378" s="16">
        <v>28365</v>
      </c>
      <c r="K378" s="16">
        <v>4802</v>
      </c>
      <c r="L378" s="16">
        <v>1339832</v>
      </c>
    </row>
    <row r="379" spans="1:12" x14ac:dyDescent="0.35">
      <c r="A379" s="16" t="s">
        <v>260</v>
      </c>
      <c r="B379" s="16">
        <v>1503261</v>
      </c>
      <c r="C379" s="16">
        <v>66887</v>
      </c>
      <c r="D379" s="16">
        <v>69210</v>
      </c>
      <c r="E379" s="16">
        <v>7893</v>
      </c>
      <c r="F379" s="16">
        <v>53632</v>
      </c>
      <c r="G379" s="16">
        <v>0</v>
      </c>
      <c r="H379" s="16">
        <v>7685</v>
      </c>
      <c r="I379" s="16">
        <v>32635</v>
      </c>
      <c r="J379" s="16">
        <v>27599</v>
      </c>
      <c r="K379" s="16">
        <v>5036</v>
      </c>
      <c r="L379" s="16">
        <v>1334529</v>
      </c>
    </row>
    <row r="380" spans="1:12" x14ac:dyDescent="0.35">
      <c r="A380" s="16" t="s">
        <v>261</v>
      </c>
      <c r="B380" s="16">
        <v>1514856</v>
      </c>
      <c r="C380" s="16">
        <v>66566</v>
      </c>
      <c r="D380" s="16">
        <v>68289</v>
      </c>
      <c r="E380" s="16">
        <v>7785</v>
      </c>
      <c r="F380" s="16">
        <v>52926</v>
      </c>
      <c r="G380" s="16">
        <v>0</v>
      </c>
      <c r="H380" s="16">
        <v>7578</v>
      </c>
      <c r="I380" s="16">
        <v>30519</v>
      </c>
      <c r="J380" s="16">
        <v>25778</v>
      </c>
      <c r="K380" s="16">
        <v>4741</v>
      </c>
      <c r="L380" s="16">
        <v>1349482</v>
      </c>
    </row>
    <row r="381" spans="1:12" x14ac:dyDescent="0.35">
      <c r="A381" s="16" t="s">
        <v>262</v>
      </c>
      <c r="B381" s="16">
        <v>1519787</v>
      </c>
      <c r="C381" s="16">
        <v>65814</v>
      </c>
      <c r="D381" s="16">
        <v>51816</v>
      </c>
      <c r="E381" s="16">
        <v>6648</v>
      </c>
      <c r="F381" s="16">
        <v>37641</v>
      </c>
      <c r="G381" s="16">
        <v>0</v>
      </c>
      <c r="H381" s="16">
        <v>7527</v>
      </c>
      <c r="I381" s="16">
        <v>29144</v>
      </c>
      <c r="J381" s="16">
        <v>24856</v>
      </c>
      <c r="K381" s="16">
        <v>4288</v>
      </c>
      <c r="L381" s="16">
        <v>1373013</v>
      </c>
    </row>
    <row r="382" spans="1:12" x14ac:dyDescent="0.35">
      <c r="A382" s="16" t="s">
        <v>263</v>
      </c>
      <c r="B382" s="16">
        <v>1529489</v>
      </c>
      <c r="C382" s="16">
        <v>66074</v>
      </c>
      <c r="D382" s="16">
        <v>75736</v>
      </c>
      <c r="E382" s="16">
        <v>7741</v>
      </c>
      <c r="F382" s="16">
        <v>60611</v>
      </c>
      <c r="G382" s="16">
        <v>0</v>
      </c>
      <c r="H382" s="16">
        <v>7384</v>
      </c>
      <c r="I382" s="16">
        <v>29165</v>
      </c>
      <c r="J382" s="16">
        <v>24666</v>
      </c>
      <c r="K382" s="16">
        <v>4499</v>
      </c>
      <c r="L382" s="16">
        <v>1358514</v>
      </c>
    </row>
    <row r="383" spans="1:12" x14ac:dyDescent="0.35">
      <c r="A383" s="16" t="s">
        <v>264</v>
      </c>
      <c r="B383" s="16">
        <v>1545311</v>
      </c>
      <c r="C383" s="16">
        <v>66434</v>
      </c>
      <c r="D383" s="16">
        <v>85252</v>
      </c>
      <c r="E383" s="16">
        <v>7201</v>
      </c>
      <c r="F383" s="16">
        <v>70554</v>
      </c>
      <c r="G383" s="16">
        <v>0</v>
      </c>
      <c r="H383" s="16">
        <v>7497</v>
      </c>
      <c r="I383" s="16">
        <v>29334</v>
      </c>
      <c r="J383" s="16">
        <v>24904</v>
      </c>
      <c r="K383" s="16">
        <v>4430</v>
      </c>
      <c r="L383" s="16">
        <v>1364291</v>
      </c>
    </row>
    <row r="384" spans="1:12" x14ac:dyDescent="0.35">
      <c r="A384" s="16" t="s">
        <v>265</v>
      </c>
      <c r="B384" s="16">
        <v>1539787</v>
      </c>
      <c r="C384" s="16">
        <v>68266</v>
      </c>
      <c r="D384" s="16">
        <v>61770</v>
      </c>
      <c r="E384" s="16">
        <v>8280</v>
      </c>
      <c r="F384" s="16">
        <v>45723</v>
      </c>
      <c r="G384" s="16">
        <v>0</v>
      </c>
      <c r="H384" s="16">
        <v>7767</v>
      </c>
      <c r="I384" s="16">
        <v>27894</v>
      </c>
      <c r="J384" s="16">
        <v>23167</v>
      </c>
      <c r="K384" s="16">
        <v>4727</v>
      </c>
      <c r="L384" s="16">
        <v>1381857</v>
      </c>
    </row>
    <row r="385" spans="1:12" x14ac:dyDescent="0.35">
      <c r="A385" s="16" t="s">
        <v>266</v>
      </c>
      <c r="B385" s="16">
        <v>1545742</v>
      </c>
      <c r="C385" s="16">
        <v>65438</v>
      </c>
      <c r="D385" s="16">
        <v>63070</v>
      </c>
      <c r="E385" s="16">
        <v>7653</v>
      </c>
      <c r="F385" s="16">
        <v>47955</v>
      </c>
      <c r="G385" s="16">
        <v>0</v>
      </c>
      <c r="H385" s="16">
        <v>7462</v>
      </c>
      <c r="I385" s="16">
        <v>34656</v>
      </c>
      <c r="J385" s="16">
        <v>28536</v>
      </c>
      <c r="K385" s="16">
        <v>6120</v>
      </c>
      <c r="L385" s="16">
        <v>1382578</v>
      </c>
    </row>
    <row r="386" spans="1:12" x14ac:dyDescent="0.35">
      <c r="A386" s="16" t="s">
        <v>267</v>
      </c>
      <c r="B386" s="16">
        <v>1552332</v>
      </c>
      <c r="C386" s="16">
        <v>67399</v>
      </c>
      <c r="D386" s="16">
        <v>53865</v>
      </c>
      <c r="E386" s="16">
        <v>6771</v>
      </c>
      <c r="F386" s="16">
        <v>40817</v>
      </c>
      <c r="G386" s="16">
        <v>0</v>
      </c>
      <c r="H386" s="16">
        <v>6277</v>
      </c>
      <c r="I386" s="16">
        <v>34924</v>
      </c>
      <c r="J386" s="16">
        <v>28797</v>
      </c>
      <c r="K386" s="16">
        <v>6127</v>
      </c>
      <c r="L386" s="16">
        <v>1396144</v>
      </c>
    </row>
    <row r="387" spans="1:12" x14ac:dyDescent="0.35">
      <c r="A387" s="16" t="s">
        <v>268</v>
      </c>
      <c r="B387" s="16">
        <v>1573247</v>
      </c>
      <c r="C387" s="16">
        <v>67689</v>
      </c>
      <c r="D387" s="16">
        <v>54620</v>
      </c>
      <c r="E387" s="16">
        <v>6732</v>
      </c>
      <c r="F387" s="16">
        <v>41931</v>
      </c>
      <c r="G387" s="16">
        <v>0</v>
      </c>
      <c r="H387" s="16">
        <v>5957</v>
      </c>
      <c r="I387" s="16">
        <v>35326</v>
      </c>
      <c r="J387" s="16">
        <v>28644</v>
      </c>
      <c r="K387" s="16">
        <v>6682</v>
      </c>
      <c r="L387" s="16">
        <v>1415612</v>
      </c>
    </row>
    <row r="388" spans="1:12" x14ac:dyDescent="0.35">
      <c r="A388" s="16" t="s">
        <v>269</v>
      </c>
      <c r="B388" s="16">
        <v>1584349</v>
      </c>
      <c r="C388" s="16">
        <v>67937</v>
      </c>
      <c r="D388" s="16">
        <v>69286</v>
      </c>
      <c r="E388" s="16">
        <v>7888</v>
      </c>
      <c r="F388" s="16">
        <v>55504</v>
      </c>
      <c r="G388" s="16">
        <v>0</v>
      </c>
      <c r="H388" s="16">
        <v>5894</v>
      </c>
      <c r="I388" s="16">
        <v>36342</v>
      </c>
      <c r="J388" s="16">
        <v>29862</v>
      </c>
      <c r="K388" s="16">
        <v>6480</v>
      </c>
      <c r="L388" s="16">
        <v>1410784</v>
      </c>
    </row>
    <row r="389" spans="1:12" x14ac:dyDescent="0.35">
      <c r="A389" s="16" t="s">
        <v>270</v>
      </c>
      <c r="B389" s="16">
        <v>1592064</v>
      </c>
      <c r="C389" s="16">
        <v>68475</v>
      </c>
      <c r="D389" s="16">
        <v>73455</v>
      </c>
      <c r="E389" s="16">
        <v>7461</v>
      </c>
      <c r="F389" s="16">
        <v>59881</v>
      </c>
      <c r="G389" s="16">
        <v>0</v>
      </c>
      <c r="H389" s="16">
        <v>6113</v>
      </c>
      <c r="I389" s="16">
        <v>35743</v>
      </c>
      <c r="J389" s="16">
        <v>29122</v>
      </c>
      <c r="K389" s="16">
        <v>6621</v>
      </c>
      <c r="L389" s="16">
        <v>1414391</v>
      </c>
    </row>
    <row r="390" spans="1:12" x14ac:dyDescent="0.35">
      <c r="A390" s="16" t="s">
        <v>271</v>
      </c>
      <c r="B390" s="16">
        <v>1578724</v>
      </c>
      <c r="C390" s="16">
        <v>67942</v>
      </c>
      <c r="D390" s="16">
        <v>40317</v>
      </c>
      <c r="E390" s="16">
        <v>7815</v>
      </c>
      <c r="F390" s="16">
        <v>26175</v>
      </c>
      <c r="G390" s="16">
        <v>0</v>
      </c>
      <c r="H390" s="16">
        <v>6327</v>
      </c>
      <c r="I390" s="16">
        <v>34653</v>
      </c>
      <c r="J390" s="16">
        <v>28426</v>
      </c>
      <c r="K390" s="16">
        <v>6227</v>
      </c>
      <c r="L390" s="16">
        <v>1435812</v>
      </c>
    </row>
    <row r="391" spans="1:12" x14ac:dyDescent="0.35">
      <c r="A391" s="16" t="s">
        <v>272</v>
      </c>
      <c r="B391" s="16">
        <v>1593504</v>
      </c>
      <c r="C391" s="16">
        <v>70025</v>
      </c>
      <c r="D391" s="16">
        <v>54738</v>
      </c>
      <c r="E391" s="16">
        <v>6690</v>
      </c>
      <c r="F391" s="16">
        <v>41368</v>
      </c>
      <c r="G391" s="16">
        <v>0</v>
      </c>
      <c r="H391" s="16">
        <v>6680</v>
      </c>
      <c r="I391" s="16">
        <v>33510</v>
      </c>
      <c r="J391" s="16">
        <v>27512</v>
      </c>
      <c r="K391" s="16">
        <v>5998</v>
      </c>
      <c r="L391" s="16">
        <v>1435231</v>
      </c>
    </row>
    <row r="392" spans="1:12" x14ac:dyDescent="0.35">
      <c r="A392" s="16" t="s">
        <v>273</v>
      </c>
      <c r="B392" s="16">
        <v>1605591</v>
      </c>
      <c r="C392" s="16">
        <v>71795</v>
      </c>
      <c r="D392" s="16">
        <v>57831</v>
      </c>
      <c r="E392" s="16">
        <v>7326</v>
      </c>
      <c r="F392" s="16">
        <v>43585</v>
      </c>
      <c r="G392" s="16">
        <v>0</v>
      </c>
      <c r="H392" s="16">
        <v>6920</v>
      </c>
      <c r="I392" s="16">
        <v>32167</v>
      </c>
      <c r="J392" s="16">
        <v>26304</v>
      </c>
      <c r="K392" s="16">
        <v>5863</v>
      </c>
      <c r="L392" s="16">
        <v>1443798</v>
      </c>
    </row>
    <row r="393" spans="1:12" x14ac:dyDescent="0.35">
      <c r="A393" s="16" t="s">
        <v>274</v>
      </c>
      <c r="B393" s="16">
        <v>1622146</v>
      </c>
      <c r="C393" s="16">
        <v>69991</v>
      </c>
      <c r="D393" s="16">
        <v>51726</v>
      </c>
      <c r="E393" s="16">
        <v>6568</v>
      </c>
      <c r="F393" s="16">
        <v>38285</v>
      </c>
      <c r="G393" s="16">
        <v>0</v>
      </c>
      <c r="H393" s="16">
        <v>6873</v>
      </c>
      <c r="I393" s="16">
        <v>30893</v>
      </c>
      <c r="J393" s="16">
        <v>25364</v>
      </c>
      <c r="K393" s="16">
        <v>5529</v>
      </c>
      <c r="L393" s="16">
        <v>1469536</v>
      </c>
    </row>
    <row r="394" spans="1:12" x14ac:dyDescent="0.35">
      <c r="A394" s="16" t="s">
        <v>275</v>
      </c>
      <c r="B394" s="16">
        <v>1603242</v>
      </c>
      <c r="C394" s="16">
        <v>73461</v>
      </c>
      <c r="D394" s="16">
        <v>53945</v>
      </c>
      <c r="E394" s="16">
        <v>8553</v>
      </c>
      <c r="F394" s="16">
        <v>39139</v>
      </c>
      <c r="G394" s="16">
        <v>0</v>
      </c>
      <c r="H394" s="16">
        <v>6253</v>
      </c>
      <c r="I394" s="16">
        <v>31017</v>
      </c>
      <c r="J394" s="16">
        <v>25203</v>
      </c>
      <c r="K394" s="16">
        <v>5814</v>
      </c>
      <c r="L394" s="16">
        <v>1444819</v>
      </c>
    </row>
    <row r="395" spans="1:12" x14ac:dyDescent="0.35">
      <c r="A395" s="16" t="s">
        <v>276</v>
      </c>
      <c r="B395" s="16">
        <v>1605729</v>
      </c>
      <c r="C395" s="16">
        <v>75773</v>
      </c>
      <c r="D395" s="16">
        <v>50702</v>
      </c>
      <c r="E395" s="16">
        <v>6539</v>
      </c>
      <c r="F395" s="16">
        <v>37763</v>
      </c>
      <c r="G395" s="16">
        <v>0</v>
      </c>
      <c r="H395" s="16">
        <v>6400</v>
      </c>
      <c r="I395" s="16">
        <v>31296</v>
      </c>
      <c r="J395" s="16">
        <v>25230</v>
      </c>
      <c r="K395" s="16">
        <v>6066</v>
      </c>
      <c r="L395" s="16">
        <v>1447958</v>
      </c>
    </row>
    <row r="396" spans="1:12" x14ac:dyDescent="0.35">
      <c r="A396" s="16" t="s">
        <v>277</v>
      </c>
      <c r="B396" s="16">
        <v>1621412</v>
      </c>
      <c r="C396" s="16">
        <v>83365</v>
      </c>
      <c r="D396" s="16">
        <v>40937</v>
      </c>
      <c r="E396" s="16">
        <v>6805</v>
      </c>
      <c r="F396" s="16">
        <v>27676</v>
      </c>
      <c r="G396" s="16">
        <v>0</v>
      </c>
      <c r="H396" s="16">
        <v>6456</v>
      </c>
      <c r="I396" s="16">
        <v>29933</v>
      </c>
      <c r="J396" s="16">
        <v>23670</v>
      </c>
      <c r="K396" s="16">
        <v>6263</v>
      </c>
      <c r="L396" s="16">
        <v>1467177</v>
      </c>
    </row>
    <row r="397" spans="1:12" x14ac:dyDescent="0.35">
      <c r="A397" s="16" t="s">
        <v>278</v>
      </c>
      <c r="B397" s="16">
        <v>1623048</v>
      </c>
      <c r="C397" s="16">
        <v>81731</v>
      </c>
      <c r="D397" s="16">
        <v>44511</v>
      </c>
      <c r="E397" s="16">
        <v>6368</v>
      </c>
      <c r="F397" s="16">
        <v>32847</v>
      </c>
      <c r="G397" s="16">
        <v>0</v>
      </c>
      <c r="H397" s="16">
        <v>5296</v>
      </c>
      <c r="I397" s="16">
        <v>34002</v>
      </c>
      <c r="J397" s="16">
        <v>26851</v>
      </c>
      <c r="K397" s="16">
        <v>7151</v>
      </c>
      <c r="L397" s="16">
        <v>1462804</v>
      </c>
    </row>
    <row r="398" spans="1:12" x14ac:dyDescent="0.35">
      <c r="A398" s="16" t="s">
        <v>279</v>
      </c>
      <c r="B398" s="16">
        <v>1639863</v>
      </c>
      <c r="C398" s="16">
        <v>83843</v>
      </c>
      <c r="D398" s="16">
        <v>48170</v>
      </c>
      <c r="E398" s="16">
        <v>6774</v>
      </c>
      <c r="F398" s="16">
        <v>36073</v>
      </c>
      <c r="G398" s="16">
        <v>0</v>
      </c>
      <c r="H398" s="16">
        <v>5323</v>
      </c>
      <c r="I398" s="16">
        <v>33642</v>
      </c>
      <c r="J398" s="16">
        <v>26617</v>
      </c>
      <c r="K398" s="16">
        <v>7025</v>
      </c>
      <c r="L398" s="16">
        <v>1474208</v>
      </c>
    </row>
    <row r="399" spans="1:12" x14ac:dyDescent="0.35">
      <c r="A399" s="16" t="s">
        <v>280</v>
      </c>
      <c r="B399" s="16">
        <v>1659357</v>
      </c>
      <c r="C399" s="16">
        <v>80853</v>
      </c>
      <c r="D399" s="16">
        <v>53567</v>
      </c>
      <c r="E399" s="16">
        <v>6331</v>
      </c>
      <c r="F399" s="16">
        <v>41722</v>
      </c>
      <c r="G399" s="16">
        <v>0</v>
      </c>
      <c r="H399" s="16">
        <v>5514</v>
      </c>
      <c r="I399" s="16">
        <v>33391</v>
      </c>
      <c r="J399" s="16">
        <v>26004</v>
      </c>
      <c r="K399" s="16">
        <v>7387</v>
      </c>
      <c r="L399" s="16">
        <v>1491546</v>
      </c>
    </row>
    <row r="400" spans="1:12" x14ac:dyDescent="0.35">
      <c r="A400" s="16" t="s">
        <v>281</v>
      </c>
      <c r="B400" s="16">
        <v>1664504</v>
      </c>
      <c r="C400" s="16">
        <v>82925</v>
      </c>
      <c r="D400" s="16">
        <v>61234</v>
      </c>
      <c r="E400" s="16">
        <v>5967</v>
      </c>
      <c r="F400" s="16">
        <v>51432</v>
      </c>
      <c r="G400" s="16">
        <v>0</v>
      </c>
      <c r="H400" s="16">
        <v>3835</v>
      </c>
      <c r="I400" s="16">
        <v>35316</v>
      </c>
      <c r="J400" s="16">
        <v>27460</v>
      </c>
      <c r="K400" s="16">
        <v>7856</v>
      </c>
      <c r="L400" s="16">
        <v>1485029</v>
      </c>
    </row>
    <row r="401" spans="1:12" x14ac:dyDescent="0.35">
      <c r="A401" s="16" t="s">
        <v>282</v>
      </c>
      <c r="B401" s="16">
        <v>1673494</v>
      </c>
      <c r="C401" s="16">
        <v>84820</v>
      </c>
      <c r="D401" s="16">
        <v>68758</v>
      </c>
      <c r="E401" s="16">
        <v>7629</v>
      </c>
      <c r="F401" s="16">
        <v>57267</v>
      </c>
      <c r="G401" s="16">
        <v>0</v>
      </c>
      <c r="H401" s="16">
        <v>3862</v>
      </c>
      <c r="I401" s="16">
        <v>35287</v>
      </c>
      <c r="J401" s="16">
        <v>27311</v>
      </c>
      <c r="K401" s="16">
        <v>7976</v>
      </c>
      <c r="L401" s="16">
        <v>1484629</v>
      </c>
    </row>
    <row r="402" spans="1:12" x14ac:dyDescent="0.35">
      <c r="A402" s="16" t="s">
        <v>283</v>
      </c>
      <c r="B402" s="16">
        <v>1659780</v>
      </c>
      <c r="C402" s="16">
        <v>86178</v>
      </c>
      <c r="D402" s="16">
        <v>35785</v>
      </c>
      <c r="E402" s="16">
        <v>8706</v>
      </c>
      <c r="F402" s="16">
        <v>23740</v>
      </c>
      <c r="G402" s="16">
        <v>0</v>
      </c>
      <c r="H402" s="16">
        <v>3339</v>
      </c>
      <c r="I402" s="16">
        <v>35464</v>
      </c>
      <c r="J402" s="16">
        <v>27284</v>
      </c>
      <c r="K402" s="16">
        <v>8180</v>
      </c>
      <c r="L402" s="16">
        <v>1502353</v>
      </c>
    </row>
    <row r="403" spans="1:12" x14ac:dyDescent="0.35">
      <c r="A403" s="16" t="s">
        <v>284</v>
      </c>
      <c r="B403" s="16">
        <v>1670987</v>
      </c>
      <c r="C403" s="16">
        <v>86648</v>
      </c>
      <c r="D403" s="16">
        <v>45749</v>
      </c>
      <c r="E403" s="16">
        <v>7563</v>
      </c>
      <c r="F403" s="16">
        <v>34987</v>
      </c>
      <c r="G403" s="16">
        <v>0</v>
      </c>
      <c r="H403" s="16">
        <v>3199</v>
      </c>
      <c r="I403" s="16">
        <v>36243</v>
      </c>
      <c r="J403" s="16">
        <v>27553</v>
      </c>
      <c r="K403" s="16">
        <v>8690</v>
      </c>
      <c r="L403" s="16">
        <v>1502347</v>
      </c>
    </row>
    <row r="404" spans="1:12" x14ac:dyDescent="0.35">
      <c r="A404" s="16" t="s">
        <v>285</v>
      </c>
      <c r="B404" s="16">
        <v>1684143</v>
      </c>
      <c r="C404" s="16">
        <v>86207</v>
      </c>
      <c r="D404" s="16">
        <v>52939</v>
      </c>
      <c r="E404" s="16">
        <v>8907</v>
      </c>
      <c r="F404" s="16">
        <v>39486</v>
      </c>
      <c r="G404" s="16">
        <v>0</v>
      </c>
      <c r="H404" s="16">
        <v>4546</v>
      </c>
      <c r="I404" s="16">
        <v>35682</v>
      </c>
      <c r="J404" s="16">
        <v>27280</v>
      </c>
      <c r="K404" s="16">
        <v>8402</v>
      </c>
      <c r="L404" s="16">
        <v>1509315</v>
      </c>
    </row>
    <row r="405" spans="1:12" x14ac:dyDescent="0.35">
      <c r="A405" s="16" t="s">
        <v>286</v>
      </c>
      <c r="B405" s="16">
        <v>1683930</v>
      </c>
      <c r="C405" s="16">
        <v>88204</v>
      </c>
      <c r="D405" s="16">
        <v>40269</v>
      </c>
      <c r="E405" s="16">
        <v>6823</v>
      </c>
      <c r="F405" s="16">
        <v>29332</v>
      </c>
      <c r="G405" s="16">
        <v>0</v>
      </c>
      <c r="H405" s="16">
        <v>4114</v>
      </c>
      <c r="I405" s="16">
        <v>34829</v>
      </c>
      <c r="J405" s="16">
        <v>27072</v>
      </c>
      <c r="K405" s="16">
        <v>7757</v>
      </c>
      <c r="L405" s="16">
        <v>1520628</v>
      </c>
    </row>
    <row r="406" spans="1:12" x14ac:dyDescent="0.35">
      <c r="A406" s="16" t="s">
        <v>287</v>
      </c>
      <c r="B406" s="16">
        <v>1663860</v>
      </c>
      <c r="C406" s="16">
        <v>93283</v>
      </c>
      <c r="D406" s="16">
        <v>37178</v>
      </c>
      <c r="E406" s="16">
        <v>8500</v>
      </c>
      <c r="F406" s="16">
        <v>25332</v>
      </c>
      <c r="G406" s="16">
        <v>0</v>
      </c>
      <c r="H406" s="16">
        <v>3346</v>
      </c>
      <c r="I406" s="16">
        <v>35516</v>
      </c>
      <c r="J406" s="16">
        <v>27187</v>
      </c>
      <c r="K406" s="16">
        <v>8329</v>
      </c>
      <c r="L406" s="16">
        <v>1497883</v>
      </c>
    </row>
    <row r="407" spans="1:12" x14ac:dyDescent="0.35">
      <c r="A407" s="16" t="s">
        <v>288</v>
      </c>
      <c r="B407" s="16">
        <v>1665779</v>
      </c>
      <c r="C407" s="16">
        <v>93146</v>
      </c>
      <c r="D407" s="16">
        <v>42607</v>
      </c>
      <c r="E407" s="16">
        <v>8642</v>
      </c>
      <c r="F407" s="16">
        <v>30352</v>
      </c>
      <c r="G407" s="16">
        <v>0</v>
      </c>
      <c r="H407" s="16">
        <v>3613</v>
      </c>
      <c r="I407" s="16">
        <v>33762</v>
      </c>
      <c r="J407" s="16">
        <v>25692</v>
      </c>
      <c r="K407" s="16">
        <v>8070</v>
      </c>
      <c r="L407" s="16">
        <v>1496264</v>
      </c>
    </row>
    <row r="408" spans="1:12" x14ac:dyDescent="0.35">
      <c r="A408" s="16" t="s">
        <v>289</v>
      </c>
      <c r="B408" s="16">
        <v>1670245</v>
      </c>
      <c r="C408" s="16">
        <v>93277</v>
      </c>
      <c r="D408" s="16">
        <v>32060</v>
      </c>
      <c r="E408" s="16">
        <v>8023</v>
      </c>
      <c r="F408" s="16">
        <v>20840</v>
      </c>
      <c r="G408" s="16">
        <v>0</v>
      </c>
      <c r="H408" s="16">
        <v>3197</v>
      </c>
      <c r="I408" s="16">
        <v>29524</v>
      </c>
      <c r="J408" s="16">
        <v>22694</v>
      </c>
      <c r="K408" s="16">
        <v>6830</v>
      </c>
      <c r="L408" s="16">
        <v>1515384</v>
      </c>
    </row>
    <row r="409" spans="1:12" x14ac:dyDescent="0.35">
      <c r="A409" s="16" t="s">
        <v>290</v>
      </c>
      <c r="B409" s="16">
        <v>1685482</v>
      </c>
      <c r="C409" s="16">
        <v>96771</v>
      </c>
      <c r="D409" s="16">
        <v>40166</v>
      </c>
      <c r="E409" s="16">
        <v>7954</v>
      </c>
      <c r="F409" s="16">
        <v>27939</v>
      </c>
      <c r="G409" s="16">
        <v>0</v>
      </c>
      <c r="H409" s="16">
        <v>4273</v>
      </c>
      <c r="I409" s="16">
        <v>32952</v>
      </c>
      <c r="J409" s="16">
        <v>24736</v>
      </c>
      <c r="K409" s="16">
        <v>8216</v>
      </c>
      <c r="L409" s="16">
        <v>1515593</v>
      </c>
    </row>
    <row r="410" spans="1:12" x14ac:dyDescent="0.35">
      <c r="A410" s="16" t="s">
        <v>291</v>
      </c>
      <c r="B410" s="16">
        <v>1693905</v>
      </c>
      <c r="C410" s="16">
        <v>94662</v>
      </c>
      <c r="D410" s="16">
        <v>44553</v>
      </c>
      <c r="E410" s="16">
        <v>9179</v>
      </c>
      <c r="F410" s="16">
        <v>33045</v>
      </c>
      <c r="G410" s="16">
        <v>0</v>
      </c>
      <c r="H410" s="16">
        <v>2329</v>
      </c>
      <c r="I410" s="16">
        <v>32682</v>
      </c>
      <c r="J410" s="16">
        <v>24550</v>
      </c>
      <c r="K410" s="16">
        <v>8132</v>
      </c>
      <c r="L410" s="16">
        <v>1522008</v>
      </c>
    </row>
    <row r="411" spans="1:12" x14ac:dyDescent="0.35">
      <c r="A411" s="16" t="s">
        <v>292</v>
      </c>
      <c r="B411" s="16">
        <v>1708544</v>
      </c>
      <c r="C411" s="16">
        <v>100426</v>
      </c>
      <c r="D411" s="16">
        <v>38955</v>
      </c>
      <c r="E411" s="16">
        <v>9030</v>
      </c>
      <c r="F411" s="16">
        <v>27714</v>
      </c>
      <c r="G411" s="16">
        <v>0</v>
      </c>
      <c r="H411" s="16">
        <v>2211</v>
      </c>
      <c r="I411" s="16">
        <v>33925</v>
      </c>
      <c r="J411" s="16">
        <v>24808</v>
      </c>
      <c r="K411" s="16">
        <v>9117</v>
      </c>
      <c r="L411" s="16">
        <v>1535238</v>
      </c>
    </row>
    <row r="412" spans="1:12" x14ac:dyDescent="0.35">
      <c r="A412" s="16" t="s">
        <v>293</v>
      </c>
      <c r="B412" s="16">
        <v>1708259</v>
      </c>
      <c r="C412" s="16">
        <v>105303</v>
      </c>
      <c r="D412" s="16">
        <v>43928</v>
      </c>
      <c r="E412" s="16">
        <v>8968</v>
      </c>
      <c r="F412" s="16">
        <v>32577</v>
      </c>
      <c r="G412" s="16">
        <v>0</v>
      </c>
      <c r="H412" s="16">
        <v>2383</v>
      </c>
      <c r="I412" s="16">
        <v>35564</v>
      </c>
      <c r="J412" s="16">
        <v>25993</v>
      </c>
      <c r="K412" s="16">
        <v>9571</v>
      </c>
      <c r="L412" s="16">
        <v>1523464</v>
      </c>
    </row>
    <row r="413" spans="1:12" x14ac:dyDescent="0.35">
      <c r="A413" s="16" t="s">
        <v>294</v>
      </c>
      <c r="B413" s="16">
        <v>1726462</v>
      </c>
      <c r="C413" s="16">
        <v>105152</v>
      </c>
      <c r="D413" s="16">
        <v>58203</v>
      </c>
      <c r="E413" s="16">
        <v>10051</v>
      </c>
      <c r="F413" s="16">
        <v>45659</v>
      </c>
      <c r="G413" s="16">
        <v>0</v>
      </c>
      <c r="H413" s="16">
        <v>2493</v>
      </c>
      <c r="I413" s="16">
        <v>34929</v>
      </c>
      <c r="J413" s="16">
        <v>25598</v>
      </c>
      <c r="K413" s="16">
        <v>9331</v>
      </c>
      <c r="L413" s="16">
        <v>1528178</v>
      </c>
    </row>
    <row r="414" spans="1:12" x14ac:dyDescent="0.35">
      <c r="A414" s="16" t="s">
        <v>295</v>
      </c>
      <c r="B414" s="16">
        <v>1709291</v>
      </c>
      <c r="C414" s="16">
        <v>104807</v>
      </c>
      <c r="D414" s="16">
        <v>24526</v>
      </c>
      <c r="E414" s="16">
        <v>8610</v>
      </c>
      <c r="F414" s="16">
        <v>14813</v>
      </c>
      <c r="G414" s="16">
        <v>0</v>
      </c>
      <c r="H414" s="16">
        <v>1103</v>
      </c>
      <c r="I414" s="16">
        <v>34625</v>
      </c>
      <c r="J414" s="16">
        <v>25046</v>
      </c>
      <c r="K414" s="16">
        <v>9579</v>
      </c>
      <c r="L414" s="16">
        <v>1545333</v>
      </c>
    </row>
    <row r="415" spans="1:12" x14ac:dyDescent="0.35">
      <c r="A415" s="16" t="s">
        <v>296</v>
      </c>
      <c r="B415" s="16">
        <v>1722552</v>
      </c>
      <c r="C415" s="16">
        <v>109255</v>
      </c>
      <c r="D415" s="16">
        <v>39645</v>
      </c>
      <c r="E415" s="16">
        <v>10112</v>
      </c>
      <c r="F415" s="16">
        <v>28570</v>
      </c>
      <c r="G415" s="16">
        <v>0</v>
      </c>
      <c r="H415" s="16">
        <v>963</v>
      </c>
      <c r="I415" s="16">
        <v>35382</v>
      </c>
      <c r="J415" s="16">
        <v>25336</v>
      </c>
      <c r="K415" s="16">
        <v>10046</v>
      </c>
      <c r="L415" s="16">
        <v>1538270</v>
      </c>
    </row>
    <row r="416" spans="1:12" x14ac:dyDescent="0.35">
      <c r="A416" s="16" t="s">
        <v>297</v>
      </c>
      <c r="B416" s="16">
        <v>1732110</v>
      </c>
      <c r="C416" s="16">
        <v>104604</v>
      </c>
      <c r="D416" s="16">
        <v>43532</v>
      </c>
      <c r="E416" s="16">
        <v>11620</v>
      </c>
      <c r="F416" s="16">
        <v>31058</v>
      </c>
      <c r="G416" s="16">
        <v>0</v>
      </c>
      <c r="H416" s="16">
        <v>854</v>
      </c>
      <c r="I416" s="16">
        <v>34311</v>
      </c>
      <c r="J416" s="16">
        <v>24647</v>
      </c>
      <c r="K416" s="16">
        <v>9664</v>
      </c>
      <c r="L416" s="16">
        <v>1549663</v>
      </c>
    </row>
    <row r="417" spans="1:12" x14ac:dyDescent="0.35">
      <c r="A417" s="16" t="s">
        <v>298</v>
      </c>
      <c r="B417" s="16">
        <v>1749168</v>
      </c>
      <c r="C417" s="16">
        <v>102732</v>
      </c>
      <c r="D417" s="16">
        <v>43054</v>
      </c>
      <c r="E417" s="16">
        <v>9381</v>
      </c>
      <c r="F417" s="16">
        <v>32638</v>
      </c>
      <c r="G417" s="16">
        <v>0</v>
      </c>
      <c r="H417" s="16">
        <v>1035</v>
      </c>
      <c r="I417" s="16">
        <v>33441</v>
      </c>
      <c r="J417" s="16">
        <v>24014</v>
      </c>
      <c r="K417" s="16">
        <v>9427</v>
      </c>
      <c r="L417" s="16">
        <v>1569941</v>
      </c>
    </row>
    <row r="418" spans="1:12" x14ac:dyDescent="0.35">
      <c r="A418" s="16" t="s">
        <v>299</v>
      </c>
      <c r="B418" s="16">
        <v>1717461</v>
      </c>
      <c r="C418" s="16">
        <v>105735</v>
      </c>
      <c r="D418" s="16">
        <v>41877</v>
      </c>
      <c r="E418" s="16">
        <v>9439</v>
      </c>
      <c r="F418" s="16">
        <v>31544</v>
      </c>
      <c r="G418" s="16">
        <v>0</v>
      </c>
      <c r="H418" s="16">
        <v>894</v>
      </c>
      <c r="I418" s="16">
        <v>34133</v>
      </c>
      <c r="J418" s="16">
        <v>24208</v>
      </c>
      <c r="K418" s="16">
        <v>9925</v>
      </c>
      <c r="L418" s="16">
        <v>1535716</v>
      </c>
    </row>
    <row r="419" spans="1:12" x14ac:dyDescent="0.35">
      <c r="A419" s="16" t="s">
        <v>300</v>
      </c>
      <c r="B419" s="16">
        <v>1731522</v>
      </c>
      <c r="C419" s="16">
        <v>106757</v>
      </c>
      <c r="D419" s="16">
        <v>55437</v>
      </c>
      <c r="E419" s="16">
        <v>10353</v>
      </c>
      <c r="F419" s="16">
        <v>44196</v>
      </c>
      <c r="G419" s="16">
        <v>0</v>
      </c>
      <c r="H419" s="16">
        <v>888</v>
      </c>
      <c r="I419" s="16">
        <v>31707</v>
      </c>
      <c r="J419" s="16">
        <v>22621</v>
      </c>
      <c r="K419" s="16">
        <v>9086</v>
      </c>
      <c r="L419" s="16">
        <v>1537621</v>
      </c>
    </row>
    <row r="420" spans="1:12" x14ac:dyDescent="0.35">
      <c r="A420" s="16" t="s">
        <v>301</v>
      </c>
      <c r="B420" s="16">
        <v>1737660</v>
      </c>
      <c r="C420" s="16">
        <v>107869</v>
      </c>
      <c r="D420" s="16">
        <v>43488</v>
      </c>
      <c r="E420" s="16">
        <v>8178</v>
      </c>
      <c r="F420" s="16">
        <v>34363</v>
      </c>
      <c r="G420" s="16">
        <v>0</v>
      </c>
      <c r="H420" s="16">
        <v>947</v>
      </c>
      <c r="I420" s="16">
        <v>28003</v>
      </c>
      <c r="J420" s="16">
        <v>20254</v>
      </c>
      <c r="K420" s="16">
        <v>7749</v>
      </c>
      <c r="L420" s="16">
        <v>1558300</v>
      </c>
    </row>
    <row r="421" spans="1:12" x14ac:dyDescent="0.35">
      <c r="A421" s="16" t="s">
        <v>302</v>
      </c>
      <c r="B421" s="16">
        <v>1733041</v>
      </c>
      <c r="C421" s="16">
        <v>112609</v>
      </c>
      <c r="D421" s="16">
        <v>45438</v>
      </c>
      <c r="E421" s="16">
        <v>8833</v>
      </c>
      <c r="F421" s="16">
        <v>35704</v>
      </c>
      <c r="G421" s="16">
        <v>0</v>
      </c>
      <c r="H421" s="16">
        <v>901</v>
      </c>
      <c r="I421" s="16">
        <v>30819</v>
      </c>
      <c r="J421" s="16">
        <v>21615</v>
      </c>
      <c r="K421" s="16">
        <v>9204</v>
      </c>
      <c r="L421" s="16">
        <v>1544175</v>
      </c>
    </row>
    <row r="422" spans="1:12" x14ac:dyDescent="0.35">
      <c r="A422" s="16" t="s">
        <v>303</v>
      </c>
      <c r="B422" s="16">
        <v>1737418</v>
      </c>
      <c r="C422" s="16">
        <v>112734</v>
      </c>
      <c r="D422" s="16">
        <v>39344</v>
      </c>
      <c r="E422" s="16">
        <v>11541</v>
      </c>
      <c r="F422" s="16">
        <v>26901</v>
      </c>
      <c r="G422" s="16">
        <v>0</v>
      </c>
      <c r="H422" s="16">
        <v>902</v>
      </c>
      <c r="I422" s="16">
        <v>30979</v>
      </c>
      <c r="J422" s="16">
        <v>22166</v>
      </c>
      <c r="K422" s="16">
        <v>8813</v>
      </c>
      <c r="L422" s="16">
        <v>1554361</v>
      </c>
    </row>
    <row r="423" spans="1:12" x14ac:dyDescent="0.35">
      <c r="A423" s="16" t="s">
        <v>304</v>
      </c>
      <c r="B423" s="16">
        <v>1752875</v>
      </c>
      <c r="C423" s="16">
        <v>109721</v>
      </c>
      <c r="D423" s="16">
        <v>37244</v>
      </c>
      <c r="E423" s="16">
        <v>9561</v>
      </c>
      <c r="F423" s="16">
        <v>26729</v>
      </c>
      <c r="G423" s="16">
        <v>0</v>
      </c>
      <c r="H423" s="16">
        <v>954</v>
      </c>
      <c r="I423" s="16">
        <v>31598</v>
      </c>
      <c r="J423" s="16">
        <v>22276</v>
      </c>
      <c r="K423" s="16">
        <v>9322</v>
      </c>
      <c r="L423" s="16">
        <v>1574312</v>
      </c>
    </row>
    <row r="424" spans="1:12" x14ac:dyDescent="0.35">
      <c r="A424" s="16" t="s">
        <v>305</v>
      </c>
      <c r="B424" s="16">
        <v>1755174</v>
      </c>
      <c r="C424" s="16">
        <v>115942</v>
      </c>
      <c r="D424" s="16">
        <v>40645</v>
      </c>
      <c r="E424" s="16">
        <v>11286</v>
      </c>
      <c r="F424" s="16">
        <v>28462</v>
      </c>
      <c r="G424" s="16">
        <v>0</v>
      </c>
      <c r="H424" s="16">
        <v>897</v>
      </c>
      <c r="I424" s="16">
        <v>33452</v>
      </c>
      <c r="J424" s="16">
        <v>24147</v>
      </c>
      <c r="K424" s="16">
        <v>9305</v>
      </c>
      <c r="L424" s="16">
        <v>1565135</v>
      </c>
    </row>
    <row r="425" spans="1:12" x14ac:dyDescent="0.35">
      <c r="A425" s="16" t="s">
        <v>306</v>
      </c>
      <c r="B425" s="16">
        <v>1767030</v>
      </c>
      <c r="C425" s="16">
        <v>116891</v>
      </c>
      <c r="D425" s="16">
        <v>50386</v>
      </c>
      <c r="E425" s="16">
        <v>11512</v>
      </c>
      <c r="F425" s="16">
        <v>38022</v>
      </c>
      <c r="G425" s="16">
        <v>0</v>
      </c>
      <c r="H425" s="16">
        <v>852</v>
      </c>
      <c r="I425" s="16">
        <v>32861</v>
      </c>
      <c r="J425" s="16">
        <v>23492</v>
      </c>
      <c r="K425" s="16">
        <v>9369</v>
      </c>
      <c r="L425" s="16">
        <v>1566892</v>
      </c>
    </row>
    <row r="426" spans="1:12" x14ac:dyDescent="0.35">
      <c r="A426" s="16" t="s">
        <v>307</v>
      </c>
      <c r="B426" s="16">
        <v>1763105</v>
      </c>
      <c r="C426" s="16">
        <v>110371</v>
      </c>
      <c r="D426" s="16">
        <v>32457</v>
      </c>
      <c r="E426" s="16">
        <v>9881</v>
      </c>
      <c r="F426" s="16">
        <v>21763</v>
      </c>
      <c r="G426" s="16">
        <v>0</v>
      </c>
      <c r="H426" s="16">
        <v>813</v>
      </c>
      <c r="I426" s="16">
        <v>32686</v>
      </c>
      <c r="J426" s="16">
        <v>23538</v>
      </c>
      <c r="K426" s="16">
        <v>9148</v>
      </c>
      <c r="L426" s="16">
        <v>1587591</v>
      </c>
    </row>
    <row r="427" spans="1:12" x14ac:dyDescent="0.35">
      <c r="A427" s="16" t="s">
        <v>308</v>
      </c>
      <c r="B427" s="16">
        <v>1771885</v>
      </c>
      <c r="C427" s="16">
        <v>111590</v>
      </c>
      <c r="D427" s="16">
        <v>46072</v>
      </c>
      <c r="E427" s="16">
        <v>11379</v>
      </c>
      <c r="F427" s="16">
        <v>33773</v>
      </c>
      <c r="G427" s="16">
        <v>0</v>
      </c>
      <c r="H427" s="16">
        <v>920</v>
      </c>
      <c r="I427" s="16">
        <v>32279</v>
      </c>
      <c r="J427" s="16">
        <v>22956</v>
      </c>
      <c r="K427" s="16">
        <v>9323</v>
      </c>
      <c r="L427" s="16">
        <v>1581944</v>
      </c>
    </row>
    <row r="428" spans="1:12" x14ac:dyDescent="0.35">
      <c r="A428" s="16" t="s">
        <v>309</v>
      </c>
      <c r="B428" s="16">
        <v>1771277</v>
      </c>
      <c r="C428" s="16">
        <v>109231</v>
      </c>
      <c r="D428" s="16">
        <v>39811</v>
      </c>
      <c r="E428" s="16">
        <v>10021</v>
      </c>
      <c r="F428" s="16">
        <v>28873</v>
      </c>
      <c r="G428" s="16">
        <v>0</v>
      </c>
      <c r="H428" s="16">
        <v>917</v>
      </c>
      <c r="I428" s="16">
        <v>31163</v>
      </c>
      <c r="J428" s="16">
        <v>23003</v>
      </c>
      <c r="K428" s="16">
        <v>8160</v>
      </c>
      <c r="L428" s="16">
        <v>1591072</v>
      </c>
    </row>
    <row r="429" spans="1:12" x14ac:dyDescent="0.35">
      <c r="A429" s="16" t="s">
        <v>310</v>
      </c>
      <c r="B429" s="16">
        <v>1806064</v>
      </c>
      <c r="C429" s="16">
        <v>113412</v>
      </c>
      <c r="D429" s="16">
        <v>53237</v>
      </c>
      <c r="E429" s="16">
        <v>8721</v>
      </c>
      <c r="F429" s="16">
        <v>43552</v>
      </c>
      <c r="G429" s="16">
        <v>0</v>
      </c>
      <c r="H429" s="16">
        <v>964</v>
      </c>
      <c r="I429" s="16">
        <v>31148</v>
      </c>
      <c r="J429" s="16">
        <v>22568</v>
      </c>
      <c r="K429" s="16">
        <v>8580</v>
      </c>
      <c r="L429" s="16">
        <v>1608267</v>
      </c>
    </row>
    <row r="430" spans="1:12" x14ac:dyDescent="0.35">
      <c r="A430" s="16" t="s">
        <v>311</v>
      </c>
      <c r="B430" s="16">
        <v>1783294</v>
      </c>
      <c r="C430" s="16">
        <v>113900</v>
      </c>
      <c r="D430" s="16">
        <v>52512</v>
      </c>
      <c r="E430" s="16">
        <v>9769</v>
      </c>
      <c r="F430" s="16">
        <v>41921</v>
      </c>
      <c r="G430" s="16">
        <v>0</v>
      </c>
      <c r="H430" s="16">
        <v>822</v>
      </c>
      <c r="I430" s="16">
        <v>30686</v>
      </c>
      <c r="J430" s="16">
        <v>21730</v>
      </c>
      <c r="K430" s="16">
        <v>8956</v>
      </c>
      <c r="L430" s="16">
        <v>1586196</v>
      </c>
    </row>
    <row r="431" spans="1:12" x14ac:dyDescent="0.35">
      <c r="A431" s="16" t="s">
        <v>312</v>
      </c>
      <c r="B431" s="16">
        <v>1795205</v>
      </c>
      <c r="C431" s="16">
        <v>114468</v>
      </c>
      <c r="D431" s="16">
        <v>65393</v>
      </c>
      <c r="E431" s="16">
        <v>9385</v>
      </c>
      <c r="F431" s="16">
        <v>55209</v>
      </c>
      <c r="G431" s="16">
        <v>0</v>
      </c>
      <c r="H431" s="16">
        <v>799</v>
      </c>
      <c r="I431" s="16">
        <v>28270</v>
      </c>
      <c r="J431" s="16">
        <v>19752</v>
      </c>
      <c r="K431" s="16">
        <v>8518</v>
      </c>
      <c r="L431" s="16">
        <v>1587074</v>
      </c>
    </row>
    <row r="432" spans="1:12" x14ac:dyDescent="0.35">
      <c r="A432" s="16" t="s">
        <v>313</v>
      </c>
      <c r="B432" s="16">
        <v>1784200</v>
      </c>
      <c r="C432" s="16">
        <v>115545</v>
      </c>
      <c r="D432" s="16">
        <v>35818</v>
      </c>
      <c r="E432" s="16">
        <v>9625</v>
      </c>
      <c r="F432" s="16">
        <v>25367</v>
      </c>
      <c r="G432" s="16">
        <v>0</v>
      </c>
      <c r="H432" s="16">
        <v>826</v>
      </c>
      <c r="I432" s="16">
        <v>26161</v>
      </c>
      <c r="J432" s="16">
        <v>17765</v>
      </c>
      <c r="K432" s="16">
        <v>8396</v>
      </c>
      <c r="L432" s="16">
        <v>1606676</v>
      </c>
    </row>
    <row r="433" spans="1:12" x14ac:dyDescent="0.35">
      <c r="A433" s="16" t="s">
        <v>314</v>
      </c>
      <c r="B433" s="16">
        <v>1790173</v>
      </c>
      <c r="C433" s="16">
        <v>116257</v>
      </c>
      <c r="D433" s="16">
        <v>44297</v>
      </c>
      <c r="E433" s="16">
        <v>10445</v>
      </c>
      <c r="F433" s="16">
        <v>32952</v>
      </c>
      <c r="G433" s="16">
        <v>0</v>
      </c>
      <c r="H433" s="16">
        <v>900</v>
      </c>
      <c r="I433" s="16">
        <v>29218</v>
      </c>
      <c r="J433" s="16">
        <v>19985</v>
      </c>
      <c r="K433" s="16">
        <v>9233</v>
      </c>
      <c r="L433" s="16">
        <v>1600401</v>
      </c>
    </row>
    <row r="434" spans="1:12" x14ac:dyDescent="0.35">
      <c r="A434" s="16" t="s">
        <v>315</v>
      </c>
      <c r="B434" s="16">
        <v>1805187</v>
      </c>
      <c r="C434" s="16">
        <v>120697</v>
      </c>
      <c r="D434" s="16">
        <v>50406</v>
      </c>
      <c r="E434" s="16">
        <v>10438</v>
      </c>
      <c r="F434" s="16">
        <v>38626</v>
      </c>
      <c r="G434" s="16">
        <v>0</v>
      </c>
      <c r="H434" s="16">
        <v>1342</v>
      </c>
      <c r="I434" s="16">
        <v>29550</v>
      </c>
      <c r="J434" s="16">
        <v>20284</v>
      </c>
      <c r="K434" s="16">
        <v>9266</v>
      </c>
      <c r="L434" s="16">
        <v>1604534</v>
      </c>
    </row>
    <row r="435" spans="1:12" x14ac:dyDescent="0.35">
      <c r="A435" s="16" t="s">
        <v>316</v>
      </c>
      <c r="B435" s="16">
        <v>1819058</v>
      </c>
      <c r="C435" s="16">
        <v>119959</v>
      </c>
      <c r="D435" s="16">
        <v>49249</v>
      </c>
      <c r="E435" s="16">
        <v>9780</v>
      </c>
      <c r="F435" s="16">
        <v>38654</v>
      </c>
      <c r="G435" s="16">
        <v>0</v>
      </c>
      <c r="H435" s="16">
        <v>815</v>
      </c>
      <c r="I435" s="16">
        <v>30495</v>
      </c>
      <c r="J435" s="16">
        <v>20495</v>
      </c>
      <c r="K435" s="16">
        <v>10000</v>
      </c>
      <c r="L435" s="16">
        <v>1619355</v>
      </c>
    </row>
    <row r="436" spans="1:12" x14ac:dyDescent="0.35">
      <c r="A436" s="16" t="s">
        <v>317</v>
      </c>
      <c r="B436" s="16">
        <v>1809747</v>
      </c>
      <c r="C436" s="16">
        <v>118965</v>
      </c>
      <c r="D436" s="16">
        <v>55212</v>
      </c>
      <c r="E436" s="16">
        <v>11665</v>
      </c>
      <c r="F436" s="16">
        <v>42819</v>
      </c>
      <c r="G436" s="16">
        <v>0</v>
      </c>
      <c r="H436" s="16">
        <v>728</v>
      </c>
      <c r="I436" s="16">
        <v>31724</v>
      </c>
      <c r="J436" s="16">
        <v>21905</v>
      </c>
      <c r="K436" s="16">
        <v>9819</v>
      </c>
      <c r="L436" s="16">
        <v>1603846</v>
      </c>
    </row>
    <row r="437" spans="1:12" x14ac:dyDescent="0.35">
      <c r="A437" s="16" t="s">
        <v>318</v>
      </c>
      <c r="B437" s="16">
        <v>1820133</v>
      </c>
      <c r="C437" s="16">
        <v>122064</v>
      </c>
      <c r="D437" s="16">
        <v>57010</v>
      </c>
      <c r="E437" s="16">
        <v>11044</v>
      </c>
      <c r="F437" s="16">
        <v>45238</v>
      </c>
      <c r="G437" s="16">
        <v>0</v>
      </c>
      <c r="H437" s="16">
        <v>728</v>
      </c>
      <c r="I437" s="16">
        <v>31178</v>
      </c>
      <c r="J437" s="16">
        <v>22005</v>
      </c>
      <c r="K437" s="16">
        <v>9173</v>
      </c>
      <c r="L437" s="16">
        <v>1609881</v>
      </c>
    </row>
    <row r="438" spans="1:12" x14ac:dyDescent="0.35">
      <c r="A438" s="16" t="s">
        <v>319</v>
      </c>
      <c r="B438" s="16">
        <v>1833023</v>
      </c>
      <c r="C438" s="16">
        <v>120221</v>
      </c>
      <c r="D438" s="16">
        <v>56749</v>
      </c>
      <c r="E438" s="16">
        <v>11491</v>
      </c>
      <c r="F438" s="16">
        <v>44682</v>
      </c>
      <c r="G438" s="16">
        <v>0</v>
      </c>
      <c r="H438" s="16">
        <v>576</v>
      </c>
      <c r="I438" s="16">
        <v>31442</v>
      </c>
      <c r="J438" s="16">
        <v>22148</v>
      </c>
      <c r="K438" s="16">
        <v>9294</v>
      </c>
      <c r="L438" s="16">
        <v>1624611</v>
      </c>
    </row>
    <row r="439" spans="1:12" x14ac:dyDescent="0.35">
      <c r="A439" s="16" t="s">
        <v>320</v>
      </c>
      <c r="B439" s="16">
        <v>1837323</v>
      </c>
      <c r="C439" s="16">
        <v>124863</v>
      </c>
      <c r="D439" s="16">
        <v>56776</v>
      </c>
      <c r="E439" s="16">
        <v>11640</v>
      </c>
      <c r="F439" s="16">
        <v>44696</v>
      </c>
      <c r="G439" s="16">
        <v>0</v>
      </c>
      <c r="H439" s="16">
        <v>440</v>
      </c>
      <c r="I439" s="16">
        <v>31798</v>
      </c>
      <c r="J439" s="16">
        <v>21993</v>
      </c>
      <c r="K439" s="16">
        <v>9805</v>
      </c>
      <c r="L439" s="16">
        <v>1623886</v>
      </c>
    </row>
    <row r="440" spans="1:12" x14ac:dyDescent="0.35">
      <c r="A440" s="16" t="s">
        <v>321</v>
      </c>
      <c r="B440" s="16">
        <v>1850424</v>
      </c>
      <c r="C440" s="16">
        <v>132095</v>
      </c>
      <c r="D440" s="16">
        <v>56815</v>
      </c>
      <c r="E440" s="16">
        <v>11007</v>
      </c>
      <c r="F440" s="16">
        <v>45346</v>
      </c>
      <c r="G440" s="16">
        <v>0</v>
      </c>
      <c r="H440" s="16">
        <v>462</v>
      </c>
      <c r="I440" s="16">
        <v>30547</v>
      </c>
      <c r="J440" s="16">
        <v>20872</v>
      </c>
      <c r="K440" s="16">
        <v>9675</v>
      </c>
      <c r="L440" s="16">
        <v>1630967</v>
      </c>
    </row>
    <row r="441" spans="1:12" x14ac:dyDescent="0.35">
      <c r="A441" s="16" t="s">
        <v>322</v>
      </c>
      <c r="B441" s="16">
        <v>1858505</v>
      </c>
      <c r="C441" s="16">
        <v>133893</v>
      </c>
      <c r="D441" s="16">
        <v>45748</v>
      </c>
      <c r="E441" s="16">
        <v>11563</v>
      </c>
      <c r="F441" s="16">
        <v>33693</v>
      </c>
      <c r="G441" s="16">
        <v>0</v>
      </c>
      <c r="H441" s="16">
        <v>492</v>
      </c>
      <c r="I441" s="16">
        <v>30872</v>
      </c>
      <c r="J441" s="16">
        <v>20765</v>
      </c>
      <c r="K441" s="16">
        <v>10107</v>
      </c>
      <c r="L441" s="16">
        <v>1647992</v>
      </c>
    </row>
    <row r="442" spans="1:12" x14ac:dyDescent="0.35">
      <c r="A442" s="16" t="s">
        <v>323</v>
      </c>
      <c r="B442" s="16">
        <v>1848115</v>
      </c>
      <c r="C442" s="16">
        <v>134749</v>
      </c>
      <c r="D442" s="16">
        <v>59954</v>
      </c>
      <c r="E442" s="16">
        <v>12402</v>
      </c>
      <c r="F442" s="16">
        <v>47071</v>
      </c>
      <c r="G442" s="16">
        <v>0</v>
      </c>
      <c r="H442" s="16">
        <v>481</v>
      </c>
      <c r="I442" s="16">
        <v>31210</v>
      </c>
      <c r="J442" s="16">
        <v>20688</v>
      </c>
      <c r="K442" s="16">
        <v>10522</v>
      </c>
      <c r="L442" s="16">
        <v>1622202</v>
      </c>
    </row>
    <row r="443" spans="1:12" x14ac:dyDescent="0.35">
      <c r="A443" s="16" t="s">
        <v>324</v>
      </c>
      <c r="B443" s="16">
        <v>1857633</v>
      </c>
      <c r="C443" s="16">
        <v>129918</v>
      </c>
      <c r="D443" s="16">
        <v>74765</v>
      </c>
      <c r="E443" s="16">
        <v>10643</v>
      </c>
      <c r="F443" s="16">
        <v>63629</v>
      </c>
      <c r="G443" s="16">
        <v>0</v>
      </c>
      <c r="H443" s="16">
        <v>493</v>
      </c>
      <c r="I443" s="16">
        <v>29553</v>
      </c>
      <c r="J443" s="16">
        <v>19451</v>
      </c>
      <c r="K443" s="16">
        <v>10102</v>
      </c>
      <c r="L443" s="16">
        <v>1623397</v>
      </c>
    </row>
    <row r="444" spans="1:12" x14ac:dyDescent="0.35">
      <c r="A444" s="16" t="s">
        <v>325</v>
      </c>
      <c r="B444" s="16">
        <v>1842307</v>
      </c>
      <c r="C444" s="16">
        <v>127237</v>
      </c>
      <c r="D444" s="16">
        <v>44966</v>
      </c>
      <c r="E444" s="16">
        <v>11182</v>
      </c>
      <c r="F444" s="16">
        <v>33317</v>
      </c>
      <c r="G444" s="16">
        <v>0</v>
      </c>
      <c r="H444" s="16">
        <v>467</v>
      </c>
      <c r="I444" s="16">
        <v>28398</v>
      </c>
      <c r="J444" s="16">
        <v>19008</v>
      </c>
      <c r="K444" s="16">
        <v>9390</v>
      </c>
      <c r="L444" s="16">
        <v>1641706</v>
      </c>
    </row>
    <row r="445" spans="1:12" x14ac:dyDescent="0.35">
      <c r="A445" s="16" t="s">
        <v>326</v>
      </c>
      <c r="B445" s="16">
        <v>1846313</v>
      </c>
      <c r="C445" s="16">
        <v>129497</v>
      </c>
      <c r="D445" s="16">
        <v>53144</v>
      </c>
      <c r="E445" s="16">
        <v>13996</v>
      </c>
      <c r="F445" s="16">
        <v>38708</v>
      </c>
      <c r="G445" s="16">
        <v>0</v>
      </c>
      <c r="H445" s="16">
        <v>440</v>
      </c>
      <c r="I445" s="16">
        <v>30441</v>
      </c>
      <c r="J445" s="16">
        <v>20482</v>
      </c>
      <c r="K445" s="16">
        <v>9959</v>
      </c>
      <c r="L445" s="16">
        <v>1633231</v>
      </c>
    </row>
    <row r="446" spans="1:12" x14ac:dyDescent="0.35">
      <c r="A446" s="16" t="s">
        <v>327</v>
      </c>
      <c r="B446" s="16">
        <v>1852030</v>
      </c>
      <c r="C446" s="16">
        <v>126531</v>
      </c>
      <c r="D446" s="16">
        <v>48937</v>
      </c>
      <c r="E446" s="16">
        <v>9655</v>
      </c>
      <c r="F446" s="16">
        <v>36652</v>
      </c>
      <c r="G446" s="16">
        <v>0</v>
      </c>
      <c r="H446" s="16">
        <v>2630</v>
      </c>
      <c r="I446" s="16">
        <v>31805</v>
      </c>
      <c r="J446" s="16">
        <v>21644</v>
      </c>
      <c r="K446" s="16">
        <v>10161</v>
      </c>
      <c r="L446" s="16">
        <v>1644757</v>
      </c>
    </row>
    <row r="447" spans="1:12" x14ac:dyDescent="0.35">
      <c r="A447" s="16" t="s">
        <v>328</v>
      </c>
      <c r="B447" s="16">
        <v>1870970</v>
      </c>
      <c r="C447" s="16">
        <v>127375</v>
      </c>
      <c r="D447" s="16">
        <v>50666</v>
      </c>
      <c r="E447" s="16">
        <v>9335</v>
      </c>
      <c r="F447" s="16">
        <v>38788</v>
      </c>
      <c r="G447" s="16">
        <v>0</v>
      </c>
      <c r="H447" s="16">
        <v>2543</v>
      </c>
      <c r="I447" s="16">
        <v>33564</v>
      </c>
      <c r="J447" s="16">
        <v>22480</v>
      </c>
      <c r="K447" s="16">
        <v>11084</v>
      </c>
      <c r="L447" s="16">
        <v>1659365</v>
      </c>
    </row>
    <row r="448" spans="1:12" x14ac:dyDescent="0.35">
      <c r="A448" s="16" t="s">
        <v>329</v>
      </c>
      <c r="B448" s="16">
        <v>1870975</v>
      </c>
      <c r="C448" s="16">
        <v>135722</v>
      </c>
      <c r="D448" s="16">
        <v>53397</v>
      </c>
      <c r="E448" s="16">
        <v>12842</v>
      </c>
      <c r="F448" s="16">
        <v>40011</v>
      </c>
      <c r="G448" s="16">
        <v>0</v>
      </c>
      <c r="H448" s="16">
        <v>544</v>
      </c>
      <c r="I448" s="16">
        <v>35060</v>
      </c>
      <c r="J448" s="16">
        <v>23936</v>
      </c>
      <c r="K448" s="16">
        <v>11124</v>
      </c>
      <c r="L448" s="16">
        <v>1646796</v>
      </c>
    </row>
    <row r="449" spans="1:12" x14ac:dyDescent="0.35">
      <c r="A449" s="16" t="s">
        <v>330</v>
      </c>
      <c r="B449" s="16">
        <v>1887258</v>
      </c>
      <c r="C449" s="16">
        <v>136281</v>
      </c>
      <c r="D449" s="16">
        <v>65068</v>
      </c>
      <c r="E449" s="16">
        <v>28102</v>
      </c>
      <c r="F449" s="16">
        <v>36363</v>
      </c>
      <c r="G449" s="16">
        <v>0</v>
      </c>
      <c r="H449" s="16">
        <v>603</v>
      </c>
      <c r="I449" s="16">
        <v>34929</v>
      </c>
      <c r="J449" s="16">
        <v>24234</v>
      </c>
      <c r="K449" s="16">
        <v>10695</v>
      </c>
      <c r="L449" s="16">
        <v>1650980</v>
      </c>
    </row>
    <row r="450" spans="1:12" x14ac:dyDescent="0.35">
      <c r="A450" s="16" t="s">
        <v>331</v>
      </c>
      <c r="B450" s="16">
        <v>1870717</v>
      </c>
      <c r="C450" s="16">
        <v>126735</v>
      </c>
      <c r="D450" s="16">
        <v>43678</v>
      </c>
      <c r="E450" s="16">
        <v>12611</v>
      </c>
      <c r="F450" s="16">
        <v>30426</v>
      </c>
      <c r="G450" s="16">
        <v>0</v>
      </c>
      <c r="H450" s="16">
        <v>641</v>
      </c>
      <c r="I450" s="16">
        <v>36282</v>
      </c>
      <c r="J450" s="16">
        <v>25055</v>
      </c>
      <c r="K450" s="16">
        <v>11227</v>
      </c>
      <c r="L450" s="16">
        <v>1664022</v>
      </c>
    </row>
    <row r="451" spans="1:12" x14ac:dyDescent="0.35">
      <c r="A451" s="16" t="s">
        <v>332</v>
      </c>
      <c r="B451" s="16">
        <v>1890634</v>
      </c>
      <c r="C451" s="16">
        <v>135448</v>
      </c>
      <c r="D451" s="16">
        <v>50547</v>
      </c>
      <c r="E451" s="16">
        <v>13177</v>
      </c>
      <c r="F451" s="16">
        <v>36699</v>
      </c>
      <c r="G451" s="16">
        <v>0</v>
      </c>
      <c r="H451" s="16">
        <v>671</v>
      </c>
      <c r="I451" s="16">
        <v>36090</v>
      </c>
      <c r="J451" s="16">
        <v>24578</v>
      </c>
      <c r="K451" s="16">
        <v>11512</v>
      </c>
      <c r="L451" s="16">
        <v>1668549</v>
      </c>
    </row>
    <row r="452" spans="1:12" x14ac:dyDescent="0.35">
      <c r="A452" s="16" t="s">
        <v>333</v>
      </c>
      <c r="B452" s="16">
        <v>1897433</v>
      </c>
      <c r="C452" s="16">
        <v>134412</v>
      </c>
      <c r="D452" s="16">
        <v>51232</v>
      </c>
      <c r="E452" s="16">
        <v>12135</v>
      </c>
      <c r="F452" s="16">
        <v>38783</v>
      </c>
      <c r="G452" s="16">
        <v>0</v>
      </c>
      <c r="H452" s="16">
        <v>314</v>
      </c>
      <c r="I452" s="16">
        <v>35557</v>
      </c>
      <c r="J452" s="16">
        <v>24458</v>
      </c>
      <c r="K452" s="16">
        <v>11099</v>
      </c>
      <c r="L452" s="16">
        <v>1676232</v>
      </c>
    </row>
    <row r="453" spans="1:12" x14ac:dyDescent="0.35">
      <c r="A453" s="16" t="s">
        <v>334</v>
      </c>
      <c r="B453" s="16">
        <v>1913591</v>
      </c>
      <c r="C453" s="16">
        <v>136520</v>
      </c>
      <c r="D453" s="16">
        <v>50022</v>
      </c>
      <c r="E453" s="16">
        <v>11141</v>
      </c>
      <c r="F453" s="16">
        <v>38740</v>
      </c>
      <c r="G453" s="16">
        <v>0</v>
      </c>
      <c r="H453" s="16">
        <v>141</v>
      </c>
      <c r="I453" s="16">
        <v>34313</v>
      </c>
      <c r="J453" s="16">
        <v>23843</v>
      </c>
      <c r="K453" s="16">
        <v>10470</v>
      </c>
      <c r="L453" s="16">
        <v>1692736</v>
      </c>
    </row>
    <row r="454" spans="1:12" x14ac:dyDescent="0.35">
      <c r="A454" s="16" t="s">
        <v>335</v>
      </c>
      <c r="B454" s="16">
        <v>1899693</v>
      </c>
      <c r="C454" s="16">
        <v>132406</v>
      </c>
      <c r="D454" s="16">
        <v>60496</v>
      </c>
      <c r="E454" s="16">
        <v>11236</v>
      </c>
      <c r="F454" s="16">
        <v>48797</v>
      </c>
      <c r="G454" s="16">
        <v>0</v>
      </c>
      <c r="H454" s="16">
        <v>463</v>
      </c>
      <c r="I454" s="16">
        <v>34017</v>
      </c>
      <c r="J454" s="16">
        <v>22781</v>
      </c>
      <c r="K454" s="16">
        <v>11236</v>
      </c>
      <c r="L454" s="16">
        <v>1672774</v>
      </c>
    </row>
    <row r="455" spans="1:12" x14ac:dyDescent="0.35">
      <c r="A455" s="16" t="s">
        <v>336</v>
      </c>
      <c r="B455" s="16">
        <v>1895271</v>
      </c>
      <c r="C455" s="16">
        <v>131708</v>
      </c>
      <c r="D455" s="16">
        <v>61517</v>
      </c>
      <c r="E455" s="16">
        <v>11958</v>
      </c>
      <c r="F455" s="16">
        <v>49055</v>
      </c>
      <c r="G455" s="16">
        <v>0</v>
      </c>
      <c r="H455" s="16">
        <v>504</v>
      </c>
      <c r="I455" s="16">
        <v>31495</v>
      </c>
      <c r="J455" s="16">
        <v>20933</v>
      </c>
      <c r="K455" s="16">
        <v>10562</v>
      </c>
      <c r="L455" s="16">
        <v>1670551</v>
      </c>
    </row>
    <row r="456" spans="1:12" x14ac:dyDescent="0.35">
      <c r="A456" s="16" t="s">
        <v>337</v>
      </c>
      <c r="B456" s="16">
        <v>1898952</v>
      </c>
      <c r="C456" s="16">
        <v>136625</v>
      </c>
      <c r="D456" s="16">
        <v>48640</v>
      </c>
      <c r="E456" s="16">
        <v>11580</v>
      </c>
      <c r="F456" s="16">
        <v>36487</v>
      </c>
      <c r="G456" s="16">
        <v>0</v>
      </c>
      <c r="H456" s="16">
        <v>573</v>
      </c>
      <c r="I456" s="16">
        <v>31220</v>
      </c>
      <c r="J456" s="16">
        <v>20828</v>
      </c>
      <c r="K456" s="16">
        <v>10392</v>
      </c>
      <c r="L456" s="16">
        <v>1682467</v>
      </c>
    </row>
    <row r="457" spans="1:12" x14ac:dyDescent="0.35">
      <c r="A457" s="16" t="s">
        <v>338</v>
      </c>
      <c r="B457" s="16">
        <v>1975432</v>
      </c>
      <c r="C457" s="16">
        <v>137817</v>
      </c>
      <c r="D457" s="16">
        <v>76163</v>
      </c>
      <c r="E457" s="16">
        <v>13665</v>
      </c>
      <c r="F457" s="16">
        <v>61909</v>
      </c>
      <c r="G457" s="16">
        <v>2</v>
      </c>
      <c r="H457" s="16">
        <v>589</v>
      </c>
      <c r="I457" s="16">
        <v>34185</v>
      </c>
      <c r="J457" s="16">
        <v>22318</v>
      </c>
      <c r="K457" s="16">
        <v>11867</v>
      </c>
      <c r="L457" s="16">
        <v>1727267</v>
      </c>
    </row>
    <row r="458" spans="1:12" x14ac:dyDescent="0.35">
      <c r="A458" s="16" t="s">
        <v>339</v>
      </c>
      <c r="B458" s="16">
        <v>2048474</v>
      </c>
      <c r="C458" s="16">
        <v>140029</v>
      </c>
      <c r="D458" s="16">
        <v>90786</v>
      </c>
      <c r="E458" s="16">
        <v>12023</v>
      </c>
      <c r="F458" s="16">
        <v>78156</v>
      </c>
      <c r="G458" s="16">
        <v>18979</v>
      </c>
      <c r="H458" s="16">
        <v>607</v>
      </c>
      <c r="I458" s="16">
        <v>35683</v>
      </c>
      <c r="J458" s="16">
        <v>22341</v>
      </c>
      <c r="K458" s="16">
        <v>13342</v>
      </c>
      <c r="L458" s="16">
        <v>1781976</v>
      </c>
    </row>
    <row r="459" spans="1:12" x14ac:dyDescent="0.35">
      <c r="A459" s="16" t="s">
        <v>340</v>
      </c>
      <c r="B459" s="16">
        <v>2091312</v>
      </c>
      <c r="C459" s="16">
        <v>138634</v>
      </c>
      <c r="D459" s="16">
        <v>93632</v>
      </c>
      <c r="E459" s="16">
        <v>11809</v>
      </c>
      <c r="F459" s="16">
        <v>81191</v>
      </c>
      <c r="G459" s="16">
        <v>17616</v>
      </c>
      <c r="H459" s="16">
        <v>632</v>
      </c>
      <c r="I459" s="16">
        <v>35617</v>
      </c>
      <c r="J459" s="16">
        <v>20802</v>
      </c>
      <c r="K459" s="16">
        <v>14815</v>
      </c>
      <c r="L459" s="16">
        <v>1823429</v>
      </c>
    </row>
    <row r="460" spans="1:12" x14ac:dyDescent="0.35">
      <c r="A460" s="16" t="s">
        <v>341</v>
      </c>
      <c r="B460" s="16">
        <v>2114721</v>
      </c>
      <c r="C460" s="16">
        <v>136401</v>
      </c>
      <c r="D460" s="16">
        <v>99835</v>
      </c>
      <c r="E460" s="16">
        <v>11286</v>
      </c>
      <c r="F460" s="16">
        <v>88177</v>
      </c>
      <c r="G460" s="16">
        <v>17393</v>
      </c>
      <c r="H460" s="16">
        <v>372</v>
      </c>
      <c r="I460" s="16">
        <v>36557</v>
      </c>
      <c r="J460" s="16">
        <v>21894</v>
      </c>
      <c r="K460" s="16">
        <v>14663</v>
      </c>
      <c r="L460" s="16">
        <v>1841928</v>
      </c>
    </row>
    <row r="461" spans="1:12" x14ac:dyDescent="0.35">
      <c r="A461" s="16" t="s">
        <v>342</v>
      </c>
      <c r="B461" s="16">
        <v>2152377</v>
      </c>
      <c r="C461" s="16">
        <v>134648</v>
      </c>
      <c r="D461" s="16">
        <v>115377</v>
      </c>
      <c r="E461" s="16">
        <v>14695</v>
      </c>
      <c r="F461" s="16">
        <v>100272</v>
      </c>
      <c r="G461" s="16">
        <v>17532</v>
      </c>
      <c r="H461" s="16">
        <v>410</v>
      </c>
      <c r="I461" s="16">
        <v>36883</v>
      </c>
      <c r="J461" s="16">
        <v>22372</v>
      </c>
      <c r="K461" s="16">
        <v>14511</v>
      </c>
      <c r="L461" s="16">
        <v>1865469</v>
      </c>
    </row>
    <row r="462" spans="1:12" x14ac:dyDescent="0.35">
      <c r="A462" s="16" t="s">
        <v>343</v>
      </c>
      <c r="B462" s="16">
        <v>2160837</v>
      </c>
      <c r="C462" s="16">
        <v>131513</v>
      </c>
      <c r="D462" s="16">
        <v>102605</v>
      </c>
      <c r="E462" s="16">
        <v>17619</v>
      </c>
      <c r="F462" s="16">
        <v>84511</v>
      </c>
      <c r="G462" s="16">
        <v>15724</v>
      </c>
      <c r="H462" s="16">
        <v>475</v>
      </c>
      <c r="I462" s="16">
        <v>36673</v>
      </c>
      <c r="J462" s="16">
        <v>22312</v>
      </c>
      <c r="K462" s="16">
        <v>14361</v>
      </c>
      <c r="L462" s="16">
        <v>1890046</v>
      </c>
    </row>
    <row r="463" spans="1:12" x14ac:dyDescent="0.35">
      <c r="A463" s="16" t="s">
        <v>344</v>
      </c>
      <c r="B463" s="16">
        <v>2178514</v>
      </c>
      <c r="C463" s="16">
        <v>134719</v>
      </c>
      <c r="D463" s="16">
        <v>106740</v>
      </c>
      <c r="E463" s="16">
        <v>14813</v>
      </c>
      <c r="F463" s="16">
        <v>91399</v>
      </c>
      <c r="G463" s="16">
        <v>15291</v>
      </c>
      <c r="H463" s="16">
        <v>528</v>
      </c>
      <c r="I463" s="16">
        <v>36706</v>
      </c>
      <c r="J463" s="16">
        <v>22375</v>
      </c>
      <c r="K463" s="16">
        <v>14331</v>
      </c>
      <c r="L463" s="16">
        <v>1900349</v>
      </c>
    </row>
    <row r="464" spans="1:12" x14ac:dyDescent="0.35">
      <c r="A464" s="16" t="s">
        <v>345</v>
      </c>
      <c r="B464" s="16">
        <v>2188751</v>
      </c>
      <c r="C464" s="16">
        <v>135332</v>
      </c>
      <c r="D464" s="16">
        <v>90506</v>
      </c>
      <c r="E464" s="16">
        <v>13987</v>
      </c>
      <c r="F464" s="16">
        <v>75967</v>
      </c>
      <c r="G464" s="16">
        <v>15131</v>
      </c>
      <c r="H464" s="16">
        <v>552</v>
      </c>
      <c r="I464" s="16">
        <v>37770</v>
      </c>
      <c r="J464" s="16">
        <v>23469</v>
      </c>
      <c r="K464" s="16">
        <v>14301</v>
      </c>
      <c r="L464" s="16">
        <v>1925143</v>
      </c>
    </row>
    <row r="465" spans="1:12" x14ac:dyDescent="0.35">
      <c r="A465" s="16" t="s">
        <v>346</v>
      </c>
      <c r="B465" s="16">
        <v>2226431</v>
      </c>
      <c r="C465" s="16">
        <v>135359</v>
      </c>
      <c r="D465" s="16">
        <v>94800</v>
      </c>
      <c r="E465" s="16">
        <v>13432</v>
      </c>
      <c r="F465" s="16">
        <v>80776</v>
      </c>
      <c r="G465" s="16">
        <v>12162</v>
      </c>
      <c r="H465" s="16">
        <v>592</v>
      </c>
      <c r="I465" s="16">
        <v>37334</v>
      </c>
      <c r="J465" s="16">
        <v>23061</v>
      </c>
      <c r="K465" s="16">
        <v>14273</v>
      </c>
      <c r="L465" s="16">
        <v>1958938</v>
      </c>
    </row>
    <row r="466" spans="1:12" x14ac:dyDescent="0.35">
      <c r="A466" s="16" t="s">
        <v>347</v>
      </c>
      <c r="B466" s="16">
        <v>2193733</v>
      </c>
      <c r="C466" s="16">
        <v>131667</v>
      </c>
      <c r="D466" s="16">
        <v>79732</v>
      </c>
      <c r="E466" s="16">
        <v>15386</v>
      </c>
      <c r="F466" s="16">
        <v>64000</v>
      </c>
      <c r="G466" s="16">
        <v>12058</v>
      </c>
      <c r="H466" s="16">
        <v>346</v>
      </c>
      <c r="I466" s="16">
        <v>37349</v>
      </c>
      <c r="J466" s="16">
        <v>23545</v>
      </c>
      <c r="K466" s="16">
        <v>13804</v>
      </c>
      <c r="L466" s="16">
        <v>1944985</v>
      </c>
    </row>
    <row r="467" spans="1:12" x14ac:dyDescent="0.35">
      <c r="A467" s="16" t="s">
        <v>348</v>
      </c>
      <c r="B467" s="16">
        <v>2216474</v>
      </c>
      <c r="C467" s="16">
        <v>128647</v>
      </c>
      <c r="D467" s="16">
        <v>94109</v>
      </c>
      <c r="E467" s="16">
        <v>14434</v>
      </c>
      <c r="F467" s="16">
        <v>79279</v>
      </c>
      <c r="G467" s="16">
        <v>11773</v>
      </c>
      <c r="H467" s="16">
        <v>396</v>
      </c>
      <c r="I467" s="16">
        <v>35107</v>
      </c>
      <c r="J467" s="16">
        <v>21772</v>
      </c>
      <c r="K467" s="16">
        <v>13335</v>
      </c>
      <c r="L467" s="16">
        <v>1958611</v>
      </c>
    </row>
    <row r="468" spans="1:12" x14ac:dyDescent="0.35">
      <c r="A468" s="16" t="s">
        <v>349</v>
      </c>
      <c r="B468" s="16">
        <v>2244454</v>
      </c>
      <c r="C468" s="16">
        <v>130262</v>
      </c>
      <c r="D468" s="16">
        <v>100295</v>
      </c>
      <c r="E468" s="16">
        <v>14160</v>
      </c>
      <c r="F468" s="16">
        <v>81271</v>
      </c>
      <c r="G468" s="16">
        <v>7929</v>
      </c>
      <c r="H468" s="16">
        <v>4864</v>
      </c>
      <c r="I468" s="16">
        <v>34725</v>
      </c>
      <c r="J468" s="16">
        <v>21860</v>
      </c>
      <c r="K468" s="16">
        <v>12865</v>
      </c>
      <c r="L468" s="16">
        <v>1979172</v>
      </c>
    </row>
    <row r="469" spans="1:12" x14ac:dyDescent="0.35">
      <c r="A469" s="16" t="s">
        <v>350</v>
      </c>
      <c r="B469" s="16">
        <v>2276929</v>
      </c>
      <c r="C469" s="16">
        <v>130022</v>
      </c>
      <c r="D469" s="16">
        <v>103250</v>
      </c>
      <c r="E469" s="16">
        <v>10876</v>
      </c>
      <c r="F469" s="16">
        <v>87507</v>
      </c>
      <c r="G469" s="16">
        <v>7402</v>
      </c>
      <c r="H469" s="16">
        <v>4867</v>
      </c>
      <c r="I469" s="16">
        <v>37222</v>
      </c>
      <c r="J469" s="16">
        <v>23592</v>
      </c>
      <c r="K469" s="16">
        <v>13630</v>
      </c>
      <c r="L469" s="16">
        <v>2006435</v>
      </c>
    </row>
    <row r="470" spans="1:12" x14ac:dyDescent="0.35">
      <c r="A470" s="16" t="s">
        <v>351</v>
      </c>
      <c r="B470" s="16">
        <v>2310554</v>
      </c>
      <c r="C470" s="16">
        <v>128667</v>
      </c>
      <c r="D470" s="16">
        <v>113637</v>
      </c>
      <c r="E470" s="16">
        <v>11269</v>
      </c>
      <c r="F470" s="16">
        <v>97506</v>
      </c>
      <c r="G470" s="16">
        <v>4582</v>
      </c>
      <c r="H470" s="16">
        <v>4862</v>
      </c>
      <c r="I470" s="16">
        <v>38817</v>
      </c>
      <c r="J470" s="16">
        <v>24899</v>
      </c>
      <c r="K470" s="16">
        <v>13918</v>
      </c>
      <c r="L470" s="16">
        <v>2029433</v>
      </c>
    </row>
    <row r="471" spans="1:12" x14ac:dyDescent="0.35">
      <c r="A471" s="16" t="s">
        <v>352</v>
      </c>
      <c r="B471" s="16">
        <v>2316627</v>
      </c>
      <c r="C471" s="16">
        <v>128689</v>
      </c>
      <c r="D471" s="16">
        <v>95746</v>
      </c>
      <c r="E471" s="16">
        <v>12865</v>
      </c>
      <c r="F471" s="16">
        <v>78025</v>
      </c>
      <c r="G471" s="16">
        <v>4408</v>
      </c>
      <c r="H471" s="16">
        <v>4856</v>
      </c>
      <c r="I471" s="16">
        <v>40635</v>
      </c>
      <c r="J471" s="16">
        <v>25456</v>
      </c>
      <c r="K471" s="16">
        <v>15179</v>
      </c>
      <c r="L471" s="16">
        <v>2051557</v>
      </c>
    </row>
    <row r="472" spans="1:12" x14ac:dyDescent="0.35">
      <c r="A472" s="16" t="s">
        <v>353</v>
      </c>
      <c r="B472" s="16">
        <v>2331079</v>
      </c>
      <c r="C472" s="16">
        <v>128927</v>
      </c>
      <c r="D472" s="16">
        <v>109345</v>
      </c>
      <c r="E472" s="16">
        <v>16430</v>
      </c>
      <c r="F472" s="16">
        <v>92244</v>
      </c>
      <c r="G472" s="16">
        <v>4060</v>
      </c>
      <c r="H472" s="16">
        <v>671</v>
      </c>
      <c r="I472" s="16">
        <v>42280</v>
      </c>
      <c r="J472" s="16">
        <v>26725</v>
      </c>
      <c r="K472" s="16">
        <v>15555</v>
      </c>
      <c r="L472" s="16">
        <v>2050527</v>
      </c>
    </row>
    <row r="473" spans="1:12" x14ac:dyDescent="0.35">
      <c r="A473" s="16" t="s">
        <v>354</v>
      </c>
      <c r="B473" s="16">
        <v>2344731</v>
      </c>
      <c r="C473" s="16">
        <v>147288</v>
      </c>
      <c r="D473" s="16">
        <v>113716</v>
      </c>
      <c r="E473" s="16">
        <v>16986</v>
      </c>
      <c r="F473" s="16">
        <v>96057</v>
      </c>
      <c r="G473" s="16">
        <v>3906</v>
      </c>
      <c r="H473" s="16">
        <v>673</v>
      </c>
      <c r="I473" s="16">
        <v>42675</v>
      </c>
      <c r="J473" s="16">
        <v>27534</v>
      </c>
      <c r="K473" s="16">
        <v>15141</v>
      </c>
      <c r="L473" s="16">
        <v>2041052</v>
      </c>
    </row>
    <row r="474" spans="1:12" x14ac:dyDescent="0.35">
      <c r="A474" s="16" t="s">
        <v>355</v>
      </c>
      <c r="B474" s="16">
        <v>2353045</v>
      </c>
      <c r="C474" s="16">
        <v>150329</v>
      </c>
      <c r="D474" s="16">
        <v>103802</v>
      </c>
      <c r="E474" s="16">
        <v>18821</v>
      </c>
      <c r="F474" s="16">
        <v>84313</v>
      </c>
      <c r="G474" s="16">
        <v>3432</v>
      </c>
      <c r="H474" s="16">
        <v>668</v>
      </c>
      <c r="I474" s="16">
        <v>44191</v>
      </c>
      <c r="J474" s="16">
        <v>27689</v>
      </c>
      <c r="K474" s="16">
        <v>16502</v>
      </c>
      <c r="L474" s="16">
        <v>2054723</v>
      </c>
    </row>
    <row r="475" spans="1:12" x14ac:dyDescent="0.35">
      <c r="A475" s="16" t="s">
        <v>356</v>
      </c>
      <c r="B475" s="16">
        <v>2371844</v>
      </c>
      <c r="C475" s="16">
        <v>147787</v>
      </c>
      <c r="D475" s="16">
        <v>117732</v>
      </c>
      <c r="E475" s="16">
        <v>16090</v>
      </c>
      <c r="F475" s="16">
        <v>101477</v>
      </c>
      <c r="G475" s="16">
        <v>2835</v>
      </c>
      <c r="H475" s="16">
        <v>165</v>
      </c>
      <c r="I475" s="16">
        <v>44741</v>
      </c>
      <c r="J475" s="16">
        <v>28394</v>
      </c>
      <c r="K475" s="16">
        <v>16347</v>
      </c>
      <c r="L475" s="16">
        <v>2061584</v>
      </c>
    </row>
    <row r="476" spans="1:12" x14ac:dyDescent="0.35">
      <c r="A476" s="16" t="s">
        <v>357</v>
      </c>
      <c r="B476" s="16">
        <v>2377420</v>
      </c>
      <c r="C476" s="16">
        <v>153046</v>
      </c>
      <c r="D476" s="16">
        <v>109447</v>
      </c>
      <c r="E476" s="16">
        <v>16520</v>
      </c>
      <c r="F476" s="16">
        <v>92927</v>
      </c>
      <c r="G476" s="16">
        <v>2238</v>
      </c>
      <c r="H476" s="16">
        <v>0</v>
      </c>
      <c r="I476" s="16">
        <v>44263</v>
      </c>
      <c r="J476" s="16">
        <v>28016</v>
      </c>
      <c r="K476" s="16">
        <v>16247</v>
      </c>
      <c r="L476" s="16">
        <v>2070664</v>
      </c>
    </row>
    <row r="477" spans="1:12" x14ac:dyDescent="0.35">
      <c r="A477" s="16" t="s">
        <v>358</v>
      </c>
      <c r="B477" s="16">
        <v>2402710</v>
      </c>
      <c r="C477" s="16">
        <v>151470</v>
      </c>
      <c r="D477" s="16">
        <v>111215</v>
      </c>
      <c r="E477" s="16">
        <v>15152</v>
      </c>
      <c r="F477" s="16">
        <v>96063</v>
      </c>
      <c r="G477" s="16">
        <v>2138</v>
      </c>
      <c r="H477" s="16">
        <v>0</v>
      </c>
      <c r="I477" s="16">
        <v>45414</v>
      </c>
      <c r="J477" s="16">
        <v>28465</v>
      </c>
      <c r="K477" s="16">
        <v>16949</v>
      </c>
      <c r="L477" s="16">
        <v>2094611</v>
      </c>
    </row>
    <row r="478" spans="1:12" x14ac:dyDescent="0.35">
      <c r="A478" s="16" t="s">
        <v>359</v>
      </c>
      <c r="B478" s="16">
        <v>2386974</v>
      </c>
      <c r="C478" s="16">
        <v>147516</v>
      </c>
      <c r="D478" s="16">
        <v>120052</v>
      </c>
      <c r="E478" s="16">
        <v>20180</v>
      </c>
      <c r="F478" s="16">
        <v>99872</v>
      </c>
      <c r="G478" s="16">
        <v>1974</v>
      </c>
      <c r="H478" s="16">
        <v>0</v>
      </c>
      <c r="I478" s="16">
        <v>45915</v>
      </c>
      <c r="J478" s="16">
        <v>28380</v>
      </c>
      <c r="K478" s="16">
        <v>17535</v>
      </c>
      <c r="L478" s="16">
        <v>2073491</v>
      </c>
    </row>
    <row r="479" spans="1:12" x14ac:dyDescent="0.35">
      <c r="A479" s="16" t="s">
        <v>360</v>
      </c>
      <c r="B479" s="16">
        <v>2412739</v>
      </c>
      <c r="C479" s="16">
        <v>151164</v>
      </c>
      <c r="D479" s="16">
        <v>135616</v>
      </c>
      <c r="E479" s="16">
        <v>23165</v>
      </c>
      <c r="F479" s="16">
        <v>112451</v>
      </c>
      <c r="G479" s="16">
        <v>1278</v>
      </c>
      <c r="H479" s="16">
        <v>0</v>
      </c>
      <c r="I479" s="16">
        <v>44459</v>
      </c>
      <c r="J479" s="16">
        <v>27608</v>
      </c>
      <c r="K479" s="16">
        <v>16851</v>
      </c>
      <c r="L479" s="16">
        <v>2081500</v>
      </c>
    </row>
    <row r="480" spans="1:12" x14ac:dyDescent="0.35">
      <c r="A480" s="16" t="s">
        <v>361</v>
      </c>
      <c r="B480" s="16">
        <v>2385352</v>
      </c>
      <c r="C480" s="16">
        <v>154084</v>
      </c>
      <c r="D480" s="16">
        <v>88083</v>
      </c>
      <c r="E480" s="16">
        <v>15671</v>
      </c>
      <c r="F480" s="16">
        <v>72359</v>
      </c>
      <c r="G480" s="16">
        <v>0</v>
      </c>
      <c r="H480" s="16">
        <v>53</v>
      </c>
      <c r="I480" s="16">
        <v>42254</v>
      </c>
      <c r="J480" s="16">
        <v>25533</v>
      </c>
      <c r="K480" s="16">
        <v>16721</v>
      </c>
      <c r="L480" s="16">
        <v>2100931</v>
      </c>
    </row>
    <row r="481" spans="1:12" x14ac:dyDescent="0.35">
      <c r="A481" s="16" t="s">
        <v>362</v>
      </c>
      <c r="B481" s="16">
        <v>2385330</v>
      </c>
      <c r="C481" s="16">
        <v>153589</v>
      </c>
      <c r="D481" s="16">
        <v>85376</v>
      </c>
      <c r="E481" s="16">
        <v>16054</v>
      </c>
      <c r="F481" s="16">
        <v>69270</v>
      </c>
      <c r="G481" s="16">
        <v>0</v>
      </c>
      <c r="H481" s="16">
        <v>52</v>
      </c>
      <c r="I481" s="16">
        <v>44012</v>
      </c>
      <c r="J481" s="16">
        <v>26299</v>
      </c>
      <c r="K481" s="16">
        <v>17713</v>
      </c>
      <c r="L481" s="16">
        <v>2102353</v>
      </c>
    </row>
    <row r="482" spans="1:12" x14ac:dyDescent="0.35">
      <c r="A482" s="16" t="s">
        <v>363</v>
      </c>
      <c r="B482" s="16">
        <v>2403905</v>
      </c>
      <c r="C482" s="16">
        <v>150530</v>
      </c>
      <c r="D482" s="16">
        <v>89530</v>
      </c>
      <c r="E482" s="16">
        <v>19472</v>
      </c>
      <c r="F482" s="16">
        <v>70005</v>
      </c>
      <c r="G482" s="16">
        <v>0</v>
      </c>
      <c r="H482" s="16">
        <v>53</v>
      </c>
      <c r="I482" s="16">
        <v>43833</v>
      </c>
      <c r="J482" s="16">
        <v>26337</v>
      </c>
      <c r="K482" s="16">
        <v>17496</v>
      </c>
      <c r="L482" s="16">
        <v>2120012</v>
      </c>
    </row>
    <row r="483" spans="1:12" x14ac:dyDescent="0.35">
      <c r="A483" s="16" t="s">
        <v>364</v>
      </c>
      <c r="B483" s="16">
        <v>2434834</v>
      </c>
      <c r="C483" s="16">
        <v>153403</v>
      </c>
      <c r="D483" s="16">
        <v>88759</v>
      </c>
      <c r="E483" s="16">
        <v>21639</v>
      </c>
      <c r="F483" s="16">
        <v>67067</v>
      </c>
      <c r="G483" s="16">
        <v>0</v>
      </c>
      <c r="H483" s="16">
        <v>53</v>
      </c>
      <c r="I483" s="16">
        <v>44539</v>
      </c>
      <c r="J483" s="16">
        <v>26544</v>
      </c>
      <c r="K483" s="16">
        <v>17995</v>
      </c>
      <c r="L483" s="16">
        <v>2148133</v>
      </c>
    </row>
    <row r="484" spans="1:12" x14ac:dyDescent="0.35">
      <c r="A484" s="16" t="s">
        <v>365</v>
      </c>
      <c r="B484" s="16">
        <v>2428639</v>
      </c>
      <c r="C484" s="16">
        <v>151909</v>
      </c>
      <c r="D484" s="16">
        <v>80960</v>
      </c>
      <c r="E484" s="16">
        <v>18620</v>
      </c>
      <c r="F484" s="16">
        <v>62286</v>
      </c>
      <c r="G484" s="16">
        <v>0</v>
      </c>
      <c r="H484" s="16">
        <v>54</v>
      </c>
      <c r="I484" s="16">
        <v>46540</v>
      </c>
      <c r="J484" s="16">
        <v>27207</v>
      </c>
      <c r="K484" s="16">
        <v>19333</v>
      </c>
      <c r="L484" s="16">
        <v>2149230</v>
      </c>
    </row>
    <row r="485" spans="1:12" x14ac:dyDescent="0.35">
      <c r="A485" s="16" t="s">
        <v>366</v>
      </c>
      <c r="B485" s="16">
        <v>2443964</v>
      </c>
      <c r="C485" s="16">
        <v>155511</v>
      </c>
      <c r="D485" s="16">
        <v>85043</v>
      </c>
      <c r="E485" s="16">
        <v>26272</v>
      </c>
      <c r="F485" s="16">
        <v>58715</v>
      </c>
      <c r="G485" s="16">
        <v>0</v>
      </c>
      <c r="H485" s="16">
        <v>56</v>
      </c>
      <c r="I485" s="16">
        <v>44599</v>
      </c>
      <c r="J485" s="16">
        <v>26262</v>
      </c>
      <c r="K485" s="16">
        <v>18337</v>
      </c>
      <c r="L485" s="16">
        <v>2158811</v>
      </c>
    </row>
    <row r="486" spans="1:12" x14ac:dyDescent="0.35">
      <c r="A486" s="16" t="s">
        <v>367</v>
      </c>
      <c r="B486" s="16">
        <v>2443717</v>
      </c>
      <c r="C486" s="16">
        <v>153574</v>
      </c>
      <c r="D486" s="16">
        <v>65859</v>
      </c>
      <c r="E486" s="16">
        <v>20211</v>
      </c>
      <c r="F486" s="16">
        <v>45592</v>
      </c>
      <c r="G486" s="16">
        <v>0</v>
      </c>
      <c r="H486" s="16">
        <v>56</v>
      </c>
      <c r="I486" s="16">
        <v>43762</v>
      </c>
      <c r="J486" s="16">
        <v>25707</v>
      </c>
      <c r="K486" s="16">
        <v>18055</v>
      </c>
      <c r="L486" s="16">
        <v>2180522</v>
      </c>
    </row>
    <row r="487" spans="1:12" x14ac:dyDescent="0.35">
      <c r="A487" s="16" t="s">
        <v>368</v>
      </c>
      <c r="B487" s="16">
        <v>2478977</v>
      </c>
      <c r="C487" s="16">
        <v>154283</v>
      </c>
      <c r="D487" s="16">
        <v>78703</v>
      </c>
      <c r="E487" s="16">
        <v>21531</v>
      </c>
      <c r="F487" s="16">
        <v>57118</v>
      </c>
      <c r="G487" s="16">
        <v>0</v>
      </c>
      <c r="H487" s="16">
        <v>54</v>
      </c>
      <c r="I487" s="16">
        <v>43528</v>
      </c>
      <c r="J487" s="16">
        <v>25127</v>
      </c>
      <c r="K487" s="16">
        <v>18401</v>
      </c>
      <c r="L487" s="16">
        <v>2202463</v>
      </c>
    </row>
    <row r="488" spans="1:12" x14ac:dyDescent="0.35">
      <c r="A488" s="16" t="s">
        <v>369</v>
      </c>
      <c r="B488" s="16">
        <v>2474620</v>
      </c>
      <c r="C488" s="16">
        <v>154866</v>
      </c>
      <c r="D488" s="16">
        <v>51367</v>
      </c>
      <c r="E488" s="16">
        <v>18109</v>
      </c>
      <c r="F488" s="16">
        <v>33205</v>
      </c>
      <c r="G488" s="16">
        <v>0</v>
      </c>
      <c r="H488" s="16">
        <v>53</v>
      </c>
      <c r="I488" s="16">
        <v>41814</v>
      </c>
      <c r="J488" s="16">
        <v>23502</v>
      </c>
      <c r="K488" s="16">
        <v>18312</v>
      </c>
      <c r="L488" s="16">
        <v>2226573</v>
      </c>
    </row>
    <row r="489" spans="1:12" x14ac:dyDescent="0.35">
      <c r="A489" s="16" t="s">
        <v>370</v>
      </c>
      <c r="B489" s="16">
        <v>2516235</v>
      </c>
      <c r="C489" s="16">
        <v>155395</v>
      </c>
      <c r="D489" s="16">
        <v>52940</v>
      </c>
      <c r="E489" s="16">
        <v>17632</v>
      </c>
      <c r="F489" s="16">
        <v>35255</v>
      </c>
      <c r="G489" s="16">
        <v>0</v>
      </c>
      <c r="H489" s="16">
        <v>53</v>
      </c>
      <c r="I489" s="16">
        <v>39347</v>
      </c>
      <c r="J489" s="16">
        <v>22361</v>
      </c>
      <c r="K489" s="16">
        <v>16986</v>
      </c>
      <c r="L489" s="16">
        <v>2268553</v>
      </c>
    </row>
    <row r="490" spans="1:12" x14ac:dyDescent="0.35">
      <c r="A490" s="16" t="s">
        <v>371</v>
      </c>
      <c r="B490" s="16">
        <v>2496077</v>
      </c>
      <c r="C490" s="16">
        <v>154088</v>
      </c>
      <c r="D490" s="16">
        <v>50846</v>
      </c>
      <c r="E490" s="16">
        <v>17311</v>
      </c>
      <c r="F490" s="16">
        <v>33484</v>
      </c>
      <c r="G490" s="16">
        <v>0</v>
      </c>
      <c r="H490" s="16">
        <v>51</v>
      </c>
      <c r="I490" s="16">
        <v>39755</v>
      </c>
      <c r="J490" s="16">
        <v>21721</v>
      </c>
      <c r="K490" s="16">
        <v>18034</v>
      </c>
      <c r="L490" s="16">
        <v>2251388</v>
      </c>
    </row>
    <row r="491" spans="1:12" x14ac:dyDescent="0.35">
      <c r="A491" s="16" t="s">
        <v>372</v>
      </c>
      <c r="B491" s="16">
        <v>2512699</v>
      </c>
      <c r="C491" s="16">
        <v>151190</v>
      </c>
      <c r="D491" s="16">
        <v>55432</v>
      </c>
      <c r="E491" s="16">
        <v>17920</v>
      </c>
      <c r="F491" s="16">
        <v>37459</v>
      </c>
      <c r="G491" s="16">
        <v>0</v>
      </c>
      <c r="H491" s="16">
        <v>53</v>
      </c>
      <c r="I491" s="16">
        <v>36477</v>
      </c>
      <c r="J491" s="16">
        <v>19693</v>
      </c>
      <c r="K491" s="16">
        <v>16784</v>
      </c>
      <c r="L491" s="16">
        <v>2269600</v>
      </c>
    </row>
    <row r="492" spans="1:12" x14ac:dyDescent="0.35">
      <c r="A492" s="16" t="s">
        <v>373</v>
      </c>
      <c r="B492" s="16">
        <v>2537823</v>
      </c>
      <c r="C492" s="16">
        <v>152872</v>
      </c>
      <c r="D492" s="16">
        <v>51371</v>
      </c>
      <c r="E492" s="16">
        <v>18177</v>
      </c>
      <c r="F492" s="16">
        <v>33137</v>
      </c>
      <c r="G492" s="16">
        <v>0</v>
      </c>
      <c r="H492" s="16">
        <v>57</v>
      </c>
      <c r="I492" s="16">
        <v>32476</v>
      </c>
      <c r="J492" s="16">
        <v>17163</v>
      </c>
      <c r="K492" s="16">
        <v>15313</v>
      </c>
      <c r="L492" s="16">
        <v>2301104</v>
      </c>
    </row>
    <row r="493" spans="1:12" x14ac:dyDescent="0.35">
      <c r="A493" s="16" t="s">
        <v>374</v>
      </c>
      <c r="B493" s="16">
        <v>2572191</v>
      </c>
      <c r="C493" s="16">
        <v>153115</v>
      </c>
      <c r="D493" s="16">
        <v>58954</v>
      </c>
      <c r="E493" s="16">
        <v>18209</v>
      </c>
      <c r="F493" s="16">
        <v>40695</v>
      </c>
      <c r="G493" s="16">
        <v>0</v>
      </c>
      <c r="H493" s="16">
        <v>50</v>
      </c>
      <c r="I493" s="16">
        <v>32939</v>
      </c>
      <c r="J493" s="16">
        <v>17620</v>
      </c>
      <c r="K493" s="16">
        <v>15319</v>
      </c>
      <c r="L493" s="16">
        <v>2327183</v>
      </c>
    </row>
    <row r="494" spans="1:12" x14ac:dyDescent="0.35">
      <c r="A494" s="16" t="s">
        <v>375</v>
      </c>
      <c r="B494" s="16">
        <v>2603387</v>
      </c>
      <c r="C494" s="16">
        <v>151062</v>
      </c>
      <c r="D494" s="16">
        <v>69622</v>
      </c>
      <c r="E494" s="16">
        <v>19950</v>
      </c>
      <c r="F494" s="16">
        <v>49623</v>
      </c>
      <c r="G494" s="16">
        <v>0</v>
      </c>
      <c r="H494" s="16">
        <v>49</v>
      </c>
      <c r="I494" s="16">
        <v>32737</v>
      </c>
      <c r="J494" s="16">
        <v>18168</v>
      </c>
      <c r="K494" s="16">
        <v>14569</v>
      </c>
      <c r="L494" s="16">
        <v>2349966</v>
      </c>
    </row>
    <row r="495" spans="1:12" x14ac:dyDescent="0.35">
      <c r="A495" s="16" t="s">
        <v>376</v>
      </c>
      <c r="B495" s="16">
        <v>2636004</v>
      </c>
      <c r="C495" s="16">
        <v>149261</v>
      </c>
      <c r="D495" s="16">
        <v>70987</v>
      </c>
      <c r="E495" s="16">
        <v>19133</v>
      </c>
      <c r="F495" s="16">
        <v>51806</v>
      </c>
      <c r="G495" s="16">
        <v>0</v>
      </c>
      <c r="H495" s="16">
        <v>48</v>
      </c>
      <c r="I495" s="16">
        <v>33470</v>
      </c>
      <c r="J495" s="16">
        <v>17695</v>
      </c>
      <c r="K495" s="16">
        <v>15775</v>
      </c>
      <c r="L495" s="16">
        <v>2382286</v>
      </c>
    </row>
    <row r="496" spans="1:12" x14ac:dyDescent="0.35">
      <c r="A496" s="16" t="s">
        <v>377</v>
      </c>
      <c r="B496" s="16">
        <v>2651203</v>
      </c>
      <c r="C496" s="16">
        <v>152166</v>
      </c>
      <c r="D496" s="16">
        <v>67697</v>
      </c>
      <c r="E496" s="16">
        <v>19794</v>
      </c>
      <c r="F496" s="16">
        <v>47857</v>
      </c>
      <c r="G496" s="16">
        <v>0</v>
      </c>
      <c r="H496" s="16">
        <v>46</v>
      </c>
      <c r="I496" s="16">
        <v>34751</v>
      </c>
      <c r="J496" s="16">
        <v>18098</v>
      </c>
      <c r="K496" s="16">
        <v>16653</v>
      </c>
      <c r="L496" s="16">
        <v>2396589</v>
      </c>
    </row>
    <row r="497" spans="1:12" x14ac:dyDescent="0.35">
      <c r="A497" s="16" t="s">
        <v>378</v>
      </c>
      <c r="B497" s="16">
        <v>2670296</v>
      </c>
      <c r="C497" s="16">
        <v>153215</v>
      </c>
      <c r="D497" s="16">
        <v>76010</v>
      </c>
      <c r="E497" s="16">
        <v>27267</v>
      </c>
      <c r="F497" s="16">
        <v>48697</v>
      </c>
      <c r="G497" s="16">
        <v>0</v>
      </c>
      <c r="H497" s="16">
        <v>46</v>
      </c>
      <c r="I497" s="16">
        <v>33661</v>
      </c>
      <c r="J497" s="16">
        <v>17832</v>
      </c>
      <c r="K497" s="16">
        <v>15829</v>
      </c>
      <c r="L497" s="16">
        <v>2407410</v>
      </c>
    </row>
    <row r="498" spans="1:12" x14ac:dyDescent="0.35">
      <c r="A498" s="16" t="s">
        <v>379</v>
      </c>
      <c r="B498" s="16">
        <v>2653688</v>
      </c>
      <c r="C498" s="16">
        <v>152206</v>
      </c>
      <c r="D498" s="16">
        <v>47453</v>
      </c>
      <c r="E498" s="16">
        <v>20176</v>
      </c>
      <c r="F498" s="16">
        <v>27231</v>
      </c>
      <c r="G498" s="16">
        <v>0</v>
      </c>
      <c r="H498" s="16">
        <v>46</v>
      </c>
      <c r="I498" s="16">
        <v>33355</v>
      </c>
      <c r="J498" s="16">
        <v>17418</v>
      </c>
      <c r="K498" s="16">
        <v>15937</v>
      </c>
      <c r="L498" s="16">
        <v>2420674</v>
      </c>
    </row>
    <row r="499" spans="1:12" x14ac:dyDescent="0.35">
      <c r="A499" s="16" t="s">
        <v>380</v>
      </c>
      <c r="B499" s="16">
        <v>2686455</v>
      </c>
      <c r="C499" s="16">
        <v>154381</v>
      </c>
      <c r="D499" s="16">
        <v>56037</v>
      </c>
      <c r="E499" s="16">
        <v>20933</v>
      </c>
      <c r="F499" s="16">
        <v>35057</v>
      </c>
      <c r="G499" s="16">
        <v>0</v>
      </c>
      <c r="H499" s="16">
        <v>47</v>
      </c>
      <c r="I499" s="16">
        <v>33541</v>
      </c>
      <c r="J499" s="16">
        <v>17190</v>
      </c>
      <c r="K499" s="16">
        <v>16351</v>
      </c>
      <c r="L499" s="16">
        <v>2442496</v>
      </c>
    </row>
    <row r="500" spans="1:12" x14ac:dyDescent="0.35">
      <c r="A500" s="16" t="s">
        <v>381</v>
      </c>
      <c r="B500" s="16">
        <v>2708339</v>
      </c>
      <c r="C500" s="16">
        <v>151645</v>
      </c>
      <c r="D500" s="16">
        <v>56943</v>
      </c>
      <c r="E500" s="16">
        <v>21369</v>
      </c>
      <c r="F500" s="16">
        <v>35529</v>
      </c>
      <c r="G500" s="16">
        <v>0</v>
      </c>
      <c r="H500" s="16">
        <v>45</v>
      </c>
      <c r="I500" s="16">
        <v>32352</v>
      </c>
      <c r="J500" s="16">
        <v>16258</v>
      </c>
      <c r="K500" s="16">
        <v>16094</v>
      </c>
      <c r="L500" s="16">
        <v>2467399</v>
      </c>
    </row>
    <row r="501" spans="1:12" x14ac:dyDescent="0.35">
      <c r="A501" s="16" t="s">
        <v>382</v>
      </c>
      <c r="B501" s="16">
        <v>2720318</v>
      </c>
      <c r="C501" s="16">
        <v>152344</v>
      </c>
      <c r="D501" s="16">
        <v>49563</v>
      </c>
      <c r="E501" s="16">
        <v>18397</v>
      </c>
      <c r="F501" s="16">
        <v>31122</v>
      </c>
      <c r="G501" s="16">
        <v>0</v>
      </c>
      <c r="H501" s="16">
        <v>44</v>
      </c>
      <c r="I501" s="16">
        <v>30508</v>
      </c>
      <c r="J501" s="16">
        <v>15765</v>
      </c>
      <c r="K501" s="16">
        <v>14743</v>
      </c>
      <c r="L501" s="16">
        <v>2487903</v>
      </c>
    </row>
    <row r="502" spans="1:12" x14ac:dyDescent="0.35">
      <c r="A502" s="16" t="s">
        <v>383</v>
      </c>
      <c r="B502" s="16">
        <v>2703595</v>
      </c>
      <c r="C502" s="16">
        <v>149228</v>
      </c>
      <c r="D502" s="16">
        <v>55951</v>
      </c>
      <c r="E502" s="16">
        <v>20348</v>
      </c>
      <c r="F502" s="16">
        <v>35558</v>
      </c>
      <c r="G502" s="16">
        <v>0</v>
      </c>
      <c r="H502" s="16">
        <v>45</v>
      </c>
      <c r="I502" s="16">
        <v>30079</v>
      </c>
      <c r="J502" s="16">
        <v>14509</v>
      </c>
      <c r="K502" s="16">
        <v>15570</v>
      </c>
      <c r="L502" s="16">
        <v>2468337</v>
      </c>
    </row>
    <row r="503" spans="1:12" x14ac:dyDescent="0.35">
      <c r="A503" s="16" t="s">
        <v>384</v>
      </c>
      <c r="B503" s="16">
        <v>2733391</v>
      </c>
      <c r="C503" s="16">
        <v>149281</v>
      </c>
      <c r="D503" s="16">
        <v>73695</v>
      </c>
      <c r="E503" s="16">
        <v>21734</v>
      </c>
      <c r="F503" s="16">
        <v>51917</v>
      </c>
      <c r="G503" s="16">
        <v>0</v>
      </c>
      <c r="H503" s="16">
        <v>44</v>
      </c>
      <c r="I503" s="16">
        <v>28308</v>
      </c>
      <c r="J503" s="16">
        <v>13799</v>
      </c>
      <c r="K503" s="16">
        <v>14509</v>
      </c>
      <c r="L503" s="16">
        <v>2482107</v>
      </c>
    </row>
    <row r="504" spans="1:12" x14ac:dyDescent="0.35">
      <c r="A504" s="16" t="s">
        <v>385</v>
      </c>
      <c r="B504" s="16">
        <v>2735769</v>
      </c>
      <c r="C504" s="16">
        <v>151252</v>
      </c>
      <c r="D504" s="16">
        <v>56301</v>
      </c>
      <c r="E504" s="16">
        <v>19912</v>
      </c>
      <c r="F504" s="16">
        <v>36346</v>
      </c>
      <c r="G504" s="16">
        <v>0</v>
      </c>
      <c r="H504" s="16">
        <v>43</v>
      </c>
      <c r="I504" s="16">
        <v>25458</v>
      </c>
      <c r="J504" s="16">
        <v>12332</v>
      </c>
      <c r="K504" s="16">
        <v>13126</v>
      </c>
      <c r="L504" s="16">
        <v>2502758</v>
      </c>
    </row>
    <row r="505" spans="1:12" x14ac:dyDescent="0.35">
      <c r="A505" s="16" t="s">
        <v>386</v>
      </c>
      <c r="B505" s="16">
        <v>2744253</v>
      </c>
      <c r="C505" s="16">
        <v>148229</v>
      </c>
      <c r="D505" s="16">
        <v>45550</v>
      </c>
      <c r="E505" s="16">
        <v>21150</v>
      </c>
      <c r="F505" s="16">
        <v>24356</v>
      </c>
      <c r="G505" s="16">
        <v>0</v>
      </c>
      <c r="H505" s="16">
        <v>44</v>
      </c>
      <c r="I505" s="16">
        <v>27272</v>
      </c>
      <c r="J505" s="16">
        <v>13153</v>
      </c>
      <c r="K505" s="16">
        <v>14119</v>
      </c>
      <c r="L505" s="16">
        <v>2523202</v>
      </c>
    </row>
    <row r="506" spans="1:12" x14ac:dyDescent="0.35">
      <c r="A506" s="16" t="s">
        <v>387</v>
      </c>
      <c r="B506" s="16">
        <v>2771277</v>
      </c>
      <c r="C506" s="16">
        <v>149479</v>
      </c>
      <c r="D506" s="16">
        <v>40479</v>
      </c>
      <c r="E506" s="16">
        <v>20687</v>
      </c>
      <c r="F506" s="16">
        <v>19749</v>
      </c>
      <c r="G506" s="16">
        <v>0</v>
      </c>
      <c r="H506" s="16">
        <v>43</v>
      </c>
      <c r="I506" s="16">
        <v>26888</v>
      </c>
      <c r="J506" s="16">
        <v>12855</v>
      </c>
      <c r="K506" s="16">
        <v>14033</v>
      </c>
      <c r="L506" s="16">
        <v>2554431</v>
      </c>
    </row>
    <row r="507" spans="1:12" x14ac:dyDescent="0.35">
      <c r="A507" s="16" t="s">
        <v>388</v>
      </c>
      <c r="B507" s="16">
        <v>2803762</v>
      </c>
      <c r="C507" s="16">
        <v>148668</v>
      </c>
      <c r="D507" s="16">
        <v>56605</v>
      </c>
      <c r="E507" s="16">
        <v>21246</v>
      </c>
      <c r="F507" s="16">
        <v>35315</v>
      </c>
      <c r="G507" s="16">
        <v>0</v>
      </c>
      <c r="H507" s="16">
        <v>44</v>
      </c>
      <c r="I507" s="16">
        <v>28956</v>
      </c>
      <c r="J507" s="16">
        <v>13317</v>
      </c>
      <c r="K507" s="16">
        <v>15639</v>
      </c>
      <c r="L507" s="16">
        <v>2569533</v>
      </c>
    </row>
    <row r="508" spans="1:12" x14ac:dyDescent="0.35">
      <c r="A508" s="16" t="s">
        <v>389</v>
      </c>
      <c r="B508" s="16">
        <v>2825203</v>
      </c>
      <c r="C508" s="16">
        <v>150970</v>
      </c>
      <c r="D508" s="16">
        <v>59304</v>
      </c>
      <c r="E508" s="16">
        <v>23111</v>
      </c>
      <c r="F508" s="16">
        <v>36148</v>
      </c>
      <c r="G508" s="16">
        <v>0</v>
      </c>
      <c r="H508" s="16">
        <v>45</v>
      </c>
      <c r="I508" s="16">
        <v>30927</v>
      </c>
      <c r="J508" s="16">
        <v>14344</v>
      </c>
      <c r="K508" s="16">
        <v>16583</v>
      </c>
      <c r="L508" s="16">
        <v>2584002</v>
      </c>
    </row>
    <row r="509" spans="1:12" x14ac:dyDescent="0.35">
      <c r="A509" s="16" t="s">
        <v>390</v>
      </c>
      <c r="B509" s="16">
        <v>2851209</v>
      </c>
      <c r="C509" s="16">
        <v>150826</v>
      </c>
      <c r="D509" s="16">
        <v>72001</v>
      </c>
      <c r="E509" s="16">
        <v>26621</v>
      </c>
      <c r="F509" s="16">
        <v>45336</v>
      </c>
      <c r="G509" s="16">
        <v>0</v>
      </c>
      <c r="H509" s="16">
        <v>44</v>
      </c>
      <c r="I509" s="16">
        <v>29071</v>
      </c>
      <c r="J509" s="16">
        <v>13180</v>
      </c>
      <c r="K509" s="16">
        <v>15891</v>
      </c>
      <c r="L509" s="16">
        <v>2599311</v>
      </c>
    </row>
    <row r="510" spans="1:12" x14ac:dyDescent="0.35">
      <c r="A510" s="16" t="s">
        <v>391</v>
      </c>
      <c r="B510" s="16">
        <v>2843729</v>
      </c>
      <c r="C510" s="16">
        <v>148882</v>
      </c>
      <c r="D510" s="16">
        <v>52163</v>
      </c>
      <c r="E510" s="16">
        <v>22396</v>
      </c>
      <c r="F510" s="16">
        <v>29723</v>
      </c>
      <c r="G510" s="16">
        <v>0</v>
      </c>
      <c r="H510" s="16">
        <v>44</v>
      </c>
      <c r="I510" s="16">
        <v>28950</v>
      </c>
      <c r="J510" s="16">
        <v>13327</v>
      </c>
      <c r="K510" s="16">
        <v>15623</v>
      </c>
      <c r="L510" s="16">
        <v>2613734</v>
      </c>
    </row>
    <row r="511" spans="1:12" x14ac:dyDescent="0.35">
      <c r="A511" s="16" t="s">
        <v>392</v>
      </c>
      <c r="B511" s="16">
        <v>2865499</v>
      </c>
      <c r="C511" s="16">
        <v>150919</v>
      </c>
      <c r="D511" s="16">
        <v>51215</v>
      </c>
      <c r="E511" s="16">
        <v>21423</v>
      </c>
      <c r="F511" s="16">
        <v>29747</v>
      </c>
      <c r="G511" s="16">
        <v>0</v>
      </c>
      <c r="H511" s="16">
        <v>45</v>
      </c>
      <c r="I511" s="16">
        <v>28518</v>
      </c>
      <c r="J511" s="16">
        <v>12634</v>
      </c>
      <c r="K511" s="16">
        <v>15884</v>
      </c>
      <c r="L511" s="16">
        <v>2634847</v>
      </c>
    </row>
    <row r="512" spans="1:12" x14ac:dyDescent="0.35">
      <c r="A512" s="16" t="s">
        <v>393</v>
      </c>
      <c r="B512" s="16">
        <v>2882706</v>
      </c>
      <c r="C512" s="16">
        <v>151429</v>
      </c>
      <c r="D512" s="16">
        <v>50996</v>
      </c>
      <c r="E512" s="16">
        <v>21935</v>
      </c>
      <c r="F512" s="16">
        <v>29018</v>
      </c>
      <c r="G512" s="16">
        <v>0</v>
      </c>
      <c r="H512" s="16">
        <v>43</v>
      </c>
      <c r="I512" s="16">
        <v>27549</v>
      </c>
      <c r="J512" s="16">
        <v>11752</v>
      </c>
      <c r="K512" s="16">
        <v>15797</v>
      </c>
      <c r="L512" s="16">
        <v>2652732</v>
      </c>
    </row>
    <row r="513" spans="1:12" x14ac:dyDescent="0.35">
      <c r="A513" s="16" t="s">
        <v>394</v>
      </c>
      <c r="B513" s="16">
        <v>2887044</v>
      </c>
      <c r="C513" s="16">
        <v>151698</v>
      </c>
      <c r="D513" s="16">
        <v>37837</v>
      </c>
      <c r="E513" s="16">
        <v>19446</v>
      </c>
      <c r="F513" s="16">
        <v>18348</v>
      </c>
      <c r="G513" s="16">
        <v>0</v>
      </c>
      <c r="H513" s="16">
        <v>43</v>
      </c>
      <c r="I513" s="16">
        <v>26007</v>
      </c>
      <c r="J513" s="16">
        <v>12001</v>
      </c>
      <c r="K513" s="16">
        <v>14006</v>
      </c>
      <c r="L513" s="16">
        <v>2671502</v>
      </c>
    </row>
    <row r="514" spans="1:12" x14ac:dyDescent="0.35">
      <c r="A514" s="16" t="s">
        <v>395</v>
      </c>
      <c r="B514" s="16">
        <v>2884017</v>
      </c>
      <c r="C514" s="16">
        <v>153091</v>
      </c>
      <c r="D514" s="16">
        <v>47464</v>
      </c>
      <c r="E514" s="16">
        <v>21579</v>
      </c>
      <c r="F514" s="16">
        <v>25841</v>
      </c>
      <c r="G514" s="16">
        <v>0</v>
      </c>
      <c r="H514" s="16">
        <v>44</v>
      </c>
      <c r="I514" s="16">
        <v>25946</v>
      </c>
      <c r="J514" s="16">
        <v>10994</v>
      </c>
      <c r="K514" s="16">
        <v>14952</v>
      </c>
      <c r="L514" s="16">
        <v>2657516</v>
      </c>
    </row>
    <row r="515" spans="1:12" x14ac:dyDescent="0.35">
      <c r="A515" s="16" t="s">
        <v>396</v>
      </c>
      <c r="B515" s="16">
        <v>2925284</v>
      </c>
      <c r="C515" s="16">
        <v>152344</v>
      </c>
      <c r="D515" s="16">
        <v>77099</v>
      </c>
      <c r="E515" s="16">
        <v>24866</v>
      </c>
      <c r="F515" s="16">
        <v>52191</v>
      </c>
      <c r="G515" s="16">
        <v>0</v>
      </c>
      <c r="H515" s="16">
        <v>42</v>
      </c>
      <c r="I515" s="16">
        <v>24418</v>
      </c>
      <c r="J515" s="16">
        <v>10006</v>
      </c>
      <c r="K515" s="16">
        <v>14412</v>
      </c>
      <c r="L515" s="16">
        <v>2671423</v>
      </c>
    </row>
    <row r="516" spans="1:12" x14ac:dyDescent="0.35">
      <c r="A516" s="16" t="s">
        <v>397</v>
      </c>
      <c r="B516" s="16">
        <v>2924479</v>
      </c>
      <c r="C516" s="16">
        <v>153459</v>
      </c>
      <c r="D516" s="16">
        <v>52676</v>
      </c>
      <c r="E516" s="16">
        <v>20853</v>
      </c>
      <c r="F516" s="16">
        <v>31781</v>
      </c>
      <c r="G516" s="16">
        <v>0</v>
      </c>
      <c r="H516" s="16">
        <v>42</v>
      </c>
      <c r="I516" s="16">
        <v>22472</v>
      </c>
      <c r="J516" s="16">
        <v>9711</v>
      </c>
      <c r="K516" s="16">
        <v>12761</v>
      </c>
      <c r="L516" s="16">
        <v>2695872</v>
      </c>
    </row>
    <row r="517" spans="1:12" x14ac:dyDescent="0.35">
      <c r="A517" s="16" t="s">
        <v>398</v>
      </c>
      <c r="B517" s="16">
        <v>2952145</v>
      </c>
      <c r="C517" s="16">
        <v>153831</v>
      </c>
      <c r="D517" s="16">
        <v>64446</v>
      </c>
      <c r="E517" s="16">
        <v>21595</v>
      </c>
      <c r="F517" s="16">
        <v>42810</v>
      </c>
      <c r="G517" s="16">
        <v>0</v>
      </c>
      <c r="H517" s="16">
        <v>41</v>
      </c>
      <c r="I517" s="16">
        <v>26266</v>
      </c>
      <c r="J517" s="16">
        <v>11231</v>
      </c>
      <c r="K517" s="16">
        <v>15035</v>
      </c>
      <c r="L517" s="16">
        <v>2707602</v>
      </c>
    </row>
    <row r="518" spans="1:12" x14ac:dyDescent="0.35">
      <c r="A518" s="16" t="s">
        <v>399</v>
      </c>
      <c r="B518" s="16">
        <v>3004453</v>
      </c>
      <c r="C518" s="16">
        <v>155035</v>
      </c>
      <c r="D518" s="16">
        <v>86538</v>
      </c>
      <c r="E518" s="16">
        <v>25564</v>
      </c>
      <c r="F518" s="16">
        <v>60931</v>
      </c>
      <c r="G518" s="16">
        <v>0</v>
      </c>
      <c r="H518" s="16">
        <v>43</v>
      </c>
      <c r="I518" s="16">
        <v>25843</v>
      </c>
      <c r="J518" s="16">
        <v>11016</v>
      </c>
      <c r="K518" s="16">
        <v>14827</v>
      </c>
      <c r="L518" s="16">
        <v>2737037</v>
      </c>
    </row>
    <row r="519" spans="1:12" x14ac:dyDescent="0.35">
      <c r="A519" s="16" t="s">
        <v>400</v>
      </c>
      <c r="B519" s="16">
        <v>2996723</v>
      </c>
      <c r="C519" s="16">
        <v>155773</v>
      </c>
      <c r="D519" s="16">
        <v>50614</v>
      </c>
      <c r="E519" s="16">
        <v>18149</v>
      </c>
      <c r="F519" s="16">
        <v>32422</v>
      </c>
      <c r="G519" s="16">
        <v>0</v>
      </c>
      <c r="H519" s="16">
        <v>43</v>
      </c>
      <c r="I519" s="16">
        <v>28119</v>
      </c>
      <c r="J519" s="16">
        <v>11246</v>
      </c>
      <c r="K519" s="16">
        <v>16873</v>
      </c>
      <c r="L519" s="16">
        <v>2762217</v>
      </c>
    </row>
    <row r="520" spans="1:12" x14ac:dyDescent="0.35">
      <c r="A520" s="16" t="s">
        <v>401</v>
      </c>
      <c r="B520" s="16">
        <v>3026470</v>
      </c>
      <c r="C520" s="16">
        <v>159188</v>
      </c>
      <c r="D520" s="16">
        <v>73737</v>
      </c>
      <c r="E520" s="16">
        <v>20579</v>
      </c>
      <c r="F520" s="16">
        <v>53116</v>
      </c>
      <c r="G520" s="16">
        <v>0</v>
      </c>
      <c r="H520" s="16">
        <v>42</v>
      </c>
      <c r="I520" s="16">
        <v>29445</v>
      </c>
      <c r="J520" s="16">
        <v>11998</v>
      </c>
      <c r="K520" s="16">
        <v>17447</v>
      </c>
      <c r="L520" s="16">
        <v>2764100</v>
      </c>
    </row>
    <row r="521" spans="1:12" x14ac:dyDescent="0.35">
      <c r="A521" s="16" t="s">
        <v>402</v>
      </c>
      <c r="B521" s="16">
        <v>3051593</v>
      </c>
      <c r="C521" s="16">
        <v>159956</v>
      </c>
      <c r="D521" s="16">
        <v>82775</v>
      </c>
      <c r="E521" s="16">
        <v>24943</v>
      </c>
      <c r="F521" s="16">
        <v>57790</v>
      </c>
      <c r="G521" s="16">
        <v>0</v>
      </c>
      <c r="H521" s="16">
        <v>42</v>
      </c>
      <c r="I521" s="16">
        <v>27675</v>
      </c>
      <c r="J521" s="16">
        <v>11227</v>
      </c>
      <c r="K521" s="16">
        <v>16448</v>
      </c>
      <c r="L521" s="16">
        <v>2781187</v>
      </c>
    </row>
    <row r="522" spans="1:12" x14ac:dyDescent="0.35">
      <c r="A522" s="16" t="s">
        <v>403</v>
      </c>
      <c r="B522" s="16">
        <v>3057630</v>
      </c>
      <c r="C522" s="16">
        <v>165761</v>
      </c>
      <c r="D522" s="16">
        <v>66326</v>
      </c>
      <c r="E522" s="16">
        <v>20195</v>
      </c>
      <c r="F522" s="16">
        <v>46089</v>
      </c>
      <c r="G522" s="16">
        <v>0</v>
      </c>
      <c r="H522" s="16">
        <v>42</v>
      </c>
      <c r="I522" s="16">
        <v>27345</v>
      </c>
      <c r="J522" s="16">
        <v>10891</v>
      </c>
      <c r="K522" s="16">
        <v>16454</v>
      </c>
      <c r="L522" s="16">
        <v>2798198</v>
      </c>
    </row>
    <row r="523" spans="1:12" x14ac:dyDescent="0.35">
      <c r="A523" s="16" t="s">
        <v>404</v>
      </c>
      <c r="B523" s="16">
        <v>3066588</v>
      </c>
      <c r="C523" s="16">
        <v>169911</v>
      </c>
      <c r="D523" s="16">
        <v>49087</v>
      </c>
      <c r="E523" s="16">
        <v>21065</v>
      </c>
      <c r="F523" s="16">
        <v>27980</v>
      </c>
      <c r="G523" s="16">
        <v>0</v>
      </c>
      <c r="H523" s="16">
        <v>42</v>
      </c>
      <c r="I523" s="16">
        <v>27782</v>
      </c>
      <c r="J523" s="16">
        <v>11050</v>
      </c>
      <c r="K523" s="16">
        <v>16732</v>
      </c>
      <c r="L523" s="16">
        <v>2819808</v>
      </c>
    </row>
    <row r="524" spans="1:12" x14ac:dyDescent="0.35">
      <c r="A524" s="16" t="s">
        <v>405</v>
      </c>
      <c r="B524" s="16">
        <v>3091522</v>
      </c>
      <c r="C524" s="16">
        <v>170836</v>
      </c>
      <c r="D524" s="16">
        <v>62775</v>
      </c>
      <c r="E524" s="16">
        <v>20584</v>
      </c>
      <c r="F524" s="16">
        <v>42149</v>
      </c>
      <c r="G524" s="16">
        <v>0</v>
      </c>
      <c r="H524" s="16">
        <v>42</v>
      </c>
      <c r="I524" s="16">
        <v>26994</v>
      </c>
      <c r="J524" s="16">
        <v>10522</v>
      </c>
      <c r="K524" s="16">
        <v>16472</v>
      </c>
      <c r="L524" s="16">
        <v>2830917</v>
      </c>
    </row>
    <row r="525" spans="1:12" x14ac:dyDescent="0.35">
      <c r="A525" s="16" t="s">
        <v>406</v>
      </c>
      <c r="B525" s="16">
        <v>3107170</v>
      </c>
      <c r="C525" s="16">
        <v>170414</v>
      </c>
      <c r="D525" s="16">
        <v>61810</v>
      </c>
      <c r="E525" s="16">
        <v>18509</v>
      </c>
      <c r="F525" s="16">
        <v>43260</v>
      </c>
      <c r="G525" s="16">
        <v>0</v>
      </c>
      <c r="H525" s="16">
        <v>41</v>
      </c>
      <c r="I525" s="16">
        <v>25002</v>
      </c>
      <c r="J525" s="16">
        <v>10262</v>
      </c>
      <c r="K525" s="16">
        <v>14740</v>
      </c>
      <c r="L525" s="16">
        <v>2849944</v>
      </c>
    </row>
    <row r="526" spans="1:12" x14ac:dyDescent="0.35">
      <c r="A526" s="16" t="s">
        <v>407</v>
      </c>
      <c r="B526" s="16">
        <v>3075417</v>
      </c>
      <c r="C526" s="16">
        <v>173138</v>
      </c>
      <c r="D526" s="16">
        <v>73735</v>
      </c>
      <c r="E526" s="16">
        <v>24718</v>
      </c>
      <c r="F526" s="16">
        <v>48976</v>
      </c>
      <c r="G526" s="16">
        <v>0</v>
      </c>
      <c r="H526" s="16">
        <v>41</v>
      </c>
      <c r="I526" s="16">
        <v>24947</v>
      </c>
      <c r="J526" s="16">
        <v>9506</v>
      </c>
      <c r="K526" s="16">
        <v>15441</v>
      </c>
      <c r="L526" s="16">
        <v>2803597</v>
      </c>
    </row>
    <row r="527" spans="1:12" x14ac:dyDescent="0.35">
      <c r="A527" s="16" t="s">
        <v>408</v>
      </c>
      <c r="B527" s="16">
        <v>3099926</v>
      </c>
      <c r="C527" s="16">
        <v>178972</v>
      </c>
      <c r="D527" s="16">
        <v>82159</v>
      </c>
      <c r="E527" s="16">
        <v>19099</v>
      </c>
      <c r="F527" s="16">
        <v>63020</v>
      </c>
      <c r="G527" s="16">
        <v>0</v>
      </c>
      <c r="H527" s="16">
        <v>40</v>
      </c>
      <c r="I527" s="16">
        <v>23330</v>
      </c>
      <c r="J527" s="16">
        <v>8881</v>
      </c>
      <c r="K527" s="16">
        <v>14449</v>
      </c>
      <c r="L527" s="16">
        <v>2815465</v>
      </c>
    </row>
    <row r="528" spans="1:12" x14ac:dyDescent="0.35">
      <c r="A528" s="16" t="s">
        <v>409</v>
      </c>
      <c r="B528" s="16">
        <v>3101957</v>
      </c>
      <c r="C528" s="16">
        <v>177625</v>
      </c>
      <c r="D528" s="16">
        <v>63949</v>
      </c>
      <c r="E528" s="16">
        <v>17196</v>
      </c>
      <c r="F528" s="16">
        <v>46713</v>
      </c>
      <c r="G528" s="16">
        <v>0</v>
      </c>
      <c r="H528" s="16">
        <v>40</v>
      </c>
      <c r="I528" s="16">
        <v>20833</v>
      </c>
      <c r="J528" s="16">
        <v>8288</v>
      </c>
      <c r="K528" s="16">
        <v>12545</v>
      </c>
      <c r="L528" s="16">
        <v>2839550</v>
      </c>
    </row>
    <row r="529" spans="1:12" x14ac:dyDescent="0.35">
      <c r="A529" s="16" t="s">
        <v>410</v>
      </c>
      <c r="B529" s="16">
        <v>3122408</v>
      </c>
      <c r="C529" s="16">
        <v>170663</v>
      </c>
      <c r="D529" s="16">
        <v>71358</v>
      </c>
      <c r="E529" s="16">
        <v>22054</v>
      </c>
      <c r="F529" s="16">
        <v>49264</v>
      </c>
      <c r="G529" s="16">
        <v>0</v>
      </c>
      <c r="H529" s="16">
        <v>40</v>
      </c>
      <c r="I529" s="16">
        <v>23676</v>
      </c>
      <c r="J529" s="16">
        <v>8855</v>
      </c>
      <c r="K529" s="16">
        <v>14821</v>
      </c>
      <c r="L529" s="16">
        <v>2856711</v>
      </c>
    </row>
    <row r="530" spans="1:12" x14ac:dyDescent="0.35">
      <c r="A530" s="16" t="s">
        <v>411</v>
      </c>
      <c r="B530" s="16">
        <v>3143574</v>
      </c>
      <c r="C530" s="16">
        <v>171164</v>
      </c>
      <c r="D530" s="16">
        <v>60212</v>
      </c>
      <c r="E530" s="16">
        <v>18749</v>
      </c>
      <c r="F530" s="16">
        <v>41423</v>
      </c>
      <c r="G530" s="16">
        <v>0</v>
      </c>
      <c r="H530" s="16">
        <v>40</v>
      </c>
      <c r="I530" s="16">
        <v>24840</v>
      </c>
      <c r="J530" s="16">
        <v>9626</v>
      </c>
      <c r="K530" s="16">
        <v>15214</v>
      </c>
      <c r="L530" s="16">
        <v>2887358</v>
      </c>
    </row>
    <row r="531" spans="1:12" x14ac:dyDescent="0.35">
      <c r="A531" s="16" t="s">
        <v>671</v>
      </c>
      <c r="B531" s="16">
        <v>3184552</v>
      </c>
      <c r="C531" s="16">
        <v>173721</v>
      </c>
      <c r="D531" s="16">
        <v>72070</v>
      </c>
      <c r="E531" s="16">
        <v>18377</v>
      </c>
      <c r="F531" s="16">
        <v>53654</v>
      </c>
      <c r="G531" s="16">
        <v>0</v>
      </c>
      <c r="H531" s="16">
        <v>39</v>
      </c>
      <c r="I531" s="16">
        <v>27471</v>
      </c>
      <c r="J531" s="16">
        <v>10083</v>
      </c>
      <c r="K531" s="16">
        <v>17388</v>
      </c>
      <c r="L531" s="16">
        <v>2911290</v>
      </c>
    </row>
  </sheetData>
  <pageMargins left="0.7" right="0.7" top="0.75" bottom="0.75" header="0.3" footer="0.3"/>
  <pageSetup paperSize="9" scale="10" orientation="portrait" r:id="rId1"/>
  <tableParts count="1">
    <tablePart r:id="rId2"/>
  </tableParts>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AC11351-E992-4BEC-A810-AFB870E700FB}">
  <sheetPr codeName="Sheet61"/>
  <dimension ref="A1:Z213"/>
  <sheetViews>
    <sheetView zoomScaleNormal="100" workbookViewId="0"/>
  </sheetViews>
  <sheetFormatPr defaultColWidth="9.453125" defaultRowHeight="15.5" x14ac:dyDescent="0.35"/>
  <cols>
    <col min="1" max="1" width="40.453125" style="59" customWidth="1"/>
    <col min="2" max="2" width="16.453125" style="59" customWidth="1"/>
    <col min="3" max="12" width="16.453125" style="58" customWidth="1"/>
    <col min="13" max="13" width="21.81640625" style="58" customWidth="1"/>
    <col min="14" max="15" width="18.453125" style="58" customWidth="1"/>
    <col min="16" max="16" width="14.54296875" style="58" customWidth="1"/>
    <col min="17" max="17" width="13.453125" style="59" customWidth="1"/>
    <col min="18" max="18" width="13.453125" style="53" customWidth="1"/>
    <col min="19" max="20" width="11.453125" style="58" customWidth="1"/>
    <col min="21" max="21" width="11.453125" style="58" bestFit="1" customWidth="1"/>
    <col min="22" max="22" width="11.453125" style="58" customWidth="1"/>
    <col min="23" max="23" width="6.453125" style="58" customWidth="1"/>
    <col min="24" max="180" width="9.453125" style="59" bestFit="1"/>
    <col min="181" max="181" width="7.453125" style="59" customWidth="1"/>
    <col min="182" max="182" width="9.453125" style="59" customWidth="1"/>
    <col min="183" max="186" width="13.453125" style="59" customWidth="1"/>
    <col min="187" max="187" width="14.453125" style="59" customWidth="1"/>
    <col min="188" max="188" width="5.453125" style="59" customWidth="1"/>
    <col min="189" max="191" width="13.453125" style="59" customWidth="1"/>
    <col min="192" max="192" width="16" style="59" customWidth="1"/>
    <col min="193" max="193" width="14" style="59" customWidth="1"/>
    <col min="194" max="194" width="3.453125" style="59" customWidth="1"/>
    <col min="195" max="195" width="9.453125" style="59" bestFit="1"/>
    <col min="196" max="16384" width="9.453125" style="59"/>
  </cols>
  <sheetData>
    <row r="1" spans="1:26" s="9" customFormat="1" ht="17.5" customHeight="1" x14ac:dyDescent="0.4">
      <c r="A1" s="3" t="s">
        <v>1789</v>
      </c>
    </row>
    <row r="2" spans="1:26" s="9" customFormat="1" ht="17.5" customHeight="1" x14ac:dyDescent="0.35">
      <c r="A2" s="12" t="s">
        <v>1075</v>
      </c>
    </row>
    <row r="3" spans="1:26" s="9" customFormat="1" ht="17.5" customHeight="1" x14ac:dyDescent="0.35">
      <c r="A3" s="12" t="s">
        <v>1076</v>
      </c>
    </row>
    <row r="4" spans="1:26" s="9" customFormat="1" ht="17.649999999999999" customHeight="1" x14ac:dyDescent="0.35">
      <c r="A4" s="12" t="s">
        <v>1078</v>
      </c>
    </row>
    <row r="5" spans="1:26" s="9" customFormat="1" ht="170.5" x14ac:dyDescent="0.35">
      <c r="A5" s="101" t="s">
        <v>1079</v>
      </c>
      <c r="B5" s="13" t="s">
        <v>1790</v>
      </c>
      <c r="C5" s="13" t="s">
        <v>1791</v>
      </c>
      <c r="D5" s="18" t="s">
        <v>1792</v>
      </c>
      <c r="E5" s="13" t="s">
        <v>1793</v>
      </c>
      <c r="F5" s="13" t="s">
        <v>1794</v>
      </c>
      <c r="G5" s="13" t="s">
        <v>1795</v>
      </c>
      <c r="H5" s="13" t="s">
        <v>1796</v>
      </c>
      <c r="I5" s="13" t="s">
        <v>1797</v>
      </c>
      <c r="J5" s="13" t="s">
        <v>1798</v>
      </c>
      <c r="K5" s="13" t="s">
        <v>1799</v>
      </c>
      <c r="L5" s="13" t="s">
        <v>1800</v>
      </c>
      <c r="M5" s="13" t="s">
        <v>1801</v>
      </c>
      <c r="N5" s="13" t="s">
        <v>1802</v>
      </c>
      <c r="O5" s="13" t="s">
        <v>1803</v>
      </c>
      <c r="P5" s="13" t="s">
        <v>1804</v>
      </c>
      <c r="Q5" s="13" t="s">
        <v>1805</v>
      </c>
      <c r="R5" s="13" t="s">
        <v>1806</v>
      </c>
      <c r="S5" s="13"/>
      <c r="T5" s="13"/>
      <c r="U5" s="18"/>
      <c r="V5" s="13"/>
    </row>
    <row r="6" spans="1:26" s="53" customFormat="1" ht="19.5" customHeight="1" x14ac:dyDescent="0.35">
      <c r="A6" s="6" t="s">
        <v>1094</v>
      </c>
      <c r="B6" s="47" t="s">
        <v>668</v>
      </c>
      <c r="C6" s="47" t="s">
        <v>660</v>
      </c>
      <c r="D6" s="48" t="s">
        <v>661</v>
      </c>
      <c r="E6" s="48" t="s">
        <v>662</v>
      </c>
      <c r="F6" s="48" t="s">
        <v>663</v>
      </c>
      <c r="G6" s="48" t="s">
        <v>664</v>
      </c>
      <c r="H6" s="48" t="s">
        <v>665</v>
      </c>
      <c r="I6" s="47" t="s">
        <v>666</v>
      </c>
      <c r="J6" s="47" t="s">
        <v>667</v>
      </c>
      <c r="K6" s="47" t="s">
        <v>610</v>
      </c>
      <c r="L6" s="47" t="s">
        <v>658</v>
      </c>
      <c r="M6" s="47" t="s">
        <v>659</v>
      </c>
      <c r="N6" s="47" t="s">
        <v>657</v>
      </c>
      <c r="O6" s="47" t="s">
        <v>669</v>
      </c>
      <c r="P6" s="47" t="s">
        <v>604</v>
      </c>
      <c r="Q6" s="49" t="s">
        <v>655</v>
      </c>
      <c r="R6" s="50" t="s">
        <v>1641</v>
      </c>
      <c r="S6" s="51"/>
      <c r="T6" s="51"/>
      <c r="U6" s="52"/>
      <c r="V6" s="51"/>
      <c r="W6" s="51"/>
    </row>
    <row r="7" spans="1:26" s="57" customFormat="1" ht="16.149999999999999" customHeight="1" x14ac:dyDescent="0.35">
      <c r="A7" s="11" t="s">
        <v>1807</v>
      </c>
      <c r="B7" s="54" t="s">
        <v>1808</v>
      </c>
      <c r="C7" s="54" t="s">
        <v>1641</v>
      </c>
      <c r="D7" s="54" t="s">
        <v>1641</v>
      </c>
      <c r="E7" s="54" t="s">
        <v>1641</v>
      </c>
      <c r="F7" s="54" t="s">
        <v>1641</v>
      </c>
      <c r="G7" s="54" t="s">
        <v>1641</v>
      </c>
      <c r="H7" s="54" t="s">
        <v>1641</v>
      </c>
      <c r="I7" s="54" t="s">
        <v>1641</v>
      </c>
      <c r="J7" s="54" t="s">
        <v>1641</v>
      </c>
      <c r="K7" s="54" t="s">
        <v>1641</v>
      </c>
      <c r="L7" s="54" t="s">
        <v>1809</v>
      </c>
      <c r="M7" s="54" t="s">
        <v>1810</v>
      </c>
      <c r="N7" s="54" t="s">
        <v>1811</v>
      </c>
      <c r="O7" s="54" t="s">
        <v>1641</v>
      </c>
      <c r="P7" s="55" t="s">
        <v>1812</v>
      </c>
      <c r="Q7" s="55" t="s">
        <v>1813</v>
      </c>
      <c r="R7" s="54" t="s">
        <v>1641</v>
      </c>
      <c r="S7" s="56"/>
      <c r="T7" s="56"/>
      <c r="U7" s="56"/>
      <c r="V7" s="56"/>
      <c r="W7" s="56"/>
    </row>
    <row r="8" spans="1:26" x14ac:dyDescent="0.35">
      <c r="A8" s="12">
        <v>2015</v>
      </c>
      <c r="B8" s="55">
        <v>375000</v>
      </c>
      <c r="C8" s="55">
        <v>414657</v>
      </c>
      <c r="D8" s="55">
        <v>-294</v>
      </c>
      <c r="E8" s="55">
        <v>-325313</v>
      </c>
      <c r="F8" s="55">
        <v>-7995</v>
      </c>
      <c r="G8" s="55">
        <v>-375000</v>
      </c>
      <c r="H8" s="55">
        <v>-370</v>
      </c>
      <c r="I8" s="55">
        <v>33515</v>
      </c>
      <c r="J8" s="55">
        <v>1299</v>
      </c>
      <c r="K8" s="55">
        <v>45871</v>
      </c>
      <c r="L8" s="55">
        <v>374900</v>
      </c>
      <c r="M8" s="55">
        <v>374900</v>
      </c>
      <c r="N8" s="55">
        <v>0</v>
      </c>
      <c r="O8" s="55">
        <v>0</v>
      </c>
      <c r="P8" s="55">
        <v>0</v>
      </c>
      <c r="Q8" s="55">
        <v>0</v>
      </c>
      <c r="R8" s="55">
        <v>49587</v>
      </c>
      <c r="Y8" s="60"/>
      <c r="Z8" s="60"/>
    </row>
    <row r="9" spans="1:26" x14ac:dyDescent="0.35">
      <c r="A9" s="12">
        <v>2016</v>
      </c>
      <c r="B9" s="55">
        <v>448575</v>
      </c>
      <c r="C9" s="55">
        <v>491157</v>
      </c>
      <c r="D9" s="55">
        <v>-1597</v>
      </c>
      <c r="E9" s="55">
        <v>-361690</v>
      </c>
      <c r="F9" s="55">
        <v>-7163</v>
      </c>
      <c r="G9" s="55">
        <v>-448575</v>
      </c>
      <c r="H9" s="55">
        <v>-370</v>
      </c>
      <c r="I9" s="55">
        <v>30504</v>
      </c>
      <c r="J9" s="55">
        <v>4207</v>
      </c>
      <c r="K9" s="55">
        <v>85626</v>
      </c>
      <c r="L9" s="55">
        <v>427817</v>
      </c>
      <c r="M9" s="55">
        <v>422905</v>
      </c>
      <c r="N9" s="55">
        <v>4912</v>
      </c>
      <c r="O9" s="55">
        <v>4753</v>
      </c>
      <c r="P9" s="55">
        <v>20665</v>
      </c>
      <c r="Q9" s="55">
        <v>0</v>
      </c>
      <c r="R9" s="55">
        <v>61215</v>
      </c>
      <c r="Y9" s="60"/>
      <c r="Z9" s="60"/>
    </row>
    <row r="10" spans="1:26" x14ac:dyDescent="0.35">
      <c r="A10" s="12">
        <v>2017</v>
      </c>
      <c r="B10" s="55">
        <v>547819</v>
      </c>
      <c r="C10" s="55">
        <v>577792</v>
      </c>
      <c r="D10" s="55">
        <v>-1500</v>
      </c>
      <c r="E10" s="55">
        <v>-371728</v>
      </c>
      <c r="F10" s="55">
        <v>-7409</v>
      </c>
      <c r="G10" s="55">
        <v>-547819</v>
      </c>
      <c r="H10" s="55">
        <v>-370</v>
      </c>
      <c r="I10" s="55">
        <v>24577</v>
      </c>
      <c r="J10" s="55">
        <v>4539</v>
      </c>
      <c r="K10" s="55">
        <v>167669</v>
      </c>
      <c r="L10" s="55">
        <v>444858</v>
      </c>
      <c r="M10" s="55">
        <v>434956</v>
      </c>
      <c r="N10" s="55">
        <v>9902</v>
      </c>
      <c r="O10" s="55">
        <v>9532</v>
      </c>
      <c r="P10" s="55">
        <v>102823</v>
      </c>
      <c r="Q10" s="55">
        <v>0</v>
      </c>
      <c r="R10" s="55">
        <v>63228</v>
      </c>
      <c r="Y10" s="60"/>
      <c r="Z10" s="60"/>
    </row>
    <row r="11" spans="1:26" x14ac:dyDescent="0.35">
      <c r="A11" s="12">
        <v>2018</v>
      </c>
      <c r="B11" s="55">
        <v>566439</v>
      </c>
      <c r="C11" s="55">
        <v>602674</v>
      </c>
      <c r="D11" s="55">
        <v>-660</v>
      </c>
      <c r="E11" s="55">
        <v>-371908</v>
      </c>
      <c r="F11" s="55">
        <v>-9545</v>
      </c>
      <c r="G11" s="55">
        <v>-566439</v>
      </c>
      <c r="H11" s="55">
        <v>-370</v>
      </c>
      <c r="I11" s="55">
        <v>23944</v>
      </c>
      <c r="J11" s="55">
        <v>4794</v>
      </c>
      <c r="K11" s="55">
        <v>191453</v>
      </c>
      <c r="L11" s="55">
        <v>444566</v>
      </c>
      <c r="M11" s="55">
        <v>434987</v>
      </c>
      <c r="N11" s="55">
        <v>9579</v>
      </c>
      <c r="O11" s="55">
        <v>8729</v>
      </c>
      <c r="P11" s="55">
        <v>121443</v>
      </c>
      <c r="Q11" s="55">
        <v>0</v>
      </c>
      <c r="R11" s="55">
        <v>63079</v>
      </c>
      <c r="Y11" s="60"/>
      <c r="Z11" s="60"/>
    </row>
    <row r="12" spans="1:26" x14ac:dyDescent="0.35">
      <c r="A12" s="12">
        <v>2019</v>
      </c>
      <c r="B12" s="55">
        <v>444997</v>
      </c>
      <c r="C12" s="55">
        <v>599011</v>
      </c>
      <c r="D12" s="55">
        <v>-398</v>
      </c>
      <c r="E12" s="55">
        <v>-371179</v>
      </c>
      <c r="F12" s="55">
        <v>-10300</v>
      </c>
      <c r="G12" s="55">
        <v>-444997</v>
      </c>
      <c r="H12" s="55">
        <v>-370</v>
      </c>
      <c r="I12" s="55">
        <v>28067</v>
      </c>
      <c r="J12" s="55">
        <v>4329</v>
      </c>
      <c r="K12" s="55">
        <v>184368</v>
      </c>
      <c r="L12" s="55">
        <v>444810</v>
      </c>
      <c r="M12" s="55">
        <v>434990</v>
      </c>
      <c r="N12" s="55">
        <v>9820</v>
      </c>
      <c r="O12" s="55">
        <v>9500</v>
      </c>
      <c r="P12" s="55">
        <v>108164</v>
      </c>
      <c r="Q12" s="55">
        <v>0</v>
      </c>
      <c r="R12" s="55">
        <v>63811</v>
      </c>
      <c r="Y12" s="60"/>
      <c r="Z12" s="60"/>
    </row>
    <row r="13" spans="1:26" x14ac:dyDescent="0.35">
      <c r="A13" s="12">
        <v>2020</v>
      </c>
      <c r="B13" s="55">
        <v>744937</v>
      </c>
      <c r="C13" s="55">
        <v>913035</v>
      </c>
      <c r="D13" s="55">
        <v>-159</v>
      </c>
      <c r="E13" s="55">
        <v>-612757</v>
      </c>
      <c r="F13" s="55">
        <v>-10089</v>
      </c>
      <c r="G13" s="55">
        <v>-744937</v>
      </c>
      <c r="H13" s="55">
        <v>-12532</v>
      </c>
      <c r="I13" s="55">
        <v>31897</v>
      </c>
      <c r="J13" s="55">
        <v>5101</v>
      </c>
      <c r="K13" s="55">
        <v>240500</v>
      </c>
      <c r="L13" s="55">
        <v>744922</v>
      </c>
      <c r="M13" s="55">
        <v>724938</v>
      </c>
      <c r="N13" s="55">
        <v>19984</v>
      </c>
      <c r="O13" s="55">
        <v>20252</v>
      </c>
      <c r="P13" s="55">
        <v>50110</v>
      </c>
      <c r="Q13" s="55">
        <v>68243</v>
      </c>
      <c r="R13" s="55">
        <v>112181</v>
      </c>
      <c r="Y13" s="60"/>
      <c r="Z13" s="60"/>
    </row>
    <row r="14" spans="1:26" x14ac:dyDescent="0.35">
      <c r="A14" s="12">
        <v>2021</v>
      </c>
      <c r="B14" s="55">
        <v>894947</v>
      </c>
      <c r="C14" s="55">
        <v>1130643</v>
      </c>
      <c r="D14" s="55">
        <v>-243</v>
      </c>
      <c r="E14" s="55">
        <v>-759975</v>
      </c>
      <c r="F14" s="55">
        <v>-12843</v>
      </c>
      <c r="G14" s="55">
        <v>-894947</v>
      </c>
      <c r="H14" s="55">
        <v>-2508</v>
      </c>
      <c r="I14" s="55">
        <v>29209</v>
      </c>
      <c r="J14" s="55">
        <v>5272</v>
      </c>
      <c r="K14" s="55">
        <v>320593</v>
      </c>
      <c r="L14" s="55">
        <v>894653</v>
      </c>
      <c r="M14" s="55">
        <v>874947</v>
      </c>
      <c r="N14" s="55">
        <v>19706</v>
      </c>
      <c r="O14" s="55">
        <v>18380</v>
      </c>
      <c r="P14" s="55">
        <v>892</v>
      </c>
      <c r="Q14" s="55">
        <v>192911</v>
      </c>
      <c r="R14" s="55">
        <v>114972</v>
      </c>
      <c r="Y14" s="60"/>
      <c r="Z14" s="60"/>
    </row>
    <row r="15" spans="1:26" x14ac:dyDescent="0.35">
      <c r="A15" s="12">
        <v>2022</v>
      </c>
      <c r="B15" s="55">
        <v>856449</v>
      </c>
      <c r="C15" s="55">
        <v>1088669</v>
      </c>
      <c r="D15" s="55">
        <v>-3581</v>
      </c>
      <c r="E15" s="55">
        <v>-726168</v>
      </c>
      <c r="F15" s="55">
        <v>-19617</v>
      </c>
      <c r="G15" s="55">
        <v>-856449</v>
      </c>
      <c r="H15" s="55">
        <v>-370</v>
      </c>
      <c r="I15" s="55">
        <v>23884</v>
      </c>
      <c r="J15" s="55">
        <v>31834</v>
      </c>
      <c r="K15" s="55">
        <v>283215</v>
      </c>
      <c r="L15" s="55">
        <v>845898</v>
      </c>
      <c r="M15" s="55">
        <v>832999</v>
      </c>
      <c r="N15" s="55">
        <v>12899</v>
      </c>
      <c r="O15" s="55">
        <v>9073</v>
      </c>
      <c r="P15" s="55">
        <v>0</v>
      </c>
      <c r="Q15" s="55">
        <v>182401</v>
      </c>
      <c r="R15" s="55">
        <v>106831</v>
      </c>
      <c r="Y15" s="60"/>
      <c r="Z15" s="60"/>
    </row>
    <row r="16" spans="1:26" x14ac:dyDescent="0.35">
      <c r="A16" s="12">
        <v>2023</v>
      </c>
      <c r="B16" s="55">
        <v>757922</v>
      </c>
      <c r="C16" s="55">
        <v>961207</v>
      </c>
      <c r="D16" s="55">
        <v>-4312</v>
      </c>
      <c r="E16" s="55">
        <v>-640027</v>
      </c>
      <c r="F16" s="55">
        <v>-18004</v>
      </c>
      <c r="G16" s="55">
        <v>-757922</v>
      </c>
      <c r="H16" s="55">
        <v>-370</v>
      </c>
      <c r="I16" s="55">
        <v>21551</v>
      </c>
      <c r="J16" s="55">
        <v>13482</v>
      </c>
      <c r="K16" s="55">
        <v>263461</v>
      </c>
      <c r="L16" s="55">
        <v>744297</v>
      </c>
      <c r="M16" s="55">
        <v>743857</v>
      </c>
      <c r="N16" s="55">
        <v>440</v>
      </c>
      <c r="O16" s="55">
        <v>0</v>
      </c>
      <c r="P16" s="55">
        <v>0</v>
      </c>
      <c r="Q16" s="55">
        <v>153379</v>
      </c>
      <c r="R16" s="55">
        <v>103830</v>
      </c>
      <c r="Y16" s="60"/>
      <c r="Z16" s="60"/>
    </row>
    <row r="17" spans="1:26" x14ac:dyDescent="0.35">
      <c r="A17" s="12">
        <v>2024</v>
      </c>
      <c r="B17" s="55">
        <v>659015</v>
      </c>
      <c r="C17" s="55">
        <v>863930</v>
      </c>
      <c r="D17" s="55">
        <v>-4097</v>
      </c>
      <c r="E17" s="55">
        <v>-559427</v>
      </c>
      <c r="F17" s="55">
        <v>-17726</v>
      </c>
      <c r="G17" s="55">
        <v>-659015</v>
      </c>
      <c r="H17" s="55">
        <v>-370</v>
      </c>
      <c r="I17" s="55">
        <v>73163</v>
      </c>
      <c r="J17" s="55">
        <v>7015</v>
      </c>
      <c r="K17" s="55">
        <v>202132</v>
      </c>
      <c r="L17" s="55">
        <v>654531</v>
      </c>
      <c r="M17" s="55">
        <v>654531</v>
      </c>
      <c r="N17" s="55">
        <v>0</v>
      </c>
      <c r="O17" s="55">
        <v>0</v>
      </c>
      <c r="P17" s="55">
        <v>0</v>
      </c>
      <c r="Q17" s="55">
        <v>102672</v>
      </c>
      <c r="R17" s="55">
        <v>95104</v>
      </c>
      <c r="Y17" s="60"/>
      <c r="Z17" s="60"/>
    </row>
    <row r="18" spans="1:26" x14ac:dyDescent="0.35">
      <c r="A18" s="12">
        <v>2025</v>
      </c>
      <c r="B18" s="55">
        <v>558069</v>
      </c>
      <c r="C18" s="55">
        <v>816934</v>
      </c>
      <c r="D18" s="55">
        <v>-4348</v>
      </c>
      <c r="E18" s="55">
        <v>-467427</v>
      </c>
      <c r="F18" s="55">
        <v>-15876</v>
      </c>
      <c r="G18" s="55">
        <v>-558069</v>
      </c>
      <c r="H18" s="55">
        <v>-370</v>
      </c>
      <c r="I18" s="55">
        <v>196109</v>
      </c>
      <c r="J18" s="55">
        <v>2669</v>
      </c>
      <c r="K18" s="55">
        <v>130135</v>
      </c>
      <c r="L18" s="55">
        <v>553158</v>
      </c>
      <c r="M18" s="55">
        <v>553158</v>
      </c>
      <c r="N18" s="55">
        <v>0</v>
      </c>
      <c r="O18" s="55">
        <v>0</v>
      </c>
      <c r="P18" s="55">
        <v>0</v>
      </c>
      <c r="Q18" s="55">
        <v>41894</v>
      </c>
      <c r="R18" s="55">
        <v>85731</v>
      </c>
      <c r="Y18" s="60"/>
      <c r="Z18" s="60"/>
    </row>
    <row r="19" spans="1:26" ht="40.75" customHeight="1" x14ac:dyDescent="0.35">
      <c r="A19" s="16" t="s">
        <v>59</v>
      </c>
      <c r="B19" s="60">
        <v>375000</v>
      </c>
      <c r="C19" s="60">
        <v>405273</v>
      </c>
      <c r="D19" s="60">
        <v>-270</v>
      </c>
      <c r="E19" s="60">
        <v>-325831</v>
      </c>
      <c r="F19" s="60">
        <v>-8593</v>
      </c>
      <c r="G19" s="60">
        <v>-375000</v>
      </c>
      <c r="H19" s="60">
        <v>-370</v>
      </c>
      <c r="I19" s="60">
        <v>23684</v>
      </c>
      <c r="J19" s="60">
        <v>1196</v>
      </c>
      <c r="K19" s="60">
        <v>45329</v>
      </c>
      <c r="L19" s="60">
        <v>374932</v>
      </c>
      <c r="M19" s="60">
        <v>374932</v>
      </c>
      <c r="N19" s="60">
        <v>0</v>
      </c>
      <c r="O19" s="60">
        <v>0</v>
      </c>
      <c r="P19" s="60">
        <v>0</v>
      </c>
      <c r="Q19" s="60">
        <v>0</v>
      </c>
      <c r="R19" s="60">
        <v>49101</v>
      </c>
      <c r="Y19" s="60"/>
      <c r="Z19" s="60"/>
    </row>
    <row r="20" spans="1:26" x14ac:dyDescent="0.35">
      <c r="A20" s="16" t="s">
        <v>60</v>
      </c>
      <c r="B20" s="60">
        <v>375000</v>
      </c>
      <c r="C20" s="60">
        <v>418402</v>
      </c>
      <c r="D20" s="60">
        <v>-429</v>
      </c>
      <c r="E20" s="60">
        <v>-324948</v>
      </c>
      <c r="F20" s="60">
        <v>-7877</v>
      </c>
      <c r="G20" s="60">
        <v>-375000</v>
      </c>
      <c r="H20" s="60">
        <v>-370</v>
      </c>
      <c r="I20" s="60">
        <v>37106</v>
      </c>
      <c r="J20" s="60">
        <v>4558</v>
      </c>
      <c r="K20" s="60">
        <v>43114</v>
      </c>
      <c r="L20" s="60">
        <v>374907</v>
      </c>
      <c r="M20" s="60">
        <v>374907</v>
      </c>
      <c r="N20" s="60">
        <v>0</v>
      </c>
      <c r="O20" s="60">
        <v>0</v>
      </c>
      <c r="P20" s="60">
        <v>0</v>
      </c>
      <c r="Q20" s="60">
        <v>0</v>
      </c>
      <c r="R20" s="60">
        <v>49959</v>
      </c>
      <c r="Y20" s="60"/>
      <c r="Z20" s="60"/>
    </row>
    <row r="21" spans="1:26" x14ac:dyDescent="0.35">
      <c r="A21" s="16" t="s">
        <v>61</v>
      </c>
      <c r="B21" s="60">
        <v>497306</v>
      </c>
      <c r="C21" s="60">
        <v>536940</v>
      </c>
      <c r="D21" s="60">
        <v>-1821</v>
      </c>
      <c r="E21" s="60">
        <v>-370692</v>
      </c>
      <c r="F21" s="60">
        <v>-7292</v>
      </c>
      <c r="G21" s="60">
        <v>-497306</v>
      </c>
      <c r="H21" s="60">
        <v>-370</v>
      </c>
      <c r="I21" s="60">
        <v>29199</v>
      </c>
      <c r="J21" s="60">
        <v>5958</v>
      </c>
      <c r="K21" s="60">
        <v>121608</v>
      </c>
      <c r="L21" s="60">
        <v>443777</v>
      </c>
      <c r="M21" s="60">
        <v>434961</v>
      </c>
      <c r="N21" s="60">
        <v>8816</v>
      </c>
      <c r="O21" s="60">
        <v>8927</v>
      </c>
      <c r="P21" s="60">
        <v>53493</v>
      </c>
      <c r="Q21" s="60">
        <v>0</v>
      </c>
      <c r="R21" s="60">
        <v>64269</v>
      </c>
      <c r="Y21" s="60"/>
      <c r="Z21" s="60"/>
    </row>
    <row r="22" spans="1:26" x14ac:dyDescent="0.35">
      <c r="A22" s="16" t="s">
        <v>62</v>
      </c>
      <c r="B22" s="60">
        <v>572012</v>
      </c>
      <c r="C22" s="60">
        <v>594246</v>
      </c>
      <c r="D22" s="60">
        <v>-1356</v>
      </c>
      <c r="E22" s="60">
        <v>-364877</v>
      </c>
      <c r="F22" s="60">
        <v>-6987</v>
      </c>
      <c r="G22" s="60">
        <v>-572012</v>
      </c>
      <c r="H22" s="60">
        <v>-370</v>
      </c>
      <c r="I22" s="60">
        <v>24082</v>
      </c>
      <c r="J22" s="60">
        <v>13755</v>
      </c>
      <c r="K22" s="60">
        <v>182819</v>
      </c>
      <c r="L22" s="60">
        <v>437541</v>
      </c>
      <c r="M22" s="60">
        <v>427658</v>
      </c>
      <c r="N22" s="60">
        <v>9883</v>
      </c>
      <c r="O22" s="60">
        <v>9327</v>
      </c>
      <c r="P22" s="60">
        <v>127016</v>
      </c>
      <c r="Q22" s="60">
        <v>0</v>
      </c>
      <c r="R22" s="60">
        <v>62781</v>
      </c>
      <c r="Y22" s="60"/>
      <c r="Z22" s="60"/>
    </row>
    <row r="23" spans="1:26" x14ac:dyDescent="0.35">
      <c r="A23" s="16" t="s">
        <v>63</v>
      </c>
      <c r="B23" s="60">
        <v>444997</v>
      </c>
      <c r="C23" s="60">
        <v>591596</v>
      </c>
      <c r="D23" s="60">
        <v>-498</v>
      </c>
      <c r="E23" s="60">
        <v>-362254</v>
      </c>
      <c r="F23" s="60">
        <v>-9137</v>
      </c>
      <c r="G23" s="60">
        <v>-444997</v>
      </c>
      <c r="H23" s="60">
        <v>-370</v>
      </c>
      <c r="I23" s="60">
        <v>27201</v>
      </c>
      <c r="J23" s="60">
        <v>16781</v>
      </c>
      <c r="K23" s="60">
        <v>175355</v>
      </c>
      <c r="L23" s="60">
        <v>435351</v>
      </c>
      <c r="M23" s="60">
        <v>425817</v>
      </c>
      <c r="N23" s="60">
        <v>9534</v>
      </c>
      <c r="O23" s="60">
        <v>8981</v>
      </c>
      <c r="P23" s="60">
        <v>121250</v>
      </c>
      <c r="Q23" s="60">
        <v>0</v>
      </c>
      <c r="R23" s="60">
        <v>63563</v>
      </c>
      <c r="Y23" s="60"/>
      <c r="Z23" s="60"/>
    </row>
    <row r="24" spans="1:26" x14ac:dyDescent="0.35">
      <c r="A24" s="16" t="s">
        <v>64</v>
      </c>
      <c r="B24" s="60">
        <v>447996</v>
      </c>
      <c r="C24" s="60">
        <v>598737</v>
      </c>
      <c r="D24" s="60">
        <v>-348</v>
      </c>
      <c r="E24" s="60">
        <v>-384815</v>
      </c>
      <c r="F24" s="60">
        <v>-9438</v>
      </c>
      <c r="G24" s="60">
        <v>-447996</v>
      </c>
      <c r="H24" s="60">
        <v>-370</v>
      </c>
      <c r="I24" s="60">
        <v>25930</v>
      </c>
      <c r="J24" s="60">
        <v>5374</v>
      </c>
      <c r="K24" s="60">
        <v>172462</v>
      </c>
      <c r="L24" s="60">
        <v>458278</v>
      </c>
      <c r="M24" s="60">
        <v>448498</v>
      </c>
      <c r="N24" s="60">
        <v>9780</v>
      </c>
      <c r="O24" s="60">
        <v>8992</v>
      </c>
      <c r="P24" s="60">
        <v>107189</v>
      </c>
      <c r="Q24" s="60">
        <v>0</v>
      </c>
      <c r="R24" s="60">
        <v>63683</v>
      </c>
      <c r="Y24" s="60"/>
      <c r="Z24" s="60"/>
    </row>
    <row r="25" spans="1:26" x14ac:dyDescent="0.35">
      <c r="A25" s="16" t="s">
        <v>65</v>
      </c>
      <c r="B25" s="61">
        <v>794143</v>
      </c>
      <c r="C25" s="61">
        <v>940210</v>
      </c>
      <c r="D25" s="61">
        <v>-133</v>
      </c>
      <c r="E25" s="61">
        <v>-659954</v>
      </c>
      <c r="F25" s="61">
        <v>-11670</v>
      </c>
      <c r="G25" s="61">
        <v>-794143</v>
      </c>
      <c r="H25" s="61">
        <v>-8299</v>
      </c>
      <c r="I25" s="61">
        <v>28774</v>
      </c>
      <c r="J25" s="61">
        <v>6538</v>
      </c>
      <c r="K25" s="61">
        <v>224842</v>
      </c>
      <c r="L25" s="61">
        <v>794083</v>
      </c>
      <c r="M25" s="61">
        <v>774144</v>
      </c>
      <c r="N25" s="61">
        <v>19939</v>
      </c>
      <c r="O25" s="61">
        <v>18723</v>
      </c>
      <c r="P25" s="61">
        <v>28947</v>
      </c>
      <c r="Q25" s="61">
        <v>74129</v>
      </c>
      <c r="R25" s="61">
        <v>114190</v>
      </c>
      <c r="Y25" s="60"/>
      <c r="Z25" s="60"/>
    </row>
    <row r="26" spans="1:26" x14ac:dyDescent="0.35">
      <c r="A26" s="16" t="s">
        <v>66</v>
      </c>
      <c r="B26" s="61">
        <v>867006</v>
      </c>
      <c r="C26" s="61">
        <v>1113502</v>
      </c>
      <c r="D26" s="61">
        <v>-601</v>
      </c>
      <c r="E26" s="61">
        <v>-734898</v>
      </c>
      <c r="F26" s="61">
        <v>-14003</v>
      </c>
      <c r="G26" s="61">
        <v>-867006</v>
      </c>
      <c r="H26" s="61">
        <v>-370</v>
      </c>
      <c r="I26" s="61">
        <v>27114</v>
      </c>
      <c r="J26" s="61">
        <v>6072</v>
      </c>
      <c r="K26" s="61">
        <v>330444</v>
      </c>
      <c r="L26" s="61">
        <v>866848</v>
      </c>
      <c r="M26" s="61">
        <v>847006</v>
      </c>
      <c r="N26" s="61">
        <v>19842</v>
      </c>
      <c r="O26" s="61">
        <v>16946</v>
      </c>
      <c r="P26" s="61">
        <v>0</v>
      </c>
      <c r="Q26" s="61">
        <v>192291</v>
      </c>
      <c r="R26" s="61">
        <v>112108</v>
      </c>
      <c r="Y26" s="60"/>
      <c r="Z26" s="60"/>
    </row>
    <row r="27" spans="1:26" x14ac:dyDescent="0.35">
      <c r="A27" s="16" t="s">
        <v>67</v>
      </c>
      <c r="B27" s="61">
        <v>843736</v>
      </c>
      <c r="C27" s="61">
        <v>1066888</v>
      </c>
      <c r="D27" s="61">
        <v>-4237</v>
      </c>
      <c r="E27" s="61">
        <v>-706905</v>
      </c>
      <c r="F27" s="61">
        <v>-19228</v>
      </c>
      <c r="G27" s="61">
        <v>-843736</v>
      </c>
      <c r="H27" s="61">
        <v>-370</v>
      </c>
      <c r="I27" s="61">
        <v>23231</v>
      </c>
      <c r="J27" s="61">
        <v>20207</v>
      </c>
      <c r="K27" s="61">
        <v>292710</v>
      </c>
      <c r="L27" s="61">
        <v>824218</v>
      </c>
      <c r="M27" s="61">
        <v>817151</v>
      </c>
      <c r="N27" s="61">
        <v>7067</v>
      </c>
      <c r="O27" s="61">
        <v>4872</v>
      </c>
      <c r="P27" s="61">
        <v>0</v>
      </c>
      <c r="Q27" s="61">
        <v>175925</v>
      </c>
      <c r="R27" s="61">
        <v>110246</v>
      </c>
      <c r="Y27" s="60"/>
      <c r="Z27" s="60"/>
    </row>
    <row r="28" spans="1:26" x14ac:dyDescent="0.35">
      <c r="A28" s="16" t="s">
        <v>68</v>
      </c>
      <c r="B28" s="61">
        <v>744305</v>
      </c>
      <c r="C28" s="61">
        <v>933277</v>
      </c>
      <c r="D28" s="61">
        <v>-4150</v>
      </c>
      <c r="E28" s="61">
        <v>-625375</v>
      </c>
      <c r="F28" s="61">
        <v>-18378</v>
      </c>
      <c r="G28" s="61">
        <v>-744305</v>
      </c>
      <c r="H28" s="61">
        <v>-370</v>
      </c>
      <c r="I28" s="61">
        <v>29382</v>
      </c>
      <c r="J28" s="61">
        <v>16048</v>
      </c>
      <c r="K28" s="61">
        <v>239574</v>
      </c>
      <c r="L28" s="61">
        <v>728136</v>
      </c>
      <c r="M28" s="61">
        <v>728047</v>
      </c>
      <c r="N28" s="61">
        <v>89</v>
      </c>
      <c r="O28" s="61">
        <v>0</v>
      </c>
      <c r="P28" s="61">
        <v>0</v>
      </c>
      <c r="Q28" s="61">
        <v>144253</v>
      </c>
      <c r="R28" s="61">
        <v>102672</v>
      </c>
      <c r="Y28" s="60"/>
      <c r="Z28" s="60"/>
    </row>
    <row r="29" spans="1:26" x14ac:dyDescent="0.35">
      <c r="A29" s="16" t="s">
        <v>69</v>
      </c>
      <c r="B29" s="61">
        <v>654531</v>
      </c>
      <c r="C29" s="61">
        <v>850377</v>
      </c>
      <c r="D29" s="61">
        <v>-4264</v>
      </c>
      <c r="E29" s="61">
        <v>-532054</v>
      </c>
      <c r="F29" s="61">
        <v>-16859</v>
      </c>
      <c r="G29" s="61">
        <v>-654531</v>
      </c>
      <c r="H29" s="61">
        <v>-370</v>
      </c>
      <c r="I29" s="61">
        <v>100279</v>
      </c>
      <c r="J29" s="61">
        <v>31010</v>
      </c>
      <c r="K29" s="61">
        <v>165541</v>
      </c>
      <c r="L29" s="61">
        <v>622521</v>
      </c>
      <c r="M29" s="61">
        <v>622521</v>
      </c>
      <c r="N29" s="61">
        <v>0</v>
      </c>
      <c r="O29" s="61">
        <v>0</v>
      </c>
      <c r="P29" s="61">
        <v>0</v>
      </c>
      <c r="Q29" s="61">
        <v>90776</v>
      </c>
      <c r="R29" s="61">
        <v>90467</v>
      </c>
      <c r="Y29" s="60"/>
      <c r="Z29" s="60"/>
    </row>
    <row r="30" spans="1:26" x14ac:dyDescent="0.35">
      <c r="A30" s="16" t="s">
        <v>70</v>
      </c>
      <c r="B30" s="61">
        <v>553158</v>
      </c>
      <c r="C30" s="61">
        <v>820282</v>
      </c>
      <c r="D30" s="61">
        <v>-4375</v>
      </c>
      <c r="E30" s="61">
        <v>-442909</v>
      </c>
      <c r="F30" s="61">
        <v>-15428</v>
      </c>
      <c r="G30" s="61">
        <v>-553158</v>
      </c>
      <c r="H30" s="61">
        <v>-370</v>
      </c>
      <c r="I30" s="61">
        <v>204727</v>
      </c>
      <c r="J30" s="61">
        <v>21443</v>
      </c>
      <c r="K30" s="61">
        <v>131030</v>
      </c>
      <c r="L30" s="61">
        <v>527899</v>
      </c>
      <c r="M30" s="61">
        <v>527899</v>
      </c>
      <c r="N30" s="61">
        <v>0</v>
      </c>
      <c r="O30" s="61">
        <v>0</v>
      </c>
      <c r="P30" s="61">
        <v>0</v>
      </c>
      <c r="Q30" s="61">
        <v>41894</v>
      </c>
      <c r="R30" s="61">
        <v>84990</v>
      </c>
      <c r="Y30" s="60"/>
      <c r="Z30" s="60"/>
    </row>
    <row r="31" spans="1:26" ht="40.75" customHeight="1" x14ac:dyDescent="0.35">
      <c r="A31" s="60" t="s">
        <v>485</v>
      </c>
      <c r="B31" s="60">
        <v>375000</v>
      </c>
      <c r="C31" s="60">
        <v>405273</v>
      </c>
      <c r="D31" s="60">
        <v>-270</v>
      </c>
      <c r="E31" s="60">
        <v>-325831</v>
      </c>
      <c r="F31" s="60">
        <v>-8593</v>
      </c>
      <c r="G31" s="60">
        <v>-375000</v>
      </c>
      <c r="H31" s="60">
        <v>-370</v>
      </c>
      <c r="I31" s="60">
        <v>23684</v>
      </c>
      <c r="J31" s="60">
        <v>1196</v>
      </c>
      <c r="K31" s="60">
        <v>45329</v>
      </c>
      <c r="L31" s="60">
        <v>374932</v>
      </c>
      <c r="M31" s="60">
        <v>374932</v>
      </c>
      <c r="N31" s="60">
        <v>0</v>
      </c>
      <c r="O31" s="60">
        <v>0</v>
      </c>
      <c r="P31" s="60">
        <v>0</v>
      </c>
      <c r="Q31" s="60">
        <v>0</v>
      </c>
      <c r="R31" s="60">
        <v>49101</v>
      </c>
      <c r="Y31" s="60"/>
      <c r="Z31" s="60"/>
    </row>
    <row r="32" spans="1:26" x14ac:dyDescent="0.35">
      <c r="A32" s="60" t="s">
        <v>486</v>
      </c>
      <c r="B32" s="60">
        <v>375000</v>
      </c>
      <c r="C32" s="60">
        <v>414446</v>
      </c>
      <c r="D32" s="60">
        <v>-278</v>
      </c>
      <c r="E32" s="60">
        <v>-325831</v>
      </c>
      <c r="F32" s="60">
        <v>-8734</v>
      </c>
      <c r="G32" s="60">
        <v>-375000</v>
      </c>
      <c r="H32" s="60">
        <v>-370</v>
      </c>
      <c r="I32" s="60">
        <v>30194</v>
      </c>
      <c r="J32" s="60">
        <v>1231</v>
      </c>
      <c r="K32" s="60">
        <v>47808</v>
      </c>
      <c r="L32" s="60">
        <v>374932</v>
      </c>
      <c r="M32" s="60">
        <v>374932</v>
      </c>
      <c r="N32" s="60">
        <v>0</v>
      </c>
      <c r="O32" s="60">
        <v>0</v>
      </c>
      <c r="P32" s="60">
        <v>0</v>
      </c>
      <c r="Q32" s="60">
        <v>0</v>
      </c>
      <c r="R32" s="60">
        <v>49101</v>
      </c>
      <c r="Y32" s="60"/>
      <c r="Z32" s="60"/>
    </row>
    <row r="33" spans="1:26" x14ac:dyDescent="0.35">
      <c r="A33" s="60" t="s">
        <v>487</v>
      </c>
      <c r="B33" s="60">
        <v>375000</v>
      </c>
      <c r="C33" s="60">
        <v>412666</v>
      </c>
      <c r="D33" s="60">
        <v>-286</v>
      </c>
      <c r="E33" s="60">
        <v>-325313</v>
      </c>
      <c r="F33" s="60">
        <v>-8165</v>
      </c>
      <c r="G33" s="60">
        <v>-375000</v>
      </c>
      <c r="H33" s="60">
        <v>-370</v>
      </c>
      <c r="I33" s="60">
        <v>33651</v>
      </c>
      <c r="J33" s="60">
        <v>1265</v>
      </c>
      <c r="K33" s="60">
        <v>43616</v>
      </c>
      <c r="L33" s="60">
        <v>370667</v>
      </c>
      <c r="M33" s="60">
        <v>370667</v>
      </c>
      <c r="N33" s="60">
        <v>0</v>
      </c>
      <c r="O33" s="60">
        <v>0</v>
      </c>
      <c r="P33" s="60">
        <v>0</v>
      </c>
      <c r="Q33" s="60">
        <v>0</v>
      </c>
      <c r="R33" s="60">
        <v>45354</v>
      </c>
      <c r="Y33" s="60"/>
      <c r="Z33" s="60"/>
    </row>
    <row r="34" spans="1:26" x14ac:dyDescent="0.35">
      <c r="A34" s="60" t="s">
        <v>488</v>
      </c>
      <c r="B34" s="60">
        <v>375000</v>
      </c>
      <c r="C34" s="60">
        <v>414657</v>
      </c>
      <c r="D34" s="60">
        <v>-294</v>
      </c>
      <c r="E34" s="60">
        <v>-325313</v>
      </c>
      <c r="F34" s="60">
        <v>-7995</v>
      </c>
      <c r="G34" s="60">
        <v>-375000</v>
      </c>
      <c r="H34" s="60">
        <v>-370</v>
      </c>
      <c r="I34" s="60">
        <v>33515</v>
      </c>
      <c r="J34" s="60">
        <v>1299</v>
      </c>
      <c r="K34" s="60">
        <v>45871</v>
      </c>
      <c r="L34" s="60">
        <v>374900</v>
      </c>
      <c r="M34" s="60">
        <v>374900</v>
      </c>
      <c r="N34" s="60">
        <v>0</v>
      </c>
      <c r="O34" s="60">
        <v>0</v>
      </c>
      <c r="P34" s="60">
        <v>0</v>
      </c>
      <c r="Q34" s="60">
        <v>0</v>
      </c>
      <c r="R34" s="60">
        <v>49587</v>
      </c>
      <c r="Y34" s="60"/>
      <c r="Z34" s="60"/>
    </row>
    <row r="35" spans="1:26" x14ac:dyDescent="0.35">
      <c r="A35" s="60" t="s">
        <v>489</v>
      </c>
      <c r="B35" s="60">
        <v>375000</v>
      </c>
      <c r="C35" s="60">
        <v>418402</v>
      </c>
      <c r="D35" s="60">
        <v>-429</v>
      </c>
      <c r="E35" s="60">
        <v>-324948</v>
      </c>
      <c r="F35" s="60">
        <v>-7877</v>
      </c>
      <c r="G35" s="60">
        <v>-375000</v>
      </c>
      <c r="H35" s="60">
        <v>-370</v>
      </c>
      <c r="I35" s="60">
        <v>37106</v>
      </c>
      <c r="J35" s="60">
        <v>4558</v>
      </c>
      <c r="K35" s="60">
        <v>43114</v>
      </c>
      <c r="L35" s="60">
        <v>374907</v>
      </c>
      <c r="M35" s="60">
        <v>374907</v>
      </c>
      <c r="N35" s="60">
        <v>0</v>
      </c>
      <c r="O35" s="60">
        <v>0</v>
      </c>
      <c r="P35" s="60">
        <v>0</v>
      </c>
      <c r="Q35" s="60">
        <v>0</v>
      </c>
      <c r="R35" s="60">
        <v>49959</v>
      </c>
      <c r="Y35" s="60"/>
      <c r="Z35" s="60"/>
    </row>
    <row r="36" spans="1:26" x14ac:dyDescent="0.35">
      <c r="A36" s="60" t="s">
        <v>490</v>
      </c>
      <c r="B36" s="60">
        <v>375000</v>
      </c>
      <c r="C36" s="60">
        <v>425585</v>
      </c>
      <c r="D36" s="60">
        <v>-818</v>
      </c>
      <c r="E36" s="60">
        <v>-324948</v>
      </c>
      <c r="F36" s="60">
        <v>-7510</v>
      </c>
      <c r="G36" s="60">
        <v>-375000</v>
      </c>
      <c r="H36" s="60">
        <v>-370</v>
      </c>
      <c r="I36" s="60">
        <v>40278</v>
      </c>
      <c r="J36" s="60">
        <v>2976</v>
      </c>
      <c r="K36" s="60">
        <v>48685</v>
      </c>
      <c r="L36" s="60">
        <v>374907</v>
      </c>
      <c r="M36" s="60">
        <v>374907</v>
      </c>
      <c r="N36" s="60">
        <v>0</v>
      </c>
      <c r="O36" s="60">
        <v>0</v>
      </c>
      <c r="P36" s="60">
        <v>0</v>
      </c>
      <c r="Q36" s="60">
        <v>0</v>
      </c>
      <c r="R36" s="60">
        <v>49959</v>
      </c>
      <c r="Y36" s="60"/>
      <c r="Z36" s="60"/>
    </row>
    <row r="37" spans="1:26" x14ac:dyDescent="0.35">
      <c r="A37" s="60" t="s">
        <v>491</v>
      </c>
      <c r="B37" s="60">
        <v>396336</v>
      </c>
      <c r="C37" s="60">
        <v>443725</v>
      </c>
      <c r="D37" s="60">
        <v>-1208</v>
      </c>
      <c r="E37" s="60">
        <v>-334512</v>
      </c>
      <c r="F37" s="60">
        <v>-6889</v>
      </c>
      <c r="G37" s="60">
        <v>-396336</v>
      </c>
      <c r="H37" s="60">
        <v>-370</v>
      </c>
      <c r="I37" s="60">
        <v>41456</v>
      </c>
      <c r="J37" s="60">
        <v>11878</v>
      </c>
      <c r="K37" s="60">
        <v>47412</v>
      </c>
      <c r="L37" s="60">
        <v>388475</v>
      </c>
      <c r="M37" s="60">
        <v>388475</v>
      </c>
      <c r="N37" s="60">
        <v>0</v>
      </c>
      <c r="O37" s="60">
        <v>0</v>
      </c>
      <c r="P37" s="60">
        <v>50</v>
      </c>
      <c r="Q37" s="60">
        <v>0</v>
      </c>
      <c r="R37" s="60">
        <v>53963</v>
      </c>
      <c r="Y37" s="60"/>
      <c r="Z37" s="60"/>
    </row>
    <row r="38" spans="1:26" x14ac:dyDescent="0.35">
      <c r="A38" s="60" t="s">
        <v>492</v>
      </c>
      <c r="B38" s="60">
        <v>448575</v>
      </c>
      <c r="C38" s="60">
        <v>491157</v>
      </c>
      <c r="D38" s="60">
        <v>-1597</v>
      </c>
      <c r="E38" s="60">
        <v>-361690</v>
      </c>
      <c r="F38" s="60">
        <v>-7163</v>
      </c>
      <c r="G38" s="60">
        <v>-448575</v>
      </c>
      <c r="H38" s="60">
        <v>-370</v>
      </c>
      <c r="I38" s="60">
        <v>30504</v>
      </c>
      <c r="J38" s="60">
        <v>4207</v>
      </c>
      <c r="K38" s="60">
        <v>85626</v>
      </c>
      <c r="L38" s="60">
        <v>427817</v>
      </c>
      <c r="M38" s="60">
        <v>422905</v>
      </c>
      <c r="N38" s="60">
        <v>4912</v>
      </c>
      <c r="O38" s="60">
        <v>4753</v>
      </c>
      <c r="P38" s="60">
        <v>20665</v>
      </c>
      <c r="Q38" s="60">
        <v>0</v>
      </c>
      <c r="R38" s="60">
        <v>61215</v>
      </c>
      <c r="Y38" s="60"/>
      <c r="Z38" s="60"/>
    </row>
    <row r="39" spans="1:26" x14ac:dyDescent="0.35">
      <c r="A39" s="60" t="s">
        <v>493</v>
      </c>
      <c r="B39" s="60">
        <v>497306</v>
      </c>
      <c r="C39" s="60">
        <v>536940</v>
      </c>
      <c r="D39" s="60">
        <v>-1821</v>
      </c>
      <c r="E39" s="60">
        <v>-370692</v>
      </c>
      <c r="F39" s="60">
        <v>-7292</v>
      </c>
      <c r="G39" s="60">
        <v>-497306</v>
      </c>
      <c r="H39" s="60">
        <v>-370</v>
      </c>
      <c r="I39" s="60">
        <v>29199</v>
      </c>
      <c r="J39" s="60">
        <v>5958</v>
      </c>
      <c r="K39" s="60">
        <v>121608</v>
      </c>
      <c r="L39" s="60">
        <v>443777</v>
      </c>
      <c r="M39" s="60">
        <v>434961</v>
      </c>
      <c r="N39" s="60">
        <v>8816</v>
      </c>
      <c r="O39" s="60">
        <v>8927</v>
      </c>
      <c r="P39" s="60">
        <v>53493</v>
      </c>
      <c r="Q39" s="60">
        <v>0</v>
      </c>
      <c r="R39" s="60">
        <v>64269</v>
      </c>
      <c r="Y39" s="60"/>
      <c r="Z39" s="60"/>
    </row>
    <row r="40" spans="1:26" x14ac:dyDescent="0.35">
      <c r="A40" s="60" t="s">
        <v>494</v>
      </c>
      <c r="B40" s="60">
        <v>514256</v>
      </c>
      <c r="C40" s="60">
        <v>555149</v>
      </c>
      <c r="D40" s="60">
        <v>-1714</v>
      </c>
      <c r="E40" s="60">
        <v>-370692</v>
      </c>
      <c r="F40" s="60">
        <v>-7554</v>
      </c>
      <c r="G40" s="60">
        <v>-514256</v>
      </c>
      <c r="H40" s="60">
        <v>-370</v>
      </c>
      <c r="I40" s="60">
        <v>29838</v>
      </c>
      <c r="J40" s="60">
        <v>4369</v>
      </c>
      <c r="K40" s="60">
        <v>140612</v>
      </c>
      <c r="L40" s="60">
        <v>444952</v>
      </c>
      <c r="M40" s="60">
        <v>434961</v>
      </c>
      <c r="N40" s="60">
        <v>9991</v>
      </c>
      <c r="O40" s="60">
        <v>9679</v>
      </c>
      <c r="P40" s="60">
        <v>69259</v>
      </c>
      <c r="Q40" s="60">
        <v>0</v>
      </c>
      <c r="R40" s="60">
        <v>64269</v>
      </c>
      <c r="Y40" s="60"/>
      <c r="Z40" s="60"/>
    </row>
    <row r="41" spans="1:26" x14ac:dyDescent="0.35">
      <c r="A41" s="60" t="s">
        <v>495</v>
      </c>
      <c r="B41" s="60">
        <v>529542</v>
      </c>
      <c r="C41" s="60">
        <v>564547</v>
      </c>
      <c r="D41" s="60">
        <v>-1607</v>
      </c>
      <c r="E41" s="60">
        <v>-371728</v>
      </c>
      <c r="F41" s="60">
        <v>-7282</v>
      </c>
      <c r="G41" s="60">
        <v>-529542</v>
      </c>
      <c r="H41" s="60">
        <v>-370</v>
      </c>
      <c r="I41" s="60">
        <v>26544</v>
      </c>
      <c r="J41" s="60">
        <v>5988</v>
      </c>
      <c r="K41" s="60">
        <v>151028</v>
      </c>
      <c r="L41" s="60">
        <v>440689</v>
      </c>
      <c r="M41" s="60">
        <v>430698</v>
      </c>
      <c r="N41" s="60">
        <v>9991</v>
      </c>
      <c r="O41" s="60">
        <v>9569</v>
      </c>
      <c r="P41" s="60">
        <v>84546</v>
      </c>
      <c r="Q41" s="60">
        <v>0</v>
      </c>
      <c r="R41" s="60">
        <v>58970</v>
      </c>
      <c r="Y41" s="60"/>
      <c r="Z41" s="60"/>
    </row>
    <row r="42" spans="1:26" x14ac:dyDescent="0.35">
      <c r="A42" s="60" t="s">
        <v>496</v>
      </c>
      <c r="B42" s="60">
        <v>547819</v>
      </c>
      <c r="C42" s="60">
        <v>577792</v>
      </c>
      <c r="D42" s="60">
        <v>-1500</v>
      </c>
      <c r="E42" s="60">
        <v>-371728</v>
      </c>
      <c r="F42" s="60">
        <v>-7409</v>
      </c>
      <c r="G42" s="60">
        <v>-547819</v>
      </c>
      <c r="H42" s="60">
        <v>-370</v>
      </c>
      <c r="I42" s="60">
        <v>24577</v>
      </c>
      <c r="J42" s="60">
        <v>4539</v>
      </c>
      <c r="K42" s="60">
        <v>167669</v>
      </c>
      <c r="L42" s="60">
        <v>444858</v>
      </c>
      <c r="M42" s="60">
        <v>434956</v>
      </c>
      <c r="N42" s="60">
        <v>9902</v>
      </c>
      <c r="O42" s="60">
        <v>9532</v>
      </c>
      <c r="P42" s="60">
        <v>102823</v>
      </c>
      <c r="Q42" s="60">
        <v>0</v>
      </c>
      <c r="R42" s="60">
        <v>63228</v>
      </c>
      <c r="Y42" s="60"/>
      <c r="Z42" s="60"/>
    </row>
    <row r="43" spans="1:26" x14ac:dyDescent="0.35">
      <c r="A43" s="60" t="s">
        <v>497</v>
      </c>
      <c r="B43" s="60">
        <v>572012</v>
      </c>
      <c r="C43" s="60">
        <v>594246</v>
      </c>
      <c r="D43" s="60">
        <v>-1356</v>
      </c>
      <c r="E43" s="60">
        <v>-364877</v>
      </c>
      <c r="F43" s="60">
        <v>-6987</v>
      </c>
      <c r="G43" s="60">
        <v>-572012</v>
      </c>
      <c r="H43" s="60">
        <v>-370</v>
      </c>
      <c r="I43" s="60">
        <v>24082</v>
      </c>
      <c r="J43" s="60">
        <v>13755</v>
      </c>
      <c r="K43" s="60">
        <v>182819</v>
      </c>
      <c r="L43" s="60">
        <v>437541</v>
      </c>
      <c r="M43" s="60">
        <v>427658</v>
      </c>
      <c r="N43" s="60">
        <v>9883</v>
      </c>
      <c r="O43" s="60">
        <v>9327</v>
      </c>
      <c r="P43" s="60">
        <v>127016</v>
      </c>
      <c r="Q43" s="60">
        <v>0</v>
      </c>
      <c r="R43" s="60">
        <v>62781</v>
      </c>
      <c r="Y43" s="60"/>
      <c r="Z43" s="60"/>
    </row>
    <row r="44" spans="1:26" x14ac:dyDescent="0.35">
      <c r="A44" s="60" t="s">
        <v>498</v>
      </c>
      <c r="B44" s="60">
        <v>571457</v>
      </c>
      <c r="C44" s="60">
        <v>605132</v>
      </c>
      <c r="D44" s="60">
        <v>-1124</v>
      </c>
      <c r="E44" s="60">
        <v>-372058</v>
      </c>
      <c r="F44" s="60">
        <v>-7447</v>
      </c>
      <c r="G44" s="60">
        <v>-571457</v>
      </c>
      <c r="H44" s="60">
        <v>-370</v>
      </c>
      <c r="I44" s="60">
        <v>23820</v>
      </c>
      <c r="J44" s="60">
        <v>4415</v>
      </c>
      <c r="K44" s="60">
        <v>195898</v>
      </c>
      <c r="L44" s="60">
        <v>444842</v>
      </c>
      <c r="M44" s="60">
        <v>434977</v>
      </c>
      <c r="N44" s="60">
        <v>9865</v>
      </c>
      <c r="O44" s="60">
        <v>9194</v>
      </c>
      <c r="P44" s="60">
        <v>126461</v>
      </c>
      <c r="Q44" s="60">
        <v>0</v>
      </c>
      <c r="R44" s="60">
        <v>62919</v>
      </c>
      <c r="Y44" s="60"/>
      <c r="Z44" s="60"/>
    </row>
    <row r="45" spans="1:26" x14ac:dyDescent="0.35">
      <c r="A45" s="60" t="s">
        <v>499</v>
      </c>
      <c r="B45" s="60">
        <v>571457</v>
      </c>
      <c r="C45" s="60">
        <v>602054</v>
      </c>
      <c r="D45" s="60">
        <v>-1047</v>
      </c>
      <c r="E45" s="60">
        <v>-371908</v>
      </c>
      <c r="F45" s="60">
        <v>-7721</v>
      </c>
      <c r="G45" s="60">
        <v>-571457</v>
      </c>
      <c r="H45" s="60">
        <v>-370</v>
      </c>
      <c r="I45" s="60">
        <v>22903</v>
      </c>
      <c r="J45" s="60">
        <v>2817</v>
      </c>
      <c r="K45" s="60">
        <v>195288</v>
      </c>
      <c r="L45" s="60">
        <v>444842</v>
      </c>
      <c r="M45" s="60">
        <v>434977</v>
      </c>
      <c r="N45" s="60">
        <v>9865</v>
      </c>
      <c r="O45" s="60">
        <v>9160</v>
      </c>
      <c r="P45" s="60">
        <v>126461</v>
      </c>
      <c r="Q45" s="60">
        <v>0</v>
      </c>
      <c r="R45" s="60">
        <v>63069</v>
      </c>
      <c r="Y45" s="60"/>
      <c r="Z45" s="60"/>
    </row>
    <row r="46" spans="1:26" x14ac:dyDescent="0.35">
      <c r="A46" s="60" t="s">
        <v>500</v>
      </c>
      <c r="B46" s="60">
        <v>566439</v>
      </c>
      <c r="C46" s="60">
        <v>602674</v>
      </c>
      <c r="D46" s="60">
        <v>-660</v>
      </c>
      <c r="E46" s="60">
        <v>-371908</v>
      </c>
      <c r="F46" s="60">
        <v>-9545</v>
      </c>
      <c r="G46" s="60">
        <v>-566439</v>
      </c>
      <c r="H46" s="60">
        <v>-370</v>
      </c>
      <c r="I46" s="60">
        <v>23944</v>
      </c>
      <c r="J46" s="60">
        <v>4794</v>
      </c>
      <c r="K46" s="60">
        <v>191453</v>
      </c>
      <c r="L46" s="60">
        <v>444566</v>
      </c>
      <c r="M46" s="60">
        <v>434987</v>
      </c>
      <c r="N46" s="60">
        <v>9579</v>
      </c>
      <c r="O46" s="60">
        <v>8729</v>
      </c>
      <c r="P46" s="60">
        <v>121443</v>
      </c>
      <c r="Q46" s="60">
        <v>0</v>
      </c>
      <c r="R46" s="60">
        <v>63079</v>
      </c>
      <c r="Y46" s="60"/>
      <c r="Z46" s="60"/>
    </row>
    <row r="47" spans="1:26" x14ac:dyDescent="0.35">
      <c r="A47" s="60" t="s">
        <v>501</v>
      </c>
      <c r="B47" s="60">
        <v>444997</v>
      </c>
      <c r="C47" s="60">
        <v>591596</v>
      </c>
      <c r="D47" s="60">
        <v>-498</v>
      </c>
      <c r="E47" s="60">
        <v>-362254</v>
      </c>
      <c r="F47" s="60">
        <v>-9137</v>
      </c>
      <c r="G47" s="60">
        <v>-444997</v>
      </c>
      <c r="H47" s="60">
        <v>-370</v>
      </c>
      <c r="I47" s="60">
        <v>27201</v>
      </c>
      <c r="J47" s="60">
        <v>16781</v>
      </c>
      <c r="K47" s="60">
        <v>175355</v>
      </c>
      <c r="L47" s="60">
        <v>435351</v>
      </c>
      <c r="M47" s="60">
        <v>425817</v>
      </c>
      <c r="N47" s="60">
        <v>9534</v>
      </c>
      <c r="O47" s="60">
        <v>8981</v>
      </c>
      <c r="P47" s="60">
        <v>121250</v>
      </c>
      <c r="Q47" s="60">
        <v>0</v>
      </c>
      <c r="R47" s="60">
        <v>63563</v>
      </c>
      <c r="Y47" s="60"/>
      <c r="Z47" s="60"/>
    </row>
    <row r="48" spans="1:26" x14ac:dyDescent="0.35">
      <c r="A48" s="60" t="s">
        <v>502</v>
      </c>
      <c r="B48" s="60">
        <v>444997</v>
      </c>
      <c r="C48" s="60">
        <v>608295</v>
      </c>
      <c r="D48" s="60">
        <v>-465</v>
      </c>
      <c r="E48" s="60">
        <v>-372551</v>
      </c>
      <c r="F48" s="60">
        <v>-9744</v>
      </c>
      <c r="G48" s="60">
        <v>-444997</v>
      </c>
      <c r="H48" s="60">
        <v>-370</v>
      </c>
      <c r="I48" s="60">
        <v>30556</v>
      </c>
      <c r="J48" s="60">
        <v>4690</v>
      </c>
      <c r="K48" s="60">
        <v>189919</v>
      </c>
      <c r="L48" s="60">
        <v>444453</v>
      </c>
      <c r="M48" s="60">
        <v>434985</v>
      </c>
      <c r="N48" s="60">
        <v>9468</v>
      </c>
      <c r="O48" s="60">
        <v>9006</v>
      </c>
      <c r="P48" s="60">
        <v>116742</v>
      </c>
      <c r="Q48" s="60">
        <v>0</v>
      </c>
      <c r="R48" s="60">
        <v>62434</v>
      </c>
      <c r="Y48" s="60"/>
      <c r="Z48" s="60"/>
    </row>
    <row r="49" spans="1:26" x14ac:dyDescent="0.35">
      <c r="A49" s="60" t="s">
        <v>503</v>
      </c>
      <c r="B49" s="60">
        <v>444997</v>
      </c>
      <c r="C49" s="60">
        <v>599256</v>
      </c>
      <c r="D49" s="60">
        <v>-431</v>
      </c>
      <c r="E49" s="60">
        <v>-371179</v>
      </c>
      <c r="F49" s="60">
        <v>-9465</v>
      </c>
      <c r="G49" s="60">
        <v>-444997</v>
      </c>
      <c r="H49" s="60">
        <v>-370</v>
      </c>
      <c r="I49" s="60">
        <v>28593</v>
      </c>
      <c r="J49" s="60">
        <v>5347</v>
      </c>
      <c r="K49" s="60">
        <v>183871</v>
      </c>
      <c r="L49" s="60">
        <v>443563</v>
      </c>
      <c r="M49" s="60">
        <v>433722</v>
      </c>
      <c r="N49" s="60">
        <v>9841</v>
      </c>
      <c r="O49" s="60">
        <v>9659</v>
      </c>
      <c r="P49" s="60">
        <v>114453</v>
      </c>
      <c r="Q49" s="60">
        <v>0</v>
      </c>
      <c r="R49" s="60">
        <v>62543</v>
      </c>
      <c r="Y49" s="60"/>
      <c r="Z49" s="60"/>
    </row>
    <row r="50" spans="1:26" x14ac:dyDescent="0.35">
      <c r="A50" s="60" t="s">
        <v>504</v>
      </c>
      <c r="B50" s="60">
        <v>444997</v>
      </c>
      <c r="C50" s="60">
        <v>599011</v>
      </c>
      <c r="D50" s="60">
        <v>-398</v>
      </c>
      <c r="E50" s="60">
        <v>-371179</v>
      </c>
      <c r="F50" s="60">
        <v>-10300</v>
      </c>
      <c r="G50" s="60">
        <v>-444997</v>
      </c>
      <c r="H50" s="60">
        <v>-370</v>
      </c>
      <c r="I50" s="60">
        <v>28067</v>
      </c>
      <c r="J50" s="60">
        <v>4329</v>
      </c>
      <c r="K50" s="60">
        <v>184368</v>
      </c>
      <c r="L50" s="60">
        <v>444810</v>
      </c>
      <c r="M50" s="60">
        <v>434990</v>
      </c>
      <c r="N50" s="60">
        <v>9820</v>
      </c>
      <c r="O50" s="60">
        <v>9500</v>
      </c>
      <c r="P50" s="60">
        <v>108164</v>
      </c>
      <c r="Q50" s="60">
        <v>0</v>
      </c>
      <c r="R50" s="60">
        <v>63811</v>
      </c>
      <c r="Y50" s="60"/>
      <c r="Z50" s="60"/>
    </row>
    <row r="51" spans="1:26" x14ac:dyDescent="0.35">
      <c r="A51" s="60" t="s">
        <v>505</v>
      </c>
      <c r="B51" s="60">
        <v>447996</v>
      </c>
      <c r="C51" s="60">
        <v>598737</v>
      </c>
      <c r="D51" s="60">
        <v>-348</v>
      </c>
      <c r="E51" s="60">
        <v>-384815</v>
      </c>
      <c r="F51" s="60">
        <v>-9438</v>
      </c>
      <c r="G51" s="60">
        <v>-447996</v>
      </c>
      <c r="H51" s="60">
        <v>-370</v>
      </c>
      <c r="I51" s="60">
        <v>25930</v>
      </c>
      <c r="J51" s="60">
        <v>5374</v>
      </c>
      <c r="K51" s="60">
        <v>172462</v>
      </c>
      <c r="L51" s="60">
        <v>458278</v>
      </c>
      <c r="M51" s="60">
        <v>448498</v>
      </c>
      <c r="N51" s="60">
        <v>9780</v>
      </c>
      <c r="O51" s="60">
        <v>8992</v>
      </c>
      <c r="P51" s="60">
        <v>107189</v>
      </c>
      <c r="Q51" s="60">
        <v>0</v>
      </c>
      <c r="R51" s="60">
        <v>63683</v>
      </c>
      <c r="Y51" s="60"/>
      <c r="Z51" s="60"/>
    </row>
    <row r="52" spans="1:26" x14ac:dyDescent="0.35">
      <c r="A52" s="60" t="s">
        <v>506</v>
      </c>
      <c r="B52" s="60">
        <v>625607</v>
      </c>
      <c r="C52" s="60">
        <v>824984</v>
      </c>
      <c r="D52" s="60">
        <v>-285</v>
      </c>
      <c r="E52" s="60">
        <v>-518796</v>
      </c>
      <c r="F52" s="60">
        <v>-9506</v>
      </c>
      <c r="G52" s="60">
        <v>-625607</v>
      </c>
      <c r="H52" s="60">
        <v>-17986</v>
      </c>
      <c r="I52" s="60">
        <v>31141</v>
      </c>
      <c r="J52" s="60">
        <v>4747</v>
      </c>
      <c r="K52" s="60">
        <v>242523</v>
      </c>
      <c r="L52" s="60">
        <v>632712</v>
      </c>
      <c r="M52" s="60">
        <v>616347</v>
      </c>
      <c r="N52" s="60">
        <v>16365</v>
      </c>
      <c r="O52" s="60">
        <v>16281</v>
      </c>
      <c r="P52" s="60">
        <v>93096</v>
      </c>
      <c r="Q52" s="60">
        <v>17838</v>
      </c>
      <c r="R52" s="60">
        <v>97551</v>
      </c>
      <c r="Y52" s="60"/>
      <c r="Z52" s="60"/>
    </row>
    <row r="53" spans="1:26" x14ac:dyDescent="0.35">
      <c r="A53" s="60" t="s">
        <v>507</v>
      </c>
      <c r="B53" s="60">
        <v>708247</v>
      </c>
      <c r="C53" s="60">
        <v>870192</v>
      </c>
      <c r="D53" s="60">
        <v>-222</v>
      </c>
      <c r="E53" s="60">
        <v>-569212</v>
      </c>
      <c r="F53" s="60">
        <v>-9671</v>
      </c>
      <c r="G53" s="60">
        <v>-708247</v>
      </c>
      <c r="H53" s="60">
        <v>-16094</v>
      </c>
      <c r="I53" s="60">
        <v>32866</v>
      </c>
      <c r="J53" s="60">
        <v>19361</v>
      </c>
      <c r="K53" s="60">
        <v>222766</v>
      </c>
      <c r="L53" s="60">
        <v>694561</v>
      </c>
      <c r="M53" s="60">
        <v>674858</v>
      </c>
      <c r="N53" s="60">
        <v>19703</v>
      </c>
      <c r="O53" s="60">
        <v>19730</v>
      </c>
      <c r="P53" s="60">
        <v>72485</v>
      </c>
      <c r="Q53" s="60">
        <v>45148</v>
      </c>
      <c r="R53" s="60">
        <v>105646</v>
      </c>
      <c r="Y53" s="60"/>
      <c r="Z53" s="60"/>
    </row>
    <row r="54" spans="1:26" x14ac:dyDescent="0.35">
      <c r="A54" s="60" t="s">
        <v>508</v>
      </c>
      <c r="B54" s="60">
        <v>744937</v>
      </c>
      <c r="C54" s="60">
        <v>913035</v>
      </c>
      <c r="D54" s="60">
        <v>-159</v>
      </c>
      <c r="E54" s="60">
        <v>-612757</v>
      </c>
      <c r="F54" s="60">
        <v>-10089</v>
      </c>
      <c r="G54" s="60">
        <v>-744937</v>
      </c>
      <c r="H54" s="60">
        <v>-12532</v>
      </c>
      <c r="I54" s="60">
        <v>31897</v>
      </c>
      <c r="J54" s="60">
        <v>5101</v>
      </c>
      <c r="K54" s="60">
        <v>240500</v>
      </c>
      <c r="L54" s="60">
        <v>744922</v>
      </c>
      <c r="M54" s="60">
        <v>724938</v>
      </c>
      <c r="N54" s="60">
        <v>19984</v>
      </c>
      <c r="O54" s="60">
        <v>20252</v>
      </c>
      <c r="P54" s="60">
        <v>50110</v>
      </c>
      <c r="Q54" s="60">
        <v>68243</v>
      </c>
      <c r="R54" s="60">
        <v>112181</v>
      </c>
      <c r="Y54" s="60"/>
      <c r="Z54" s="60"/>
    </row>
    <row r="55" spans="1:26" x14ac:dyDescent="0.35">
      <c r="A55" s="60" t="s">
        <v>509</v>
      </c>
      <c r="B55" s="60">
        <v>794143</v>
      </c>
      <c r="C55" s="60">
        <v>940210</v>
      </c>
      <c r="D55" s="60">
        <v>-133</v>
      </c>
      <c r="E55" s="60">
        <v>-659954</v>
      </c>
      <c r="F55" s="60">
        <v>-11670</v>
      </c>
      <c r="G55" s="60">
        <v>-794143</v>
      </c>
      <c r="H55" s="60">
        <v>-8299</v>
      </c>
      <c r="I55" s="60">
        <v>28774</v>
      </c>
      <c r="J55" s="60">
        <v>6538</v>
      </c>
      <c r="K55" s="60">
        <v>224842</v>
      </c>
      <c r="L55" s="60">
        <v>794083</v>
      </c>
      <c r="M55" s="60">
        <v>774144</v>
      </c>
      <c r="N55" s="60">
        <v>19939</v>
      </c>
      <c r="O55" s="60">
        <v>18723</v>
      </c>
      <c r="P55" s="60">
        <v>28947</v>
      </c>
      <c r="Q55" s="60">
        <v>74129</v>
      </c>
      <c r="R55" s="60">
        <v>114190</v>
      </c>
      <c r="Y55" s="60"/>
      <c r="Z55" s="60"/>
    </row>
    <row r="56" spans="1:26" x14ac:dyDescent="0.35">
      <c r="A56" s="60" t="s">
        <v>510</v>
      </c>
      <c r="B56" s="60">
        <v>838467</v>
      </c>
      <c r="C56" s="60">
        <v>974586</v>
      </c>
      <c r="D56" s="60">
        <v>-170</v>
      </c>
      <c r="E56" s="60">
        <v>-696767</v>
      </c>
      <c r="F56" s="60">
        <v>-11906</v>
      </c>
      <c r="G56" s="60">
        <v>-838467</v>
      </c>
      <c r="H56" s="60">
        <v>-4778</v>
      </c>
      <c r="I56" s="60">
        <v>22864</v>
      </c>
      <c r="J56" s="60">
        <v>16209</v>
      </c>
      <c r="K56" s="60">
        <v>221892</v>
      </c>
      <c r="L56" s="60">
        <v>827564</v>
      </c>
      <c r="M56" s="60">
        <v>807800</v>
      </c>
      <c r="N56" s="60">
        <v>19764</v>
      </c>
      <c r="O56" s="60">
        <v>18825</v>
      </c>
      <c r="P56" s="60">
        <v>24116</v>
      </c>
      <c r="Q56" s="60">
        <v>89063</v>
      </c>
      <c r="R56" s="60">
        <v>111033</v>
      </c>
      <c r="S56" s="62"/>
      <c r="T56" s="62"/>
      <c r="U56" s="62"/>
      <c r="V56" s="62"/>
      <c r="W56" s="62"/>
      <c r="Y56" s="60"/>
      <c r="Z56" s="60"/>
    </row>
    <row r="57" spans="1:26" x14ac:dyDescent="0.35">
      <c r="A57" s="60" t="s">
        <v>511</v>
      </c>
      <c r="B57" s="60">
        <v>866796</v>
      </c>
      <c r="C57" s="60">
        <v>1011806</v>
      </c>
      <c r="D57" s="60">
        <v>-206</v>
      </c>
      <c r="E57" s="60">
        <v>-724636</v>
      </c>
      <c r="F57" s="60">
        <v>-12477</v>
      </c>
      <c r="G57" s="60">
        <v>-866796</v>
      </c>
      <c r="H57" s="60">
        <v>-3802</v>
      </c>
      <c r="I57" s="60">
        <v>23111</v>
      </c>
      <c r="J57" s="60">
        <v>16239</v>
      </c>
      <c r="K57" s="60">
        <v>231335</v>
      </c>
      <c r="L57" s="60">
        <v>855631</v>
      </c>
      <c r="M57" s="60">
        <v>835951</v>
      </c>
      <c r="N57" s="60">
        <v>19680</v>
      </c>
      <c r="O57" s="60">
        <v>18180</v>
      </c>
      <c r="P57" s="60">
        <v>14172</v>
      </c>
      <c r="Q57" s="60">
        <v>99989</v>
      </c>
      <c r="R57" s="60">
        <v>111315</v>
      </c>
      <c r="S57" s="62"/>
      <c r="T57" s="62"/>
      <c r="U57" s="62"/>
      <c r="V57" s="62"/>
      <c r="W57" s="62"/>
      <c r="Y57" s="60"/>
      <c r="Z57" s="60"/>
    </row>
    <row r="58" spans="1:26" x14ac:dyDescent="0.35">
      <c r="A58" s="60" t="s">
        <v>512</v>
      </c>
      <c r="B58" s="60">
        <v>894947</v>
      </c>
      <c r="C58" s="60">
        <v>1130643</v>
      </c>
      <c r="D58" s="60">
        <v>-243</v>
      </c>
      <c r="E58" s="60">
        <v>-759975</v>
      </c>
      <c r="F58" s="60">
        <v>-12843</v>
      </c>
      <c r="G58" s="60">
        <v>-894947</v>
      </c>
      <c r="H58" s="60">
        <v>-2508</v>
      </c>
      <c r="I58" s="60">
        <v>29209</v>
      </c>
      <c r="J58" s="60">
        <v>5272</v>
      </c>
      <c r="K58" s="60">
        <v>320593</v>
      </c>
      <c r="L58" s="60">
        <v>894653</v>
      </c>
      <c r="M58" s="60">
        <v>874947</v>
      </c>
      <c r="N58" s="60">
        <v>19706</v>
      </c>
      <c r="O58" s="60">
        <v>18380</v>
      </c>
      <c r="P58" s="60">
        <v>892</v>
      </c>
      <c r="Q58" s="60">
        <v>192911</v>
      </c>
      <c r="R58" s="60">
        <v>114972</v>
      </c>
      <c r="S58" s="62"/>
      <c r="T58" s="62"/>
      <c r="U58" s="62"/>
      <c r="V58" s="62"/>
      <c r="W58" s="62"/>
      <c r="Y58" s="60"/>
      <c r="Z58" s="60"/>
    </row>
    <row r="59" spans="1:26" x14ac:dyDescent="0.35">
      <c r="A59" s="60" t="s">
        <v>513</v>
      </c>
      <c r="B59" s="60">
        <v>867006</v>
      </c>
      <c r="C59" s="60">
        <v>1113502</v>
      </c>
      <c r="D59" s="60">
        <v>-601</v>
      </c>
      <c r="E59" s="60">
        <v>-734898</v>
      </c>
      <c r="F59" s="60">
        <v>-14003</v>
      </c>
      <c r="G59" s="60">
        <v>-867006</v>
      </c>
      <c r="H59" s="60">
        <v>-370</v>
      </c>
      <c r="I59" s="60">
        <v>27114</v>
      </c>
      <c r="J59" s="60">
        <v>6072</v>
      </c>
      <c r="K59" s="60">
        <v>330444</v>
      </c>
      <c r="L59" s="60">
        <v>866848</v>
      </c>
      <c r="M59" s="60">
        <v>847006</v>
      </c>
      <c r="N59" s="60">
        <v>19842</v>
      </c>
      <c r="O59" s="60">
        <v>16946</v>
      </c>
      <c r="P59" s="60">
        <v>0</v>
      </c>
      <c r="Q59" s="60">
        <v>192291</v>
      </c>
      <c r="R59" s="60">
        <v>112108</v>
      </c>
      <c r="S59" s="62"/>
      <c r="T59" s="62"/>
      <c r="U59" s="62"/>
      <c r="V59" s="62"/>
      <c r="W59" s="62"/>
      <c r="Y59" s="60"/>
      <c r="Z59" s="60"/>
    </row>
    <row r="60" spans="1:26" x14ac:dyDescent="0.35">
      <c r="A60" s="60" t="s">
        <v>514</v>
      </c>
      <c r="B60" s="60">
        <v>866528</v>
      </c>
      <c r="C60" s="60">
        <v>1114350</v>
      </c>
      <c r="D60" s="60">
        <v>-1594</v>
      </c>
      <c r="E60" s="60">
        <v>-734898</v>
      </c>
      <c r="F60" s="60">
        <v>-16547</v>
      </c>
      <c r="G60" s="60">
        <v>-866528</v>
      </c>
      <c r="H60" s="60">
        <v>-370</v>
      </c>
      <c r="I60" s="60">
        <v>26359</v>
      </c>
      <c r="J60" s="60">
        <v>5437</v>
      </c>
      <c r="K60" s="60">
        <v>329145</v>
      </c>
      <c r="L60" s="60">
        <v>866520</v>
      </c>
      <c r="M60" s="60">
        <v>847006</v>
      </c>
      <c r="N60" s="60">
        <v>19514</v>
      </c>
      <c r="O60" s="60">
        <v>14908</v>
      </c>
      <c r="P60" s="60">
        <v>0</v>
      </c>
      <c r="Q60" s="60">
        <v>192188</v>
      </c>
      <c r="R60" s="60">
        <v>112108</v>
      </c>
      <c r="S60" s="62"/>
      <c r="T60" s="62"/>
      <c r="U60" s="62"/>
      <c r="V60" s="62"/>
      <c r="W60" s="62"/>
      <c r="Y60" s="60"/>
      <c r="Z60" s="60"/>
    </row>
    <row r="61" spans="1:26" x14ac:dyDescent="0.35">
      <c r="A61" s="60" t="s">
        <v>515</v>
      </c>
      <c r="B61" s="60">
        <v>856819</v>
      </c>
      <c r="C61" s="60">
        <v>1095286</v>
      </c>
      <c r="D61" s="60">
        <v>-2587</v>
      </c>
      <c r="E61" s="60">
        <v>-730715</v>
      </c>
      <c r="F61" s="60">
        <v>-18662</v>
      </c>
      <c r="G61" s="60">
        <v>-856819</v>
      </c>
      <c r="H61" s="60">
        <v>-370</v>
      </c>
      <c r="I61" s="60">
        <v>22725</v>
      </c>
      <c r="J61" s="60">
        <v>5285</v>
      </c>
      <c r="K61" s="60">
        <v>314942</v>
      </c>
      <c r="L61" s="60">
        <v>860438</v>
      </c>
      <c r="M61" s="60">
        <v>841512</v>
      </c>
      <c r="N61" s="60">
        <v>18926</v>
      </c>
      <c r="O61" s="60">
        <v>12279</v>
      </c>
      <c r="P61" s="60">
        <v>0</v>
      </c>
      <c r="Q61" s="60">
        <v>191916</v>
      </c>
      <c r="R61" s="60">
        <v>110797</v>
      </c>
      <c r="S61" s="62"/>
      <c r="T61" s="62"/>
      <c r="U61" s="62"/>
      <c r="V61" s="62"/>
      <c r="W61" s="62"/>
      <c r="Y61" s="60"/>
      <c r="Z61" s="60"/>
    </row>
    <row r="62" spans="1:26" x14ac:dyDescent="0.35">
      <c r="A62" s="60" t="s">
        <v>516</v>
      </c>
      <c r="B62" s="60">
        <v>856449</v>
      </c>
      <c r="C62" s="60">
        <v>1088669</v>
      </c>
      <c r="D62" s="60">
        <v>-3581</v>
      </c>
      <c r="E62" s="60">
        <v>-726168</v>
      </c>
      <c r="F62" s="60">
        <v>-19617</v>
      </c>
      <c r="G62" s="60">
        <v>-856449</v>
      </c>
      <c r="H62" s="60">
        <v>-370</v>
      </c>
      <c r="I62" s="60">
        <v>23884</v>
      </c>
      <c r="J62" s="60">
        <v>31834</v>
      </c>
      <c r="K62" s="60">
        <v>283215</v>
      </c>
      <c r="L62" s="60">
        <v>845898</v>
      </c>
      <c r="M62" s="60">
        <v>832999</v>
      </c>
      <c r="N62" s="60">
        <v>12899</v>
      </c>
      <c r="O62" s="60">
        <v>9073</v>
      </c>
      <c r="P62" s="60">
        <v>0</v>
      </c>
      <c r="Q62" s="60">
        <v>182401</v>
      </c>
      <c r="R62" s="60">
        <v>106831</v>
      </c>
      <c r="S62" s="62"/>
      <c r="T62" s="62"/>
      <c r="U62" s="62"/>
      <c r="V62" s="62"/>
      <c r="W62" s="62"/>
      <c r="Y62" s="60"/>
      <c r="Z62" s="60"/>
    </row>
    <row r="63" spans="1:26" x14ac:dyDescent="0.35">
      <c r="A63" s="60" t="s">
        <v>517</v>
      </c>
      <c r="B63" s="60">
        <v>843736</v>
      </c>
      <c r="C63" s="60">
        <v>1066888</v>
      </c>
      <c r="D63" s="60">
        <v>-4237</v>
      </c>
      <c r="E63" s="60">
        <v>-706905</v>
      </c>
      <c r="F63" s="60">
        <v>-19228</v>
      </c>
      <c r="G63" s="60">
        <v>-843736</v>
      </c>
      <c r="H63" s="60">
        <v>-370</v>
      </c>
      <c r="I63" s="60">
        <v>23231</v>
      </c>
      <c r="J63" s="60">
        <v>20207</v>
      </c>
      <c r="K63" s="60">
        <v>292710</v>
      </c>
      <c r="L63" s="60">
        <v>824218</v>
      </c>
      <c r="M63" s="60">
        <v>817151</v>
      </c>
      <c r="N63" s="60">
        <v>7067</v>
      </c>
      <c r="O63" s="60">
        <v>4872</v>
      </c>
      <c r="P63" s="60">
        <v>0</v>
      </c>
      <c r="Q63" s="60">
        <v>175925</v>
      </c>
      <c r="R63" s="60">
        <v>110246</v>
      </c>
      <c r="S63" s="62"/>
      <c r="T63" s="62"/>
      <c r="U63" s="62"/>
      <c r="V63" s="62"/>
      <c r="W63" s="62"/>
      <c r="Y63" s="60"/>
      <c r="Z63" s="60"/>
    </row>
    <row r="64" spans="1:26" x14ac:dyDescent="0.35">
      <c r="A64" s="60" t="s">
        <v>518</v>
      </c>
      <c r="B64" s="60">
        <v>823792</v>
      </c>
      <c r="C64" s="60">
        <v>1034445</v>
      </c>
      <c r="D64" s="60">
        <v>-4262</v>
      </c>
      <c r="E64" s="60">
        <v>-695544</v>
      </c>
      <c r="F64" s="60">
        <v>-20221</v>
      </c>
      <c r="G64" s="60">
        <v>-823792</v>
      </c>
      <c r="H64" s="60">
        <v>-370</v>
      </c>
      <c r="I64" s="60">
        <v>16174</v>
      </c>
      <c r="J64" s="60">
        <v>18450</v>
      </c>
      <c r="K64" s="60">
        <v>279424</v>
      </c>
      <c r="L64" s="60">
        <v>804088</v>
      </c>
      <c r="M64" s="60">
        <v>803255</v>
      </c>
      <c r="N64" s="60">
        <v>833</v>
      </c>
      <c r="O64" s="60">
        <v>0</v>
      </c>
      <c r="P64" s="60">
        <v>0</v>
      </c>
      <c r="Q64" s="60">
        <v>171209</v>
      </c>
      <c r="R64" s="60">
        <v>107711</v>
      </c>
      <c r="S64" s="62"/>
      <c r="T64" s="62"/>
      <c r="U64" s="62"/>
      <c r="V64" s="62"/>
      <c r="W64" s="62"/>
      <c r="Y64" s="60"/>
      <c r="Z64" s="60"/>
    </row>
    <row r="65" spans="1:26" x14ac:dyDescent="0.35">
      <c r="A65" s="60" t="s">
        <v>519</v>
      </c>
      <c r="B65" s="60">
        <v>804096</v>
      </c>
      <c r="C65" s="60">
        <v>982277</v>
      </c>
      <c r="D65" s="60">
        <v>-4287</v>
      </c>
      <c r="E65" s="60">
        <v>-651696</v>
      </c>
      <c r="F65" s="60">
        <v>-19407</v>
      </c>
      <c r="G65" s="60">
        <v>-804096</v>
      </c>
      <c r="H65" s="60">
        <v>-370</v>
      </c>
      <c r="I65" s="60">
        <v>17614</v>
      </c>
      <c r="J65" s="60">
        <v>47733</v>
      </c>
      <c r="K65" s="60">
        <v>241170</v>
      </c>
      <c r="L65" s="60">
        <v>757914</v>
      </c>
      <c r="M65" s="60">
        <v>757272</v>
      </c>
      <c r="N65" s="60">
        <v>642</v>
      </c>
      <c r="O65" s="60">
        <v>0</v>
      </c>
      <c r="P65" s="60">
        <v>0</v>
      </c>
      <c r="Q65" s="60">
        <v>162611</v>
      </c>
      <c r="R65" s="60">
        <v>105576</v>
      </c>
      <c r="S65" s="62"/>
      <c r="T65" s="62"/>
      <c r="U65" s="62"/>
      <c r="V65" s="62"/>
      <c r="W65" s="62"/>
      <c r="Y65" s="60"/>
      <c r="Z65" s="60"/>
    </row>
    <row r="66" spans="1:26" x14ac:dyDescent="0.35">
      <c r="A66" s="60" t="s">
        <v>520</v>
      </c>
      <c r="B66" s="60">
        <v>757922</v>
      </c>
      <c r="C66" s="60">
        <v>961207</v>
      </c>
      <c r="D66" s="60">
        <v>-4312</v>
      </c>
      <c r="E66" s="60">
        <v>-640027</v>
      </c>
      <c r="F66" s="60">
        <v>-18004</v>
      </c>
      <c r="G66" s="60">
        <v>-757922</v>
      </c>
      <c r="H66" s="60">
        <v>-370</v>
      </c>
      <c r="I66" s="60">
        <v>21551</v>
      </c>
      <c r="J66" s="60">
        <v>13482</v>
      </c>
      <c r="K66" s="60">
        <v>263461</v>
      </c>
      <c r="L66" s="60">
        <v>744297</v>
      </c>
      <c r="M66" s="60">
        <v>743857</v>
      </c>
      <c r="N66" s="60">
        <v>440</v>
      </c>
      <c r="O66" s="60">
        <v>0</v>
      </c>
      <c r="P66" s="60">
        <v>0</v>
      </c>
      <c r="Q66" s="60">
        <v>153379</v>
      </c>
      <c r="R66" s="60">
        <v>103830</v>
      </c>
      <c r="S66" s="62"/>
      <c r="T66" s="62"/>
      <c r="U66" s="62"/>
      <c r="V66" s="62"/>
      <c r="W66" s="62"/>
      <c r="Y66" s="60"/>
      <c r="Z66" s="60"/>
    </row>
    <row r="67" spans="1:26" x14ac:dyDescent="0.35">
      <c r="A67" s="60" t="s">
        <v>521</v>
      </c>
      <c r="B67" s="60">
        <v>744305</v>
      </c>
      <c r="C67" s="60">
        <v>933277</v>
      </c>
      <c r="D67" s="60">
        <v>-4150</v>
      </c>
      <c r="E67" s="60">
        <v>-625375</v>
      </c>
      <c r="F67" s="60">
        <v>-18378</v>
      </c>
      <c r="G67" s="60">
        <v>-744305</v>
      </c>
      <c r="H67" s="60">
        <v>-370</v>
      </c>
      <c r="I67" s="60">
        <v>29382</v>
      </c>
      <c r="J67" s="60">
        <v>16048</v>
      </c>
      <c r="K67" s="60">
        <v>239574</v>
      </c>
      <c r="L67" s="60">
        <v>728136</v>
      </c>
      <c r="M67" s="60">
        <v>728047</v>
      </c>
      <c r="N67" s="60">
        <v>89</v>
      </c>
      <c r="O67" s="60">
        <v>0</v>
      </c>
      <c r="P67" s="60">
        <v>0</v>
      </c>
      <c r="Q67" s="60">
        <v>144253</v>
      </c>
      <c r="R67" s="60">
        <v>102672</v>
      </c>
      <c r="S67" s="62"/>
      <c r="T67" s="62"/>
      <c r="U67" s="62"/>
      <c r="V67" s="62"/>
      <c r="W67" s="62"/>
      <c r="Y67" s="60"/>
      <c r="Z67" s="60"/>
    </row>
    <row r="68" spans="1:26" x14ac:dyDescent="0.35">
      <c r="A68" s="60" t="s">
        <v>522</v>
      </c>
      <c r="B68" s="60">
        <v>728144</v>
      </c>
      <c r="C68" s="60">
        <v>915401</v>
      </c>
      <c r="D68" s="60">
        <v>-4133</v>
      </c>
      <c r="E68" s="60">
        <v>-594597</v>
      </c>
      <c r="F68" s="60">
        <v>-18146</v>
      </c>
      <c r="G68" s="60">
        <v>-728144</v>
      </c>
      <c r="H68" s="60">
        <v>-370</v>
      </c>
      <c r="I68" s="60">
        <v>46187</v>
      </c>
      <c r="J68" s="60">
        <v>33219</v>
      </c>
      <c r="K68" s="60">
        <v>218749</v>
      </c>
      <c r="L68" s="60">
        <v>695024</v>
      </c>
      <c r="M68" s="60">
        <v>695024</v>
      </c>
      <c r="N68" s="60">
        <v>0</v>
      </c>
      <c r="O68" s="60">
        <v>0</v>
      </c>
      <c r="P68" s="60">
        <v>0</v>
      </c>
      <c r="Q68" s="60">
        <v>138123</v>
      </c>
      <c r="R68" s="60">
        <v>100427</v>
      </c>
      <c r="S68" s="62"/>
      <c r="T68" s="62"/>
      <c r="U68" s="62"/>
      <c r="V68" s="62"/>
      <c r="W68" s="62"/>
      <c r="Y68" s="60"/>
      <c r="Z68" s="60"/>
    </row>
    <row r="69" spans="1:26" x14ac:dyDescent="0.35">
      <c r="A69" s="60" t="s">
        <v>523</v>
      </c>
      <c r="B69" s="60">
        <v>695024</v>
      </c>
      <c r="C69" s="60">
        <v>888920</v>
      </c>
      <c r="D69" s="60">
        <v>-4115</v>
      </c>
      <c r="E69" s="60">
        <v>-562347</v>
      </c>
      <c r="F69" s="60">
        <v>-17017</v>
      </c>
      <c r="G69" s="60">
        <v>-695024</v>
      </c>
      <c r="H69" s="60">
        <v>-370</v>
      </c>
      <c r="I69" s="60">
        <v>65741</v>
      </c>
      <c r="J69" s="60">
        <v>37434</v>
      </c>
      <c r="K69" s="60">
        <v>201896</v>
      </c>
      <c r="L69" s="60">
        <v>659015</v>
      </c>
      <c r="M69" s="60">
        <v>659015</v>
      </c>
      <c r="N69" s="60">
        <v>0</v>
      </c>
      <c r="O69" s="60">
        <v>0</v>
      </c>
      <c r="P69" s="60">
        <v>0</v>
      </c>
      <c r="Q69" s="60">
        <v>123509</v>
      </c>
      <c r="R69" s="60">
        <v>96668</v>
      </c>
      <c r="S69" s="62"/>
      <c r="T69" s="62"/>
      <c r="U69" s="62"/>
      <c r="V69" s="62"/>
      <c r="W69" s="62"/>
      <c r="Y69" s="60"/>
      <c r="Z69" s="60"/>
    </row>
    <row r="70" spans="1:26" x14ac:dyDescent="0.35">
      <c r="A70" s="60" t="s">
        <v>524</v>
      </c>
      <c r="B70" s="60">
        <v>659015</v>
      </c>
      <c r="C70" s="60">
        <v>863930</v>
      </c>
      <c r="D70" s="60">
        <v>-4097</v>
      </c>
      <c r="E70" s="60">
        <v>-559427</v>
      </c>
      <c r="F70" s="60">
        <v>-17726</v>
      </c>
      <c r="G70" s="60">
        <v>-659015</v>
      </c>
      <c r="H70" s="60">
        <v>-370</v>
      </c>
      <c r="I70" s="60">
        <v>73163</v>
      </c>
      <c r="J70" s="60">
        <v>7015</v>
      </c>
      <c r="K70" s="60">
        <v>202132</v>
      </c>
      <c r="L70" s="60">
        <v>654531</v>
      </c>
      <c r="M70" s="60">
        <v>654531</v>
      </c>
      <c r="N70" s="60">
        <v>0</v>
      </c>
      <c r="O70" s="60">
        <v>0</v>
      </c>
      <c r="P70" s="60">
        <v>0</v>
      </c>
      <c r="Q70" s="60">
        <v>102672</v>
      </c>
      <c r="R70" s="60">
        <v>95104</v>
      </c>
      <c r="S70" s="62"/>
      <c r="T70" s="62"/>
      <c r="U70" s="62"/>
      <c r="V70" s="62"/>
      <c r="W70" s="62"/>
      <c r="Y70" s="60"/>
      <c r="Z70" s="60"/>
    </row>
    <row r="71" spans="1:26" x14ac:dyDescent="0.35">
      <c r="A71" s="60" t="s">
        <v>525</v>
      </c>
      <c r="B71" s="60">
        <v>654531</v>
      </c>
      <c r="C71" s="60">
        <v>850377</v>
      </c>
      <c r="D71" s="60">
        <v>-4264</v>
      </c>
      <c r="E71" s="60">
        <v>-532054</v>
      </c>
      <c r="F71" s="60">
        <v>-16859</v>
      </c>
      <c r="G71" s="60">
        <v>-654531</v>
      </c>
      <c r="H71" s="60">
        <v>-370</v>
      </c>
      <c r="I71" s="60">
        <v>100279</v>
      </c>
      <c r="J71" s="60">
        <v>31010</v>
      </c>
      <c r="K71" s="60">
        <v>165541</v>
      </c>
      <c r="L71" s="60">
        <v>622521</v>
      </c>
      <c r="M71" s="60">
        <v>622521</v>
      </c>
      <c r="N71" s="60">
        <v>0</v>
      </c>
      <c r="O71" s="60">
        <v>0</v>
      </c>
      <c r="P71" s="60">
        <v>0</v>
      </c>
      <c r="Q71" s="60">
        <v>90776</v>
      </c>
      <c r="R71" s="60">
        <v>90467</v>
      </c>
      <c r="S71" s="62"/>
      <c r="T71" s="62"/>
      <c r="U71" s="62"/>
      <c r="V71" s="62"/>
      <c r="W71" s="62"/>
      <c r="Y71" s="60"/>
      <c r="Z71" s="60"/>
    </row>
    <row r="72" spans="1:26" x14ac:dyDescent="0.35">
      <c r="A72" s="60" t="s">
        <v>526</v>
      </c>
      <c r="B72" s="60">
        <v>622521</v>
      </c>
      <c r="C72" s="60">
        <v>839539</v>
      </c>
      <c r="D72" s="60">
        <v>-4292</v>
      </c>
      <c r="E72" s="60">
        <v>-500573</v>
      </c>
      <c r="F72" s="60">
        <v>-16113</v>
      </c>
      <c r="G72" s="60">
        <v>-622521</v>
      </c>
      <c r="H72" s="60">
        <v>-370</v>
      </c>
      <c r="I72" s="60">
        <v>126431</v>
      </c>
      <c r="J72" s="60">
        <v>30737</v>
      </c>
      <c r="K72" s="60">
        <v>161023</v>
      </c>
      <c r="L72" s="60">
        <v>590018</v>
      </c>
      <c r="M72" s="60">
        <v>590018</v>
      </c>
      <c r="N72" s="60">
        <v>0</v>
      </c>
      <c r="O72" s="60">
        <v>0</v>
      </c>
      <c r="P72" s="60">
        <v>0</v>
      </c>
      <c r="Q72" s="60">
        <v>84163</v>
      </c>
      <c r="R72" s="60">
        <v>89445</v>
      </c>
      <c r="S72" s="62"/>
      <c r="T72" s="62"/>
      <c r="U72" s="62"/>
      <c r="V72" s="62"/>
      <c r="W72" s="62"/>
      <c r="Y72" s="60"/>
      <c r="Z72" s="60"/>
    </row>
    <row r="73" spans="1:26" x14ac:dyDescent="0.35">
      <c r="A73" s="60" t="s">
        <v>527</v>
      </c>
      <c r="B73" s="60">
        <v>590018</v>
      </c>
      <c r="C73" s="60">
        <v>834520</v>
      </c>
      <c r="D73" s="60">
        <v>-4320</v>
      </c>
      <c r="E73" s="60">
        <v>-471483</v>
      </c>
      <c r="F73" s="60">
        <v>-15761</v>
      </c>
      <c r="G73" s="60">
        <v>-590018</v>
      </c>
      <c r="H73" s="60">
        <v>-370</v>
      </c>
      <c r="I73" s="60">
        <v>145478</v>
      </c>
      <c r="J73" s="60">
        <v>26714</v>
      </c>
      <c r="K73" s="60">
        <v>170394</v>
      </c>
      <c r="L73" s="60">
        <v>558069</v>
      </c>
      <c r="M73" s="60">
        <v>558069</v>
      </c>
      <c r="N73" s="60">
        <v>0</v>
      </c>
      <c r="O73" s="60">
        <v>0</v>
      </c>
      <c r="P73" s="60">
        <v>0</v>
      </c>
      <c r="Q73" s="60">
        <v>71733</v>
      </c>
      <c r="R73" s="60">
        <v>86586</v>
      </c>
      <c r="S73" s="62"/>
      <c r="T73" s="62"/>
      <c r="U73" s="62"/>
      <c r="V73" s="62"/>
      <c r="W73" s="62"/>
      <c r="Y73" s="60"/>
      <c r="Z73" s="60"/>
    </row>
    <row r="74" spans="1:26" x14ac:dyDescent="0.35">
      <c r="A74" s="60" t="s">
        <v>528</v>
      </c>
      <c r="B74" s="60">
        <v>558069</v>
      </c>
      <c r="C74" s="60">
        <v>816934</v>
      </c>
      <c r="D74" s="60">
        <v>-4348</v>
      </c>
      <c r="E74" s="60">
        <v>-467427</v>
      </c>
      <c r="F74" s="60">
        <v>-15876</v>
      </c>
      <c r="G74" s="60">
        <v>-558069</v>
      </c>
      <c r="H74" s="60">
        <v>-370</v>
      </c>
      <c r="I74" s="60">
        <v>196109</v>
      </c>
      <c r="J74" s="60">
        <v>2669</v>
      </c>
      <c r="K74" s="60">
        <v>130135</v>
      </c>
      <c r="L74" s="60">
        <v>553158</v>
      </c>
      <c r="M74" s="60">
        <v>553158</v>
      </c>
      <c r="N74" s="60">
        <v>0</v>
      </c>
      <c r="O74" s="60">
        <v>0</v>
      </c>
      <c r="P74" s="60">
        <v>0</v>
      </c>
      <c r="Q74" s="60">
        <v>41894</v>
      </c>
      <c r="R74" s="60">
        <v>85731</v>
      </c>
      <c r="S74" s="62"/>
      <c r="T74" s="62"/>
      <c r="U74" s="62"/>
      <c r="V74" s="62"/>
      <c r="W74" s="62"/>
      <c r="Y74" s="60"/>
      <c r="Z74" s="60"/>
    </row>
    <row r="75" spans="1:26" x14ac:dyDescent="0.35">
      <c r="A75" s="60" t="s">
        <v>529</v>
      </c>
      <c r="B75" s="60">
        <v>553158</v>
      </c>
      <c r="C75" s="60">
        <v>820282</v>
      </c>
      <c r="D75" s="60">
        <v>-4375</v>
      </c>
      <c r="E75" s="60">
        <v>-442909</v>
      </c>
      <c r="F75" s="60">
        <v>-15428</v>
      </c>
      <c r="G75" s="60">
        <v>-553158</v>
      </c>
      <c r="H75" s="60">
        <v>-370</v>
      </c>
      <c r="I75" s="60">
        <v>204727</v>
      </c>
      <c r="J75" s="60">
        <v>21443</v>
      </c>
      <c r="K75" s="60">
        <v>131030</v>
      </c>
      <c r="L75" s="60">
        <v>527899</v>
      </c>
      <c r="M75" s="60">
        <v>527899</v>
      </c>
      <c r="N75" s="60">
        <v>0</v>
      </c>
      <c r="O75" s="60">
        <v>0</v>
      </c>
      <c r="P75" s="60">
        <v>0</v>
      </c>
      <c r="Q75" s="60">
        <v>41894</v>
      </c>
      <c r="R75" s="60">
        <v>84990</v>
      </c>
      <c r="S75" s="62"/>
      <c r="T75" s="62"/>
      <c r="U75" s="62"/>
      <c r="V75" s="62"/>
      <c r="W75" s="62"/>
      <c r="Y75" s="60"/>
      <c r="Z75" s="60"/>
    </row>
    <row r="76" spans="1:26" ht="15.65" customHeight="1" x14ac:dyDescent="0.35">
      <c r="A76" s="60" t="s">
        <v>1939</v>
      </c>
      <c r="B76" s="55">
        <v>527899</v>
      </c>
      <c r="C76" s="55">
        <v>831276</v>
      </c>
      <c r="D76" s="55">
        <v>-4404</v>
      </c>
      <c r="E76" s="55">
        <v>-438064</v>
      </c>
      <c r="F76" s="55">
        <v>-15979</v>
      </c>
      <c r="G76" s="55">
        <v>-527899</v>
      </c>
      <c r="H76" s="55">
        <v>-370</v>
      </c>
      <c r="I76" s="55">
        <v>238060</v>
      </c>
      <c r="J76" s="55">
        <v>3651</v>
      </c>
      <c r="K76" s="55">
        <v>130748</v>
      </c>
      <c r="L76" s="55">
        <v>521819</v>
      </c>
      <c r="M76" s="55">
        <v>521819</v>
      </c>
      <c r="N76" s="55">
        <v>0</v>
      </c>
      <c r="O76" s="55">
        <v>0</v>
      </c>
      <c r="P76" s="55">
        <v>0</v>
      </c>
      <c r="Q76" s="55">
        <v>41894</v>
      </c>
      <c r="R76" s="55">
        <v>83755</v>
      </c>
      <c r="S76" s="62"/>
      <c r="T76" s="62"/>
      <c r="U76" s="62"/>
      <c r="V76" s="62"/>
      <c r="W76" s="62"/>
      <c r="X76" s="16"/>
      <c r="Y76" s="60"/>
      <c r="Z76" s="60"/>
    </row>
    <row r="77" spans="1:26" ht="31.4" customHeight="1" x14ac:dyDescent="0.35">
      <c r="A77" s="60" t="s">
        <v>276</v>
      </c>
      <c r="B77" s="55">
        <v>375000</v>
      </c>
      <c r="C77" s="55">
        <v>404736</v>
      </c>
      <c r="D77" s="55">
        <v>-267</v>
      </c>
      <c r="E77" s="55">
        <v>-325831</v>
      </c>
      <c r="F77" s="55">
        <v>-8303</v>
      </c>
      <c r="G77" s="55">
        <v>-374932</v>
      </c>
      <c r="H77" s="55">
        <v>-370</v>
      </c>
      <c r="I77" s="55">
        <v>20823</v>
      </c>
      <c r="J77" s="55">
        <v>1185</v>
      </c>
      <c r="K77" s="55">
        <v>48009</v>
      </c>
      <c r="L77" s="55">
        <v>374932</v>
      </c>
      <c r="M77" s="55">
        <v>374932</v>
      </c>
      <c r="N77" s="55">
        <v>0</v>
      </c>
      <c r="O77" s="55">
        <v>0</v>
      </c>
      <c r="P77" s="55">
        <v>0</v>
      </c>
      <c r="Q77" s="55">
        <v>0</v>
      </c>
      <c r="R77" s="55">
        <v>49101</v>
      </c>
      <c r="S77" s="62"/>
      <c r="T77" s="62"/>
      <c r="U77" s="62"/>
      <c r="V77" s="62"/>
      <c r="W77" s="62"/>
      <c r="Y77" s="60"/>
      <c r="Z77" s="60"/>
    </row>
    <row r="78" spans="1:26" x14ac:dyDescent="0.35">
      <c r="A78" s="60" t="s">
        <v>277</v>
      </c>
      <c r="B78" s="55">
        <v>375000</v>
      </c>
      <c r="C78" s="55">
        <v>405273</v>
      </c>
      <c r="D78" s="55">
        <v>-270</v>
      </c>
      <c r="E78" s="55">
        <v>-325831</v>
      </c>
      <c r="F78" s="55">
        <v>-8593</v>
      </c>
      <c r="G78" s="55">
        <v>-375000</v>
      </c>
      <c r="H78" s="55">
        <v>-370</v>
      </c>
      <c r="I78" s="55">
        <v>23684</v>
      </c>
      <c r="J78" s="55">
        <v>1196</v>
      </c>
      <c r="K78" s="55">
        <v>45329</v>
      </c>
      <c r="L78" s="55">
        <v>374932</v>
      </c>
      <c r="M78" s="55">
        <v>374932</v>
      </c>
      <c r="N78" s="55">
        <v>0</v>
      </c>
      <c r="O78" s="55">
        <v>0</v>
      </c>
      <c r="P78" s="55">
        <v>0</v>
      </c>
      <c r="Q78" s="55">
        <v>0</v>
      </c>
      <c r="R78" s="55">
        <v>49101</v>
      </c>
      <c r="S78" s="62"/>
      <c r="T78" s="62"/>
      <c r="U78" s="62"/>
      <c r="V78" s="62"/>
      <c r="W78" s="62"/>
      <c r="Y78" s="60"/>
      <c r="Z78" s="60"/>
    </row>
    <row r="79" spans="1:26" x14ac:dyDescent="0.35">
      <c r="A79" s="60" t="s">
        <v>278</v>
      </c>
      <c r="B79" s="55">
        <v>375000</v>
      </c>
      <c r="C79" s="55">
        <v>414411</v>
      </c>
      <c r="D79" s="55">
        <v>-272</v>
      </c>
      <c r="E79" s="55">
        <v>-325831</v>
      </c>
      <c r="F79" s="55">
        <v>-8651</v>
      </c>
      <c r="G79" s="55">
        <v>-375000</v>
      </c>
      <c r="H79" s="55">
        <v>-370</v>
      </c>
      <c r="I79" s="55">
        <v>26683</v>
      </c>
      <c r="J79" s="55">
        <v>1208</v>
      </c>
      <c r="K79" s="55">
        <v>51396</v>
      </c>
      <c r="L79" s="55">
        <v>374932</v>
      </c>
      <c r="M79" s="55">
        <v>374932</v>
      </c>
      <c r="N79" s="55">
        <v>0</v>
      </c>
      <c r="O79" s="55">
        <v>0</v>
      </c>
      <c r="P79" s="55">
        <v>0</v>
      </c>
      <c r="Q79" s="55">
        <v>0</v>
      </c>
      <c r="R79" s="55">
        <v>49101</v>
      </c>
      <c r="S79" s="62"/>
      <c r="T79" s="62"/>
      <c r="U79" s="62"/>
      <c r="V79" s="62"/>
      <c r="W79" s="62"/>
      <c r="Y79" s="60"/>
      <c r="Z79" s="60"/>
    </row>
    <row r="80" spans="1:26" x14ac:dyDescent="0.35">
      <c r="A80" s="60" t="s">
        <v>279</v>
      </c>
      <c r="B80" s="55">
        <v>375000</v>
      </c>
      <c r="C80" s="55">
        <v>418704</v>
      </c>
      <c r="D80" s="55">
        <v>-275</v>
      </c>
      <c r="E80" s="55">
        <v>-325831</v>
      </c>
      <c r="F80" s="55">
        <v>-8726</v>
      </c>
      <c r="G80" s="55">
        <v>-375000</v>
      </c>
      <c r="H80" s="55">
        <v>-370</v>
      </c>
      <c r="I80" s="55">
        <v>30695</v>
      </c>
      <c r="J80" s="55">
        <v>1219</v>
      </c>
      <c r="K80" s="55">
        <v>51588</v>
      </c>
      <c r="L80" s="55">
        <v>374932</v>
      </c>
      <c r="M80" s="55">
        <v>374932</v>
      </c>
      <c r="N80" s="55">
        <v>0</v>
      </c>
      <c r="O80" s="55">
        <v>0</v>
      </c>
      <c r="P80" s="55">
        <v>0</v>
      </c>
      <c r="Q80" s="55">
        <v>0</v>
      </c>
      <c r="R80" s="55">
        <v>49101</v>
      </c>
      <c r="S80" s="62"/>
      <c r="T80" s="62"/>
      <c r="U80" s="62"/>
      <c r="V80" s="62"/>
      <c r="W80" s="62"/>
      <c r="Y80" s="60"/>
      <c r="Z80" s="60"/>
    </row>
    <row r="81" spans="1:26" x14ac:dyDescent="0.35">
      <c r="A81" s="60" t="s">
        <v>280</v>
      </c>
      <c r="B81" s="55">
        <v>375000</v>
      </c>
      <c r="C81" s="55">
        <v>414446</v>
      </c>
      <c r="D81" s="55">
        <v>-278</v>
      </c>
      <c r="E81" s="55">
        <v>-325831</v>
      </c>
      <c r="F81" s="55">
        <v>-8734</v>
      </c>
      <c r="G81" s="55">
        <v>-375000</v>
      </c>
      <c r="H81" s="55">
        <v>-370</v>
      </c>
      <c r="I81" s="55">
        <v>30194</v>
      </c>
      <c r="J81" s="55">
        <v>1231</v>
      </c>
      <c r="K81" s="55">
        <v>47808</v>
      </c>
      <c r="L81" s="55">
        <v>374932</v>
      </c>
      <c r="M81" s="55">
        <v>374932</v>
      </c>
      <c r="N81" s="55">
        <v>0</v>
      </c>
      <c r="O81" s="55">
        <v>0</v>
      </c>
      <c r="P81" s="55">
        <v>0</v>
      </c>
      <c r="Q81" s="55">
        <v>0</v>
      </c>
      <c r="R81" s="55">
        <v>49101</v>
      </c>
      <c r="S81" s="62"/>
      <c r="T81" s="62"/>
      <c r="U81" s="62"/>
      <c r="V81" s="62"/>
      <c r="W81" s="62"/>
      <c r="Y81" s="60"/>
      <c r="Z81" s="60"/>
    </row>
    <row r="82" spans="1:26" x14ac:dyDescent="0.35">
      <c r="A82" s="60" t="s">
        <v>281</v>
      </c>
      <c r="B82" s="55">
        <v>375000</v>
      </c>
      <c r="C82" s="55">
        <v>417829</v>
      </c>
      <c r="D82" s="55">
        <v>-280</v>
      </c>
      <c r="E82" s="55">
        <v>-325831</v>
      </c>
      <c r="F82" s="55">
        <v>-8838</v>
      </c>
      <c r="G82" s="55">
        <v>-375000</v>
      </c>
      <c r="H82" s="55">
        <v>-370</v>
      </c>
      <c r="I82" s="55">
        <v>32241</v>
      </c>
      <c r="J82" s="55">
        <v>1242</v>
      </c>
      <c r="K82" s="55">
        <v>49027</v>
      </c>
      <c r="L82" s="55">
        <v>374932</v>
      </c>
      <c r="M82" s="55">
        <v>374932</v>
      </c>
      <c r="N82" s="55">
        <v>0</v>
      </c>
      <c r="O82" s="55">
        <v>0</v>
      </c>
      <c r="P82" s="55">
        <v>0</v>
      </c>
      <c r="Q82" s="55">
        <v>0</v>
      </c>
      <c r="R82" s="55">
        <v>49101</v>
      </c>
      <c r="S82" s="62"/>
      <c r="T82" s="62"/>
      <c r="U82" s="62"/>
      <c r="V82" s="62"/>
      <c r="W82" s="62"/>
      <c r="Y82" s="60"/>
      <c r="Z82" s="60"/>
    </row>
    <row r="83" spans="1:26" x14ac:dyDescent="0.35">
      <c r="A83" s="60" t="s">
        <v>282</v>
      </c>
      <c r="B83" s="55">
        <v>375000</v>
      </c>
      <c r="C83" s="55">
        <v>417680</v>
      </c>
      <c r="D83" s="55">
        <v>-283</v>
      </c>
      <c r="E83" s="55">
        <v>-325831</v>
      </c>
      <c r="F83" s="55">
        <v>-8863</v>
      </c>
      <c r="G83" s="55">
        <v>-375000</v>
      </c>
      <c r="H83" s="55">
        <v>-370</v>
      </c>
      <c r="I83" s="55">
        <v>33781</v>
      </c>
      <c r="J83" s="55">
        <v>1254</v>
      </c>
      <c r="K83" s="55">
        <v>47298</v>
      </c>
      <c r="L83" s="55">
        <v>374932</v>
      </c>
      <c r="M83" s="55">
        <v>374932</v>
      </c>
      <c r="N83" s="55">
        <v>0</v>
      </c>
      <c r="O83" s="55">
        <v>0</v>
      </c>
      <c r="P83" s="55">
        <v>0</v>
      </c>
      <c r="Q83" s="55">
        <v>0</v>
      </c>
      <c r="R83" s="55">
        <v>49101</v>
      </c>
      <c r="S83" s="62"/>
      <c r="T83" s="62"/>
      <c r="U83" s="62"/>
      <c r="V83" s="62"/>
      <c r="W83" s="62"/>
      <c r="Y83" s="60"/>
      <c r="Z83" s="60"/>
    </row>
    <row r="84" spans="1:26" x14ac:dyDescent="0.35">
      <c r="A84" s="60" t="s">
        <v>283</v>
      </c>
      <c r="B84" s="55">
        <v>375000</v>
      </c>
      <c r="C84" s="55">
        <v>412666</v>
      </c>
      <c r="D84" s="55">
        <v>-286</v>
      </c>
      <c r="E84" s="55">
        <v>-325313</v>
      </c>
      <c r="F84" s="55">
        <v>-8165</v>
      </c>
      <c r="G84" s="55">
        <v>-375000</v>
      </c>
      <c r="H84" s="55">
        <v>-370</v>
      </c>
      <c r="I84" s="55">
        <v>33651</v>
      </c>
      <c r="J84" s="55">
        <v>1265</v>
      </c>
      <c r="K84" s="55">
        <v>43616</v>
      </c>
      <c r="L84" s="55">
        <v>370667</v>
      </c>
      <c r="M84" s="55">
        <v>370667</v>
      </c>
      <c r="N84" s="55">
        <v>0</v>
      </c>
      <c r="O84" s="55">
        <v>0</v>
      </c>
      <c r="P84" s="55">
        <v>0</v>
      </c>
      <c r="Q84" s="55">
        <v>0</v>
      </c>
      <c r="R84" s="55">
        <v>45354</v>
      </c>
      <c r="S84" s="62"/>
      <c r="T84" s="62"/>
      <c r="U84" s="62"/>
      <c r="V84" s="62"/>
      <c r="W84" s="62"/>
      <c r="Y84" s="60"/>
      <c r="Z84" s="60"/>
    </row>
    <row r="85" spans="1:26" x14ac:dyDescent="0.35">
      <c r="A85" s="60" t="s">
        <v>284</v>
      </c>
      <c r="B85" s="55">
        <v>375000</v>
      </c>
      <c r="C85" s="55">
        <v>419518</v>
      </c>
      <c r="D85" s="55">
        <v>-288</v>
      </c>
      <c r="E85" s="55">
        <v>-325313</v>
      </c>
      <c r="F85" s="55">
        <v>-8352</v>
      </c>
      <c r="G85" s="55">
        <v>-375000</v>
      </c>
      <c r="H85" s="55">
        <v>-370</v>
      </c>
      <c r="I85" s="55">
        <v>31751</v>
      </c>
      <c r="J85" s="55">
        <v>1276</v>
      </c>
      <c r="K85" s="55">
        <v>52168</v>
      </c>
      <c r="L85" s="55">
        <v>374897</v>
      </c>
      <c r="M85" s="55">
        <v>374897</v>
      </c>
      <c r="N85" s="55">
        <v>0</v>
      </c>
      <c r="O85" s="55">
        <v>0</v>
      </c>
      <c r="P85" s="55">
        <v>0</v>
      </c>
      <c r="Q85" s="55">
        <v>0</v>
      </c>
      <c r="R85" s="55">
        <v>49584</v>
      </c>
      <c r="S85" s="62"/>
      <c r="T85" s="62"/>
      <c r="U85" s="62"/>
      <c r="V85" s="62"/>
      <c r="W85" s="62"/>
      <c r="Y85" s="60"/>
      <c r="Z85" s="60"/>
    </row>
    <row r="86" spans="1:26" x14ac:dyDescent="0.35">
      <c r="A86" s="60" t="s">
        <v>285</v>
      </c>
      <c r="B86" s="55">
        <v>375000</v>
      </c>
      <c r="C86" s="55">
        <v>417229</v>
      </c>
      <c r="D86" s="55">
        <v>-291</v>
      </c>
      <c r="E86" s="55">
        <v>-325313</v>
      </c>
      <c r="F86" s="55">
        <v>-8479</v>
      </c>
      <c r="G86" s="55">
        <v>-375000</v>
      </c>
      <c r="H86" s="55">
        <v>-370</v>
      </c>
      <c r="I86" s="55">
        <v>31316</v>
      </c>
      <c r="J86" s="55">
        <v>1288</v>
      </c>
      <c r="K86" s="55">
        <v>50172</v>
      </c>
      <c r="L86" s="55">
        <v>374897</v>
      </c>
      <c r="M86" s="55">
        <v>374897</v>
      </c>
      <c r="N86" s="55">
        <v>0</v>
      </c>
      <c r="O86" s="55">
        <v>0</v>
      </c>
      <c r="P86" s="55">
        <v>0</v>
      </c>
      <c r="Q86" s="55">
        <v>0</v>
      </c>
      <c r="R86" s="55">
        <v>49584</v>
      </c>
      <c r="S86" s="62"/>
      <c r="T86" s="62"/>
      <c r="U86" s="62"/>
      <c r="V86" s="62"/>
      <c r="W86" s="62"/>
      <c r="Y86" s="60"/>
      <c r="Z86" s="60"/>
    </row>
    <row r="87" spans="1:26" x14ac:dyDescent="0.35">
      <c r="A87" s="60" t="s">
        <v>286</v>
      </c>
      <c r="B87" s="55">
        <v>375000</v>
      </c>
      <c r="C87" s="55">
        <v>414657</v>
      </c>
      <c r="D87" s="55">
        <v>-294</v>
      </c>
      <c r="E87" s="55">
        <v>-325313</v>
      </c>
      <c r="F87" s="55">
        <v>-7995</v>
      </c>
      <c r="G87" s="55">
        <v>-375000</v>
      </c>
      <c r="H87" s="55">
        <v>-370</v>
      </c>
      <c r="I87" s="55">
        <v>33515</v>
      </c>
      <c r="J87" s="55">
        <v>1299</v>
      </c>
      <c r="K87" s="55">
        <v>45871</v>
      </c>
      <c r="L87" s="55">
        <v>374900</v>
      </c>
      <c r="M87" s="55">
        <v>374900</v>
      </c>
      <c r="N87" s="55">
        <v>0</v>
      </c>
      <c r="O87" s="55">
        <v>0</v>
      </c>
      <c r="P87" s="55">
        <v>0</v>
      </c>
      <c r="Q87" s="55">
        <v>0</v>
      </c>
      <c r="R87" s="55">
        <v>49587</v>
      </c>
      <c r="S87" s="62"/>
      <c r="T87" s="62"/>
      <c r="U87" s="62"/>
      <c r="V87" s="62"/>
      <c r="W87" s="62"/>
      <c r="Y87" s="60"/>
      <c r="Z87" s="60"/>
    </row>
    <row r="88" spans="1:26" x14ac:dyDescent="0.35">
      <c r="A88" s="60" t="s">
        <v>287</v>
      </c>
      <c r="B88" s="55">
        <v>375000</v>
      </c>
      <c r="C88" s="55">
        <v>412296</v>
      </c>
      <c r="D88" s="55">
        <v>-296</v>
      </c>
      <c r="E88" s="55">
        <v>-320597</v>
      </c>
      <c r="F88" s="55">
        <v>-7870</v>
      </c>
      <c r="G88" s="55">
        <v>-375000</v>
      </c>
      <c r="H88" s="55">
        <v>-370</v>
      </c>
      <c r="I88" s="55">
        <v>34766</v>
      </c>
      <c r="J88" s="55">
        <v>1311</v>
      </c>
      <c r="K88" s="55">
        <v>47086</v>
      </c>
      <c r="L88" s="55">
        <v>374900</v>
      </c>
      <c r="M88" s="55">
        <v>374900</v>
      </c>
      <c r="N88" s="55">
        <v>0</v>
      </c>
      <c r="O88" s="55">
        <v>0</v>
      </c>
      <c r="P88" s="55">
        <v>0</v>
      </c>
      <c r="Q88" s="55">
        <v>0</v>
      </c>
      <c r="R88" s="55">
        <v>54303</v>
      </c>
      <c r="S88" s="62"/>
      <c r="T88" s="62"/>
      <c r="U88" s="62"/>
      <c r="V88" s="62"/>
      <c r="W88" s="62"/>
      <c r="Y88" s="60"/>
      <c r="Z88" s="60"/>
    </row>
    <row r="89" spans="1:26" x14ac:dyDescent="0.35">
      <c r="A89" s="60" t="s">
        <v>288</v>
      </c>
      <c r="B89" s="55">
        <v>375000</v>
      </c>
      <c r="C89" s="55">
        <v>417540</v>
      </c>
      <c r="D89" s="55">
        <v>-299</v>
      </c>
      <c r="E89" s="55">
        <v>-324948</v>
      </c>
      <c r="F89" s="55">
        <v>-7957</v>
      </c>
      <c r="G89" s="55">
        <v>-375000</v>
      </c>
      <c r="H89" s="55">
        <v>-370</v>
      </c>
      <c r="I89" s="55">
        <v>34425</v>
      </c>
      <c r="J89" s="55">
        <v>1322</v>
      </c>
      <c r="K89" s="55">
        <v>48219</v>
      </c>
      <c r="L89" s="55">
        <v>374907</v>
      </c>
      <c r="M89" s="55">
        <v>374907</v>
      </c>
      <c r="N89" s="55">
        <v>0</v>
      </c>
      <c r="O89" s="55">
        <v>0</v>
      </c>
      <c r="P89" s="55">
        <v>0</v>
      </c>
      <c r="Q89" s="55">
        <v>0</v>
      </c>
      <c r="R89" s="55">
        <v>49959</v>
      </c>
      <c r="S89" s="62"/>
      <c r="T89" s="62"/>
      <c r="U89" s="62"/>
      <c r="V89" s="62"/>
      <c r="W89" s="62"/>
      <c r="Y89" s="60"/>
      <c r="Z89" s="60"/>
    </row>
    <row r="90" spans="1:26" x14ac:dyDescent="0.35">
      <c r="A90" s="60" t="s">
        <v>289</v>
      </c>
      <c r="B90" s="55">
        <v>375000</v>
      </c>
      <c r="C90" s="55">
        <v>418402</v>
      </c>
      <c r="D90" s="55">
        <v>-429</v>
      </c>
      <c r="E90" s="55">
        <v>-324948</v>
      </c>
      <c r="F90" s="55">
        <v>-7877</v>
      </c>
      <c r="G90" s="55">
        <v>-375000</v>
      </c>
      <c r="H90" s="55">
        <v>-370</v>
      </c>
      <c r="I90" s="55">
        <v>37106</v>
      </c>
      <c r="J90" s="55">
        <v>4558</v>
      </c>
      <c r="K90" s="55">
        <v>43114</v>
      </c>
      <c r="L90" s="55">
        <v>374907</v>
      </c>
      <c r="M90" s="55">
        <v>374907</v>
      </c>
      <c r="N90" s="55">
        <v>0</v>
      </c>
      <c r="O90" s="55">
        <v>0</v>
      </c>
      <c r="P90" s="55">
        <v>0</v>
      </c>
      <c r="Q90" s="55">
        <v>0</v>
      </c>
      <c r="R90" s="55">
        <v>49959</v>
      </c>
      <c r="S90" s="62"/>
      <c r="T90" s="62"/>
      <c r="U90" s="62"/>
      <c r="V90" s="62"/>
      <c r="W90" s="62"/>
      <c r="X90" s="16"/>
      <c r="Y90" s="60"/>
      <c r="Z90" s="60"/>
    </row>
    <row r="91" spans="1:26" x14ac:dyDescent="0.35">
      <c r="A91" s="60" t="s">
        <v>290</v>
      </c>
      <c r="B91" s="55">
        <v>375000</v>
      </c>
      <c r="C91" s="55">
        <v>424571</v>
      </c>
      <c r="D91" s="55">
        <v>-559</v>
      </c>
      <c r="E91" s="55">
        <v>-324948</v>
      </c>
      <c r="F91" s="55">
        <v>-7707</v>
      </c>
      <c r="G91" s="55">
        <v>-375000</v>
      </c>
      <c r="H91" s="55">
        <v>-370</v>
      </c>
      <c r="I91" s="55">
        <v>38884</v>
      </c>
      <c r="J91" s="55">
        <v>609</v>
      </c>
      <c r="K91" s="55">
        <v>51494</v>
      </c>
      <c r="L91" s="55">
        <v>374907</v>
      </c>
      <c r="M91" s="55">
        <v>374907</v>
      </c>
      <c r="N91" s="55">
        <v>0</v>
      </c>
      <c r="O91" s="55">
        <v>0</v>
      </c>
      <c r="P91" s="55">
        <v>0</v>
      </c>
      <c r="Q91" s="55">
        <v>0</v>
      </c>
      <c r="R91" s="55">
        <v>49959</v>
      </c>
      <c r="S91" s="62"/>
      <c r="T91" s="62"/>
      <c r="U91" s="62"/>
      <c r="V91" s="62"/>
      <c r="W91" s="62"/>
      <c r="Y91" s="60"/>
      <c r="Z91" s="60"/>
    </row>
    <row r="92" spans="1:26" x14ac:dyDescent="0.35">
      <c r="A92" s="60" t="s">
        <v>291</v>
      </c>
      <c r="B92" s="55">
        <v>375000</v>
      </c>
      <c r="C92" s="55">
        <v>424863</v>
      </c>
      <c r="D92" s="55">
        <v>-689</v>
      </c>
      <c r="E92" s="55">
        <v>-324948</v>
      </c>
      <c r="F92" s="55">
        <v>-7606</v>
      </c>
      <c r="G92" s="55">
        <v>-375000</v>
      </c>
      <c r="H92" s="55">
        <v>-370</v>
      </c>
      <c r="I92" s="55">
        <v>37219</v>
      </c>
      <c r="J92" s="55">
        <v>465</v>
      </c>
      <c r="K92" s="55">
        <v>53566</v>
      </c>
      <c r="L92" s="55">
        <v>374907</v>
      </c>
      <c r="M92" s="55">
        <v>374907</v>
      </c>
      <c r="N92" s="55">
        <v>0</v>
      </c>
      <c r="O92" s="55">
        <v>0</v>
      </c>
      <c r="P92" s="55">
        <v>0</v>
      </c>
      <c r="Q92" s="55">
        <v>0</v>
      </c>
      <c r="R92" s="55">
        <v>49959</v>
      </c>
      <c r="S92" s="62"/>
      <c r="T92" s="62"/>
      <c r="U92" s="62"/>
      <c r="V92" s="62"/>
      <c r="W92" s="62"/>
      <c r="Y92" s="60"/>
      <c r="Z92" s="60"/>
    </row>
    <row r="93" spans="1:26" x14ac:dyDescent="0.35">
      <c r="A93" s="60" t="s">
        <v>292</v>
      </c>
      <c r="B93" s="55">
        <v>375000</v>
      </c>
      <c r="C93" s="55">
        <v>425585</v>
      </c>
      <c r="D93" s="55">
        <v>-818</v>
      </c>
      <c r="E93" s="55">
        <v>-324948</v>
      </c>
      <c r="F93" s="55">
        <v>-7510</v>
      </c>
      <c r="G93" s="55">
        <v>-375000</v>
      </c>
      <c r="H93" s="55">
        <v>-370</v>
      </c>
      <c r="I93" s="55">
        <v>40278</v>
      </c>
      <c r="J93" s="55">
        <v>2976</v>
      </c>
      <c r="K93" s="55">
        <v>48685</v>
      </c>
      <c r="L93" s="55">
        <v>374907</v>
      </c>
      <c r="M93" s="55">
        <v>374907</v>
      </c>
      <c r="N93" s="55">
        <v>0</v>
      </c>
      <c r="O93" s="55">
        <v>0</v>
      </c>
      <c r="P93" s="55">
        <v>0</v>
      </c>
      <c r="Q93" s="55">
        <v>0</v>
      </c>
      <c r="R93" s="55">
        <v>49959</v>
      </c>
      <c r="S93" s="62"/>
      <c r="T93" s="62"/>
      <c r="U93" s="62"/>
      <c r="V93" s="62"/>
      <c r="W93" s="62"/>
      <c r="Y93" s="60"/>
      <c r="Z93" s="60"/>
    </row>
    <row r="94" spans="1:26" x14ac:dyDescent="0.35">
      <c r="A94" s="60" t="s">
        <v>293</v>
      </c>
      <c r="B94" s="55">
        <v>375000</v>
      </c>
      <c r="C94" s="55">
        <v>430743</v>
      </c>
      <c r="D94" s="55">
        <v>-948</v>
      </c>
      <c r="E94" s="55">
        <v>-324948</v>
      </c>
      <c r="F94" s="55">
        <v>-7488</v>
      </c>
      <c r="G94" s="55">
        <v>-375000</v>
      </c>
      <c r="H94" s="55">
        <v>-370</v>
      </c>
      <c r="I94" s="55">
        <v>44216</v>
      </c>
      <c r="J94" s="55">
        <v>2276</v>
      </c>
      <c r="K94" s="55">
        <v>50497</v>
      </c>
      <c r="L94" s="55">
        <v>374907</v>
      </c>
      <c r="M94" s="55">
        <v>374907</v>
      </c>
      <c r="N94" s="55">
        <v>0</v>
      </c>
      <c r="O94" s="55">
        <v>0</v>
      </c>
      <c r="P94" s="55">
        <v>0</v>
      </c>
      <c r="Q94" s="55">
        <v>0</v>
      </c>
      <c r="R94" s="55">
        <v>49959</v>
      </c>
      <c r="S94" s="62"/>
      <c r="T94" s="62"/>
      <c r="U94" s="62"/>
      <c r="V94" s="62"/>
      <c r="W94" s="62"/>
      <c r="Y94" s="60"/>
      <c r="Z94" s="60"/>
    </row>
    <row r="95" spans="1:26" x14ac:dyDescent="0.35">
      <c r="A95" s="60" t="s">
        <v>294</v>
      </c>
      <c r="B95" s="55">
        <v>386647</v>
      </c>
      <c r="C95" s="55">
        <v>444946</v>
      </c>
      <c r="D95" s="55">
        <v>-1078</v>
      </c>
      <c r="E95" s="55">
        <v>-333591</v>
      </c>
      <c r="F95" s="55">
        <v>-7654</v>
      </c>
      <c r="G95" s="55">
        <v>-386647</v>
      </c>
      <c r="H95" s="55">
        <v>-370</v>
      </c>
      <c r="I95" s="55">
        <v>45303</v>
      </c>
      <c r="J95" s="55">
        <v>2369</v>
      </c>
      <c r="K95" s="55">
        <v>54581</v>
      </c>
      <c r="L95" s="55">
        <v>385385</v>
      </c>
      <c r="M95" s="55">
        <v>385385</v>
      </c>
      <c r="N95" s="55">
        <v>0</v>
      </c>
      <c r="O95" s="55">
        <v>0</v>
      </c>
      <c r="P95" s="55">
        <v>0</v>
      </c>
      <c r="Q95" s="55">
        <v>0</v>
      </c>
      <c r="R95" s="55">
        <v>51794</v>
      </c>
      <c r="S95" s="62"/>
      <c r="T95" s="62"/>
      <c r="U95" s="62"/>
      <c r="V95" s="62"/>
      <c r="W95" s="62"/>
      <c r="Y95" s="60"/>
      <c r="Z95" s="60"/>
    </row>
    <row r="96" spans="1:26" x14ac:dyDescent="0.35">
      <c r="A96" s="60" t="s">
        <v>295</v>
      </c>
      <c r="B96" s="55">
        <v>396336</v>
      </c>
      <c r="C96" s="55">
        <v>443725</v>
      </c>
      <c r="D96" s="55">
        <v>-1208</v>
      </c>
      <c r="E96" s="55">
        <v>-334512</v>
      </c>
      <c r="F96" s="55">
        <v>-6889</v>
      </c>
      <c r="G96" s="55">
        <v>-396336</v>
      </c>
      <c r="H96" s="55">
        <v>-370</v>
      </c>
      <c r="I96" s="55">
        <v>41456</v>
      </c>
      <c r="J96" s="55">
        <v>11878</v>
      </c>
      <c r="K96" s="55">
        <v>47412</v>
      </c>
      <c r="L96" s="55">
        <v>388475</v>
      </c>
      <c r="M96" s="55">
        <v>388475</v>
      </c>
      <c r="N96" s="55">
        <v>0</v>
      </c>
      <c r="O96" s="55">
        <v>0</v>
      </c>
      <c r="P96" s="55">
        <v>50</v>
      </c>
      <c r="Q96" s="55">
        <v>0</v>
      </c>
      <c r="R96" s="55">
        <v>53963</v>
      </c>
      <c r="S96" s="62"/>
      <c r="T96" s="62"/>
      <c r="U96" s="62"/>
      <c r="V96" s="62"/>
      <c r="W96" s="62"/>
      <c r="Y96" s="60"/>
      <c r="Z96" s="60"/>
    </row>
    <row r="97" spans="1:26" x14ac:dyDescent="0.35">
      <c r="A97" s="60" t="s">
        <v>296</v>
      </c>
      <c r="B97" s="55">
        <v>406998</v>
      </c>
      <c r="C97" s="55">
        <v>462022</v>
      </c>
      <c r="D97" s="55">
        <v>-1338</v>
      </c>
      <c r="E97" s="55">
        <v>-345738</v>
      </c>
      <c r="F97" s="55">
        <v>-6963</v>
      </c>
      <c r="G97" s="55">
        <v>-406998</v>
      </c>
      <c r="H97" s="55">
        <v>-370</v>
      </c>
      <c r="I97" s="55">
        <v>38757</v>
      </c>
      <c r="J97" s="55">
        <v>2127</v>
      </c>
      <c r="K97" s="55">
        <v>66729</v>
      </c>
      <c r="L97" s="55">
        <v>407215</v>
      </c>
      <c r="M97" s="55">
        <v>405221</v>
      </c>
      <c r="N97" s="55">
        <v>1994</v>
      </c>
      <c r="O97" s="55">
        <v>2237</v>
      </c>
      <c r="P97" s="55">
        <v>1279</v>
      </c>
      <c r="Q97" s="55">
        <v>0</v>
      </c>
      <c r="R97" s="55">
        <v>59483</v>
      </c>
      <c r="S97" s="62"/>
      <c r="T97" s="62"/>
      <c r="U97" s="62"/>
      <c r="V97" s="62"/>
      <c r="W97" s="62"/>
      <c r="Y97" s="60"/>
      <c r="Z97" s="60"/>
    </row>
    <row r="98" spans="1:26" x14ac:dyDescent="0.35">
      <c r="A98" s="60" t="s">
        <v>297</v>
      </c>
      <c r="B98" s="55">
        <v>425741</v>
      </c>
      <c r="C98" s="55">
        <v>475596</v>
      </c>
      <c r="D98" s="55">
        <v>-1468</v>
      </c>
      <c r="E98" s="55">
        <v>-355928</v>
      </c>
      <c r="F98" s="55">
        <v>-7076</v>
      </c>
      <c r="G98" s="55">
        <v>-425741</v>
      </c>
      <c r="H98" s="55">
        <v>-370</v>
      </c>
      <c r="I98" s="55">
        <v>35686</v>
      </c>
      <c r="J98" s="55">
        <v>1437</v>
      </c>
      <c r="K98" s="55">
        <v>73631</v>
      </c>
      <c r="L98" s="55">
        <v>419870</v>
      </c>
      <c r="M98" s="55">
        <v>415906</v>
      </c>
      <c r="N98" s="55">
        <v>3964</v>
      </c>
      <c r="O98" s="55">
        <v>4076</v>
      </c>
      <c r="P98" s="55">
        <v>5779</v>
      </c>
      <c r="Q98" s="55">
        <v>0</v>
      </c>
      <c r="R98" s="55">
        <v>59978</v>
      </c>
      <c r="S98" s="62"/>
      <c r="T98" s="62"/>
      <c r="U98" s="62"/>
      <c r="V98" s="62"/>
      <c r="W98" s="62"/>
      <c r="Y98" s="60"/>
      <c r="Z98" s="60"/>
    </row>
    <row r="99" spans="1:26" x14ac:dyDescent="0.35">
      <c r="A99" s="60" t="s">
        <v>298</v>
      </c>
      <c r="B99" s="55">
        <v>448575</v>
      </c>
      <c r="C99" s="55">
        <v>491157</v>
      </c>
      <c r="D99" s="55">
        <v>-1597</v>
      </c>
      <c r="E99" s="55">
        <v>-361690</v>
      </c>
      <c r="F99" s="55">
        <v>-7163</v>
      </c>
      <c r="G99" s="55">
        <v>-448575</v>
      </c>
      <c r="H99" s="55">
        <v>-370</v>
      </c>
      <c r="I99" s="55">
        <v>30504</v>
      </c>
      <c r="J99" s="55">
        <v>4207</v>
      </c>
      <c r="K99" s="55">
        <v>85626</v>
      </c>
      <c r="L99" s="55">
        <v>427817</v>
      </c>
      <c r="M99" s="55">
        <v>422905</v>
      </c>
      <c r="N99" s="55">
        <v>4912</v>
      </c>
      <c r="O99" s="55">
        <v>4753</v>
      </c>
      <c r="P99" s="55">
        <v>20665</v>
      </c>
      <c r="Q99" s="55">
        <v>0</v>
      </c>
      <c r="R99" s="55">
        <v>61215</v>
      </c>
      <c r="S99" s="62"/>
      <c r="T99" s="62"/>
      <c r="U99" s="62"/>
      <c r="V99" s="62"/>
      <c r="W99" s="62"/>
      <c r="Y99" s="60"/>
      <c r="Z99" s="60"/>
    </row>
    <row r="100" spans="1:26" x14ac:dyDescent="0.35">
      <c r="A100" s="60" t="s">
        <v>299</v>
      </c>
      <c r="B100" s="55">
        <v>468037</v>
      </c>
      <c r="C100" s="55">
        <v>500221</v>
      </c>
      <c r="D100" s="55">
        <v>-1727</v>
      </c>
      <c r="E100" s="55">
        <v>-358981</v>
      </c>
      <c r="F100" s="55">
        <v>-7030</v>
      </c>
      <c r="G100" s="55">
        <v>-468037</v>
      </c>
      <c r="H100" s="55">
        <v>-370</v>
      </c>
      <c r="I100" s="55">
        <v>27882</v>
      </c>
      <c r="J100" s="55">
        <v>13914</v>
      </c>
      <c r="K100" s="55">
        <v>90317</v>
      </c>
      <c r="L100" s="55">
        <v>428433</v>
      </c>
      <c r="M100" s="55">
        <v>422337</v>
      </c>
      <c r="N100" s="55">
        <v>6096</v>
      </c>
      <c r="O100" s="55">
        <v>5961</v>
      </c>
      <c r="P100" s="55">
        <v>33920</v>
      </c>
      <c r="Q100" s="55">
        <v>0</v>
      </c>
      <c r="R100" s="55">
        <v>63356</v>
      </c>
      <c r="S100" s="62"/>
      <c r="T100" s="62"/>
      <c r="U100" s="62"/>
      <c r="V100" s="62"/>
      <c r="W100" s="62"/>
      <c r="Y100" s="60"/>
      <c r="Z100" s="60"/>
    </row>
    <row r="101" spans="1:26" x14ac:dyDescent="0.35">
      <c r="A101" s="60" t="s">
        <v>300</v>
      </c>
      <c r="B101" s="55">
        <v>484362</v>
      </c>
      <c r="C101" s="55">
        <v>522459</v>
      </c>
      <c r="D101" s="55">
        <v>-1857</v>
      </c>
      <c r="E101" s="55">
        <v>-367401</v>
      </c>
      <c r="F101" s="55">
        <v>-7205</v>
      </c>
      <c r="G101" s="55">
        <v>-484362</v>
      </c>
      <c r="H101" s="55">
        <v>-370</v>
      </c>
      <c r="I101" s="55">
        <v>27989</v>
      </c>
      <c r="J101" s="55">
        <v>6235</v>
      </c>
      <c r="K101" s="55">
        <v>111402</v>
      </c>
      <c r="L101" s="55">
        <v>439567</v>
      </c>
      <c r="M101" s="55">
        <v>431862</v>
      </c>
      <c r="N101" s="55">
        <v>7705</v>
      </c>
      <c r="O101" s="55">
        <v>7658</v>
      </c>
      <c r="P101" s="55">
        <v>42931</v>
      </c>
      <c r="Q101" s="55">
        <v>0</v>
      </c>
      <c r="R101" s="55">
        <v>64461</v>
      </c>
      <c r="S101" s="62"/>
      <c r="T101" s="62"/>
      <c r="U101" s="62"/>
      <c r="V101" s="62"/>
      <c r="W101" s="62"/>
      <c r="Y101" s="60"/>
      <c r="Z101" s="60"/>
    </row>
    <row r="102" spans="1:26" x14ac:dyDescent="0.35">
      <c r="A102" s="60" t="s">
        <v>301</v>
      </c>
      <c r="B102" s="55">
        <v>497306</v>
      </c>
      <c r="C102" s="55">
        <v>536940</v>
      </c>
      <c r="D102" s="55">
        <v>-1821</v>
      </c>
      <c r="E102" s="55">
        <v>-370692</v>
      </c>
      <c r="F102" s="55">
        <v>-7292</v>
      </c>
      <c r="G102" s="55">
        <v>-497306</v>
      </c>
      <c r="H102" s="55">
        <v>-370</v>
      </c>
      <c r="I102" s="55">
        <v>29199</v>
      </c>
      <c r="J102" s="55">
        <v>5958</v>
      </c>
      <c r="K102" s="55">
        <v>121608</v>
      </c>
      <c r="L102" s="55">
        <v>443777</v>
      </c>
      <c r="M102" s="55">
        <v>434961</v>
      </c>
      <c r="N102" s="55">
        <v>8816</v>
      </c>
      <c r="O102" s="55">
        <v>8927</v>
      </c>
      <c r="P102" s="55">
        <v>53493</v>
      </c>
      <c r="Q102" s="55">
        <v>0</v>
      </c>
      <c r="R102" s="55">
        <v>64269</v>
      </c>
      <c r="S102" s="62"/>
      <c r="T102" s="62"/>
      <c r="U102" s="62"/>
      <c r="V102" s="62"/>
      <c r="W102" s="62"/>
      <c r="X102" s="63"/>
      <c r="Y102" s="60"/>
      <c r="Z102" s="60"/>
    </row>
    <row r="103" spans="1:26" x14ac:dyDescent="0.35">
      <c r="A103" s="60" t="s">
        <v>302</v>
      </c>
      <c r="B103" s="55">
        <v>502500</v>
      </c>
      <c r="C103" s="55">
        <v>546233</v>
      </c>
      <c r="D103" s="55">
        <v>-1786</v>
      </c>
      <c r="E103" s="55">
        <v>-370692</v>
      </c>
      <c r="F103" s="55">
        <v>-7416</v>
      </c>
      <c r="G103" s="55">
        <v>-502500</v>
      </c>
      <c r="H103" s="55">
        <v>-370</v>
      </c>
      <c r="I103" s="55">
        <v>30110</v>
      </c>
      <c r="J103" s="55">
        <v>1603</v>
      </c>
      <c r="K103" s="55">
        <v>134256</v>
      </c>
      <c r="L103" s="55">
        <v>444939</v>
      </c>
      <c r="M103" s="55">
        <v>434961</v>
      </c>
      <c r="N103" s="55">
        <v>9978</v>
      </c>
      <c r="O103" s="55">
        <v>9789</v>
      </c>
      <c r="P103" s="55">
        <v>57525</v>
      </c>
      <c r="Q103" s="55">
        <v>0</v>
      </c>
      <c r="R103" s="55">
        <v>64269</v>
      </c>
      <c r="S103" s="62"/>
      <c r="T103" s="62"/>
      <c r="U103" s="62"/>
      <c r="V103" s="62"/>
      <c r="W103" s="62"/>
      <c r="Y103" s="60"/>
      <c r="Z103" s="60"/>
    </row>
    <row r="104" spans="1:26" x14ac:dyDescent="0.35">
      <c r="A104" s="60" t="s">
        <v>303</v>
      </c>
      <c r="B104" s="55">
        <v>508298</v>
      </c>
      <c r="C104" s="55">
        <v>551721</v>
      </c>
      <c r="D104" s="55">
        <v>-1750</v>
      </c>
      <c r="E104" s="55">
        <v>-370692</v>
      </c>
      <c r="F104" s="55">
        <v>-7530</v>
      </c>
      <c r="G104" s="55">
        <v>-508298</v>
      </c>
      <c r="H104" s="55">
        <v>-370</v>
      </c>
      <c r="I104" s="55">
        <v>32146</v>
      </c>
      <c r="J104" s="55">
        <v>1431</v>
      </c>
      <c r="K104" s="55">
        <v>137802</v>
      </c>
      <c r="L104" s="55">
        <v>444961</v>
      </c>
      <c r="M104" s="55">
        <v>434961</v>
      </c>
      <c r="N104" s="55">
        <v>10000</v>
      </c>
      <c r="O104" s="55">
        <v>9866</v>
      </c>
      <c r="P104" s="55">
        <v>63301</v>
      </c>
      <c r="Q104" s="55">
        <v>0</v>
      </c>
      <c r="R104" s="55">
        <v>64269</v>
      </c>
      <c r="S104" s="62"/>
      <c r="T104" s="62"/>
      <c r="U104" s="62"/>
      <c r="V104" s="62"/>
      <c r="W104" s="62"/>
      <c r="Y104" s="60"/>
      <c r="Z104" s="60"/>
    </row>
    <row r="105" spans="1:26" x14ac:dyDescent="0.35">
      <c r="A105" s="60" t="s">
        <v>304</v>
      </c>
      <c r="B105" s="55">
        <v>514256</v>
      </c>
      <c r="C105" s="55">
        <v>555149</v>
      </c>
      <c r="D105" s="55">
        <v>-1714</v>
      </c>
      <c r="E105" s="55">
        <v>-370692</v>
      </c>
      <c r="F105" s="55">
        <v>-7554</v>
      </c>
      <c r="G105" s="55">
        <v>-514256</v>
      </c>
      <c r="H105" s="55">
        <v>-370</v>
      </c>
      <c r="I105" s="55">
        <v>29838</v>
      </c>
      <c r="J105" s="55">
        <v>4369</v>
      </c>
      <c r="K105" s="55">
        <v>140612</v>
      </c>
      <c r="L105" s="55">
        <v>444952</v>
      </c>
      <c r="M105" s="55">
        <v>434961</v>
      </c>
      <c r="N105" s="55">
        <v>9991</v>
      </c>
      <c r="O105" s="55">
        <v>9679</v>
      </c>
      <c r="P105" s="55">
        <v>69259</v>
      </c>
      <c r="Q105" s="55">
        <v>0</v>
      </c>
      <c r="R105" s="55">
        <v>64269</v>
      </c>
      <c r="S105" s="62"/>
      <c r="T105" s="62"/>
      <c r="U105" s="62"/>
      <c r="V105" s="62"/>
      <c r="W105" s="62"/>
      <c r="Y105" s="60"/>
      <c r="Z105" s="60"/>
    </row>
    <row r="106" spans="1:26" x14ac:dyDescent="0.35">
      <c r="A106" s="60" t="s">
        <v>305</v>
      </c>
      <c r="B106" s="55">
        <v>523315</v>
      </c>
      <c r="C106" s="55">
        <v>561740</v>
      </c>
      <c r="D106" s="55">
        <v>-1678</v>
      </c>
      <c r="E106" s="55">
        <v>-370692</v>
      </c>
      <c r="F106" s="55">
        <v>-7759</v>
      </c>
      <c r="G106" s="55">
        <v>-523315</v>
      </c>
      <c r="H106" s="55">
        <v>-370</v>
      </c>
      <c r="I106" s="55">
        <v>28151</v>
      </c>
      <c r="J106" s="55">
        <v>4296</v>
      </c>
      <c r="K106" s="55">
        <v>148794</v>
      </c>
      <c r="L106" s="55">
        <v>444952</v>
      </c>
      <c r="M106" s="55">
        <v>434961</v>
      </c>
      <c r="N106" s="55">
        <v>9991</v>
      </c>
      <c r="O106" s="55">
        <v>9696</v>
      </c>
      <c r="P106" s="55">
        <v>78318</v>
      </c>
      <c r="Q106" s="55">
        <v>0</v>
      </c>
      <c r="R106" s="55">
        <v>64269</v>
      </c>
      <c r="S106" s="62"/>
      <c r="T106" s="62"/>
      <c r="U106" s="62"/>
      <c r="V106" s="62"/>
      <c r="W106" s="62"/>
      <c r="Y106" s="60"/>
      <c r="Z106" s="60"/>
    </row>
    <row r="107" spans="1:26" x14ac:dyDescent="0.35">
      <c r="A107" s="60" t="s">
        <v>306</v>
      </c>
      <c r="B107" s="55">
        <v>527852</v>
      </c>
      <c r="C107" s="55">
        <v>562375</v>
      </c>
      <c r="D107" s="55">
        <v>-1643</v>
      </c>
      <c r="E107" s="55">
        <v>-366117</v>
      </c>
      <c r="F107" s="55">
        <v>-7442</v>
      </c>
      <c r="G107" s="55">
        <v>-527852</v>
      </c>
      <c r="H107" s="55">
        <v>-370</v>
      </c>
      <c r="I107" s="55">
        <v>29261</v>
      </c>
      <c r="J107" s="55">
        <v>8907</v>
      </c>
      <c r="K107" s="55">
        <v>148635</v>
      </c>
      <c r="L107" s="55">
        <v>444952</v>
      </c>
      <c r="M107" s="55">
        <v>434961</v>
      </c>
      <c r="N107" s="55">
        <v>9991</v>
      </c>
      <c r="O107" s="55">
        <v>9821</v>
      </c>
      <c r="P107" s="55">
        <v>82855</v>
      </c>
      <c r="Q107" s="55">
        <v>0</v>
      </c>
      <c r="R107" s="55">
        <v>68844</v>
      </c>
      <c r="S107" s="62"/>
      <c r="T107" s="62"/>
      <c r="U107" s="62"/>
      <c r="V107" s="62"/>
      <c r="W107" s="62"/>
      <c r="Y107" s="60"/>
      <c r="Z107" s="60"/>
    </row>
    <row r="108" spans="1:26" x14ac:dyDescent="0.35">
      <c r="A108" s="60" t="s">
        <v>307</v>
      </c>
      <c r="B108" s="55">
        <v>529542</v>
      </c>
      <c r="C108" s="55">
        <v>564547</v>
      </c>
      <c r="D108" s="55">
        <v>-1607</v>
      </c>
      <c r="E108" s="55">
        <v>-371728</v>
      </c>
      <c r="F108" s="55">
        <v>-7282</v>
      </c>
      <c r="G108" s="55">
        <v>-529542</v>
      </c>
      <c r="H108" s="55">
        <v>-370</v>
      </c>
      <c r="I108" s="55">
        <v>26544</v>
      </c>
      <c r="J108" s="55">
        <v>5988</v>
      </c>
      <c r="K108" s="55">
        <v>151028</v>
      </c>
      <c r="L108" s="55">
        <v>440689</v>
      </c>
      <c r="M108" s="55">
        <v>430698</v>
      </c>
      <c r="N108" s="55">
        <v>9991</v>
      </c>
      <c r="O108" s="55">
        <v>9569</v>
      </c>
      <c r="P108" s="55">
        <v>84546</v>
      </c>
      <c r="Q108" s="55">
        <v>0</v>
      </c>
      <c r="R108" s="55">
        <v>58970</v>
      </c>
      <c r="S108" s="62"/>
      <c r="T108" s="62"/>
      <c r="U108" s="62"/>
      <c r="V108" s="62"/>
      <c r="W108" s="62"/>
      <c r="Y108" s="60"/>
      <c r="Z108" s="60"/>
    </row>
    <row r="109" spans="1:26" x14ac:dyDescent="0.35">
      <c r="A109" s="60" t="s">
        <v>308</v>
      </c>
      <c r="B109" s="55">
        <v>534353</v>
      </c>
      <c r="C109" s="55">
        <v>572984</v>
      </c>
      <c r="D109" s="55">
        <v>-1571</v>
      </c>
      <c r="E109" s="55">
        <v>-371728</v>
      </c>
      <c r="F109" s="55">
        <v>-7395</v>
      </c>
      <c r="G109" s="55">
        <v>-534353</v>
      </c>
      <c r="H109" s="55">
        <v>-370</v>
      </c>
      <c r="I109" s="55">
        <v>25764</v>
      </c>
      <c r="J109" s="55">
        <v>1918</v>
      </c>
      <c r="K109" s="55">
        <v>164238</v>
      </c>
      <c r="L109" s="55">
        <v>444861</v>
      </c>
      <c r="M109" s="55">
        <v>434955</v>
      </c>
      <c r="N109" s="55">
        <v>9906</v>
      </c>
      <c r="O109" s="55">
        <v>9484</v>
      </c>
      <c r="P109" s="55">
        <v>89919</v>
      </c>
      <c r="Q109" s="55">
        <v>0</v>
      </c>
      <c r="R109" s="55">
        <v>63227</v>
      </c>
      <c r="S109" s="62"/>
      <c r="T109" s="62"/>
      <c r="U109" s="62"/>
      <c r="V109" s="62"/>
      <c r="W109" s="62"/>
      <c r="Y109" s="60"/>
      <c r="Z109" s="60"/>
    </row>
    <row r="110" spans="1:26" x14ac:dyDescent="0.35">
      <c r="A110" s="60" t="s">
        <v>309</v>
      </c>
      <c r="B110" s="55">
        <v>537583</v>
      </c>
      <c r="C110" s="55">
        <v>573251</v>
      </c>
      <c r="D110" s="55">
        <v>-1535</v>
      </c>
      <c r="E110" s="55">
        <v>-371728</v>
      </c>
      <c r="F110" s="55">
        <v>-7435</v>
      </c>
      <c r="G110" s="55">
        <v>-537583</v>
      </c>
      <c r="H110" s="55">
        <v>-370</v>
      </c>
      <c r="I110" s="55">
        <v>23797</v>
      </c>
      <c r="J110" s="55">
        <v>1778</v>
      </c>
      <c r="K110" s="55">
        <v>166608</v>
      </c>
      <c r="L110" s="55">
        <v>444861</v>
      </c>
      <c r="M110" s="55">
        <v>434955</v>
      </c>
      <c r="N110" s="55">
        <v>9906</v>
      </c>
      <c r="O110" s="55">
        <v>9434</v>
      </c>
      <c r="P110" s="55">
        <v>92586</v>
      </c>
      <c r="Q110" s="55">
        <v>0</v>
      </c>
      <c r="R110" s="55">
        <v>63227</v>
      </c>
      <c r="S110" s="62"/>
      <c r="T110" s="62"/>
      <c r="U110" s="62"/>
      <c r="V110" s="62"/>
      <c r="W110" s="62"/>
      <c r="Y110" s="60"/>
      <c r="Z110" s="60"/>
    </row>
    <row r="111" spans="1:26" x14ac:dyDescent="0.35">
      <c r="A111" s="60" t="s">
        <v>310</v>
      </c>
      <c r="B111" s="55">
        <v>547819</v>
      </c>
      <c r="C111" s="55">
        <v>577792</v>
      </c>
      <c r="D111" s="55">
        <v>-1500</v>
      </c>
      <c r="E111" s="55">
        <v>-371728</v>
      </c>
      <c r="F111" s="55">
        <v>-7409</v>
      </c>
      <c r="G111" s="55">
        <v>-547819</v>
      </c>
      <c r="H111" s="55">
        <v>-370</v>
      </c>
      <c r="I111" s="55">
        <v>24577</v>
      </c>
      <c r="J111" s="55">
        <v>4539</v>
      </c>
      <c r="K111" s="55">
        <v>167669</v>
      </c>
      <c r="L111" s="55">
        <v>444858</v>
      </c>
      <c r="M111" s="55">
        <v>434956</v>
      </c>
      <c r="N111" s="55">
        <v>9902</v>
      </c>
      <c r="O111" s="55">
        <v>9532</v>
      </c>
      <c r="P111" s="55">
        <v>102823</v>
      </c>
      <c r="Q111" s="55">
        <v>0</v>
      </c>
      <c r="R111" s="55">
        <v>63228</v>
      </c>
      <c r="S111" s="62"/>
      <c r="T111" s="62"/>
      <c r="U111" s="62"/>
      <c r="V111" s="62"/>
      <c r="W111" s="62"/>
      <c r="Y111" s="60"/>
      <c r="Z111" s="60"/>
    </row>
    <row r="112" spans="1:26" x14ac:dyDescent="0.35">
      <c r="A112" s="60" t="s">
        <v>311</v>
      </c>
      <c r="B112" s="55">
        <v>551864</v>
      </c>
      <c r="C112" s="55">
        <v>580963</v>
      </c>
      <c r="D112" s="55">
        <v>-1464</v>
      </c>
      <c r="E112" s="55">
        <v>-371728</v>
      </c>
      <c r="F112" s="55">
        <v>-7397</v>
      </c>
      <c r="G112" s="55">
        <v>-551864</v>
      </c>
      <c r="H112" s="55">
        <v>-370</v>
      </c>
      <c r="I112" s="55">
        <v>23103</v>
      </c>
      <c r="J112" s="55">
        <v>4664</v>
      </c>
      <c r="K112" s="55">
        <v>172237</v>
      </c>
      <c r="L112" s="55">
        <v>444838</v>
      </c>
      <c r="M112" s="55">
        <v>434955</v>
      </c>
      <c r="N112" s="55">
        <v>9883</v>
      </c>
      <c r="O112" s="55">
        <v>9391</v>
      </c>
      <c r="P112" s="55">
        <v>106867</v>
      </c>
      <c r="Q112" s="55">
        <v>0</v>
      </c>
      <c r="R112" s="55">
        <v>63227</v>
      </c>
      <c r="S112" s="62"/>
      <c r="T112" s="62"/>
      <c r="U112" s="62"/>
      <c r="V112" s="62"/>
      <c r="W112" s="62"/>
      <c r="Y112" s="60"/>
      <c r="Z112" s="60"/>
    </row>
    <row r="113" spans="1:26" x14ac:dyDescent="0.35">
      <c r="A113" s="60" t="s">
        <v>312</v>
      </c>
      <c r="B113" s="55">
        <v>572012</v>
      </c>
      <c r="C113" s="55">
        <v>605958</v>
      </c>
      <c r="D113" s="55">
        <v>-1428</v>
      </c>
      <c r="E113" s="55">
        <v>-371728</v>
      </c>
      <c r="F113" s="55">
        <v>-7444</v>
      </c>
      <c r="G113" s="55">
        <v>-572012</v>
      </c>
      <c r="H113" s="55">
        <v>-370</v>
      </c>
      <c r="I113" s="55">
        <v>24341</v>
      </c>
      <c r="J113" s="55">
        <v>4274</v>
      </c>
      <c r="K113" s="55">
        <v>196373</v>
      </c>
      <c r="L113" s="55">
        <v>444838</v>
      </c>
      <c r="M113" s="55">
        <v>434955</v>
      </c>
      <c r="N113" s="55">
        <v>9883</v>
      </c>
      <c r="O113" s="55">
        <v>9290</v>
      </c>
      <c r="P113" s="55">
        <v>127016</v>
      </c>
      <c r="Q113" s="55">
        <v>0</v>
      </c>
      <c r="R113" s="55">
        <v>63227</v>
      </c>
      <c r="S113" s="62"/>
      <c r="T113" s="62"/>
      <c r="U113" s="62"/>
      <c r="V113" s="62"/>
      <c r="W113" s="62"/>
      <c r="Y113" s="60"/>
      <c r="Z113" s="60"/>
    </row>
    <row r="114" spans="1:26" x14ac:dyDescent="0.35">
      <c r="A114" s="60" t="s">
        <v>313</v>
      </c>
      <c r="B114" s="55">
        <v>572012</v>
      </c>
      <c r="C114" s="55">
        <v>594246</v>
      </c>
      <c r="D114" s="55">
        <v>-1356</v>
      </c>
      <c r="E114" s="55">
        <v>-364877</v>
      </c>
      <c r="F114" s="55">
        <v>-6987</v>
      </c>
      <c r="G114" s="55">
        <v>-572012</v>
      </c>
      <c r="H114" s="55">
        <v>-370</v>
      </c>
      <c r="I114" s="55">
        <v>24082</v>
      </c>
      <c r="J114" s="55">
        <v>13755</v>
      </c>
      <c r="K114" s="55">
        <v>182819</v>
      </c>
      <c r="L114" s="55">
        <v>437541</v>
      </c>
      <c r="M114" s="55">
        <v>427658</v>
      </c>
      <c r="N114" s="55">
        <v>9883</v>
      </c>
      <c r="O114" s="55">
        <v>9327</v>
      </c>
      <c r="P114" s="55">
        <v>127016</v>
      </c>
      <c r="Q114" s="55">
        <v>0</v>
      </c>
      <c r="R114" s="55">
        <v>62781</v>
      </c>
      <c r="S114" s="62"/>
      <c r="T114" s="62"/>
      <c r="U114" s="62"/>
      <c r="V114" s="62"/>
      <c r="W114" s="62"/>
      <c r="X114" s="63"/>
      <c r="Y114" s="60"/>
      <c r="Z114" s="60"/>
    </row>
    <row r="115" spans="1:26" x14ac:dyDescent="0.35">
      <c r="A115" s="60" t="s">
        <v>314</v>
      </c>
      <c r="B115" s="55">
        <v>572007</v>
      </c>
      <c r="C115" s="55">
        <v>609112</v>
      </c>
      <c r="D115" s="55">
        <v>-1279</v>
      </c>
      <c r="E115" s="55">
        <v>-372058</v>
      </c>
      <c r="F115" s="55">
        <v>-7034</v>
      </c>
      <c r="G115" s="55">
        <v>-572007</v>
      </c>
      <c r="H115" s="55">
        <v>-370</v>
      </c>
      <c r="I115" s="55">
        <v>23985</v>
      </c>
      <c r="J115" s="55">
        <v>2039</v>
      </c>
      <c r="K115" s="55">
        <v>202347</v>
      </c>
      <c r="L115" s="55">
        <v>444860</v>
      </c>
      <c r="M115" s="55">
        <v>434977</v>
      </c>
      <c r="N115" s="55">
        <v>9883</v>
      </c>
      <c r="O115" s="55">
        <v>9266</v>
      </c>
      <c r="P115" s="55">
        <v>127011</v>
      </c>
      <c r="Q115" s="55">
        <v>0</v>
      </c>
      <c r="R115" s="55">
        <v>62919</v>
      </c>
      <c r="S115" s="62"/>
      <c r="T115" s="62"/>
      <c r="U115" s="62"/>
      <c r="V115" s="62"/>
      <c r="W115" s="62"/>
      <c r="Y115" s="60"/>
      <c r="Z115" s="60"/>
    </row>
    <row r="116" spans="1:26" x14ac:dyDescent="0.35">
      <c r="A116" s="60" t="s">
        <v>315</v>
      </c>
      <c r="B116" s="55">
        <v>571607</v>
      </c>
      <c r="C116" s="55">
        <v>608795</v>
      </c>
      <c r="D116" s="55">
        <v>-1201</v>
      </c>
      <c r="E116" s="55">
        <v>-372058</v>
      </c>
      <c r="F116" s="55">
        <v>-7095</v>
      </c>
      <c r="G116" s="55">
        <v>-571607</v>
      </c>
      <c r="H116" s="55">
        <v>-370</v>
      </c>
      <c r="I116" s="55">
        <v>24679</v>
      </c>
      <c r="J116" s="55">
        <v>1689</v>
      </c>
      <c r="K116" s="55">
        <v>201703</v>
      </c>
      <c r="L116" s="55">
        <v>444860</v>
      </c>
      <c r="M116" s="55">
        <v>434977</v>
      </c>
      <c r="N116" s="55">
        <v>9883</v>
      </c>
      <c r="O116" s="55">
        <v>9263</v>
      </c>
      <c r="P116" s="55">
        <v>126611</v>
      </c>
      <c r="Q116" s="55">
        <v>0</v>
      </c>
      <c r="R116" s="55">
        <v>62919</v>
      </c>
      <c r="S116" s="62"/>
      <c r="T116" s="62"/>
      <c r="U116" s="62"/>
      <c r="V116" s="62"/>
      <c r="W116" s="62"/>
      <c r="Y116" s="60"/>
      <c r="Z116" s="60"/>
    </row>
    <row r="117" spans="1:26" x14ac:dyDescent="0.35">
      <c r="A117" s="60" t="s">
        <v>316</v>
      </c>
      <c r="B117" s="55">
        <v>571457</v>
      </c>
      <c r="C117" s="55">
        <v>605132</v>
      </c>
      <c r="D117" s="55">
        <v>-1124</v>
      </c>
      <c r="E117" s="55">
        <v>-372058</v>
      </c>
      <c r="F117" s="55">
        <v>-7447</v>
      </c>
      <c r="G117" s="55">
        <v>-571457</v>
      </c>
      <c r="H117" s="55">
        <v>-370</v>
      </c>
      <c r="I117" s="55">
        <v>23820</v>
      </c>
      <c r="J117" s="55">
        <v>4415</v>
      </c>
      <c r="K117" s="55">
        <v>195898</v>
      </c>
      <c r="L117" s="55">
        <v>444842</v>
      </c>
      <c r="M117" s="55">
        <v>434977</v>
      </c>
      <c r="N117" s="55">
        <v>9865</v>
      </c>
      <c r="O117" s="55">
        <v>9194</v>
      </c>
      <c r="P117" s="55">
        <v>126461</v>
      </c>
      <c r="Q117" s="55">
        <v>0</v>
      </c>
      <c r="R117" s="55">
        <v>62919</v>
      </c>
      <c r="S117" s="62"/>
      <c r="T117" s="62"/>
      <c r="U117" s="62"/>
      <c r="V117" s="62"/>
      <c r="W117" s="62"/>
      <c r="Y117" s="60"/>
      <c r="Z117" s="60"/>
    </row>
    <row r="118" spans="1:26" x14ac:dyDescent="0.35">
      <c r="A118" s="60" t="s">
        <v>317</v>
      </c>
      <c r="B118" s="55">
        <v>571457</v>
      </c>
      <c r="C118" s="55">
        <v>602054</v>
      </c>
      <c r="D118" s="55">
        <v>-1047</v>
      </c>
      <c r="E118" s="55">
        <v>-371908</v>
      </c>
      <c r="F118" s="55">
        <v>-7721</v>
      </c>
      <c r="G118" s="55">
        <v>-571457</v>
      </c>
      <c r="H118" s="55">
        <v>-370</v>
      </c>
      <c r="I118" s="55">
        <v>22903</v>
      </c>
      <c r="J118" s="55">
        <v>2817</v>
      </c>
      <c r="K118" s="55">
        <v>195288</v>
      </c>
      <c r="L118" s="55">
        <v>444842</v>
      </c>
      <c r="M118" s="55">
        <v>434977</v>
      </c>
      <c r="N118" s="55">
        <v>9865</v>
      </c>
      <c r="O118" s="55">
        <v>9160</v>
      </c>
      <c r="P118" s="55">
        <v>126461</v>
      </c>
      <c r="Q118" s="55">
        <v>0</v>
      </c>
      <c r="R118" s="55">
        <v>63069</v>
      </c>
      <c r="S118" s="62"/>
      <c r="T118" s="62"/>
      <c r="U118" s="62"/>
      <c r="V118" s="62"/>
      <c r="W118" s="62"/>
      <c r="Y118" s="60"/>
      <c r="Z118" s="60"/>
    </row>
    <row r="119" spans="1:26" x14ac:dyDescent="0.35">
      <c r="A119" s="60" t="s">
        <v>318</v>
      </c>
      <c r="B119" s="55">
        <v>571454</v>
      </c>
      <c r="C119" s="55">
        <v>607356</v>
      </c>
      <c r="D119" s="55">
        <v>-969</v>
      </c>
      <c r="E119" s="55">
        <v>-371908</v>
      </c>
      <c r="F119" s="55">
        <v>-8212</v>
      </c>
      <c r="G119" s="55">
        <v>-571454</v>
      </c>
      <c r="H119" s="55">
        <v>-370</v>
      </c>
      <c r="I119" s="55">
        <v>24319</v>
      </c>
      <c r="J119" s="55">
        <v>2532</v>
      </c>
      <c r="K119" s="55">
        <v>199046</v>
      </c>
      <c r="L119" s="55">
        <v>444847</v>
      </c>
      <c r="M119" s="55">
        <v>434987</v>
      </c>
      <c r="N119" s="55">
        <v>9860</v>
      </c>
      <c r="O119" s="55">
        <v>9161</v>
      </c>
      <c r="P119" s="55">
        <v>126458</v>
      </c>
      <c r="Q119" s="55">
        <v>0</v>
      </c>
      <c r="R119" s="55">
        <v>63079</v>
      </c>
      <c r="S119" s="62"/>
      <c r="T119" s="62"/>
      <c r="U119" s="62"/>
      <c r="V119" s="62"/>
      <c r="W119" s="62"/>
      <c r="Y119" s="60"/>
      <c r="Z119" s="60"/>
    </row>
    <row r="120" spans="1:26" x14ac:dyDescent="0.35">
      <c r="A120" s="60" t="s">
        <v>319</v>
      </c>
      <c r="B120" s="55">
        <v>571444</v>
      </c>
      <c r="C120" s="55">
        <v>601156</v>
      </c>
      <c r="D120" s="55">
        <v>-892</v>
      </c>
      <c r="E120" s="55">
        <v>-371908</v>
      </c>
      <c r="F120" s="55">
        <v>-8679</v>
      </c>
      <c r="G120" s="55">
        <v>-571444</v>
      </c>
      <c r="H120" s="55">
        <v>-370</v>
      </c>
      <c r="I120" s="55">
        <v>22445</v>
      </c>
      <c r="J120" s="55">
        <v>5622</v>
      </c>
      <c r="K120" s="55">
        <v>191240</v>
      </c>
      <c r="L120" s="55">
        <v>444812</v>
      </c>
      <c r="M120" s="55">
        <v>434988</v>
      </c>
      <c r="N120" s="55">
        <v>9824</v>
      </c>
      <c r="O120" s="55">
        <v>9045</v>
      </c>
      <c r="P120" s="55">
        <v>126448</v>
      </c>
      <c r="Q120" s="55">
        <v>0</v>
      </c>
      <c r="R120" s="55">
        <v>63080</v>
      </c>
      <c r="S120" s="62"/>
      <c r="T120" s="62"/>
      <c r="U120" s="62"/>
      <c r="V120" s="62"/>
      <c r="W120" s="62"/>
      <c r="Y120" s="60"/>
      <c r="Z120" s="60"/>
    </row>
    <row r="121" spans="1:26" x14ac:dyDescent="0.35">
      <c r="A121" s="60" t="s">
        <v>320</v>
      </c>
      <c r="B121" s="55">
        <v>571444</v>
      </c>
      <c r="C121" s="55">
        <v>605437</v>
      </c>
      <c r="D121" s="55">
        <v>-815</v>
      </c>
      <c r="E121" s="55">
        <v>-371908</v>
      </c>
      <c r="F121" s="55">
        <v>-9177</v>
      </c>
      <c r="G121" s="55">
        <v>-571444</v>
      </c>
      <c r="H121" s="55">
        <v>-370</v>
      </c>
      <c r="I121" s="55">
        <v>22474</v>
      </c>
      <c r="J121" s="55">
        <v>2658</v>
      </c>
      <c r="K121" s="55">
        <v>198035</v>
      </c>
      <c r="L121" s="55">
        <v>444766</v>
      </c>
      <c r="M121" s="55">
        <v>434987</v>
      </c>
      <c r="N121" s="55">
        <v>9779</v>
      </c>
      <c r="O121" s="55">
        <v>9018</v>
      </c>
      <c r="P121" s="55">
        <v>126448</v>
      </c>
      <c r="Q121" s="55">
        <v>0</v>
      </c>
      <c r="R121" s="55">
        <v>63079</v>
      </c>
      <c r="S121" s="62"/>
      <c r="T121" s="62"/>
      <c r="U121" s="62"/>
      <c r="V121" s="62"/>
      <c r="W121" s="62"/>
      <c r="Y121" s="60"/>
      <c r="Z121" s="60"/>
    </row>
    <row r="122" spans="1:26" x14ac:dyDescent="0.35">
      <c r="A122" s="60" t="s">
        <v>321</v>
      </c>
      <c r="B122" s="55">
        <v>566444</v>
      </c>
      <c r="C122" s="55">
        <v>603460</v>
      </c>
      <c r="D122" s="55">
        <v>-737</v>
      </c>
      <c r="E122" s="55">
        <v>-371908</v>
      </c>
      <c r="F122" s="55">
        <v>-9466</v>
      </c>
      <c r="G122" s="55">
        <v>-566444</v>
      </c>
      <c r="H122" s="55">
        <v>-370</v>
      </c>
      <c r="I122" s="55">
        <v>22327</v>
      </c>
      <c r="J122" s="55">
        <v>2184</v>
      </c>
      <c r="K122" s="55">
        <v>196468</v>
      </c>
      <c r="L122" s="55">
        <v>444766</v>
      </c>
      <c r="M122" s="55">
        <v>434987</v>
      </c>
      <c r="N122" s="55">
        <v>9779</v>
      </c>
      <c r="O122" s="55">
        <v>8784</v>
      </c>
      <c r="P122" s="55">
        <v>121448</v>
      </c>
      <c r="Q122" s="55">
        <v>0</v>
      </c>
      <c r="R122" s="55">
        <v>63079</v>
      </c>
      <c r="S122" s="62"/>
      <c r="T122" s="62"/>
      <c r="U122" s="62"/>
      <c r="V122" s="62"/>
      <c r="W122" s="62"/>
      <c r="Y122" s="60"/>
      <c r="Z122" s="60"/>
    </row>
    <row r="123" spans="1:26" x14ac:dyDescent="0.35">
      <c r="A123" s="60" t="s">
        <v>322</v>
      </c>
      <c r="B123" s="55">
        <v>566439</v>
      </c>
      <c r="C123" s="55">
        <v>602674</v>
      </c>
      <c r="D123" s="55">
        <v>-660</v>
      </c>
      <c r="E123" s="55">
        <v>-371908</v>
      </c>
      <c r="F123" s="55">
        <v>-9545</v>
      </c>
      <c r="G123" s="55">
        <v>-566439</v>
      </c>
      <c r="H123" s="55">
        <v>-370</v>
      </c>
      <c r="I123" s="55">
        <v>23944</v>
      </c>
      <c r="J123" s="55">
        <v>4794</v>
      </c>
      <c r="K123" s="55">
        <v>191453</v>
      </c>
      <c r="L123" s="55">
        <v>444566</v>
      </c>
      <c r="M123" s="55">
        <v>434987</v>
      </c>
      <c r="N123" s="55">
        <v>9579</v>
      </c>
      <c r="O123" s="55">
        <v>8729</v>
      </c>
      <c r="P123" s="55">
        <v>121443</v>
      </c>
      <c r="Q123" s="55">
        <v>0</v>
      </c>
      <c r="R123" s="55">
        <v>63079</v>
      </c>
      <c r="S123" s="62"/>
      <c r="T123" s="62"/>
      <c r="U123" s="62"/>
      <c r="V123" s="62"/>
      <c r="W123" s="62"/>
      <c r="Y123" s="60"/>
      <c r="Z123" s="60"/>
    </row>
    <row r="124" spans="1:26" x14ac:dyDescent="0.35">
      <c r="A124" s="60" t="s">
        <v>323</v>
      </c>
      <c r="B124" s="55">
        <v>444997</v>
      </c>
      <c r="C124" s="55">
        <v>598009</v>
      </c>
      <c r="D124" s="55">
        <v>-583</v>
      </c>
      <c r="E124" s="55">
        <v>-371908</v>
      </c>
      <c r="F124" s="55">
        <v>-9552</v>
      </c>
      <c r="G124" s="55">
        <v>-444997</v>
      </c>
      <c r="H124" s="55">
        <v>-370</v>
      </c>
      <c r="I124" s="55">
        <v>22174</v>
      </c>
      <c r="J124" s="55">
        <v>5391</v>
      </c>
      <c r="K124" s="55">
        <v>188031</v>
      </c>
      <c r="L124" s="55">
        <v>444566</v>
      </c>
      <c r="M124" s="55">
        <v>434987</v>
      </c>
      <c r="N124" s="55">
        <v>9579</v>
      </c>
      <c r="O124" s="55">
        <v>8843</v>
      </c>
      <c r="P124" s="55">
        <v>121442</v>
      </c>
      <c r="Q124" s="55">
        <v>0</v>
      </c>
      <c r="R124" s="55">
        <v>63079</v>
      </c>
      <c r="S124" s="62"/>
      <c r="T124" s="62"/>
      <c r="U124" s="62"/>
      <c r="V124" s="62"/>
      <c r="W124" s="62"/>
      <c r="Y124" s="60"/>
      <c r="Z124" s="60"/>
    </row>
    <row r="125" spans="1:26" x14ac:dyDescent="0.35">
      <c r="A125" s="60" t="s">
        <v>324</v>
      </c>
      <c r="B125" s="55">
        <v>444997</v>
      </c>
      <c r="C125" s="55">
        <v>602140</v>
      </c>
      <c r="D125" s="55">
        <v>-505</v>
      </c>
      <c r="E125" s="55">
        <v>-371908</v>
      </c>
      <c r="F125" s="55">
        <v>-9593</v>
      </c>
      <c r="G125" s="55">
        <v>-444997</v>
      </c>
      <c r="H125" s="55">
        <v>-370</v>
      </c>
      <c r="I125" s="55">
        <v>24703</v>
      </c>
      <c r="J125" s="55">
        <v>4896</v>
      </c>
      <c r="K125" s="55">
        <v>190165</v>
      </c>
      <c r="L125" s="55">
        <v>444566</v>
      </c>
      <c r="M125" s="55">
        <v>434987</v>
      </c>
      <c r="N125" s="55">
        <v>9579</v>
      </c>
      <c r="O125" s="55">
        <v>8803</v>
      </c>
      <c r="P125" s="55">
        <v>121401</v>
      </c>
      <c r="Q125" s="55">
        <v>0</v>
      </c>
      <c r="R125" s="55">
        <v>63079</v>
      </c>
      <c r="S125" s="62"/>
      <c r="T125" s="62"/>
      <c r="U125" s="62"/>
      <c r="V125" s="62"/>
      <c r="W125" s="62"/>
      <c r="Y125" s="60"/>
      <c r="Z125" s="60"/>
    </row>
    <row r="126" spans="1:26" x14ac:dyDescent="0.35">
      <c r="A126" s="60" t="s">
        <v>325</v>
      </c>
      <c r="B126" s="55">
        <v>444997</v>
      </c>
      <c r="C126" s="55">
        <v>591596</v>
      </c>
      <c r="D126" s="55">
        <v>-498</v>
      </c>
      <c r="E126" s="55">
        <v>-362254</v>
      </c>
      <c r="F126" s="55">
        <v>-9137</v>
      </c>
      <c r="G126" s="55">
        <v>-444997</v>
      </c>
      <c r="H126" s="55">
        <v>-370</v>
      </c>
      <c r="I126" s="55">
        <v>27201</v>
      </c>
      <c r="J126" s="55">
        <v>16781</v>
      </c>
      <c r="K126" s="55">
        <v>175355</v>
      </c>
      <c r="L126" s="55">
        <v>435351</v>
      </c>
      <c r="M126" s="55">
        <v>425817</v>
      </c>
      <c r="N126" s="55">
        <v>9534</v>
      </c>
      <c r="O126" s="55">
        <v>8981</v>
      </c>
      <c r="P126" s="55">
        <v>121250</v>
      </c>
      <c r="Q126" s="55">
        <v>0</v>
      </c>
      <c r="R126" s="55">
        <v>63563</v>
      </c>
      <c r="S126" s="62"/>
      <c r="T126" s="62"/>
      <c r="U126" s="62"/>
      <c r="V126" s="62"/>
      <c r="W126" s="62"/>
      <c r="X126" s="16"/>
      <c r="Y126" s="60"/>
      <c r="Z126" s="60"/>
    </row>
    <row r="127" spans="1:26" x14ac:dyDescent="0.35">
      <c r="A127" s="60" t="s">
        <v>326</v>
      </c>
      <c r="B127" s="55">
        <v>444997</v>
      </c>
      <c r="C127" s="55">
        <v>607342</v>
      </c>
      <c r="D127" s="55">
        <v>-487</v>
      </c>
      <c r="E127" s="55">
        <v>-372551</v>
      </c>
      <c r="F127" s="55">
        <v>-9157</v>
      </c>
      <c r="G127" s="55">
        <v>-444997</v>
      </c>
      <c r="H127" s="55">
        <v>-370</v>
      </c>
      <c r="I127" s="55">
        <v>27727</v>
      </c>
      <c r="J127" s="55">
        <v>2418</v>
      </c>
      <c r="K127" s="55">
        <v>194632</v>
      </c>
      <c r="L127" s="55">
        <v>444484</v>
      </c>
      <c r="M127" s="55">
        <v>434984</v>
      </c>
      <c r="N127" s="55">
        <v>9500</v>
      </c>
      <c r="O127" s="55">
        <v>8895</v>
      </c>
      <c r="P127" s="55">
        <v>121249</v>
      </c>
      <c r="Q127" s="55">
        <v>0</v>
      </c>
      <c r="R127" s="55">
        <v>62433</v>
      </c>
      <c r="S127" s="62"/>
      <c r="T127" s="62"/>
      <c r="U127" s="62"/>
      <c r="V127" s="62"/>
      <c r="W127" s="62"/>
      <c r="Y127" s="60"/>
      <c r="Z127" s="60"/>
    </row>
    <row r="128" spans="1:26" x14ac:dyDescent="0.35">
      <c r="A128" s="60" t="s">
        <v>327</v>
      </c>
      <c r="B128" s="55">
        <v>444997</v>
      </c>
      <c r="C128" s="55">
        <v>605871</v>
      </c>
      <c r="D128" s="55">
        <v>-477</v>
      </c>
      <c r="E128" s="55">
        <v>-372551</v>
      </c>
      <c r="F128" s="55">
        <v>-9409</v>
      </c>
      <c r="G128" s="55">
        <v>-444997</v>
      </c>
      <c r="H128" s="55">
        <v>-370</v>
      </c>
      <c r="I128" s="55">
        <v>28578</v>
      </c>
      <c r="J128" s="55">
        <v>2054</v>
      </c>
      <c r="K128" s="55">
        <v>192432</v>
      </c>
      <c r="L128" s="55">
        <v>444484</v>
      </c>
      <c r="M128" s="55">
        <v>434984</v>
      </c>
      <c r="N128" s="55">
        <v>9500</v>
      </c>
      <c r="O128" s="55">
        <v>8943</v>
      </c>
      <c r="P128" s="55">
        <v>117238</v>
      </c>
      <c r="Q128" s="55">
        <v>0</v>
      </c>
      <c r="R128" s="55">
        <v>62433</v>
      </c>
      <c r="S128" s="62"/>
      <c r="T128" s="62"/>
      <c r="U128" s="62"/>
      <c r="V128" s="62"/>
      <c r="W128" s="62"/>
      <c r="Y128" s="60"/>
      <c r="Z128" s="60"/>
    </row>
    <row r="129" spans="1:26" x14ac:dyDescent="0.35">
      <c r="A129" s="60" t="s">
        <v>328</v>
      </c>
      <c r="B129" s="55">
        <v>444997</v>
      </c>
      <c r="C129" s="55">
        <v>608295</v>
      </c>
      <c r="D129" s="55">
        <v>-465</v>
      </c>
      <c r="E129" s="55">
        <v>-372551</v>
      </c>
      <c r="F129" s="55">
        <v>-9744</v>
      </c>
      <c r="G129" s="55">
        <v>-444997</v>
      </c>
      <c r="H129" s="55">
        <v>-370</v>
      </c>
      <c r="I129" s="55">
        <v>30556</v>
      </c>
      <c r="J129" s="55">
        <v>4690</v>
      </c>
      <c r="K129" s="55">
        <v>189919</v>
      </c>
      <c r="L129" s="55">
        <v>444453</v>
      </c>
      <c r="M129" s="55">
        <v>434985</v>
      </c>
      <c r="N129" s="55">
        <v>9468</v>
      </c>
      <c r="O129" s="55">
        <v>9006</v>
      </c>
      <c r="P129" s="55">
        <v>116742</v>
      </c>
      <c r="Q129" s="55">
        <v>0</v>
      </c>
      <c r="R129" s="55">
        <v>62434</v>
      </c>
      <c r="S129" s="62"/>
      <c r="T129" s="62"/>
      <c r="U129" s="62"/>
      <c r="V129" s="62"/>
      <c r="W129" s="62"/>
      <c r="Y129" s="60"/>
      <c r="Z129" s="60"/>
    </row>
    <row r="130" spans="1:26" x14ac:dyDescent="0.35">
      <c r="A130" s="60" t="s">
        <v>329</v>
      </c>
      <c r="B130" s="55">
        <v>444997</v>
      </c>
      <c r="C130" s="55">
        <v>608415</v>
      </c>
      <c r="D130" s="55">
        <v>-454</v>
      </c>
      <c r="E130" s="55">
        <v>-372296</v>
      </c>
      <c r="F130" s="55">
        <v>-9895</v>
      </c>
      <c r="G130" s="55">
        <v>-444997</v>
      </c>
      <c r="H130" s="55">
        <v>-370</v>
      </c>
      <c r="I130" s="55">
        <v>32351</v>
      </c>
      <c r="J130" s="55">
        <v>5013</v>
      </c>
      <c r="K130" s="55">
        <v>188036</v>
      </c>
      <c r="L130" s="55">
        <v>444425</v>
      </c>
      <c r="M130" s="55">
        <v>434996</v>
      </c>
      <c r="N130" s="55">
        <v>9429</v>
      </c>
      <c r="O130" s="55">
        <v>9196</v>
      </c>
      <c r="P130" s="55">
        <v>116742</v>
      </c>
      <c r="Q130" s="55">
        <v>0</v>
      </c>
      <c r="R130" s="55">
        <v>62700</v>
      </c>
      <c r="S130" s="62"/>
      <c r="T130" s="62"/>
      <c r="U130" s="62"/>
      <c r="V130" s="62"/>
      <c r="W130" s="62"/>
      <c r="Y130" s="60"/>
      <c r="Z130" s="60"/>
    </row>
    <row r="131" spans="1:26" x14ac:dyDescent="0.35">
      <c r="A131" s="60" t="s">
        <v>330</v>
      </c>
      <c r="B131" s="55">
        <v>444997</v>
      </c>
      <c r="C131" s="55">
        <v>600716</v>
      </c>
      <c r="D131" s="55">
        <v>-443</v>
      </c>
      <c r="E131" s="55">
        <v>-372296</v>
      </c>
      <c r="F131" s="55">
        <v>-9855</v>
      </c>
      <c r="G131" s="55">
        <v>-444997</v>
      </c>
      <c r="H131" s="55">
        <v>-370</v>
      </c>
      <c r="I131" s="55">
        <v>31584</v>
      </c>
      <c r="J131" s="55">
        <v>4641</v>
      </c>
      <c r="K131" s="55">
        <v>181527</v>
      </c>
      <c r="L131" s="55">
        <v>444425</v>
      </c>
      <c r="M131" s="55">
        <v>434996</v>
      </c>
      <c r="N131" s="55">
        <v>9429</v>
      </c>
      <c r="O131" s="55">
        <v>9297</v>
      </c>
      <c r="P131" s="55">
        <v>116276</v>
      </c>
      <c r="Q131" s="55">
        <v>0</v>
      </c>
      <c r="R131" s="55">
        <v>62700</v>
      </c>
      <c r="S131" s="62"/>
      <c r="T131" s="62"/>
      <c r="U131" s="62"/>
      <c r="V131" s="62"/>
      <c r="W131" s="62"/>
      <c r="Y131" s="60"/>
      <c r="Z131" s="60"/>
    </row>
    <row r="132" spans="1:26" x14ac:dyDescent="0.35">
      <c r="A132" s="60" t="s">
        <v>331</v>
      </c>
      <c r="B132" s="55">
        <v>444997</v>
      </c>
      <c r="C132" s="55">
        <v>599256</v>
      </c>
      <c r="D132" s="55">
        <v>-431</v>
      </c>
      <c r="E132" s="55">
        <v>-371179</v>
      </c>
      <c r="F132" s="55">
        <v>-9465</v>
      </c>
      <c r="G132" s="55">
        <v>-444997</v>
      </c>
      <c r="H132" s="55">
        <v>-370</v>
      </c>
      <c r="I132" s="55">
        <v>28593</v>
      </c>
      <c r="J132" s="55">
        <v>5347</v>
      </c>
      <c r="K132" s="55">
        <v>183871</v>
      </c>
      <c r="L132" s="55">
        <v>443563</v>
      </c>
      <c r="M132" s="55">
        <v>433722</v>
      </c>
      <c r="N132" s="55">
        <v>9841</v>
      </c>
      <c r="O132" s="55">
        <v>9659</v>
      </c>
      <c r="P132" s="55">
        <v>114453</v>
      </c>
      <c r="Q132" s="55">
        <v>0</v>
      </c>
      <c r="R132" s="55">
        <v>62543</v>
      </c>
      <c r="S132" s="62"/>
      <c r="T132" s="62"/>
      <c r="U132" s="62"/>
      <c r="V132" s="62"/>
      <c r="W132" s="62"/>
      <c r="Y132" s="60"/>
      <c r="Z132" s="60"/>
    </row>
    <row r="133" spans="1:26" x14ac:dyDescent="0.35">
      <c r="A133" s="60" t="s">
        <v>332</v>
      </c>
      <c r="B133" s="55">
        <v>444997</v>
      </c>
      <c r="C133" s="55">
        <v>605284</v>
      </c>
      <c r="D133" s="55">
        <v>-420</v>
      </c>
      <c r="E133" s="55">
        <v>-371179</v>
      </c>
      <c r="F133" s="55">
        <v>-9808</v>
      </c>
      <c r="G133" s="55">
        <v>-444997</v>
      </c>
      <c r="H133" s="55">
        <v>-370</v>
      </c>
      <c r="I133" s="55">
        <v>28505</v>
      </c>
      <c r="J133" s="55">
        <v>1973</v>
      </c>
      <c r="K133" s="55">
        <v>193029</v>
      </c>
      <c r="L133" s="55">
        <v>444988</v>
      </c>
      <c r="M133" s="55">
        <v>434989</v>
      </c>
      <c r="N133" s="55">
        <v>9999</v>
      </c>
      <c r="O133" s="55">
        <v>9681</v>
      </c>
      <c r="P133" s="55">
        <v>114429</v>
      </c>
      <c r="Q133" s="55">
        <v>0</v>
      </c>
      <c r="R133" s="55">
        <v>63810</v>
      </c>
      <c r="S133" s="62"/>
      <c r="T133" s="62"/>
      <c r="U133" s="62"/>
      <c r="V133" s="62"/>
      <c r="W133" s="62"/>
      <c r="Y133" s="60"/>
      <c r="Z133" s="60"/>
    </row>
    <row r="134" spans="1:26" x14ac:dyDescent="0.35">
      <c r="A134" s="60" t="s">
        <v>333</v>
      </c>
      <c r="B134" s="55">
        <v>444997</v>
      </c>
      <c r="C134" s="55">
        <v>602170</v>
      </c>
      <c r="D134" s="55">
        <v>-410</v>
      </c>
      <c r="E134" s="55">
        <v>-371179</v>
      </c>
      <c r="F134" s="55">
        <v>-10041</v>
      </c>
      <c r="G134" s="55">
        <v>-444997</v>
      </c>
      <c r="H134" s="55">
        <v>-370</v>
      </c>
      <c r="I134" s="55">
        <v>27068</v>
      </c>
      <c r="J134" s="55">
        <v>1592</v>
      </c>
      <c r="K134" s="55">
        <v>191510</v>
      </c>
      <c r="L134" s="55">
        <v>444921</v>
      </c>
      <c r="M134" s="55">
        <v>434990</v>
      </c>
      <c r="N134" s="55">
        <v>9931</v>
      </c>
      <c r="O134" s="55">
        <v>9604</v>
      </c>
      <c r="P134" s="55">
        <v>112731</v>
      </c>
      <c r="Q134" s="55">
        <v>0</v>
      </c>
      <c r="R134" s="55">
        <v>63811</v>
      </c>
      <c r="S134" s="62"/>
      <c r="T134" s="62"/>
      <c r="U134" s="62"/>
      <c r="V134" s="62"/>
      <c r="W134" s="62"/>
      <c r="Y134" s="60"/>
      <c r="Z134" s="60"/>
    </row>
    <row r="135" spans="1:26" x14ac:dyDescent="0.35">
      <c r="A135" s="60" t="s">
        <v>334</v>
      </c>
      <c r="B135" s="55">
        <v>444997</v>
      </c>
      <c r="C135" s="55">
        <v>599011</v>
      </c>
      <c r="D135" s="55">
        <v>-398</v>
      </c>
      <c r="E135" s="55">
        <v>-371179</v>
      </c>
      <c r="F135" s="55">
        <v>-10300</v>
      </c>
      <c r="G135" s="55">
        <v>-444997</v>
      </c>
      <c r="H135" s="55">
        <v>-370</v>
      </c>
      <c r="I135" s="55">
        <v>28067</v>
      </c>
      <c r="J135" s="55">
        <v>4329</v>
      </c>
      <c r="K135" s="55">
        <v>184368</v>
      </c>
      <c r="L135" s="55">
        <v>444810</v>
      </c>
      <c r="M135" s="55">
        <v>434990</v>
      </c>
      <c r="N135" s="55">
        <v>9820</v>
      </c>
      <c r="O135" s="55">
        <v>9500</v>
      </c>
      <c r="P135" s="55">
        <v>108164</v>
      </c>
      <c r="Q135" s="55">
        <v>0</v>
      </c>
      <c r="R135" s="55">
        <v>63811</v>
      </c>
      <c r="S135" s="62"/>
      <c r="T135" s="62"/>
      <c r="U135" s="62"/>
      <c r="V135" s="62"/>
      <c r="W135" s="62"/>
      <c r="Y135" s="60"/>
      <c r="Z135" s="60"/>
    </row>
    <row r="136" spans="1:26" x14ac:dyDescent="0.35">
      <c r="A136" s="60" t="s">
        <v>335</v>
      </c>
      <c r="B136" s="55">
        <v>444997</v>
      </c>
      <c r="C136" s="55">
        <v>593033</v>
      </c>
      <c r="D136" s="55">
        <v>-387</v>
      </c>
      <c r="E136" s="55">
        <v>-371179</v>
      </c>
      <c r="F136" s="55">
        <v>-10348</v>
      </c>
      <c r="G136" s="55">
        <v>-444997</v>
      </c>
      <c r="H136" s="55">
        <v>-370</v>
      </c>
      <c r="I136" s="55">
        <v>26710</v>
      </c>
      <c r="J136" s="55">
        <v>4593</v>
      </c>
      <c r="K136" s="55">
        <v>179446</v>
      </c>
      <c r="L136" s="55">
        <v>444810</v>
      </c>
      <c r="M136" s="55">
        <v>434990</v>
      </c>
      <c r="N136" s="55">
        <v>9820</v>
      </c>
      <c r="O136" s="55">
        <v>9753</v>
      </c>
      <c r="P136" s="55">
        <v>107704</v>
      </c>
      <c r="Q136" s="55">
        <v>0</v>
      </c>
      <c r="R136" s="55">
        <v>63811</v>
      </c>
      <c r="S136" s="62"/>
      <c r="T136" s="62"/>
      <c r="U136" s="62"/>
      <c r="V136" s="62"/>
      <c r="W136" s="62"/>
      <c r="Y136" s="60"/>
      <c r="Z136" s="60"/>
    </row>
    <row r="137" spans="1:26" x14ac:dyDescent="0.35">
      <c r="A137" s="60" t="s">
        <v>336</v>
      </c>
      <c r="B137" s="55">
        <v>444997</v>
      </c>
      <c r="C137" s="55">
        <v>591317</v>
      </c>
      <c r="D137" s="55">
        <v>-376</v>
      </c>
      <c r="E137" s="55">
        <v>-371179</v>
      </c>
      <c r="F137" s="55">
        <v>-10358</v>
      </c>
      <c r="G137" s="55">
        <v>-444997</v>
      </c>
      <c r="H137" s="55">
        <v>-370</v>
      </c>
      <c r="I137" s="55">
        <v>27128</v>
      </c>
      <c r="J137" s="55">
        <v>4620</v>
      </c>
      <c r="K137" s="55">
        <v>177286</v>
      </c>
      <c r="L137" s="55">
        <v>444810</v>
      </c>
      <c r="M137" s="55">
        <v>434990</v>
      </c>
      <c r="N137" s="55">
        <v>9820</v>
      </c>
      <c r="O137" s="55">
        <v>9666</v>
      </c>
      <c r="P137" s="55">
        <v>107249</v>
      </c>
      <c r="Q137" s="55">
        <v>0</v>
      </c>
      <c r="R137" s="55">
        <v>63811</v>
      </c>
      <c r="S137" s="62"/>
      <c r="T137" s="62"/>
      <c r="U137" s="62"/>
      <c r="V137" s="62"/>
      <c r="W137" s="62"/>
      <c r="Y137" s="60"/>
      <c r="Z137" s="60"/>
    </row>
    <row r="138" spans="1:26" x14ac:dyDescent="0.35">
      <c r="A138" s="60" t="s">
        <v>337</v>
      </c>
      <c r="B138" s="55">
        <v>447996</v>
      </c>
      <c r="C138" s="55">
        <v>598737</v>
      </c>
      <c r="D138" s="55">
        <v>-348</v>
      </c>
      <c r="E138" s="55">
        <v>-384815</v>
      </c>
      <c r="F138" s="55">
        <v>-9438</v>
      </c>
      <c r="G138" s="55">
        <v>-447996</v>
      </c>
      <c r="H138" s="55">
        <v>-370</v>
      </c>
      <c r="I138" s="55">
        <v>25930</v>
      </c>
      <c r="J138" s="55">
        <v>5374</v>
      </c>
      <c r="K138" s="55">
        <v>172462</v>
      </c>
      <c r="L138" s="55">
        <v>458278</v>
      </c>
      <c r="M138" s="55">
        <v>448498</v>
      </c>
      <c r="N138" s="55">
        <v>9780</v>
      </c>
      <c r="O138" s="55">
        <v>8992</v>
      </c>
      <c r="P138" s="55">
        <v>107189</v>
      </c>
      <c r="Q138" s="55">
        <v>0</v>
      </c>
      <c r="R138" s="55">
        <v>63683</v>
      </c>
      <c r="S138" s="62"/>
      <c r="T138" s="62"/>
      <c r="U138" s="62"/>
      <c r="V138" s="62"/>
      <c r="W138" s="62"/>
      <c r="X138" s="16"/>
      <c r="Y138" s="60"/>
      <c r="Z138" s="60"/>
    </row>
    <row r="139" spans="1:26" x14ac:dyDescent="0.35">
      <c r="A139" s="60" t="s">
        <v>338</v>
      </c>
      <c r="B139" s="55">
        <v>514491</v>
      </c>
      <c r="C139" s="55">
        <v>713914</v>
      </c>
      <c r="D139" s="55">
        <v>-328</v>
      </c>
      <c r="E139" s="55">
        <v>-428483</v>
      </c>
      <c r="F139" s="55">
        <v>-9418</v>
      </c>
      <c r="G139" s="55">
        <v>-514491</v>
      </c>
      <c r="H139" s="55">
        <v>-16280</v>
      </c>
      <c r="I139" s="55">
        <v>27249</v>
      </c>
      <c r="J139" s="55">
        <v>1519</v>
      </c>
      <c r="K139" s="55">
        <v>230637</v>
      </c>
      <c r="L139" s="55">
        <v>514273</v>
      </c>
      <c r="M139" s="55">
        <v>502495</v>
      </c>
      <c r="N139" s="55">
        <v>11778</v>
      </c>
      <c r="O139" s="55">
        <v>11983</v>
      </c>
      <c r="P139" s="55">
        <v>107174</v>
      </c>
      <c r="Q139" s="55">
        <v>8200</v>
      </c>
      <c r="R139" s="55">
        <v>74012</v>
      </c>
      <c r="S139" s="62"/>
      <c r="T139" s="62"/>
      <c r="U139" s="62"/>
      <c r="V139" s="62"/>
      <c r="W139" s="62"/>
      <c r="Y139" s="60"/>
      <c r="Z139" s="60"/>
    </row>
    <row r="140" spans="1:26" x14ac:dyDescent="0.35">
      <c r="A140" s="60" t="s">
        <v>339</v>
      </c>
      <c r="B140" s="55">
        <v>571035</v>
      </c>
      <c r="C140" s="55">
        <v>784140</v>
      </c>
      <c r="D140" s="55">
        <v>-307</v>
      </c>
      <c r="E140" s="55">
        <v>-475149</v>
      </c>
      <c r="F140" s="55">
        <v>-9442</v>
      </c>
      <c r="G140" s="55">
        <v>-571035</v>
      </c>
      <c r="H140" s="55">
        <v>-19349</v>
      </c>
      <c r="I140" s="55">
        <v>30666</v>
      </c>
      <c r="J140" s="55">
        <v>1483</v>
      </c>
      <c r="K140" s="55">
        <v>247744</v>
      </c>
      <c r="L140" s="55">
        <v>570817</v>
      </c>
      <c r="M140" s="55">
        <v>556491</v>
      </c>
      <c r="N140" s="55">
        <v>14326</v>
      </c>
      <c r="O140" s="55">
        <v>14235</v>
      </c>
      <c r="P140" s="55">
        <v>107099</v>
      </c>
      <c r="Q140" s="55">
        <v>11920</v>
      </c>
      <c r="R140" s="55">
        <v>81342</v>
      </c>
      <c r="S140" s="62"/>
      <c r="T140" s="62"/>
      <c r="U140" s="62"/>
      <c r="V140" s="62"/>
      <c r="W140" s="62"/>
      <c r="Y140" s="60"/>
      <c r="Z140" s="60"/>
    </row>
    <row r="141" spans="1:26" x14ac:dyDescent="0.35">
      <c r="A141" s="60" t="s">
        <v>340</v>
      </c>
      <c r="B141" s="55">
        <v>625607</v>
      </c>
      <c r="C141" s="55">
        <v>824984</v>
      </c>
      <c r="D141" s="55">
        <v>-285</v>
      </c>
      <c r="E141" s="55">
        <v>-518796</v>
      </c>
      <c r="F141" s="55">
        <v>-9506</v>
      </c>
      <c r="G141" s="55">
        <v>-625607</v>
      </c>
      <c r="H141" s="55">
        <v>-17986</v>
      </c>
      <c r="I141" s="55">
        <v>31141</v>
      </c>
      <c r="J141" s="55">
        <v>4747</v>
      </c>
      <c r="K141" s="55">
        <v>242523</v>
      </c>
      <c r="L141" s="55">
        <v>632712</v>
      </c>
      <c r="M141" s="55">
        <v>616347</v>
      </c>
      <c r="N141" s="55">
        <v>16365</v>
      </c>
      <c r="O141" s="55">
        <v>16281</v>
      </c>
      <c r="P141" s="55">
        <v>93096</v>
      </c>
      <c r="Q141" s="55">
        <v>17838</v>
      </c>
      <c r="R141" s="55">
        <v>97551</v>
      </c>
      <c r="S141" s="62"/>
      <c r="T141" s="62"/>
      <c r="U141" s="62"/>
      <c r="V141" s="62"/>
      <c r="W141" s="62"/>
      <c r="Y141" s="60"/>
      <c r="Z141" s="60"/>
    </row>
    <row r="142" spans="1:26" x14ac:dyDescent="0.35">
      <c r="A142" s="60" t="s">
        <v>341</v>
      </c>
      <c r="B142" s="55">
        <v>661637</v>
      </c>
      <c r="C142" s="55">
        <v>843981</v>
      </c>
      <c r="D142" s="55">
        <v>-265</v>
      </c>
      <c r="E142" s="55">
        <v>-539215</v>
      </c>
      <c r="F142" s="55">
        <v>-9623</v>
      </c>
      <c r="G142" s="55">
        <v>-661637</v>
      </c>
      <c r="H142" s="55">
        <v>-17763</v>
      </c>
      <c r="I142" s="55">
        <v>31248</v>
      </c>
      <c r="J142" s="55">
        <v>10132</v>
      </c>
      <c r="K142" s="55">
        <v>235735</v>
      </c>
      <c r="L142" s="55">
        <v>654978</v>
      </c>
      <c r="M142" s="55">
        <v>637591</v>
      </c>
      <c r="N142" s="55">
        <v>17387</v>
      </c>
      <c r="O142" s="55">
        <v>17684</v>
      </c>
      <c r="P142" s="55">
        <v>87855</v>
      </c>
      <c r="Q142" s="55">
        <v>19438</v>
      </c>
      <c r="R142" s="55">
        <v>98376</v>
      </c>
      <c r="S142" s="62"/>
      <c r="T142" s="62"/>
      <c r="U142" s="62"/>
      <c r="V142" s="62"/>
      <c r="W142" s="62"/>
      <c r="Y142" s="60"/>
      <c r="Z142" s="60"/>
    </row>
    <row r="143" spans="1:26" x14ac:dyDescent="0.35">
      <c r="A143" s="60" t="s">
        <v>342</v>
      </c>
      <c r="B143" s="55">
        <v>684467</v>
      </c>
      <c r="C143" s="55">
        <v>871026</v>
      </c>
      <c r="D143" s="55">
        <v>-244</v>
      </c>
      <c r="E143" s="55">
        <v>-556971</v>
      </c>
      <c r="F143" s="55">
        <v>-9805</v>
      </c>
      <c r="G143" s="55">
        <v>-684467</v>
      </c>
      <c r="H143" s="55">
        <v>-17902</v>
      </c>
      <c r="I143" s="55">
        <v>31899</v>
      </c>
      <c r="J143" s="55">
        <v>10063</v>
      </c>
      <c r="K143" s="55">
        <v>244142</v>
      </c>
      <c r="L143" s="55">
        <v>677807</v>
      </c>
      <c r="M143" s="55">
        <v>659732</v>
      </c>
      <c r="N143" s="55">
        <v>18075</v>
      </c>
      <c r="O143" s="55">
        <v>17950</v>
      </c>
      <c r="P143" s="55">
        <v>80945</v>
      </c>
      <c r="Q143" s="55">
        <v>29823</v>
      </c>
      <c r="R143" s="55">
        <v>102761</v>
      </c>
      <c r="S143" s="62"/>
      <c r="T143" s="62"/>
      <c r="U143" s="62"/>
      <c r="V143" s="62"/>
      <c r="W143" s="62"/>
      <c r="Y143" s="60"/>
      <c r="Z143" s="60"/>
    </row>
    <row r="144" spans="1:26" x14ac:dyDescent="0.35">
      <c r="A144" s="60" t="s">
        <v>343</v>
      </c>
      <c r="B144" s="55">
        <v>708247</v>
      </c>
      <c r="C144" s="55">
        <v>870192</v>
      </c>
      <c r="D144" s="55">
        <v>-222</v>
      </c>
      <c r="E144" s="55">
        <v>-569212</v>
      </c>
      <c r="F144" s="55">
        <v>-9671</v>
      </c>
      <c r="G144" s="55">
        <v>-708247</v>
      </c>
      <c r="H144" s="55">
        <v>-16094</v>
      </c>
      <c r="I144" s="55">
        <v>32866</v>
      </c>
      <c r="J144" s="55">
        <v>19361</v>
      </c>
      <c r="K144" s="55">
        <v>222766</v>
      </c>
      <c r="L144" s="55">
        <v>694561</v>
      </c>
      <c r="M144" s="55">
        <v>674858</v>
      </c>
      <c r="N144" s="55">
        <v>19703</v>
      </c>
      <c r="O144" s="55">
        <v>19730</v>
      </c>
      <c r="P144" s="55">
        <v>72485</v>
      </c>
      <c r="Q144" s="55">
        <v>45148</v>
      </c>
      <c r="R144" s="55">
        <v>105646</v>
      </c>
      <c r="S144" s="62"/>
      <c r="T144" s="62"/>
      <c r="U144" s="62"/>
      <c r="V144" s="62"/>
      <c r="W144" s="62"/>
      <c r="Y144" s="60"/>
      <c r="Z144" s="60"/>
    </row>
    <row r="145" spans="1:26" x14ac:dyDescent="0.35">
      <c r="A145" s="60" t="s">
        <v>344</v>
      </c>
      <c r="B145" s="55">
        <v>717367</v>
      </c>
      <c r="C145" s="55">
        <v>892779</v>
      </c>
      <c r="D145" s="55">
        <v>-202</v>
      </c>
      <c r="E145" s="55">
        <v>-584764</v>
      </c>
      <c r="F145" s="55">
        <v>-9868</v>
      </c>
      <c r="G145" s="55">
        <v>-717367</v>
      </c>
      <c r="H145" s="55">
        <v>-15661</v>
      </c>
      <c r="I145" s="55">
        <v>31179</v>
      </c>
      <c r="J145" s="55">
        <v>6542</v>
      </c>
      <c r="K145" s="55">
        <v>244563</v>
      </c>
      <c r="L145" s="55">
        <v>712597</v>
      </c>
      <c r="M145" s="55">
        <v>692534</v>
      </c>
      <c r="N145" s="55">
        <v>20063</v>
      </c>
      <c r="O145" s="55">
        <v>19758</v>
      </c>
      <c r="P145" s="55">
        <v>70691</v>
      </c>
      <c r="Q145" s="55">
        <v>48528</v>
      </c>
      <c r="R145" s="55">
        <v>107770</v>
      </c>
      <c r="S145" s="62"/>
      <c r="T145" s="62"/>
      <c r="U145" s="62"/>
      <c r="V145" s="62"/>
      <c r="W145" s="62"/>
      <c r="Y145" s="60"/>
      <c r="Z145" s="60"/>
    </row>
    <row r="146" spans="1:26" x14ac:dyDescent="0.35">
      <c r="A146" s="60" t="s">
        <v>345</v>
      </c>
      <c r="B146" s="55">
        <v>730624</v>
      </c>
      <c r="C146" s="55">
        <v>909912</v>
      </c>
      <c r="D146" s="55">
        <v>-181</v>
      </c>
      <c r="E146" s="55">
        <v>-602068</v>
      </c>
      <c r="F146" s="55">
        <v>-10041</v>
      </c>
      <c r="G146" s="55">
        <v>-730624</v>
      </c>
      <c r="H146" s="55">
        <v>-15501</v>
      </c>
      <c r="I146" s="55">
        <v>30500</v>
      </c>
      <c r="J146" s="55">
        <v>2141</v>
      </c>
      <c r="K146" s="55">
        <v>249480</v>
      </c>
      <c r="L146" s="55">
        <v>731741</v>
      </c>
      <c r="M146" s="55">
        <v>711682</v>
      </c>
      <c r="N146" s="55">
        <v>20059</v>
      </c>
      <c r="O146" s="55">
        <v>20007</v>
      </c>
      <c r="P146" s="55">
        <v>67312</v>
      </c>
      <c r="Q146" s="55">
        <v>50812</v>
      </c>
      <c r="R146" s="55">
        <v>109614</v>
      </c>
      <c r="S146" s="62"/>
      <c r="T146" s="62"/>
      <c r="U146" s="62"/>
      <c r="V146" s="62"/>
      <c r="W146" s="62"/>
      <c r="Y146" s="60"/>
      <c r="Z146" s="60"/>
    </row>
    <row r="147" spans="1:26" x14ac:dyDescent="0.35">
      <c r="A147" s="60" t="s">
        <v>346</v>
      </c>
      <c r="B147" s="55">
        <v>744937</v>
      </c>
      <c r="C147" s="55">
        <v>913035</v>
      </c>
      <c r="D147" s="55">
        <v>-159</v>
      </c>
      <c r="E147" s="55">
        <v>-612757</v>
      </c>
      <c r="F147" s="55">
        <v>-10089</v>
      </c>
      <c r="G147" s="55">
        <v>-744937</v>
      </c>
      <c r="H147" s="55">
        <v>-12532</v>
      </c>
      <c r="I147" s="55">
        <v>31897</v>
      </c>
      <c r="J147" s="55">
        <v>5101</v>
      </c>
      <c r="K147" s="55">
        <v>240500</v>
      </c>
      <c r="L147" s="55">
        <v>744922</v>
      </c>
      <c r="M147" s="55">
        <v>724938</v>
      </c>
      <c r="N147" s="55">
        <v>19984</v>
      </c>
      <c r="O147" s="55">
        <v>20252</v>
      </c>
      <c r="P147" s="55">
        <v>50110</v>
      </c>
      <c r="Q147" s="55">
        <v>68243</v>
      </c>
      <c r="R147" s="55">
        <v>112181</v>
      </c>
      <c r="S147" s="62"/>
      <c r="T147" s="62"/>
      <c r="U147" s="62"/>
      <c r="V147" s="62"/>
      <c r="W147" s="62"/>
      <c r="Y147" s="60"/>
      <c r="Z147" s="60"/>
    </row>
    <row r="148" spans="1:26" x14ac:dyDescent="0.35">
      <c r="A148" s="60" t="s">
        <v>347</v>
      </c>
      <c r="B148" s="55">
        <v>761217</v>
      </c>
      <c r="C148" s="55">
        <v>920351</v>
      </c>
      <c r="D148" s="55">
        <v>-139</v>
      </c>
      <c r="E148" s="55">
        <v>-622286</v>
      </c>
      <c r="F148" s="55">
        <v>-10392</v>
      </c>
      <c r="G148" s="55">
        <v>-761217</v>
      </c>
      <c r="H148" s="55">
        <v>-12428</v>
      </c>
      <c r="I148" s="55">
        <v>28193</v>
      </c>
      <c r="J148" s="55">
        <v>10373</v>
      </c>
      <c r="K148" s="55">
        <v>236540</v>
      </c>
      <c r="L148" s="55">
        <v>754126</v>
      </c>
      <c r="M148" s="55">
        <v>734185</v>
      </c>
      <c r="N148" s="55">
        <v>19941</v>
      </c>
      <c r="O148" s="55">
        <v>19884</v>
      </c>
      <c r="P148" s="55">
        <v>46791</v>
      </c>
      <c r="Q148" s="55">
        <v>66617</v>
      </c>
      <c r="R148" s="55">
        <v>111899</v>
      </c>
      <c r="S148" s="62"/>
      <c r="T148" s="62"/>
      <c r="U148" s="62"/>
      <c r="V148" s="62"/>
      <c r="W148" s="62"/>
      <c r="Y148" s="60"/>
      <c r="Z148" s="60"/>
    </row>
    <row r="149" spans="1:26" x14ac:dyDescent="0.35">
      <c r="A149" s="60" t="s">
        <v>348</v>
      </c>
      <c r="B149" s="55">
        <v>771944</v>
      </c>
      <c r="C149" s="55">
        <v>939076</v>
      </c>
      <c r="D149" s="55">
        <v>-118</v>
      </c>
      <c r="E149" s="55">
        <v>-638867</v>
      </c>
      <c r="F149" s="55">
        <v>-10971</v>
      </c>
      <c r="G149" s="55">
        <v>-771944</v>
      </c>
      <c r="H149" s="55">
        <v>-12143</v>
      </c>
      <c r="I149" s="55">
        <v>26838</v>
      </c>
      <c r="J149" s="55">
        <v>3311</v>
      </c>
      <c r="K149" s="55">
        <v>246828</v>
      </c>
      <c r="L149" s="55">
        <v>771885</v>
      </c>
      <c r="M149" s="55">
        <v>751944</v>
      </c>
      <c r="N149" s="55">
        <v>19941</v>
      </c>
      <c r="O149" s="55">
        <v>18942</v>
      </c>
      <c r="P149" s="55">
        <v>39558</v>
      </c>
      <c r="Q149" s="55">
        <v>75367</v>
      </c>
      <c r="R149" s="55">
        <v>113077</v>
      </c>
      <c r="S149" s="62"/>
      <c r="T149" s="62"/>
      <c r="U149" s="62"/>
      <c r="V149" s="62"/>
      <c r="W149" s="62"/>
      <c r="Y149" s="60"/>
      <c r="Z149" s="60"/>
    </row>
    <row r="150" spans="1:26" x14ac:dyDescent="0.35">
      <c r="A150" s="60" t="s">
        <v>349</v>
      </c>
      <c r="B150" s="55">
        <v>794143</v>
      </c>
      <c r="C150" s="55">
        <v>940210</v>
      </c>
      <c r="D150" s="55">
        <v>-133</v>
      </c>
      <c r="E150" s="55">
        <v>-659954</v>
      </c>
      <c r="F150" s="55">
        <v>-11670</v>
      </c>
      <c r="G150" s="55">
        <v>-794143</v>
      </c>
      <c r="H150" s="55">
        <v>-8299</v>
      </c>
      <c r="I150" s="55">
        <v>28774</v>
      </c>
      <c r="J150" s="55">
        <v>6538</v>
      </c>
      <c r="K150" s="55">
        <v>224842</v>
      </c>
      <c r="L150" s="55">
        <v>794083</v>
      </c>
      <c r="M150" s="55">
        <v>774144</v>
      </c>
      <c r="N150" s="55">
        <v>19939</v>
      </c>
      <c r="O150" s="55">
        <v>18723</v>
      </c>
      <c r="P150" s="55">
        <v>28947</v>
      </c>
      <c r="Q150" s="55">
        <v>74129</v>
      </c>
      <c r="R150" s="55">
        <v>114190</v>
      </c>
      <c r="S150" s="62"/>
      <c r="T150" s="62"/>
      <c r="U150" s="62"/>
      <c r="V150" s="62"/>
      <c r="W150" s="62"/>
      <c r="X150" s="16"/>
      <c r="Y150" s="60"/>
      <c r="Z150" s="60"/>
    </row>
    <row r="151" spans="1:26" x14ac:dyDescent="0.35">
      <c r="A151" s="60" t="s">
        <v>350</v>
      </c>
      <c r="B151" s="55">
        <v>811903</v>
      </c>
      <c r="C151" s="55">
        <v>963836</v>
      </c>
      <c r="D151" s="55">
        <v>-145</v>
      </c>
      <c r="E151" s="55">
        <v>-676848</v>
      </c>
      <c r="F151" s="55">
        <v>-11906</v>
      </c>
      <c r="G151" s="55">
        <v>-811903</v>
      </c>
      <c r="H151" s="55">
        <v>-7772</v>
      </c>
      <c r="I151" s="55">
        <v>25976</v>
      </c>
      <c r="J151" s="55">
        <v>7281</v>
      </c>
      <c r="K151" s="55">
        <v>233908</v>
      </c>
      <c r="L151" s="55">
        <v>811740</v>
      </c>
      <c r="M151" s="55">
        <v>791902</v>
      </c>
      <c r="N151" s="55">
        <v>19838</v>
      </c>
      <c r="O151" s="55">
        <v>18796</v>
      </c>
      <c r="P151" s="55">
        <v>28278</v>
      </c>
      <c r="Q151" s="55">
        <v>80694</v>
      </c>
      <c r="R151" s="55">
        <v>115054</v>
      </c>
      <c r="S151" s="62"/>
      <c r="T151" s="62"/>
      <c r="U151" s="62"/>
      <c r="V151" s="62"/>
      <c r="W151" s="62"/>
      <c r="Y151" s="60"/>
      <c r="Z151" s="60"/>
    </row>
    <row r="152" spans="1:26" x14ac:dyDescent="0.35">
      <c r="A152" s="60" t="s">
        <v>351</v>
      </c>
      <c r="B152" s="55">
        <v>826998</v>
      </c>
      <c r="C152" s="55">
        <v>976056</v>
      </c>
      <c r="D152" s="55">
        <v>-158</v>
      </c>
      <c r="E152" s="55">
        <v>-691349</v>
      </c>
      <c r="F152" s="55">
        <v>-12241</v>
      </c>
      <c r="G152" s="55">
        <v>-826998</v>
      </c>
      <c r="H152" s="55">
        <v>-4952</v>
      </c>
      <c r="I152" s="55">
        <v>23049</v>
      </c>
      <c r="J152" s="55">
        <v>7224</v>
      </c>
      <c r="K152" s="55">
        <v>237083</v>
      </c>
      <c r="L152" s="55">
        <v>826797</v>
      </c>
      <c r="M152" s="55">
        <v>806998</v>
      </c>
      <c r="N152" s="55">
        <v>19799</v>
      </c>
      <c r="O152" s="55">
        <v>18735</v>
      </c>
      <c r="P152" s="55">
        <v>27515</v>
      </c>
      <c r="Q152" s="55">
        <v>83030</v>
      </c>
      <c r="R152" s="55">
        <v>115649</v>
      </c>
      <c r="S152" s="62"/>
      <c r="T152" s="62"/>
      <c r="U152" s="62"/>
      <c r="V152" s="62"/>
      <c r="W152" s="62"/>
      <c r="Y152" s="60"/>
      <c r="Z152" s="60"/>
    </row>
    <row r="153" spans="1:26" x14ac:dyDescent="0.35">
      <c r="A153" s="60" t="s">
        <v>352</v>
      </c>
      <c r="B153" s="55">
        <v>838467</v>
      </c>
      <c r="C153" s="55">
        <v>974586</v>
      </c>
      <c r="D153" s="55">
        <v>-170</v>
      </c>
      <c r="E153" s="55">
        <v>-696767</v>
      </c>
      <c r="F153" s="55">
        <v>-11906</v>
      </c>
      <c r="G153" s="55">
        <v>-838467</v>
      </c>
      <c r="H153" s="55">
        <v>-4778</v>
      </c>
      <c r="I153" s="55">
        <v>22864</v>
      </c>
      <c r="J153" s="55">
        <v>16209</v>
      </c>
      <c r="K153" s="55">
        <v>221892</v>
      </c>
      <c r="L153" s="55">
        <v>827564</v>
      </c>
      <c r="M153" s="55">
        <v>807800</v>
      </c>
      <c r="N153" s="55">
        <v>19764</v>
      </c>
      <c r="O153" s="55">
        <v>18825</v>
      </c>
      <c r="P153" s="55">
        <v>24116</v>
      </c>
      <c r="Q153" s="55">
        <v>89063</v>
      </c>
      <c r="R153" s="55">
        <v>111033</v>
      </c>
      <c r="S153" s="62"/>
      <c r="T153" s="62"/>
      <c r="U153" s="62"/>
      <c r="V153" s="62"/>
      <c r="W153" s="62"/>
      <c r="Y153" s="60"/>
      <c r="Z153" s="60"/>
    </row>
    <row r="154" spans="1:26" x14ac:dyDescent="0.35">
      <c r="A154" s="60" t="s">
        <v>353</v>
      </c>
      <c r="B154" s="55">
        <v>845349</v>
      </c>
      <c r="C154" s="55">
        <v>993438</v>
      </c>
      <c r="D154" s="55">
        <v>-182</v>
      </c>
      <c r="E154" s="55">
        <v>-709582</v>
      </c>
      <c r="F154" s="55">
        <v>-12231</v>
      </c>
      <c r="G154" s="55">
        <v>-845349</v>
      </c>
      <c r="H154" s="55">
        <v>-4430</v>
      </c>
      <c r="I154" s="55">
        <v>21981</v>
      </c>
      <c r="J154" s="55">
        <v>8035</v>
      </c>
      <c r="K154" s="55">
        <v>236997</v>
      </c>
      <c r="L154" s="55">
        <v>830977</v>
      </c>
      <c r="M154" s="55">
        <v>811242</v>
      </c>
      <c r="N154" s="55">
        <v>19735</v>
      </c>
      <c r="O154" s="55">
        <v>19114</v>
      </c>
      <c r="P154" s="55">
        <v>22716</v>
      </c>
      <c r="Q154" s="55">
        <v>88392</v>
      </c>
      <c r="R154" s="55">
        <v>101660</v>
      </c>
      <c r="S154" s="62"/>
      <c r="T154" s="62"/>
      <c r="U154" s="62"/>
      <c r="V154" s="62"/>
      <c r="W154" s="62"/>
      <c r="Y154" s="60"/>
      <c r="Z154" s="60"/>
    </row>
    <row r="155" spans="1:26" x14ac:dyDescent="0.35">
      <c r="A155" s="60" t="s">
        <v>354</v>
      </c>
      <c r="B155" s="55">
        <v>855327</v>
      </c>
      <c r="C155" s="55">
        <v>1005707</v>
      </c>
      <c r="D155" s="55">
        <v>-194</v>
      </c>
      <c r="E155" s="55">
        <v>-723367</v>
      </c>
      <c r="F155" s="55">
        <v>-12533</v>
      </c>
      <c r="G155" s="55">
        <v>-855327</v>
      </c>
      <c r="H155" s="55">
        <v>-4276</v>
      </c>
      <c r="I155" s="55">
        <v>22847</v>
      </c>
      <c r="J155" s="55">
        <v>5428</v>
      </c>
      <c r="K155" s="55">
        <v>237062</v>
      </c>
      <c r="L155" s="55">
        <v>857300</v>
      </c>
      <c r="M155" s="55">
        <v>837620</v>
      </c>
      <c r="N155" s="55">
        <v>19680</v>
      </c>
      <c r="O155" s="55">
        <v>18946</v>
      </c>
      <c r="P155" s="55">
        <v>20531</v>
      </c>
      <c r="Q155" s="55">
        <v>89326</v>
      </c>
      <c r="R155" s="55">
        <v>114253</v>
      </c>
      <c r="S155" s="62"/>
      <c r="T155" s="62"/>
      <c r="U155" s="62"/>
      <c r="V155" s="62"/>
      <c r="W155" s="62"/>
      <c r="Y155" s="60"/>
      <c r="Z155" s="60"/>
    </row>
    <row r="156" spans="1:26" x14ac:dyDescent="0.35">
      <c r="A156" s="60" t="s">
        <v>355</v>
      </c>
      <c r="B156" s="55">
        <v>866796</v>
      </c>
      <c r="C156" s="55">
        <v>1011806</v>
      </c>
      <c r="D156" s="55">
        <v>-206</v>
      </c>
      <c r="E156" s="55">
        <v>-724636</v>
      </c>
      <c r="F156" s="55">
        <v>-12477</v>
      </c>
      <c r="G156" s="55">
        <v>-866796</v>
      </c>
      <c r="H156" s="55">
        <v>-3802</v>
      </c>
      <c r="I156" s="55">
        <v>23111</v>
      </c>
      <c r="J156" s="55">
        <v>16239</v>
      </c>
      <c r="K156" s="55">
        <v>231335</v>
      </c>
      <c r="L156" s="55">
        <v>855631</v>
      </c>
      <c r="M156" s="55">
        <v>835951</v>
      </c>
      <c r="N156" s="55">
        <v>19680</v>
      </c>
      <c r="O156" s="55">
        <v>18180</v>
      </c>
      <c r="P156" s="55">
        <v>14172</v>
      </c>
      <c r="Q156" s="55">
        <v>99989</v>
      </c>
      <c r="R156" s="55">
        <v>111315</v>
      </c>
      <c r="S156" s="62"/>
      <c r="T156" s="62"/>
      <c r="U156" s="62"/>
      <c r="V156" s="62"/>
      <c r="W156" s="62"/>
      <c r="Y156" s="60"/>
      <c r="Z156" s="60"/>
    </row>
    <row r="157" spans="1:26" x14ac:dyDescent="0.35">
      <c r="A157" s="60" t="s">
        <v>356</v>
      </c>
      <c r="B157" s="55">
        <v>873678</v>
      </c>
      <c r="C157" s="55">
        <v>1094786</v>
      </c>
      <c r="D157" s="55">
        <v>-218</v>
      </c>
      <c r="E157" s="55">
        <v>-738059</v>
      </c>
      <c r="F157" s="55">
        <v>-12689</v>
      </c>
      <c r="G157" s="55">
        <v>-873678</v>
      </c>
      <c r="H157" s="55">
        <v>-3205</v>
      </c>
      <c r="I157" s="55">
        <v>24587</v>
      </c>
      <c r="J157" s="55">
        <v>6488</v>
      </c>
      <c r="K157" s="55">
        <v>309540</v>
      </c>
      <c r="L157" s="55">
        <v>869209</v>
      </c>
      <c r="M157" s="55">
        <v>849714</v>
      </c>
      <c r="N157" s="55">
        <v>19495</v>
      </c>
      <c r="O157" s="55">
        <v>18323</v>
      </c>
      <c r="P157" s="55">
        <v>5007</v>
      </c>
      <c r="Q157" s="55">
        <v>166455</v>
      </c>
      <c r="R157" s="55">
        <v>111655</v>
      </c>
      <c r="S157" s="62"/>
      <c r="T157" s="62"/>
      <c r="U157" s="62"/>
      <c r="V157" s="62"/>
      <c r="W157" s="62"/>
      <c r="Y157" s="60"/>
      <c r="Z157" s="60"/>
    </row>
    <row r="158" spans="1:26" x14ac:dyDescent="0.35">
      <c r="A158" s="60" t="s">
        <v>357</v>
      </c>
      <c r="B158" s="55">
        <v>883477</v>
      </c>
      <c r="C158" s="55">
        <v>1129880</v>
      </c>
      <c r="D158" s="55">
        <v>-231</v>
      </c>
      <c r="E158" s="55">
        <v>-752391</v>
      </c>
      <c r="F158" s="55">
        <v>-12736</v>
      </c>
      <c r="G158" s="55">
        <v>-883477</v>
      </c>
      <c r="H158" s="55">
        <v>-2608</v>
      </c>
      <c r="I158" s="55">
        <v>27942</v>
      </c>
      <c r="J158" s="55">
        <v>2421</v>
      </c>
      <c r="K158" s="55">
        <v>331551</v>
      </c>
      <c r="L158" s="55">
        <v>886447</v>
      </c>
      <c r="M158" s="55">
        <v>866918</v>
      </c>
      <c r="N158" s="55">
        <v>19529</v>
      </c>
      <c r="O158" s="55">
        <v>18634</v>
      </c>
      <c r="P158" s="55">
        <v>1889</v>
      </c>
      <c r="Q158" s="55">
        <v>193381</v>
      </c>
      <c r="R158" s="55">
        <v>114527</v>
      </c>
      <c r="S158" s="62"/>
      <c r="T158" s="62"/>
      <c r="U158" s="62"/>
      <c r="V158" s="62"/>
      <c r="W158" s="62"/>
      <c r="Y158" s="60"/>
      <c r="Z158" s="60"/>
    </row>
    <row r="159" spans="1:26" x14ac:dyDescent="0.35">
      <c r="A159" s="60" t="s">
        <v>358</v>
      </c>
      <c r="B159" s="55">
        <v>894947</v>
      </c>
      <c r="C159" s="55">
        <v>1130643</v>
      </c>
      <c r="D159" s="55">
        <v>-243</v>
      </c>
      <c r="E159" s="55">
        <v>-759975</v>
      </c>
      <c r="F159" s="55">
        <v>-12843</v>
      </c>
      <c r="G159" s="55">
        <v>-894947</v>
      </c>
      <c r="H159" s="55">
        <v>-2508</v>
      </c>
      <c r="I159" s="55">
        <v>29209</v>
      </c>
      <c r="J159" s="55">
        <v>5272</v>
      </c>
      <c r="K159" s="55">
        <v>320593</v>
      </c>
      <c r="L159" s="55">
        <v>894653</v>
      </c>
      <c r="M159" s="55">
        <v>874947</v>
      </c>
      <c r="N159" s="55">
        <v>19706</v>
      </c>
      <c r="O159" s="55">
        <v>18380</v>
      </c>
      <c r="P159" s="55">
        <v>892</v>
      </c>
      <c r="Q159" s="55">
        <v>192911</v>
      </c>
      <c r="R159" s="55">
        <v>114972</v>
      </c>
      <c r="S159" s="62"/>
      <c r="T159" s="62"/>
      <c r="U159" s="62"/>
      <c r="V159" s="62"/>
      <c r="W159" s="62"/>
      <c r="Y159" s="60"/>
      <c r="Z159" s="60"/>
    </row>
    <row r="160" spans="1:26" x14ac:dyDescent="0.35">
      <c r="A160" s="60" t="s">
        <v>359</v>
      </c>
      <c r="B160" s="55">
        <v>894947</v>
      </c>
      <c r="C160" s="55">
        <v>1137415</v>
      </c>
      <c r="D160" s="55">
        <v>-255</v>
      </c>
      <c r="E160" s="55">
        <v>-759975</v>
      </c>
      <c r="F160" s="55">
        <v>-13403</v>
      </c>
      <c r="G160" s="55">
        <v>-894947</v>
      </c>
      <c r="H160" s="55">
        <v>-2344</v>
      </c>
      <c r="I160" s="55">
        <v>26178</v>
      </c>
      <c r="J160" s="55">
        <v>6672</v>
      </c>
      <c r="K160" s="55">
        <v>328588</v>
      </c>
      <c r="L160" s="55">
        <v>894939</v>
      </c>
      <c r="M160" s="55">
        <v>874947</v>
      </c>
      <c r="N160" s="55">
        <v>19992</v>
      </c>
      <c r="O160" s="55">
        <v>17931</v>
      </c>
      <c r="P160" s="55">
        <v>478</v>
      </c>
      <c r="Q160" s="55">
        <v>192911</v>
      </c>
      <c r="R160" s="55">
        <v>114972</v>
      </c>
      <c r="S160" s="62"/>
      <c r="T160" s="62"/>
      <c r="U160" s="62"/>
      <c r="V160" s="62"/>
      <c r="W160" s="62"/>
      <c r="Y160" s="60"/>
      <c r="Z160" s="60"/>
    </row>
    <row r="161" spans="1:26" x14ac:dyDescent="0.35">
      <c r="A161" s="60" t="s">
        <v>360</v>
      </c>
      <c r="B161" s="55">
        <v>894947</v>
      </c>
      <c r="C161" s="55">
        <v>1128714</v>
      </c>
      <c r="D161" s="55">
        <v>-267</v>
      </c>
      <c r="E161" s="55">
        <v>-759975</v>
      </c>
      <c r="F161" s="55">
        <v>-14034</v>
      </c>
      <c r="G161" s="55">
        <v>-894947</v>
      </c>
      <c r="H161" s="55">
        <v>-1648</v>
      </c>
      <c r="I161" s="55">
        <v>24195</v>
      </c>
      <c r="J161" s="55">
        <v>6533</v>
      </c>
      <c r="K161" s="55">
        <v>322062</v>
      </c>
      <c r="L161" s="55">
        <v>894939</v>
      </c>
      <c r="M161" s="55">
        <v>874947</v>
      </c>
      <c r="N161" s="55">
        <v>19992</v>
      </c>
      <c r="O161" s="55">
        <v>17276</v>
      </c>
      <c r="P161" s="55">
        <v>204</v>
      </c>
      <c r="Q161" s="55">
        <v>192361</v>
      </c>
      <c r="R161" s="55">
        <v>114972</v>
      </c>
      <c r="S161" s="62"/>
      <c r="T161" s="62"/>
      <c r="U161" s="62"/>
      <c r="V161" s="62"/>
      <c r="W161" s="62"/>
      <c r="Y161" s="60"/>
      <c r="Z161" s="60"/>
    </row>
    <row r="162" spans="1:26" x14ac:dyDescent="0.35">
      <c r="A162" s="60" t="s">
        <v>361</v>
      </c>
      <c r="B162" s="55">
        <v>867006</v>
      </c>
      <c r="C162" s="55">
        <v>1113502</v>
      </c>
      <c r="D162" s="55">
        <v>-601</v>
      </c>
      <c r="E162" s="55">
        <v>-734898</v>
      </c>
      <c r="F162" s="55">
        <v>-14003</v>
      </c>
      <c r="G162" s="55">
        <v>-867006</v>
      </c>
      <c r="H162" s="55">
        <v>-370</v>
      </c>
      <c r="I162" s="55">
        <v>27114</v>
      </c>
      <c r="J162" s="55">
        <v>6072</v>
      </c>
      <c r="K162" s="55">
        <v>330444</v>
      </c>
      <c r="L162" s="55">
        <v>866848</v>
      </c>
      <c r="M162" s="55">
        <v>847006</v>
      </c>
      <c r="N162" s="55">
        <v>19842</v>
      </c>
      <c r="O162" s="55">
        <v>16946</v>
      </c>
      <c r="P162" s="55">
        <v>0</v>
      </c>
      <c r="Q162" s="55">
        <v>192291</v>
      </c>
      <c r="R162" s="55">
        <v>112108</v>
      </c>
      <c r="S162" s="62"/>
      <c r="T162" s="62"/>
      <c r="U162" s="62"/>
      <c r="V162" s="62"/>
      <c r="W162" s="62"/>
      <c r="Y162" s="60"/>
      <c r="Z162" s="60"/>
    </row>
    <row r="163" spans="1:26" x14ac:dyDescent="0.35">
      <c r="A163" s="60" t="s">
        <v>362</v>
      </c>
      <c r="B163" s="55">
        <v>866730</v>
      </c>
      <c r="C163" s="55">
        <v>1115513</v>
      </c>
      <c r="D163" s="55">
        <v>-932</v>
      </c>
      <c r="E163" s="55">
        <v>-734898</v>
      </c>
      <c r="F163" s="55">
        <v>-14764</v>
      </c>
      <c r="G163" s="55">
        <v>-866730</v>
      </c>
      <c r="H163" s="55">
        <v>-370</v>
      </c>
      <c r="I163" s="55">
        <v>27944</v>
      </c>
      <c r="J163" s="55">
        <v>3799</v>
      </c>
      <c r="K163" s="55">
        <v>332806</v>
      </c>
      <c r="L163" s="55">
        <v>866721</v>
      </c>
      <c r="M163" s="55">
        <v>847006</v>
      </c>
      <c r="N163" s="55">
        <v>19715</v>
      </c>
      <c r="O163" s="55">
        <v>16148</v>
      </c>
      <c r="P163" s="55">
        <v>0</v>
      </c>
      <c r="Q163" s="55">
        <v>192191</v>
      </c>
      <c r="R163" s="55">
        <v>112108</v>
      </c>
      <c r="S163" s="62"/>
      <c r="T163" s="62"/>
      <c r="U163" s="62"/>
      <c r="V163" s="62"/>
      <c r="W163" s="62"/>
      <c r="Y163" s="60"/>
      <c r="Z163" s="60"/>
    </row>
    <row r="164" spans="1:26" x14ac:dyDescent="0.35">
      <c r="A164" s="60" t="s">
        <v>363</v>
      </c>
      <c r="B164" s="55">
        <v>866582</v>
      </c>
      <c r="C164" s="55">
        <v>1115569</v>
      </c>
      <c r="D164" s="55">
        <v>-1262</v>
      </c>
      <c r="E164" s="55">
        <v>-734898</v>
      </c>
      <c r="F164" s="55">
        <v>-15591</v>
      </c>
      <c r="G164" s="55">
        <v>-866582</v>
      </c>
      <c r="H164" s="55">
        <v>-370</v>
      </c>
      <c r="I164" s="55">
        <v>27839</v>
      </c>
      <c r="J164" s="55">
        <v>2957</v>
      </c>
      <c r="K164" s="55">
        <v>332652</v>
      </c>
      <c r="L164" s="55">
        <v>866573</v>
      </c>
      <c r="M164" s="55">
        <v>847006</v>
      </c>
      <c r="N164" s="55">
        <v>19567</v>
      </c>
      <c r="O164" s="55">
        <v>15735</v>
      </c>
      <c r="P164" s="55">
        <v>0</v>
      </c>
      <c r="Q164" s="55">
        <v>192191</v>
      </c>
      <c r="R164" s="55">
        <v>112108</v>
      </c>
      <c r="S164" s="62"/>
      <c r="T164" s="62"/>
      <c r="U164" s="62"/>
      <c r="V164" s="62"/>
      <c r="W164" s="62"/>
      <c r="Y164" s="60"/>
      <c r="Z164" s="60"/>
    </row>
    <row r="165" spans="1:26" x14ac:dyDescent="0.35">
      <c r="A165" s="60" t="s">
        <v>364</v>
      </c>
      <c r="B165" s="55">
        <v>866528</v>
      </c>
      <c r="C165" s="55">
        <v>1114350</v>
      </c>
      <c r="D165" s="55">
        <v>-1594</v>
      </c>
      <c r="E165" s="55">
        <v>-734898</v>
      </c>
      <c r="F165" s="55">
        <v>-16547</v>
      </c>
      <c r="G165" s="55">
        <v>-866528</v>
      </c>
      <c r="H165" s="55">
        <v>-370</v>
      </c>
      <c r="I165" s="55">
        <v>26359</v>
      </c>
      <c r="J165" s="55">
        <v>5437</v>
      </c>
      <c r="K165" s="55">
        <v>329145</v>
      </c>
      <c r="L165" s="55">
        <v>866520</v>
      </c>
      <c r="M165" s="55">
        <v>847006</v>
      </c>
      <c r="N165" s="55">
        <v>19514</v>
      </c>
      <c r="O165" s="55">
        <v>14908</v>
      </c>
      <c r="P165" s="55">
        <v>0</v>
      </c>
      <c r="Q165" s="55">
        <v>192188</v>
      </c>
      <c r="R165" s="55">
        <v>112108</v>
      </c>
      <c r="S165" s="62"/>
      <c r="T165" s="62"/>
      <c r="U165" s="62"/>
      <c r="V165" s="62"/>
      <c r="W165" s="62"/>
      <c r="Y165" s="60"/>
      <c r="Z165" s="60"/>
    </row>
    <row r="166" spans="1:26" x14ac:dyDescent="0.35">
      <c r="A166" s="60" t="s">
        <v>365</v>
      </c>
      <c r="B166" s="55">
        <v>863340</v>
      </c>
      <c r="C166" s="55">
        <v>1105048</v>
      </c>
      <c r="D166" s="55">
        <v>-1925</v>
      </c>
      <c r="E166" s="55">
        <v>-731681</v>
      </c>
      <c r="F166" s="55">
        <v>-17137</v>
      </c>
      <c r="G166" s="55">
        <v>-863340</v>
      </c>
      <c r="H166" s="55">
        <v>-370</v>
      </c>
      <c r="I166" s="55">
        <v>25044</v>
      </c>
      <c r="J166" s="55">
        <v>5776</v>
      </c>
      <c r="K166" s="55">
        <v>323115</v>
      </c>
      <c r="L166" s="55">
        <v>862950</v>
      </c>
      <c r="M166" s="55">
        <v>843818</v>
      </c>
      <c r="N166" s="55">
        <v>19132</v>
      </c>
      <c r="O166" s="55">
        <v>15331</v>
      </c>
      <c r="P166" s="55">
        <v>0</v>
      </c>
      <c r="Q166" s="55">
        <v>192068</v>
      </c>
      <c r="R166" s="55">
        <v>112137</v>
      </c>
    </row>
    <row r="167" spans="1:26" x14ac:dyDescent="0.35">
      <c r="A167" s="60" t="s">
        <v>366</v>
      </c>
      <c r="B167" s="55">
        <v>862760</v>
      </c>
      <c r="C167" s="55">
        <v>1103777</v>
      </c>
      <c r="D167" s="55">
        <v>-2256</v>
      </c>
      <c r="E167" s="55">
        <v>-731681</v>
      </c>
      <c r="F167" s="55">
        <v>-18379</v>
      </c>
      <c r="G167" s="55">
        <v>-862760</v>
      </c>
      <c r="H167" s="55">
        <v>-370</v>
      </c>
      <c r="I167" s="55">
        <v>23347</v>
      </c>
      <c r="J167" s="55">
        <v>4530</v>
      </c>
      <c r="K167" s="55">
        <v>323214</v>
      </c>
      <c r="L167" s="55">
        <v>862917</v>
      </c>
      <c r="M167" s="55">
        <v>843818</v>
      </c>
      <c r="N167" s="55">
        <v>19099</v>
      </c>
      <c r="O167" s="55">
        <v>14006</v>
      </c>
      <c r="P167" s="55">
        <v>0</v>
      </c>
      <c r="Q167" s="55">
        <v>192066</v>
      </c>
      <c r="R167" s="55">
        <v>112137</v>
      </c>
    </row>
    <row r="168" spans="1:26" x14ac:dyDescent="0.35">
      <c r="A168" s="60" t="s">
        <v>367</v>
      </c>
      <c r="B168" s="55">
        <v>856819</v>
      </c>
      <c r="C168" s="55">
        <v>1095286</v>
      </c>
      <c r="D168" s="55">
        <v>-2587</v>
      </c>
      <c r="E168" s="55">
        <v>-730715</v>
      </c>
      <c r="F168" s="55">
        <v>-18662</v>
      </c>
      <c r="G168" s="55">
        <v>-856819</v>
      </c>
      <c r="H168" s="55">
        <v>-370</v>
      </c>
      <c r="I168" s="55">
        <v>22725</v>
      </c>
      <c r="J168" s="55">
        <v>5285</v>
      </c>
      <c r="K168" s="55">
        <v>314942</v>
      </c>
      <c r="L168" s="55">
        <v>860438</v>
      </c>
      <c r="M168" s="55">
        <v>841512</v>
      </c>
      <c r="N168" s="55">
        <v>18926</v>
      </c>
      <c r="O168" s="55">
        <v>12279</v>
      </c>
      <c r="P168" s="55">
        <v>0</v>
      </c>
      <c r="Q168" s="55">
        <v>191916</v>
      </c>
      <c r="R168" s="55">
        <v>110797</v>
      </c>
    </row>
    <row r="169" spans="1:26" x14ac:dyDescent="0.35">
      <c r="A169" s="60" t="s">
        <v>368</v>
      </c>
      <c r="B169" s="55">
        <v>856449</v>
      </c>
      <c r="C169" s="55">
        <v>1107372</v>
      </c>
      <c r="D169" s="55">
        <v>-2918</v>
      </c>
      <c r="E169" s="55">
        <v>-751781</v>
      </c>
      <c r="F169" s="55">
        <v>-18983</v>
      </c>
      <c r="G169" s="55">
        <v>-856449</v>
      </c>
      <c r="H169" s="55">
        <v>-370</v>
      </c>
      <c r="I169" s="55">
        <v>21752</v>
      </c>
      <c r="J169" s="55">
        <v>7337</v>
      </c>
      <c r="K169" s="55">
        <v>304231</v>
      </c>
      <c r="L169" s="55">
        <v>875033</v>
      </c>
      <c r="M169" s="55">
        <v>857136</v>
      </c>
      <c r="N169" s="55">
        <v>17897</v>
      </c>
      <c r="O169" s="55">
        <v>12161</v>
      </c>
      <c r="P169" s="55">
        <v>0</v>
      </c>
      <c r="Q169" s="55">
        <v>191911</v>
      </c>
      <c r="R169" s="55">
        <v>105355</v>
      </c>
    </row>
    <row r="170" spans="1:26" x14ac:dyDescent="0.35">
      <c r="A170" s="60" t="s">
        <v>369</v>
      </c>
      <c r="B170" s="55">
        <v>856449</v>
      </c>
      <c r="C170" s="55">
        <v>1105860</v>
      </c>
      <c r="D170" s="55">
        <v>-3249</v>
      </c>
      <c r="E170" s="55">
        <v>-744943</v>
      </c>
      <c r="F170" s="55">
        <v>-19381</v>
      </c>
      <c r="G170" s="55">
        <v>-856449</v>
      </c>
      <c r="H170" s="55">
        <v>-370</v>
      </c>
      <c r="I170" s="55">
        <v>22783</v>
      </c>
      <c r="J170" s="55">
        <v>12150</v>
      </c>
      <c r="K170" s="55">
        <v>302984</v>
      </c>
      <c r="L170" s="55">
        <v>864463</v>
      </c>
      <c r="M170" s="55">
        <v>849854</v>
      </c>
      <c r="N170" s="55">
        <v>14609</v>
      </c>
      <c r="O170" s="55">
        <v>10430</v>
      </c>
      <c r="P170" s="55">
        <v>0</v>
      </c>
      <c r="Q170" s="55">
        <v>188906</v>
      </c>
      <c r="R170" s="55">
        <v>104911</v>
      </c>
    </row>
    <row r="171" spans="1:26" x14ac:dyDescent="0.35">
      <c r="A171" s="60" t="s">
        <v>370</v>
      </c>
      <c r="B171" s="55">
        <v>856449</v>
      </c>
      <c r="C171" s="55">
        <v>1088669</v>
      </c>
      <c r="D171" s="55">
        <v>-3581</v>
      </c>
      <c r="E171" s="55">
        <v>-726168</v>
      </c>
      <c r="F171" s="55">
        <v>-19617</v>
      </c>
      <c r="G171" s="55">
        <v>-856449</v>
      </c>
      <c r="H171" s="55">
        <v>-370</v>
      </c>
      <c r="I171" s="55">
        <v>23884</v>
      </c>
      <c r="J171" s="55">
        <v>31834</v>
      </c>
      <c r="K171" s="55">
        <v>283215</v>
      </c>
      <c r="L171" s="55">
        <v>845898</v>
      </c>
      <c r="M171" s="55">
        <v>832999</v>
      </c>
      <c r="N171" s="55">
        <v>12899</v>
      </c>
      <c r="O171" s="55">
        <v>9073</v>
      </c>
      <c r="P171" s="55">
        <v>0</v>
      </c>
      <c r="Q171" s="55">
        <v>182401</v>
      </c>
      <c r="R171" s="55">
        <v>106831</v>
      </c>
    </row>
    <row r="172" spans="1:26" x14ac:dyDescent="0.35">
      <c r="A172" s="60" t="s">
        <v>371</v>
      </c>
      <c r="B172" s="55">
        <v>843736</v>
      </c>
      <c r="C172" s="55">
        <v>1067144</v>
      </c>
      <c r="D172" s="55">
        <v>-3912</v>
      </c>
      <c r="E172" s="55">
        <v>-715370</v>
      </c>
      <c r="F172" s="55">
        <v>-19312</v>
      </c>
      <c r="G172" s="55">
        <v>-843736</v>
      </c>
      <c r="H172" s="55">
        <v>-370</v>
      </c>
      <c r="I172" s="55">
        <v>24493</v>
      </c>
      <c r="J172" s="55">
        <v>16196</v>
      </c>
      <c r="K172" s="55">
        <v>287491</v>
      </c>
      <c r="L172" s="55">
        <v>839979</v>
      </c>
      <c r="M172" s="55">
        <v>827788</v>
      </c>
      <c r="N172" s="55">
        <v>12191</v>
      </c>
      <c r="O172" s="55">
        <v>8108</v>
      </c>
      <c r="P172" s="55">
        <v>0</v>
      </c>
      <c r="Q172" s="55">
        <v>182361</v>
      </c>
      <c r="R172" s="55">
        <v>112418</v>
      </c>
    </row>
    <row r="173" spans="1:26" x14ac:dyDescent="0.35">
      <c r="A173" s="60" t="s">
        <v>372</v>
      </c>
      <c r="B173" s="55">
        <v>843736</v>
      </c>
      <c r="C173" s="55">
        <v>1070006</v>
      </c>
      <c r="D173" s="55">
        <v>-4244</v>
      </c>
      <c r="E173" s="55">
        <v>-710620</v>
      </c>
      <c r="F173" s="55">
        <v>-19311</v>
      </c>
      <c r="G173" s="55">
        <v>-843736</v>
      </c>
      <c r="H173" s="55">
        <v>-370</v>
      </c>
      <c r="I173" s="55">
        <v>24461</v>
      </c>
      <c r="J173" s="55">
        <v>18075</v>
      </c>
      <c r="K173" s="55">
        <v>292925</v>
      </c>
      <c r="L173" s="55">
        <v>830092</v>
      </c>
      <c r="M173" s="55">
        <v>821173</v>
      </c>
      <c r="N173" s="55">
        <v>8919</v>
      </c>
      <c r="O173" s="55">
        <v>6303</v>
      </c>
      <c r="P173" s="55">
        <v>0</v>
      </c>
      <c r="Q173" s="55">
        <v>180503</v>
      </c>
      <c r="R173" s="55">
        <v>110553</v>
      </c>
    </row>
    <row r="174" spans="1:26" x14ac:dyDescent="0.35">
      <c r="A174" s="60" t="s">
        <v>373</v>
      </c>
      <c r="B174" s="55">
        <v>843736</v>
      </c>
      <c r="C174" s="55">
        <v>1066888</v>
      </c>
      <c r="D174" s="55">
        <v>-4237</v>
      </c>
      <c r="E174" s="55">
        <v>-706905</v>
      </c>
      <c r="F174" s="55">
        <v>-19228</v>
      </c>
      <c r="G174" s="55">
        <v>-843736</v>
      </c>
      <c r="H174" s="55">
        <v>-370</v>
      </c>
      <c r="I174" s="55">
        <v>23231</v>
      </c>
      <c r="J174" s="55">
        <v>20207</v>
      </c>
      <c r="K174" s="55">
        <v>292710</v>
      </c>
      <c r="L174" s="55">
        <v>824218</v>
      </c>
      <c r="M174" s="55">
        <v>817151</v>
      </c>
      <c r="N174" s="55">
        <v>7067</v>
      </c>
      <c r="O174" s="55">
        <v>4872</v>
      </c>
      <c r="P174" s="55">
        <v>0</v>
      </c>
      <c r="Q174" s="55">
        <v>175925</v>
      </c>
      <c r="R174" s="55">
        <v>110246</v>
      </c>
    </row>
    <row r="175" spans="1:26" x14ac:dyDescent="0.35">
      <c r="A175" s="60" t="s">
        <v>374</v>
      </c>
      <c r="B175" s="55">
        <v>823792</v>
      </c>
      <c r="C175" s="55">
        <v>1037171</v>
      </c>
      <c r="D175" s="55">
        <v>-4246</v>
      </c>
      <c r="E175" s="55">
        <v>-704262</v>
      </c>
      <c r="F175" s="55">
        <v>-19698</v>
      </c>
      <c r="G175" s="55">
        <v>-823792</v>
      </c>
      <c r="H175" s="55">
        <v>-370</v>
      </c>
      <c r="I175" s="55">
        <v>18783</v>
      </c>
      <c r="J175" s="55">
        <v>15400</v>
      </c>
      <c r="K175" s="55">
        <v>274412</v>
      </c>
      <c r="L175" s="55">
        <v>819261</v>
      </c>
      <c r="M175" s="55">
        <v>814399</v>
      </c>
      <c r="N175" s="55">
        <v>4862</v>
      </c>
      <c r="O175" s="55">
        <v>2677</v>
      </c>
      <c r="P175" s="55">
        <v>0</v>
      </c>
      <c r="Q175" s="55">
        <v>175904</v>
      </c>
      <c r="R175" s="55">
        <v>110137</v>
      </c>
    </row>
    <row r="176" spans="1:26" x14ac:dyDescent="0.35">
      <c r="A176" s="60" t="s">
        <v>375</v>
      </c>
      <c r="B176" s="55">
        <v>823792</v>
      </c>
      <c r="C176" s="55">
        <v>1040639</v>
      </c>
      <c r="D176" s="55">
        <v>-4254</v>
      </c>
      <c r="E176" s="55">
        <v>-702463</v>
      </c>
      <c r="F176" s="55">
        <v>-19789</v>
      </c>
      <c r="G176" s="55">
        <v>-823792</v>
      </c>
      <c r="H176" s="55">
        <v>-370</v>
      </c>
      <c r="I176" s="55">
        <v>17017</v>
      </c>
      <c r="J176" s="55">
        <v>14730</v>
      </c>
      <c r="K176" s="55">
        <v>282016</v>
      </c>
      <c r="L176" s="55">
        <v>812252</v>
      </c>
      <c r="M176" s="55">
        <v>811004</v>
      </c>
      <c r="N176" s="55">
        <v>1248</v>
      </c>
      <c r="O176" s="55">
        <v>890</v>
      </c>
      <c r="P176" s="55">
        <v>0</v>
      </c>
      <c r="Q176" s="55">
        <v>173369</v>
      </c>
      <c r="R176" s="55">
        <v>108541</v>
      </c>
    </row>
    <row r="177" spans="1:18" x14ac:dyDescent="0.35">
      <c r="A177" s="60" t="s">
        <v>376</v>
      </c>
      <c r="B177" s="55">
        <v>823792</v>
      </c>
      <c r="C177" s="55">
        <v>1034445</v>
      </c>
      <c r="D177" s="55">
        <v>-4262</v>
      </c>
      <c r="E177" s="55">
        <v>-695544</v>
      </c>
      <c r="F177" s="55">
        <v>-20221</v>
      </c>
      <c r="G177" s="55">
        <v>-823792</v>
      </c>
      <c r="H177" s="55">
        <v>-370</v>
      </c>
      <c r="I177" s="55">
        <v>16174</v>
      </c>
      <c r="J177" s="55">
        <v>18450</v>
      </c>
      <c r="K177" s="55">
        <v>279424</v>
      </c>
      <c r="L177" s="55">
        <v>804088</v>
      </c>
      <c r="M177" s="55">
        <v>803255</v>
      </c>
      <c r="N177" s="55">
        <v>833</v>
      </c>
      <c r="O177" s="55">
        <v>0</v>
      </c>
      <c r="P177" s="55">
        <v>0</v>
      </c>
      <c r="Q177" s="55">
        <v>171209</v>
      </c>
      <c r="R177" s="55">
        <v>107711</v>
      </c>
    </row>
    <row r="178" spans="1:18" x14ac:dyDescent="0.35">
      <c r="A178" s="60" t="s">
        <v>377</v>
      </c>
      <c r="B178" s="55">
        <v>804096</v>
      </c>
      <c r="C178" s="55">
        <v>996616</v>
      </c>
      <c r="D178" s="55">
        <v>-4271</v>
      </c>
      <c r="E178" s="55">
        <v>-677939</v>
      </c>
      <c r="F178" s="55">
        <v>-19806</v>
      </c>
      <c r="G178" s="55">
        <v>-804096</v>
      </c>
      <c r="H178" s="55">
        <v>-370</v>
      </c>
      <c r="I178" s="55">
        <v>16128</v>
      </c>
      <c r="J178" s="55">
        <v>31190</v>
      </c>
      <c r="K178" s="55">
        <v>246912</v>
      </c>
      <c r="L178" s="55">
        <v>786087</v>
      </c>
      <c r="M178" s="55">
        <v>785301</v>
      </c>
      <c r="N178" s="55">
        <v>786</v>
      </c>
      <c r="O178" s="55">
        <v>0</v>
      </c>
      <c r="P178" s="55">
        <v>0</v>
      </c>
      <c r="Q178" s="55">
        <v>168771</v>
      </c>
      <c r="R178" s="55">
        <v>107362</v>
      </c>
    </row>
    <row r="179" spans="1:18" x14ac:dyDescent="0.35">
      <c r="A179" s="60" t="s">
        <v>378</v>
      </c>
      <c r="B179" s="55">
        <v>804096</v>
      </c>
      <c r="C179" s="55">
        <v>995942</v>
      </c>
      <c r="D179" s="55">
        <v>-4279</v>
      </c>
      <c r="E179" s="55">
        <v>-674301</v>
      </c>
      <c r="F179" s="55">
        <v>-20176</v>
      </c>
      <c r="G179" s="55">
        <v>-804096</v>
      </c>
      <c r="H179" s="55">
        <v>-370</v>
      </c>
      <c r="I179" s="55">
        <v>16253</v>
      </c>
      <c r="J179" s="55">
        <v>29075</v>
      </c>
      <c r="K179" s="55">
        <v>251488</v>
      </c>
      <c r="L179" s="55">
        <v>782132</v>
      </c>
      <c r="M179" s="55">
        <v>781452</v>
      </c>
      <c r="N179" s="55">
        <v>680</v>
      </c>
      <c r="O179" s="55">
        <v>0</v>
      </c>
      <c r="P179" s="55">
        <v>0</v>
      </c>
      <c r="Q179" s="55">
        <v>167582</v>
      </c>
      <c r="R179" s="55">
        <v>107151</v>
      </c>
    </row>
    <row r="180" spans="1:18" x14ac:dyDescent="0.35">
      <c r="A180" s="60" t="s">
        <v>379</v>
      </c>
      <c r="B180" s="55">
        <v>804096</v>
      </c>
      <c r="C180" s="55">
        <v>982277</v>
      </c>
      <c r="D180" s="55">
        <v>-4287</v>
      </c>
      <c r="E180" s="55">
        <v>-651696</v>
      </c>
      <c r="F180" s="55">
        <v>-19407</v>
      </c>
      <c r="G180" s="55">
        <v>-804096</v>
      </c>
      <c r="H180" s="55">
        <v>-370</v>
      </c>
      <c r="I180" s="55">
        <v>17614</v>
      </c>
      <c r="J180" s="55">
        <v>47733</v>
      </c>
      <c r="K180" s="55">
        <v>241170</v>
      </c>
      <c r="L180" s="55">
        <v>757914</v>
      </c>
      <c r="M180" s="55">
        <v>757272</v>
      </c>
      <c r="N180" s="55">
        <v>642</v>
      </c>
      <c r="O180" s="55">
        <v>0</v>
      </c>
      <c r="P180" s="55">
        <v>0</v>
      </c>
      <c r="Q180" s="55">
        <v>162611</v>
      </c>
      <c r="R180" s="55">
        <v>105576</v>
      </c>
    </row>
    <row r="181" spans="1:18" x14ac:dyDescent="0.35">
      <c r="A181" s="60" t="s">
        <v>380</v>
      </c>
      <c r="B181" s="55">
        <v>757922</v>
      </c>
      <c r="C181" s="55">
        <v>965321</v>
      </c>
      <c r="D181" s="55">
        <v>-4296</v>
      </c>
      <c r="E181" s="55">
        <v>-645377</v>
      </c>
      <c r="F181" s="55">
        <v>-18927</v>
      </c>
      <c r="G181" s="55">
        <v>-757922</v>
      </c>
      <c r="H181" s="55">
        <v>-370</v>
      </c>
      <c r="I181" s="55">
        <v>19296</v>
      </c>
      <c r="J181" s="55">
        <v>15488</v>
      </c>
      <c r="K181" s="55">
        <v>261567</v>
      </c>
      <c r="L181" s="55">
        <v>750872</v>
      </c>
      <c r="M181" s="55">
        <v>750305</v>
      </c>
      <c r="N181" s="55">
        <v>567</v>
      </c>
      <c r="O181" s="55">
        <v>0</v>
      </c>
      <c r="P181" s="55">
        <v>0</v>
      </c>
      <c r="Q181" s="55">
        <v>159171</v>
      </c>
      <c r="R181" s="55">
        <v>104928</v>
      </c>
    </row>
    <row r="182" spans="1:18" x14ac:dyDescent="0.35">
      <c r="A182" s="60" t="s">
        <v>381</v>
      </c>
      <c r="B182" s="55">
        <v>757922</v>
      </c>
      <c r="C182" s="55">
        <v>964986</v>
      </c>
      <c r="D182" s="55">
        <v>-4304</v>
      </c>
      <c r="E182" s="55">
        <v>-642195</v>
      </c>
      <c r="F182" s="55">
        <v>-18526</v>
      </c>
      <c r="G182" s="55">
        <v>-757922</v>
      </c>
      <c r="H182" s="55">
        <v>-370</v>
      </c>
      <c r="I182" s="55">
        <v>21376</v>
      </c>
      <c r="J182" s="55">
        <v>13714</v>
      </c>
      <c r="K182" s="55">
        <v>264501</v>
      </c>
      <c r="L182" s="55">
        <v>747141</v>
      </c>
      <c r="M182" s="55">
        <v>746632</v>
      </c>
      <c r="N182" s="55">
        <v>509</v>
      </c>
      <c r="O182" s="55">
        <v>0</v>
      </c>
      <c r="P182" s="55">
        <v>0</v>
      </c>
      <c r="Q182" s="55">
        <v>158518</v>
      </c>
      <c r="R182" s="55">
        <v>104437</v>
      </c>
    </row>
    <row r="183" spans="1:18" x14ac:dyDescent="0.35">
      <c r="A183" s="60" t="s">
        <v>382</v>
      </c>
      <c r="B183" s="55">
        <v>757922</v>
      </c>
      <c r="C183" s="55">
        <v>961207</v>
      </c>
      <c r="D183" s="55">
        <v>-4312</v>
      </c>
      <c r="E183" s="55">
        <v>-640027</v>
      </c>
      <c r="F183" s="55">
        <v>-18004</v>
      </c>
      <c r="G183" s="55">
        <v>-757922</v>
      </c>
      <c r="H183" s="55">
        <v>-370</v>
      </c>
      <c r="I183" s="55">
        <v>21551</v>
      </c>
      <c r="J183" s="55">
        <v>13482</v>
      </c>
      <c r="K183" s="55">
        <v>263461</v>
      </c>
      <c r="L183" s="55">
        <v>744297</v>
      </c>
      <c r="M183" s="55">
        <v>743857</v>
      </c>
      <c r="N183" s="55">
        <v>440</v>
      </c>
      <c r="O183" s="55">
        <v>0</v>
      </c>
      <c r="P183" s="55">
        <v>0</v>
      </c>
      <c r="Q183" s="55">
        <v>153379</v>
      </c>
      <c r="R183" s="55">
        <v>103830</v>
      </c>
    </row>
    <row r="184" spans="1:18" x14ac:dyDescent="0.35">
      <c r="A184" s="60" t="s">
        <v>383</v>
      </c>
      <c r="B184" s="55">
        <v>744305</v>
      </c>
      <c r="C184" s="55">
        <v>940767</v>
      </c>
      <c r="D184" s="55">
        <v>-4322</v>
      </c>
      <c r="E184" s="55">
        <v>-634231</v>
      </c>
      <c r="F184" s="55">
        <v>-18051</v>
      </c>
      <c r="G184" s="55">
        <v>-744305</v>
      </c>
      <c r="H184" s="55">
        <v>-370</v>
      </c>
      <c r="I184" s="55">
        <v>23840</v>
      </c>
      <c r="J184" s="55">
        <v>18074</v>
      </c>
      <c r="K184" s="55">
        <v>241879</v>
      </c>
      <c r="L184" s="55">
        <v>737980</v>
      </c>
      <c r="M184" s="55">
        <v>737585</v>
      </c>
      <c r="N184" s="55">
        <v>395</v>
      </c>
      <c r="O184" s="55">
        <v>0</v>
      </c>
      <c r="P184" s="55">
        <v>0</v>
      </c>
      <c r="Q184" s="55">
        <v>152042</v>
      </c>
      <c r="R184" s="55">
        <v>103354</v>
      </c>
    </row>
    <row r="185" spans="1:18" x14ac:dyDescent="0.35">
      <c r="A185" s="60" t="s">
        <v>384</v>
      </c>
      <c r="B185" s="55">
        <v>744305</v>
      </c>
      <c r="C185" s="55">
        <v>936625</v>
      </c>
      <c r="D185" s="55">
        <v>-4331</v>
      </c>
      <c r="E185" s="55">
        <v>-629722</v>
      </c>
      <c r="F185" s="55">
        <v>-18381</v>
      </c>
      <c r="G185" s="55">
        <v>-744305</v>
      </c>
      <c r="H185" s="55">
        <v>-370</v>
      </c>
      <c r="I185" s="55">
        <v>23077</v>
      </c>
      <c r="J185" s="55">
        <v>15960</v>
      </c>
      <c r="K185" s="55">
        <v>244784</v>
      </c>
      <c r="L185" s="55">
        <v>732972</v>
      </c>
      <c r="M185" s="55">
        <v>732754</v>
      </c>
      <c r="N185" s="55">
        <v>218</v>
      </c>
      <c r="O185" s="55">
        <v>0</v>
      </c>
      <c r="P185" s="55">
        <v>0</v>
      </c>
      <c r="Q185" s="55">
        <v>151339</v>
      </c>
      <c r="R185" s="55">
        <v>103032</v>
      </c>
    </row>
    <row r="186" spans="1:18" x14ac:dyDescent="0.35">
      <c r="A186" s="60" t="s">
        <v>385</v>
      </c>
      <c r="B186" s="55">
        <v>744305</v>
      </c>
      <c r="C186" s="55">
        <v>933277</v>
      </c>
      <c r="D186" s="55">
        <v>-4150</v>
      </c>
      <c r="E186" s="55">
        <v>-625375</v>
      </c>
      <c r="F186" s="55">
        <v>-18378</v>
      </c>
      <c r="G186" s="55">
        <v>-744305</v>
      </c>
      <c r="H186" s="55">
        <v>-370</v>
      </c>
      <c r="I186" s="55">
        <v>29382</v>
      </c>
      <c r="J186" s="55">
        <v>16048</v>
      </c>
      <c r="K186" s="55">
        <v>239574</v>
      </c>
      <c r="L186" s="55">
        <v>728136</v>
      </c>
      <c r="M186" s="55">
        <v>728047</v>
      </c>
      <c r="N186" s="55">
        <v>89</v>
      </c>
      <c r="O186" s="55">
        <v>0</v>
      </c>
      <c r="P186" s="55">
        <v>0</v>
      </c>
      <c r="Q186" s="55">
        <v>144253</v>
      </c>
      <c r="R186" s="55">
        <v>102672</v>
      </c>
    </row>
    <row r="187" spans="1:18" x14ac:dyDescent="0.35">
      <c r="A187" s="60" t="s">
        <v>386</v>
      </c>
      <c r="B187" s="55">
        <v>728144</v>
      </c>
      <c r="C187" s="55">
        <v>903349</v>
      </c>
      <c r="D187" s="55">
        <v>-4145</v>
      </c>
      <c r="E187" s="55">
        <v>-601669</v>
      </c>
      <c r="F187" s="55">
        <v>-17761</v>
      </c>
      <c r="G187" s="55">
        <v>-728144</v>
      </c>
      <c r="H187" s="55">
        <v>-370</v>
      </c>
      <c r="I187" s="55">
        <v>35421</v>
      </c>
      <c r="J187" s="55">
        <v>34599</v>
      </c>
      <c r="K187" s="55">
        <v>209384</v>
      </c>
      <c r="L187" s="55">
        <v>703154</v>
      </c>
      <c r="M187" s="55">
        <v>703154</v>
      </c>
      <c r="N187" s="55">
        <v>0</v>
      </c>
      <c r="O187" s="55">
        <v>0</v>
      </c>
      <c r="P187" s="55">
        <v>0</v>
      </c>
      <c r="Q187" s="55">
        <v>142990</v>
      </c>
      <c r="R187" s="55">
        <v>101485</v>
      </c>
    </row>
    <row r="188" spans="1:18" x14ac:dyDescent="0.35">
      <c r="A188" s="60" t="s">
        <v>387</v>
      </c>
      <c r="B188" s="55">
        <v>728144</v>
      </c>
      <c r="C188" s="55">
        <v>914972</v>
      </c>
      <c r="D188" s="55">
        <v>-4139</v>
      </c>
      <c r="E188" s="55">
        <v>-598620</v>
      </c>
      <c r="F188" s="55">
        <v>-17965</v>
      </c>
      <c r="G188" s="55">
        <v>-728144</v>
      </c>
      <c r="H188" s="55">
        <v>-370</v>
      </c>
      <c r="I188" s="55">
        <v>39407</v>
      </c>
      <c r="J188" s="55">
        <v>31693</v>
      </c>
      <c r="K188" s="55">
        <v>222778</v>
      </c>
      <c r="L188" s="55">
        <v>701276</v>
      </c>
      <c r="M188" s="55">
        <v>701276</v>
      </c>
      <c r="N188" s="55">
        <v>0</v>
      </c>
      <c r="O188" s="55">
        <v>0</v>
      </c>
      <c r="P188" s="55">
        <v>0</v>
      </c>
      <c r="Q188" s="55">
        <v>141833</v>
      </c>
      <c r="R188" s="55">
        <v>102656</v>
      </c>
    </row>
    <row r="189" spans="1:18" x14ac:dyDescent="0.35">
      <c r="A189" s="60" t="s">
        <v>388</v>
      </c>
      <c r="B189" s="55">
        <v>728144</v>
      </c>
      <c r="C189" s="55">
        <v>915401</v>
      </c>
      <c r="D189" s="55">
        <v>-4133</v>
      </c>
      <c r="E189" s="55">
        <v>-594597</v>
      </c>
      <c r="F189" s="55">
        <v>-18146</v>
      </c>
      <c r="G189" s="55">
        <v>-728144</v>
      </c>
      <c r="H189" s="55">
        <v>-370</v>
      </c>
      <c r="I189" s="55">
        <v>46187</v>
      </c>
      <c r="J189" s="55">
        <v>33219</v>
      </c>
      <c r="K189" s="55">
        <v>218749</v>
      </c>
      <c r="L189" s="55">
        <v>695024</v>
      </c>
      <c r="M189" s="55">
        <v>695024</v>
      </c>
      <c r="N189" s="55">
        <v>0</v>
      </c>
      <c r="O189" s="55">
        <v>0</v>
      </c>
      <c r="P189" s="55">
        <v>0</v>
      </c>
      <c r="Q189" s="55">
        <v>138123</v>
      </c>
      <c r="R189" s="55">
        <v>100427</v>
      </c>
    </row>
    <row r="190" spans="1:18" x14ac:dyDescent="0.35">
      <c r="A190" s="60" t="s">
        <v>389</v>
      </c>
      <c r="B190" s="55">
        <v>695024</v>
      </c>
      <c r="C190" s="55">
        <v>901222</v>
      </c>
      <c r="D190" s="55">
        <v>-4127</v>
      </c>
      <c r="E190" s="55">
        <v>-590537</v>
      </c>
      <c r="F190" s="55">
        <v>-18061</v>
      </c>
      <c r="G190" s="55">
        <v>-695024</v>
      </c>
      <c r="H190" s="55">
        <v>-370</v>
      </c>
      <c r="I190" s="55">
        <v>61413</v>
      </c>
      <c r="J190" s="55">
        <v>16905</v>
      </c>
      <c r="K190" s="55">
        <v>209809</v>
      </c>
      <c r="L190" s="55">
        <v>690419</v>
      </c>
      <c r="M190" s="55">
        <v>690419</v>
      </c>
      <c r="N190" s="55">
        <v>0</v>
      </c>
      <c r="O190" s="55">
        <v>0</v>
      </c>
      <c r="P190" s="55">
        <v>0</v>
      </c>
      <c r="Q190" s="55">
        <v>130436</v>
      </c>
      <c r="R190" s="55">
        <v>99882</v>
      </c>
    </row>
    <row r="191" spans="1:18" x14ac:dyDescent="0.35">
      <c r="A191" s="60" t="s">
        <v>390</v>
      </c>
      <c r="B191" s="55">
        <v>695024</v>
      </c>
      <c r="C191" s="55">
        <v>908309</v>
      </c>
      <c r="D191" s="55">
        <v>-4122</v>
      </c>
      <c r="E191" s="55">
        <v>-588198</v>
      </c>
      <c r="F191" s="55">
        <v>-18076</v>
      </c>
      <c r="G191" s="55">
        <v>-695024</v>
      </c>
      <c r="H191" s="55">
        <v>-370</v>
      </c>
      <c r="I191" s="55">
        <v>65484</v>
      </c>
      <c r="J191" s="55">
        <v>14980</v>
      </c>
      <c r="K191" s="55">
        <v>217079</v>
      </c>
      <c r="L191" s="55">
        <v>687649</v>
      </c>
      <c r="M191" s="55">
        <v>687649</v>
      </c>
      <c r="N191" s="55">
        <v>0</v>
      </c>
      <c r="O191" s="55">
        <v>0</v>
      </c>
      <c r="P191" s="55">
        <v>0</v>
      </c>
      <c r="Q191" s="55">
        <v>129099</v>
      </c>
      <c r="R191" s="55">
        <v>99451</v>
      </c>
    </row>
    <row r="192" spans="1:18" x14ac:dyDescent="0.35">
      <c r="A192" s="60" t="s">
        <v>391</v>
      </c>
      <c r="B192" s="55">
        <v>695024</v>
      </c>
      <c r="C192" s="55">
        <v>888920</v>
      </c>
      <c r="D192" s="55">
        <v>-4115</v>
      </c>
      <c r="E192" s="55">
        <v>-562347</v>
      </c>
      <c r="F192" s="55">
        <v>-17017</v>
      </c>
      <c r="G192" s="55">
        <v>-695024</v>
      </c>
      <c r="H192" s="55">
        <v>-370</v>
      </c>
      <c r="I192" s="55">
        <v>65741</v>
      </c>
      <c r="J192" s="55">
        <v>37434</v>
      </c>
      <c r="K192" s="55">
        <v>201896</v>
      </c>
      <c r="L192" s="55">
        <v>659015</v>
      </c>
      <c r="M192" s="55">
        <v>659015</v>
      </c>
      <c r="N192" s="55">
        <v>0</v>
      </c>
      <c r="O192" s="55">
        <v>0</v>
      </c>
      <c r="P192" s="55">
        <v>0</v>
      </c>
      <c r="Q192" s="55">
        <v>123509</v>
      </c>
      <c r="R192" s="55">
        <v>96668</v>
      </c>
    </row>
    <row r="193" spans="1:18" x14ac:dyDescent="0.35">
      <c r="A193" s="60" t="s">
        <v>392</v>
      </c>
      <c r="B193" s="55">
        <v>659015</v>
      </c>
      <c r="C193" s="55">
        <v>873987</v>
      </c>
      <c r="D193" s="55">
        <v>-4109</v>
      </c>
      <c r="E193" s="55">
        <v>-559427</v>
      </c>
      <c r="F193" s="55">
        <v>-17329</v>
      </c>
      <c r="G193" s="55">
        <v>-659015</v>
      </c>
      <c r="H193" s="55">
        <v>-370</v>
      </c>
      <c r="I193" s="55">
        <v>76609</v>
      </c>
      <c r="J193" s="55">
        <v>12169</v>
      </c>
      <c r="K193" s="55">
        <v>203974</v>
      </c>
      <c r="L193" s="55">
        <v>654531</v>
      </c>
      <c r="M193" s="55">
        <v>654531</v>
      </c>
      <c r="N193" s="55">
        <v>0</v>
      </c>
      <c r="O193" s="55">
        <v>0</v>
      </c>
      <c r="P193" s="55">
        <v>0</v>
      </c>
      <c r="Q193" s="55">
        <v>116919</v>
      </c>
      <c r="R193" s="55">
        <v>95104</v>
      </c>
    </row>
    <row r="194" spans="1:18" x14ac:dyDescent="0.35">
      <c r="A194" s="60" t="s">
        <v>393</v>
      </c>
      <c r="B194" s="55">
        <v>659015</v>
      </c>
      <c r="C194" s="55">
        <v>884249</v>
      </c>
      <c r="D194" s="55">
        <v>-4104</v>
      </c>
      <c r="E194" s="55">
        <v>-559427</v>
      </c>
      <c r="F194" s="55">
        <v>-17565</v>
      </c>
      <c r="G194" s="55">
        <v>-659015</v>
      </c>
      <c r="H194" s="55">
        <v>-370</v>
      </c>
      <c r="I194" s="55">
        <v>74067</v>
      </c>
      <c r="J194" s="55">
        <v>7781</v>
      </c>
      <c r="K194" s="55">
        <v>220935</v>
      </c>
      <c r="L194" s="55">
        <v>654531</v>
      </c>
      <c r="M194" s="55">
        <v>654531</v>
      </c>
      <c r="N194" s="55">
        <v>0</v>
      </c>
      <c r="O194" s="55">
        <v>0</v>
      </c>
      <c r="P194" s="55">
        <v>0</v>
      </c>
      <c r="Q194" s="55">
        <v>115477</v>
      </c>
      <c r="R194" s="55">
        <v>95104</v>
      </c>
    </row>
    <row r="195" spans="1:18" x14ac:dyDescent="0.35">
      <c r="A195" s="60" t="s">
        <v>394</v>
      </c>
      <c r="B195" s="55">
        <v>659015</v>
      </c>
      <c r="C195" s="55">
        <v>863930</v>
      </c>
      <c r="D195" s="55">
        <v>-4097</v>
      </c>
      <c r="E195" s="55">
        <v>-559427</v>
      </c>
      <c r="F195" s="55">
        <v>-17726</v>
      </c>
      <c r="G195" s="55">
        <v>-659015</v>
      </c>
      <c r="H195" s="55">
        <v>-370</v>
      </c>
      <c r="I195" s="55">
        <v>73163</v>
      </c>
      <c r="J195" s="55">
        <v>7015</v>
      </c>
      <c r="K195" s="55">
        <v>202132</v>
      </c>
      <c r="L195" s="55">
        <v>654531</v>
      </c>
      <c r="M195" s="55">
        <v>654531</v>
      </c>
      <c r="N195" s="55">
        <v>0</v>
      </c>
      <c r="O195" s="55">
        <v>0</v>
      </c>
      <c r="P195" s="55">
        <v>0</v>
      </c>
      <c r="Q195" s="55">
        <v>102672</v>
      </c>
      <c r="R195" s="55">
        <v>95104</v>
      </c>
    </row>
    <row r="196" spans="1:18" x14ac:dyDescent="0.35">
      <c r="A196" s="60" t="s">
        <v>395</v>
      </c>
      <c r="B196" s="55">
        <v>654531</v>
      </c>
      <c r="C196" s="55">
        <v>851400</v>
      </c>
      <c r="D196" s="55">
        <v>-4091</v>
      </c>
      <c r="E196" s="55">
        <v>-551041</v>
      </c>
      <c r="F196" s="55">
        <v>-17681</v>
      </c>
      <c r="G196" s="55">
        <v>-654531</v>
      </c>
      <c r="H196" s="55">
        <v>-370</v>
      </c>
      <c r="I196" s="55">
        <v>85952</v>
      </c>
      <c r="J196" s="55">
        <v>17716</v>
      </c>
      <c r="K196" s="55">
        <v>174549</v>
      </c>
      <c r="L196" s="55">
        <v>651734</v>
      </c>
      <c r="M196" s="55">
        <v>651734</v>
      </c>
      <c r="N196" s="55">
        <v>0</v>
      </c>
      <c r="O196" s="55">
        <v>0</v>
      </c>
      <c r="P196" s="55">
        <v>0</v>
      </c>
      <c r="Q196" s="55">
        <v>101398</v>
      </c>
      <c r="R196" s="55">
        <v>100693</v>
      </c>
    </row>
    <row r="197" spans="1:18" x14ac:dyDescent="0.35">
      <c r="A197" s="60" t="s">
        <v>396</v>
      </c>
      <c r="B197" s="55">
        <v>654531</v>
      </c>
      <c r="C197" s="55">
        <v>863860</v>
      </c>
      <c r="D197" s="55">
        <v>-4084</v>
      </c>
      <c r="E197" s="55">
        <v>-551041</v>
      </c>
      <c r="F197" s="55">
        <v>-17762</v>
      </c>
      <c r="G197" s="55">
        <v>-654531</v>
      </c>
      <c r="H197" s="55">
        <v>-370</v>
      </c>
      <c r="I197" s="55">
        <v>96493</v>
      </c>
      <c r="J197" s="55">
        <v>13581</v>
      </c>
      <c r="K197" s="55">
        <v>180529</v>
      </c>
      <c r="L197" s="55">
        <v>645738</v>
      </c>
      <c r="M197" s="55">
        <v>645738</v>
      </c>
      <c r="N197" s="55">
        <v>0</v>
      </c>
      <c r="O197" s="55">
        <v>0</v>
      </c>
      <c r="P197" s="55">
        <v>0</v>
      </c>
      <c r="Q197" s="55">
        <v>98234</v>
      </c>
      <c r="R197" s="55">
        <v>94697</v>
      </c>
    </row>
    <row r="198" spans="1:18" x14ac:dyDescent="0.35">
      <c r="A198" s="60" t="s">
        <v>397</v>
      </c>
      <c r="B198" s="55">
        <v>654531</v>
      </c>
      <c r="C198" s="55">
        <v>850377</v>
      </c>
      <c r="D198" s="55">
        <v>-4264</v>
      </c>
      <c r="E198" s="55">
        <v>-532054</v>
      </c>
      <c r="F198" s="55">
        <v>-16859</v>
      </c>
      <c r="G198" s="55">
        <v>-654531</v>
      </c>
      <c r="H198" s="55">
        <v>-370</v>
      </c>
      <c r="I198" s="55">
        <v>100279</v>
      </c>
      <c r="J198" s="55">
        <v>31010</v>
      </c>
      <c r="K198" s="55">
        <v>165541</v>
      </c>
      <c r="L198" s="55">
        <v>622521</v>
      </c>
      <c r="M198" s="55">
        <v>622521</v>
      </c>
      <c r="N198" s="55">
        <v>0</v>
      </c>
      <c r="O198" s="55">
        <v>0</v>
      </c>
      <c r="P198" s="55">
        <v>0</v>
      </c>
      <c r="Q198" s="55">
        <v>90776</v>
      </c>
      <c r="R198" s="55">
        <v>90467</v>
      </c>
    </row>
    <row r="199" spans="1:18" x14ac:dyDescent="0.35">
      <c r="A199" s="60" t="s">
        <v>398</v>
      </c>
      <c r="B199" s="55">
        <v>622521</v>
      </c>
      <c r="C199" s="55">
        <v>836879</v>
      </c>
      <c r="D199" s="55">
        <v>-4273</v>
      </c>
      <c r="E199" s="55">
        <v>-529408</v>
      </c>
      <c r="F199" s="55">
        <v>-16869</v>
      </c>
      <c r="G199" s="55">
        <v>-622521</v>
      </c>
      <c r="H199" s="55">
        <v>-370</v>
      </c>
      <c r="I199" s="55">
        <v>106699</v>
      </c>
      <c r="J199" s="55">
        <v>5882</v>
      </c>
      <c r="K199" s="55">
        <v>173378</v>
      </c>
      <c r="L199" s="55">
        <v>619661</v>
      </c>
      <c r="M199" s="55">
        <v>619661</v>
      </c>
      <c r="N199" s="55">
        <v>0</v>
      </c>
      <c r="O199" s="55">
        <v>0</v>
      </c>
      <c r="P199" s="55">
        <v>0</v>
      </c>
      <c r="Q199" s="55">
        <v>87154</v>
      </c>
      <c r="R199" s="55">
        <v>90253</v>
      </c>
    </row>
    <row r="200" spans="1:18" x14ac:dyDescent="0.35">
      <c r="A200" s="60" t="s">
        <v>399</v>
      </c>
      <c r="B200" s="55">
        <v>622521</v>
      </c>
      <c r="C200" s="55">
        <v>852247</v>
      </c>
      <c r="D200" s="55">
        <v>-4282</v>
      </c>
      <c r="E200" s="55">
        <v>-529408</v>
      </c>
      <c r="F200" s="55">
        <v>-16950</v>
      </c>
      <c r="G200" s="55">
        <v>-622521</v>
      </c>
      <c r="H200" s="55">
        <v>-370</v>
      </c>
      <c r="I200" s="55">
        <v>112656</v>
      </c>
      <c r="J200" s="55">
        <v>2128</v>
      </c>
      <c r="K200" s="55">
        <v>186453</v>
      </c>
      <c r="L200" s="55">
        <v>619661</v>
      </c>
      <c r="M200" s="55">
        <v>619661</v>
      </c>
      <c r="N200" s="55">
        <v>0</v>
      </c>
      <c r="O200" s="55">
        <v>0</v>
      </c>
      <c r="P200" s="55">
        <v>0</v>
      </c>
      <c r="Q200" s="55">
        <v>84846</v>
      </c>
      <c r="R200" s="55">
        <v>90253</v>
      </c>
    </row>
    <row r="201" spans="1:18" x14ac:dyDescent="0.35">
      <c r="A201" s="60" t="s">
        <v>400</v>
      </c>
      <c r="B201" s="55">
        <v>622521</v>
      </c>
      <c r="C201" s="55">
        <v>839539</v>
      </c>
      <c r="D201" s="55">
        <v>-4292</v>
      </c>
      <c r="E201" s="55">
        <v>-500573</v>
      </c>
      <c r="F201" s="55">
        <v>-16113</v>
      </c>
      <c r="G201" s="55">
        <v>-622521</v>
      </c>
      <c r="H201" s="55">
        <v>-370</v>
      </c>
      <c r="I201" s="55">
        <v>126431</v>
      </c>
      <c r="J201" s="55">
        <v>30737</v>
      </c>
      <c r="K201" s="55">
        <v>161023</v>
      </c>
      <c r="L201" s="55">
        <v>590018</v>
      </c>
      <c r="M201" s="55">
        <v>590018</v>
      </c>
      <c r="N201" s="55">
        <v>0</v>
      </c>
      <c r="O201" s="55">
        <v>0</v>
      </c>
      <c r="P201" s="55">
        <v>0</v>
      </c>
      <c r="Q201" s="55">
        <v>84163</v>
      </c>
      <c r="R201" s="55">
        <v>89445</v>
      </c>
    </row>
    <row r="202" spans="1:18" x14ac:dyDescent="0.35">
      <c r="A202" s="60" t="s">
        <v>401</v>
      </c>
      <c r="B202" s="55">
        <v>590018</v>
      </c>
      <c r="C202" s="55">
        <v>835250</v>
      </c>
      <c r="D202" s="55">
        <v>-4301</v>
      </c>
      <c r="E202" s="55">
        <v>-497681</v>
      </c>
      <c r="F202" s="55">
        <v>-16301</v>
      </c>
      <c r="G202" s="55">
        <v>-590018</v>
      </c>
      <c r="H202" s="55">
        <v>-370</v>
      </c>
      <c r="I202" s="55">
        <v>130885</v>
      </c>
      <c r="J202" s="55">
        <v>5306</v>
      </c>
      <c r="K202" s="55">
        <v>180406</v>
      </c>
      <c r="L202" s="55">
        <v>586401</v>
      </c>
      <c r="M202" s="55">
        <v>586401</v>
      </c>
      <c r="N202" s="55">
        <v>0</v>
      </c>
      <c r="O202" s="55">
        <v>0</v>
      </c>
      <c r="P202" s="55">
        <v>0</v>
      </c>
      <c r="Q202" s="55">
        <v>80389</v>
      </c>
      <c r="R202" s="55">
        <v>88720</v>
      </c>
    </row>
    <row r="203" spans="1:18" x14ac:dyDescent="0.35">
      <c r="A203" s="60" t="s">
        <v>402</v>
      </c>
      <c r="B203" s="55">
        <v>590018</v>
      </c>
      <c r="C203" s="55">
        <v>837543</v>
      </c>
      <c r="D203" s="55">
        <v>-4310</v>
      </c>
      <c r="E203" s="55">
        <v>-497681</v>
      </c>
      <c r="F203" s="55">
        <v>-16414</v>
      </c>
      <c r="G203" s="55">
        <v>-590018</v>
      </c>
      <c r="H203" s="55">
        <v>-370</v>
      </c>
      <c r="I203" s="55">
        <v>135816</v>
      </c>
      <c r="J203" s="55">
        <v>1942</v>
      </c>
      <c r="K203" s="55">
        <v>181010</v>
      </c>
      <c r="L203" s="55">
        <v>586401</v>
      </c>
      <c r="M203" s="55">
        <v>586401</v>
      </c>
      <c r="N203" s="55">
        <v>0</v>
      </c>
      <c r="O203" s="55">
        <v>0</v>
      </c>
      <c r="P203" s="55">
        <v>0</v>
      </c>
      <c r="Q203" s="55">
        <v>79647</v>
      </c>
      <c r="R203" s="55">
        <v>88720</v>
      </c>
    </row>
    <row r="204" spans="1:18" ht="14.5" customHeight="1" x14ac:dyDescent="0.35">
      <c r="A204" s="60" t="s">
        <v>403</v>
      </c>
      <c r="B204" s="55">
        <v>590018</v>
      </c>
      <c r="C204" s="55">
        <v>834520</v>
      </c>
      <c r="D204" s="55">
        <v>-4320</v>
      </c>
      <c r="E204" s="55">
        <v>-471483</v>
      </c>
      <c r="F204" s="55">
        <v>-15761</v>
      </c>
      <c r="G204" s="55">
        <v>-590018</v>
      </c>
      <c r="H204" s="55">
        <v>-370</v>
      </c>
      <c r="I204" s="55">
        <v>145478</v>
      </c>
      <c r="J204" s="55">
        <v>26714</v>
      </c>
      <c r="K204" s="55">
        <v>170394</v>
      </c>
      <c r="L204" s="55">
        <v>558069</v>
      </c>
      <c r="M204" s="55">
        <v>558069</v>
      </c>
      <c r="N204" s="55">
        <v>0</v>
      </c>
      <c r="O204" s="55">
        <v>0</v>
      </c>
      <c r="P204" s="55">
        <v>0</v>
      </c>
      <c r="Q204" s="55">
        <v>71733</v>
      </c>
      <c r="R204" s="55">
        <v>86586</v>
      </c>
    </row>
    <row r="205" spans="1:18" x14ac:dyDescent="0.35">
      <c r="A205" s="60" t="s">
        <v>404</v>
      </c>
      <c r="B205" s="55">
        <v>558069</v>
      </c>
      <c r="C205" s="55">
        <v>804982</v>
      </c>
      <c r="D205" s="55">
        <v>-4329</v>
      </c>
      <c r="E205" s="55">
        <v>-469689</v>
      </c>
      <c r="F205" s="55">
        <v>-15553</v>
      </c>
      <c r="G205" s="55">
        <v>-558069</v>
      </c>
      <c r="H205" s="55">
        <v>-370</v>
      </c>
      <c r="I205" s="55">
        <v>179395</v>
      </c>
      <c r="J205" s="55">
        <v>3533</v>
      </c>
      <c r="K205" s="55">
        <v>132113</v>
      </c>
      <c r="L205" s="55">
        <v>556019</v>
      </c>
      <c r="M205" s="55">
        <v>556019</v>
      </c>
      <c r="N205" s="55">
        <v>0</v>
      </c>
      <c r="O205" s="55">
        <v>0</v>
      </c>
      <c r="P205" s="55">
        <v>0</v>
      </c>
      <c r="Q205" s="55">
        <v>41906</v>
      </c>
      <c r="R205" s="55">
        <v>86330</v>
      </c>
    </row>
    <row r="206" spans="1:18" x14ac:dyDescent="0.35">
      <c r="A206" s="60" t="s">
        <v>405</v>
      </c>
      <c r="B206" s="55">
        <v>558069</v>
      </c>
      <c r="C206" s="55">
        <v>834594</v>
      </c>
      <c r="D206" s="55">
        <v>-4338</v>
      </c>
      <c r="E206" s="55">
        <v>-467427</v>
      </c>
      <c r="F206" s="55">
        <v>-15713</v>
      </c>
      <c r="G206" s="55">
        <v>-558069</v>
      </c>
      <c r="H206" s="55">
        <v>-370</v>
      </c>
      <c r="I206" s="55">
        <v>193275</v>
      </c>
      <c r="J206" s="55">
        <v>2593</v>
      </c>
      <c r="K206" s="55">
        <v>150878</v>
      </c>
      <c r="L206" s="55">
        <v>553158</v>
      </c>
      <c r="M206" s="55">
        <v>553158</v>
      </c>
      <c r="N206" s="55">
        <v>0</v>
      </c>
      <c r="O206" s="55">
        <v>0</v>
      </c>
      <c r="P206" s="55">
        <v>0</v>
      </c>
      <c r="Q206" s="55">
        <v>41894</v>
      </c>
      <c r="R206" s="55">
        <v>85731</v>
      </c>
    </row>
    <row r="207" spans="1:18" x14ac:dyDescent="0.35">
      <c r="A207" s="60" t="s">
        <v>406</v>
      </c>
      <c r="B207" s="55">
        <v>558069</v>
      </c>
      <c r="C207" s="55">
        <v>816934</v>
      </c>
      <c r="D207" s="55">
        <v>-4348</v>
      </c>
      <c r="E207" s="55">
        <v>-467427</v>
      </c>
      <c r="F207" s="55">
        <v>-15876</v>
      </c>
      <c r="G207" s="55">
        <v>-558069</v>
      </c>
      <c r="H207" s="55">
        <v>-370</v>
      </c>
      <c r="I207" s="55">
        <v>196109</v>
      </c>
      <c r="J207" s="55">
        <v>2669</v>
      </c>
      <c r="K207" s="55">
        <v>130135</v>
      </c>
      <c r="L207" s="55">
        <v>553158</v>
      </c>
      <c r="M207" s="55">
        <v>553158</v>
      </c>
      <c r="N207" s="55">
        <v>0</v>
      </c>
      <c r="O207" s="55">
        <v>0</v>
      </c>
      <c r="P207" s="55">
        <v>0</v>
      </c>
      <c r="Q207" s="55">
        <v>41894</v>
      </c>
      <c r="R207" s="55">
        <v>85731</v>
      </c>
    </row>
    <row r="208" spans="1:18" x14ac:dyDescent="0.35">
      <c r="A208" s="60" t="s">
        <v>407</v>
      </c>
      <c r="B208" s="55">
        <v>553158</v>
      </c>
      <c r="C208" s="55">
        <v>811759</v>
      </c>
      <c r="D208" s="55">
        <v>-4357</v>
      </c>
      <c r="E208" s="55">
        <v>-445856</v>
      </c>
      <c r="F208" s="55">
        <v>-15916</v>
      </c>
      <c r="G208" s="55">
        <v>-553158</v>
      </c>
      <c r="H208" s="55">
        <v>-370</v>
      </c>
      <c r="I208" s="55">
        <v>200584</v>
      </c>
      <c r="J208" s="55">
        <v>23104</v>
      </c>
      <c r="K208" s="55">
        <v>121572</v>
      </c>
      <c r="L208" s="55">
        <v>531244</v>
      </c>
      <c r="M208" s="55">
        <v>531244</v>
      </c>
      <c r="N208" s="55">
        <v>0</v>
      </c>
      <c r="O208" s="55">
        <v>0</v>
      </c>
      <c r="P208" s="55">
        <v>0</v>
      </c>
      <c r="Q208" s="55">
        <v>41894</v>
      </c>
      <c r="R208" s="55">
        <v>85388</v>
      </c>
    </row>
    <row r="209" spans="1:18" x14ac:dyDescent="0.35">
      <c r="A209" s="60" t="s">
        <v>408</v>
      </c>
      <c r="B209" s="55">
        <v>553158</v>
      </c>
      <c r="C209" s="55">
        <v>808299</v>
      </c>
      <c r="D209" s="55">
        <v>-4366</v>
      </c>
      <c r="E209" s="55">
        <v>-443988</v>
      </c>
      <c r="F209" s="55">
        <v>-15400</v>
      </c>
      <c r="G209" s="55">
        <v>-553158</v>
      </c>
      <c r="H209" s="55">
        <v>-370</v>
      </c>
      <c r="I209" s="55">
        <v>201816</v>
      </c>
      <c r="J209" s="55">
        <v>21992</v>
      </c>
      <c r="K209" s="55">
        <v>120367</v>
      </c>
      <c r="L209" s="55">
        <v>529118</v>
      </c>
      <c r="M209" s="55">
        <v>529118</v>
      </c>
      <c r="N209" s="55">
        <v>0</v>
      </c>
      <c r="O209" s="55">
        <v>0</v>
      </c>
      <c r="P209" s="55">
        <v>0</v>
      </c>
      <c r="Q209" s="55">
        <v>41894</v>
      </c>
      <c r="R209" s="55">
        <v>85130</v>
      </c>
    </row>
    <row r="210" spans="1:18" x14ac:dyDescent="0.35">
      <c r="A210" s="60" t="s">
        <v>409</v>
      </c>
      <c r="B210" s="55">
        <v>553158</v>
      </c>
      <c r="C210" s="55">
        <v>820282</v>
      </c>
      <c r="D210" s="55">
        <v>-4375</v>
      </c>
      <c r="E210" s="55">
        <v>-442909</v>
      </c>
      <c r="F210" s="55">
        <v>-15428</v>
      </c>
      <c r="G210" s="55">
        <v>-553158</v>
      </c>
      <c r="H210" s="55">
        <v>-370</v>
      </c>
      <c r="I210" s="55">
        <v>204727</v>
      </c>
      <c r="J210" s="55">
        <v>21443</v>
      </c>
      <c r="K210" s="55">
        <v>131030</v>
      </c>
      <c r="L210" s="55">
        <v>527899</v>
      </c>
      <c r="M210" s="55">
        <v>527899</v>
      </c>
      <c r="N210" s="55">
        <v>0</v>
      </c>
      <c r="O210" s="55">
        <v>0</v>
      </c>
      <c r="P210" s="55">
        <v>0</v>
      </c>
      <c r="Q210" s="55">
        <v>41894</v>
      </c>
      <c r="R210" s="55">
        <v>84990</v>
      </c>
    </row>
    <row r="211" spans="1:18" x14ac:dyDescent="0.35">
      <c r="A211" s="60" t="s">
        <v>410</v>
      </c>
      <c r="B211" s="55">
        <v>527899</v>
      </c>
      <c r="C211" s="55">
        <v>806331</v>
      </c>
      <c r="D211" s="55">
        <v>-4385</v>
      </c>
      <c r="E211" s="55">
        <v>-440880</v>
      </c>
      <c r="F211" s="55">
        <v>-15605</v>
      </c>
      <c r="G211" s="55">
        <v>-527899</v>
      </c>
      <c r="H211" s="55">
        <v>-370</v>
      </c>
      <c r="I211" s="55">
        <v>207986</v>
      </c>
      <c r="J211" s="55">
        <v>931</v>
      </c>
      <c r="K211" s="55">
        <v>136174</v>
      </c>
      <c r="L211" s="55">
        <v>524940</v>
      </c>
      <c r="M211" s="55">
        <v>524940</v>
      </c>
      <c r="N211" s="55">
        <v>0</v>
      </c>
      <c r="O211" s="55">
        <v>0</v>
      </c>
      <c r="P211" s="55">
        <v>0</v>
      </c>
      <c r="Q211" s="55">
        <v>41894</v>
      </c>
      <c r="R211" s="55">
        <v>84060</v>
      </c>
    </row>
    <row r="212" spans="1:18" x14ac:dyDescent="0.35">
      <c r="A212" s="60" t="s">
        <v>411</v>
      </c>
      <c r="B212" s="55">
        <v>527899</v>
      </c>
      <c r="C212" s="55">
        <v>809176</v>
      </c>
      <c r="D212" s="55">
        <v>-4395</v>
      </c>
      <c r="E212" s="55">
        <v>-438965</v>
      </c>
      <c r="F212" s="55">
        <v>-15761</v>
      </c>
      <c r="G212" s="55">
        <v>-527899</v>
      </c>
      <c r="H212" s="55">
        <v>-370</v>
      </c>
      <c r="I212" s="55">
        <v>206417</v>
      </c>
      <c r="J212" s="55">
        <v>2481</v>
      </c>
      <c r="K212" s="55">
        <v>140787</v>
      </c>
      <c r="L212" s="55">
        <v>522794</v>
      </c>
      <c r="M212" s="55">
        <v>522794</v>
      </c>
      <c r="N212" s="55">
        <v>0</v>
      </c>
      <c r="O212" s="55">
        <v>0</v>
      </c>
      <c r="P212" s="55">
        <v>0</v>
      </c>
      <c r="Q212" s="55">
        <v>41894</v>
      </c>
      <c r="R212" s="55">
        <v>83829</v>
      </c>
    </row>
    <row r="213" spans="1:18" x14ac:dyDescent="0.35">
      <c r="A213" s="60" t="s">
        <v>671</v>
      </c>
      <c r="B213" s="55">
        <v>527899</v>
      </c>
      <c r="C213" s="55">
        <v>831276</v>
      </c>
      <c r="D213" s="55">
        <v>-4404</v>
      </c>
      <c r="E213" s="55">
        <v>-438064</v>
      </c>
      <c r="F213" s="55">
        <v>-15979</v>
      </c>
      <c r="G213" s="55">
        <v>-527899</v>
      </c>
      <c r="H213" s="55">
        <v>-370</v>
      </c>
      <c r="I213" s="55">
        <v>238060</v>
      </c>
      <c r="J213" s="55">
        <v>3651</v>
      </c>
      <c r="K213" s="55">
        <v>130748</v>
      </c>
      <c r="L213" s="55">
        <v>521819</v>
      </c>
      <c r="M213" s="55">
        <v>521819</v>
      </c>
      <c r="N213" s="55">
        <v>0</v>
      </c>
      <c r="O213" s="55">
        <v>0</v>
      </c>
      <c r="P213" s="55">
        <v>0</v>
      </c>
      <c r="Q213" s="55">
        <v>41894</v>
      </c>
      <c r="R213" s="55">
        <v>83755</v>
      </c>
    </row>
  </sheetData>
  <phoneticPr fontId="15" type="noConversion"/>
  <pageMargins left="0.7" right="0.7" top="0.75" bottom="0.75" header="0.3" footer="0.3"/>
  <pageSetup paperSize="9" orientation="portrait" horizontalDpi="1200" verticalDpi="1200" r:id="rId1"/>
  <tableParts count="1">
    <tablePart r:id="rId2"/>
  </tableParts>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071827-A8DA-475A-9E65-166555ED1180}">
  <sheetPr codeName="Sheet62">
    <pageSetUpPr fitToPage="1"/>
  </sheetPr>
  <dimension ref="A1:V315"/>
  <sheetViews>
    <sheetView zoomScaleNormal="100" workbookViewId="0"/>
  </sheetViews>
  <sheetFormatPr defaultColWidth="9.453125" defaultRowHeight="15.5" x14ac:dyDescent="0.35"/>
  <cols>
    <col min="1" max="1" width="26.453125" style="9" customWidth="1"/>
    <col min="2" max="6" width="24.453125" style="9" customWidth="1"/>
    <col min="7" max="7" width="19.453125" style="9" customWidth="1"/>
    <col min="8" max="9" width="7.54296875" style="9" customWidth="1"/>
    <col min="10" max="16384" width="9.453125" style="9"/>
  </cols>
  <sheetData>
    <row r="1" spans="1:22" ht="17.5" customHeight="1" x14ac:dyDescent="0.4">
      <c r="A1" s="3" t="s">
        <v>1814</v>
      </c>
    </row>
    <row r="2" spans="1:22" ht="17.5" customHeight="1" x14ac:dyDescent="0.35">
      <c r="A2" s="12" t="s">
        <v>1075</v>
      </c>
    </row>
    <row r="3" spans="1:22" ht="17.5" customHeight="1" x14ac:dyDescent="0.35">
      <c r="A3" s="12" t="s">
        <v>1076</v>
      </c>
    </row>
    <row r="4" spans="1:22" ht="25.5" customHeight="1" x14ac:dyDescent="0.35">
      <c r="A4" s="12" t="s">
        <v>1078</v>
      </c>
    </row>
    <row r="5" spans="1:22" ht="78.650000000000006" customHeight="1" x14ac:dyDescent="0.35">
      <c r="A5" s="101" t="s">
        <v>1079</v>
      </c>
      <c r="B5" s="13" t="s">
        <v>1815</v>
      </c>
      <c r="C5" s="13" t="s">
        <v>1816</v>
      </c>
      <c r="D5" s="13" t="s">
        <v>1817</v>
      </c>
      <c r="E5" s="13" t="s">
        <v>1818</v>
      </c>
      <c r="F5" s="13" t="s">
        <v>1819</v>
      </c>
      <c r="G5" s="13" t="s">
        <v>1820</v>
      </c>
      <c r="H5" s="18"/>
      <c r="I5" s="13"/>
      <c r="J5" s="13"/>
      <c r="K5" s="13"/>
      <c r="L5" s="13"/>
      <c r="M5" s="13"/>
      <c r="N5" s="13"/>
      <c r="O5" s="13"/>
      <c r="P5" s="13"/>
      <c r="Q5" s="13"/>
      <c r="R5" s="13"/>
      <c r="S5" s="13"/>
      <c r="T5" s="13"/>
      <c r="U5" s="18"/>
      <c r="V5" s="13"/>
    </row>
    <row r="6" spans="1:22" s="5" customFormat="1" ht="15" customHeight="1" x14ac:dyDescent="0.35">
      <c r="A6" s="6" t="s">
        <v>1094</v>
      </c>
      <c r="B6" s="14" t="s">
        <v>1821</v>
      </c>
      <c r="C6" s="14" t="s">
        <v>1822</v>
      </c>
      <c r="D6" s="14" t="s">
        <v>1823</v>
      </c>
      <c r="E6" s="14" t="s">
        <v>1824</v>
      </c>
      <c r="F6" s="14" t="s">
        <v>1304</v>
      </c>
      <c r="G6" s="14" t="s">
        <v>1240</v>
      </c>
    </row>
    <row r="7" spans="1:22" x14ac:dyDescent="0.35">
      <c r="A7" s="12">
        <v>2010</v>
      </c>
      <c r="B7" s="16">
        <v>8660</v>
      </c>
      <c r="C7" s="16">
        <v>958</v>
      </c>
      <c r="D7" s="16">
        <v>7702</v>
      </c>
      <c r="E7" s="16">
        <v>0</v>
      </c>
      <c r="F7" s="16">
        <v>0</v>
      </c>
      <c r="G7" s="16">
        <v>0</v>
      </c>
    </row>
    <row r="8" spans="1:22" x14ac:dyDescent="0.35">
      <c r="A8" s="12">
        <v>2011</v>
      </c>
      <c r="B8" s="16">
        <v>8946</v>
      </c>
      <c r="C8" s="16">
        <v>942</v>
      </c>
      <c r="D8" s="16">
        <v>8004</v>
      </c>
      <c r="E8" s="16">
        <v>0</v>
      </c>
      <c r="F8" s="16">
        <v>0</v>
      </c>
      <c r="G8" s="16">
        <v>0</v>
      </c>
    </row>
    <row r="9" spans="1:22" x14ac:dyDescent="0.35">
      <c r="A9" s="12">
        <v>2012</v>
      </c>
      <c r="B9" s="16">
        <v>12992</v>
      </c>
      <c r="C9" s="16">
        <v>1494</v>
      </c>
      <c r="D9" s="16">
        <v>11498</v>
      </c>
      <c r="E9" s="16">
        <v>0</v>
      </c>
      <c r="F9" s="16">
        <v>0</v>
      </c>
      <c r="G9" s="16">
        <v>0</v>
      </c>
    </row>
    <row r="10" spans="1:22" x14ac:dyDescent="0.35">
      <c r="A10" s="12">
        <v>2013</v>
      </c>
      <c r="B10" s="16">
        <v>14428</v>
      </c>
      <c r="C10" s="16">
        <v>1799</v>
      </c>
      <c r="D10" s="16">
        <v>12629</v>
      </c>
      <c r="E10" s="16">
        <v>40157</v>
      </c>
      <c r="F10" s="16">
        <v>18609</v>
      </c>
      <c r="G10" s="16">
        <v>0</v>
      </c>
    </row>
    <row r="11" spans="1:22" x14ac:dyDescent="0.35">
      <c r="A11" s="12">
        <v>2014</v>
      </c>
      <c r="B11" s="16">
        <v>14308</v>
      </c>
      <c r="C11" s="16">
        <v>1865</v>
      </c>
      <c r="D11" s="16">
        <v>12443</v>
      </c>
      <c r="E11" s="16">
        <v>10898</v>
      </c>
      <c r="F11" s="16">
        <v>8682</v>
      </c>
      <c r="G11" s="16">
        <v>0</v>
      </c>
    </row>
    <row r="12" spans="1:22" x14ac:dyDescent="0.35">
      <c r="A12" s="12">
        <v>2015</v>
      </c>
      <c r="B12" s="16">
        <v>13769</v>
      </c>
      <c r="C12" s="16">
        <v>1872</v>
      </c>
      <c r="D12" s="16">
        <v>11897</v>
      </c>
      <c r="E12" s="16">
        <v>8685</v>
      </c>
      <c r="F12" s="16">
        <v>8685</v>
      </c>
      <c r="G12" s="16">
        <v>0</v>
      </c>
    </row>
    <row r="13" spans="1:22" x14ac:dyDescent="0.35">
      <c r="A13" s="12">
        <v>2016</v>
      </c>
      <c r="B13" s="16">
        <v>13983</v>
      </c>
      <c r="C13" s="16">
        <v>1515</v>
      </c>
      <c r="D13" s="16">
        <v>12468</v>
      </c>
      <c r="E13" s="16">
        <v>10011</v>
      </c>
      <c r="F13" s="16">
        <v>10011</v>
      </c>
      <c r="G13" s="16">
        <v>0</v>
      </c>
    </row>
    <row r="14" spans="1:22" x14ac:dyDescent="0.35">
      <c r="A14" s="12">
        <v>2017</v>
      </c>
      <c r="B14" s="16">
        <v>15471</v>
      </c>
      <c r="C14" s="16">
        <v>1501</v>
      </c>
      <c r="D14" s="16">
        <v>13970</v>
      </c>
      <c r="E14" s="16">
        <v>11677</v>
      </c>
      <c r="F14" s="16">
        <v>11677</v>
      </c>
      <c r="G14" s="16">
        <v>0</v>
      </c>
    </row>
    <row r="15" spans="1:22" x14ac:dyDescent="0.35">
      <c r="A15" s="12">
        <v>2018</v>
      </c>
      <c r="B15" s="16">
        <v>15079</v>
      </c>
      <c r="C15" s="16">
        <v>3434</v>
      </c>
      <c r="D15" s="16">
        <v>11645</v>
      </c>
      <c r="E15" s="16">
        <v>9766</v>
      </c>
      <c r="F15" s="16">
        <v>9766</v>
      </c>
      <c r="G15" s="16">
        <v>0</v>
      </c>
    </row>
    <row r="16" spans="1:22" x14ac:dyDescent="0.35">
      <c r="A16" s="12">
        <v>2019</v>
      </c>
      <c r="B16" s="16">
        <v>14585</v>
      </c>
      <c r="C16" s="16">
        <v>3374</v>
      </c>
      <c r="D16" s="16">
        <v>11211</v>
      </c>
      <c r="E16" s="16">
        <v>7359</v>
      </c>
      <c r="F16" s="16">
        <v>7359</v>
      </c>
      <c r="G16" s="16">
        <v>0</v>
      </c>
    </row>
    <row r="17" spans="1:7" x14ac:dyDescent="0.35">
      <c r="A17" s="12">
        <v>2020</v>
      </c>
      <c r="B17" s="16">
        <v>16106</v>
      </c>
      <c r="C17" s="16">
        <v>1078</v>
      </c>
      <c r="D17" s="16">
        <v>15028</v>
      </c>
      <c r="E17" s="16">
        <v>10888</v>
      </c>
      <c r="F17" s="16">
        <v>10888</v>
      </c>
      <c r="G17" s="16">
        <v>0</v>
      </c>
    </row>
    <row r="18" spans="1:7" ht="16.5" customHeight="1" x14ac:dyDescent="0.35">
      <c r="A18" s="12">
        <v>2021</v>
      </c>
      <c r="B18" s="16">
        <v>18021</v>
      </c>
      <c r="C18" s="16">
        <v>941</v>
      </c>
      <c r="D18" s="16">
        <v>17080</v>
      </c>
      <c r="E18" s="16">
        <v>9752</v>
      </c>
      <c r="F18" s="16">
        <v>7411</v>
      </c>
      <c r="G18" s="16">
        <v>0</v>
      </c>
    </row>
    <row r="19" spans="1:7" ht="16.5" customHeight="1" x14ac:dyDescent="0.35">
      <c r="A19" s="12">
        <v>2022</v>
      </c>
      <c r="B19" s="16">
        <v>17323</v>
      </c>
      <c r="C19" s="16">
        <v>13394</v>
      </c>
      <c r="D19" s="16">
        <v>3929</v>
      </c>
      <c r="E19" s="16">
        <v>4660</v>
      </c>
      <c r="F19" s="16">
        <v>4660</v>
      </c>
      <c r="G19" s="16">
        <v>828</v>
      </c>
    </row>
    <row r="20" spans="1:7" ht="16.5" customHeight="1" x14ac:dyDescent="0.35">
      <c r="A20" s="12">
        <v>2023</v>
      </c>
      <c r="B20" s="16">
        <v>15815</v>
      </c>
      <c r="C20" s="16">
        <v>38233</v>
      </c>
      <c r="D20" s="16">
        <v>-22418</v>
      </c>
      <c r="E20" s="16">
        <v>0</v>
      </c>
      <c r="F20" s="16">
        <v>0</v>
      </c>
      <c r="G20" s="16">
        <v>37378</v>
      </c>
    </row>
    <row r="21" spans="1:7" ht="15" customHeight="1" x14ac:dyDescent="0.35">
      <c r="A21" s="12">
        <v>2024</v>
      </c>
      <c r="B21" s="16">
        <v>14216</v>
      </c>
      <c r="C21" s="16">
        <v>36335</v>
      </c>
      <c r="D21" s="16">
        <v>-22119</v>
      </c>
      <c r="E21" s="16">
        <v>0</v>
      </c>
      <c r="F21" s="16">
        <v>0</v>
      </c>
      <c r="G21" s="16">
        <v>42155</v>
      </c>
    </row>
    <row r="22" spans="1:7" ht="15" customHeight="1" x14ac:dyDescent="0.35">
      <c r="A22" s="12">
        <v>2025</v>
      </c>
      <c r="B22" s="16">
        <v>12216</v>
      </c>
      <c r="C22" s="16">
        <v>25910</v>
      </c>
      <c r="D22" s="16">
        <v>-13692</v>
      </c>
      <c r="E22" s="16">
        <v>0</v>
      </c>
      <c r="F22" s="16">
        <v>0</v>
      </c>
      <c r="G22" s="16">
        <v>19660</v>
      </c>
    </row>
    <row r="23" spans="1:7" ht="30.75" customHeight="1" x14ac:dyDescent="0.35">
      <c r="A23" s="16" t="s">
        <v>54</v>
      </c>
      <c r="B23" s="16">
        <v>6207</v>
      </c>
      <c r="C23" s="16">
        <v>694</v>
      </c>
      <c r="D23" s="16">
        <v>5513</v>
      </c>
      <c r="E23" s="16">
        <v>0</v>
      </c>
      <c r="F23" s="16">
        <v>0</v>
      </c>
      <c r="G23" s="16">
        <v>0</v>
      </c>
    </row>
    <row r="24" spans="1:7" x14ac:dyDescent="0.35">
      <c r="A24" s="16" t="s">
        <v>55</v>
      </c>
      <c r="B24" s="16">
        <v>8653</v>
      </c>
      <c r="C24" s="16">
        <v>950</v>
      </c>
      <c r="D24" s="16">
        <v>7703</v>
      </c>
      <c r="E24" s="16">
        <v>0</v>
      </c>
      <c r="F24" s="16">
        <v>0</v>
      </c>
      <c r="G24" s="16">
        <v>0</v>
      </c>
    </row>
    <row r="25" spans="1:7" x14ac:dyDescent="0.35">
      <c r="A25" s="16" t="s">
        <v>56</v>
      </c>
      <c r="B25" s="16">
        <v>9755</v>
      </c>
      <c r="C25" s="16">
        <v>1009</v>
      </c>
      <c r="D25" s="16">
        <v>8746</v>
      </c>
      <c r="E25" s="16">
        <v>0</v>
      </c>
      <c r="F25" s="16">
        <v>0</v>
      </c>
      <c r="G25" s="16">
        <v>0</v>
      </c>
    </row>
    <row r="26" spans="1:7" x14ac:dyDescent="0.35">
      <c r="A26" s="16" t="s">
        <v>57</v>
      </c>
      <c r="B26" s="16">
        <v>13688</v>
      </c>
      <c r="C26" s="16">
        <v>1630</v>
      </c>
      <c r="D26" s="16">
        <v>12058</v>
      </c>
      <c r="E26" s="16">
        <v>11271</v>
      </c>
      <c r="F26" s="16">
        <v>6428</v>
      </c>
      <c r="G26" s="16">
        <v>0</v>
      </c>
    </row>
    <row r="27" spans="1:7" x14ac:dyDescent="0.35">
      <c r="A27" s="16" t="s">
        <v>58</v>
      </c>
      <c r="B27" s="16">
        <v>14398</v>
      </c>
      <c r="C27" s="16">
        <v>1833</v>
      </c>
      <c r="D27" s="16">
        <v>12565</v>
      </c>
      <c r="E27" s="16">
        <v>31102</v>
      </c>
      <c r="F27" s="16">
        <v>12181</v>
      </c>
      <c r="G27" s="16">
        <v>0</v>
      </c>
    </row>
    <row r="28" spans="1:7" x14ac:dyDescent="0.35">
      <c r="A28" s="16" t="s">
        <v>59</v>
      </c>
      <c r="B28" s="16">
        <v>14262</v>
      </c>
      <c r="C28" s="16">
        <v>1865</v>
      </c>
      <c r="D28" s="16">
        <v>12397</v>
      </c>
      <c r="E28" s="16">
        <v>10739</v>
      </c>
      <c r="F28" s="16">
        <v>10739</v>
      </c>
      <c r="G28" s="16">
        <v>0</v>
      </c>
    </row>
    <row r="29" spans="1:7" x14ac:dyDescent="0.35">
      <c r="A29" s="16" t="s">
        <v>60</v>
      </c>
      <c r="B29" s="16">
        <v>13569</v>
      </c>
      <c r="C29" s="16">
        <v>1872</v>
      </c>
      <c r="D29" s="16">
        <v>11697</v>
      </c>
      <c r="E29" s="16">
        <v>8529</v>
      </c>
      <c r="F29" s="16">
        <v>8529</v>
      </c>
      <c r="G29" s="16">
        <v>0</v>
      </c>
    </row>
    <row r="30" spans="1:7" x14ac:dyDescent="0.35">
      <c r="A30" s="16" t="s">
        <v>61</v>
      </c>
      <c r="B30" s="16">
        <v>14489</v>
      </c>
      <c r="C30" s="16">
        <v>1345</v>
      </c>
      <c r="D30" s="16">
        <v>13144</v>
      </c>
      <c r="E30" s="16">
        <v>10316</v>
      </c>
      <c r="F30" s="16">
        <v>10316</v>
      </c>
      <c r="G30" s="16">
        <v>0</v>
      </c>
    </row>
    <row r="31" spans="1:7" x14ac:dyDescent="0.35">
      <c r="A31" s="16" t="s">
        <v>62</v>
      </c>
      <c r="B31" s="16">
        <v>15432</v>
      </c>
      <c r="C31" s="16">
        <v>1904</v>
      </c>
      <c r="D31" s="16">
        <v>13528</v>
      </c>
      <c r="E31" s="16">
        <v>10028</v>
      </c>
      <c r="F31" s="16">
        <v>10028</v>
      </c>
      <c r="G31" s="16">
        <v>0</v>
      </c>
    </row>
    <row r="32" spans="1:7" x14ac:dyDescent="0.35">
      <c r="A32" s="16" t="s">
        <v>63</v>
      </c>
      <c r="B32" s="16">
        <v>14955</v>
      </c>
      <c r="C32" s="16">
        <v>3605</v>
      </c>
      <c r="D32" s="16">
        <v>11350</v>
      </c>
      <c r="E32" s="16">
        <v>9686</v>
      </c>
      <c r="F32" s="16">
        <v>9686</v>
      </c>
      <c r="G32" s="16">
        <v>0</v>
      </c>
    </row>
    <row r="33" spans="1:7" x14ac:dyDescent="0.35">
      <c r="A33" s="16" t="s">
        <v>64</v>
      </c>
      <c r="B33" s="16">
        <v>14463</v>
      </c>
      <c r="C33" s="16">
        <v>3096</v>
      </c>
      <c r="D33" s="16">
        <v>11367</v>
      </c>
      <c r="E33" s="16">
        <v>7137</v>
      </c>
      <c r="F33" s="16">
        <v>7137</v>
      </c>
      <c r="G33" s="16">
        <v>0</v>
      </c>
    </row>
    <row r="34" spans="1:7" x14ac:dyDescent="0.35">
      <c r="A34" s="16" t="s">
        <v>65</v>
      </c>
      <c r="B34" s="16">
        <v>17031</v>
      </c>
      <c r="C34" s="16">
        <v>676</v>
      </c>
      <c r="D34" s="16">
        <v>16355</v>
      </c>
      <c r="E34" s="16">
        <v>13663</v>
      </c>
      <c r="F34" s="16">
        <v>11322</v>
      </c>
      <c r="G34" s="16">
        <v>0</v>
      </c>
    </row>
    <row r="35" spans="1:7" x14ac:dyDescent="0.35">
      <c r="A35" s="16" t="s">
        <v>66</v>
      </c>
      <c r="B35" s="16">
        <v>17990</v>
      </c>
      <c r="C35" s="16">
        <v>1859</v>
      </c>
      <c r="D35" s="16">
        <v>16131</v>
      </c>
      <c r="E35" s="16">
        <v>7218</v>
      </c>
      <c r="F35" s="16">
        <v>7218</v>
      </c>
      <c r="G35" s="16">
        <v>0</v>
      </c>
    </row>
    <row r="36" spans="1:7" x14ac:dyDescent="0.35">
      <c r="A36" s="16" t="s">
        <v>67</v>
      </c>
      <c r="B36" s="16">
        <v>17003</v>
      </c>
      <c r="C36" s="16">
        <v>20567</v>
      </c>
      <c r="D36" s="16">
        <v>-3564</v>
      </c>
      <c r="E36" s="16">
        <v>4164</v>
      </c>
      <c r="F36" s="16">
        <v>4164</v>
      </c>
      <c r="G36" s="16">
        <v>5010</v>
      </c>
    </row>
    <row r="37" spans="1:7" x14ac:dyDescent="0.35">
      <c r="A37" s="16" t="s">
        <v>68</v>
      </c>
      <c r="B37" s="16">
        <v>15403</v>
      </c>
      <c r="C37" s="16">
        <v>39748</v>
      </c>
      <c r="D37" s="16">
        <v>-24345</v>
      </c>
      <c r="E37" s="16">
        <v>0</v>
      </c>
      <c r="F37" s="16">
        <v>0</v>
      </c>
      <c r="G37" s="16">
        <v>44549</v>
      </c>
    </row>
    <row r="38" spans="1:7" x14ac:dyDescent="0.35">
      <c r="A38" s="16" t="s">
        <v>69</v>
      </c>
      <c r="B38" s="16">
        <v>13753</v>
      </c>
      <c r="C38" s="16">
        <v>34045</v>
      </c>
      <c r="D38" s="16">
        <v>-20291</v>
      </c>
      <c r="E38" s="16">
        <v>0</v>
      </c>
      <c r="F38" s="16">
        <v>0</v>
      </c>
      <c r="G38" s="16">
        <v>36323</v>
      </c>
    </row>
    <row r="39" spans="1:7" x14ac:dyDescent="0.35">
      <c r="A39" s="16" t="s">
        <v>70</v>
      </c>
      <c r="B39" s="16">
        <v>11802</v>
      </c>
      <c r="C39" s="16">
        <v>23596</v>
      </c>
      <c r="D39" s="16">
        <v>-11793</v>
      </c>
      <c r="E39" s="16">
        <v>0</v>
      </c>
      <c r="F39" s="16">
        <v>0</v>
      </c>
      <c r="G39" s="16">
        <v>16660</v>
      </c>
    </row>
    <row r="40" spans="1:7" ht="33.75" customHeight="1" x14ac:dyDescent="0.35">
      <c r="A40" s="16" t="s">
        <v>462</v>
      </c>
      <c r="B40" s="16">
        <v>653</v>
      </c>
      <c r="C40" s="16">
        <v>73</v>
      </c>
      <c r="D40" s="16">
        <v>580</v>
      </c>
      <c r="E40" s="16">
        <v>0</v>
      </c>
      <c r="F40" s="16">
        <v>0</v>
      </c>
      <c r="G40" s="16">
        <v>0</v>
      </c>
    </row>
    <row r="41" spans="1:7" x14ac:dyDescent="0.35">
      <c r="A41" s="16" t="s">
        <v>463</v>
      </c>
      <c r="B41" s="16">
        <v>1477</v>
      </c>
      <c r="C41" s="16">
        <v>163</v>
      </c>
      <c r="D41" s="16">
        <v>1314</v>
      </c>
      <c r="E41" s="16">
        <v>0</v>
      </c>
      <c r="F41" s="16">
        <v>0</v>
      </c>
      <c r="G41" s="16">
        <v>0</v>
      </c>
    </row>
    <row r="42" spans="1:7" x14ac:dyDescent="0.35">
      <c r="A42" s="16" t="s">
        <v>464</v>
      </c>
      <c r="B42" s="16">
        <v>1954</v>
      </c>
      <c r="C42" s="16">
        <v>219</v>
      </c>
      <c r="D42" s="16">
        <v>1735</v>
      </c>
      <c r="E42" s="16">
        <v>0</v>
      </c>
      <c r="F42" s="16">
        <v>0</v>
      </c>
      <c r="G42" s="16">
        <v>0</v>
      </c>
    </row>
    <row r="43" spans="1:7" x14ac:dyDescent="0.35">
      <c r="A43" s="16" t="s">
        <v>465</v>
      </c>
      <c r="B43" s="16">
        <v>2123</v>
      </c>
      <c r="C43" s="16">
        <v>239</v>
      </c>
      <c r="D43" s="16">
        <v>1884</v>
      </c>
      <c r="E43" s="16">
        <v>0</v>
      </c>
      <c r="F43" s="16">
        <v>0</v>
      </c>
      <c r="G43" s="16">
        <v>0</v>
      </c>
    </row>
    <row r="44" spans="1:7" x14ac:dyDescent="0.35">
      <c r="A44" s="16" t="s">
        <v>466</v>
      </c>
      <c r="B44" s="16">
        <v>2163</v>
      </c>
      <c r="C44" s="16">
        <v>238</v>
      </c>
      <c r="D44" s="16">
        <v>1925</v>
      </c>
      <c r="E44" s="16">
        <v>0</v>
      </c>
      <c r="F44" s="16">
        <v>0</v>
      </c>
      <c r="G44" s="16">
        <v>0</v>
      </c>
    </row>
    <row r="45" spans="1:7" x14ac:dyDescent="0.35">
      <c r="A45" s="16" t="s">
        <v>467</v>
      </c>
      <c r="B45" s="16">
        <v>2187</v>
      </c>
      <c r="C45" s="16">
        <v>242</v>
      </c>
      <c r="D45" s="16">
        <v>1945</v>
      </c>
      <c r="E45" s="16">
        <v>0</v>
      </c>
      <c r="F45" s="16">
        <v>0</v>
      </c>
      <c r="G45" s="16">
        <v>0</v>
      </c>
    </row>
    <row r="46" spans="1:7" x14ac:dyDescent="0.35">
      <c r="A46" s="16" t="s">
        <v>468</v>
      </c>
      <c r="B46" s="16">
        <v>2187</v>
      </c>
      <c r="C46" s="16">
        <v>239</v>
      </c>
      <c r="D46" s="16">
        <v>1948</v>
      </c>
      <c r="E46" s="16">
        <v>0</v>
      </c>
      <c r="F46" s="16">
        <v>0</v>
      </c>
      <c r="G46" s="16">
        <v>0</v>
      </c>
    </row>
    <row r="47" spans="1:7" x14ac:dyDescent="0.35">
      <c r="A47" s="16" t="s">
        <v>469</v>
      </c>
      <c r="B47" s="16">
        <v>2116</v>
      </c>
      <c r="C47" s="16">
        <v>231</v>
      </c>
      <c r="D47" s="16">
        <v>1885</v>
      </c>
      <c r="E47" s="16">
        <v>0</v>
      </c>
      <c r="F47" s="16">
        <v>0</v>
      </c>
      <c r="G47" s="16">
        <v>0</v>
      </c>
    </row>
    <row r="48" spans="1:7" x14ac:dyDescent="0.35">
      <c r="A48" s="16" t="s">
        <v>470</v>
      </c>
      <c r="B48" s="16">
        <v>2163</v>
      </c>
      <c r="C48" s="16">
        <v>229</v>
      </c>
      <c r="D48" s="16">
        <v>1934</v>
      </c>
      <c r="E48" s="16">
        <v>0</v>
      </c>
      <c r="F48" s="16">
        <v>0</v>
      </c>
      <c r="G48" s="16">
        <v>0</v>
      </c>
    </row>
    <row r="49" spans="1:7" x14ac:dyDescent="0.35">
      <c r="A49" s="16" t="s">
        <v>471</v>
      </c>
      <c r="B49" s="16">
        <v>2187</v>
      </c>
      <c r="C49" s="16">
        <v>231</v>
      </c>
      <c r="D49" s="16">
        <v>1956</v>
      </c>
      <c r="E49" s="16">
        <v>0</v>
      </c>
      <c r="F49" s="16">
        <v>0</v>
      </c>
      <c r="G49" s="16">
        <v>0</v>
      </c>
    </row>
    <row r="50" spans="1:7" x14ac:dyDescent="0.35">
      <c r="A50" s="16" t="s">
        <v>472</v>
      </c>
      <c r="B50" s="16">
        <v>2480</v>
      </c>
      <c r="C50" s="16">
        <v>251</v>
      </c>
      <c r="D50" s="16">
        <v>2229</v>
      </c>
      <c r="E50" s="16">
        <v>0</v>
      </c>
      <c r="F50" s="16">
        <v>0</v>
      </c>
      <c r="G50" s="16">
        <v>0</v>
      </c>
    </row>
    <row r="51" spans="1:7" x14ac:dyDescent="0.35">
      <c r="A51" s="16" t="s">
        <v>473</v>
      </c>
      <c r="B51" s="16">
        <v>2925</v>
      </c>
      <c r="C51" s="16">
        <v>298</v>
      </c>
      <c r="D51" s="16">
        <v>2627</v>
      </c>
      <c r="E51" s="16">
        <v>0</v>
      </c>
      <c r="F51" s="16">
        <v>0</v>
      </c>
      <c r="G51" s="16">
        <v>0</v>
      </c>
    </row>
    <row r="52" spans="1:7" x14ac:dyDescent="0.35">
      <c r="A52" s="16" t="s">
        <v>474</v>
      </c>
      <c r="B52" s="16">
        <v>3204</v>
      </c>
      <c r="C52" s="16">
        <v>372</v>
      </c>
      <c r="D52" s="16">
        <v>2832</v>
      </c>
      <c r="E52" s="16">
        <v>0</v>
      </c>
      <c r="F52" s="16">
        <v>0</v>
      </c>
      <c r="G52" s="16">
        <v>0</v>
      </c>
    </row>
    <row r="53" spans="1:7" x14ac:dyDescent="0.35">
      <c r="A53" s="16" t="s">
        <v>475</v>
      </c>
      <c r="B53" s="16">
        <v>3289</v>
      </c>
      <c r="C53" s="16">
        <v>395</v>
      </c>
      <c r="D53" s="16">
        <v>2894</v>
      </c>
      <c r="E53" s="16">
        <v>0</v>
      </c>
      <c r="F53" s="16">
        <v>0</v>
      </c>
      <c r="G53" s="16">
        <v>0</v>
      </c>
    </row>
    <row r="54" spans="1:7" x14ac:dyDescent="0.35">
      <c r="A54" s="16" t="s">
        <v>476</v>
      </c>
      <c r="B54" s="16">
        <v>3574</v>
      </c>
      <c r="C54" s="16">
        <v>429</v>
      </c>
      <c r="D54" s="16">
        <v>3145</v>
      </c>
      <c r="E54" s="16">
        <v>0</v>
      </c>
      <c r="F54" s="16">
        <v>0</v>
      </c>
      <c r="G54" s="16">
        <v>0</v>
      </c>
    </row>
    <row r="55" spans="1:7" x14ac:dyDescent="0.35">
      <c r="A55" s="16" t="s">
        <v>477</v>
      </c>
      <c r="B55" s="16">
        <v>3621</v>
      </c>
      <c r="C55" s="16">
        <v>434</v>
      </c>
      <c r="D55" s="16">
        <v>3187</v>
      </c>
      <c r="E55" s="16">
        <v>11271</v>
      </c>
      <c r="F55" s="16">
        <v>6428</v>
      </c>
      <c r="G55" s="16">
        <v>0</v>
      </c>
    </row>
    <row r="56" spans="1:7" x14ac:dyDescent="0.35">
      <c r="A56" s="16" t="s">
        <v>478</v>
      </c>
      <c r="B56" s="16">
        <v>3609</v>
      </c>
      <c r="C56" s="16">
        <v>444</v>
      </c>
      <c r="D56" s="16">
        <v>3165</v>
      </c>
      <c r="E56" s="16">
        <v>11655</v>
      </c>
      <c r="F56" s="16">
        <v>11655</v>
      </c>
      <c r="G56" s="16">
        <v>0</v>
      </c>
    </row>
    <row r="57" spans="1:7" x14ac:dyDescent="0.35">
      <c r="A57" s="16" t="s">
        <v>479</v>
      </c>
      <c r="B57" s="16">
        <v>3609</v>
      </c>
      <c r="C57" s="16">
        <v>455</v>
      </c>
      <c r="D57" s="16">
        <v>3154</v>
      </c>
      <c r="E57" s="16">
        <v>13150</v>
      </c>
      <c r="F57" s="16">
        <v>526</v>
      </c>
      <c r="G57" s="16">
        <v>0</v>
      </c>
    </row>
    <row r="58" spans="1:7" x14ac:dyDescent="0.35">
      <c r="A58" s="16" t="s">
        <v>480</v>
      </c>
      <c r="B58" s="16">
        <v>3589</v>
      </c>
      <c r="C58" s="16">
        <v>466</v>
      </c>
      <c r="D58" s="16">
        <v>3123</v>
      </c>
      <c r="E58" s="16">
        <v>4081</v>
      </c>
      <c r="F58" s="16">
        <v>0</v>
      </c>
      <c r="G58" s="16">
        <v>0</v>
      </c>
    </row>
    <row r="59" spans="1:7" x14ac:dyDescent="0.35">
      <c r="A59" s="16" t="s">
        <v>481</v>
      </c>
      <c r="B59" s="16">
        <v>3591</v>
      </c>
      <c r="C59" s="16">
        <v>468</v>
      </c>
      <c r="D59" s="16">
        <v>3123</v>
      </c>
      <c r="E59" s="16">
        <v>2216</v>
      </c>
      <c r="F59" s="16">
        <v>0</v>
      </c>
      <c r="G59" s="16">
        <v>0</v>
      </c>
    </row>
    <row r="60" spans="1:7" x14ac:dyDescent="0.35">
      <c r="A60" s="16" t="s">
        <v>482</v>
      </c>
      <c r="B60" s="16">
        <v>3606</v>
      </c>
      <c r="C60" s="16">
        <v>466</v>
      </c>
      <c r="D60" s="16">
        <v>3140</v>
      </c>
      <c r="E60" s="16">
        <v>4107</v>
      </c>
      <c r="F60" s="16">
        <v>4107</v>
      </c>
      <c r="G60" s="16">
        <v>0</v>
      </c>
    </row>
    <row r="61" spans="1:7" x14ac:dyDescent="0.35">
      <c r="A61" s="16" t="s">
        <v>483</v>
      </c>
      <c r="B61" s="16">
        <v>3565</v>
      </c>
      <c r="C61" s="16">
        <v>466</v>
      </c>
      <c r="D61" s="16">
        <v>3099</v>
      </c>
      <c r="E61" s="16">
        <v>525</v>
      </c>
      <c r="F61" s="16">
        <v>525</v>
      </c>
      <c r="G61" s="16">
        <v>0</v>
      </c>
    </row>
    <row r="62" spans="1:7" x14ac:dyDescent="0.35">
      <c r="A62" s="16" t="s">
        <v>484</v>
      </c>
      <c r="B62" s="16">
        <v>3546</v>
      </c>
      <c r="C62" s="16">
        <v>465</v>
      </c>
      <c r="D62" s="16">
        <v>3081</v>
      </c>
      <c r="E62" s="16">
        <v>4050</v>
      </c>
      <c r="F62" s="16">
        <v>4050</v>
      </c>
      <c r="G62" s="16">
        <v>0</v>
      </c>
    </row>
    <row r="63" spans="1:7" x14ac:dyDescent="0.35">
      <c r="A63" s="16" t="s">
        <v>485</v>
      </c>
      <c r="B63" s="16">
        <v>3545</v>
      </c>
      <c r="C63" s="16">
        <v>468</v>
      </c>
      <c r="D63" s="16">
        <v>3077</v>
      </c>
      <c r="E63" s="16">
        <v>2057</v>
      </c>
      <c r="F63" s="16">
        <v>2057</v>
      </c>
      <c r="G63" s="16">
        <v>0</v>
      </c>
    </row>
    <row r="64" spans="1:7" x14ac:dyDescent="0.35">
      <c r="A64" s="16" t="s">
        <v>486</v>
      </c>
      <c r="B64" s="16">
        <v>3549</v>
      </c>
      <c r="C64" s="16">
        <v>468</v>
      </c>
      <c r="D64" s="16">
        <v>3081</v>
      </c>
      <c r="E64" s="16">
        <v>3904</v>
      </c>
      <c r="F64" s="16">
        <v>3904</v>
      </c>
      <c r="G64" s="16">
        <v>0</v>
      </c>
    </row>
    <row r="65" spans="1:7" x14ac:dyDescent="0.35">
      <c r="A65" s="16" t="s">
        <v>487</v>
      </c>
      <c r="B65" s="16">
        <v>3186</v>
      </c>
      <c r="C65" s="16">
        <v>468</v>
      </c>
      <c r="D65" s="16">
        <v>2718</v>
      </c>
      <c r="E65" s="16">
        <v>411</v>
      </c>
      <c r="F65" s="16">
        <v>411</v>
      </c>
      <c r="G65" s="16">
        <v>0</v>
      </c>
    </row>
    <row r="66" spans="1:7" x14ac:dyDescent="0.35">
      <c r="A66" s="16" t="s">
        <v>488</v>
      </c>
      <c r="B66" s="16">
        <v>3489</v>
      </c>
      <c r="C66" s="16">
        <v>468</v>
      </c>
      <c r="D66" s="16">
        <v>3021</v>
      </c>
      <c r="E66" s="16">
        <v>2313</v>
      </c>
      <c r="F66" s="16">
        <v>2313</v>
      </c>
      <c r="G66" s="16">
        <v>0</v>
      </c>
    </row>
    <row r="67" spans="1:7" x14ac:dyDescent="0.35">
      <c r="A67" s="16" t="s">
        <v>489</v>
      </c>
      <c r="B67" s="16">
        <v>3345</v>
      </c>
      <c r="C67" s="16">
        <v>468</v>
      </c>
      <c r="D67" s="16">
        <v>2877</v>
      </c>
      <c r="E67" s="16">
        <v>1901</v>
      </c>
      <c r="F67" s="16">
        <v>1901</v>
      </c>
      <c r="G67" s="16">
        <v>0</v>
      </c>
    </row>
    <row r="68" spans="1:7" x14ac:dyDescent="0.35">
      <c r="A68" s="16" t="s">
        <v>490</v>
      </c>
      <c r="B68" s="16">
        <v>3459</v>
      </c>
      <c r="C68" s="16">
        <v>468</v>
      </c>
      <c r="D68" s="16">
        <v>2991</v>
      </c>
      <c r="E68" s="16">
        <v>3806</v>
      </c>
      <c r="F68" s="16">
        <v>3806</v>
      </c>
      <c r="G68" s="16">
        <v>0</v>
      </c>
    </row>
    <row r="69" spans="1:7" x14ac:dyDescent="0.35">
      <c r="A69" s="16" t="s">
        <v>491</v>
      </c>
      <c r="B69" s="16">
        <v>3510</v>
      </c>
      <c r="C69" s="16">
        <v>317</v>
      </c>
      <c r="D69" s="16">
        <v>3193</v>
      </c>
      <c r="E69" s="16">
        <v>1148</v>
      </c>
      <c r="F69" s="16">
        <v>1148</v>
      </c>
      <c r="G69" s="16">
        <v>0</v>
      </c>
    </row>
    <row r="70" spans="1:7" x14ac:dyDescent="0.35">
      <c r="A70" s="16" t="s">
        <v>492</v>
      </c>
      <c r="B70" s="16">
        <v>3669</v>
      </c>
      <c r="C70" s="16">
        <v>262</v>
      </c>
      <c r="D70" s="16">
        <v>3407</v>
      </c>
      <c r="E70" s="16">
        <v>3156</v>
      </c>
      <c r="F70" s="16">
        <v>3156</v>
      </c>
      <c r="G70" s="16">
        <v>0</v>
      </c>
    </row>
    <row r="71" spans="1:7" x14ac:dyDescent="0.35">
      <c r="A71" s="16" t="s">
        <v>493</v>
      </c>
      <c r="B71" s="16">
        <v>3851</v>
      </c>
      <c r="C71" s="16">
        <v>298</v>
      </c>
      <c r="D71" s="16">
        <v>3553</v>
      </c>
      <c r="E71" s="16">
        <v>2206</v>
      </c>
      <c r="F71" s="16">
        <v>2206</v>
      </c>
      <c r="G71" s="16">
        <v>0</v>
      </c>
    </row>
    <row r="72" spans="1:7" x14ac:dyDescent="0.35">
      <c r="A72" s="16" t="s">
        <v>494</v>
      </c>
      <c r="B72" s="16">
        <v>3907</v>
      </c>
      <c r="C72" s="16">
        <v>316</v>
      </c>
      <c r="D72" s="16">
        <v>3591</v>
      </c>
      <c r="E72" s="16">
        <v>4401</v>
      </c>
      <c r="F72" s="16">
        <v>4401</v>
      </c>
      <c r="G72" s="16">
        <v>0</v>
      </c>
    </row>
    <row r="73" spans="1:7" x14ac:dyDescent="0.35">
      <c r="A73" s="16" t="s">
        <v>495</v>
      </c>
      <c r="B73" s="16">
        <v>3833</v>
      </c>
      <c r="C73" s="16">
        <v>327</v>
      </c>
      <c r="D73" s="16">
        <v>3506</v>
      </c>
      <c r="E73" s="16">
        <v>824</v>
      </c>
      <c r="F73" s="16">
        <v>824</v>
      </c>
      <c r="G73" s="16">
        <v>0</v>
      </c>
    </row>
    <row r="74" spans="1:7" x14ac:dyDescent="0.35">
      <c r="A74" s="16" t="s">
        <v>496</v>
      </c>
      <c r="B74" s="16">
        <v>3880</v>
      </c>
      <c r="C74" s="16">
        <v>560</v>
      </c>
      <c r="D74" s="16">
        <v>3320</v>
      </c>
      <c r="E74" s="16">
        <v>4246</v>
      </c>
      <c r="F74" s="16">
        <v>4246</v>
      </c>
      <c r="G74" s="16">
        <v>0</v>
      </c>
    </row>
    <row r="75" spans="1:7" x14ac:dyDescent="0.35">
      <c r="A75" s="16" t="s">
        <v>497</v>
      </c>
      <c r="B75" s="16">
        <v>3812</v>
      </c>
      <c r="C75" s="16">
        <v>701</v>
      </c>
      <c r="D75" s="16">
        <v>3111</v>
      </c>
      <c r="E75" s="16">
        <v>557</v>
      </c>
      <c r="F75" s="16">
        <v>557</v>
      </c>
      <c r="G75" s="16">
        <v>0</v>
      </c>
    </row>
    <row r="76" spans="1:7" x14ac:dyDescent="0.35">
      <c r="A76" s="16" t="s">
        <v>498</v>
      </c>
      <c r="B76" s="16">
        <v>3756</v>
      </c>
      <c r="C76" s="16">
        <v>714</v>
      </c>
      <c r="D76" s="16">
        <v>3042</v>
      </c>
      <c r="E76" s="16">
        <v>3350</v>
      </c>
      <c r="F76" s="16">
        <v>3350</v>
      </c>
      <c r="G76" s="16">
        <v>0</v>
      </c>
    </row>
    <row r="77" spans="1:7" x14ac:dyDescent="0.35">
      <c r="A77" s="16" t="s">
        <v>499</v>
      </c>
      <c r="B77" s="16">
        <v>3721</v>
      </c>
      <c r="C77" s="16">
        <v>952</v>
      </c>
      <c r="D77" s="16">
        <v>2769</v>
      </c>
      <c r="E77" s="16">
        <v>2587</v>
      </c>
      <c r="F77" s="16">
        <v>2587</v>
      </c>
      <c r="G77" s="16">
        <v>0</v>
      </c>
    </row>
    <row r="78" spans="1:7" x14ac:dyDescent="0.35">
      <c r="A78" s="16" t="s">
        <v>500</v>
      </c>
      <c r="B78" s="16">
        <v>3790</v>
      </c>
      <c r="C78" s="16">
        <v>1067</v>
      </c>
      <c r="D78" s="16">
        <v>2723</v>
      </c>
      <c r="E78" s="16">
        <v>3272</v>
      </c>
      <c r="F78" s="16">
        <v>3272</v>
      </c>
      <c r="G78" s="16">
        <v>0</v>
      </c>
    </row>
    <row r="79" spans="1:7" x14ac:dyDescent="0.35">
      <c r="A79" s="16" t="s">
        <v>501</v>
      </c>
      <c r="B79" s="16">
        <v>3688</v>
      </c>
      <c r="C79" s="16">
        <v>872</v>
      </c>
      <c r="D79" s="16">
        <v>2816</v>
      </c>
      <c r="E79" s="16">
        <v>477</v>
      </c>
      <c r="F79" s="16">
        <v>477</v>
      </c>
      <c r="G79" s="16">
        <v>0</v>
      </c>
    </row>
    <row r="80" spans="1:7" x14ac:dyDescent="0.35">
      <c r="A80" s="16" t="s">
        <v>502</v>
      </c>
      <c r="B80" s="16">
        <v>3659</v>
      </c>
      <c r="C80" s="16">
        <v>834</v>
      </c>
      <c r="D80" s="16">
        <v>2825</v>
      </c>
      <c r="E80" s="16">
        <v>2997</v>
      </c>
      <c r="F80" s="16">
        <v>2997</v>
      </c>
      <c r="G80" s="16">
        <v>0</v>
      </c>
    </row>
    <row r="81" spans="1:7" x14ac:dyDescent="0.35">
      <c r="A81" s="16" t="s">
        <v>503</v>
      </c>
      <c r="B81" s="16">
        <v>3619</v>
      </c>
      <c r="C81" s="16">
        <v>834</v>
      </c>
      <c r="D81" s="16">
        <v>2785</v>
      </c>
      <c r="E81" s="16">
        <v>468</v>
      </c>
      <c r="F81" s="16">
        <v>468</v>
      </c>
      <c r="G81" s="16">
        <v>0</v>
      </c>
    </row>
    <row r="82" spans="1:7" x14ac:dyDescent="0.35">
      <c r="A82" s="16" t="s">
        <v>504</v>
      </c>
      <c r="B82" s="16">
        <v>3619</v>
      </c>
      <c r="C82" s="16">
        <v>834</v>
      </c>
      <c r="D82" s="16">
        <v>2785</v>
      </c>
      <c r="E82" s="16">
        <v>3417</v>
      </c>
      <c r="F82" s="16">
        <v>3417</v>
      </c>
      <c r="G82" s="16">
        <v>0</v>
      </c>
    </row>
    <row r="83" spans="1:7" x14ac:dyDescent="0.35">
      <c r="A83" s="16" t="s">
        <v>505</v>
      </c>
      <c r="B83" s="16">
        <v>3566</v>
      </c>
      <c r="C83" s="16">
        <v>594</v>
      </c>
      <c r="D83" s="16">
        <v>2972</v>
      </c>
      <c r="E83" s="16">
        <v>255</v>
      </c>
      <c r="F83" s="16">
        <v>255</v>
      </c>
      <c r="G83" s="16">
        <v>0</v>
      </c>
    </row>
    <row r="84" spans="1:7" x14ac:dyDescent="0.35">
      <c r="A84" s="16" t="s">
        <v>506</v>
      </c>
      <c r="B84" s="16">
        <v>3886</v>
      </c>
      <c r="C84" s="16">
        <v>136</v>
      </c>
      <c r="D84" s="16">
        <v>3750</v>
      </c>
      <c r="E84" s="16">
        <v>4010</v>
      </c>
      <c r="F84" s="16">
        <v>4010</v>
      </c>
      <c r="G84" s="16">
        <v>0</v>
      </c>
    </row>
    <row r="85" spans="1:7" x14ac:dyDescent="0.35">
      <c r="A85" s="16" t="s">
        <v>507</v>
      </c>
      <c r="B85" s="16">
        <v>4232</v>
      </c>
      <c r="C85" s="16">
        <v>168</v>
      </c>
      <c r="D85" s="16">
        <v>4064</v>
      </c>
      <c r="E85" s="16">
        <v>2138</v>
      </c>
      <c r="F85" s="16">
        <v>2138</v>
      </c>
      <c r="G85" s="16">
        <v>0</v>
      </c>
    </row>
    <row r="86" spans="1:7" x14ac:dyDescent="0.35">
      <c r="A86" s="16" t="s">
        <v>508</v>
      </c>
      <c r="B86" s="16">
        <v>4422</v>
      </c>
      <c r="C86" s="16">
        <v>180</v>
      </c>
      <c r="D86" s="16">
        <v>4242</v>
      </c>
      <c r="E86" s="16">
        <v>4485</v>
      </c>
      <c r="F86" s="16">
        <v>4485</v>
      </c>
      <c r="G86" s="16">
        <v>0</v>
      </c>
    </row>
    <row r="87" spans="1:7" x14ac:dyDescent="0.35">
      <c r="A87" s="16" t="s">
        <v>509</v>
      </c>
      <c r="B87" s="16">
        <v>4491</v>
      </c>
      <c r="C87" s="16">
        <v>192</v>
      </c>
      <c r="D87" s="16">
        <v>4299</v>
      </c>
      <c r="E87" s="16">
        <v>3030</v>
      </c>
      <c r="F87" s="16">
        <v>689</v>
      </c>
      <c r="G87" s="16">
        <v>0</v>
      </c>
    </row>
    <row r="88" spans="1:7" x14ac:dyDescent="0.35">
      <c r="A88" s="16" t="s">
        <v>510</v>
      </c>
      <c r="B88" s="16">
        <v>4569</v>
      </c>
      <c r="C88" s="16">
        <v>204</v>
      </c>
      <c r="D88" s="16">
        <v>4365</v>
      </c>
      <c r="E88" s="16">
        <v>33</v>
      </c>
      <c r="F88" s="16">
        <v>33</v>
      </c>
      <c r="G88" s="16">
        <v>0</v>
      </c>
    </row>
    <row r="89" spans="1:7" x14ac:dyDescent="0.35">
      <c r="A89" s="16" t="s">
        <v>511</v>
      </c>
      <c r="B89" s="16">
        <v>4449</v>
      </c>
      <c r="C89" s="16">
        <v>213</v>
      </c>
      <c r="D89" s="16">
        <v>4236</v>
      </c>
      <c r="E89" s="16">
        <v>1817</v>
      </c>
      <c r="F89" s="16">
        <v>1817</v>
      </c>
      <c r="G89" s="16">
        <v>0</v>
      </c>
    </row>
    <row r="90" spans="1:7" x14ac:dyDescent="0.35">
      <c r="A90" s="16" t="s">
        <v>512</v>
      </c>
      <c r="B90" s="16">
        <v>4512</v>
      </c>
      <c r="C90" s="16">
        <v>332</v>
      </c>
      <c r="D90" s="16">
        <v>4180</v>
      </c>
      <c r="E90" s="16">
        <v>4872</v>
      </c>
      <c r="F90" s="16">
        <v>4872</v>
      </c>
      <c r="G90" s="16">
        <v>0</v>
      </c>
    </row>
    <row r="91" spans="1:7" x14ac:dyDescent="0.35">
      <c r="A91" s="16" t="s">
        <v>513</v>
      </c>
      <c r="B91" s="16">
        <v>4460</v>
      </c>
      <c r="C91" s="16">
        <v>1110</v>
      </c>
      <c r="D91" s="16">
        <v>3350</v>
      </c>
      <c r="E91" s="16">
        <v>496</v>
      </c>
      <c r="F91" s="16">
        <v>496</v>
      </c>
      <c r="G91" s="16">
        <v>0</v>
      </c>
    </row>
    <row r="92" spans="1:7" x14ac:dyDescent="0.35">
      <c r="A92" s="16" t="s">
        <v>514</v>
      </c>
      <c r="B92" s="16">
        <v>4302</v>
      </c>
      <c r="C92" s="16">
        <v>2167</v>
      </c>
      <c r="D92" s="16">
        <v>2135</v>
      </c>
      <c r="E92" s="16">
        <v>3117</v>
      </c>
      <c r="F92" s="16">
        <v>3117</v>
      </c>
      <c r="G92" s="16">
        <v>0</v>
      </c>
    </row>
    <row r="93" spans="1:7" x14ac:dyDescent="0.35">
      <c r="A93" s="16" t="s">
        <v>515</v>
      </c>
      <c r="B93" s="16">
        <v>4252</v>
      </c>
      <c r="C93" s="16">
        <v>3776</v>
      </c>
      <c r="D93" s="16">
        <v>476</v>
      </c>
      <c r="E93" s="16">
        <v>1047</v>
      </c>
      <c r="F93" s="16">
        <v>1047</v>
      </c>
      <c r="G93" s="16">
        <v>0</v>
      </c>
    </row>
    <row r="94" spans="1:7" x14ac:dyDescent="0.35">
      <c r="A94" s="16" t="s">
        <v>516</v>
      </c>
      <c r="B94" s="16">
        <v>4309</v>
      </c>
      <c r="C94" s="16">
        <v>6341</v>
      </c>
      <c r="D94" s="16">
        <v>-2032</v>
      </c>
      <c r="E94" s="16">
        <v>0</v>
      </c>
      <c r="F94" s="16">
        <v>0</v>
      </c>
      <c r="G94" s="16">
        <v>828</v>
      </c>
    </row>
    <row r="95" spans="1:7" x14ac:dyDescent="0.35">
      <c r="A95" s="16" t="s">
        <v>517</v>
      </c>
      <c r="B95" s="16">
        <v>4140</v>
      </c>
      <c r="C95" s="16">
        <v>8283</v>
      </c>
      <c r="D95" s="16">
        <v>-4143</v>
      </c>
      <c r="E95" s="16">
        <v>0</v>
      </c>
      <c r="F95" s="16">
        <v>0</v>
      </c>
      <c r="G95" s="16">
        <v>4182</v>
      </c>
    </row>
    <row r="96" spans="1:7" x14ac:dyDescent="0.35">
      <c r="A96" s="16" t="s">
        <v>518</v>
      </c>
      <c r="B96" s="16">
        <v>4021</v>
      </c>
      <c r="C96" s="16">
        <v>9474</v>
      </c>
      <c r="D96" s="16">
        <v>-5453</v>
      </c>
      <c r="E96" s="16">
        <v>0</v>
      </c>
      <c r="F96" s="16">
        <v>0</v>
      </c>
      <c r="G96" s="16">
        <v>9806</v>
      </c>
    </row>
    <row r="97" spans="1:7" x14ac:dyDescent="0.35">
      <c r="A97" s="16" t="s">
        <v>519</v>
      </c>
      <c r="B97" s="16">
        <v>3886</v>
      </c>
      <c r="C97" s="16">
        <v>10427</v>
      </c>
      <c r="D97" s="16">
        <v>-6541</v>
      </c>
      <c r="E97" s="16">
        <v>0</v>
      </c>
      <c r="F97" s="16">
        <v>0</v>
      </c>
      <c r="G97" s="16">
        <v>14294</v>
      </c>
    </row>
    <row r="98" spans="1:7" x14ac:dyDescent="0.35">
      <c r="A98" s="16" t="s">
        <v>520</v>
      </c>
      <c r="B98" s="16">
        <v>3768</v>
      </c>
      <c r="C98" s="16">
        <v>10049</v>
      </c>
      <c r="D98" s="16">
        <v>-6281</v>
      </c>
      <c r="E98" s="16">
        <v>0</v>
      </c>
      <c r="F98" s="16">
        <v>0</v>
      </c>
      <c r="G98" s="16">
        <v>9096</v>
      </c>
    </row>
    <row r="99" spans="1:7" x14ac:dyDescent="0.35">
      <c r="A99" s="16" t="s">
        <v>521</v>
      </c>
      <c r="B99" s="16">
        <v>3728</v>
      </c>
      <c r="C99" s="16">
        <v>9798</v>
      </c>
      <c r="D99" s="16">
        <v>-6070</v>
      </c>
      <c r="E99" s="16">
        <v>0</v>
      </c>
      <c r="F99" s="16">
        <v>0</v>
      </c>
      <c r="G99" s="16">
        <v>11353</v>
      </c>
    </row>
    <row r="100" spans="1:7" x14ac:dyDescent="0.35">
      <c r="A100" s="16" t="s">
        <v>522</v>
      </c>
      <c r="B100" s="16">
        <v>3614</v>
      </c>
      <c r="C100" s="16">
        <v>9593</v>
      </c>
      <c r="D100" s="16">
        <v>-5979</v>
      </c>
      <c r="E100" s="16">
        <v>0</v>
      </c>
      <c r="F100" s="16">
        <v>0</v>
      </c>
      <c r="G100" s="16">
        <v>11372</v>
      </c>
    </row>
    <row r="101" spans="1:7" x14ac:dyDescent="0.35">
      <c r="A101" s="16" t="s">
        <v>523</v>
      </c>
      <c r="B101" s="16">
        <v>3512</v>
      </c>
      <c r="C101" s="16">
        <v>8905</v>
      </c>
      <c r="D101" s="16">
        <v>-5393</v>
      </c>
      <c r="E101" s="16">
        <v>0</v>
      </c>
      <c r="F101" s="16">
        <v>0</v>
      </c>
      <c r="G101" s="16">
        <v>12197</v>
      </c>
    </row>
    <row r="102" spans="1:7" x14ac:dyDescent="0.35">
      <c r="A102" s="16" t="s">
        <v>524</v>
      </c>
      <c r="B102" s="16">
        <v>3362</v>
      </c>
      <c r="C102" s="16">
        <v>8039</v>
      </c>
      <c r="D102" s="16">
        <v>-4677</v>
      </c>
      <c r="E102" s="16">
        <v>0</v>
      </c>
      <c r="F102" s="16">
        <v>0</v>
      </c>
      <c r="G102" s="16">
        <v>7233</v>
      </c>
    </row>
    <row r="103" spans="1:7" x14ac:dyDescent="0.35">
      <c r="A103" s="16" t="s">
        <v>525</v>
      </c>
      <c r="B103" s="16">
        <v>3265</v>
      </c>
      <c r="C103" s="16">
        <v>7508</v>
      </c>
      <c r="D103" s="16">
        <v>-4242</v>
      </c>
      <c r="E103" s="16">
        <v>0</v>
      </c>
      <c r="F103" s="16">
        <v>0</v>
      </c>
      <c r="G103" s="16">
        <v>5521</v>
      </c>
    </row>
    <row r="104" spans="1:7" x14ac:dyDescent="0.35">
      <c r="A104" s="16" t="s">
        <v>526</v>
      </c>
      <c r="B104" s="16">
        <v>3080</v>
      </c>
      <c r="C104" s="16">
        <v>6804</v>
      </c>
      <c r="D104" s="16">
        <v>-3723</v>
      </c>
      <c r="E104" s="16">
        <v>0</v>
      </c>
      <c r="F104" s="16">
        <v>0</v>
      </c>
      <c r="G104" s="16">
        <v>4070</v>
      </c>
    </row>
    <row r="105" spans="1:7" x14ac:dyDescent="0.35">
      <c r="A105" s="16" t="s">
        <v>527</v>
      </c>
      <c r="B105" s="16">
        <v>2989</v>
      </c>
      <c r="C105" s="16">
        <v>6081</v>
      </c>
      <c r="D105" s="16">
        <v>-3092</v>
      </c>
      <c r="E105" s="16">
        <v>0</v>
      </c>
      <c r="F105" s="16">
        <v>0</v>
      </c>
      <c r="G105" s="16">
        <v>3370</v>
      </c>
    </row>
    <row r="106" spans="1:7" x14ac:dyDescent="0.35">
      <c r="A106" s="16" t="s">
        <v>528</v>
      </c>
      <c r="B106" s="16">
        <v>2882</v>
      </c>
      <c r="C106" s="16">
        <v>5517</v>
      </c>
      <c r="D106" s="16">
        <v>-2635</v>
      </c>
      <c r="E106" s="16">
        <v>0</v>
      </c>
      <c r="F106" s="16">
        <v>0</v>
      </c>
      <c r="G106" s="16">
        <v>6699</v>
      </c>
    </row>
    <row r="107" spans="1:7" x14ac:dyDescent="0.35">
      <c r="A107" s="16" t="s">
        <v>529</v>
      </c>
      <c r="B107" s="16">
        <v>2851</v>
      </c>
      <c r="C107" s="16">
        <v>5194</v>
      </c>
      <c r="D107" s="16">
        <v>-2343</v>
      </c>
      <c r="E107" s="16">
        <v>0</v>
      </c>
      <c r="F107" s="16">
        <v>0</v>
      </c>
      <c r="G107" s="16">
        <v>2521</v>
      </c>
    </row>
    <row r="108" spans="1:7" x14ac:dyDescent="0.35">
      <c r="A108" s="16" t="s">
        <v>1939</v>
      </c>
      <c r="B108" s="16">
        <v>2825</v>
      </c>
      <c r="C108" s="16">
        <v>4987</v>
      </c>
      <c r="D108" s="16">
        <v>-2162</v>
      </c>
      <c r="E108" s="16">
        <v>0</v>
      </c>
      <c r="F108" s="16">
        <v>0</v>
      </c>
      <c r="G108" s="16">
        <v>5100</v>
      </c>
    </row>
    <row r="109" spans="1:7" ht="36" customHeight="1" x14ac:dyDescent="0.35">
      <c r="A109" s="16" t="s">
        <v>206</v>
      </c>
      <c r="B109" s="16">
        <v>110</v>
      </c>
      <c r="C109" s="16">
        <v>12</v>
      </c>
      <c r="D109" s="16">
        <v>98</v>
      </c>
      <c r="E109" s="16">
        <v>0</v>
      </c>
      <c r="F109" s="16">
        <v>0</v>
      </c>
      <c r="G109" s="16">
        <v>0</v>
      </c>
    </row>
    <row r="110" spans="1:7" x14ac:dyDescent="0.35">
      <c r="A110" s="16" t="s">
        <v>207</v>
      </c>
      <c r="B110" s="16">
        <v>222</v>
      </c>
      <c r="C110" s="16">
        <v>25</v>
      </c>
      <c r="D110" s="16">
        <v>197</v>
      </c>
      <c r="E110" s="16">
        <v>0</v>
      </c>
      <c r="F110" s="16">
        <v>0</v>
      </c>
      <c r="G110" s="16">
        <v>0</v>
      </c>
    </row>
    <row r="111" spans="1:7" x14ac:dyDescent="0.35">
      <c r="A111" s="16" t="s">
        <v>208</v>
      </c>
      <c r="B111" s="16">
        <v>321</v>
      </c>
      <c r="C111" s="16">
        <v>36</v>
      </c>
      <c r="D111" s="16">
        <v>285</v>
      </c>
      <c r="E111" s="16">
        <v>0</v>
      </c>
      <c r="F111" s="16">
        <v>0</v>
      </c>
      <c r="G111" s="16">
        <v>0</v>
      </c>
    </row>
    <row r="112" spans="1:7" x14ac:dyDescent="0.35">
      <c r="A112" s="16" t="s">
        <v>209</v>
      </c>
      <c r="B112" s="16">
        <v>433</v>
      </c>
      <c r="C112" s="16">
        <v>48</v>
      </c>
      <c r="D112" s="16">
        <v>385</v>
      </c>
      <c r="E112" s="16">
        <v>0</v>
      </c>
      <c r="F112" s="16">
        <v>0</v>
      </c>
      <c r="G112" s="16">
        <v>0</v>
      </c>
    </row>
    <row r="113" spans="1:7" x14ac:dyDescent="0.35">
      <c r="A113" s="16" t="s">
        <v>210</v>
      </c>
      <c r="B113" s="16">
        <v>491</v>
      </c>
      <c r="C113" s="16">
        <v>55</v>
      </c>
      <c r="D113" s="16">
        <v>436</v>
      </c>
      <c r="E113" s="16">
        <v>0</v>
      </c>
      <c r="F113" s="16">
        <v>0</v>
      </c>
      <c r="G113" s="16">
        <v>0</v>
      </c>
    </row>
    <row r="114" spans="1:7" x14ac:dyDescent="0.35">
      <c r="A114" s="16" t="s">
        <v>211</v>
      </c>
      <c r="B114" s="16">
        <v>553</v>
      </c>
      <c r="C114" s="16">
        <v>60</v>
      </c>
      <c r="D114" s="16">
        <v>493</v>
      </c>
      <c r="E114" s="16">
        <v>0</v>
      </c>
      <c r="F114" s="16">
        <v>0</v>
      </c>
      <c r="G114" s="16">
        <v>0</v>
      </c>
    </row>
    <row r="115" spans="1:7" x14ac:dyDescent="0.35">
      <c r="A115" s="16" t="s">
        <v>212</v>
      </c>
      <c r="B115" s="16">
        <v>619</v>
      </c>
      <c r="C115" s="16">
        <v>69</v>
      </c>
      <c r="D115" s="16">
        <v>550</v>
      </c>
      <c r="E115" s="16">
        <v>0</v>
      </c>
      <c r="F115" s="16">
        <v>0</v>
      </c>
      <c r="G115" s="16">
        <v>0</v>
      </c>
    </row>
    <row r="116" spans="1:7" x14ac:dyDescent="0.35">
      <c r="A116" s="16" t="s">
        <v>213</v>
      </c>
      <c r="B116" s="16">
        <v>644</v>
      </c>
      <c r="C116" s="16">
        <v>72</v>
      </c>
      <c r="D116" s="16">
        <v>572</v>
      </c>
      <c r="E116" s="16">
        <v>0</v>
      </c>
      <c r="F116" s="16">
        <v>0</v>
      </c>
      <c r="G116" s="16">
        <v>0</v>
      </c>
    </row>
    <row r="117" spans="1:7" x14ac:dyDescent="0.35">
      <c r="A117" s="16" t="s">
        <v>214</v>
      </c>
      <c r="B117" s="16">
        <v>691</v>
      </c>
      <c r="C117" s="16">
        <v>78</v>
      </c>
      <c r="D117" s="16">
        <v>613</v>
      </c>
      <c r="E117" s="16">
        <v>0</v>
      </c>
      <c r="F117" s="16">
        <v>0</v>
      </c>
      <c r="G117" s="16">
        <v>0</v>
      </c>
    </row>
    <row r="118" spans="1:7" x14ac:dyDescent="0.35">
      <c r="A118" s="16" t="s">
        <v>215</v>
      </c>
      <c r="B118" s="16">
        <v>720</v>
      </c>
      <c r="C118" s="16">
        <v>81</v>
      </c>
      <c r="D118" s="16">
        <v>639</v>
      </c>
      <c r="E118" s="16">
        <v>0</v>
      </c>
      <c r="F118" s="16">
        <v>0</v>
      </c>
      <c r="G118" s="16">
        <v>0</v>
      </c>
    </row>
    <row r="119" spans="1:7" x14ac:dyDescent="0.35">
      <c r="A119" s="16" t="s">
        <v>216</v>
      </c>
      <c r="B119" s="16">
        <v>666</v>
      </c>
      <c r="C119" s="16">
        <v>75</v>
      </c>
      <c r="D119" s="16">
        <v>591</v>
      </c>
      <c r="E119" s="16">
        <v>0</v>
      </c>
      <c r="F119" s="16">
        <v>0</v>
      </c>
      <c r="G119" s="16">
        <v>0</v>
      </c>
    </row>
    <row r="120" spans="1:7" x14ac:dyDescent="0.35">
      <c r="A120" s="16" t="s">
        <v>217</v>
      </c>
      <c r="B120" s="16">
        <v>737</v>
      </c>
      <c r="C120" s="16">
        <v>83</v>
      </c>
      <c r="D120" s="16">
        <v>654</v>
      </c>
      <c r="E120" s="16">
        <v>0</v>
      </c>
      <c r="F120" s="16">
        <v>0</v>
      </c>
      <c r="G120" s="16">
        <v>0</v>
      </c>
    </row>
    <row r="121" spans="1:7" x14ac:dyDescent="0.35">
      <c r="A121" s="16" t="s">
        <v>218</v>
      </c>
      <c r="B121" s="16">
        <v>713</v>
      </c>
      <c r="C121" s="16">
        <v>77</v>
      </c>
      <c r="D121" s="16">
        <v>636</v>
      </c>
      <c r="E121" s="16">
        <v>0</v>
      </c>
      <c r="F121" s="16">
        <v>0</v>
      </c>
      <c r="G121" s="16">
        <v>0</v>
      </c>
    </row>
    <row r="122" spans="1:7" x14ac:dyDescent="0.35">
      <c r="A122" s="16" t="s">
        <v>219</v>
      </c>
      <c r="B122" s="16">
        <v>737</v>
      </c>
      <c r="C122" s="16">
        <v>82</v>
      </c>
      <c r="D122" s="16">
        <v>655</v>
      </c>
      <c r="E122" s="16">
        <v>0</v>
      </c>
      <c r="F122" s="16">
        <v>0</v>
      </c>
      <c r="G122" s="16">
        <v>0</v>
      </c>
    </row>
    <row r="123" spans="1:7" x14ac:dyDescent="0.35">
      <c r="A123" s="16" t="s">
        <v>220</v>
      </c>
      <c r="B123" s="16">
        <v>713</v>
      </c>
      <c r="C123" s="16">
        <v>79</v>
      </c>
      <c r="D123" s="16">
        <v>634</v>
      </c>
      <c r="E123" s="16">
        <v>0</v>
      </c>
      <c r="F123" s="16">
        <v>0</v>
      </c>
      <c r="G123" s="16">
        <v>0</v>
      </c>
    </row>
    <row r="124" spans="1:7" x14ac:dyDescent="0.35">
      <c r="A124" s="16" t="s">
        <v>221</v>
      </c>
      <c r="B124" s="16">
        <v>737</v>
      </c>
      <c r="C124" s="16">
        <v>82</v>
      </c>
      <c r="D124" s="16">
        <v>655</v>
      </c>
      <c r="E124" s="16">
        <v>0</v>
      </c>
      <c r="F124" s="16">
        <v>0</v>
      </c>
      <c r="G124" s="16">
        <v>0</v>
      </c>
    </row>
    <row r="125" spans="1:7" x14ac:dyDescent="0.35">
      <c r="A125" s="16" t="s">
        <v>222</v>
      </c>
      <c r="B125" s="16">
        <v>737</v>
      </c>
      <c r="C125" s="16">
        <v>82</v>
      </c>
      <c r="D125" s="16">
        <v>655</v>
      </c>
      <c r="E125" s="16">
        <v>0</v>
      </c>
      <c r="F125" s="16">
        <v>0</v>
      </c>
      <c r="G125" s="16">
        <v>0</v>
      </c>
    </row>
    <row r="126" spans="1:7" x14ac:dyDescent="0.35">
      <c r="A126" s="16" t="s">
        <v>223</v>
      </c>
      <c r="B126" s="16">
        <v>713</v>
      </c>
      <c r="C126" s="16">
        <v>78</v>
      </c>
      <c r="D126" s="16">
        <v>635</v>
      </c>
      <c r="E126" s="16">
        <v>0</v>
      </c>
      <c r="F126" s="16">
        <v>0</v>
      </c>
      <c r="G126" s="16">
        <v>0</v>
      </c>
    </row>
    <row r="127" spans="1:7" x14ac:dyDescent="0.35">
      <c r="A127" s="16" t="s">
        <v>224</v>
      </c>
      <c r="B127" s="16">
        <v>737</v>
      </c>
      <c r="C127" s="16">
        <v>81</v>
      </c>
      <c r="D127" s="16">
        <v>656</v>
      </c>
      <c r="E127" s="16">
        <v>0</v>
      </c>
      <c r="F127" s="16">
        <v>0</v>
      </c>
      <c r="G127" s="16">
        <v>0</v>
      </c>
    </row>
    <row r="128" spans="1:7" x14ac:dyDescent="0.35">
      <c r="A128" s="16" t="s">
        <v>225</v>
      </c>
      <c r="B128" s="16">
        <v>713</v>
      </c>
      <c r="C128" s="16">
        <v>78</v>
      </c>
      <c r="D128" s="16">
        <v>635</v>
      </c>
      <c r="E128" s="16">
        <v>0</v>
      </c>
      <c r="F128" s="16">
        <v>0</v>
      </c>
      <c r="G128" s="16">
        <v>0</v>
      </c>
    </row>
    <row r="129" spans="1:7" x14ac:dyDescent="0.35">
      <c r="A129" s="16" t="s">
        <v>226</v>
      </c>
      <c r="B129" s="16">
        <v>737</v>
      </c>
      <c r="C129" s="16">
        <v>80</v>
      </c>
      <c r="D129" s="16">
        <v>657</v>
      </c>
      <c r="E129" s="16">
        <v>0</v>
      </c>
      <c r="F129" s="16">
        <v>0</v>
      </c>
      <c r="G129" s="16">
        <v>0</v>
      </c>
    </row>
    <row r="130" spans="1:7" x14ac:dyDescent="0.35">
      <c r="A130" s="16" t="s">
        <v>227</v>
      </c>
      <c r="B130" s="16">
        <v>737</v>
      </c>
      <c r="C130" s="16">
        <v>80</v>
      </c>
      <c r="D130" s="16">
        <v>657</v>
      </c>
      <c r="E130" s="16">
        <v>0</v>
      </c>
      <c r="F130" s="16">
        <v>0</v>
      </c>
      <c r="G130" s="16">
        <v>0</v>
      </c>
    </row>
    <row r="131" spans="1:7" x14ac:dyDescent="0.35">
      <c r="A131" s="16" t="s">
        <v>228</v>
      </c>
      <c r="B131" s="16">
        <v>666</v>
      </c>
      <c r="C131" s="16">
        <v>72</v>
      </c>
      <c r="D131" s="16">
        <v>594</v>
      </c>
      <c r="E131" s="16">
        <v>0</v>
      </c>
      <c r="F131" s="16">
        <v>0</v>
      </c>
      <c r="G131" s="16">
        <v>0</v>
      </c>
    </row>
    <row r="132" spans="1:7" x14ac:dyDescent="0.35">
      <c r="A132" s="16" t="s">
        <v>229</v>
      </c>
      <c r="B132" s="16">
        <v>713</v>
      </c>
      <c r="C132" s="16">
        <v>79</v>
      </c>
      <c r="D132" s="16">
        <v>634</v>
      </c>
      <c r="E132" s="16">
        <v>0</v>
      </c>
      <c r="F132" s="16">
        <v>0</v>
      </c>
      <c r="G132" s="16">
        <v>0</v>
      </c>
    </row>
    <row r="133" spans="1:7" x14ac:dyDescent="0.35">
      <c r="A133" s="16" t="s">
        <v>230</v>
      </c>
      <c r="B133" s="16">
        <v>713</v>
      </c>
      <c r="C133" s="16">
        <v>74</v>
      </c>
      <c r="D133" s="16">
        <v>639</v>
      </c>
      <c r="E133" s="16">
        <v>0</v>
      </c>
      <c r="F133" s="16">
        <v>0</v>
      </c>
      <c r="G133" s="16">
        <v>0</v>
      </c>
    </row>
    <row r="134" spans="1:7" x14ac:dyDescent="0.35">
      <c r="A134" s="16" t="s">
        <v>231</v>
      </c>
      <c r="B134" s="16">
        <v>737</v>
      </c>
      <c r="C134" s="16">
        <v>79</v>
      </c>
      <c r="D134" s="16">
        <v>658</v>
      </c>
      <c r="E134" s="16">
        <v>0</v>
      </c>
      <c r="F134" s="16">
        <v>0</v>
      </c>
      <c r="G134" s="16">
        <v>0</v>
      </c>
    </row>
    <row r="135" spans="1:7" x14ac:dyDescent="0.35">
      <c r="A135" s="16" t="s">
        <v>232</v>
      </c>
      <c r="B135" s="16">
        <v>713</v>
      </c>
      <c r="C135" s="16">
        <v>76</v>
      </c>
      <c r="D135" s="16">
        <v>637</v>
      </c>
      <c r="E135" s="16">
        <v>0</v>
      </c>
      <c r="F135" s="16">
        <v>0</v>
      </c>
      <c r="G135" s="16">
        <v>0</v>
      </c>
    </row>
    <row r="136" spans="1:7" x14ac:dyDescent="0.35">
      <c r="A136" s="16" t="s">
        <v>233</v>
      </c>
      <c r="B136" s="16">
        <v>737</v>
      </c>
      <c r="C136" s="16">
        <v>78</v>
      </c>
      <c r="D136" s="16">
        <v>659</v>
      </c>
      <c r="E136" s="16">
        <v>0</v>
      </c>
      <c r="F136" s="16">
        <v>0</v>
      </c>
      <c r="G136" s="16">
        <v>0</v>
      </c>
    </row>
    <row r="137" spans="1:7" x14ac:dyDescent="0.35">
      <c r="A137" s="16" t="s">
        <v>234</v>
      </c>
      <c r="B137" s="16">
        <v>737</v>
      </c>
      <c r="C137" s="16">
        <v>78</v>
      </c>
      <c r="D137" s="16">
        <v>659</v>
      </c>
      <c r="E137" s="16">
        <v>0</v>
      </c>
      <c r="F137" s="16">
        <v>0</v>
      </c>
      <c r="G137" s="16">
        <v>0</v>
      </c>
    </row>
    <row r="138" spans="1:7" x14ac:dyDescent="0.35">
      <c r="A138" s="16" t="s">
        <v>235</v>
      </c>
      <c r="B138" s="16">
        <v>713</v>
      </c>
      <c r="C138" s="16">
        <v>75</v>
      </c>
      <c r="D138" s="16">
        <v>638</v>
      </c>
      <c r="E138" s="16">
        <v>0</v>
      </c>
      <c r="F138" s="16">
        <v>0</v>
      </c>
      <c r="G138" s="16">
        <v>0</v>
      </c>
    </row>
    <row r="139" spans="1:7" x14ac:dyDescent="0.35">
      <c r="A139" s="16" t="s">
        <v>236</v>
      </c>
      <c r="B139" s="16">
        <v>767</v>
      </c>
      <c r="C139" s="16">
        <v>77</v>
      </c>
      <c r="D139" s="16">
        <v>690</v>
      </c>
      <c r="E139" s="16">
        <v>0</v>
      </c>
      <c r="F139" s="16">
        <v>0</v>
      </c>
      <c r="G139" s="16">
        <v>0</v>
      </c>
    </row>
    <row r="140" spans="1:7" x14ac:dyDescent="0.35">
      <c r="A140" s="16" t="s">
        <v>237</v>
      </c>
      <c r="B140" s="16">
        <v>829</v>
      </c>
      <c r="C140" s="16">
        <v>82</v>
      </c>
      <c r="D140" s="16">
        <v>747</v>
      </c>
      <c r="E140" s="16">
        <v>0</v>
      </c>
      <c r="F140" s="16">
        <v>0</v>
      </c>
      <c r="G140" s="16">
        <v>0</v>
      </c>
    </row>
    <row r="141" spans="1:7" x14ac:dyDescent="0.35">
      <c r="A141" s="16" t="s">
        <v>238</v>
      </c>
      <c r="B141" s="16">
        <v>884</v>
      </c>
      <c r="C141" s="16">
        <v>92</v>
      </c>
      <c r="D141" s="16">
        <v>792</v>
      </c>
      <c r="E141" s="16">
        <v>0</v>
      </c>
      <c r="F141" s="16">
        <v>0</v>
      </c>
      <c r="G141" s="16">
        <v>0</v>
      </c>
    </row>
    <row r="142" spans="1:7" x14ac:dyDescent="0.35">
      <c r="A142" s="16" t="s">
        <v>239</v>
      </c>
      <c r="B142" s="16">
        <v>928</v>
      </c>
      <c r="C142" s="16">
        <v>97</v>
      </c>
      <c r="D142" s="16">
        <v>831</v>
      </c>
      <c r="E142" s="16">
        <v>0</v>
      </c>
      <c r="F142" s="16">
        <v>0</v>
      </c>
      <c r="G142" s="16">
        <v>0</v>
      </c>
    </row>
    <row r="143" spans="1:7" x14ac:dyDescent="0.35">
      <c r="A143" s="16" t="s">
        <v>240</v>
      </c>
      <c r="B143" s="16">
        <v>974</v>
      </c>
      <c r="C143" s="16">
        <v>96</v>
      </c>
      <c r="D143" s="16">
        <v>878</v>
      </c>
      <c r="E143" s="16">
        <v>0</v>
      </c>
      <c r="F143" s="16">
        <v>0</v>
      </c>
      <c r="G143" s="16">
        <v>0</v>
      </c>
    </row>
    <row r="144" spans="1:7" x14ac:dyDescent="0.35">
      <c r="A144" s="16" t="s">
        <v>241</v>
      </c>
      <c r="B144" s="16">
        <v>1023</v>
      </c>
      <c r="C144" s="16">
        <v>105</v>
      </c>
      <c r="D144" s="16">
        <v>918</v>
      </c>
      <c r="E144" s="16">
        <v>0</v>
      </c>
      <c r="F144" s="16">
        <v>0</v>
      </c>
      <c r="G144" s="16">
        <v>0</v>
      </c>
    </row>
    <row r="145" spans="1:7" x14ac:dyDescent="0.35">
      <c r="A145" s="16" t="s">
        <v>242</v>
      </c>
      <c r="B145" s="16">
        <v>1052</v>
      </c>
      <c r="C145" s="16">
        <v>121</v>
      </c>
      <c r="D145" s="16">
        <v>931</v>
      </c>
      <c r="E145" s="16">
        <v>0</v>
      </c>
      <c r="F145" s="16">
        <v>0</v>
      </c>
      <c r="G145" s="16">
        <v>0</v>
      </c>
    </row>
    <row r="146" spans="1:7" x14ac:dyDescent="0.35">
      <c r="A146" s="16" t="s">
        <v>243</v>
      </c>
      <c r="B146" s="16">
        <v>1076</v>
      </c>
      <c r="C146" s="16">
        <v>125</v>
      </c>
      <c r="D146" s="16">
        <v>951</v>
      </c>
      <c r="E146" s="16">
        <v>0</v>
      </c>
      <c r="F146" s="16">
        <v>0</v>
      </c>
      <c r="G146" s="16">
        <v>0</v>
      </c>
    </row>
    <row r="147" spans="1:7" x14ac:dyDescent="0.35">
      <c r="A147" s="16" t="s">
        <v>244</v>
      </c>
      <c r="B147" s="16">
        <v>1076</v>
      </c>
      <c r="C147" s="16">
        <v>126</v>
      </c>
      <c r="D147" s="16">
        <v>950</v>
      </c>
      <c r="E147" s="16">
        <v>0</v>
      </c>
      <c r="F147" s="16">
        <v>0</v>
      </c>
      <c r="G147" s="16">
        <v>0</v>
      </c>
    </row>
    <row r="148" spans="1:7" x14ac:dyDescent="0.35">
      <c r="A148" s="16" t="s">
        <v>245</v>
      </c>
      <c r="B148" s="16">
        <v>1064</v>
      </c>
      <c r="C148" s="16">
        <v>127</v>
      </c>
      <c r="D148" s="16">
        <v>937</v>
      </c>
      <c r="E148" s="16">
        <v>0</v>
      </c>
      <c r="F148" s="16">
        <v>0</v>
      </c>
      <c r="G148" s="16">
        <v>0</v>
      </c>
    </row>
    <row r="149" spans="1:7" x14ac:dyDescent="0.35">
      <c r="A149" s="16" t="s">
        <v>246</v>
      </c>
      <c r="B149" s="16">
        <v>1096</v>
      </c>
      <c r="C149" s="16">
        <v>132</v>
      </c>
      <c r="D149" s="16">
        <v>964</v>
      </c>
      <c r="E149" s="16">
        <v>0</v>
      </c>
      <c r="F149" s="16">
        <v>0</v>
      </c>
      <c r="G149" s="16">
        <v>0</v>
      </c>
    </row>
    <row r="150" spans="1:7" x14ac:dyDescent="0.35">
      <c r="A150" s="16" t="s">
        <v>247</v>
      </c>
      <c r="B150" s="16">
        <v>1129</v>
      </c>
      <c r="C150" s="16">
        <v>136</v>
      </c>
      <c r="D150" s="16">
        <v>993</v>
      </c>
      <c r="E150" s="16">
        <v>0</v>
      </c>
      <c r="F150" s="16">
        <v>0</v>
      </c>
      <c r="G150" s="16">
        <v>0</v>
      </c>
    </row>
    <row r="151" spans="1:7" x14ac:dyDescent="0.35">
      <c r="A151" s="16" t="s">
        <v>248</v>
      </c>
      <c r="B151" s="16">
        <v>1158</v>
      </c>
      <c r="C151" s="16">
        <v>141</v>
      </c>
      <c r="D151" s="16">
        <v>1017</v>
      </c>
      <c r="E151" s="16">
        <v>0</v>
      </c>
      <c r="F151" s="16">
        <v>0</v>
      </c>
      <c r="G151" s="16">
        <v>0</v>
      </c>
    </row>
    <row r="152" spans="1:7" x14ac:dyDescent="0.35">
      <c r="A152" s="16" t="s">
        <v>249</v>
      </c>
      <c r="B152" s="16">
        <v>1208</v>
      </c>
      <c r="C152" s="16">
        <v>144</v>
      </c>
      <c r="D152" s="16">
        <v>1064</v>
      </c>
      <c r="E152" s="16">
        <v>0</v>
      </c>
      <c r="F152" s="16">
        <v>0</v>
      </c>
      <c r="G152" s="16">
        <v>0</v>
      </c>
    </row>
    <row r="153" spans="1:7" x14ac:dyDescent="0.35">
      <c r="A153" s="16" t="s">
        <v>250</v>
      </c>
      <c r="B153" s="16">
        <v>1208</v>
      </c>
      <c r="C153" s="16">
        <v>144</v>
      </c>
      <c r="D153" s="16">
        <v>1064</v>
      </c>
      <c r="E153" s="16">
        <v>0</v>
      </c>
      <c r="F153" s="16">
        <v>0</v>
      </c>
      <c r="G153" s="16">
        <v>0</v>
      </c>
    </row>
    <row r="154" spans="1:7" x14ac:dyDescent="0.35">
      <c r="A154" s="16" t="s">
        <v>251</v>
      </c>
      <c r="B154" s="16">
        <v>1208</v>
      </c>
      <c r="C154" s="16">
        <v>143</v>
      </c>
      <c r="D154" s="16">
        <v>1065</v>
      </c>
      <c r="E154" s="16">
        <v>3757</v>
      </c>
      <c r="F154" s="16">
        <v>3757</v>
      </c>
      <c r="G154" s="16">
        <v>0</v>
      </c>
    </row>
    <row r="155" spans="1:7" x14ac:dyDescent="0.35">
      <c r="A155" s="16" t="s">
        <v>252</v>
      </c>
      <c r="B155" s="16">
        <v>1208</v>
      </c>
      <c r="C155" s="16">
        <v>145</v>
      </c>
      <c r="D155" s="16">
        <v>1063</v>
      </c>
      <c r="E155" s="16">
        <v>3757</v>
      </c>
      <c r="F155" s="16">
        <v>2671</v>
      </c>
      <c r="G155" s="16">
        <v>0</v>
      </c>
    </row>
    <row r="156" spans="1:7" x14ac:dyDescent="0.35">
      <c r="A156" s="16" t="s">
        <v>253</v>
      </c>
      <c r="B156" s="16">
        <v>1205</v>
      </c>
      <c r="C156" s="16">
        <v>146</v>
      </c>
      <c r="D156" s="16">
        <v>1059</v>
      </c>
      <c r="E156" s="16">
        <v>3757</v>
      </c>
      <c r="F156" s="16">
        <v>0</v>
      </c>
      <c r="G156" s="16">
        <v>0</v>
      </c>
    </row>
    <row r="157" spans="1:7" x14ac:dyDescent="0.35">
      <c r="A157" s="16" t="s">
        <v>254</v>
      </c>
      <c r="B157" s="16">
        <v>1203</v>
      </c>
      <c r="C157" s="16">
        <v>147</v>
      </c>
      <c r="D157" s="16">
        <v>1056</v>
      </c>
      <c r="E157" s="16">
        <v>3885</v>
      </c>
      <c r="F157" s="16">
        <v>3885</v>
      </c>
      <c r="G157" s="16">
        <v>0</v>
      </c>
    </row>
    <row r="158" spans="1:7" x14ac:dyDescent="0.35">
      <c r="A158" s="16" t="s">
        <v>255</v>
      </c>
      <c r="B158" s="16">
        <v>1203</v>
      </c>
      <c r="C158" s="16">
        <v>148</v>
      </c>
      <c r="D158" s="16">
        <v>1055</v>
      </c>
      <c r="E158" s="16">
        <v>3885</v>
      </c>
      <c r="F158" s="16">
        <v>3885</v>
      </c>
      <c r="G158" s="16">
        <v>0</v>
      </c>
    </row>
    <row r="159" spans="1:7" x14ac:dyDescent="0.35">
      <c r="A159" s="16" t="s">
        <v>256</v>
      </c>
      <c r="B159" s="16">
        <v>1203</v>
      </c>
      <c r="C159" s="16">
        <v>149</v>
      </c>
      <c r="D159" s="16">
        <v>1054</v>
      </c>
      <c r="E159" s="16">
        <v>3885</v>
      </c>
      <c r="F159" s="16">
        <v>3885</v>
      </c>
      <c r="G159" s="16">
        <v>0</v>
      </c>
    </row>
    <row r="160" spans="1:7" x14ac:dyDescent="0.35">
      <c r="A160" s="16" t="s">
        <v>257</v>
      </c>
      <c r="B160" s="16">
        <v>1203</v>
      </c>
      <c r="C160" s="16">
        <v>150</v>
      </c>
      <c r="D160" s="16">
        <v>1053</v>
      </c>
      <c r="E160" s="16">
        <v>5299</v>
      </c>
      <c r="F160" s="16">
        <v>526</v>
      </c>
      <c r="G160" s="16">
        <v>0</v>
      </c>
    </row>
    <row r="161" spans="1:7" x14ac:dyDescent="0.35">
      <c r="A161" s="16" t="s">
        <v>258</v>
      </c>
      <c r="B161" s="16">
        <v>1203</v>
      </c>
      <c r="C161" s="16">
        <v>152</v>
      </c>
      <c r="D161" s="16">
        <v>1051</v>
      </c>
      <c r="E161" s="16">
        <v>3885</v>
      </c>
      <c r="F161" s="16">
        <v>0</v>
      </c>
      <c r="G161" s="16">
        <v>0</v>
      </c>
    </row>
    <row r="162" spans="1:7" x14ac:dyDescent="0.35">
      <c r="A162" s="16" t="s">
        <v>259</v>
      </c>
      <c r="B162" s="16">
        <v>1203</v>
      </c>
      <c r="C162" s="16">
        <v>153</v>
      </c>
      <c r="D162" s="16">
        <v>1050</v>
      </c>
      <c r="E162" s="16">
        <v>3966</v>
      </c>
      <c r="F162" s="16">
        <v>0</v>
      </c>
      <c r="G162" s="16">
        <v>0</v>
      </c>
    </row>
    <row r="163" spans="1:7" x14ac:dyDescent="0.35">
      <c r="A163" s="16" t="s">
        <v>260</v>
      </c>
      <c r="B163" s="16">
        <v>1195</v>
      </c>
      <c r="C163" s="16">
        <v>154</v>
      </c>
      <c r="D163" s="16">
        <v>1041</v>
      </c>
      <c r="E163" s="16">
        <v>4081</v>
      </c>
      <c r="F163" s="16">
        <v>0</v>
      </c>
      <c r="G163" s="16">
        <v>0</v>
      </c>
    </row>
    <row r="164" spans="1:7" x14ac:dyDescent="0.35">
      <c r="A164" s="16" t="s">
        <v>261</v>
      </c>
      <c r="B164" s="16">
        <v>1197</v>
      </c>
      <c r="C164" s="16">
        <v>156</v>
      </c>
      <c r="D164" s="16">
        <v>1041</v>
      </c>
      <c r="E164" s="16">
        <v>0</v>
      </c>
      <c r="F164" s="16">
        <v>0</v>
      </c>
      <c r="G164" s="16">
        <v>0</v>
      </c>
    </row>
    <row r="165" spans="1:7" x14ac:dyDescent="0.35">
      <c r="A165" s="16" t="s">
        <v>262</v>
      </c>
      <c r="B165" s="16">
        <v>1197</v>
      </c>
      <c r="C165" s="16">
        <v>156</v>
      </c>
      <c r="D165" s="16">
        <v>1041</v>
      </c>
      <c r="E165" s="16">
        <v>0</v>
      </c>
      <c r="F165" s="16">
        <v>0</v>
      </c>
      <c r="G165" s="16">
        <v>0</v>
      </c>
    </row>
    <row r="166" spans="1:7" x14ac:dyDescent="0.35">
      <c r="A166" s="16" t="s">
        <v>263</v>
      </c>
      <c r="B166" s="16">
        <v>1197</v>
      </c>
      <c r="C166" s="16">
        <v>155</v>
      </c>
      <c r="D166" s="16">
        <v>1042</v>
      </c>
      <c r="E166" s="16">
        <v>2216</v>
      </c>
      <c r="F166" s="16">
        <v>0</v>
      </c>
      <c r="G166" s="16">
        <v>0</v>
      </c>
    </row>
    <row r="167" spans="1:7" x14ac:dyDescent="0.35">
      <c r="A167" s="16" t="s">
        <v>264</v>
      </c>
      <c r="B167" s="16">
        <v>1197</v>
      </c>
      <c r="C167" s="16">
        <v>156</v>
      </c>
      <c r="D167" s="16">
        <v>1041</v>
      </c>
      <c r="E167" s="16">
        <v>0</v>
      </c>
      <c r="F167" s="16">
        <v>0</v>
      </c>
      <c r="G167" s="16">
        <v>0</v>
      </c>
    </row>
    <row r="168" spans="1:7" x14ac:dyDescent="0.35">
      <c r="A168" s="16" t="s">
        <v>265</v>
      </c>
      <c r="B168" s="16">
        <v>1197</v>
      </c>
      <c r="C168" s="16">
        <v>157</v>
      </c>
      <c r="D168" s="16">
        <v>1040</v>
      </c>
      <c r="E168" s="16">
        <v>0</v>
      </c>
      <c r="F168" s="16">
        <v>0</v>
      </c>
      <c r="G168" s="16">
        <v>0</v>
      </c>
    </row>
    <row r="169" spans="1:7" x14ac:dyDescent="0.35">
      <c r="A169" s="16" t="s">
        <v>266</v>
      </c>
      <c r="B169" s="16">
        <v>1202</v>
      </c>
      <c r="C169" s="16">
        <v>154</v>
      </c>
      <c r="D169" s="16">
        <v>1048</v>
      </c>
      <c r="E169" s="16">
        <v>4107</v>
      </c>
      <c r="F169" s="16">
        <v>4107</v>
      </c>
      <c r="G169" s="16">
        <v>0</v>
      </c>
    </row>
    <row r="170" spans="1:7" x14ac:dyDescent="0.35">
      <c r="A170" s="16" t="s">
        <v>267</v>
      </c>
      <c r="B170" s="16">
        <v>1202</v>
      </c>
      <c r="C170" s="16">
        <v>156</v>
      </c>
      <c r="D170" s="16">
        <v>1046</v>
      </c>
      <c r="E170" s="16">
        <v>0</v>
      </c>
      <c r="F170" s="16">
        <v>0</v>
      </c>
      <c r="G170" s="16">
        <v>0</v>
      </c>
    </row>
    <row r="171" spans="1:7" x14ac:dyDescent="0.35">
      <c r="A171" s="16" t="s">
        <v>268</v>
      </c>
      <c r="B171" s="16">
        <v>1202</v>
      </c>
      <c r="C171" s="16">
        <v>156</v>
      </c>
      <c r="D171" s="16">
        <v>1046</v>
      </c>
      <c r="E171" s="16">
        <v>0</v>
      </c>
      <c r="F171" s="16">
        <v>0</v>
      </c>
      <c r="G171" s="16">
        <v>0</v>
      </c>
    </row>
    <row r="172" spans="1:7" x14ac:dyDescent="0.35">
      <c r="A172" s="16" t="s">
        <v>269</v>
      </c>
      <c r="B172" s="16">
        <v>1202</v>
      </c>
      <c r="C172" s="16">
        <v>155</v>
      </c>
      <c r="D172" s="16">
        <v>1047</v>
      </c>
      <c r="E172" s="16">
        <v>525</v>
      </c>
      <c r="F172" s="16">
        <v>525</v>
      </c>
      <c r="G172" s="16">
        <v>0</v>
      </c>
    </row>
    <row r="173" spans="1:7" x14ac:dyDescent="0.35">
      <c r="A173" s="16" t="s">
        <v>270</v>
      </c>
      <c r="B173" s="16">
        <v>1202</v>
      </c>
      <c r="C173" s="16">
        <v>155</v>
      </c>
      <c r="D173" s="16">
        <v>1047</v>
      </c>
      <c r="E173" s="16">
        <v>0</v>
      </c>
      <c r="F173" s="16">
        <v>0</v>
      </c>
      <c r="G173" s="16">
        <v>0</v>
      </c>
    </row>
    <row r="174" spans="1:7" x14ac:dyDescent="0.35">
      <c r="A174" s="16" t="s">
        <v>271</v>
      </c>
      <c r="B174" s="16">
        <v>1161</v>
      </c>
      <c r="C174" s="16">
        <v>156</v>
      </c>
      <c r="D174" s="16">
        <v>1005</v>
      </c>
      <c r="E174" s="16">
        <v>0</v>
      </c>
      <c r="F174" s="16">
        <v>0</v>
      </c>
      <c r="G174" s="16">
        <v>0</v>
      </c>
    </row>
    <row r="175" spans="1:7" x14ac:dyDescent="0.35">
      <c r="A175" s="16" t="s">
        <v>272</v>
      </c>
      <c r="B175" s="16">
        <v>1178</v>
      </c>
      <c r="C175" s="16">
        <v>153</v>
      </c>
      <c r="D175" s="16">
        <v>1025</v>
      </c>
      <c r="E175" s="16">
        <v>4050</v>
      </c>
      <c r="F175" s="16">
        <v>4050</v>
      </c>
      <c r="G175" s="16">
        <v>0</v>
      </c>
    </row>
    <row r="176" spans="1:7" x14ac:dyDescent="0.35">
      <c r="A176" s="16" t="s">
        <v>273</v>
      </c>
      <c r="B176" s="16">
        <v>1184</v>
      </c>
      <c r="C176" s="16">
        <v>156</v>
      </c>
      <c r="D176" s="16">
        <v>1028</v>
      </c>
      <c r="E176" s="16">
        <v>0</v>
      </c>
      <c r="F176" s="16">
        <v>0</v>
      </c>
      <c r="G176" s="16">
        <v>0</v>
      </c>
    </row>
    <row r="177" spans="1:7" x14ac:dyDescent="0.35">
      <c r="A177" s="16" t="s">
        <v>274</v>
      </c>
      <c r="B177" s="16">
        <v>1184</v>
      </c>
      <c r="C177" s="16">
        <v>156</v>
      </c>
      <c r="D177" s="16">
        <v>1028</v>
      </c>
      <c r="E177" s="16">
        <v>0</v>
      </c>
      <c r="F177" s="16">
        <v>0</v>
      </c>
      <c r="G177" s="16">
        <v>0</v>
      </c>
    </row>
    <row r="178" spans="1:7" x14ac:dyDescent="0.35">
      <c r="A178" s="16" t="s">
        <v>275</v>
      </c>
      <c r="B178" s="16">
        <v>1179</v>
      </c>
      <c r="C178" s="16">
        <v>156</v>
      </c>
      <c r="D178" s="16">
        <v>1023</v>
      </c>
      <c r="E178" s="16">
        <v>2057</v>
      </c>
      <c r="F178" s="16">
        <v>2057</v>
      </c>
      <c r="G178" s="16">
        <v>0</v>
      </c>
    </row>
    <row r="179" spans="1:7" x14ac:dyDescent="0.35">
      <c r="A179" s="16" t="s">
        <v>276</v>
      </c>
      <c r="B179" s="16">
        <v>1183</v>
      </c>
      <c r="C179" s="16">
        <v>156</v>
      </c>
      <c r="D179" s="16">
        <v>1027</v>
      </c>
      <c r="E179" s="16">
        <v>0</v>
      </c>
      <c r="F179" s="16">
        <v>0</v>
      </c>
      <c r="G179" s="16">
        <v>0</v>
      </c>
    </row>
    <row r="180" spans="1:7" x14ac:dyDescent="0.35">
      <c r="A180" s="16" t="s">
        <v>277</v>
      </c>
      <c r="B180" s="16">
        <v>1183</v>
      </c>
      <c r="C180" s="16">
        <v>156</v>
      </c>
      <c r="D180" s="16">
        <v>1027</v>
      </c>
      <c r="E180" s="16">
        <v>0</v>
      </c>
      <c r="F180" s="16">
        <v>0</v>
      </c>
      <c r="G180" s="16">
        <v>0</v>
      </c>
    </row>
    <row r="181" spans="1:7" x14ac:dyDescent="0.35">
      <c r="A181" s="16" t="s">
        <v>278</v>
      </c>
      <c r="B181" s="16">
        <v>1183</v>
      </c>
      <c r="C181" s="16">
        <v>156</v>
      </c>
      <c r="D181" s="16">
        <v>1027</v>
      </c>
      <c r="E181" s="16">
        <v>3904</v>
      </c>
      <c r="F181" s="16">
        <v>3904</v>
      </c>
      <c r="G181" s="16">
        <v>0</v>
      </c>
    </row>
    <row r="182" spans="1:7" x14ac:dyDescent="0.35">
      <c r="A182" s="16" t="s">
        <v>279</v>
      </c>
      <c r="B182" s="16">
        <v>1183</v>
      </c>
      <c r="C182" s="16">
        <v>156</v>
      </c>
      <c r="D182" s="16">
        <v>1027</v>
      </c>
      <c r="E182" s="16">
        <v>0</v>
      </c>
      <c r="F182" s="16">
        <v>0</v>
      </c>
      <c r="G182" s="16">
        <v>0</v>
      </c>
    </row>
    <row r="183" spans="1:7" x14ac:dyDescent="0.35">
      <c r="A183" s="16" t="s">
        <v>280</v>
      </c>
      <c r="B183" s="16">
        <v>1183</v>
      </c>
      <c r="C183" s="16">
        <v>156</v>
      </c>
      <c r="D183" s="16">
        <v>1027</v>
      </c>
      <c r="E183" s="16">
        <v>0</v>
      </c>
      <c r="F183" s="16">
        <v>0</v>
      </c>
      <c r="G183" s="16">
        <v>0</v>
      </c>
    </row>
    <row r="184" spans="1:7" x14ac:dyDescent="0.35">
      <c r="A184" s="16" t="s">
        <v>281</v>
      </c>
      <c r="B184" s="16">
        <v>1015</v>
      </c>
      <c r="C184" s="16">
        <v>156</v>
      </c>
      <c r="D184" s="16">
        <v>859</v>
      </c>
      <c r="E184" s="16">
        <v>411</v>
      </c>
      <c r="F184" s="16">
        <v>411</v>
      </c>
      <c r="G184" s="16">
        <v>0</v>
      </c>
    </row>
    <row r="185" spans="1:7" x14ac:dyDescent="0.35">
      <c r="A185" s="16" t="s">
        <v>282</v>
      </c>
      <c r="B185" s="16">
        <v>1015</v>
      </c>
      <c r="C185" s="16">
        <v>156</v>
      </c>
      <c r="D185" s="16">
        <v>859</v>
      </c>
      <c r="E185" s="16">
        <v>0</v>
      </c>
      <c r="F185" s="16">
        <v>0</v>
      </c>
      <c r="G185" s="16">
        <v>0</v>
      </c>
    </row>
    <row r="186" spans="1:7" x14ac:dyDescent="0.35">
      <c r="A186" s="16" t="s">
        <v>283</v>
      </c>
      <c r="B186" s="16">
        <v>1156</v>
      </c>
      <c r="C186" s="16">
        <v>156</v>
      </c>
      <c r="D186" s="16">
        <v>1000</v>
      </c>
      <c r="E186" s="16">
        <v>0</v>
      </c>
      <c r="F186" s="16">
        <v>0</v>
      </c>
      <c r="G186" s="16">
        <v>0</v>
      </c>
    </row>
    <row r="187" spans="1:7" x14ac:dyDescent="0.35">
      <c r="A187" s="16" t="s">
        <v>284</v>
      </c>
      <c r="B187" s="16">
        <v>1163</v>
      </c>
      <c r="C187" s="16">
        <v>156</v>
      </c>
      <c r="D187" s="16">
        <v>1007</v>
      </c>
      <c r="E187" s="16">
        <v>2313</v>
      </c>
      <c r="F187" s="16">
        <v>2313</v>
      </c>
      <c r="G187" s="16">
        <v>0</v>
      </c>
    </row>
    <row r="188" spans="1:7" x14ac:dyDescent="0.35">
      <c r="A188" s="16" t="s">
        <v>285</v>
      </c>
      <c r="B188" s="16">
        <v>1163</v>
      </c>
      <c r="C188" s="16">
        <v>156</v>
      </c>
      <c r="D188" s="16">
        <v>1007</v>
      </c>
      <c r="E188" s="16">
        <v>0</v>
      </c>
      <c r="F188" s="16">
        <v>0</v>
      </c>
      <c r="G188" s="16">
        <v>0</v>
      </c>
    </row>
    <row r="189" spans="1:7" x14ac:dyDescent="0.35">
      <c r="A189" s="16" t="s">
        <v>286</v>
      </c>
      <c r="B189" s="16">
        <v>1163</v>
      </c>
      <c r="C189" s="16">
        <v>156</v>
      </c>
      <c r="D189" s="16">
        <v>1007</v>
      </c>
      <c r="E189" s="16">
        <v>0</v>
      </c>
      <c r="F189" s="16">
        <v>0</v>
      </c>
      <c r="G189" s="16">
        <v>0</v>
      </c>
    </row>
    <row r="190" spans="1:7" x14ac:dyDescent="0.35">
      <c r="A190" s="16" t="s">
        <v>287</v>
      </c>
      <c r="B190" s="16">
        <v>1147</v>
      </c>
      <c r="C190" s="16">
        <v>156</v>
      </c>
      <c r="D190" s="16">
        <v>991</v>
      </c>
      <c r="E190" s="16">
        <v>1901</v>
      </c>
      <c r="F190" s="16">
        <v>1901</v>
      </c>
      <c r="G190" s="16">
        <v>0</v>
      </c>
    </row>
    <row r="191" spans="1:7" x14ac:dyDescent="0.35">
      <c r="A191" s="16" t="s">
        <v>288</v>
      </c>
      <c r="B191" s="16">
        <v>1045</v>
      </c>
      <c r="C191" s="16">
        <v>156</v>
      </c>
      <c r="D191" s="16">
        <v>889</v>
      </c>
      <c r="E191" s="16">
        <v>0</v>
      </c>
      <c r="F191" s="16">
        <v>0</v>
      </c>
      <c r="G191" s="16">
        <v>0</v>
      </c>
    </row>
    <row r="192" spans="1:7" x14ac:dyDescent="0.35">
      <c r="A192" s="16" t="s">
        <v>289</v>
      </c>
      <c r="B192" s="16">
        <v>1153</v>
      </c>
      <c r="C192" s="16">
        <v>156</v>
      </c>
      <c r="D192" s="16">
        <v>997</v>
      </c>
      <c r="E192" s="16">
        <v>0</v>
      </c>
      <c r="F192" s="16">
        <v>0</v>
      </c>
      <c r="G192" s="16">
        <v>0</v>
      </c>
    </row>
    <row r="193" spans="1:7" x14ac:dyDescent="0.35">
      <c r="A193" s="16" t="s">
        <v>290</v>
      </c>
      <c r="B193" s="16">
        <v>1153</v>
      </c>
      <c r="C193" s="16">
        <v>156</v>
      </c>
      <c r="D193" s="16">
        <v>997</v>
      </c>
      <c r="E193" s="16">
        <v>3806</v>
      </c>
      <c r="F193" s="16">
        <v>3806</v>
      </c>
      <c r="G193" s="16">
        <v>0</v>
      </c>
    </row>
    <row r="194" spans="1:7" x14ac:dyDescent="0.35">
      <c r="A194" s="16" t="s">
        <v>291</v>
      </c>
      <c r="B194" s="16">
        <v>1153</v>
      </c>
      <c r="C194" s="16">
        <v>156</v>
      </c>
      <c r="D194" s="16">
        <v>997</v>
      </c>
      <c r="E194" s="16">
        <v>0</v>
      </c>
      <c r="F194" s="16">
        <v>0</v>
      </c>
      <c r="G194" s="16">
        <v>0</v>
      </c>
    </row>
    <row r="195" spans="1:7" x14ac:dyDescent="0.35">
      <c r="A195" s="16" t="s">
        <v>292</v>
      </c>
      <c r="B195" s="16">
        <v>1153</v>
      </c>
      <c r="C195" s="16">
        <v>156</v>
      </c>
      <c r="D195" s="16">
        <v>997</v>
      </c>
      <c r="E195" s="16">
        <v>0</v>
      </c>
      <c r="F195" s="16">
        <v>0</v>
      </c>
      <c r="G195" s="16">
        <v>0</v>
      </c>
    </row>
    <row r="196" spans="1:7" x14ac:dyDescent="0.35">
      <c r="A196" s="16" t="s">
        <v>293</v>
      </c>
      <c r="B196" s="16">
        <v>1153</v>
      </c>
      <c r="C196" s="16">
        <v>156</v>
      </c>
      <c r="D196" s="16">
        <v>997</v>
      </c>
      <c r="E196" s="16">
        <v>1148</v>
      </c>
      <c r="F196" s="16">
        <v>1148</v>
      </c>
      <c r="G196" s="16">
        <v>0</v>
      </c>
    </row>
    <row r="197" spans="1:7" x14ac:dyDescent="0.35">
      <c r="A197" s="16" t="s">
        <v>294</v>
      </c>
      <c r="B197" s="16">
        <v>1165</v>
      </c>
      <c r="C197" s="16">
        <v>79</v>
      </c>
      <c r="D197" s="16">
        <v>1086</v>
      </c>
      <c r="E197" s="16">
        <v>0</v>
      </c>
      <c r="F197" s="16">
        <v>0</v>
      </c>
      <c r="G197" s="16">
        <v>0</v>
      </c>
    </row>
    <row r="198" spans="1:7" x14ac:dyDescent="0.35">
      <c r="A198" s="16" t="s">
        <v>295</v>
      </c>
      <c r="B198" s="16">
        <v>1192</v>
      </c>
      <c r="C198" s="16">
        <v>82</v>
      </c>
      <c r="D198" s="16">
        <v>1110</v>
      </c>
      <c r="E198" s="16">
        <v>0</v>
      </c>
      <c r="F198" s="16">
        <v>0</v>
      </c>
      <c r="G198" s="16">
        <v>0</v>
      </c>
    </row>
    <row r="199" spans="1:7" x14ac:dyDescent="0.35">
      <c r="A199" s="16" t="s">
        <v>296</v>
      </c>
      <c r="B199" s="16">
        <v>1190</v>
      </c>
      <c r="C199" s="16">
        <v>84</v>
      </c>
      <c r="D199" s="16">
        <v>1106</v>
      </c>
      <c r="E199" s="16">
        <v>3156</v>
      </c>
      <c r="F199" s="16">
        <v>3156</v>
      </c>
      <c r="G199" s="16">
        <v>0</v>
      </c>
    </row>
    <row r="200" spans="1:7" x14ac:dyDescent="0.35">
      <c r="A200" s="16" t="s">
        <v>297</v>
      </c>
      <c r="B200" s="16">
        <v>1222</v>
      </c>
      <c r="C200" s="16">
        <v>87</v>
      </c>
      <c r="D200" s="16">
        <v>1135</v>
      </c>
      <c r="E200" s="16">
        <v>0</v>
      </c>
      <c r="F200" s="16">
        <v>0</v>
      </c>
      <c r="G200" s="16">
        <v>0</v>
      </c>
    </row>
    <row r="201" spans="1:7" x14ac:dyDescent="0.35">
      <c r="A201" s="16" t="s">
        <v>298</v>
      </c>
      <c r="B201" s="16">
        <v>1257</v>
      </c>
      <c r="C201" s="16">
        <v>91</v>
      </c>
      <c r="D201" s="16">
        <v>1166</v>
      </c>
      <c r="E201" s="16">
        <v>0</v>
      </c>
      <c r="F201" s="16">
        <v>0</v>
      </c>
      <c r="G201" s="16">
        <v>0</v>
      </c>
    </row>
    <row r="202" spans="1:7" x14ac:dyDescent="0.35">
      <c r="A202" s="16" t="s">
        <v>299</v>
      </c>
      <c r="B202" s="16">
        <v>1262</v>
      </c>
      <c r="C202" s="16">
        <v>96</v>
      </c>
      <c r="D202" s="16">
        <v>1166</v>
      </c>
      <c r="E202" s="16">
        <v>2206</v>
      </c>
      <c r="F202" s="16">
        <v>2206</v>
      </c>
      <c r="G202" s="16">
        <v>0</v>
      </c>
    </row>
    <row r="203" spans="1:7" x14ac:dyDescent="0.35">
      <c r="A203" s="16" t="s">
        <v>300</v>
      </c>
      <c r="B203" s="16">
        <v>1277</v>
      </c>
      <c r="C203" s="16">
        <v>100</v>
      </c>
      <c r="D203" s="16">
        <v>1177</v>
      </c>
      <c r="E203" s="16">
        <v>0</v>
      </c>
      <c r="F203" s="16">
        <v>0</v>
      </c>
      <c r="G203" s="16">
        <v>0</v>
      </c>
    </row>
    <row r="204" spans="1:7" x14ac:dyDescent="0.35">
      <c r="A204" s="16" t="s">
        <v>301</v>
      </c>
      <c r="B204" s="16">
        <v>1312</v>
      </c>
      <c r="C204" s="16">
        <v>102</v>
      </c>
      <c r="D204" s="16">
        <v>1210</v>
      </c>
      <c r="E204" s="16">
        <v>0</v>
      </c>
      <c r="F204" s="16">
        <v>0</v>
      </c>
      <c r="G204" s="16">
        <v>0</v>
      </c>
    </row>
    <row r="205" spans="1:7" x14ac:dyDescent="0.35">
      <c r="A205" s="16" t="s">
        <v>302</v>
      </c>
      <c r="B205" s="16">
        <v>1294</v>
      </c>
      <c r="C205" s="16">
        <v>104</v>
      </c>
      <c r="D205" s="16">
        <v>1190</v>
      </c>
      <c r="E205" s="16">
        <v>4401</v>
      </c>
      <c r="F205" s="16">
        <v>4401</v>
      </c>
      <c r="G205" s="16">
        <v>0</v>
      </c>
    </row>
    <row r="206" spans="1:7" x14ac:dyDescent="0.35">
      <c r="A206" s="16" t="s">
        <v>303</v>
      </c>
      <c r="B206" s="16">
        <v>1289</v>
      </c>
      <c r="C206" s="16">
        <v>105</v>
      </c>
      <c r="D206" s="16">
        <v>1184</v>
      </c>
      <c r="E206" s="16">
        <v>0</v>
      </c>
      <c r="F206" s="16">
        <v>0</v>
      </c>
      <c r="G206" s="16">
        <v>0</v>
      </c>
    </row>
    <row r="207" spans="1:7" x14ac:dyDescent="0.35">
      <c r="A207" s="16" t="s">
        <v>304</v>
      </c>
      <c r="B207" s="16">
        <v>1324</v>
      </c>
      <c r="C207" s="16">
        <v>107</v>
      </c>
      <c r="D207" s="16">
        <v>1217</v>
      </c>
      <c r="E207" s="16">
        <v>0</v>
      </c>
      <c r="F207" s="16">
        <v>0</v>
      </c>
      <c r="G207" s="16">
        <v>0</v>
      </c>
    </row>
    <row r="208" spans="1:7" x14ac:dyDescent="0.35">
      <c r="A208" s="16" t="s">
        <v>305</v>
      </c>
      <c r="B208" s="16">
        <v>1293</v>
      </c>
      <c r="C208" s="16">
        <v>108</v>
      </c>
      <c r="D208" s="16">
        <v>1185</v>
      </c>
      <c r="E208" s="16">
        <v>824</v>
      </c>
      <c r="F208" s="16">
        <v>824</v>
      </c>
      <c r="G208" s="16">
        <v>0</v>
      </c>
    </row>
    <row r="209" spans="1:7" x14ac:dyDescent="0.35">
      <c r="A209" s="16" t="s">
        <v>306</v>
      </c>
      <c r="B209" s="16">
        <v>1262</v>
      </c>
      <c r="C209" s="16">
        <v>109</v>
      </c>
      <c r="D209" s="16">
        <v>1153</v>
      </c>
      <c r="E209" s="16">
        <v>0</v>
      </c>
      <c r="F209" s="16">
        <v>0</v>
      </c>
      <c r="G209" s="16">
        <v>0</v>
      </c>
    </row>
    <row r="210" spans="1:7" x14ac:dyDescent="0.35">
      <c r="A210" s="16" t="s">
        <v>307</v>
      </c>
      <c r="B210" s="16">
        <v>1278</v>
      </c>
      <c r="C210" s="16">
        <v>110</v>
      </c>
      <c r="D210" s="16">
        <v>1168</v>
      </c>
      <c r="E210" s="16">
        <v>0</v>
      </c>
      <c r="F210" s="16">
        <v>0</v>
      </c>
      <c r="G210" s="16">
        <v>0</v>
      </c>
    </row>
    <row r="211" spans="1:7" x14ac:dyDescent="0.35">
      <c r="A211" s="16" t="s">
        <v>308</v>
      </c>
      <c r="B211" s="16">
        <v>1292</v>
      </c>
      <c r="C211" s="16">
        <v>111</v>
      </c>
      <c r="D211" s="16">
        <v>1181</v>
      </c>
      <c r="E211" s="16">
        <v>4246</v>
      </c>
      <c r="F211" s="16">
        <v>4246</v>
      </c>
      <c r="G211" s="16">
        <v>0</v>
      </c>
    </row>
    <row r="212" spans="1:7" x14ac:dyDescent="0.35">
      <c r="A212" s="16" t="s">
        <v>309</v>
      </c>
      <c r="B212" s="16">
        <v>1287</v>
      </c>
      <c r="C212" s="16">
        <v>223</v>
      </c>
      <c r="D212" s="16">
        <v>1064</v>
      </c>
      <c r="E212" s="16">
        <v>0</v>
      </c>
      <c r="F212" s="16">
        <v>0</v>
      </c>
      <c r="G212" s="16">
        <v>0</v>
      </c>
    </row>
    <row r="213" spans="1:7" x14ac:dyDescent="0.35">
      <c r="A213" s="16" t="s">
        <v>310</v>
      </c>
      <c r="B213" s="16">
        <v>1301</v>
      </c>
      <c r="C213" s="16">
        <v>226</v>
      </c>
      <c r="D213" s="16">
        <v>1075</v>
      </c>
      <c r="E213" s="16">
        <v>0</v>
      </c>
      <c r="F213" s="16">
        <v>0</v>
      </c>
      <c r="G213" s="16">
        <v>0</v>
      </c>
    </row>
    <row r="214" spans="1:7" x14ac:dyDescent="0.35">
      <c r="A214" s="16" t="s">
        <v>311</v>
      </c>
      <c r="B214" s="16">
        <v>1272</v>
      </c>
      <c r="C214" s="16">
        <v>229</v>
      </c>
      <c r="D214" s="16">
        <v>1043</v>
      </c>
      <c r="E214" s="16">
        <v>557</v>
      </c>
      <c r="F214" s="16">
        <v>557</v>
      </c>
      <c r="G214" s="16">
        <v>0</v>
      </c>
    </row>
    <row r="215" spans="1:7" x14ac:dyDescent="0.35">
      <c r="A215" s="16" t="s">
        <v>312</v>
      </c>
      <c r="B215" s="16">
        <v>1277</v>
      </c>
      <c r="C215" s="16">
        <v>234</v>
      </c>
      <c r="D215" s="16">
        <v>1043</v>
      </c>
      <c r="E215" s="16">
        <v>0</v>
      </c>
      <c r="F215" s="16">
        <v>0</v>
      </c>
      <c r="G215" s="16">
        <v>0</v>
      </c>
    </row>
    <row r="216" spans="1:7" x14ac:dyDescent="0.35">
      <c r="A216" s="16" t="s">
        <v>313</v>
      </c>
      <c r="B216" s="16">
        <v>1263</v>
      </c>
      <c r="C216" s="16">
        <v>238</v>
      </c>
      <c r="D216" s="16">
        <v>1025</v>
      </c>
      <c r="E216" s="16">
        <v>0</v>
      </c>
      <c r="F216" s="16">
        <v>0</v>
      </c>
      <c r="G216" s="16">
        <v>0</v>
      </c>
    </row>
    <row r="217" spans="1:7" x14ac:dyDescent="0.35">
      <c r="A217" s="16" t="s">
        <v>314</v>
      </c>
      <c r="B217" s="16">
        <v>1254</v>
      </c>
      <c r="C217" s="16">
        <v>238</v>
      </c>
      <c r="D217" s="16">
        <v>1016</v>
      </c>
      <c r="E217" s="16">
        <v>3350</v>
      </c>
      <c r="F217" s="16">
        <v>3350</v>
      </c>
      <c r="G217" s="16">
        <v>0</v>
      </c>
    </row>
    <row r="218" spans="1:7" x14ac:dyDescent="0.35">
      <c r="A218" s="16" t="s">
        <v>315</v>
      </c>
      <c r="B218" s="16">
        <v>1231</v>
      </c>
      <c r="C218" s="16">
        <v>238</v>
      </c>
      <c r="D218" s="16">
        <v>993</v>
      </c>
      <c r="E218" s="16">
        <v>0</v>
      </c>
      <c r="F218" s="16">
        <v>0</v>
      </c>
      <c r="G218" s="16">
        <v>0</v>
      </c>
    </row>
    <row r="219" spans="1:7" x14ac:dyDescent="0.35">
      <c r="A219" s="16" t="s">
        <v>316</v>
      </c>
      <c r="B219" s="16">
        <v>1271</v>
      </c>
      <c r="C219" s="16">
        <v>238</v>
      </c>
      <c r="D219" s="16">
        <v>1033</v>
      </c>
      <c r="E219" s="16">
        <v>0</v>
      </c>
      <c r="F219" s="16">
        <v>0</v>
      </c>
      <c r="G219" s="16">
        <v>0</v>
      </c>
    </row>
    <row r="220" spans="1:7" x14ac:dyDescent="0.35">
      <c r="A220" s="16" t="s">
        <v>317</v>
      </c>
      <c r="B220" s="16">
        <v>1241</v>
      </c>
      <c r="C220" s="16">
        <v>238</v>
      </c>
      <c r="D220" s="16">
        <v>1003</v>
      </c>
      <c r="E220" s="16">
        <v>2587</v>
      </c>
      <c r="F220" s="16">
        <v>2587</v>
      </c>
      <c r="G220" s="16">
        <v>0</v>
      </c>
    </row>
    <row r="221" spans="1:7" x14ac:dyDescent="0.35">
      <c r="A221" s="16" t="s">
        <v>318</v>
      </c>
      <c r="B221" s="16">
        <v>1228</v>
      </c>
      <c r="C221" s="16">
        <v>357</v>
      </c>
      <c r="D221" s="16">
        <v>871</v>
      </c>
      <c r="E221" s="16">
        <v>0</v>
      </c>
      <c r="F221" s="16">
        <v>0</v>
      </c>
      <c r="G221" s="16">
        <v>0</v>
      </c>
    </row>
    <row r="222" spans="1:7" x14ac:dyDescent="0.35">
      <c r="A222" s="16" t="s">
        <v>319</v>
      </c>
      <c r="B222" s="16">
        <v>1252</v>
      </c>
      <c r="C222" s="16">
        <v>357</v>
      </c>
      <c r="D222" s="16">
        <v>895</v>
      </c>
      <c r="E222" s="16">
        <v>0</v>
      </c>
      <c r="F222" s="16">
        <v>0</v>
      </c>
      <c r="G222" s="16">
        <v>0</v>
      </c>
    </row>
    <row r="223" spans="1:7" x14ac:dyDescent="0.35">
      <c r="A223" s="16" t="s">
        <v>320</v>
      </c>
      <c r="B223" s="16">
        <v>1263</v>
      </c>
      <c r="C223" s="16">
        <v>357</v>
      </c>
      <c r="D223" s="16">
        <v>906</v>
      </c>
      <c r="E223" s="16">
        <v>3272</v>
      </c>
      <c r="F223" s="16">
        <v>3272</v>
      </c>
      <c r="G223" s="16">
        <v>0</v>
      </c>
    </row>
    <row r="224" spans="1:7" x14ac:dyDescent="0.35">
      <c r="A224" s="16" t="s">
        <v>321</v>
      </c>
      <c r="B224" s="16">
        <v>1257</v>
      </c>
      <c r="C224" s="16">
        <v>356</v>
      </c>
      <c r="D224" s="16">
        <v>901</v>
      </c>
      <c r="E224" s="16">
        <v>0</v>
      </c>
      <c r="F224" s="16">
        <v>0</v>
      </c>
      <c r="G224" s="16">
        <v>0</v>
      </c>
    </row>
    <row r="225" spans="1:7" x14ac:dyDescent="0.35">
      <c r="A225" s="16" t="s">
        <v>322</v>
      </c>
      <c r="B225" s="16">
        <v>1270</v>
      </c>
      <c r="C225" s="16">
        <v>354</v>
      </c>
      <c r="D225" s="16">
        <v>916</v>
      </c>
      <c r="E225" s="16">
        <v>0</v>
      </c>
      <c r="F225" s="16">
        <v>0</v>
      </c>
      <c r="G225" s="16">
        <v>0</v>
      </c>
    </row>
    <row r="226" spans="1:7" x14ac:dyDescent="0.35">
      <c r="A226" s="16" t="s">
        <v>323</v>
      </c>
      <c r="B226" s="16">
        <v>1242</v>
      </c>
      <c r="C226" s="16">
        <v>316</v>
      </c>
      <c r="D226" s="16">
        <v>926</v>
      </c>
      <c r="E226" s="16">
        <v>477</v>
      </c>
      <c r="F226" s="16">
        <v>477</v>
      </c>
      <c r="G226" s="16">
        <v>0</v>
      </c>
    </row>
    <row r="227" spans="1:7" x14ac:dyDescent="0.35">
      <c r="A227" s="16" t="s">
        <v>324</v>
      </c>
      <c r="B227" s="16">
        <v>1247</v>
      </c>
      <c r="C227" s="16">
        <v>278</v>
      </c>
      <c r="D227" s="16">
        <v>969</v>
      </c>
      <c r="E227" s="16">
        <v>0</v>
      </c>
      <c r="F227" s="16">
        <v>0</v>
      </c>
      <c r="G227" s="16">
        <v>0</v>
      </c>
    </row>
    <row r="228" spans="1:7" x14ac:dyDescent="0.35">
      <c r="A228" s="16" t="s">
        <v>325</v>
      </c>
      <c r="B228" s="16">
        <v>1199</v>
      </c>
      <c r="C228" s="16">
        <v>278</v>
      </c>
      <c r="D228" s="16">
        <v>921</v>
      </c>
      <c r="E228" s="16">
        <v>0</v>
      </c>
      <c r="F228" s="16">
        <v>0</v>
      </c>
      <c r="G228" s="16">
        <v>0</v>
      </c>
    </row>
    <row r="229" spans="1:7" x14ac:dyDescent="0.35">
      <c r="A229" s="16" t="s">
        <v>326</v>
      </c>
      <c r="B229" s="16">
        <v>1222</v>
      </c>
      <c r="C229" s="16">
        <v>278</v>
      </c>
      <c r="D229" s="16">
        <v>944</v>
      </c>
      <c r="E229" s="16">
        <v>2997</v>
      </c>
      <c r="F229" s="16">
        <v>2997</v>
      </c>
      <c r="G229" s="16">
        <v>0</v>
      </c>
    </row>
    <row r="230" spans="1:7" x14ac:dyDescent="0.35">
      <c r="A230" s="16" t="s">
        <v>327</v>
      </c>
      <c r="B230" s="16">
        <v>1201</v>
      </c>
      <c r="C230" s="16">
        <v>278</v>
      </c>
      <c r="D230" s="16">
        <v>923</v>
      </c>
      <c r="E230" s="16">
        <v>0</v>
      </c>
      <c r="F230" s="16">
        <v>0</v>
      </c>
      <c r="G230" s="16">
        <v>0</v>
      </c>
    </row>
    <row r="231" spans="1:7" x14ac:dyDescent="0.35">
      <c r="A231" s="16" t="s">
        <v>328</v>
      </c>
      <c r="B231" s="16">
        <v>1236</v>
      </c>
      <c r="C231" s="16">
        <v>278</v>
      </c>
      <c r="D231" s="16">
        <v>958</v>
      </c>
      <c r="E231" s="16">
        <v>0</v>
      </c>
      <c r="F231" s="16">
        <v>0</v>
      </c>
      <c r="G231" s="16">
        <v>0</v>
      </c>
    </row>
    <row r="232" spans="1:7" x14ac:dyDescent="0.35">
      <c r="A232" s="16" t="s">
        <v>329</v>
      </c>
      <c r="B232" s="16">
        <v>1209</v>
      </c>
      <c r="C232" s="16">
        <v>278</v>
      </c>
      <c r="D232" s="16">
        <v>931</v>
      </c>
      <c r="E232" s="16">
        <v>468</v>
      </c>
      <c r="F232" s="16">
        <v>468</v>
      </c>
      <c r="G232" s="16">
        <v>0</v>
      </c>
    </row>
    <row r="233" spans="1:7" x14ac:dyDescent="0.35">
      <c r="A233" s="16" t="s">
        <v>330</v>
      </c>
      <c r="B233" s="16">
        <v>1193</v>
      </c>
      <c r="C233" s="16">
        <v>278</v>
      </c>
      <c r="D233" s="16">
        <v>915</v>
      </c>
      <c r="E233" s="16">
        <v>0</v>
      </c>
      <c r="F233" s="16">
        <v>0</v>
      </c>
      <c r="G233" s="16">
        <v>0</v>
      </c>
    </row>
    <row r="234" spans="1:7" x14ac:dyDescent="0.35">
      <c r="A234" s="16" t="s">
        <v>331</v>
      </c>
      <c r="B234" s="16">
        <v>1217</v>
      </c>
      <c r="C234" s="16">
        <v>278</v>
      </c>
      <c r="D234" s="16">
        <v>939</v>
      </c>
      <c r="E234" s="16">
        <v>0</v>
      </c>
      <c r="F234" s="16">
        <v>0</v>
      </c>
      <c r="G234" s="16">
        <v>0</v>
      </c>
    </row>
    <row r="235" spans="1:7" x14ac:dyDescent="0.35">
      <c r="A235" s="16" t="s">
        <v>332</v>
      </c>
      <c r="B235" s="16">
        <v>1203</v>
      </c>
      <c r="C235" s="16">
        <v>278</v>
      </c>
      <c r="D235" s="16">
        <v>925</v>
      </c>
      <c r="E235" s="16">
        <v>3417</v>
      </c>
      <c r="F235" s="16">
        <v>3417</v>
      </c>
      <c r="G235" s="16">
        <v>0</v>
      </c>
    </row>
    <row r="236" spans="1:7" x14ac:dyDescent="0.35">
      <c r="A236" s="16" t="s">
        <v>333</v>
      </c>
      <c r="B236" s="16">
        <v>1202</v>
      </c>
      <c r="C236" s="16">
        <v>278</v>
      </c>
      <c r="D236" s="16">
        <v>924</v>
      </c>
      <c r="E236" s="16">
        <v>0</v>
      </c>
      <c r="F236" s="16">
        <v>0</v>
      </c>
      <c r="G236" s="16">
        <v>0</v>
      </c>
    </row>
    <row r="237" spans="1:7" x14ac:dyDescent="0.35">
      <c r="A237" s="16" t="s">
        <v>334</v>
      </c>
      <c r="B237" s="16">
        <v>1214</v>
      </c>
      <c r="C237" s="16">
        <v>278</v>
      </c>
      <c r="D237" s="16">
        <v>936</v>
      </c>
      <c r="E237" s="16">
        <v>0</v>
      </c>
      <c r="F237" s="16">
        <v>0</v>
      </c>
      <c r="G237" s="16">
        <v>0</v>
      </c>
    </row>
    <row r="238" spans="1:7" x14ac:dyDescent="0.35">
      <c r="A238" s="16" t="s">
        <v>335</v>
      </c>
      <c r="B238" s="16">
        <v>1191</v>
      </c>
      <c r="C238" s="16">
        <v>278</v>
      </c>
      <c r="D238" s="16">
        <v>913</v>
      </c>
      <c r="E238" s="16">
        <v>255</v>
      </c>
      <c r="F238" s="16">
        <v>255</v>
      </c>
      <c r="G238" s="16">
        <v>0</v>
      </c>
    </row>
    <row r="239" spans="1:7" x14ac:dyDescent="0.35">
      <c r="A239" s="16" t="s">
        <v>336</v>
      </c>
      <c r="B239" s="16">
        <v>1195</v>
      </c>
      <c r="C239" s="16">
        <v>278</v>
      </c>
      <c r="D239" s="16">
        <v>917</v>
      </c>
      <c r="E239" s="16">
        <v>0</v>
      </c>
      <c r="F239" s="16">
        <v>0</v>
      </c>
      <c r="G239" s="16">
        <v>0</v>
      </c>
    </row>
    <row r="240" spans="1:7" x14ac:dyDescent="0.35">
      <c r="A240" s="16" t="s">
        <v>337</v>
      </c>
      <c r="B240" s="16">
        <v>1180</v>
      </c>
      <c r="C240" s="16">
        <v>38</v>
      </c>
      <c r="D240" s="16">
        <v>1142</v>
      </c>
      <c r="E240" s="16">
        <v>0</v>
      </c>
      <c r="F240" s="16">
        <v>0</v>
      </c>
      <c r="G240" s="16">
        <v>0</v>
      </c>
    </row>
    <row r="241" spans="1:7" x14ac:dyDescent="0.35">
      <c r="A241" s="16" t="s">
        <v>338</v>
      </c>
      <c r="B241" s="16">
        <v>1215</v>
      </c>
      <c r="C241" s="16">
        <v>41</v>
      </c>
      <c r="D241" s="16">
        <v>1174</v>
      </c>
      <c r="E241" s="16">
        <v>4010</v>
      </c>
      <c r="F241" s="16">
        <v>4010</v>
      </c>
      <c r="G241" s="16">
        <v>0</v>
      </c>
    </row>
    <row r="242" spans="1:7" x14ac:dyDescent="0.35">
      <c r="A242" s="16" t="s">
        <v>339</v>
      </c>
      <c r="B242" s="16">
        <v>1274</v>
      </c>
      <c r="C242" s="16">
        <v>45</v>
      </c>
      <c r="D242" s="16">
        <v>1229</v>
      </c>
      <c r="E242" s="16">
        <v>0</v>
      </c>
      <c r="F242" s="16">
        <v>0</v>
      </c>
      <c r="G242" s="16">
        <v>0</v>
      </c>
    </row>
    <row r="243" spans="1:7" x14ac:dyDescent="0.35">
      <c r="A243" s="16" t="s">
        <v>340</v>
      </c>
      <c r="B243" s="16">
        <v>1397</v>
      </c>
      <c r="C243" s="16">
        <v>50</v>
      </c>
      <c r="D243" s="16">
        <v>1347</v>
      </c>
      <c r="E243" s="16">
        <v>0</v>
      </c>
      <c r="F243" s="16">
        <v>0</v>
      </c>
      <c r="G243" s="16">
        <v>0</v>
      </c>
    </row>
    <row r="244" spans="1:7" x14ac:dyDescent="0.35">
      <c r="A244" s="16" t="s">
        <v>341</v>
      </c>
      <c r="B244" s="16">
        <v>1391</v>
      </c>
      <c r="C244" s="16">
        <v>54</v>
      </c>
      <c r="D244" s="16">
        <v>1337</v>
      </c>
      <c r="E244" s="16">
        <v>2138</v>
      </c>
      <c r="F244" s="16">
        <v>2138</v>
      </c>
      <c r="G244" s="16">
        <v>0</v>
      </c>
    </row>
    <row r="245" spans="1:7" x14ac:dyDescent="0.35">
      <c r="A245" s="16" t="s">
        <v>342</v>
      </c>
      <c r="B245" s="16">
        <v>1389</v>
      </c>
      <c r="C245" s="16">
        <v>56</v>
      </c>
      <c r="D245" s="16">
        <v>1333</v>
      </c>
      <c r="E245" s="16">
        <v>0</v>
      </c>
      <c r="F245" s="16">
        <v>0</v>
      </c>
      <c r="G245" s="16">
        <v>0</v>
      </c>
    </row>
    <row r="246" spans="1:7" x14ac:dyDescent="0.35">
      <c r="A246" s="16" t="s">
        <v>343</v>
      </c>
      <c r="B246" s="16">
        <v>1452</v>
      </c>
      <c r="C246" s="16">
        <v>58</v>
      </c>
      <c r="D246" s="16">
        <v>1394</v>
      </c>
      <c r="E246" s="16">
        <v>0</v>
      </c>
      <c r="F246" s="16">
        <v>0</v>
      </c>
      <c r="G246" s="16">
        <v>0</v>
      </c>
    </row>
    <row r="247" spans="1:7" x14ac:dyDescent="0.35">
      <c r="A247" s="16" t="s">
        <v>344</v>
      </c>
      <c r="B247" s="16">
        <v>1459</v>
      </c>
      <c r="C247" s="16">
        <v>59</v>
      </c>
      <c r="D247" s="16">
        <v>1400</v>
      </c>
      <c r="E247" s="16">
        <v>4485</v>
      </c>
      <c r="F247" s="16">
        <v>4485</v>
      </c>
      <c r="G247" s="16">
        <v>0</v>
      </c>
    </row>
    <row r="248" spans="1:7" x14ac:dyDescent="0.35">
      <c r="A248" s="16" t="s">
        <v>345</v>
      </c>
      <c r="B248" s="16">
        <v>1473</v>
      </c>
      <c r="C248" s="16">
        <v>60</v>
      </c>
      <c r="D248" s="16">
        <v>1413</v>
      </c>
      <c r="E248" s="16">
        <v>0</v>
      </c>
      <c r="F248" s="16">
        <v>0</v>
      </c>
      <c r="G248" s="16">
        <v>0</v>
      </c>
    </row>
    <row r="249" spans="1:7" x14ac:dyDescent="0.35">
      <c r="A249" s="16" t="s">
        <v>346</v>
      </c>
      <c r="B249" s="16">
        <v>1490</v>
      </c>
      <c r="C249" s="16">
        <v>61</v>
      </c>
      <c r="D249" s="16">
        <v>1429</v>
      </c>
      <c r="E249" s="16">
        <v>0</v>
      </c>
      <c r="F249" s="16">
        <v>0</v>
      </c>
      <c r="G249" s="16">
        <v>0</v>
      </c>
    </row>
    <row r="250" spans="1:7" x14ac:dyDescent="0.35">
      <c r="A250" s="16" t="s">
        <v>347</v>
      </c>
      <c r="B250" s="16">
        <v>1464</v>
      </c>
      <c r="C250" s="16">
        <v>63</v>
      </c>
      <c r="D250" s="16">
        <v>1401</v>
      </c>
      <c r="E250" s="16">
        <v>3030</v>
      </c>
      <c r="F250" s="16">
        <v>689</v>
      </c>
      <c r="G250" s="16">
        <v>0</v>
      </c>
    </row>
    <row r="251" spans="1:7" x14ac:dyDescent="0.35">
      <c r="A251" s="16" t="s">
        <v>348</v>
      </c>
      <c r="B251" s="16">
        <v>1491</v>
      </c>
      <c r="C251" s="16">
        <v>64</v>
      </c>
      <c r="D251" s="16">
        <v>1427</v>
      </c>
      <c r="E251" s="16">
        <v>0</v>
      </c>
      <c r="F251" s="16">
        <v>0</v>
      </c>
      <c r="G251" s="16">
        <v>0</v>
      </c>
    </row>
    <row r="252" spans="1:7" x14ac:dyDescent="0.35">
      <c r="A252" s="16" t="s">
        <v>349</v>
      </c>
      <c r="B252" s="16">
        <v>1536</v>
      </c>
      <c r="C252" s="16">
        <v>65</v>
      </c>
      <c r="D252" s="16">
        <v>1471</v>
      </c>
      <c r="E252" s="16">
        <v>0</v>
      </c>
      <c r="F252" s="16">
        <v>0</v>
      </c>
      <c r="G252" s="16">
        <v>0</v>
      </c>
    </row>
    <row r="253" spans="1:7" x14ac:dyDescent="0.35">
      <c r="A253" s="16" t="s">
        <v>350</v>
      </c>
      <c r="B253" s="16">
        <v>1538</v>
      </c>
      <c r="C253" s="16">
        <v>67</v>
      </c>
      <c r="D253" s="16">
        <v>1471</v>
      </c>
      <c r="E253" s="16">
        <v>33</v>
      </c>
      <c r="F253" s="16">
        <v>33</v>
      </c>
      <c r="G253" s="16">
        <v>0</v>
      </c>
    </row>
    <row r="254" spans="1:7" x14ac:dyDescent="0.35">
      <c r="A254" s="16" t="s">
        <v>351</v>
      </c>
      <c r="B254" s="16">
        <v>1509</v>
      </c>
      <c r="C254" s="16">
        <v>68</v>
      </c>
      <c r="D254" s="16">
        <v>1441</v>
      </c>
      <c r="E254" s="16">
        <v>0</v>
      </c>
      <c r="F254" s="16">
        <v>0</v>
      </c>
      <c r="G254" s="16">
        <v>0</v>
      </c>
    </row>
    <row r="255" spans="1:7" x14ac:dyDescent="0.35">
      <c r="A255" s="16" t="s">
        <v>352</v>
      </c>
      <c r="B255" s="16">
        <v>1522</v>
      </c>
      <c r="C255" s="16">
        <v>69</v>
      </c>
      <c r="D255" s="16">
        <v>1453</v>
      </c>
      <c r="E255" s="16">
        <v>0</v>
      </c>
      <c r="F255" s="16">
        <v>0</v>
      </c>
      <c r="G255" s="16">
        <v>0</v>
      </c>
    </row>
    <row r="256" spans="1:7" x14ac:dyDescent="0.35">
      <c r="A256" s="16" t="s">
        <v>353</v>
      </c>
      <c r="B256" s="16">
        <v>1486</v>
      </c>
      <c r="C256" s="16">
        <v>70</v>
      </c>
      <c r="D256" s="16">
        <v>1416</v>
      </c>
      <c r="E256" s="16">
        <v>1817</v>
      </c>
      <c r="F256" s="16">
        <v>1817</v>
      </c>
      <c r="G256" s="16">
        <v>0</v>
      </c>
    </row>
    <row r="257" spans="1:7" x14ac:dyDescent="0.35">
      <c r="A257" s="16" t="s">
        <v>354</v>
      </c>
      <c r="B257" s="16">
        <v>1471</v>
      </c>
      <c r="C257" s="16">
        <v>71</v>
      </c>
      <c r="D257" s="16">
        <v>1400</v>
      </c>
      <c r="E257" s="16">
        <v>0</v>
      </c>
      <c r="F257" s="16">
        <v>0</v>
      </c>
      <c r="G257" s="16">
        <v>0</v>
      </c>
    </row>
    <row r="258" spans="1:7" x14ac:dyDescent="0.35">
      <c r="A258" s="16" t="s">
        <v>355</v>
      </c>
      <c r="B258" s="16">
        <v>1492</v>
      </c>
      <c r="C258" s="16">
        <v>72</v>
      </c>
      <c r="D258" s="16">
        <v>1420</v>
      </c>
      <c r="E258" s="16">
        <v>0</v>
      </c>
      <c r="F258" s="16">
        <v>0</v>
      </c>
      <c r="G258" s="16">
        <v>0</v>
      </c>
    </row>
    <row r="259" spans="1:7" x14ac:dyDescent="0.35">
      <c r="A259" s="16" t="s">
        <v>356</v>
      </c>
      <c r="B259" s="16">
        <v>1472</v>
      </c>
      <c r="C259" s="16">
        <v>73</v>
      </c>
      <c r="D259" s="16">
        <v>1399</v>
      </c>
      <c r="E259" s="16">
        <v>4872</v>
      </c>
      <c r="F259" s="16">
        <v>4872</v>
      </c>
      <c r="G259" s="16">
        <v>0</v>
      </c>
    </row>
    <row r="260" spans="1:7" x14ac:dyDescent="0.35">
      <c r="A260" s="16" t="s">
        <v>357</v>
      </c>
      <c r="B260" s="16">
        <v>1519</v>
      </c>
      <c r="C260" s="16">
        <v>73</v>
      </c>
      <c r="D260" s="16">
        <v>1446</v>
      </c>
      <c r="E260" s="16">
        <v>0</v>
      </c>
      <c r="F260" s="16">
        <v>0</v>
      </c>
      <c r="G260" s="16">
        <v>0</v>
      </c>
    </row>
    <row r="261" spans="1:7" x14ac:dyDescent="0.35">
      <c r="A261" s="16" t="s">
        <v>358</v>
      </c>
      <c r="B261" s="16">
        <v>1521</v>
      </c>
      <c r="C261" s="16">
        <v>186</v>
      </c>
      <c r="D261" s="16">
        <v>1335</v>
      </c>
      <c r="E261" s="16">
        <v>0</v>
      </c>
      <c r="F261" s="16">
        <v>0</v>
      </c>
      <c r="G261" s="16">
        <v>0</v>
      </c>
    </row>
    <row r="262" spans="1:7" x14ac:dyDescent="0.35">
      <c r="A262" s="16" t="s">
        <v>359</v>
      </c>
      <c r="B262" s="16">
        <v>1501</v>
      </c>
      <c r="C262" s="16">
        <v>186</v>
      </c>
      <c r="D262" s="16">
        <v>1315</v>
      </c>
      <c r="E262" s="16">
        <v>496</v>
      </c>
      <c r="F262" s="16">
        <v>496</v>
      </c>
      <c r="G262" s="16">
        <v>0</v>
      </c>
    </row>
    <row r="263" spans="1:7" x14ac:dyDescent="0.35">
      <c r="A263" s="16" t="s">
        <v>360</v>
      </c>
      <c r="B263" s="16">
        <v>1508</v>
      </c>
      <c r="C263" s="16">
        <v>373</v>
      </c>
      <c r="D263" s="16">
        <v>1135</v>
      </c>
      <c r="E263" s="16">
        <v>0</v>
      </c>
      <c r="F263" s="16">
        <v>0</v>
      </c>
      <c r="G263" s="16">
        <v>0</v>
      </c>
    </row>
    <row r="264" spans="1:7" x14ac:dyDescent="0.35">
      <c r="A264" s="16" t="s">
        <v>361</v>
      </c>
      <c r="B264" s="16">
        <v>1451</v>
      </c>
      <c r="C264" s="16">
        <v>551</v>
      </c>
      <c r="D264" s="16">
        <v>900</v>
      </c>
      <c r="E264" s="16">
        <v>0</v>
      </c>
      <c r="F264" s="16">
        <v>0</v>
      </c>
      <c r="G264" s="16">
        <v>0</v>
      </c>
    </row>
    <row r="265" spans="1:7" x14ac:dyDescent="0.35">
      <c r="A265" s="16" t="s">
        <v>362</v>
      </c>
      <c r="B265" s="16">
        <v>1433</v>
      </c>
      <c r="C265" s="16">
        <v>542</v>
      </c>
      <c r="D265" s="16">
        <v>891</v>
      </c>
      <c r="E265" s="16">
        <v>3117</v>
      </c>
      <c r="F265" s="16">
        <v>3117</v>
      </c>
      <c r="G265" s="16">
        <v>0</v>
      </c>
    </row>
    <row r="266" spans="1:7" x14ac:dyDescent="0.35">
      <c r="A266" s="16" t="s">
        <v>363</v>
      </c>
      <c r="B266" s="16">
        <v>1404</v>
      </c>
      <c r="C266" s="16">
        <v>722</v>
      </c>
      <c r="D266" s="16">
        <v>682</v>
      </c>
      <c r="E266" s="16">
        <v>0</v>
      </c>
      <c r="F266" s="16">
        <v>0</v>
      </c>
      <c r="G266" s="16">
        <v>0</v>
      </c>
    </row>
    <row r="267" spans="1:7" x14ac:dyDescent="0.35">
      <c r="A267" s="16" t="s">
        <v>364</v>
      </c>
      <c r="B267" s="16">
        <v>1465</v>
      </c>
      <c r="C267" s="16">
        <v>903</v>
      </c>
      <c r="D267" s="16">
        <v>562</v>
      </c>
      <c r="E267" s="16">
        <v>0</v>
      </c>
      <c r="F267" s="16">
        <v>0</v>
      </c>
      <c r="G267" s="16">
        <v>0</v>
      </c>
    </row>
    <row r="268" spans="1:7" x14ac:dyDescent="0.35">
      <c r="A268" s="16" t="s">
        <v>365</v>
      </c>
      <c r="B268" s="16">
        <v>1404</v>
      </c>
      <c r="C268" s="16">
        <v>901</v>
      </c>
      <c r="D268" s="16">
        <v>503</v>
      </c>
      <c r="E268" s="16">
        <v>1047</v>
      </c>
      <c r="F268" s="16">
        <v>1047</v>
      </c>
      <c r="G268" s="16">
        <v>0</v>
      </c>
    </row>
    <row r="269" spans="1:7" x14ac:dyDescent="0.35">
      <c r="A269" s="16" t="s">
        <v>366</v>
      </c>
      <c r="B269" s="16">
        <v>1407</v>
      </c>
      <c r="C269" s="16">
        <v>1259</v>
      </c>
      <c r="D269" s="16">
        <v>148</v>
      </c>
      <c r="E269" s="16">
        <v>0</v>
      </c>
      <c r="F269" s="16">
        <v>0</v>
      </c>
      <c r="G269" s="16">
        <v>0</v>
      </c>
    </row>
    <row r="270" spans="1:7" x14ac:dyDescent="0.35">
      <c r="A270" s="16" t="s">
        <v>367</v>
      </c>
      <c r="B270" s="16">
        <v>1441</v>
      </c>
      <c r="C270" s="16">
        <v>1616</v>
      </c>
      <c r="D270" s="16">
        <v>-175</v>
      </c>
      <c r="E270" s="16">
        <v>0</v>
      </c>
      <c r="F270" s="16">
        <v>0</v>
      </c>
      <c r="G270" s="16">
        <v>0</v>
      </c>
    </row>
    <row r="271" spans="1:7" x14ac:dyDescent="0.35">
      <c r="A271" s="16" t="s">
        <v>368</v>
      </c>
      <c r="B271" s="16">
        <v>1440</v>
      </c>
      <c r="C271" s="16">
        <v>1628</v>
      </c>
      <c r="D271" s="16">
        <v>-188</v>
      </c>
      <c r="E271" s="16">
        <v>0</v>
      </c>
      <c r="F271" s="16">
        <v>0</v>
      </c>
      <c r="G271" s="16">
        <v>828</v>
      </c>
    </row>
    <row r="272" spans="1:7" x14ac:dyDescent="0.35">
      <c r="A272" s="16" t="s">
        <v>369</v>
      </c>
      <c r="B272" s="16">
        <v>1442</v>
      </c>
      <c r="C272" s="16">
        <v>2187</v>
      </c>
      <c r="D272" s="16">
        <v>-745</v>
      </c>
      <c r="E272" s="16">
        <v>0</v>
      </c>
      <c r="F272" s="16">
        <v>0</v>
      </c>
      <c r="G272" s="16">
        <v>0</v>
      </c>
    </row>
    <row r="273" spans="1:7" x14ac:dyDescent="0.35">
      <c r="A273" s="16" t="s">
        <v>370</v>
      </c>
      <c r="B273" s="16">
        <v>1427</v>
      </c>
      <c r="C273" s="16">
        <v>2526</v>
      </c>
      <c r="D273" s="16">
        <v>-1099</v>
      </c>
      <c r="E273" s="16">
        <v>0</v>
      </c>
      <c r="F273" s="16">
        <v>0</v>
      </c>
      <c r="G273" s="16">
        <v>0</v>
      </c>
    </row>
    <row r="274" spans="1:7" x14ac:dyDescent="0.35">
      <c r="A274" s="16" t="s">
        <v>371</v>
      </c>
      <c r="B274" s="16">
        <v>1394</v>
      </c>
      <c r="C274" s="16">
        <v>2483</v>
      </c>
      <c r="D274" s="16">
        <v>-1089</v>
      </c>
      <c r="E274" s="16">
        <v>0</v>
      </c>
      <c r="F274" s="16">
        <v>0</v>
      </c>
      <c r="G274" s="16">
        <v>4182</v>
      </c>
    </row>
    <row r="275" spans="1:7" x14ac:dyDescent="0.35">
      <c r="A275" s="16" t="s">
        <v>372</v>
      </c>
      <c r="B275" s="16">
        <v>1371</v>
      </c>
      <c r="C275" s="16">
        <v>2812</v>
      </c>
      <c r="D275" s="16">
        <v>-1441</v>
      </c>
      <c r="E275" s="16">
        <v>0</v>
      </c>
      <c r="F275" s="16">
        <v>0</v>
      </c>
      <c r="G275" s="16">
        <v>0</v>
      </c>
    </row>
    <row r="276" spans="1:7" x14ac:dyDescent="0.35">
      <c r="A276" s="16" t="s">
        <v>373</v>
      </c>
      <c r="B276" s="16">
        <v>1375</v>
      </c>
      <c r="C276" s="16">
        <v>2988</v>
      </c>
      <c r="D276" s="16">
        <v>-1613</v>
      </c>
      <c r="E276" s="16">
        <v>0</v>
      </c>
      <c r="F276" s="16">
        <v>0</v>
      </c>
      <c r="G276" s="16">
        <v>0</v>
      </c>
    </row>
    <row r="277" spans="1:7" x14ac:dyDescent="0.35">
      <c r="A277" s="16" t="s">
        <v>374</v>
      </c>
      <c r="B277" s="16">
        <v>1352</v>
      </c>
      <c r="C277" s="16">
        <v>2953</v>
      </c>
      <c r="D277" s="16">
        <v>-1601</v>
      </c>
      <c r="E277" s="16">
        <v>0</v>
      </c>
      <c r="F277" s="16">
        <v>0</v>
      </c>
      <c r="G277" s="16">
        <v>9806</v>
      </c>
    </row>
    <row r="278" spans="1:7" x14ac:dyDescent="0.35">
      <c r="A278" s="16" t="s">
        <v>375</v>
      </c>
      <c r="B278" s="16">
        <v>1337</v>
      </c>
      <c r="C278" s="16">
        <v>3089</v>
      </c>
      <c r="D278" s="16">
        <v>-1752</v>
      </c>
      <c r="E278" s="16">
        <v>0</v>
      </c>
      <c r="F278" s="16">
        <v>0</v>
      </c>
      <c r="G278" s="16">
        <v>0</v>
      </c>
    </row>
    <row r="279" spans="1:7" x14ac:dyDescent="0.35">
      <c r="A279" s="16" t="s">
        <v>376</v>
      </c>
      <c r="B279" s="16">
        <v>1332</v>
      </c>
      <c r="C279" s="16">
        <v>3432</v>
      </c>
      <c r="D279" s="16">
        <v>-2100</v>
      </c>
      <c r="E279" s="16">
        <v>0</v>
      </c>
      <c r="F279" s="16">
        <v>0</v>
      </c>
      <c r="G279" s="16">
        <v>0</v>
      </c>
    </row>
    <row r="280" spans="1:7" x14ac:dyDescent="0.35">
      <c r="A280" s="16" t="s">
        <v>377</v>
      </c>
      <c r="B280" s="16">
        <v>1312</v>
      </c>
      <c r="C280" s="16">
        <v>3391</v>
      </c>
      <c r="D280" s="16">
        <v>-2079</v>
      </c>
      <c r="E280" s="16">
        <v>0</v>
      </c>
      <c r="F280" s="16">
        <v>0</v>
      </c>
      <c r="G280" s="16">
        <v>14294</v>
      </c>
    </row>
    <row r="281" spans="1:7" x14ac:dyDescent="0.35">
      <c r="A281" s="16" t="s">
        <v>378</v>
      </c>
      <c r="B281" s="16">
        <v>1307</v>
      </c>
      <c r="C281" s="16">
        <v>3518</v>
      </c>
      <c r="D281" s="16">
        <v>-2211</v>
      </c>
      <c r="E281" s="16">
        <v>0</v>
      </c>
      <c r="F281" s="16">
        <v>0</v>
      </c>
      <c r="G281" s="16">
        <v>0</v>
      </c>
    </row>
    <row r="282" spans="1:7" x14ac:dyDescent="0.35">
      <c r="A282" s="16" t="s">
        <v>379</v>
      </c>
      <c r="B282" s="16">
        <v>1267</v>
      </c>
      <c r="C282" s="16">
        <v>3518</v>
      </c>
      <c r="D282" s="16">
        <v>-2251</v>
      </c>
      <c r="E282" s="16">
        <v>0</v>
      </c>
      <c r="F282" s="16">
        <v>0</v>
      </c>
      <c r="G282" s="16">
        <v>0</v>
      </c>
    </row>
    <row r="283" spans="1:7" x14ac:dyDescent="0.35">
      <c r="A283" s="16" t="s">
        <v>380</v>
      </c>
      <c r="B283" s="16">
        <v>1264</v>
      </c>
      <c r="C283" s="16">
        <v>3417</v>
      </c>
      <c r="D283" s="16">
        <v>-2153</v>
      </c>
      <c r="E283" s="16">
        <v>0</v>
      </c>
      <c r="F283" s="16">
        <v>0</v>
      </c>
      <c r="G283" s="16">
        <v>9096</v>
      </c>
    </row>
    <row r="284" spans="1:7" x14ac:dyDescent="0.35">
      <c r="A284" s="16" t="s">
        <v>381</v>
      </c>
      <c r="B284" s="16">
        <v>1255</v>
      </c>
      <c r="C284" s="16">
        <v>3316</v>
      </c>
      <c r="D284" s="16">
        <v>-2061</v>
      </c>
      <c r="E284" s="16">
        <v>0</v>
      </c>
      <c r="F284" s="16">
        <v>0</v>
      </c>
      <c r="G284" s="16">
        <v>0</v>
      </c>
    </row>
    <row r="285" spans="1:7" x14ac:dyDescent="0.35">
      <c r="A285" s="16" t="s">
        <v>382</v>
      </c>
      <c r="B285" s="16">
        <v>1249</v>
      </c>
      <c r="C285" s="16">
        <v>3316</v>
      </c>
      <c r="D285" s="16">
        <v>-2067</v>
      </c>
      <c r="E285" s="16">
        <v>0</v>
      </c>
      <c r="F285" s="16">
        <v>0</v>
      </c>
      <c r="G285" s="16">
        <v>0</v>
      </c>
    </row>
    <row r="286" spans="1:7" x14ac:dyDescent="0.35">
      <c r="A286" s="16" t="s">
        <v>383</v>
      </c>
      <c r="B286" s="16">
        <v>1246</v>
      </c>
      <c r="C286" s="16">
        <v>3286</v>
      </c>
      <c r="D286" s="16">
        <v>-2040</v>
      </c>
      <c r="E286" s="16">
        <v>0</v>
      </c>
      <c r="F286" s="16">
        <v>0</v>
      </c>
      <c r="G286" s="16">
        <v>11353</v>
      </c>
    </row>
    <row r="287" spans="1:7" x14ac:dyDescent="0.35">
      <c r="A287" s="16" t="s">
        <v>384</v>
      </c>
      <c r="B287" s="16">
        <v>1244</v>
      </c>
      <c r="C287" s="16">
        <v>3256</v>
      </c>
      <c r="D287" s="16">
        <v>-2012</v>
      </c>
      <c r="E287" s="16">
        <v>0</v>
      </c>
      <c r="F287" s="16">
        <v>0</v>
      </c>
      <c r="G287" s="16">
        <v>0</v>
      </c>
    </row>
    <row r="288" spans="1:7" x14ac:dyDescent="0.35">
      <c r="A288" s="16" t="s">
        <v>385</v>
      </c>
      <c r="B288" s="16">
        <v>1238</v>
      </c>
      <c r="C288" s="16">
        <v>3256</v>
      </c>
      <c r="D288" s="16">
        <v>-2018</v>
      </c>
      <c r="E288" s="16">
        <v>0</v>
      </c>
      <c r="F288" s="16">
        <v>0</v>
      </c>
      <c r="G288" s="16">
        <v>0</v>
      </c>
    </row>
    <row r="289" spans="1:7" x14ac:dyDescent="0.35">
      <c r="A289" s="16" t="s">
        <v>386</v>
      </c>
      <c r="B289" s="16">
        <v>1211</v>
      </c>
      <c r="C289" s="16">
        <v>3221</v>
      </c>
      <c r="D289" s="16">
        <v>-2010</v>
      </c>
      <c r="E289" s="16">
        <v>0</v>
      </c>
      <c r="F289" s="16">
        <v>0</v>
      </c>
      <c r="G289" s="16">
        <v>11372</v>
      </c>
    </row>
    <row r="290" spans="1:7" x14ac:dyDescent="0.35">
      <c r="A290" s="16" t="s">
        <v>387</v>
      </c>
      <c r="B290" s="16">
        <v>1204</v>
      </c>
      <c r="C290" s="16">
        <v>3186</v>
      </c>
      <c r="D290" s="16">
        <v>-1982</v>
      </c>
      <c r="E290" s="16">
        <v>0</v>
      </c>
      <c r="F290" s="16">
        <v>0</v>
      </c>
      <c r="G290" s="16">
        <v>0</v>
      </c>
    </row>
    <row r="291" spans="1:7" x14ac:dyDescent="0.35">
      <c r="A291" s="16" t="s">
        <v>388</v>
      </c>
      <c r="B291" s="16">
        <v>1199</v>
      </c>
      <c r="C291" s="16">
        <v>3186</v>
      </c>
      <c r="D291" s="16">
        <v>-1987</v>
      </c>
      <c r="E291" s="16">
        <v>0</v>
      </c>
      <c r="F291" s="16">
        <v>0</v>
      </c>
      <c r="G291" s="16">
        <v>0</v>
      </c>
    </row>
    <row r="292" spans="1:7" x14ac:dyDescent="0.35">
      <c r="A292" s="16" t="s">
        <v>389</v>
      </c>
      <c r="B292" s="16">
        <v>1194</v>
      </c>
      <c r="C292" s="16">
        <v>3113</v>
      </c>
      <c r="D292" s="16">
        <v>-1919</v>
      </c>
      <c r="E292" s="16">
        <v>0</v>
      </c>
      <c r="F292" s="16">
        <v>0</v>
      </c>
      <c r="G292" s="16">
        <v>12197</v>
      </c>
    </row>
    <row r="293" spans="1:7" x14ac:dyDescent="0.35">
      <c r="A293" s="16" t="s">
        <v>390</v>
      </c>
      <c r="B293" s="16">
        <v>1189</v>
      </c>
      <c r="C293" s="16">
        <v>2896</v>
      </c>
      <c r="D293" s="16">
        <v>-1707</v>
      </c>
      <c r="E293" s="16">
        <v>0</v>
      </c>
      <c r="F293" s="16">
        <v>0</v>
      </c>
      <c r="G293" s="16">
        <v>0</v>
      </c>
    </row>
    <row r="294" spans="1:7" x14ac:dyDescent="0.35">
      <c r="A294" s="16" t="s">
        <v>391</v>
      </c>
      <c r="B294" s="16">
        <v>1129</v>
      </c>
      <c r="C294" s="16">
        <v>2896</v>
      </c>
      <c r="D294" s="16">
        <v>-1767</v>
      </c>
      <c r="E294" s="16">
        <v>0</v>
      </c>
      <c r="F294" s="16">
        <v>0</v>
      </c>
      <c r="G294" s="16">
        <v>0</v>
      </c>
    </row>
    <row r="295" spans="1:7" x14ac:dyDescent="0.35">
      <c r="A295" s="16" t="s">
        <v>392</v>
      </c>
      <c r="B295" s="16">
        <v>1122</v>
      </c>
      <c r="C295" s="16">
        <v>2821</v>
      </c>
      <c r="D295" s="16">
        <v>-1699</v>
      </c>
      <c r="E295" s="16">
        <v>0</v>
      </c>
      <c r="F295" s="16">
        <v>0</v>
      </c>
      <c r="G295" s="16">
        <v>7233</v>
      </c>
    </row>
    <row r="296" spans="1:7" x14ac:dyDescent="0.35">
      <c r="A296" s="16" t="s">
        <v>393</v>
      </c>
      <c r="B296" s="16">
        <v>1120</v>
      </c>
      <c r="C296" s="16">
        <v>2609</v>
      </c>
      <c r="D296" s="16">
        <v>-1489</v>
      </c>
      <c r="E296" s="16">
        <v>0</v>
      </c>
      <c r="F296" s="16">
        <v>0</v>
      </c>
      <c r="G296" s="16">
        <v>0</v>
      </c>
    </row>
    <row r="297" spans="1:7" x14ac:dyDescent="0.35">
      <c r="A297" s="16" t="s">
        <v>394</v>
      </c>
      <c r="B297" s="16">
        <v>1120</v>
      </c>
      <c r="C297" s="16">
        <v>2609</v>
      </c>
      <c r="D297" s="16">
        <v>-1489</v>
      </c>
      <c r="E297" s="16">
        <v>0</v>
      </c>
      <c r="F297" s="16">
        <v>0</v>
      </c>
      <c r="G297" s="16">
        <v>0</v>
      </c>
    </row>
    <row r="298" spans="1:7" x14ac:dyDescent="0.35">
      <c r="A298" s="16" t="s">
        <v>395</v>
      </c>
      <c r="B298" s="16">
        <v>1116</v>
      </c>
      <c r="C298" s="16">
        <v>2600</v>
      </c>
      <c r="D298" s="16">
        <v>-1483</v>
      </c>
      <c r="E298" s="16">
        <v>0</v>
      </c>
      <c r="F298" s="16">
        <v>0</v>
      </c>
      <c r="G298" s="16">
        <v>5521</v>
      </c>
    </row>
    <row r="299" spans="1:7" x14ac:dyDescent="0.35">
      <c r="A299" s="16" t="s">
        <v>396</v>
      </c>
      <c r="B299" s="16">
        <v>1114</v>
      </c>
      <c r="C299" s="16">
        <v>2454</v>
      </c>
      <c r="D299" s="16">
        <v>-1340</v>
      </c>
      <c r="E299" s="16">
        <v>0</v>
      </c>
      <c r="F299" s="16">
        <v>0</v>
      </c>
      <c r="G299" s="16">
        <v>0</v>
      </c>
    </row>
    <row r="300" spans="1:7" x14ac:dyDescent="0.35">
      <c r="A300" s="16" t="s">
        <v>397</v>
      </c>
      <c r="B300" s="16">
        <v>1035</v>
      </c>
      <c r="C300" s="16">
        <v>2454</v>
      </c>
      <c r="D300" s="16">
        <v>-1419</v>
      </c>
      <c r="E300" s="16">
        <v>0</v>
      </c>
      <c r="F300" s="16">
        <v>0</v>
      </c>
      <c r="G300" s="16">
        <v>0</v>
      </c>
    </row>
    <row r="301" spans="1:7" x14ac:dyDescent="0.35">
      <c r="A301" s="16" t="s">
        <v>398</v>
      </c>
      <c r="B301" s="16">
        <v>1033</v>
      </c>
      <c r="C301" s="16">
        <v>2394</v>
      </c>
      <c r="D301" s="16">
        <v>-1361</v>
      </c>
      <c r="E301" s="16">
        <v>0</v>
      </c>
      <c r="F301" s="16">
        <v>0</v>
      </c>
      <c r="G301" s="16">
        <v>4070</v>
      </c>
    </row>
    <row r="302" spans="1:7" x14ac:dyDescent="0.35">
      <c r="A302" s="16" t="s">
        <v>399</v>
      </c>
      <c r="B302" s="16">
        <v>1031</v>
      </c>
      <c r="C302" s="16">
        <v>2205</v>
      </c>
      <c r="D302" s="16">
        <v>-1173</v>
      </c>
      <c r="E302" s="16">
        <v>0</v>
      </c>
      <c r="F302" s="16">
        <v>0</v>
      </c>
      <c r="G302" s="16">
        <v>0</v>
      </c>
    </row>
    <row r="303" spans="1:7" x14ac:dyDescent="0.35">
      <c r="A303" s="16" t="s">
        <v>400</v>
      </c>
      <c r="B303" s="16">
        <v>1016</v>
      </c>
      <c r="C303" s="16">
        <v>2205</v>
      </c>
      <c r="D303" s="16">
        <v>-1189</v>
      </c>
      <c r="E303" s="16">
        <v>0</v>
      </c>
      <c r="F303" s="16">
        <v>0</v>
      </c>
      <c r="G303" s="16">
        <v>0</v>
      </c>
    </row>
    <row r="304" spans="1:7" x14ac:dyDescent="0.35">
      <c r="A304" s="16" t="s">
        <v>401</v>
      </c>
      <c r="B304" s="16">
        <v>1013</v>
      </c>
      <c r="C304" s="16">
        <v>2147</v>
      </c>
      <c r="D304" s="16">
        <v>-1134</v>
      </c>
      <c r="E304" s="16">
        <v>0</v>
      </c>
      <c r="F304" s="16">
        <v>0</v>
      </c>
      <c r="G304" s="16">
        <v>3370</v>
      </c>
    </row>
    <row r="305" spans="1:7" x14ac:dyDescent="0.35">
      <c r="A305" s="16" t="s">
        <v>402</v>
      </c>
      <c r="B305" s="16">
        <v>1010</v>
      </c>
      <c r="C305" s="16">
        <v>1967</v>
      </c>
      <c r="D305" s="16">
        <v>-957</v>
      </c>
      <c r="E305" s="16">
        <v>0</v>
      </c>
      <c r="F305" s="16">
        <v>0</v>
      </c>
      <c r="G305" s="16">
        <v>0</v>
      </c>
    </row>
    <row r="306" spans="1:7" x14ac:dyDescent="0.35">
      <c r="A306" s="16" t="s">
        <v>403</v>
      </c>
      <c r="B306" s="16">
        <v>966</v>
      </c>
      <c r="C306" s="16">
        <v>1967</v>
      </c>
      <c r="D306" s="16">
        <v>-1001</v>
      </c>
      <c r="E306" s="16">
        <v>0</v>
      </c>
      <c r="F306" s="16">
        <v>0</v>
      </c>
      <c r="G306" s="16">
        <v>0</v>
      </c>
    </row>
    <row r="307" spans="1:7" x14ac:dyDescent="0.35">
      <c r="A307" s="16" t="s">
        <v>404</v>
      </c>
      <c r="B307" s="16">
        <v>965</v>
      </c>
      <c r="C307" s="16">
        <v>1913</v>
      </c>
      <c r="D307" s="16">
        <v>-948</v>
      </c>
      <c r="E307" s="16">
        <v>0</v>
      </c>
      <c r="F307" s="16">
        <v>0</v>
      </c>
      <c r="G307" s="16">
        <v>6699</v>
      </c>
    </row>
    <row r="308" spans="1:7" x14ac:dyDescent="0.35">
      <c r="A308" s="16" t="s">
        <v>405</v>
      </c>
      <c r="B308" s="16">
        <v>960</v>
      </c>
      <c r="C308" s="16">
        <v>1860</v>
      </c>
      <c r="D308" s="16">
        <v>-900</v>
      </c>
      <c r="E308" s="16">
        <v>0</v>
      </c>
      <c r="F308" s="16">
        <v>0</v>
      </c>
      <c r="G308" s="16">
        <v>0</v>
      </c>
    </row>
    <row r="309" spans="1:7" x14ac:dyDescent="0.35">
      <c r="A309" s="16" t="s">
        <v>406</v>
      </c>
      <c r="B309" s="16">
        <v>957</v>
      </c>
      <c r="C309" s="16">
        <v>1744</v>
      </c>
      <c r="D309" s="16">
        <v>-787</v>
      </c>
      <c r="E309" s="16">
        <v>0</v>
      </c>
      <c r="F309" s="16">
        <v>0</v>
      </c>
      <c r="G309" s="16">
        <v>0</v>
      </c>
    </row>
    <row r="310" spans="1:7" x14ac:dyDescent="0.35">
      <c r="A310" s="16" t="s">
        <v>407</v>
      </c>
      <c r="B310" s="16">
        <v>953</v>
      </c>
      <c r="C310" s="16">
        <v>1736</v>
      </c>
      <c r="D310" s="16">
        <v>-783</v>
      </c>
      <c r="E310" s="16">
        <v>0</v>
      </c>
      <c r="F310" s="16">
        <v>0</v>
      </c>
      <c r="G310" s="16">
        <v>2521</v>
      </c>
    </row>
    <row r="311" spans="1:7" x14ac:dyDescent="0.35">
      <c r="A311" s="16" t="s">
        <v>408</v>
      </c>
      <c r="B311" s="16">
        <v>950</v>
      </c>
      <c r="C311" s="16">
        <v>1729</v>
      </c>
      <c r="D311" s="16">
        <v>-779</v>
      </c>
      <c r="E311" s="16">
        <v>0</v>
      </c>
      <c r="F311" s="16">
        <v>0</v>
      </c>
      <c r="G311" s="16">
        <v>0</v>
      </c>
    </row>
    <row r="312" spans="1:7" x14ac:dyDescent="0.35">
      <c r="A312" s="16" t="s">
        <v>409</v>
      </c>
      <c r="B312" s="16">
        <v>948</v>
      </c>
      <c r="C312" s="16">
        <v>1729</v>
      </c>
      <c r="D312" s="16">
        <v>-781</v>
      </c>
      <c r="E312" s="16">
        <v>0</v>
      </c>
      <c r="F312" s="16">
        <v>0</v>
      </c>
      <c r="G312" s="16">
        <v>0</v>
      </c>
    </row>
    <row r="313" spans="1:7" x14ac:dyDescent="0.35">
      <c r="A313" s="16" t="s">
        <v>410</v>
      </c>
      <c r="B313" s="16">
        <v>945</v>
      </c>
      <c r="C313" s="16">
        <v>1689</v>
      </c>
      <c r="D313" s="16">
        <v>-744</v>
      </c>
      <c r="E313" s="16">
        <v>0</v>
      </c>
      <c r="F313" s="16">
        <v>0</v>
      </c>
      <c r="G313" s="16">
        <v>5100</v>
      </c>
    </row>
    <row r="314" spans="1:7" x14ac:dyDescent="0.35">
      <c r="A314" s="16" t="s">
        <v>411</v>
      </c>
      <c r="B314" s="16">
        <v>941</v>
      </c>
      <c r="C314" s="16">
        <v>1649</v>
      </c>
      <c r="D314" s="16">
        <v>-708</v>
      </c>
      <c r="E314" s="16">
        <v>0</v>
      </c>
      <c r="F314" s="16">
        <v>0</v>
      </c>
      <c r="G314" s="16">
        <v>0</v>
      </c>
    </row>
    <row r="315" spans="1:7" x14ac:dyDescent="0.35">
      <c r="A315" s="16" t="s">
        <v>671</v>
      </c>
      <c r="B315" s="16">
        <v>939</v>
      </c>
      <c r="C315" s="16">
        <v>1649</v>
      </c>
      <c r="D315" s="16">
        <v>-710</v>
      </c>
      <c r="E315" s="16">
        <v>0</v>
      </c>
      <c r="F315" s="16">
        <v>0</v>
      </c>
      <c r="G315" s="16">
        <v>0</v>
      </c>
    </row>
  </sheetData>
  <pageMargins left="0.7" right="0.7" top="0.75" bottom="0.75" header="0.3" footer="0.3"/>
  <pageSetup paperSize="9" scale="18" orientation="portrait" r:id="rId1"/>
  <tableParts count="1">
    <tablePart r:id="rId2"/>
  </tableParts>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F7DEA5-82B7-41D5-9E80-93517AE839AF}">
  <sheetPr codeName="Sheet63"/>
  <dimension ref="A1:V81"/>
  <sheetViews>
    <sheetView showGridLines="0" zoomScaleNormal="100" workbookViewId="0"/>
  </sheetViews>
  <sheetFormatPr defaultColWidth="9.453125" defaultRowHeight="15.5" x14ac:dyDescent="0.35"/>
  <cols>
    <col min="1" max="1" width="80.453125" style="30" customWidth="1"/>
    <col min="2" max="6" width="17.54296875" style="30" customWidth="1"/>
    <col min="7" max="7" width="17.54296875" style="31" customWidth="1"/>
    <col min="8" max="10" width="17.54296875" style="30" customWidth="1"/>
    <col min="11" max="16384" width="9.453125" style="30"/>
  </cols>
  <sheetData>
    <row r="1" spans="1:22" ht="16.5" x14ac:dyDescent="0.35">
      <c r="A1" s="4" t="s">
        <v>1825</v>
      </c>
    </row>
    <row r="2" spans="1:22" x14ac:dyDescent="0.35">
      <c r="A2" s="12" t="s">
        <v>789</v>
      </c>
      <c r="G2" s="30"/>
    </row>
    <row r="3" spans="1:22" x14ac:dyDescent="0.35">
      <c r="A3" s="12" t="s">
        <v>1826</v>
      </c>
      <c r="B3" s="16"/>
      <c r="C3" s="9"/>
      <c r="D3" s="9"/>
      <c r="L3" s="31"/>
      <c r="M3" s="31"/>
      <c r="N3" s="31"/>
    </row>
    <row r="4" spans="1:22" x14ac:dyDescent="0.35">
      <c r="A4" s="12" t="s">
        <v>1827</v>
      </c>
      <c r="B4" s="16"/>
      <c r="C4" s="9"/>
      <c r="D4" s="9"/>
      <c r="L4" s="31"/>
      <c r="M4" s="31"/>
      <c r="N4" s="31"/>
    </row>
    <row r="5" spans="1:22" s="9" customFormat="1" ht="81.75" customHeight="1" x14ac:dyDescent="0.35">
      <c r="A5" s="117" t="s">
        <v>1607</v>
      </c>
      <c r="B5" s="32" t="s">
        <v>1608</v>
      </c>
      <c r="C5" s="32" t="s">
        <v>1609</v>
      </c>
      <c r="D5" s="32" t="s">
        <v>1610</v>
      </c>
      <c r="E5" s="32" t="s">
        <v>1611</v>
      </c>
      <c r="F5" s="32" t="s">
        <v>1612</v>
      </c>
      <c r="G5" s="32" t="s">
        <v>1613</v>
      </c>
      <c r="H5" s="33" t="s">
        <v>1614</v>
      </c>
      <c r="I5" s="32" t="s">
        <v>1615</v>
      </c>
      <c r="J5" s="32" t="s">
        <v>1616</v>
      </c>
      <c r="K5" s="13"/>
      <c r="L5" s="13"/>
      <c r="M5" s="13"/>
      <c r="N5" s="13"/>
      <c r="O5" s="13"/>
      <c r="P5" s="13"/>
      <c r="Q5" s="13"/>
      <c r="R5" s="13"/>
      <c r="S5" s="13"/>
      <c r="T5" s="13"/>
      <c r="U5" s="18"/>
      <c r="V5" s="13"/>
    </row>
    <row r="6" spans="1:22" ht="33" customHeight="1" x14ac:dyDescent="0.35">
      <c r="A6" s="30" t="s">
        <v>1828</v>
      </c>
      <c r="B6" s="34">
        <v>458190</v>
      </c>
      <c r="C6" s="34"/>
      <c r="D6" s="34">
        <v>458190</v>
      </c>
      <c r="E6" s="34">
        <v>-168</v>
      </c>
      <c r="F6" s="34"/>
      <c r="G6" s="35">
        <v>-11</v>
      </c>
      <c r="H6" s="35">
        <v>458011</v>
      </c>
      <c r="I6" s="35">
        <v>0</v>
      </c>
      <c r="J6" s="34">
        <v>458011</v>
      </c>
      <c r="L6" s="40"/>
      <c r="M6" s="40"/>
      <c r="N6" s="40"/>
    </row>
    <row r="7" spans="1:22" x14ac:dyDescent="0.35">
      <c r="A7" s="30" t="s">
        <v>1829</v>
      </c>
      <c r="B7" s="34">
        <v>361269</v>
      </c>
      <c r="C7" s="34">
        <v>779</v>
      </c>
      <c r="D7" s="34">
        <v>362048</v>
      </c>
      <c r="E7" s="34"/>
      <c r="F7" s="34"/>
      <c r="G7" s="34"/>
      <c r="H7" s="34">
        <v>362048</v>
      </c>
      <c r="I7" s="34"/>
      <c r="J7" s="34">
        <v>362048</v>
      </c>
      <c r="L7" s="40"/>
      <c r="M7" s="40"/>
      <c r="N7" s="40"/>
    </row>
    <row r="8" spans="1:22" x14ac:dyDescent="0.35">
      <c r="A8" s="30" t="s">
        <v>1830</v>
      </c>
      <c r="B8" s="34">
        <v>18802</v>
      </c>
      <c r="C8" s="34">
        <v>48787</v>
      </c>
      <c r="D8" s="34">
        <v>67589</v>
      </c>
      <c r="E8" s="34"/>
      <c r="F8" s="34"/>
      <c r="G8" s="34"/>
      <c r="H8" s="34">
        <v>67589</v>
      </c>
      <c r="I8" s="34"/>
      <c r="J8" s="34">
        <v>67589</v>
      </c>
      <c r="L8" s="40"/>
      <c r="M8" s="40"/>
      <c r="N8" s="40"/>
    </row>
    <row r="9" spans="1:22" x14ac:dyDescent="0.35">
      <c r="A9" s="30" t="s">
        <v>1831</v>
      </c>
      <c r="B9" s="34">
        <v>8502</v>
      </c>
      <c r="C9" s="34"/>
      <c r="D9" s="34">
        <v>8502</v>
      </c>
      <c r="E9" s="34"/>
      <c r="F9" s="34"/>
      <c r="G9" s="34"/>
      <c r="H9" s="34">
        <v>8502</v>
      </c>
      <c r="I9" s="34"/>
      <c r="J9" s="34">
        <v>8502</v>
      </c>
      <c r="L9" s="40"/>
      <c r="M9" s="40"/>
      <c r="N9" s="40"/>
    </row>
    <row r="10" spans="1:22" x14ac:dyDescent="0.35">
      <c r="A10" s="30" t="s">
        <v>1832</v>
      </c>
      <c r="B10" s="34">
        <v>206382</v>
      </c>
      <c r="C10" s="34"/>
      <c r="D10" s="34">
        <v>206382</v>
      </c>
      <c r="E10" s="34"/>
      <c r="F10" s="34"/>
      <c r="G10" s="34"/>
      <c r="H10" s="34">
        <v>206382</v>
      </c>
      <c r="I10" s="34"/>
      <c r="J10" s="34">
        <v>206382</v>
      </c>
      <c r="L10" s="40"/>
      <c r="M10" s="40"/>
      <c r="N10" s="40"/>
    </row>
    <row r="11" spans="1:22" x14ac:dyDescent="0.35">
      <c r="A11" s="30" t="s">
        <v>1833</v>
      </c>
      <c r="B11" s="34">
        <v>44127</v>
      </c>
      <c r="C11" s="34">
        <v>20399</v>
      </c>
      <c r="D11" s="34">
        <v>64526</v>
      </c>
      <c r="E11" s="34">
        <v>17115</v>
      </c>
      <c r="F11" s="34">
        <v>229</v>
      </c>
      <c r="G11" s="35">
        <v>66</v>
      </c>
      <c r="H11" s="35">
        <v>81936</v>
      </c>
      <c r="I11" s="34">
        <v>0</v>
      </c>
      <c r="J11" s="34">
        <v>81936</v>
      </c>
      <c r="L11" s="40"/>
      <c r="M11" s="40"/>
      <c r="N11" s="40"/>
    </row>
    <row r="12" spans="1:22" x14ac:dyDescent="0.35">
      <c r="A12" s="30" t="s">
        <v>1834</v>
      </c>
      <c r="B12" s="34">
        <v>12956</v>
      </c>
      <c r="C12" s="34">
        <v>1517</v>
      </c>
      <c r="D12" s="34">
        <v>14473</v>
      </c>
      <c r="E12" s="34">
        <v>663</v>
      </c>
      <c r="F12" s="34">
        <v>22666</v>
      </c>
      <c r="G12" s="35">
        <v>4491</v>
      </c>
      <c r="H12" s="35">
        <v>42293</v>
      </c>
      <c r="I12" s="35">
        <v>0</v>
      </c>
      <c r="J12" s="34">
        <v>42293</v>
      </c>
      <c r="L12" s="40"/>
      <c r="M12" s="40"/>
      <c r="N12" s="40"/>
    </row>
    <row r="13" spans="1:22" x14ac:dyDescent="0.35">
      <c r="A13" s="30" t="s">
        <v>1835</v>
      </c>
      <c r="B13" s="34">
        <v>8792</v>
      </c>
      <c r="C13" s="34">
        <v>-2966</v>
      </c>
      <c r="D13" s="34">
        <v>5826</v>
      </c>
      <c r="E13" s="34">
        <v>-2056</v>
      </c>
      <c r="F13" s="34"/>
      <c r="G13" s="34">
        <v>-3770</v>
      </c>
      <c r="H13" s="35">
        <v>0</v>
      </c>
      <c r="I13" s="35">
        <v>0</v>
      </c>
      <c r="J13" s="34">
        <v>0</v>
      </c>
      <c r="L13" s="40"/>
      <c r="M13" s="40"/>
      <c r="N13" s="40"/>
    </row>
    <row r="14" spans="1:22" x14ac:dyDescent="0.35">
      <c r="A14" s="30" t="s">
        <v>1836</v>
      </c>
      <c r="B14" s="34">
        <v>4336</v>
      </c>
      <c r="C14" s="34">
        <v>1206</v>
      </c>
      <c r="D14" s="34">
        <v>5542</v>
      </c>
      <c r="E14" s="34">
        <v>-217</v>
      </c>
      <c r="F14" s="34"/>
      <c r="G14" s="34"/>
      <c r="H14" s="35">
        <v>5325</v>
      </c>
      <c r="I14" s="34">
        <v>0</v>
      </c>
      <c r="J14" s="34">
        <v>5325</v>
      </c>
      <c r="L14" s="40"/>
      <c r="M14" s="40"/>
      <c r="N14" s="40"/>
    </row>
    <row r="15" spans="1:22" s="39" customFormat="1" ht="31.75" customHeight="1" x14ac:dyDescent="0.25">
      <c r="A15" s="36" t="s">
        <v>1837</v>
      </c>
      <c r="B15" s="37">
        <v>1123356</v>
      </c>
      <c r="C15" s="37">
        <v>69722</v>
      </c>
      <c r="D15" s="37">
        <v>1193078</v>
      </c>
      <c r="E15" s="37">
        <v>15337</v>
      </c>
      <c r="F15" s="37">
        <v>22895</v>
      </c>
      <c r="G15" s="38">
        <v>776</v>
      </c>
      <c r="H15" s="38">
        <v>1232086</v>
      </c>
      <c r="I15" s="37">
        <v>0</v>
      </c>
      <c r="J15" s="37">
        <v>1232086</v>
      </c>
      <c r="L15" s="118"/>
      <c r="M15" s="118"/>
      <c r="N15" s="118"/>
    </row>
    <row r="16" spans="1:22" x14ac:dyDescent="0.35">
      <c r="A16" s="30" t="s">
        <v>1838</v>
      </c>
      <c r="B16" s="34">
        <v>461470</v>
      </c>
      <c r="C16" s="34">
        <v>190015</v>
      </c>
      <c r="D16" s="34">
        <v>651485</v>
      </c>
      <c r="E16" s="34"/>
      <c r="F16" s="34"/>
      <c r="G16" s="34">
        <v>1975</v>
      </c>
      <c r="H16" s="34">
        <v>653460</v>
      </c>
      <c r="I16" s="34"/>
      <c r="J16" s="34">
        <v>653460</v>
      </c>
      <c r="L16" s="40"/>
      <c r="M16" s="40"/>
      <c r="N16" s="40"/>
    </row>
    <row r="17" spans="1:16" x14ac:dyDescent="0.35">
      <c r="A17" s="30" t="s">
        <v>1839</v>
      </c>
      <c r="B17" s="34">
        <v>29381</v>
      </c>
      <c r="C17" s="34">
        <v>8489</v>
      </c>
      <c r="D17" s="34">
        <v>37870</v>
      </c>
      <c r="E17" s="34"/>
      <c r="F17" s="34"/>
      <c r="G17" s="34">
        <v>-596</v>
      </c>
      <c r="H17" s="34">
        <v>37274</v>
      </c>
      <c r="I17" s="34"/>
      <c r="J17" s="34">
        <v>37274</v>
      </c>
      <c r="L17" s="40"/>
      <c r="M17" s="40"/>
      <c r="N17" s="40"/>
    </row>
    <row r="18" spans="1:16" x14ac:dyDescent="0.35">
      <c r="A18" s="30" t="s">
        <v>1227</v>
      </c>
      <c r="B18" s="34">
        <v>326328</v>
      </c>
      <c r="C18" s="34">
        <v>27863</v>
      </c>
      <c r="D18" s="34">
        <v>354191</v>
      </c>
      <c r="E18" s="34"/>
      <c r="F18" s="34">
        <v>-23394</v>
      </c>
      <c r="G18" s="34"/>
      <c r="H18" s="34">
        <v>330797</v>
      </c>
      <c r="I18" s="34"/>
      <c r="J18" s="34">
        <v>330797</v>
      </c>
      <c r="L18" s="40"/>
      <c r="M18" s="40"/>
      <c r="N18" s="40"/>
    </row>
    <row r="19" spans="1:16" x14ac:dyDescent="0.35">
      <c r="A19" s="30" t="s">
        <v>1840</v>
      </c>
      <c r="B19" s="34">
        <v>7333</v>
      </c>
      <c r="C19" s="34">
        <v>0</v>
      </c>
      <c r="D19" s="34">
        <v>7333</v>
      </c>
      <c r="E19" s="34"/>
      <c r="F19" s="34"/>
      <c r="G19" s="34"/>
      <c r="H19" s="34">
        <v>7333</v>
      </c>
      <c r="I19" s="34"/>
      <c r="J19" s="34">
        <v>7333</v>
      </c>
      <c r="L19" s="40"/>
      <c r="M19" s="40"/>
      <c r="N19" s="40"/>
    </row>
    <row r="20" spans="1:16" x14ac:dyDescent="0.35">
      <c r="A20" s="30" t="s">
        <v>1841</v>
      </c>
      <c r="B20" s="34">
        <v>149166</v>
      </c>
      <c r="C20" s="34">
        <v>-149166</v>
      </c>
      <c r="D20" s="34"/>
      <c r="E20" s="34"/>
      <c r="F20" s="34"/>
      <c r="G20" s="34"/>
      <c r="H20" s="34"/>
      <c r="I20" s="34"/>
      <c r="J20" s="34"/>
      <c r="L20" s="40"/>
      <c r="M20" s="40"/>
      <c r="N20" s="40"/>
    </row>
    <row r="21" spans="1:16" x14ac:dyDescent="0.35">
      <c r="A21" s="30" t="s">
        <v>1842</v>
      </c>
      <c r="B21" s="34">
        <v>23286</v>
      </c>
      <c r="C21" s="34">
        <v>0</v>
      </c>
      <c r="D21" s="34">
        <v>23286</v>
      </c>
      <c r="E21" s="34"/>
      <c r="F21" s="34"/>
      <c r="G21" s="34"/>
      <c r="H21" s="34">
        <v>23286</v>
      </c>
      <c r="I21" s="35">
        <v>0</v>
      </c>
      <c r="J21" s="35">
        <v>23286</v>
      </c>
      <c r="L21" s="40"/>
      <c r="M21" s="40"/>
      <c r="N21" s="40"/>
    </row>
    <row r="22" spans="1:16" x14ac:dyDescent="0.35">
      <c r="A22" s="30" t="s">
        <v>1843</v>
      </c>
      <c r="B22" s="34">
        <v>0</v>
      </c>
      <c r="C22" s="34"/>
      <c r="D22" s="34">
        <v>0</v>
      </c>
      <c r="E22" s="34"/>
      <c r="F22" s="34"/>
      <c r="G22" s="34"/>
      <c r="H22" s="34">
        <v>0</v>
      </c>
      <c r="I22" s="34"/>
      <c r="J22" s="34">
        <v>0</v>
      </c>
      <c r="L22" s="40"/>
      <c r="M22" s="40"/>
      <c r="N22" s="40"/>
    </row>
    <row r="23" spans="1:16" x14ac:dyDescent="0.35">
      <c r="A23" s="30" t="s">
        <v>1844</v>
      </c>
      <c r="B23" s="34">
        <v>96946</v>
      </c>
      <c r="C23" s="34">
        <v>1132</v>
      </c>
      <c r="D23" s="34">
        <v>98078</v>
      </c>
      <c r="E23" s="34">
        <v>502</v>
      </c>
      <c r="F23" s="34">
        <v>19381</v>
      </c>
      <c r="G23" s="34">
        <v>12344</v>
      </c>
      <c r="H23" s="35">
        <v>130305</v>
      </c>
      <c r="I23" s="35">
        <v>0</v>
      </c>
      <c r="J23" s="34">
        <v>130305</v>
      </c>
      <c r="L23" s="40"/>
      <c r="M23" s="40"/>
      <c r="N23" s="40"/>
    </row>
    <row r="24" spans="1:16" x14ac:dyDescent="0.35">
      <c r="A24" s="30" t="s">
        <v>1845</v>
      </c>
      <c r="B24" s="34"/>
      <c r="C24" s="34"/>
      <c r="D24" s="34"/>
      <c r="E24" s="34"/>
      <c r="F24" s="34">
        <v>23909</v>
      </c>
      <c r="G24" s="34"/>
      <c r="H24" s="35">
        <v>23909</v>
      </c>
      <c r="I24" s="34"/>
      <c r="J24" s="34">
        <v>23909</v>
      </c>
      <c r="L24" s="40"/>
      <c r="M24" s="40"/>
      <c r="N24" s="40"/>
    </row>
    <row r="25" spans="1:16" s="39" customFormat="1" ht="31.75" customHeight="1" x14ac:dyDescent="0.25">
      <c r="A25" s="36" t="s">
        <v>1231</v>
      </c>
      <c r="B25" s="37">
        <v>1093910</v>
      </c>
      <c r="C25" s="37">
        <v>78333</v>
      </c>
      <c r="D25" s="37">
        <v>1172243</v>
      </c>
      <c r="E25" s="37">
        <v>502</v>
      </c>
      <c r="F25" s="37">
        <v>19896</v>
      </c>
      <c r="G25" s="38">
        <v>13723</v>
      </c>
      <c r="H25" s="38">
        <v>1206364</v>
      </c>
      <c r="I25" s="37">
        <v>0</v>
      </c>
      <c r="J25" s="37">
        <v>1206364</v>
      </c>
      <c r="L25" s="118"/>
      <c r="M25" s="118"/>
      <c r="N25" s="118"/>
    </row>
    <row r="26" spans="1:16" x14ac:dyDescent="0.35">
      <c r="A26" s="30" t="s">
        <v>1846</v>
      </c>
      <c r="B26" s="34">
        <v>29446</v>
      </c>
      <c r="C26" s="34">
        <v>-8611</v>
      </c>
      <c r="D26" s="34">
        <v>20835</v>
      </c>
      <c r="E26" s="34">
        <v>14835</v>
      </c>
      <c r="F26" s="34">
        <v>2999</v>
      </c>
      <c r="G26" s="35">
        <v>-12947</v>
      </c>
      <c r="H26" s="35">
        <v>25722</v>
      </c>
      <c r="I26" s="34">
        <v>0</v>
      </c>
      <c r="J26" s="34">
        <v>25722</v>
      </c>
      <c r="L26" s="40"/>
      <c r="M26" s="40"/>
      <c r="N26" s="40"/>
      <c r="P26" s="40"/>
    </row>
    <row r="27" spans="1:16" x14ac:dyDescent="0.35">
      <c r="A27" s="30" t="s">
        <v>1847</v>
      </c>
      <c r="B27" s="34">
        <v>44127</v>
      </c>
      <c r="C27" s="34">
        <v>20399</v>
      </c>
      <c r="D27" s="34">
        <v>64526</v>
      </c>
      <c r="E27" s="34">
        <v>8272</v>
      </c>
      <c r="F27" s="34">
        <v>7</v>
      </c>
      <c r="G27" s="35">
        <v>66</v>
      </c>
      <c r="H27" s="35">
        <v>72871</v>
      </c>
      <c r="I27" s="34">
        <v>0</v>
      </c>
      <c r="J27" s="34">
        <v>72871</v>
      </c>
      <c r="L27" s="40"/>
      <c r="M27" s="40"/>
      <c r="N27" s="40"/>
    </row>
    <row r="28" spans="1:16" s="39" customFormat="1" ht="31.75" customHeight="1" x14ac:dyDescent="0.25">
      <c r="A28" s="36" t="s">
        <v>1848</v>
      </c>
      <c r="B28" s="37">
        <v>14681</v>
      </c>
      <c r="C28" s="37">
        <v>29010</v>
      </c>
      <c r="D28" s="37">
        <v>43691</v>
      </c>
      <c r="E28" s="37">
        <v>-6563</v>
      </c>
      <c r="F28" s="37">
        <v>-2992</v>
      </c>
      <c r="G28" s="38">
        <v>13013</v>
      </c>
      <c r="H28" s="38">
        <v>47149</v>
      </c>
      <c r="I28" s="37">
        <v>0</v>
      </c>
      <c r="J28" s="37">
        <v>47149</v>
      </c>
      <c r="L28" s="118"/>
      <c r="M28" s="118"/>
      <c r="N28" s="118"/>
    </row>
    <row r="29" spans="1:16" x14ac:dyDescent="0.35">
      <c r="A29" s="30" t="s">
        <v>1849</v>
      </c>
      <c r="B29" s="34">
        <v>78104</v>
      </c>
      <c r="C29" s="34">
        <v>23274</v>
      </c>
      <c r="D29" s="34">
        <v>101378</v>
      </c>
      <c r="E29" s="34">
        <v>15130</v>
      </c>
      <c r="F29" s="34">
        <v>520</v>
      </c>
      <c r="G29" s="35">
        <v>51</v>
      </c>
      <c r="H29" s="35">
        <v>117079</v>
      </c>
      <c r="I29" s="34">
        <v>0</v>
      </c>
      <c r="J29" s="34">
        <v>117079</v>
      </c>
      <c r="L29" s="40"/>
      <c r="M29" s="40"/>
      <c r="N29" s="40"/>
    </row>
    <row r="30" spans="1:16" x14ac:dyDescent="0.35">
      <c r="A30" s="30" t="s">
        <v>1850</v>
      </c>
      <c r="B30" s="34">
        <v>-44127</v>
      </c>
      <c r="C30" s="34">
        <v>-20399</v>
      </c>
      <c r="D30" s="34">
        <v>-64526</v>
      </c>
      <c r="E30" s="34">
        <v>-8272</v>
      </c>
      <c r="F30" s="34">
        <v>-7</v>
      </c>
      <c r="G30" s="35">
        <v>-66</v>
      </c>
      <c r="H30" s="35">
        <v>-72871</v>
      </c>
      <c r="I30" s="34">
        <v>0</v>
      </c>
      <c r="J30" s="34">
        <v>-72871</v>
      </c>
      <c r="L30" s="40"/>
      <c r="M30" s="40"/>
      <c r="N30" s="40"/>
    </row>
    <row r="31" spans="1:16" x14ac:dyDescent="0.35">
      <c r="A31" s="30" t="s">
        <v>1851</v>
      </c>
      <c r="B31" s="34">
        <v>-112</v>
      </c>
      <c r="C31" s="34">
        <v>0</v>
      </c>
      <c r="D31" s="34">
        <v>-112</v>
      </c>
      <c r="E31" s="34">
        <v>71</v>
      </c>
      <c r="F31" s="34"/>
      <c r="G31" s="34"/>
      <c r="H31" s="35">
        <v>-41</v>
      </c>
      <c r="I31" s="34"/>
      <c r="J31" s="34">
        <v>-41</v>
      </c>
      <c r="L31" s="40"/>
      <c r="M31" s="40"/>
      <c r="N31" s="40"/>
    </row>
    <row r="32" spans="1:16" x14ac:dyDescent="0.35">
      <c r="A32" s="30" t="s">
        <v>1852</v>
      </c>
      <c r="B32" s="34">
        <v>39268</v>
      </c>
      <c r="C32" s="34">
        <v>-19977</v>
      </c>
      <c r="D32" s="34">
        <v>19291</v>
      </c>
      <c r="E32" s="34">
        <v>-2631</v>
      </c>
      <c r="F32" s="34"/>
      <c r="G32" s="34">
        <v>-16660</v>
      </c>
      <c r="H32" s="35">
        <v>0</v>
      </c>
      <c r="I32" s="34">
        <v>0</v>
      </c>
      <c r="J32" s="34"/>
      <c r="L32" s="40"/>
      <c r="M32" s="40"/>
      <c r="N32" s="40"/>
    </row>
    <row r="33" spans="1:18" x14ac:dyDescent="0.35">
      <c r="A33" s="30" t="s">
        <v>1853</v>
      </c>
      <c r="B33" s="34">
        <v>36166</v>
      </c>
      <c r="C33" s="34">
        <v>3089</v>
      </c>
      <c r="D33" s="34">
        <v>39255</v>
      </c>
      <c r="E33" s="34">
        <v>299</v>
      </c>
      <c r="F33" s="34">
        <v>70</v>
      </c>
      <c r="G33" s="34"/>
      <c r="H33" s="35">
        <v>39624</v>
      </c>
      <c r="I33" s="34">
        <v>0</v>
      </c>
      <c r="J33" s="34">
        <v>39624</v>
      </c>
      <c r="L33" s="40"/>
      <c r="M33" s="40"/>
      <c r="N33" s="40"/>
    </row>
    <row r="34" spans="1:18" x14ac:dyDescent="0.35">
      <c r="A34" s="30" t="s">
        <v>1854</v>
      </c>
      <c r="B34" s="34">
        <v>-851</v>
      </c>
      <c r="C34" s="34">
        <v>-1671</v>
      </c>
      <c r="D34" s="34">
        <v>-2522</v>
      </c>
      <c r="E34" s="34">
        <v>-382</v>
      </c>
      <c r="F34" s="34"/>
      <c r="G34" s="34">
        <v>0</v>
      </c>
      <c r="H34" s="35">
        <v>-2904</v>
      </c>
      <c r="I34" s="34">
        <v>0</v>
      </c>
      <c r="J34" s="34">
        <v>-2904</v>
      </c>
      <c r="L34" s="40"/>
      <c r="M34" s="40"/>
      <c r="N34" s="40"/>
    </row>
    <row r="35" spans="1:18" s="39" customFormat="1" ht="31.75" customHeight="1" x14ac:dyDescent="0.25">
      <c r="A35" s="36" t="s">
        <v>1855</v>
      </c>
      <c r="B35" s="37">
        <v>108448</v>
      </c>
      <c r="C35" s="37">
        <v>-15684</v>
      </c>
      <c r="D35" s="37">
        <v>92764</v>
      </c>
      <c r="E35" s="37">
        <v>4215</v>
      </c>
      <c r="F35" s="37">
        <v>583</v>
      </c>
      <c r="G35" s="38">
        <v>-16675</v>
      </c>
      <c r="H35" s="38">
        <v>80887</v>
      </c>
      <c r="I35" s="37">
        <v>0</v>
      </c>
      <c r="J35" s="37">
        <v>80887</v>
      </c>
      <c r="L35" s="118"/>
      <c r="M35" s="118"/>
      <c r="N35" s="118"/>
    </row>
    <row r="36" spans="1:18" s="39" customFormat="1" ht="31.75" customHeight="1" x14ac:dyDescent="0.25">
      <c r="A36" s="36" t="s">
        <v>1856</v>
      </c>
      <c r="B36" s="37">
        <v>123129</v>
      </c>
      <c r="C36" s="37">
        <v>13326</v>
      </c>
      <c r="D36" s="37">
        <v>136455</v>
      </c>
      <c r="E36" s="37">
        <v>-2348</v>
      </c>
      <c r="F36" s="37">
        <v>-2409</v>
      </c>
      <c r="G36" s="38">
        <v>-3662</v>
      </c>
      <c r="H36" s="38">
        <v>128036</v>
      </c>
      <c r="I36" s="37">
        <v>0</v>
      </c>
      <c r="J36" s="37">
        <v>128036</v>
      </c>
      <c r="L36" s="118"/>
      <c r="M36" s="118"/>
      <c r="N36" s="118"/>
    </row>
    <row r="37" spans="1:18" x14ac:dyDescent="0.35">
      <c r="A37" s="30" t="s">
        <v>1857</v>
      </c>
      <c r="B37" s="34">
        <v>16626</v>
      </c>
      <c r="C37" s="34">
        <v>1427</v>
      </c>
      <c r="D37" s="34">
        <v>18053</v>
      </c>
      <c r="E37" s="34">
        <v>-200</v>
      </c>
      <c r="F37" s="34">
        <v>-84</v>
      </c>
      <c r="G37" s="34">
        <v>0</v>
      </c>
      <c r="H37" s="35">
        <v>17769</v>
      </c>
      <c r="I37" s="35">
        <v>0</v>
      </c>
      <c r="J37" s="34">
        <v>17769</v>
      </c>
      <c r="L37" s="40"/>
      <c r="M37" s="40"/>
      <c r="N37" s="40"/>
    </row>
    <row r="38" spans="1:18" x14ac:dyDescent="0.35">
      <c r="A38" s="30" t="s">
        <v>1858</v>
      </c>
      <c r="B38" s="34">
        <v>-1439</v>
      </c>
      <c r="C38" s="34">
        <v>-1956</v>
      </c>
      <c r="D38" s="34">
        <v>-3395</v>
      </c>
      <c r="E38" s="34">
        <v>1765</v>
      </c>
      <c r="F38" s="34">
        <v>28057</v>
      </c>
      <c r="G38" s="34">
        <v>0</v>
      </c>
      <c r="H38" s="35">
        <v>26427</v>
      </c>
      <c r="I38" s="34">
        <v>0</v>
      </c>
      <c r="J38" s="34">
        <v>26427</v>
      </c>
      <c r="L38" s="40"/>
      <c r="M38" s="40"/>
      <c r="N38" s="40"/>
    </row>
    <row r="39" spans="1:18" x14ac:dyDescent="0.35">
      <c r="A39" s="30" t="s">
        <v>1859</v>
      </c>
      <c r="B39" s="34">
        <v>8929</v>
      </c>
      <c r="C39" s="34">
        <v>297</v>
      </c>
      <c r="D39" s="34">
        <v>9226</v>
      </c>
      <c r="E39" s="34">
        <v>-154</v>
      </c>
      <c r="F39" s="34">
        <v>2387</v>
      </c>
      <c r="G39" s="34">
        <v>36</v>
      </c>
      <c r="H39" s="35">
        <v>11495</v>
      </c>
      <c r="I39" s="35">
        <v>0</v>
      </c>
      <c r="J39" s="34">
        <v>11495</v>
      </c>
      <c r="L39" s="40"/>
      <c r="M39" s="40"/>
      <c r="N39" s="40"/>
      <c r="P39" s="119"/>
      <c r="Q39" s="119"/>
      <c r="R39" s="119"/>
    </row>
    <row r="40" spans="1:18" ht="16.5" customHeight="1" x14ac:dyDescent="0.35">
      <c r="A40" s="30" t="s">
        <v>1860</v>
      </c>
      <c r="B40" s="34">
        <v>-16428</v>
      </c>
      <c r="C40" s="34">
        <v>0</v>
      </c>
      <c r="D40" s="34">
        <v>-16428</v>
      </c>
      <c r="E40" s="34">
        <v>0</v>
      </c>
      <c r="F40" s="34">
        <v>1</v>
      </c>
      <c r="G40" s="34">
        <v>0</v>
      </c>
      <c r="H40" s="35">
        <v>-16427</v>
      </c>
      <c r="I40" s="35">
        <v>0</v>
      </c>
      <c r="J40" s="34">
        <v>-16427</v>
      </c>
      <c r="L40" s="40"/>
      <c r="M40" s="40"/>
      <c r="N40" s="40"/>
    </row>
    <row r="41" spans="1:18" x14ac:dyDescent="0.35">
      <c r="A41" s="30" t="s">
        <v>1861</v>
      </c>
      <c r="B41" s="34">
        <v>-3237</v>
      </c>
      <c r="C41" s="34">
        <v>-4648</v>
      </c>
      <c r="D41" s="34">
        <v>-7885</v>
      </c>
      <c r="E41" s="34">
        <v>3056</v>
      </c>
      <c r="F41" s="34">
        <v>-27952</v>
      </c>
      <c r="G41" s="34">
        <v>-95694</v>
      </c>
      <c r="H41" s="35">
        <v>-128475</v>
      </c>
      <c r="I41" s="34">
        <v>0</v>
      </c>
      <c r="J41" s="34">
        <v>-128475</v>
      </c>
      <c r="L41" s="40"/>
      <c r="M41" s="40"/>
      <c r="N41" s="40"/>
    </row>
    <row r="42" spans="1:18" s="41" customFormat="1" ht="33" customHeight="1" x14ac:dyDescent="0.35">
      <c r="A42" s="41" t="s">
        <v>1862</v>
      </c>
      <c r="B42" s="42">
        <v>127580</v>
      </c>
      <c r="C42" s="42">
        <v>8446</v>
      </c>
      <c r="D42" s="42">
        <v>136026</v>
      </c>
      <c r="E42" s="42">
        <v>2119</v>
      </c>
      <c r="F42" s="42">
        <v>0</v>
      </c>
      <c r="G42" s="43">
        <v>-99320</v>
      </c>
      <c r="H42" s="43">
        <v>38825</v>
      </c>
      <c r="I42" s="42">
        <v>0</v>
      </c>
      <c r="J42" s="42">
        <v>38825</v>
      </c>
      <c r="L42" s="120"/>
      <c r="M42" s="120"/>
      <c r="N42" s="120"/>
    </row>
    <row r="43" spans="1:18" x14ac:dyDescent="0.35">
      <c r="B43" s="34"/>
      <c r="C43" s="44"/>
      <c r="D43" s="34"/>
      <c r="E43" s="34"/>
      <c r="F43" s="34"/>
      <c r="G43" s="34"/>
      <c r="H43" s="34"/>
      <c r="I43" s="34"/>
      <c r="J43" s="34"/>
      <c r="L43" s="40"/>
      <c r="M43" s="40"/>
      <c r="N43" s="40"/>
    </row>
    <row r="44" spans="1:18" x14ac:dyDescent="0.35">
      <c r="B44" s="34"/>
      <c r="C44" s="34"/>
      <c r="D44" s="34"/>
      <c r="E44" s="44"/>
      <c r="F44" s="34"/>
      <c r="G44" s="34"/>
      <c r="H44" s="34"/>
      <c r="I44" s="34"/>
      <c r="J44" s="34"/>
      <c r="L44" s="40"/>
      <c r="M44" s="40"/>
      <c r="N44" s="40"/>
    </row>
    <row r="45" spans="1:18" x14ac:dyDescent="0.35">
      <c r="A45" s="41"/>
      <c r="B45" s="34"/>
      <c r="C45" s="34"/>
      <c r="D45" s="34"/>
      <c r="E45" s="34"/>
      <c r="F45" s="34"/>
      <c r="G45" s="35"/>
      <c r="H45" s="35"/>
      <c r="I45" s="34"/>
      <c r="J45" s="34"/>
      <c r="L45" s="40"/>
      <c r="M45" s="40"/>
      <c r="N45" s="40"/>
    </row>
    <row r="46" spans="1:18" x14ac:dyDescent="0.35">
      <c r="A46" s="41"/>
      <c r="B46" s="34"/>
      <c r="C46" s="34"/>
      <c r="D46" s="34"/>
      <c r="E46" s="34"/>
      <c r="F46" s="34"/>
      <c r="G46" s="34"/>
      <c r="H46" s="34"/>
      <c r="I46" s="34"/>
      <c r="J46" s="34"/>
      <c r="L46" s="40"/>
      <c r="M46" s="40"/>
      <c r="N46" s="40"/>
    </row>
    <row r="47" spans="1:18" x14ac:dyDescent="0.35">
      <c r="B47" s="34"/>
      <c r="C47" s="34"/>
      <c r="D47" s="34"/>
      <c r="E47" s="34"/>
      <c r="F47" s="34"/>
      <c r="G47" s="34"/>
      <c r="H47" s="45"/>
      <c r="I47" s="34"/>
      <c r="J47" s="34"/>
    </row>
    <row r="48" spans="1:18" x14ac:dyDescent="0.35">
      <c r="B48" s="34"/>
      <c r="C48" s="34"/>
      <c r="D48" s="34"/>
      <c r="E48" s="34"/>
      <c r="F48" s="34"/>
      <c r="G48" s="34"/>
      <c r="H48" s="34"/>
      <c r="I48" s="34"/>
      <c r="J48" s="34"/>
    </row>
    <row r="49" spans="1:14" x14ac:dyDescent="0.35">
      <c r="B49" s="40"/>
      <c r="C49" s="40"/>
      <c r="D49" s="40"/>
      <c r="E49" s="40"/>
      <c r="F49" s="40"/>
      <c r="G49" s="40"/>
      <c r="H49" s="34"/>
      <c r="I49" s="40"/>
      <c r="J49" s="34"/>
      <c r="L49" s="40"/>
      <c r="M49" s="40"/>
      <c r="N49" s="40"/>
    </row>
    <row r="50" spans="1:14" x14ac:dyDescent="0.35">
      <c r="B50" s="40"/>
      <c r="C50" s="40"/>
      <c r="D50" s="40"/>
      <c r="E50" s="40"/>
      <c r="F50" s="40"/>
      <c r="G50" s="40"/>
      <c r="H50" s="40"/>
      <c r="I50" s="40"/>
      <c r="J50" s="40"/>
    </row>
    <row r="51" spans="1:14" x14ac:dyDescent="0.35">
      <c r="A51" s="121"/>
      <c r="B51" s="40"/>
      <c r="C51" s="40"/>
      <c r="D51" s="40"/>
      <c r="E51" s="40"/>
      <c r="F51" s="40"/>
      <c r="G51" s="40"/>
      <c r="H51" s="40"/>
      <c r="I51" s="40"/>
      <c r="J51" s="40"/>
    </row>
    <row r="52" spans="1:14" x14ac:dyDescent="0.35">
      <c r="B52" s="40"/>
      <c r="C52" s="40"/>
      <c r="D52" s="40"/>
      <c r="E52" s="40"/>
      <c r="F52" s="40"/>
      <c r="G52" s="40"/>
      <c r="H52" s="40"/>
      <c r="I52" s="40"/>
      <c r="J52" s="40"/>
    </row>
    <row r="53" spans="1:14" x14ac:dyDescent="0.35">
      <c r="B53" s="40"/>
      <c r="C53" s="40"/>
      <c r="D53" s="40"/>
      <c r="E53" s="40"/>
      <c r="F53" s="40"/>
      <c r="G53" s="40"/>
      <c r="H53" s="40"/>
      <c r="I53" s="40"/>
      <c r="J53" s="40"/>
    </row>
    <row r="54" spans="1:14" x14ac:dyDescent="0.35">
      <c r="B54" s="40"/>
      <c r="C54" s="40"/>
      <c r="D54" s="40"/>
      <c r="E54" s="40"/>
      <c r="F54" s="40"/>
      <c r="G54" s="40"/>
      <c r="H54" s="40"/>
      <c r="I54" s="40"/>
      <c r="J54" s="40"/>
    </row>
    <row r="55" spans="1:14" x14ac:dyDescent="0.35">
      <c r="B55" s="40"/>
      <c r="C55" s="40"/>
      <c r="D55" s="40"/>
      <c r="E55" s="40"/>
      <c r="F55" s="40"/>
      <c r="G55" s="40"/>
      <c r="H55" s="40"/>
      <c r="I55" s="40"/>
      <c r="J55" s="40"/>
    </row>
    <row r="56" spans="1:14" x14ac:dyDescent="0.35">
      <c r="B56" s="40"/>
      <c r="C56" s="40"/>
      <c r="D56" s="40"/>
      <c r="E56" s="40"/>
      <c r="F56" s="40"/>
      <c r="G56" s="40"/>
      <c r="H56" s="40"/>
      <c r="I56" s="40"/>
      <c r="J56" s="40"/>
    </row>
    <row r="57" spans="1:14" x14ac:dyDescent="0.35">
      <c r="B57" s="40"/>
      <c r="C57" s="40"/>
      <c r="D57" s="40"/>
      <c r="E57" s="40"/>
      <c r="F57" s="40"/>
      <c r="G57" s="40"/>
      <c r="H57" s="40"/>
      <c r="I57" s="40"/>
      <c r="J57" s="40"/>
    </row>
    <row r="58" spans="1:14" x14ac:dyDescent="0.35">
      <c r="B58" s="40"/>
      <c r="C58" s="40"/>
      <c r="D58" s="40"/>
      <c r="E58" s="40"/>
      <c r="F58" s="40"/>
      <c r="G58" s="40"/>
      <c r="H58" s="40"/>
      <c r="I58" s="40"/>
      <c r="J58" s="40"/>
    </row>
    <row r="59" spans="1:14" x14ac:dyDescent="0.35">
      <c r="B59" s="40"/>
      <c r="C59" s="40"/>
      <c r="D59" s="40"/>
      <c r="E59" s="44"/>
      <c r="F59" s="44"/>
      <c r="G59" s="44"/>
      <c r="H59" s="44"/>
      <c r="I59" s="44"/>
      <c r="J59" s="44"/>
    </row>
    <row r="60" spans="1:14" x14ac:dyDescent="0.35">
      <c r="B60" s="40"/>
      <c r="C60" s="40"/>
      <c r="D60" s="40"/>
      <c r="E60" s="40"/>
      <c r="F60" s="40"/>
      <c r="G60" s="40"/>
      <c r="H60" s="40"/>
      <c r="I60" s="40"/>
      <c r="J60" s="40"/>
    </row>
    <row r="61" spans="1:14" x14ac:dyDescent="0.35">
      <c r="B61" s="44"/>
      <c r="C61" s="44"/>
      <c r="D61" s="44"/>
      <c r="E61" s="44"/>
      <c r="F61" s="44"/>
      <c r="G61" s="44"/>
      <c r="H61" s="122"/>
      <c r="I61" s="44"/>
      <c r="J61" s="44"/>
    </row>
    <row r="62" spans="1:14" x14ac:dyDescent="0.35">
      <c r="B62" s="44"/>
      <c r="C62" s="44"/>
      <c r="D62" s="44"/>
      <c r="E62" s="44"/>
      <c r="F62" s="44"/>
      <c r="G62" s="44"/>
      <c r="H62" s="44"/>
      <c r="I62" s="44"/>
      <c r="J62" s="44"/>
    </row>
    <row r="65" spans="1:14" x14ac:dyDescent="0.35">
      <c r="A65" s="145"/>
      <c r="B65" s="145"/>
      <c r="C65" s="145"/>
      <c r="D65" s="145"/>
      <c r="E65" s="145"/>
      <c r="F65" s="145"/>
      <c r="G65" s="145"/>
      <c r="H65" s="145"/>
      <c r="I65" s="145"/>
      <c r="J65" s="145"/>
      <c r="K65" s="145"/>
      <c r="L65" s="145"/>
      <c r="M65" s="145"/>
      <c r="N65" s="145"/>
    </row>
    <row r="66" spans="1:14" x14ac:dyDescent="0.35">
      <c r="B66" s="31"/>
      <c r="C66" s="31"/>
      <c r="D66" s="31"/>
      <c r="E66" s="31"/>
      <c r="F66" s="31"/>
      <c r="H66" s="31"/>
      <c r="I66" s="31"/>
      <c r="J66" s="31"/>
      <c r="K66" s="46"/>
      <c r="L66" s="46"/>
      <c r="M66" s="46"/>
      <c r="N66" s="46"/>
    </row>
    <row r="67" spans="1:14" ht="24" customHeight="1" x14ac:dyDescent="0.35">
      <c r="A67" s="146"/>
      <c r="B67" s="146"/>
      <c r="C67" s="146"/>
      <c r="D67" s="146"/>
      <c r="E67" s="146"/>
      <c r="F67" s="146"/>
      <c r="G67" s="146"/>
      <c r="H67" s="146"/>
      <c r="I67" s="146"/>
      <c r="J67" s="146"/>
    </row>
    <row r="70" spans="1:14" x14ac:dyDescent="0.35">
      <c r="B70" s="40"/>
      <c r="C70" s="40"/>
      <c r="D70" s="40"/>
      <c r="E70" s="40"/>
      <c r="F70" s="40"/>
      <c r="G70" s="40"/>
      <c r="H70" s="40"/>
      <c r="I70" s="40"/>
      <c r="J70" s="40"/>
    </row>
    <row r="71" spans="1:14" x14ac:dyDescent="0.35">
      <c r="B71" s="40"/>
      <c r="C71" s="40"/>
      <c r="D71" s="40"/>
      <c r="E71" s="40"/>
      <c r="F71" s="40"/>
      <c r="G71" s="40"/>
      <c r="H71" s="40"/>
      <c r="I71" s="40"/>
      <c r="J71" s="40"/>
    </row>
    <row r="72" spans="1:14" x14ac:dyDescent="0.35">
      <c r="B72" s="40"/>
      <c r="C72" s="40"/>
      <c r="D72" s="40"/>
      <c r="E72" s="40"/>
      <c r="F72" s="40"/>
      <c r="G72" s="40"/>
      <c r="H72" s="40"/>
      <c r="I72" s="40"/>
      <c r="J72" s="40"/>
    </row>
    <row r="73" spans="1:14" x14ac:dyDescent="0.35">
      <c r="B73" s="40"/>
      <c r="C73" s="40"/>
      <c r="D73" s="40"/>
      <c r="E73" s="40"/>
      <c r="F73" s="40"/>
      <c r="G73" s="40"/>
      <c r="H73" s="40"/>
      <c r="I73" s="40"/>
      <c r="J73" s="40"/>
    </row>
    <row r="74" spans="1:14" x14ac:dyDescent="0.35">
      <c r="B74" s="40"/>
      <c r="C74" s="40"/>
      <c r="D74" s="40"/>
      <c r="E74" s="40"/>
      <c r="F74" s="40"/>
      <c r="G74" s="40"/>
      <c r="H74" s="40"/>
      <c r="I74" s="40"/>
      <c r="J74" s="40"/>
    </row>
    <row r="75" spans="1:14" x14ac:dyDescent="0.35">
      <c r="B75" s="40"/>
      <c r="C75" s="40"/>
      <c r="D75" s="40"/>
      <c r="E75" s="40"/>
      <c r="F75" s="40"/>
      <c r="G75" s="40"/>
      <c r="H75" s="40"/>
      <c r="I75" s="40"/>
      <c r="J75" s="40"/>
    </row>
    <row r="76" spans="1:14" x14ac:dyDescent="0.35">
      <c r="B76" s="40"/>
      <c r="C76" s="40"/>
      <c r="D76" s="40"/>
      <c r="E76" s="40"/>
      <c r="F76" s="40"/>
      <c r="G76" s="40"/>
      <c r="H76" s="40"/>
      <c r="I76" s="40"/>
      <c r="J76" s="40"/>
    </row>
    <row r="77" spans="1:14" x14ac:dyDescent="0.35">
      <c r="B77" s="40"/>
      <c r="C77" s="40"/>
      <c r="D77" s="40"/>
      <c r="E77" s="40"/>
      <c r="F77" s="40"/>
      <c r="G77" s="40"/>
      <c r="H77" s="40"/>
      <c r="I77" s="40"/>
      <c r="J77" s="40"/>
    </row>
    <row r="78" spans="1:14" x14ac:dyDescent="0.35">
      <c r="B78" s="40"/>
      <c r="C78" s="40"/>
      <c r="D78" s="40"/>
      <c r="E78" s="40"/>
      <c r="F78" s="40"/>
      <c r="G78" s="40"/>
      <c r="H78" s="40"/>
      <c r="I78" s="40"/>
      <c r="J78" s="40"/>
    </row>
    <row r="79" spans="1:14" x14ac:dyDescent="0.35">
      <c r="B79" s="40"/>
      <c r="C79" s="40"/>
      <c r="D79" s="40"/>
      <c r="E79" s="40"/>
      <c r="F79" s="40"/>
      <c r="G79" s="40"/>
      <c r="H79" s="40"/>
      <c r="I79" s="40"/>
      <c r="J79" s="40"/>
    </row>
    <row r="80" spans="1:14" x14ac:dyDescent="0.35">
      <c r="B80" s="40"/>
      <c r="C80" s="40"/>
      <c r="D80" s="40"/>
      <c r="E80" s="40"/>
      <c r="F80" s="40"/>
      <c r="G80" s="40"/>
      <c r="H80" s="40"/>
      <c r="I80" s="40"/>
      <c r="J80" s="40"/>
    </row>
    <row r="81" spans="2:10" x14ac:dyDescent="0.35">
      <c r="B81" s="40"/>
      <c r="C81" s="40"/>
      <c r="D81" s="40"/>
      <c r="E81" s="40"/>
      <c r="F81" s="40"/>
      <c r="G81" s="40"/>
      <c r="H81" s="40"/>
      <c r="I81" s="40"/>
      <c r="J81" s="40"/>
    </row>
  </sheetData>
  <mergeCells count="2">
    <mergeCell ref="A65:N65"/>
    <mergeCell ref="A67:J67"/>
  </mergeCells>
  <phoneticPr fontId="57" type="noConversion"/>
  <conditionalFormatting sqref="B6:J42">
    <cfRule type="cellIs" dxfId="1" priority="1" stopIfTrue="1" operator="equal">
      <formula>"No Value"</formula>
    </cfRule>
  </conditionalFormatting>
  <conditionalFormatting sqref="C6">
    <cfRule type="cellIs" dxfId="0" priority="2" stopIfTrue="1" operator="equal">
      <formula>"No Value"</formula>
    </cfRule>
  </conditionalFormatting>
  <pageMargins left="0.7" right="0.7" top="0.75" bottom="0.75" header="0.3" footer="0.3"/>
  <pageSetup paperSize="9" orientation="portrait" horizontalDpi="1200" verticalDpi="1200" r:id="rId1"/>
  <tableParts count="1">
    <tablePart r:id="rId2"/>
  </tableParts>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506812-D5B4-446E-A086-F51B0DEFE382}">
  <sheetPr codeName="Sheet64"/>
  <dimension ref="A1:V179"/>
  <sheetViews>
    <sheetView workbookViewId="0"/>
  </sheetViews>
  <sheetFormatPr defaultColWidth="9.453125" defaultRowHeight="15.5" x14ac:dyDescent="0.35"/>
  <cols>
    <col min="1" max="1" width="27.54296875" style="9" customWidth="1"/>
    <col min="2" max="12" width="18.453125" style="9" customWidth="1"/>
    <col min="13" max="16384" width="9.453125" style="9"/>
  </cols>
  <sheetData>
    <row r="1" spans="1:22" s="116" customFormat="1" ht="18" x14ac:dyDescent="0.4">
      <c r="A1" s="3" t="s">
        <v>1863</v>
      </c>
    </row>
    <row r="2" spans="1:22" ht="17.5" customHeight="1" x14ac:dyDescent="0.35">
      <c r="A2" s="12" t="s">
        <v>1075</v>
      </c>
    </row>
    <row r="3" spans="1:22" ht="17.5" customHeight="1" x14ac:dyDescent="0.35">
      <c r="A3" s="12" t="s">
        <v>1076</v>
      </c>
    </row>
    <row r="4" spans="1:22" ht="25.5" customHeight="1" x14ac:dyDescent="0.35">
      <c r="A4" s="12" t="s">
        <v>1497</v>
      </c>
    </row>
    <row r="5" spans="1:22" ht="108" customHeight="1" x14ac:dyDescent="0.35">
      <c r="A5" s="101" t="s">
        <v>1079</v>
      </c>
      <c r="B5" s="13" t="s">
        <v>1864</v>
      </c>
      <c r="C5" s="13" t="s">
        <v>1865</v>
      </c>
      <c r="D5" s="13" t="s">
        <v>1866</v>
      </c>
      <c r="E5" s="13" t="s">
        <v>1867</v>
      </c>
      <c r="F5" s="13" t="s">
        <v>1868</v>
      </c>
      <c r="G5" s="13" t="s">
        <v>1869</v>
      </c>
      <c r="H5" s="18" t="s">
        <v>1870</v>
      </c>
      <c r="I5" s="13" t="s">
        <v>1871</v>
      </c>
      <c r="J5" s="13" t="s">
        <v>1872</v>
      </c>
      <c r="K5" s="13" t="s">
        <v>1873</v>
      </c>
      <c r="L5" s="13" t="s">
        <v>1874</v>
      </c>
      <c r="M5" s="13"/>
      <c r="N5" s="13"/>
      <c r="O5" s="13"/>
      <c r="P5" s="13"/>
      <c r="Q5" s="13"/>
      <c r="R5" s="13"/>
      <c r="S5" s="13"/>
      <c r="T5" s="13"/>
      <c r="U5" s="18"/>
      <c r="V5" s="13"/>
    </row>
    <row r="6" spans="1:22" s="28" customFormat="1" x14ac:dyDescent="0.35">
      <c r="A6" s="12" t="s">
        <v>1636</v>
      </c>
      <c r="B6" s="28" t="s">
        <v>1641</v>
      </c>
      <c r="C6" s="28" t="s">
        <v>1875</v>
      </c>
      <c r="D6" s="28" t="s">
        <v>1876</v>
      </c>
      <c r="E6" s="28" t="s">
        <v>1877</v>
      </c>
      <c r="F6" s="28" t="s">
        <v>1878</v>
      </c>
      <c r="G6" s="28" t="s">
        <v>1879</v>
      </c>
      <c r="H6" s="28" t="s">
        <v>1880</v>
      </c>
      <c r="I6" s="28" t="s">
        <v>1881</v>
      </c>
      <c r="J6" s="28" t="s">
        <v>1882</v>
      </c>
      <c r="K6" s="28" t="s">
        <v>1883</v>
      </c>
      <c r="L6" s="28" t="s">
        <v>1884</v>
      </c>
    </row>
    <row r="7" spans="1:22" s="5" customFormat="1" x14ac:dyDescent="0.35">
      <c r="A7" s="6" t="s">
        <v>1094</v>
      </c>
      <c r="B7" s="29" t="s">
        <v>618</v>
      </c>
      <c r="C7" s="29" t="s">
        <v>619</v>
      </c>
      <c r="D7" s="29" t="s">
        <v>620</v>
      </c>
      <c r="E7" s="29" t="s">
        <v>621</v>
      </c>
      <c r="F7" s="29" t="s">
        <v>622</v>
      </c>
      <c r="G7" s="29" t="s">
        <v>623</v>
      </c>
      <c r="H7" s="29" t="s">
        <v>624</v>
      </c>
      <c r="I7" s="29" t="s">
        <v>625</v>
      </c>
      <c r="J7" s="29" t="s">
        <v>626</v>
      </c>
      <c r="K7" s="29" t="s">
        <v>627</v>
      </c>
      <c r="L7" s="29" t="s">
        <v>628</v>
      </c>
    </row>
    <row r="8" spans="1:22" x14ac:dyDescent="0.35">
      <c r="A8" s="12">
        <v>1998</v>
      </c>
      <c r="B8" s="16">
        <v>575718</v>
      </c>
      <c r="C8" s="16">
        <v>1619</v>
      </c>
      <c r="D8" s="16">
        <v>71936</v>
      </c>
      <c r="E8" s="16">
        <v>305307</v>
      </c>
      <c r="F8" s="16">
        <v>32939</v>
      </c>
      <c r="G8" s="16">
        <v>0</v>
      </c>
      <c r="H8" s="16">
        <v>813</v>
      </c>
      <c r="I8" s="16">
        <v>145286</v>
      </c>
      <c r="J8" s="16">
        <v>0</v>
      </c>
      <c r="K8" s="16">
        <v>0</v>
      </c>
      <c r="L8" s="16">
        <v>17818</v>
      </c>
    </row>
    <row r="9" spans="1:22" x14ac:dyDescent="0.35">
      <c r="A9" s="12">
        <v>1999</v>
      </c>
      <c r="B9" s="16">
        <v>585302</v>
      </c>
      <c r="C9" s="16">
        <v>1623</v>
      </c>
      <c r="D9" s="16">
        <v>71299</v>
      </c>
      <c r="E9" s="16">
        <v>297599</v>
      </c>
      <c r="F9" s="16">
        <v>43166</v>
      </c>
      <c r="G9" s="16">
        <v>0</v>
      </c>
      <c r="H9" s="16">
        <v>757</v>
      </c>
      <c r="I9" s="16">
        <v>153505</v>
      </c>
      <c r="J9" s="16">
        <v>0</v>
      </c>
      <c r="K9" s="16">
        <v>0</v>
      </c>
      <c r="L9" s="16">
        <v>17353</v>
      </c>
    </row>
    <row r="10" spans="1:22" x14ac:dyDescent="0.35">
      <c r="A10" s="12">
        <v>2000</v>
      </c>
      <c r="B10" s="16">
        <v>613522</v>
      </c>
      <c r="C10" s="16">
        <v>1670</v>
      </c>
      <c r="D10" s="16">
        <v>74443</v>
      </c>
      <c r="E10" s="16">
        <v>286970</v>
      </c>
      <c r="F10" s="16">
        <v>45339</v>
      </c>
      <c r="G10" s="16">
        <v>0</v>
      </c>
      <c r="H10" s="16">
        <v>734</v>
      </c>
      <c r="I10" s="16">
        <v>162218</v>
      </c>
      <c r="J10" s="16">
        <v>0</v>
      </c>
      <c r="K10" s="16">
        <v>0</v>
      </c>
      <c r="L10" s="16">
        <v>42148</v>
      </c>
    </row>
    <row r="11" spans="1:22" x14ac:dyDescent="0.35">
      <c r="A11" s="12">
        <v>2001</v>
      </c>
      <c r="B11" s="16">
        <v>607838</v>
      </c>
      <c r="C11" s="16">
        <v>1659</v>
      </c>
      <c r="D11" s="16">
        <v>72737</v>
      </c>
      <c r="E11" s="16">
        <v>280722</v>
      </c>
      <c r="F11" s="16">
        <v>40718</v>
      </c>
      <c r="G11" s="16">
        <v>0</v>
      </c>
      <c r="H11" s="16">
        <v>730</v>
      </c>
      <c r="I11" s="16">
        <v>171516</v>
      </c>
      <c r="J11" s="16">
        <v>0</v>
      </c>
      <c r="K11" s="16">
        <v>0</v>
      </c>
      <c r="L11" s="16">
        <v>39756</v>
      </c>
    </row>
    <row r="12" spans="1:22" x14ac:dyDescent="0.35">
      <c r="A12" s="12">
        <v>2002</v>
      </c>
      <c r="B12" s="16">
        <v>649047</v>
      </c>
      <c r="C12" s="16">
        <v>1618</v>
      </c>
      <c r="D12" s="16">
        <v>74122</v>
      </c>
      <c r="E12" s="16">
        <v>295454</v>
      </c>
      <c r="F12" s="16">
        <v>55909</v>
      </c>
      <c r="G12" s="16">
        <v>39</v>
      </c>
      <c r="H12" s="16">
        <v>761</v>
      </c>
      <c r="I12" s="16">
        <v>181184</v>
      </c>
      <c r="J12" s="16">
        <v>0</v>
      </c>
      <c r="K12" s="16">
        <v>0</v>
      </c>
      <c r="L12" s="16">
        <v>39960</v>
      </c>
    </row>
    <row r="13" spans="1:22" x14ac:dyDescent="0.35">
      <c r="A13" s="12">
        <v>2003</v>
      </c>
      <c r="B13" s="16">
        <v>693817</v>
      </c>
      <c r="C13" s="16">
        <v>1593</v>
      </c>
      <c r="D13" s="16">
        <v>78263</v>
      </c>
      <c r="E13" s="16">
        <v>328996</v>
      </c>
      <c r="F13" s="16">
        <v>53532</v>
      </c>
      <c r="G13" s="16">
        <v>128</v>
      </c>
      <c r="H13" s="16">
        <v>653</v>
      </c>
      <c r="I13" s="16">
        <v>192119</v>
      </c>
      <c r="J13" s="16">
        <v>0</v>
      </c>
      <c r="K13" s="16">
        <v>0</v>
      </c>
      <c r="L13" s="16">
        <v>38533</v>
      </c>
    </row>
    <row r="14" spans="1:22" x14ac:dyDescent="0.35">
      <c r="A14" s="12">
        <v>2004</v>
      </c>
      <c r="B14" s="16">
        <v>774415</v>
      </c>
      <c r="C14" s="16">
        <v>1538</v>
      </c>
      <c r="D14" s="16">
        <v>80374</v>
      </c>
      <c r="E14" s="16">
        <v>375452</v>
      </c>
      <c r="F14" s="16">
        <v>68900</v>
      </c>
      <c r="G14" s="16">
        <v>248</v>
      </c>
      <c r="H14" s="16">
        <v>589</v>
      </c>
      <c r="I14" s="16">
        <v>205247</v>
      </c>
      <c r="J14" s="16">
        <v>0</v>
      </c>
      <c r="K14" s="16">
        <v>3</v>
      </c>
      <c r="L14" s="16">
        <v>42064</v>
      </c>
    </row>
    <row r="15" spans="1:22" x14ac:dyDescent="0.35">
      <c r="A15" s="12">
        <v>2005</v>
      </c>
      <c r="B15" s="16">
        <v>833398</v>
      </c>
      <c r="C15" s="16">
        <v>1588</v>
      </c>
      <c r="D15" s="16">
        <v>84851</v>
      </c>
      <c r="E15" s="16">
        <v>413249</v>
      </c>
      <c r="F15" s="16">
        <v>73823</v>
      </c>
      <c r="G15" s="16">
        <v>3236</v>
      </c>
      <c r="H15" s="16">
        <v>537</v>
      </c>
      <c r="I15" s="16">
        <v>217247</v>
      </c>
      <c r="J15" s="16">
        <v>0</v>
      </c>
      <c r="K15" s="16">
        <v>59</v>
      </c>
      <c r="L15" s="16">
        <v>38808</v>
      </c>
    </row>
    <row r="16" spans="1:22" x14ac:dyDescent="0.35">
      <c r="A16" s="12">
        <v>2006</v>
      </c>
      <c r="B16" s="16">
        <v>892403</v>
      </c>
      <c r="C16" s="16">
        <v>1466</v>
      </c>
      <c r="D16" s="16">
        <v>89737</v>
      </c>
      <c r="E16" s="16">
        <v>454503</v>
      </c>
      <c r="F16" s="16">
        <v>74849</v>
      </c>
      <c r="G16" s="16">
        <v>3380</v>
      </c>
      <c r="H16" s="16">
        <v>444</v>
      </c>
      <c r="I16" s="16">
        <v>230098</v>
      </c>
      <c r="J16" s="16">
        <v>0</v>
      </c>
      <c r="K16" s="16">
        <v>273</v>
      </c>
      <c r="L16" s="16">
        <v>37653</v>
      </c>
    </row>
    <row r="17" spans="1:12" x14ac:dyDescent="0.35">
      <c r="A17" s="12">
        <v>2007</v>
      </c>
      <c r="B17" s="16">
        <v>957275</v>
      </c>
      <c r="C17" s="16">
        <v>1509</v>
      </c>
      <c r="D17" s="16">
        <v>97488</v>
      </c>
      <c r="E17" s="16">
        <v>491487</v>
      </c>
      <c r="F17" s="16">
        <v>78492</v>
      </c>
      <c r="G17" s="16">
        <v>6170</v>
      </c>
      <c r="H17" s="16">
        <v>349</v>
      </c>
      <c r="I17" s="16">
        <v>243466</v>
      </c>
      <c r="J17" s="16">
        <v>0</v>
      </c>
      <c r="K17" s="16">
        <v>237</v>
      </c>
      <c r="L17" s="16">
        <v>38077</v>
      </c>
    </row>
    <row r="18" spans="1:12" x14ac:dyDescent="0.35">
      <c r="A18" s="12">
        <v>2008</v>
      </c>
      <c r="B18" s="16">
        <v>1182453</v>
      </c>
      <c r="C18" s="16">
        <v>2021</v>
      </c>
      <c r="D18" s="16">
        <v>117394</v>
      </c>
      <c r="E18" s="16">
        <v>608145</v>
      </c>
      <c r="F18" s="16">
        <v>131495</v>
      </c>
      <c r="G18" s="16">
        <v>7986</v>
      </c>
      <c r="H18" s="16">
        <v>329</v>
      </c>
      <c r="I18" s="16">
        <v>259553</v>
      </c>
      <c r="J18" s="16">
        <v>0</v>
      </c>
      <c r="K18" s="16">
        <v>687</v>
      </c>
      <c r="L18" s="16">
        <v>54843</v>
      </c>
    </row>
    <row r="19" spans="1:12" x14ac:dyDescent="0.35">
      <c r="A19" s="12">
        <v>2009</v>
      </c>
      <c r="B19" s="16">
        <v>1421165</v>
      </c>
      <c r="C19" s="16">
        <v>9810</v>
      </c>
      <c r="D19" s="16">
        <v>316236</v>
      </c>
      <c r="E19" s="16">
        <v>658139</v>
      </c>
      <c r="F19" s="16">
        <v>108077</v>
      </c>
      <c r="G19" s="16">
        <v>45</v>
      </c>
      <c r="H19" s="16">
        <v>343</v>
      </c>
      <c r="I19" s="16">
        <v>271377</v>
      </c>
      <c r="J19" s="16">
        <v>0</v>
      </c>
      <c r="K19" s="16">
        <v>829</v>
      </c>
      <c r="L19" s="16">
        <v>56309</v>
      </c>
    </row>
    <row r="20" spans="1:12" x14ac:dyDescent="0.35">
      <c r="A20" s="12">
        <v>2010</v>
      </c>
      <c r="B20" s="16">
        <v>1633994</v>
      </c>
      <c r="C20" s="16">
        <v>10098</v>
      </c>
      <c r="D20" s="16">
        <v>326242</v>
      </c>
      <c r="E20" s="16">
        <v>860839</v>
      </c>
      <c r="F20" s="16">
        <v>107619</v>
      </c>
      <c r="G20" s="16">
        <v>0</v>
      </c>
      <c r="H20" s="16">
        <v>315</v>
      </c>
      <c r="I20" s="16">
        <v>270818</v>
      </c>
      <c r="J20" s="16">
        <v>0</v>
      </c>
      <c r="K20" s="16">
        <v>2841</v>
      </c>
      <c r="L20" s="16">
        <v>55222</v>
      </c>
    </row>
    <row r="21" spans="1:12" x14ac:dyDescent="0.35">
      <c r="A21" s="12">
        <v>2011</v>
      </c>
      <c r="B21" s="16">
        <v>1778818</v>
      </c>
      <c r="C21" s="16">
        <v>10063</v>
      </c>
      <c r="D21" s="16">
        <v>385784</v>
      </c>
      <c r="E21" s="16">
        <v>928757</v>
      </c>
      <c r="F21" s="16">
        <v>111804</v>
      </c>
      <c r="G21" s="16">
        <v>0</v>
      </c>
      <c r="H21" s="16">
        <v>319</v>
      </c>
      <c r="I21" s="16">
        <v>285727</v>
      </c>
      <c r="J21" s="16">
        <v>0</v>
      </c>
      <c r="K21" s="16">
        <v>3434</v>
      </c>
      <c r="L21" s="16">
        <v>52930</v>
      </c>
    </row>
    <row r="22" spans="1:12" x14ac:dyDescent="0.35">
      <c r="A22" s="12">
        <v>2012</v>
      </c>
      <c r="B22" s="16">
        <v>1956346</v>
      </c>
      <c r="C22" s="16">
        <v>9637</v>
      </c>
      <c r="D22" s="16">
        <v>509329</v>
      </c>
      <c r="E22" s="16">
        <v>930274</v>
      </c>
      <c r="F22" s="16">
        <v>108967</v>
      </c>
      <c r="G22" s="16">
        <v>0</v>
      </c>
      <c r="H22" s="16">
        <v>309</v>
      </c>
      <c r="I22" s="16">
        <v>304215</v>
      </c>
      <c r="J22" s="16">
        <v>0</v>
      </c>
      <c r="K22" s="16">
        <v>2468</v>
      </c>
      <c r="L22" s="16">
        <v>91147</v>
      </c>
    </row>
    <row r="23" spans="1:12" x14ac:dyDescent="0.35">
      <c r="A23" s="12">
        <v>2013</v>
      </c>
      <c r="B23" s="16">
        <v>2047790</v>
      </c>
      <c r="C23" s="16">
        <v>9450</v>
      </c>
      <c r="D23" s="16">
        <v>502589</v>
      </c>
      <c r="E23" s="16">
        <v>1014712</v>
      </c>
      <c r="F23" s="16">
        <v>105094</v>
      </c>
      <c r="G23" s="16">
        <v>0</v>
      </c>
      <c r="H23" s="16">
        <v>333</v>
      </c>
      <c r="I23" s="16">
        <v>319074</v>
      </c>
      <c r="J23" s="16">
        <v>0</v>
      </c>
      <c r="K23" s="16">
        <v>1323</v>
      </c>
      <c r="L23" s="16">
        <v>95215</v>
      </c>
    </row>
    <row r="24" spans="1:12" x14ac:dyDescent="0.35">
      <c r="A24" s="12">
        <v>2014</v>
      </c>
      <c r="B24" s="16">
        <v>2174650</v>
      </c>
      <c r="C24" s="16">
        <v>9406</v>
      </c>
      <c r="D24" s="16">
        <v>519356</v>
      </c>
      <c r="E24" s="16">
        <v>1106449</v>
      </c>
      <c r="F24" s="16">
        <v>103346</v>
      </c>
      <c r="G24" s="16">
        <v>0</v>
      </c>
      <c r="H24" s="16">
        <v>335</v>
      </c>
      <c r="I24" s="16">
        <v>338090</v>
      </c>
      <c r="J24" s="16">
        <v>27</v>
      </c>
      <c r="K24" s="16">
        <v>1208</v>
      </c>
      <c r="L24" s="16">
        <v>96433</v>
      </c>
    </row>
    <row r="25" spans="1:12" x14ac:dyDescent="0.35">
      <c r="A25" s="12">
        <v>2015</v>
      </c>
      <c r="B25" s="16">
        <v>2274406</v>
      </c>
      <c r="C25" s="16">
        <v>9476</v>
      </c>
      <c r="D25" s="16">
        <v>565212</v>
      </c>
      <c r="E25" s="16">
        <v>1149978</v>
      </c>
      <c r="F25" s="16">
        <v>107958</v>
      </c>
      <c r="G25" s="16">
        <v>0</v>
      </c>
      <c r="H25" s="16">
        <v>315</v>
      </c>
      <c r="I25" s="16">
        <v>341070</v>
      </c>
      <c r="J25" s="16">
        <v>41</v>
      </c>
      <c r="K25" s="16">
        <v>2745</v>
      </c>
      <c r="L25" s="16">
        <v>97611</v>
      </c>
    </row>
    <row r="26" spans="1:12" x14ac:dyDescent="0.35">
      <c r="A26" s="12">
        <v>2016</v>
      </c>
      <c r="B26" s="16">
        <v>2444030</v>
      </c>
      <c r="C26" s="16">
        <v>11072</v>
      </c>
      <c r="D26" s="16">
        <v>658447</v>
      </c>
      <c r="E26" s="16">
        <v>1161790</v>
      </c>
      <c r="F26" s="16">
        <v>108043</v>
      </c>
      <c r="G26" s="16">
        <v>0</v>
      </c>
      <c r="H26" s="16">
        <v>339</v>
      </c>
      <c r="I26" s="16">
        <v>404364</v>
      </c>
      <c r="J26" s="16">
        <v>41</v>
      </c>
      <c r="K26" s="16">
        <v>1947</v>
      </c>
      <c r="L26" s="16">
        <v>97987</v>
      </c>
    </row>
    <row r="27" spans="1:12" x14ac:dyDescent="0.35">
      <c r="A27" s="12">
        <v>2017</v>
      </c>
      <c r="B27" s="16">
        <v>2530427</v>
      </c>
      <c r="C27" s="16">
        <v>10681</v>
      </c>
      <c r="D27" s="16">
        <v>762813</v>
      </c>
      <c r="E27" s="16">
        <v>1156424</v>
      </c>
      <c r="F27" s="16">
        <v>71376</v>
      </c>
      <c r="G27" s="16">
        <v>0</v>
      </c>
      <c r="H27" s="16">
        <v>338</v>
      </c>
      <c r="I27" s="16">
        <v>437656</v>
      </c>
      <c r="J27" s="16">
        <v>35</v>
      </c>
      <c r="K27" s="16">
        <v>1855</v>
      </c>
      <c r="L27" s="16">
        <v>89249</v>
      </c>
    </row>
    <row r="28" spans="1:12" x14ac:dyDescent="0.35">
      <c r="A28" s="12">
        <v>2018</v>
      </c>
      <c r="B28" s="16">
        <v>2592787</v>
      </c>
      <c r="C28" s="16">
        <v>11102</v>
      </c>
      <c r="D28" s="16">
        <v>792400</v>
      </c>
      <c r="E28" s="16">
        <v>1187752</v>
      </c>
      <c r="F28" s="16">
        <v>76578</v>
      </c>
      <c r="G28" s="16">
        <v>0</v>
      </c>
      <c r="H28" s="16">
        <v>338</v>
      </c>
      <c r="I28" s="16">
        <v>428621</v>
      </c>
      <c r="J28" s="16">
        <v>27</v>
      </c>
      <c r="K28" s="16">
        <v>1459</v>
      </c>
      <c r="L28" s="16">
        <v>94510</v>
      </c>
    </row>
    <row r="29" spans="1:12" x14ac:dyDescent="0.35">
      <c r="A29" s="12">
        <v>2019</v>
      </c>
      <c r="B29" s="16">
        <v>2663190</v>
      </c>
      <c r="C29" s="16">
        <v>10680</v>
      </c>
      <c r="D29" s="16">
        <v>800897</v>
      </c>
      <c r="E29" s="16">
        <v>1234734</v>
      </c>
      <c r="F29" s="16">
        <v>73603</v>
      </c>
      <c r="G29" s="16">
        <v>0</v>
      </c>
      <c r="H29" s="16">
        <v>446</v>
      </c>
      <c r="I29" s="16">
        <v>441623</v>
      </c>
      <c r="J29" s="16">
        <v>19</v>
      </c>
      <c r="K29" s="16">
        <v>1177</v>
      </c>
      <c r="L29" s="16">
        <v>100011</v>
      </c>
    </row>
    <row r="30" spans="1:12" x14ac:dyDescent="0.35">
      <c r="A30" s="12">
        <v>2020</v>
      </c>
      <c r="B30" s="16">
        <v>3078102</v>
      </c>
      <c r="C30" s="16">
        <v>10797</v>
      </c>
      <c r="D30" s="16">
        <v>1151947</v>
      </c>
      <c r="E30" s="16">
        <v>1259410</v>
      </c>
      <c r="F30" s="16">
        <v>67536</v>
      </c>
      <c r="G30" s="16">
        <v>0</v>
      </c>
      <c r="H30" s="16">
        <v>882</v>
      </c>
      <c r="I30" s="16">
        <v>464452</v>
      </c>
      <c r="J30" s="16">
        <v>18203</v>
      </c>
      <c r="K30" s="16">
        <v>2378</v>
      </c>
      <c r="L30" s="16">
        <v>102497</v>
      </c>
    </row>
    <row r="31" spans="1:12" x14ac:dyDescent="0.35">
      <c r="A31" s="12">
        <v>2021</v>
      </c>
      <c r="B31" s="16">
        <v>3375503</v>
      </c>
      <c r="C31" s="16">
        <v>30684</v>
      </c>
      <c r="D31" s="16">
        <v>1377447</v>
      </c>
      <c r="E31" s="16">
        <v>1291417</v>
      </c>
      <c r="F31" s="16">
        <v>62579</v>
      </c>
      <c r="G31" s="16">
        <v>0</v>
      </c>
      <c r="H31" s="16">
        <v>945</v>
      </c>
      <c r="I31" s="16">
        <v>483852</v>
      </c>
      <c r="J31" s="16">
        <v>16408</v>
      </c>
      <c r="K31" s="16">
        <v>2390</v>
      </c>
      <c r="L31" s="16">
        <v>109781</v>
      </c>
    </row>
    <row r="32" spans="1:12" x14ac:dyDescent="0.35">
      <c r="A32" s="12">
        <v>2022</v>
      </c>
      <c r="B32" s="16">
        <v>3488950</v>
      </c>
      <c r="C32" s="16">
        <v>35543</v>
      </c>
      <c r="D32" s="16">
        <v>1327293</v>
      </c>
      <c r="E32" s="16">
        <v>1440546</v>
      </c>
      <c r="F32" s="16">
        <v>60398</v>
      </c>
      <c r="G32" s="16">
        <v>0</v>
      </c>
      <c r="H32" s="16">
        <v>972</v>
      </c>
      <c r="I32" s="16">
        <v>493439</v>
      </c>
      <c r="J32" s="16">
        <v>13691</v>
      </c>
      <c r="K32" s="16">
        <v>2488</v>
      </c>
      <c r="L32" s="16">
        <v>114580</v>
      </c>
    </row>
    <row r="33" spans="1:12" x14ac:dyDescent="0.35">
      <c r="A33" s="12">
        <v>2023</v>
      </c>
      <c r="B33" s="16">
        <v>3662358</v>
      </c>
      <c r="C33" s="16">
        <v>31093</v>
      </c>
      <c r="D33" s="16">
        <v>1205637</v>
      </c>
      <c r="E33" s="16">
        <v>1721937</v>
      </c>
      <c r="F33" s="16">
        <v>58974</v>
      </c>
      <c r="G33" s="16">
        <v>0</v>
      </c>
      <c r="H33" s="16">
        <v>1032</v>
      </c>
      <c r="I33" s="16">
        <v>516747</v>
      </c>
      <c r="J33" s="16">
        <v>6968</v>
      </c>
      <c r="K33" s="16">
        <v>1975</v>
      </c>
      <c r="L33" s="16">
        <v>117995</v>
      </c>
    </row>
    <row r="34" spans="1:12" x14ac:dyDescent="0.35">
      <c r="A34" s="12">
        <v>2024</v>
      </c>
      <c r="B34" s="16">
        <v>3847506</v>
      </c>
      <c r="C34" s="16">
        <v>30616</v>
      </c>
      <c r="D34" s="16">
        <v>1111972</v>
      </c>
      <c r="E34" s="16">
        <v>1974719</v>
      </c>
      <c r="F34" s="16">
        <v>50660</v>
      </c>
      <c r="G34" s="16">
        <v>0</v>
      </c>
      <c r="H34" s="16">
        <v>1001</v>
      </c>
      <c r="I34" s="16">
        <v>547204</v>
      </c>
      <c r="J34" s="16">
        <v>3808</v>
      </c>
      <c r="K34" s="16">
        <v>1775</v>
      </c>
      <c r="L34" s="16">
        <v>125751</v>
      </c>
    </row>
    <row r="35" spans="1:12" x14ac:dyDescent="0.35">
      <c r="A35" s="12">
        <v>2025</v>
      </c>
      <c r="B35" s="16">
        <v>4136719</v>
      </c>
      <c r="C35" s="16">
        <v>29976</v>
      </c>
      <c r="D35" s="16">
        <v>1076763</v>
      </c>
      <c r="E35" s="16">
        <v>2274840</v>
      </c>
      <c r="F35" s="16">
        <v>53815</v>
      </c>
      <c r="G35" s="16">
        <v>0</v>
      </c>
      <c r="H35" s="16">
        <v>943</v>
      </c>
      <c r="I35" s="16">
        <v>577079</v>
      </c>
      <c r="J35" s="16">
        <v>1504</v>
      </c>
      <c r="K35" s="16">
        <v>1621</v>
      </c>
      <c r="L35" s="16">
        <v>120178</v>
      </c>
    </row>
    <row r="36" spans="1:12" ht="32.25" customHeight="1" x14ac:dyDescent="0.35">
      <c r="A36" s="16" t="s">
        <v>42</v>
      </c>
      <c r="B36" s="16">
        <v>560304</v>
      </c>
      <c r="C36" s="16">
        <v>1521</v>
      </c>
      <c r="D36" s="16">
        <v>69991</v>
      </c>
      <c r="E36" s="16">
        <v>300613</v>
      </c>
      <c r="F36" s="16">
        <v>31385</v>
      </c>
      <c r="G36" s="16">
        <v>0</v>
      </c>
      <c r="H36" s="16">
        <v>865</v>
      </c>
      <c r="I36" s="16">
        <v>139334</v>
      </c>
      <c r="J36" s="16">
        <v>0</v>
      </c>
      <c r="K36" s="16">
        <v>0</v>
      </c>
      <c r="L36" s="16">
        <v>16595</v>
      </c>
    </row>
    <row r="37" spans="1:12" x14ac:dyDescent="0.35">
      <c r="A37" s="16" t="s">
        <v>43</v>
      </c>
      <c r="B37" s="16">
        <v>573913</v>
      </c>
      <c r="C37" s="16">
        <v>1612</v>
      </c>
      <c r="D37" s="16">
        <v>71177</v>
      </c>
      <c r="E37" s="16">
        <v>299692</v>
      </c>
      <c r="F37" s="16">
        <v>35203</v>
      </c>
      <c r="G37" s="16">
        <v>0</v>
      </c>
      <c r="H37" s="16">
        <v>799</v>
      </c>
      <c r="I37" s="16">
        <v>147268</v>
      </c>
      <c r="J37" s="16">
        <v>0</v>
      </c>
      <c r="K37" s="16">
        <v>0</v>
      </c>
      <c r="L37" s="16">
        <v>18162</v>
      </c>
    </row>
    <row r="38" spans="1:12" x14ac:dyDescent="0.35">
      <c r="A38" s="16" t="s">
        <v>44</v>
      </c>
      <c r="B38" s="16">
        <v>576629</v>
      </c>
      <c r="C38" s="16">
        <v>1615</v>
      </c>
      <c r="D38" s="16">
        <v>69838</v>
      </c>
      <c r="E38" s="16">
        <v>291982</v>
      </c>
      <c r="F38" s="16">
        <v>37889</v>
      </c>
      <c r="G38" s="16">
        <v>0</v>
      </c>
      <c r="H38" s="16">
        <v>745</v>
      </c>
      <c r="I38" s="16">
        <v>155582</v>
      </c>
      <c r="J38" s="16">
        <v>0</v>
      </c>
      <c r="K38" s="16">
        <v>0</v>
      </c>
      <c r="L38" s="16">
        <v>18978</v>
      </c>
    </row>
    <row r="39" spans="1:12" x14ac:dyDescent="0.35">
      <c r="A39" s="16" t="s">
        <v>45</v>
      </c>
      <c r="B39" s="16">
        <v>599097</v>
      </c>
      <c r="C39" s="16">
        <v>1692</v>
      </c>
      <c r="D39" s="16">
        <v>71891</v>
      </c>
      <c r="E39" s="16">
        <v>281734</v>
      </c>
      <c r="F39" s="16">
        <v>36913</v>
      </c>
      <c r="G39" s="16">
        <v>0</v>
      </c>
      <c r="H39" s="16">
        <v>730</v>
      </c>
      <c r="I39" s="16">
        <v>164430</v>
      </c>
      <c r="J39" s="16">
        <v>0</v>
      </c>
      <c r="K39" s="16">
        <v>0</v>
      </c>
      <c r="L39" s="16">
        <v>41707</v>
      </c>
    </row>
    <row r="40" spans="1:12" x14ac:dyDescent="0.35">
      <c r="A40" s="16" t="s">
        <v>46</v>
      </c>
      <c r="B40" s="16">
        <v>609161</v>
      </c>
      <c r="C40" s="16">
        <v>1676</v>
      </c>
      <c r="D40" s="16">
        <v>71681</v>
      </c>
      <c r="E40" s="16">
        <v>280950</v>
      </c>
      <c r="F40" s="16">
        <v>39418</v>
      </c>
      <c r="G40" s="16">
        <v>0</v>
      </c>
      <c r="H40" s="16">
        <v>742</v>
      </c>
      <c r="I40" s="16">
        <v>173879</v>
      </c>
      <c r="J40" s="16">
        <v>0</v>
      </c>
      <c r="K40" s="16">
        <v>0</v>
      </c>
      <c r="L40" s="16">
        <v>40815</v>
      </c>
    </row>
    <row r="41" spans="1:12" x14ac:dyDescent="0.35">
      <c r="A41" s="16" t="s">
        <v>47</v>
      </c>
      <c r="B41" s="16">
        <v>654925</v>
      </c>
      <c r="C41" s="16">
        <v>1664</v>
      </c>
      <c r="D41" s="16">
        <v>74384</v>
      </c>
      <c r="E41" s="16">
        <v>296481</v>
      </c>
      <c r="F41" s="16">
        <v>56477</v>
      </c>
      <c r="G41" s="16">
        <v>68</v>
      </c>
      <c r="H41" s="16">
        <v>764</v>
      </c>
      <c r="I41" s="16">
        <v>183617</v>
      </c>
      <c r="J41" s="16">
        <v>0</v>
      </c>
      <c r="K41" s="16">
        <v>0</v>
      </c>
      <c r="L41" s="16">
        <v>41470</v>
      </c>
    </row>
    <row r="42" spans="1:12" x14ac:dyDescent="0.35">
      <c r="A42" s="16" t="s">
        <v>48</v>
      </c>
      <c r="B42" s="16">
        <v>703724</v>
      </c>
      <c r="C42" s="16">
        <v>1544</v>
      </c>
      <c r="D42" s="16">
        <v>76730</v>
      </c>
      <c r="E42" s="16">
        <v>333493</v>
      </c>
      <c r="F42" s="16">
        <v>55536</v>
      </c>
      <c r="G42" s="16">
        <v>169</v>
      </c>
      <c r="H42" s="16">
        <v>603</v>
      </c>
      <c r="I42" s="16">
        <v>194954</v>
      </c>
      <c r="J42" s="16">
        <v>0</v>
      </c>
      <c r="K42" s="16">
        <v>0</v>
      </c>
      <c r="L42" s="16">
        <v>40695</v>
      </c>
    </row>
    <row r="43" spans="1:12" x14ac:dyDescent="0.35">
      <c r="A43" s="16" t="s">
        <v>49</v>
      </c>
      <c r="B43" s="16">
        <v>780725</v>
      </c>
      <c r="C43" s="16">
        <v>1535</v>
      </c>
      <c r="D43" s="16">
        <v>78290</v>
      </c>
      <c r="E43" s="16">
        <v>384366</v>
      </c>
      <c r="F43" s="16">
        <v>61446</v>
      </c>
      <c r="G43" s="16">
        <v>1783</v>
      </c>
      <c r="H43" s="16">
        <v>522</v>
      </c>
      <c r="I43" s="16">
        <v>208676</v>
      </c>
      <c r="J43" s="16">
        <v>0</v>
      </c>
      <c r="K43" s="16">
        <v>3</v>
      </c>
      <c r="L43" s="16">
        <v>44104</v>
      </c>
    </row>
    <row r="44" spans="1:12" x14ac:dyDescent="0.35">
      <c r="A44" s="16" t="s">
        <v>50</v>
      </c>
      <c r="B44" s="16">
        <v>842992</v>
      </c>
      <c r="C44" s="16">
        <v>1589</v>
      </c>
      <c r="D44" s="16">
        <v>83689</v>
      </c>
      <c r="E44" s="16">
        <v>425704</v>
      </c>
      <c r="F44" s="16">
        <v>65432</v>
      </c>
      <c r="G44" s="16">
        <v>4026</v>
      </c>
      <c r="H44" s="16">
        <v>463</v>
      </c>
      <c r="I44" s="16">
        <v>220102</v>
      </c>
      <c r="J44" s="16">
        <v>0</v>
      </c>
      <c r="K44" s="16">
        <v>78</v>
      </c>
      <c r="L44" s="16">
        <v>41909</v>
      </c>
    </row>
    <row r="45" spans="1:12" x14ac:dyDescent="0.35">
      <c r="A45" s="16" t="s">
        <v>51</v>
      </c>
      <c r="B45" s="16">
        <v>897833</v>
      </c>
      <c r="C45" s="16">
        <v>1475</v>
      </c>
      <c r="D45" s="16">
        <v>89345</v>
      </c>
      <c r="E45" s="16">
        <v>454970</v>
      </c>
      <c r="F45" s="16">
        <v>74174</v>
      </c>
      <c r="G45" s="16">
        <v>3053</v>
      </c>
      <c r="H45" s="16">
        <v>373</v>
      </c>
      <c r="I45" s="16">
        <v>233431</v>
      </c>
      <c r="J45" s="16">
        <v>0</v>
      </c>
      <c r="K45" s="16">
        <v>340</v>
      </c>
      <c r="L45" s="16">
        <v>40672</v>
      </c>
    </row>
    <row r="46" spans="1:12" x14ac:dyDescent="0.35">
      <c r="A46" s="16" t="s">
        <v>52</v>
      </c>
      <c r="B46" s="16">
        <v>958181</v>
      </c>
      <c r="C46" s="16">
        <v>1582</v>
      </c>
      <c r="D46" s="16">
        <v>99138</v>
      </c>
      <c r="E46" s="16">
        <v>490595</v>
      </c>
      <c r="F46" s="16">
        <v>71411</v>
      </c>
      <c r="G46" s="16">
        <v>6873</v>
      </c>
      <c r="H46" s="16">
        <v>335</v>
      </c>
      <c r="I46" s="16">
        <v>246812</v>
      </c>
      <c r="J46" s="16">
        <v>0</v>
      </c>
      <c r="K46" s="16">
        <v>209</v>
      </c>
      <c r="L46" s="16">
        <v>41226</v>
      </c>
    </row>
    <row r="47" spans="1:12" x14ac:dyDescent="0.35">
      <c r="A47" s="16" t="s">
        <v>53</v>
      </c>
      <c r="B47" s="16">
        <v>1223209</v>
      </c>
      <c r="C47" s="16">
        <v>1994</v>
      </c>
      <c r="D47" s="16">
        <v>146784</v>
      </c>
      <c r="E47" s="16">
        <v>640134</v>
      </c>
      <c r="F47" s="16">
        <v>112332</v>
      </c>
      <c r="G47" s="16">
        <v>45</v>
      </c>
      <c r="H47" s="16">
        <v>339</v>
      </c>
      <c r="I47" s="16">
        <v>263799</v>
      </c>
      <c r="J47" s="16">
        <v>0</v>
      </c>
      <c r="K47" s="16">
        <v>810</v>
      </c>
      <c r="L47" s="16">
        <v>56972</v>
      </c>
    </row>
    <row r="48" spans="1:12" x14ac:dyDescent="0.35">
      <c r="A48" s="16" t="s">
        <v>54</v>
      </c>
      <c r="B48" s="16">
        <v>1521039</v>
      </c>
      <c r="C48" s="16">
        <v>10155</v>
      </c>
      <c r="D48" s="16">
        <v>326283</v>
      </c>
      <c r="E48" s="16">
        <v>743944</v>
      </c>
      <c r="F48" s="16">
        <v>107435</v>
      </c>
      <c r="G48" s="16">
        <v>45</v>
      </c>
      <c r="H48" s="16">
        <v>333</v>
      </c>
      <c r="I48" s="16">
        <v>273902</v>
      </c>
      <c r="J48" s="16">
        <v>0</v>
      </c>
      <c r="K48" s="16">
        <v>3435</v>
      </c>
      <c r="L48" s="16">
        <v>55507</v>
      </c>
    </row>
    <row r="49" spans="1:12" x14ac:dyDescent="0.35">
      <c r="A49" s="16" t="s">
        <v>55</v>
      </c>
      <c r="B49" s="16">
        <v>1650620</v>
      </c>
      <c r="C49" s="16">
        <v>9985</v>
      </c>
      <c r="D49" s="16">
        <v>324785</v>
      </c>
      <c r="E49" s="16">
        <v>878893</v>
      </c>
      <c r="F49" s="16">
        <v>108457</v>
      </c>
      <c r="G49" s="16">
        <v>0</v>
      </c>
      <c r="H49" s="16">
        <v>307</v>
      </c>
      <c r="I49" s="16">
        <v>269791</v>
      </c>
      <c r="J49" s="16">
        <v>0</v>
      </c>
      <c r="K49" s="16">
        <v>2947</v>
      </c>
      <c r="L49" s="16">
        <v>55455</v>
      </c>
    </row>
    <row r="50" spans="1:12" x14ac:dyDescent="0.35">
      <c r="A50" s="16" t="s">
        <v>56</v>
      </c>
      <c r="B50" s="16">
        <v>1815955</v>
      </c>
      <c r="C50" s="16">
        <v>9806</v>
      </c>
      <c r="D50" s="16">
        <v>442193</v>
      </c>
      <c r="E50" s="16">
        <v>906052</v>
      </c>
      <c r="F50" s="16">
        <v>110448</v>
      </c>
      <c r="G50" s="16">
        <v>0</v>
      </c>
      <c r="H50" s="16">
        <v>321</v>
      </c>
      <c r="I50" s="16">
        <v>291039</v>
      </c>
      <c r="J50" s="16">
        <v>0</v>
      </c>
      <c r="K50" s="16">
        <v>3169</v>
      </c>
      <c r="L50" s="16">
        <v>52927</v>
      </c>
    </row>
    <row r="51" spans="1:12" x14ac:dyDescent="0.35">
      <c r="A51" s="16" t="s">
        <v>57</v>
      </c>
      <c r="B51" s="16">
        <v>1964903</v>
      </c>
      <c r="C51" s="16">
        <v>10039</v>
      </c>
      <c r="D51" s="16">
        <v>506902</v>
      </c>
      <c r="E51" s="16">
        <v>934306</v>
      </c>
      <c r="F51" s="16">
        <v>108007</v>
      </c>
      <c r="G51" s="16">
        <v>0</v>
      </c>
      <c r="H51" s="16">
        <v>355</v>
      </c>
      <c r="I51" s="16">
        <v>308607</v>
      </c>
      <c r="J51" s="16">
        <v>0</v>
      </c>
      <c r="K51" s="16">
        <v>2536</v>
      </c>
      <c r="L51" s="16">
        <v>94151</v>
      </c>
    </row>
    <row r="52" spans="1:12" x14ac:dyDescent="0.35">
      <c r="A52" s="16" t="s">
        <v>58</v>
      </c>
      <c r="B52" s="16">
        <v>2075478</v>
      </c>
      <c r="C52" s="16">
        <v>9411</v>
      </c>
      <c r="D52" s="16">
        <v>507520</v>
      </c>
      <c r="E52" s="16">
        <v>1035343</v>
      </c>
      <c r="F52" s="16">
        <v>101047</v>
      </c>
      <c r="G52" s="16">
        <v>0</v>
      </c>
      <c r="H52" s="16">
        <v>332</v>
      </c>
      <c r="I52" s="16">
        <v>322562</v>
      </c>
      <c r="J52" s="16">
        <v>5</v>
      </c>
      <c r="K52" s="16">
        <v>1256</v>
      </c>
      <c r="L52" s="16">
        <v>98002</v>
      </c>
    </row>
    <row r="53" spans="1:12" x14ac:dyDescent="0.35">
      <c r="A53" s="16" t="s">
        <v>59</v>
      </c>
      <c r="B53" s="16">
        <v>2206624</v>
      </c>
      <c r="C53" s="16">
        <v>9446</v>
      </c>
      <c r="D53" s="16">
        <v>550278</v>
      </c>
      <c r="E53" s="16">
        <v>1095446</v>
      </c>
      <c r="F53" s="16">
        <v>105305</v>
      </c>
      <c r="G53" s="16">
        <v>0</v>
      </c>
      <c r="H53" s="16">
        <v>347</v>
      </c>
      <c r="I53" s="16">
        <v>343266</v>
      </c>
      <c r="J53" s="16">
        <v>30</v>
      </c>
      <c r="K53" s="16">
        <v>2441</v>
      </c>
      <c r="L53" s="16">
        <v>100065</v>
      </c>
    </row>
    <row r="54" spans="1:12" x14ac:dyDescent="0.35">
      <c r="A54" s="16" t="s">
        <v>60</v>
      </c>
      <c r="B54" s="16">
        <v>2266295</v>
      </c>
      <c r="C54" s="16">
        <v>9912</v>
      </c>
      <c r="D54" s="16">
        <v>567838</v>
      </c>
      <c r="E54" s="16">
        <v>1137995</v>
      </c>
      <c r="F54" s="16">
        <v>107638</v>
      </c>
      <c r="G54" s="16">
        <v>0</v>
      </c>
      <c r="H54" s="16">
        <v>348</v>
      </c>
      <c r="I54" s="16">
        <v>340338</v>
      </c>
      <c r="J54" s="16">
        <v>41</v>
      </c>
      <c r="K54" s="16">
        <v>3481</v>
      </c>
      <c r="L54" s="16">
        <v>98704</v>
      </c>
    </row>
    <row r="55" spans="1:12" x14ac:dyDescent="0.35">
      <c r="A55" s="16" t="s">
        <v>61</v>
      </c>
      <c r="B55" s="16">
        <v>2490692</v>
      </c>
      <c r="C55" s="16">
        <v>11042</v>
      </c>
      <c r="D55" s="16">
        <v>707391</v>
      </c>
      <c r="E55" s="16">
        <v>1132876</v>
      </c>
      <c r="F55" s="16">
        <v>112326</v>
      </c>
      <c r="G55" s="16">
        <v>0</v>
      </c>
      <c r="H55" s="16">
        <v>356</v>
      </c>
      <c r="I55" s="16">
        <v>425707</v>
      </c>
      <c r="J55" s="16">
        <v>41</v>
      </c>
      <c r="K55" s="16">
        <v>1945</v>
      </c>
      <c r="L55" s="16">
        <v>99008</v>
      </c>
    </row>
    <row r="56" spans="1:12" x14ac:dyDescent="0.35">
      <c r="A56" s="16" t="s">
        <v>62</v>
      </c>
      <c r="B56" s="16">
        <v>2537545</v>
      </c>
      <c r="C56" s="16">
        <v>10477</v>
      </c>
      <c r="D56" s="16">
        <v>773297</v>
      </c>
      <c r="E56" s="16">
        <v>1144444</v>
      </c>
      <c r="F56" s="16">
        <v>74257</v>
      </c>
      <c r="G56" s="16">
        <v>0</v>
      </c>
      <c r="H56" s="16">
        <v>337</v>
      </c>
      <c r="I56" s="16">
        <v>441638</v>
      </c>
      <c r="J56" s="16">
        <v>33</v>
      </c>
      <c r="K56" s="16">
        <v>1786</v>
      </c>
      <c r="L56" s="16">
        <v>91276</v>
      </c>
    </row>
    <row r="57" spans="1:12" x14ac:dyDescent="0.35">
      <c r="A57" s="16" t="s">
        <v>63</v>
      </c>
      <c r="B57" s="16">
        <v>2573939</v>
      </c>
      <c r="C57" s="16">
        <v>10735</v>
      </c>
      <c r="D57" s="16">
        <v>782852</v>
      </c>
      <c r="E57" s="16">
        <v>1185656</v>
      </c>
      <c r="F57" s="16">
        <v>70458</v>
      </c>
      <c r="G57" s="16">
        <v>0</v>
      </c>
      <c r="H57" s="16">
        <v>462</v>
      </c>
      <c r="I57" s="16">
        <v>424280</v>
      </c>
      <c r="J57" s="16">
        <v>25</v>
      </c>
      <c r="K57" s="16">
        <v>1330</v>
      </c>
      <c r="L57" s="16">
        <v>98141</v>
      </c>
    </row>
    <row r="58" spans="1:12" x14ac:dyDescent="0.35">
      <c r="A58" s="16" t="s">
        <v>64</v>
      </c>
      <c r="B58" s="16">
        <v>2645740</v>
      </c>
      <c r="C58" s="16">
        <v>11190</v>
      </c>
      <c r="D58" s="16">
        <v>808187</v>
      </c>
      <c r="E58" s="16">
        <v>1205605</v>
      </c>
      <c r="F58" s="16">
        <v>68439</v>
      </c>
      <c r="G58" s="16">
        <v>0</v>
      </c>
      <c r="H58" s="16">
        <v>501</v>
      </c>
      <c r="I58" s="16">
        <v>447403</v>
      </c>
      <c r="J58" s="16">
        <v>17</v>
      </c>
      <c r="K58" s="16">
        <v>1314</v>
      </c>
      <c r="L58" s="16">
        <v>103084</v>
      </c>
    </row>
    <row r="59" spans="1:12" x14ac:dyDescent="0.35">
      <c r="A59" s="16" t="s">
        <v>65</v>
      </c>
      <c r="B59" s="16">
        <v>3086547</v>
      </c>
      <c r="C59" s="16">
        <v>10434</v>
      </c>
      <c r="D59" s="16">
        <v>1168413</v>
      </c>
      <c r="E59" s="16">
        <v>1243252</v>
      </c>
      <c r="F59" s="16">
        <v>66392</v>
      </c>
      <c r="G59" s="16">
        <v>0</v>
      </c>
      <c r="H59" s="16">
        <v>920</v>
      </c>
      <c r="I59" s="16">
        <v>470133</v>
      </c>
      <c r="J59" s="16">
        <v>19782</v>
      </c>
      <c r="K59" s="16">
        <v>2233</v>
      </c>
      <c r="L59" s="16">
        <v>104988</v>
      </c>
    </row>
    <row r="60" spans="1:12" x14ac:dyDescent="0.35">
      <c r="A60" s="16" t="s">
        <v>66</v>
      </c>
      <c r="B60" s="16">
        <v>3379006</v>
      </c>
      <c r="C60" s="16">
        <v>31019</v>
      </c>
      <c r="D60" s="16">
        <v>1362310</v>
      </c>
      <c r="E60" s="16">
        <v>1294674</v>
      </c>
      <c r="F60" s="16">
        <v>65783</v>
      </c>
      <c r="G60" s="16">
        <v>0</v>
      </c>
      <c r="H60" s="16">
        <v>877</v>
      </c>
      <c r="I60" s="16">
        <v>488423</v>
      </c>
      <c r="J60" s="16">
        <v>15810</v>
      </c>
      <c r="K60" s="16">
        <v>2963</v>
      </c>
      <c r="L60" s="16">
        <v>117147</v>
      </c>
    </row>
    <row r="61" spans="1:12" x14ac:dyDescent="0.35">
      <c r="A61" s="16" t="s">
        <v>67</v>
      </c>
      <c r="B61" s="16">
        <v>3507751</v>
      </c>
      <c r="C61" s="16">
        <v>32015</v>
      </c>
      <c r="D61" s="16">
        <v>1294291</v>
      </c>
      <c r="E61" s="16">
        <v>1491649</v>
      </c>
      <c r="F61" s="16">
        <v>61191</v>
      </c>
      <c r="G61" s="16">
        <v>0</v>
      </c>
      <c r="H61" s="16">
        <v>926</v>
      </c>
      <c r="I61" s="16">
        <v>495111</v>
      </c>
      <c r="J61" s="16">
        <v>11286</v>
      </c>
      <c r="K61" s="16">
        <v>2360</v>
      </c>
      <c r="L61" s="16">
        <v>118922</v>
      </c>
    </row>
    <row r="62" spans="1:12" x14ac:dyDescent="0.35">
      <c r="A62" s="16" t="s">
        <v>68</v>
      </c>
      <c r="B62" s="16">
        <v>3670935</v>
      </c>
      <c r="C62" s="16">
        <v>30873</v>
      </c>
      <c r="D62" s="16">
        <v>1182840</v>
      </c>
      <c r="E62" s="16">
        <v>1746818</v>
      </c>
      <c r="F62" s="16">
        <v>56952</v>
      </c>
      <c r="G62" s="16">
        <v>0</v>
      </c>
      <c r="H62" s="16">
        <v>960</v>
      </c>
      <c r="I62" s="16">
        <v>523957</v>
      </c>
      <c r="J62" s="16">
        <v>6371</v>
      </c>
      <c r="K62" s="16">
        <v>2007</v>
      </c>
      <c r="L62" s="16">
        <v>120157</v>
      </c>
    </row>
    <row r="63" spans="1:12" x14ac:dyDescent="0.35">
      <c r="A63" s="16" t="s">
        <v>69</v>
      </c>
      <c r="B63" s="16">
        <v>3900170</v>
      </c>
      <c r="C63" s="16">
        <v>29969</v>
      </c>
      <c r="D63" s="16">
        <v>1103174</v>
      </c>
      <c r="E63" s="16">
        <v>2038098</v>
      </c>
      <c r="F63" s="16">
        <v>48799</v>
      </c>
      <c r="G63" s="16">
        <v>0</v>
      </c>
      <c r="H63" s="16">
        <v>969</v>
      </c>
      <c r="I63" s="16">
        <v>554954</v>
      </c>
      <c r="J63" s="16">
        <v>3390</v>
      </c>
      <c r="K63" s="16">
        <v>1869</v>
      </c>
      <c r="L63" s="16">
        <v>118948</v>
      </c>
    </row>
    <row r="64" spans="1:12" x14ac:dyDescent="0.35">
      <c r="A64" s="16" t="s">
        <v>70</v>
      </c>
      <c r="B64" s="16">
        <v>4170734</v>
      </c>
      <c r="C64" s="16">
        <v>30267</v>
      </c>
      <c r="D64" s="16">
        <v>1078604</v>
      </c>
      <c r="E64" s="16">
        <v>2293701</v>
      </c>
      <c r="F64" s="16">
        <v>56650</v>
      </c>
      <c r="G64" s="16">
        <v>0</v>
      </c>
      <c r="H64" s="16">
        <v>941</v>
      </c>
      <c r="I64" s="16">
        <v>584453</v>
      </c>
      <c r="J64" s="16">
        <v>1288</v>
      </c>
      <c r="K64" s="16">
        <v>1720</v>
      </c>
      <c r="L64" s="16">
        <v>123110</v>
      </c>
    </row>
    <row r="65" spans="1:12" ht="39.4" customHeight="1" x14ac:dyDescent="0.35">
      <c r="A65" s="16" t="s">
        <v>415</v>
      </c>
      <c r="B65" s="16">
        <v>566847</v>
      </c>
      <c r="C65" s="16">
        <v>1619</v>
      </c>
      <c r="D65" s="16">
        <v>69734</v>
      </c>
      <c r="E65" s="16">
        <v>307544</v>
      </c>
      <c r="F65" s="16">
        <v>34487</v>
      </c>
      <c r="G65" s="16">
        <v>0</v>
      </c>
      <c r="H65" s="16">
        <v>886</v>
      </c>
      <c r="I65" s="16">
        <v>134385</v>
      </c>
      <c r="J65" s="16">
        <v>0</v>
      </c>
      <c r="K65" s="16">
        <v>0</v>
      </c>
      <c r="L65" s="16">
        <v>18192</v>
      </c>
    </row>
    <row r="66" spans="1:12" x14ac:dyDescent="0.35">
      <c r="A66" s="16" t="s">
        <v>416</v>
      </c>
      <c r="B66" s="16">
        <v>565568</v>
      </c>
      <c r="C66" s="16">
        <v>1561</v>
      </c>
      <c r="D66" s="16">
        <v>69733</v>
      </c>
      <c r="E66" s="16">
        <v>308459</v>
      </c>
      <c r="F66" s="16">
        <v>31019</v>
      </c>
      <c r="G66" s="16">
        <v>0</v>
      </c>
      <c r="H66" s="16">
        <v>870</v>
      </c>
      <c r="I66" s="16">
        <v>136860</v>
      </c>
      <c r="J66" s="16">
        <v>0</v>
      </c>
      <c r="K66" s="16">
        <v>0</v>
      </c>
      <c r="L66" s="16">
        <v>17066</v>
      </c>
    </row>
    <row r="67" spans="1:12" x14ac:dyDescent="0.35">
      <c r="A67" s="16" t="s">
        <v>417</v>
      </c>
      <c r="B67" s="16">
        <v>560304</v>
      </c>
      <c r="C67" s="16">
        <v>1521</v>
      </c>
      <c r="D67" s="16">
        <v>69991</v>
      </c>
      <c r="E67" s="16">
        <v>300613</v>
      </c>
      <c r="F67" s="16">
        <v>31385</v>
      </c>
      <c r="G67" s="16">
        <v>0</v>
      </c>
      <c r="H67" s="16">
        <v>865</v>
      </c>
      <c r="I67" s="16">
        <v>139334</v>
      </c>
      <c r="J67" s="16">
        <v>0</v>
      </c>
      <c r="K67" s="16">
        <v>0</v>
      </c>
      <c r="L67" s="16">
        <v>16595</v>
      </c>
    </row>
    <row r="68" spans="1:12" x14ac:dyDescent="0.35">
      <c r="A68" s="16" t="s">
        <v>418</v>
      </c>
      <c r="B68" s="16">
        <v>571851</v>
      </c>
      <c r="C68" s="16">
        <v>1532</v>
      </c>
      <c r="D68" s="16">
        <v>70658</v>
      </c>
      <c r="E68" s="16">
        <v>302978</v>
      </c>
      <c r="F68" s="16">
        <v>37457</v>
      </c>
      <c r="G68" s="16">
        <v>0</v>
      </c>
      <c r="H68" s="16">
        <v>848</v>
      </c>
      <c r="I68" s="16">
        <v>141318</v>
      </c>
      <c r="J68" s="16">
        <v>0</v>
      </c>
      <c r="K68" s="16">
        <v>0</v>
      </c>
      <c r="L68" s="16">
        <v>17060</v>
      </c>
    </row>
    <row r="69" spans="1:12" x14ac:dyDescent="0.35">
      <c r="A69" s="16" t="s">
        <v>419</v>
      </c>
      <c r="B69" s="16">
        <v>575793</v>
      </c>
      <c r="C69" s="16">
        <v>1547</v>
      </c>
      <c r="D69" s="16">
        <v>71259</v>
      </c>
      <c r="E69" s="16">
        <v>306150</v>
      </c>
      <c r="F69" s="16">
        <v>34248</v>
      </c>
      <c r="G69" s="16">
        <v>0</v>
      </c>
      <c r="H69" s="16">
        <v>829</v>
      </c>
      <c r="I69" s="16">
        <v>143302</v>
      </c>
      <c r="J69" s="16">
        <v>0</v>
      </c>
      <c r="K69" s="16">
        <v>0</v>
      </c>
      <c r="L69" s="16">
        <v>18458</v>
      </c>
    </row>
    <row r="70" spans="1:12" x14ac:dyDescent="0.35">
      <c r="A70" s="16" t="s">
        <v>420</v>
      </c>
      <c r="B70" s="16">
        <v>575718</v>
      </c>
      <c r="C70" s="16">
        <v>1619</v>
      </c>
      <c r="D70" s="16">
        <v>71936</v>
      </c>
      <c r="E70" s="16">
        <v>305307</v>
      </c>
      <c r="F70" s="16">
        <v>32939</v>
      </c>
      <c r="G70" s="16">
        <v>0</v>
      </c>
      <c r="H70" s="16">
        <v>813</v>
      </c>
      <c r="I70" s="16">
        <v>145286</v>
      </c>
      <c r="J70" s="16">
        <v>0</v>
      </c>
      <c r="K70" s="16">
        <v>0</v>
      </c>
      <c r="L70" s="16">
        <v>17818</v>
      </c>
    </row>
    <row r="71" spans="1:12" x14ac:dyDescent="0.35">
      <c r="A71" s="16" t="s">
        <v>421</v>
      </c>
      <c r="B71" s="16">
        <v>573913</v>
      </c>
      <c r="C71" s="16">
        <v>1612</v>
      </c>
      <c r="D71" s="16">
        <v>71177</v>
      </c>
      <c r="E71" s="16">
        <v>299692</v>
      </c>
      <c r="F71" s="16">
        <v>35203</v>
      </c>
      <c r="G71" s="16">
        <v>0</v>
      </c>
      <c r="H71" s="16">
        <v>799</v>
      </c>
      <c r="I71" s="16">
        <v>147268</v>
      </c>
      <c r="J71" s="16">
        <v>0</v>
      </c>
      <c r="K71" s="16">
        <v>0</v>
      </c>
      <c r="L71" s="16">
        <v>18162</v>
      </c>
    </row>
    <row r="72" spans="1:12" x14ac:dyDescent="0.35">
      <c r="A72" s="16" t="s">
        <v>422</v>
      </c>
      <c r="B72" s="16">
        <v>579209</v>
      </c>
      <c r="C72" s="16">
        <v>1623</v>
      </c>
      <c r="D72" s="16">
        <v>70711</v>
      </c>
      <c r="E72" s="16">
        <v>304979</v>
      </c>
      <c r="F72" s="16">
        <v>34104</v>
      </c>
      <c r="G72" s="16">
        <v>0</v>
      </c>
      <c r="H72" s="16">
        <v>785</v>
      </c>
      <c r="I72" s="16">
        <v>149347</v>
      </c>
      <c r="J72" s="16">
        <v>0</v>
      </c>
      <c r="K72" s="16">
        <v>0</v>
      </c>
      <c r="L72" s="16">
        <v>17660</v>
      </c>
    </row>
    <row r="73" spans="1:12" x14ac:dyDescent="0.35">
      <c r="A73" s="16" t="s">
        <v>423</v>
      </c>
      <c r="B73" s="16">
        <v>576177</v>
      </c>
      <c r="C73" s="16">
        <v>1612</v>
      </c>
      <c r="D73" s="16">
        <v>70928</v>
      </c>
      <c r="E73" s="16">
        <v>298415</v>
      </c>
      <c r="F73" s="16">
        <v>35579</v>
      </c>
      <c r="G73" s="16">
        <v>0</v>
      </c>
      <c r="H73" s="16">
        <v>771</v>
      </c>
      <c r="I73" s="16">
        <v>151426</v>
      </c>
      <c r="J73" s="16">
        <v>0</v>
      </c>
      <c r="K73" s="16">
        <v>0</v>
      </c>
      <c r="L73" s="16">
        <v>17446</v>
      </c>
    </row>
    <row r="74" spans="1:12" x14ac:dyDescent="0.35">
      <c r="A74" s="16" t="s">
        <v>424</v>
      </c>
      <c r="B74" s="16">
        <v>585302</v>
      </c>
      <c r="C74" s="16">
        <v>1623</v>
      </c>
      <c r="D74" s="16">
        <v>71299</v>
      </c>
      <c r="E74" s="16">
        <v>297599</v>
      </c>
      <c r="F74" s="16">
        <v>43166</v>
      </c>
      <c r="G74" s="16">
        <v>0</v>
      </c>
      <c r="H74" s="16">
        <v>757</v>
      </c>
      <c r="I74" s="16">
        <v>153505</v>
      </c>
      <c r="J74" s="16">
        <v>0</v>
      </c>
      <c r="K74" s="16">
        <v>0</v>
      </c>
      <c r="L74" s="16">
        <v>17353</v>
      </c>
    </row>
    <row r="75" spans="1:12" x14ac:dyDescent="0.35">
      <c r="A75" s="16" t="s">
        <v>425</v>
      </c>
      <c r="B75" s="16">
        <v>576629</v>
      </c>
      <c r="C75" s="16">
        <v>1615</v>
      </c>
      <c r="D75" s="16">
        <v>69838</v>
      </c>
      <c r="E75" s="16">
        <v>291982</v>
      </c>
      <c r="F75" s="16">
        <v>37889</v>
      </c>
      <c r="G75" s="16">
        <v>0</v>
      </c>
      <c r="H75" s="16">
        <v>745</v>
      </c>
      <c r="I75" s="16">
        <v>155582</v>
      </c>
      <c r="J75" s="16">
        <v>0</v>
      </c>
      <c r="K75" s="16">
        <v>0</v>
      </c>
      <c r="L75" s="16">
        <v>18978</v>
      </c>
    </row>
    <row r="76" spans="1:12" x14ac:dyDescent="0.35">
      <c r="A76" s="16" t="s">
        <v>426</v>
      </c>
      <c r="B76" s="16">
        <v>598084</v>
      </c>
      <c r="C76" s="16">
        <v>1692</v>
      </c>
      <c r="D76" s="16">
        <v>70899</v>
      </c>
      <c r="E76" s="16">
        <v>296129</v>
      </c>
      <c r="F76" s="16">
        <v>39867</v>
      </c>
      <c r="G76" s="16">
        <v>0</v>
      </c>
      <c r="H76" s="16">
        <v>741</v>
      </c>
      <c r="I76" s="16">
        <v>157794</v>
      </c>
      <c r="J76" s="16">
        <v>0</v>
      </c>
      <c r="K76" s="16">
        <v>0</v>
      </c>
      <c r="L76" s="16">
        <v>30962</v>
      </c>
    </row>
    <row r="77" spans="1:12" x14ac:dyDescent="0.35">
      <c r="A77" s="16" t="s">
        <v>427</v>
      </c>
      <c r="B77" s="16">
        <v>603047</v>
      </c>
      <c r="C77" s="16">
        <v>1689</v>
      </c>
      <c r="D77" s="16">
        <v>72640</v>
      </c>
      <c r="E77" s="16">
        <v>290625</v>
      </c>
      <c r="F77" s="16">
        <v>36169</v>
      </c>
      <c r="G77" s="16">
        <v>0</v>
      </c>
      <c r="H77" s="16">
        <v>738</v>
      </c>
      <c r="I77" s="16">
        <v>160006</v>
      </c>
      <c r="J77" s="16">
        <v>0</v>
      </c>
      <c r="K77" s="16">
        <v>0</v>
      </c>
      <c r="L77" s="16">
        <v>41180</v>
      </c>
    </row>
    <row r="78" spans="1:12" x14ac:dyDescent="0.35">
      <c r="A78" s="16" t="s">
        <v>428</v>
      </c>
      <c r="B78" s="16">
        <v>613522</v>
      </c>
      <c r="C78" s="16">
        <v>1670</v>
      </c>
      <c r="D78" s="16">
        <v>74443</v>
      </c>
      <c r="E78" s="16">
        <v>286970</v>
      </c>
      <c r="F78" s="16">
        <v>45339</v>
      </c>
      <c r="G78" s="16">
        <v>0</v>
      </c>
      <c r="H78" s="16">
        <v>734</v>
      </c>
      <c r="I78" s="16">
        <v>162218</v>
      </c>
      <c r="J78" s="16">
        <v>0</v>
      </c>
      <c r="K78" s="16">
        <v>0</v>
      </c>
      <c r="L78" s="16">
        <v>42148</v>
      </c>
    </row>
    <row r="79" spans="1:12" x14ac:dyDescent="0.35">
      <c r="A79" s="16" t="s">
        <v>429</v>
      </c>
      <c r="B79" s="16">
        <v>599097</v>
      </c>
      <c r="C79" s="16">
        <v>1692</v>
      </c>
      <c r="D79" s="16">
        <v>71891</v>
      </c>
      <c r="E79" s="16">
        <v>281734</v>
      </c>
      <c r="F79" s="16">
        <v>36913</v>
      </c>
      <c r="G79" s="16">
        <v>0</v>
      </c>
      <c r="H79" s="16">
        <v>730</v>
      </c>
      <c r="I79" s="16">
        <v>164430</v>
      </c>
      <c r="J79" s="16">
        <v>0</v>
      </c>
      <c r="K79" s="16">
        <v>0</v>
      </c>
      <c r="L79" s="16">
        <v>41707</v>
      </c>
    </row>
    <row r="80" spans="1:12" x14ac:dyDescent="0.35">
      <c r="A80" s="16" t="s">
        <v>430</v>
      </c>
      <c r="B80" s="16">
        <v>602733</v>
      </c>
      <c r="C80" s="16">
        <v>1697</v>
      </c>
      <c r="D80" s="16">
        <v>72048</v>
      </c>
      <c r="E80" s="16">
        <v>284935</v>
      </c>
      <c r="F80" s="16">
        <v>37273</v>
      </c>
      <c r="G80" s="16">
        <v>0</v>
      </c>
      <c r="H80" s="16">
        <v>730</v>
      </c>
      <c r="I80" s="16">
        <v>166792</v>
      </c>
      <c r="J80" s="16">
        <v>0</v>
      </c>
      <c r="K80" s="16">
        <v>0</v>
      </c>
      <c r="L80" s="16">
        <v>39258</v>
      </c>
    </row>
    <row r="81" spans="1:12" x14ac:dyDescent="0.35">
      <c r="A81" s="16" t="s">
        <v>431</v>
      </c>
      <c r="B81" s="16">
        <v>600049</v>
      </c>
      <c r="C81" s="16">
        <v>1679</v>
      </c>
      <c r="D81" s="16">
        <v>72209</v>
      </c>
      <c r="E81" s="16">
        <v>280385</v>
      </c>
      <c r="F81" s="16">
        <v>37462</v>
      </c>
      <c r="G81" s="16">
        <v>0</v>
      </c>
      <c r="H81" s="16">
        <v>730</v>
      </c>
      <c r="I81" s="16">
        <v>169154</v>
      </c>
      <c r="J81" s="16">
        <v>0</v>
      </c>
      <c r="K81" s="16">
        <v>0</v>
      </c>
      <c r="L81" s="16">
        <v>38430</v>
      </c>
    </row>
    <row r="82" spans="1:12" x14ac:dyDescent="0.35">
      <c r="A82" s="16" t="s">
        <v>432</v>
      </c>
      <c r="B82" s="16">
        <v>607838</v>
      </c>
      <c r="C82" s="16">
        <v>1659</v>
      </c>
      <c r="D82" s="16">
        <v>72737</v>
      </c>
      <c r="E82" s="16">
        <v>280722</v>
      </c>
      <c r="F82" s="16">
        <v>40718</v>
      </c>
      <c r="G82" s="16">
        <v>0</v>
      </c>
      <c r="H82" s="16">
        <v>730</v>
      </c>
      <c r="I82" s="16">
        <v>171516</v>
      </c>
      <c r="J82" s="16">
        <v>0</v>
      </c>
      <c r="K82" s="16">
        <v>0</v>
      </c>
      <c r="L82" s="16">
        <v>39756</v>
      </c>
    </row>
    <row r="83" spans="1:12" x14ac:dyDescent="0.35">
      <c r="A83" s="16" t="s">
        <v>433</v>
      </c>
      <c r="B83" s="16">
        <v>609161</v>
      </c>
      <c r="C83" s="16">
        <v>1676</v>
      </c>
      <c r="D83" s="16">
        <v>71681</v>
      </c>
      <c r="E83" s="16">
        <v>280950</v>
      </c>
      <c r="F83" s="16">
        <v>39418</v>
      </c>
      <c r="G83" s="16">
        <v>0</v>
      </c>
      <c r="H83" s="16">
        <v>742</v>
      </c>
      <c r="I83" s="16">
        <v>173879</v>
      </c>
      <c r="J83" s="16">
        <v>0</v>
      </c>
      <c r="K83" s="16">
        <v>0</v>
      </c>
      <c r="L83" s="16">
        <v>40815</v>
      </c>
    </row>
    <row r="84" spans="1:12" x14ac:dyDescent="0.35">
      <c r="A84" s="16" t="s">
        <v>434</v>
      </c>
      <c r="B84" s="16">
        <v>620346</v>
      </c>
      <c r="C84" s="16">
        <v>1656</v>
      </c>
      <c r="D84" s="16">
        <v>73545</v>
      </c>
      <c r="E84" s="16">
        <v>285559</v>
      </c>
      <c r="F84" s="16">
        <v>42782</v>
      </c>
      <c r="G84" s="16">
        <v>0</v>
      </c>
      <c r="H84" s="16">
        <v>749</v>
      </c>
      <c r="I84" s="16">
        <v>176314</v>
      </c>
      <c r="J84" s="16">
        <v>0</v>
      </c>
      <c r="K84" s="16">
        <v>0</v>
      </c>
      <c r="L84" s="16">
        <v>39741</v>
      </c>
    </row>
    <row r="85" spans="1:12" x14ac:dyDescent="0.35">
      <c r="A85" s="16" t="s">
        <v>435</v>
      </c>
      <c r="B85" s="16">
        <v>625939</v>
      </c>
      <c r="C85" s="16">
        <v>1618</v>
      </c>
      <c r="D85" s="16">
        <v>73125</v>
      </c>
      <c r="E85" s="16">
        <v>288213</v>
      </c>
      <c r="F85" s="16">
        <v>44413</v>
      </c>
      <c r="G85" s="16">
        <v>93</v>
      </c>
      <c r="H85" s="16">
        <v>755</v>
      </c>
      <c r="I85" s="16">
        <v>178749</v>
      </c>
      <c r="J85" s="16">
        <v>0</v>
      </c>
      <c r="K85" s="16">
        <v>0</v>
      </c>
      <c r="L85" s="16">
        <v>38973</v>
      </c>
    </row>
    <row r="86" spans="1:12" x14ac:dyDescent="0.35">
      <c r="A86" s="16" t="s">
        <v>436</v>
      </c>
      <c r="B86" s="16">
        <v>649047</v>
      </c>
      <c r="C86" s="16">
        <v>1618</v>
      </c>
      <c r="D86" s="16">
        <v>74122</v>
      </c>
      <c r="E86" s="16">
        <v>295454</v>
      </c>
      <c r="F86" s="16">
        <v>55909</v>
      </c>
      <c r="G86" s="16">
        <v>39</v>
      </c>
      <c r="H86" s="16">
        <v>761</v>
      </c>
      <c r="I86" s="16">
        <v>181184</v>
      </c>
      <c r="J86" s="16">
        <v>0</v>
      </c>
      <c r="K86" s="16">
        <v>0</v>
      </c>
      <c r="L86" s="16">
        <v>39960</v>
      </c>
    </row>
    <row r="87" spans="1:12" x14ac:dyDescent="0.35">
      <c r="A87" s="16" t="s">
        <v>437</v>
      </c>
      <c r="B87" s="16">
        <v>654925</v>
      </c>
      <c r="C87" s="16">
        <v>1664</v>
      </c>
      <c r="D87" s="16">
        <v>74384</v>
      </c>
      <c r="E87" s="16">
        <v>296481</v>
      </c>
      <c r="F87" s="16">
        <v>56477</v>
      </c>
      <c r="G87" s="16">
        <v>68</v>
      </c>
      <c r="H87" s="16">
        <v>764</v>
      </c>
      <c r="I87" s="16">
        <v>183617</v>
      </c>
      <c r="J87" s="16">
        <v>0</v>
      </c>
      <c r="K87" s="16">
        <v>0</v>
      </c>
      <c r="L87" s="16">
        <v>41470</v>
      </c>
    </row>
    <row r="88" spans="1:12" x14ac:dyDescent="0.35">
      <c r="A88" s="16" t="s">
        <v>438</v>
      </c>
      <c r="B88" s="16">
        <v>658618</v>
      </c>
      <c r="C88" s="16">
        <v>1624</v>
      </c>
      <c r="D88" s="16">
        <v>76776</v>
      </c>
      <c r="E88" s="16">
        <v>306910</v>
      </c>
      <c r="F88" s="16">
        <v>47388</v>
      </c>
      <c r="G88" s="16">
        <v>79</v>
      </c>
      <c r="H88" s="16">
        <v>727</v>
      </c>
      <c r="I88" s="16">
        <v>186451</v>
      </c>
      <c r="J88" s="16">
        <v>0</v>
      </c>
      <c r="K88" s="16">
        <v>0</v>
      </c>
      <c r="L88" s="16">
        <v>38663</v>
      </c>
    </row>
    <row r="89" spans="1:12" x14ac:dyDescent="0.35">
      <c r="A89" s="16" t="s">
        <v>439</v>
      </c>
      <c r="B89" s="16">
        <v>672147</v>
      </c>
      <c r="C89" s="16">
        <v>1641</v>
      </c>
      <c r="D89" s="16">
        <v>77619</v>
      </c>
      <c r="E89" s="16">
        <v>316045</v>
      </c>
      <c r="F89" s="16">
        <v>49500</v>
      </c>
      <c r="G89" s="16">
        <v>110</v>
      </c>
      <c r="H89" s="16">
        <v>691</v>
      </c>
      <c r="I89" s="16">
        <v>189285</v>
      </c>
      <c r="J89" s="16">
        <v>0</v>
      </c>
      <c r="K89" s="16">
        <v>0</v>
      </c>
      <c r="L89" s="16">
        <v>37256</v>
      </c>
    </row>
    <row r="90" spans="1:12" x14ac:dyDescent="0.35">
      <c r="A90" s="16" t="s">
        <v>440</v>
      </c>
      <c r="B90" s="16">
        <v>693817</v>
      </c>
      <c r="C90" s="16">
        <v>1593</v>
      </c>
      <c r="D90" s="16">
        <v>78263</v>
      </c>
      <c r="E90" s="16">
        <v>328996</v>
      </c>
      <c r="F90" s="16">
        <v>53532</v>
      </c>
      <c r="G90" s="16">
        <v>128</v>
      </c>
      <c r="H90" s="16">
        <v>653</v>
      </c>
      <c r="I90" s="16">
        <v>192119</v>
      </c>
      <c r="J90" s="16">
        <v>0</v>
      </c>
      <c r="K90" s="16">
        <v>0</v>
      </c>
      <c r="L90" s="16">
        <v>38533</v>
      </c>
    </row>
    <row r="91" spans="1:12" x14ac:dyDescent="0.35">
      <c r="A91" s="16" t="s">
        <v>441</v>
      </c>
      <c r="B91" s="16">
        <v>703724</v>
      </c>
      <c r="C91" s="16">
        <v>1544</v>
      </c>
      <c r="D91" s="16">
        <v>76730</v>
      </c>
      <c r="E91" s="16">
        <v>333493</v>
      </c>
      <c r="F91" s="16">
        <v>55536</v>
      </c>
      <c r="G91" s="16">
        <v>169</v>
      </c>
      <c r="H91" s="16">
        <v>603</v>
      </c>
      <c r="I91" s="16">
        <v>194954</v>
      </c>
      <c r="J91" s="16">
        <v>0</v>
      </c>
      <c r="K91" s="16">
        <v>0</v>
      </c>
      <c r="L91" s="16">
        <v>40695</v>
      </c>
    </row>
    <row r="92" spans="1:12" x14ac:dyDescent="0.35">
      <c r="A92" s="16" t="s">
        <v>442</v>
      </c>
      <c r="B92" s="16">
        <v>733479</v>
      </c>
      <c r="C92" s="16">
        <v>1548</v>
      </c>
      <c r="D92" s="16">
        <v>78443</v>
      </c>
      <c r="E92" s="16">
        <v>354222</v>
      </c>
      <c r="F92" s="16">
        <v>58226</v>
      </c>
      <c r="G92" s="16">
        <v>228</v>
      </c>
      <c r="H92" s="16">
        <v>599</v>
      </c>
      <c r="I92" s="16">
        <v>198385</v>
      </c>
      <c r="J92" s="16">
        <v>0</v>
      </c>
      <c r="K92" s="16">
        <v>1</v>
      </c>
      <c r="L92" s="16">
        <v>41827</v>
      </c>
    </row>
    <row r="93" spans="1:12" x14ac:dyDescent="0.35">
      <c r="A93" s="16" t="s">
        <v>443</v>
      </c>
      <c r="B93" s="16">
        <v>745736</v>
      </c>
      <c r="C93" s="16">
        <v>1562</v>
      </c>
      <c r="D93" s="16">
        <v>79173</v>
      </c>
      <c r="E93" s="16">
        <v>356503</v>
      </c>
      <c r="F93" s="16">
        <v>63710</v>
      </c>
      <c r="G93" s="16">
        <v>241</v>
      </c>
      <c r="H93" s="16">
        <v>594</v>
      </c>
      <c r="I93" s="16">
        <v>201816</v>
      </c>
      <c r="J93" s="16">
        <v>0</v>
      </c>
      <c r="K93" s="16">
        <v>2</v>
      </c>
      <c r="L93" s="16">
        <v>42135</v>
      </c>
    </row>
    <row r="94" spans="1:12" x14ac:dyDescent="0.35">
      <c r="A94" s="16" t="s">
        <v>444</v>
      </c>
      <c r="B94" s="16">
        <v>774415</v>
      </c>
      <c r="C94" s="16">
        <v>1538</v>
      </c>
      <c r="D94" s="16">
        <v>80374</v>
      </c>
      <c r="E94" s="16">
        <v>375452</v>
      </c>
      <c r="F94" s="16">
        <v>68900</v>
      </c>
      <c r="G94" s="16">
        <v>248</v>
      </c>
      <c r="H94" s="16">
        <v>589</v>
      </c>
      <c r="I94" s="16">
        <v>205247</v>
      </c>
      <c r="J94" s="16">
        <v>0</v>
      </c>
      <c r="K94" s="16">
        <v>3</v>
      </c>
      <c r="L94" s="16">
        <v>42064</v>
      </c>
    </row>
    <row r="95" spans="1:12" x14ac:dyDescent="0.35">
      <c r="A95" s="16" t="s">
        <v>445</v>
      </c>
      <c r="B95" s="16">
        <v>780725</v>
      </c>
      <c r="C95" s="16">
        <v>1535</v>
      </c>
      <c r="D95" s="16">
        <v>78290</v>
      </c>
      <c r="E95" s="16">
        <v>384366</v>
      </c>
      <c r="F95" s="16">
        <v>61446</v>
      </c>
      <c r="G95" s="16">
        <v>1783</v>
      </c>
      <c r="H95" s="16">
        <v>522</v>
      </c>
      <c r="I95" s="16">
        <v>208676</v>
      </c>
      <c r="J95" s="16">
        <v>0</v>
      </c>
      <c r="K95" s="16">
        <v>3</v>
      </c>
      <c r="L95" s="16">
        <v>44104</v>
      </c>
    </row>
    <row r="96" spans="1:12" x14ac:dyDescent="0.35">
      <c r="A96" s="16" t="s">
        <v>446</v>
      </c>
      <c r="B96" s="16">
        <v>800468</v>
      </c>
      <c r="C96" s="16">
        <v>1554</v>
      </c>
      <c r="D96" s="16">
        <v>78874</v>
      </c>
      <c r="E96" s="16">
        <v>397674</v>
      </c>
      <c r="F96" s="16">
        <v>66737</v>
      </c>
      <c r="G96" s="16">
        <v>2553</v>
      </c>
      <c r="H96" s="16">
        <v>527</v>
      </c>
      <c r="I96" s="16">
        <v>211533</v>
      </c>
      <c r="J96" s="16">
        <v>0</v>
      </c>
      <c r="K96" s="16">
        <v>22</v>
      </c>
      <c r="L96" s="16">
        <v>40994</v>
      </c>
    </row>
    <row r="97" spans="1:12" x14ac:dyDescent="0.35">
      <c r="A97" s="16" t="s">
        <v>447</v>
      </c>
      <c r="B97" s="16">
        <v>811545</v>
      </c>
      <c r="C97" s="16">
        <v>1570</v>
      </c>
      <c r="D97" s="16">
        <v>81480</v>
      </c>
      <c r="E97" s="16">
        <v>405621</v>
      </c>
      <c r="F97" s="16">
        <v>67634</v>
      </c>
      <c r="G97" s="16">
        <v>2992</v>
      </c>
      <c r="H97" s="16">
        <v>532</v>
      </c>
      <c r="I97" s="16">
        <v>214390</v>
      </c>
      <c r="J97" s="16">
        <v>0</v>
      </c>
      <c r="K97" s="16">
        <v>41</v>
      </c>
      <c r="L97" s="16">
        <v>37285</v>
      </c>
    </row>
    <row r="98" spans="1:12" x14ac:dyDescent="0.35">
      <c r="A98" s="16" t="s">
        <v>448</v>
      </c>
      <c r="B98" s="16">
        <v>833398</v>
      </c>
      <c r="C98" s="16">
        <v>1588</v>
      </c>
      <c r="D98" s="16">
        <v>84851</v>
      </c>
      <c r="E98" s="16">
        <v>413249</v>
      </c>
      <c r="F98" s="16">
        <v>73823</v>
      </c>
      <c r="G98" s="16">
        <v>3236</v>
      </c>
      <c r="H98" s="16">
        <v>537</v>
      </c>
      <c r="I98" s="16">
        <v>217247</v>
      </c>
      <c r="J98" s="16">
        <v>0</v>
      </c>
      <c r="K98" s="16">
        <v>59</v>
      </c>
      <c r="L98" s="16">
        <v>38808</v>
      </c>
    </row>
    <row r="99" spans="1:12" x14ac:dyDescent="0.35">
      <c r="A99" s="16" t="s">
        <v>449</v>
      </c>
      <c r="B99" s="16">
        <v>842992</v>
      </c>
      <c r="C99" s="16">
        <v>1589</v>
      </c>
      <c r="D99" s="16">
        <v>83689</v>
      </c>
      <c r="E99" s="16">
        <v>425704</v>
      </c>
      <c r="F99" s="16">
        <v>65432</v>
      </c>
      <c r="G99" s="16">
        <v>4026</v>
      </c>
      <c r="H99" s="16">
        <v>463</v>
      </c>
      <c r="I99" s="16">
        <v>220102</v>
      </c>
      <c r="J99" s="16">
        <v>0</v>
      </c>
      <c r="K99" s="16">
        <v>78</v>
      </c>
      <c r="L99" s="16">
        <v>41909</v>
      </c>
    </row>
    <row r="100" spans="1:12" x14ac:dyDescent="0.35">
      <c r="A100" s="16" t="s">
        <v>450</v>
      </c>
      <c r="B100" s="16">
        <v>865454</v>
      </c>
      <c r="C100" s="16">
        <v>1543</v>
      </c>
      <c r="D100" s="16">
        <v>85016</v>
      </c>
      <c r="E100" s="16">
        <v>443031</v>
      </c>
      <c r="F100" s="16">
        <v>69501</v>
      </c>
      <c r="G100" s="16">
        <v>4166</v>
      </c>
      <c r="H100" s="16">
        <v>455</v>
      </c>
      <c r="I100" s="16">
        <v>223434</v>
      </c>
      <c r="J100" s="16">
        <v>0</v>
      </c>
      <c r="K100" s="16">
        <v>143</v>
      </c>
      <c r="L100" s="16">
        <v>38165</v>
      </c>
    </row>
    <row r="101" spans="1:12" x14ac:dyDescent="0.35">
      <c r="A101" s="16" t="s">
        <v>451</v>
      </c>
      <c r="B101" s="16">
        <v>874966</v>
      </c>
      <c r="C101" s="16">
        <v>1510</v>
      </c>
      <c r="D101" s="16">
        <v>85527</v>
      </c>
      <c r="E101" s="16">
        <v>447878</v>
      </c>
      <c r="F101" s="16">
        <v>72942</v>
      </c>
      <c r="G101" s="16">
        <v>3613</v>
      </c>
      <c r="H101" s="16">
        <v>448</v>
      </c>
      <c r="I101" s="16">
        <v>226766</v>
      </c>
      <c r="J101" s="16">
        <v>0</v>
      </c>
      <c r="K101" s="16">
        <v>208</v>
      </c>
      <c r="L101" s="16">
        <v>36074</v>
      </c>
    </row>
    <row r="102" spans="1:12" x14ac:dyDescent="0.35">
      <c r="A102" s="16" t="s">
        <v>452</v>
      </c>
      <c r="B102" s="16">
        <v>892403</v>
      </c>
      <c r="C102" s="16">
        <v>1466</v>
      </c>
      <c r="D102" s="16">
        <v>89737</v>
      </c>
      <c r="E102" s="16">
        <v>454503</v>
      </c>
      <c r="F102" s="16">
        <v>74849</v>
      </c>
      <c r="G102" s="16">
        <v>3380</v>
      </c>
      <c r="H102" s="16">
        <v>444</v>
      </c>
      <c r="I102" s="16">
        <v>230098</v>
      </c>
      <c r="J102" s="16">
        <v>0</v>
      </c>
      <c r="K102" s="16">
        <v>273</v>
      </c>
      <c r="L102" s="16">
        <v>37653</v>
      </c>
    </row>
    <row r="103" spans="1:12" x14ac:dyDescent="0.35">
      <c r="A103" s="16" t="s">
        <v>453</v>
      </c>
      <c r="B103" s="16">
        <v>897833</v>
      </c>
      <c r="C103" s="16">
        <v>1475</v>
      </c>
      <c r="D103" s="16">
        <v>89345</v>
      </c>
      <c r="E103" s="16">
        <v>454970</v>
      </c>
      <c r="F103" s="16">
        <v>74174</v>
      </c>
      <c r="G103" s="16">
        <v>3053</v>
      </c>
      <c r="H103" s="16">
        <v>373</v>
      </c>
      <c r="I103" s="16">
        <v>233431</v>
      </c>
      <c r="J103" s="16">
        <v>0</v>
      </c>
      <c r="K103" s="16">
        <v>340</v>
      </c>
      <c r="L103" s="16">
        <v>40672</v>
      </c>
    </row>
    <row r="104" spans="1:12" x14ac:dyDescent="0.35">
      <c r="A104" s="16" t="s">
        <v>454</v>
      </c>
      <c r="B104" s="16">
        <v>922271</v>
      </c>
      <c r="C104" s="16">
        <v>1446</v>
      </c>
      <c r="D104" s="16">
        <v>92934</v>
      </c>
      <c r="E104" s="16">
        <v>475100</v>
      </c>
      <c r="F104" s="16">
        <v>71981</v>
      </c>
      <c r="G104" s="16">
        <v>5811</v>
      </c>
      <c r="H104" s="16">
        <v>370</v>
      </c>
      <c r="I104" s="16">
        <v>236776</v>
      </c>
      <c r="J104" s="16">
        <v>0</v>
      </c>
      <c r="K104" s="16">
        <v>306</v>
      </c>
      <c r="L104" s="16">
        <v>37547</v>
      </c>
    </row>
    <row r="105" spans="1:12" x14ac:dyDescent="0.35">
      <c r="A105" s="16" t="s">
        <v>455</v>
      </c>
      <c r="B105" s="16">
        <v>932240</v>
      </c>
      <c r="C105" s="16">
        <v>1466</v>
      </c>
      <c r="D105" s="16">
        <v>94890</v>
      </c>
      <c r="E105" s="16">
        <v>483092</v>
      </c>
      <c r="F105" s="16">
        <v>70940</v>
      </c>
      <c r="G105" s="16">
        <v>5513</v>
      </c>
      <c r="H105" s="16">
        <v>366</v>
      </c>
      <c r="I105" s="16">
        <v>240121</v>
      </c>
      <c r="J105" s="16">
        <v>0</v>
      </c>
      <c r="K105" s="16">
        <v>272</v>
      </c>
      <c r="L105" s="16">
        <v>35580</v>
      </c>
    </row>
    <row r="106" spans="1:12" x14ac:dyDescent="0.35">
      <c r="A106" s="16" t="s">
        <v>456</v>
      </c>
      <c r="B106" s="16">
        <v>957275</v>
      </c>
      <c r="C106" s="16">
        <v>1509</v>
      </c>
      <c r="D106" s="16">
        <v>97488</v>
      </c>
      <c r="E106" s="16">
        <v>491487</v>
      </c>
      <c r="F106" s="16">
        <v>78492</v>
      </c>
      <c r="G106" s="16">
        <v>6170</v>
      </c>
      <c r="H106" s="16">
        <v>349</v>
      </c>
      <c r="I106" s="16">
        <v>243466</v>
      </c>
      <c r="J106" s="16">
        <v>0</v>
      </c>
      <c r="K106" s="16">
        <v>237</v>
      </c>
      <c r="L106" s="16">
        <v>38077</v>
      </c>
    </row>
    <row r="107" spans="1:12" x14ac:dyDescent="0.35">
      <c r="A107" s="16" t="s">
        <v>457</v>
      </c>
      <c r="B107" s="16">
        <v>958181</v>
      </c>
      <c r="C107" s="16">
        <v>1582</v>
      </c>
      <c r="D107" s="16">
        <v>99138</v>
      </c>
      <c r="E107" s="16">
        <v>490595</v>
      </c>
      <c r="F107" s="16">
        <v>71411</v>
      </c>
      <c r="G107" s="16">
        <v>6873</v>
      </c>
      <c r="H107" s="16">
        <v>335</v>
      </c>
      <c r="I107" s="16">
        <v>246812</v>
      </c>
      <c r="J107" s="16">
        <v>0</v>
      </c>
      <c r="K107" s="16">
        <v>209</v>
      </c>
      <c r="L107" s="16">
        <v>41226</v>
      </c>
    </row>
    <row r="108" spans="1:12" x14ac:dyDescent="0.35">
      <c r="A108" s="16" t="s">
        <v>458</v>
      </c>
      <c r="B108" s="16">
        <v>998812</v>
      </c>
      <c r="C108" s="16">
        <v>1569</v>
      </c>
      <c r="D108" s="16">
        <v>106847</v>
      </c>
      <c r="E108" s="16">
        <v>517587</v>
      </c>
      <c r="F108" s="16">
        <v>63942</v>
      </c>
      <c r="G108" s="16">
        <v>7360</v>
      </c>
      <c r="H108" s="16">
        <v>319</v>
      </c>
      <c r="I108" s="16">
        <v>251059</v>
      </c>
      <c r="J108" s="16">
        <v>0</v>
      </c>
      <c r="K108" s="16">
        <v>369</v>
      </c>
      <c r="L108" s="16">
        <v>49760</v>
      </c>
    </row>
    <row r="109" spans="1:12" x14ac:dyDescent="0.35">
      <c r="A109" s="16" t="s">
        <v>459</v>
      </c>
      <c r="B109" s="16">
        <v>1099771</v>
      </c>
      <c r="C109" s="16">
        <v>1655</v>
      </c>
      <c r="D109" s="16">
        <v>105976</v>
      </c>
      <c r="E109" s="16">
        <v>551958</v>
      </c>
      <c r="F109" s="16">
        <v>124013</v>
      </c>
      <c r="G109" s="16">
        <v>7847</v>
      </c>
      <c r="H109" s="16">
        <v>298</v>
      </c>
      <c r="I109" s="16">
        <v>255306</v>
      </c>
      <c r="J109" s="16">
        <v>0</v>
      </c>
      <c r="K109" s="16">
        <v>527</v>
      </c>
      <c r="L109" s="16">
        <v>52191</v>
      </c>
    </row>
    <row r="110" spans="1:12" x14ac:dyDescent="0.35">
      <c r="A110" s="16" t="s">
        <v>460</v>
      </c>
      <c r="B110" s="16">
        <v>1182453</v>
      </c>
      <c r="C110" s="16">
        <v>2021</v>
      </c>
      <c r="D110" s="16">
        <v>117394</v>
      </c>
      <c r="E110" s="16">
        <v>608145</v>
      </c>
      <c r="F110" s="16">
        <v>131495</v>
      </c>
      <c r="G110" s="16">
        <v>7986</v>
      </c>
      <c r="H110" s="16">
        <v>329</v>
      </c>
      <c r="I110" s="16">
        <v>259553</v>
      </c>
      <c r="J110" s="16">
        <v>0</v>
      </c>
      <c r="K110" s="16">
        <v>687</v>
      </c>
      <c r="L110" s="16">
        <v>54843</v>
      </c>
    </row>
    <row r="111" spans="1:12" x14ac:dyDescent="0.35">
      <c r="A111" s="16" t="s">
        <v>461</v>
      </c>
      <c r="B111" s="16">
        <v>1223209</v>
      </c>
      <c r="C111" s="16">
        <v>1994</v>
      </c>
      <c r="D111" s="16">
        <v>146784</v>
      </c>
      <c r="E111" s="16">
        <v>640134</v>
      </c>
      <c r="F111" s="16">
        <v>112332</v>
      </c>
      <c r="G111" s="16">
        <v>45</v>
      </c>
      <c r="H111" s="16">
        <v>339</v>
      </c>
      <c r="I111" s="16">
        <v>263799</v>
      </c>
      <c r="J111" s="16">
        <v>0</v>
      </c>
      <c r="K111" s="16">
        <v>810</v>
      </c>
      <c r="L111" s="16">
        <v>56972</v>
      </c>
    </row>
    <row r="112" spans="1:12" x14ac:dyDescent="0.35">
      <c r="A112" s="16" t="s">
        <v>462</v>
      </c>
      <c r="B112" s="16">
        <v>1285525</v>
      </c>
      <c r="C112" s="16">
        <v>1793</v>
      </c>
      <c r="D112" s="16">
        <v>220701</v>
      </c>
      <c r="E112" s="16">
        <v>629713</v>
      </c>
      <c r="F112" s="16">
        <v>109940</v>
      </c>
      <c r="G112" s="16">
        <v>45</v>
      </c>
      <c r="H112" s="16">
        <v>318</v>
      </c>
      <c r="I112" s="16">
        <v>266325</v>
      </c>
      <c r="J112" s="16">
        <v>0</v>
      </c>
      <c r="K112" s="16">
        <v>817</v>
      </c>
      <c r="L112" s="16">
        <v>55873</v>
      </c>
    </row>
    <row r="113" spans="1:12" x14ac:dyDescent="0.35">
      <c r="A113" s="16" t="s">
        <v>463</v>
      </c>
      <c r="B113" s="16">
        <v>1351497</v>
      </c>
      <c r="C113" s="16">
        <v>9965</v>
      </c>
      <c r="D113" s="16">
        <v>272350</v>
      </c>
      <c r="E113" s="16">
        <v>639926</v>
      </c>
      <c r="F113" s="16">
        <v>106719</v>
      </c>
      <c r="G113" s="16">
        <v>45</v>
      </c>
      <c r="H113" s="16">
        <v>317</v>
      </c>
      <c r="I113" s="16">
        <v>268851</v>
      </c>
      <c r="J113" s="16">
        <v>0</v>
      </c>
      <c r="K113" s="16">
        <v>822</v>
      </c>
      <c r="L113" s="16">
        <v>52502</v>
      </c>
    </row>
    <row r="114" spans="1:12" x14ac:dyDescent="0.35">
      <c r="A114" s="16" t="s">
        <v>464</v>
      </c>
      <c r="B114" s="16">
        <v>1421165</v>
      </c>
      <c r="C114" s="16">
        <v>9810</v>
      </c>
      <c r="D114" s="16">
        <v>316236</v>
      </c>
      <c r="E114" s="16">
        <v>658139</v>
      </c>
      <c r="F114" s="16">
        <v>108077</v>
      </c>
      <c r="G114" s="16">
        <v>45</v>
      </c>
      <c r="H114" s="16">
        <v>343</v>
      </c>
      <c r="I114" s="16">
        <v>271377</v>
      </c>
      <c r="J114" s="16">
        <v>0</v>
      </c>
      <c r="K114" s="16">
        <v>829</v>
      </c>
      <c r="L114" s="16">
        <v>56309</v>
      </c>
    </row>
    <row r="115" spans="1:12" x14ac:dyDescent="0.35">
      <c r="A115" s="16" t="s">
        <v>465</v>
      </c>
      <c r="B115" s="16">
        <v>1521039</v>
      </c>
      <c r="C115" s="16">
        <v>10155</v>
      </c>
      <c r="D115" s="16">
        <v>326283</v>
      </c>
      <c r="E115" s="16">
        <v>743944</v>
      </c>
      <c r="F115" s="16">
        <v>107435</v>
      </c>
      <c r="G115" s="16">
        <v>45</v>
      </c>
      <c r="H115" s="16">
        <v>333</v>
      </c>
      <c r="I115" s="16">
        <v>273902</v>
      </c>
      <c r="J115" s="16">
        <v>0</v>
      </c>
      <c r="K115" s="16">
        <v>3435</v>
      </c>
      <c r="L115" s="16">
        <v>55507</v>
      </c>
    </row>
    <row r="116" spans="1:12" x14ac:dyDescent="0.35">
      <c r="A116" s="16" t="s">
        <v>466</v>
      </c>
      <c r="B116" s="16">
        <v>1556900</v>
      </c>
      <c r="C116" s="16">
        <v>9975</v>
      </c>
      <c r="D116" s="16">
        <v>323361</v>
      </c>
      <c r="E116" s="16">
        <v>783404</v>
      </c>
      <c r="F116" s="16">
        <v>109335</v>
      </c>
      <c r="G116" s="16">
        <v>0</v>
      </c>
      <c r="H116" s="16">
        <v>337</v>
      </c>
      <c r="I116" s="16">
        <v>272874</v>
      </c>
      <c r="J116" s="16">
        <v>0</v>
      </c>
      <c r="K116" s="16">
        <v>2735</v>
      </c>
      <c r="L116" s="16">
        <v>54879</v>
      </c>
    </row>
    <row r="117" spans="1:12" x14ac:dyDescent="0.35">
      <c r="A117" s="16" t="s">
        <v>467</v>
      </c>
      <c r="B117" s="16">
        <v>1611862</v>
      </c>
      <c r="C117" s="16">
        <v>9910</v>
      </c>
      <c r="D117" s="16">
        <v>323555</v>
      </c>
      <c r="E117" s="16">
        <v>841747</v>
      </c>
      <c r="F117" s="16">
        <v>107991</v>
      </c>
      <c r="G117" s="16">
        <v>0</v>
      </c>
      <c r="H117" s="16">
        <v>324</v>
      </c>
      <c r="I117" s="16">
        <v>271846</v>
      </c>
      <c r="J117" s="16">
        <v>0</v>
      </c>
      <c r="K117" s="16">
        <v>2743</v>
      </c>
      <c r="L117" s="16">
        <v>53746</v>
      </c>
    </row>
    <row r="118" spans="1:12" x14ac:dyDescent="0.35">
      <c r="A118" s="16" t="s">
        <v>468</v>
      </c>
      <c r="B118" s="16">
        <v>1633994</v>
      </c>
      <c r="C118" s="16">
        <v>10098</v>
      </c>
      <c r="D118" s="16">
        <v>326242</v>
      </c>
      <c r="E118" s="16">
        <v>860839</v>
      </c>
      <c r="F118" s="16">
        <v>107619</v>
      </c>
      <c r="G118" s="16">
        <v>0</v>
      </c>
      <c r="H118" s="16">
        <v>315</v>
      </c>
      <c r="I118" s="16">
        <v>270818</v>
      </c>
      <c r="J118" s="16">
        <v>0</v>
      </c>
      <c r="K118" s="16">
        <v>2841</v>
      </c>
      <c r="L118" s="16">
        <v>55222</v>
      </c>
    </row>
    <row r="119" spans="1:12" x14ac:dyDescent="0.35">
      <c r="A119" s="16" t="s">
        <v>469</v>
      </c>
      <c r="B119" s="16">
        <v>1650620</v>
      </c>
      <c r="C119" s="16">
        <v>9985</v>
      </c>
      <c r="D119" s="16">
        <v>324785</v>
      </c>
      <c r="E119" s="16">
        <v>878893</v>
      </c>
      <c r="F119" s="16">
        <v>108457</v>
      </c>
      <c r="G119" s="16">
        <v>0</v>
      </c>
      <c r="H119" s="16">
        <v>307</v>
      </c>
      <c r="I119" s="16">
        <v>269791</v>
      </c>
      <c r="J119" s="16">
        <v>0</v>
      </c>
      <c r="K119" s="16">
        <v>2947</v>
      </c>
      <c r="L119" s="16">
        <v>55455</v>
      </c>
    </row>
    <row r="120" spans="1:12" x14ac:dyDescent="0.35">
      <c r="A120" s="16" t="s">
        <v>470</v>
      </c>
      <c r="B120" s="16">
        <v>1714074</v>
      </c>
      <c r="C120" s="16">
        <v>10132</v>
      </c>
      <c r="D120" s="16">
        <v>331078</v>
      </c>
      <c r="E120" s="16">
        <v>930071</v>
      </c>
      <c r="F120" s="16">
        <v>109837</v>
      </c>
      <c r="G120" s="16">
        <v>0</v>
      </c>
      <c r="H120" s="16">
        <v>314</v>
      </c>
      <c r="I120" s="16">
        <v>275103</v>
      </c>
      <c r="J120" s="16">
        <v>0</v>
      </c>
      <c r="K120" s="16">
        <v>2940</v>
      </c>
      <c r="L120" s="16">
        <v>54599</v>
      </c>
    </row>
    <row r="121" spans="1:12" x14ac:dyDescent="0.35">
      <c r="A121" s="16" t="s">
        <v>471</v>
      </c>
      <c r="B121" s="16">
        <v>1740217</v>
      </c>
      <c r="C121" s="16">
        <v>10148</v>
      </c>
      <c r="D121" s="16">
        <v>335524</v>
      </c>
      <c r="E121" s="16">
        <v>948833</v>
      </c>
      <c r="F121" s="16">
        <v>110180</v>
      </c>
      <c r="G121" s="16">
        <v>0</v>
      </c>
      <c r="H121" s="16">
        <v>325</v>
      </c>
      <c r="I121" s="16">
        <v>280415</v>
      </c>
      <c r="J121" s="16">
        <v>0</v>
      </c>
      <c r="K121" s="16">
        <v>2841</v>
      </c>
      <c r="L121" s="16">
        <v>51951</v>
      </c>
    </row>
    <row r="122" spans="1:12" x14ac:dyDescent="0.35">
      <c r="A122" s="16" t="s">
        <v>472</v>
      </c>
      <c r="B122" s="16">
        <v>1778818</v>
      </c>
      <c r="C122" s="16">
        <v>10063</v>
      </c>
      <c r="D122" s="16">
        <v>385784</v>
      </c>
      <c r="E122" s="16">
        <v>928757</v>
      </c>
      <c r="F122" s="16">
        <v>111804</v>
      </c>
      <c r="G122" s="16">
        <v>0</v>
      </c>
      <c r="H122" s="16">
        <v>319</v>
      </c>
      <c r="I122" s="16">
        <v>285727</v>
      </c>
      <c r="J122" s="16">
        <v>0</v>
      </c>
      <c r="K122" s="16">
        <v>3434</v>
      </c>
      <c r="L122" s="16">
        <v>52930</v>
      </c>
    </row>
    <row r="123" spans="1:12" x14ac:dyDescent="0.35">
      <c r="A123" s="16" t="s">
        <v>473</v>
      </c>
      <c r="B123" s="16">
        <v>1815955</v>
      </c>
      <c r="C123" s="16">
        <v>9806</v>
      </c>
      <c r="D123" s="16">
        <v>442193</v>
      </c>
      <c r="E123" s="16">
        <v>906052</v>
      </c>
      <c r="F123" s="16">
        <v>110448</v>
      </c>
      <c r="G123" s="16">
        <v>0</v>
      </c>
      <c r="H123" s="16">
        <v>321</v>
      </c>
      <c r="I123" s="16">
        <v>291039</v>
      </c>
      <c r="J123" s="16">
        <v>0</v>
      </c>
      <c r="K123" s="16">
        <v>3169</v>
      </c>
      <c r="L123" s="16">
        <v>52927</v>
      </c>
    </row>
    <row r="124" spans="1:12" x14ac:dyDescent="0.35">
      <c r="A124" s="16" t="s">
        <v>474</v>
      </c>
      <c r="B124" s="16">
        <v>1876126</v>
      </c>
      <c r="C124" s="16">
        <v>9856</v>
      </c>
      <c r="D124" s="16">
        <v>454868</v>
      </c>
      <c r="E124" s="16">
        <v>910179</v>
      </c>
      <c r="F124" s="16">
        <v>110222</v>
      </c>
      <c r="G124" s="16">
        <v>0</v>
      </c>
      <c r="H124" s="16">
        <v>320</v>
      </c>
      <c r="I124" s="16">
        <v>295431</v>
      </c>
      <c r="J124" s="16">
        <v>0</v>
      </c>
      <c r="K124" s="16">
        <v>3125</v>
      </c>
      <c r="L124" s="16">
        <v>92125</v>
      </c>
    </row>
    <row r="125" spans="1:12" x14ac:dyDescent="0.35">
      <c r="A125" s="16" t="s">
        <v>475</v>
      </c>
      <c r="B125" s="16">
        <v>1913681</v>
      </c>
      <c r="C125" s="16">
        <v>9653</v>
      </c>
      <c r="D125" s="16">
        <v>491282</v>
      </c>
      <c r="E125" s="16">
        <v>909486</v>
      </c>
      <c r="F125" s="16">
        <v>109421</v>
      </c>
      <c r="G125" s="16">
        <v>0</v>
      </c>
      <c r="H125" s="16">
        <v>311</v>
      </c>
      <c r="I125" s="16">
        <v>299823</v>
      </c>
      <c r="J125" s="16">
        <v>0</v>
      </c>
      <c r="K125" s="16">
        <v>2693</v>
      </c>
      <c r="L125" s="16">
        <v>91012</v>
      </c>
    </row>
    <row r="126" spans="1:12" x14ac:dyDescent="0.35">
      <c r="A126" s="16" t="s">
        <v>476</v>
      </c>
      <c r="B126" s="16">
        <v>1956346</v>
      </c>
      <c r="C126" s="16">
        <v>9637</v>
      </c>
      <c r="D126" s="16">
        <v>509329</v>
      </c>
      <c r="E126" s="16">
        <v>930274</v>
      </c>
      <c r="F126" s="16">
        <v>108967</v>
      </c>
      <c r="G126" s="16">
        <v>0</v>
      </c>
      <c r="H126" s="16">
        <v>309</v>
      </c>
      <c r="I126" s="16">
        <v>304215</v>
      </c>
      <c r="J126" s="16">
        <v>0</v>
      </c>
      <c r="K126" s="16">
        <v>2468</v>
      </c>
      <c r="L126" s="16">
        <v>91147</v>
      </c>
    </row>
    <row r="127" spans="1:12" x14ac:dyDescent="0.35">
      <c r="A127" s="16" t="s">
        <v>477</v>
      </c>
      <c r="B127" s="16">
        <v>1964903</v>
      </c>
      <c r="C127" s="16">
        <v>10039</v>
      </c>
      <c r="D127" s="16">
        <v>506902</v>
      </c>
      <c r="E127" s="16">
        <v>934306</v>
      </c>
      <c r="F127" s="16">
        <v>108007</v>
      </c>
      <c r="G127" s="16">
        <v>0</v>
      </c>
      <c r="H127" s="16">
        <v>355</v>
      </c>
      <c r="I127" s="16">
        <v>308607</v>
      </c>
      <c r="J127" s="16">
        <v>0</v>
      </c>
      <c r="K127" s="16">
        <v>2536</v>
      </c>
      <c r="L127" s="16">
        <v>94151</v>
      </c>
    </row>
    <row r="128" spans="1:12" x14ac:dyDescent="0.35">
      <c r="A128" s="16" t="s">
        <v>478</v>
      </c>
      <c r="B128" s="16">
        <v>2005500</v>
      </c>
      <c r="C128" s="16">
        <v>10006</v>
      </c>
      <c r="D128" s="16">
        <v>507416</v>
      </c>
      <c r="E128" s="16">
        <v>967361</v>
      </c>
      <c r="F128" s="16">
        <v>108997</v>
      </c>
      <c r="G128" s="16">
        <v>0</v>
      </c>
      <c r="H128" s="16">
        <v>335</v>
      </c>
      <c r="I128" s="16">
        <v>312096</v>
      </c>
      <c r="J128" s="16">
        <v>0</v>
      </c>
      <c r="K128" s="16">
        <v>2530</v>
      </c>
      <c r="L128" s="16">
        <v>96759</v>
      </c>
    </row>
    <row r="129" spans="1:12" x14ac:dyDescent="0.35">
      <c r="A129" s="16" t="s">
        <v>479</v>
      </c>
      <c r="B129" s="16">
        <v>2015185</v>
      </c>
      <c r="C129" s="16">
        <v>9624</v>
      </c>
      <c r="D129" s="16">
        <v>505554</v>
      </c>
      <c r="E129" s="16">
        <v>979896</v>
      </c>
      <c r="F129" s="16">
        <v>107717</v>
      </c>
      <c r="G129" s="16">
        <v>0</v>
      </c>
      <c r="H129" s="16">
        <v>336</v>
      </c>
      <c r="I129" s="16">
        <v>315585</v>
      </c>
      <c r="J129" s="16">
        <v>0</v>
      </c>
      <c r="K129" s="16">
        <v>2437</v>
      </c>
      <c r="L129" s="16">
        <v>94036</v>
      </c>
    </row>
    <row r="130" spans="1:12" x14ac:dyDescent="0.35">
      <c r="A130" s="16" t="s">
        <v>480</v>
      </c>
      <c r="B130" s="16">
        <v>2047790</v>
      </c>
      <c r="C130" s="16">
        <v>9450</v>
      </c>
      <c r="D130" s="16">
        <v>502589</v>
      </c>
      <c r="E130" s="16">
        <v>1014712</v>
      </c>
      <c r="F130" s="16">
        <v>105094</v>
      </c>
      <c r="G130" s="16">
        <v>0</v>
      </c>
      <c r="H130" s="16">
        <v>333</v>
      </c>
      <c r="I130" s="16">
        <v>319074</v>
      </c>
      <c r="J130" s="16">
        <v>0</v>
      </c>
      <c r="K130" s="16">
        <v>1323</v>
      </c>
      <c r="L130" s="16">
        <v>95215</v>
      </c>
    </row>
    <row r="131" spans="1:12" x14ac:dyDescent="0.35">
      <c r="A131" s="16" t="s">
        <v>481</v>
      </c>
      <c r="B131" s="16">
        <v>2075478</v>
      </c>
      <c r="C131" s="16">
        <v>9411</v>
      </c>
      <c r="D131" s="16">
        <v>507520</v>
      </c>
      <c r="E131" s="16">
        <v>1035343</v>
      </c>
      <c r="F131" s="16">
        <v>101047</v>
      </c>
      <c r="G131" s="16">
        <v>0</v>
      </c>
      <c r="H131" s="16">
        <v>332</v>
      </c>
      <c r="I131" s="16">
        <v>322562</v>
      </c>
      <c r="J131" s="16">
        <v>5</v>
      </c>
      <c r="K131" s="16">
        <v>1256</v>
      </c>
      <c r="L131" s="16">
        <v>98002</v>
      </c>
    </row>
    <row r="132" spans="1:12" x14ac:dyDescent="0.35">
      <c r="A132" s="16" t="s">
        <v>482</v>
      </c>
      <c r="B132" s="16">
        <v>2116410</v>
      </c>
      <c r="C132" s="16">
        <v>9197</v>
      </c>
      <c r="D132" s="16">
        <v>514666</v>
      </c>
      <c r="E132" s="16">
        <v>1062240</v>
      </c>
      <c r="F132" s="16">
        <v>102394</v>
      </c>
      <c r="G132" s="16">
        <v>0</v>
      </c>
      <c r="H132" s="16">
        <v>332</v>
      </c>
      <c r="I132" s="16">
        <v>327738</v>
      </c>
      <c r="J132" s="16">
        <v>13</v>
      </c>
      <c r="K132" s="16">
        <v>1244</v>
      </c>
      <c r="L132" s="16">
        <v>98586</v>
      </c>
    </row>
    <row r="133" spans="1:12" x14ac:dyDescent="0.35">
      <c r="A133" s="16" t="s">
        <v>483</v>
      </c>
      <c r="B133" s="16">
        <v>2118787</v>
      </c>
      <c r="C133" s="16">
        <v>9286</v>
      </c>
      <c r="D133" s="16">
        <v>501265</v>
      </c>
      <c r="E133" s="16">
        <v>1075972</v>
      </c>
      <c r="F133" s="16">
        <v>102522</v>
      </c>
      <c r="G133" s="16">
        <v>0</v>
      </c>
      <c r="H133" s="16">
        <v>334</v>
      </c>
      <c r="I133" s="16">
        <v>332914</v>
      </c>
      <c r="J133" s="16">
        <v>21</v>
      </c>
      <c r="K133" s="16">
        <v>1037</v>
      </c>
      <c r="L133" s="16">
        <v>95436</v>
      </c>
    </row>
    <row r="134" spans="1:12" x14ac:dyDescent="0.35">
      <c r="A134" s="16" t="s">
        <v>484</v>
      </c>
      <c r="B134" s="16">
        <v>2174650</v>
      </c>
      <c r="C134" s="16">
        <v>9406</v>
      </c>
      <c r="D134" s="16">
        <v>519356</v>
      </c>
      <c r="E134" s="16">
        <v>1106449</v>
      </c>
      <c r="F134" s="16">
        <v>103346</v>
      </c>
      <c r="G134" s="16">
        <v>0</v>
      </c>
      <c r="H134" s="16">
        <v>335</v>
      </c>
      <c r="I134" s="16">
        <v>338090</v>
      </c>
      <c r="J134" s="16">
        <v>27</v>
      </c>
      <c r="K134" s="16">
        <v>1208</v>
      </c>
      <c r="L134" s="16">
        <v>96433</v>
      </c>
    </row>
    <row r="135" spans="1:12" x14ac:dyDescent="0.35">
      <c r="A135" s="16" t="s">
        <v>485</v>
      </c>
      <c r="B135" s="16">
        <v>2206624</v>
      </c>
      <c r="C135" s="16">
        <v>9446</v>
      </c>
      <c r="D135" s="16">
        <v>550278</v>
      </c>
      <c r="E135" s="16">
        <v>1095446</v>
      </c>
      <c r="F135" s="16">
        <v>105305</v>
      </c>
      <c r="G135" s="16">
        <v>0</v>
      </c>
      <c r="H135" s="16">
        <v>347</v>
      </c>
      <c r="I135" s="16">
        <v>343266</v>
      </c>
      <c r="J135" s="16">
        <v>30</v>
      </c>
      <c r="K135" s="16">
        <v>2441</v>
      </c>
      <c r="L135" s="16">
        <v>100065</v>
      </c>
    </row>
    <row r="136" spans="1:12" x14ac:dyDescent="0.35">
      <c r="A136" s="16" t="s">
        <v>486</v>
      </c>
      <c r="B136" s="16">
        <v>2251546</v>
      </c>
      <c r="C136" s="16">
        <v>9068</v>
      </c>
      <c r="D136" s="16">
        <v>566089</v>
      </c>
      <c r="E136" s="16">
        <v>1126716</v>
      </c>
      <c r="F136" s="16">
        <v>104859</v>
      </c>
      <c r="G136" s="16">
        <v>0</v>
      </c>
      <c r="H136" s="16">
        <v>319</v>
      </c>
      <c r="I136" s="16">
        <v>342534</v>
      </c>
      <c r="J136" s="16">
        <v>34</v>
      </c>
      <c r="K136" s="16">
        <v>2210</v>
      </c>
      <c r="L136" s="16">
        <v>99717</v>
      </c>
    </row>
    <row r="137" spans="1:12" x14ac:dyDescent="0.35">
      <c r="A137" s="16" t="s">
        <v>487</v>
      </c>
      <c r="B137" s="16">
        <v>2246301</v>
      </c>
      <c r="C137" s="16">
        <v>9360</v>
      </c>
      <c r="D137" s="16">
        <v>564962</v>
      </c>
      <c r="E137" s="16">
        <v>1124039</v>
      </c>
      <c r="F137" s="16">
        <v>108138</v>
      </c>
      <c r="G137" s="16">
        <v>0</v>
      </c>
      <c r="H137" s="16">
        <v>323</v>
      </c>
      <c r="I137" s="16">
        <v>341802</v>
      </c>
      <c r="J137" s="16">
        <v>38</v>
      </c>
      <c r="K137" s="16">
        <v>2687</v>
      </c>
      <c r="L137" s="16">
        <v>94952</v>
      </c>
    </row>
    <row r="138" spans="1:12" x14ac:dyDescent="0.35">
      <c r="A138" s="16" t="s">
        <v>488</v>
      </c>
      <c r="B138" s="16">
        <v>2274406</v>
      </c>
      <c r="C138" s="16">
        <v>9476</v>
      </c>
      <c r="D138" s="16">
        <v>565212</v>
      </c>
      <c r="E138" s="16">
        <v>1149978</v>
      </c>
      <c r="F138" s="16">
        <v>107958</v>
      </c>
      <c r="G138" s="16">
        <v>0</v>
      </c>
      <c r="H138" s="16">
        <v>315</v>
      </c>
      <c r="I138" s="16">
        <v>341070</v>
      </c>
      <c r="J138" s="16">
        <v>41</v>
      </c>
      <c r="K138" s="16">
        <v>2745</v>
      </c>
      <c r="L138" s="16">
        <v>97611</v>
      </c>
    </row>
    <row r="139" spans="1:12" x14ac:dyDescent="0.35">
      <c r="A139" s="16" t="s">
        <v>489</v>
      </c>
      <c r="B139" s="16">
        <v>2266295</v>
      </c>
      <c r="C139" s="16">
        <v>9912</v>
      </c>
      <c r="D139" s="16">
        <v>567838</v>
      </c>
      <c r="E139" s="16">
        <v>1137995</v>
      </c>
      <c r="F139" s="16">
        <v>107638</v>
      </c>
      <c r="G139" s="16">
        <v>0</v>
      </c>
      <c r="H139" s="16">
        <v>348</v>
      </c>
      <c r="I139" s="16">
        <v>340338</v>
      </c>
      <c r="J139" s="16">
        <v>41</v>
      </c>
      <c r="K139" s="16">
        <v>3481</v>
      </c>
      <c r="L139" s="16">
        <v>98704</v>
      </c>
    </row>
    <row r="140" spans="1:12" x14ac:dyDescent="0.35">
      <c r="A140" s="16" t="s">
        <v>490</v>
      </c>
      <c r="B140" s="16">
        <v>2333806</v>
      </c>
      <c r="C140" s="16">
        <v>10510</v>
      </c>
      <c r="D140" s="16">
        <v>573598</v>
      </c>
      <c r="E140" s="16">
        <v>1174501</v>
      </c>
      <c r="F140" s="16">
        <v>111011</v>
      </c>
      <c r="G140" s="16">
        <v>0</v>
      </c>
      <c r="H140" s="16">
        <v>369</v>
      </c>
      <c r="I140" s="16">
        <v>361680</v>
      </c>
      <c r="J140" s="16">
        <v>41</v>
      </c>
      <c r="K140" s="16">
        <v>2087</v>
      </c>
      <c r="L140" s="16">
        <v>100009</v>
      </c>
    </row>
    <row r="141" spans="1:12" x14ac:dyDescent="0.35">
      <c r="A141" s="16" t="s">
        <v>491</v>
      </c>
      <c r="B141" s="16">
        <v>2365077</v>
      </c>
      <c r="C141" s="16">
        <v>10755</v>
      </c>
      <c r="D141" s="16">
        <v>594169</v>
      </c>
      <c r="E141" s="16">
        <v>1163233</v>
      </c>
      <c r="F141" s="16">
        <v>111593</v>
      </c>
      <c r="G141" s="16">
        <v>0</v>
      </c>
      <c r="H141" s="16">
        <v>362</v>
      </c>
      <c r="I141" s="16">
        <v>383022</v>
      </c>
      <c r="J141" s="16">
        <v>41</v>
      </c>
      <c r="K141" s="16">
        <v>3714</v>
      </c>
      <c r="L141" s="16">
        <v>98188</v>
      </c>
    </row>
    <row r="142" spans="1:12" x14ac:dyDescent="0.35">
      <c r="A142" s="16" t="s">
        <v>492</v>
      </c>
      <c r="B142" s="16">
        <v>2444030</v>
      </c>
      <c r="C142" s="16">
        <v>11072</v>
      </c>
      <c r="D142" s="16">
        <v>658447</v>
      </c>
      <c r="E142" s="16">
        <v>1161790</v>
      </c>
      <c r="F142" s="16">
        <v>108043</v>
      </c>
      <c r="G142" s="16">
        <v>0</v>
      </c>
      <c r="H142" s="16">
        <v>339</v>
      </c>
      <c r="I142" s="16">
        <v>404364</v>
      </c>
      <c r="J142" s="16">
        <v>41</v>
      </c>
      <c r="K142" s="16">
        <v>1947</v>
      </c>
      <c r="L142" s="16">
        <v>97987</v>
      </c>
    </row>
    <row r="143" spans="1:12" x14ac:dyDescent="0.35">
      <c r="A143" s="16" t="s">
        <v>493</v>
      </c>
      <c r="B143" s="16">
        <v>2490692</v>
      </c>
      <c r="C143" s="16">
        <v>11042</v>
      </c>
      <c r="D143" s="16">
        <v>707391</v>
      </c>
      <c r="E143" s="16">
        <v>1132876</v>
      </c>
      <c r="F143" s="16">
        <v>112326</v>
      </c>
      <c r="G143" s="16">
        <v>0</v>
      </c>
      <c r="H143" s="16">
        <v>356</v>
      </c>
      <c r="I143" s="16">
        <v>425707</v>
      </c>
      <c r="J143" s="16">
        <v>41</v>
      </c>
      <c r="K143" s="16">
        <v>1945</v>
      </c>
      <c r="L143" s="16">
        <v>99008</v>
      </c>
    </row>
    <row r="144" spans="1:12" x14ac:dyDescent="0.35">
      <c r="A144" s="16" t="s">
        <v>494</v>
      </c>
      <c r="B144" s="16">
        <v>2532165</v>
      </c>
      <c r="C144" s="16">
        <v>10865</v>
      </c>
      <c r="D144" s="16">
        <v>721208</v>
      </c>
      <c r="E144" s="16">
        <v>1151201</v>
      </c>
      <c r="F144" s="16">
        <v>114501</v>
      </c>
      <c r="G144" s="16">
        <v>0</v>
      </c>
      <c r="H144" s="16">
        <v>341</v>
      </c>
      <c r="I144" s="16">
        <v>429690</v>
      </c>
      <c r="J144" s="16">
        <v>39</v>
      </c>
      <c r="K144" s="16">
        <v>1958</v>
      </c>
      <c r="L144" s="16">
        <v>102362</v>
      </c>
    </row>
    <row r="145" spans="1:12" x14ac:dyDescent="0.35">
      <c r="A145" s="16" t="s">
        <v>495</v>
      </c>
      <c r="B145" s="16">
        <v>2553397</v>
      </c>
      <c r="C145" s="16">
        <v>10702</v>
      </c>
      <c r="D145" s="16">
        <v>737453</v>
      </c>
      <c r="E145" s="16">
        <v>1152070</v>
      </c>
      <c r="F145" s="16">
        <v>116751</v>
      </c>
      <c r="G145" s="16">
        <v>0</v>
      </c>
      <c r="H145" s="16">
        <v>345</v>
      </c>
      <c r="I145" s="16">
        <v>433673</v>
      </c>
      <c r="J145" s="16">
        <v>37</v>
      </c>
      <c r="K145" s="16">
        <v>2151</v>
      </c>
      <c r="L145" s="16">
        <v>100215</v>
      </c>
    </row>
    <row r="146" spans="1:12" x14ac:dyDescent="0.35">
      <c r="A146" s="16" t="s">
        <v>496</v>
      </c>
      <c r="B146" s="16">
        <v>2530427</v>
      </c>
      <c r="C146" s="16">
        <v>10681</v>
      </c>
      <c r="D146" s="16">
        <v>762813</v>
      </c>
      <c r="E146" s="16">
        <v>1156424</v>
      </c>
      <c r="F146" s="16">
        <v>71376</v>
      </c>
      <c r="G146" s="16">
        <v>0</v>
      </c>
      <c r="H146" s="16">
        <v>338</v>
      </c>
      <c r="I146" s="16">
        <v>437656</v>
      </c>
      <c r="J146" s="16">
        <v>35</v>
      </c>
      <c r="K146" s="16">
        <v>1855</v>
      </c>
      <c r="L146" s="16">
        <v>89249</v>
      </c>
    </row>
    <row r="147" spans="1:12" x14ac:dyDescent="0.35">
      <c r="A147" s="16" t="s">
        <v>497</v>
      </c>
      <c r="B147" s="16">
        <v>2537545</v>
      </c>
      <c r="C147" s="16">
        <v>10477</v>
      </c>
      <c r="D147" s="16">
        <v>773297</v>
      </c>
      <c r="E147" s="16">
        <v>1144444</v>
      </c>
      <c r="F147" s="16">
        <v>74257</v>
      </c>
      <c r="G147" s="16">
        <v>0</v>
      </c>
      <c r="H147" s="16">
        <v>337</v>
      </c>
      <c r="I147" s="16">
        <v>441638</v>
      </c>
      <c r="J147" s="16">
        <v>33</v>
      </c>
      <c r="K147" s="16">
        <v>1786</v>
      </c>
      <c r="L147" s="16">
        <v>91276</v>
      </c>
    </row>
    <row r="148" spans="1:12" x14ac:dyDescent="0.35">
      <c r="A148" s="16" t="s">
        <v>498</v>
      </c>
      <c r="B148" s="16">
        <v>2572711</v>
      </c>
      <c r="C148" s="16">
        <v>10848</v>
      </c>
      <c r="D148" s="16">
        <v>788288</v>
      </c>
      <c r="E148" s="16">
        <v>1166107</v>
      </c>
      <c r="F148" s="16">
        <v>72403</v>
      </c>
      <c r="G148" s="16">
        <v>0</v>
      </c>
      <c r="H148" s="16">
        <v>334</v>
      </c>
      <c r="I148" s="16">
        <v>437299</v>
      </c>
      <c r="J148" s="16">
        <v>31</v>
      </c>
      <c r="K148" s="16">
        <v>1669</v>
      </c>
      <c r="L148" s="16">
        <v>95732</v>
      </c>
    </row>
    <row r="149" spans="1:12" x14ac:dyDescent="0.35">
      <c r="A149" s="16" t="s">
        <v>499</v>
      </c>
      <c r="B149" s="16">
        <v>2569667</v>
      </c>
      <c r="C149" s="16">
        <v>10842</v>
      </c>
      <c r="D149" s="16">
        <v>791917</v>
      </c>
      <c r="E149" s="16">
        <v>1170994</v>
      </c>
      <c r="F149" s="16">
        <v>67926</v>
      </c>
      <c r="G149" s="16">
        <v>0</v>
      </c>
      <c r="H149" s="16">
        <v>321</v>
      </c>
      <c r="I149" s="16">
        <v>432960</v>
      </c>
      <c r="J149" s="16">
        <v>29</v>
      </c>
      <c r="K149" s="16">
        <v>1550</v>
      </c>
      <c r="L149" s="16">
        <v>93128</v>
      </c>
    </row>
    <row r="150" spans="1:12" x14ac:dyDescent="0.35">
      <c r="A150" s="16" t="s">
        <v>500</v>
      </c>
      <c r="B150" s="16">
        <v>2592787</v>
      </c>
      <c r="C150" s="16">
        <v>11102</v>
      </c>
      <c r="D150" s="16">
        <v>792400</v>
      </c>
      <c r="E150" s="16">
        <v>1187752</v>
      </c>
      <c r="F150" s="16">
        <v>76578</v>
      </c>
      <c r="G150" s="16">
        <v>0</v>
      </c>
      <c r="H150" s="16">
        <v>338</v>
      </c>
      <c r="I150" s="16">
        <v>428621</v>
      </c>
      <c r="J150" s="16">
        <v>27</v>
      </c>
      <c r="K150" s="16">
        <v>1459</v>
      </c>
      <c r="L150" s="16">
        <v>94510</v>
      </c>
    </row>
    <row r="151" spans="1:12" x14ac:dyDescent="0.35">
      <c r="A151" s="16" t="s">
        <v>501</v>
      </c>
      <c r="B151" s="16">
        <v>2573939</v>
      </c>
      <c r="C151" s="16">
        <v>10735</v>
      </c>
      <c r="D151" s="16">
        <v>782852</v>
      </c>
      <c r="E151" s="16">
        <v>1185656</v>
      </c>
      <c r="F151" s="16">
        <v>70458</v>
      </c>
      <c r="G151" s="16">
        <v>0</v>
      </c>
      <c r="H151" s="16">
        <v>462</v>
      </c>
      <c r="I151" s="16">
        <v>424280</v>
      </c>
      <c r="J151" s="16">
        <v>25</v>
      </c>
      <c r="K151" s="16">
        <v>1330</v>
      </c>
      <c r="L151" s="16">
        <v>98141</v>
      </c>
    </row>
    <row r="152" spans="1:12" x14ac:dyDescent="0.35">
      <c r="A152" s="16" t="s">
        <v>502</v>
      </c>
      <c r="B152" s="16">
        <v>2618128</v>
      </c>
      <c r="C152" s="16">
        <v>11104</v>
      </c>
      <c r="D152" s="16">
        <v>808142</v>
      </c>
      <c r="E152" s="16">
        <v>1200989</v>
      </c>
      <c r="F152" s="16">
        <v>64957</v>
      </c>
      <c r="G152" s="16">
        <v>0</v>
      </c>
      <c r="H152" s="16">
        <v>480</v>
      </c>
      <c r="I152" s="16">
        <v>430061</v>
      </c>
      <c r="J152" s="16">
        <v>23</v>
      </c>
      <c r="K152" s="16">
        <v>1248</v>
      </c>
      <c r="L152" s="16">
        <v>101124</v>
      </c>
    </row>
    <row r="153" spans="1:12" x14ac:dyDescent="0.35">
      <c r="A153" s="16" t="s">
        <v>503</v>
      </c>
      <c r="B153" s="16">
        <v>2614635</v>
      </c>
      <c r="C153" s="16">
        <v>11231</v>
      </c>
      <c r="D153" s="16">
        <v>798868</v>
      </c>
      <c r="E153" s="16">
        <v>1206653</v>
      </c>
      <c r="F153" s="16">
        <v>61605</v>
      </c>
      <c r="G153" s="16">
        <v>0</v>
      </c>
      <c r="H153" s="16">
        <v>504</v>
      </c>
      <c r="I153" s="16">
        <v>435842</v>
      </c>
      <c r="J153" s="16">
        <v>21</v>
      </c>
      <c r="K153" s="16">
        <v>1226</v>
      </c>
      <c r="L153" s="16">
        <v>98685</v>
      </c>
    </row>
    <row r="154" spans="1:12" x14ac:dyDescent="0.35">
      <c r="A154" s="16" t="s">
        <v>504</v>
      </c>
      <c r="B154" s="16">
        <v>2663190</v>
      </c>
      <c r="C154" s="16">
        <v>10680</v>
      </c>
      <c r="D154" s="16">
        <v>800897</v>
      </c>
      <c r="E154" s="16">
        <v>1234734</v>
      </c>
      <c r="F154" s="16">
        <v>73603</v>
      </c>
      <c r="G154" s="16">
        <v>0</v>
      </c>
      <c r="H154" s="16">
        <v>446</v>
      </c>
      <c r="I154" s="16">
        <v>441623</v>
      </c>
      <c r="J154" s="16">
        <v>19</v>
      </c>
      <c r="K154" s="16">
        <v>1177</v>
      </c>
      <c r="L154" s="16">
        <v>100011</v>
      </c>
    </row>
    <row r="155" spans="1:12" x14ac:dyDescent="0.35">
      <c r="A155" s="16" t="s">
        <v>505</v>
      </c>
      <c r="B155" s="16">
        <v>2645740</v>
      </c>
      <c r="C155" s="16">
        <v>11190</v>
      </c>
      <c r="D155" s="16">
        <v>808187</v>
      </c>
      <c r="E155" s="16">
        <v>1205605</v>
      </c>
      <c r="F155" s="16">
        <v>68439</v>
      </c>
      <c r="G155" s="16">
        <v>0</v>
      </c>
      <c r="H155" s="16">
        <v>501</v>
      </c>
      <c r="I155" s="16">
        <v>447403</v>
      </c>
      <c r="J155" s="16">
        <v>17</v>
      </c>
      <c r="K155" s="16">
        <v>1314</v>
      </c>
      <c r="L155" s="16">
        <v>103084</v>
      </c>
    </row>
    <row r="156" spans="1:12" x14ac:dyDescent="0.35">
      <c r="A156" s="16" t="s">
        <v>506</v>
      </c>
      <c r="B156" s="16">
        <v>2933399</v>
      </c>
      <c r="C156" s="16">
        <v>11362</v>
      </c>
      <c r="D156" s="16">
        <v>1046903</v>
      </c>
      <c r="E156" s="16">
        <v>1233923</v>
      </c>
      <c r="F156" s="16">
        <v>67930</v>
      </c>
      <c r="G156" s="16">
        <v>0</v>
      </c>
      <c r="H156" s="16">
        <v>661</v>
      </c>
      <c r="I156" s="16">
        <v>453086</v>
      </c>
      <c r="J156" s="16">
        <v>11484</v>
      </c>
      <c r="K156" s="16">
        <v>1237</v>
      </c>
      <c r="L156" s="16">
        <v>106813</v>
      </c>
    </row>
    <row r="157" spans="1:12" x14ac:dyDescent="0.35">
      <c r="A157" s="16" t="s">
        <v>507</v>
      </c>
      <c r="B157" s="16">
        <v>3002648</v>
      </c>
      <c r="C157" s="16">
        <v>11116</v>
      </c>
      <c r="D157" s="16">
        <v>1106629</v>
      </c>
      <c r="E157" s="16">
        <v>1242581</v>
      </c>
      <c r="F157" s="16">
        <v>63144</v>
      </c>
      <c r="G157" s="16">
        <v>0</v>
      </c>
      <c r="H157" s="16">
        <v>737</v>
      </c>
      <c r="I157" s="16">
        <v>458769</v>
      </c>
      <c r="J157" s="16">
        <v>15720</v>
      </c>
      <c r="K157" s="16">
        <v>1203</v>
      </c>
      <c r="L157" s="16">
        <v>102749</v>
      </c>
    </row>
    <row r="158" spans="1:12" x14ac:dyDescent="0.35">
      <c r="A158" s="16" t="s">
        <v>508</v>
      </c>
      <c r="B158" s="16">
        <v>3078102</v>
      </c>
      <c r="C158" s="16">
        <v>10797</v>
      </c>
      <c r="D158" s="16">
        <v>1151947</v>
      </c>
      <c r="E158" s="16">
        <v>1259410</v>
      </c>
      <c r="F158" s="16">
        <v>67536</v>
      </c>
      <c r="G158" s="16">
        <v>0</v>
      </c>
      <c r="H158" s="16">
        <v>882</v>
      </c>
      <c r="I158" s="16">
        <v>464452</v>
      </c>
      <c r="J158" s="16">
        <v>18203</v>
      </c>
      <c r="K158" s="16">
        <v>2378</v>
      </c>
      <c r="L158" s="16">
        <v>102497</v>
      </c>
    </row>
    <row r="159" spans="1:12" x14ac:dyDescent="0.35">
      <c r="A159" s="16" t="s">
        <v>509</v>
      </c>
      <c r="B159" s="16">
        <v>3086547</v>
      </c>
      <c r="C159" s="16">
        <v>10434</v>
      </c>
      <c r="D159" s="16">
        <v>1168413</v>
      </c>
      <c r="E159" s="16">
        <v>1243252</v>
      </c>
      <c r="F159" s="16">
        <v>66392</v>
      </c>
      <c r="G159" s="16">
        <v>0</v>
      </c>
      <c r="H159" s="16">
        <v>920</v>
      </c>
      <c r="I159" s="16">
        <v>470133</v>
      </c>
      <c r="J159" s="16">
        <v>19782</v>
      </c>
      <c r="K159" s="16">
        <v>2233</v>
      </c>
      <c r="L159" s="16">
        <v>104988</v>
      </c>
    </row>
    <row r="160" spans="1:12" x14ac:dyDescent="0.35">
      <c r="A160" s="16" t="s">
        <v>510</v>
      </c>
      <c r="B160" s="16">
        <v>3163996</v>
      </c>
      <c r="C160" s="16">
        <v>10427</v>
      </c>
      <c r="D160" s="16">
        <v>1209268</v>
      </c>
      <c r="E160" s="16">
        <v>1278490</v>
      </c>
      <c r="F160" s="16">
        <v>63076</v>
      </c>
      <c r="G160" s="16">
        <v>0</v>
      </c>
      <c r="H160" s="16">
        <v>904</v>
      </c>
      <c r="I160" s="16">
        <v>474706</v>
      </c>
      <c r="J160" s="16">
        <v>17999</v>
      </c>
      <c r="K160" s="16">
        <v>2113</v>
      </c>
      <c r="L160" s="16">
        <v>107013</v>
      </c>
    </row>
    <row r="161" spans="1:12" x14ac:dyDescent="0.35">
      <c r="A161" s="16" t="s">
        <v>511</v>
      </c>
      <c r="B161" s="16">
        <v>3233028</v>
      </c>
      <c r="C161" s="16">
        <v>30885</v>
      </c>
      <c r="D161" s="16">
        <v>1248334</v>
      </c>
      <c r="E161" s="16">
        <v>1285719</v>
      </c>
      <c r="F161" s="16">
        <v>63145</v>
      </c>
      <c r="G161" s="16">
        <v>0</v>
      </c>
      <c r="H161" s="16">
        <v>896</v>
      </c>
      <c r="I161" s="16">
        <v>479279</v>
      </c>
      <c r="J161" s="16">
        <v>16257</v>
      </c>
      <c r="K161" s="16">
        <v>2342</v>
      </c>
      <c r="L161" s="16">
        <v>106171</v>
      </c>
    </row>
    <row r="162" spans="1:12" x14ac:dyDescent="0.35">
      <c r="A162" s="16" t="s">
        <v>512</v>
      </c>
      <c r="B162" s="16">
        <v>3375503</v>
      </c>
      <c r="C162" s="16">
        <v>30684</v>
      </c>
      <c r="D162" s="16">
        <v>1377447</v>
      </c>
      <c r="E162" s="16">
        <v>1291417</v>
      </c>
      <c r="F162" s="16">
        <v>62579</v>
      </c>
      <c r="G162" s="16">
        <v>0</v>
      </c>
      <c r="H162" s="16">
        <v>945</v>
      </c>
      <c r="I162" s="16">
        <v>483852</v>
      </c>
      <c r="J162" s="16">
        <v>16408</v>
      </c>
      <c r="K162" s="16">
        <v>2390</v>
      </c>
      <c r="L162" s="16">
        <v>109781</v>
      </c>
    </row>
    <row r="163" spans="1:12" x14ac:dyDescent="0.35">
      <c r="A163" s="16" t="s">
        <v>513</v>
      </c>
      <c r="B163" s="16">
        <v>3379006</v>
      </c>
      <c r="C163" s="16">
        <v>31019</v>
      </c>
      <c r="D163" s="16">
        <v>1362310</v>
      </c>
      <c r="E163" s="16">
        <v>1294674</v>
      </c>
      <c r="F163" s="16">
        <v>65783</v>
      </c>
      <c r="G163" s="16">
        <v>0</v>
      </c>
      <c r="H163" s="16">
        <v>877</v>
      </c>
      <c r="I163" s="16">
        <v>488423</v>
      </c>
      <c r="J163" s="16">
        <v>15810</v>
      </c>
      <c r="K163" s="16">
        <v>2963</v>
      </c>
      <c r="L163" s="16">
        <v>117147</v>
      </c>
    </row>
    <row r="164" spans="1:12" x14ac:dyDescent="0.35">
      <c r="A164" s="16" t="s">
        <v>514</v>
      </c>
      <c r="B164" s="16">
        <v>3422127</v>
      </c>
      <c r="C164" s="16">
        <v>32295</v>
      </c>
      <c r="D164" s="16">
        <v>1352769</v>
      </c>
      <c r="E164" s="16">
        <v>1354464</v>
      </c>
      <c r="F164" s="16">
        <v>61769</v>
      </c>
      <c r="G164" s="16">
        <v>0</v>
      </c>
      <c r="H164" s="16">
        <v>915</v>
      </c>
      <c r="I164" s="16">
        <v>490095</v>
      </c>
      <c r="J164" s="16">
        <v>14795</v>
      </c>
      <c r="K164" s="16">
        <v>2138</v>
      </c>
      <c r="L164" s="16">
        <v>112887</v>
      </c>
    </row>
    <row r="165" spans="1:12" x14ac:dyDescent="0.35">
      <c r="A165" s="16" t="s">
        <v>515</v>
      </c>
      <c r="B165" s="16">
        <v>3414360</v>
      </c>
      <c r="C165" s="16">
        <v>34064</v>
      </c>
      <c r="D165" s="16">
        <v>1333881</v>
      </c>
      <c r="E165" s="16">
        <v>1366724</v>
      </c>
      <c r="F165" s="16">
        <v>59211</v>
      </c>
      <c r="G165" s="16">
        <v>0</v>
      </c>
      <c r="H165" s="16">
        <v>903</v>
      </c>
      <c r="I165" s="16">
        <v>491767</v>
      </c>
      <c r="J165" s="16">
        <v>15955</v>
      </c>
      <c r="K165" s="16">
        <v>2911</v>
      </c>
      <c r="L165" s="16">
        <v>108944</v>
      </c>
    </row>
    <row r="166" spans="1:12" x14ac:dyDescent="0.35">
      <c r="A166" s="16" t="s">
        <v>516</v>
      </c>
      <c r="B166" s="16">
        <v>3488950</v>
      </c>
      <c r="C166" s="16">
        <v>35543</v>
      </c>
      <c r="D166" s="16">
        <v>1327293</v>
      </c>
      <c r="E166" s="16">
        <v>1440546</v>
      </c>
      <c r="F166" s="16">
        <v>60398</v>
      </c>
      <c r="G166" s="16">
        <v>0</v>
      </c>
      <c r="H166" s="16">
        <v>972</v>
      </c>
      <c r="I166" s="16">
        <v>493439</v>
      </c>
      <c r="J166" s="16">
        <v>13691</v>
      </c>
      <c r="K166" s="16">
        <v>2488</v>
      </c>
      <c r="L166" s="16">
        <v>114580</v>
      </c>
    </row>
    <row r="167" spans="1:12" x14ac:dyDescent="0.35">
      <c r="A167" s="16" t="s">
        <v>517</v>
      </c>
      <c r="B167" s="16">
        <v>3507751</v>
      </c>
      <c r="C167" s="16">
        <v>32015</v>
      </c>
      <c r="D167" s="16">
        <v>1294291</v>
      </c>
      <c r="E167" s="16">
        <v>1491649</v>
      </c>
      <c r="F167" s="16">
        <v>61191</v>
      </c>
      <c r="G167" s="16">
        <v>0</v>
      </c>
      <c r="H167" s="16">
        <v>926</v>
      </c>
      <c r="I167" s="16">
        <v>495111</v>
      </c>
      <c r="J167" s="16">
        <v>11286</v>
      </c>
      <c r="K167" s="16">
        <v>2360</v>
      </c>
      <c r="L167" s="16">
        <v>118922</v>
      </c>
    </row>
    <row r="168" spans="1:12" x14ac:dyDescent="0.35">
      <c r="A168" s="16" t="s">
        <v>518</v>
      </c>
      <c r="B168" s="16">
        <v>3587727</v>
      </c>
      <c r="C168" s="16">
        <v>30974</v>
      </c>
      <c r="D168" s="16">
        <v>1269934</v>
      </c>
      <c r="E168" s="16">
        <v>1591406</v>
      </c>
      <c r="F168" s="16">
        <v>59497</v>
      </c>
      <c r="G168" s="16">
        <v>0</v>
      </c>
      <c r="H168" s="16">
        <v>904</v>
      </c>
      <c r="I168" s="16">
        <v>502323</v>
      </c>
      <c r="J168" s="16">
        <v>10471</v>
      </c>
      <c r="K168" s="16">
        <v>2430</v>
      </c>
      <c r="L168" s="16">
        <v>119788</v>
      </c>
    </row>
    <row r="169" spans="1:12" x14ac:dyDescent="0.35">
      <c r="A169" s="16" t="s">
        <v>519</v>
      </c>
      <c r="B169" s="16">
        <v>3598051</v>
      </c>
      <c r="C169" s="16">
        <v>31570</v>
      </c>
      <c r="D169" s="16">
        <v>1221806</v>
      </c>
      <c r="E169" s="16">
        <v>1647389</v>
      </c>
      <c r="F169" s="16">
        <v>60547</v>
      </c>
      <c r="G169" s="16">
        <v>0</v>
      </c>
      <c r="H169" s="16">
        <v>973</v>
      </c>
      <c r="I169" s="16">
        <v>509535</v>
      </c>
      <c r="J169" s="16">
        <v>9407</v>
      </c>
      <c r="K169" s="16">
        <v>2374</v>
      </c>
      <c r="L169" s="16">
        <v>114450</v>
      </c>
    </row>
    <row r="170" spans="1:12" x14ac:dyDescent="0.35">
      <c r="A170" s="16" t="s">
        <v>520</v>
      </c>
      <c r="B170" s="16">
        <v>3662358</v>
      </c>
      <c r="C170" s="16">
        <v>31093</v>
      </c>
      <c r="D170" s="16">
        <v>1205637</v>
      </c>
      <c r="E170" s="16">
        <v>1721937</v>
      </c>
      <c r="F170" s="16">
        <v>58974</v>
      </c>
      <c r="G170" s="16">
        <v>0</v>
      </c>
      <c r="H170" s="16">
        <v>1032</v>
      </c>
      <c r="I170" s="16">
        <v>516747</v>
      </c>
      <c r="J170" s="16">
        <v>6968</v>
      </c>
      <c r="K170" s="16">
        <v>1975</v>
      </c>
      <c r="L170" s="16">
        <v>117995</v>
      </c>
    </row>
    <row r="171" spans="1:12" x14ac:dyDescent="0.35">
      <c r="A171" s="16" t="s">
        <v>521</v>
      </c>
      <c r="B171" s="16">
        <v>3670935</v>
      </c>
      <c r="C171" s="16">
        <v>30873</v>
      </c>
      <c r="D171" s="16">
        <v>1182840</v>
      </c>
      <c r="E171" s="16">
        <v>1746818</v>
      </c>
      <c r="F171" s="16">
        <v>56952</v>
      </c>
      <c r="G171" s="16">
        <v>0</v>
      </c>
      <c r="H171" s="16">
        <v>960</v>
      </c>
      <c r="I171" s="16">
        <v>523957</v>
      </c>
      <c r="J171" s="16">
        <v>6371</v>
      </c>
      <c r="K171" s="16">
        <v>2007</v>
      </c>
      <c r="L171" s="16">
        <v>120157</v>
      </c>
    </row>
    <row r="172" spans="1:12" x14ac:dyDescent="0.35">
      <c r="A172" s="16" t="s">
        <v>522</v>
      </c>
      <c r="B172" s="16">
        <v>3759779</v>
      </c>
      <c r="C172" s="16">
        <v>30608</v>
      </c>
      <c r="D172" s="16">
        <v>1160489</v>
      </c>
      <c r="E172" s="16">
        <v>1851576</v>
      </c>
      <c r="F172" s="16">
        <v>56237</v>
      </c>
      <c r="G172" s="16">
        <v>0</v>
      </c>
      <c r="H172" s="16">
        <v>934</v>
      </c>
      <c r="I172" s="16">
        <v>531706</v>
      </c>
      <c r="J172" s="16">
        <v>5807</v>
      </c>
      <c r="K172" s="16">
        <v>1984</v>
      </c>
      <c r="L172" s="16">
        <v>120438</v>
      </c>
    </row>
    <row r="173" spans="1:12" x14ac:dyDescent="0.35">
      <c r="A173" s="16" t="s">
        <v>523</v>
      </c>
      <c r="B173" s="16">
        <v>3812202</v>
      </c>
      <c r="C173" s="16">
        <v>29797</v>
      </c>
      <c r="D173" s="16">
        <v>1143423</v>
      </c>
      <c r="E173" s="16">
        <v>1916517</v>
      </c>
      <c r="F173" s="16">
        <v>56348</v>
      </c>
      <c r="G173" s="16">
        <v>0</v>
      </c>
      <c r="H173" s="16">
        <v>972</v>
      </c>
      <c r="I173" s="16">
        <v>539455</v>
      </c>
      <c r="J173" s="16">
        <v>5075</v>
      </c>
      <c r="K173" s="16">
        <v>2097</v>
      </c>
      <c r="L173" s="16">
        <v>118518</v>
      </c>
    </row>
    <row r="174" spans="1:12" x14ac:dyDescent="0.35">
      <c r="A174" s="16" t="s">
        <v>524</v>
      </c>
      <c r="B174" s="16">
        <v>3847506</v>
      </c>
      <c r="C174" s="16">
        <v>30616</v>
      </c>
      <c r="D174" s="16">
        <v>1111972</v>
      </c>
      <c r="E174" s="16">
        <v>1974719</v>
      </c>
      <c r="F174" s="16">
        <v>50660</v>
      </c>
      <c r="G174" s="16">
        <v>0</v>
      </c>
      <c r="H174" s="16">
        <v>1001</v>
      </c>
      <c r="I174" s="16">
        <v>547204</v>
      </c>
      <c r="J174" s="16">
        <v>3808</v>
      </c>
      <c r="K174" s="16">
        <v>1775</v>
      </c>
      <c r="L174" s="16">
        <v>125751</v>
      </c>
    </row>
    <row r="175" spans="1:12" x14ac:dyDescent="0.35">
      <c r="A175" s="16" t="s">
        <v>525</v>
      </c>
      <c r="B175" s="16">
        <v>3900170</v>
      </c>
      <c r="C175" s="16">
        <v>29969</v>
      </c>
      <c r="D175" s="16">
        <v>1103174</v>
      </c>
      <c r="E175" s="16">
        <v>2038098</v>
      </c>
      <c r="F175" s="16">
        <v>48799</v>
      </c>
      <c r="G175" s="16">
        <v>0</v>
      </c>
      <c r="H175" s="16">
        <v>969</v>
      </c>
      <c r="I175" s="16">
        <v>554954</v>
      </c>
      <c r="J175" s="16">
        <v>3390</v>
      </c>
      <c r="K175" s="16">
        <v>1869</v>
      </c>
      <c r="L175" s="16">
        <v>118948</v>
      </c>
    </row>
    <row r="176" spans="1:12" x14ac:dyDescent="0.35">
      <c r="A176" s="16" t="s">
        <v>526</v>
      </c>
      <c r="B176" s="16">
        <v>4003997</v>
      </c>
      <c r="C176" s="16">
        <v>29533</v>
      </c>
      <c r="D176" s="16">
        <v>1099543</v>
      </c>
      <c r="E176" s="16">
        <v>2134908</v>
      </c>
      <c r="F176" s="16">
        <v>50069</v>
      </c>
      <c r="G176" s="16">
        <v>0</v>
      </c>
      <c r="H176" s="16">
        <v>947</v>
      </c>
      <c r="I176" s="16">
        <v>562329</v>
      </c>
      <c r="J176" s="16">
        <v>2804</v>
      </c>
      <c r="K176" s="16">
        <v>1606</v>
      </c>
      <c r="L176" s="16">
        <v>122258</v>
      </c>
    </row>
    <row r="177" spans="1:12" x14ac:dyDescent="0.35">
      <c r="A177" s="16" t="s">
        <v>527</v>
      </c>
      <c r="B177" s="16">
        <v>4092943</v>
      </c>
      <c r="C177" s="16">
        <v>30049</v>
      </c>
      <c r="D177" s="16">
        <v>1093900</v>
      </c>
      <c r="E177" s="16">
        <v>2222160</v>
      </c>
      <c r="F177" s="16">
        <v>53512</v>
      </c>
      <c r="G177" s="16">
        <v>0</v>
      </c>
      <c r="H177" s="16">
        <v>945</v>
      </c>
      <c r="I177" s="16">
        <v>569704</v>
      </c>
      <c r="J177" s="16">
        <v>2304</v>
      </c>
      <c r="K177" s="16">
        <v>1778</v>
      </c>
      <c r="L177" s="16">
        <v>118591</v>
      </c>
    </row>
    <row r="178" spans="1:12" x14ac:dyDescent="0.35">
      <c r="A178" s="16" t="s">
        <v>528</v>
      </c>
      <c r="B178" s="16">
        <v>4136719</v>
      </c>
      <c r="C178" s="16">
        <v>29976</v>
      </c>
      <c r="D178" s="16">
        <v>1076763</v>
      </c>
      <c r="E178" s="16">
        <v>2274840</v>
      </c>
      <c r="F178" s="16">
        <v>53815</v>
      </c>
      <c r="G178" s="16">
        <v>0</v>
      </c>
      <c r="H178" s="16">
        <v>943</v>
      </c>
      <c r="I178" s="16">
        <v>577079</v>
      </c>
      <c r="J178" s="16">
        <v>1504</v>
      </c>
      <c r="K178" s="16">
        <v>1621</v>
      </c>
      <c r="L178" s="16">
        <v>120178</v>
      </c>
    </row>
    <row r="179" spans="1:12" x14ac:dyDescent="0.35">
      <c r="A179" s="16" t="s">
        <v>529</v>
      </c>
      <c r="B179" s="16">
        <v>4170734</v>
      </c>
      <c r="C179" s="16">
        <v>30267</v>
      </c>
      <c r="D179" s="16">
        <v>1078604</v>
      </c>
      <c r="E179" s="16">
        <v>2293701</v>
      </c>
      <c r="F179" s="16">
        <v>56650</v>
      </c>
      <c r="G179" s="16">
        <v>0</v>
      </c>
      <c r="H179" s="16">
        <v>941</v>
      </c>
      <c r="I179" s="16">
        <v>584453</v>
      </c>
      <c r="J179" s="16">
        <v>1288</v>
      </c>
      <c r="K179" s="16">
        <v>1720</v>
      </c>
      <c r="L179" s="16">
        <v>123110</v>
      </c>
    </row>
  </sheetData>
  <pageMargins left="0.7" right="0.7" top="0.75" bottom="0.75" header="0.3" footer="0.3"/>
  <pageSetup paperSize="9" orientation="portrait" r:id="rId1"/>
  <tableParts count="1">
    <tablePart r:id="rId2"/>
  </tableParts>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BED6F7A-82DE-4673-A86B-AC4A1F457CFA}">
  <sheetPr codeName="Sheet65"/>
  <dimension ref="A1:V178"/>
  <sheetViews>
    <sheetView zoomScaleNormal="100" workbookViewId="0"/>
  </sheetViews>
  <sheetFormatPr defaultColWidth="9.453125" defaultRowHeight="15.5" x14ac:dyDescent="0.35"/>
  <cols>
    <col min="1" max="1" width="25.453125" style="9" customWidth="1"/>
    <col min="2" max="14" width="16.54296875" style="9" customWidth="1"/>
    <col min="15" max="16384" width="9.453125" style="9"/>
  </cols>
  <sheetData>
    <row r="1" spans="1:22" s="116" customFormat="1" ht="18" x14ac:dyDescent="0.4">
      <c r="A1" s="3" t="s">
        <v>1885</v>
      </c>
    </row>
    <row r="2" spans="1:22" ht="17.5" customHeight="1" x14ac:dyDescent="0.35">
      <c r="A2" s="12" t="s">
        <v>1075</v>
      </c>
    </row>
    <row r="3" spans="1:22" ht="17.5" customHeight="1" x14ac:dyDescent="0.35">
      <c r="A3" s="12" t="s">
        <v>1076</v>
      </c>
    </row>
    <row r="4" spans="1:22" ht="25.5" customHeight="1" x14ac:dyDescent="0.35">
      <c r="A4" s="12" t="s">
        <v>1497</v>
      </c>
    </row>
    <row r="5" spans="1:22" ht="139.75" customHeight="1" x14ac:dyDescent="0.35">
      <c r="A5" s="101" t="s">
        <v>1079</v>
      </c>
      <c r="B5" s="13" t="s">
        <v>1886</v>
      </c>
      <c r="C5" s="13" t="s">
        <v>1887</v>
      </c>
      <c r="D5" s="13" t="s">
        <v>1888</v>
      </c>
      <c r="E5" s="13" t="s">
        <v>1889</v>
      </c>
      <c r="F5" s="13" t="s">
        <v>1890</v>
      </c>
      <c r="G5" s="13" t="s">
        <v>1891</v>
      </c>
      <c r="H5" s="18" t="s">
        <v>1892</v>
      </c>
      <c r="I5" s="13" t="s">
        <v>1893</v>
      </c>
      <c r="J5" s="13" t="s">
        <v>1894</v>
      </c>
      <c r="K5" s="13" t="s">
        <v>1895</v>
      </c>
      <c r="L5" s="13" t="s">
        <v>1896</v>
      </c>
      <c r="M5" s="13" t="s">
        <v>1897</v>
      </c>
      <c r="N5" s="13" t="s">
        <v>1898</v>
      </c>
      <c r="O5" s="13"/>
      <c r="P5" s="13"/>
      <c r="Q5" s="13"/>
      <c r="R5" s="13"/>
      <c r="S5" s="13"/>
      <c r="T5" s="13"/>
      <c r="U5" s="18"/>
      <c r="V5" s="13"/>
    </row>
    <row r="6" spans="1:22" s="28" customFormat="1" x14ac:dyDescent="0.35">
      <c r="A6" s="12" t="s">
        <v>1636</v>
      </c>
      <c r="B6" s="28" t="s">
        <v>1641</v>
      </c>
      <c r="C6" s="28" t="s">
        <v>1875</v>
      </c>
      <c r="D6" s="28" t="s">
        <v>1876</v>
      </c>
      <c r="E6" s="28" t="s">
        <v>1877</v>
      </c>
      <c r="F6" s="28" t="s">
        <v>1878</v>
      </c>
      <c r="G6" s="28" t="s">
        <v>1879</v>
      </c>
      <c r="H6" s="28" t="s">
        <v>1880</v>
      </c>
      <c r="I6" s="28" t="s">
        <v>1899</v>
      </c>
      <c r="J6" s="28" t="s">
        <v>1881</v>
      </c>
      <c r="K6" s="28" t="s">
        <v>1882</v>
      </c>
      <c r="L6" s="28" t="s">
        <v>1883</v>
      </c>
      <c r="M6" s="28" t="s">
        <v>1884</v>
      </c>
      <c r="N6" s="28" t="s">
        <v>1641</v>
      </c>
    </row>
    <row r="7" spans="1:22" s="5" customFormat="1" x14ac:dyDescent="0.35">
      <c r="A7" s="6" t="s">
        <v>1094</v>
      </c>
      <c r="B7" s="29" t="s">
        <v>629</v>
      </c>
      <c r="C7" s="29" t="s">
        <v>630</v>
      </c>
      <c r="D7" s="29" t="s">
        <v>631</v>
      </c>
      <c r="E7" s="29" t="s">
        <v>632</v>
      </c>
      <c r="F7" s="29" t="s">
        <v>633</v>
      </c>
      <c r="G7" s="29" t="s">
        <v>634</v>
      </c>
      <c r="H7" s="29" t="s">
        <v>635</v>
      </c>
      <c r="I7" s="29" t="s">
        <v>650</v>
      </c>
      <c r="J7" s="29" t="s">
        <v>636</v>
      </c>
      <c r="K7" s="29" t="s">
        <v>637</v>
      </c>
      <c r="L7" s="29" t="s">
        <v>638</v>
      </c>
      <c r="M7" s="29" t="s">
        <v>639</v>
      </c>
      <c r="N7" s="29" t="s">
        <v>640</v>
      </c>
    </row>
    <row r="8" spans="1:22" x14ac:dyDescent="0.35">
      <c r="A8" s="12">
        <v>1998</v>
      </c>
      <c r="B8" s="16">
        <v>243458</v>
      </c>
      <c r="C8" s="16">
        <v>4270</v>
      </c>
      <c r="D8" s="16">
        <v>30241</v>
      </c>
      <c r="E8" s="16">
        <v>20100</v>
      </c>
      <c r="F8" s="16">
        <v>13890</v>
      </c>
      <c r="G8" s="16">
        <v>133067</v>
      </c>
      <c r="H8" s="16">
        <v>731</v>
      </c>
      <c r="I8" s="16">
        <v>1</v>
      </c>
      <c r="J8" s="16">
        <v>0</v>
      </c>
      <c r="K8" s="16">
        <v>0</v>
      </c>
      <c r="L8" s="16">
        <v>-45</v>
      </c>
      <c r="M8" s="16">
        <v>41203</v>
      </c>
      <c r="N8" s="16">
        <v>332260</v>
      </c>
    </row>
    <row r="9" spans="1:22" x14ac:dyDescent="0.35">
      <c r="A9" s="12">
        <v>1999</v>
      </c>
      <c r="B9" s="16">
        <v>265602</v>
      </c>
      <c r="C9" s="16">
        <v>4008</v>
      </c>
      <c r="D9" s="16">
        <v>32378</v>
      </c>
      <c r="E9" s="16">
        <v>23910</v>
      </c>
      <c r="F9" s="16">
        <v>16600</v>
      </c>
      <c r="G9" s="16">
        <v>148382</v>
      </c>
      <c r="H9" s="16">
        <v>733</v>
      </c>
      <c r="I9" s="16">
        <v>1</v>
      </c>
      <c r="J9" s="16">
        <v>0</v>
      </c>
      <c r="K9" s="16">
        <v>0</v>
      </c>
      <c r="L9" s="16">
        <v>-448</v>
      </c>
      <c r="M9" s="16">
        <v>40038</v>
      </c>
      <c r="N9" s="16">
        <v>319700</v>
      </c>
    </row>
    <row r="10" spans="1:22" x14ac:dyDescent="0.35">
      <c r="A10" s="12">
        <v>2000</v>
      </c>
      <c r="B10" s="16">
        <v>299123</v>
      </c>
      <c r="C10" s="16">
        <v>3077</v>
      </c>
      <c r="D10" s="16">
        <v>50188</v>
      </c>
      <c r="E10" s="16">
        <v>35059</v>
      </c>
      <c r="F10" s="16">
        <v>20249</v>
      </c>
      <c r="G10" s="16">
        <v>143806</v>
      </c>
      <c r="H10" s="16">
        <v>779</v>
      </c>
      <c r="I10" s="16">
        <v>2</v>
      </c>
      <c r="J10" s="16">
        <v>0</v>
      </c>
      <c r="K10" s="16">
        <v>0</v>
      </c>
      <c r="L10" s="16">
        <v>-26</v>
      </c>
      <c r="M10" s="16">
        <v>45989</v>
      </c>
      <c r="N10" s="16">
        <v>314399</v>
      </c>
    </row>
    <row r="11" spans="1:22" x14ac:dyDescent="0.35">
      <c r="A11" s="12">
        <v>2001</v>
      </c>
      <c r="B11" s="16">
        <v>273601</v>
      </c>
      <c r="C11" s="16">
        <v>2364</v>
      </c>
      <c r="D11" s="16">
        <v>37971</v>
      </c>
      <c r="E11" s="16">
        <v>29408</v>
      </c>
      <c r="F11" s="16">
        <v>25259</v>
      </c>
      <c r="G11" s="16">
        <v>131297</v>
      </c>
      <c r="H11" s="16">
        <v>816</v>
      </c>
      <c r="I11" s="16">
        <v>2</v>
      </c>
      <c r="J11" s="16">
        <v>0</v>
      </c>
      <c r="K11" s="16">
        <v>0</v>
      </c>
      <c r="L11" s="16">
        <v>690</v>
      </c>
      <c r="M11" s="16">
        <v>45794</v>
      </c>
      <c r="N11" s="16">
        <v>334237</v>
      </c>
    </row>
    <row r="12" spans="1:22" x14ac:dyDescent="0.35">
      <c r="A12" s="12">
        <v>2002</v>
      </c>
      <c r="B12" s="16">
        <v>263616</v>
      </c>
      <c r="C12" s="16">
        <v>2365</v>
      </c>
      <c r="D12" s="16">
        <v>35115</v>
      </c>
      <c r="E12" s="16">
        <v>29836</v>
      </c>
      <c r="F12" s="16">
        <v>26362</v>
      </c>
      <c r="G12" s="16">
        <v>120290</v>
      </c>
      <c r="H12" s="16">
        <v>838</v>
      </c>
      <c r="I12" s="16">
        <v>1</v>
      </c>
      <c r="J12" s="16">
        <v>0</v>
      </c>
      <c r="K12" s="16">
        <v>0</v>
      </c>
      <c r="L12" s="16">
        <v>169</v>
      </c>
      <c r="M12" s="16">
        <v>48640</v>
      </c>
      <c r="N12" s="16">
        <v>385431</v>
      </c>
    </row>
    <row r="13" spans="1:22" x14ac:dyDescent="0.35">
      <c r="A13" s="12">
        <v>2003</v>
      </c>
      <c r="B13" s="16">
        <v>283581</v>
      </c>
      <c r="C13" s="16">
        <v>2559</v>
      </c>
      <c r="D13" s="16">
        <v>37680</v>
      </c>
      <c r="E13" s="16">
        <v>30658</v>
      </c>
      <c r="F13" s="16">
        <v>28280</v>
      </c>
      <c r="G13" s="16">
        <v>129425</v>
      </c>
      <c r="H13" s="16">
        <v>849</v>
      </c>
      <c r="I13" s="16">
        <v>1</v>
      </c>
      <c r="J13" s="16">
        <v>0</v>
      </c>
      <c r="K13" s="16">
        <v>0</v>
      </c>
      <c r="L13" s="16">
        <v>-55</v>
      </c>
      <c r="M13" s="16">
        <v>54184</v>
      </c>
      <c r="N13" s="16">
        <v>410236</v>
      </c>
    </row>
    <row r="14" spans="1:22" x14ac:dyDescent="0.35">
      <c r="A14" s="12">
        <v>2004</v>
      </c>
      <c r="B14" s="16">
        <v>313978</v>
      </c>
      <c r="C14" s="16">
        <v>2461</v>
      </c>
      <c r="D14" s="16">
        <v>39868</v>
      </c>
      <c r="E14" s="16">
        <v>33682</v>
      </c>
      <c r="F14" s="16">
        <v>29666</v>
      </c>
      <c r="G14" s="16">
        <v>141513</v>
      </c>
      <c r="H14" s="16">
        <v>867</v>
      </c>
      <c r="I14" s="16">
        <v>1</v>
      </c>
      <c r="J14" s="16">
        <v>0</v>
      </c>
      <c r="K14" s="16">
        <v>0</v>
      </c>
      <c r="L14" s="16">
        <v>149</v>
      </c>
      <c r="M14" s="16">
        <v>65771</v>
      </c>
      <c r="N14" s="16">
        <v>460437</v>
      </c>
    </row>
    <row r="15" spans="1:22" x14ac:dyDescent="0.35">
      <c r="A15" s="12">
        <v>2005</v>
      </c>
      <c r="B15" s="16">
        <v>354067</v>
      </c>
      <c r="C15" s="16">
        <v>3153</v>
      </c>
      <c r="D15" s="16">
        <v>42795</v>
      </c>
      <c r="E15" s="16">
        <v>38018</v>
      </c>
      <c r="F15" s="16">
        <v>31417</v>
      </c>
      <c r="G15" s="16">
        <v>163713</v>
      </c>
      <c r="H15" s="16">
        <v>940</v>
      </c>
      <c r="I15" s="16">
        <v>2</v>
      </c>
      <c r="J15" s="16">
        <v>0</v>
      </c>
      <c r="K15" s="16">
        <v>0</v>
      </c>
      <c r="L15" s="16">
        <v>657</v>
      </c>
      <c r="M15" s="16">
        <v>73372</v>
      </c>
      <c r="N15" s="16">
        <v>479331</v>
      </c>
    </row>
    <row r="16" spans="1:22" x14ac:dyDescent="0.35">
      <c r="A16" s="12">
        <v>2006</v>
      </c>
      <c r="B16" s="16">
        <v>390080</v>
      </c>
      <c r="C16" s="16">
        <v>3436</v>
      </c>
      <c r="D16" s="16">
        <v>52233</v>
      </c>
      <c r="E16" s="16">
        <v>41733</v>
      </c>
      <c r="F16" s="16">
        <v>31998</v>
      </c>
      <c r="G16" s="16">
        <v>177975</v>
      </c>
      <c r="H16" s="16">
        <v>934</v>
      </c>
      <c r="I16" s="16">
        <v>2</v>
      </c>
      <c r="J16" s="16">
        <v>0</v>
      </c>
      <c r="K16" s="16">
        <v>0</v>
      </c>
      <c r="L16" s="16">
        <v>771</v>
      </c>
      <c r="M16" s="16">
        <v>80998</v>
      </c>
      <c r="N16" s="16">
        <v>502323</v>
      </c>
    </row>
    <row r="17" spans="1:14" x14ac:dyDescent="0.35">
      <c r="A17" s="12">
        <v>2007</v>
      </c>
      <c r="B17" s="16">
        <v>406902</v>
      </c>
      <c r="C17" s="16">
        <v>4344</v>
      </c>
      <c r="D17" s="16">
        <v>61183</v>
      </c>
      <c r="E17" s="16">
        <v>43710</v>
      </c>
      <c r="F17" s="16">
        <v>34949</v>
      </c>
      <c r="G17" s="16">
        <v>176474</v>
      </c>
      <c r="H17" s="16">
        <v>938</v>
      </c>
      <c r="I17" s="16">
        <v>15</v>
      </c>
      <c r="J17" s="16">
        <v>0</v>
      </c>
      <c r="K17" s="16">
        <v>0</v>
      </c>
      <c r="L17" s="16">
        <v>-49</v>
      </c>
      <c r="M17" s="16">
        <v>85338</v>
      </c>
      <c r="N17" s="16">
        <v>550373</v>
      </c>
    </row>
    <row r="18" spans="1:14" x14ac:dyDescent="0.35">
      <c r="A18" s="12">
        <v>2008</v>
      </c>
      <c r="B18" s="16">
        <v>477082</v>
      </c>
      <c r="C18" s="16">
        <v>6276</v>
      </c>
      <c r="D18" s="16">
        <v>77125</v>
      </c>
      <c r="E18" s="16">
        <v>55063</v>
      </c>
      <c r="F18" s="16">
        <v>56723</v>
      </c>
      <c r="G18" s="16">
        <v>178891</v>
      </c>
      <c r="H18" s="16">
        <v>990</v>
      </c>
      <c r="I18" s="16">
        <v>38</v>
      </c>
      <c r="J18" s="16">
        <v>0</v>
      </c>
      <c r="K18" s="16">
        <v>0</v>
      </c>
      <c r="L18" s="16">
        <v>-1985</v>
      </c>
      <c r="M18" s="16">
        <v>103961</v>
      </c>
      <c r="N18" s="16">
        <v>705371</v>
      </c>
    </row>
    <row r="19" spans="1:14" x14ac:dyDescent="0.35">
      <c r="A19" s="12">
        <v>2009</v>
      </c>
      <c r="B19" s="16">
        <v>548843</v>
      </c>
      <c r="C19" s="16">
        <v>15701</v>
      </c>
      <c r="D19" s="16">
        <v>86077</v>
      </c>
      <c r="E19" s="16">
        <v>45387</v>
      </c>
      <c r="F19" s="16">
        <v>65792</v>
      </c>
      <c r="G19" s="16">
        <v>225887</v>
      </c>
      <c r="H19" s="16">
        <v>976</v>
      </c>
      <c r="I19" s="16">
        <v>77</v>
      </c>
      <c r="J19" s="16">
        <v>0</v>
      </c>
      <c r="K19" s="16">
        <v>0</v>
      </c>
      <c r="L19" s="16">
        <v>42</v>
      </c>
      <c r="M19" s="16">
        <v>108904</v>
      </c>
      <c r="N19" s="16">
        <v>872322</v>
      </c>
    </row>
    <row r="20" spans="1:14" x14ac:dyDescent="0.35">
      <c r="A20" s="12">
        <v>2010</v>
      </c>
      <c r="B20" s="16">
        <v>670814</v>
      </c>
      <c r="C20" s="16">
        <v>18159</v>
      </c>
      <c r="D20" s="16">
        <v>92395</v>
      </c>
      <c r="E20" s="16">
        <v>65437</v>
      </c>
      <c r="F20" s="16">
        <v>135528</v>
      </c>
      <c r="G20" s="16">
        <v>253204</v>
      </c>
      <c r="H20" s="16">
        <v>989</v>
      </c>
      <c r="I20" s="16">
        <v>114</v>
      </c>
      <c r="J20" s="16">
        <v>0</v>
      </c>
      <c r="K20" s="16">
        <v>0</v>
      </c>
      <c r="L20" s="16">
        <v>3924</v>
      </c>
      <c r="M20" s="16">
        <v>101064</v>
      </c>
      <c r="N20" s="16">
        <v>963180</v>
      </c>
    </row>
    <row r="21" spans="1:14" x14ac:dyDescent="0.35">
      <c r="A21" s="12">
        <v>2011</v>
      </c>
      <c r="B21" s="16">
        <v>682013</v>
      </c>
      <c r="C21" s="16">
        <v>19250</v>
      </c>
      <c r="D21" s="16">
        <v>114849</v>
      </c>
      <c r="E21" s="16">
        <v>77233</v>
      </c>
      <c r="F21" s="16">
        <v>131746</v>
      </c>
      <c r="G21" s="16">
        <v>235458</v>
      </c>
      <c r="H21" s="16">
        <v>988</v>
      </c>
      <c r="I21" s="16">
        <v>178</v>
      </c>
      <c r="J21" s="16">
        <v>0</v>
      </c>
      <c r="K21" s="16">
        <v>0</v>
      </c>
      <c r="L21" s="16">
        <v>5126</v>
      </c>
      <c r="M21" s="16">
        <v>97185</v>
      </c>
      <c r="N21" s="16">
        <v>1096805</v>
      </c>
    </row>
    <row r="22" spans="1:14" x14ac:dyDescent="0.35">
      <c r="A22" s="12">
        <v>2012</v>
      </c>
      <c r="B22" s="16">
        <v>743041</v>
      </c>
      <c r="C22" s="16">
        <v>19342</v>
      </c>
      <c r="D22" s="16">
        <v>126986</v>
      </c>
      <c r="E22" s="16">
        <v>80501</v>
      </c>
      <c r="F22" s="16">
        <v>133550</v>
      </c>
      <c r="G22" s="16">
        <v>274273</v>
      </c>
      <c r="H22" s="16">
        <v>998</v>
      </c>
      <c r="I22" s="16">
        <v>239</v>
      </c>
      <c r="J22" s="16">
        <v>0</v>
      </c>
      <c r="K22" s="16">
        <v>0</v>
      </c>
      <c r="L22" s="16">
        <v>5729</v>
      </c>
      <c r="M22" s="16">
        <v>101423</v>
      </c>
      <c r="N22" s="16">
        <v>1213305</v>
      </c>
    </row>
    <row r="23" spans="1:14" x14ac:dyDescent="0.35">
      <c r="A23" s="12">
        <v>2013</v>
      </c>
      <c r="B23" s="16">
        <v>752450</v>
      </c>
      <c r="C23" s="16">
        <v>16267</v>
      </c>
      <c r="D23" s="16">
        <v>102780</v>
      </c>
      <c r="E23" s="16">
        <v>77400</v>
      </c>
      <c r="F23" s="16">
        <v>135372</v>
      </c>
      <c r="G23" s="16">
        <v>309289</v>
      </c>
      <c r="H23" s="16">
        <v>1081</v>
      </c>
      <c r="I23" s="16">
        <v>281</v>
      </c>
      <c r="J23" s="16">
        <v>0</v>
      </c>
      <c r="K23" s="16">
        <v>0</v>
      </c>
      <c r="L23" s="16">
        <v>1799</v>
      </c>
      <c r="M23" s="16">
        <v>108181</v>
      </c>
      <c r="N23" s="16">
        <v>1295340</v>
      </c>
    </row>
    <row r="24" spans="1:14" x14ac:dyDescent="0.35">
      <c r="A24" s="12">
        <v>2014</v>
      </c>
      <c r="B24" s="16">
        <v>793367</v>
      </c>
      <c r="C24" s="16">
        <v>16677</v>
      </c>
      <c r="D24" s="16">
        <v>106423</v>
      </c>
      <c r="E24" s="16">
        <v>83306</v>
      </c>
      <c r="F24" s="16">
        <v>136717</v>
      </c>
      <c r="G24" s="16">
        <v>336224</v>
      </c>
      <c r="H24" s="16">
        <v>1017</v>
      </c>
      <c r="I24" s="16">
        <v>340</v>
      </c>
      <c r="J24" s="16">
        <v>0</v>
      </c>
      <c r="K24" s="16">
        <v>0</v>
      </c>
      <c r="L24" s="16">
        <v>-1913</v>
      </c>
      <c r="M24" s="16">
        <v>114576</v>
      </c>
      <c r="N24" s="16">
        <v>1381283</v>
      </c>
    </row>
    <row r="25" spans="1:14" x14ac:dyDescent="0.35">
      <c r="A25" s="12">
        <v>2015</v>
      </c>
      <c r="B25" s="16">
        <v>819050</v>
      </c>
      <c r="C25" s="16">
        <v>16215</v>
      </c>
      <c r="D25" s="16">
        <v>126219</v>
      </c>
      <c r="E25" s="16">
        <v>106593</v>
      </c>
      <c r="F25" s="16">
        <v>129768</v>
      </c>
      <c r="G25" s="16">
        <v>325345</v>
      </c>
      <c r="H25" s="16">
        <v>974</v>
      </c>
      <c r="I25" s="16">
        <v>357</v>
      </c>
      <c r="J25" s="16">
        <v>0</v>
      </c>
      <c r="K25" s="16">
        <v>0</v>
      </c>
      <c r="L25" s="16">
        <v>-2226</v>
      </c>
      <c r="M25" s="16">
        <v>115805</v>
      </c>
      <c r="N25" s="16">
        <v>1455356</v>
      </c>
    </row>
    <row r="26" spans="1:14" x14ac:dyDescent="0.35">
      <c r="A26" s="12">
        <v>2016</v>
      </c>
      <c r="B26" s="16">
        <v>914739</v>
      </c>
      <c r="C26" s="16">
        <v>18258</v>
      </c>
      <c r="D26" s="16">
        <v>128822</v>
      </c>
      <c r="E26" s="16">
        <v>134372</v>
      </c>
      <c r="F26" s="16">
        <v>158038</v>
      </c>
      <c r="G26" s="16">
        <v>360897</v>
      </c>
      <c r="H26" s="16">
        <v>1263</v>
      </c>
      <c r="I26" s="16">
        <v>807</v>
      </c>
      <c r="J26" s="16">
        <v>0</v>
      </c>
      <c r="K26" s="16">
        <v>0</v>
      </c>
      <c r="L26" s="16">
        <v>-11787</v>
      </c>
      <c r="M26" s="16">
        <v>124069</v>
      </c>
      <c r="N26" s="16">
        <v>1529291</v>
      </c>
    </row>
    <row r="27" spans="1:14" x14ac:dyDescent="0.35">
      <c r="A27" s="12">
        <v>2017</v>
      </c>
      <c r="B27" s="16">
        <v>1029061</v>
      </c>
      <c r="C27" s="16">
        <v>18048</v>
      </c>
      <c r="D27" s="16">
        <v>134485</v>
      </c>
      <c r="E27" s="16">
        <v>135096</v>
      </c>
      <c r="F27" s="16">
        <v>236408</v>
      </c>
      <c r="G27" s="16">
        <v>381524</v>
      </c>
      <c r="H27" s="16">
        <v>1293</v>
      </c>
      <c r="I27" s="16">
        <v>1402</v>
      </c>
      <c r="J27" s="16">
        <v>0</v>
      </c>
      <c r="K27" s="16">
        <v>0</v>
      </c>
      <c r="L27" s="16">
        <v>-3663</v>
      </c>
      <c r="M27" s="16">
        <v>124468</v>
      </c>
      <c r="N27" s="16">
        <v>1501366</v>
      </c>
    </row>
    <row r="28" spans="1:14" x14ac:dyDescent="0.35">
      <c r="A28" s="12">
        <v>2018</v>
      </c>
      <c r="B28" s="16">
        <v>1071089</v>
      </c>
      <c r="C28" s="16">
        <v>20427</v>
      </c>
      <c r="D28" s="16">
        <v>138657</v>
      </c>
      <c r="E28" s="16">
        <v>136478</v>
      </c>
      <c r="F28" s="16">
        <v>257344</v>
      </c>
      <c r="G28" s="16">
        <v>391639</v>
      </c>
      <c r="H28" s="16">
        <v>1247</v>
      </c>
      <c r="I28" s="16">
        <v>2065</v>
      </c>
      <c r="J28" s="16">
        <v>0</v>
      </c>
      <c r="K28" s="16">
        <v>0</v>
      </c>
      <c r="L28" s="16">
        <v>-1759</v>
      </c>
      <c r="M28" s="16">
        <v>124991</v>
      </c>
      <c r="N28" s="16">
        <v>1521698</v>
      </c>
    </row>
    <row r="29" spans="1:14" x14ac:dyDescent="0.35">
      <c r="A29" s="12">
        <v>2019</v>
      </c>
      <c r="B29" s="16">
        <v>1077137</v>
      </c>
      <c r="C29" s="16">
        <v>22382</v>
      </c>
      <c r="D29" s="16">
        <v>146809</v>
      </c>
      <c r="E29" s="16">
        <v>137817</v>
      </c>
      <c r="F29" s="16">
        <v>257184</v>
      </c>
      <c r="G29" s="16">
        <v>392944</v>
      </c>
      <c r="H29" s="16">
        <v>1105</v>
      </c>
      <c r="I29" s="16">
        <v>2199</v>
      </c>
      <c r="J29" s="16">
        <v>0</v>
      </c>
      <c r="K29" s="16">
        <v>0</v>
      </c>
      <c r="L29" s="16">
        <v>1042</v>
      </c>
      <c r="M29" s="16">
        <v>115655</v>
      </c>
      <c r="N29" s="16">
        <v>1586053</v>
      </c>
    </row>
    <row r="30" spans="1:14" x14ac:dyDescent="0.35">
      <c r="A30" s="12">
        <v>2020</v>
      </c>
      <c r="B30" s="16">
        <v>1240903</v>
      </c>
      <c r="C30" s="16">
        <v>24330</v>
      </c>
      <c r="D30" s="16">
        <v>177484</v>
      </c>
      <c r="E30" s="16">
        <v>168422</v>
      </c>
      <c r="F30" s="16">
        <v>277250</v>
      </c>
      <c r="G30" s="16">
        <v>445510</v>
      </c>
      <c r="H30" s="16">
        <v>1250</v>
      </c>
      <c r="I30" s="16">
        <v>2376</v>
      </c>
      <c r="J30" s="16">
        <v>0</v>
      </c>
      <c r="K30" s="16">
        <v>0</v>
      </c>
      <c r="L30" s="16">
        <v>2543</v>
      </c>
      <c r="M30" s="16">
        <v>141738</v>
      </c>
      <c r="N30" s="16">
        <v>1837199</v>
      </c>
    </row>
    <row r="31" spans="1:14" x14ac:dyDescent="0.35">
      <c r="A31" s="12">
        <v>2021</v>
      </c>
      <c r="B31" s="16">
        <v>1398695</v>
      </c>
      <c r="C31" s="16">
        <v>43792</v>
      </c>
      <c r="D31" s="16">
        <v>215439</v>
      </c>
      <c r="E31" s="16">
        <v>147472</v>
      </c>
      <c r="F31" s="16">
        <v>348272</v>
      </c>
      <c r="G31" s="16">
        <v>509698</v>
      </c>
      <c r="H31" s="16">
        <v>1252</v>
      </c>
      <c r="I31" s="16">
        <v>2253</v>
      </c>
      <c r="J31" s="16">
        <v>0</v>
      </c>
      <c r="K31" s="16">
        <v>0</v>
      </c>
      <c r="L31" s="16">
        <v>2735</v>
      </c>
      <c r="M31" s="16">
        <v>127782</v>
      </c>
      <c r="N31" s="16">
        <v>1976808</v>
      </c>
    </row>
    <row r="32" spans="1:14" x14ac:dyDescent="0.35">
      <c r="A32" s="12">
        <v>2022</v>
      </c>
      <c r="B32" s="16">
        <v>1384903</v>
      </c>
      <c r="C32" s="16">
        <v>48954</v>
      </c>
      <c r="D32" s="16">
        <v>178411</v>
      </c>
      <c r="E32" s="16">
        <v>132308</v>
      </c>
      <c r="F32" s="16">
        <v>353611</v>
      </c>
      <c r="G32" s="16">
        <v>520788</v>
      </c>
      <c r="H32" s="16">
        <v>1043</v>
      </c>
      <c r="I32" s="16">
        <v>2105</v>
      </c>
      <c r="J32" s="16">
        <v>0</v>
      </c>
      <c r="K32" s="16">
        <v>0</v>
      </c>
      <c r="L32" s="16">
        <v>2402</v>
      </c>
      <c r="M32" s="16">
        <v>145281</v>
      </c>
      <c r="N32" s="16">
        <v>2104047</v>
      </c>
    </row>
    <row r="33" spans="1:14" x14ac:dyDescent="0.35">
      <c r="A33" s="12">
        <v>2023</v>
      </c>
      <c r="B33" s="16">
        <v>1374857</v>
      </c>
      <c r="C33" s="16">
        <v>48558</v>
      </c>
      <c r="D33" s="16">
        <v>133797</v>
      </c>
      <c r="E33" s="16">
        <v>134623</v>
      </c>
      <c r="F33" s="16">
        <v>351301</v>
      </c>
      <c r="G33" s="16">
        <v>550492</v>
      </c>
      <c r="H33" s="16">
        <v>1020</v>
      </c>
      <c r="I33" s="16">
        <v>2399</v>
      </c>
      <c r="J33" s="16">
        <v>0</v>
      </c>
      <c r="K33" s="16">
        <v>0</v>
      </c>
      <c r="L33" s="16">
        <v>1229</v>
      </c>
      <c r="M33" s="16">
        <v>151438</v>
      </c>
      <c r="N33" s="16">
        <v>2287501</v>
      </c>
    </row>
    <row r="34" spans="1:14" x14ac:dyDescent="0.35">
      <c r="A34" s="12">
        <v>2024</v>
      </c>
      <c r="B34" s="16">
        <v>1395348</v>
      </c>
      <c r="C34" s="16">
        <v>52267</v>
      </c>
      <c r="D34" s="16">
        <v>154862</v>
      </c>
      <c r="E34" s="16">
        <v>140645</v>
      </c>
      <c r="F34" s="16">
        <v>322215</v>
      </c>
      <c r="G34" s="16">
        <v>566661</v>
      </c>
      <c r="H34" s="16">
        <v>1022</v>
      </c>
      <c r="I34" s="16">
        <v>3408</v>
      </c>
      <c r="J34" s="16">
        <v>0</v>
      </c>
      <c r="K34" s="16">
        <v>0</v>
      </c>
      <c r="L34" s="16">
        <v>1737</v>
      </c>
      <c r="M34" s="16">
        <v>152531</v>
      </c>
      <c r="N34" s="16">
        <v>2452158</v>
      </c>
    </row>
    <row r="35" spans="1:14" x14ac:dyDescent="0.35">
      <c r="A35" s="12">
        <v>2025</v>
      </c>
      <c r="B35" s="16">
        <v>1542504</v>
      </c>
      <c r="C35" s="16">
        <v>61663</v>
      </c>
      <c r="D35" s="16">
        <v>285472</v>
      </c>
      <c r="E35" s="16">
        <v>158351</v>
      </c>
      <c r="F35" s="16">
        <v>276877</v>
      </c>
      <c r="G35" s="16">
        <v>591631</v>
      </c>
      <c r="H35" s="16">
        <v>1027</v>
      </c>
      <c r="I35" s="16">
        <v>2943</v>
      </c>
      <c r="J35" s="16">
        <v>0</v>
      </c>
      <c r="K35" s="16">
        <v>0</v>
      </c>
      <c r="L35" s="16">
        <v>1776</v>
      </c>
      <c r="M35" s="16">
        <v>162764</v>
      </c>
      <c r="N35" s="16">
        <v>2594215</v>
      </c>
    </row>
    <row r="36" spans="1:14" ht="40.75" customHeight="1" x14ac:dyDescent="0.35">
      <c r="A36" s="16" t="s">
        <v>42</v>
      </c>
      <c r="B36" s="16">
        <v>234171</v>
      </c>
      <c r="C36" s="16">
        <v>3563</v>
      </c>
      <c r="D36" s="16">
        <v>29581</v>
      </c>
      <c r="E36" s="16">
        <v>14902</v>
      </c>
      <c r="F36" s="16">
        <v>13876</v>
      </c>
      <c r="G36" s="16">
        <v>126088</v>
      </c>
      <c r="H36" s="16">
        <v>779</v>
      </c>
      <c r="I36" s="16">
        <v>1</v>
      </c>
      <c r="J36" s="16">
        <v>0</v>
      </c>
      <c r="K36" s="16">
        <v>0</v>
      </c>
      <c r="L36" s="16">
        <v>-42</v>
      </c>
      <c r="M36" s="16">
        <v>45423</v>
      </c>
      <c r="N36" s="16">
        <v>326133</v>
      </c>
    </row>
    <row r="37" spans="1:14" x14ac:dyDescent="0.35">
      <c r="A37" s="16" t="s">
        <v>43</v>
      </c>
      <c r="B37" s="16">
        <v>243132</v>
      </c>
      <c r="C37" s="16">
        <v>4302</v>
      </c>
      <c r="D37" s="16">
        <v>28218</v>
      </c>
      <c r="E37" s="16">
        <v>21650</v>
      </c>
      <c r="F37" s="16">
        <v>14386</v>
      </c>
      <c r="G37" s="16">
        <v>136212</v>
      </c>
      <c r="H37" s="16">
        <v>740</v>
      </c>
      <c r="I37" s="16">
        <v>1</v>
      </c>
      <c r="J37" s="16">
        <v>0</v>
      </c>
      <c r="K37" s="16">
        <v>0</v>
      </c>
      <c r="L37" s="16">
        <v>-45</v>
      </c>
      <c r="M37" s="16">
        <v>37668</v>
      </c>
      <c r="N37" s="16">
        <v>330781</v>
      </c>
    </row>
    <row r="38" spans="1:14" x14ac:dyDescent="0.35">
      <c r="A38" s="16" t="s">
        <v>44</v>
      </c>
      <c r="B38" s="16">
        <v>276970</v>
      </c>
      <c r="C38" s="16">
        <v>3579</v>
      </c>
      <c r="D38" s="16">
        <v>32313</v>
      </c>
      <c r="E38" s="16">
        <v>27763</v>
      </c>
      <c r="F38" s="16">
        <v>17459</v>
      </c>
      <c r="G38" s="16">
        <v>152194</v>
      </c>
      <c r="H38" s="16">
        <v>744</v>
      </c>
      <c r="I38" s="16">
        <v>2</v>
      </c>
      <c r="J38" s="16">
        <v>0</v>
      </c>
      <c r="K38" s="16">
        <v>0</v>
      </c>
      <c r="L38" s="16">
        <v>-392</v>
      </c>
      <c r="M38" s="16">
        <v>43308</v>
      </c>
      <c r="N38" s="16">
        <v>299659</v>
      </c>
    </row>
    <row r="39" spans="1:14" x14ac:dyDescent="0.35">
      <c r="A39" s="16" t="s">
        <v>45</v>
      </c>
      <c r="B39" s="16">
        <v>292396</v>
      </c>
      <c r="C39" s="16">
        <v>2793</v>
      </c>
      <c r="D39" s="16">
        <v>45262</v>
      </c>
      <c r="E39" s="16">
        <v>34444</v>
      </c>
      <c r="F39" s="16">
        <v>21665</v>
      </c>
      <c r="G39" s="16">
        <v>139710</v>
      </c>
      <c r="H39" s="16">
        <v>783</v>
      </c>
      <c r="I39" s="16">
        <v>2</v>
      </c>
      <c r="J39" s="16">
        <v>0</v>
      </c>
      <c r="K39" s="16">
        <v>0</v>
      </c>
      <c r="L39" s="16">
        <v>234</v>
      </c>
      <c r="M39" s="16">
        <v>47503</v>
      </c>
      <c r="N39" s="16">
        <v>306701</v>
      </c>
    </row>
    <row r="40" spans="1:14" x14ac:dyDescent="0.35">
      <c r="A40" s="16" t="s">
        <v>46</v>
      </c>
      <c r="B40" s="16">
        <v>275422</v>
      </c>
      <c r="C40" s="16">
        <v>2342</v>
      </c>
      <c r="D40" s="16">
        <v>36950</v>
      </c>
      <c r="E40" s="16">
        <v>32352</v>
      </c>
      <c r="F40" s="16">
        <v>24554</v>
      </c>
      <c r="G40" s="16">
        <v>128406</v>
      </c>
      <c r="H40" s="16">
        <v>817</v>
      </c>
      <c r="I40" s="16">
        <v>1</v>
      </c>
      <c r="J40" s="16">
        <v>0</v>
      </c>
      <c r="K40" s="16">
        <v>0</v>
      </c>
      <c r="L40" s="16">
        <v>672</v>
      </c>
      <c r="M40" s="16">
        <v>49328</v>
      </c>
      <c r="N40" s="16">
        <v>333739</v>
      </c>
    </row>
    <row r="41" spans="1:14" x14ac:dyDescent="0.35">
      <c r="A41" s="16" t="s">
        <v>47</v>
      </c>
      <c r="B41" s="16">
        <v>266521</v>
      </c>
      <c r="C41" s="16">
        <v>2341</v>
      </c>
      <c r="D41" s="16">
        <v>37569</v>
      </c>
      <c r="E41" s="16">
        <v>30186</v>
      </c>
      <c r="F41" s="16">
        <v>27630</v>
      </c>
      <c r="G41" s="16">
        <v>117157</v>
      </c>
      <c r="H41" s="16">
        <v>830</v>
      </c>
      <c r="I41" s="16">
        <v>1</v>
      </c>
      <c r="J41" s="16">
        <v>0</v>
      </c>
      <c r="K41" s="16">
        <v>0</v>
      </c>
      <c r="L41" s="16">
        <v>-528</v>
      </c>
      <c r="M41" s="16">
        <v>51335</v>
      </c>
      <c r="N41" s="16">
        <v>388404</v>
      </c>
    </row>
    <row r="42" spans="1:14" x14ac:dyDescent="0.35">
      <c r="A42" s="16" t="s">
        <v>48</v>
      </c>
      <c r="B42" s="16">
        <v>294710</v>
      </c>
      <c r="C42" s="16">
        <v>2505</v>
      </c>
      <c r="D42" s="16">
        <v>40722</v>
      </c>
      <c r="E42" s="16">
        <v>30122</v>
      </c>
      <c r="F42" s="16">
        <v>28834</v>
      </c>
      <c r="G42" s="16">
        <v>131095</v>
      </c>
      <c r="H42" s="16">
        <v>850</v>
      </c>
      <c r="I42" s="16">
        <v>1</v>
      </c>
      <c r="J42" s="16">
        <v>0</v>
      </c>
      <c r="K42" s="16">
        <v>0</v>
      </c>
      <c r="L42" s="16">
        <v>327</v>
      </c>
      <c r="M42" s="16">
        <v>60254</v>
      </c>
      <c r="N42" s="16">
        <v>409014</v>
      </c>
    </row>
    <row r="43" spans="1:14" x14ac:dyDescent="0.35">
      <c r="A43" s="16" t="s">
        <v>49</v>
      </c>
      <c r="B43" s="16">
        <v>321030</v>
      </c>
      <c r="C43" s="16">
        <v>2441</v>
      </c>
      <c r="D43" s="16">
        <v>40504</v>
      </c>
      <c r="E43" s="16">
        <v>34295</v>
      </c>
      <c r="F43" s="16">
        <v>30055</v>
      </c>
      <c r="G43" s="16">
        <v>143542</v>
      </c>
      <c r="H43" s="16">
        <v>886</v>
      </c>
      <c r="I43" s="16">
        <v>2</v>
      </c>
      <c r="J43" s="16">
        <v>0</v>
      </c>
      <c r="K43" s="16">
        <v>0</v>
      </c>
      <c r="L43" s="16">
        <v>384</v>
      </c>
      <c r="M43" s="16">
        <v>68921</v>
      </c>
      <c r="N43" s="16">
        <v>459695</v>
      </c>
    </row>
    <row r="44" spans="1:14" x14ac:dyDescent="0.35">
      <c r="A44" s="16" t="s">
        <v>50</v>
      </c>
      <c r="B44" s="16">
        <v>371571</v>
      </c>
      <c r="C44" s="16">
        <v>3529</v>
      </c>
      <c r="D44" s="16">
        <v>45897</v>
      </c>
      <c r="E44" s="16">
        <v>41568</v>
      </c>
      <c r="F44" s="16">
        <v>31778</v>
      </c>
      <c r="G44" s="16">
        <v>167759</v>
      </c>
      <c r="H44" s="16">
        <v>940</v>
      </c>
      <c r="I44" s="16">
        <v>2</v>
      </c>
      <c r="J44" s="16">
        <v>0</v>
      </c>
      <c r="K44" s="16">
        <v>0</v>
      </c>
      <c r="L44" s="16">
        <v>375</v>
      </c>
      <c r="M44" s="16">
        <v>79723</v>
      </c>
      <c r="N44" s="16">
        <v>471421</v>
      </c>
    </row>
    <row r="45" spans="1:14" x14ac:dyDescent="0.35">
      <c r="A45" s="16" t="s">
        <v>51</v>
      </c>
      <c r="B45" s="16">
        <v>403181</v>
      </c>
      <c r="C45" s="16">
        <v>3557</v>
      </c>
      <c r="D45" s="16">
        <v>53918</v>
      </c>
      <c r="E45" s="16">
        <v>42917</v>
      </c>
      <c r="F45" s="16">
        <v>32878</v>
      </c>
      <c r="G45" s="16">
        <v>181075</v>
      </c>
      <c r="H45" s="16">
        <v>911</v>
      </c>
      <c r="I45" s="16">
        <v>3</v>
      </c>
      <c r="J45" s="16">
        <v>0</v>
      </c>
      <c r="K45" s="16">
        <v>0</v>
      </c>
      <c r="L45" s="16">
        <v>627</v>
      </c>
      <c r="M45" s="16">
        <v>87295</v>
      </c>
      <c r="N45" s="16">
        <v>494652</v>
      </c>
    </row>
    <row r="46" spans="1:14" x14ac:dyDescent="0.35">
      <c r="A46" s="16" t="s">
        <v>52</v>
      </c>
      <c r="B46" s="16">
        <v>413338</v>
      </c>
      <c r="C46" s="16">
        <v>4861</v>
      </c>
      <c r="D46" s="16">
        <v>58987</v>
      </c>
      <c r="E46" s="16">
        <v>47779</v>
      </c>
      <c r="F46" s="16">
        <v>36735</v>
      </c>
      <c r="G46" s="16">
        <v>176469</v>
      </c>
      <c r="H46" s="16">
        <v>949</v>
      </c>
      <c r="I46" s="16">
        <v>17</v>
      </c>
      <c r="J46" s="16">
        <v>0</v>
      </c>
      <c r="K46" s="16">
        <v>0</v>
      </c>
      <c r="L46" s="16">
        <v>-809</v>
      </c>
      <c r="M46" s="16">
        <v>88350</v>
      </c>
      <c r="N46" s="16">
        <v>544843</v>
      </c>
    </row>
    <row r="47" spans="1:14" x14ac:dyDescent="0.35">
      <c r="A47" s="16" t="s">
        <v>53</v>
      </c>
      <c r="B47" s="16">
        <v>483549</v>
      </c>
      <c r="C47" s="16">
        <v>6680</v>
      </c>
      <c r="D47" s="16">
        <v>81044</v>
      </c>
      <c r="E47" s="16">
        <v>57446</v>
      </c>
      <c r="F47" s="16">
        <v>61120</v>
      </c>
      <c r="G47" s="16">
        <v>173824</v>
      </c>
      <c r="H47" s="16">
        <v>992</v>
      </c>
      <c r="I47" s="16">
        <v>44</v>
      </c>
      <c r="J47" s="16">
        <v>0</v>
      </c>
      <c r="K47" s="16">
        <v>0</v>
      </c>
      <c r="L47" s="16">
        <v>-1023</v>
      </c>
      <c r="M47" s="16">
        <v>103422</v>
      </c>
      <c r="N47" s="16">
        <v>739660</v>
      </c>
    </row>
    <row r="48" spans="1:14" x14ac:dyDescent="0.35">
      <c r="A48" s="16" t="s">
        <v>54</v>
      </c>
      <c r="B48" s="16">
        <v>653633</v>
      </c>
      <c r="C48" s="16">
        <v>16494</v>
      </c>
      <c r="D48" s="16">
        <v>112660</v>
      </c>
      <c r="E48" s="16">
        <v>47981</v>
      </c>
      <c r="F48" s="16">
        <v>106401</v>
      </c>
      <c r="G48" s="16">
        <v>247045</v>
      </c>
      <c r="H48" s="16">
        <v>980</v>
      </c>
      <c r="I48" s="16">
        <v>87</v>
      </c>
      <c r="J48" s="16">
        <v>0</v>
      </c>
      <c r="K48" s="16">
        <v>0</v>
      </c>
      <c r="L48" s="16">
        <v>2891</v>
      </c>
      <c r="M48" s="16">
        <v>119094</v>
      </c>
      <c r="N48" s="16">
        <v>867406</v>
      </c>
    </row>
    <row r="49" spans="1:14" x14ac:dyDescent="0.35">
      <c r="A49" s="16" t="s">
        <v>55</v>
      </c>
      <c r="B49" s="16">
        <v>680453</v>
      </c>
      <c r="C49" s="16">
        <v>18157</v>
      </c>
      <c r="D49" s="16">
        <v>94363</v>
      </c>
      <c r="E49" s="16">
        <v>63841</v>
      </c>
      <c r="F49" s="16">
        <v>135053</v>
      </c>
      <c r="G49" s="16">
        <v>255809</v>
      </c>
      <c r="H49" s="16">
        <v>995</v>
      </c>
      <c r="I49" s="16">
        <v>121</v>
      </c>
      <c r="J49" s="16">
        <v>0</v>
      </c>
      <c r="K49" s="16">
        <v>0</v>
      </c>
      <c r="L49" s="16">
        <v>4524</v>
      </c>
      <c r="M49" s="16">
        <v>107590</v>
      </c>
      <c r="N49" s="16">
        <v>970167</v>
      </c>
    </row>
    <row r="50" spans="1:14" x14ac:dyDescent="0.35">
      <c r="A50" s="16" t="s">
        <v>56</v>
      </c>
      <c r="B50" s="16">
        <v>713968</v>
      </c>
      <c r="C50" s="16">
        <v>19642</v>
      </c>
      <c r="D50" s="16">
        <v>121860</v>
      </c>
      <c r="E50" s="16">
        <v>84371</v>
      </c>
      <c r="F50" s="16">
        <v>133732</v>
      </c>
      <c r="G50" s="16">
        <v>246428</v>
      </c>
      <c r="H50" s="16">
        <v>987</v>
      </c>
      <c r="I50" s="16">
        <v>197</v>
      </c>
      <c r="J50" s="16">
        <v>0</v>
      </c>
      <c r="K50" s="16">
        <v>0</v>
      </c>
      <c r="L50" s="16">
        <v>5351</v>
      </c>
      <c r="M50" s="16">
        <v>101400</v>
      </c>
      <c r="N50" s="16">
        <v>1101987</v>
      </c>
    </row>
    <row r="51" spans="1:14" x14ac:dyDescent="0.35">
      <c r="A51" s="16" t="s">
        <v>57</v>
      </c>
      <c r="B51" s="16">
        <v>737460</v>
      </c>
      <c r="C51" s="16">
        <v>19996</v>
      </c>
      <c r="D51" s="16">
        <v>117999</v>
      </c>
      <c r="E51" s="16">
        <v>72969</v>
      </c>
      <c r="F51" s="16">
        <v>135300</v>
      </c>
      <c r="G51" s="16">
        <v>277485</v>
      </c>
      <c r="H51" s="16">
        <v>1030</v>
      </c>
      <c r="I51" s="16">
        <v>254</v>
      </c>
      <c r="J51" s="16">
        <v>0</v>
      </c>
      <c r="K51" s="16">
        <v>0</v>
      </c>
      <c r="L51" s="16">
        <v>5376</v>
      </c>
      <c r="M51" s="16">
        <v>107051</v>
      </c>
      <c r="N51" s="16">
        <v>1227443</v>
      </c>
    </row>
    <row r="52" spans="1:14" x14ac:dyDescent="0.35">
      <c r="A52" s="16" t="s">
        <v>58</v>
      </c>
      <c r="B52" s="16">
        <v>772535</v>
      </c>
      <c r="C52" s="16">
        <v>16684</v>
      </c>
      <c r="D52" s="16">
        <v>118219</v>
      </c>
      <c r="E52" s="16">
        <v>76644</v>
      </c>
      <c r="F52" s="16">
        <v>137557</v>
      </c>
      <c r="G52" s="16">
        <v>308439</v>
      </c>
      <c r="H52" s="16">
        <v>1071</v>
      </c>
      <c r="I52" s="16">
        <v>289</v>
      </c>
      <c r="J52" s="16">
        <v>0</v>
      </c>
      <c r="K52" s="16">
        <v>0</v>
      </c>
      <c r="L52" s="16">
        <v>620</v>
      </c>
      <c r="M52" s="16">
        <v>113012</v>
      </c>
      <c r="N52" s="16">
        <v>1302943</v>
      </c>
    </row>
    <row r="53" spans="1:14" x14ac:dyDescent="0.35">
      <c r="A53" s="16" t="s">
        <v>59</v>
      </c>
      <c r="B53" s="16">
        <v>822704</v>
      </c>
      <c r="C53" s="16">
        <v>16915</v>
      </c>
      <c r="D53" s="16">
        <v>111453</v>
      </c>
      <c r="E53" s="16">
        <v>98686</v>
      </c>
      <c r="F53" s="16">
        <v>139682</v>
      </c>
      <c r="G53" s="16">
        <v>336818</v>
      </c>
      <c r="H53" s="16">
        <v>1000</v>
      </c>
      <c r="I53" s="16">
        <v>357</v>
      </c>
      <c r="J53" s="16">
        <v>0</v>
      </c>
      <c r="K53" s="16">
        <v>0</v>
      </c>
      <c r="L53" s="16">
        <v>-632</v>
      </c>
      <c r="M53" s="16">
        <v>118425</v>
      </c>
      <c r="N53" s="16">
        <v>1383920</v>
      </c>
    </row>
    <row r="54" spans="1:14" x14ac:dyDescent="0.35">
      <c r="A54" s="16" t="s">
        <v>60</v>
      </c>
      <c r="B54" s="16">
        <v>818172</v>
      </c>
      <c r="C54" s="16">
        <v>15776</v>
      </c>
      <c r="D54" s="16">
        <v>119984</v>
      </c>
      <c r="E54" s="16">
        <v>114111</v>
      </c>
      <c r="F54" s="16">
        <v>132995</v>
      </c>
      <c r="G54" s="16">
        <v>318486</v>
      </c>
      <c r="H54" s="16">
        <v>1072</v>
      </c>
      <c r="I54" s="16">
        <v>357</v>
      </c>
      <c r="J54" s="16">
        <v>0</v>
      </c>
      <c r="K54" s="16">
        <v>0</v>
      </c>
      <c r="L54" s="16">
        <v>-4656</v>
      </c>
      <c r="M54" s="16">
        <v>120047</v>
      </c>
      <c r="N54" s="16">
        <v>1448123</v>
      </c>
    </row>
    <row r="55" spans="1:14" x14ac:dyDescent="0.35">
      <c r="A55" s="16" t="s">
        <v>61</v>
      </c>
      <c r="B55" s="16">
        <v>971827</v>
      </c>
      <c r="C55" s="16">
        <v>18895</v>
      </c>
      <c r="D55" s="16">
        <v>126683</v>
      </c>
      <c r="E55" s="16">
        <v>139117</v>
      </c>
      <c r="F55" s="16">
        <v>194528</v>
      </c>
      <c r="G55" s="16">
        <v>373770</v>
      </c>
      <c r="H55" s="16">
        <v>1273</v>
      </c>
      <c r="I55" s="16">
        <v>955</v>
      </c>
      <c r="J55" s="16">
        <v>0</v>
      </c>
      <c r="K55" s="16">
        <v>0</v>
      </c>
      <c r="L55" s="16">
        <v>-11142</v>
      </c>
      <c r="M55" s="16">
        <v>127748</v>
      </c>
      <c r="N55" s="16">
        <v>1518865</v>
      </c>
    </row>
    <row r="56" spans="1:14" x14ac:dyDescent="0.35">
      <c r="A56" s="16" t="s">
        <v>62</v>
      </c>
      <c r="B56" s="16">
        <v>1043315</v>
      </c>
      <c r="C56" s="16">
        <v>18031</v>
      </c>
      <c r="D56" s="16">
        <v>122767</v>
      </c>
      <c r="E56" s="16">
        <v>133191</v>
      </c>
      <c r="F56" s="16">
        <v>260979</v>
      </c>
      <c r="G56" s="16">
        <v>380559</v>
      </c>
      <c r="H56" s="16">
        <v>1131</v>
      </c>
      <c r="I56" s="16">
        <v>1549</v>
      </c>
      <c r="J56" s="16">
        <v>0</v>
      </c>
      <c r="K56" s="16">
        <v>0</v>
      </c>
      <c r="L56" s="16">
        <v>56</v>
      </c>
      <c r="M56" s="16">
        <v>125052</v>
      </c>
      <c r="N56" s="16">
        <v>1494230</v>
      </c>
    </row>
    <row r="57" spans="1:14" x14ac:dyDescent="0.35">
      <c r="A57" s="16" t="s">
        <v>63</v>
      </c>
      <c r="B57" s="16">
        <v>1096543</v>
      </c>
      <c r="C57" s="16">
        <v>20308</v>
      </c>
      <c r="D57" s="16">
        <v>146384</v>
      </c>
      <c r="E57" s="16">
        <v>131444</v>
      </c>
      <c r="F57" s="16">
        <v>260531</v>
      </c>
      <c r="G57" s="16">
        <v>399423</v>
      </c>
      <c r="H57" s="16">
        <v>1094</v>
      </c>
      <c r="I57" s="16">
        <v>2235</v>
      </c>
      <c r="J57" s="16">
        <v>0</v>
      </c>
      <c r="K57" s="16">
        <v>0</v>
      </c>
      <c r="L57" s="16">
        <v>33</v>
      </c>
      <c r="M57" s="16">
        <v>135091</v>
      </c>
      <c r="N57" s="16">
        <v>1477396</v>
      </c>
    </row>
    <row r="58" spans="1:14" x14ac:dyDescent="0.35">
      <c r="A58" s="16" t="s">
        <v>64</v>
      </c>
      <c r="B58" s="16">
        <v>1060349</v>
      </c>
      <c r="C58" s="16">
        <v>24341</v>
      </c>
      <c r="D58" s="16">
        <v>131977</v>
      </c>
      <c r="E58" s="16">
        <v>148183</v>
      </c>
      <c r="F58" s="16">
        <v>254779</v>
      </c>
      <c r="G58" s="16">
        <v>380493</v>
      </c>
      <c r="H58" s="16">
        <v>1248</v>
      </c>
      <c r="I58" s="16">
        <v>2187</v>
      </c>
      <c r="J58" s="16">
        <v>0</v>
      </c>
      <c r="K58" s="16">
        <v>0</v>
      </c>
      <c r="L58" s="16">
        <v>-1250</v>
      </c>
      <c r="M58" s="16">
        <v>118391</v>
      </c>
      <c r="N58" s="16">
        <v>1585391</v>
      </c>
    </row>
    <row r="59" spans="1:14" x14ac:dyDescent="0.35">
      <c r="A59" s="16" t="s">
        <v>65</v>
      </c>
      <c r="B59" s="16">
        <v>1237092</v>
      </c>
      <c r="C59" s="16">
        <v>22477</v>
      </c>
      <c r="D59" s="16">
        <v>174844</v>
      </c>
      <c r="E59" s="16">
        <v>165877</v>
      </c>
      <c r="F59" s="16">
        <v>262287</v>
      </c>
      <c r="G59" s="16">
        <v>466034</v>
      </c>
      <c r="H59" s="16">
        <v>1214</v>
      </c>
      <c r="I59" s="16">
        <v>2439</v>
      </c>
      <c r="J59" s="16">
        <v>0</v>
      </c>
      <c r="K59" s="16">
        <v>0</v>
      </c>
      <c r="L59" s="16">
        <v>3526</v>
      </c>
      <c r="M59" s="16">
        <v>138394</v>
      </c>
      <c r="N59" s="16">
        <v>1849455</v>
      </c>
    </row>
    <row r="60" spans="1:14" x14ac:dyDescent="0.35">
      <c r="A60" s="16" t="s">
        <v>66</v>
      </c>
      <c r="B60" s="16">
        <v>1396520</v>
      </c>
      <c r="C60" s="16">
        <v>45694</v>
      </c>
      <c r="D60" s="16">
        <v>183288</v>
      </c>
      <c r="E60" s="16">
        <v>149303</v>
      </c>
      <c r="F60" s="16">
        <v>350034</v>
      </c>
      <c r="G60" s="16">
        <v>520572</v>
      </c>
      <c r="H60" s="16">
        <v>1043</v>
      </c>
      <c r="I60" s="16">
        <v>2189</v>
      </c>
      <c r="J60" s="16">
        <v>0</v>
      </c>
      <c r="K60" s="16">
        <v>0</v>
      </c>
      <c r="L60" s="16">
        <v>4503</v>
      </c>
      <c r="M60" s="16">
        <v>139894</v>
      </c>
      <c r="N60" s="16">
        <v>1982486</v>
      </c>
    </row>
    <row r="61" spans="1:14" x14ac:dyDescent="0.35">
      <c r="A61" s="16" t="s">
        <v>67</v>
      </c>
      <c r="B61" s="16">
        <v>1350222</v>
      </c>
      <c r="C61" s="16">
        <v>49332</v>
      </c>
      <c r="D61" s="16">
        <v>148744</v>
      </c>
      <c r="E61" s="16">
        <v>129158</v>
      </c>
      <c r="F61" s="16">
        <v>348312</v>
      </c>
      <c r="G61" s="16">
        <v>518177</v>
      </c>
      <c r="H61" s="16">
        <v>1041</v>
      </c>
      <c r="I61" s="16">
        <v>2075</v>
      </c>
      <c r="J61" s="16">
        <v>0</v>
      </c>
      <c r="K61" s="16">
        <v>0</v>
      </c>
      <c r="L61" s="16">
        <v>2949</v>
      </c>
      <c r="M61" s="16">
        <v>150434</v>
      </c>
      <c r="N61" s="16">
        <v>2157529</v>
      </c>
    </row>
    <row r="62" spans="1:14" x14ac:dyDescent="0.35">
      <c r="A62" s="16" t="s">
        <v>68</v>
      </c>
      <c r="B62" s="16">
        <v>1402863</v>
      </c>
      <c r="C62" s="16">
        <v>50020</v>
      </c>
      <c r="D62" s="16">
        <v>143924</v>
      </c>
      <c r="E62" s="16">
        <v>133901</v>
      </c>
      <c r="F62" s="16">
        <v>350518</v>
      </c>
      <c r="G62" s="16">
        <v>562914</v>
      </c>
      <c r="H62" s="16">
        <v>1020</v>
      </c>
      <c r="I62" s="16">
        <v>2505</v>
      </c>
      <c r="J62" s="16">
        <v>0</v>
      </c>
      <c r="K62" s="16">
        <v>0</v>
      </c>
      <c r="L62" s="16">
        <v>962</v>
      </c>
      <c r="M62" s="16">
        <v>157099</v>
      </c>
      <c r="N62" s="16">
        <v>2268072</v>
      </c>
    </row>
    <row r="63" spans="1:14" x14ac:dyDescent="0.35">
      <c r="A63" s="16" t="s">
        <v>69</v>
      </c>
      <c r="B63" s="16">
        <v>1463695</v>
      </c>
      <c r="C63" s="16">
        <v>55031</v>
      </c>
      <c r="D63" s="16">
        <v>213186</v>
      </c>
      <c r="E63" s="16">
        <v>143955</v>
      </c>
      <c r="F63" s="16">
        <v>314989</v>
      </c>
      <c r="G63" s="16">
        <v>565090</v>
      </c>
      <c r="H63" s="16">
        <v>1023</v>
      </c>
      <c r="I63" s="16">
        <v>3708</v>
      </c>
      <c r="J63" s="16">
        <v>0</v>
      </c>
      <c r="K63" s="16">
        <v>0</v>
      </c>
      <c r="L63" s="16">
        <v>2421</v>
      </c>
      <c r="M63" s="16">
        <v>164292</v>
      </c>
      <c r="N63" s="16">
        <v>2436475</v>
      </c>
    </row>
    <row r="64" spans="1:14" ht="40.75" customHeight="1" x14ac:dyDescent="0.35">
      <c r="A64" s="16" t="s">
        <v>415</v>
      </c>
      <c r="B64" s="16">
        <v>236265</v>
      </c>
      <c r="C64" s="16">
        <v>4033</v>
      </c>
      <c r="D64" s="16">
        <v>31414</v>
      </c>
      <c r="E64" s="16">
        <v>17015</v>
      </c>
      <c r="F64" s="16">
        <v>13492</v>
      </c>
      <c r="G64" s="16">
        <v>125459</v>
      </c>
      <c r="H64" s="16">
        <v>734</v>
      </c>
      <c r="I64" s="16">
        <v>1</v>
      </c>
      <c r="J64" s="16">
        <v>0</v>
      </c>
      <c r="K64" s="16">
        <v>0</v>
      </c>
      <c r="L64" s="16">
        <v>-41</v>
      </c>
      <c r="M64" s="16">
        <v>44158</v>
      </c>
      <c r="N64" s="16">
        <v>330582</v>
      </c>
    </row>
    <row r="65" spans="1:14" x14ac:dyDescent="0.35">
      <c r="A65" s="16" t="s">
        <v>416</v>
      </c>
      <c r="B65" s="16">
        <v>235145</v>
      </c>
      <c r="C65" s="16">
        <v>3504</v>
      </c>
      <c r="D65" s="16">
        <v>31500</v>
      </c>
      <c r="E65" s="16">
        <v>15919</v>
      </c>
      <c r="F65" s="16">
        <v>13862</v>
      </c>
      <c r="G65" s="16">
        <v>125820</v>
      </c>
      <c r="H65" s="16">
        <v>737</v>
      </c>
      <c r="I65" s="16">
        <v>1</v>
      </c>
      <c r="J65" s="16">
        <v>0</v>
      </c>
      <c r="K65" s="16">
        <v>0</v>
      </c>
      <c r="L65" s="16">
        <v>-41</v>
      </c>
      <c r="M65" s="16">
        <v>43843</v>
      </c>
      <c r="N65" s="16">
        <v>330423</v>
      </c>
    </row>
    <row r="66" spans="1:14" x14ac:dyDescent="0.35">
      <c r="A66" s="16" t="s">
        <v>417</v>
      </c>
      <c r="B66" s="16">
        <v>234171</v>
      </c>
      <c r="C66" s="16">
        <v>3563</v>
      </c>
      <c r="D66" s="16">
        <v>29581</v>
      </c>
      <c r="E66" s="16">
        <v>14902</v>
      </c>
      <c r="F66" s="16">
        <v>13876</v>
      </c>
      <c r="G66" s="16">
        <v>126088</v>
      </c>
      <c r="H66" s="16">
        <v>779</v>
      </c>
      <c r="I66" s="16">
        <v>1</v>
      </c>
      <c r="J66" s="16">
        <v>0</v>
      </c>
      <c r="K66" s="16">
        <v>0</v>
      </c>
      <c r="L66" s="16">
        <v>-42</v>
      </c>
      <c r="M66" s="16">
        <v>45423</v>
      </c>
      <c r="N66" s="16">
        <v>326133</v>
      </c>
    </row>
    <row r="67" spans="1:14" x14ac:dyDescent="0.35">
      <c r="A67" s="16" t="s">
        <v>418</v>
      </c>
      <c r="B67" s="16">
        <v>238640</v>
      </c>
      <c r="C67" s="16">
        <v>3540</v>
      </c>
      <c r="D67" s="16">
        <v>30367</v>
      </c>
      <c r="E67" s="16">
        <v>17800</v>
      </c>
      <c r="F67" s="16">
        <v>13833</v>
      </c>
      <c r="G67" s="16">
        <v>128266</v>
      </c>
      <c r="H67" s="16">
        <v>791</v>
      </c>
      <c r="I67" s="16">
        <v>1</v>
      </c>
      <c r="J67" s="16">
        <v>0</v>
      </c>
      <c r="K67" s="16">
        <v>0</v>
      </c>
      <c r="L67" s="16">
        <v>-43</v>
      </c>
      <c r="M67" s="16">
        <v>44085</v>
      </c>
      <c r="N67" s="16">
        <v>333211</v>
      </c>
    </row>
    <row r="68" spans="1:14" x14ac:dyDescent="0.35">
      <c r="A68" s="16" t="s">
        <v>419</v>
      </c>
      <c r="B68" s="16">
        <v>242459</v>
      </c>
      <c r="C68" s="16">
        <v>3398</v>
      </c>
      <c r="D68" s="16">
        <v>31999</v>
      </c>
      <c r="E68" s="16">
        <v>18426</v>
      </c>
      <c r="F68" s="16">
        <v>13961</v>
      </c>
      <c r="G68" s="16">
        <v>130424</v>
      </c>
      <c r="H68" s="16">
        <v>764</v>
      </c>
      <c r="I68" s="16">
        <v>1</v>
      </c>
      <c r="J68" s="16">
        <v>0</v>
      </c>
      <c r="K68" s="16">
        <v>0</v>
      </c>
      <c r="L68" s="16">
        <v>-44</v>
      </c>
      <c r="M68" s="16">
        <v>43530</v>
      </c>
      <c r="N68" s="16">
        <v>333334</v>
      </c>
    </row>
    <row r="69" spans="1:14" x14ac:dyDescent="0.35">
      <c r="A69" s="16" t="s">
        <v>420</v>
      </c>
      <c r="B69" s="16">
        <v>243458</v>
      </c>
      <c r="C69" s="16">
        <v>4270</v>
      </c>
      <c r="D69" s="16">
        <v>30241</v>
      </c>
      <c r="E69" s="16">
        <v>20100</v>
      </c>
      <c r="F69" s="16">
        <v>13890</v>
      </c>
      <c r="G69" s="16">
        <v>133067</v>
      </c>
      <c r="H69" s="16">
        <v>731</v>
      </c>
      <c r="I69" s="16">
        <v>1</v>
      </c>
      <c r="J69" s="16">
        <v>0</v>
      </c>
      <c r="K69" s="16">
        <v>0</v>
      </c>
      <c r="L69" s="16">
        <v>-45</v>
      </c>
      <c r="M69" s="16">
        <v>41203</v>
      </c>
      <c r="N69" s="16">
        <v>332260</v>
      </c>
    </row>
    <row r="70" spans="1:14" x14ac:dyDescent="0.35">
      <c r="A70" s="16" t="s">
        <v>421</v>
      </c>
      <c r="B70" s="16">
        <v>243132</v>
      </c>
      <c r="C70" s="16">
        <v>4302</v>
      </c>
      <c r="D70" s="16">
        <v>28218</v>
      </c>
      <c r="E70" s="16">
        <v>21650</v>
      </c>
      <c r="F70" s="16">
        <v>14386</v>
      </c>
      <c r="G70" s="16">
        <v>136212</v>
      </c>
      <c r="H70" s="16">
        <v>740</v>
      </c>
      <c r="I70" s="16">
        <v>1</v>
      </c>
      <c r="J70" s="16">
        <v>0</v>
      </c>
      <c r="K70" s="16">
        <v>0</v>
      </c>
      <c r="L70" s="16">
        <v>-45</v>
      </c>
      <c r="M70" s="16">
        <v>37668</v>
      </c>
      <c r="N70" s="16">
        <v>330781</v>
      </c>
    </row>
    <row r="71" spans="1:14" x14ac:dyDescent="0.35">
      <c r="A71" s="16" t="s">
        <v>422</v>
      </c>
      <c r="B71" s="16">
        <v>247633</v>
      </c>
      <c r="C71" s="16">
        <v>4061</v>
      </c>
      <c r="D71" s="16">
        <v>27909</v>
      </c>
      <c r="E71" s="16">
        <v>23424</v>
      </c>
      <c r="F71" s="16">
        <v>15227</v>
      </c>
      <c r="G71" s="16">
        <v>139774</v>
      </c>
      <c r="H71" s="16">
        <v>738</v>
      </c>
      <c r="I71" s="16">
        <v>1</v>
      </c>
      <c r="J71" s="16">
        <v>0</v>
      </c>
      <c r="K71" s="16">
        <v>0</v>
      </c>
      <c r="L71" s="16">
        <v>-47</v>
      </c>
      <c r="M71" s="16">
        <v>36546</v>
      </c>
      <c r="N71" s="16">
        <v>331576</v>
      </c>
    </row>
    <row r="72" spans="1:14" x14ac:dyDescent="0.35">
      <c r="A72" s="16" t="s">
        <v>423</v>
      </c>
      <c r="B72" s="16">
        <v>256371</v>
      </c>
      <c r="C72" s="16">
        <v>4102</v>
      </c>
      <c r="D72" s="16">
        <v>28776</v>
      </c>
      <c r="E72" s="16">
        <v>25062</v>
      </c>
      <c r="F72" s="16">
        <v>15955</v>
      </c>
      <c r="G72" s="16">
        <v>143996</v>
      </c>
      <c r="H72" s="16">
        <v>724</v>
      </c>
      <c r="I72" s="16">
        <v>1</v>
      </c>
      <c r="J72" s="16">
        <v>0</v>
      </c>
      <c r="K72" s="16">
        <v>0</v>
      </c>
      <c r="L72" s="16">
        <v>-49</v>
      </c>
      <c r="M72" s="16">
        <v>37804</v>
      </c>
      <c r="N72" s="16">
        <v>319806</v>
      </c>
    </row>
    <row r="73" spans="1:14" x14ac:dyDescent="0.35">
      <c r="A73" s="16" t="s">
        <v>424</v>
      </c>
      <c r="B73" s="16">
        <v>265602</v>
      </c>
      <c r="C73" s="16">
        <v>4008</v>
      </c>
      <c r="D73" s="16">
        <v>32378</v>
      </c>
      <c r="E73" s="16">
        <v>23910</v>
      </c>
      <c r="F73" s="16">
        <v>16600</v>
      </c>
      <c r="G73" s="16">
        <v>148382</v>
      </c>
      <c r="H73" s="16">
        <v>733</v>
      </c>
      <c r="I73" s="16">
        <v>1</v>
      </c>
      <c r="J73" s="16">
        <v>0</v>
      </c>
      <c r="K73" s="16">
        <v>0</v>
      </c>
      <c r="L73" s="16">
        <v>-448</v>
      </c>
      <c r="M73" s="16">
        <v>40038</v>
      </c>
      <c r="N73" s="16">
        <v>319700</v>
      </c>
    </row>
    <row r="74" spans="1:14" x14ac:dyDescent="0.35">
      <c r="A74" s="16" t="s">
        <v>425</v>
      </c>
      <c r="B74" s="16">
        <v>276970</v>
      </c>
      <c r="C74" s="16">
        <v>3579</v>
      </c>
      <c r="D74" s="16">
        <v>32313</v>
      </c>
      <c r="E74" s="16">
        <v>27763</v>
      </c>
      <c r="F74" s="16">
        <v>17459</v>
      </c>
      <c r="G74" s="16">
        <v>152194</v>
      </c>
      <c r="H74" s="16">
        <v>744</v>
      </c>
      <c r="I74" s="16">
        <v>2</v>
      </c>
      <c r="J74" s="16">
        <v>0</v>
      </c>
      <c r="K74" s="16">
        <v>0</v>
      </c>
      <c r="L74" s="16">
        <v>-392</v>
      </c>
      <c r="M74" s="16">
        <v>43308</v>
      </c>
      <c r="N74" s="16">
        <v>299659</v>
      </c>
    </row>
    <row r="75" spans="1:14" x14ac:dyDescent="0.35">
      <c r="A75" s="16" t="s">
        <v>426</v>
      </c>
      <c r="B75" s="16">
        <v>295580</v>
      </c>
      <c r="C75" s="16">
        <v>3712</v>
      </c>
      <c r="D75" s="16">
        <v>48155</v>
      </c>
      <c r="E75" s="16">
        <v>29631</v>
      </c>
      <c r="F75" s="16">
        <v>18561</v>
      </c>
      <c r="G75" s="16">
        <v>149653</v>
      </c>
      <c r="H75" s="16">
        <v>762</v>
      </c>
      <c r="I75" s="16">
        <v>2</v>
      </c>
      <c r="J75" s="16">
        <v>0</v>
      </c>
      <c r="K75" s="16">
        <v>0</v>
      </c>
      <c r="L75" s="16">
        <v>-432</v>
      </c>
      <c r="M75" s="16">
        <v>45536</v>
      </c>
      <c r="N75" s="16">
        <v>302504</v>
      </c>
    </row>
    <row r="76" spans="1:14" x14ac:dyDescent="0.35">
      <c r="A76" s="16" t="s">
        <v>427</v>
      </c>
      <c r="B76" s="16">
        <v>303854</v>
      </c>
      <c r="C76" s="16">
        <v>3287</v>
      </c>
      <c r="D76" s="16">
        <v>53419</v>
      </c>
      <c r="E76" s="16">
        <v>30783</v>
      </c>
      <c r="F76" s="16">
        <v>19982</v>
      </c>
      <c r="G76" s="16">
        <v>146668</v>
      </c>
      <c r="H76" s="16">
        <v>776</v>
      </c>
      <c r="I76" s="16">
        <v>2</v>
      </c>
      <c r="J76" s="16">
        <v>0</v>
      </c>
      <c r="K76" s="16">
        <v>0</v>
      </c>
      <c r="L76" s="16">
        <v>-269</v>
      </c>
      <c r="M76" s="16">
        <v>49206</v>
      </c>
      <c r="N76" s="16">
        <v>299193</v>
      </c>
    </row>
    <row r="77" spans="1:14" x14ac:dyDescent="0.35">
      <c r="A77" s="16" t="s">
        <v>428</v>
      </c>
      <c r="B77" s="16">
        <v>299123</v>
      </c>
      <c r="C77" s="16">
        <v>3077</v>
      </c>
      <c r="D77" s="16">
        <v>50188</v>
      </c>
      <c r="E77" s="16">
        <v>35059</v>
      </c>
      <c r="F77" s="16">
        <v>20249</v>
      </c>
      <c r="G77" s="16">
        <v>143806</v>
      </c>
      <c r="H77" s="16">
        <v>779</v>
      </c>
      <c r="I77" s="16">
        <v>2</v>
      </c>
      <c r="J77" s="16">
        <v>0</v>
      </c>
      <c r="K77" s="16">
        <v>0</v>
      </c>
      <c r="L77" s="16">
        <v>-26</v>
      </c>
      <c r="M77" s="16">
        <v>45989</v>
      </c>
      <c r="N77" s="16">
        <v>314399</v>
      </c>
    </row>
    <row r="78" spans="1:14" x14ac:dyDescent="0.35">
      <c r="A78" s="16" t="s">
        <v>429</v>
      </c>
      <c r="B78" s="16">
        <v>292396</v>
      </c>
      <c r="C78" s="16">
        <v>2793</v>
      </c>
      <c r="D78" s="16">
        <v>45262</v>
      </c>
      <c r="E78" s="16">
        <v>34444</v>
      </c>
      <c r="F78" s="16">
        <v>21665</v>
      </c>
      <c r="G78" s="16">
        <v>139710</v>
      </c>
      <c r="H78" s="16">
        <v>783</v>
      </c>
      <c r="I78" s="16">
        <v>2</v>
      </c>
      <c r="J78" s="16">
        <v>0</v>
      </c>
      <c r="K78" s="16">
        <v>0</v>
      </c>
      <c r="L78" s="16">
        <v>234</v>
      </c>
      <c r="M78" s="16">
        <v>47503</v>
      </c>
      <c r="N78" s="16">
        <v>306701</v>
      </c>
    </row>
    <row r="79" spans="1:14" x14ac:dyDescent="0.35">
      <c r="A79" s="16" t="s">
        <v>430</v>
      </c>
      <c r="B79" s="16">
        <v>286545</v>
      </c>
      <c r="C79" s="16">
        <v>2825</v>
      </c>
      <c r="D79" s="16">
        <v>40209</v>
      </c>
      <c r="E79" s="16">
        <v>34286</v>
      </c>
      <c r="F79" s="16">
        <v>22525</v>
      </c>
      <c r="G79" s="16">
        <v>136721</v>
      </c>
      <c r="H79" s="16">
        <v>796</v>
      </c>
      <c r="I79" s="16">
        <v>2</v>
      </c>
      <c r="J79" s="16">
        <v>0</v>
      </c>
      <c r="K79" s="16">
        <v>0</v>
      </c>
      <c r="L79" s="16">
        <v>372</v>
      </c>
      <c r="M79" s="16">
        <v>48809</v>
      </c>
      <c r="N79" s="16">
        <v>316188</v>
      </c>
    </row>
    <row r="80" spans="1:14" x14ac:dyDescent="0.35">
      <c r="A80" s="16" t="s">
        <v>431</v>
      </c>
      <c r="B80" s="16">
        <v>286207</v>
      </c>
      <c r="C80" s="16">
        <v>2641</v>
      </c>
      <c r="D80" s="16">
        <v>41118</v>
      </c>
      <c r="E80" s="16">
        <v>33623</v>
      </c>
      <c r="F80" s="16">
        <v>23521</v>
      </c>
      <c r="G80" s="16">
        <v>134153</v>
      </c>
      <c r="H80" s="16">
        <v>804</v>
      </c>
      <c r="I80" s="16">
        <v>2</v>
      </c>
      <c r="J80" s="16">
        <v>0</v>
      </c>
      <c r="K80" s="16">
        <v>0</v>
      </c>
      <c r="L80" s="16">
        <v>254</v>
      </c>
      <c r="M80" s="16">
        <v>50091</v>
      </c>
      <c r="N80" s="16">
        <v>313842</v>
      </c>
    </row>
    <row r="81" spans="1:14" x14ac:dyDescent="0.35">
      <c r="A81" s="16" t="s">
        <v>432</v>
      </c>
      <c r="B81" s="16">
        <v>273601</v>
      </c>
      <c r="C81" s="16">
        <v>2364</v>
      </c>
      <c r="D81" s="16">
        <v>37971</v>
      </c>
      <c r="E81" s="16">
        <v>29408</v>
      </c>
      <c r="F81" s="16">
        <v>25259</v>
      </c>
      <c r="G81" s="16">
        <v>131297</v>
      </c>
      <c r="H81" s="16">
        <v>816</v>
      </c>
      <c r="I81" s="16">
        <v>2</v>
      </c>
      <c r="J81" s="16">
        <v>0</v>
      </c>
      <c r="K81" s="16">
        <v>0</v>
      </c>
      <c r="L81" s="16">
        <v>690</v>
      </c>
      <c r="M81" s="16">
        <v>45794</v>
      </c>
      <c r="N81" s="16">
        <v>334237</v>
      </c>
    </row>
    <row r="82" spans="1:14" x14ac:dyDescent="0.35">
      <c r="A82" s="16" t="s">
        <v>433</v>
      </c>
      <c r="B82" s="16">
        <v>275422</v>
      </c>
      <c r="C82" s="16">
        <v>2342</v>
      </c>
      <c r="D82" s="16">
        <v>36950</v>
      </c>
      <c r="E82" s="16">
        <v>32352</v>
      </c>
      <c r="F82" s="16">
        <v>24554</v>
      </c>
      <c r="G82" s="16">
        <v>128406</v>
      </c>
      <c r="H82" s="16">
        <v>817</v>
      </c>
      <c r="I82" s="16">
        <v>1</v>
      </c>
      <c r="J82" s="16">
        <v>0</v>
      </c>
      <c r="K82" s="16">
        <v>0</v>
      </c>
      <c r="L82" s="16">
        <v>672</v>
      </c>
      <c r="M82" s="16">
        <v>49328</v>
      </c>
      <c r="N82" s="16">
        <v>333739</v>
      </c>
    </row>
    <row r="83" spans="1:14" x14ac:dyDescent="0.35">
      <c r="A83" s="16" t="s">
        <v>434</v>
      </c>
      <c r="B83" s="16">
        <v>272304</v>
      </c>
      <c r="C83" s="16">
        <v>2304</v>
      </c>
      <c r="D83" s="16">
        <v>38778</v>
      </c>
      <c r="E83" s="16">
        <v>30999</v>
      </c>
      <c r="F83" s="16">
        <v>25303</v>
      </c>
      <c r="G83" s="16">
        <v>125722</v>
      </c>
      <c r="H83" s="16">
        <v>812</v>
      </c>
      <c r="I83" s="16">
        <v>1</v>
      </c>
      <c r="J83" s="16">
        <v>0</v>
      </c>
      <c r="K83" s="16">
        <v>0</v>
      </c>
      <c r="L83" s="16">
        <v>230</v>
      </c>
      <c r="M83" s="16">
        <v>48155</v>
      </c>
      <c r="N83" s="16">
        <v>348042</v>
      </c>
    </row>
    <row r="84" spans="1:14" x14ac:dyDescent="0.35">
      <c r="A84" s="16" t="s">
        <v>435</v>
      </c>
      <c r="B84" s="16">
        <v>272193</v>
      </c>
      <c r="C84" s="16">
        <v>2304</v>
      </c>
      <c r="D84" s="16">
        <v>40445</v>
      </c>
      <c r="E84" s="16">
        <v>29247</v>
      </c>
      <c r="F84" s="16">
        <v>26176</v>
      </c>
      <c r="G84" s="16">
        <v>122884</v>
      </c>
      <c r="H84" s="16">
        <v>824</v>
      </c>
      <c r="I84" s="16">
        <v>1</v>
      </c>
      <c r="J84" s="16">
        <v>0</v>
      </c>
      <c r="K84" s="16">
        <v>0</v>
      </c>
      <c r="L84" s="16">
        <v>609</v>
      </c>
      <c r="M84" s="16">
        <v>49703</v>
      </c>
      <c r="N84" s="16">
        <v>353746</v>
      </c>
    </row>
    <row r="85" spans="1:14" x14ac:dyDescent="0.35">
      <c r="A85" s="16" t="s">
        <v>436</v>
      </c>
      <c r="B85" s="16">
        <v>263616</v>
      </c>
      <c r="C85" s="16">
        <v>2365</v>
      </c>
      <c r="D85" s="16">
        <v>35115</v>
      </c>
      <c r="E85" s="16">
        <v>29836</v>
      </c>
      <c r="F85" s="16">
        <v>26362</v>
      </c>
      <c r="G85" s="16">
        <v>120290</v>
      </c>
      <c r="H85" s="16">
        <v>838</v>
      </c>
      <c r="I85" s="16">
        <v>1</v>
      </c>
      <c r="J85" s="16">
        <v>0</v>
      </c>
      <c r="K85" s="16">
        <v>0</v>
      </c>
      <c r="L85" s="16">
        <v>169</v>
      </c>
      <c r="M85" s="16">
        <v>48640</v>
      </c>
      <c r="N85" s="16">
        <v>385431</v>
      </c>
    </row>
    <row r="86" spans="1:14" x14ac:dyDescent="0.35">
      <c r="A86" s="16" t="s">
        <v>437</v>
      </c>
      <c r="B86" s="16">
        <v>266521</v>
      </c>
      <c r="C86" s="16">
        <v>2341</v>
      </c>
      <c r="D86" s="16">
        <v>37569</v>
      </c>
      <c r="E86" s="16">
        <v>30186</v>
      </c>
      <c r="F86" s="16">
        <v>27630</v>
      </c>
      <c r="G86" s="16">
        <v>117157</v>
      </c>
      <c r="H86" s="16">
        <v>830</v>
      </c>
      <c r="I86" s="16">
        <v>1</v>
      </c>
      <c r="J86" s="16">
        <v>0</v>
      </c>
      <c r="K86" s="16">
        <v>0</v>
      </c>
      <c r="L86" s="16">
        <v>-528</v>
      </c>
      <c r="M86" s="16">
        <v>51335</v>
      </c>
      <c r="N86" s="16">
        <v>388404</v>
      </c>
    </row>
    <row r="87" spans="1:14" x14ac:dyDescent="0.35">
      <c r="A87" s="16" t="s">
        <v>438</v>
      </c>
      <c r="B87" s="16">
        <v>270050</v>
      </c>
      <c r="C87" s="16">
        <v>2355</v>
      </c>
      <c r="D87" s="16">
        <v>36575</v>
      </c>
      <c r="E87" s="16">
        <v>29124</v>
      </c>
      <c r="F87" s="16">
        <v>28030</v>
      </c>
      <c r="G87" s="16">
        <v>121271</v>
      </c>
      <c r="H87" s="16">
        <v>834</v>
      </c>
      <c r="I87" s="16">
        <v>1</v>
      </c>
      <c r="J87" s="16">
        <v>0</v>
      </c>
      <c r="K87" s="16">
        <v>0</v>
      </c>
      <c r="L87" s="16">
        <v>-323</v>
      </c>
      <c r="M87" s="16">
        <v>52183</v>
      </c>
      <c r="N87" s="16">
        <v>388568</v>
      </c>
    </row>
    <row r="88" spans="1:14" x14ac:dyDescent="0.35">
      <c r="A88" s="16" t="s">
        <v>439</v>
      </c>
      <c r="B88" s="16">
        <v>281175</v>
      </c>
      <c r="C88" s="16">
        <v>2586</v>
      </c>
      <c r="D88" s="16">
        <v>40237</v>
      </c>
      <c r="E88" s="16">
        <v>30432</v>
      </c>
      <c r="F88" s="16">
        <v>28505</v>
      </c>
      <c r="G88" s="16">
        <v>125393</v>
      </c>
      <c r="H88" s="16">
        <v>852</v>
      </c>
      <c r="I88" s="16">
        <v>1</v>
      </c>
      <c r="J88" s="16">
        <v>0</v>
      </c>
      <c r="K88" s="16">
        <v>0</v>
      </c>
      <c r="L88" s="16">
        <v>-261</v>
      </c>
      <c r="M88" s="16">
        <v>53430</v>
      </c>
      <c r="N88" s="16">
        <v>390972</v>
      </c>
    </row>
    <row r="89" spans="1:14" x14ac:dyDescent="0.35">
      <c r="A89" s="16" t="s">
        <v>440</v>
      </c>
      <c r="B89" s="16">
        <v>283581</v>
      </c>
      <c r="C89" s="16">
        <v>2559</v>
      </c>
      <c r="D89" s="16">
        <v>37680</v>
      </c>
      <c r="E89" s="16">
        <v>30658</v>
      </c>
      <c r="F89" s="16">
        <v>28280</v>
      </c>
      <c r="G89" s="16">
        <v>129425</v>
      </c>
      <c r="H89" s="16">
        <v>849</v>
      </c>
      <c r="I89" s="16">
        <v>1</v>
      </c>
      <c r="J89" s="16">
        <v>0</v>
      </c>
      <c r="K89" s="16">
        <v>0</v>
      </c>
      <c r="L89" s="16">
        <v>-55</v>
      </c>
      <c r="M89" s="16">
        <v>54184</v>
      </c>
      <c r="N89" s="16">
        <v>410236</v>
      </c>
    </row>
    <row r="90" spans="1:14" x14ac:dyDescent="0.35">
      <c r="A90" s="16" t="s">
        <v>441</v>
      </c>
      <c r="B90" s="16">
        <v>294710</v>
      </c>
      <c r="C90" s="16">
        <v>2505</v>
      </c>
      <c r="D90" s="16">
        <v>40722</v>
      </c>
      <c r="E90" s="16">
        <v>30122</v>
      </c>
      <c r="F90" s="16">
        <v>28834</v>
      </c>
      <c r="G90" s="16">
        <v>131095</v>
      </c>
      <c r="H90" s="16">
        <v>850</v>
      </c>
      <c r="I90" s="16">
        <v>1</v>
      </c>
      <c r="J90" s="16">
        <v>0</v>
      </c>
      <c r="K90" s="16">
        <v>0</v>
      </c>
      <c r="L90" s="16">
        <v>327</v>
      </c>
      <c r="M90" s="16">
        <v>60254</v>
      </c>
      <c r="N90" s="16">
        <v>409014</v>
      </c>
    </row>
    <row r="91" spans="1:14" x14ac:dyDescent="0.35">
      <c r="A91" s="16" t="s">
        <v>442</v>
      </c>
      <c r="B91" s="16">
        <v>298480</v>
      </c>
      <c r="C91" s="16">
        <v>2358</v>
      </c>
      <c r="D91" s="16">
        <v>39875</v>
      </c>
      <c r="E91" s="16">
        <v>31601</v>
      </c>
      <c r="F91" s="16">
        <v>29455</v>
      </c>
      <c r="G91" s="16">
        <v>133661</v>
      </c>
      <c r="H91" s="16">
        <v>855</v>
      </c>
      <c r="I91" s="16">
        <v>1</v>
      </c>
      <c r="J91" s="16">
        <v>0</v>
      </c>
      <c r="K91" s="16">
        <v>0</v>
      </c>
      <c r="L91" s="16">
        <v>387</v>
      </c>
      <c r="M91" s="16">
        <v>60287</v>
      </c>
      <c r="N91" s="16">
        <v>434999</v>
      </c>
    </row>
    <row r="92" spans="1:14" x14ac:dyDescent="0.35">
      <c r="A92" s="16" t="s">
        <v>443</v>
      </c>
      <c r="B92" s="16">
        <v>304319</v>
      </c>
      <c r="C92" s="16">
        <v>2475</v>
      </c>
      <c r="D92" s="16">
        <v>39873</v>
      </c>
      <c r="E92" s="16">
        <v>32711</v>
      </c>
      <c r="F92" s="16">
        <v>29912</v>
      </c>
      <c r="G92" s="16">
        <v>136962</v>
      </c>
      <c r="H92" s="16">
        <v>873</v>
      </c>
      <c r="I92" s="16">
        <v>1</v>
      </c>
      <c r="J92" s="16">
        <v>0</v>
      </c>
      <c r="K92" s="16">
        <v>0</v>
      </c>
      <c r="L92" s="16">
        <v>313</v>
      </c>
      <c r="M92" s="16">
        <v>61199</v>
      </c>
      <c r="N92" s="16">
        <v>441417</v>
      </c>
    </row>
    <row r="93" spans="1:14" x14ac:dyDescent="0.35">
      <c r="A93" s="16" t="s">
        <v>444</v>
      </c>
      <c r="B93" s="16">
        <v>313978</v>
      </c>
      <c r="C93" s="16">
        <v>2461</v>
      </c>
      <c r="D93" s="16">
        <v>39868</v>
      </c>
      <c r="E93" s="16">
        <v>33682</v>
      </c>
      <c r="F93" s="16">
        <v>29666</v>
      </c>
      <c r="G93" s="16">
        <v>141513</v>
      </c>
      <c r="H93" s="16">
        <v>867</v>
      </c>
      <c r="I93" s="16">
        <v>1</v>
      </c>
      <c r="J93" s="16">
        <v>0</v>
      </c>
      <c r="K93" s="16">
        <v>0</v>
      </c>
      <c r="L93" s="16">
        <v>149</v>
      </c>
      <c r="M93" s="16">
        <v>65771</v>
      </c>
      <c r="N93" s="16">
        <v>460437</v>
      </c>
    </row>
    <row r="94" spans="1:14" x14ac:dyDescent="0.35">
      <c r="A94" s="16" t="s">
        <v>445</v>
      </c>
      <c r="B94" s="16">
        <v>321030</v>
      </c>
      <c r="C94" s="16">
        <v>2441</v>
      </c>
      <c r="D94" s="16">
        <v>40504</v>
      </c>
      <c r="E94" s="16">
        <v>34295</v>
      </c>
      <c r="F94" s="16">
        <v>30055</v>
      </c>
      <c r="G94" s="16">
        <v>143542</v>
      </c>
      <c r="H94" s="16">
        <v>886</v>
      </c>
      <c r="I94" s="16">
        <v>2</v>
      </c>
      <c r="J94" s="16">
        <v>0</v>
      </c>
      <c r="K94" s="16">
        <v>0</v>
      </c>
      <c r="L94" s="16">
        <v>384</v>
      </c>
      <c r="M94" s="16">
        <v>68921</v>
      </c>
      <c r="N94" s="16">
        <v>459695</v>
      </c>
    </row>
    <row r="95" spans="1:14" x14ac:dyDescent="0.35">
      <c r="A95" s="16" t="s">
        <v>446</v>
      </c>
      <c r="B95" s="16">
        <v>334202</v>
      </c>
      <c r="C95" s="16">
        <v>2608</v>
      </c>
      <c r="D95" s="16">
        <v>44993</v>
      </c>
      <c r="E95" s="16">
        <v>36772</v>
      </c>
      <c r="F95" s="16">
        <v>30675</v>
      </c>
      <c r="G95" s="16">
        <v>149606</v>
      </c>
      <c r="H95" s="16">
        <v>928</v>
      </c>
      <c r="I95" s="16">
        <v>2</v>
      </c>
      <c r="J95" s="16">
        <v>0</v>
      </c>
      <c r="K95" s="16">
        <v>0</v>
      </c>
      <c r="L95" s="16">
        <v>266</v>
      </c>
      <c r="M95" s="16">
        <v>68352</v>
      </c>
      <c r="N95" s="16">
        <v>466266</v>
      </c>
    </row>
    <row r="96" spans="1:14" x14ac:dyDescent="0.35">
      <c r="A96" s="16" t="s">
        <v>447</v>
      </c>
      <c r="B96" s="16">
        <v>346939</v>
      </c>
      <c r="C96" s="16">
        <v>2845</v>
      </c>
      <c r="D96" s="16">
        <v>45384</v>
      </c>
      <c r="E96" s="16">
        <v>39510</v>
      </c>
      <c r="F96" s="16">
        <v>31437</v>
      </c>
      <c r="G96" s="16">
        <v>156272</v>
      </c>
      <c r="H96" s="16">
        <v>948</v>
      </c>
      <c r="I96" s="16">
        <v>2</v>
      </c>
      <c r="J96" s="16">
        <v>0</v>
      </c>
      <c r="K96" s="16">
        <v>0</v>
      </c>
      <c r="L96" s="16">
        <v>303</v>
      </c>
      <c r="M96" s="16">
        <v>70238</v>
      </c>
      <c r="N96" s="16">
        <v>464606</v>
      </c>
    </row>
    <row r="97" spans="1:14" x14ac:dyDescent="0.35">
      <c r="A97" s="16" t="s">
        <v>448</v>
      </c>
      <c r="B97" s="16">
        <v>354067</v>
      </c>
      <c r="C97" s="16">
        <v>3153</v>
      </c>
      <c r="D97" s="16">
        <v>42795</v>
      </c>
      <c r="E97" s="16">
        <v>38018</v>
      </c>
      <c r="F97" s="16">
        <v>31417</v>
      </c>
      <c r="G97" s="16">
        <v>163713</v>
      </c>
      <c r="H97" s="16">
        <v>940</v>
      </c>
      <c r="I97" s="16">
        <v>2</v>
      </c>
      <c r="J97" s="16">
        <v>0</v>
      </c>
      <c r="K97" s="16">
        <v>0</v>
      </c>
      <c r="L97" s="16">
        <v>657</v>
      </c>
      <c r="M97" s="16">
        <v>73372</v>
      </c>
      <c r="N97" s="16">
        <v>479331</v>
      </c>
    </row>
    <row r="98" spans="1:14" x14ac:dyDescent="0.35">
      <c r="A98" s="16" t="s">
        <v>449</v>
      </c>
      <c r="B98" s="16">
        <v>371571</v>
      </c>
      <c r="C98" s="16">
        <v>3529</v>
      </c>
      <c r="D98" s="16">
        <v>45897</v>
      </c>
      <c r="E98" s="16">
        <v>41568</v>
      </c>
      <c r="F98" s="16">
        <v>31778</v>
      </c>
      <c r="G98" s="16">
        <v>167759</v>
      </c>
      <c r="H98" s="16">
        <v>940</v>
      </c>
      <c r="I98" s="16">
        <v>2</v>
      </c>
      <c r="J98" s="16">
        <v>0</v>
      </c>
      <c r="K98" s="16">
        <v>0</v>
      </c>
      <c r="L98" s="16">
        <v>375</v>
      </c>
      <c r="M98" s="16">
        <v>79723</v>
      </c>
      <c r="N98" s="16">
        <v>471421</v>
      </c>
    </row>
    <row r="99" spans="1:14" x14ac:dyDescent="0.35">
      <c r="A99" s="16" t="s">
        <v>450</v>
      </c>
      <c r="B99" s="16">
        <v>381696</v>
      </c>
      <c r="C99" s="16">
        <v>3476</v>
      </c>
      <c r="D99" s="16">
        <v>49567</v>
      </c>
      <c r="E99" s="16">
        <v>41194</v>
      </c>
      <c r="F99" s="16">
        <v>32305</v>
      </c>
      <c r="G99" s="16">
        <v>172381</v>
      </c>
      <c r="H99" s="16">
        <v>959</v>
      </c>
      <c r="I99" s="16">
        <v>2</v>
      </c>
      <c r="J99" s="16">
        <v>0</v>
      </c>
      <c r="K99" s="16">
        <v>0</v>
      </c>
      <c r="L99" s="16">
        <v>435</v>
      </c>
      <c r="M99" s="16">
        <v>81377</v>
      </c>
      <c r="N99" s="16">
        <v>483758</v>
      </c>
    </row>
    <row r="100" spans="1:14" x14ac:dyDescent="0.35">
      <c r="A100" s="16" t="s">
        <v>451</v>
      </c>
      <c r="B100" s="16">
        <v>387082</v>
      </c>
      <c r="C100" s="16">
        <v>3416</v>
      </c>
      <c r="D100" s="16">
        <v>53086</v>
      </c>
      <c r="E100" s="16">
        <v>42333</v>
      </c>
      <c r="F100" s="16">
        <v>32512</v>
      </c>
      <c r="G100" s="16">
        <v>174903</v>
      </c>
      <c r="H100" s="16">
        <v>944</v>
      </c>
      <c r="I100" s="16">
        <v>2</v>
      </c>
      <c r="J100" s="16">
        <v>0</v>
      </c>
      <c r="K100" s="16">
        <v>0</v>
      </c>
      <c r="L100" s="16">
        <v>628</v>
      </c>
      <c r="M100" s="16">
        <v>79258</v>
      </c>
      <c r="N100" s="16">
        <v>487884</v>
      </c>
    </row>
    <row r="101" spans="1:14" x14ac:dyDescent="0.35">
      <c r="A101" s="16" t="s">
        <v>452</v>
      </c>
      <c r="B101" s="16">
        <v>390080</v>
      </c>
      <c r="C101" s="16">
        <v>3436</v>
      </c>
      <c r="D101" s="16">
        <v>52233</v>
      </c>
      <c r="E101" s="16">
        <v>41733</v>
      </c>
      <c r="F101" s="16">
        <v>31998</v>
      </c>
      <c r="G101" s="16">
        <v>177975</v>
      </c>
      <c r="H101" s="16">
        <v>934</v>
      </c>
      <c r="I101" s="16">
        <v>2</v>
      </c>
      <c r="J101" s="16">
        <v>0</v>
      </c>
      <c r="K101" s="16">
        <v>0</v>
      </c>
      <c r="L101" s="16">
        <v>771</v>
      </c>
      <c r="M101" s="16">
        <v>80998</v>
      </c>
      <c r="N101" s="16">
        <v>502323</v>
      </c>
    </row>
    <row r="102" spans="1:14" x14ac:dyDescent="0.35">
      <c r="A102" s="16" t="s">
        <v>453</v>
      </c>
      <c r="B102" s="16">
        <v>403181</v>
      </c>
      <c r="C102" s="16">
        <v>3557</v>
      </c>
      <c r="D102" s="16">
        <v>53918</v>
      </c>
      <c r="E102" s="16">
        <v>42917</v>
      </c>
      <c r="F102" s="16">
        <v>32878</v>
      </c>
      <c r="G102" s="16">
        <v>181075</v>
      </c>
      <c r="H102" s="16">
        <v>911</v>
      </c>
      <c r="I102" s="16">
        <v>3</v>
      </c>
      <c r="J102" s="16">
        <v>0</v>
      </c>
      <c r="K102" s="16">
        <v>0</v>
      </c>
      <c r="L102" s="16">
        <v>627</v>
      </c>
      <c r="M102" s="16">
        <v>87295</v>
      </c>
      <c r="N102" s="16">
        <v>494652</v>
      </c>
    </row>
    <row r="103" spans="1:14" x14ac:dyDescent="0.35">
      <c r="A103" s="16" t="s">
        <v>454</v>
      </c>
      <c r="B103" s="16">
        <v>406397</v>
      </c>
      <c r="C103" s="16">
        <v>3407</v>
      </c>
      <c r="D103" s="16">
        <v>57373</v>
      </c>
      <c r="E103" s="16">
        <v>43706</v>
      </c>
      <c r="F103" s="16">
        <v>34012</v>
      </c>
      <c r="G103" s="16">
        <v>178897</v>
      </c>
      <c r="H103" s="16">
        <v>928</v>
      </c>
      <c r="I103" s="16">
        <v>7</v>
      </c>
      <c r="J103" s="16">
        <v>0</v>
      </c>
      <c r="K103" s="16">
        <v>0</v>
      </c>
      <c r="L103" s="16">
        <v>878</v>
      </c>
      <c r="M103" s="16">
        <v>87189</v>
      </c>
      <c r="N103" s="16">
        <v>515874</v>
      </c>
    </row>
    <row r="104" spans="1:14" x14ac:dyDescent="0.35">
      <c r="A104" s="16" t="s">
        <v>455</v>
      </c>
      <c r="B104" s="16">
        <v>412384</v>
      </c>
      <c r="C104" s="16">
        <v>3825</v>
      </c>
      <c r="D104" s="16">
        <v>63808</v>
      </c>
      <c r="E104" s="16">
        <v>43335</v>
      </c>
      <c r="F104" s="16">
        <v>35118</v>
      </c>
      <c r="G104" s="16">
        <v>178568</v>
      </c>
      <c r="H104" s="16">
        <v>924</v>
      </c>
      <c r="I104" s="16">
        <v>11</v>
      </c>
      <c r="J104" s="16">
        <v>0</v>
      </c>
      <c r="K104" s="16">
        <v>0</v>
      </c>
      <c r="L104" s="16">
        <v>442</v>
      </c>
      <c r="M104" s="16">
        <v>86353</v>
      </c>
      <c r="N104" s="16">
        <v>519856</v>
      </c>
    </row>
    <row r="105" spans="1:14" x14ac:dyDescent="0.35">
      <c r="A105" s="16" t="s">
        <v>456</v>
      </c>
      <c r="B105" s="16">
        <v>406902</v>
      </c>
      <c r="C105" s="16">
        <v>4344</v>
      </c>
      <c r="D105" s="16">
        <v>61183</v>
      </c>
      <c r="E105" s="16">
        <v>43710</v>
      </c>
      <c r="F105" s="16">
        <v>34949</v>
      </c>
      <c r="G105" s="16">
        <v>176474</v>
      </c>
      <c r="H105" s="16">
        <v>938</v>
      </c>
      <c r="I105" s="16">
        <v>15</v>
      </c>
      <c r="J105" s="16">
        <v>0</v>
      </c>
      <c r="K105" s="16">
        <v>0</v>
      </c>
      <c r="L105" s="16">
        <v>-49</v>
      </c>
      <c r="M105" s="16">
        <v>85338</v>
      </c>
      <c r="N105" s="16">
        <v>550373</v>
      </c>
    </row>
    <row r="106" spans="1:14" x14ac:dyDescent="0.35">
      <c r="A106" s="16" t="s">
        <v>457</v>
      </c>
      <c r="B106" s="16">
        <v>413338</v>
      </c>
      <c r="C106" s="16">
        <v>4861</v>
      </c>
      <c r="D106" s="16">
        <v>58987</v>
      </c>
      <c r="E106" s="16">
        <v>47779</v>
      </c>
      <c r="F106" s="16">
        <v>36735</v>
      </c>
      <c r="G106" s="16">
        <v>176469</v>
      </c>
      <c r="H106" s="16">
        <v>949</v>
      </c>
      <c r="I106" s="16">
        <v>17</v>
      </c>
      <c r="J106" s="16">
        <v>0</v>
      </c>
      <c r="K106" s="16">
        <v>0</v>
      </c>
      <c r="L106" s="16">
        <v>-809</v>
      </c>
      <c r="M106" s="16">
        <v>88350</v>
      </c>
      <c r="N106" s="16">
        <v>544843</v>
      </c>
    </row>
    <row r="107" spans="1:14" x14ac:dyDescent="0.35">
      <c r="A107" s="16" t="s">
        <v>458</v>
      </c>
      <c r="B107" s="16">
        <v>403922</v>
      </c>
      <c r="C107" s="16">
        <v>4852</v>
      </c>
      <c r="D107" s="16">
        <v>61741</v>
      </c>
      <c r="E107" s="16">
        <v>39017</v>
      </c>
      <c r="F107" s="16">
        <v>37773</v>
      </c>
      <c r="G107" s="16">
        <v>171852</v>
      </c>
      <c r="H107" s="16">
        <v>968</v>
      </c>
      <c r="I107" s="16">
        <v>24</v>
      </c>
      <c r="J107" s="16">
        <v>0</v>
      </c>
      <c r="K107" s="16">
        <v>0</v>
      </c>
      <c r="L107" s="16">
        <v>-15</v>
      </c>
      <c r="M107" s="16">
        <v>87710</v>
      </c>
      <c r="N107" s="16">
        <v>594890</v>
      </c>
    </row>
    <row r="108" spans="1:14" x14ac:dyDescent="0.35">
      <c r="A108" s="16" t="s">
        <v>459</v>
      </c>
      <c r="B108" s="16">
        <v>449463</v>
      </c>
      <c r="C108" s="16">
        <v>5214</v>
      </c>
      <c r="D108" s="16">
        <v>67977</v>
      </c>
      <c r="E108" s="16">
        <v>44562</v>
      </c>
      <c r="F108" s="16">
        <v>57916</v>
      </c>
      <c r="G108" s="16">
        <v>171543</v>
      </c>
      <c r="H108" s="16">
        <v>976</v>
      </c>
      <c r="I108" s="16">
        <v>31</v>
      </c>
      <c r="J108" s="16">
        <v>0</v>
      </c>
      <c r="K108" s="16">
        <v>0</v>
      </c>
      <c r="L108" s="16">
        <v>109</v>
      </c>
      <c r="M108" s="16">
        <v>101135</v>
      </c>
      <c r="N108" s="16">
        <v>650308</v>
      </c>
    </row>
    <row r="109" spans="1:14" x14ac:dyDescent="0.35">
      <c r="A109" s="16" t="s">
        <v>460</v>
      </c>
      <c r="B109" s="16">
        <v>477082</v>
      </c>
      <c r="C109" s="16">
        <v>6276</v>
      </c>
      <c r="D109" s="16">
        <v>77125</v>
      </c>
      <c r="E109" s="16">
        <v>55063</v>
      </c>
      <c r="F109" s="16">
        <v>56723</v>
      </c>
      <c r="G109" s="16">
        <v>178891</v>
      </c>
      <c r="H109" s="16">
        <v>990</v>
      </c>
      <c r="I109" s="16">
        <v>38</v>
      </c>
      <c r="J109" s="16">
        <v>0</v>
      </c>
      <c r="K109" s="16">
        <v>0</v>
      </c>
      <c r="L109" s="16">
        <v>-1985</v>
      </c>
      <c r="M109" s="16">
        <v>103961</v>
      </c>
      <c r="N109" s="16">
        <v>705371</v>
      </c>
    </row>
    <row r="110" spans="1:14" x14ac:dyDescent="0.35">
      <c r="A110" s="16" t="s">
        <v>461</v>
      </c>
      <c r="B110" s="16">
        <v>483549</v>
      </c>
      <c r="C110" s="16">
        <v>6680</v>
      </c>
      <c r="D110" s="16">
        <v>81044</v>
      </c>
      <c r="E110" s="16">
        <v>57446</v>
      </c>
      <c r="F110" s="16">
        <v>61120</v>
      </c>
      <c r="G110" s="16">
        <v>173824</v>
      </c>
      <c r="H110" s="16">
        <v>992</v>
      </c>
      <c r="I110" s="16">
        <v>44</v>
      </c>
      <c r="J110" s="16">
        <v>0</v>
      </c>
      <c r="K110" s="16">
        <v>0</v>
      </c>
      <c r="L110" s="16">
        <v>-1023</v>
      </c>
      <c r="M110" s="16">
        <v>103422</v>
      </c>
      <c r="N110" s="16">
        <v>739660</v>
      </c>
    </row>
    <row r="111" spans="1:14" x14ac:dyDescent="0.35">
      <c r="A111" s="16" t="s">
        <v>462</v>
      </c>
      <c r="B111" s="16">
        <v>500870</v>
      </c>
      <c r="C111" s="16">
        <v>5912</v>
      </c>
      <c r="D111" s="16">
        <v>76385</v>
      </c>
      <c r="E111" s="16">
        <v>51120</v>
      </c>
      <c r="F111" s="16">
        <v>64386</v>
      </c>
      <c r="G111" s="16">
        <v>193842</v>
      </c>
      <c r="H111" s="16">
        <v>978</v>
      </c>
      <c r="I111" s="16">
        <v>55</v>
      </c>
      <c r="J111" s="16">
        <v>0</v>
      </c>
      <c r="K111" s="16">
        <v>0</v>
      </c>
      <c r="L111" s="16">
        <v>281</v>
      </c>
      <c r="M111" s="16">
        <v>107911</v>
      </c>
      <c r="N111" s="16">
        <v>784655</v>
      </c>
    </row>
    <row r="112" spans="1:14" x14ac:dyDescent="0.35">
      <c r="A112" s="16" t="s">
        <v>463</v>
      </c>
      <c r="B112" s="16">
        <v>551680</v>
      </c>
      <c r="C112" s="16">
        <v>14884</v>
      </c>
      <c r="D112" s="16">
        <v>100712</v>
      </c>
      <c r="E112" s="16">
        <v>49213</v>
      </c>
      <c r="F112" s="16">
        <v>65605</v>
      </c>
      <c r="G112" s="16">
        <v>210752</v>
      </c>
      <c r="H112" s="16">
        <v>986</v>
      </c>
      <c r="I112" s="16">
        <v>66</v>
      </c>
      <c r="J112" s="16">
        <v>0</v>
      </c>
      <c r="K112" s="16">
        <v>0</v>
      </c>
      <c r="L112" s="16">
        <v>-48</v>
      </c>
      <c r="M112" s="16">
        <v>109510</v>
      </c>
      <c r="N112" s="16">
        <v>799817</v>
      </c>
    </row>
    <row r="113" spans="1:14" x14ac:dyDescent="0.35">
      <c r="A113" s="16" t="s">
        <v>464</v>
      </c>
      <c r="B113" s="16">
        <v>548843</v>
      </c>
      <c r="C113" s="16">
        <v>15701</v>
      </c>
      <c r="D113" s="16">
        <v>86077</v>
      </c>
      <c r="E113" s="16">
        <v>45387</v>
      </c>
      <c r="F113" s="16">
        <v>65792</v>
      </c>
      <c r="G113" s="16">
        <v>225887</v>
      </c>
      <c r="H113" s="16">
        <v>976</v>
      </c>
      <c r="I113" s="16">
        <v>77</v>
      </c>
      <c r="J113" s="16">
        <v>0</v>
      </c>
      <c r="K113" s="16">
        <v>0</v>
      </c>
      <c r="L113" s="16">
        <v>42</v>
      </c>
      <c r="M113" s="16">
        <v>108904</v>
      </c>
      <c r="N113" s="16">
        <v>872322</v>
      </c>
    </row>
    <row r="114" spans="1:14" x14ac:dyDescent="0.35">
      <c r="A114" s="16" t="s">
        <v>465</v>
      </c>
      <c r="B114" s="16">
        <v>653633</v>
      </c>
      <c r="C114" s="16">
        <v>16494</v>
      </c>
      <c r="D114" s="16">
        <v>112660</v>
      </c>
      <c r="E114" s="16">
        <v>47981</v>
      </c>
      <c r="F114" s="16">
        <v>106401</v>
      </c>
      <c r="G114" s="16">
        <v>247045</v>
      </c>
      <c r="H114" s="16">
        <v>980</v>
      </c>
      <c r="I114" s="16">
        <v>87</v>
      </c>
      <c r="J114" s="16">
        <v>0</v>
      </c>
      <c r="K114" s="16">
        <v>0</v>
      </c>
      <c r="L114" s="16">
        <v>2891</v>
      </c>
      <c r="M114" s="16">
        <v>119094</v>
      </c>
      <c r="N114" s="16">
        <v>867406</v>
      </c>
    </row>
    <row r="115" spans="1:14" x14ac:dyDescent="0.35">
      <c r="A115" s="16" t="s">
        <v>466</v>
      </c>
      <c r="B115" s="16">
        <v>649806</v>
      </c>
      <c r="C115" s="16">
        <v>17336</v>
      </c>
      <c r="D115" s="16">
        <v>102080</v>
      </c>
      <c r="E115" s="16">
        <v>55209</v>
      </c>
      <c r="F115" s="16">
        <v>106607</v>
      </c>
      <c r="G115" s="16">
        <v>244792</v>
      </c>
      <c r="H115" s="16">
        <v>991</v>
      </c>
      <c r="I115" s="16">
        <v>96</v>
      </c>
      <c r="J115" s="16">
        <v>0</v>
      </c>
      <c r="K115" s="16">
        <v>0</v>
      </c>
      <c r="L115" s="16">
        <v>3161</v>
      </c>
      <c r="M115" s="16">
        <v>119534</v>
      </c>
      <c r="N115" s="16">
        <v>907094</v>
      </c>
    </row>
    <row r="116" spans="1:14" x14ac:dyDescent="0.35">
      <c r="A116" s="16" t="s">
        <v>467</v>
      </c>
      <c r="B116" s="16">
        <v>703867</v>
      </c>
      <c r="C116" s="16">
        <v>17313</v>
      </c>
      <c r="D116" s="16">
        <v>117017</v>
      </c>
      <c r="E116" s="16">
        <v>67571</v>
      </c>
      <c r="F116" s="16">
        <v>135585</v>
      </c>
      <c r="G116" s="16">
        <v>259718</v>
      </c>
      <c r="H116" s="16">
        <v>990</v>
      </c>
      <c r="I116" s="16">
        <v>105</v>
      </c>
      <c r="J116" s="16">
        <v>0</v>
      </c>
      <c r="K116" s="16">
        <v>0</v>
      </c>
      <c r="L116" s="16">
        <v>3407</v>
      </c>
      <c r="M116" s="16">
        <v>102161</v>
      </c>
      <c r="N116" s="16">
        <v>907995</v>
      </c>
    </row>
    <row r="117" spans="1:14" x14ac:dyDescent="0.35">
      <c r="A117" s="16" t="s">
        <v>468</v>
      </c>
      <c r="B117" s="16">
        <v>670814</v>
      </c>
      <c r="C117" s="16">
        <v>18159</v>
      </c>
      <c r="D117" s="16">
        <v>92395</v>
      </c>
      <c r="E117" s="16">
        <v>65437</v>
      </c>
      <c r="F117" s="16">
        <v>135528</v>
      </c>
      <c r="G117" s="16">
        <v>253204</v>
      </c>
      <c r="H117" s="16">
        <v>989</v>
      </c>
      <c r="I117" s="16">
        <v>114</v>
      </c>
      <c r="J117" s="16">
        <v>0</v>
      </c>
      <c r="K117" s="16">
        <v>0</v>
      </c>
      <c r="L117" s="16">
        <v>3924</v>
      </c>
      <c r="M117" s="16">
        <v>101064</v>
      </c>
      <c r="N117" s="16">
        <v>963180</v>
      </c>
    </row>
    <row r="118" spans="1:14" x14ac:dyDescent="0.35">
      <c r="A118" s="16" t="s">
        <v>469</v>
      </c>
      <c r="B118" s="16">
        <v>680453</v>
      </c>
      <c r="C118" s="16">
        <v>18157</v>
      </c>
      <c r="D118" s="16">
        <v>94363</v>
      </c>
      <c r="E118" s="16">
        <v>63841</v>
      </c>
      <c r="F118" s="16">
        <v>135053</v>
      </c>
      <c r="G118" s="16">
        <v>255809</v>
      </c>
      <c r="H118" s="16">
        <v>995</v>
      </c>
      <c r="I118" s="16">
        <v>121</v>
      </c>
      <c r="J118" s="16">
        <v>0</v>
      </c>
      <c r="K118" s="16">
        <v>0</v>
      </c>
      <c r="L118" s="16">
        <v>4524</v>
      </c>
      <c r="M118" s="16">
        <v>107590</v>
      </c>
      <c r="N118" s="16">
        <v>970167</v>
      </c>
    </row>
    <row r="119" spans="1:14" x14ac:dyDescent="0.35">
      <c r="A119" s="16" t="s">
        <v>470</v>
      </c>
      <c r="B119" s="16">
        <v>699361</v>
      </c>
      <c r="C119" s="16">
        <v>18658</v>
      </c>
      <c r="D119" s="16">
        <v>106169</v>
      </c>
      <c r="E119" s="16">
        <v>78448</v>
      </c>
      <c r="F119" s="16">
        <v>134518</v>
      </c>
      <c r="G119" s="16">
        <v>253094</v>
      </c>
      <c r="H119" s="16">
        <v>1011</v>
      </c>
      <c r="I119" s="16">
        <v>140</v>
      </c>
      <c r="J119" s="16">
        <v>0</v>
      </c>
      <c r="K119" s="16">
        <v>0</v>
      </c>
      <c r="L119" s="16">
        <v>4257</v>
      </c>
      <c r="M119" s="16">
        <v>103066</v>
      </c>
      <c r="N119" s="16">
        <v>1014713</v>
      </c>
    </row>
    <row r="120" spans="1:14" x14ac:dyDescent="0.35">
      <c r="A120" s="16" t="s">
        <v>471</v>
      </c>
      <c r="B120" s="16">
        <v>689220</v>
      </c>
      <c r="C120" s="16">
        <v>19796</v>
      </c>
      <c r="D120" s="16">
        <v>112795</v>
      </c>
      <c r="E120" s="16">
        <v>77555</v>
      </c>
      <c r="F120" s="16">
        <v>133541</v>
      </c>
      <c r="G120" s="16">
        <v>238320</v>
      </c>
      <c r="H120" s="16">
        <v>1003</v>
      </c>
      <c r="I120" s="16">
        <v>159</v>
      </c>
      <c r="J120" s="16">
        <v>0</v>
      </c>
      <c r="K120" s="16">
        <v>0</v>
      </c>
      <c r="L120" s="16">
        <v>4379</v>
      </c>
      <c r="M120" s="16">
        <v>101672</v>
      </c>
      <c r="N120" s="16">
        <v>1050997</v>
      </c>
    </row>
    <row r="121" spans="1:14" x14ac:dyDescent="0.35">
      <c r="A121" s="16" t="s">
        <v>472</v>
      </c>
      <c r="B121" s="16">
        <v>682013</v>
      </c>
      <c r="C121" s="16">
        <v>19250</v>
      </c>
      <c r="D121" s="16">
        <v>114849</v>
      </c>
      <c r="E121" s="16">
        <v>77233</v>
      </c>
      <c r="F121" s="16">
        <v>131746</v>
      </c>
      <c r="G121" s="16">
        <v>235458</v>
      </c>
      <c r="H121" s="16">
        <v>988</v>
      </c>
      <c r="I121" s="16">
        <v>178</v>
      </c>
      <c r="J121" s="16">
        <v>0</v>
      </c>
      <c r="K121" s="16">
        <v>0</v>
      </c>
      <c r="L121" s="16">
        <v>5126</v>
      </c>
      <c r="M121" s="16">
        <v>97185</v>
      </c>
      <c r="N121" s="16">
        <v>1096805</v>
      </c>
    </row>
    <row r="122" spans="1:14" x14ac:dyDescent="0.35">
      <c r="A122" s="16" t="s">
        <v>473</v>
      </c>
      <c r="B122" s="16">
        <v>713968</v>
      </c>
      <c r="C122" s="16">
        <v>19642</v>
      </c>
      <c r="D122" s="16">
        <v>121860</v>
      </c>
      <c r="E122" s="16">
        <v>84371</v>
      </c>
      <c r="F122" s="16">
        <v>133732</v>
      </c>
      <c r="G122" s="16">
        <v>246428</v>
      </c>
      <c r="H122" s="16">
        <v>987</v>
      </c>
      <c r="I122" s="16">
        <v>197</v>
      </c>
      <c r="J122" s="16">
        <v>0</v>
      </c>
      <c r="K122" s="16">
        <v>0</v>
      </c>
      <c r="L122" s="16">
        <v>5351</v>
      </c>
      <c r="M122" s="16">
        <v>101400</v>
      </c>
      <c r="N122" s="16">
        <v>1101987</v>
      </c>
    </row>
    <row r="123" spans="1:14" x14ac:dyDescent="0.35">
      <c r="A123" s="16" t="s">
        <v>474</v>
      </c>
      <c r="B123" s="16">
        <v>709602</v>
      </c>
      <c r="C123" s="16">
        <v>19415</v>
      </c>
      <c r="D123" s="16">
        <v>115526</v>
      </c>
      <c r="E123" s="16">
        <v>81831</v>
      </c>
      <c r="F123" s="16">
        <v>134518</v>
      </c>
      <c r="G123" s="16">
        <v>250875</v>
      </c>
      <c r="H123" s="16">
        <v>1008</v>
      </c>
      <c r="I123" s="16">
        <v>211</v>
      </c>
      <c r="J123" s="16">
        <v>0</v>
      </c>
      <c r="K123" s="16">
        <v>0</v>
      </c>
      <c r="L123" s="16">
        <v>5562</v>
      </c>
      <c r="M123" s="16">
        <v>100656</v>
      </c>
      <c r="N123" s="16">
        <v>1166524</v>
      </c>
    </row>
    <row r="124" spans="1:14" x14ac:dyDescent="0.35">
      <c r="A124" s="16" t="s">
        <v>475</v>
      </c>
      <c r="B124" s="16">
        <v>738681</v>
      </c>
      <c r="C124" s="16">
        <v>20128</v>
      </c>
      <c r="D124" s="16">
        <v>133863</v>
      </c>
      <c r="E124" s="16">
        <v>80188</v>
      </c>
      <c r="F124" s="16">
        <v>134794</v>
      </c>
      <c r="G124" s="16">
        <v>261616</v>
      </c>
      <c r="H124" s="16">
        <v>999</v>
      </c>
      <c r="I124" s="16">
        <v>225</v>
      </c>
      <c r="J124" s="16">
        <v>0</v>
      </c>
      <c r="K124" s="16">
        <v>0</v>
      </c>
      <c r="L124" s="16">
        <v>5682</v>
      </c>
      <c r="M124" s="16">
        <v>101186</v>
      </c>
      <c r="N124" s="16">
        <v>1175000</v>
      </c>
    </row>
    <row r="125" spans="1:14" x14ac:dyDescent="0.35">
      <c r="A125" s="16" t="s">
        <v>476</v>
      </c>
      <c r="B125" s="16">
        <v>743041</v>
      </c>
      <c r="C125" s="16">
        <v>19342</v>
      </c>
      <c r="D125" s="16">
        <v>126986</v>
      </c>
      <c r="E125" s="16">
        <v>80501</v>
      </c>
      <c r="F125" s="16">
        <v>133550</v>
      </c>
      <c r="G125" s="16">
        <v>274273</v>
      </c>
      <c r="H125" s="16">
        <v>998</v>
      </c>
      <c r="I125" s="16">
        <v>239</v>
      </c>
      <c r="J125" s="16">
        <v>0</v>
      </c>
      <c r="K125" s="16">
        <v>0</v>
      </c>
      <c r="L125" s="16">
        <v>5729</v>
      </c>
      <c r="M125" s="16">
        <v>101423</v>
      </c>
      <c r="N125" s="16">
        <v>1213305</v>
      </c>
    </row>
    <row r="126" spans="1:14" x14ac:dyDescent="0.35">
      <c r="A126" s="16" t="s">
        <v>477</v>
      </c>
      <c r="B126" s="16">
        <v>737460</v>
      </c>
      <c r="C126" s="16">
        <v>19996</v>
      </c>
      <c r="D126" s="16">
        <v>117999</v>
      </c>
      <c r="E126" s="16">
        <v>72969</v>
      </c>
      <c r="F126" s="16">
        <v>135300</v>
      </c>
      <c r="G126" s="16">
        <v>277485</v>
      </c>
      <c r="H126" s="16">
        <v>1030</v>
      </c>
      <c r="I126" s="16">
        <v>254</v>
      </c>
      <c r="J126" s="16">
        <v>0</v>
      </c>
      <c r="K126" s="16">
        <v>0</v>
      </c>
      <c r="L126" s="16">
        <v>5376</v>
      </c>
      <c r="M126" s="16">
        <v>107051</v>
      </c>
      <c r="N126" s="16">
        <v>1227443</v>
      </c>
    </row>
    <row r="127" spans="1:14" x14ac:dyDescent="0.35">
      <c r="A127" s="16" t="s">
        <v>478</v>
      </c>
      <c r="B127" s="16">
        <v>751332</v>
      </c>
      <c r="C127" s="16">
        <v>17351</v>
      </c>
      <c r="D127" s="16">
        <v>119757</v>
      </c>
      <c r="E127" s="16">
        <v>76273</v>
      </c>
      <c r="F127" s="16">
        <v>137030</v>
      </c>
      <c r="G127" s="16">
        <v>287593</v>
      </c>
      <c r="H127" s="16">
        <v>1059</v>
      </c>
      <c r="I127" s="16">
        <v>263</v>
      </c>
      <c r="J127" s="16">
        <v>0</v>
      </c>
      <c r="K127" s="16">
        <v>0</v>
      </c>
      <c r="L127" s="16">
        <v>4167</v>
      </c>
      <c r="M127" s="16">
        <v>107839</v>
      </c>
      <c r="N127" s="16">
        <v>1254168</v>
      </c>
    </row>
    <row r="128" spans="1:14" x14ac:dyDescent="0.35">
      <c r="A128" s="16" t="s">
        <v>479</v>
      </c>
      <c r="B128" s="16">
        <v>755183</v>
      </c>
      <c r="C128" s="16">
        <v>17252</v>
      </c>
      <c r="D128" s="16">
        <v>111097</v>
      </c>
      <c r="E128" s="16">
        <v>75974</v>
      </c>
      <c r="F128" s="16">
        <v>137293</v>
      </c>
      <c r="G128" s="16">
        <v>301654</v>
      </c>
      <c r="H128" s="16">
        <v>1076</v>
      </c>
      <c r="I128" s="16">
        <v>272</v>
      </c>
      <c r="J128" s="16">
        <v>0</v>
      </c>
      <c r="K128" s="16">
        <v>0</v>
      </c>
      <c r="L128" s="16">
        <v>3806</v>
      </c>
      <c r="M128" s="16">
        <v>106759</v>
      </c>
      <c r="N128" s="16">
        <v>1260002</v>
      </c>
    </row>
    <row r="129" spans="1:14" x14ac:dyDescent="0.35">
      <c r="A129" s="16" t="s">
        <v>480</v>
      </c>
      <c r="B129" s="16">
        <v>752450</v>
      </c>
      <c r="C129" s="16">
        <v>16267</v>
      </c>
      <c r="D129" s="16">
        <v>102780</v>
      </c>
      <c r="E129" s="16">
        <v>77400</v>
      </c>
      <c r="F129" s="16">
        <v>135372</v>
      </c>
      <c r="G129" s="16">
        <v>309289</v>
      </c>
      <c r="H129" s="16">
        <v>1081</v>
      </c>
      <c r="I129" s="16">
        <v>281</v>
      </c>
      <c r="J129" s="16">
        <v>0</v>
      </c>
      <c r="K129" s="16">
        <v>0</v>
      </c>
      <c r="L129" s="16">
        <v>1799</v>
      </c>
      <c r="M129" s="16">
        <v>108181</v>
      </c>
      <c r="N129" s="16">
        <v>1295340</v>
      </c>
    </row>
    <row r="130" spans="1:14" x14ac:dyDescent="0.35">
      <c r="A130" s="16" t="s">
        <v>481</v>
      </c>
      <c r="B130" s="16">
        <v>772535</v>
      </c>
      <c r="C130" s="16">
        <v>16684</v>
      </c>
      <c r="D130" s="16">
        <v>118219</v>
      </c>
      <c r="E130" s="16">
        <v>76644</v>
      </c>
      <c r="F130" s="16">
        <v>137557</v>
      </c>
      <c r="G130" s="16">
        <v>308439</v>
      </c>
      <c r="H130" s="16">
        <v>1071</v>
      </c>
      <c r="I130" s="16">
        <v>289</v>
      </c>
      <c r="J130" s="16">
        <v>0</v>
      </c>
      <c r="K130" s="16">
        <v>0</v>
      </c>
      <c r="L130" s="16">
        <v>620</v>
      </c>
      <c r="M130" s="16">
        <v>113012</v>
      </c>
      <c r="N130" s="16">
        <v>1302943</v>
      </c>
    </row>
    <row r="131" spans="1:14" x14ac:dyDescent="0.35">
      <c r="A131" s="16" t="s">
        <v>482</v>
      </c>
      <c r="B131" s="16">
        <v>779359</v>
      </c>
      <c r="C131" s="16">
        <v>16391</v>
      </c>
      <c r="D131" s="16">
        <v>111510</v>
      </c>
      <c r="E131" s="16">
        <v>81174</v>
      </c>
      <c r="F131" s="16">
        <v>139823</v>
      </c>
      <c r="G131" s="16">
        <v>317217</v>
      </c>
      <c r="H131" s="16">
        <v>1044</v>
      </c>
      <c r="I131" s="16">
        <v>306</v>
      </c>
      <c r="J131" s="16">
        <v>0</v>
      </c>
      <c r="K131" s="16">
        <v>0</v>
      </c>
      <c r="L131" s="16">
        <v>587</v>
      </c>
      <c r="M131" s="16">
        <v>111307</v>
      </c>
      <c r="N131" s="16">
        <v>1337051</v>
      </c>
    </row>
    <row r="132" spans="1:14" x14ac:dyDescent="0.35">
      <c r="A132" s="16" t="s">
        <v>483</v>
      </c>
      <c r="B132" s="16">
        <v>774127</v>
      </c>
      <c r="C132" s="16">
        <v>16306</v>
      </c>
      <c r="D132" s="16">
        <v>97429</v>
      </c>
      <c r="E132" s="16">
        <v>79438</v>
      </c>
      <c r="F132" s="16">
        <v>140192</v>
      </c>
      <c r="G132" s="16">
        <v>327462</v>
      </c>
      <c r="H132" s="16">
        <v>1021</v>
      </c>
      <c r="I132" s="16">
        <v>323</v>
      </c>
      <c r="J132" s="16">
        <v>0</v>
      </c>
      <c r="K132" s="16">
        <v>0</v>
      </c>
      <c r="L132" s="16">
        <v>-709</v>
      </c>
      <c r="M132" s="16">
        <v>112665</v>
      </c>
      <c r="N132" s="16">
        <v>1344660</v>
      </c>
    </row>
    <row r="133" spans="1:14" x14ac:dyDescent="0.35">
      <c r="A133" s="16" t="s">
        <v>484</v>
      </c>
      <c r="B133" s="16">
        <v>793367</v>
      </c>
      <c r="C133" s="16">
        <v>16677</v>
      </c>
      <c r="D133" s="16">
        <v>106423</v>
      </c>
      <c r="E133" s="16">
        <v>83306</v>
      </c>
      <c r="F133" s="16">
        <v>136717</v>
      </c>
      <c r="G133" s="16">
        <v>336224</v>
      </c>
      <c r="H133" s="16">
        <v>1017</v>
      </c>
      <c r="I133" s="16">
        <v>340</v>
      </c>
      <c r="J133" s="16">
        <v>0</v>
      </c>
      <c r="K133" s="16">
        <v>0</v>
      </c>
      <c r="L133" s="16">
        <v>-1913</v>
      </c>
      <c r="M133" s="16">
        <v>114576</v>
      </c>
      <c r="N133" s="16">
        <v>1381283</v>
      </c>
    </row>
    <row r="134" spans="1:14" x14ac:dyDescent="0.35">
      <c r="A134" s="16" t="s">
        <v>485</v>
      </c>
      <c r="B134" s="16">
        <v>822704</v>
      </c>
      <c r="C134" s="16">
        <v>16915</v>
      </c>
      <c r="D134" s="16">
        <v>111453</v>
      </c>
      <c r="E134" s="16">
        <v>98686</v>
      </c>
      <c r="F134" s="16">
        <v>139682</v>
      </c>
      <c r="G134" s="16">
        <v>336818</v>
      </c>
      <c r="H134" s="16">
        <v>1000</v>
      </c>
      <c r="I134" s="16">
        <v>357</v>
      </c>
      <c r="J134" s="16">
        <v>0</v>
      </c>
      <c r="K134" s="16">
        <v>0</v>
      </c>
      <c r="L134" s="16">
        <v>-632</v>
      </c>
      <c r="M134" s="16">
        <v>118425</v>
      </c>
      <c r="N134" s="16">
        <v>1383920</v>
      </c>
    </row>
    <row r="135" spans="1:14" x14ac:dyDescent="0.35">
      <c r="A135" s="16" t="s">
        <v>486</v>
      </c>
      <c r="B135" s="16">
        <v>845450</v>
      </c>
      <c r="C135" s="16">
        <v>16026</v>
      </c>
      <c r="D135" s="16">
        <v>132827</v>
      </c>
      <c r="E135" s="16">
        <v>96611</v>
      </c>
      <c r="F135" s="16">
        <v>141982</v>
      </c>
      <c r="G135" s="16">
        <v>335986</v>
      </c>
      <c r="H135" s="16">
        <v>990</v>
      </c>
      <c r="I135" s="16">
        <v>357</v>
      </c>
      <c r="J135" s="16">
        <v>0</v>
      </c>
      <c r="K135" s="16">
        <v>0</v>
      </c>
      <c r="L135" s="16">
        <v>619</v>
      </c>
      <c r="M135" s="16">
        <v>120052</v>
      </c>
      <c r="N135" s="16">
        <v>1406096</v>
      </c>
    </row>
    <row r="136" spans="1:14" x14ac:dyDescent="0.35">
      <c r="A136" s="16" t="s">
        <v>487</v>
      </c>
      <c r="B136" s="16">
        <v>827858</v>
      </c>
      <c r="C136" s="16">
        <v>16257</v>
      </c>
      <c r="D136" s="16">
        <v>121843</v>
      </c>
      <c r="E136" s="16">
        <v>103752</v>
      </c>
      <c r="F136" s="16">
        <v>142690</v>
      </c>
      <c r="G136" s="16">
        <v>328360</v>
      </c>
      <c r="H136" s="16">
        <v>981</v>
      </c>
      <c r="I136" s="16">
        <v>357</v>
      </c>
      <c r="J136" s="16">
        <v>0</v>
      </c>
      <c r="K136" s="16">
        <v>0</v>
      </c>
      <c r="L136" s="16">
        <v>-1546</v>
      </c>
      <c r="M136" s="16">
        <v>115164</v>
      </c>
      <c r="N136" s="16">
        <v>1418443</v>
      </c>
    </row>
    <row r="137" spans="1:14" x14ac:dyDescent="0.35">
      <c r="A137" s="16" t="s">
        <v>488</v>
      </c>
      <c r="B137" s="16">
        <v>819050</v>
      </c>
      <c r="C137" s="16">
        <v>16215</v>
      </c>
      <c r="D137" s="16">
        <v>126219</v>
      </c>
      <c r="E137" s="16">
        <v>106593</v>
      </c>
      <c r="F137" s="16">
        <v>129768</v>
      </c>
      <c r="G137" s="16">
        <v>325345</v>
      </c>
      <c r="H137" s="16">
        <v>974</v>
      </c>
      <c r="I137" s="16">
        <v>357</v>
      </c>
      <c r="J137" s="16">
        <v>0</v>
      </c>
      <c r="K137" s="16">
        <v>0</v>
      </c>
      <c r="L137" s="16">
        <v>-2226</v>
      </c>
      <c r="M137" s="16">
        <v>115805</v>
      </c>
      <c r="N137" s="16">
        <v>1455356</v>
      </c>
    </row>
    <row r="138" spans="1:14" x14ac:dyDescent="0.35">
      <c r="A138" s="16" t="s">
        <v>489</v>
      </c>
      <c r="B138" s="16">
        <v>818172</v>
      </c>
      <c r="C138" s="16">
        <v>15776</v>
      </c>
      <c r="D138" s="16">
        <v>119984</v>
      </c>
      <c r="E138" s="16">
        <v>114111</v>
      </c>
      <c r="F138" s="16">
        <v>132995</v>
      </c>
      <c r="G138" s="16">
        <v>318486</v>
      </c>
      <c r="H138" s="16">
        <v>1072</v>
      </c>
      <c r="I138" s="16">
        <v>357</v>
      </c>
      <c r="J138" s="16">
        <v>0</v>
      </c>
      <c r="K138" s="16">
        <v>0</v>
      </c>
      <c r="L138" s="16">
        <v>-4656</v>
      </c>
      <c r="M138" s="16">
        <v>120047</v>
      </c>
      <c r="N138" s="16">
        <v>1448123</v>
      </c>
    </row>
    <row r="139" spans="1:14" x14ac:dyDescent="0.35">
      <c r="A139" s="16" t="s">
        <v>490</v>
      </c>
      <c r="B139" s="16">
        <v>852887</v>
      </c>
      <c r="C139" s="16">
        <v>17481</v>
      </c>
      <c r="D139" s="16">
        <v>133410</v>
      </c>
      <c r="E139" s="16">
        <v>123956</v>
      </c>
      <c r="F139" s="16">
        <v>136612</v>
      </c>
      <c r="G139" s="16">
        <v>327790</v>
      </c>
      <c r="H139" s="16">
        <v>1115</v>
      </c>
      <c r="I139" s="16">
        <v>507</v>
      </c>
      <c r="J139" s="16">
        <v>0</v>
      </c>
      <c r="K139" s="16">
        <v>0</v>
      </c>
      <c r="L139" s="16">
        <v>-9861</v>
      </c>
      <c r="M139" s="16">
        <v>121877</v>
      </c>
      <c r="N139" s="16">
        <v>1480919</v>
      </c>
    </row>
    <row r="140" spans="1:14" x14ac:dyDescent="0.35">
      <c r="A140" s="16" t="s">
        <v>491</v>
      </c>
      <c r="B140" s="16">
        <v>876883</v>
      </c>
      <c r="C140" s="16">
        <v>18142</v>
      </c>
      <c r="D140" s="16">
        <v>134327</v>
      </c>
      <c r="E140" s="16">
        <v>126955</v>
      </c>
      <c r="F140" s="16">
        <v>138382</v>
      </c>
      <c r="G140" s="16">
        <v>343678</v>
      </c>
      <c r="H140" s="16">
        <v>1146</v>
      </c>
      <c r="I140" s="16">
        <v>657</v>
      </c>
      <c r="J140" s="16">
        <v>0</v>
      </c>
      <c r="K140" s="16">
        <v>0</v>
      </c>
      <c r="L140" s="16">
        <v>-9689</v>
      </c>
      <c r="M140" s="16">
        <v>123285</v>
      </c>
      <c r="N140" s="16">
        <v>1488194</v>
      </c>
    </row>
    <row r="141" spans="1:14" x14ac:dyDescent="0.35">
      <c r="A141" s="16" t="s">
        <v>492</v>
      </c>
      <c r="B141" s="16">
        <v>914739</v>
      </c>
      <c r="C141" s="16">
        <v>18258</v>
      </c>
      <c r="D141" s="16">
        <v>128822</v>
      </c>
      <c r="E141" s="16">
        <v>134372</v>
      </c>
      <c r="F141" s="16">
        <v>158038</v>
      </c>
      <c r="G141" s="16">
        <v>360897</v>
      </c>
      <c r="H141" s="16">
        <v>1263</v>
      </c>
      <c r="I141" s="16">
        <v>807</v>
      </c>
      <c r="J141" s="16">
        <v>0</v>
      </c>
      <c r="K141" s="16">
        <v>0</v>
      </c>
      <c r="L141" s="16">
        <v>-11787</v>
      </c>
      <c r="M141" s="16">
        <v>124069</v>
      </c>
      <c r="N141" s="16">
        <v>1529291</v>
      </c>
    </row>
    <row r="142" spans="1:14" x14ac:dyDescent="0.35">
      <c r="A142" s="16" t="s">
        <v>493</v>
      </c>
      <c r="B142" s="16">
        <v>971827</v>
      </c>
      <c r="C142" s="16">
        <v>18895</v>
      </c>
      <c r="D142" s="16">
        <v>126683</v>
      </c>
      <c r="E142" s="16">
        <v>139117</v>
      </c>
      <c r="F142" s="16">
        <v>194528</v>
      </c>
      <c r="G142" s="16">
        <v>373770</v>
      </c>
      <c r="H142" s="16">
        <v>1273</v>
      </c>
      <c r="I142" s="16">
        <v>955</v>
      </c>
      <c r="J142" s="16">
        <v>0</v>
      </c>
      <c r="K142" s="16">
        <v>0</v>
      </c>
      <c r="L142" s="16">
        <v>-11142</v>
      </c>
      <c r="M142" s="16">
        <v>127748</v>
      </c>
      <c r="N142" s="16">
        <v>1518865</v>
      </c>
    </row>
    <row r="143" spans="1:14" x14ac:dyDescent="0.35">
      <c r="A143" s="16" t="s">
        <v>494</v>
      </c>
      <c r="B143" s="16">
        <v>981663</v>
      </c>
      <c r="C143" s="16">
        <v>18578</v>
      </c>
      <c r="D143" s="16">
        <v>123466</v>
      </c>
      <c r="E143" s="16">
        <v>140632</v>
      </c>
      <c r="F143" s="16">
        <v>202473</v>
      </c>
      <c r="G143" s="16">
        <v>375408</v>
      </c>
      <c r="H143" s="16">
        <v>1288</v>
      </c>
      <c r="I143" s="16">
        <v>1104</v>
      </c>
      <c r="J143" s="16">
        <v>0</v>
      </c>
      <c r="K143" s="16">
        <v>0</v>
      </c>
      <c r="L143" s="16">
        <v>-9022</v>
      </c>
      <c r="M143" s="16">
        <v>127736</v>
      </c>
      <c r="N143" s="16">
        <v>1550502</v>
      </c>
    </row>
    <row r="144" spans="1:14" x14ac:dyDescent="0.35">
      <c r="A144" s="16" t="s">
        <v>495</v>
      </c>
      <c r="B144" s="16">
        <v>1000645</v>
      </c>
      <c r="C144" s="16">
        <v>18307</v>
      </c>
      <c r="D144" s="16">
        <v>122117</v>
      </c>
      <c r="E144" s="16">
        <v>136292</v>
      </c>
      <c r="F144" s="16">
        <v>220321</v>
      </c>
      <c r="G144" s="16">
        <v>379158</v>
      </c>
      <c r="H144" s="16">
        <v>1310</v>
      </c>
      <c r="I144" s="16">
        <v>1253</v>
      </c>
      <c r="J144" s="16">
        <v>0</v>
      </c>
      <c r="K144" s="16">
        <v>0</v>
      </c>
      <c r="L144" s="16">
        <v>-5036</v>
      </c>
      <c r="M144" s="16">
        <v>126923</v>
      </c>
      <c r="N144" s="16">
        <v>1552752</v>
      </c>
    </row>
    <row r="145" spans="1:14" x14ac:dyDescent="0.35">
      <c r="A145" s="16" t="s">
        <v>496</v>
      </c>
      <c r="B145" s="16">
        <v>1029061</v>
      </c>
      <c r="C145" s="16">
        <v>18048</v>
      </c>
      <c r="D145" s="16">
        <v>134485</v>
      </c>
      <c r="E145" s="16">
        <v>135096</v>
      </c>
      <c r="F145" s="16">
        <v>236408</v>
      </c>
      <c r="G145" s="16">
        <v>381524</v>
      </c>
      <c r="H145" s="16">
        <v>1293</v>
      </c>
      <c r="I145" s="16">
        <v>1402</v>
      </c>
      <c r="J145" s="16">
        <v>0</v>
      </c>
      <c r="K145" s="16">
        <v>0</v>
      </c>
      <c r="L145" s="16">
        <v>-3663</v>
      </c>
      <c r="M145" s="16">
        <v>124468</v>
      </c>
      <c r="N145" s="16">
        <v>1501366</v>
      </c>
    </row>
    <row r="146" spans="1:14" x14ac:dyDescent="0.35">
      <c r="A146" s="16" t="s">
        <v>497</v>
      </c>
      <c r="B146" s="16">
        <v>1043315</v>
      </c>
      <c r="C146" s="16">
        <v>18031</v>
      </c>
      <c r="D146" s="16">
        <v>122767</v>
      </c>
      <c r="E146" s="16">
        <v>133191</v>
      </c>
      <c r="F146" s="16">
        <v>260979</v>
      </c>
      <c r="G146" s="16">
        <v>380559</v>
      </c>
      <c r="H146" s="16">
        <v>1131</v>
      </c>
      <c r="I146" s="16">
        <v>1549</v>
      </c>
      <c r="J146" s="16">
        <v>0</v>
      </c>
      <c r="K146" s="16">
        <v>0</v>
      </c>
      <c r="L146" s="16">
        <v>56</v>
      </c>
      <c r="M146" s="16">
        <v>125052</v>
      </c>
      <c r="N146" s="16">
        <v>1494230</v>
      </c>
    </row>
    <row r="147" spans="1:14" x14ac:dyDescent="0.35">
      <c r="A147" s="16" t="s">
        <v>498</v>
      </c>
      <c r="B147" s="16">
        <v>1061747</v>
      </c>
      <c r="C147" s="16">
        <v>18579</v>
      </c>
      <c r="D147" s="16">
        <v>126660</v>
      </c>
      <c r="E147" s="16">
        <v>141063</v>
      </c>
      <c r="F147" s="16">
        <v>261089</v>
      </c>
      <c r="G147" s="16">
        <v>383808</v>
      </c>
      <c r="H147" s="16">
        <v>1185</v>
      </c>
      <c r="I147" s="16">
        <v>1721</v>
      </c>
      <c r="J147" s="16">
        <v>0</v>
      </c>
      <c r="K147" s="16">
        <v>0</v>
      </c>
      <c r="L147" s="16">
        <v>-1250</v>
      </c>
      <c r="M147" s="16">
        <v>128892</v>
      </c>
      <c r="N147" s="16">
        <v>1510964</v>
      </c>
    </row>
    <row r="148" spans="1:14" x14ac:dyDescent="0.35">
      <c r="A148" s="16" t="s">
        <v>499</v>
      </c>
      <c r="B148" s="16">
        <v>1075170</v>
      </c>
      <c r="C148" s="16">
        <v>18964</v>
      </c>
      <c r="D148" s="16">
        <v>134280</v>
      </c>
      <c r="E148" s="16">
        <v>139162</v>
      </c>
      <c r="F148" s="16">
        <v>264421</v>
      </c>
      <c r="G148" s="16">
        <v>389331</v>
      </c>
      <c r="H148" s="16">
        <v>1203</v>
      </c>
      <c r="I148" s="16">
        <v>1893</v>
      </c>
      <c r="J148" s="16">
        <v>0</v>
      </c>
      <c r="K148" s="16">
        <v>0</v>
      </c>
      <c r="L148" s="16">
        <v>-1176</v>
      </c>
      <c r="M148" s="16">
        <v>127092</v>
      </c>
      <c r="N148" s="16">
        <v>1494497</v>
      </c>
    </row>
    <row r="149" spans="1:14" x14ac:dyDescent="0.35">
      <c r="A149" s="16" t="s">
        <v>500</v>
      </c>
      <c r="B149" s="16">
        <v>1071089</v>
      </c>
      <c r="C149" s="16">
        <v>20427</v>
      </c>
      <c r="D149" s="16">
        <v>138657</v>
      </c>
      <c r="E149" s="16">
        <v>136478</v>
      </c>
      <c r="F149" s="16">
        <v>257344</v>
      </c>
      <c r="G149" s="16">
        <v>391639</v>
      </c>
      <c r="H149" s="16">
        <v>1247</v>
      </c>
      <c r="I149" s="16">
        <v>2065</v>
      </c>
      <c r="J149" s="16">
        <v>0</v>
      </c>
      <c r="K149" s="16">
        <v>0</v>
      </c>
      <c r="L149" s="16">
        <v>-1759</v>
      </c>
      <c r="M149" s="16">
        <v>124991</v>
      </c>
      <c r="N149" s="16">
        <v>1521698</v>
      </c>
    </row>
    <row r="150" spans="1:14" x14ac:dyDescent="0.35">
      <c r="A150" s="16" t="s">
        <v>501</v>
      </c>
      <c r="B150" s="16">
        <v>1096543</v>
      </c>
      <c r="C150" s="16">
        <v>20308</v>
      </c>
      <c r="D150" s="16">
        <v>146384</v>
      </c>
      <c r="E150" s="16">
        <v>131444</v>
      </c>
      <c r="F150" s="16">
        <v>260531</v>
      </c>
      <c r="G150" s="16">
        <v>399423</v>
      </c>
      <c r="H150" s="16">
        <v>1094</v>
      </c>
      <c r="I150" s="16">
        <v>2235</v>
      </c>
      <c r="J150" s="16">
        <v>0</v>
      </c>
      <c r="K150" s="16">
        <v>0</v>
      </c>
      <c r="L150" s="16">
        <v>33</v>
      </c>
      <c r="M150" s="16">
        <v>135091</v>
      </c>
      <c r="N150" s="16">
        <v>1477396</v>
      </c>
    </row>
    <row r="151" spans="1:14" x14ac:dyDescent="0.35">
      <c r="A151" s="16" t="s">
        <v>502</v>
      </c>
      <c r="B151" s="16">
        <v>1084381</v>
      </c>
      <c r="C151" s="16">
        <v>22183</v>
      </c>
      <c r="D151" s="16">
        <v>142131</v>
      </c>
      <c r="E151" s="16">
        <v>138292</v>
      </c>
      <c r="F151" s="16">
        <v>260713</v>
      </c>
      <c r="G151" s="16">
        <v>395282</v>
      </c>
      <c r="H151" s="16">
        <v>1126</v>
      </c>
      <c r="I151" s="16">
        <v>2223</v>
      </c>
      <c r="J151" s="16">
        <v>0</v>
      </c>
      <c r="K151" s="16">
        <v>0</v>
      </c>
      <c r="L151" s="16">
        <v>-1481</v>
      </c>
      <c r="M151" s="16">
        <v>123912</v>
      </c>
      <c r="N151" s="16">
        <v>1533747</v>
      </c>
    </row>
    <row r="152" spans="1:14" x14ac:dyDescent="0.35">
      <c r="A152" s="16" t="s">
        <v>503</v>
      </c>
      <c r="B152" s="16">
        <v>1077253</v>
      </c>
      <c r="C152" s="16">
        <v>23404</v>
      </c>
      <c r="D152" s="16">
        <v>134798</v>
      </c>
      <c r="E152" s="16">
        <v>140708</v>
      </c>
      <c r="F152" s="16">
        <v>261504</v>
      </c>
      <c r="G152" s="16">
        <v>392727</v>
      </c>
      <c r="H152" s="16">
        <v>1135</v>
      </c>
      <c r="I152" s="16">
        <v>2211</v>
      </c>
      <c r="J152" s="16">
        <v>0</v>
      </c>
      <c r="K152" s="16">
        <v>0</v>
      </c>
      <c r="L152" s="16">
        <v>-2071</v>
      </c>
      <c r="M152" s="16">
        <v>122837</v>
      </c>
      <c r="N152" s="16">
        <v>1537382</v>
      </c>
    </row>
    <row r="153" spans="1:14" x14ac:dyDescent="0.35">
      <c r="A153" s="16" t="s">
        <v>504</v>
      </c>
      <c r="B153" s="16">
        <v>1077137</v>
      </c>
      <c r="C153" s="16">
        <v>22382</v>
      </c>
      <c r="D153" s="16">
        <v>146809</v>
      </c>
      <c r="E153" s="16">
        <v>137817</v>
      </c>
      <c r="F153" s="16">
        <v>257184</v>
      </c>
      <c r="G153" s="16">
        <v>392944</v>
      </c>
      <c r="H153" s="16">
        <v>1105</v>
      </c>
      <c r="I153" s="16">
        <v>2199</v>
      </c>
      <c r="J153" s="16">
        <v>0</v>
      </c>
      <c r="K153" s="16">
        <v>0</v>
      </c>
      <c r="L153" s="16">
        <v>1042</v>
      </c>
      <c r="M153" s="16">
        <v>115655</v>
      </c>
      <c r="N153" s="16">
        <v>1586053</v>
      </c>
    </row>
    <row r="154" spans="1:14" x14ac:dyDescent="0.35">
      <c r="A154" s="16" t="s">
        <v>505</v>
      </c>
      <c r="B154" s="16">
        <v>1060349</v>
      </c>
      <c r="C154" s="16">
        <v>24341</v>
      </c>
      <c r="D154" s="16">
        <v>131977</v>
      </c>
      <c r="E154" s="16">
        <v>148183</v>
      </c>
      <c r="F154" s="16">
        <v>254779</v>
      </c>
      <c r="G154" s="16">
        <v>380493</v>
      </c>
      <c r="H154" s="16">
        <v>1248</v>
      </c>
      <c r="I154" s="16">
        <v>2187</v>
      </c>
      <c r="J154" s="16">
        <v>0</v>
      </c>
      <c r="K154" s="16">
        <v>0</v>
      </c>
      <c r="L154" s="16">
        <v>-1250</v>
      </c>
      <c r="M154" s="16">
        <v>118391</v>
      </c>
      <c r="N154" s="16">
        <v>1585391</v>
      </c>
    </row>
    <row r="155" spans="1:14" x14ac:dyDescent="0.35">
      <c r="A155" s="16" t="s">
        <v>506</v>
      </c>
      <c r="B155" s="16">
        <v>1180161</v>
      </c>
      <c r="C155" s="16">
        <v>25601</v>
      </c>
      <c r="D155" s="16">
        <v>158865</v>
      </c>
      <c r="E155" s="16">
        <v>184375</v>
      </c>
      <c r="F155" s="16">
        <v>260983</v>
      </c>
      <c r="G155" s="16">
        <v>401987</v>
      </c>
      <c r="H155" s="16">
        <v>1276</v>
      </c>
      <c r="I155" s="16">
        <v>2250</v>
      </c>
      <c r="J155" s="16">
        <v>0</v>
      </c>
      <c r="K155" s="16">
        <v>0</v>
      </c>
      <c r="L155" s="16">
        <v>-1911</v>
      </c>
      <c r="M155" s="16">
        <v>146735</v>
      </c>
      <c r="N155" s="16">
        <v>1753238</v>
      </c>
    </row>
    <row r="156" spans="1:14" x14ac:dyDescent="0.35">
      <c r="A156" s="16" t="s">
        <v>507</v>
      </c>
      <c r="B156" s="16">
        <v>1232712</v>
      </c>
      <c r="C156" s="16">
        <v>25595</v>
      </c>
      <c r="D156" s="16">
        <v>188549</v>
      </c>
      <c r="E156" s="16">
        <v>175358</v>
      </c>
      <c r="F156" s="16">
        <v>274510</v>
      </c>
      <c r="G156" s="16">
        <v>421458</v>
      </c>
      <c r="H156" s="16">
        <v>1270</v>
      </c>
      <c r="I156" s="16">
        <v>2313</v>
      </c>
      <c r="J156" s="16">
        <v>0</v>
      </c>
      <c r="K156" s="16">
        <v>0</v>
      </c>
      <c r="L156" s="16">
        <v>-146</v>
      </c>
      <c r="M156" s="16">
        <v>143805</v>
      </c>
      <c r="N156" s="16">
        <v>1769936</v>
      </c>
    </row>
    <row r="157" spans="1:14" x14ac:dyDescent="0.35">
      <c r="A157" s="16" t="s">
        <v>508</v>
      </c>
      <c r="B157" s="16">
        <v>1240903</v>
      </c>
      <c r="C157" s="16">
        <v>24330</v>
      </c>
      <c r="D157" s="16">
        <v>177484</v>
      </c>
      <c r="E157" s="16">
        <v>168422</v>
      </c>
      <c r="F157" s="16">
        <v>277250</v>
      </c>
      <c r="G157" s="16">
        <v>445510</v>
      </c>
      <c r="H157" s="16">
        <v>1250</v>
      </c>
      <c r="I157" s="16">
        <v>2376</v>
      </c>
      <c r="J157" s="16">
        <v>0</v>
      </c>
      <c r="K157" s="16">
        <v>0</v>
      </c>
      <c r="L157" s="16">
        <v>2543</v>
      </c>
      <c r="M157" s="16">
        <v>141738</v>
      </c>
      <c r="N157" s="16">
        <v>1837199</v>
      </c>
    </row>
    <row r="158" spans="1:14" x14ac:dyDescent="0.35">
      <c r="A158" s="16" t="s">
        <v>509</v>
      </c>
      <c r="B158" s="16">
        <v>1237092</v>
      </c>
      <c r="C158" s="16">
        <v>22477</v>
      </c>
      <c r="D158" s="16">
        <v>174844</v>
      </c>
      <c r="E158" s="16">
        <v>165877</v>
      </c>
      <c r="F158" s="16">
        <v>262287</v>
      </c>
      <c r="G158" s="16">
        <v>466034</v>
      </c>
      <c r="H158" s="16">
        <v>1214</v>
      </c>
      <c r="I158" s="16">
        <v>2439</v>
      </c>
      <c r="J158" s="16">
        <v>0</v>
      </c>
      <c r="K158" s="16">
        <v>0</v>
      </c>
      <c r="L158" s="16">
        <v>3526</v>
      </c>
      <c r="M158" s="16">
        <v>138394</v>
      </c>
      <c r="N158" s="16">
        <v>1849455</v>
      </c>
    </row>
    <row r="159" spans="1:14" x14ac:dyDescent="0.35">
      <c r="A159" s="16" t="s">
        <v>510</v>
      </c>
      <c r="B159" s="16">
        <v>1263113</v>
      </c>
      <c r="C159" s="16">
        <v>22452</v>
      </c>
      <c r="D159" s="16">
        <v>184202</v>
      </c>
      <c r="E159" s="16">
        <v>158845</v>
      </c>
      <c r="F159" s="16">
        <v>276632</v>
      </c>
      <c r="G159" s="16">
        <v>480452</v>
      </c>
      <c r="H159" s="16">
        <v>1224</v>
      </c>
      <c r="I159" s="16">
        <v>2377</v>
      </c>
      <c r="J159" s="16">
        <v>0</v>
      </c>
      <c r="K159" s="16">
        <v>0</v>
      </c>
      <c r="L159" s="16">
        <v>3265</v>
      </c>
      <c r="M159" s="16">
        <v>133664</v>
      </c>
      <c r="N159" s="16">
        <v>1900883</v>
      </c>
    </row>
    <row r="160" spans="1:14" x14ac:dyDescent="0.35">
      <c r="A160" s="16" t="s">
        <v>511</v>
      </c>
      <c r="B160" s="16">
        <v>1311536</v>
      </c>
      <c r="C160" s="16">
        <v>43540</v>
      </c>
      <c r="D160" s="16">
        <v>202198</v>
      </c>
      <c r="E160" s="16">
        <v>154847</v>
      </c>
      <c r="F160" s="16">
        <v>280410</v>
      </c>
      <c r="G160" s="16">
        <v>495953</v>
      </c>
      <c r="H160" s="16">
        <v>1255</v>
      </c>
      <c r="I160" s="16">
        <v>2315</v>
      </c>
      <c r="J160" s="16">
        <v>0</v>
      </c>
      <c r="K160" s="16">
        <v>0</v>
      </c>
      <c r="L160" s="16">
        <v>3196</v>
      </c>
      <c r="M160" s="16">
        <v>127822</v>
      </c>
      <c r="N160" s="16">
        <v>1921492</v>
      </c>
    </row>
    <row r="161" spans="1:14" x14ac:dyDescent="0.35">
      <c r="A161" s="16" t="s">
        <v>512</v>
      </c>
      <c r="B161" s="16">
        <v>1398695</v>
      </c>
      <c r="C161" s="16">
        <v>43792</v>
      </c>
      <c r="D161" s="16">
        <v>215439</v>
      </c>
      <c r="E161" s="16">
        <v>147472</v>
      </c>
      <c r="F161" s="16">
        <v>348272</v>
      </c>
      <c r="G161" s="16">
        <v>509698</v>
      </c>
      <c r="H161" s="16">
        <v>1252</v>
      </c>
      <c r="I161" s="16">
        <v>2253</v>
      </c>
      <c r="J161" s="16">
        <v>0</v>
      </c>
      <c r="K161" s="16">
        <v>0</v>
      </c>
      <c r="L161" s="16">
        <v>2735</v>
      </c>
      <c r="M161" s="16">
        <v>127782</v>
      </c>
      <c r="N161" s="16">
        <v>1976808</v>
      </c>
    </row>
    <row r="162" spans="1:14" x14ac:dyDescent="0.35">
      <c r="A162" s="16" t="s">
        <v>513</v>
      </c>
      <c r="B162" s="16">
        <v>1396520</v>
      </c>
      <c r="C162" s="16">
        <v>45694</v>
      </c>
      <c r="D162" s="16">
        <v>183288</v>
      </c>
      <c r="E162" s="16">
        <v>149303</v>
      </c>
      <c r="F162" s="16">
        <v>350034</v>
      </c>
      <c r="G162" s="16">
        <v>520572</v>
      </c>
      <c r="H162" s="16">
        <v>1043</v>
      </c>
      <c r="I162" s="16">
        <v>2189</v>
      </c>
      <c r="J162" s="16">
        <v>0</v>
      </c>
      <c r="K162" s="16">
        <v>0</v>
      </c>
      <c r="L162" s="16">
        <v>4503</v>
      </c>
      <c r="M162" s="16">
        <v>139894</v>
      </c>
      <c r="N162" s="16">
        <v>1982486</v>
      </c>
    </row>
    <row r="163" spans="1:14" x14ac:dyDescent="0.35">
      <c r="A163" s="16" t="s">
        <v>514</v>
      </c>
      <c r="B163" s="16">
        <v>1399178</v>
      </c>
      <c r="C163" s="16">
        <v>47504</v>
      </c>
      <c r="D163" s="16">
        <v>189753</v>
      </c>
      <c r="E163" s="16">
        <v>142650</v>
      </c>
      <c r="F163" s="16">
        <v>356225</v>
      </c>
      <c r="G163" s="16">
        <v>520385</v>
      </c>
      <c r="H163" s="16">
        <v>1066</v>
      </c>
      <c r="I163" s="16">
        <v>2161</v>
      </c>
      <c r="J163" s="16">
        <v>0</v>
      </c>
      <c r="K163" s="16">
        <v>0</v>
      </c>
      <c r="L163" s="16">
        <v>2442</v>
      </c>
      <c r="M163" s="16">
        <v>136992</v>
      </c>
      <c r="N163" s="16">
        <v>2022949</v>
      </c>
    </row>
    <row r="164" spans="1:14" x14ac:dyDescent="0.35">
      <c r="A164" s="16" t="s">
        <v>515</v>
      </c>
      <c r="B164" s="16">
        <v>1376169</v>
      </c>
      <c r="C164" s="16">
        <v>49705</v>
      </c>
      <c r="D164" s="16">
        <v>164138</v>
      </c>
      <c r="E164" s="16">
        <v>136668</v>
      </c>
      <c r="F164" s="16">
        <v>362116</v>
      </c>
      <c r="G164" s="16">
        <v>519270</v>
      </c>
      <c r="H164" s="16">
        <v>1056</v>
      </c>
      <c r="I164" s="16">
        <v>2133</v>
      </c>
      <c r="J164" s="16">
        <v>0</v>
      </c>
      <c r="K164" s="16">
        <v>0</v>
      </c>
      <c r="L164" s="16">
        <v>1808</v>
      </c>
      <c r="M164" s="16">
        <v>139275</v>
      </c>
      <c r="N164" s="16">
        <v>2038191</v>
      </c>
    </row>
    <row r="165" spans="1:14" x14ac:dyDescent="0.35">
      <c r="A165" s="16" t="s">
        <v>516</v>
      </c>
      <c r="B165" s="16">
        <v>1384903</v>
      </c>
      <c r="C165" s="16">
        <v>48954</v>
      </c>
      <c r="D165" s="16">
        <v>178411</v>
      </c>
      <c r="E165" s="16">
        <v>132308</v>
      </c>
      <c r="F165" s="16">
        <v>353611</v>
      </c>
      <c r="G165" s="16">
        <v>520788</v>
      </c>
      <c r="H165" s="16">
        <v>1043</v>
      </c>
      <c r="I165" s="16">
        <v>2105</v>
      </c>
      <c r="J165" s="16">
        <v>0</v>
      </c>
      <c r="K165" s="16">
        <v>0</v>
      </c>
      <c r="L165" s="16">
        <v>2402</v>
      </c>
      <c r="M165" s="16">
        <v>145281</v>
      </c>
      <c r="N165" s="16">
        <v>2104047</v>
      </c>
    </row>
    <row r="166" spans="1:14" x14ac:dyDescent="0.35">
      <c r="A166" s="16" t="s">
        <v>517</v>
      </c>
      <c r="B166" s="16">
        <v>1350222</v>
      </c>
      <c r="C166" s="16">
        <v>49332</v>
      </c>
      <c r="D166" s="16">
        <v>148744</v>
      </c>
      <c r="E166" s="16">
        <v>129158</v>
      </c>
      <c r="F166" s="16">
        <v>348312</v>
      </c>
      <c r="G166" s="16">
        <v>518177</v>
      </c>
      <c r="H166" s="16">
        <v>1041</v>
      </c>
      <c r="I166" s="16">
        <v>2075</v>
      </c>
      <c r="J166" s="16">
        <v>0</v>
      </c>
      <c r="K166" s="16">
        <v>0</v>
      </c>
      <c r="L166" s="16">
        <v>2949</v>
      </c>
      <c r="M166" s="16">
        <v>150434</v>
      </c>
      <c r="N166" s="16">
        <v>2157529</v>
      </c>
    </row>
    <row r="167" spans="1:14" x14ac:dyDescent="0.35">
      <c r="A167" s="16" t="s">
        <v>518</v>
      </c>
      <c r="B167" s="16">
        <v>1366276</v>
      </c>
      <c r="C167" s="16">
        <v>47194</v>
      </c>
      <c r="D167" s="16">
        <v>160429</v>
      </c>
      <c r="E167" s="16">
        <v>124490</v>
      </c>
      <c r="F167" s="16">
        <v>350077</v>
      </c>
      <c r="G167" s="16">
        <v>529664</v>
      </c>
      <c r="H167" s="16">
        <v>1027</v>
      </c>
      <c r="I167" s="16">
        <v>2183</v>
      </c>
      <c r="J167" s="16">
        <v>0</v>
      </c>
      <c r="K167" s="16">
        <v>0</v>
      </c>
      <c r="L167" s="16">
        <v>3196</v>
      </c>
      <c r="M167" s="16">
        <v>148016</v>
      </c>
      <c r="N167" s="16">
        <v>2221451</v>
      </c>
    </row>
    <row r="168" spans="1:14" x14ac:dyDescent="0.35">
      <c r="A168" s="16" t="s">
        <v>519</v>
      </c>
      <c r="B168" s="16">
        <v>1398567</v>
      </c>
      <c r="C168" s="16">
        <v>48438</v>
      </c>
      <c r="D168" s="16">
        <v>171458</v>
      </c>
      <c r="E168" s="16">
        <v>124330</v>
      </c>
      <c r="F168" s="16">
        <v>361671</v>
      </c>
      <c r="G168" s="16">
        <v>541049</v>
      </c>
      <c r="H168" s="16">
        <v>1021</v>
      </c>
      <c r="I168" s="16">
        <v>2291</v>
      </c>
      <c r="J168" s="16">
        <v>0</v>
      </c>
      <c r="K168" s="16">
        <v>0</v>
      </c>
      <c r="L168" s="16">
        <v>2055</v>
      </c>
      <c r="M168" s="16">
        <v>146254</v>
      </c>
      <c r="N168" s="16">
        <v>2199484</v>
      </c>
    </row>
    <row r="169" spans="1:14" x14ac:dyDescent="0.35">
      <c r="A169" s="16" t="s">
        <v>520</v>
      </c>
      <c r="B169" s="16">
        <v>1374857</v>
      </c>
      <c r="C169" s="16">
        <v>48558</v>
      </c>
      <c r="D169" s="16">
        <v>133797</v>
      </c>
      <c r="E169" s="16">
        <v>134623</v>
      </c>
      <c r="F169" s="16">
        <v>351301</v>
      </c>
      <c r="G169" s="16">
        <v>550492</v>
      </c>
      <c r="H169" s="16">
        <v>1020</v>
      </c>
      <c r="I169" s="16">
        <v>2399</v>
      </c>
      <c r="J169" s="16">
        <v>0</v>
      </c>
      <c r="K169" s="16">
        <v>0</v>
      </c>
      <c r="L169" s="16">
        <v>1229</v>
      </c>
      <c r="M169" s="16">
        <v>151438</v>
      </c>
      <c r="N169" s="16">
        <v>2287501</v>
      </c>
    </row>
    <row r="170" spans="1:14" x14ac:dyDescent="0.35">
      <c r="A170" s="16" t="s">
        <v>521</v>
      </c>
      <c r="B170" s="16">
        <v>1402863</v>
      </c>
      <c r="C170" s="16">
        <v>50020</v>
      </c>
      <c r="D170" s="16">
        <v>143924</v>
      </c>
      <c r="E170" s="16">
        <v>133901</v>
      </c>
      <c r="F170" s="16">
        <v>350518</v>
      </c>
      <c r="G170" s="16">
        <v>562914</v>
      </c>
      <c r="H170" s="16">
        <v>1020</v>
      </c>
      <c r="I170" s="16">
        <v>2505</v>
      </c>
      <c r="J170" s="16">
        <v>0</v>
      </c>
      <c r="K170" s="16">
        <v>0</v>
      </c>
      <c r="L170" s="16">
        <v>962</v>
      </c>
      <c r="M170" s="16">
        <v>157099</v>
      </c>
      <c r="N170" s="16">
        <v>2268072</v>
      </c>
    </row>
    <row r="171" spans="1:14" x14ac:dyDescent="0.35">
      <c r="A171" s="16" t="s">
        <v>522</v>
      </c>
      <c r="B171" s="16">
        <v>1434617</v>
      </c>
      <c r="C171" s="16">
        <v>50368</v>
      </c>
      <c r="D171" s="16">
        <v>181618</v>
      </c>
      <c r="E171" s="16">
        <v>130932</v>
      </c>
      <c r="F171" s="16">
        <v>351517</v>
      </c>
      <c r="G171" s="16">
        <v>563203</v>
      </c>
      <c r="H171" s="16">
        <v>1021</v>
      </c>
      <c r="I171" s="16">
        <v>2806</v>
      </c>
      <c r="J171" s="16">
        <v>0</v>
      </c>
      <c r="K171" s="16">
        <v>0</v>
      </c>
      <c r="L171" s="16">
        <v>1580</v>
      </c>
      <c r="M171" s="16">
        <v>151572</v>
      </c>
      <c r="N171" s="16">
        <v>2325162</v>
      </c>
    </row>
    <row r="172" spans="1:14" x14ac:dyDescent="0.35">
      <c r="A172" s="16" t="s">
        <v>523</v>
      </c>
      <c r="B172" s="16">
        <v>1447814</v>
      </c>
      <c r="C172" s="16">
        <v>49944</v>
      </c>
      <c r="D172" s="16">
        <v>201102</v>
      </c>
      <c r="E172" s="16">
        <v>132716</v>
      </c>
      <c r="F172" s="16">
        <v>342029</v>
      </c>
      <c r="G172" s="16">
        <v>566403</v>
      </c>
      <c r="H172" s="16">
        <v>1022</v>
      </c>
      <c r="I172" s="16">
        <v>3107</v>
      </c>
      <c r="J172" s="16">
        <v>0</v>
      </c>
      <c r="K172" s="16">
        <v>0</v>
      </c>
      <c r="L172" s="16">
        <v>2293</v>
      </c>
      <c r="M172" s="16">
        <v>149198</v>
      </c>
      <c r="N172" s="16">
        <v>2364388</v>
      </c>
    </row>
    <row r="173" spans="1:14" x14ac:dyDescent="0.35">
      <c r="A173" s="16" t="s">
        <v>524</v>
      </c>
      <c r="B173" s="16">
        <v>1395348</v>
      </c>
      <c r="C173" s="16">
        <v>52267</v>
      </c>
      <c r="D173" s="16">
        <v>154862</v>
      </c>
      <c r="E173" s="16">
        <v>140645</v>
      </c>
      <c r="F173" s="16">
        <v>322215</v>
      </c>
      <c r="G173" s="16">
        <v>566661</v>
      </c>
      <c r="H173" s="16">
        <v>1022</v>
      </c>
      <c r="I173" s="16">
        <v>3408</v>
      </c>
      <c r="J173" s="16">
        <v>0</v>
      </c>
      <c r="K173" s="16">
        <v>0</v>
      </c>
      <c r="L173" s="16">
        <v>1737</v>
      </c>
      <c r="M173" s="16">
        <v>152531</v>
      </c>
      <c r="N173" s="16">
        <v>2452158</v>
      </c>
    </row>
    <row r="174" spans="1:14" x14ac:dyDescent="0.35">
      <c r="A174" s="16" t="s">
        <v>525</v>
      </c>
      <c r="B174" s="16">
        <v>1463695</v>
      </c>
      <c r="C174" s="16">
        <v>55031</v>
      </c>
      <c r="D174" s="16">
        <v>213186</v>
      </c>
      <c r="E174" s="16">
        <v>143955</v>
      </c>
      <c r="F174" s="16">
        <v>314989</v>
      </c>
      <c r="G174" s="16">
        <v>565090</v>
      </c>
      <c r="H174" s="16">
        <v>1023</v>
      </c>
      <c r="I174" s="16">
        <v>3708</v>
      </c>
      <c r="J174" s="16">
        <v>0</v>
      </c>
      <c r="K174" s="16">
        <v>0</v>
      </c>
      <c r="L174" s="16">
        <v>2421</v>
      </c>
      <c r="M174" s="16">
        <v>164292</v>
      </c>
      <c r="N174" s="16">
        <v>2436475</v>
      </c>
    </row>
    <row r="175" spans="1:14" x14ac:dyDescent="0.35">
      <c r="A175" s="16" t="s">
        <v>526</v>
      </c>
      <c r="B175" s="16">
        <v>1495788</v>
      </c>
      <c r="C175" s="16">
        <v>53907</v>
      </c>
      <c r="D175" s="16">
        <v>244146</v>
      </c>
      <c r="E175" s="16">
        <v>145416</v>
      </c>
      <c r="F175" s="16">
        <v>314315</v>
      </c>
      <c r="G175" s="16">
        <v>572454</v>
      </c>
      <c r="H175" s="16">
        <v>1024</v>
      </c>
      <c r="I175" s="16">
        <v>3453</v>
      </c>
      <c r="J175" s="16">
        <v>0</v>
      </c>
      <c r="K175" s="16">
        <v>0</v>
      </c>
      <c r="L175" s="16">
        <v>2760</v>
      </c>
      <c r="M175" s="16">
        <v>158313</v>
      </c>
      <c r="N175" s="16">
        <v>2508209</v>
      </c>
    </row>
    <row r="176" spans="1:14" x14ac:dyDescent="0.35">
      <c r="A176" s="16" t="s">
        <v>527</v>
      </c>
      <c r="B176" s="16">
        <v>1536906</v>
      </c>
      <c r="C176" s="16">
        <v>58988</v>
      </c>
      <c r="D176" s="16">
        <v>272823</v>
      </c>
      <c r="E176" s="16">
        <v>151733</v>
      </c>
      <c r="F176" s="16">
        <v>306245</v>
      </c>
      <c r="G176" s="16">
        <v>582116</v>
      </c>
      <c r="H176" s="16">
        <v>1026</v>
      </c>
      <c r="I176" s="16">
        <v>3198</v>
      </c>
      <c r="J176" s="16">
        <v>0</v>
      </c>
      <c r="K176" s="16">
        <v>0</v>
      </c>
      <c r="L176" s="16">
        <v>2026</v>
      </c>
      <c r="M176" s="16">
        <v>158751</v>
      </c>
      <c r="N176" s="16">
        <v>2556037</v>
      </c>
    </row>
    <row r="177" spans="1:14" x14ac:dyDescent="0.35">
      <c r="A177" s="16" t="s">
        <v>528</v>
      </c>
      <c r="B177" s="16">
        <v>1542504</v>
      </c>
      <c r="C177" s="16">
        <v>61663</v>
      </c>
      <c r="D177" s="16">
        <v>285472</v>
      </c>
      <c r="E177" s="16">
        <v>158351</v>
      </c>
      <c r="F177" s="16">
        <v>276877</v>
      </c>
      <c r="G177" s="16">
        <v>591631</v>
      </c>
      <c r="H177" s="16">
        <v>1027</v>
      </c>
      <c r="I177" s="16">
        <v>2943</v>
      </c>
      <c r="J177" s="16">
        <v>0</v>
      </c>
      <c r="K177" s="16">
        <v>0</v>
      </c>
      <c r="L177" s="16">
        <v>1776</v>
      </c>
      <c r="M177" s="16">
        <v>162764</v>
      </c>
      <c r="N177" s="16">
        <v>2594215</v>
      </c>
    </row>
    <row r="178" spans="1:14" x14ac:dyDescent="0.35">
      <c r="A178" s="16" t="s">
        <v>529</v>
      </c>
      <c r="B178" s="16">
        <v>1579725</v>
      </c>
      <c r="C178" s="16">
        <v>64544</v>
      </c>
      <c r="D178" s="16">
        <v>306634</v>
      </c>
      <c r="E178" s="16">
        <v>165980</v>
      </c>
      <c r="F178" s="16">
        <v>259922</v>
      </c>
      <c r="G178" s="16">
        <v>600333</v>
      </c>
      <c r="H178" s="16">
        <v>1028</v>
      </c>
      <c r="I178" s="16">
        <v>2686</v>
      </c>
      <c r="J178" s="16">
        <v>1</v>
      </c>
      <c r="K178" s="16">
        <v>0</v>
      </c>
      <c r="L178" s="16">
        <v>1282</v>
      </c>
      <c r="M178" s="16">
        <v>177315</v>
      </c>
      <c r="N178" s="16">
        <v>2591009</v>
      </c>
    </row>
  </sheetData>
  <pageMargins left="0.7" right="0.7" top="0.75" bottom="0.75" header="0.3" footer="0.3"/>
  <pageSetup paperSize="9" orientation="portrait" r:id="rId1"/>
  <tableParts count="1">
    <tablePart r:id="rId2"/>
  </tableParts>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C8B17CE-BDD8-4129-91C6-10F4ABC09FF7}">
  <sheetPr codeName="Sheet66"/>
  <dimension ref="A1:V178"/>
  <sheetViews>
    <sheetView workbookViewId="0"/>
  </sheetViews>
  <sheetFormatPr defaultColWidth="9.453125" defaultRowHeight="15.5" x14ac:dyDescent="0.35"/>
  <cols>
    <col min="1" max="1" width="26.54296875" style="9" customWidth="1"/>
    <col min="2" max="8" width="24" style="9" customWidth="1"/>
    <col min="9" max="9" width="14.453125" style="9" customWidth="1"/>
    <col min="10" max="16384" width="9.453125" style="9"/>
  </cols>
  <sheetData>
    <row r="1" spans="1:22" s="116" customFormat="1" ht="18" x14ac:dyDescent="0.4">
      <c r="A1" s="3" t="s">
        <v>1900</v>
      </c>
    </row>
    <row r="2" spans="1:22" ht="17.5" customHeight="1" x14ac:dyDescent="0.35">
      <c r="A2" s="12" t="s">
        <v>1075</v>
      </c>
    </row>
    <row r="3" spans="1:22" ht="17.5" customHeight="1" x14ac:dyDescent="0.35">
      <c r="A3" s="12" t="s">
        <v>1076</v>
      </c>
    </row>
    <row r="4" spans="1:22" ht="21.4" customHeight="1" x14ac:dyDescent="0.35">
      <c r="A4" s="12" t="s">
        <v>1497</v>
      </c>
    </row>
    <row r="5" spans="1:22" ht="139.75" customHeight="1" x14ac:dyDescent="0.35">
      <c r="A5" s="101" t="s">
        <v>1079</v>
      </c>
      <c r="B5" s="13" t="s">
        <v>1901</v>
      </c>
      <c r="C5" s="13" t="s">
        <v>1902</v>
      </c>
      <c r="D5" s="13" t="s">
        <v>1903</v>
      </c>
      <c r="E5" s="13" t="s">
        <v>1904</v>
      </c>
      <c r="F5" s="13" t="s">
        <v>1905</v>
      </c>
      <c r="G5" s="13" t="s">
        <v>1906</v>
      </c>
      <c r="H5" s="18" t="s">
        <v>1907</v>
      </c>
      <c r="I5" s="13"/>
      <c r="J5" s="13"/>
      <c r="K5" s="13"/>
      <c r="L5" s="13"/>
      <c r="M5" s="13"/>
      <c r="N5" s="13"/>
      <c r="O5" s="13"/>
      <c r="P5" s="13"/>
      <c r="Q5" s="13"/>
      <c r="R5" s="13"/>
      <c r="S5" s="13"/>
      <c r="T5" s="13"/>
      <c r="U5" s="18"/>
      <c r="V5" s="13"/>
    </row>
    <row r="6" spans="1:22" s="14" customFormat="1" x14ac:dyDescent="0.35">
      <c r="A6" s="6" t="s">
        <v>1094</v>
      </c>
      <c r="B6" s="14" t="s">
        <v>641</v>
      </c>
      <c r="C6" s="14" t="s">
        <v>642</v>
      </c>
      <c r="D6" s="14" t="s">
        <v>643</v>
      </c>
      <c r="E6" s="14" t="s">
        <v>644</v>
      </c>
      <c r="F6" s="14" t="s">
        <v>645</v>
      </c>
      <c r="G6" s="14" t="s">
        <v>651</v>
      </c>
      <c r="H6" s="14" t="s">
        <v>640</v>
      </c>
    </row>
    <row r="7" spans="1:22" x14ac:dyDescent="0.35">
      <c r="A7" s="12">
        <v>1998</v>
      </c>
      <c r="B7" s="16">
        <v>284956</v>
      </c>
      <c r="C7" s="16">
        <v>-34985</v>
      </c>
      <c r="D7" s="16">
        <v>249971</v>
      </c>
      <c r="E7" s="16">
        <v>79007</v>
      </c>
      <c r="F7" s="16">
        <v>-897</v>
      </c>
      <c r="G7" s="16">
        <v>4179</v>
      </c>
      <c r="H7" s="16">
        <v>332260</v>
      </c>
    </row>
    <row r="8" spans="1:22" x14ac:dyDescent="0.35">
      <c r="A8" s="12">
        <v>1999</v>
      </c>
      <c r="B8" s="16">
        <v>286445</v>
      </c>
      <c r="C8" s="16">
        <v>-37926</v>
      </c>
      <c r="D8" s="16">
        <v>248519</v>
      </c>
      <c r="E8" s="16">
        <v>67618</v>
      </c>
      <c r="F8" s="16">
        <v>-976</v>
      </c>
      <c r="G8" s="16">
        <v>4539</v>
      </c>
      <c r="H8" s="16">
        <v>319700</v>
      </c>
    </row>
    <row r="9" spans="1:22" x14ac:dyDescent="0.35">
      <c r="A9" s="12">
        <v>2000</v>
      </c>
      <c r="B9" s="16">
        <v>265992</v>
      </c>
      <c r="C9" s="16">
        <v>-23603</v>
      </c>
      <c r="D9" s="16">
        <v>242389</v>
      </c>
      <c r="E9" s="16">
        <v>68810</v>
      </c>
      <c r="F9" s="16">
        <v>-1184</v>
      </c>
      <c r="G9" s="16">
        <v>4384</v>
      </c>
      <c r="H9" s="16">
        <v>314399</v>
      </c>
    </row>
    <row r="10" spans="1:22" x14ac:dyDescent="0.35">
      <c r="A10" s="12">
        <v>2001</v>
      </c>
      <c r="B10" s="16">
        <v>266067</v>
      </c>
      <c r="C10" s="16">
        <v>-11171</v>
      </c>
      <c r="D10" s="16">
        <v>254896</v>
      </c>
      <c r="E10" s="16">
        <v>76719</v>
      </c>
      <c r="F10" s="16">
        <v>-1237</v>
      </c>
      <c r="G10" s="16">
        <v>3859</v>
      </c>
      <c r="H10" s="16">
        <v>334237</v>
      </c>
    </row>
    <row r="11" spans="1:22" x14ac:dyDescent="0.35">
      <c r="A11" s="12">
        <v>2002</v>
      </c>
      <c r="B11" s="16">
        <v>288357</v>
      </c>
      <c r="C11" s="16">
        <v>-1160</v>
      </c>
      <c r="D11" s="16">
        <v>287197</v>
      </c>
      <c r="E11" s="16">
        <v>95772</v>
      </c>
      <c r="F11" s="16">
        <v>-1121</v>
      </c>
      <c r="G11" s="16">
        <v>3583</v>
      </c>
      <c r="H11" s="16">
        <v>385431</v>
      </c>
    </row>
    <row r="12" spans="1:22" x14ac:dyDescent="0.35">
      <c r="A12" s="12">
        <v>2003</v>
      </c>
      <c r="B12" s="16">
        <v>324550</v>
      </c>
      <c r="C12" s="16">
        <v>-13842</v>
      </c>
      <c r="D12" s="16">
        <v>310708</v>
      </c>
      <c r="E12" s="16">
        <v>96988</v>
      </c>
      <c r="F12" s="16">
        <v>-1278</v>
      </c>
      <c r="G12" s="16">
        <v>3818</v>
      </c>
      <c r="H12" s="16">
        <v>410236</v>
      </c>
    </row>
    <row r="13" spans="1:22" x14ac:dyDescent="0.35">
      <c r="A13" s="12">
        <v>2004</v>
      </c>
      <c r="B13" s="16">
        <v>380794</v>
      </c>
      <c r="C13" s="16">
        <v>-29457</v>
      </c>
      <c r="D13" s="16">
        <v>351337</v>
      </c>
      <c r="E13" s="16">
        <v>106312</v>
      </c>
      <c r="F13" s="16">
        <v>-1431</v>
      </c>
      <c r="G13" s="16">
        <v>4219</v>
      </c>
      <c r="H13" s="16">
        <v>460437</v>
      </c>
    </row>
    <row r="14" spans="1:22" x14ac:dyDescent="0.35">
      <c r="A14" s="12">
        <v>2005</v>
      </c>
      <c r="B14" s="16">
        <v>399831</v>
      </c>
      <c r="C14" s="16">
        <v>-48530</v>
      </c>
      <c r="D14" s="16">
        <v>351301</v>
      </c>
      <c r="E14" s="16">
        <v>125117</v>
      </c>
      <c r="F14" s="16">
        <v>-2028</v>
      </c>
      <c r="G14" s="16">
        <v>4941</v>
      </c>
      <c r="H14" s="16">
        <v>479331</v>
      </c>
    </row>
    <row r="15" spans="1:22" x14ac:dyDescent="0.35">
      <c r="A15" s="12">
        <v>2006</v>
      </c>
      <c r="B15" s="16">
        <v>434896</v>
      </c>
      <c r="C15" s="16">
        <v>-50410</v>
      </c>
      <c r="D15" s="16">
        <v>384486</v>
      </c>
      <c r="E15" s="16">
        <v>114739</v>
      </c>
      <c r="F15" s="16">
        <v>-2045</v>
      </c>
      <c r="G15" s="16">
        <v>5143</v>
      </c>
      <c r="H15" s="16">
        <v>502323</v>
      </c>
    </row>
    <row r="16" spans="1:22" x14ac:dyDescent="0.35">
      <c r="A16" s="12">
        <v>2007</v>
      </c>
      <c r="B16" s="16">
        <v>468512</v>
      </c>
      <c r="C16" s="16">
        <v>-38809</v>
      </c>
      <c r="D16" s="16">
        <v>429703</v>
      </c>
      <c r="E16" s="16">
        <v>117736</v>
      </c>
      <c r="F16" s="16">
        <v>-1961</v>
      </c>
      <c r="G16" s="16">
        <v>4895</v>
      </c>
      <c r="H16" s="16">
        <v>550373</v>
      </c>
    </row>
    <row r="17" spans="1:8" x14ac:dyDescent="0.35">
      <c r="A17" s="12">
        <v>2008</v>
      </c>
      <c r="B17" s="16">
        <v>533519</v>
      </c>
      <c r="C17" s="16">
        <v>-160</v>
      </c>
      <c r="D17" s="16">
        <v>533359</v>
      </c>
      <c r="E17" s="16">
        <v>171161</v>
      </c>
      <c r="F17" s="16">
        <v>-2948</v>
      </c>
      <c r="G17" s="16">
        <v>3799</v>
      </c>
      <c r="H17" s="16">
        <v>705371</v>
      </c>
    </row>
    <row r="18" spans="1:8" x14ac:dyDescent="0.35">
      <c r="A18" s="12">
        <v>2009</v>
      </c>
      <c r="B18" s="16">
        <v>688651</v>
      </c>
      <c r="C18" s="16">
        <v>-7320</v>
      </c>
      <c r="D18" s="16">
        <v>681331</v>
      </c>
      <c r="E18" s="16">
        <v>169311</v>
      </c>
      <c r="F18" s="16">
        <v>18139</v>
      </c>
      <c r="G18" s="16">
        <v>3541</v>
      </c>
      <c r="H18" s="16">
        <v>872322</v>
      </c>
    </row>
    <row r="19" spans="1:8" x14ac:dyDescent="0.35">
      <c r="A19" s="12">
        <v>2010</v>
      </c>
      <c r="B19" s="16">
        <v>801210</v>
      </c>
      <c r="C19" s="16">
        <v>-30582</v>
      </c>
      <c r="D19" s="16">
        <v>770628</v>
      </c>
      <c r="E19" s="16">
        <v>170808</v>
      </c>
      <c r="F19" s="16">
        <v>18408</v>
      </c>
      <c r="G19" s="16">
        <v>3336</v>
      </c>
      <c r="H19" s="16">
        <v>963180</v>
      </c>
    </row>
    <row r="20" spans="1:8" x14ac:dyDescent="0.35">
      <c r="A20" s="12">
        <v>2011</v>
      </c>
      <c r="B20" s="16">
        <v>937432</v>
      </c>
      <c r="C20" s="16">
        <v>-32822</v>
      </c>
      <c r="D20" s="16">
        <v>904610</v>
      </c>
      <c r="E20" s="16">
        <v>169549</v>
      </c>
      <c r="F20" s="16">
        <v>17315</v>
      </c>
      <c r="G20" s="16">
        <v>5331</v>
      </c>
      <c r="H20" s="16">
        <v>1096805</v>
      </c>
    </row>
    <row r="21" spans="1:8" x14ac:dyDescent="0.35">
      <c r="A21" s="12">
        <v>2012</v>
      </c>
      <c r="B21" s="16">
        <v>1024565</v>
      </c>
      <c r="C21" s="16">
        <v>-37249</v>
      </c>
      <c r="D21" s="16">
        <v>987316</v>
      </c>
      <c r="E21" s="16">
        <v>174754</v>
      </c>
      <c r="F21" s="16">
        <v>45247</v>
      </c>
      <c r="G21" s="16">
        <v>5988</v>
      </c>
      <c r="H21" s="16">
        <v>1213305</v>
      </c>
    </row>
    <row r="22" spans="1:8" x14ac:dyDescent="0.35">
      <c r="A22" s="12">
        <v>2013</v>
      </c>
      <c r="B22" s="16">
        <v>1113235</v>
      </c>
      <c r="C22" s="16">
        <v>-46190</v>
      </c>
      <c r="D22" s="16">
        <v>1067045</v>
      </c>
      <c r="E22" s="16">
        <v>176632</v>
      </c>
      <c r="F22" s="16">
        <v>46052</v>
      </c>
      <c r="G22" s="16">
        <v>5611</v>
      </c>
      <c r="H22" s="16">
        <v>1295340</v>
      </c>
    </row>
    <row r="23" spans="1:8" x14ac:dyDescent="0.35">
      <c r="A23" s="12">
        <v>2014</v>
      </c>
      <c r="B23" s="16">
        <v>1202267</v>
      </c>
      <c r="C23" s="16">
        <v>-63060</v>
      </c>
      <c r="D23" s="16">
        <v>1139207</v>
      </c>
      <c r="E23" s="16">
        <v>186816</v>
      </c>
      <c r="F23" s="16">
        <v>47455</v>
      </c>
      <c r="G23" s="16">
        <v>7805</v>
      </c>
      <c r="H23" s="16">
        <v>1381283</v>
      </c>
    </row>
    <row r="24" spans="1:8" x14ac:dyDescent="0.35">
      <c r="A24" s="12">
        <v>2015</v>
      </c>
      <c r="B24" s="16">
        <v>1282537</v>
      </c>
      <c r="C24" s="16">
        <v>-79253</v>
      </c>
      <c r="D24" s="16">
        <v>1203284</v>
      </c>
      <c r="E24" s="16">
        <v>191263</v>
      </c>
      <c r="F24" s="16">
        <v>52330</v>
      </c>
      <c r="G24" s="16">
        <v>8479</v>
      </c>
      <c r="H24" s="16">
        <v>1455356</v>
      </c>
    </row>
    <row r="25" spans="1:8" x14ac:dyDescent="0.35">
      <c r="A25" s="12">
        <v>2016</v>
      </c>
      <c r="B25" s="16">
        <v>1319862</v>
      </c>
      <c r="C25" s="16">
        <v>-67189</v>
      </c>
      <c r="D25" s="16">
        <v>1252673</v>
      </c>
      <c r="E25" s="16">
        <v>196173</v>
      </c>
      <c r="F25" s="16">
        <v>69138</v>
      </c>
      <c r="G25" s="16">
        <v>11307</v>
      </c>
      <c r="H25" s="16">
        <v>1529291</v>
      </c>
    </row>
    <row r="26" spans="1:8" x14ac:dyDescent="0.35">
      <c r="A26" s="12">
        <v>2017</v>
      </c>
      <c r="B26" s="16">
        <v>1352653</v>
      </c>
      <c r="C26" s="16">
        <v>-59961</v>
      </c>
      <c r="D26" s="16">
        <v>1292692</v>
      </c>
      <c r="E26" s="16">
        <v>130693</v>
      </c>
      <c r="F26" s="16">
        <v>66178</v>
      </c>
      <c r="G26" s="16">
        <v>11803</v>
      </c>
      <c r="H26" s="16">
        <v>1501366</v>
      </c>
    </row>
    <row r="27" spans="1:8" x14ac:dyDescent="0.35">
      <c r="A27" s="12">
        <v>2018</v>
      </c>
      <c r="B27" s="16">
        <v>1398669</v>
      </c>
      <c r="C27" s="16">
        <v>-94406</v>
      </c>
      <c r="D27" s="16">
        <v>1304263</v>
      </c>
      <c r="E27" s="16">
        <v>126309</v>
      </c>
      <c r="F27" s="16">
        <v>74360</v>
      </c>
      <c r="G27" s="16">
        <v>16766</v>
      </c>
      <c r="H27" s="16">
        <v>1521698</v>
      </c>
    </row>
    <row r="28" spans="1:8" x14ac:dyDescent="0.35">
      <c r="A28" s="12">
        <v>2019</v>
      </c>
      <c r="B28" s="16">
        <v>1439210</v>
      </c>
      <c r="C28" s="16">
        <v>-85557</v>
      </c>
      <c r="D28" s="16">
        <v>1353653</v>
      </c>
      <c r="E28" s="16">
        <v>128230</v>
      </c>
      <c r="F28" s="16">
        <v>83456</v>
      </c>
      <c r="G28" s="16">
        <v>20714</v>
      </c>
      <c r="H28" s="16">
        <v>1586053</v>
      </c>
    </row>
    <row r="29" spans="1:8" x14ac:dyDescent="0.35">
      <c r="A29" s="12">
        <v>2020</v>
      </c>
      <c r="B29" s="16">
        <v>1695481</v>
      </c>
      <c r="C29" s="16">
        <v>-123440</v>
      </c>
      <c r="D29" s="16">
        <v>1572041</v>
      </c>
      <c r="E29" s="16">
        <v>125662</v>
      </c>
      <c r="F29" s="16">
        <v>121209</v>
      </c>
      <c r="G29" s="16">
        <v>18287</v>
      </c>
      <c r="H29" s="16">
        <v>1837199</v>
      </c>
    </row>
    <row r="30" spans="1:8" x14ac:dyDescent="0.35">
      <c r="A30" s="12">
        <v>2021</v>
      </c>
      <c r="B30" s="16">
        <v>1871344</v>
      </c>
      <c r="C30" s="16">
        <v>-174789</v>
      </c>
      <c r="D30" s="16">
        <v>1696555</v>
      </c>
      <c r="E30" s="16">
        <v>129296</v>
      </c>
      <c r="F30" s="16">
        <v>136553</v>
      </c>
      <c r="G30" s="16">
        <v>14404</v>
      </c>
      <c r="H30" s="16">
        <v>1976808</v>
      </c>
    </row>
    <row r="31" spans="1:8" x14ac:dyDescent="0.35">
      <c r="A31" s="12">
        <v>2022</v>
      </c>
      <c r="B31" s="16">
        <v>2012038</v>
      </c>
      <c r="C31" s="16">
        <v>-159929</v>
      </c>
      <c r="D31" s="16">
        <v>1852109</v>
      </c>
      <c r="E31" s="16">
        <v>130364</v>
      </c>
      <c r="F31" s="16">
        <v>120210</v>
      </c>
      <c r="G31" s="16">
        <v>1364</v>
      </c>
      <c r="H31" s="16">
        <v>2104047</v>
      </c>
    </row>
    <row r="32" spans="1:8" x14ac:dyDescent="0.35">
      <c r="A32" s="12">
        <v>2023</v>
      </c>
      <c r="B32" s="16">
        <v>2200337</v>
      </c>
      <c r="C32" s="16">
        <v>-155086</v>
      </c>
      <c r="D32" s="16">
        <v>2045251</v>
      </c>
      <c r="E32" s="16">
        <v>131107</v>
      </c>
      <c r="F32" s="16">
        <v>116572</v>
      </c>
      <c r="G32" s="16">
        <v>-5429</v>
      </c>
      <c r="H32" s="16">
        <v>2287501</v>
      </c>
    </row>
    <row r="33" spans="1:8" x14ac:dyDescent="0.35">
      <c r="A33" s="12">
        <v>2024</v>
      </c>
      <c r="B33" s="16">
        <v>2365614</v>
      </c>
      <c r="C33" s="16">
        <v>-144871</v>
      </c>
      <c r="D33" s="16">
        <v>2220743</v>
      </c>
      <c r="E33" s="16">
        <v>132267</v>
      </c>
      <c r="F33" s="16">
        <v>99907</v>
      </c>
      <c r="G33" s="16">
        <v>-759</v>
      </c>
      <c r="H33" s="16">
        <v>2452158</v>
      </c>
    </row>
    <row r="34" spans="1:8" x14ac:dyDescent="0.35">
      <c r="A34" s="12">
        <v>2025</v>
      </c>
      <c r="B34" s="16">
        <v>2507746</v>
      </c>
      <c r="C34" s="16">
        <v>-148122</v>
      </c>
      <c r="D34" s="16">
        <v>2359624</v>
      </c>
      <c r="E34" s="16">
        <v>141678</v>
      </c>
      <c r="F34" s="16">
        <v>89215</v>
      </c>
      <c r="G34" s="16">
        <v>3698</v>
      </c>
      <c r="H34" s="16">
        <v>2594215</v>
      </c>
    </row>
    <row r="35" spans="1:8" ht="40.75" customHeight="1" x14ac:dyDescent="0.35">
      <c r="A35" s="16" t="s">
        <v>42</v>
      </c>
      <c r="B35" s="16">
        <v>275091</v>
      </c>
      <c r="C35" s="16">
        <v>-32457</v>
      </c>
      <c r="D35" s="16">
        <v>242634</v>
      </c>
      <c r="E35" s="16">
        <v>80673</v>
      </c>
      <c r="F35" s="16">
        <v>-864</v>
      </c>
      <c r="G35" s="16">
        <v>3690</v>
      </c>
      <c r="H35" s="16">
        <v>326133</v>
      </c>
    </row>
    <row r="36" spans="1:8" x14ac:dyDescent="0.35">
      <c r="A36" s="16" t="s">
        <v>43</v>
      </c>
      <c r="B36" s="16">
        <v>285090</v>
      </c>
      <c r="C36" s="16">
        <v>-35550</v>
      </c>
      <c r="D36" s="16">
        <v>249540</v>
      </c>
      <c r="E36" s="16">
        <v>77814</v>
      </c>
      <c r="F36" s="16">
        <v>-911</v>
      </c>
      <c r="G36" s="16">
        <v>4338</v>
      </c>
      <c r="H36" s="16">
        <v>330781</v>
      </c>
    </row>
    <row r="37" spans="1:8" x14ac:dyDescent="0.35">
      <c r="A37" s="16" t="s">
        <v>44</v>
      </c>
      <c r="B37" s="16">
        <v>266143</v>
      </c>
      <c r="C37" s="16">
        <v>-36280</v>
      </c>
      <c r="D37" s="16">
        <v>229863</v>
      </c>
      <c r="E37" s="16">
        <v>66251</v>
      </c>
      <c r="F37" s="16">
        <v>-1070</v>
      </c>
      <c r="G37" s="16">
        <v>4615</v>
      </c>
      <c r="H37" s="16">
        <v>299659</v>
      </c>
    </row>
    <row r="38" spans="1:8" x14ac:dyDescent="0.35">
      <c r="A38" s="16" t="s">
        <v>45</v>
      </c>
      <c r="B38" s="16">
        <v>252214</v>
      </c>
      <c r="C38" s="16">
        <v>-18172</v>
      </c>
      <c r="D38" s="16">
        <v>234042</v>
      </c>
      <c r="E38" s="16">
        <v>69556</v>
      </c>
      <c r="F38" s="16">
        <v>-1212</v>
      </c>
      <c r="G38" s="16">
        <v>4315</v>
      </c>
      <c r="H38" s="16">
        <v>306701</v>
      </c>
    </row>
    <row r="39" spans="1:8" x14ac:dyDescent="0.35">
      <c r="A39" s="16" t="s">
        <v>46</v>
      </c>
      <c r="B39" s="16">
        <v>258517</v>
      </c>
      <c r="C39" s="16">
        <v>-7864</v>
      </c>
      <c r="D39" s="16">
        <v>250653</v>
      </c>
      <c r="E39" s="16">
        <v>80599</v>
      </c>
      <c r="F39" s="16">
        <v>-1231</v>
      </c>
      <c r="G39" s="16">
        <v>3718</v>
      </c>
      <c r="H39" s="16">
        <v>333739</v>
      </c>
    </row>
    <row r="40" spans="1:8" x14ac:dyDescent="0.35">
      <c r="A40" s="16" t="s">
        <v>47</v>
      </c>
      <c r="B40" s="16">
        <v>286887</v>
      </c>
      <c r="C40" s="16">
        <v>2905</v>
      </c>
      <c r="D40" s="16">
        <v>289792</v>
      </c>
      <c r="E40" s="16">
        <v>96179</v>
      </c>
      <c r="F40" s="16">
        <v>-1115</v>
      </c>
      <c r="G40" s="16">
        <v>3548</v>
      </c>
      <c r="H40" s="16">
        <v>388404</v>
      </c>
    </row>
    <row r="41" spans="1:8" x14ac:dyDescent="0.35">
      <c r="A41" s="16" t="s">
        <v>48</v>
      </c>
      <c r="B41" s="16">
        <v>324756</v>
      </c>
      <c r="C41" s="16">
        <v>-15714</v>
      </c>
      <c r="D41" s="16">
        <v>309042</v>
      </c>
      <c r="E41" s="16">
        <v>97382</v>
      </c>
      <c r="F41" s="16">
        <v>-1326</v>
      </c>
      <c r="G41" s="16">
        <v>3916</v>
      </c>
      <c r="H41" s="16">
        <v>409014</v>
      </c>
    </row>
    <row r="42" spans="1:8" x14ac:dyDescent="0.35">
      <c r="A42" s="16" t="s">
        <v>49</v>
      </c>
      <c r="B42" s="16">
        <v>372850</v>
      </c>
      <c r="C42" s="16">
        <v>-29210</v>
      </c>
      <c r="D42" s="16">
        <v>343640</v>
      </c>
      <c r="E42" s="16">
        <v>113240</v>
      </c>
      <c r="F42" s="16">
        <v>-1511</v>
      </c>
      <c r="G42" s="16">
        <v>4326</v>
      </c>
      <c r="H42" s="16">
        <v>459695</v>
      </c>
    </row>
    <row r="43" spans="1:8" x14ac:dyDescent="0.35">
      <c r="A43" s="16" t="s">
        <v>50</v>
      </c>
      <c r="B43" s="16">
        <v>393052</v>
      </c>
      <c r="C43" s="16">
        <v>-51464</v>
      </c>
      <c r="D43" s="16">
        <v>341588</v>
      </c>
      <c r="E43" s="16">
        <v>126811</v>
      </c>
      <c r="F43" s="16">
        <v>-2133</v>
      </c>
      <c r="G43" s="16">
        <v>5155</v>
      </c>
      <c r="H43" s="16">
        <v>471421</v>
      </c>
    </row>
    <row r="44" spans="1:8" x14ac:dyDescent="0.35">
      <c r="A44" s="16" t="s">
        <v>51</v>
      </c>
      <c r="B44" s="16">
        <v>423360</v>
      </c>
      <c r="C44" s="16">
        <v>-43393</v>
      </c>
      <c r="D44" s="16">
        <v>379967</v>
      </c>
      <c r="E44" s="16">
        <v>111558</v>
      </c>
      <c r="F44" s="16">
        <v>-2017</v>
      </c>
      <c r="G44" s="16">
        <v>5144</v>
      </c>
      <c r="H44" s="16">
        <v>494652</v>
      </c>
    </row>
    <row r="45" spans="1:8" x14ac:dyDescent="0.35">
      <c r="A45" s="16" t="s">
        <v>52</v>
      </c>
      <c r="B45" s="16">
        <v>453801</v>
      </c>
      <c r="C45" s="16">
        <v>-30004</v>
      </c>
      <c r="D45" s="16">
        <v>423797</v>
      </c>
      <c r="E45" s="16">
        <v>118329</v>
      </c>
      <c r="F45" s="16">
        <v>-2105</v>
      </c>
      <c r="G45" s="16">
        <v>4822</v>
      </c>
      <c r="H45" s="16">
        <v>544843</v>
      </c>
    </row>
    <row r="46" spans="1:8" x14ac:dyDescent="0.35">
      <c r="A46" s="16" t="s">
        <v>53</v>
      </c>
      <c r="B46" s="16">
        <v>561288</v>
      </c>
      <c r="C46" s="16">
        <v>11286</v>
      </c>
      <c r="D46" s="16">
        <v>572574</v>
      </c>
      <c r="E46" s="16">
        <v>164130</v>
      </c>
      <c r="F46" s="16">
        <v>-507</v>
      </c>
      <c r="G46" s="16">
        <v>3463</v>
      </c>
      <c r="H46" s="16">
        <v>739660</v>
      </c>
    </row>
    <row r="47" spans="1:8" x14ac:dyDescent="0.35">
      <c r="A47" s="16" t="s">
        <v>54</v>
      </c>
      <c r="B47" s="16">
        <v>686055</v>
      </c>
      <c r="C47" s="16">
        <v>-10239</v>
      </c>
      <c r="D47" s="16">
        <v>675816</v>
      </c>
      <c r="E47" s="16">
        <v>169935</v>
      </c>
      <c r="F47" s="16">
        <v>18085</v>
      </c>
      <c r="G47" s="16">
        <v>3570</v>
      </c>
      <c r="H47" s="16">
        <v>867406</v>
      </c>
    </row>
    <row r="48" spans="1:8" x14ac:dyDescent="0.35">
      <c r="A48" s="16" t="s">
        <v>55</v>
      </c>
      <c r="B48" s="16">
        <v>814227</v>
      </c>
      <c r="C48" s="16">
        <v>-35398</v>
      </c>
      <c r="D48" s="16">
        <v>778829</v>
      </c>
      <c r="E48" s="16">
        <v>170088</v>
      </c>
      <c r="F48" s="16">
        <v>17983</v>
      </c>
      <c r="G48" s="16">
        <v>3267</v>
      </c>
      <c r="H48" s="16">
        <v>970167</v>
      </c>
    </row>
    <row r="49" spans="1:8" x14ac:dyDescent="0.35">
      <c r="A49" s="16" t="s">
        <v>56</v>
      </c>
      <c r="B49" s="16">
        <v>932304</v>
      </c>
      <c r="C49" s="16">
        <v>-23706</v>
      </c>
      <c r="D49" s="16">
        <v>908598</v>
      </c>
      <c r="E49" s="16">
        <v>170732</v>
      </c>
      <c r="F49" s="16">
        <v>16639</v>
      </c>
      <c r="G49" s="16">
        <v>6018</v>
      </c>
      <c r="H49" s="16">
        <v>1101987</v>
      </c>
    </row>
    <row r="50" spans="1:8" x14ac:dyDescent="0.35">
      <c r="A50" s="16" t="s">
        <v>57</v>
      </c>
      <c r="B50" s="16">
        <v>1040784</v>
      </c>
      <c r="C50" s="16">
        <v>-38809</v>
      </c>
      <c r="D50" s="16">
        <v>1001975</v>
      </c>
      <c r="E50" s="16">
        <v>174420</v>
      </c>
      <c r="F50" s="16">
        <v>45062</v>
      </c>
      <c r="G50" s="16">
        <v>5986</v>
      </c>
      <c r="H50" s="16">
        <v>1227443</v>
      </c>
    </row>
    <row r="51" spans="1:8" x14ac:dyDescent="0.35">
      <c r="A51" s="16" t="s">
        <v>58</v>
      </c>
      <c r="B51" s="16">
        <v>1125462</v>
      </c>
      <c r="C51" s="16">
        <v>-51511</v>
      </c>
      <c r="D51" s="16">
        <v>1073951</v>
      </c>
      <c r="E51" s="16">
        <v>177990</v>
      </c>
      <c r="F51" s="16">
        <v>45522</v>
      </c>
      <c r="G51" s="16">
        <v>5480</v>
      </c>
      <c r="H51" s="16">
        <v>1302943</v>
      </c>
    </row>
    <row r="52" spans="1:8" x14ac:dyDescent="0.35">
      <c r="A52" s="16" t="s">
        <v>59</v>
      </c>
      <c r="B52" s="16">
        <v>1204288</v>
      </c>
      <c r="C52" s="16">
        <v>-68259</v>
      </c>
      <c r="D52" s="16">
        <v>1136029</v>
      </c>
      <c r="E52" s="16">
        <v>189238</v>
      </c>
      <c r="F52" s="16">
        <v>50063</v>
      </c>
      <c r="G52" s="16">
        <v>8590</v>
      </c>
      <c r="H52" s="16">
        <v>1383920</v>
      </c>
    </row>
    <row r="53" spans="1:8" x14ac:dyDescent="0.35">
      <c r="A53" s="16" t="s">
        <v>60</v>
      </c>
      <c r="B53" s="16">
        <v>1275567</v>
      </c>
      <c r="C53" s="16">
        <v>-78940</v>
      </c>
      <c r="D53" s="16">
        <v>1196627</v>
      </c>
      <c r="E53" s="16">
        <v>192591</v>
      </c>
      <c r="F53" s="16">
        <v>50460</v>
      </c>
      <c r="G53" s="16">
        <v>8445</v>
      </c>
      <c r="H53" s="16">
        <v>1448123</v>
      </c>
    </row>
    <row r="54" spans="1:8" x14ac:dyDescent="0.35">
      <c r="A54" s="16" t="s">
        <v>61</v>
      </c>
      <c r="B54" s="16">
        <v>1299781</v>
      </c>
      <c r="C54" s="16">
        <v>-59646</v>
      </c>
      <c r="D54" s="16">
        <v>1240135</v>
      </c>
      <c r="E54" s="16">
        <v>197003</v>
      </c>
      <c r="F54" s="16">
        <v>69459</v>
      </c>
      <c r="G54" s="16">
        <v>12268</v>
      </c>
      <c r="H54" s="16">
        <v>1518865</v>
      </c>
    </row>
    <row r="55" spans="1:8" x14ac:dyDescent="0.35">
      <c r="A55" s="16" t="s">
        <v>62</v>
      </c>
      <c r="B55" s="16">
        <v>1347430</v>
      </c>
      <c r="C55" s="16">
        <v>-56224</v>
      </c>
      <c r="D55" s="16">
        <v>1291206</v>
      </c>
      <c r="E55" s="16">
        <v>131513</v>
      </c>
      <c r="F55" s="16">
        <v>59866</v>
      </c>
      <c r="G55" s="16">
        <v>11645</v>
      </c>
      <c r="H55" s="16">
        <v>1494230</v>
      </c>
    </row>
    <row r="56" spans="1:8" x14ac:dyDescent="0.35">
      <c r="A56" s="16" t="s">
        <v>63</v>
      </c>
      <c r="B56" s="16">
        <v>1376727</v>
      </c>
      <c r="C56" s="16">
        <v>-105419</v>
      </c>
      <c r="D56" s="16">
        <v>1271308</v>
      </c>
      <c r="E56" s="16">
        <v>127009</v>
      </c>
      <c r="F56" s="16">
        <v>60600</v>
      </c>
      <c r="G56" s="16">
        <v>18479</v>
      </c>
      <c r="H56" s="16">
        <v>1477396</v>
      </c>
    </row>
    <row r="57" spans="1:8" x14ac:dyDescent="0.35">
      <c r="A57" s="16" t="s">
        <v>64</v>
      </c>
      <c r="B57" s="16">
        <v>1438489</v>
      </c>
      <c r="C57" s="16">
        <v>-77839</v>
      </c>
      <c r="D57" s="16">
        <v>1360650</v>
      </c>
      <c r="E57" s="16">
        <v>127745</v>
      </c>
      <c r="F57" s="16">
        <v>75538</v>
      </c>
      <c r="G57" s="16">
        <v>21458</v>
      </c>
      <c r="H57" s="16">
        <v>1585391</v>
      </c>
    </row>
    <row r="58" spans="1:8" x14ac:dyDescent="0.35">
      <c r="A58" s="16" t="s">
        <v>65</v>
      </c>
      <c r="B58" s="16">
        <v>1722254</v>
      </c>
      <c r="C58" s="16">
        <v>-140222</v>
      </c>
      <c r="D58" s="16">
        <v>1582032</v>
      </c>
      <c r="E58" s="16">
        <v>126689</v>
      </c>
      <c r="F58" s="16">
        <v>123501</v>
      </c>
      <c r="G58" s="16">
        <v>17233</v>
      </c>
      <c r="H58" s="16">
        <v>1849455</v>
      </c>
    </row>
    <row r="59" spans="1:8" x14ac:dyDescent="0.35">
      <c r="A59" s="16" t="s">
        <v>66</v>
      </c>
      <c r="B59" s="16">
        <v>1867474</v>
      </c>
      <c r="C59" s="16">
        <v>-181332</v>
      </c>
      <c r="D59" s="16">
        <v>1686142</v>
      </c>
      <c r="E59" s="16">
        <v>130241</v>
      </c>
      <c r="F59" s="16">
        <v>152637</v>
      </c>
      <c r="G59" s="16">
        <v>13466</v>
      </c>
      <c r="H59" s="16">
        <v>1982486</v>
      </c>
    </row>
    <row r="60" spans="1:8" x14ac:dyDescent="0.35">
      <c r="A60" s="16" t="s">
        <v>67</v>
      </c>
      <c r="B60" s="16">
        <v>2037556</v>
      </c>
      <c r="C60" s="16">
        <v>-145857</v>
      </c>
      <c r="D60" s="16">
        <v>1891699</v>
      </c>
      <c r="E60" s="16">
        <v>131909</v>
      </c>
      <c r="F60" s="16">
        <v>136587</v>
      </c>
      <c r="G60" s="16">
        <v>-2666</v>
      </c>
      <c r="H60" s="16">
        <v>2157529</v>
      </c>
    </row>
    <row r="61" spans="1:8" x14ac:dyDescent="0.35">
      <c r="A61" s="16" t="s">
        <v>68</v>
      </c>
      <c r="B61" s="16">
        <v>2196195</v>
      </c>
      <c r="C61" s="16">
        <v>-150829</v>
      </c>
      <c r="D61" s="16">
        <v>2045366</v>
      </c>
      <c r="E61" s="16">
        <v>133474</v>
      </c>
      <c r="F61" s="16">
        <v>95580</v>
      </c>
      <c r="G61" s="16">
        <v>-6348</v>
      </c>
      <c r="H61" s="16">
        <v>2268072</v>
      </c>
    </row>
    <row r="62" spans="1:8" x14ac:dyDescent="0.35">
      <c r="A62" s="16" t="s">
        <v>69</v>
      </c>
      <c r="B62" s="16">
        <v>2362555</v>
      </c>
      <c r="C62" s="16">
        <v>-139509</v>
      </c>
      <c r="D62" s="16">
        <v>2223046</v>
      </c>
      <c r="E62" s="16">
        <v>136659</v>
      </c>
      <c r="F62" s="16">
        <v>75655</v>
      </c>
      <c r="G62" s="16">
        <v>1115</v>
      </c>
      <c r="H62" s="16">
        <v>2436475</v>
      </c>
    </row>
    <row r="63" spans="1:8" x14ac:dyDescent="0.35">
      <c r="A63" s="16" t="s">
        <v>70</v>
      </c>
      <c r="B63" s="16">
        <v>2495997</v>
      </c>
      <c r="C63" s="16">
        <v>-144613</v>
      </c>
      <c r="D63" s="16">
        <v>2351384</v>
      </c>
      <c r="E63" s="16">
        <v>144927</v>
      </c>
      <c r="F63" s="16">
        <v>90137</v>
      </c>
      <c r="G63" s="16">
        <v>4561</v>
      </c>
      <c r="H63" s="16">
        <v>2591009</v>
      </c>
    </row>
    <row r="64" spans="1:8" ht="40.75" customHeight="1" x14ac:dyDescent="0.35">
      <c r="A64" s="16" t="s">
        <v>415</v>
      </c>
      <c r="B64" s="16">
        <v>282321</v>
      </c>
      <c r="C64" s="16">
        <v>-31091</v>
      </c>
      <c r="D64" s="16">
        <v>251230</v>
      </c>
      <c r="E64" s="16">
        <v>80188</v>
      </c>
      <c r="F64" s="16">
        <v>-831</v>
      </c>
      <c r="G64" s="16">
        <v>-5</v>
      </c>
      <c r="H64" s="16">
        <v>330582</v>
      </c>
    </row>
    <row r="65" spans="1:8" x14ac:dyDescent="0.35">
      <c r="A65" s="16" t="s">
        <v>416</v>
      </c>
      <c r="B65" s="16">
        <v>281365</v>
      </c>
      <c r="C65" s="16">
        <v>-31638</v>
      </c>
      <c r="D65" s="16">
        <v>249727</v>
      </c>
      <c r="E65" s="16">
        <v>79701</v>
      </c>
      <c r="F65" s="16">
        <v>-848</v>
      </c>
      <c r="G65" s="16">
        <v>1843</v>
      </c>
      <c r="H65" s="16">
        <v>330423</v>
      </c>
    </row>
    <row r="66" spans="1:8" x14ac:dyDescent="0.35">
      <c r="A66" s="16" t="s">
        <v>417</v>
      </c>
      <c r="B66" s="16">
        <v>275091</v>
      </c>
      <c r="C66" s="16">
        <v>-32457</v>
      </c>
      <c r="D66" s="16">
        <v>242634</v>
      </c>
      <c r="E66" s="16">
        <v>80673</v>
      </c>
      <c r="F66" s="16">
        <v>-864</v>
      </c>
      <c r="G66" s="16">
        <v>3690</v>
      </c>
      <c r="H66" s="16">
        <v>326133</v>
      </c>
    </row>
    <row r="67" spans="1:8" x14ac:dyDescent="0.35">
      <c r="A67" s="16" t="s">
        <v>418</v>
      </c>
      <c r="B67" s="16">
        <v>285313</v>
      </c>
      <c r="C67" s="16">
        <v>-35659</v>
      </c>
      <c r="D67" s="16">
        <v>249654</v>
      </c>
      <c r="E67" s="16">
        <v>80579</v>
      </c>
      <c r="F67" s="16">
        <v>-875</v>
      </c>
      <c r="G67" s="16">
        <v>3853</v>
      </c>
      <c r="H67" s="16">
        <v>333211</v>
      </c>
    </row>
    <row r="68" spans="1:8" x14ac:dyDescent="0.35">
      <c r="A68" s="16" t="s">
        <v>419</v>
      </c>
      <c r="B68" s="16">
        <v>286161</v>
      </c>
      <c r="C68" s="16">
        <v>-35878</v>
      </c>
      <c r="D68" s="16">
        <v>250283</v>
      </c>
      <c r="E68" s="16">
        <v>79920</v>
      </c>
      <c r="F68" s="16">
        <v>-885</v>
      </c>
      <c r="G68" s="16">
        <v>4016</v>
      </c>
      <c r="H68" s="16">
        <v>333334</v>
      </c>
    </row>
    <row r="69" spans="1:8" x14ac:dyDescent="0.35">
      <c r="A69" s="16" t="s">
        <v>420</v>
      </c>
      <c r="B69" s="16">
        <v>284956</v>
      </c>
      <c r="C69" s="16">
        <v>-34985</v>
      </c>
      <c r="D69" s="16">
        <v>249971</v>
      </c>
      <c r="E69" s="16">
        <v>79007</v>
      </c>
      <c r="F69" s="16">
        <v>-897</v>
      </c>
      <c r="G69" s="16">
        <v>4179</v>
      </c>
      <c r="H69" s="16">
        <v>332260</v>
      </c>
    </row>
    <row r="70" spans="1:8" x14ac:dyDescent="0.35">
      <c r="A70" s="16" t="s">
        <v>421</v>
      </c>
      <c r="B70" s="16">
        <v>285090</v>
      </c>
      <c r="C70" s="16">
        <v>-35550</v>
      </c>
      <c r="D70" s="16">
        <v>249540</v>
      </c>
      <c r="E70" s="16">
        <v>77814</v>
      </c>
      <c r="F70" s="16">
        <v>-911</v>
      </c>
      <c r="G70" s="16">
        <v>4338</v>
      </c>
      <c r="H70" s="16">
        <v>330781</v>
      </c>
    </row>
    <row r="71" spans="1:8" x14ac:dyDescent="0.35">
      <c r="A71" s="16" t="s">
        <v>422</v>
      </c>
      <c r="B71" s="16">
        <v>290655</v>
      </c>
      <c r="C71" s="16">
        <v>-37854</v>
      </c>
      <c r="D71" s="16">
        <v>252801</v>
      </c>
      <c r="E71" s="16">
        <v>75303</v>
      </c>
      <c r="F71" s="16">
        <v>-933</v>
      </c>
      <c r="G71" s="16">
        <v>4405</v>
      </c>
      <c r="H71" s="16">
        <v>331576</v>
      </c>
    </row>
    <row r="72" spans="1:8" x14ac:dyDescent="0.35">
      <c r="A72" s="16" t="s">
        <v>423</v>
      </c>
      <c r="B72" s="16">
        <v>283223</v>
      </c>
      <c r="C72" s="16">
        <v>-38314</v>
      </c>
      <c r="D72" s="16">
        <v>244909</v>
      </c>
      <c r="E72" s="16">
        <v>71379</v>
      </c>
      <c r="F72" s="16">
        <v>-954</v>
      </c>
      <c r="G72" s="16">
        <v>4472</v>
      </c>
      <c r="H72" s="16">
        <v>319806</v>
      </c>
    </row>
    <row r="73" spans="1:8" x14ac:dyDescent="0.35">
      <c r="A73" s="16" t="s">
        <v>424</v>
      </c>
      <c r="B73" s="16">
        <v>286445</v>
      </c>
      <c r="C73" s="16">
        <v>-37926</v>
      </c>
      <c r="D73" s="16">
        <v>248519</v>
      </c>
      <c r="E73" s="16">
        <v>67618</v>
      </c>
      <c r="F73" s="16">
        <v>-976</v>
      </c>
      <c r="G73" s="16">
        <v>4539</v>
      </c>
      <c r="H73" s="16">
        <v>319700</v>
      </c>
    </row>
    <row r="74" spans="1:8" x14ac:dyDescent="0.35">
      <c r="A74" s="16" t="s">
        <v>425</v>
      </c>
      <c r="B74" s="16">
        <v>266143</v>
      </c>
      <c r="C74" s="16">
        <v>-36280</v>
      </c>
      <c r="D74" s="16">
        <v>229863</v>
      </c>
      <c r="E74" s="16">
        <v>66251</v>
      </c>
      <c r="F74" s="16">
        <v>-1070</v>
      </c>
      <c r="G74" s="16">
        <v>4615</v>
      </c>
      <c r="H74" s="16">
        <v>299659</v>
      </c>
    </row>
    <row r="75" spans="1:8" x14ac:dyDescent="0.35">
      <c r="A75" s="16" t="s">
        <v>426</v>
      </c>
      <c r="B75" s="16">
        <v>265561</v>
      </c>
      <c r="C75" s="16">
        <v>-34804</v>
      </c>
      <c r="D75" s="16">
        <v>230757</v>
      </c>
      <c r="E75" s="16">
        <v>68317</v>
      </c>
      <c r="F75" s="16">
        <v>-1108</v>
      </c>
      <c r="G75" s="16">
        <v>4538</v>
      </c>
      <c r="H75" s="16">
        <v>302504</v>
      </c>
    </row>
    <row r="76" spans="1:8" x14ac:dyDescent="0.35">
      <c r="A76" s="16" t="s">
        <v>427</v>
      </c>
      <c r="B76" s="16">
        <v>257009</v>
      </c>
      <c r="C76" s="16">
        <v>-30141</v>
      </c>
      <c r="D76" s="16">
        <v>226868</v>
      </c>
      <c r="E76" s="16">
        <v>69010</v>
      </c>
      <c r="F76" s="16">
        <v>-1146</v>
      </c>
      <c r="G76" s="16">
        <v>4461</v>
      </c>
      <c r="H76" s="16">
        <v>299193</v>
      </c>
    </row>
    <row r="77" spans="1:8" x14ac:dyDescent="0.35">
      <c r="A77" s="16" t="s">
        <v>428</v>
      </c>
      <c r="B77" s="16">
        <v>265992</v>
      </c>
      <c r="C77" s="16">
        <v>-23603</v>
      </c>
      <c r="D77" s="16">
        <v>242389</v>
      </c>
      <c r="E77" s="16">
        <v>68810</v>
      </c>
      <c r="F77" s="16">
        <v>-1184</v>
      </c>
      <c r="G77" s="16">
        <v>4384</v>
      </c>
      <c r="H77" s="16">
        <v>314399</v>
      </c>
    </row>
    <row r="78" spans="1:8" x14ac:dyDescent="0.35">
      <c r="A78" s="16" t="s">
        <v>429</v>
      </c>
      <c r="B78" s="16">
        <v>252214</v>
      </c>
      <c r="C78" s="16">
        <v>-18172</v>
      </c>
      <c r="D78" s="16">
        <v>234042</v>
      </c>
      <c r="E78" s="16">
        <v>69556</v>
      </c>
      <c r="F78" s="16">
        <v>-1212</v>
      </c>
      <c r="G78" s="16">
        <v>4315</v>
      </c>
      <c r="H78" s="16">
        <v>306701</v>
      </c>
    </row>
    <row r="79" spans="1:8" x14ac:dyDescent="0.35">
      <c r="A79" s="16" t="s">
        <v>430</v>
      </c>
      <c r="B79" s="16">
        <v>258442</v>
      </c>
      <c r="C79" s="16">
        <v>-19099</v>
      </c>
      <c r="D79" s="16">
        <v>239343</v>
      </c>
      <c r="E79" s="16">
        <v>73902</v>
      </c>
      <c r="F79" s="16">
        <v>-1220</v>
      </c>
      <c r="G79" s="16">
        <v>4163</v>
      </c>
      <c r="H79" s="16">
        <v>316188</v>
      </c>
    </row>
    <row r="80" spans="1:8" x14ac:dyDescent="0.35">
      <c r="A80" s="16" t="s">
        <v>431</v>
      </c>
      <c r="B80" s="16">
        <v>250813</v>
      </c>
      <c r="C80" s="16">
        <v>-15616</v>
      </c>
      <c r="D80" s="16">
        <v>235197</v>
      </c>
      <c r="E80" s="16">
        <v>75863</v>
      </c>
      <c r="F80" s="16">
        <v>-1229</v>
      </c>
      <c r="G80" s="16">
        <v>4011</v>
      </c>
      <c r="H80" s="16">
        <v>313842</v>
      </c>
    </row>
    <row r="81" spans="1:8" x14ac:dyDescent="0.35">
      <c r="A81" s="16" t="s">
        <v>432</v>
      </c>
      <c r="B81" s="16">
        <v>266067</v>
      </c>
      <c r="C81" s="16">
        <v>-11171</v>
      </c>
      <c r="D81" s="16">
        <v>254896</v>
      </c>
      <c r="E81" s="16">
        <v>76719</v>
      </c>
      <c r="F81" s="16">
        <v>-1237</v>
      </c>
      <c r="G81" s="16">
        <v>3859</v>
      </c>
      <c r="H81" s="16">
        <v>334237</v>
      </c>
    </row>
    <row r="82" spans="1:8" x14ac:dyDescent="0.35">
      <c r="A82" s="16" t="s">
        <v>433</v>
      </c>
      <c r="B82" s="16">
        <v>258517</v>
      </c>
      <c r="C82" s="16">
        <v>-7864</v>
      </c>
      <c r="D82" s="16">
        <v>250653</v>
      </c>
      <c r="E82" s="16">
        <v>80599</v>
      </c>
      <c r="F82" s="16">
        <v>-1231</v>
      </c>
      <c r="G82" s="16">
        <v>3718</v>
      </c>
      <c r="H82" s="16">
        <v>333739</v>
      </c>
    </row>
    <row r="83" spans="1:8" x14ac:dyDescent="0.35">
      <c r="A83" s="16" t="s">
        <v>434</v>
      </c>
      <c r="B83" s="16">
        <v>270214</v>
      </c>
      <c r="C83" s="16">
        <v>-8782</v>
      </c>
      <c r="D83" s="16">
        <v>261432</v>
      </c>
      <c r="E83" s="16">
        <v>84131</v>
      </c>
      <c r="F83" s="16">
        <v>-1194</v>
      </c>
      <c r="G83" s="16">
        <v>3673</v>
      </c>
      <c r="H83" s="16">
        <v>348042</v>
      </c>
    </row>
    <row r="84" spans="1:8" x14ac:dyDescent="0.35">
      <c r="A84" s="16" t="s">
        <v>435</v>
      </c>
      <c r="B84" s="16">
        <v>269647</v>
      </c>
      <c r="C84" s="16">
        <v>-5893</v>
      </c>
      <c r="D84" s="16">
        <v>263754</v>
      </c>
      <c r="E84" s="16">
        <v>87522</v>
      </c>
      <c r="F84" s="16">
        <v>-1158</v>
      </c>
      <c r="G84" s="16">
        <v>3628</v>
      </c>
      <c r="H84" s="16">
        <v>353746</v>
      </c>
    </row>
    <row r="85" spans="1:8" x14ac:dyDescent="0.35">
      <c r="A85" s="16" t="s">
        <v>436</v>
      </c>
      <c r="B85" s="16">
        <v>288357</v>
      </c>
      <c r="C85" s="16">
        <v>-1160</v>
      </c>
      <c r="D85" s="16">
        <v>287197</v>
      </c>
      <c r="E85" s="16">
        <v>95772</v>
      </c>
      <c r="F85" s="16">
        <v>-1121</v>
      </c>
      <c r="G85" s="16">
        <v>3583</v>
      </c>
      <c r="H85" s="16">
        <v>385431</v>
      </c>
    </row>
    <row r="86" spans="1:8" x14ac:dyDescent="0.35">
      <c r="A86" s="16" t="s">
        <v>437</v>
      </c>
      <c r="B86" s="16">
        <v>286887</v>
      </c>
      <c r="C86" s="16">
        <v>2905</v>
      </c>
      <c r="D86" s="16">
        <v>289792</v>
      </c>
      <c r="E86" s="16">
        <v>96179</v>
      </c>
      <c r="F86" s="16">
        <v>-1115</v>
      </c>
      <c r="G86" s="16">
        <v>3548</v>
      </c>
      <c r="H86" s="16">
        <v>388404</v>
      </c>
    </row>
    <row r="87" spans="1:8" x14ac:dyDescent="0.35">
      <c r="A87" s="16" t="s">
        <v>438</v>
      </c>
      <c r="B87" s="16">
        <v>299275</v>
      </c>
      <c r="C87" s="16">
        <v>-6964</v>
      </c>
      <c r="D87" s="16">
        <v>292311</v>
      </c>
      <c r="E87" s="16">
        <v>93788</v>
      </c>
      <c r="F87" s="16">
        <v>-1169</v>
      </c>
      <c r="G87" s="16">
        <v>3638</v>
      </c>
      <c r="H87" s="16">
        <v>388568</v>
      </c>
    </row>
    <row r="88" spans="1:8" x14ac:dyDescent="0.35">
      <c r="A88" s="16" t="s">
        <v>439</v>
      </c>
      <c r="B88" s="16">
        <v>303695</v>
      </c>
      <c r="C88" s="16">
        <v>-10731</v>
      </c>
      <c r="D88" s="16">
        <v>292964</v>
      </c>
      <c r="E88" s="16">
        <v>95504</v>
      </c>
      <c r="F88" s="16">
        <v>-1224</v>
      </c>
      <c r="G88" s="16">
        <v>3728</v>
      </c>
      <c r="H88" s="16">
        <v>390972</v>
      </c>
    </row>
    <row r="89" spans="1:8" x14ac:dyDescent="0.35">
      <c r="A89" s="16" t="s">
        <v>440</v>
      </c>
      <c r="B89" s="16">
        <v>324550</v>
      </c>
      <c r="C89" s="16">
        <v>-13842</v>
      </c>
      <c r="D89" s="16">
        <v>310708</v>
      </c>
      <c r="E89" s="16">
        <v>96988</v>
      </c>
      <c r="F89" s="16">
        <v>-1278</v>
      </c>
      <c r="G89" s="16">
        <v>3818</v>
      </c>
      <c r="H89" s="16">
        <v>410236</v>
      </c>
    </row>
    <row r="90" spans="1:8" x14ac:dyDescent="0.35">
      <c r="A90" s="16" t="s">
        <v>441</v>
      </c>
      <c r="B90" s="16">
        <v>324756</v>
      </c>
      <c r="C90" s="16">
        <v>-15714</v>
      </c>
      <c r="D90" s="16">
        <v>309042</v>
      </c>
      <c r="E90" s="16">
        <v>97382</v>
      </c>
      <c r="F90" s="16">
        <v>-1326</v>
      </c>
      <c r="G90" s="16">
        <v>3916</v>
      </c>
      <c r="H90" s="16">
        <v>409014</v>
      </c>
    </row>
    <row r="91" spans="1:8" x14ac:dyDescent="0.35">
      <c r="A91" s="16" t="s">
        <v>442</v>
      </c>
      <c r="B91" s="16">
        <v>355406</v>
      </c>
      <c r="C91" s="16">
        <v>-25610</v>
      </c>
      <c r="D91" s="16">
        <v>329796</v>
      </c>
      <c r="E91" s="16">
        <v>102547</v>
      </c>
      <c r="F91" s="16">
        <v>-1361</v>
      </c>
      <c r="G91" s="16">
        <v>4017</v>
      </c>
      <c r="H91" s="16">
        <v>434999</v>
      </c>
    </row>
    <row r="92" spans="1:8" x14ac:dyDescent="0.35">
      <c r="A92" s="16" t="s">
        <v>443</v>
      </c>
      <c r="B92" s="16">
        <v>361274</v>
      </c>
      <c r="C92" s="16">
        <v>-28038</v>
      </c>
      <c r="D92" s="16">
        <v>333236</v>
      </c>
      <c r="E92" s="16">
        <v>105459</v>
      </c>
      <c r="F92" s="16">
        <v>-1396</v>
      </c>
      <c r="G92" s="16">
        <v>4118</v>
      </c>
      <c r="H92" s="16">
        <v>441417</v>
      </c>
    </row>
    <row r="93" spans="1:8" x14ac:dyDescent="0.35">
      <c r="A93" s="16" t="s">
        <v>444</v>
      </c>
      <c r="B93" s="16">
        <v>380794</v>
      </c>
      <c r="C93" s="16">
        <v>-29457</v>
      </c>
      <c r="D93" s="16">
        <v>351337</v>
      </c>
      <c r="E93" s="16">
        <v>106312</v>
      </c>
      <c r="F93" s="16">
        <v>-1431</v>
      </c>
      <c r="G93" s="16">
        <v>4219</v>
      </c>
      <c r="H93" s="16">
        <v>460437</v>
      </c>
    </row>
    <row r="94" spans="1:8" x14ac:dyDescent="0.35">
      <c r="A94" s="16" t="s">
        <v>445</v>
      </c>
      <c r="B94" s="16">
        <v>372850</v>
      </c>
      <c r="C94" s="16">
        <v>-29210</v>
      </c>
      <c r="D94" s="16">
        <v>343640</v>
      </c>
      <c r="E94" s="16">
        <v>113240</v>
      </c>
      <c r="F94" s="16">
        <v>-1511</v>
      </c>
      <c r="G94" s="16">
        <v>4326</v>
      </c>
      <c r="H94" s="16">
        <v>459695</v>
      </c>
    </row>
    <row r="95" spans="1:8" x14ac:dyDescent="0.35">
      <c r="A95" s="16" t="s">
        <v>446</v>
      </c>
      <c r="B95" s="16">
        <v>384781</v>
      </c>
      <c r="C95" s="16">
        <v>-41203</v>
      </c>
      <c r="D95" s="16">
        <v>343578</v>
      </c>
      <c r="E95" s="16">
        <v>119841</v>
      </c>
      <c r="F95" s="16">
        <v>-1684</v>
      </c>
      <c r="G95" s="16">
        <v>4531</v>
      </c>
      <c r="H95" s="16">
        <v>466266</v>
      </c>
    </row>
    <row r="96" spans="1:8" x14ac:dyDescent="0.35">
      <c r="A96" s="16" t="s">
        <v>447</v>
      </c>
      <c r="B96" s="16">
        <v>383859</v>
      </c>
      <c r="C96" s="16">
        <v>-44906</v>
      </c>
      <c r="D96" s="16">
        <v>338953</v>
      </c>
      <c r="E96" s="16">
        <v>122773</v>
      </c>
      <c r="F96" s="16">
        <v>-1856</v>
      </c>
      <c r="G96" s="16">
        <v>4736</v>
      </c>
      <c r="H96" s="16">
        <v>464606</v>
      </c>
    </row>
    <row r="97" spans="1:8" x14ac:dyDescent="0.35">
      <c r="A97" s="16" t="s">
        <v>448</v>
      </c>
      <c r="B97" s="16">
        <v>399831</v>
      </c>
      <c r="C97" s="16">
        <v>-48530</v>
      </c>
      <c r="D97" s="16">
        <v>351301</v>
      </c>
      <c r="E97" s="16">
        <v>125117</v>
      </c>
      <c r="F97" s="16">
        <v>-2028</v>
      </c>
      <c r="G97" s="16">
        <v>4941</v>
      </c>
      <c r="H97" s="16">
        <v>479331</v>
      </c>
    </row>
    <row r="98" spans="1:8" x14ac:dyDescent="0.35">
      <c r="A98" s="16" t="s">
        <v>449</v>
      </c>
      <c r="B98" s="16">
        <v>393052</v>
      </c>
      <c r="C98" s="16">
        <v>-51464</v>
      </c>
      <c r="D98" s="16">
        <v>341588</v>
      </c>
      <c r="E98" s="16">
        <v>126811</v>
      </c>
      <c r="F98" s="16">
        <v>-2133</v>
      </c>
      <c r="G98" s="16">
        <v>5155</v>
      </c>
      <c r="H98" s="16">
        <v>471421</v>
      </c>
    </row>
    <row r="99" spans="1:8" x14ac:dyDescent="0.35">
      <c r="A99" s="16" t="s">
        <v>450</v>
      </c>
      <c r="B99" s="16">
        <v>413208</v>
      </c>
      <c r="C99" s="16">
        <v>-58776</v>
      </c>
      <c r="D99" s="16">
        <v>354432</v>
      </c>
      <c r="E99" s="16">
        <v>126279</v>
      </c>
      <c r="F99" s="16">
        <v>-2104</v>
      </c>
      <c r="G99" s="16">
        <v>5151</v>
      </c>
      <c r="H99" s="16">
        <v>483758</v>
      </c>
    </row>
    <row r="100" spans="1:8" x14ac:dyDescent="0.35">
      <c r="A100" s="16" t="s">
        <v>451</v>
      </c>
      <c r="B100" s="16">
        <v>418399</v>
      </c>
      <c r="C100" s="16">
        <v>-55080</v>
      </c>
      <c r="D100" s="16">
        <v>363319</v>
      </c>
      <c r="E100" s="16">
        <v>121492</v>
      </c>
      <c r="F100" s="16">
        <v>-2074</v>
      </c>
      <c r="G100" s="16">
        <v>5147</v>
      </c>
      <c r="H100" s="16">
        <v>487884</v>
      </c>
    </row>
    <row r="101" spans="1:8" x14ac:dyDescent="0.35">
      <c r="A101" s="16" t="s">
        <v>452</v>
      </c>
      <c r="B101" s="16">
        <v>434896</v>
      </c>
      <c r="C101" s="16">
        <v>-50410</v>
      </c>
      <c r="D101" s="16">
        <v>384486</v>
      </c>
      <c r="E101" s="16">
        <v>114739</v>
      </c>
      <c r="F101" s="16">
        <v>-2045</v>
      </c>
      <c r="G101" s="16">
        <v>5143</v>
      </c>
      <c r="H101" s="16">
        <v>502323</v>
      </c>
    </row>
    <row r="102" spans="1:8" x14ac:dyDescent="0.35">
      <c r="A102" s="16" t="s">
        <v>453</v>
      </c>
      <c r="B102" s="16">
        <v>423360</v>
      </c>
      <c r="C102" s="16">
        <v>-43393</v>
      </c>
      <c r="D102" s="16">
        <v>379967</v>
      </c>
      <c r="E102" s="16">
        <v>111558</v>
      </c>
      <c r="F102" s="16">
        <v>-2017</v>
      </c>
      <c r="G102" s="16">
        <v>5144</v>
      </c>
      <c r="H102" s="16">
        <v>494652</v>
      </c>
    </row>
    <row r="103" spans="1:8" x14ac:dyDescent="0.35">
      <c r="A103" s="16" t="s">
        <v>454</v>
      </c>
      <c r="B103" s="16">
        <v>446138</v>
      </c>
      <c r="C103" s="16">
        <v>-48169</v>
      </c>
      <c r="D103" s="16">
        <v>397969</v>
      </c>
      <c r="E103" s="16">
        <v>114839</v>
      </c>
      <c r="F103" s="16">
        <v>-1995</v>
      </c>
      <c r="G103" s="16">
        <v>5061</v>
      </c>
      <c r="H103" s="16">
        <v>515874</v>
      </c>
    </row>
    <row r="104" spans="1:8" x14ac:dyDescent="0.35">
      <c r="A104" s="16" t="s">
        <v>455</v>
      </c>
      <c r="B104" s="16">
        <v>445857</v>
      </c>
      <c r="C104" s="16">
        <v>-44583</v>
      </c>
      <c r="D104" s="16">
        <v>401274</v>
      </c>
      <c r="E104" s="16">
        <v>115576</v>
      </c>
      <c r="F104" s="16">
        <v>-1972</v>
      </c>
      <c r="G104" s="16">
        <v>4978</v>
      </c>
      <c r="H104" s="16">
        <v>519856</v>
      </c>
    </row>
    <row r="105" spans="1:8" x14ac:dyDescent="0.35">
      <c r="A105" s="16" t="s">
        <v>456</v>
      </c>
      <c r="B105" s="16">
        <v>468512</v>
      </c>
      <c r="C105" s="16">
        <v>-38809</v>
      </c>
      <c r="D105" s="16">
        <v>429703</v>
      </c>
      <c r="E105" s="16">
        <v>117736</v>
      </c>
      <c r="F105" s="16">
        <v>-1961</v>
      </c>
      <c r="G105" s="16">
        <v>4895</v>
      </c>
      <c r="H105" s="16">
        <v>550373</v>
      </c>
    </row>
    <row r="106" spans="1:8" x14ac:dyDescent="0.35">
      <c r="A106" s="16" t="s">
        <v>457</v>
      </c>
      <c r="B106" s="16">
        <v>453801</v>
      </c>
      <c r="C106" s="16">
        <v>-30004</v>
      </c>
      <c r="D106" s="16">
        <v>423797</v>
      </c>
      <c r="E106" s="16">
        <v>118329</v>
      </c>
      <c r="F106" s="16">
        <v>-2105</v>
      </c>
      <c r="G106" s="16">
        <v>4822</v>
      </c>
      <c r="H106" s="16">
        <v>544843</v>
      </c>
    </row>
    <row r="107" spans="1:8" x14ac:dyDescent="0.35">
      <c r="A107" s="16" t="s">
        <v>458</v>
      </c>
      <c r="B107" s="16">
        <v>491717</v>
      </c>
      <c r="C107" s="16">
        <v>-21015</v>
      </c>
      <c r="D107" s="16">
        <v>470702</v>
      </c>
      <c r="E107" s="16">
        <v>122153</v>
      </c>
      <c r="F107" s="16">
        <v>-2446</v>
      </c>
      <c r="G107" s="16">
        <v>4481</v>
      </c>
      <c r="H107" s="16">
        <v>594890</v>
      </c>
    </row>
    <row r="108" spans="1:8" x14ac:dyDescent="0.35">
      <c r="A108" s="16" t="s">
        <v>459</v>
      </c>
      <c r="B108" s="16">
        <v>493666</v>
      </c>
      <c r="C108" s="16">
        <v>-12743</v>
      </c>
      <c r="D108" s="16">
        <v>480923</v>
      </c>
      <c r="E108" s="16">
        <v>168032</v>
      </c>
      <c r="F108" s="16">
        <v>-2787</v>
      </c>
      <c r="G108" s="16">
        <v>4140</v>
      </c>
      <c r="H108" s="16">
        <v>650308</v>
      </c>
    </row>
    <row r="109" spans="1:8" x14ac:dyDescent="0.35">
      <c r="A109" s="16" t="s">
        <v>460</v>
      </c>
      <c r="B109" s="16">
        <v>533519</v>
      </c>
      <c r="C109" s="16">
        <v>-160</v>
      </c>
      <c r="D109" s="16">
        <v>533359</v>
      </c>
      <c r="E109" s="16">
        <v>171161</v>
      </c>
      <c r="F109" s="16">
        <v>-2948</v>
      </c>
      <c r="G109" s="16">
        <v>3799</v>
      </c>
      <c r="H109" s="16">
        <v>705371</v>
      </c>
    </row>
    <row r="110" spans="1:8" x14ac:dyDescent="0.35">
      <c r="A110" s="16" t="s">
        <v>461</v>
      </c>
      <c r="B110" s="16">
        <v>561288</v>
      </c>
      <c r="C110" s="16">
        <v>11286</v>
      </c>
      <c r="D110" s="16">
        <v>572574</v>
      </c>
      <c r="E110" s="16">
        <v>164130</v>
      </c>
      <c r="F110" s="16">
        <v>-507</v>
      </c>
      <c r="G110" s="16">
        <v>3463</v>
      </c>
      <c r="H110" s="16">
        <v>739660</v>
      </c>
    </row>
    <row r="111" spans="1:8" x14ac:dyDescent="0.35">
      <c r="A111" s="16" t="s">
        <v>462</v>
      </c>
      <c r="B111" s="16">
        <v>607103</v>
      </c>
      <c r="C111" s="16">
        <v>-2390</v>
      </c>
      <c r="D111" s="16">
        <v>604713</v>
      </c>
      <c r="E111" s="16">
        <v>165180</v>
      </c>
      <c r="F111" s="16">
        <v>11273</v>
      </c>
      <c r="G111" s="16">
        <v>3489</v>
      </c>
      <c r="H111" s="16">
        <v>784655</v>
      </c>
    </row>
    <row r="112" spans="1:8" x14ac:dyDescent="0.35">
      <c r="A112" s="16" t="s">
        <v>463</v>
      </c>
      <c r="B112" s="16">
        <v>620756</v>
      </c>
      <c r="C112" s="16">
        <v>-6098</v>
      </c>
      <c r="D112" s="16">
        <v>614658</v>
      </c>
      <c r="E112" s="16">
        <v>166252</v>
      </c>
      <c r="F112" s="16">
        <v>15392</v>
      </c>
      <c r="G112" s="16">
        <v>3515</v>
      </c>
      <c r="H112" s="16">
        <v>799817</v>
      </c>
    </row>
    <row r="113" spans="1:8" x14ac:dyDescent="0.35">
      <c r="A113" s="16" t="s">
        <v>464</v>
      </c>
      <c r="B113" s="16">
        <v>688651</v>
      </c>
      <c r="C113" s="16">
        <v>-7320</v>
      </c>
      <c r="D113" s="16">
        <v>681331</v>
      </c>
      <c r="E113" s="16">
        <v>169311</v>
      </c>
      <c r="F113" s="16">
        <v>18139</v>
      </c>
      <c r="G113" s="16">
        <v>3541</v>
      </c>
      <c r="H113" s="16">
        <v>872322</v>
      </c>
    </row>
    <row r="114" spans="1:8" x14ac:dyDescent="0.35">
      <c r="A114" s="16" t="s">
        <v>465</v>
      </c>
      <c r="B114" s="16">
        <v>686055</v>
      </c>
      <c r="C114" s="16">
        <v>-10239</v>
      </c>
      <c r="D114" s="16">
        <v>675816</v>
      </c>
      <c r="E114" s="16">
        <v>169935</v>
      </c>
      <c r="F114" s="16">
        <v>18085</v>
      </c>
      <c r="G114" s="16">
        <v>3570</v>
      </c>
      <c r="H114" s="16">
        <v>867406</v>
      </c>
    </row>
    <row r="115" spans="1:8" x14ac:dyDescent="0.35">
      <c r="A115" s="16" t="s">
        <v>466</v>
      </c>
      <c r="B115" s="16">
        <v>735816</v>
      </c>
      <c r="C115" s="16">
        <v>-20093</v>
      </c>
      <c r="D115" s="16">
        <v>715723</v>
      </c>
      <c r="E115" s="16">
        <v>169301</v>
      </c>
      <c r="F115" s="16">
        <v>18578</v>
      </c>
      <c r="G115" s="16">
        <v>3492</v>
      </c>
      <c r="H115" s="16">
        <v>907094</v>
      </c>
    </row>
    <row r="116" spans="1:8" x14ac:dyDescent="0.35">
      <c r="A116" s="16" t="s">
        <v>467</v>
      </c>
      <c r="B116" s="16">
        <v>741905</v>
      </c>
      <c r="C116" s="16">
        <v>-25467</v>
      </c>
      <c r="D116" s="16">
        <v>716438</v>
      </c>
      <c r="E116" s="16">
        <v>170064</v>
      </c>
      <c r="F116" s="16">
        <v>18079</v>
      </c>
      <c r="G116" s="16">
        <v>3414</v>
      </c>
      <c r="H116" s="16">
        <v>907995</v>
      </c>
    </row>
    <row r="117" spans="1:8" x14ac:dyDescent="0.35">
      <c r="A117" s="16" t="s">
        <v>468</v>
      </c>
      <c r="B117" s="16">
        <v>801210</v>
      </c>
      <c r="C117" s="16">
        <v>-30582</v>
      </c>
      <c r="D117" s="16">
        <v>770628</v>
      </c>
      <c r="E117" s="16">
        <v>170808</v>
      </c>
      <c r="F117" s="16">
        <v>18408</v>
      </c>
      <c r="G117" s="16">
        <v>3336</v>
      </c>
      <c r="H117" s="16">
        <v>963180</v>
      </c>
    </row>
    <row r="118" spans="1:8" x14ac:dyDescent="0.35">
      <c r="A118" s="16" t="s">
        <v>469</v>
      </c>
      <c r="B118" s="16">
        <v>814227</v>
      </c>
      <c r="C118" s="16">
        <v>-35398</v>
      </c>
      <c r="D118" s="16">
        <v>778829</v>
      </c>
      <c r="E118" s="16">
        <v>170088</v>
      </c>
      <c r="F118" s="16">
        <v>17983</v>
      </c>
      <c r="G118" s="16">
        <v>3267</v>
      </c>
      <c r="H118" s="16">
        <v>970167</v>
      </c>
    </row>
    <row r="119" spans="1:8" x14ac:dyDescent="0.35">
      <c r="A119" s="16" t="s">
        <v>470</v>
      </c>
      <c r="B119" s="16">
        <v>860707</v>
      </c>
      <c r="C119" s="16">
        <v>-37998</v>
      </c>
      <c r="D119" s="16">
        <v>822709</v>
      </c>
      <c r="E119" s="16">
        <v>169989</v>
      </c>
      <c r="F119" s="16">
        <v>18060</v>
      </c>
      <c r="G119" s="16">
        <v>3955</v>
      </c>
      <c r="H119" s="16">
        <v>1014713</v>
      </c>
    </row>
    <row r="120" spans="1:8" x14ac:dyDescent="0.35">
      <c r="A120" s="16" t="s">
        <v>471</v>
      </c>
      <c r="B120" s="16">
        <v>896811</v>
      </c>
      <c r="C120" s="16">
        <v>-37041</v>
      </c>
      <c r="D120" s="16">
        <v>859770</v>
      </c>
      <c r="E120" s="16">
        <v>169786</v>
      </c>
      <c r="F120" s="16">
        <v>16798</v>
      </c>
      <c r="G120" s="16">
        <v>4643</v>
      </c>
      <c r="H120" s="16">
        <v>1050997</v>
      </c>
    </row>
    <row r="121" spans="1:8" x14ac:dyDescent="0.35">
      <c r="A121" s="16" t="s">
        <v>472</v>
      </c>
      <c r="B121" s="16">
        <v>937432</v>
      </c>
      <c r="C121" s="16">
        <v>-32822</v>
      </c>
      <c r="D121" s="16">
        <v>904610</v>
      </c>
      <c r="E121" s="16">
        <v>169549</v>
      </c>
      <c r="F121" s="16">
        <v>17315</v>
      </c>
      <c r="G121" s="16">
        <v>5331</v>
      </c>
      <c r="H121" s="16">
        <v>1096805</v>
      </c>
    </row>
    <row r="122" spans="1:8" x14ac:dyDescent="0.35">
      <c r="A122" s="16" t="s">
        <v>473</v>
      </c>
      <c r="B122" s="16">
        <v>932304</v>
      </c>
      <c r="C122" s="16">
        <v>-23706</v>
      </c>
      <c r="D122" s="16">
        <v>908598</v>
      </c>
      <c r="E122" s="16">
        <v>170732</v>
      </c>
      <c r="F122" s="16">
        <v>16639</v>
      </c>
      <c r="G122" s="16">
        <v>6018</v>
      </c>
      <c r="H122" s="16">
        <v>1101987</v>
      </c>
    </row>
    <row r="123" spans="1:8" x14ac:dyDescent="0.35">
      <c r="A123" s="16" t="s">
        <v>474</v>
      </c>
      <c r="B123" s="16">
        <v>985022</v>
      </c>
      <c r="C123" s="16">
        <v>-33488</v>
      </c>
      <c r="D123" s="16">
        <v>951534</v>
      </c>
      <c r="E123" s="16">
        <v>171932</v>
      </c>
      <c r="F123" s="16">
        <v>37050</v>
      </c>
      <c r="G123" s="16">
        <v>6008</v>
      </c>
      <c r="H123" s="16">
        <v>1166524</v>
      </c>
    </row>
    <row r="124" spans="1:8" x14ac:dyDescent="0.35">
      <c r="A124" s="16" t="s">
        <v>475</v>
      </c>
      <c r="B124" s="16">
        <v>993146</v>
      </c>
      <c r="C124" s="16">
        <v>-37403</v>
      </c>
      <c r="D124" s="16">
        <v>955743</v>
      </c>
      <c r="E124" s="16">
        <v>173704</v>
      </c>
      <c r="F124" s="16">
        <v>39555</v>
      </c>
      <c r="G124" s="16">
        <v>5998</v>
      </c>
      <c r="H124" s="16">
        <v>1175000</v>
      </c>
    </row>
    <row r="125" spans="1:8" x14ac:dyDescent="0.35">
      <c r="A125" s="16" t="s">
        <v>476</v>
      </c>
      <c r="B125" s="16">
        <v>1024565</v>
      </c>
      <c r="C125" s="16">
        <v>-37249</v>
      </c>
      <c r="D125" s="16">
        <v>987316</v>
      </c>
      <c r="E125" s="16">
        <v>174754</v>
      </c>
      <c r="F125" s="16">
        <v>45247</v>
      </c>
      <c r="G125" s="16">
        <v>5988</v>
      </c>
      <c r="H125" s="16">
        <v>1213305</v>
      </c>
    </row>
    <row r="126" spans="1:8" x14ac:dyDescent="0.35">
      <c r="A126" s="16" t="s">
        <v>477</v>
      </c>
      <c r="B126" s="16">
        <v>1040784</v>
      </c>
      <c r="C126" s="16">
        <v>-38809</v>
      </c>
      <c r="D126" s="16">
        <v>1001975</v>
      </c>
      <c r="E126" s="16">
        <v>174420</v>
      </c>
      <c r="F126" s="16">
        <v>45062</v>
      </c>
      <c r="G126" s="16">
        <v>5986</v>
      </c>
      <c r="H126" s="16">
        <v>1227443</v>
      </c>
    </row>
    <row r="127" spans="1:8" x14ac:dyDescent="0.35">
      <c r="A127" s="16" t="s">
        <v>478</v>
      </c>
      <c r="B127" s="16">
        <v>1076872</v>
      </c>
      <c r="C127" s="16">
        <v>-49386</v>
      </c>
      <c r="D127" s="16">
        <v>1027486</v>
      </c>
      <c r="E127" s="16">
        <v>174764</v>
      </c>
      <c r="F127" s="16">
        <v>46057</v>
      </c>
      <c r="G127" s="16">
        <v>5861</v>
      </c>
      <c r="H127" s="16">
        <v>1254168</v>
      </c>
    </row>
    <row r="128" spans="1:8" x14ac:dyDescent="0.35">
      <c r="A128" s="16" t="s">
        <v>479</v>
      </c>
      <c r="B128" s="16">
        <v>1085070</v>
      </c>
      <c r="C128" s="16">
        <v>-50023</v>
      </c>
      <c r="D128" s="16">
        <v>1035047</v>
      </c>
      <c r="E128" s="16">
        <v>175704</v>
      </c>
      <c r="F128" s="16">
        <v>43515</v>
      </c>
      <c r="G128" s="16">
        <v>5736</v>
      </c>
      <c r="H128" s="16">
        <v>1260002</v>
      </c>
    </row>
    <row r="129" spans="1:8" x14ac:dyDescent="0.35">
      <c r="A129" s="16" t="s">
        <v>480</v>
      </c>
      <c r="B129" s="16">
        <v>1113235</v>
      </c>
      <c r="C129" s="16">
        <v>-46190</v>
      </c>
      <c r="D129" s="16">
        <v>1067045</v>
      </c>
      <c r="E129" s="16">
        <v>176632</v>
      </c>
      <c r="F129" s="16">
        <v>46052</v>
      </c>
      <c r="G129" s="16">
        <v>5611</v>
      </c>
      <c r="H129" s="16">
        <v>1295340</v>
      </c>
    </row>
    <row r="130" spans="1:8" x14ac:dyDescent="0.35">
      <c r="A130" s="16" t="s">
        <v>481</v>
      </c>
      <c r="B130" s="16">
        <v>1125462</v>
      </c>
      <c r="C130" s="16">
        <v>-51511</v>
      </c>
      <c r="D130" s="16">
        <v>1073951</v>
      </c>
      <c r="E130" s="16">
        <v>177990</v>
      </c>
      <c r="F130" s="16">
        <v>45522</v>
      </c>
      <c r="G130" s="16">
        <v>5480</v>
      </c>
      <c r="H130" s="16">
        <v>1302943</v>
      </c>
    </row>
    <row r="131" spans="1:8" x14ac:dyDescent="0.35">
      <c r="A131" s="16" t="s">
        <v>482</v>
      </c>
      <c r="B131" s="16">
        <v>1167040</v>
      </c>
      <c r="C131" s="16">
        <v>-66314</v>
      </c>
      <c r="D131" s="16">
        <v>1100726</v>
      </c>
      <c r="E131" s="16">
        <v>183700</v>
      </c>
      <c r="F131" s="16">
        <v>46370</v>
      </c>
      <c r="G131" s="16">
        <v>6255</v>
      </c>
      <c r="H131" s="16">
        <v>1337051</v>
      </c>
    </row>
    <row r="132" spans="1:8" x14ac:dyDescent="0.35">
      <c r="A132" s="16" t="s">
        <v>483</v>
      </c>
      <c r="B132" s="16">
        <v>1174243</v>
      </c>
      <c r="C132" s="16">
        <v>-66474</v>
      </c>
      <c r="D132" s="16">
        <v>1107769</v>
      </c>
      <c r="E132" s="16">
        <v>184938</v>
      </c>
      <c r="F132" s="16">
        <v>44923</v>
      </c>
      <c r="G132" s="16">
        <v>7030</v>
      </c>
      <c r="H132" s="16">
        <v>1344660</v>
      </c>
    </row>
    <row r="133" spans="1:8" x14ac:dyDescent="0.35">
      <c r="A133" s="16" t="s">
        <v>484</v>
      </c>
      <c r="B133" s="16">
        <v>1202267</v>
      </c>
      <c r="C133" s="16">
        <v>-63060</v>
      </c>
      <c r="D133" s="16">
        <v>1139207</v>
      </c>
      <c r="E133" s="16">
        <v>186816</v>
      </c>
      <c r="F133" s="16">
        <v>47455</v>
      </c>
      <c r="G133" s="16">
        <v>7805</v>
      </c>
      <c r="H133" s="16">
        <v>1381283</v>
      </c>
    </row>
    <row r="134" spans="1:8" x14ac:dyDescent="0.35">
      <c r="A134" s="16" t="s">
        <v>485</v>
      </c>
      <c r="B134" s="16">
        <v>1204288</v>
      </c>
      <c r="C134" s="16">
        <v>-68259</v>
      </c>
      <c r="D134" s="16">
        <v>1136029</v>
      </c>
      <c r="E134" s="16">
        <v>189238</v>
      </c>
      <c r="F134" s="16">
        <v>50063</v>
      </c>
      <c r="G134" s="16">
        <v>8590</v>
      </c>
      <c r="H134" s="16">
        <v>1383920</v>
      </c>
    </row>
    <row r="135" spans="1:8" x14ac:dyDescent="0.35">
      <c r="A135" s="16" t="s">
        <v>486</v>
      </c>
      <c r="B135" s="16">
        <v>1231332</v>
      </c>
      <c r="C135" s="16">
        <v>-75473</v>
      </c>
      <c r="D135" s="16">
        <v>1155859</v>
      </c>
      <c r="E135" s="16">
        <v>190120</v>
      </c>
      <c r="F135" s="16">
        <v>51564</v>
      </c>
      <c r="G135" s="16">
        <v>8553</v>
      </c>
      <c r="H135" s="16">
        <v>1406096</v>
      </c>
    </row>
    <row r="136" spans="1:8" x14ac:dyDescent="0.35">
      <c r="A136" s="16" t="s">
        <v>487</v>
      </c>
      <c r="B136" s="16">
        <v>1249476</v>
      </c>
      <c r="C136" s="16">
        <v>-79775</v>
      </c>
      <c r="D136" s="16">
        <v>1169701</v>
      </c>
      <c r="E136" s="16">
        <v>190704</v>
      </c>
      <c r="F136" s="16">
        <v>49522</v>
      </c>
      <c r="G136" s="16">
        <v>8516</v>
      </c>
      <c r="H136" s="16">
        <v>1418443</v>
      </c>
    </row>
    <row r="137" spans="1:8" x14ac:dyDescent="0.35">
      <c r="A137" s="16" t="s">
        <v>488</v>
      </c>
      <c r="B137" s="16">
        <v>1282537</v>
      </c>
      <c r="C137" s="16">
        <v>-79253</v>
      </c>
      <c r="D137" s="16">
        <v>1203284</v>
      </c>
      <c r="E137" s="16">
        <v>191263</v>
      </c>
      <c r="F137" s="16">
        <v>52330</v>
      </c>
      <c r="G137" s="16">
        <v>8479</v>
      </c>
      <c r="H137" s="16">
        <v>1455356</v>
      </c>
    </row>
    <row r="138" spans="1:8" x14ac:dyDescent="0.35">
      <c r="A138" s="16" t="s">
        <v>489</v>
      </c>
      <c r="B138" s="16">
        <v>1275567</v>
      </c>
      <c r="C138" s="16">
        <v>-78940</v>
      </c>
      <c r="D138" s="16">
        <v>1196627</v>
      </c>
      <c r="E138" s="16">
        <v>192591</v>
      </c>
      <c r="F138" s="16">
        <v>50460</v>
      </c>
      <c r="G138" s="16">
        <v>8445</v>
      </c>
      <c r="H138" s="16">
        <v>1448123</v>
      </c>
    </row>
    <row r="139" spans="1:8" x14ac:dyDescent="0.35">
      <c r="A139" s="16" t="s">
        <v>490</v>
      </c>
      <c r="B139" s="16">
        <v>1300542</v>
      </c>
      <c r="C139" s="16">
        <v>-78581</v>
      </c>
      <c r="D139" s="16">
        <v>1221961</v>
      </c>
      <c r="E139" s="16">
        <v>194329</v>
      </c>
      <c r="F139" s="16">
        <v>55230</v>
      </c>
      <c r="G139" s="16">
        <v>9399</v>
      </c>
      <c r="H139" s="16">
        <v>1480919</v>
      </c>
    </row>
    <row r="140" spans="1:8" x14ac:dyDescent="0.35">
      <c r="A140" s="16" t="s">
        <v>491</v>
      </c>
      <c r="B140" s="16">
        <v>1301122</v>
      </c>
      <c r="C140" s="16">
        <v>-75046</v>
      </c>
      <c r="D140" s="16">
        <v>1226076</v>
      </c>
      <c r="E140" s="16">
        <v>195767</v>
      </c>
      <c r="F140" s="16">
        <v>55998</v>
      </c>
      <c r="G140" s="16">
        <v>10353</v>
      </c>
      <c r="H140" s="16">
        <v>1488194</v>
      </c>
    </row>
    <row r="141" spans="1:8" x14ac:dyDescent="0.35">
      <c r="A141" s="16" t="s">
        <v>492</v>
      </c>
      <c r="B141" s="16">
        <v>1319862</v>
      </c>
      <c r="C141" s="16">
        <v>-67189</v>
      </c>
      <c r="D141" s="16">
        <v>1252673</v>
      </c>
      <c r="E141" s="16">
        <v>196173</v>
      </c>
      <c r="F141" s="16">
        <v>69138</v>
      </c>
      <c r="G141" s="16">
        <v>11307</v>
      </c>
      <c r="H141" s="16">
        <v>1529291</v>
      </c>
    </row>
    <row r="142" spans="1:8" x14ac:dyDescent="0.35">
      <c r="A142" s="16" t="s">
        <v>493</v>
      </c>
      <c r="B142" s="16">
        <v>1299781</v>
      </c>
      <c r="C142" s="16">
        <v>-59646</v>
      </c>
      <c r="D142" s="16">
        <v>1240135</v>
      </c>
      <c r="E142" s="16">
        <v>197003</v>
      </c>
      <c r="F142" s="16">
        <v>69459</v>
      </c>
      <c r="G142" s="16">
        <v>12268</v>
      </c>
      <c r="H142" s="16">
        <v>1518865</v>
      </c>
    </row>
    <row r="143" spans="1:8" x14ac:dyDescent="0.35">
      <c r="A143" s="16" t="s">
        <v>494</v>
      </c>
      <c r="B143" s="16">
        <v>1330117</v>
      </c>
      <c r="C143" s="16">
        <v>-61970</v>
      </c>
      <c r="D143" s="16">
        <v>1268147</v>
      </c>
      <c r="E143" s="16">
        <v>199227</v>
      </c>
      <c r="F143" s="16">
        <v>71015</v>
      </c>
      <c r="G143" s="16">
        <v>12113</v>
      </c>
      <c r="H143" s="16">
        <v>1550502</v>
      </c>
    </row>
    <row r="144" spans="1:8" x14ac:dyDescent="0.35">
      <c r="A144" s="16" t="s">
        <v>495</v>
      </c>
      <c r="B144" s="16">
        <v>1334938</v>
      </c>
      <c r="C144" s="16">
        <v>-63440</v>
      </c>
      <c r="D144" s="16">
        <v>1271498</v>
      </c>
      <c r="E144" s="16">
        <v>200475</v>
      </c>
      <c r="F144" s="16">
        <v>68821</v>
      </c>
      <c r="G144" s="16">
        <v>11958</v>
      </c>
      <c r="H144" s="16">
        <v>1552752</v>
      </c>
    </row>
    <row r="145" spans="1:8" x14ac:dyDescent="0.35">
      <c r="A145" s="16" t="s">
        <v>496</v>
      </c>
      <c r="B145" s="16">
        <v>1352653</v>
      </c>
      <c r="C145" s="16">
        <v>-59961</v>
      </c>
      <c r="D145" s="16">
        <v>1292692</v>
      </c>
      <c r="E145" s="16">
        <v>130693</v>
      </c>
      <c r="F145" s="16">
        <v>66178</v>
      </c>
      <c r="G145" s="16">
        <v>11803</v>
      </c>
      <c r="H145" s="16">
        <v>1501366</v>
      </c>
    </row>
    <row r="146" spans="1:8" x14ac:dyDescent="0.35">
      <c r="A146" s="16" t="s">
        <v>497</v>
      </c>
      <c r="B146" s="16">
        <v>1347430</v>
      </c>
      <c r="C146" s="16">
        <v>-56224</v>
      </c>
      <c r="D146" s="16">
        <v>1291206</v>
      </c>
      <c r="E146" s="16">
        <v>131513</v>
      </c>
      <c r="F146" s="16">
        <v>59866</v>
      </c>
      <c r="G146" s="16">
        <v>11645</v>
      </c>
      <c r="H146" s="16">
        <v>1494230</v>
      </c>
    </row>
    <row r="147" spans="1:8" x14ac:dyDescent="0.35">
      <c r="A147" s="16" t="s">
        <v>498</v>
      </c>
      <c r="B147" s="16">
        <v>1368282</v>
      </c>
      <c r="C147" s="16">
        <v>-73119</v>
      </c>
      <c r="D147" s="16">
        <v>1295163</v>
      </c>
      <c r="E147" s="16">
        <v>129003</v>
      </c>
      <c r="F147" s="16">
        <v>73446</v>
      </c>
      <c r="G147" s="16">
        <v>13352</v>
      </c>
      <c r="H147" s="16">
        <v>1510964</v>
      </c>
    </row>
    <row r="148" spans="1:8" x14ac:dyDescent="0.35">
      <c r="A148" s="16" t="s">
        <v>499</v>
      </c>
      <c r="B148" s="16">
        <v>1370911</v>
      </c>
      <c r="C148" s="16">
        <v>-86240</v>
      </c>
      <c r="D148" s="16">
        <v>1284671</v>
      </c>
      <c r="E148" s="16">
        <v>125513</v>
      </c>
      <c r="F148" s="16">
        <v>69254</v>
      </c>
      <c r="G148" s="16">
        <v>15059</v>
      </c>
      <c r="H148" s="16">
        <v>1494497</v>
      </c>
    </row>
    <row r="149" spans="1:8" x14ac:dyDescent="0.35">
      <c r="A149" s="16" t="s">
        <v>500</v>
      </c>
      <c r="B149" s="16">
        <v>1398669</v>
      </c>
      <c r="C149" s="16">
        <v>-94406</v>
      </c>
      <c r="D149" s="16">
        <v>1304263</v>
      </c>
      <c r="E149" s="16">
        <v>126309</v>
      </c>
      <c r="F149" s="16">
        <v>74360</v>
      </c>
      <c r="G149" s="16">
        <v>16766</v>
      </c>
      <c r="H149" s="16">
        <v>1521698</v>
      </c>
    </row>
    <row r="150" spans="1:8" x14ac:dyDescent="0.35">
      <c r="A150" s="16" t="s">
        <v>501</v>
      </c>
      <c r="B150" s="16">
        <v>1376727</v>
      </c>
      <c r="C150" s="16">
        <v>-105419</v>
      </c>
      <c r="D150" s="16">
        <v>1271308</v>
      </c>
      <c r="E150" s="16">
        <v>127009</v>
      </c>
      <c r="F150" s="16">
        <v>60600</v>
      </c>
      <c r="G150" s="16">
        <v>18479</v>
      </c>
      <c r="H150" s="16">
        <v>1477396</v>
      </c>
    </row>
    <row r="151" spans="1:8" x14ac:dyDescent="0.35">
      <c r="A151" s="16" t="s">
        <v>502</v>
      </c>
      <c r="B151" s="16">
        <v>1410231</v>
      </c>
      <c r="C151" s="16">
        <v>-102760</v>
      </c>
      <c r="D151" s="16">
        <v>1307471</v>
      </c>
      <c r="E151" s="16">
        <v>127655</v>
      </c>
      <c r="F151" s="16">
        <v>79397</v>
      </c>
      <c r="G151" s="16">
        <v>19224</v>
      </c>
      <c r="H151" s="16">
        <v>1533747</v>
      </c>
    </row>
    <row r="152" spans="1:8" x14ac:dyDescent="0.35">
      <c r="A152" s="16" t="s">
        <v>503</v>
      </c>
      <c r="B152" s="16">
        <v>1408244</v>
      </c>
      <c r="C152" s="16">
        <v>-96159</v>
      </c>
      <c r="D152" s="16">
        <v>1312085</v>
      </c>
      <c r="E152" s="16">
        <v>128107</v>
      </c>
      <c r="F152" s="16">
        <v>77221</v>
      </c>
      <c r="G152" s="16">
        <v>19969</v>
      </c>
      <c r="H152" s="16">
        <v>1537382</v>
      </c>
    </row>
    <row r="153" spans="1:8" x14ac:dyDescent="0.35">
      <c r="A153" s="16" t="s">
        <v>504</v>
      </c>
      <c r="B153" s="16">
        <v>1439210</v>
      </c>
      <c r="C153" s="16">
        <v>-85557</v>
      </c>
      <c r="D153" s="16">
        <v>1353653</v>
      </c>
      <c r="E153" s="16">
        <v>128230</v>
      </c>
      <c r="F153" s="16">
        <v>83456</v>
      </c>
      <c r="G153" s="16">
        <v>20714</v>
      </c>
      <c r="H153" s="16">
        <v>1586053</v>
      </c>
    </row>
    <row r="154" spans="1:8" x14ac:dyDescent="0.35">
      <c r="A154" s="16" t="s">
        <v>505</v>
      </c>
      <c r="B154" s="16">
        <v>1438489</v>
      </c>
      <c r="C154" s="16">
        <v>-77839</v>
      </c>
      <c r="D154" s="16">
        <v>1360650</v>
      </c>
      <c r="E154" s="16">
        <v>127745</v>
      </c>
      <c r="F154" s="16">
        <v>75538</v>
      </c>
      <c r="G154" s="16">
        <v>21458</v>
      </c>
      <c r="H154" s="16">
        <v>1585391</v>
      </c>
    </row>
    <row r="155" spans="1:8" x14ac:dyDescent="0.35">
      <c r="A155" s="16" t="s">
        <v>506</v>
      </c>
      <c r="B155" s="16">
        <v>1564428</v>
      </c>
      <c r="C155" s="16">
        <v>-95309</v>
      </c>
      <c r="D155" s="16">
        <v>1469119</v>
      </c>
      <c r="E155" s="16">
        <v>127206</v>
      </c>
      <c r="F155" s="16">
        <v>136512</v>
      </c>
      <c r="G155" s="16">
        <v>20401</v>
      </c>
      <c r="H155" s="16">
        <v>1753238</v>
      </c>
    </row>
    <row r="156" spans="1:8" x14ac:dyDescent="0.35">
      <c r="A156" s="16" t="s">
        <v>507</v>
      </c>
      <c r="B156" s="16">
        <v>1628745</v>
      </c>
      <c r="C156" s="16">
        <v>-110377</v>
      </c>
      <c r="D156" s="16">
        <v>1518368</v>
      </c>
      <c r="E156" s="16">
        <v>126808</v>
      </c>
      <c r="F156" s="16">
        <v>105416</v>
      </c>
      <c r="G156" s="16">
        <v>19344</v>
      </c>
      <c r="H156" s="16">
        <v>1769936</v>
      </c>
    </row>
    <row r="157" spans="1:8" x14ac:dyDescent="0.35">
      <c r="A157" s="16" t="s">
        <v>508</v>
      </c>
      <c r="B157" s="16">
        <v>1695481</v>
      </c>
      <c r="C157" s="16">
        <v>-123440</v>
      </c>
      <c r="D157" s="16">
        <v>1572041</v>
      </c>
      <c r="E157" s="16">
        <v>125662</v>
      </c>
      <c r="F157" s="16">
        <v>121209</v>
      </c>
      <c r="G157" s="16">
        <v>18287</v>
      </c>
      <c r="H157" s="16">
        <v>1837199</v>
      </c>
    </row>
    <row r="158" spans="1:8" x14ac:dyDescent="0.35">
      <c r="A158" s="16" t="s">
        <v>509</v>
      </c>
      <c r="B158" s="16">
        <v>1722254</v>
      </c>
      <c r="C158" s="16">
        <v>-140222</v>
      </c>
      <c r="D158" s="16">
        <v>1582032</v>
      </c>
      <c r="E158" s="16">
        <v>126689</v>
      </c>
      <c r="F158" s="16">
        <v>123501</v>
      </c>
      <c r="G158" s="16">
        <v>17233</v>
      </c>
      <c r="H158" s="16">
        <v>1849455</v>
      </c>
    </row>
    <row r="159" spans="1:8" x14ac:dyDescent="0.35">
      <c r="A159" s="16" t="s">
        <v>510</v>
      </c>
      <c r="B159" s="16">
        <v>1797006</v>
      </c>
      <c r="C159" s="16">
        <v>-156576</v>
      </c>
      <c r="D159" s="16">
        <v>1640430</v>
      </c>
      <c r="E159" s="16">
        <v>128944</v>
      </c>
      <c r="F159" s="16">
        <v>115219</v>
      </c>
      <c r="G159" s="16">
        <v>16290</v>
      </c>
      <c r="H159" s="16">
        <v>1900883</v>
      </c>
    </row>
    <row r="160" spans="1:8" x14ac:dyDescent="0.35">
      <c r="A160" s="16" t="s">
        <v>511</v>
      </c>
      <c r="B160" s="16">
        <v>1819196</v>
      </c>
      <c r="C160" s="16">
        <v>-169020</v>
      </c>
      <c r="D160" s="16">
        <v>1650176</v>
      </c>
      <c r="E160" s="16">
        <v>128683</v>
      </c>
      <c r="F160" s="16">
        <v>127286</v>
      </c>
      <c r="G160" s="16">
        <v>15347</v>
      </c>
      <c r="H160" s="16">
        <v>1921492</v>
      </c>
    </row>
    <row r="161" spans="1:8" x14ac:dyDescent="0.35">
      <c r="A161" s="16" t="s">
        <v>512</v>
      </c>
      <c r="B161" s="16">
        <v>1871344</v>
      </c>
      <c r="C161" s="16">
        <v>-174789</v>
      </c>
      <c r="D161" s="16">
        <v>1696555</v>
      </c>
      <c r="E161" s="16">
        <v>129296</v>
      </c>
      <c r="F161" s="16">
        <v>136553</v>
      </c>
      <c r="G161" s="16">
        <v>14404</v>
      </c>
      <c r="H161" s="16">
        <v>1976808</v>
      </c>
    </row>
    <row r="162" spans="1:8" x14ac:dyDescent="0.35">
      <c r="A162" s="16" t="s">
        <v>513</v>
      </c>
      <c r="B162" s="16">
        <v>1867474</v>
      </c>
      <c r="C162" s="16">
        <v>-181332</v>
      </c>
      <c r="D162" s="16">
        <v>1686142</v>
      </c>
      <c r="E162" s="16">
        <v>130241</v>
      </c>
      <c r="F162" s="16">
        <v>152637</v>
      </c>
      <c r="G162" s="16">
        <v>13466</v>
      </c>
      <c r="H162" s="16">
        <v>1982486</v>
      </c>
    </row>
    <row r="163" spans="1:8" x14ac:dyDescent="0.35">
      <c r="A163" s="16" t="s">
        <v>514</v>
      </c>
      <c r="B163" s="16">
        <v>1914394</v>
      </c>
      <c r="C163" s="16">
        <v>-182446</v>
      </c>
      <c r="D163" s="16">
        <v>1731948</v>
      </c>
      <c r="E163" s="16">
        <v>128876</v>
      </c>
      <c r="F163" s="16">
        <v>152693</v>
      </c>
      <c r="G163" s="16">
        <v>9432</v>
      </c>
      <c r="H163" s="16">
        <v>2022949</v>
      </c>
    </row>
    <row r="164" spans="1:8" x14ac:dyDescent="0.35">
      <c r="A164" s="16" t="s">
        <v>515</v>
      </c>
      <c r="B164" s="16">
        <v>1938345</v>
      </c>
      <c r="C164" s="16">
        <v>-174383</v>
      </c>
      <c r="D164" s="16">
        <v>1763962</v>
      </c>
      <c r="E164" s="16">
        <v>127796</v>
      </c>
      <c r="F164" s="16">
        <v>141035</v>
      </c>
      <c r="G164" s="16">
        <v>5398</v>
      </c>
      <c r="H164" s="16">
        <v>2038191</v>
      </c>
    </row>
    <row r="165" spans="1:8" x14ac:dyDescent="0.35">
      <c r="A165" s="16" t="s">
        <v>516</v>
      </c>
      <c r="B165" s="16">
        <v>2012038</v>
      </c>
      <c r="C165" s="16">
        <v>-159929</v>
      </c>
      <c r="D165" s="16">
        <v>1852109</v>
      </c>
      <c r="E165" s="16">
        <v>130364</v>
      </c>
      <c r="F165" s="16">
        <v>120210</v>
      </c>
      <c r="G165" s="16">
        <v>1364</v>
      </c>
      <c r="H165" s="16">
        <v>2104047</v>
      </c>
    </row>
    <row r="166" spans="1:8" x14ac:dyDescent="0.35">
      <c r="A166" s="16" t="s">
        <v>517</v>
      </c>
      <c r="B166" s="16">
        <v>2037556</v>
      </c>
      <c r="C166" s="16">
        <v>-145857</v>
      </c>
      <c r="D166" s="16">
        <v>1891699</v>
      </c>
      <c r="E166" s="16">
        <v>131909</v>
      </c>
      <c r="F166" s="16">
        <v>136587</v>
      </c>
      <c r="G166" s="16">
        <v>-2666</v>
      </c>
      <c r="H166" s="16">
        <v>2157529</v>
      </c>
    </row>
    <row r="167" spans="1:8" x14ac:dyDescent="0.35">
      <c r="A167" s="16" t="s">
        <v>518</v>
      </c>
      <c r="B167" s="16">
        <v>2120794</v>
      </c>
      <c r="C167" s="16">
        <v>-154765</v>
      </c>
      <c r="D167" s="16">
        <v>1966029</v>
      </c>
      <c r="E167" s="16">
        <v>131554</v>
      </c>
      <c r="F167" s="16">
        <v>127455</v>
      </c>
      <c r="G167" s="16">
        <v>-3587</v>
      </c>
      <c r="H167" s="16">
        <v>2221451</v>
      </c>
    </row>
    <row r="168" spans="1:8" x14ac:dyDescent="0.35">
      <c r="A168" s="16" t="s">
        <v>519</v>
      </c>
      <c r="B168" s="16">
        <v>2138960</v>
      </c>
      <c r="C168" s="16">
        <v>-158933</v>
      </c>
      <c r="D168" s="16">
        <v>1980027</v>
      </c>
      <c r="E168" s="16">
        <v>132671</v>
      </c>
      <c r="F168" s="16">
        <v>91294</v>
      </c>
      <c r="G168" s="16">
        <v>-4508</v>
      </c>
      <c r="H168" s="16">
        <v>2199484</v>
      </c>
    </row>
    <row r="169" spans="1:8" x14ac:dyDescent="0.35">
      <c r="A169" s="16" t="s">
        <v>520</v>
      </c>
      <c r="B169" s="16">
        <v>2200337</v>
      </c>
      <c r="C169" s="16">
        <v>-155086</v>
      </c>
      <c r="D169" s="16">
        <v>2045251</v>
      </c>
      <c r="E169" s="16">
        <v>131107</v>
      </c>
      <c r="F169" s="16">
        <v>116572</v>
      </c>
      <c r="G169" s="16">
        <v>-5429</v>
      </c>
      <c r="H169" s="16">
        <v>2287501</v>
      </c>
    </row>
    <row r="170" spans="1:8" x14ac:dyDescent="0.35">
      <c r="A170" s="16" t="s">
        <v>521</v>
      </c>
      <c r="B170" s="16">
        <v>2196195</v>
      </c>
      <c r="C170" s="16">
        <v>-150829</v>
      </c>
      <c r="D170" s="16">
        <v>2045366</v>
      </c>
      <c r="E170" s="16">
        <v>133474</v>
      </c>
      <c r="F170" s="16">
        <v>95580</v>
      </c>
      <c r="G170" s="16">
        <v>-6348</v>
      </c>
      <c r="H170" s="16">
        <v>2268072</v>
      </c>
    </row>
    <row r="171" spans="1:8" x14ac:dyDescent="0.35">
      <c r="A171" s="16" t="s">
        <v>522</v>
      </c>
      <c r="B171" s="16">
        <v>2271623</v>
      </c>
      <c r="C171" s="16">
        <v>-155293</v>
      </c>
      <c r="D171" s="16">
        <v>2116330</v>
      </c>
      <c r="E171" s="16">
        <v>133035</v>
      </c>
      <c r="F171" s="16">
        <v>80282</v>
      </c>
      <c r="G171" s="16">
        <v>-4485</v>
      </c>
      <c r="H171" s="16">
        <v>2325162</v>
      </c>
    </row>
    <row r="172" spans="1:8" x14ac:dyDescent="0.35">
      <c r="A172" s="16" t="s">
        <v>523</v>
      </c>
      <c r="B172" s="16">
        <v>2311384</v>
      </c>
      <c r="C172" s="16">
        <v>-154430</v>
      </c>
      <c r="D172" s="16">
        <v>2156954</v>
      </c>
      <c r="E172" s="16">
        <v>131618</v>
      </c>
      <c r="F172" s="16">
        <v>78438</v>
      </c>
      <c r="G172" s="16">
        <v>-2622</v>
      </c>
      <c r="H172" s="16">
        <v>2364388</v>
      </c>
    </row>
    <row r="173" spans="1:8" x14ac:dyDescent="0.35">
      <c r="A173" s="16" t="s">
        <v>524</v>
      </c>
      <c r="B173" s="16">
        <v>2365614</v>
      </c>
      <c r="C173" s="16">
        <v>-144871</v>
      </c>
      <c r="D173" s="16">
        <v>2220743</v>
      </c>
      <c r="E173" s="16">
        <v>132267</v>
      </c>
      <c r="F173" s="16">
        <v>99907</v>
      </c>
      <c r="G173" s="16">
        <v>-759</v>
      </c>
      <c r="H173" s="16">
        <v>2452158</v>
      </c>
    </row>
    <row r="174" spans="1:8" x14ac:dyDescent="0.35">
      <c r="A174" s="16" t="s">
        <v>525</v>
      </c>
      <c r="B174" s="16">
        <v>2362555</v>
      </c>
      <c r="C174" s="16">
        <v>-139509</v>
      </c>
      <c r="D174" s="16">
        <v>2223046</v>
      </c>
      <c r="E174" s="16">
        <v>136659</v>
      </c>
      <c r="F174" s="16">
        <v>75655</v>
      </c>
      <c r="G174" s="16">
        <v>1115</v>
      </c>
      <c r="H174" s="16">
        <v>2436475</v>
      </c>
    </row>
    <row r="175" spans="1:8" x14ac:dyDescent="0.35">
      <c r="A175" s="16" t="s">
        <v>526</v>
      </c>
      <c r="B175" s="16">
        <v>2439430</v>
      </c>
      <c r="C175" s="16">
        <v>-150931</v>
      </c>
      <c r="D175" s="16">
        <v>2288499</v>
      </c>
      <c r="E175" s="16">
        <v>139956</v>
      </c>
      <c r="F175" s="16">
        <v>77778</v>
      </c>
      <c r="G175" s="16">
        <v>1976</v>
      </c>
      <c r="H175" s="16">
        <v>2508209</v>
      </c>
    </row>
    <row r="176" spans="1:8" x14ac:dyDescent="0.35">
      <c r="A176" s="16" t="s">
        <v>527</v>
      </c>
      <c r="B176" s="16">
        <v>2466285</v>
      </c>
      <c r="C176" s="16">
        <v>-152875</v>
      </c>
      <c r="D176" s="16">
        <v>2313410</v>
      </c>
      <c r="E176" s="16">
        <v>140183</v>
      </c>
      <c r="F176" s="16">
        <v>99607</v>
      </c>
      <c r="G176" s="16">
        <v>2837</v>
      </c>
      <c r="H176" s="16">
        <v>2556037</v>
      </c>
    </row>
    <row r="177" spans="1:8" x14ac:dyDescent="0.35">
      <c r="A177" s="16" t="s">
        <v>528</v>
      </c>
      <c r="B177" s="16">
        <v>2507746</v>
      </c>
      <c r="C177" s="16">
        <v>-148122</v>
      </c>
      <c r="D177" s="16">
        <v>2359624</v>
      </c>
      <c r="E177" s="16">
        <v>141678</v>
      </c>
      <c r="F177" s="16">
        <v>89215</v>
      </c>
      <c r="G177" s="16">
        <v>3698</v>
      </c>
      <c r="H177" s="16">
        <v>2594215</v>
      </c>
    </row>
    <row r="178" spans="1:8" x14ac:dyDescent="0.35">
      <c r="A178" s="16" t="s">
        <v>529</v>
      </c>
      <c r="B178" s="16">
        <v>2495997</v>
      </c>
      <c r="C178" s="16">
        <v>-144613</v>
      </c>
      <c r="D178" s="16">
        <v>2351384</v>
      </c>
      <c r="E178" s="16">
        <v>144927</v>
      </c>
      <c r="F178" s="16">
        <v>90137</v>
      </c>
      <c r="G178" s="16">
        <v>4561</v>
      </c>
      <c r="H178" s="16">
        <v>2591009</v>
      </c>
    </row>
  </sheetData>
  <phoneticPr fontId="60" type="noConversion"/>
  <pageMargins left="0.7" right="0.7" top="0.75" bottom="0.75" header="0.3" footer="0.3"/>
  <pageSetup paperSize="9" orientation="portrait" horizontalDpi="1200" verticalDpi="1200" r:id="rId1"/>
  <tableParts count="1">
    <tablePart r:id="rId2"/>
  </tableParts>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C8B450-F7CB-4E2C-BFAA-5E5E6D6E8EA4}">
  <sheetPr codeName="Sheet67"/>
  <dimension ref="A1:X478"/>
  <sheetViews>
    <sheetView zoomScaleNormal="100" workbookViewId="0"/>
  </sheetViews>
  <sheetFormatPr defaultColWidth="9.453125" defaultRowHeight="15.5" x14ac:dyDescent="0.35"/>
  <cols>
    <col min="1" max="1" width="25.54296875" style="12" customWidth="1"/>
    <col min="2" max="4" width="15.453125" style="9" customWidth="1"/>
    <col min="5" max="5" width="16.54296875" style="9" customWidth="1"/>
    <col min="6" max="17" width="15.453125" style="9" customWidth="1"/>
    <col min="18" max="16384" width="9.453125" style="9"/>
  </cols>
  <sheetData>
    <row r="1" spans="1:24" s="116" customFormat="1" ht="18" x14ac:dyDescent="0.4">
      <c r="A1" s="2" t="s">
        <v>1908</v>
      </c>
    </row>
    <row r="2" spans="1:24" ht="17.5" customHeight="1" x14ac:dyDescent="0.35">
      <c r="A2" s="12" t="s">
        <v>1075</v>
      </c>
    </row>
    <row r="3" spans="1:24" ht="17.5" customHeight="1" x14ac:dyDescent="0.35">
      <c r="A3" s="12" t="s">
        <v>1076</v>
      </c>
    </row>
    <row r="4" spans="1:24" ht="25.5" customHeight="1" x14ac:dyDescent="0.35">
      <c r="A4" s="12" t="s">
        <v>1078</v>
      </c>
    </row>
    <row r="5" spans="1:24" ht="175.75" customHeight="1" x14ac:dyDescent="0.35">
      <c r="A5" s="101" t="s">
        <v>1079</v>
      </c>
      <c r="B5" s="13" t="s">
        <v>1909</v>
      </c>
      <c r="C5" s="13" t="s">
        <v>1910</v>
      </c>
      <c r="D5" s="13" t="s">
        <v>1911</v>
      </c>
      <c r="E5" s="13" t="s">
        <v>1912</v>
      </c>
      <c r="F5" s="13" t="s">
        <v>1913</v>
      </c>
      <c r="G5" s="13" t="s">
        <v>1914</v>
      </c>
      <c r="H5" s="13" t="s">
        <v>1915</v>
      </c>
      <c r="I5" s="13" t="s">
        <v>1916</v>
      </c>
      <c r="J5" s="18" t="s">
        <v>1917</v>
      </c>
      <c r="K5" s="13" t="s">
        <v>1918</v>
      </c>
      <c r="L5" s="13" t="s">
        <v>1919</v>
      </c>
      <c r="M5" s="13" t="s">
        <v>1920</v>
      </c>
      <c r="N5" s="13" t="s">
        <v>1921</v>
      </c>
      <c r="O5" s="13" t="s">
        <v>1922</v>
      </c>
      <c r="P5" s="13" t="s">
        <v>1923</v>
      </c>
      <c r="Q5" s="13" t="s">
        <v>1898</v>
      </c>
      <c r="R5" s="13"/>
      <c r="S5" s="13"/>
      <c r="T5" s="13"/>
      <c r="U5" s="13"/>
      <c r="V5" s="13"/>
      <c r="W5" s="18"/>
      <c r="X5" s="13"/>
    </row>
    <row r="6" spans="1:24" s="28" customFormat="1" x14ac:dyDescent="0.35">
      <c r="A6" s="12" t="s">
        <v>1636</v>
      </c>
      <c r="B6" s="28" t="s">
        <v>1641</v>
      </c>
      <c r="C6" s="28" t="s">
        <v>1641</v>
      </c>
      <c r="D6" s="28" t="s">
        <v>1879</v>
      </c>
      <c r="E6" s="28" t="s">
        <v>1880</v>
      </c>
      <c r="F6" s="28" t="s">
        <v>1881</v>
      </c>
      <c r="G6" s="28" t="s">
        <v>1882</v>
      </c>
      <c r="H6" s="28" t="s">
        <v>1883</v>
      </c>
      <c r="I6" s="28" t="s">
        <v>1884</v>
      </c>
      <c r="J6" s="28" t="s">
        <v>1878</v>
      </c>
      <c r="K6" s="28" t="s">
        <v>1879</v>
      </c>
      <c r="L6" s="28" t="s">
        <v>1880</v>
      </c>
      <c r="M6" s="28" t="s">
        <v>1899</v>
      </c>
      <c r="N6" s="28" t="s">
        <v>1881</v>
      </c>
      <c r="O6" s="28" t="s">
        <v>1884</v>
      </c>
      <c r="P6" s="28" t="s">
        <v>1641</v>
      </c>
      <c r="Q6" s="28" t="s">
        <v>1641</v>
      </c>
    </row>
    <row r="7" spans="1:24" s="5" customFormat="1" x14ac:dyDescent="0.35">
      <c r="A7" s="6" t="s">
        <v>1094</v>
      </c>
      <c r="B7" s="29" t="s">
        <v>597</v>
      </c>
      <c r="C7" s="29" t="s">
        <v>619</v>
      </c>
      <c r="D7" s="29" t="s">
        <v>623</v>
      </c>
      <c r="E7" s="29" t="s">
        <v>624</v>
      </c>
      <c r="F7" s="29" t="s">
        <v>625</v>
      </c>
      <c r="G7" s="29" t="s">
        <v>626</v>
      </c>
      <c r="H7" s="29" t="s">
        <v>627</v>
      </c>
      <c r="I7" s="29" t="s">
        <v>628</v>
      </c>
      <c r="J7" s="29" t="s">
        <v>633</v>
      </c>
      <c r="K7" s="29" t="s">
        <v>634</v>
      </c>
      <c r="L7" s="29" t="s">
        <v>635</v>
      </c>
      <c r="M7" s="29" t="s">
        <v>650</v>
      </c>
      <c r="N7" s="29" t="s">
        <v>652</v>
      </c>
      <c r="O7" s="29" t="s">
        <v>639</v>
      </c>
      <c r="P7" s="29" t="s">
        <v>646</v>
      </c>
      <c r="Q7" s="29" t="s">
        <v>640</v>
      </c>
    </row>
    <row r="8" spans="1:24" x14ac:dyDescent="0.35">
      <c r="A8" s="12">
        <v>2001</v>
      </c>
      <c r="B8" s="16">
        <v>335547</v>
      </c>
      <c r="C8" s="16">
        <v>1659</v>
      </c>
      <c r="D8" s="16">
        <v>0</v>
      </c>
      <c r="E8" s="16">
        <v>730</v>
      </c>
      <c r="F8" s="16">
        <v>171516</v>
      </c>
      <c r="G8" s="16">
        <v>0</v>
      </c>
      <c r="H8" s="16">
        <v>0</v>
      </c>
      <c r="I8" s="16">
        <v>39756</v>
      </c>
      <c r="J8" s="16">
        <v>25259</v>
      </c>
      <c r="K8" s="16">
        <v>131297</v>
      </c>
      <c r="L8" s="16">
        <v>816</v>
      </c>
      <c r="M8" s="16">
        <v>2</v>
      </c>
      <c r="N8" s="16">
        <v>0</v>
      </c>
      <c r="O8" s="16">
        <v>45794</v>
      </c>
      <c r="P8" s="16">
        <v>11803</v>
      </c>
      <c r="Q8" s="16">
        <v>334237</v>
      </c>
    </row>
    <row r="9" spans="1:24" x14ac:dyDescent="0.35">
      <c r="A9" s="12">
        <v>2002</v>
      </c>
      <c r="B9" s="16">
        <v>368682</v>
      </c>
      <c r="C9" s="16">
        <v>1618</v>
      </c>
      <c r="D9" s="16">
        <v>39</v>
      </c>
      <c r="E9" s="16">
        <v>761</v>
      </c>
      <c r="F9" s="16">
        <v>181184</v>
      </c>
      <c r="G9" s="16">
        <v>0</v>
      </c>
      <c r="H9" s="16">
        <v>0</v>
      </c>
      <c r="I9" s="16">
        <v>39960</v>
      </c>
      <c r="J9" s="16">
        <v>26362</v>
      </c>
      <c r="K9" s="16">
        <v>120290</v>
      </c>
      <c r="L9" s="16">
        <v>838</v>
      </c>
      <c r="M9" s="16">
        <v>1</v>
      </c>
      <c r="N9" s="16">
        <v>0</v>
      </c>
      <c r="O9" s="16">
        <v>48640</v>
      </c>
      <c r="P9" s="16">
        <v>10682</v>
      </c>
      <c r="Q9" s="16">
        <v>385431</v>
      </c>
    </row>
    <row r="10" spans="1:24" x14ac:dyDescent="0.35">
      <c r="A10" s="12">
        <v>2003</v>
      </c>
      <c r="B10" s="16">
        <v>404640</v>
      </c>
      <c r="C10" s="16">
        <v>1593</v>
      </c>
      <c r="D10" s="16">
        <v>128</v>
      </c>
      <c r="E10" s="16">
        <v>653</v>
      </c>
      <c r="F10" s="16">
        <v>192119</v>
      </c>
      <c r="G10" s="16">
        <v>0</v>
      </c>
      <c r="H10" s="16">
        <v>0</v>
      </c>
      <c r="I10" s="16">
        <v>38533</v>
      </c>
      <c r="J10" s="16">
        <v>28280</v>
      </c>
      <c r="K10" s="16">
        <v>129425</v>
      </c>
      <c r="L10" s="16">
        <v>849</v>
      </c>
      <c r="M10" s="16">
        <v>1</v>
      </c>
      <c r="N10" s="16">
        <v>0</v>
      </c>
      <c r="O10" s="16">
        <v>54184</v>
      </c>
      <c r="P10" s="16">
        <v>14691</v>
      </c>
      <c r="Q10" s="16">
        <v>410236</v>
      </c>
    </row>
    <row r="11" spans="1:24" x14ac:dyDescent="0.35">
      <c r="A11" s="12">
        <v>2004</v>
      </c>
      <c r="B11" s="16">
        <v>463797</v>
      </c>
      <c r="C11" s="16">
        <v>1538</v>
      </c>
      <c r="D11" s="16">
        <v>248</v>
      </c>
      <c r="E11" s="16">
        <v>589</v>
      </c>
      <c r="F11" s="16">
        <v>205247</v>
      </c>
      <c r="G11" s="16">
        <v>0</v>
      </c>
      <c r="H11" s="16">
        <v>3</v>
      </c>
      <c r="I11" s="16">
        <v>42064</v>
      </c>
      <c r="J11" s="16">
        <v>29666</v>
      </c>
      <c r="K11" s="16">
        <v>141513</v>
      </c>
      <c r="L11" s="16">
        <v>867</v>
      </c>
      <c r="M11" s="16">
        <v>1</v>
      </c>
      <c r="N11" s="16">
        <v>0</v>
      </c>
      <c r="O11" s="16">
        <v>65771</v>
      </c>
      <c r="P11" s="16">
        <v>15231</v>
      </c>
      <c r="Q11" s="16">
        <v>460437</v>
      </c>
    </row>
    <row r="12" spans="1:24" x14ac:dyDescent="0.35">
      <c r="A12" s="12">
        <v>2005</v>
      </c>
      <c r="B12" s="16">
        <v>503529</v>
      </c>
      <c r="C12" s="16">
        <v>1588</v>
      </c>
      <c r="D12" s="16">
        <v>3236</v>
      </c>
      <c r="E12" s="16">
        <v>537</v>
      </c>
      <c r="F12" s="16">
        <v>217247</v>
      </c>
      <c r="G12" s="16">
        <v>0</v>
      </c>
      <c r="H12" s="16">
        <v>59</v>
      </c>
      <c r="I12" s="16">
        <v>38808</v>
      </c>
      <c r="J12" s="16">
        <v>31417</v>
      </c>
      <c r="K12" s="16">
        <v>163713</v>
      </c>
      <c r="L12" s="16">
        <v>940</v>
      </c>
      <c r="M12" s="16">
        <v>2</v>
      </c>
      <c r="N12" s="16">
        <v>0</v>
      </c>
      <c r="O12" s="16">
        <v>73372</v>
      </c>
      <c r="P12" s="16">
        <v>16229</v>
      </c>
      <c r="Q12" s="16">
        <v>479331</v>
      </c>
    </row>
    <row r="13" spans="1:24" x14ac:dyDescent="0.35">
      <c r="A13" s="12">
        <v>2006</v>
      </c>
      <c r="B13" s="16">
        <v>538996</v>
      </c>
      <c r="C13" s="16">
        <v>1466</v>
      </c>
      <c r="D13" s="16">
        <v>3380</v>
      </c>
      <c r="E13" s="16">
        <v>444</v>
      </c>
      <c r="F13" s="16">
        <v>230098</v>
      </c>
      <c r="G13" s="16">
        <v>0</v>
      </c>
      <c r="H13" s="16">
        <v>273</v>
      </c>
      <c r="I13" s="16">
        <v>37653</v>
      </c>
      <c r="J13" s="16">
        <v>31998</v>
      </c>
      <c r="K13" s="16">
        <v>177975</v>
      </c>
      <c r="L13" s="16">
        <v>934</v>
      </c>
      <c r="M13" s="16">
        <v>2</v>
      </c>
      <c r="N13" s="16">
        <v>0</v>
      </c>
      <c r="O13" s="16">
        <v>80998</v>
      </c>
      <c r="P13" s="16">
        <v>18080</v>
      </c>
      <c r="Q13" s="16">
        <v>502323</v>
      </c>
    </row>
    <row r="14" spans="1:24" x14ac:dyDescent="0.35">
      <c r="A14" s="12">
        <v>2007</v>
      </c>
      <c r="B14" s="16">
        <v>574713</v>
      </c>
      <c r="C14" s="16">
        <v>1509</v>
      </c>
      <c r="D14" s="16">
        <v>6170</v>
      </c>
      <c r="E14" s="16">
        <v>349</v>
      </c>
      <c r="F14" s="16">
        <v>243466</v>
      </c>
      <c r="G14" s="16">
        <v>0</v>
      </c>
      <c r="H14" s="16">
        <v>237</v>
      </c>
      <c r="I14" s="16">
        <v>38077</v>
      </c>
      <c r="J14" s="16">
        <v>34949</v>
      </c>
      <c r="K14" s="16">
        <v>176474</v>
      </c>
      <c r="L14" s="16">
        <v>938</v>
      </c>
      <c r="M14" s="16">
        <v>15</v>
      </c>
      <c r="N14" s="16">
        <v>0</v>
      </c>
      <c r="O14" s="16">
        <v>85338</v>
      </c>
      <c r="P14" s="16">
        <v>16434</v>
      </c>
      <c r="Q14" s="16">
        <v>550373</v>
      </c>
    </row>
    <row r="15" spans="1:24" x14ac:dyDescent="0.35">
      <c r="A15" s="12">
        <v>2008</v>
      </c>
      <c r="B15" s="16">
        <v>749855</v>
      </c>
      <c r="C15" s="16">
        <v>2021</v>
      </c>
      <c r="D15" s="16">
        <v>7986</v>
      </c>
      <c r="E15" s="16">
        <v>329</v>
      </c>
      <c r="F15" s="16">
        <v>259553</v>
      </c>
      <c r="G15" s="16">
        <v>0</v>
      </c>
      <c r="H15" s="16">
        <v>687</v>
      </c>
      <c r="I15" s="16">
        <v>54843</v>
      </c>
      <c r="J15" s="16">
        <v>56723</v>
      </c>
      <c r="K15" s="16">
        <v>178891</v>
      </c>
      <c r="L15" s="16">
        <v>990</v>
      </c>
      <c r="M15" s="16">
        <v>38</v>
      </c>
      <c r="N15" s="16">
        <v>0</v>
      </c>
      <c r="O15" s="16">
        <v>103961</v>
      </c>
      <c r="P15" s="16">
        <v>29300</v>
      </c>
      <c r="Q15" s="16">
        <v>705371</v>
      </c>
    </row>
    <row r="16" spans="1:24" x14ac:dyDescent="0.35">
      <c r="A16" s="12">
        <v>2009</v>
      </c>
      <c r="B16" s="16">
        <v>958559</v>
      </c>
      <c r="C16" s="16">
        <v>9810</v>
      </c>
      <c r="D16" s="16">
        <v>45</v>
      </c>
      <c r="E16" s="16">
        <v>343</v>
      </c>
      <c r="F16" s="16">
        <v>271377</v>
      </c>
      <c r="G16" s="16">
        <v>0</v>
      </c>
      <c r="H16" s="16">
        <v>829</v>
      </c>
      <c r="I16" s="16">
        <v>56309</v>
      </c>
      <c r="J16" s="16">
        <v>65792</v>
      </c>
      <c r="K16" s="16">
        <v>225887</v>
      </c>
      <c r="L16" s="16">
        <v>976</v>
      </c>
      <c r="M16" s="16">
        <v>77</v>
      </c>
      <c r="N16" s="16">
        <v>0</v>
      </c>
      <c r="O16" s="16">
        <v>108904</v>
      </c>
      <c r="P16" s="16">
        <v>23314</v>
      </c>
      <c r="Q16" s="16">
        <v>872322</v>
      </c>
    </row>
    <row r="17" spans="1:17" x14ac:dyDescent="0.35">
      <c r="A17" s="12">
        <v>2010</v>
      </c>
      <c r="B17" s="16">
        <v>1152462</v>
      </c>
      <c r="C17" s="16">
        <v>10098</v>
      </c>
      <c r="D17" s="16">
        <v>0</v>
      </c>
      <c r="E17" s="16">
        <v>315</v>
      </c>
      <c r="F17" s="16">
        <v>270818</v>
      </c>
      <c r="G17" s="16">
        <v>0</v>
      </c>
      <c r="H17" s="16">
        <v>2841</v>
      </c>
      <c r="I17" s="16">
        <v>55222</v>
      </c>
      <c r="J17" s="16">
        <v>135528</v>
      </c>
      <c r="K17" s="16">
        <v>253204</v>
      </c>
      <c r="L17" s="16">
        <v>989</v>
      </c>
      <c r="M17" s="16">
        <v>114</v>
      </c>
      <c r="N17" s="16">
        <v>0</v>
      </c>
      <c r="O17" s="16">
        <v>101064</v>
      </c>
      <c r="P17" s="16">
        <v>37677</v>
      </c>
      <c r="Q17" s="16">
        <v>963180</v>
      </c>
    </row>
    <row r="18" spans="1:17" x14ac:dyDescent="0.35">
      <c r="A18" s="12">
        <v>2011</v>
      </c>
      <c r="B18" s="16">
        <v>1250577</v>
      </c>
      <c r="C18" s="16">
        <v>10063</v>
      </c>
      <c r="D18" s="16">
        <v>0</v>
      </c>
      <c r="E18" s="16">
        <v>319</v>
      </c>
      <c r="F18" s="16">
        <v>285727</v>
      </c>
      <c r="G18" s="16">
        <v>0</v>
      </c>
      <c r="H18" s="16">
        <v>3434</v>
      </c>
      <c r="I18" s="16">
        <v>52930</v>
      </c>
      <c r="J18" s="16">
        <v>131746</v>
      </c>
      <c r="K18" s="16">
        <v>235458</v>
      </c>
      <c r="L18" s="16">
        <v>988</v>
      </c>
      <c r="M18" s="16">
        <v>178</v>
      </c>
      <c r="N18" s="16">
        <v>0</v>
      </c>
      <c r="O18" s="16">
        <v>97185</v>
      </c>
      <c r="P18" s="16">
        <v>40690</v>
      </c>
      <c r="Q18" s="16">
        <v>1096805</v>
      </c>
    </row>
    <row r="19" spans="1:17" x14ac:dyDescent="0.35">
      <c r="A19" s="12">
        <v>2012</v>
      </c>
      <c r="B19" s="16">
        <v>1354308</v>
      </c>
      <c r="C19" s="16">
        <v>9637</v>
      </c>
      <c r="D19" s="16">
        <v>0</v>
      </c>
      <c r="E19" s="16">
        <v>309</v>
      </c>
      <c r="F19" s="16">
        <v>304215</v>
      </c>
      <c r="G19" s="16">
        <v>0</v>
      </c>
      <c r="H19" s="16">
        <v>2468</v>
      </c>
      <c r="I19" s="16">
        <v>91147</v>
      </c>
      <c r="J19" s="16">
        <v>133550</v>
      </c>
      <c r="K19" s="16">
        <v>274273</v>
      </c>
      <c r="L19" s="16">
        <v>998</v>
      </c>
      <c r="M19" s="16">
        <v>239</v>
      </c>
      <c r="N19" s="16">
        <v>0</v>
      </c>
      <c r="O19" s="16">
        <v>101423</v>
      </c>
      <c r="P19" s="16">
        <v>38296</v>
      </c>
      <c r="Q19" s="16">
        <v>1213305</v>
      </c>
    </row>
    <row r="20" spans="1:17" x14ac:dyDescent="0.35">
      <c r="A20" s="12">
        <v>2013</v>
      </c>
      <c r="B20" s="16">
        <v>1452596</v>
      </c>
      <c r="C20" s="16">
        <v>9450</v>
      </c>
      <c r="D20" s="16">
        <v>0</v>
      </c>
      <c r="E20" s="16">
        <v>333</v>
      </c>
      <c r="F20" s="16">
        <v>319074</v>
      </c>
      <c r="G20" s="16">
        <v>0</v>
      </c>
      <c r="H20" s="16">
        <v>1323</v>
      </c>
      <c r="I20" s="16">
        <v>95215</v>
      </c>
      <c r="J20" s="16">
        <v>135372</v>
      </c>
      <c r="K20" s="16">
        <v>309289</v>
      </c>
      <c r="L20" s="16">
        <v>1081</v>
      </c>
      <c r="M20" s="16">
        <v>281</v>
      </c>
      <c r="N20" s="16">
        <v>0</v>
      </c>
      <c r="O20" s="16">
        <v>108181</v>
      </c>
      <c r="P20" s="16">
        <v>28447</v>
      </c>
      <c r="Q20" s="16">
        <v>1295340</v>
      </c>
    </row>
    <row r="21" spans="1:17" x14ac:dyDescent="0.35">
      <c r="A21" s="12">
        <v>2014</v>
      </c>
      <c r="B21" s="16">
        <v>1550792</v>
      </c>
      <c r="C21" s="16">
        <v>9406</v>
      </c>
      <c r="D21" s="16">
        <v>0</v>
      </c>
      <c r="E21" s="16">
        <v>335</v>
      </c>
      <c r="F21" s="16">
        <v>338090</v>
      </c>
      <c r="G21" s="16">
        <v>27</v>
      </c>
      <c r="H21" s="16">
        <v>1208</v>
      </c>
      <c r="I21" s="16">
        <v>96433</v>
      </c>
      <c r="J21" s="16">
        <v>136717</v>
      </c>
      <c r="K21" s="16">
        <v>336224</v>
      </c>
      <c r="L21" s="16">
        <v>1017</v>
      </c>
      <c r="M21" s="16">
        <v>340</v>
      </c>
      <c r="N21" s="16">
        <v>0</v>
      </c>
      <c r="O21" s="16">
        <v>114576</v>
      </c>
      <c r="P21" s="16">
        <v>26134</v>
      </c>
      <c r="Q21" s="16">
        <v>1381283</v>
      </c>
    </row>
    <row r="22" spans="1:17" x14ac:dyDescent="0.35">
      <c r="A22" s="12">
        <v>2015</v>
      </c>
      <c r="B22" s="16">
        <v>1602871</v>
      </c>
      <c r="C22" s="16">
        <v>9476</v>
      </c>
      <c r="D22" s="16">
        <v>0</v>
      </c>
      <c r="E22" s="16">
        <v>315</v>
      </c>
      <c r="F22" s="16">
        <v>341070</v>
      </c>
      <c r="G22" s="16">
        <v>41</v>
      </c>
      <c r="H22" s="16">
        <v>2745</v>
      </c>
      <c r="I22" s="16">
        <v>97611</v>
      </c>
      <c r="J22" s="16">
        <v>129768</v>
      </c>
      <c r="K22" s="16">
        <v>325345</v>
      </c>
      <c r="L22" s="16">
        <v>974</v>
      </c>
      <c r="M22" s="16">
        <v>357</v>
      </c>
      <c r="N22" s="16">
        <v>0</v>
      </c>
      <c r="O22" s="16">
        <v>115805</v>
      </c>
      <c r="P22" s="16">
        <v>26524</v>
      </c>
      <c r="Q22" s="16">
        <v>1455356</v>
      </c>
    </row>
    <row r="23" spans="1:17" x14ac:dyDescent="0.35">
      <c r="A23" s="12">
        <v>2016</v>
      </c>
      <c r="B23" s="16">
        <v>1690696</v>
      </c>
      <c r="C23" s="16">
        <v>11072</v>
      </c>
      <c r="D23" s="16">
        <v>0</v>
      </c>
      <c r="E23" s="16">
        <v>339</v>
      </c>
      <c r="F23" s="16">
        <v>404364</v>
      </c>
      <c r="G23" s="16">
        <v>41</v>
      </c>
      <c r="H23" s="16">
        <v>1947</v>
      </c>
      <c r="I23" s="16">
        <v>97987</v>
      </c>
      <c r="J23" s="16">
        <v>158038</v>
      </c>
      <c r="K23" s="16">
        <v>360897</v>
      </c>
      <c r="L23" s="16">
        <v>1263</v>
      </c>
      <c r="M23" s="16">
        <v>807</v>
      </c>
      <c r="N23" s="16">
        <v>0</v>
      </c>
      <c r="O23" s="16">
        <v>124069</v>
      </c>
      <c r="P23" s="16">
        <v>32081</v>
      </c>
      <c r="Q23" s="16">
        <v>1529291</v>
      </c>
    </row>
    <row r="24" spans="1:17" x14ac:dyDescent="0.35">
      <c r="A24" s="12">
        <v>2017</v>
      </c>
      <c r="B24" s="16">
        <v>1744743</v>
      </c>
      <c r="C24" s="16">
        <v>10681</v>
      </c>
      <c r="D24" s="16">
        <v>0</v>
      </c>
      <c r="E24" s="16">
        <v>338</v>
      </c>
      <c r="F24" s="16">
        <v>437656</v>
      </c>
      <c r="G24" s="16">
        <v>35</v>
      </c>
      <c r="H24" s="16">
        <v>1855</v>
      </c>
      <c r="I24" s="16">
        <v>89249</v>
      </c>
      <c r="J24" s="16">
        <v>236408</v>
      </c>
      <c r="K24" s="16">
        <v>381524</v>
      </c>
      <c r="L24" s="16">
        <v>1293</v>
      </c>
      <c r="M24" s="16">
        <v>1402</v>
      </c>
      <c r="N24" s="16">
        <v>0</v>
      </c>
      <c r="O24" s="16">
        <v>124468</v>
      </c>
      <c r="P24" s="16">
        <v>38096</v>
      </c>
      <c r="Q24" s="16">
        <v>1501366</v>
      </c>
    </row>
    <row r="25" spans="1:17" x14ac:dyDescent="0.35">
      <c r="A25" s="12">
        <v>2018</v>
      </c>
      <c r="B25" s="16">
        <v>1798789</v>
      </c>
      <c r="C25" s="16">
        <v>11102</v>
      </c>
      <c r="D25" s="16">
        <v>0</v>
      </c>
      <c r="E25" s="16">
        <v>338</v>
      </c>
      <c r="F25" s="16">
        <v>428621</v>
      </c>
      <c r="G25" s="16">
        <v>27</v>
      </c>
      <c r="H25" s="16">
        <v>1459</v>
      </c>
      <c r="I25" s="16">
        <v>94510</v>
      </c>
      <c r="J25" s="16">
        <v>257344</v>
      </c>
      <c r="K25" s="16">
        <v>391639</v>
      </c>
      <c r="L25" s="16">
        <v>1247</v>
      </c>
      <c r="M25" s="16">
        <v>2065</v>
      </c>
      <c r="N25" s="16">
        <v>0</v>
      </c>
      <c r="O25" s="16">
        <v>124991</v>
      </c>
      <c r="P25" s="16">
        <v>35862</v>
      </c>
      <c r="Q25" s="16">
        <v>1521698</v>
      </c>
    </row>
    <row r="26" spans="1:17" x14ac:dyDescent="0.35">
      <c r="A26" s="12">
        <v>2019</v>
      </c>
      <c r="B26" s="16">
        <v>1837602</v>
      </c>
      <c r="C26" s="16">
        <v>10680</v>
      </c>
      <c r="D26" s="16">
        <v>0</v>
      </c>
      <c r="E26" s="16">
        <v>446</v>
      </c>
      <c r="F26" s="16">
        <v>441623</v>
      </c>
      <c r="G26" s="16">
        <v>19</v>
      </c>
      <c r="H26" s="16">
        <v>1177</v>
      </c>
      <c r="I26" s="16">
        <v>100011</v>
      </c>
      <c r="J26" s="16">
        <v>257184</v>
      </c>
      <c r="K26" s="16">
        <v>392944</v>
      </c>
      <c r="L26" s="16">
        <v>1105</v>
      </c>
      <c r="M26" s="16">
        <v>2199</v>
      </c>
      <c r="N26" s="16">
        <v>0</v>
      </c>
      <c r="O26" s="16">
        <v>115655</v>
      </c>
      <c r="P26" s="16">
        <v>36418</v>
      </c>
      <c r="Q26" s="16">
        <v>1586053</v>
      </c>
    </row>
    <row r="27" spans="1:17" x14ac:dyDescent="0.35">
      <c r="A27" s="12">
        <v>2020</v>
      </c>
      <c r="B27" s="16">
        <v>2152663</v>
      </c>
      <c r="C27" s="16">
        <v>10797</v>
      </c>
      <c r="D27" s="16">
        <v>0</v>
      </c>
      <c r="E27" s="16">
        <v>882</v>
      </c>
      <c r="F27" s="16">
        <v>464452</v>
      </c>
      <c r="G27" s="16">
        <v>18203</v>
      </c>
      <c r="H27" s="16">
        <v>2378</v>
      </c>
      <c r="I27" s="16">
        <v>102497</v>
      </c>
      <c r="J27" s="16">
        <v>277250</v>
      </c>
      <c r="K27" s="16">
        <v>445510</v>
      </c>
      <c r="L27" s="16">
        <v>1250</v>
      </c>
      <c r="M27" s="16">
        <v>2376</v>
      </c>
      <c r="N27" s="16">
        <v>0</v>
      </c>
      <c r="O27" s="16">
        <v>141738</v>
      </c>
      <c r="P27" s="16">
        <v>46549</v>
      </c>
      <c r="Q27" s="16">
        <v>1837199</v>
      </c>
    </row>
    <row r="28" spans="1:17" x14ac:dyDescent="0.35">
      <c r="A28" s="12">
        <v>2021</v>
      </c>
      <c r="B28" s="16">
        <v>2364868</v>
      </c>
      <c r="C28" s="16">
        <v>30684</v>
      </c>
      <c r="D28" s="16">
        <v>0</v>
      </c>
      <c r="E28" s="16">
        <v>945</v>
      </c>
      <c r="F28" s="16">
        <v>483852</v>
      </c>
      <c r="G28" s="16">
        <v>16408</v>
      </c>
      <c r="H28" s="16">
        <v>2390</v>
      </c>
      <c r="I28" s="16">
        <v>109781</v>
      </c>
      <c r="J28" s="16">
        <v>348272</v>
      </c>
      <c r="K28" s="16">
        <v>509698</v>
      </c>
      <c r="L28" s="16">
        <v>1252</v>
      </c>
      <c r="M28" s="16">
        <v>2253</v>
      </c>
      <c r="N28" s="16">
        <v>0</v>
      </c>
      <c r="O28" s="16">
        <v>127782</v>
      </c>
      <c r="P28" s="16">
        <v>42863</v>
      </c>
      <c r="Q28" s="16">
        <v>1976808</v>
      </c>
    </row>
    <row r="29" spans="1:17" x14ac:dyDescent="0.35">
      <c r="A29" s="12">
        <v>2022</v>
      </c>
      <c r="B29" s="16">
        <v>2501442</v>
      </c>
      <c r="C29" s="16">
        <v>35543</v>
      </c>
      <c r="D29" s="16">
        <v>0</v>
      </c>
      <c r="E29" s="16">
        <v>972</v>
      </c>
      <c r="F29" s="16">
        <v>493439</v>
      </c>
      <c r="G29" s="16">
        <v>13691</v>
      </c>
      <c r="H29" s="16">
        <v>2488</v>
      </c>
      <c r="I29" s="16">
        <v>114580</v>
      </c>
      <c r="J29" s="16">
        <v>353611</v>
      </c>
      <c r="K29" s="16">
        <v>520788</v>
      </c>
      <c r="L29" s="16">
        <v>1043</v>
      </c>
      <c r="M29" s="16">
        <v>2105</v>
      </c>
      <c r="N29" s="16">
        <v>0</v>
      </c>
      <c r="O29" s="16">
        <v>145281</v>
      </c>
      <c r="P29" s="16">
        <v>35280</v>
      </c>
      <c r="Q29" s="16">
        <v>2104047</v>
      </c>
    </row>
    <row r="30" spans="1:17" x14ac:dyDescent="0.35">
      <c r="A30" s="12">
        <v>2023</v>
      </c>
      <c r="B30" s="16">
        <v>2695720</v>
      </c>
      <c r="C30" s="16">
        <v>31093</v>
      </c>
      <c r="D30" s="16">
        <v>0</v>
      </c>
      <c r="E30" s="16">
        <v>1032</v>
      </c>
      <c r="F30" s="16">
        <v>516747</v>
      </c>
      <c r="G30" s="16">
        <v>6968</v>
      </c>
      <c r="H30" s="16">
        <v>1975</v>
      </c>
      <c r="I30" s="16">
        <v>117995</v>
      </c>
      <c r="J30" s="16">
        <v>351301</v>
      </c>
      <c r="K30" s="16">
        <v>550492</v>
      </c>
      <c r="L30" s="16">
        <v>1020</v>
      </c>
      <c r="M30" s="16">
        <v>2399</v>
      </c>
      <c r="N30" s="16">
        <v>0</v>
      </c>
      <c r="O30" s="16">
        <v>151438</v>
      </c>
      <c r="P30" s="16">
        <v>27379</v>
      </c>
      <c r="Q30" s="16">
        <v>2287501</v>
      </c>
    </row>
    <row r="31" spans="1:17" x14ac:dyDescent="0.35">
      <c r="A31" s="12">
        <v>2024</v>
      </c>
      <c r="B31" s="16">
        <v>2815371</v>
      </c>
      <c r="C31" s="16">
        <v>30616</v>
      </c>
      <c r="D31" s="16">
        <v>0</v>
      </c>
      <c r="E31" s="16">
        <v>1001</v>
      </c>
      <c r="F31" s="16">
        <v>547204</v>
      </c>
      <c r="G31" s="16">
        <v>3808</v>
      </c>
      <c r="H31" s="16">
        <v>1775</v>
      </c>
      <c r="I31" s="16">
        <v>125751</v>
      </c>
      <c r="J31" s="16">
        <v>322215</v>
      </c>
      <c r="K31" s="16">
        <v>566661</v>
      </c>
      <c r="L31" s="16">
        <v>1022</v>
      </c>
      <c r="M31" s="16">
        <v>3408</v>
      </c>
      <c r="N31" s="16">
        <v>0</v>
      </c>
      <c r="O31" s="16">
        <v>152531</v>
      </c>
      <c r="P31" s="16">
        <v>27531</v>
      </c>
      <c r="Q31" s="16">
        <v>2452158</v>
      </c>
    </row>
    <row r="32" spans="1:17" x14ac:dyDescent="0.35">
      <c r="A32" s="12">
        <v>2025</v>
      </c>
      <c r="B32" s="16">
        <v>2925528</v>
      </c>
      <c r="C32" s="16">
        <v>29976</v>
      </c>
      <c r="D32" s="16">
        <v>0</v>
      </c>
      <c r="E32" s="16">
        <v>943</v>
      </c>
      <c r="F32" s="16">
        <v>577079</v>
      </c>
      <c r="G32" s="16">
        <v>1504</v>
      </c>
      <c r="H32" s="16">
        <v>1621</v>
      </c>
      <c r="I32" s="16">
        <v>120178</v>
      </c>
      <c r="J32" s="16">
        <v>276877</v>
      </c>
      <c r="K32" s="16">
        <v>591631</v>
      </c>
      <c r="L32" s="16">
        <v>1027</v>
      </c>
      <c r="M32" s="16">
        <v>2943</v>
      </c>
      <c r="N32" s="16">
        <v>0</v>
      </c>
      <c r="O32" s="16">
        <v>162764</v>
      </c>
      <c r="P32" s="16">
        <v>27372</v>
      </c>
      <c r="Q32" s="16">
        <v>2594215</v>
      </c>
    </row>
    <row r="33" spans="1:17" ht="34.5" customHeight="1" x14ac:dyDescent="0.35">
      <c r="A33" s="20" t="s">
        <v>45</v>
      </c>
      <c r="B33" s="16">
        <v>321966</v>
      </c>
      <c r="C33" s="16">
        <v>1692</v>
      </c>
      <c r="D33" s="16">
        <v>0</v>
      </c>
      <c r="E33" s="16">
        <v>730</v>
      </c>
      <c r="F33" s="16">
        <v>164430</v>
      </c>
      <c r="G33" s="16">
        <v>0</v>
      </c>
      <c r="H33" s="16">
        <v>0</v>
      </c>
      <c r="I33" s="16">
        <v>41707</v>
      </c>
      <c r="J33" s="16">
        <v>21665</v>
      </c>
      <c r="K33" s="16">
        <v>139710</v>
      </c>
      <c r="L33" s="16">
        <v>783</v>
      </c>
      <c r="M33" s="16">
        <v>2</v>
      </c>
      <c r="N33" s="16">
        <v>0</v>
      </c>
      <c r="O33" s="16">
        <v>47503</v>
      </c>
      <c r="P33" s="16">
        <v>14161</v>
      </c>
      <c r="Q33" s="16">
        <v>306701</v>
      </c>
    </row>
    <row r="34" spans="1:17" x14ac:dyDescent="0.35">
      <c r="A34" s="20" t="s">
        <v>46</v>
      </c>
      <c r="B34" s="16">
        <v>330604</v>
      </c>
      <c r="C34" s="16">
        <v>1676</v>
      </c>
      <c r="D34" s="16">
        <v>0</v>
      </c>
      <c r="E34" s="16">
        <v>742</v>
      </c>
      <c r="F34" s="16">
        <v>173879</v>
      </c>
      <c r="G34" s="16">
        <v>0</v>
      </c>
      <c r="H34" s="16">
        <v>0</v>
      </c>
      <c r="I34" s="16">
        <v>40815</v>
      </c>
      <c r="J34" s="16">
        <v>24554</v>
      </c>
      <c r="K34" s="16">
        <v>128406</v>
      </c>
      <c r="L34" s="16">
        <v>817</v>
      </c>
      <c r="M34" s="16">
        <v>1</v>
      </c>
      <c r="N34" s="16">
        <v>0</v>
      </c>
      <c r="O34" s="16">
        <v>49328</v>
      </c>
      <c r="P34" s="16">
        <v>10871</v>
      </c>
      <c r="Q34" s="16">
        <v>333739</v>
      </c>
    </row>
    <row r="35" spans="1:17" x14ac:dyDescent="0.35">
      <c r="A35" s="20" t="s">
        <v>47</v>
      </c>
      <c r="B35" s="16">
        <v>369207</v>
      </c>
      <c r="C35" s="16">
        <v>1664</v>
      </c>
      <c r="D35" s="16">
        <v>68</v>
      </c>
      <c r="E35" s="16">
        <v>764</v>
      </c>
      <c r="F35" s="16">
        <v>183617</v>
      </c>
      <c r="G35" s="16">
        <v>0</v>
      </c>
      <c r="H35" s="16">
        <v>0</v>
      </c>
      <c r="I35" s="16">
        <v>41470</v>
      </c>
      <c r="J35" s="16">
        <v>27630</v>
      </c>
      <c r="K35" s="16">
        <v>117157</v>
      </c>
      <c r="L35" s="16">
        <v>830</v>
      </c>
      <c r="M35" s="16">
        <v>1</v>
      </c>
      <c r="N35" s="16">
        <v>0</v>
      </c>
      <c r="O35" s="16">
        <v>51335</v>
      </c>
      <c r="P35" s="16">
        <v>11433</v>
      </c>
      <c r="Q35" s="16">
        <v>388404</v>
      </c>
    </row>
    <row r="36" spans="1:17" x14ac:dyDescent="0.35">
      <c r="A36" s="20" t="s">
        <v>48</v>
      </c>
      <c r="B36" s="16">
        <v>404544</v>
      </c>
      <c r="C36" s="16">
        <v>1544</v>
      </c>
      <c r="D36" s="16">
        <v>169</v>
      </c>
      <c r="E36" s="16">
        <v>603</v>
      </c>
      <c r="F36" s="16">
        <v>194954</v>
      </c>
      <c r="G36" s="16">
        <v>0</v>
      </c>
      <c r="H36" s="16">
        <v>0</v>
      </c>
      <c r="I36" s="16">
        <v>40695</v>
      </c>
      <c r="J36" s="16">
        <v>28834</v>
      </c>
      <c r="K36" s="16">
        <v>131095</v>
      </c>
      <c r="L36" s="16">
        <v>850</v>
      </c>
      <c r="M36" s="16">
        <v>1</v>
      </c>
      <c r="N36" s="16">
        <v>0</v>
      </c>
      <c r="O36" s="16">
        <v>60254</v>
      </c>
      <c r="P36" s="16">
        <v>12461</v>
      </c>
      <c r="Q36" s="16">
        <v>409014</v>
      </c>
    </row>
    <row r="37" spans="1:17" x14ac:dyDescent="0.35">
      <c r="A37" s="20" t="s">
        <v>49</v>
      </c>
      <c r="B37" s="16">
        <v>460879</v>
      </c>
      <c r="C37" s="16">
        <v>1535</v>
      </c>
      <c r="D37" s="16">
        <v>1783</v>
      </c>
      <c r="E37" s="16">
        <v>522</v>
      </c>
      <c r="F37" s="16">
        <v>208676</v>
      </c>
      <c r="G37" s="16">
        <v>0</v>
      </c>
      <c r="H37" s="16">
        <v>3</v>
      </c>
      <c r="I37" s="16">
        <v>44104</v>
      </c>
      <c r="J37" s="16">
        <v>30055</v>
      </c>
      <c r="K37" s="16">
        <v>143542</v>
      </c>
      <c r="L37" s="16">
        <v>886</v>
      </c>
      <c r="M37" s="16">
        <v>2</v>
      </c>
      <c r="N37" s="16">
        <v>0</v>
      </c>
      <c r="O37" s="16">
        <v>68921</v>
      </c>
      <c r="P37" s="16">
        <v>14401</v>
      </c>
      <c r="Q37" s="16">
        <v>459695</v>
      </c>
    </row>
    <row r="38" spans="1:17" x14ac:dyDescent="0.35">
      <c r="A38" s="20" t="s">
        <v>50</v>
      </c>
      <c r="B38" s="16">
        <v>499426</v>
      </c>
      <c r="C38" s="16">
        <v>1589</v>
      </c>
      <c r="D38" s="16">
        <v>4026</v>
      </c>
      <c r="E38" s="16">
        <v>463</v>
      </c>
      <c r="F38" s="16">
        <v>220102</v>
      </c>
      <c r="G38" s="16">
        <v>0</v>
      </c>
      <c r="H38" s="16">
        <v>78</v>
      </c>
      <c r="I38" s="16">
        <v>41909</v>
      </c>
      <c r="J38" s="16">
        <v>31778</v>
      </c>
      <c r="K38" s="16">
        <v>167759</v>
      </c>
      <c r="L38" s="16">
        <v>940</v>
      </c>
      <c r="M38" s="16">
        <v>2</v>
      </c>
      <c r="N38" s="16">
        <v>0</v>
      </c>
      <c r="O38" s="16">
        <v>79723</v>
      </c>
      <c r="P38" s="16">
        <v>15970</v>
      </c>
      <c r="Q38" s="16">
        <v>471421</v>
      </c>
    </row>
    <row r="39" spans="1:17" x14ac:dyDescent="0.35">
      <c r="A39" s="20" t="s">
        <v>51</v>
      </c>
      <c r="B39" s="16">
        <v>535156</v>
      </c>
      <c r="C39" s="16">
        <v>1475</v>
      </c>
      <c r="D39" s="16">
        <v>3053</v>
      </c>
      <c r="E39" s="16">
        <v>373</v>
      </c>
      <c r="F39" s="16">
        <v>233431</v>
      </c>
      <c r="G39" s="16">
        <v>0</v>
      </c>
      <c r="H39" s="16">
        <v>340</v>
      </c>
      <c r="I39" s="16">
        <v>40672</v>
      </c>
      <c r="J39" s="16">
        <v>32878</v>
      </c>
      <c r="K39" s="16">
        <v>181075</v>
      </c>
      <c r="L39" s="16">
        <v>911</v>
      </c>
      <c r="M39" s="16">
        <v>3</v>
      </c>
      <c r="N39" s="16">
        <v>0</v>
      </c>
      <c r="O39" s="16">
        <v>87295</v>
      </c>
      <c r="P39" s="16">
        <v>17686</v>
      </c>
      <c r="Q39" s="16">
        <v>494652</v>
      </c>
    </row>
    <row r="40" spans="1:17" x14ac:dyDescent="0.35">
      <c r="A40" s="20" t="s">
        <v>52</v>
      </c>
      <c r="B40" s="16">
        <v>567206</v>
      </c>
      <c r="C40" s="16">
        <v>1582</v>
      </c>
      <c r="D40" s="16">
        <v>6873</v>
      </c>
      <c r="E40" s="16">
        <v>335</v>
      </c>
      <c r="F40" s="16">
        <v>246812</v>
      </c>
      <c r="G40" s="16">
        <v>0</v>
      </c>
      <c r="H40" s="16">
        <v>209</v>
      </c>
      <c r="I40" s="16">
        <v>41226</v>
      </c>
      <c r="J40" s="16">
        <v>36735</v>
      </c>
      <c r="K40" s="16">
        <v>176469</v>
      </c>
      <c r="L40" s="16">
        <v>949</v>
      </c>
      <c r="M40" s="16">
        <v>17</v>
      </c>
      <c r="N40" s="16">
        <v>0</v>
      </c>
      <c r="O40" s="16">
        <v>88350</v>
      </c>
      <c r="P40" s="16">
        <v>16880</v>
      </c>
      <c r="Q40" s="16">
        <v>544843</v>
      </c>
    </row>
    <row r="41" spans="1:17" x14ac:dyDescent="0.35">
      <c r="A41" s="20" t="s">
        <v>53</v>
      </c>
      <c r="B41" s="16">
        <v>787157</v>
      </c>
      <c r="C41" s="16">
        <v>1994</v>
      </c>
      <c r="D41" s="16">
        <v>45</v>
      </c>
      <c r="E41" s="16">
        <v>339</v>
      </c>
      <c r="F41" s="16">
        <v>263799</v>
      </c>
      <c r="G41" s="16">
        <v>0</v>
      </c>
      <c r="H41" s="16">
        <v>810</v>
      </c>
      <c r="I41" s="16">
        <v>56972</v>
      </c>
      <c r="J41" s="16">
        <v>61120</v>
      </c>
      <c r="K41" s="16">
        <v>173824</v>
      </c>
      <c r="L41" s="16">
        <v>992</v>
      </c>
      <c r="M41" s="16">
        <v>44</v>
      </c>
      <c r="N41" s="16">
        <v>0</v>
      </c>
      <c r="O41" s="16">
        <v>103422</v>
      </c>
      <c r="P41" s="16">
        <v>32054</v>
      </c>
      <c r="Q41" s="16">
        <v>739660</v>
      </c>
    </row>
    <row r="42" spans="1:17" x14ac:dyDescent="0.35">
      <c r="A42" s="20" t="s">
        <v>54</v>
      </c>
      <c r="B42" s="16">
        <v>1027887</v>
      </c>
      <c r="C42" s="16">
        <v>10155</v>
      </c>
      <c r="D42" s="16">
        <v>45</v>
      </c>
      <c r="E42" s="16">
        <v>333</v>
      </c>
      <c r="F42" s="16">
        <v>273902</v>
      </c>
      <c r="G42" s="16">
        <v>0</v>
      </c>
      <c r="H42" s="16">
        <v>3435</v>
      </c>
      <c r="I42" s="16">
        <v>55507</v>
      </c>
      <c r="J42" s="16">
        <v>106401</v>
      </c>
      <c r="K42" s="16">
        <v>247045</v>
      </c>
      <c r="L42" s="16">
        <v>980</v>
      </c>
      <c r="M42" s="16">
        <v>87</v>
      </c>
      <c r="N42" s="16">
        <v>0</v>
      </c>
      <c r="O42" s="16">
        <v>119094</v>
      </c>
      <c r="P42" s="16">
        <v>30251</v>
      </c>
      <c r="Q42" s="16">
        <v>867406</v>
      </c>
    </row>
    <row r="43" spans="1:17" x14ac:dyDescent="0.35">
      <c r="A43" s="20" t="s">
        <v>55</v>
      </c>
      <c r="B43" s="16">
        <v>1168724</v>
      </c>
      <c r="C43" s="16">
        <v>9985</v>
      </c>
      <c r="D43" s="16">
        <v>0</v>
      </c>
      <c r="E43" s="16">
        <v>307</v>
      </c>
      <c r="F43" s="16">
        <v>269791</v>
      </c>
      <c r="G43" s="16">
        <v>0</v>
      </c>
      <c r="H43" s="16">
        <v>2947</v>
      </c>
      <c r="I43" s="16">
        <v>55455</v>
      </c>
      <c r="J43" s="16">
        <v>135053</v>
      </c>
      <c r="K43" s="16">
        <v>255809</v>
      </c>
      <c r="L43" s="16">
        <v>995</v>
      </c>
      <c r="M43" s="16">
        <v>121</v>
      </c>
      <c r="N43" s="16">
        <v>0</v>
      </c>
      <c r="O43" s="16">
        <v>107590</v>
      </c>
      <c r="P43" s="16">
        <v>37474</v>
      </c>
      <c r="Q43" s="16">
        <v>970167</v>
      </c>
    </row>
    <row r="44" spans="1:17" x14ac:dyDescent="0.35">
      <c r="A44" s="20" t="s">
        <v>56</v>
      </c>
      <c r="B44" s="16">
        <v>1261148</v>
      </c>
      <c r="C44" s="16">
        <v>9806</v>
      </c>
      <c r="D44" s="16">
        <v>0</v>
      </c>
      <c r="E44" s="16">
        <v>321</v>
      </c>
      <c r="F44" s="16">
        <v>291039</v>
      </c>
      <c r="G44" s="16">
        <v>0</v>
      </c>
      <c r="H44" s="16">
        <v>3169</v>
      </c>
      <c r="I44" s="16">
        <v>52927</v>
      </c>
      <c r="J44" s="16">
        <v>133732</v>
      </c>
      <c r="K44" s="16">
        <v>246428</v>
      </c>
      <c r="L44" s="16">
        <v>987</v>
      </c>
      <c r="M44" s="16">
        <v>197</v>
      </c>
      <c r="N44" s="16">
        <v>0</v>
      </c>
      <c r="O44" s="16">
        <v>101400</v>
      </c>
      <c r="P44" s="16">
        <v>33679</v>
      </c>
      <c r="Q44" s="16">
        <v>1101987</v>
      </c>
    </row>
    <row r="45" spans="1:17" x14ac:dyDescent="0.35">
      <c r="A45" s="20" t="s">
        <v>57</v>
      </c>
      <c r="B45" s="16">
        <v>1366180</v>
      </c>
      <c r="C45" s="16">
        <v>10039</v>
      </c>
      <c r="D45" s="16">
        <v>0</v>
      </c>
      <c r="E45" s="16">
        <v>355</v>
      </c>
      <c r="F45" s="16">
        <v>308607</v>
      </c>
      <c r="G45" s="16">
        <v>0</v>
      </c>
      <c r="H45" s="16">
        <v>2536</v>
      </c>
      <c r="I45" s="16">
        <v>94151</v>
      </c>
      <c r="J45" s="16">
        <v>135300</v>
      </c>
      <c r="K45" s="16">
        <v>277485</v>
      </c>
      <c r="L45" s="16">
        <v>1030</v>
      </c>
      <c r="M45" s="16">
        <v>254</v>
      </c>
      <c r="N45" s="16">
        <v>0</v>
      </c>
      <c r="O45" s="16">
        <v>107051</v>
      </c>
      <c r="P45" s="16">
        <v>33305</v>
      </c>
      <c r="Q45" s="16">
        <v>1227443</v>
      </c>
    </row>
    <row r="46" spans="1:17" x14ac:dyDescent="0.35">
      <c r="A46" s="20" t="s">
        <v>58</v>
      </c>
      <c r="B46" s="16">
        <v>1461149</v>
      </c>
      <c r="C46" s="16">
        <v>9411</v>
      </c>
      <c r="D46" s="16">
        <v>0</v>
      </c>
      <c r="E46" s="16">
        <v>332</v>
      </c>
      <c r="F46" s="16">
        <v>322562</v>
      </c>
      <c r="G46" s="16">
        <v>5</v>
      </c>
      <c r="H46" s="16">
        <v>1256</v>
      </c>
      <c r="I46" s="16">
        <v>98002</v>
      </c>
      <c r="J46" s="16">
        <v>137557</v>
      </c>
      <c r="K46" s="16">
        <v>308439</v>
      </c>
      <c r="L46" s="16">
        <v>1071</v>
      </c>
      <c r="M46" s="16">
        <v>289</v>
      </c>
      <c r="N46" s="16">
        <v>0</v>
      </c>
      <c r="O46" s="16">
        <v>113012</v>
      </c>
      <c r="P46" s="16">
        <v>29406</v>
      </c>
      <c r="Q46" s="16">
        <v>1302943</v>
      </c>
    </row>
    <row r="47" spans="1:17" x14ac:dyDescent="0.35">
      <c r="A47" s="20" t="s">
        <v>59</v>
      </c>
      <c r="B47" s="16">
        <v>1551872</v>
      </c>
      <c r="C47" s="16">
        <v>9446</v>
      </c>
      <c r="D47" s="16">
        <v>0</v>
      </c>
      <c r="E47" s="16">
        <v>347</v>
      </c>
      <c r="F47" s="16">
        <v>343266</v>
      </c>
      <c r="G47" s="16">
        <v>30</v>
      </c>
      <c r="H47" s="16">
        <v>2441</v>
      </c>
      <c r="I47" s="16">
        <v>100065</v>
      </c>
      <c r="J47" s="16">
        <v>139682</v>
      </c>
      <c r="K47" s="16">
        <v>336818</v>
      </c>
      <c r="L47" s="16">
        <v>1000</v>
      </c>
      <c r="M47" s="16">
        <v>357</v>
      </c>
      <c r="N47" s="16">
        <v>0</v>
      </c>
      <c r="O47" s="16">
        <v>118425</v>
      </c>
      <c r="P47" s="16">
        <v>27265</v>
      </c>
      <c r="Q47" s="16">
        <v>1383920</v>
      </c>
    </row>
    <row r="48" spans="1:17" x14ac:dyDescent="0.35">
      <c r="A48" s="20" t="s">
        <v>60</v>
      </c>
      <c r="B48" s="16">
        <v>1595046</v>
      </c>
      <c r="C48" s="16">
        <v>9912</v>
      </c>
      <c r="D48" s="16">
        <v>0</v>
      </c>
      <c r="E48" s="16">
        <v>348</v>
      </c>
      <c r="F48" s="16">
        <v>340338</v>
      </c>
      <c r="G48" s="16">
        <v>41</v>
      </c>
      <c r="H48" s="16">
        <v>3481</v>
      </c>
      <c r="I48" s="16">
        <v>98704</v>
      </c>
      <c r="J48" s="16">
        <v>132995</v>
      </c>
      <c r="K48" s="16">
        <v>318486</v>
      </c>
      <c r="L48" s="16">
        <v>1072</v>
      </c>
      <c r="M48" s="16">
        <v>357</v>
      </c>
      <c r="N48" s="16">
        <v>0</v>
      </c>
      <c r="O48" s="16">
        <v>120047</v>
      </c>
      <c r="P48" s="16">
        <v>26790</v>
      </c>
      <c r="Q48" s="16">
        <v>1448123</v>
      </c>
    </row>
    <row r="49" spans="1:17" x14ac:dyDescent="0.35">
      <c r="A49" s="20" t="s">
        <v>61</v>
      </c>
      <c r="B49" s="16">
        <v>1714603</v>
      </c>
      <c r="C49" s="16">
        <v>11042</v>
      </c>
      <c r="D49" s="16">
        <v>0</v>
      </c>
      <c r="E49" s="16">
        <v>356</v>
      </c>
      <c r="F49" s="16">
        <v>425707</v>
      </c>
      <c r="G49" s="16">
        <v>41</v>
      </c>
      <c r="H49" s="16">
        <v>1945</v>
      </c>
      <c r="I49" s="16">
        <v>99008</v>
      </c>
      <c r="J49" s="16">
        <v>194528</v>
      </c>
      <c r="K49" s="16">
        <v>373770</v>
      </c>
      <c r="L49" s="16">
        <v>1273</v>
      </c>
      <c r="M49" s="16">
        <v>955</v>
      </c>
      <c r="N49" s="16">
        <v>0</v>
      </c>
      <c r="O49" s="16">
        <v>127748</v>
      </c>
      <c r="P49" s="16">
        <v>35563</v>
      </c>
      <c r="Q49" s="16">
        <v>1518865</v>
      </c>
    </row>
    <row r="50" spans="1:17" x14ac:dyDescent="0.35">
      <c r="A50" s="20" t="s">
        <v>62</v>
      </c>
      <c r="B50" s="16">
        <v>1757927</v>
      </c>
      <c r="C50" s="16">
        <v>10477</v>
      </c>
      <c r="D50" s="16">
        <v>0</v>
      </c>
      <c r="E50" s="16">
        <v>337</v>
      </c>
      <c r="F50" s="16">
        <v>441638</v>
      </c>
      <c r="G50" s="16">
        <v>33</v>
      </c>
      <c r="H50" s="16">
        <v>1786</v>
      </c>
      <c r="I50" s="16">
        <v>91276</v>
      </c>
      <c r="J50" s="16">
        <v>260979</v>
      </c>
      <c r="K50" s="16">
        <v>380559</v>
      </c>
      <c r="L50" s="16">
        <v>1131</v>
      </c>
      <c r="M50" s="16">
        <v>1549</v>
      </c>
      <c r="N50" s="16">
        <v>0</v>
      </c>
      <c r="O50" s="16">
        <v>125052</v>
      </c>
      <c r="P50" s="16">
        <v>39974</v>
      </c>
      <c r="Q50" s="16">
        <v>1494230</v>
      </c>
    </row>
    <row r="51" spans="1:17" x14ac:dyDescent="0.35">
      <c r="A51" s="20" t="s">
        <v>63</v>
      </c>
      <c r="B51" s="16">
        <v>1776133</v>
      </c>
      <c r="C51" s="16">
        <v>10735</v>
      </c>
      <c r="D51" s="16">
        <v>0</v>
      </c>
      <c r="E51" s="16">
        <v>462</v>
      </c>
      <c r="F51" s="16">
        <v>424280</v>
      </c>
      <c r="G51" s="16">
        <v>25</v>
      </c>
      <c r="H51" s="16">
        <v>1330</v>
      </c>
      <c r="I51" s="16">
        <v>98141</v>
      </c>
      <c r="J51" s="16">
        <v>260531</v>
      </c>
      <c r="K51" s="16">
        <v>399423</v>
      </c>
      <c r="L51" s="16">
        <v>1094</v>
      </c>
      <c r="M51" s="16">
        <v>2235</v>
      </c>
      <c r="N51" s="16">
        <v>0</v>
      </c>
      <c r="O51" s="16">
        <v>135091</v>
      </c>
      <c r="P51" s="16">
        <v>35336</v>
      </c>
      <c r="Q51" s="16">
        <v>1477396</v>
      </c>
    </row>
    <row r="52" spans="1:17" x14ac:dyDescent="0.35">
      <c r="A52" s="20" t="s">
        <v>64</v>
      </c>
      <c r="B52" s="16">
        <v>1815967</v>
      </c>
      <c r="C52" s="16">
        <v>11190</v>
      </c>
      <c r="D52" s="16">
        <v>0</v>
      </c>
      <c r="E52" s="16">
        <v>501</v>
      </c>
      <c r="F52" s="16">
        <v>447403</v>
      </c>
      <c r="G52" s="16">
        <v>17</v>
      </c>
      <c r="H52" s="16">
        <v>1314</v>
      </c>
      <c r="I52" s="16">
        <v>103084</v>
      </c>
      <c r="J52" s="16">
        <v>254779</v>
      </c>
      <c r="K52" s="16">
        <v>380493</v>
      </c>
      <c r="L52" s="16">
        <v>1248</v>
      </c>
      <c r="M52" s="16">
        <v>2187</v>
      </c>
      <c r="N52" s="16">
        <v>0</v>
      </c>
      <c r="O52" s="16">
        <v>118391</v>
      </c>
      <c r="P52" s="16">
        <v>36987</v>
      </c>
      <c r="Q52" s="16">
        <v>1585391</v>
      </c>
    </row>
    <row r="53" spans="1:17" x14ac:dyDescent="0.35">
      <c r="A53" s="20" t="s">
        <v>65</v>
      </c>
      <c r="B53" s="16">
        <v>2155210</v>
      </c>
      <c r="C53" s="16">
        <v>10434</v>
      </c>
      <c r="D53" s="16">
        <v>0</v>
      </c>
      <c r="E53" s="16">
        <v>920</v>
      </c>
      <c r="F53" s="16">
        <v>470133</v>
      </c>
      <c r="G53" s="16">
        <v>19782</v>
      </c>
      <c r="H53" s="16">
        <v>2233</v>
      </c>
      <c r="I53" s="16">
        <v>104988</v>
      </c>
      <c r="J53" s="16">
        <v>262287</v>
      </c>
      <c r="K53" s="16">
        <v>466034</v>
      </c>
      <c r="L53" s="16">
        <v>1214</v>
      </c>
      <c r="M53" s="16">
        <v>2439</v>
      </c>
      <c r="N53" s="16">
        <v>0</v>
      </c>
      <c r="O53" s="16">
        <v>138394</v>
      </c>
      <c r="P53" s="16">
        <v>43877</v>
      </c>
      <c r="Q53" s="16">
        <v>1849455</v>
      </c>
    </row>
    <row r="54" spans="1:17" x14ac:dyDescent="0.35">
      <c r="A54" s="20" t="s">
        <v>66</v>
      </c>
      <c r="B54" s="16">
        <v>2381001</v>
      </c>
      <c r="C54" s="16">
        <v>31019</v>
      </c>
      <c r="D54" s="16">
        <v>0</v>
      </c>
      <c r="E54" s="16">
        <v>877</v>
      </c>
      <c r="F54" s="16">
        <v>488423</v>
      </c>
      <c r="G54" s="16">
        <v>15810</v>
      </c>
      <c r="H54" s="16">
        <v>2963</v>
      </c>
      <c r="I54" s="16">
        <v>117147</v>
      </c>
      <c r="J54" s="16">
        <v>350034</v>
      </c>
      <c r="K54" s="16">
        <v>520572</v>
      </c>
      <c r="L54" s="16">
        <v>1043</v>
      </c>
      <c r="M54" s="16">
        <v>2189</v>
      </c>
      <c r="N54" s="16">
        <v>0</v>
      </c>
      <c r="O54" s="16">
        <v>139894</v>
      </c>
      <c r="P54" s="16">
        <v>41022</v>
      </c>
      <c r="Q54" s="16">
        <v>1982486</v>
      </c>
    </row>
    <row r="55" spans="1:17" x14ac:dyDescent="0.35">
      <c r="A55" s="20" t="s">
        <v>67</v>
      </c>
      <c r="B55" s="16">
        <v>2545664</v>
      </c>
      <c r="C55" s="16">
        <v>32015</v>
      </c>
      <c r="D55" s="16">
        <v>0</v>
      </c>
      <c r="E55" s="16">
        <v>926</v>
      </c>
      <c r="F55" s="16">
        <v>495111</v>
      </c>
      <c r="G55" s="16">
        <v>11286</v>
      </c>
      <c r="H55" s="16">
        <v>2360</v>
      </c>
      <c r="I55" s="16">
        <v>118922</v>
      </c>
      <c r="J55" s="16">
        <v>348312</v>
      </c>
      <c r="K55" s="16">
        <v>518177</v>
      </c>
      <c r="L55" s="16">
        <v>1041</v>
      </c>
      <c r="M55" s="16">
        <v>2075</v>
      </c>
      <c r="N55" s="16">
        <v>0</v>
      </c>
      <c r="O55" s="16">
        <v>150434</v>
      </c>
      <c r="P55" s="16">
        <v>28716</v>
      </c>
      <c r="Q55" s="16">
        <v>2157529</v>
      </c>
    </row>
    <row r="56" spans="1:17" x14ac:dyDescent="0.35">
      <c r="A56" s="20" t="s">
        <v>68</v>
      </c>
      <c r="B56" s="16">
        <v>2685620</v>
      </c>
      <c r="C56" s="16">
        <v>30873</v>
      </c>
      <c r="D56" s="16">
        <v>0</v>
      </c>
      <c r="E56" s="16">
        <v>960</v>
      </c>
      <c r="F56" s="16">
        <v>523957</v>
      </c>
      <c r="G56" s="16">
        <v>6371</v>
      </c>
      <c r="H56" s="16">
        <v>2007</v>
      </c>
      <c r="I56" s="16">
        <v>120157</v>
      </c>
      <c r="J56" s="16">
        <v>350518</v>
      </c>
      <c r="K56" s="16">
        <v>562914</v>
      </c>
      <c r="L56" s="16">
        <v>1020</v>
      </c>
      <c r="M56" s="16">
        <v>2505</v>
      </c>
      <c r="N56" s="16">
        <v>0</v>
      </c>
      <c r="O56" s="16">
        <v>157099</v>
      </c>
      <c r="P56" s="16">
        <v>27817</v>
      </c>
      <c r="Q56" s="16">
        <v>2268072</v>
      </c>
    </row>
    <row r="57" spans="1:17" x14ac:dyDescent="0.35">
      <c r="A57" s="20" t="s">
        <v>69</v>
      </c>
      <c r="B57" s="16">
        <v>2804908</v>
      </c>
      <c r="C57" s="16">
        <v>29969</v>
      </c>
      <c r="D57" s="16">
        <v>0</v>
      </c>
      <c r="E57" s="16">
        <v>969</v>
      </c>
      <c r="F57" s="16">
        <v>554954</v>
      </c>
      <c r="G57" s="16">
        <v>3390</v>
      </c>
      <c r="H57" s="16">
        <v>1869</v>
      </c>
      <c r="I57" s="16">
        <v>118948</v>
      </c>
      <c r="J57" s="16">
        <v>314989</v>
      </c>
      <c r="K57" s="16">
        <v>565090</v>
      </c>
      <c r="L57" s="16">
        <v>1023</v>
      </c>
      <c r="M57" s="16">
        <v>3708</v>
      </c>
      <c r="N57" s="16">
        <v>0</v>
      </c>
      <c r="O57" s="16">
        <v>164292</v>
      </c>
      <c r="P57" s="16">
        <v>29430</v>
      </c>
      <c r="Q57" s="16">
        <v>2436475</v>
      </c>
    </row>
    <row r="58" spans="1:17" x14ac:dyDescent="0.35">
      <c r="A58" s="20" t="s">
        <v>70</v>
      </c>
      <c r="B58" s="16">
        <v>2918449</v>
      </c>
      <c r="C58" s="16">
        <v>30267</v>
      </c>
      <c r="D58" s="16">
        <v>0</v>
      </c>
      <c r="E58" s="16">
        <v>941</v>
      </c>
      <c r="F58" s="16">
        <v>584453</v>
      </c>
      <c r="G58" s="16">
        <v>1288</v>
      </c>
      <c r="H58" s="16">
        <v>1720</v>
      </c>
      <c r="I58" s="16">
        <v>123110</v>
      </c>
      <c r="J58" s="16">
        <v>259922</v>
      </c>
      <c r="K58" s="16">
        <v>600333</v>
      </c>
      <c r="L58" s="16">
        <v>1028</v>
      </c>
      <c r="M58" s="16">
        <v>2686</v>
      </c>
      <c r="N58" s="16">
        <v>0</v>
      </c>
      <c r="O58" s="16">
        <v>177315</v>
      </c>
      <c r="P58" s="16">
        <v>27935</v>
      </c>
      <c r="Q58" s="16">
        <v>2591009</v>
      </c>
    </row>
    <row r="59" spans="1:17" ht="32.25" customHeight="1" x14ac:dyDescent="0.35">
      <c r="A59" s="20" t="s">
        <v>426</v>
      </c>
      <c r="B59" s="16">
        <v>341793</v>
      </c>
      <c r="C59" s="16">
        <v>1692</v>
      </c>
      <c r="D59" s="16">
        <v>0</v>
      </c>
      <c r="E59" s="16">
        <v>741</v>
      </c>
      <c r="F59" s="16">
        <v>157794</v>
      </c>
      <c r="G59" s="16">
        <v>0</v>
      </c>
      <c r="H59" s="16">
        <v>0</v>
      </c>
      <c r="I59" s="16">
        <v>30962</v>
      </c>
      <c r="J59" s="16">
        <v>18561</v>
      </c>
      <c r="K59" s="16">
        <v>149653</v>
      </c>
      <c r="L59" s="16">
        <v>762</v>
      </c>
      <c r="M59" s="16">
        <v>2</v>
      </c>
      <c r="N59" s="16">
        <v>0</v>
      </c>
      <c r="O59" s="16">
        <v>45536</v>
      </c>
      <c r="P59" s="16">
        <v>15964</v>
      </c>
      <c r="Q59" s="16">
        <v>302504</v>
      </c>
    </row>
    <row r="60" spans="1:17" x14ac:dyDescent="0.35">
      <c r="A60" s="20" t="s">
        <v>427</v>
      </c>
      <c r="B60" s="16">
        <v>326603</v>
      </c>
      <c r="C60" s="16">
        <v>1689</v>
      </c>
      <c r="D60" s="16">
        <v>0</v>
      </c>
      <c r="E60" s="16">
        <v>738</v>
      </c>
      <c r="F60" s="16">
        <v>160006</v>
      </c>
      <c r="G60" s="16">
        <v>0</v>
      </c>
      <c r="H60" s="16">
        <v>0</v>
      </c>
      <c r="I60" s="16">
        <v>41180</v>
      </c>
      <c r="J60" s="16">
        <v>19982</v>
      </c>
      <c r="K60" s="16">
        <v>146668</v>
      </c>
      <c r="L60" s="16">
        <v>776</v>
      </c>
      <c r="M60" s="16">
        <v>2</v>
      </c>
      <c r="N60" s="16">
        <v>0</v>
      </c>
      <c r="O60" s="16">
        <v>49206</v>
      </c>
      <c r="P60" s="16">
        <v>14389</v>
      </c>
      <c r="Q60" s="16">
        <v>299193</v>
      </c>
    </row>
    <row r="61" spans="1:17" x14ac:dyDescent="0.35">
      <c r="A61" s="20" t="s">
        <v>428</v>
      </c>
      <c r="B61" s="16">
        <v>333319</v>
      </c>
      <c r="C61" s="16">
        <v>1670</v>
      </c>
      <c r="D61" s="16">
        <v>0</v>
      </c>
      <c r="E61" s="16">
        <v>734</v>
      </c>
      <c r="F61" s="16">
        <v>162218</v>
      </c>
      <c r="G61" s="16">
        <v>0</v>
      </c>
      <c r="H61" s="16">
        <v>0</v>
      </c>
      <c r="I61" s="16">
        <v>42148</v>
      </c>
      <c r="J61" s="16">
        <v>20249</v>
      </c>
      <c r="K61" s="16">
        <v>143806</v>
      </c>
      <c r="L61" s="16">
        <v>779</v>
      </c>
      <c r="M61" s="16">
        <v>2</v>
      </c>
      <c r="N61" s="16">
        <v>0</v>
      </c>
      <c r="O61" s="16">
        <v>45989</v>
      </c>
      <c r="P61" s="16">
        <v>14865</v>
      </c>
      <c r="Q61" s="16">
        <v>314399</v>
      </c>
    </row>
    <row r="62" spans="1:17" x14ac:dyDescent="0.35">
      <c r="A62" s="20" t="s">
        <v>429</v>
      </c>
      <c r="B62" s="16">
        <v>321966</v>
      </c>
      <c r="C62" s="16">
        <v>1692</v>
      </c>
      <c r="D62" s="16">
        <v>0</v>
      </c>
      <c r="E62" s="16">
        <v>730</v>
      </c>
      <c r="F62" s="16">
        <v>164430</v>
      </c>
      <c r="G62" s="16">
        <v>0</v>
      </c>
      <c r="H62" s="16">
        <v>0</v>
      </c>
      <c r="I62" s="16">
        <v>41707</v>
      </c>
      <c r="J62" s="16">
        <v>21665</v>
      </c>
      <c r="K62" s="16">
        <v>139710</v>
      </c>
      <c r="L62" s="16">
        <v>783</v>
      </c>
      <c r="M62" s="16">
        <v>2</v>
      </c>
      <c r="N62" s="16">
        <v>0</v>
      </c>
      <c r="O62" s="16">
        <v>47503</v>
      </c>
      <c r="P62" s="16">
        <v>14161</v>
      </c>
      <c r="Q62" s="16">
        <v>306701</v>
      </c>
    </row>
    <row r="63" spans="1:17" x14ac:dyDescent="0.35">
      <c r="A63" s="20" t="s">
        <v>430</v>
      </c>
      <c r="B63" s="16">
        <v>330306</v>
      </c>
      <c r="C63" s="16">
        <v>1697</v>
      </c>
      <c r="D63" s="16">
        <v>0</v>
      </c>
      <c r="E63" s="16">
        <v>730</v>
      </c>
      <c r="F63" s="16">
        <v>166792</v>
      </c>
      <c r="G63" s="16">
        <v>0</v>
      </c>
      <c r="H63" s="16">
        <v>0</v>
      </c>
      <c r="I63" s="16">
        <v>39258</v>
      </c>
      <c r="J63" s="16">
        <v>22525</v>
      </c>
      <c r="K63" s="16">
        <v>136721</v>
      </c>
      <c r="L63" s="16">
        <v>796</v>
      </c>
      <c r="M63" s="16">
        <v>2</v>
      </c>
      <c r="N63" s="16">
        <v>0</v>
      </c>
      <c r="O63" s="16">
        <v>48809</v>
      </c>
      <c r="P63" s="16">
        <v>13742</v>
      </c>
      <c r="Q63" s="16">
        <v>316188</v>
      </c>
    </row>
    <row r="64" spans="1:17" x14ac:dyDescent="0.35">
      <c r="A64" s="20" t="s">
        <v>431</v>
      </c>
      <c r="B64" s="16">
        <v>324610</v>
      </c>
      <c r="C64" s="16">
        <v>1679</v>
      </c>
      <c r="D64" s="16">
        <v>0</v>
      </c>
      <c r="E64" s="16">
        <v>730</v>
      </c>
      <c r="F64" s="16">
        <v>169154</v>
      </c>
      <c r="G64" s="16">
        <v>0</v>
      </c>
      <c r="H64" s="16">
        <v>0</v>
      </c>
      <c r="I64" s="16">
        <v>38430</v>
      </c>
      <c r="J64" s="16">
        <v>23521</v>
      </c>
      <c r="K64" s="16">
        <v>134153</v>
      </c>
      <c r="L64" s="16">
        <v>804</v>
      </c>
      <c r="M64" s="16">
        <v>2</v>
      </c>
      <c r="N64" s="16">
        <v>0</v>
      </c>
      <c r="O64" s="16">
        <v>50091</v>
      </c>
      <c r="P64" s="16">
        <v>12190</v>
      </c>
      <c r="Q64" s="16">
        <v>313842</v>
      </c>
    </row>
    <row r="65" spans="1:17" x14ac:dyDescent="0.35">
      <c r="A65" s="20" t="s">
        <v>432</v>
      </c>
      <c r="B65" s="16">
        <v>335547</v>
      </c>
      <c r="C65" s="16">
        <v>1659</v>
      </c>
      <c r="D65" s="16">
        <v>0</v>
      </c>
      <c r="E65" s="16">
        <v>730</v>
      </c>
      <c r="F65" s="16">
        <v>171516</v>
      </c>
      <c r="G65" s="16">
        <v>0</v>
      </c>
      <c r="H65" s="16">
        <v>0</v>
      </c>
      <c r="I65" s="16">
        <v>39756</v>
      </c>
      <c r="J65" s="16">
        <v>25259</v>
      </c>
      <c r="K65" s="16">
        <v>131297</v>
      </c>
      <c r="L65" s="16">
        <v>816</v>
      </c>
      <c r="M65" s="16">
        <v>2</v>
      </c>
      <c r="N65" s="16">
        <v>0</v>
      </c>
      <c r="O65" s="16">
        <v>45794</v>
      </c>
      <c r="P65" s="16">
        <v>11803</v>
      </c>
      <c r="Q65" s="16">
        <v>334237</v>
      </c>
    </row>
    <row r="66" spans="1:17" x14ac:dyDescent="0.35">
      <c r="A66" s="20" t="s">
        <v>433</v>
      </c>
      <c r="B66" s="16">
        <v>330604</v>
      </c>
      <c r="C66" s="16">
        <v>1676</v>
      </c>
      <c r="D66" s="16">
        <v>0</v>
      </c>
      <c r="E66" s="16">
        <v>742</v>
      </c>
      <c r="F66" s="16">
        <v>173879</v>
      </c>
      <c r="G66" s="16">
        <v>0</v>
      </c>
      <c r="H66" s="16">
        <v>0</v>
      </c>
      <c r="I66" s="16">
        <v>40815</v>
      </c>
      <c r="J66" s="16">
        <v>24554</v>
      </c>
      <c r="K66" s="16">
        <v>128406</v>
      </c>
      <c r="L66" s="16">
        <v>817</v>
      </c>
      <c r="M66" s="16">
        <v>1</v>
      </c>
      <c r="N66" s="16">
        <v>0</v>
      </c>
      <c r="O66" s="16">
        <v>49328</v>
      </c>
      <c r="P66" s="16">
        <v>10871</v>
      </c>
      <c r="Q66" s="16">
        <v>333739</v>
      </c>
    </row>
    <row r="67" spans="1:17" x14ac:dyDescent="0.35">
      <c r="A67" s="20" t="s">
        <v>434</v>
      </c>
      <c r="B67" s="16">
        <v>339101</v>
      </c>
      <c r="C67" s="16">
        <v>1656</v>
      </c>
      <c r="D67" s="16">
        <v>0</v>
      </c>
      <c r="E67" s="16">
        <v>749</v>
      </c>
      <c r="F67" s="16">
        <v>176314</v>
      </c>
      <c r="G67" s="16">
        <v>0</v>
      </c>
      <c r="H67" s="16">
        <v>0</v>
      </c>
      <c r="I67" s="16">
        <v>39741</v>
      </c>
      <c r="J67" s="16">
        <v>25303</v>
      </c>
      <c r="K67" s="16">
        <v>125722</v>
      </c>
      <c r="L67" s="16">
        <v>812</v>
      </c>
      <c r="M67" s="16">
        <v>1</v>
      </c>
      <c r="N67" s="16">
        <v>0</v>
      </c>
      <c r="O67" s="16">
        <v>48155</v>
      </c>
      <c r="P67" s="16">
        <v>9526</v>
      </c>
      <c r="Q67" s="16">
        <v>348042</v>
      </c>
    </row>
    <row r="68" spans="1:17" x14ac:dyDescent="0.35">
      <c r="A68" s="20" t="s">
        <v>435</v>
      </c>
      <c r="B68" s="16">
        <v>343601</v>
      </c>
      <c r="C68" s="16">
        <v>1618</v>
      </c>
      <c r="D68" s="16">
        <v>93</v>
      </c>
      <c r="E68" s="16">
        <v>755</v>
      </c>
      <c r="F68" s="16">
        <v>178749</v>
      </c>
      <c r="G68" s="16">
        <v>0</v>
      </c>
      <c r="H68" s="16">
        <v>0</v>
      </c>
      <c r="I68" s="16">
        <v>38973</v>
      </c>
      <c r="J68" s="16">
        <v>26176</v>
      </c>
      <c r="K68" s="16">
        <v>122884</v>
      </c>
      <c r="L68" s="16">
        <v>824</v>
      </c>
      <c r="M68" s="16">
        <v>1</v>
      </c>
      <c r="N68" s="16">
        <v>0</v>
      </c>
      <c r="O68" s="16">
        <v>49703</v>
      </c>
      <c r="P68" s="16">
        <v>10455</v>
      </c>
      <c r="Q68" s="16">
        <v>353746</v>
      </c>
    </row>
    <row r="69" spans="1:17" x14ac:dyDescent="0.35">
      <c r="A69" s="20" t="s">
        <v>436</v>
      </c>
      <c r="B69" s="16">
        <v>368682</v>
      </c>
      <c r="C69" s="16">
        <v>1618</v>
      </c>
      <c r="D69" s="16">
        <v>39</v>
      </c>
      <c r="E69" s="16">
        <v>761</v>
      </c>
      <c r="F69" s="16">
        <v>181184</v>
      </c>
      <c r="G69" s="16">
        <v>0</v>
      </c>
      <c r="H69" s="16">
        <v>0</v>
      </c>
      <c r="I69" s="16">
        <v>39960</v>
      </c>
      <c r="J69" s="16">
        <v>26362</v>
      </c>
      <c r="K69" s="16">
        <v>120290</v>
      </c>
      <c r="L69" s="16">
        <v>838</v>
      </c>
      <c r="M69" s="16">
        <v>1</v>
      </c>
      <c r="N69" s="16">
        <v>0</v>
      </c>
      <c r="O69" s="16">
        <v>48640</v>
      </c>
      <c r="P69" s="16">
        <v>10682</v>
      </c>
      <c r="Q69" s="16">
        <v>385431</v>
      </c>
    </row>
    <row r="70" spans="1:17" x14ac:dyDescent="0.35">
      <c r="A70" s="20" t="s">
        <v>437</v>
      </c>
      <c r="B70" s="16">
        <v>369207</v>
      </c>
      <c r="C70" s="16">
        <v>1664</v>
      </c>
      <c r="D70" s="16">
        <v>68</v>
      </c>
      <c r="E70" s="16">
        <v>764</v>
      </c>
      <c r="F70" s="16">
        <v>183617</v>
      </c>
      <c r="G70" s="16">
        <v>0</v>
      </c>
      <c r="H70" s="16">
        <v>0</v>
      </c>
      <c r="I70" s="16">
        <v>41470</v>
      </c>
      <c r="J70" s="16">
        <v>27630</v>
      </c>
      <c r="K70" s="16">
        <v>117157</v>
      </c>
      <c r="L70" s="16">
        <v>830</v>
      </c>
      <c r="M70" s="16">
        <v>1</v>
      </c>
      <c r="N70" s="16">
        <v>0</v>
      </c>
      <c r="O70" s="16">
        <v>51335</v>
      </c>
      <c r="P70" s="16">
        <v>11433</v>
      </c>
      <c r="Q70" s="16">
        <v>388404</v>
      </c>
    </row>
    <row r="71" spans="1:17" x14ac:dyDescent="0.35">
      <c r="A71" s="20" t="s">
        <v>438</v>
      </c>
      <c r="B71" s="16">
        <v>375475</v>
      </c>
      <c r="C71" s="16">
        <v>1624</v>
      </c>
      <c r="D71" s="16">
        <v>79</v>
      </c>
      <c r="E71" s="16">
        <v>727</v>
      </c>
      <c r="F71" s="16">
        <v>186451</v>
      </c>
      <c r="G71" s="16">
        <v>0</v>
      </c>
      <c r="H71" s="16">
        <v>0</v>
      </c>
      <c r="I71" s="16">
        <v>38663</v>
      </c>
      <c r="J71" s="16">
        <v>28030</v>
      </c>
      <c r="K71" s="16">
        <v>121271</v>
      </c>
      <c r="L71" s="16">
        <v>834</v>
      </c>
      <c r="M71" s="16">
        <v>1</v>
      </c>
      <c r="N71" s="16">
        <v>0</v>
      </c>
      <c r="O71" s="16">
        <v>52183</v>
      </c>
      <c r="P71" s="16">
        <v>12132</v>
      </c>
      <c r="Q71" s="16">
        <v>388568</v>
      </c>
    </row>
    <row r="72" spans="1:17" x14ac:dyDescent="0.35">
      <c r="A72" s="20" t="s">
        <v>439</v>
      </c>
      <c r="B72" s="16">
        <v>383439</v>
      </c>
      <c r="C72" s="16">
        <v>1641</v>
      </c>
      <c r="D72" s="16">
        <v>110</v>
      </c>
      <c r="E72" s="16">
        <v>691</v>
      </c>
      <c r="F72" s="16">
        <v>189285</v>
      </c>
      <c r="G72" s="16">
        <v>0</v>
      </c>
      <c r="H72" s="16">
        <v>0</v>
      </c>
      <c r="I72" s="16">
        <v>37256</v>
      </c>
      <c r="J72" s="16">
        <v>28505</v>
      </c>
      <c r="K72" s="16">
        <v>125393</v>
      </c>
      <c r="L72" s="16">
        <v>852</v>
      </c>
      <c r="M72" s="16">
        <v>1</v>
      </c>
      <c r="N72" s="16">
        <v>0</v>
      </c>
      <c r="O72" s="16">
        <v>53430</v>
      </c>
      <c r="P72" s="16">
        <v>13269</v>
      </c>
      <c r="Q72" s="16">
        <v>390972</v>
      </c>
    </row>
    <row r="73" spans="1:17" x14ac:dyDescent="0.35">
      <c r="A73" s="20" t="s">
        <v>440</v>
      </c>
      <c r="B73" s="16">
        <v>404640</v>
      </c>
      <c r="C73" s="16">
        <v>1593</v>
      </c>
      <c r="D73" s="16">
        <v>128</v>
      </c>
      <c r="E73" s="16">
        <v>653</v>
      </c>
      <c r="F73" s="16">
        <v>192119</v>
      </c>
      <c r="G73" s="16">
        <v>0</v>
      </c>
      <c r="H73" s="16">
        <v>0</v>
      </c>
      <c r="I73" s="16">
        <v>38533</v>
      </c>
      <c r="J73" s="16">
        <v>28280</v>
      </c>
      <c r="K73" s="16">
        <v>129425</v>
      </c>
      <c r="L73" s="16">
        <v>849</v>
      </c>
      <c r="M73" s="16">
        <v>1</v>
      </c>
      <c r="N73" s="16">
        <v>0</v>
      </c>
      <c r="O73" s="16">
        <v>54184</v>
      </c>
      <c r="P73" s="16">
        <v>14691</v>
      </c>
      <c r="Q73" s="16">
        <v>410236</v>
      </c>
    </row>
    <row r="74" spans="1:17" x14ac:dyDescent="0.35">
      <c r="A74" s="20" t="s">
        <v>441</v>
      </c>
      <c r="B74" s="16">
        <v>404544</v>
      </c>
      <c r="C74" s="16">
        <v>1544</v>
      </c>
      <c r="D74" s="16">
        <v>169</v>
      </c>
      <c r="E74" s="16">
        <v>603</v>
      </c>
      <c r="F74" s="16">
        <v>194954</v>
      </c>
      <c r="G74" s="16">
        <v>0</v>
      </c>
      <c r="H74" s="16">
        <v>0</v>
      </c>
      <c r="I74" s="16">
        <v>40695</v>
      </c>
      <c r="J74" s="16">
        <v>28834</v>
      </c>
      <c r="K74" s="16">
        <v>131095</v>
      </c>
      <c r="L74" s="16">
        <v>850</v>
      </c>
      <c r="M74" s="16">
        <v>1</v>
      </c>
      <c r="N74" s="16">
        <v>0</v>
      </c>
      <c r="O74" s="16">
        <v>60254</v>
      </c>
      <c r="P74" s="16">
        <v>12461</v>
      </c>
      <c r="Q74" s="16">
        <v>409014</v>
      </c>
    </row>
    <row r="75" spans="1:17" x14ac:dyDescent="0.35">
      <c r="A75" s="20" t="s">
        <v>442</v>
      </c>
      <c r="B75" s="16">
        <v>430222</v>
      </c>
      <c r="C75" s="16">
        <v>1548</v>
      </c>
      <c r="D75" s="16">
        <v>228</v>
      </c>
      <c r="E75" s="16">
        <v>599</v>
      </c>
      <c r="F75" s="16">
        <v>198385</v>
      </c>
      <c r="G75" s="16">
        <v>0</v>
      </c>
      <c r="H75" s="16">
        <v>1</v>
      </c>
      <c r="I75" s="16">
        <v>41827</v>
      </c>
      <c r="J75" s="16">
        <v>29455</v>
      </c>
      <c r="K75" s="16">
        <v>133661</v>
      </c>
      <c r="L75" s="16">
        <v>855</v>
      </c>
      <c r="M75" s="16">
        <v>1</v>
      </c>
      <c r="N75" s="16">
        <v>0</v>
      </c>
      <c r="O75" s="16">
        <v>60287</v>
      </c>
      <c r="P75" s="16">
        <v>13552</v>
      </c>
      <c r="Q75" s="16">
        <v>434999</v>
      </c>
    </row>
    <row r="76" spans="1:17" x14ac:dyDescent="0.35">
      <c r="A76" s="20" t="s">
        <v>443</v>
      </c>
      <c r="B76" s="16">
        <v>438038</v>
      </c>
      <c r="C76" s="16">
        <v>1562</v>
      </c>
      <c r="D76" s="16">
        <v>241</v>
      </c>
      <c r="E76" s="16">
        <v>594</v>
      </c>
      <c r="F76" s="16">
        <v>201816</v>
      </c>
      <c r="G76" s="16">
        <v>0</v>
      </c>
      <c r="H76" s="16">
        <v>2</v>
      </c>
      <c r="I76" s="16">
        <v>42135</v>
      </c>
      <c r="J76" s="16">
        <v>29912</v>
      </c>
      <c r="K76" s="16">
        <v>136962</v>
      </c>
      <c r="L76" s="16">
        <v>873</v>
      </c>
      <c r="M76" s="16">
        <v>1</v>
      </c>
      <c r="N76" s="16">
        <v>0</v>
      </c>
      <c r="O76" s="16">
        <v>61199</v>
      </c>
      <c r="P76" s="16">
        <v>14024</v>
      </c>
      <c r="Q76" s="16">
        <v>441417</v>
      </c>
    </row>
    <row r="77" spans="1:17" x14ac:dyDescent="0.35">
      <c r="A77" s="20" t="s">
        <v>444</v>
      </c>
      <c r="B77" s="16">
        <v>463797</v>
      </c>
      <c r="C77" s="16">
        <v>1538</v>
      </c>
      <c r="D77" s="16">
        <v>248</v>
      </c>
      <c r="E77" s="16">
        <v>589</v>
      </c>
      <c r="F77" s="16">
        <v>205247</v>
      </c>
      <c r="G77" s="16">
        <v>0</v>
      </c>
      <c r="H77" s="16">
        <v>3</v>
      </c>
      <c r="I77" s="16">
        <v>42064</v>
      </c>
      <c r="J77" s="16">
        <v>29666</v>
      </c>
      <c r="K77" s="16">
        <v>141513</v>
      </c>
      <c r="L77" s="16">
        <v>867</v>
      </c>
      <c r="M77" s="16">
        <v>1</v>
      </c>
      <c r="N77" s="16">
        <v>0</v>
      </c>
      <c r="O77" s="16">
        <v>65771</v>
      </c>
      <c r="P77" s="16">
        <v>15231</v>
      </c>
      <c r="Q77" s="16">
        <v>460437</v>
      </c>
    </row>
    <row r="78" spans="1:17" x14ac:dyDescent="0.35">
      <c r="A78" s="20" t="s">
        <v>445</v>
      </c>
      <c r="B78" s="16">
        <v>460879</v>
      </c>
      <c r="C78" s="16">
        <v>1535</v>
      </c>
      <c r="D78" s="16">
        <v>1783</v>
      </c>
      <c r="E78" s="16">
        <v>522</v>
      </c>
      <c r="F78" s="16">
        <v>208676</v>
      </c>
      <c r="G78" s="16">
        <v>0</v>
      </c>
      <c r="H78" s="16">
        <v>3</v>
      </c>
      <c r="I78" s="16">
        <v>44104</v>
      </c>
      <c r="J78" s="16">
        <v>30055</v>
      </c>
      <c r="K78" s="16">
        <v>143542</v>
      </c>
      <c r="L78" s="16">
        <v>886</v>
      </c>
      <c r="M78" s="16">
        <v>2</v>
      </c>
      <c r="N78" s="16">
        <v>0</v>
      </c>
      <c r="O78" s="16">
        <v>68921</v>
      </c>
      <c r="P78" s="16">
        <v>14401</v>
      </c>
      <c r="Q78" s="16">
        <v>459695</v>
      </c>
    </row>
    <row r="79" spans="1:17" x14ac:dyDescent="0.35">
      <c r="A79" s="20" t="s">
        <v>446</v>
      </c>
      <c r="B79" s="16">
        <v>473277</v>
      </c>
      <c r="C79" s="16">
        <v>1554</v>
      </c>
      <c r="D79" s="16">
        <v>2553</v>
      </c>
      <c r="E79" s="16">
        <v>527</v>
      </c>
      <c r="F79" s="16">
        <v>211533</v>
      </c>
      <c r="G79" s="16">
        <v>0</v>
      </c>
      <c r="H79" s="16">
        <v>22</v>
      </c>
      <c r="I79" s="16">
        <v>40994</v>
      </c>
      <c r="J79" s="16">
        <v>30675</v>
      </c>
      <c r="K79" s="16">
        <v>149606</v>
      </c>
      <c r="L79" s="16">
        <v>928</v>
      </c>
      <c r="M79" s="16">
        <v>2</v>
      </c>
      <c r="N79" s="16">
        <v>0</v>
      </c>
      <c r="O79" s="16">
        <v>68352</v>
      </c>
      <c r="P79" s="16">
        <v>14631</v>
      </c>
      <c r="Q79" s="16">
        <v>466266</v>
      </c>
    </row>
    <row r="80" spans="1:17" x14ac:dyDescent="0.35">
      <c r="A80" s="20" t="s">
        <v>447</v>
      </c>
      <c r="B80" s="16">
        <v>483323</v>
      </c>
      <c r="C80" s="16">
        <v>1570</v>
      </c>
      <c r="D80" s="16">
        <v>2992</v>
      </c>
      <c r="E80" s="16">
        <v>532</v>
      </c>
      <c r="F80" s="16">
        <v>214390</v>
      </c>
      <c r="G80" s="16">
        <v>0</v>
      </c>
      <c r="H80" s="16">
        <v>41</v>
      </c>
      <c r="I80" s="16">
        <v>37285</v>
      </c>
      <c r="J80" s="16">
        <v>31437</v>
      </c>
      <c r="K80" s="16">
        <v>156272</v>
      </c>
      <c r="L80" s="16">
        <v>948</v>
      </c>
      <c r="M80" s="16">
        <v>2</v>
      </c>
      <c r="N80" s="16">
        <v>0</v>
      </c>
      <c r="O80" s="16">
        <v>70238</v>
      </c>
      <c r="P80" s="16">
        <v>16630</v>
      </c>
      <c r="Q80" s="16">
        <v>464606</v>
      </c>
    </row>
    <row r="81" spans="1:17" x14ac:dyDescent="0.35">
      <c r="A81" s="20" t="s">
        <v>448</v>
      </c>
      <c r="B81" s="16">
        <v>503529</v>
      </c>
      <c r="C81" s="16">
        <v>1588</v>
      </c>
      <c r="D81" s="16">
        <v>3236</v>
      </c>
      <c r="E81" s="16">
        <v>537</v>
      </c>
      <c r="F81" s="16">
        <v>217247</v>
      </c>
      <c r="G81" s="16">
        <v>0</v>
      </c>
      <c r="H81" s="16">
        <v>59</v>
      </c>
      <c r="I81" s="16">
        <v>38808</v>
      </c>
      <c r="J81" s="16">
        <v>31417</v>
      </c>
      <c r="K81" s="16">
        <v>163713</v>
      </c>
      <c r="L81" s="16">
        <v>940</v>
      </c>
      <c r="M81" s="16">
        <v>2</v>
      </c>
      <c r="N81" s="16">
        <v>0</v>
      </c>
      <c r="O81" s="16">
        <v>73372</v>
      </c>
      <c r="P81" s="16">
        <v>16229</v>
      </c>
      <c r="Q81" s="16">
        <v>479331</v>
      </c>
    </row>
    <row r="82" spans="1:17" x14ac:dyDescent="0.35">
      <c r="A82" s="20" t="s">
        <v>449</v>
      </c>
      <c r="B82" s="16">
        <v>499426</v>
      </c>
      <c r="C82" s="16">
        <v>1589</v>
      </c>
      <c r="D82" s="16">
        <v>4026</v>
      </c>
      <c r="E82" s="16">
        <v>463</v>
      </c>
      <c r="F82" s="16">
        <v>220102</v>
      </c>
      <c r="G82" s="16">
        <v>0</v>
      </c>
      <c r="H82" s="16">
        <v>78</v>
      </c>
      <c r="I82" s="16">
        <v>41909</v>
      </c>
      <c r="J82" s="16">
        <v>31778</v>
      </c>
      <c r="K82" s="16">
        <v>167759</v>
      </c>
      <c r="L82" s="16">
        <v>940</v>
      </c>
      <c r="M82" s="16">
        <v>2</v>
      </c>
      <c r="N82" s="16">
        <v>0</v>
      </c>
      <c r="O82" s="16">
        <v>79723</v>
      </c>
      <c r="P82" s="16">
        <v>15970</v>
      </c>
      <c r="Q82" s="16">
        <v>471421</v>
      </c>
    </row>
    <row r="83" spans="1:17" x14ac:dyDescent="0.35">
      <c r="A83" s="20" t="s">
        <v>450</v>
      </c>
      <c r="B83" s="16">
        <v>520013</v>
      </c>
      <c r="C83" s="16">
        <v>1543</v>
      </c>
      <c r="D83" s="16">
        <v>4166</v>
      </c>
      <c r="E83" s="16">
        <v>455</v>
      </c>
      <c r="F83" s="16">
        <v>223434</v>
      </c>
      <c r="G83" s="16">
        <v>0</v>
      </c>
      <c r="H83" s="16">
        <v>143</v>
      </c>
      <c r="I83" s="16">
        <v>38165</v>
      </c>
      <c r="J83" s="16">
        <v>32305</v>
      </c>
      <c r="K83" s="16">
        <v>172381</v>
      </c>
      <c r="L83" s="16">
        <v>959</v>
      </c>
      <c r="M83" s="16">
        <v>2</v>
      </c>
      <c r="N83" s="16">
        <v>0</v>
      </c>
      <c r="O83" s="16">
        <v>81377</v>
      </c>
      <c r="P83" s="16">
        <v>17137</v>
      </c>
      <c r="Q83" s="16">
        <v>483758</v>
      </c>
    </row>
    <row r="84" spans="1:17" x14ac:dyDescent="0.35">
      <c r="A84" s="20" t="s">
        <v>451</v>
      </c>
      <c r="B84" s="16">
        <v>524571</v>
      </c>
      <c r="C84" s="16">
        <v>1510</v>
      </c>
      <c r="D84" s="16">
        <v>3613</v>
      </c>
      <c r="E84" s="16">
        <v>448</v>
      </c>
      <c r="F84" s="16">
        <v>226766</v>
      </c>
      <c r="G84" s="16">
        <v>0</v>
      </c>
      <c r="H84" s="16">
        <v>208</v>
      </c>
      <c r="I84" s="16">
        <v>36074</v>
      </c>
      <c r="J84" s="16">
        <v>32512</v>
      </c>
      <c r="K84" s="16">
        <v>174903</v>
      </c>
      <c r="L84" s="16">
        <v>944</v>
      </c>
      <c r="M84" s="16">
        <v>2</v>
      </c>
      <c r="N84" s="16">
        <v>0</v>
      </c>
      <c r="O84" s="16">
        <v>79258</v>
      </c>
      <c r="P84" s="16">
        <v>17687</v>
      </c>
      <c r="Q84" s="16">
        <v>487884</v>
      </c>
    </row>
    <row r="85" spans="1:17" x14ac:dyDescent="0.35">
      <c r="A85" s="20" t="s">
        <v>452</v>
      </c>
      <c r="B85" s="16">
        <v>538996</v>
      </c>
      <c r="C85" s="16">
        <v>1466</v>
      </c>
      <c r="D85" s="16">
        <v>3380</v>
      </c>
      <c r="E85" s="16">
        <v>444</v>
      </c>
      <c r="F85" s="16">
        <v>230098</v>
      </c>
      <c r="G85" s="16">
        <v>0</v>
      </c>
      <c r="H85" s="16">
        <v>273</v>
      </c>
      <c r="I85" s="16">
        <v>37653</v>
      </c>
      <c r="J85" s="16">
        <v>31998</v>
      </c>
      <c r="K85" s="16">
        <v>177975</v>
      </c>
      <c r="L85" s="16">
        <v>934</v>
      </c>
      <c r="M85" s="16">
        <v>2</v>
      </c>
      <c r="N85" s="16">
        <v>0</v>
      </c>
      <c r="O85" s="16">
        <v>80998</v>
      </c>
      <c r="P85" s="16">
        <v>18080</v>
      </c>
      <c r="Q85" s="16">
        <v>502323</v>
      </c>
    </row>
    <row r="86" spans="1:17" x14ac:dyDescent="0.35">
      <c r="A86" s="20" t="s">
        <v>453</v>
      </c>
      <c r="B86" s="16">
        <v>535156</v>
      </c>
      <c r="C86" s="16">
        <v>1475</v>
      </c>
      <c r="D86" s="16">
        <v>3053</v>
      </c>
      <c r="E86" s="16">
        <v>373</v>
      </c>
      <c r="F86" s="16">
        <v>233431</v>
      </c>
      <c r="G86" s="16">
        <v>0</v>
      </c>
      <c r="H86" s="16">
        <v>340</v>
      </c>
      <c r="I86" s="16">
        <v>40672</v>
      </c>
      <c r="J86" s="16">
        <v>32878</v>
      </c>
      <c r="K86" s="16">
        <v>181075</v>
      </c>
      <c r="L86" s="16">
        <v>911</v>
      </c>
      <c r="M86" s="16">
        <v>3</v>
      </c>
      <c r="N86" s="16">
        <v>0</v>
      </c>
      <c r="O86" s="16">
        <v>87295</v>
      </c>
      <c r="P86" s="16">
        <v>17686</v>
      </c>
      <c r="Q86" s="16">
        <v>494652</v>
      </c>
    </row>
    <row r="87" spans="1:17" x14ac:dyDescent="0.35">
      <c r="A87" s="20" t="s">
        <v>454</v>
      </c>
      <c r="B87" s="16">
        <v>551218</v>
      </c>
      <c r="C87" s="16">
        <v>1446</v>
      </c>
      <c r="D87" s="16">
        <v>5811</v>
      </c>
      <c r="E87" s="16">
        <v>370</v>
      </c>
      <c r="F87" s="16">
        <v>236776</v>
      </c>
      <c r="G87" s="16">
        <v>0</v>
      </c>
      <c r="H87" s="16">
        <v>306</v>
      </c>
      <c r="I87" s="16">
        <v>37547</v>
      </c>
      <c r="J87" s="16">
        <v>34012</v>
      </c>
      <c r="K87" s="16">
        <v>178897</v>
      </c>
      <c r="L87" s="16">
        <v>928</v>
      </c>
      <c r="M87" s="16">
        <v>7</v>
      </c>
      <c r="N87" s="16">
        <v>0</v>
      </c>
      <c r="O87" s="16">
        <v>87189</v>
      </c>
      <c r="P87" s="16">
        <v>16567</v>
      </c>
      <c r="Q87" s="16">
        <v>515874</v>
      </c>
    </row>
    <row r="88" spans="1:17" x14ac:dyDescent="0.35">
      <c r="A88" s="20" t="s">
        <v>455</v>
      </c>
      <c r="B88" s="16">
        <v>553008</v>
      </c>
      <c r="C88" s="16">
        <v>1466</v>
      </c>
      <c r="D88" s="16">
        <v>5513</v>
      </c>
      <c r="E88" s="16">
        <v>366</v>
      </c>
      <c r="F88" s="16">
        <v>240121</v>
      </c>
      <c r="G88" s="16">
        <v>0</v>
      </c>
      <c r="H88" s="16">
        <v>272</v>
      </c>
      <c r="I88" s="16">
        <v>35580</v>
      </c>
      <c r="J88" s="16">
        <v>35118</v>
      </c>
      <c r="K88" s="16">
        <v>178568</v>
      </c>
      <c r="L88" s="16">
        <v>924</v>
      </c>
      <c r="M88" s="16">
        <v>11</v>
      </c>
      <c r="N88" s="16">
        <v>0</v>
      </c>
      <c r="O88" s="16">
        <v>86353</v>
      </c>
      <c r="P88" s="16">
        <v>15496</v>
      </c>
      <c r="Q88" s="16">
        <v>519856</v>
      </c>
    </row>
    <row r="89" spans="1:17" x14ac:dyDescent="0.35">
      <c r="A89" s="20" t="s">
        <v>456</v>
      </c>
      <c r="B89" s="16">
        <v>574713</v>
      </c>
      <c r="C89" s="16">
        <v>1509</v>
      </c>
      <c r="D89" s="16">
        <v>6170</v>
      </c>
      <c r="E89" s="16">
        <v>349</v>
      </c>
      <c r="F89" s="16">
        <v>243466</v>
      </c>
      <c r="G89" s="16">
        <v>0</v>
      </c>
      <c r="H89" s="16">
        <v>237</v>
      </c>
      <c r="I89" s="16">
        <v>38077</v>
      </c>
      <c r="J89" s="16">
        <v>34949</v>
      </c>
      <c r="K89" s="16">
        <v>176474</v>
      </c>
      <c r="L89" s="16">
        <v>938</v>
      </c>
      <c r="M89" s="16">
        <v>15</v>
      </c>
      <c r="N89" s="16">
        <v>0</v>
      </c>
      <c r="O89" s="16">
        <v>85338</v>
      </c>
      <c r="P89" s="16">
        <v>16434</v>
      </c>
      <c r="Q89" s="16">
        <v>550373</v>
      </c>
    </row>
    <row r="90" spans="1:17" x14ac:dyDescent="0.35">
      <c r="A90" s="20" t="s">
        <v>457</v>
      </c>
      <c r="B90" s="16">
        <v>567206</v>
      </c>
      <c r="C90" s="16">
        <v>1582</v>
      </c>
      <c r="D90" s="16">
        <v>6873</v>
      </c>
      <c r="E90" s="16">
        <v>335</v>
      </c>
      <c r="F90" s="16">
        <v>246812</v>
      </c>
      <c r="G90" s="16">
        <v>0</v>
      </c>
      <c r="H90" s="16">
        <v>209</v>
      </c>
      <c r="I90" s="16">
        <v>41226</v>
      </c>
      <c r="J90" s="16">
        <v>36735</v>
      </c>
      <c r="K90" s="16">
        <v>176469</v>
      </c>
      <c r="L90" s="16">
        <v>949</v>
      </c>
      <c r="M90" s="16">
        <v>17</v>
      </c>
      <c r="N90" s="16">
        <v>0</v>
      </c>
      <c r="O90" s="16">
        <v>88350</v>
      </c>
      <c r="P90" s="16">
        <v>16880</v>
      </c>
      <c r="Q90" s="16">
        <v>544843</v>
      </c>
    </row>
    <row r="91" spans="1:17" x14ac:dyDescent="0.35">
      <c r="A91" s="20" t="s">
        <v>458</v>
      </c>
      <c r="B91" s="16">
        <v>600078</v>
      </c>
      <c r="C91" s="16">
        <v>1569</v>
      </c>
      <c r="D91" s="16">
        <v>7360</v>
      </c>
      <c r="E91" s="16">
        <v>319</v>
      </c>
      <c r="F91" s="16">
        <v>251059</v>
      </c>
      <c r="G91" s="16">
        <v>0</v>
      </c>
      <c r="H91" s="16">
        <v>369</v>
      </c>
      <c r="I91" s="16">
        <v>49760</v>
      </c>
      <c r="J91" s="16">
        <v>37773</v>
      </c>
      <c r="K91" s="16">
        <v>171852</v>
      </c>
      <c r="L91" s="16">
        <v>968</v>
      </c>
      <c r="M91" s="16">
        <v>24</v>
      </c>
      <c r="N91" s="16">
        <v>0</v>
      </c>
      <c r="O91" s="16">
        <v>87710</v>
      </c>
      <c r="P91" s="16">
        <v>17297</v>
      </c>
      <c r="Q91" s="16">
        <v>594890</v>
      </c>
    </row>
    <row r="92" spans="1:17" x14ac:dyDescent="0.35">
      <c r="A92" s="20" t="s">
        <v>459</v>
      </c>
      <c r="B92" s="16">
        <v>681229</v>
      </c>
      <c r="C92" s="16">
        <v>1655</v>
      </c>
      <c r="D92" s="16">
        <v>7847</v>
      </c>
      <c r="E92" s="16">
        <v>298</v>
      </c>
      <c r="F92" s="16">
        <v>255306</v>
      </c>
      <c r="G92" s="16">
        <v>0</v>
      </c>
      <c r="H92" s="16">
        <v>527</v>
      </c>
      <c r="I92" s="16">
        <v>52191</v>
      </c>
      <c r="J92" s="16">
        <v>57916</v>
      </c>
      <c r="K92" s="16">
        <v>171543</v>
      </c>
      <c r="L92" s="16">
        <v>976</v>
      </c>
      <c r="M92" s="16">
        <v>31</v>
      </c>
      <c r="N92" s="16">
        <v>0</v>
      </c>
      <c r="O92" s="16">
        <v>101135</v>
      </c>
      <c r="P92" s="16">
        <v>17144</v>
      </c>
      <c r="Q92" s="16">
        <v>650308</v>
      </c>
    </row>
    <row r="93" spans="1:17" x14ac:dyDescent="0.35">
      <c r="A93" s="20" t="s">
        <v>460</v>
      </c>
      <c r="B93" s="16">
        <v>749855</v>
      </c>
      <c r="C93" s="16">
        <v>2021</v>
      </c>
      <c r="D93" s="16">
        <v>7986</v>
      </c>
      <c r="E93" s="16">
        <v>329</v>
      </c>
      <c r="F93" s="16">
        <v>259553</v>
      </c>
      <c r="G93" s="16">
        <v>0</v>
      </c>
      <c r="H93" s="16">
        <v>687</v>
      </c>
      <c r="I93" s="16">
        <v>54843</v>
      </c>
      <c r="J93" s="16">
        <v>56723</v>
      </c>
      <c r="K93" s="16">
        <v>178891</v>
      </c>
      <c r="L93" s="16">
        <v>990</v>
      </c>
      <c r="M93" s="16">
        <v>38</v>
      </c>
      <c r="N93" s="16">
        <v>0</v>
      </c>
      <c r="O93" s="16">
        <v>103961</v>
      </c>
      <c r="P93" s="16">
        <v>29300</v>
      </c>
      <c r="Q93" s="16">
        <v>705371</v>
      </c>
    </row>
    <row r="94" spans="1:17" x14ac:dyDescent="0.35">
      <c r="A94" s="20" t="s">
        <v>461</v>
      </c>
      <c r="B94" s="16">
        <v>787157</v>
      </c>
      <c r="C94" s="16">
        <v>1994</v>
      </c>
      <c r="D94" s="16">
        <v>45</v>
      </c>
      <c r="E94" s="16">
        <v>339</v>
      </c>
      <c r="F94" s="16">
        <v>263799</v>
      </c>
      <c r="G94" s="16">
        <v>0</v>
      </c>
      <c r="H94" s="16">
        <v>810</v>
      </c>
      <c r="I94" s="16">
        <v>56972</v>
      </c>
      <c r="J94" s="16">
        <v>61120</v>
      </c>
      <c r="K94" s="16">
        <v>173824</v>
      </c>
      <c r="L94" s="16">
        <v>992</v>
      </c>
      <c r="M94" s="16">
        <v>44</v>
      </c>
      <c r="N94" s="16">
        <v>0</v>
      </c>
      <c r="O94" s="16">
        <v>103422</v>
      </c>
      <c r="P94" s="16">
        <v>32054</v>
      </c>
      <c r="Q94" s="16">
        <v>739660</v>
      </c>
    </row>
    <row r="95" spans="1:17" x14ac:dyDescent="0.35">
      <c r="A95" s="20" t="s">
        <v>462</v>
      </c>
      <c r="B95" s="16">
        <v>849725</v>
      </c>
      <c r="C95" s="16">
        <v>1793</v>
      </c>
      <c r="D95" s="16">
        <v>45</v>
      </c>
      <c r="E95" s="16">
        <v>318</v>
      </c>
      <c r="F95" s="16">
        <v>266325</v>
      </c>
      <c r="G95" s="16">
        <v>0</v>
      </c>
      <c r="H95" s="16">
        <v>817</v>
      </c>
      <c r="I95" s="16">
        <v>55873</v>
      </c>
      <c r="J95" s="16">
        <v>64386</v>
      </c>
      <c r="K95" s="16">
        <v>193842</v>
      </c>
      <c r="L95" s="16">
        <v>978</v>
      </c>
      <c r="M95" s="16">
        <v>55</v>
      </c>
      <c r="N95" s="16">
        <v>0</v>
      </c>
      <c r="O95" s="16">
        <v>107911</v>
      </c>
      <c r="P95" s="16">
        <v>23069</v>
      </c>
      <c r="Q95" s="16">
        <v>784655</v>
      </c>
    </row>
    <row r="96" spans="1:17" x14ac:dyDescent="0.35">
      <c r="A96" s="20" t="s">
        <v>463</v>
      </c>
      <c r="B96" s="16">
        <v>877544</v>
      </c>
      <c r="C96" s="16">
        <v>9965</v>
      </c>
      <c r="D96" s="16">
        <v>45</v>
      </c>
      <c r="E96" s="16">
        <v>317</v>
      </c>
      <c r="F96" s="16">
        <v>268851</v>
      </c>
      <c r="G96" s="16">
        <v>0</v>
      </c>
      <c r="H96" s="16">
        <v>822</v>
      </c>
      <c r="I96" s="16">
        <v>52502</v>
      </c>
      <c r="J96" s="16">
        <v>65605</v>
      </c>
      <c r="K96" s="16">
        <v>210752</v>
      </c>
      <c r="L96" s="16">
        <v>986</v>
      </c>
      <c r="M96" s="16">
        <v>66</v>
      </c>
      <c r="N96" s="16">
        <v>0</v>
      </c>
      <c r="O96" s="16">
        <v>109510</v>
      </c>
      <c r="P96" s="16">
        <v>23310</v>
      </c>
      <c r="Q96" s="16">
        <v>799817</v>
      </c>
    </row>
    <row r="97" spans="1:17" x14ac:dyDescent="0.35">
      <c r="A97" s="20" t="s">
        <v>464</v>
      </c>
      <c r="B97" s="16">
        <v>958559</v>
      </c>
      <c r="C97" s="16">
        <v>9810</v>
      </c>
      <c r="D97" s="16">
        <v>45</v>
      </c>
      <c r="E97" s="16">
        <v>343</v>
      </c>
      <c r="F97" s="16">
        <v>271377</v>
      </c>
      <c r="G97" s="16">
        <v>0</v>
      </c>
      <c r="H97" s="16">
        <v>829</v>
      </c>
      <c r="I97" s="16">
        <v>56309</v>
      </c>
      <c r="J97" s="16">
        <v>65792</v>
      </c>
      <c r="K97" s="16">
        <v>225887</v>
      </c>
      <c r="L97" s="16">
        <v>976</v>
      </c>
      <c r="M97" s="16">
        <v>77</v>
      </c>
      <c r="N97" s="16">
        <v>0</v>
      </c>
      <c r="O97" s="16">
        <v>108904</v>
      </c>
      <c r="P97" s="16">
        <v>23314</v>
      </c>
      <c r="Q97" s="16">
        <v>872322</v>
      </c>
    </row>
    <row r="98" spans="1:17" x14ac:dyDescent="0.35">
      <c r="A98" s="20" t="s">
        <v>465</v>
      </c>
      <c r="B98" s="16">
        <v>1027887</v>
      </c>
      <c r="C98" s="16">
        <v>10155</v>
      </c>
      <c r="D98" s="16">
        <v>45</v>
      </c>
      <c r="E98" s="16">
        <v>333</v>
      </c>
      <c r="F98" s="16">
        <v>273902</v>
      </c>
      <c r="G98" s="16">
        <v>0</v>
      </c>
      <c r="H98" s="16">
        <v>3435</v>
      </c>
      <c r="I98" s="16">
        <v>55507</v>
      </c>
      <c r="J98" s="16">
        <v>106401</v>
      </c>
      <c r="K98" s="16">
        <v>247045</v>
      </c>
      <c r="L98" s="16">
        <v>980</v>
      </c>
      <c r="M98" s="16">
        <v>87</v>
      </c>
      <c r="N98" s="16">
        <v>0</v>
      </c>
      <c r="O98" s="16">
        <v>119094</v>
      </c>
      <c r="P98" s="16">
        <v>30251</v>
      </c>
      <c r="Q98" s="16">
        <v>867406</v>
      </c>
    </row>
    <row r="99" spans="1:17" x14ac:dyDescent="0.35">
      <c r="A99" s="20" t="s">
        <v>466</v>
      </c>
      <c r="B99" s="16">
        <v>1068116</v>
      </c>
      <c r="C99" s="16">
        <v>9975</v>
      </c>
      <c r="D99" s="16">
        <v>0</v>
      </c>
      <c r="E99" s="16">
        <v>337</v>
      </c>
      <c r="F99" s="16">
        <v>272874</v>
      </c>
      <c r="G99" s="16">
        <v>0</v>
      </c>
      <c r="H99" s="16">
        <v>2735</v>
      </c>
      <c r="I99" s="16">
        <v>54879</v>
      </c>
      <c r="J99" s="16">
        <v>106607</v>
      </c>
      <c r="K99" s="16">
        <v>244792</v>
      </c>
      <c r="L99" s="16">
        <v>991</v>
      </c>
      <c r="M99" s="16">
        <v>96</v>
      </c>
      <c r="N99" s="16">
        <v>0</v>
      </c>
      <c r="O99" s="16">
        <v>119534</v>
      </c>
      <c r="P99" s="16">
        <v>29802</v>
      </c>
      <c r="Q99" s="16">
        <v>907094</v>
      </c>
    </row>
    <row r="100" spans="1:17" x14ac:dyDescent="0.35">
      <c r="A100" s="20" t="s">
        <v>467</v>
      </c>
      <c r="B100" s="16">
        <v>1106876</v>
      </c>
      <c r="C100" s="16">
        <v>9910</v>
      </c>
      <c r="D100" s="16">
        <v>0</v>
      </c>
      <c r="E100" s="16">
        <v>324</v>
      </c>
      <c r="F100" s="16">
        <v>271846</v>
      </c>
      <c r="G100" s="16">
        <v>0</v>
      </c>
      <c r="H100" s="16">
        <v>2743</v>
      </c>
      <c r="I100" s="16">
        <v>53746</v>
      </c>
      <c r="J100" s="16">
        <v>135585</v>
      </c>
      <c r="K100" s="16">
        <v>259718</v>
      </c>
      <c r="L100" s="16">
        <v>990</v>
      </c>
      <c r="M100" s="16">
        <v>105</v>
      </c>
      <c r="N100" s="16">
        <v>0</v>
      </c>
      <c r="O100" s="16">
        <v>102161</v>
      </c>
      <c r="P100" s="16">
        <v>38891</v>
      </c>
      <c r="Q100" s="16">
        <v>907995</v>
      </c>
    </row>
    <row r="101" spans="1:17" x14ac:dyDescent="0.35">
      <c r="A101" s="20" t="s">
        <v>468</v>
      </c>
      <c r="B101" s="16">
        <v>1152462</v>
      </c>
      <c r="C101" s="16">
        <v>10098</v>
      </c>
      <c r="D101" s="16">
        <v>0</v>
      </c>
      <c r="E101" s="16">
        <v>315</v>
      </c>
      <c r="F101" s="16">
        <v>270818</v>
      </c>
      <c r="G101" s="16">
        <v>0</v>
      </c>
      <c r="H101" s="16">
        <v>2841</v>
      </c>
      <c r="I101" s="16">
        <v>55222</v>
      </c>
      <c r="J101" s="16">
        <v>135528</v>
      </c>
      <c r="K101" s="16">
        <v>253204</v>
      </c>
      <c r="L101" s="16">
        <v>989</v>
      </c>
      <c r="M101" s="16">
        <v>114</v>
      </c>
      <c r="N101" s="16">
        <v>0</v>
      </c>
      <c r="O101" s="16">
        <v>101064</v>
      </c>
      <c r="P101" s="16">
        <v>37677</v>
      </c>
      <c r="Q101" s="16">
        <v>963180</v>
      </c>
    </row>
    <row r="102" spans="1:17" x14ac:dyDescent="0.35">
      <c r="A102" s="20" t="s">
        <v>469</v>
      </c>
      <c r="B102" s="16">
        <v>1168724</v>
      </c>
      <c r="C102" s="16">
        <v>9985</v>
      </c>
      <c r="D102" s="16">
        <v>0</v>
      </c>
      <c r="E102" s="16">
        <v>307</v>
      </c>
      <c r="F102" s="16">
        <v>269791</v>
      </c>
      <c r="G102" s="16">
        <v>0</v>
      </c>
      <c r="H102" s="16">
        <v>2947</v>
      </c>
      <c r="I102" s="16">
        <v>55455</v>
      </c>
      <c r="J102" s="16">
        <v>135053</v>
      </c>
      <c r="K102" s="16">
        <v>255809</v>
      </c>
      <c r="L102" s="16">
        <v>995</v>
      </c>
      <c r="M102" s="16">
        <v>121</v>
      </c>
      <c r="N102" s="16">
        <v>0</v>
      </c>
      <c r="O102" s="16">
        <v>107590</v>
      </c>
      <c r="P102" s="16">
        <v>37474</v>
      </c>
      <c r="Q102" s="16">
        <v>970167</v>
      </c>
    </row>
    <row r="103" spans="1:17" x14ac:dyDescent="0.35">
      <c r="A103" s="20" t="s">
        <v>470</v>
      </c>
      <c r="B103" s="16">
        <v>1202912</v>
      </c>
      <c r="C103" s="16">
        <v>10132</v>
      </c>
      <c r="D103" s="16">
        <v>0</v>
      </c>
      <c r="E103" s="16">
        <v>314</v>
      </c>
      <c r="F103" s="16">
        <v>275103</v>
      </c>
      <c r="G103" s="16">
        <v>0</v>
      </c>
      <c r="H103" s="16">
        <v>2940</v>
      </c>
      <c r="I103" s="16">
        <v>54599</v>
      </c>
      <c r="J103" s="16">
        <v>134518</v>
      </c>
      <c r="K103" s="16">
        <v>253094</v>
      </c>
      <c r="L103" s="16">
        <v>1011</v>
      </c>
      <c r="M103" s="16">
        <v>140</v>
      </c>
      <c r="N103" s="16">
        <v>0</v>
      </c>
      <c r="O103" s="16">
        <v>103066</v>
      </c>
      <c r="P103" s="16">
        <v>39458</v>
      </c>
      <c r="Q103" s="16">
        <v>1014713</v>
      </c>
    </row>
    <row r="104" spans="1:17" x14ac:dyDescent="0.35">
      <c r="A104" s="20" t="s">
        <v>471</v>
      </c>
      <c r="B104" s="16">
        <v>1219062</v>
      </c>
      <c r="C104" s="16">
        <v>10148</v>
      </c>
      <c r="D104" s="16">
        <v>0</v>
      </c>
      <c r="E104" s="16">
        <v>325</v>
      </c>
      <c r="F104" s="16">
        <v>280415</v>
      </c>
      <c r="G104" s="16">
        <v>0</v>
      </c>
      <c r="H104" s="16">
        <v>2841</v>
      </c>
      <c r="I104" s="16">
        <v>51951</v>
      </c>
      <c r="J104" s="16">
        <v>133541</v>
      </c>
      <c r="K104" s="16">
        <v>238320</v>
      </c>
      <c r="L104" s="16">
        <v>1003</v>
      </c>
      <c r="M104" s="16">
        <v>159</v>
      </c>
      <c r="N104" s="16">
        <v>0</v>
      </c>
      <c r="O104" s="16">
        <v>101672</v>
      </c>
      <c r="P104" s="16">
        <v>39050</v>
      </c>
      <c r="Q104" s="16">
        <v>1050997</v>
      </c>
    </row>
    <row r="105" spans="1:17" x14ac:dyDescent="0.35">
      <c r="A105" s="20" t="s">
        <v>472</v>
      </c>
      <c r="B105" s="16">
        <v>1250577</v>
      </c>
      <c r="C105" s="16">
        <v>10063</v>
      </c>
      <c r="D105" s="16">
        <v>0</v>
      </c>
      <c r="E105" s="16">
        <v>319</v>
      </c>
      <c r="F105" s="16">
        <v>285727</v>
      </c>
      <c r="G105" s="16">
        <v>0</v>
      </c>
      <c r="H105" s="16">
        <v>3434</v>
      </c>
      <c r="I105" s="16">
        <v>52930</v>
      </c>
      <c r="J105" s="16">
        <v>131746</v>
      </c>
      <c r="K105" s="16">
        <v>235458</v>
      </c>
      <c r="L105" s="16">
        <v>988</v>
      </c>
      <c r="M105" s="16">
        <v>178</v>
      </c>
      <c r="N105" s="16">
        <v>0</v>
      </c>
      <c r="O105" s="16">
        <v>97185</v>
      </c>
      <c r="P105" s="16">
        <v>40690</v>
      </c>
      <c r="Q105" s="16">
        <v>1096805</v>
      </c>
    </row>
    <row r="106" spans="1:17" x14ac:dyDescent="0.35">
      <c r="A106" s="20" t="s">
        <v>473</v>
      </c>
      <c r="B106" s="16">
        <v>1261148</v>
      </c>
      <c r="C106" s="16">
        <v>9806</v>
      </c>
      <c r="D106" s="16">
        <v>0</v>
      </c>
      <c r="E106" s="16">
        <v>321</v>
      </c>
      <c r="F106" s="16">
        <v>291039</v>
      </c>
      <c r="G106" s="16">
        <v>0</v>
      </c>
      <c r="H106" s="16">
        <v>3169</v>
      </c>
      <c r="I106" s="16">
        <v>52927</v>
      </c>
      <c r="J106" s="16">
        <v>133732</v>
      </c>
      <c r="K106" s="16">
        <v>246428</v>
      </c>
      <c r="L106" s="16">
        <v>987</v>
      </c>
      <c r="M106" s="16">
        <v>197</v>
      </c>
      <c r="N106" s="16">
        <v>0</v>
      </c>
      <c r="O106" s="16">
        <v>101400</v>
      </c>
      <c r="P106" s="16">
        <v>33679</v>
      </c>
      <c r="Q106" s="16">
        <v>1101987</v>
      </c>
    </row>
    <row r="107" spans="1:17" x14ac:dyDescent="0.35">
      <c r="A107" s="20" t="s">
        <v>474</v>
      </c>
      <c r="B107" s="16">
        <v>1290125</v>
      </c>
      <c r="C107" s="16">
        <v>9856</v>
      </c>
      <c r="D107" s="16">
        <v>0</v>
      </c>
      <c r="E107" s="16">
        <v>320</v>
      </c>
      <c r="F107" s="16">
        <v>295431</v>
      </c>
      <c r="G107" s="16">
        <v>0</v>
      </c>
      <c r="H107" s="16">
        <v>3125</v>
      </c>
      <c r="I107" s="16">
        <v>92125</v>
      </c>
      <c r="J107" s="16">
        <v>134518</v>
      </c>
      <c r="K107" s="16">
        <v>250875</v>
      </c>
      <c r="L107" s="16">
        <v>1008</v>
      </c>
      <c r="M107" s="16">
        <v>211</v>
      </c>
      <c r="N107" s="16">
        <v>0</v>
      </c>
      <c r="O107" s="16">
        <v>100656</v>
      </c>
      <c r="P107" s="16">
        <v>37190</v>
      </c>
      <c r="Q107" s="16">
        <v>1166524</v>
      </c>
    </row>
    <row r="108" spans="1:17" x14ac:dyDescent="0.35">
      <c r="A108" s="20" t="s">
        <v>475</v>
      </c>
      <c r="B108" s="16">
        <v>1308885</v>
      </c>
      <c r="C108" s="16">
        <v>9653</v>
      </c>
      <c r="D108" s="16">
        <v>0</v>
      </c>
      <c r="E108" s="16">
        <v>311</v>
      </c>
      <c r="F108" s="16">
        <v>299823</v>
      </c>
      <c r="G108" s="16">
        <v>0</v>
      </c>
      <c r="H108" s="16">
        <v>2693</v>
      </c>
      <c r="I108" s="16">
        <v>91012</v>
      </c>
      <c r="J108" s="16">
        <v>134794</v>
      </c>
      <c r="K108" s="16">
        <v>261616</v>
      </c>
      <c r="L108" s="16">
        <v>999</v>
      </c>
      <c r="M108" s="16">
        <v>225</v>
      </c>
      <c r="N108" s="16">
        <v>0</v>
      </c>
      <c r="O108" s="16">
        <v>101186</v>
      </c>
      <c r="P108" s="16">
        <v>38557</v>
      </c>
      <c r="Q108" s="16">
        <v>1175000</v>
      </c>
    </row>
    <row r="109" spans="1:17" x14ac:dyDescent="0.35">
      <c r="A109" s="20" t="s">
        <v>476</v>
      </c>
      <c r="B109" s="16">
        <v>1354308</v>
      </c>
      <c r="C109" s="16">
        <v>9637</v>
      </c>
      <c r="D109" s="16">
        <v>0</v>
      </c>
      <c r="E109" s="16">
        <v>309</v>
      </c>
      <c r="F109" s="16">
        <v>304215</v>
      </c>
      <c r="G109" s="16">
        <v>0</v>
      </c>
      <c r="H109" s="16">
        <v>2468</v>
      </c>
      <c r="I109" s="16">
        <v>91147</v>
      </c>
      <c r="J109" s="16">
        <v>133550</v>
      </c>
      <c r="K109" s="16">
        <v>274273</v>
      </c>
      <c r="L109" s="16">
        <v>998</v>
      </c>
      <c r="M109" s="16">
        <v>239</v>
      </c>
      <c r="N109" s="16">
        <v>0</v>
      </c>
      <c r="O109" s="16">
        <v>101423</v>
      </c>
      <c r="P109" s="16">
        <v>38296</v>
      </c>
      <c r="Q109" s="16">
        <v>1213305</v>
      </c>
    </row>
    <row r="110" spans="1:17" x14ac:dyDescent="0.35">
      <c r="A110" s="20" t="s">
        <v>477</v>
      </c>
      <c r="B110" s="16">
        <v>1366180</v>
      </c>
      <c r="C110" s="16">
        <v>10039</v>
      </c>
      <c r="D110" s="16">
        <v>0</v>
      </c>
      <c r="E110" s="16">
        <v>355</v>
      </c>
      <c r="F110" s="16">
        <v>308607</v>
      </c>
      <c r="G110" s="16">
        <v>0</v>
      </c>
      <c r="H110" s="16">
        <v>2536</v>
      </c>
      <c r="I110" s="16">
        <v>94151</v>
      </c>
      <c r="J110" s="16">
        <v>135300</v>
      </c>
      <c r="K110" s="16">
        <v>277485</v>
      </c>
      <c r="L110" s="16">
        <v>1030</v>
      </c>
      <c r="M110" s="16">
        <v>254</v>
      </c>
      <c r="N110" s="16">
        <v>0</v>
      </c>
      <c r="O110" s="16">
        <v>107051</v>
      </c>
      <c r="P110" s="16">
        <v>33305</v>
      </c>
      <c r="Q110" s="16">
        <v>1227443</v>
      </c>
    </row>
    <row r="111" spans="1:17" x14ac:dyDescent="0.35">
      <c r="A111" s="20" t="s">
        <v>478</v>
      </c>
      <c r="B111" s="16">
        <v>1397752</v>
      </c>
      <c r="C111" s="16">
        <v>10006</v>
      </c>
      <c r="D111" s="16">
        <v>0</v>
      </c>
      <c r="E111" s="16">
        <v>335</v>
      </c>
      <c r="F111" s="16">
        <v>312096</v>
      </c>
      <c r="G111" s="16">
        <v>0</v>
      </c>
      <c r="H111" s="16">
        <v>2530</v>
      </c>
      <c r="I111" s="16">
        <v>96759</v>
      </c>
      <c r="J111" s="16">
        <v>137030</v>
      </c>
      <c r="K111" s="16">
        <v>287593</v>
      </c>
      <c r="L111" s="16">
        <v>1059</v>
      </c>
      <c r="M111" s="16">
        <v>263</v>
      </c>
      <c r="N111" s="16">
        <v>0</v>
      </c>
      <c r="O111" s="16">
        <v>107839</v>
      </c>
      <c r="P111" s="16">
        <v>31526</v>
      </c>
      <c r="Q111" s="16">
        <v>1254168</v>
      </c>
    </row>
    <row r="112" spans="1:17" x14ac:dyDescent="0.35">
      <c r="A112" s="20" t="s">
        <v>479</v>
      </c>
      <c r="B112" s="16">
        <v>1415470</v>
      </c>
      <c r="C112" s="16">
        <v>9624</v>
      </c>
      <c r="D112" s="16">
        <v>0</v>
      </c>
      <c r="E112" s="16">
        <v>336</v>
      </c>
      <c r="F112" s="16">
        <v>315585</v>
      </c>
      <c r="G112" s="16">
        <v>0</v>
      </c>
      <c r="H112" s="16">
        <v>2437</v>
      </c>
      <c r="I112" s="16">
        <v>94036</v>
      </c>
      <c r="J112" s="16">
        <v>137293</v>
      </c>
      <c r="K112" s="16">
        <v>301654</v>
      </c>
      <c r="L112" s="16">
        <v>1076</v>
      </c>
      <c r="M112" s="16">
        <v>272</v>
      </c>
      <c r="N112" s="16">
        <v>0</v>
      </c>
      <c r="O112" s="16">
        <v>106759</v>
      </c>
      <c r="P112" s="16">
        <v>30432</v>
      </c>
      <c r="Q112" s="16">
        <v>1260002</v>
      </c>
    </row>
    <row r="113" spans="1:17" x14ac:dyDescent="0.35">
      <c r="A113" s="20" t="s">
        <v>480</v>
      </c>
      <c r="B113" s="16">
        <v>1452596</v>
      </c>
      <c r="C113" s="16">
        <v>9450</v>
      </c>
      <c r="D113" s="16">
        <v>0</v>
      </c>
      <c r="E113" s="16">
        <v>333</v>
      </c>
      <c r="F113" s="16">
        <v>319074</v>
      </c>
      <c r="G113" s="16">
        <v>0</v>
      </c>
      <c r="H113" s="16">
        <v>1323</v>
      </c>
      <c r="I113" s="16">
        <v>95215</v>
      </c>
      <c r="J113" s="16">
        <v>135372</v>
      </c>
      <c r="K113" s="16">
        <v>309289</v>
      </c>
      <c r="L113" s="16">
        <v>1081</v>
      </c>
      <c r="M113" s="16">
        <v>281</v>
      </c>
      <c r="N113" s="16">
        <v>0</v>
      </c>
      <c r="O113" s="16">
        <v>108181</v>
      </c>
      <c r="P113" s="16">
        <v>28447</v>
      </c>
      <c r="Q113" s="16">
        <v>1295340</v>
      </c>
    </row>
    <row r="114" spans="1:17" x14ac:dyDescent="0.35">
      <c r="A114" s="20" t="s">
        <v>481</v>
      </c>
      <c r="B114" s="16">
        <v>1461149</v>
      </c>
      <c r="C114" s="16">
        <v>9411</v>
      </c>
      <c r="D114" s="16">
        <v>0</v>
      </c>
      <c r="E114" s="16">
        <v>332</v>
      </c>
      <c r="F114" s="16">
        <v>322562</v>
      </c>
      <c r="G114" s="16">
        <v>5</v>
      </c>
      <c r="H114" s="16">
        <v>1256</v>
      </c>
      <c r="I114" s="16">
        <v>98002</v>
      </c>
      <c r="J114" s="16">
        <v>137557</v>
      </c>
      <c r="K114" s="16">
        <v>308439</v>
      </c>
      <c r="L114" s="16">
        <v>1071</v>
      </c>
      <c r="M114" s="16">
        <v>289</v>
      </c>
      <c r="N114" s="16">
        <v>0</v>
      </c>
      <c r="O114" s="16">
        <v>113012</v>
      </c>
      <c r="P114" s="16">
        <v>29406</v>
      </c>
      <c r="Q114" s="16">
        <v>1302943</v>
      </c>
    </row>
    <row r="115" spans="1:17" x14ac:dyDescent="0.35">
      <c r="A115" s="20" t="s">
        <v>482</v>
      </c>
      <c r="B115" s="16">
        <v>1497955</v>
      </c>
      <c r="C115" s="16">
        <v>9197</v>
      </c>
      <c r="D115" s="16">
        <v>0</v>
      </c>
      <c r="E115" s="16">
        <v>332</v>
      </c>
      <c r="F115" s="16">
        <v>327738</v>
      </c>
      <c r="G115" s="16">
        <v>13</v>
      </c>
      <c r="H115" s="16">
        <v>1244</v>
      </c>
      <c r="I115" s="16">
        <v>98586</v>
      </c>
      <c r="J115" s="16">
        <v>139823</v>
      </c>
      <c r="K115" s="16">
        <v>317217</v>
      </c>
      <c r="L115" s="16">
        <v>1044</v>
      </c>
      <c r="M115" s="16">
        <v>306</v>
      </c>
      <c r="N115" s="16">
        <v>0</v>
      </c>
      <c r="O115" s="16">
        <v>111307</v>
      </c>
      <c r="P115" s="16">
        <v>28317</v>
      </c>
      <c r="Q115" s="16">
        <v>1337051</v>
      </c>
    </row>
    <row r="116" spans="1:17" x14ac:dyDescent="0.35">
      <c r="A116" s="20" t="s">
        <v>483</v>
      </c>
      <c r="B116" s="16">
        <v>1513889</v>
      </c>
      <c r="C116" s="16">
        <v>9286</v>
      </c>
      <c r="D116" s="16">
        <v>0</v>
      </c>
      <c r="E116" s="16">
        <v>334</v>
      </c>
      <c r="F116" s="16">
        <v>332914</v>
      </c>
      <c r="G116" s="16">
        <v>21</v>
      </c>
      <c r="H116" s="16">
        <v>1037</v>
      </c>
      <c r="I116" s="16">
        <v>95436</v>
      </c>
      <c r="J116" s="16">
        <v>140192</v>
      </c>
      <c r="K116" s="16">
        <v>327462</v>
      </c>
      <c r="L116" s="16">
        <v>1021</v>
      </c>
      <c r="M116" s="16">
        <v>323</v>
      </c>
      <c r="N116" s="16">
        <v>0</v>
      </c>
      <c r="O116" s="16">
        <v>112665</v>
      </c>
      <c r="P116" s="16">
        <v>26594</v>
      </c>
      <c r="Q116" s="16">
        <v>1344660</v>
      </c>
    </row>
    <row r="117" spans="1:17" x14ac:dyDescent="0.35">
      <c r="A117" s="20" t="s">
        <v>484</v>
      </c>
      <c r="B117" s="16">
        <v>1550792</v>
      </c>
      <c r="C117" s="16">
        <v>9406</v>
      </c>
      <c r="D117" s="16">
        <v>0</v>
      </c>
      <c r="E117" s="16">
        <v>335</v>
      </c>
      <c r="F117" s="16">
        <v>338090</v>
      </c>
      <c r="G117" s="16">
        <v>27</v>
      </c>
      <c r="H117" s="16">
        <v>1208</v>
      </c>
      <c r="I117" s="16">
        <v>96433</v>
      </c>
      <c r="J117" s="16">
        <v>136717</v>
      </c>
      <c r="K117" s="16">
        <v>336224</v>
      </c>
      <c r="L117" s="16">
        <v>1017</v>
      </c>
      <c r="M117" s="16">
        <v>340</v>
      </c>
      <c r="N117" s="16">
        <v>0</v>
      </c>
      <c r="O117" s="16">
        <v>114576</v>
      </c>
      <c r="P117" s="16">
        <v>26134</v>
      </c>
      <c r="Q117" s="16">
        <v>1381283</v>
      </c>
    </row>
    <row r="118" spans="1:17" x14ac:dyDescent="0.35">
      <c r="A118" s="20" t="s">
        <v>485</v>
      </c>
      <c r="B118" s="16">
        <v>1551872</v>
      </c>
      <c r="C118" s="16">
        <v>9446</v>
      </c>
      <c r="D118" s="16">
        <v>0</v>
      </c>
      <c r="E118" s="16">
        <v>347</v>
      </c>
      <c r="F118" s="16">
        <v>343266</v>
      </c>
      <c r="G118" s="16">
        <v>30</v>
      </c>
      <c r="H118" s="16">
        <v>2441</v>
      </c>
      <c r="I118" s="16">
        <v>100065</v>
      </c>
      <c r="J118" s="16">
        <v>139682</v>
      </c>
      <c r="K118" s="16">
        <v>336818</v>
      </c>
      <c r="L118" s="16">
        <v>1000</v>
      </c>
      <c r="M118" s="16">
        <v>357</v>
      </c>
      <c r="N118" s="16">
        <v>0</v>
      </c>
      <c r="O118" s="16">
        <v>118425</v>
      </c>
      <c r="P118" s="16">
        <v>27265</v>
      </c>
      <c r="Q118" s="16">
        <v>1383920</v>
      </c>
    </row>
    <row r="119" spans="1:17" x14ac:dyDescent="0.35">
      <c r="A119" s="20" t="s">
        <v>486</v>
      </c>
      <c r="B119" s="16">
        <v>1577943</v>
      </c>
      <c r="C119" s="16">
        <v>9068</v>
      </c>
      <c r="D119" s="16">
        <v>0</v>
      </c>
      <c r="E119" s="16">
        <v>319</v>
      </c>
      <c r="F119" s="16">
        <v>342534</v>
      </c>
      <c r="G119" s="16">
        <v>34</v>
      </c>
      <c r="H119" s="16">
        <v>2210</v>
      </c>
      <c r="I119" s="16">
        <v>99717</v>
      </c>
      <c r="J119" s="16">
        <v>141982</v>
      </c>
      <c r="K119" s="16">
        <v>335986</v>
      </c>
      <c r="L119" s="16">
        <v>990</v>
      </c>
      <c r="M119" s="16">
        <v>357</v>
      </c>
      <c r="N119" s="16">
        <v>0</v>
      </c>
      <c r="O119" s="16">
        <v>120052</v>
      </c>
      <c r="P119" s="16">
        <v>26362</v>
      </c>
      <c r="Q119" s="16">
        <v>1406096</v>
      </c>
    </row>
    <row r="120" spans="1:17" x14ac:dyDescent="0.35">
      <c r="A120" s="20" t="s">
        <v>487</v>
      </c>
      <c r="B120" s="16">
        <v>1583511</v>
      </c>
      <c r="C120" s="16">
        <v>9360</v>
      </c>
      <c r="D120" s="16">
        <v>0</v>
      </c>
      <c r="E120" s="16">
        <v>323</v>
      </c>
      <c r="F120" s="16">
        <v>341802</v>
      </c>
      <c r="G120" s="16">
        <v>38</v>
      </c>
      <c r="H120" s="16">
        <v>2687</v>
      </c>
      <c r="I120" s="16">
        <v>94952</v>
      </c>
      <c r="J120" s="16">
        <v>142690</v>
      </c>
      <c r="K120" s="16">
        <v>328360</v>
      </c>
      <c r="L120" s="16">
        <v>981</v>
      </c>
      <c r="M120" s="16">
        <v>357</v>
      </c>
      <c r="N120" s="16">
        <v>0</v>
      </c>
      <c r="O120" s="16">
        <v>115164</v>
      </c>
      <c r="P120" s="16">
        <v>26678</v>
      </c>
      <c r="Q120" s="16">
        <v>1418443</v>
      </c>
    </row>
    <row r="121" spans="1:17" x14ac:dyDescent="0.35">
      <c r="A121" s="20" t="s">
        <v>488</v>
      </c>
      <c r="B121" s="16">
        <v>1602871</v>
      </c>
      <c r="C121" s="16">
        <v>9476</v>
      </c>
      <c r="D121" s="16">
        <v>0</v>
      </c>
      <c r="E121" s="16">
        <v>315</v>
      </c>
      <c r="F121" s="16">
        <v>341070</v>
      </c>
      <c r="G121" s="16">
        <v>41</v>
      </c>
      <c r="H121" s="16">
        <v>2745</v>
      </c>
      <c r="I121" s="16">
        <v>97611</v>
      </c>
      <c r="J121" s="16">
        <v>129768</v>
      </c>
      <c r="K121" s="16">
        <v>325345</v>
      </c>
      <c r="L121" s="16">
        <v>974</v>
      </c>
      <c r="M121" s="16">
        <v>357</v>
      </c>
      <c r="N121" s="16">
        <v>0</v>
      </c>
      <c r="O121" s="16">
        <v>115805</v>
      </c>
      <c r="P121" s="16">
        <v>26524</v>
      </c>
      <c r="Q121" s="16">
        <v>1455356</v>
      </c>
    </row>
    <row r="122" spans="1:17" x14ac:dyDescent="0.35">
      <c r="A122" s="20" t="s">
        <v>489</v>
      </c>
      <c r="B122" s="16">
        <v>1595046</v>
      </c>
      <c r="C122" s="16">
        <v>9912</v>
      </c>
      <c r="D122" s="16">
        <v>0</v>
      </c>
      <c r="E122" s="16">
        <v>348</v>
      </c>
      <c r="F122" s="16">
        <v>340338</v>
      </c>
      <c r="G122" s="16">
        <v>41</v>
      </c>
      <c r="H122" s="16">
        <v>3481</v>
      </c>
      <c r="I122" s="16">
        <v>98704</v>
      </c>
      <c r="J122" s="16">
        <v>132995</v>
      </c>
      <c r="K122" s="16">
        <v>318486</v>
      </c>
      <c r="L122" s="16">
        <v>1072</v>
      </c>
      <c r="M122" s="16">
        <v>357</v>
      </c>
      <c r="N122" s="16">
        <v>0</v>
      </c>
      <c r="O122" s="16">
        <v>120047</v>
      </c>
      <c r="P122" s="16">
        <v>26790</v>
      </c>
      <c r="Q122" s="16">
        <v>1448123</v>
      </c>
    </row>
    <row r="123" spans="1:17" x14ac:dyDescent="0.35">
      <c r="A123" s="20" t="s">
        <v>490</v>
      </c>
      <c r="B123" s="16">
        <v>1620042</v>
      </c>
      <c r="C123" s="16">
        <v>10510</v>
      </c>
      <c r="D123" s="16">
        <v>0</v>
      </c>
      <c r="E123" s="16">
        <v>369</v>
      </c>
      <c r="F123" s="16">
        <v>361680</v>
      </c>
      <c r="G123" s="16">
        <v>41</v>
      </c>
      <c r="H123" s="16">
        <v>2087</v>
      </c>
      <c r="I123" s="16">
        <v>100009</v>
      </c>
      <c r="J123" s="16">
        <v>136612</v>
      </c>
      <c r="K123" s="16">
        <v>327790</v>
      </c>
      <c r="L123" s="16">
        <v>1115</v>
      </c>
      <c r="M123" s="16">
        <v>507</v>
      </c>
      <c r="N123" s="16">
        <v>0</v>
      </c>
      <c r="O123" s="16">
        <v>121877</v>
      </c>
      <c r="P123" s="16">
        <v>25918</v>
      </c>
      <c r="Q123" s="16">
        <v>1480919</v>
      </c>
    </row>
    <row r="124" spans="1:17" x14ac:dyDescent="0.35">
      <c r="A124" s="20" t="s">
        <v>491</v>
      </c>
      <c r="B124" s="16">
        <v>1628705</v>
      </c>
      <c r="C124" s="16">
        <v>10755</v>
      </c>
      <c r="D124" s="16">
        <v>0</v>
      </c>
      <c r="E124" s="16">
        <v>362</v>
      </c>
      <c r="F124" s="16">
        <v>383022</v>
      </c>
      <c r="G124" s="16">
        <v>41</v>
      </c>
      <c r="H124" s="16">
        <v>3714</v>
      </c>
      <c r="I124" s="16">
        <v>98188</v>
      </c>
      <c r="J124" s="16">
        <v>138382</v>
      </c>
      <c r="K124" s="16">
        <v>343678</v>
      </c>
      <c r="L124" s="16">
        <v>1146</v>
      </c>
      <c r="M124" s="16">
        <v>657</v>
      </c>
      <c r="N124" s="16">
        <v>0</v>
      </c>
      <c r="O124" s="16">
        <v>123285</v>
      </c>
      <c r="P124" s="16">
        <v>29445</v>
      </c>
      <c r="Q124" s="16">
        <v>1488194</v>
      </c>
    </row>
    <row r="125" spans="1:17" x14ac:dyDescent="0.35">
      <c r="A125" s="20" t="s">
        <v>492</v>
      </c>
      <c r="B125" s="16">
        <v>1690696</v>
      </c>
      <c r="C125" s="16">
        <v>11072</v>
      </c>
      <c r="D125" s="16">
        <v>0</v>
      </c>
      <c r="E125" s="16">
        <v>339</v>
      </c>
      <c r="F125" s="16">
        <v>404364</v>
      </c>
      <c r="G125" s="16">
        <v>41</v>
      </c>
      <c r="H125" s="16">
        <v>1947</v>
      </c>
      <c r="I125" s="16">
        <v>97987</v>
      </c>
      <c r="J125" s="16">
        <v>158038</v>
      </c>
      <c r="K125" s="16">
        <v>360897</v>
      </c>
      <c r="L125" s="16">
        <v>1263</v>
      </c>
      <c r="M125" s="16">
        <v>807</v>
      </c>
      <c r="N125" s="16">
        <v>0</v>
      </c>
      <c r="O125" s="16">
        <v>124069</v>
      </c>
      <c r="P125" s="16">
        <v>32081</v>
      </c>
      <c r="Q125" s="16">
        <v>1529291</v>
      </c>
    </row>
    <row r="126" spans="1:17" x14ac:dyDescent="0.35">
      <c r="A126" s="20" t="s">
        <v>493</v>
      </c>
      <c r="B126" s="16">
        <v>1714603</v>
      </c>
      <c r="C126" s="16">
        <v>11042</v>
      </c>
      <c r="D126" s="16">
        <v>0</v>
      </c>
      <c r="E126" s="16">
        <v>356</v>
      </c>
      <c r="F126" s="16">
        <v>425707</v>
      </c>
      <c r="G126" s="16">
        <v>41</v>
      </c>
      <c r="H126" s="16">
        <v>1945</v>
      </c>
      <c r="I126" s="16">
        <v>99008</v>
      </c>
      <c r="J126" s="16">
        <v>194528</v>
      </c>
      <c r="K126" s="16">
        <v>373770</v>
      </c>
      <c r="L126" s="16">
        <v>1273</v>
      </c>
      <c r="M126" s="16">
        <v>955</v>
      </c>
      <c r="N126" s="16">
        <v>0</v>
      </c>
      <c r="O126" s="16">
        <v>127748</v>
      </c>
      <c r="P126" s="16">
        <v>35563</v>
      </c>
      <c r="Q126" s="16">
        <v>1518865</v>
      </c>
    </row>
    <row r="127" spans="1:17" x14ac:dyDescent="0.35">
      <c r="A127" s="20" t="s">
        <v>494</v>
      </c>
      <c r="B127" s="16">
        <v>1750149</v>
      </c>
      <c r="C127" s="16">
        <v>10865</v>
      </c>
      <c r="D127" s="16">
        <v>0</v>
      </c>
      <c r="E127" s="16">
        <v>341</v>
      </c>
      <c r="F127" s="16">
        <v>429690</v>
      </c>
      <c r="G127" s="16">
        <v>39</v>
      </c>
      <c r="H127" s="16">
        <v>1958</v>
      </c>
      <c r="I127" s="16">
        <v>102362</v>
      </c>
      <c r="J127" s="16">
        <v>202473</v>
      </c>
      <c r="K127" s="16">
        <v>375408</v>
      </c>
      <c r="L127" s="16">
        <v>1288</v>
      </c>
      <c r="M127" s="16">
        <v>1104</v>
      </c>
      <c r="N127" s="16">
        <v>0</v>
      </c>
      <c r="O127" s="16">
        <v>127736</v>
      </c>
      <c r="P127" s="16">
        <v>36893</v>
      </c>
      <c r="Q127" s="16">
        <v>1550502</v>
      </c>
    </row>
    <row r="128" spans="1:17" x14ac:dyDescent="0.35">
      <c r="A128" s="20" t="s">
        <v>495</v>
      </c>
      <c r="B128" s="16">
        <v>1773594</v>
      </c>
      <c r="C128" s="16">
        <v>10702</v>
      </c>
      <c r="D128" s="16">
        <v>0</v>
      </c>
      <c r="E128" s="16">
        <v>345</v>
      </c>
      <c r="F128" s="16">
        <v>433673</v>
      </c>
      <c r="G128" s="16">
        <v>37</v>
      </c>
      <c r="H128" s="16">
        <v>2151</v>
      </c>
      <c r="I128" s="16">
        <v>100215</v>
      </c>
      <c r="J128" s="16">
        <v>220321</v>
      </c>
      <c r="K128" s="16">
        <v>379158</v>
      </c>
      <c r="L128" s="16">
        <v>1310</v>
      </c>
      <c r="M128" s="16">
        <v>1253</v>
      </c>
      <c r="N128" s="16">
        <v>0</v>
      </c>
      <c r="O128" s="16">
        <v>126923</v>
      </c>
      <c r="P128" s="16">
        <v>39000</v>
      </c>
      <c r="Q128" s="16">
        <v>1552752</v>
      </c>
    </row>
    <row r="129" spans="1:17" x14ac:dyDescent="0.35">
      <c r="A129" s="20" t="s">
        <v>496</v>
      </c>
      <c r="B129" s="16">
        <v>1744743</v>
      </c>
      <c r="C129" s="16">
        <v>10681</v>
      </c>
      <c r="D129" s="16">
        <v>0</v>
      </c>
      <c r="E129" s="16">
        <v>338</v>
      </c>
      <c r="F129" s="16">
        <v>437656</v>
      </c>
      <c r="G129" s="16">
        <v>35</v>
      </c>
      <c r="H129" s="16">
        <v>1855</v>
      </c>
      <c r="I129" s="16">
        <v>89249</v>
      </c>
      <c r="J129" s="16">
        <v>236408</v>
      </c>
      <c r="K129" s="16">
        <v>381524</v>
      </c>
      <c r="L129" s="16">
        <v>1293</v>
      </c>
      <c r="M129" s="16">
        <v>1402</v>
      </c>
      <c r="N129" s="16">
        <v>0</v>
      </c>
      <c r="O129" s="16">
        <v>124468</v>
      </c>
      <c r="P129" s="16">
        <v>38096</v>
      </c>
      <c r="Q129" s="16">
        <v>1501366</v>
      </c>
    </row>
    <row r="130" spans="1:17" x14ac:dyDescent="0.35">
      <c r="A130" s="20" t="s">
        <v>497</v>
      </c>
      <c r="B130" s="16">
        <v>1757927</v>
      </c>
      <c r="C130" s="16">
        <v>10477</v>
      </c>
      <c r="D130" s="16">
        <v>0</v>
      </c>
      <c r="E130" s="16">
        <v>337</v>
      </c>
      <c r="F130" s="16">
        <v>441638</v>
      </c>
      <c r="G130" s="16">
        <v>33</v>
      </c>
      <c r="H130" s="16">
        <v>1786</v>
      </c>
      <c r="I130" s="16">
        <v>91276</v>
      </c>
      <c r="J130" s="16">
        <v>260979</v>
      </c>
      <c r="K130" s="16">
        <v>380559</v>
      </c>
      <c r="L130" s="16">
        <v>1131</v>
      </c>
      <c r="M130" s="16">
        <v>1549</v>
      </c>
      <c r="N130" s="16">
        <v>0</v>
      </c>
      <c r="O130" s="16">
        <v>125052</v>
      </c>
      <c r="P130" s="16">
        <v>39974</v>
      </c>
      <c r="Q130" s="16">
        <v>1494230</v>
      </c>
    </row>
    <row r="131" spans="1:17" x14ac:dyDescent="0.35">
      <c r="A131" s="20" t="s">
        <v>498</v>
      </c>
      <c r="B131" s="16">
        <v>1780046</v>
      </c>
      <c r="C131" s="16">
        <v>10848</v>
      </c>
      <c r="D131" s="16">
        <v>0</v>
      </c>
      <c r="E131" s="16">
        <v>334</v>
      </c>
      <c r="F131" s="16">
        <v>437299</v>
      </c>
      <c r="G131" s="16">
        <v>31</v>
      </c>
      <c r="H131" s="16">
        <v>1669</v>
      </c>
      <c r="I131" s="16">
        <v>95732</v>
      </c>
      <c r="J131" s="16">
        <v>261089</v>
      </c>
      <c r="K131" s="16">
        <v>383808</v>
      </c>
      <c r="L131" s="16">
        <v>1185</v>
      </c>
      <c r="M131" s="16">
        <v>1721</v>
      </c>
      <c r="N131" s="16">
        <v>0</v>
      </c>
      <c r="O131" s="16">
        <v>128892</v>
      </c>
      <c r="P131" s="16">
        <v>38300</v>
      </c>
      <c r="Q131" s="16">
        <v>1510964</v>
      </c>
    </row>
    <row r="132" spans="1:17" x14ac:dyDescent="0.35">
      <c r="A132" s="20" t="s">
        <v>499</v>
      </c>
      <c r="B132" s="16">
        <v>1775875</v>
      </c>
      <c r="C132" s="16">
        <v>10842</v>
      </c>
      <c r="D132" s="16">
        <v>0</v>
      </c>
      <c r="E132" s="16">
        <v>321</v>
      </c>
      <c r="F132" s="16">
        <v>432960</v>
      </c>
      <c r="G132" s="16">
        <v>29</v>
      </c>
      <c r="H132" s="16">
        <v>1550</v>
      </c>
      <c r="I132" s="16">
        <v>93128</v>
      </c>
      <c r="J132" s="16">
        <v>264421</v>
      </c>
      <c r="K132" s="16">
        <v>389331</v>
      </c>
      <c r="L132" s="16">
        <v>1203</v>
      </c>
      <c r="M132" s="16">
        <v>1893</v>
      </c>
      <c r="N132" s="16">
        <v>0</v>
      </c>
      <c r="O132" s="16">
        <v>127092</v>
      </c>
      <c r="P132" s="16">
        <v>36268</v>
      </c>
      <c r="Q132" s="16">
        <v>1494497</v>
      </c>
    </row>
    <row r="133" spans="1:17" x14ac:dyDescent="0.35">
      <c r="A133" s="20" t="s">
        <v>500</v>
      </c>
      <c r="B133" s="16">
        <v>1798789</v>
      </c>
      <c r="C133" s="16">
        <v>11102</v>
      </c>
      <c r="D133" s="16">
        <v>0</v>
      </c>
      <c r="E133" s="16">
        <v>338</v>
      </c>
      <c r="F133" s="16">
        <v>428621</v>
      </c>
      <c r="G133" s="16">
        <v>27</v>
      </c>
      <c r="H133" s="16">
        <v>1459</v>
      </c>
      <c r="I133" s="16">
        <v>94510</v>
      </c>
      <c r="J133" s="16">
        <v>257344</v>
      </c>
      <c r="K133" s="16">
        <v>391639</v>
      </c>
      <c r="L133" s="16">
        <v>1247</v>
      </c>
      <c r="M133" s="16">
        <v>2065</v>
      </c>
      <c r="N133" s="16">
        <v>0</v>
      </c>
      <c r="O133" s="16">
        <v>124991</v>
      </c>
      <c r="P133" s="16">
        <v>35862</v>
      </c>
      <c r="Q133" s="16">
        <v>1521698</v>
      </c>
    </row>
    <row r="134" spans="1:17" x14ac:dyDescent="0.35">
      <c r="A134" s="20" t="s">
        <v>501</v>
      </c>
      <c r="B134" s="16">
        <v>1776133</v>
      </c>
      <c r="C134" s="16">
        <v>10735</v>
      </c>
      <c r="D134" s="16">
        <v>0</v>
      </c>
      <c r="E134" s="16">
        <v>462</v>
      </c>
      <c r="F134" s="16">
        <v>424280</v>
      </c>
      <c r="G134" s="16">
        <v>25</v>
      </c>
      <c r="H134" s="16">
        <v>1330</v>
      </c>
      <c r="I134" s="16">
        <v>98141</v>
      </c>
      <c r="J134" s="16">
        <v>260531</v>
      </c>
      <c r="K134" s="16">
        <v>399423</v>
      </c>
      <c r="L134" s="16">
        <v>1094</v>
      </c>
      <c r="M134" s="16">
        <v>2235</v>
      </c>
      <c r="N134" s="16">
        <v>0</v>
      </c>
      <c r="O134" s="16">
        <v>135091</v>
      </c>
      <c r="P134" s="16">
        <v>35336</v>
      </c>
      <c r="Q134" s="16">
        <v>1477396</v>
      </c>
    </row>
    <row r="135" spans="1:17" x14ac:dyDescent="0.35">
      <c r="A135" s="20" t="s">
        <v>502</v>
      </c>
      <c r="B135" s="16">
        <v>1808856</v>
      </c>
      <c r="C135" s="16">
        <v>11104</v>
      </c>
      <c r="D135" s="16">
        <v>0</v>
      </c>
      <c r="E135" s="16">
        <v>480</v>
      </c>
      <c r="F135" s="16">
        <v>430061</v>
      </c>
      <c r="G135" s="16">
        <v>23</v>
      </c>
      <c r="H135" s="16">
        <v>1248</v>
      </c>
      <c r="I135" s="16">
        <v>101124</v>
      </c>
      <c r="J135" s="16">
        <v>260713</v>
      </c>
      <c r="K135" s="16">
        <v>395282</v>
      </c>
      <c r="L135" s="16">
        <v>1126</v>
      </c>
      <c r="M135" s="16">
        <v>2223</v>
      </c>
      <c r="N135" s="16">
        <v>0</v>
      </c>
      <c r="O135" s="16">
        <v>123912</v>
      </c>
      <c r="P135" s="16">
        <v>35893</v>
      </c>
      <c r="Q135" s="16">
        <v>1533747</v>
      </c>
    </row>
    <row r="136" spans="1:17" x14ac:dyDescent="0.35">
      <c r="A136" s="20" t="s">
        <v>503</v>
      </c>
      <c r="B136" s="16">
        <v>1808165</v>
      </c>
      <c r="C136" s="16">
        <v>11231</v>
      </c>
      <c r="D136" s="16">
        <v>0</v>
      </c>
      <c r="E136" s="16">
        <v>504</v>
      </c>
      <c r="F136" s="16">
        <v>435842</v>
      </c>
      <c r="G136" s="16">
        <v>21</v>
      </c>
      <c r="H136" s="16">
        <v>1226</v>
      </c>
      <c r="I136" s="16">
        <v>98685</v>
      </c>
      <c r="J136" s="16">
        <v>261504</v>
      </c>
      <c r="K136" s="16">
        <v>392727</v>
      </c>
      <c r="L136" s="16">
        <v>1135</v>
      </c>
      <c r="M136" s="16">
        <v>2211</v>
      </c>
      <c r="N136" s="16">
        <v>0</v>
      </c>
      <c r="O136" s="16">
        <v>122837</v>
      </c>
      <c r="P136" s="16">
        <v>37878</v>
      </c>
      <c r="Q136" s="16">
        <v>1537382</v>
      </c>
    </row>
    <row r="137" spans="1:17" x14ac:dyDescent="0.35">
      <c r="A137" s="20" t="s">
        <v>504</v>
      </c>
      <c r="B137" s="16">
        <v>1837602</v>
      </c>
      <c r="C137" s="16">
        <v>10680</v>
      </c>
      <c r="D137" s="16">
        <v>0</v>
      </c>
      <c r="E137" s="16">
        <v>446</v>
      </c>
      <c r="F137" s="16">
        <v>441623</v>
      </c>
      <c r="G137" s="16">
        <v>19</v>
      </c>
      <c r="H137" s="16">
        <v>1177</v>
      </c>
      <c r="I137" s="16">
        <v>100011</v>
      </c>
      <c r="J137" s="16">
        <v>257184</v>
      </c>
      <c r="K137" s="16">
        <v>392944</v>
      </c>
      <c r="L137" s="16">
        <v>1105</v>
      </c>
      <c r="M137" s="16">
        <v>2199</v>
      </c>
      <c r="N137" s="16">
        <v>0</v>
      </c>
      <c r="O137" s="16">
        <v>115655</v>
      </c>
      <c r="P137" s="16">
        <v>36418</v>
      </c>
      <c r="Q137" s="16">
        <v>1586053</v>
      </c>
    </row>
    <row r="138" spans="1:17" x14ac:dyDescent="0.35">
      <c r="A138" s="20" t="s">
        <v>505</v>
      </c>
      <c r="B138" s="16">
        <v>1815967</v>
      </c>
      <c r="C138" s="16">
        <v>11190</v>
      </c>
      <c r="D138" s="16">
        <v>0</v>
      </c>
      <c r="E138" s="16">
        <v>501</v>
      </c>
      <c r="F138" s="16">
        <v>447403</v>
      </c>
      <c r="G138" s="16">
        <v>17</v>
      </c>
      <c r="H138" s="16">
        <v>1314</v>
      </c>
      <c r="I138" s="16">
        <v>103084</v>
      </c>
      <c r="J138" s="16">
        <v>254779</v>
      </c>
      <c r="K138" s="16">
        <v>380493</v>
      </c>
      <c r="L138" s="16">
        <v>1248</v>
      </c>
      <c r="M138" s="16">
        <v>2187</v>
      </c>
      <c r="N138" s="16">
        <v>0</v>
      </c>
      <c r="O138" s="16">
        <v>118391</v>
      </c>
      <c r="P138" s="16">
        <v>36987</v>
      </c>
      <c r="Q138" s="16">
        <v>1585391</v>
      </c>
    </row>
    <row r="139" spans="1:17" x14ac:dyDescent="0.35">
      <c r="A139" s="20" t="s">
        <v>506</v>
      </c>
      <c r="B139" s="16">
        <v>2024524</v>
      </c>
      <c r="C139" s="16">
        <v>11362</v>
      </c>
      <c r="D139" s="16">
        <v>0</v>
      </c>
      <c r="E139" s="16">
        <v>661</v>
      </c>
      <c r="F139" s="16">
        <v>453086</v>
      </c>
      <c r="G139" s="16">
        <v>11484</v>
      </c>
      <c r="H139" s="16">
        <v>1237</v>
      </c>
      <c r="I139" s="16">
        <v>106813</v>
      </c>
      <c r="J139" s="16">
        <v>260983</v>
      </c>
      <c r="K139" s="16">
        <v>401987</v>
      </c>
      <c r="L139" s="16">
        <v>1276</v>
      </c>
      <c r="M139" s="16">
        <v>2250</v>
      </c>
      <c r="N139" s="16">
        <v>0</v>
      </c>
      <c r="O139" s="16">
        <v>146735</v>
      </c>
      <c r="P139" s="16">
        <v>42698</v>
      </c>
      <c r="Q139" s="16">
        <v>1753238</v>
      </c>
    </row>
    <row r="140" spans="1:17" x14ac:dyDescent="0.35">
      <c r="A140" s="20" t="s">
        <v>507</v>
      </c>
      <c r="B140" s="16">
        <v>2069116</v>
      </c>
      <c r="C140" s="16">
        <v>11116</v>
      </c>
      <c r="D140" s="16">
        <v>0</v>
      </c>
      <c r="E140" s="16">
        <v>737</v>
      </c>
      <c r="F140" s="16">
        <v>458769</v>
      </c>
      <c r="G140" s="16">
        <v>15720</v>
      </c>
      <c r="H140" s="16">
        <v>1203</v>
      </c>
      <c r="I140" s="16">
        <v>102749</v>
      </c>
      <c r="J140" s="16">
        <v>274510</v>
      </c>
      <c r="K140" s="16">
        <v>421458</v>
      </c>
      <c r="L140" s="16">
        <v>1270</v>
      </c>
      <c r="M140" s="16">
        <v>2313</v>
      </c>
      <c r="N140" s="16">
        <v>0</v>
      </c>
      <c r="O140" s="16">
        <v>143805</v>
      </c>
      <c r="P140" s="16">
        <v>46118</v>
      </c>
      <c r="Q140" s="16">
        <v>1769936</v>
      </c>
    </row>
    <row r="141" spans="1:17" x14ac:dyDescent="0.35">
      <c r="A141" s="20" t="s">
        <v>508</v>
      </c>
      <c r="B141" s="16">
        <v>2152663</v>
      </c>
      <c r="C141" s="16">
        <v>10797</v>
      </c>
      <c r="D141" s="16">
        <v>0</v>
      </c>
      <c r="E141" s="16">
        <v>882</v>
      </c>
      <c r="F141" s="16">
        <v>464452</v>
      </c>
      <c r="G141" s="16">
        <v>18203</v>
      </c>
      <c r="H141" s="16">
        <v>2378</v>
      </c>
      <c r="I141" s="16">
        <v>102497</v>
      </c>
      <c r="J141" s="16">
        <v>277250</v>
      </c>
      <c r="K141" s="16">
        <v>445510</v>
      </c>
      <c r="L141" s="16">
        <v>1250</v>
      </c>
      <c r="M141" s="16">
        <v>2376</v>
      </c>
      <c r="N141" s="16">
        <v>0</v>
      </c>
      <c r="O141" s="16">
        <v>141738</v>
      </c>
      <c r="P141" s="16">
        <v>46549</v>
      </c>
      <c r="Q141" s="16">
        <v>1837199</v>
      </c>
    </row>
    <row r="142" spans="1:17" x14ac:dyDescent="0.35">
      <c r="A142" s="20" t="s">
        <v>509</v>
      </c>
      <c r="B142" s="16">
        <v>2155210</v>
      </c>
      <c r="C142" s="16">
        <v>10434</v>
      </c>
      <c r="D142" s="16">
        <v>0</v>
      </c>
      <c r="E142" s="16">
        <v>920</v>
      </c>
      <c r="F142" s="16">
        <v>470133</v>
      </c>
      <c r="G142" s="16">
        <v>19782</v>
      </c>
      <c r="H142" s="16">
        <v>2233</v>
      </c>
      <c r="I142" s="16">
        <v>104988</v>
      </c>
      <c r="J142" s="16">
        <v>262287</v>
      </c>
      <c r="K142" s="16">
        <v>466034</v>
      </c>
      <c r="L142" s="16">
        <v>1214</v>
      </c>
      <c r="M142" s="16">
        <v>2439</v>
      </c>
      <c r="N142" s="16">
        <v>0</v>
      </c>
      <c r="O142" s="16">
        <v>138394</v>
      </c>
      <c r="P142" s="16">
        <v>43877</v>
      </c>
      <c r="Q142" s="16">
        <v>1849455</v>
      </c>
    </row>
    <row r="143" spans="1:17" x14ac:dyDescent="0.35">
      <c r="A143" s="20" t="s">
        <v>510</v>
      </c>
      <c r="B143" s="16">
        <v>2225571</v>
      </c>
      <c r="C143" s="16">
        <v>10427</v>
      </c>
      <c r="D143" s="16">
        <v>0</v>
      </c>
      <c r="E143" s="16">
        <v>904</v>
      </c>
      <c r="F143" s="16">
        <v>474706</v>
      </c>
      <c r="G143" s="16">
        <v>17999</v>
      </c>
      <c r="H143" s="16">
        <v>2113</v>
      </c>
      <c r="I143" s="16">
        <v>107013</v>
      </c>
      <c r="J143" s="16">
        <v>276632</v>
      </c>
      <c r="K143" s="16">
        <v>480452</v>
      </c>
      <c r="L143" s="16">
        <v>1224</v>
      </c>
      <c r="M143" s="16">
        <v>2377</v>
      </c>
      <c r="N143" s="16">
        <v>0</v>
      </c>
      <c r="O143" s="16">
        <v>133664</v>
      </c>
      <c r="P143" s="16">
        <v>43501</v>
      </c>
      <c r="Q143" s="16">
        <v>1900883</v>
      </c>
    </row>
    <row r="144" spans="1:17" x14ac:dyDescent="0.35">
      <c r="A144" s="20" t="s">
        <v>511</v>
      </c>
      <c r="B144" s="16">
        <v>2236759</v>
      </c>
      <c r="C144" s="16">
        <v>30885</v>
      </c>
      <c r="D144" s="16">
        <v>0</v>
      </c>
      <c r="E144" s="16">
        <v>896</v>
      </c>
      <c r="F144" s="16">
        <v>479279</v>
      </c>
      <c r="G144" s="16">
        <v>16257</v>
      </c>
      <c r="H144" s="16">
        <v>2342</v>
      </c>
      <c r="I144" s="16">
        <v>106171</v>
      </c>
      <c r="J144" s="16">
        <v>280410</v>
      </c>
      <c r="K144" s="16">
        <v>495953</v>
      </c>
      <c r="L144" s="16">
        <v>1255</v>
      </c>
      <c r="M144" s="16">
        <v>2315</v>
      </c>
      <c r="N144" s="16">
        <v>0</v>
      </c>
      <c r="O144" s="16">
        <v>127822</v>
      </c>
      <c r="P144" s="16">
        <v>43342</v>
      </c>
      <c r="Q144" s="16">
        <v>1921492</v>
      </c>
    </row>
    <row r="145" spans="1:17" x14ac:dyDescent="0.35">
      <c r="A145" s="20" t="s">
        <v>512</v>
      </c>
      <c r="B145" s="16">
        <v>2364868</v>
      </c>
      <c r="C145" s="16">
        <v>30684</v>
      </c>
      <c r="D145" s="16">
        <v>0</v>
      </c>
      <c r="E145" s="16">
        <v>945</v>
      </c>
      <c r="F145" s="16">
        <v>483852</v>
      </c>
      <c r="G145" s="16">
        <v>16408</v>
      </c>
      <c r="H145" s="16">
        <v>2390</v>
      </c>
      <c r="I145" s="16">
        <v>109781</v>
      </c>
      <c r="J145" s="16">
        <v>348272</v>
      </c>
      <c r="K145" s="16">
        <v>509698</v>
      </c>
      <c r="L145" s="16">
        <v>1252</v>
      </c>
      <c r="M145" s="16">
        <v>2253</v>
      </c>
      <c r="N145" s="16">
        <v>0</v>
      </c>
      <c r="O145" s="16">
        <v>127782</v>
      </c>
      <c r="P145" s="16">
        <v>42863</v>
      </c>
      <c r="Q145" s="16">
        <v>1976808</v>
      </c>
    </row>
    <row r="146" spans="1:17" x14ac:dyDescent="0.35">
      <c r="A146" s="20" t="s">
        <v>513</v>
      </c>
      <c r="B146" s="16">
        <v>2381001</v>
      </c>
      <c r="C146" s="16">
        <v>31019</v>
      </c>
      <c r="D146" s="16">
        <v>0</v>
      </c>
      <c r="E146" s="16">
        <v>877</v>
      </c>
      <c r="F146" s="16">
        <v>488423</v>
      </c>
      <c r="G146" s="16">
        <v>15810</v>
      </c>
      <c r="H146" s="16">
        <v>2963</v>
      </c>
      <c r="I146" s="16">
        <v>117147</v>
      </c>
      <c r="J146" s="16">
        <v>350034</v>
      </c>
      <c r="K146" s="16">
        <v>520572</v>
      </c>
      <c r="L146" s="16">
        <v>1043</v>
      </c>
      <c r="M146" s="16">
        <v>2189</v>
      </c>
      <c r="N146" s="16">
        <v>0</v>
      </c>
      <c r="O146" s="16">
        <v>139894</v>
      </c>
      <c r="P146" s="16">
        <v>41022</v>
      </c>
      <c r="Q146" s="16">
        <v>1982486</v>
      </c>
    </row>
    <row r="147" spans="1:17" x14ac:dyDescent="0.35">
      <c r="A147" s="20" t="s">
        <v>514</v>
      </c>
      <c r="B147" s="16">
        <v>2426071</v>
      </c>
      <c r="C147" s="16">
        <v>32295</v>
      </c>
      <c r="D147" s="16">
        <v>0</v>
      </c>
      <c r="E147" s="16">
        <v>915</v>
      </c>
      <c r="F147" s="16">
        <v>490095</v>
      </c>
      <c r="G147" s="16">
        <v>14795</v>
      </c>
      <c r="H147" s="16">
        <v>2138</v>
      </c>
      <c r="I147" s="16">
        <v>112887</v>
      </c>
      <c r="J147" s="16">
        <v>356225</v>
      </c>
      <c r="K147" s="16">
        <v>520385</v>
      </c>
      <c r="L147" s="16">
        <v>1066</v>
      </c>
      <c r="M147" s="16">
        <v>2161</v>
      </c>
      <c r="N147" s="16">
        <v>0</v>
      </c>
      <c r="O147" s="16">
        <v>136992</v>
      </c>
      <c r="P147" s="16">
        <v>39418</v>
      </c>
      <c r="Q147" s="16">
        <v>2022949</v>
      </c>
    </row>
    <row r="148" spans="1:17" x14ac:dyDescent="0.35">
      <c r="A148" s="20" t="s">
        <v>515</v>
      </c>
      <c r="B148" s="16">
        <v>2443912</v>
      </c>
      <c r="C148" s="16">
        <v>34064</v>
      </c>
      <c r="D148" s="16">
        <v>0</v>
      </c>
      <c r="E148" s="16">
        <v>903</v>
      </c>
      <c r="F148" s="16">
        <v>491767</v>
      </c>
      <c r="G148" s="16">
        <v>15955</v>
      </c>
      <c r="H148" s="16">
        <v>2911</v>
      </c>
      <c r="I148" s="16">
        <v>108944</v>
      </c>
      <c r="J148" s="16">
        <v>362116</v>
      </c>
      <c r="K148" s="16">
        <v>519270</v>
      </c>
      <c r="L148" s="16">
        <v>1056</v>
      </c>
      <c r="M148" s="16">
        <v>2133</v>
      </c>
      <c r="N148" s="16">
        <v>0</v>
      </c>
      <c r="O148" s="16">
        <v>139275</v>
      </c>
      <c r="P148" s="16">
        <v>36415</v>
      </c>
      <c r="Q148" s="16">
        <v>2038191</v>
      </c>
    </row>
    <row r="149" spans="1:17" x14ac:dyDescent="0.35">
      <c r="A149" s="20" t="s">
        <v>516</v>
      </c>
      <c r="B149" s="16">
        <v>2501442</v>
      </c>
      <c r="C149" s="16">
        <v>35543</v>
      </c>
      <c r="D149" s="16">
        <v>0</v>
      </c>
      <c r="E149" s="16">
        <v>972</v>
      </c>
      <c r="F149" s="16">
        <v>493439</v>
      </c>
      <c r="G149" s="16">
        <v>13691</v>
      </c>
      <c r="H149" s="16">
        <v>2488</v>
      </c>
      <c r="I149" s="16">
        <v>114580</v>
      </c>
      <c r="J149" s="16">
        <v>353611</v>
      </c>
      <c r="K149" s="16">
        <v>520788</v>
      </c>
      <c r="L149" s="16">
        <v>1043</v>
      </c>
      <c r="M149" s="16">
        <v>2105</v>
      </c>
      <c r="N149" s="16">
        <v>0</v>
      </c>
      <c r="O149" s="16">
        <v>145281</v>
      </c>
      <c r="P149" s="16">
        <v>35280</v>
      </c>
      <c r="Q149" s="16">
        <v>2104047</v>
      </c>
    </row>
    <row r="150" spans="1:17" x14ac:dyDescent="0.35">
      <c r="A150" s="20" t="s">
        <v>517</v>
      </c>
      <c r="B150" s="16">
        <v>2545664</v>
      </c>
      <c r="C150" s="16">
        <v>32015</v>
      </c>
      <c r="D150" s="16">
        <v>0</v>
      </c>
      <c r="E150" s="16">
        <v>926</v>
      </c>
      <c r="F150" s="16">
        <v>495111</v>
      </c>
      <c r="G150" s="16">
        <v>11286</v>
      </c>
      <c r="H150" s="16">
        <v>2360</v>
      </c>
      <c r="I150" s="16">
        <v>118922</v>
      </c>
      <c r="J150" s="16">
        <v>348312</v>
      </c>
      <c r="K150" s="16">
        <v>518177</v>
      </c>
      <c r="L150" s="16">
        <v>1041</v>
      </c>
      <c r="M150" s="16">
        <v>2075</v>
      </c>
      <c r="N150" s="16">
        <v>0</v>
      </c>
      <c r="O150" s="16">
        <v>150434</v>
      </c>
      <c r="P150" s="16">
        <v>28716</v>
      </c>
      <c r="Q150" s="16">
        <v>2157529</v>
      </c>
    </row>
    <row r="151" spans="1:17" x14ac:dyDescent="0.35">
      <c r="A151" s="20" t="s">
        <v>518</v>
      </c>
      <c r="B151" s="16">
        <v>2610520</v>
      </c>
      <c r="C151" s="16">
        <v>30974</v>
      </c>
      <c r="D151" s="16">
        <v>0</v>
      </c>
      <c r="E151" s="16">
        <v>904</v>
      </c>
      <c r="F151" s="16">
        <v>502323</v>
      </c>
      <c r="G151" s="16">
        <v>10471</v>
      </c>
      <c r="H151" s="16">
        <v>2430</v>
      </c>
      <c r="I151" s="16">
        <v>119788</v>
      </c>
      <c r="J151" s="16">
        <v>350077</v>
      </c>
      <c r="K151" s="16">
        <v>529664</v>
      </c>
      <c r="L151" s="16">
        <v>1027</v>
      </c>
      <c r="M151" s="16">
        <v>2183</v>
      </c>
      <c r="N151" s="16">
        <v>0</v>
      </c>
      <c r="O151" s="16">
        <v>148016</v>
      </c>
      <c r="P151" s="16">
        <v>24992</v>
      </c>
      <c r="Q151" s="16">
        <v>2221451</v>
      </c>
    </row>
    <row r="152" spans="1:17" x14ac:dyDescent="0.35">
      <c r="A152" s="20" t="s">
        <v>519</v>
      </c>
      <c r="B152" s="16">
        <v>2609820</v>
      </c>
      <c r="C152" s="16">
        <v>31570</v>
      </c>
      <c r="D152" s="16">
        <v>0</v>
      </c>
      <c r="E152" s="16">
        <v>973</v>
      </c>
      <c r="F152" s="16">
        <v>509535</v>
      </c>
      <c r="G152" s="16">
        <v>9407</v>
      </c>
      <c r="H152" s="16">
        <v>2374</v>
      </c>
      <c r="I152" s="16">
        <v>114450</v>
      </c>
      <c r="J152" s="16">
        <v>361671</v>
      </c>
      <c r="K152" s="16">
        <v>541049</v>
      </c>
      <c r="L152" s="16">
        <v>1021</v>
      </c>
      <c r="M152" s="16">
        <v>2291</v>
      </c>
      <c r="N152" s="16">
        <v>0</v>
      </c>
      <c r="O152" s="16">
        <v>146254</v>
      </c>
      <c r="P152" s="16">
        <v>26359</v>
      </c>
      <c r="Q152" s="16">
        <v>2199484</v>
      </c>
    </row>
    <row r="153" spans="1:17" x14ac:dyDescent="0.35">
      <c r="A153" s="20" t="s">
        <v>520</v>
      </c>
      <c r="B153" s="16">
        <v>2695720</v>
      </c>
      <c r="C153" s="16">
        <v>31093</v>
      </c>
      <c r="D153" s="16">
        <v>0</v>
      </c>
      <c r="E153" s="16">
        <v>1032</v>
      </c>
      <c r="F153" s="16">
        <v>516747</v>
      </c>
      <c r="G153" s="16">
        <v>6968</v>
      </c>
      <c r="H153" s="16">
        <v>1975</v>
      </c>
      <c r="I153" s="16">
        <v>117995</v>
      </c>
      <c r="J153" s="16">
        <v>351301</v>
      </c>
      <c r="K153" s="16">
        <v>550492</v>
      </c>
      <c r="L153" s="16">
        <v>1020</v>
      </c>
      <c r="M153" s="16">
        <v>2399</v>
      </c>
      <c r="N153" s="16">
        <v>0</v>
      </c>
      <c r="O153" s="16">
        <v>151438</v>
      </c>
      <c r="P153" s="16">
        <v>27379</v>
      </c>
      <c r="Q153" s="16">
        <v>2287501</v>
      </c>
    </row>
    <row r="154" spans="1:17" x14ac:dyDescent="0.35">
      <c r="A154" s="20" t="s">
        <v>521</v>
      </c>
      <c r="B154" s="16">
        <v>2685620</v>
      </c>
      <c r="C154" s="16">
        <v>30873</v>
      </c>
      <c r="D154" s="16">
        <v>0</v>
      </c>
      <c r="E154" s="16">
        <v>960</v>
      </c>
      <c r="F154" s="16">
        <v>523957</v>
      </c>
      <c r="G154" s="16">
        <v>6371</v>
      </c>
      <c r="H154" s="16">
        <v>2007</v>
      </c>
      <c r="I154" s="16">
        <v>120157</v>
      </c>
      <c r="J154" s="16">
        <v>350518</v>
      </c>
      <c r="K154" s="16">
        <v>562914</v>
      </c>
      <c r="L154" s="16">
        <v>1020</v>
      </c>
      <c r="M154" s="16">
        <v>2505</v>
      </c>
      <c r="N154" s="16">
        <v>0</v>
      </c>
      <c r="O154" s="16">
        <v>157099</v>
      </c>
      <c r="P154" s="16">
        <v>27817</v>
      </c>
      <c r="Q154" s="16">
        <v>2268072</v>
      </c>
    </row>
    <row r="155" spans="1:17" x14ac:dyDescent="0.35">
      <c r="A155" s="20" t="s">
        <v>522</v>
      </c>
      <c r="B155" s="16">
        <v>2730952</v>
      </c>
      <c r="C155" s="16">
        <v>30608</v>
      </c>
      <c r="D155" s="16">
        <v>0</v>
      </c>
      <c r="E155" s="16">
        <v>934</v>
      </c>
      <c r="F155" s="16">
        <v>531706</v>
      </c>
      <c r="G155" s="16">
        <v>5807</v>
      </c>
      <c r="H155" s="16">
        <v>1984</v>
      </c>
      <c r="I155" s="16">
        <v>120438</v>
      </c>
      <c r="J155" s="16">
        <v>351517</v>
      </c>
      <c r="K155" s="16">
        <v>563203</v>
      </c>
      <c r="L155" s="16">
        <v>1021</v>
      </c>
      <c r="M155" s="16">
        <v>2806</v>
      </c>
      <c r="N155" s="16">
        <v>0</v>
      </c>
      <c r="O155" s="16">
        <v>151572</v>
      </c>
      <c r="P155" s="16">
        <v>27148</v>
      </c>
      <c r="Q155" s="16">
        <v>2325162</v>
      </c>
    </row>
    <row r="156" spans="1:17" x14ac:dyDescent="0.35">
      <c r="A156" s="20" t="s">
        <v>523</v>
      </c>
      <c r="B156" s="16">
        <v>2757737</v>
      </c>
      <c r="C156" s="16">
        <v>29797</v>
      </c>
      <c r="D156" s="16">
        <v>0</v>
      </c>
      <c r="E156" s="16">
        <v>972</v>
      </c>
      <c r="F156" s="16">
        <v>539455</v>
      </c>
      <c r="G156" s="16">
        <v>5075</v>
      </c>
      <c r="H156" s="16">
        <v>2097</v>
      </c>
      <c r="I156" s="16">
        <v>118518</v>
      </c>
      <c r="J156" s="16">
        <v>342029</v>
      </c>
      <c r="K156" s="16">
        <v>566403</v>
      </c>
      <c r="L156" s="16">
        <v>1022</v>
      </c>
      <c r="M156" s="16">
        <v>3107</v>
      </c>
      <c r="N156" s="16">
        <v>0</v>
      </c>
      <c r="O156" s="16">
        <v>149198</v>
      </c>
      <c r="P156" s="16">
        <v>27504</v>
      </c>
      <c r="Q156" s="16">
        <v>2364388</v>
      </c>
    </row>
    <row r="157" spans="1:17" x14ac:dyDescent="0.35">
      <c r="A157" s="20" t="s">
        <v>524</v>
      </c>
      <c r="B157" s="16">
        <v>2815371</v>
      </c>
      <c r="C157" s="16">
        <v>30616</v>
      </c>
      <c r="D157" s="16">
        <v>0</v>
      </c>
      <c r="E157" s="16">
        <v>1001</v>
      </c>
      <c r="F157" s="16">
        <v>547204</v>
      </c>
      <c r="G157" s="16">
        <v>3808</v>
      </c>
      <c r="H157" s="16">
        <v>1775</v>
      </c>
      <c r="I157" s="16">
        <v>125751</v>
      </c>
      <c r="J157" s="16">
        <v>322215</v>
      </c>
      <c r="K157" s="16">
        <v>566661</v>
      </c>
      <c r="L157" s="16">
        <v>1022</v>
      </c>
      <c r="M157" s="16">
        <v>3408</v>
      </c>
      <c r="N157" s="16">
        <v>0</v>
      </c>
      <c r="O157" s="16">
        <v>152531</v>
      </c>
      <c r="P157" s="16">
        <v>27531</v>
      </c>
      <c r="Q157" s="16">
        <v>2452158</v>
      </c>
    </row>
    <row r="158" spans="1:17" x14ac:dyDescent="0.35">
      <c r="A158" s="20" t="s">
        <v>525</v>
      </c>
      <c r="B158" s="16">
        <v>2804908</v>
      </c>
      <c r="C158" s="16">
        <v>29969</v>
      </c>
      <c r="D158" s="16">
        <v>0</v>
      </c>
      <c r="E158" s="16">
        <v>969</v>
      </c>
      <c r="F158" s="16">
        <v>554954</v>
      </c>
      <c r="G158" s="16">
        <v>3390</v>
      </c>
      <c r="H158" s="16">
        <v>1869</v>
      </c>
      <c r="I158" s="16">
        <v>118948</v>
      </c>
      <c r="J158" s="16">
        <v>314989</v>
      </c>
      <c r="K158" s="16">
        <v>565090</v>
      </c>
      <c r="L158" s="16">
        <v>1023</v>
      </c>
      <c r="M158" s="16">
        <v>3708</v>
      </c>
      <c r="N158" s="16">
        <v>0</v>
      </c>
      <c r="O158" s="16">
        <v>164292</v>
      </c>
      <c r="P158" s="16">
        <v>29430</v>
      </c>
      <c r="Q158" s="16">
        <v>2436475</v>
      </c>
    </row>
    <row r="159" spans="1:17" x14ac:dyDescent="0.35">
      <c r="A159" s="20" t="s">
        <v>526</v>
      </c>
      <c r="B159" s="16">
        <v>2867553</v>
      </c>
      <c r="C159" s="16">
        <v>29533</v>
      </c>
      <c r="D159" s="16">
        <v>0</v>
      </c>
      <c r="E159" s="16">
        <v>947</v>
      </c>
      <c r="F159" s="16">
        <v>562329</v>
      </c>
      <c r="G159" s="16">
        <v>2804</v>
      </c>
      <c r="H159" s="16">
        <v>1606</v>
      </c>
      <c r="I159" s="16">
        <v>122258</v>
      </c>
      <c r="J159" s="16">
        <v>314315</v>
      </c>
      <c r="K159" s="16">
        <v>572454</v>
      </c>
      <c r="L159" s="16">
        <v>1024</v>
      </c>
      <c r="M159" s="16">
        <v>3453</v>
      </c>
      <c r="N159" s="16">
        <v>0</v>
      </c>
      <c r="O159" s="16">
        <v>158313</v>
      </c>
      <c r="P159" s="16">
        <v>29262</v>
      </c>
      <c r="Q159" s="16">
        <v>2508209</v>
      </c>
    </row>
    <row r="160" spans="1:17" x14ac:dyDescent="0.35">
      <c r="A160" s="20" t="s">
        <v>527</v>
      </c>
      <c r="B160" s="16">
        <v>2913393</v>
      </c>
      <c r="C160" s="16">
        <v>30049</v>
      </c>
      <c r="D160" s="16">
        <v>0</v>
      </c>
      <c r="E160" s="16">
        <v>945</v>
      </c>
      <c r="F160" s="16">
        <v>569704</v>
      </c>
      <c r="G160" s="16">
        <v>2304</v>
      </c>
      <c r="H160" s="16">
        <v>1778</v>
      </c>
      <c r="I160" s="16">
        <v>118591</v>
      </c>
      <c r="J160" s="16">
        <v>306245</v>
      </c>
      <c r="K160" s="16">
        <v>582116</v>
      </c>
      <c r="L160" s="16">
        <v>1026</v>
      </c>
      <c r="M160" s="16">
        <v>3198</v>
      </c>
      <c r="N160" s="16">
        <v>0</v>
      </c>
      <c r="O160" s="16">
        <v>158751</v>
      </c>
      <c r="P160" s="16">
        <v>29391</v>
      </c>
      <c r="Q160" s="16">
        <v>2556037</v>
      </c>
    </row>
    <row r="161" spans="1:17" x14ac:dyDescent="0.35">
      <c r="A161" s="20" t="s">
        <v>528</v>
      </c>
      <c r="B161" s="16">
        <v>2925528</v>
      </c>
      <c r="C161" s="16">
        <v>29976</v>
      </c>
      <c r="D161" s="16">
        <v>0</v>
      </c>
      <c r="E161" s="16">
        <v>943</v>
      </c>
      <c r="F161" s="16">
        <v>577079</v>
      </c>
      <c r="G161" s="16">
        <v>1504</v>
      </c>
      <c r="H161" s="16">
        <v>1621</v>
      </c>
      <c r="I161" s="16">
        <v>120178</v>
      </c>
      <c r="J161" s="16">
        <v>276877</v>
      </c>
      <c r="K161" s="16">
        <v>591631</v>
      </c>
      <c r="L161" s="16">
        <v>1027</v>
      </c>
      <c r="M161" s="16">
        <v>2943</v>
      </c>
      <c r="N161" s="16">
        <v>0</v>
      </c>
      <c r="O161" s="16">
        <v>162764</v>
      </c>
      <c r="P161" s="16">
        <v>27372</v>
      </c>
      <c r="Q161" s="16">
        <v>2594215</v>
      </c>
    </row>
    <row r="162" spans="1:17" x14ac:dyDescent="0.35">
      <c r="A162" s="20" t="s">
        <v>529</v>
      </c>
      <c r="B162" s="16">
        <v>2918449</v>
      </c>
      <c r="C162" s="16">
        <v>30267</v>
      </c>
      <c r="D162" s="16">
        <v>0</v>
      </c>
      <c r="E162" s="16">
        <v>941</v>
      </c>
      <c r="F162" s="16">
        <v>584453</v>
      </c>
      <c r="G162" s="16">
        <v>1288</v>
      </c>
      <c r="H162" s="16">
        <v>1720</v>
      </c>
      <c r="I162" s="16">
        <v>123110</v>
      </c>
      <c r="J162" s="16">
        <v>259922</v>
      </c>
      <c r="K162" s="16">
        <v>600333</v>
      </c>
      <c r="L162" s="16">
        <v>1028</v>
      </c>
      <c r="M162" s="16">
        <v>2686</v>
      </c>
      <c r="N162" s="16">
        <v>0</v>
      </c>
      <c r="O162" s="16">
        <v>177315</v>
      </c>
      <c r="P162" s="16">
        <v>27935</v>
      </c>
      <c r="Q162" s="16">
        <v>2591009</v>
      </c>
    </row>
    <row r="163" spans="1:17" x14ac:dyDescent="0.35">
      <c r="A163" s="20" t="s">
        <v>1939</v>
      </c>
      <c r="B163" s="16">
        <v>2989860</v>
      </c>
      <c r="C163" s="16">
        <v>30177</v>
      </c>
      <c r="D163" s="16">
        <v>0</v>
      </c>
      <c r="E163" s="16">
        <v>939</v>
      </c>
      <c r="F163" s="16">
        <v>584453</v>
      </c>
      <c r="G163" s="16">
        <v>1191</v>
      </c>
      <c r="H163" s="16">
        <v>1825</v>
      </c>
      <c r="I163" s="16">
        <v>123064</v>
      </c>
      <c r="J163" s="16">
        <v>259922</v>
      </c>
      <c r="K163" s="16">
        <v>600333</v>
      </c>
      <c r="L163" s="16">
        <v>1029</v>
      </c>
      <c r="M163" s="16">
        <v>2451</v>
      </c>
      <c r="N163" s="16">
        <v>0</v>
      </c>
      <c r="O163" s="16">
        <v>177315</v>
      </c>
      <c r="P163" s="16">
        <v>27935</v>
      </c>
      <c r="Q163" s="16">
        <v>2662524</v>
      </c>
    </row>
    <row r="164" spans="1:17" ht="47.25" customHeight="1" x14ac:dyDescent="0.35">
      <c r="A164" s="20" t="s">
        <v>98</v>
      </c>
      <c r="B164" s="16">
        <v>346812</v>
      </c>
      <c r="C164" s="16">
        <v>1609</v>
      </c>
      <c r="D164" s="16">
        <v>0</v>
      </c>
      <c r="E164" s="16">
        <v>741</v>
      </c>
      <c r="F164" s="16">
        <v>156319</v>
      </c>
      <c r="G164" s="16">
        <v>0</v>
      </c>
      <c r="H164" s="16">
        <v>0</v>
      </c>
      <c r="I164" s="16">
        <v>18833</v>
      </c>
      <c r="J164" s="16">
        <v>17823</v>
      </c>
      <c r="K164" s="16">
        <v>151347</v>
      </c>
      <c r="L164" s="16">
        <v>762</v>
      </c>
      <c r="M164" s="16">
        <v>2</v>
      </c>
      <c r="N164" s="16">
        <v>0</v>
      </c>
      <c r="O164" s="16">
        <v>44051</v>
      </c>
      <c r="P164" s="16">
        <v>15964</v>
      </c>
      <c r="Q164" s="16">
        <v>294365</v>
      </c>
    </row>
    <row r="165" spans="1:17" x14ac:dyDescent="0.35">
      <c r="A165" s="20" t="s">
        <v>99</v>
      </c>
      <c r="B165" s="16">
        <v>334527</v>
      </c>
      <c r="C165" s="16">
        <v>1689</v>
      </c>
      <c r="D165" s="16">
        <v>0</v>
      </c>
      <c r="E165" s="16">
        <v>741</v>
      </c>
      <c r="F165" s="16">
        <v>157057</v>
      </c>
      <c r="G165" s="16">
        <v>0</v>
      </c>
      <c r="H165" s="16">
        <v>0</v>
      </c>
      <c r="I165" s="16">
        <v>31156</v>
      </c>
      <c r="J165" s="16">
        <v>18187</v>
      </c>
      <c r="K165" s="16">
        <v>150500</v>
      </c>
      <c r="L165" s="16">
        <v>762</v>
      </c>
      <c r="M165" s="16">
        <v>2</v>
      </c>
      <c r="N165" s="16">
        <v>0</v>
      </c>
      <c r="O165" s="16">
        <v>44793</v>
      </c>
      <c r="P165" s="16">
        <v>15964</v>
      </c>
      <c r="Q165" s="16">
        <v>294962</v>
      </c>
    </row>
    <row r="166" spans="1:17" x14ac:dyDescent="0.35">
      <c r="A166" s="20" t="s">
        <v>100</v>
      </c>
      <c r="B166" s="16">
        <v>341793</v>
      </c>
      <c r="C166" s="16">
        <v>1692</v>
      </c>
      <c r="D166" s="16">
        <v>0</v>
      </c>
      <c r="E166" s="16">
        <v>741</v>
      </c>
      <c r="F166" s="16">
        <v>157794</v>
      </c>
      <c r="G166" s="16">
        <v>0</v>
      </c>
      <c r="H166" s="16">
        <v>0</v>
      </c>
      <c r="I166" s="16">
        <v>30962</v>
      </c>
      <c r="J166" s="16">
        <v>18561</v>
      </c>
      <c r="K166" s="16">
        <v>149653</v>
      </c>
      <c r="L166" s="16">
        <v>762</v>
      </c>
      <c r="M166" s="16">
        <v>2</v>
      </c>
      <c r="N166" s="16">
        <v>0</v>
      </c>
      <c r="O166" s="16">
        <v>45536</v>
      </c>
      <c r="P166" s="16">
        <v>15964</v>
      </c>
      <c r="Q166" s="16">
        <v>302504</v>
      </c>
    </row>
    <row r="167" spans="1:17" x14ac:dyDescent="0.35">
      <c r="A167" s="20" t="s">
        <v>101</v>
      </c>
      <c r="B167" s="16">
        <v>334005</v>
      </c>
      <c r="C167" s="16">
        <v>1677</v>
      </c>
      <c r="D167" s="16">
        <v>0</v>
      </c>
      <c r="E167" s="16">
        <v>738</v>
      </c>
      <c r="F167" s="16">
        <v>158531</v>
      </c>
      <c r="G167" s="16">
        <v>0</v>
      </c>
      <c r="H167" s="16">
        <v>0</v>
      </c>
      <c r="I167" s="16">
        <v>31048</v>
      </c>
      <c r="J167" s="16">
        <v>18948</v>
      </c>
      <c r="K167" s="16">
        <v>148658</v>
      </c>
      <c r="L167" s="16">
        <v>776</v>
      </c>
      <c r="M167" s="16">
        <v>2</v>
      </c>
      <c r="N167" s="16">
        <v>0</v>
      </c>
      <c r="O167" s="16">
        <v>46759</v>
      </c>
      <c r="P167" s="16">
        <v>14389</v>
      </c>
      <c r="Q167" s="16">
        <v>296467</v>
      </c>
    </row>
    <row r="168" spans="1:17" x14ac:dyDescent="0.35">
      <c r="A168" s="20" t="s">
        <v>102</v>
      </c>
      <c r="B168" s="16">
        <v>334465</v>
      </c>
      <c r="C168" s="16">
        <v>1715</v>
      </c>
      <c r="D168" s="16">
        <v>0</v>
      </c>
      <c r="E168" s="16">
        <v>738</v>
      </c>
      <c r="F168" s="16">
        <v>159269</v>
      </c>
      <c r="G168" s="16">
        <v>0</v>
      </c>
      <c r="H168" s="16">
        <v>0</v>
      </c>
      <c r="I168" s="16">
        <v>31134</v>
      </c>
      <c r="J168" s="16">
        <v>19336</v>
      </c>
      <c r="K168" s="16">
        <v>147663</v>
      </c>
      <c r="L168" s="16">
        <v>776</v>
      </c>
      <c r="M168" s="16">
        <v>2</v>
      </c>
      <c r="N168" s="16">
        <v>0</v>
      </c>
      <c r="O168" s="16">
        <v>47983</v>
      </c>
      <c r="P168" s="16">
        <v>14389</v>
      </c>
      <c r="Q168" s="16">
        <v>297172</v>
      </c>
    </row>
    <row r="169" spans="1:17" x14ac:dyDescent="0.35">
      <c r="A169" s="20" t="s">
        <v>103</v>
      </c>
      <c r="B169" s="16">
        <v>326603</v>
      </c>
      <c r="C169" s="16">
        <v>1689</v>
      </c>
      <c r="D169" s="16">
        <v>0</v>
      </c>
      <c r="E169" s="16">
        <v>738</v>
      </c>
      <c r="F169" s="16">
        <v>160006</v>
      </c>
      <c r="G169" s="16">
        <v>0</v>
      </c>
      <c r="H169" s="16">
        <v>0</v>
      </c>
      <c r="I169" s="16">
        <v>41180</v>
      </c>
      <c r="J169" s="16">
        <v>19982</v>
      </c>
      <c r="K169" s="16">
        <v>146668</v>
      </c>
      <c r="L169" s="16">
        <v>776</v>
      </c>
      <c r="M169" s="16">
        <v>2</v>
      </c>
      <c r="N169" s="16">
        <v>0</v>
      </c>
      <c r="O169" s="16">
        <v>49206</v>
      </c>
      <c r="P169" s="16">
        <v>14389</v>
      </c>
      <c r="Q169" s="16">
        <v>299193</v>
      </c>
    </row>
    <row r="170" spans="1:17" x14ac:dyDescent="0.35">
      <c r="A170" s="20" t="s">
        <v>104</v>
      </c>
      <c r="B170" s="16">
        <v>319877</v>
      </c>
      <c r="C170" s="16">
        <v>1689</v>
      </c>
      <c r="D170" s="16">
        <v>0</v>
      </c>
      <c r="E170" s="16">
        <v>734</v>
      </c>
      <c r="F170" s="16">
        <v>160743</v>
      </c>
      <c r="G170" s="16">
        <v>0</v>
      </c>
      <c r="H170" s="16">
        <v>0</v>
      </c>
      <c r="I170" s="16">
        <v>41503</v>
      </c>
      <c r="J170" s="16">
        <v>20321</v>
      </c>
      <c r="K170" s="16">
        <v>145714</v>
      </c>
      <c r="L170" s="16">
        <v>779</v>
      </c>
      <c r="M170" s="16">
        <v>2</v>
      </c>
      <c r="N170" s="16">
        <v>0</v>
      </c>
      <c r="O170" s="16">
        <v>48134</v>
      </c>
      <c r="P170" s="16">
        <v>14865</v>
      </c>
      <c r="Q170" s="16">
        <v>294731</v>
      </c>
    </row>
    <row r="171" spans="1:17" x14ac:dyDescent="0.35">
      <c r="A171" s="20" t="s">
        <v>105</v>
      </c>
      <c r="B171" s="16">
        <v>322809</v>
      </c>
      <c r="C171" s="16">
        <v>1726</v>
      </c>
      <c r="D171" s="16">
        <v>0</v>
      </c>
      <c r="E171" s="16">
        <v>734</v>
      </c>
      <c r="F171" s="16">
        <v>161481</v>
      </c>
      <c r="G171" s="16">
        <v>0</v>
      </c>
      <c r="H171" s="16">
        <v>0</v>
      </c>
      <c r="I171" s="16">
        <v>41826</v>
      </c>
      <c r="J171" s="16">
        <v>20661</v>
      </c>
      <c r="K171" s="16">
        <v>144760</v>
      </c>
      <c r="L171" s="16">
        <v>779</v>
      </c>
      <c r="M171" s="16">
        <v>2</v>
      </c>
      <c r="N171" s="16">
        <v>0</v>
      </c>
      <c r="O171" s="16">
        <v>47061</v>
      </c>
      <c r="P171" s="16">
        <v>14865</v>
      </c>
      <c r="Q171" s="16">
        <v>300448</v>
      </c>
    </row>
    <row r="172" spans="1:17" x14ac:dyDescent="0.35">
      <c r="A172" s="20" t="s">
        <v>106</v>
      </c>
      <c r="B172" s="16">
        <v>333319</v>
      </c>
      <c r="C172" s="16">
        <v>1670</v>
      </c>
      <c r="D172" s="16">
        <v>0</v>
      </c>
      <c r="E172" s="16">
        <v>734</v>
      </c>
      <c r="F172" s="16">
        <v>162218</v>
      </c>
      <c r="G172" s="16">
        <v>0</v>
      </c>
      <c r="H172" s="16">
        <v>0</v>
      </c>
      <c r="I172" s="16">
        <v>42148</v>
      </c>
      <c r="J172" s="16">
        <v>20249</v>
      </c>
      <c r="K172" s="16">
        <v>143806</v>
      </c>
      <c r="L172" s="16">
        <v>779</v>
      </c>
      <c r="M172" s="16">
        <v>2</v>
      </c>
      <c r="N172" s="16">
        <v>0</v>
      </c>
      <c r="O172" s="16">
        <v>45989</v>
      </c>
      <c r="P172" s="16">
        <v>14865</v>
      </c>
      <c r="Q172" s="16">
        <v>314399</v>
      </c>
    </row>
    <row r="173" spans="1:17" x14ac:dyDescent="0.35">
      <c r="A173" s="20" t="s">
        <v>107</v>
      </c>
      <c r="B173" s="16">
        <v>317031</v>
      </c>
      <c r="C173" s="16">
        <v>1696</v>
      </c>
      <c r="D173" s="16">
        <v>0</v>
      </c>
      <c r="E173" s="16">
        <v>730</v>
      </c>
      <c r="F173" s="16">
        <v>162955</v>
      </c>
      <c r="G173" s="16">
        <v>0</v>
      </c>
      <c r="H173" s="16">
        <v>0</v>
      </c>
      <c r="I173" s="16">
        <v>42001</v>
      </c>
      <c r="J173" s="16">
        <v>20558</v>
      </c>
      <c r="K173" s="16">
        <v>142441</v>
      </c>
      <c r="L173" s="16">
        <v>783</v>
      </c>
      <c r="M173" s="16">
        <v>2</v>
      </c>
      <c r="N173" s="16">
        <v>0</v>
      </c>
      <c r="O173" s="16">
        <v>46494</v>
      </c>
      <c r="P173" s="16">
        <v>14161</v>
      </c>
      <c r="Q173" s="16">
        <v>299974</v>
      </c>
    </row>
    <row r="174" spans="1:17" x14ac:dyDescent="0.35">
      <c r="A174" s="20" t="s">
        <v>108</v>
      </c>
      <c r="B174" s="16">
        <v>315115</v>
      </c>
      <c r="C174" s="16">
        <v>1708</v>
      </c>
      <c r="D174" s="16">
        <v>0</v>
      </c>
      <c r="E174" s="16">
        <v>730</v>
      </c>
      <c r="F174" s="16">
        <v>163693</v>
      </c>
      <c r="G174" s="16">
        <v>0</v>
      </c>
      <c r="H174" s="16">
        <v>0</v>
      </c>
      <c r="I174" s="16">
        <v>41854</v>
      </c>
      <c r="J174" s="16">
        <v>20867</v>
      </c>
      <c r="K174" s="16">
        <v>141075</v>
      </c>
      <c r="L174" s="16">
        <v>783</v>
      </c>
      <c r="M174" s="16">
        <v>2</v>
      </c>
      <c r="N174" s="16">
        <v>0</v>
      </c>
      <c r="O174" s="16">
        <v>46998</v>
      </c>
      <c r="P174" s="16">
        <v>14161</v>
      </c>
      <c r="Q174" s="16">
        <v>299214</v>
      </c>
    </row>
    <row r="175" spans="1:17" x14ac:dyDescent="0.35">
      <c r="A175" s="20" t="s">
        <v>109</v>
      </c>
      <c r="B175" s="16">
        <v>321966</v>
      </c>
      <c r="C175" s="16">
        <v>1692</v>
      </c>
      <c r="D175" s="16">
        <v>0</v>
      </c>
      <c r="E175" s="16">
        <v>730</v>
      </c>
      <c r="F175" s="16">
        <v>164430</v>
      </c>
      <c r="G175" s="16">
        <v>0</v>
      </c>
      <c r="H175" s="16">
        <v>0</v>
      </c>
      <c r="I175" s="16">
        <v>41707</v>
      </c>
      <c r="J175" s="16">
        <v>21665</v>
      </c>
      <c r="K175" s="16">
        <v>139710</v>
      </c>
      <c r="L175" s="16">
        <v>783</v>
      </c>
      <c r="M175" s="16">
        <v>2</v>
      </c>
      <c r="N175" s="16">
        <v>0</v>
      </c>
      <c r="O175" s="16">
        <v>47503</v>
      </c>
      <c r="P175" s="16">
        <v>14161</v>
      </c>
      <c r="Q175" s="16">
        <v>306701</v>
      </c>
    </row>
    <row r="176" spans="1:17" x14ac:dyDescent="0.35">
      <c r="A176" s="20" t="s">
        <v>110</v>
      </c>
      <c r="B176" s="16">
        <v>318543</v>
      </c>
      <c r="C176" s="16">
        <v>1691</v>
      </c>
      <c r="D176" s="16">
        <v>0</v>
      </c>
      <c r="E176" s="16">
        <v>730</v>
      </c>
      <c r="F176" s="16">
        <v>165217</v>
      </c>
      <c r="G176" s="16">
        <v>0</v>
      </c>
      <c r="H176" s="16">
        <v>0</v>
      </c>
      <c r="I176" s="16">
        <v>40891</v>
      </c>
      <c r="J176" s="16">
        <v>21931</v>
      </c>
      <c r="K176" s="16">
        <v>138714</v>
      </c>
      <c r="L176" s="16">
        <v>796</v>
      </c>
      <c r="M176" s="16">
        <v>2</v>
      </c>
      <c r="N176" s="16">
        <v>0</v>
      </c>
      <c r="O176" s="16">
        <v>47938</v>
      </c>
      <c r="P176" s="16">
        <v>13742</v>
      </c>
      <c r="Q176" s="16">
        <v>303949</v>
      </c>
    </row>
    <row r="177" spans="1:17" x14ac:dyDescent="0.35">
      <c r="A177" s="20" t="s">
        <v>111</v>
      </c>
      <c r="B177" s="16">
        <v>322168</v>
      </c>
      <c r="C177" s="16">
        <v>1693</v>
      </c>
      <c r="D177" s="16">
        <v>0</v>
      </c>
      <c r="E177" s="16">
        <v>730</v>
      </c>
      <c r="F177" s="16">
        <v>166005</v>
      </c>
      <c r="G177" s="16">
        <v>0</v>
      </c>
      <c r="H177" s="16">
        <v>0</v>
      </c>
      <c r="I177" s="16">
        <v>40074</v>
      </c>
      <c r="J177" s="16">
        <v>22198</v>
      </c>
      <c r="K177" s="16">
        <v>137717</v>
      </c>
      <c r="L177" s="16">
        <v>796</v>
      </c>
      <c r="M177" s="16">
        <v>2</v>
      </c>
      <c r="N177" s="16">
        <v>0</v>
      </c>
      <c r="O177" s="16">
        <v>48374</v>
      </c>
      <c r="P177" s="16">
        <v>13742</v>
      </c>
      <c r="Q177" s="16">
        <v>307841</v>
      </c>
    </row>
    <row r="178" spans="1:17" x14ac:dyDescent="0.35">
      <c r="A178" s="20" t="s">
        <v>112</v>
      </c>
      <c r="B178" s="16">
        <v>330306</v>
      </c>
      <c r="C178" s="16">
        <v>1697</v>
      </c>
      <c r="D178" s="16">
        <v>0</v>
      </c>
      <c r="E178" s="16">
        <v>730</v>
      </c>
      <c r="F178" s="16">
        <v>166792</v>
      </c>
      <c r="G178" s="16">
        <v>0</v>
      </c>
      <c r="H178" s="16">
        <v>0</v>
      </c>
      <c r="I178" s="16">
        <v>39258</v>
      </c>
      <c r="J178" s="16">
        <v>22525</v>
      </c>
      <c r="K178" s="16">
        <v>136721</v>
      </c>
      <c r="L178" s="16">
        <v>796</v>
      </c>
      <c r="M178" s="16">
        <v>2</v>
      </c>
      <c r="N178" s="16">
        <v>0</v>
      </c>
      <c r="O178" s="16">
        <v>48809</v>
      </c>
      <c r="P178" s="16">
        <v>13742</v>
      </c>
      <c r="Q178" s="16">
        <v>316188</v>
      </c>
    </row>
    <row r="179" spans="1:17" x14ac:dyDescent="0.35">
      <c r="A179" s="20" t="s">
        <v>113</v>
      </c>
      <c r="B179" s="16">
        <v>322250</v>
      </c>
      <c r="C179" s="16">
        <v>1689</v>
      </c>
      <c r="D179" s="16">
        <v>0</v>
      </c>
      <c r="E179" s="16">
        <v>730</v>
      </c>
      <c r="F179" s="16">
        <v>167579</v>
      </c>
      <c r="G179" s="16">
        <v>0</v>
      </c>
      <c r="H179" s="16">
        <v>0</v>
      </c>
      <c r="I179" s="16">
        <v>38982</v>
      </c>
      <c r="J179" s="16">
        <v>22752</v>
      </c>
      <c r="K179" s="16">
        <v>135865</v>
      </c>
      <c r="L179" s="16">
        <v>804</v>
      </c>
      <c r="M179" s="16">
        <v>2</v>
      </c>
      <c r="N179" s="16">
        <v>0</v>
      </c>
      <c r="O179" s="16">
        <v>49236</v>
      </c>
      <c r="P179" s="16">
        <v>12190</v>
      </c>
      <c r="Q179" s="16">
        <v>310381</v>
      </c>
    </row>
    <row r="180" spans="1:17" x14ac:dyDescent="0.35">
      <c r="A180" s="20" t="s">
        <v>114</v>
      </c>
      <c r="B180" s="16">
        <v>322875</v>
      </c>
      <c r="C180" s="16">
        <v>1688</v>
      </c>
      <c r="D180" s="16">
        <v>0</v>
      </c>
      <c r="E180" s="16">
        <v>730</v>
      </c>
      <c r="F180" s="16">
        <v>168367</v>
      </c>
      <c r="G180" s="16">
        <v>0</v>
      </c>
      <c r="H180" s="16">
        <v>0</v>
      </c>
      <c r="I180" s="16">
        <v>38706</v>
      </c>
      <c r="J180" s="16">
        <v>22980</v>
      </c>
      <c r="K180" s="16">
        <v>135009</v>
      </c>
      <c r="L180" s="16">
        <v>804</v>
      </c>
      <c r="M180" s="16">
        <v>2</v>
      </c>
      <c r="N180" s="16">
        <v>0</v>
      </c>
      <c r="O180" s="16">
        <v>49664</v>
      </c>
      <c r="P180" s="16">
        <v>12190</v>
      </c>
      <c r="Q180" s="16">
        <v>311717</v>
      </c>
    </row>
    <row r="181" spans="1:17" x14ac:dyDescent="0.35">
      <c r="A181" s="20" t="s">
        <v>115</v>
      </c>
      <c r="B181" s="16">
        <v>324610</v>
      </c>
      <c r="C181" s="16">
        <v>1679</v>
      </c>
      <c r="D181" s="16">
        <v>0</v>
      </c>
      <c r="E181" s="16">
        <v>730</v>
      </c>
      <c r="F181" s="16">
        <v>169154</v>
      </c>
      <c r="G181" s="16">
        <v>0</v>
      </c>
      <c r="H181" s="16">
        <v>0</v>
      </c>
      <c r="I181" s="16">
        <v>38430</v>
      </c>
      <c r="J181" s="16">
        <v>23521</v>
      </c>
      <c r="K181" s="16">
        <v>134153</v>
      </c>
      <c r="L181" s="16">
        <v>804</v>
      </c>
      <c r="M181" s="16">
        <v>2</v>
      </c>
      <c r="N181" s="16">
        <v>0</v>
      </c>
      <c r="O181" s="16">
        <v>50091</v>
      </c>
      <c r="P181" s="16">
        <v>12190</v>
      </c>
      <c r="Q181" s="16">
        <v>313842</v>
      </c>
    </row>
    <row r="182" spans="1:17" x14ac:dyDescent="0.35">
      <c r="A182" s="20" t="s">
        <v>116</v>
      </c>
      <c r="B182" s="16">
        <v>319448</v>
      </c>
      <c r="C182" s="16">
        <v>1680</v>
      </c>
      <c r="D182" s="16">
        <v>0</v>
      </c>
      <c r="E182" s="16">
        <v>730</v>
      </c>
      <c r="F182" s="16">
        <v>169941</v>
      </c>
      <c r="G182" s="16">
        <v>0</v>
      </c>
      <c r="H182" s="16">
        <v>0</v>
      </c>
      <c r="I182" s="16">
        <v>38872</v>
      </c>
      <c r="J182" s="16">
        <v>24392</v>
      </c>
      <c r="K182" s="16">
        <v>133201</v>
      </c>
      <c r="L182" s="16">
        <v>816</v>
      </c>
      <c r="M182" s="16">
        <v>2</v>
      </c>
      <c r="N182" s="16">
        <v>0</v>
      </c>
      <c r="O182" s="16">
        <v>48659</v>
      </c>
      <c r="P182" s="16">
        <v>11803</v>
      </c>
      <c r="Q182" s="16">
        <v>311798</v>
      </c>
    </row>
    <row r="183" spans="1:17" x14ac:dyDescent="0.35">
      <c r="A183" s="20" t="s">
        <v>117</v>
      </c>
      <c r="B183" s="16">
        <v>325634</v>
      </c>
      <c r="C183" s="16">
        <v>1699</v>
      </c>
      <c r="D183" s="16">
        <v>0</v>
      </c>
      <c r="E183" s="16">
        <v>730</v>
      </c>
      <c r="F183" s="16">
        <v>170729</v>
      </c>
      <c r="G183" s="16">
        <v>0</v>
      </c>
      <c r="H183" s="16">
        <v>0</v>
      </c>
      <c r="I183" s="16">
        <v>39314</v>
      </c>
      <c r="J183" s="16">
        <v>25263</v>
      </c>
      <c r="K183" s="16">
        <v>132249</v>
      </c>
      <c r="L183" s="16">
        <v>816</v>
      </c>
      <c r="M183" s="16">
        <v>2</v>
      </c>
      <c r="N183" s="16">
        <v>0</v>
      </c>
      <c r="O183" s="16">
        <v>47226</v>
      </c>
      <c r="P183" s="16">
        <v>11803</v>
      </c>
      <c r="Q183" s="16">
        <v>320747</v>
      </c>
    </row>
    <row r="184" spans="1:17" x14ac:dyDescent="0.35">
      <c r="A184" s="20" t="s">
        <v>118</v>
      </c>
      <c r="B184" s="16">
        <v>335547</v>
      </c>
      <c r="C184" s="16">
        <v>1659</v>
      </c>
      <c r="D184" s="16">
        <v>0</v>
      </c>
      <c r="E184" s="16">
        <v>730</v>
      </c>
      <c r="F184" s="16">
        <v>171516</v>
      </c>
      <c r="G184" s="16">
        <v>0</v>
      </c>
      <c r="H184" s="16">
        <v>0</v>
      </c>
      <c r="I184" s="16">
        <v>39756</v>
      </c>
      <c r="J184" s="16">
        <v>25259</v>
      </c>
      <c r="K184" s="16">
        <v>131297</v>
      </c>
      <c r="L184" s="16">
        <v>816</v>
      </c>
      <c r="M184" s="16">
        <v>2</v>
      </c>
      <c r="N184" s="16">
        <v>0</v>
      </c>
      <c r="O184" s="16">
        <v>45794</v>
      </c>
      <c r="P184" s="16">
        <v>11803</v>
      </c>
      <c r="Q184" s="16">
        <v>334237</v>
      </c>
    </row>
    <row r="185" spans="1:17" x14ac:dyDescent="0.35">
      <c r="A185" s="20" t="s">
        <v>119</v>
      </c>
      <c r="B185" s="16">
        <v>324697</v>
      </c>
      <c r="C185" s="16">
        <v>1681</v>
      </c>
      <c r="D185" s="16">
        <v>0</v>
      </c>
      <c r="E185" s="16">
        <v>742</v>
      </c>
      <c r="F185" s="16">
        <v>172304</v>
      </c>
      <c r="G185" s="16">
        <v>0</v>
      </c>
      <c r="H185" s="16">
        <v>0</v>
      </c>
      <c r="I185" s="16">
        <v>40109</v>
      </c>
      <c r="J185" s="16">
        <v>24809</v>
      </c>
      <c r="K185" s="16">
        <v>130333</v>
      </c>
      <c r="L185" s="16">
        <v>817</v>
      </c>
      <c r="M185" s="16">
        <v>1</v>
      </c>
      <c r="N185" s="16">
        <v>0</v>
      </c>
      <c r="O185" s="16">
        <v>46972</v>
      </c>
      <c r="P185" s="16">
        <v>10871</v>
      </c>
      <c r="Q185" s="16">
        <v>325730</v>
      </c>
    </row>
    <row r="186" spans="1:17" x14ac:dyDescent="0.35">
      <c r="A186" s="20" t="s">
        <v>120</v>
      </c>
      <c r="B186" s="16">
        <v>322741</v>
      </c>
      <c r="C186" s="16">
        <v>1677</v>
      </c>
      <c r="D186" s="16">
        <v>0</v>
      </c>
      <c r="E186" s="16">
        <v>742</v>
      </c>
      <c r="F186" s="16">
        <v>173091</v>
      </c>
      <c r="G186" s="16">
        <v>0</v>
      </c>
      <c r="H186" s="16">
        <v>0</v>
      </c>
      <c r="I186" s="16">
        <v>40462</v>
      </c>
      <c r="J186" s="16">
        <v>24358</v>
      </c>
      <c r="K186" s="16">
        <v>129370</v>
      </c>
      <c r="L186" s="16">
        <v>817</v>
      </c>
      <c r="M186" s="16">
        <v>1</v>
      </c>
      <c r="N186" s="16">
        <v>0</v>
      </c>
      <c r="O186" s="16">
        <v>48150</v>
      </c>
      <c r="P186" s="16">
        <v>10871</v>
      </c>
      <c r="Q186" s="16">
        <v>325146</v>
      </c>
    </row>
    <row r="187" spans="1:17" x14ac:dyDescent="0.35">
      <c r="A187" s="20" t="s">
        <v>121</v>
      </c>
      <c r="B187" s="16">
        <v>330604</v>
      </c>
      <c r="C187" s="16">
        <v>1676</v>
      </c>
      <c r="D187" s="16">
        <v>0</v>
      </c>
      <c r="E187" s="16">
        <v>742</v>
      </c>
      <c r="F187" s="16">
        <v>173879</v>
      </c>
      <c r="G187" s="16">
        <v>0</v>
      </c>
      <c r="H187" s="16">
        <v>0</v>
      </c>
      <c r="I187" s="16">
        <v>40815</v>
      </c>
      <c r="J187" s="16">
        <v>24554</v>
      </c>
      <c r="K187" s="16">
        <v>128406</v>
      </c>
      <c r="L187" s="16">
        <v>817</v>
      </c>
      <c r="M187" s="16">
        <v>1</v>
      </c>
      <c r="N187" s="16">
        <v>0</v>
      </c>
      <c r="O187" s="16">
        <v>49328</v>
      </c>
      <c r="P187" s="16">
        <v>10871</v>
      </c>
      <c r="Q187" s="16">
        <v>333739</v>
      </c>
    </row>
    <row r="188" spans="1:17" x14ac:dyDescent="0.35">
      <c r="A188" s="20" t="s">
        <v>122</v>
      </c>
      <c r="B188" s="16">
        <v>328993</v>
      </c>
      <c r="C188" s="16">
        <v>1665</v>
      </c>
      <c r="D188" s="16">
        <v>0</v>
      </c>
      <c r="E188" s="16">
        <v>749</v>
      </c>
      <c r="F188" s="16">
        <v>174691</v>
      </c>
      <c r="G188" s="16">
        <v>0</v>
      </c>
      <c r="H188" s="16">
        <v>0</v>
      </c>
      <c r="I188" s="16">
        <v>40457</v>
      </c>
      <c r="J188" s="16">
        <v>24777</v>
      </c>
      <c r="K188" s="16">
        <v>127511</v>
      </c>
      <c r="L188" s="16">
        <v>812</v>
      </c>
      <c r="M188" s="16">
        <v>1</v>
      </c>
      <c r="N188" s="16">
        <v>0</v>
      </c>
      <c r="O188" s="16">
        <v>48937</v>
      </c>
      <c r="P188" s="16">
        <v>9526</v>
      </c>
      <c r="Q188" s="16">
        <v>334991</v>
      </c>
    </row>
    <row r="189" spans="1:17" x14ac:dyDescent="0.35">
      <c r="A189" s="20" t="s">
        <v>123</v>
      </c>
      <c r="B189" s="16">
        <v>331789</v>
      </c>
      <c r="C189" s="16">
        <v>1683</v>
      </c>
      <c r="D189" s="16">
        <v>0</v>
      </c>
      <c r="E189" s="16">
        <v>749</v>
      </c>
      <c r="F189" s="16">
        <v>175502</v>
      </c>
      <c r="G189" s="16">
        <v>0</v>
      </c>
      <c r="H189" s="16">
        <v>0</v>
      </c>
      <c r="I189" s="16">
        <v>40099</v>
      </c>
      <c r="J189" s="16">
        <v>25001</v>
      </c>
      <c r="K189" s="16">
        <v>126617</v>
      </c>
      <c r="L189" s="16">
        <v>812</v>
      </c>
      <c r="M189" s="16">
        <v>1</v>
      </c>
      <c r="N189" s="16">
        <v>0</v>
      </c>
      <c r="O189" s="16">
        <v>48546</v>
      </c>
      <c r="P189" s="16">
        <v>9526</v>
      </c>
      <c r="Q189" s="16">
        <v>339319</v>
      </c>
    </row>
    <row r="190" spans="1:17" x14ac:dyDescent="0.35">
      <c r="A190" s="20" t="s">
        <v>124</v>
      </c>
      <c r="B190" s="16">
        <v>339101</v>
      </c>
      <c r="C190" s="16">
        <v>1656</v>
      </c>
      <c r="D190" s="16">
        <v>0</v>
      </c>
      <c r="E190" s="16">
        <v>749</v>
      </c>
      <c r="F190" s="16">
        <v>176314</v>
      </c>
      <c r="G190" s="16">
        <v>0</v>
      </c>
      <c r="H190" s="16">
        <v>0</v>
      </c>
      <c r="I190" s="16">
        <v>39741</v>
      </c>
      <c r="J190" s="16">
        <v>25303</v>
      </c>
      <c r="K190" s="16">
        <v>125722</v>
      </c>
      <c r="L190" s="16">
        <v>812</v>
      </c>
      <c r="M190" s="16">
        <v>1</v>
      </c>
      <c r="N190" s="16">
        <v>0</v>
      </c>
      <c r="O190" s="16">
        <v>48155</v>
      </c>
      <c r="P190" s="16">
        <v>9526</v>
      </c>
      <c r="Q190" s="16">
        <v>348042</v>
      </c>
    </row>
    <row r="191" spans="1:17" x14ac:dyDescent="0.35">
      <c r="A191" s="20" t="s">
        <v>125</v>
      </c>
      <c r="B191" s="16">
        <v>333696</v>
      </c>
      <c r="C191" s="16">
        <v>1616</v>
      </c>
      <c r="D191" s="16">
        <v>93</v>
      </c>
      <c r="E191" s="16">
        <v>755</v>
      </c>
      <c r="F191" s="16">
        <v>177126</v>
      </c>
      <c r="G191" s="16">
        <v>0</v>
      </c>
      <c r="H191" s="16">
        <v>0</v>
      </c>
      <c r="I191" s="16">
        <v>39485</v>
      </c>
      <c r="J191" s="16">
        <v>25520</v>
      </c>
      <c r="K191" s="16">
        <v>124776</v>
      </c>
      <c r="L191" s="16">
        <v>824</v>
      </c>
      <c r="M191" s="16">
        <v>1</v>
      </c>
      <c r="N191" s="16">
        <v>0</v>
      </c>
      <c r="O191" s="16">
        <v>48671</v>
      </c>
      <c r="P191" s="16">
        <v>10455</v>
      </c>
      <c r="Q191" s="16">
        <v>342524</v>
      </c>
    </row>
    <row r="192" spans="1:17" x14ac:dyDescent="0.35">
      <c r="A192" s="20" t="s">
        <v>126</v>
      </c>
      <c r="B192" s="16">
        <v>337606</v>
      </c>
      <c r="C192" s="16">
        <v>1636</v>
      </c>
      <c r="D192" s="16">
        <v>93</v>
      </c>
      <c r="E192" s="16">
        <v>755</v>
      </c>
      <c r="F192" s="16">
        <v>177937</v>
      </c>
      <c r="G192" s="16">
        <v>0</v>
      </c>
      <c r="H192" s="16">
        <v>0</v>
      </c>
      <c r="I192" s="16">
        <v>39229</v>
      </c>
      <c r="J192" s="16">
        <v>25737</v>
      </c>
      <c r="K192" s="16">
        <v>123830</v>
      </c>
      <c r="L192" s="16">
        <v>824</v>
      </c>
      <c r="M192" s="16">
        <v>1</v>
      </c>
      <c r="N192" s="16">
        <v>0</v>
      </c>
      <c r="O192" s="16">
        <v>49187</v>
      </c>
      <c r="P192" s="16">
        <v>10455</v>
      </c>
      <c r="Q192" s="16">
        <v>347222</v>
      </c>
    </row>
    <row r="193" spans="1:17" x14ac:dyDescent="0.35">
      <c r="A193" s="20" t="s">
        <v>127</v>
      </c>
      <c r="B193" s="16">
        <v>343601</v>
      </c>
      <c r="C193" s="16">
        <v>1618</v>
      </c>
      <c r="D193" s="16">
        <v>93</v>
      </c>
      <c r="E193" s="16">
        <v>755</v>
      </c>
      <c r="F193" s="16">
        <v>178749</v>
      </c>
      <c r="G193" s="16">
        <v>0</v>
      </c>
      <c r="H193" s="16">
        <v>0</v>
      </c>
      <c r="I193" s="16">
        <v>38973</v>
      </c>
      <c r="J193" s="16">
        <v>26176</v>
      </c>
      <c r="K193" s="16">
        <v>122884</v>
      </c>
      <c r="L193" s="16">
        <v>824</v>
      </c>
      <c r="M193" s="16">
        <v>1</v>
      </c>
      <c r="N193" s="16">
        <v>0</v>
      </c>
      <c r="O193" s="16">
        <v>49703</v>
      </c>
      <c r="P193" s="16">
        <v>10455</v>
      </c>
      <c r="Q193" s="16">
        <v>353746</v>
      </c>
    </row>
    <row r="194" spans="1:17" x14ac:dyDescent="0.35">
      <c r="A194" s="20" t="s">
        <v>128</v>
      </c>
      <c r="B194" s="16">
        <v>344057</v>
      </c>
      <c r="C194" s="16">
        <v>1621</v>
      </c>
      <c r="D194" s="16">
        <v>39</v>
      </c>
      <c r="E194" s="16">
        <v>761</v>
      </c>
      <c r="F194" s="16">
        <v>179561</v>
      </c>
      <c r="G194" s="16">
        <v>0</v>
      </c>
      <c r="H194" s="16">
        <v>0</v>
      </c>
      <c r="I194" s="16">
        <v>39302</v>
      </c>
      <c r="J194" s="16">
        <v>26512</v>
      </c>
      <c r="K194" s="16">
        <v>122019</v>
      </c>
      <c r="L194" s="16">
        <v>838</v>
      </c>
      <c r="M194" s="16">
        <v>1</v>
      </c>
      <c r="N194" s="16">
        <v>0</v>
      </c>
      <c r="O194" s="16">
        <v>49349</v>
      </c>
      <c r="P194" s="16">
        <v>10682</v>
      </c>
      <c r="Q194" s="16">
        <v>355940</v>
      </c>
    </row>
    <row r="195" spans="1:17" x14ac:dyDescent="0.35">
      <c r="A195" s="20" t="s">
        <v>129</v>
      </c>
      <c r="B195" s="16">
        <v>353997</v>
      </c>
      <c r="C195" s="16">
        <v>1632</v>
      </c>
      <c r="D195" s="16">
        <v>39</v>
      </c>
      <c r="E195" s="16">
        <v>761</v>
      </c>
      <c r="F195" s="16">
        <v>180372</v>
      </c>
      <c r="G195" s="16">
        <v>0</v>
      </c>
      <c r="H195" s="16">
        <v>0</v>
      </c>
      <c r="I195" s="16">
        <v>39631</v>
      </c>
      <c r="J195" s="16">
        <v>26847</v>
      </c>
      <c r="K195" s="16">
        <v>121155</v>
      </c>
      <c r="L195" s="16">
        <v>838</v>
      </c>
      <c r="M195" s="16">
        <v>1</v>
      </c>
      <c r="N195" s="16">
        <v>0</v>
      </c>
      <c r="O195" s="16">
        <v>48994</v>
      </c>
      <c r="P195" s="16">
        <v>10682</v>
      </c>
      <c r="Q195" s="16">
        <v>367915</v>
      </c>
    </row>
    <row r="196" spans="1:17" x14ac:dyDescent="0.35">
      <c r="A196" s="20" t="s">
        <v>130</v>
      </c>
      <c r="B196" s="16">
        <v>368682</v>
      </c>
      <c r="C196" s="16">
        <v>1618</v>
      </c>
      <c r="D196" s="16">
        <v>39</v>
      </c>
      <c r="E196" s="16">
        <v>761</v>
      </c>
      <c r="F196" s="16">
        <v>181184</v>
      </c>
      <c r="G196" s="16">
        <v>0</v>
      </c>
      <c r="H196" s="16">
        <v>0</v>
      </c>
      <c r="I196" s="16">
        <v>39960</v>
      </c>
      <c r="J196" s="16">
        <v>26362</v>
      </c>
      <c r="K196" s="16">
        <v>120290</v>
      </c>
      <c r="L196" s="16">
        <v>838</v>
      </c>
      <c r="M196" s="16">
        <v>1</v>
      </c>
      <c r="N196" s="16">
        <v>0</v>
      </c>
      <c r="O196" s="16">
        <v>48640</v>
      </c>
      <c r="P196" s="16">
        <v>10682</v>
      </c>
      <c r="Q196" s="16">
        <v>385431</v>
      </c>
    </row>
    <row r="197" spans="1:17" x14ac:dyDescent="0.35">
      <c r="A197" s="20" t="s">
        <v>131</v>
      </c>
      <c r="B197" s="16">
        <v>356947</v>
      </c>
      <c r="C197" s="16">
        <v>1595</v>
      </c>
      <c r="D197" s="16">
        <v>68</v>
      </c>
      <c r="E197" s="16">
        <v>764</v>
      </c>
      <c r="F197" s="16">
        <v>181995</v>
      </c>
      <c r="G197" s="16">
        <v>0</v>
      </c>
      <c r="H197" s="16">
        <v>0</v>
      </c>
      <c r="I197" s="16">
        <v>40463</v>
      </c>
      <c r="J197" s="16">
        <v>26493</v>
      </c>
      <c r="K197" s="16">
        <v>119246</v>
      </c>
      <c r="L197" s="16">
        <v>830</v>
      </c>
      <c r="M197" s="16">
        <v>1</v>
      </c>
      <c r="N197" s="16">
        <v>0</v>
      </c>
      <c r="O197" s="16">
        <v>49538</v>
      </c>
      <c r="P197" s="16">
        <v>11433</v>
      </c>
      <c r="Q197" s="16">
        <v>374291</v>
      </c>
    </row>
    <row r="198" spans="1:17" x14ac:dyDescent="0.35">
      <c r="A198" s="20" t="s">
        <v>132</v>
      </c>
      <c r="B198" s="16">
        <v>357405</v>
      </c>
      <c r="C198" s="16">
        <v>1657</v>
      </c>
      <c r="D198" s="16">
        <v>68</v>
      </c>
      <c r="E198" s="16">
        <v>764</v>
      </c>
      <c r="F198" s="16">
        <v>182806</v>
      </c>
      <c r="G198" s="16">
        <v>0</v>
      </c>
      <c r="H198" s="16">
        <v>0</v>
      </c>
      <c r="I198" s="16">
        <v>40967</v>
      </c>
      <c r="J198" s="16">
        <v>26624</v>
      </c>
      <c r="K198" s="16">
        <v>118201</v>
      </c>
      <c r="L198" s="16">
        <v>830</v>
      </c>
      <c r="M198" s="16">
        <v>1</v>
      </c>
      <c r="N198" s="16">
        <v>0</v>
      </c>
      <c r="O198" s="16">
        <v>50437</v>
      </c>
      <c r="P198" s="16">
        <v>11433</v>
      </c>
      <c r="Q198" s="16">
        <v>376141</v>
      </c>
    </row>
    <row r="199" spans="1:17" x14ac:dyDescent="0.35">
      <c r="A199" s="20" t="s">
        <v>133</v>
      </c>
      <c r="B199" s="16">
        <v>369207</v>
      </c>
      <c r="C199" s="16">
        <v>1664</v>
      </c>
      <c r="D199" s="16">
        <v>68</v>
      </c>
      <c r="E199" s="16">
        <v>764</v>
      </c>
      <c r="F199" s="16">
        <v>183617</v>
      </c>
      <c r="G199" s="16">
        <v>0</v>
      </c>
      <c r="H199" s="16">
        <v>0</v>
      </c>
      <c r="I199" s="16">
        <v>41470</v>
      </c>
      <c r="J199" s="16">
        <v>27630</v>
      </c>
      <c r="K199" s="16">
        <v>117157</v>
      </c>
      <c r="L199" s="16">
        <v>830</v>
      </c>
      <c r="M199" s="16">
        <v>1</v>
      </c>
      <c r="N199" s="16">
        <v>0</v>
      </c>
      <c r="O199" s="16">
        <v>51335</v>
      </c>
      <c r="P199" s="16">
        <v>11433</v>
      </c>
      <c r="Q199" s="16">
        <v>388404</v>
      </c>
    </row>
    <row r="200" spans="1:17" x14ac:dyDescent="0.35">
      <c r="A200" s="20" t="s">
        <v>134</v>
      </c>
      <c r="B200" s="16">
        <v>366973</v>
      </c>
      <c r="C200" s="16">
        <v>1659</v>
      </c>
      <c r="D200" s="16">
        <v>79</v>
      </c>
      <c r="E200" s="16">
        <v>727</v>
      </c>
      <c r="F200" s="16">
        <v>184562</v>
      </c>
      <c r="G200" s="16">
        <v>0</v>
      </c>
      <c r="H200" s="16">
        <v>0</v>
      </c>
      <c r="I200" s="16">
        <v>40534</v>
      </c>
      <c r="J200" s="16">
        <v>27739</v>
      </c>
      <c r="K200" s="16">
        <v>118528</v>
      </c>
      <c r="L200" s="16">
        <v>834</v>
      </c>
      <c r="M200" s="16">
        <v>1</v>
      </c>
      <c r="N200" s="16">
        <v>0</v>
      </c>
      <c r="O200" s="16">
        <v>51618</v>
      </c>
      <c r="P200" s="16">
        <v>12132</v>
      </c>
      <c r="Q200" s="16">
        <v>383682</v>
      </c>
    </row>
    <row r="201" spans="1:17" x14ac:dyDescent="0.35">
      <c r="A201" s="20" t="s">
        <v>135</v>
      </c>
      <c r="B201" s="16">
        <v>369563</v>
      </c>
      <c r="C201" s="16">
        <v>1649</v>
      </c>
      <c r="D201" s="16">
        <v>79</v>
      </c>
      <c r="E201" s="16">
        <v>727</v>
      </c>
      <c r="F201" s="16">
        <v>185506</v>
      </c>
      <c r="G201" s="16">
        <v>0</v>
      </c>
      <c r="H201" s="16">
        <v>0</v>
      </c>
      <c r="I201" s="16">
        <v>39599</v>
      </c>
      <c r="J201" s="16">
        <v>27847</v>
      </c>
      <c r="K201" s="16">
        <v>119900</v>
      </c>
      <c r="L201" s="16">
        <v>834</v>
      </c>
      <c r="M201" s="16">
        <v>1</v>
      </c>
      <c r="N201" s="16">
        <v>0</v>
      </c>
      <c r="O201" s="16">
        <v>51900</v>
      </c>
      <c r="P201" s="16">
        <v>12132</v>
      </c>
      <c r="Q201" s="16">
        <v>384509</v>
      </c>
    </row>
    <row r="202" spans="1:17" x14ac:dyDescent="0.35">
      <c r="A202" s="20" t="s">
        <v>136</v>
      </c>
      <c r="B202" s="16">
        <v>375475</v>
      </c>
      <c r="C202" s="16">
        <v>1624</v>
      </c>
      <c r="D202" s="16">
        <v>79</v>
      </c>
      <c r="E202" s="16">
        <v>727</v>
      </c>
      <c r="F202" s="16">
        <v>186451</v>
      </c>
      <c r="G202" s="16">
        <v>0</v>
      </c>
      <c r="H202" s="16">
        <v>0</v>
      </c>
      <c r="I202" s="16">
        <v>38663</v>
      </c>
      <c r="J202" s="16">
        <v>28030</v>
      </c>
      <c r="K202" s="16">
        <v>121271</v>
      </c>
      <c r="L202" s="16">
        <v>834</v>
      </c>
      <c r="M202" s="16">
        <v>1</v>
      </c>
      <c r="N202" s="16">
        <v>0</v>
      </c>
      <c r="O202" s="16">
        <v>52183</v>
      </c>
      <c r="P202" s="16">
        <v>12132</v>
      </c>
      <c r="Q202" s="16">
        <v>388568</v>
      </c>
    </row>
    <row r="203" spans="1:17" x14ac:dyDescent="0.35">
      <c r="A203" s="20" t="s">
        <v>137</v>
      </c>
      <c r="B203" s="16">
        <v>371265</v>
      </c>
      <c r="C203" s="16">
        <v>1653</v>
      </c>
      <c r="D203" s="16">
        <v>110</v>
      </c>
      <c r="E203" s="16">
        <v>691</v>
      </c>
      <c r="F203" s="16">
        <v>187396</v>
      </c>
      <c r="G203" s="16">
        <v>0</v>
      </c>
      <c r="H203" s="16">
        <v>0</v>
      </c>
      <c r="I203" s="16">
        <v>38194</v>
      </c>
      <c r="J203" s="16">
        <v>28127</v>
      </c>
      <c r="K203" s="16">
        <v>122645</v>
      </c>
      <c r="L203" s="16">
        <v>852</v>
      </c>
      <c r="M203" s="16">
        <v>1</v>
      </c>
      <c r="N203" s="16">
        <v>0</v>
      </c>
      <c r="O203" s="16">
        <v>52599</v>
      </c>
      <c r="P203" s="16">
        <v>13269</v>
      </c>
      <c r="Q203" s="16">
        <v>381816</v>
      </c>
    </row>
    <row r="204" spans="1:17" x14ac:dyDescent="0.35">
      <c r="A204" s="20" t="s">
        <v>138</v>
      </c>
      <c r="B204" s="16">
        <v>374743</v>
      </c>
      <c r="C204" s="16">
        <v>1668</v>
      </c>
      <c r="D204" s="16">
        <v>110</v>
      </c>
      <c r="E204" s="16">
        <v>691</v>
      </c>
      <c r="F204" s="16">
        <v>188340</v>
      </c>
      <c r="G204" s="16">
        <v>0</v>
      </c>
      <c r="H204" s="16">
        <v>0</v>
      </c>
      <c r="I204" s="16">
        <v>37725</v>
      </c>
      <c r="J204" s="16">
        <v>28225</v>
      </c>
      <c r="K204" s="16">
        <v>124019</v>
      </c>
      <c r="L204" s="16">
        <v>852</v>
      </c>
      <c r="M204" s="16">
        <v>1</v>
      </c>
      <c r="N204" s="16">
        <v>0</v>
      </c>
      <c r="O204" s="16">
        <v>53014</v>
      </c>
      <c r="P204" s="16">
        <v>13269</v>
      </c>
      <c r="Q204" s="16">
        <v>383897</v>
      </c>
    </row>
    <row r="205" spans="1:17" x14ac:dyDescent="0.35">
      <c r="A205" s="20" t="s">
        <v>139</v>
      </c>
      <c r="B205" s="16">
        <v>383439</v>
      </c>
      <c r="C205" s="16">
        <v>1641</v>
      </c>
      <c r="D205" s="16">
        <v>110</v>
      </c>
      <c r="E205" s="16">
        <v>691</v>
      </c>
      <c r="F205" s="16">
        <v>189285</v>
      </c>
      <c r="G205" s="16">
        <v>0</v>
      </c>
      <c r="H205" s="16">
        <v>0</v>
      </c>
      <c r="I205" s="16">
        <v>37256</v>
      </c>
      <c r="J205" s="16">
        <v>28505</v>
      </c>
      <c r="K205" s="16">
        <v>125393</v>
      </c>
      <c r="L205" s="16">
        <v>852</v>
      </c>
      <c r="M205" s="16">
        <v>1</v>
      </c>
      <c r="N205" s="16">
        <v>0</v>
      </c>
      <c r="O205" s="16">
        <v>53430</v>
      </c>
      <c r="P205" s="16">
        <v>13269</v>
      </c>
      <c r="Q205" s="16">
        <v>390972</v>
      </c>
    </row>
    <row r="206" spans="1:17" x14ac:dyDescent="0.35">
      <c r="A206" s="20" t="s">
        <v>140</v>
      </c>
      <c r="B206" s="16">
        <v>383145</v>
      </c>
      <c r="C206" s="16">
        <v>1619</v>
      </c>
      <c r="D206" s="16">
        <v>128</v>
      </c>
      <c r="E206" s="16">
        <v>653</v>
      </c>
      <c r="F206" s="16">
        <v>190230</v>
      </c>
      <c r="G206" s="16">
        <v>0</v>
      </c>
      <c r="H206" s="16">
        <v>0</v>
      </c>
      <c r="I206" s="16">
        <v>37682</v>
      </c>
      <c r="J206" s="16">
        <v>28717</v>
      </c>
      <c r="K206" s="16">
        <v>126737</v>
      </c>
      <c r="L206" s="16">
        <v>849</v>
      </c>
      <c r="M206" s="16">
        <v>1</v>
      </c>
      <c r="N206" s="16">
        <v>0</v>
      </c>
      <c r="O206" s="16">
        <v>53681</v>
      </c>
      <c r="P206" s="16">
        <v>14691</v>
      </c>
      <c r="Q206" s="16">
        <v>388781</v>
      </c>
    </row>
    <row r="207" spans="1:17" x14ac:dyDescent="0.35">
      <c r="A207" s="20" t="s">
        <v>141</v>
      </c>
      <c r="B207" s="16">
        <v>390880</v>
      </c>
      <c r="C207" s="16">
        <v>1611</v>
      </c>
      <c r="D207" s="16">
        <v>128</v>
      </c>
      <c r="E207" s="16">
        <v>653</v>
      </c>
      <c r="F207" s="16">
        <v>191174</v>
      </c>
      <c r="G207" s="16">
        <v>0</v>
      </c>
      <c r="H207" s="16">
        <v>0</v>
      </c>
      <c r="I207" s="16">
        <v>38108</v>
      </c>
      <c r="J207" s="16">
        <v>28929</v>
      </c>
      <c r="K207" s="16">
        <v>128081</v>
      </c>
      <c r="L207" s="16">
        <v>849</v>
      </c>
      <c r="M207" s="16">
        <v>1</v>
      </c>
      <c r="N207" s="16">
        <v>0</v>
      </c>
      <c r="O207" s="16">
        <v>53933</v>
      </c>
      <c r="P207" s="16">
        <v>14691</v>
      </c>
      <c r="Q207" s="16">
        <v>396070</v>
      </c>
    </row>
    <row r="208" spans="1:17" x14ac:dyDescent="0.35">
      <c r="A208" s="20" t="s">
        <v>142</v>
      </c>
      <c r="B208" s="16">
        <v>404640</v>
      </c>
      <c r="C208" s="16">
        <v>1593</v>
      </c>
      <c r="D208" s="16">
        <v>128</v>
      </c>
      <c r="E208" s="16">
        <v>653</v>
      </c>
      <c r="F208" s="16">
        <v>192119</v>
      </c>
      <c r="G208" s="16">
        <v>0</v>
      </c>
      <c r="H208" s="16">
        <v>0</v>
      </c>
      <c r="I208" s="16">
        <v>38533</v>
      </c>
      <c r="J208" s="16">
        <v>28280</v>
      </c>
      <c r="K208" s="16">
        <v>129425</v>
      </c>
      <c r="L208" s="16">
        <v>849</v>
      </c>
      <c r="M208" s="16">
        <v>1</v>
      </c>
      <c r="N208" s="16">
        <v>0</v>
      </c>
      <c r="O208" s="16">
        <v>54184</v>
      </c>
      <c r="P208" s="16">
        <v>14691</v>
      </c>
      <c r="Q208" s="16">
        <v>410236</v>
      </c>
    </row>
    <row r="209" spans="1:17" x14ac:dyDescent="0.35">
      <c r="A209" s="20" t="s">
        <v>143</v>
      </c>
      <c r="B209" s="16">
        <v>390569</v>
      </c>
      <c r="C209" s="16">
        <v>1565</v>
      </c>
      <c r="D209" s="16">
        <v>169</v>
      </c>
      <c r="E209" s="16">
        <v>603</v>
      </c>
      <c r="F209" s="16">
        <v>193064</v>
      </c>
      <c r="G209" s="16">
        <v>0</v>
      </c>
      <c r="H209" s="16">
        <v>0</v>
      </c>
      <c r="I209" s="16">
        <v>39254</v>
      </c>
      <c r="J209" s="16">
        <v>28206</v>
      </c>
      <c r="K209" s="16">
        <v>129982</v>
      </c>
      <c r="L209" s="16">
        <v>850</v>
      </c>
      <c r="M209" s="16">
        <v>1</v>
      </c>
      <c r="N209" s="16">
        <v>0</v>
      </c>
      <c r="O209" s="16">
        <v>56207</v>
      </c>
      <c r="P209" s="16">
        <v>12461</v>
      </c>
      <c r="Q209" s="16">
        <v>397517</v>
      </c>
    </row>
    <row r="210" spans="1:17" x14ac:dyDescent="0.35">
      <c r="A210" s="20" t="s">
        <v>144</v>
      </c>
      <c r="B210" s="16">
        <v>390787</v>
      </c>
      <c r="C210" s="16">
        <v>1531</v>
      </c>
      <c r="D210" s="16">
        <v>169</v>
      </c>
      <c r="E210" s="16">
        <v>603</v>
      </c>
      <c r="F210" s="16">
        <v>194009</v>
      </c>
      <c r="G210" s="16">
        <v>0</v>
      </c>
      <c r="H210" s="16">
        <v>0</v>
      </c>
      <c r="I210" s="16">
        <v>39974</v>
      </c>
      <c r="J210" s="16">
        <v>28133</v>
      </c>
      <c r="K210" s="16">
        <v>130538</v>
      </c>
      <c r="L210" s="16">
        <v>850</v>
      </c>
      <c r="M210" s="16">
        <v>1</v>
      </c>
      <c r="N210" s="16">
        <v>0</v>
      </c>
      <c r="O210" s="16">
        <v>58231</v>
      </c>
      <c r="P210" s="16">
        <v>12461</v>
      </c>
      <c r="Q210" s="16">
        <v>396859</v>
      </c>
    </row>
    <row r="211" spans="1:17" x14ac:dyDescent="0.35">
      <c r="A211" s="20" t="s">
        <v>145</v>
      </c>
      <c r="B211" s="16">
        <v>404544</v>
      </c>
      <c r="C211" s="16">
        <v>1544</v>
      </c>
      <c r="D211" s="16">
        <v>169</v>
      </c>
      <c r="E211" s="16">
        <v>603</v>
      </c>
      <c r="F211" s="16">
        <v>194954</v>
      </c>
      <c r="G211" s="16">
        <v>0</v>
      </c>
      <c r="H211" s="16">
        <v>0</v>
      </c>
      <c r="I211" s="16">
        <v>40695</v>
      </c>
      <c r="J211" s="16">
        <v>28834</v>
      </c>
      <c r="K211" s="16">
        <v>131095</v>
      </c>
      <c r="L211" s="16">
        <v>850</v>
      </c>
      <c r="M211" s="16">
        <v>1</v>
      </c>
      <c r="N211" s="16">
        <v>0</v>
      </c>
      <c r="O211" s="16">
        <v>60254</v>
      </c>
      <c r="P211" s="16">
        <v>12461</v>
      </c>
      <c r="Q211" s="16">
        <v>409014</v>
      </c>
    </row>
    <row r="212" spans="1:17" x14ac:dyDescent="0.35">
      <c r="A212" s="20" t="s">
        <v>146</v>
      </c>
      <c r="B212" s="16">
        <v>413438</v>
      </c>
      <c r="C212" s="16">
        <v>1566</v>
      </c>
      <c r="D212" s="16">
        <v>228</v>
      </c>
      <c r="E212" s="16">
        <v>599</v>
      </c>
      <c r="F212" s="16">
        <v>196098</v>
      </c>
      <c r="G212" s="16">
        <v>0</v>
      </c>
      <c r="H212" s="16">
        <v>1</v>
      </c>
      <c r="I212" s="16">
        <v>41072</v>
      </c>
      <c r="J212" s="16">
        <v>29005</v>
      </c>
      <c r="K212" s="16">
        <v>131950</v>
      </c>
      <c r="L212" s="16">
        <v>855</v>
      </c>
      <c r="M212" s="16">
        <v>1</v>
      </c>
      <c r="N212" s="16">
        <v>0</v>
      </c>
      <c r="O212" s="16">
        <v>60265</v>
      </c>
      <c r="P212" s="16">
        <v>13552</v>
      </c>
      <c r="Q212" s="16">
        <v>417374</v>
      </c>
    </row>
    <row r="213" spans="1:17" x14ac:dyDescent="0.35">
      <c r="A213" s="20" t="s">
        <v>147</v>
      </c>
      <c r="B213" s="16">
        <v>418340</v>
      </c>
      <c r="C213" s="16">
        <v>1532</v>
      </c>
      <c r="D213" s="16">
        <v>228</v>
      </c>
      <c r="E213" s="16">
        <v>599</v>
      </c>
      <c r="F213" s="16">
        <v>197241</v>
      </c>
      <c r="G213" s="16">
        <v>0</v>
      </c>
      <c r="H213" s="16">
        <v>1</v>
      </c>
      <c r="I213" s="16">
        <v>41450</v>
      </c>
      <c r="J213" s="16">
        <v>29176</v>
      </c>
      <c r="K213" s="16">
        <v>132806</v>
      </c>
      <c r="L213" s="16">
        <v>855</v>
      </c>
      <c r="M213" s="16">
        <v>1</v>
      </c>
      <c r="N213" s="16">
        <v>0</v>
      </c>
      <c r="O213" s="16">
        <v>60276</v>
      </c>
      <c r="P213" s="16">
        <v>13552</v>
      </c>
      <c r="Q213" s="16">
        <v>422725</v>
      </c>
    </row>
    <row r="214" spans="1:17" x14ac:dyDescent="0.35">
      <c r="A214" s="20" t="s">
        <v>148</v>
      </c>
      <c r="B214" s="16">
        <v>430222</v>
      </c>
      <c r="C214" s="16">
        <v>1548</v>
      </c>
      <c r="D214" s="16">
        <v>228</v>
      </c>
      <c r="E214" s="16">
        <v>599</v>
      </c>
      <c r="F214" s="16">
        <v>198385</v>
      </c>
      <c r="G214" s="16">
        <v>0</v>
      </c>
      <c r="H214" s="16">
        <v>1</v>
      </c>
      <c r="I214" s="16">
        <v>41827</v>
      </c>
      <c r="J214" s="16">
        <v>29455</v>
      </c>
      <c r="K214" s="16">
        <v>133661</v>
      </c>
      <c r="L214" s="16">
        <v>855</v>
      </c>
      <c r="M214" s="16">
        <v>1</v>
      </c>
      <c r="N214" s="16">
        <v>0</v>
      </c>
      <c r="O214" s="16">
        <v>60287</v>
      </c>
      <c r="P214" s="16">
        <v>13552</v>
      </c>
      <c r="Q214" s="16">
        <v>434999</v>
      </c>
    </row>
    <row r="215" spans="1:17" x14ac:dyDescent="0.35">
      <c r="A215" s="20" t="s">
        <v>149</v>
      </c>
      <c r="B215" s="16">
        <v>424127</v>
      </c>
      <c r="C215" s="16">
        <v>1536</v>
      </c>
      <c r="D215" s="16">
        <v>241</v>
      </c>
      <c r="E215" s="16">
        <v>594</v>
      </c>
      <c r="F215" s="16">
        <v>199529</v>
      </c>
      <c r="G215" s="16">
        <v>0</v>
      </c>
      <c r="H215" s="16">
        <v>2</v>
      </c>
      <c r="I215" s="16">
        <v>41930</v>
      </c>
      <c r="J215" s="16">
        <v>29566</v>
      </c>
      <c r="K215" s="16">
        <v>134761</v>
      </c>
      <c r="L215" s="16">
        <v>873</v>
      </c>
      <c r="M215" s="16">
        <v>1</v>
      </c>
      <c r="N215" s="16">
        <v>0</v>
      </c>
      <c r="O215" s="16">
        <v>60591</v>
      </c>
      <c r="P215" s="16">
        <v>14024</v>
      </c>
      <c r="Q215" s="16">
        <v>428143</v>
      </c>
    </row>
    <row r="216" spans="1:17" x14ac:dyDescent="0.35">
      <c r="A216" s="20" t="s">
        <v>150</v>
      </c>
      <c r="B216" s="16">
        <v>427406</v>
      </c>
      <c r="C216" s="16">
        <v>1559</v>
      </c>
      <c r="D216" s="16">
        <v>241</v>
      </c>
      <c r="E216" s="16">
        <v>594</v>
      </c>
      <c r="F216" s="16">
        <v>200672</v>
      </c>
      <c r="G216" s="16">
        <v>0</v>
      </c>
      <c r="H216" s="16">
        <v>2</v>
      </c>
      <c r="I216" s="16">
        <v>42032</v>
      </c>
      <c r="J216" s="16">
        <v>29677</v>
      </c>
      <c r="K216" s="16">
        <v>135862</v>
      </c>
      <c r="L216" s="16">
        <v>873</v>
      </c>
      <c r="M216" s="16">
        <v>1</v>
      </c>
      <c r="N216" s="16">
        <v>0</v>
      </c>
      <c r="O216" s="16">
        <v>60895</v>
      </c>
      <c r="P216" s="16">
        <v>14024</v>
      </c>
      <c r="Q216" s="16">
        <v>431174</v>
      </c>
    </row>
    <row r="217" spans="1:17" x14ac:dyDescent="0.35">
      <c r="A217" s="20" t="s">
        <v>151</v>
      </c>
      <c r="B217" s="16">
        <v>438038</v>
      </c>
      <c r="C217" s="16">
        <v>1562</v>
      </c>
      <c r="D217" s="16">
        <v>241</v>
      </c>
      <c r="E217" s="16">
        <v>594</v>
      </c>
      <c r="F217" s="16">
        <v>201816</v>
      </c>
      <c r="G217" s="16">
        <v>0</v>
      </c>
      <c r="H217" s="16">
        <v>2</v>
      </c>
      <c r="I217" s="16">
        <v>42135</v>
      </c>
      <c r="J217" s="16">
        <v>29912</v>
      </c>
      <c r="K217" s="16">
        <v>136962</v>
      </c>
      <c r="L217" s="16">
        <v>873</v>
      </c>
      <c r="M217" s="16">
        <v>1</v>
      </c>
      <c r="N217" s="16">
        <v>0</v>
      </c>
      <c r="O217" s="16">
        <v>61199</v>
      </c>
      <c r="P217" s="16">
        <v>14024</v>
      </c>
      <c r="Q217" s="16">
        <v>441417</v>
      </c>
    </row>
    <row r="218" spans="1:17" x14ac:dyDescent="0.35">
      <c r="A218" s="20" t="s">
        <v>152</v>
      </c>
      <c r="B218" s="16">
        <v>436204</v>
      </c>
      <c r="C218" s="16">
        <v>1565</v>
      </c>
      <c r="D218" s="16">
        <v>248</v>
      </c>
      <c r="E218" s="16">
        <v>589</v>
      </c>
      <c r="F218" s="16">
        <v>202960</v>
      </c>
      <c r="G218" s="16">
        <v>0</v>
      </c>
      <c r="H218" s="16">
        <v>3</v>
      </c>
      <c r="I218" s="16">
        <v>42111</v>
      </c>
      <c r="J218" s="16">
        <v>30060</v>
      </c>
      <c r="K218" s="16">
        <v>138479</v>
      </c>
      <c r="L218" s="16">
        <v>867</v>
      </c>
      <c r="M218" s="16">
        <v>1</v>
      </c>
      <c r="N218" s="16">
        <v>0</v>
      </c>
      <c r="O218" s="16">
        <v>62723</v>
      </c>
      <c r="P218" s="16">
        <v>15231</v>
      </c>
      <c r="Q218" s="16">
        <v>436319</v>
      </c>
    </row>
    <row r="219" spans="1:17" x14ac:dyDescent="0.35">
      <c r="A219" s="20" t="s">
        <v>153</v>
      </c>
      <c r="B219" s="16">
        <v>447765</v>
      </c>
      <c r="C219" s="16">
        <v>1541</v>
      </c>
      <c r="D219" s="16">
        <v>248</v>
      </c>
      <c r="E219" s="16">
        <v>589</v>
      </c>
      <c r="F219" s="16">
        <v>204103</v>
      </c>
      <c r="G219" s="16">
        <v>0</v>
      </c>
      <c r="H219" s="16">
        <v>3</v>
      </c>
      <c r="I219" s="16">
        <v>42088</v>
      </c>
      <c r="J219" s="16">
        <v>30207</v>
      </c>
      <c r="K219" s="16">
        <v>139996</v>
      </c>
      <c r="L219" s="16">
        <v>867</v>
      </c>
      <c r="M219" s="16">
        <v>1</v>
      </c>
      <c r="N219" s="16">
        <v>0</v>
      </c>
      <c r="O219" s="16">
        <v>64247</v>
      </c>
      <c r="P219" s="16">
        <v>15231</v>
      </c>
      <c r="Q219" s="16">
        <v>445788</v>
      </c>
    </row>
    <row r="220" spans="1:17" x14ac:dyDescent="0.35">
      <c r="A220" s="20" t="s">
        <v>154</v>
      </c>
      <c r="B220" s="16">
        <v>463797</v>
      </c>
      <c r="C220" s="16">
        <v>1538</v>
      </c>
      <c r="D220" s="16">
        <v>248</v>
      </c>
      <c r="E220" s="16">
        <v>589</v>
      </c>
      <c r="F220" s="16">
        <v>205247</v>
      </c>
      <c r="G220" s="16">
        <v>0</v>
      </c>
      <c r="H220" s="16">
        <v>3</v>
      </c>
      <c r="I220" s="16">
        <v>42064</v>
      </c>
      <c r="J220" s="16">
        <v>29666</v>
      </c>
      <c r="K220" s="16">
        <v>141513</v>
      </c>
      <c r="L220" s="16">
        <v>867</v>
      </c>
      <c r="M220" s="16">
        <v>1</v>
      </c>
      <c r="N220" s="16">
        <v>0</v>
      </c>
      <c r="O220" s="16">
        <v>65771</v>
      </c>
      <c r="P220" s="16">
        <v>15231</v>
      </c>
      <c r="Q220" s="16">
        <v>460437</v>
      </c>
    </row>
    <row r="221" spans="1:17" x14ac:dyDescent="0.35">
      <c r="A221" s="20" t="s">
        <v>155</v>
      </c>
      <c r="B221" s="16">
        <v>447261</v>
      </c>
      <c r="C221" s="16">
        <v>1544</v>
      </c>
      <c r="D221" s="16">
        <v>1783</v>
      </c>
      <c r="E221" s="16">
        <v>522</v>
      </c>
      <c r="F221" s="16">
        <v>206390</v>
      </c>
      <c r="G221" s="16">
        <v>0</v>
      </c>
      <c r="H221" s="16">
        <v>3</v>
      </c>
      <c r="I221" s="16">
        <v>42744</v>
      </c>
      <c r="J221" s="16">
        <v>29507</v>
      </c>
      <c r="K221" s="16">
        <v>142189</v>
      </c>
      <c r="L221" s="16">
        <v>886</v>
      </c>
      <c r="M221" s="16">
        <v>2</v>
      </c>
      <c r="N221" s="16">
        <v>0</v>
      </c>
      <c r="O221" s="16">
        <v>66821</v>
      </c>
      <c r="P221" s="16">
        <v>14401</v>
      </c>
      <c r="Q221" s="16">
        <v>446441</v>
      </c>
    </row>
    <row r="222" spans="1:17" x14ac:dyDescent="0.35">
      <c r="A222" s="20" t="s">
        <v>156</v>
      </c>
      <c r="B222" s="16">
        <v>447392</v>
      </c>
      <c r="C222" s="16">
        <v>1525</v>
      </c>
      <c r="D222" s="16">
        <v>1783</v>
      </c>
      <c r="E222" s="16">
        <v>522</v>
      </c>
      <c r="F222" s="16">
        <v>207533</v>
      </c>
      <c r="G222" s="16">
        <v>0</v>
      </c>
      <c r="H222" s="16">
        <v>3</v>
      </c>
      <c r="I222" s="16">
        <v>43424</v>
      </c>
      <c r="J222" s="16">
        <v>29348</v>
      </c>
      <c r="K222" s="16">
        <v>142866</v>
      </c>
      <c r="L222" s="16">
        <v>886</v>
      </c>
      <c r="M222" s="16">
        <v>2</v>
      </c>
      <c r="N222" s="16">
        <v>0</v>
      </c>
      <c r="O222" s="16">
        <v>67871</v>
      </c>
      <c r="P222" s="16">
        <v>14401</v>
      </c>
      <c r="Q222" s="16">
        <v>446808</v>
      </c>
    </row>
    <row r="223" spans="1:17" x14ac:dyDescent="0.35">
      <c r="A223" s="20" t="s">
        <v>157</v>
      </c>
      <c r="B223" s="16">
        <v>460879</v>
      </c>
      <c r="C223" s="16">
        <v>1535</v>
      </c>
      <c r="D223" s="16">
        <v>1783</v>
      </c>
      <c r="E223" s="16">
        <v>522</v>
      </c>
      <c r="F223" s="16">
        <v>208676</v>
      </c>
      <c r="G223" s="16">
        <v>0</v>
      </c>
      <c r="H223" s="16">
        <v>3</v>
      </c>
      <c r="I223" s="16">
        <v>44104</v>
      </c>
      <c r="J223" s="16">
        <v>30055</v>
      </c>
      <c r="K223" s="16">
        <v>143542</v>
      </c>
      <c r="L223" s="16">
        <v>886</v>
      </c>
      <c r="M223" s="16">
        <v>2</v>
      </c>
      <c r="N223" s="16">
        <v>0</v>
      </c>
      <c r="O223" s="16">
        <v>68921</v>
      </c>
      <c r="P223" s="16">
        <v>14401</v>
      </c>
      <c r="Q223" s="16">
        <v>459695</v>
      </c>
    </row>
    <row r="224" spans="1:17" x14ac:dyDescent="0.35">
      <c r="A224" s="20" t="s">
        <v>158</v>
      </c>
      <c r="B224" s="16">
        <v>457173</v>
      </c>
      <c r="C224" s="16">
        <v>1518</v>
      </c>
      <c r="D224" s="16">
        <v>2553</v>
      </c>
      <c r="E224" s="16">
        <v>527</v>
      </c>
      <c r="F224" s="16">
        <v>209628</v>
      </c>
      <c r="G224" s="16">
        <v>0</v>
      </c>
      <c r="H224" s="16">
        <v>22</v>
      </c>
      <c r="I224" s="16">
        <v>43067</v>
      </c>
      <c r="J224" s="16">
        <v>30352</v>
      </c>
      <c r="K224" s="16">
        <v>145563</v>
      </c>
      <c r="L224" s="16">
        <v>928</v>
      </c>
      <c r="M224" s="16">
        <v>2</v>
      </c>
      <c r="N224" s="16">
        <v>0</v>
      </c>
      <c r="O224" s="16">
        <v>68731</v>
      </c>
      <c r="P224" s="16">
        <v>14631</v>
      </c>
      <c r="Q224" s="16">
        <v>454281</v>
      </c>
    </row>
    <row r="225" spans="1:17" x14ac:dyDescent="0.35">
      <c r="A225" s="20" t="s">
        <v>159</v>
      </c>
      <c r="B225" s="16">
        <v>462093</v>
      </c>
      <c r="C225" s="16">
        <v>1552</v>
      </c>
      <c r="D225" s="16">
        <v>2553</v>
      </c>
      <c r="E225" s="16">
        <v>527</v>
      </c>
      <c r="F225" s="16">
        <v>210581</v>
      </c>
      <c r="G225" s="16">
        <v>0</v>
      </c>
      <c r="H225" s="16">
        <v>22</v>
      </c>
      <c r="I225" s="16">
        <v>42031</v>
      </c>
      <c r="J225" s="16">
        <v>30650</v>
      </c>
      <c r="K225" s="16">
        <v>147585</v>
      </c>
      <c r="L225" s="16">
        <v>928</v>
      </c>
      <c r="M225" s="16">
        <v>2</v>
      </c>
      <c r="N225" s="16">
        <v>0</v>
      </c>
      <c r="O225" s="16">
        <v>68542</v>
      </c>
      <c r="P225" s="16">
        <v>14631</v>
      </c>
      <c r="Q225" s="16">
        <v>457021</v>
      </c>
    </row>
    <row r="226" spans="1:17" x14ac:dyDescent="0.35">
      <c r="A226" s="20" t="s">
        <v>160</v>
      </c>
      <c r="B226" s="16">
        <v>473277</v>
      </c>
      <c r="C226" s="16">
        <v>1554</v>
      </c>
      <c r="D226" s="16">
        <v>2553</v>
      </c>
      <c r="E226" s="16">
        <v>527</v>
      </c>
      <c r="F226" s="16">
        <v>211533</v>
      </c>
      <c r="G226" s="16">
        <v>0</v>
      </c>
      <c r="H226" s="16">
        <v>22</v>
      </c>
      <c r="I226" s="16">
        <v>40994</v>
      </c>
      <c r="J226" s="16">
        <v>30675</v>
      </c>
      <c r="K226" s="16">
        <v>149606</v>
      </c>
      <c r="L226" s="16">
        <v>928</v>
      </c>
      <c r="M226" s="16">
        <v>2</v>
      </c>
      <c r="N226" s="16">
        <v>0</v>
      </c>
      <c r="O226" s="16">
        <v>68352</v>
      </c>
      <c r="P226" s="16">
        <v>14631</v>
      </c>
      <c r="Q226" s="16">
        <v>466266</v>
      </c>
    </row>
    <row r="227" spans="1:17" x14ac:dyDescent="0.35">
      <c r="A227" s="20" t="s">
        <v>161</v>
      </c>
      <c r="B227" s="16">
        <v>466439</v>
      </c>
      <c r="C227" s="16">
        <v>1582</v>
      </c>
      <c r="D227" s="16">
        <v>2992</v>
      </c>
      <c r="E227" s="16">
        <v>532</v>
      </c>
      <c r="F227" s="16">
        <v>212485</v>
      </c>
      <c r="G227" s="16">
        <v>0</v>
      </c>
      <c r="H227" s="16">
        <v>41</v>
      </c>
      <c r="I227" s="16">
        <v>39758</v>
      </c>
      <c r="J227" s="16">
        <v>30946</v>
      </c>
      <c r="K227" s="16">
        <v>151828</v>
      </c>
      <c r="L227" s="16">
        <v>948</v>
      </c>
      <c r="M227" s="16">
        <v>2</v>
      </c>
      <c r="N227" s="16">
        <v>0</v>
      </c>
      <c r="O227" s="16">
        <v>68981</v>
      </c>
      <c r="P227" s="16">
        <v>16630</v>
      </c>
      <c r="Q227" s="16">
        <v>454494</v>
      </c>
    </row>
    <row r="228" spans="1:17" x14ac:dyDescent="0.35">
      <c r="A228" s="20" t="s">
        <v>162</v>
      </c>
      <c r="B228" s="16">
        <v>472025</v>
      </c>
      <c r="C228" s="16">
        <v>1566</v>
      </c>
      <c r="D228" s="16">
        <v>2992</v>
      </c>
      <c r="E228" s="16">
        <v>532</v>
      </c>
      <c r="F228" s="16">
        <v>213438</v>
      </c>
      <c r="G228" s="16">
        <v>0</v>
      </c>
      <c r="H228" s="16">
        <v>41</v>
      </c>
      <c r="I228" s="16">
        <v>38521</v>
      </c>
      <c r="J228" s="16">
        <v>31216</v>
      </c>
      <c r="K228" s="16">
        <v>154050</v>
      </c>
      <c r="L228" s="16">
        <v>948</v>
      </c>
      <c r="M228" s="16">
        <v>2</v>
      </c>
      <c r="N228" s="16">
        <v>0</v>
      </c>
      <c r="O228" s="16">
        <v>69609</v>
      </c>
      <c r="P228" s="16">
        <v>16630</v>
      </c>
      <c r="Q228" s="16">
        <v>456660</v>
      </c>
    </row>
    <row r="229" spans="1:17" x14ac:dyDescent="0.35">
      <c r="A229" s="20" t="s">
        <v>163</v>
      </c>
      <c r="B229" s="16">
        <v>483323</v>
      </c>
      <c r="C229" s="16">
        <v>1570</v>
      </c>
      <c r="D229" s="16">
        <v>2992</v>
      </c>
      <c r="E229" s="16">
        <v>532</v>
      </c>
      <c r="F229" s="16">
        <v>214390</v>
      </c>
      <c r="G229" s="16">
        <v>0</v>
      </c>
      <c r="H229" s="16">
        <v>41</v>
      </c>
      <c r="I229" s="16">
        <v>37285</v>
      </c>
      <c r="J229" s="16">
        <v>31437</v>
      </c>
      <c r="K229" s="16">
        <v>156272</v>
      </c>
      <c r="L229" s="16">
        <v>948</v>
      </c>
      <c r="M229" s="16">
        <v>2</v>
      </c>
      <c r="N229" s="16">
        <v>0</v>
      </c>
      <c r="O229" s="16">
        <v>70238</v>
      </c>
      <c r="P229" s="16">
        <v>16630</v>
      </c>
      <c r="Q229" s="16">
        <v>464606</v>
      </c>
    </row>
    <row r="230" spans="1:17" x14ac:dyDescent="0.35">
      <c r="A230" s="20" t="s">
        <v>164</v>
      </c>
      <c r="B230" s="16">
        <v>478629</v>
      </c>
      <c r="C230" s="16">
        <v>1556</v>
      </c>
      <c r="D230" s="16">
        <v>3236</v>
      </c>
      <c r="E230" s="16">
        <v>537</v>
      </c>
      <c r="F230" s="16">
        <v>215342</v>
      </c>
      <c r="G230" s="16">
        <v>0</v>
      </c>
      <c r="H230" s="16">
        <v>59</v>
      </c>
      <c r="I230" s="16">
        <v>37793</v>
      </c>
      <c r="J230" s="16">
        <v>31625</v>
      </c>
      <c r="K230" s="16">
        <v>158752</v>
      </c>
      <c r="L230" s="16">
        <v>940</v>
      </c>
      <c r="M230" s="16">
        <v>2</v>
      </c>
      <c r="N230" s="16">
        <v>0</v>
      </c>
      <c r="O230" s="16">
        <v>71283</v>
      </c>
      <c r="P230" s="16">
        <v>16229</v>
      </c>
      <c r="Q230" s="16">
        <v>458321</v>
      </c>
    </row>
    <row r="231" spans="1:17" x14ac:dyDescent="0.35">
      <c r="A231" s="20" t="s">
        <v>165</v>
      </c>
      <c r="B231" s="16">
        <v>487772</v>
      </c>
      <c r="C231" s="16">
        <v>1577</v>
      </c>
      <c r="D231" s="16">
        <v>3236</v>
      </c>
      <c r="E231" s="16">
        <v>537</v>
      </c>
      <c r="F231" s="16">
        <v>216295</v>
      </c>
      <c r="G231" s="16">
        <v>0</v>
      </c>
      <c r="H231" s="16">
        <v>59</v>
      </c>
      <c r="I231" s="16">
        <v>38300</v>
      </c>
      <c r="J231" s="16">
        <v>31814</v>
      </c>
      <c r="K231" s="16">
        <v>161233</v>
      </c>
      <c r="L231" s="16">
        <v>940</v>
      </c>
      <c r="M231" s="16">
        <v>2</v>
      </c>
      <c r="N231" s="16">
        <v>0</v>
      </c>
      <c r="O231" s="16">
        <v>72327</v>
      </c>
      <c r="P231" s="16">
        <v>16229</v>
      </c>
      <c r="Q231" s="16">
        <v>465231</v>
      </c>
    </row>
    <row r="232" spans="1:17" x14ac:dyDescent="0.35">
      <c r="A232" s="20" t="s">
        <v>166</v>
      </c>
      <c r="B232" s="16">
        <v>503529</v>
      </c>
      <c r="C232" s="16">
        <v>1588</v>
      </c>
      <c r="D232" s="16">
        <v>3236</v>
      </c>
      <c r="E232" s="16">
        <v>537</v>
      </c>
      <c r="F232" s="16">
        <v>217247</v>
      </c>
      <c r="G232" s="16">
        <v>0</v>
      </c>
      <c r="H232" s="16">
        <v>59</v>
      </c>
      <c r="I232" s="16">
        <v>38808</v>
      </c>
      <c r="J232" s="16">
        <v>31417</v>
      </c>
      <c r="K232" s="16">
        <v>163713</v>
      </c>
      <c r="L232" s="16">
        <v>940</v>
      </c>
      <c r="M232" s="16">
        <v>2</v>
      </c>
      <c r="N232" s="16">
        <v>0</v>
      </c>
      <c r="O232" s="16">
        <v>73372</v>
      </c>
      <c r="P232" s="16">
        <v>16229</v>
      </c>
      <c r="Q232" s="16">
        <v>479331</v>
      </c>
    </row>
    <row r="233" spans="1:17" x14ac:dyDescent="0.35">
      <c r="A233" s="20" t="s">
        <v>167</v>
      </c>
      <c r="B233" s="16">
        <v>482921</v>
      </c>
      <c r="C233" s="16">
        <v>1561</v>
      </c>
      <c r="D233" s="16">
        <v>4026</v>
      </c>
      <c r="E233" s="16">
        <v>463</v>
      </c>
      <c r="F233" s="16">
        <v>218199</v>
      </c>
      <c r="G233" s="16">
        <v>0</v>
      </c>
      <c r="H233" s="16">
        <v>78</v>
      </c>
      <c r="I233" s="16">
        <v>39842</v>
      </c>
      <c r="J233" s="16">
        <v>31175</v>
      </c>
      <c r="K233" s="16">
        <v>165062</v>
      </c>
      <c r="L233" s="16">
        <v>940</v>
      </c>
      <c r="M233" s="16">
        <v>2</v>
      </c>
      <c r="N233" s="16">
        <v>0</v>
      </c>
      <c r="O233" s="16">
        <v>75489</v>
      </c>
      <c r="P233" s="16">
        <v>15970</v>
      </c>
      <c r="Q233" s="16">
        <v>458452</v>
      </c>
    </row>
    <row r="234" spans="1:17" x14ac:dyDescent="0.35">
      <c r="A234" s="20" t="s">
        <v>168</v>
      </c>
      <c r="B234" s="16">
        <v>485559</v>
      </c>
      <c r="C234" s="16">
        <v>1572</v>
      </c>
      <c r="D234" s="16">
        <v>4026</v>
      </c>
      <c r="E234" s="16">
        <v>463</v>
      </c>
      <c r="F234" s="16">
        <v>219150</v>
      </c>
      <c r="G234" s="16">
        <v>0</v>
      </c>
      <c r="H234" s="16">
        <v>78</v>
      </c>
      <c r="I234" s="16">
        <v>40875</v>
      </c>
      <c r="J234" s="16">
        <v>30932</v>
      </c>
      <c r="K234" s="16">
        <v>166410</v>
      </c>
      <c r="L234" s="16">
        <v>940</v>
      </c>
      <c r="M234" s="16">
        <v>2</v>
      </c>
      <c r="N234" s="16">
        <v>0</v>
      </c>
      <c r="O234" s="16">
        <v>77606</v>
      </c>
      <c r="P234" s="16">
        <v>15970</v>
      </c>
      <c r="Q234" s="16">
        <v>459863</v>
      </c>
    </row>
    <row r="235" spans="1:17" x14ac:dyDescent="0.35">
      <c r="A235" s="20" t="s">
        <v>169</v>
      </c>
      <c r="B235" s="16">
        <v>499426</v>
      </c>
      <c r="C235" s="16">
        <v>1589</v>
      </c>
      <c r="D235" s="16">
        <v>4026</v>
      </c>
      <c r="E235" s="16">
        <v>463</v>
      </c>
      <c r="F235" s="16">
        <v>220102</v>
      </c>
      <c r="G235" s="16">
        <v>0</v>
      </c>
      <c r="H235" s="16">
        <v>78</v>
      </c>
      <c r="I235" s="16">
        <v>41909</v>
      </c>
      <c r="J235" s="16">
        <v>31778</v>
      </c>
      <c r="K235" s="16">
        <v>167759</v>
      </c>
      <c r="L235" s="16">
        <v>940</v>
      </c>
      <c r="M235" s="16">
        <v>2</v>
      </c>
      <c r="N235" s="16">
        <v>0</v>
      </c>
      <c r="O235" s="16">
        <v>79723</v>
      </c>
      <c r="P235" s="16">
        <v>15970</v>
      </c>
      <c r="Q235" s="16">
        <v>471421</v>
      </c>
    </row>
    <row r="236" spans="1:17" x14ac:dyDescent="0.35">
      <c r="A236" s="20" t="s">
        <v>170</v>
      </c>
      <c r="B236" s="16">
        <v>497840</v>
      </c>
      <c r="C236" s="16">
        <v>1556</v>
      </c>
      <c r="D236" s="16">
        <v>4166</v>
      </c>
      <c r="E236" s="16">
        <v>455</v>
      </c>
      <c r="F236" s="16">
        <v>221213</v>
      </c>
      <c r="G236" s="16">
        <v>0</v>
      </c>
      <c r="H236" s="16">
        <v>143</v>
      </c>
      <c r="I236" s="16">
        <v>40661</v>
      </c>
      <c r="J236" s="16">
        <v>31928</v>
      </c>
      <c r="K236" s="16">
        <v>169300</v>
      </c>
      <c r="L236" s="16">
        <v>959</v>
      </c>
      <c r="M236" s="16">
        <v>2</v>
      </c>
      <c r="N236" s="16">
        <v>0</v>
      </c>
      <c r="O236" s="16">
        <v>80274</v>
      </c>
      <c r="P236" s="16">
        <v>17137</v>
      </c>
      <c r="Q236" s="16">
        <v>466434</v>
      </c>
    </row>
    <row r="237" spans="1:17" x14ac:dyDescent="0.35">
      <c r="A237" s="20" t="s">
        <v>171</v>
      </c>
      <c r="B237" s="16">
        <v>506585</v>
      </c>
      <c r="C237" s="16">
        <v>1520</v>
      </c>
      <c r="D237" s="16">
        <v>4166</v>
      </c>
      <c r="E237" s="16">
        <v>455</v>
      </c>
      <c r="F237" s="16">
        <v>222323</v>
      </c>
      <c r="G237" s="16">
        <v>0</v>
      </c>
      <c r="H237" s="16">
        <v>143</v>
      </c>
      <c r="I237" s="16">
        <v>39413</v>
      </c>
      <c r="J237" s="16">
        <v>32077</v>
      </c>
      <c r="K237" s="16">
        <v>170840</v>
      </c>
      <c r="L237" s="16">
        <v>959</v>
      </c>
      <c r="M237" s="16">
        <v>2</v>
      </c>
      <c r="N237" s="16">
        <v>0</v>
      </c>
      <c r="O237" s="16">
        <v>80826</v>
      </c>
      <c r="P237" s="16">
        <v>17137</v>
      </c>
      <c r="Q237" s="16">
        <v>472764</v>
      </c>
    </row>
    <row r="238" spans="1:17" x14ac:dyDescent="0.35">
      <c r="A238" s="20" t="s">
        <v>172</v>
      </c>
      <c r="B238" s="16">
        <v>520013</v>
      </c>
      <c r="C238" s="16">
        <v>1543</v>
      </c>
      <c r="D238" s="16">
        <v>4166</v>
      </c>
      <c r="E238" s="16">
        <v>455</v>
      </c>
      <c r="F238" s="16">
        <v>223434</v>
      </c>
      <c r="G238" s="16">
        <v>0</v>
      </c>
      <c r="H238" s="16">
        <v>143</v>
      </c>
      <c r="I238" s="16">
        <v>38165</v>
      </c>
      <c r="J238" s="16">
        <v>32305</v>
      </c>
      <c r="K238" s="16">
        <v>172381</v>
      </c>
      <c r="L238" s="16">
        <v>959</v>
      </c>
      <c r="M238" s="16">
        <v>2</v>
      </c>
      <c r="N238" s="16">
        <v>0</v>
      </c>
      <c r="O238" s="16">
        <v>81377</v>
      </c>
      <c r="P238" s="16">
        <v>17137</v>
      </c>
      <c r="Q238" s="16">
        <v>483758</v>
      </c>
    </row>
    <row r="239" spans="1:17" x14ac:dyDescent="0.35">
      <c r="A239" s="20" t="s">
        <v>173</v>
      </c>
      <c r="B239" s="16">
        <v>507582</v>
      </c>
      <c r="C239" s="16">
        <v>1523</v>
      </c>
      <c r="D239" s="16">
        <v>3613</v>
      </c>
      <c r="E239" s="16">
        <v>448</v>
      </c>
      <c r="F239" s="16">
        <v>224545</v>
      </c>
      <c r="G239" s="16">
        <v>0</v>
      </c>
      <c r="H239" s="16">
        <v>208</v>
      </c>
      <c r="I239" s="16">
        <v>37468</v>
      </c>
      <c r="J239" s="16">
        <v>32297</v>
      </c>
      <c r="K239" s="16">
        <v>173222</v>
      </c>
      <c r="L239" s="16">
        <v>944</v>
      </c>
      <c r="M239" s="16">
        <v>2</v>
      </c>
      <c r="N239" s="16">
        <v>0</v>
      </c>
      <c r="O239" s="16">
        <v>80671</v>
      </c>
      <c r="P239" s="16">
        <v>17687</v>
      </c>
      <c r="Q239" s="16">
        <v>470564</v>
      </c>
    </row>
    <row r="240" spans="1:17" x14ac:dyDescent="0.35">
      <c r="A240" s="20" t="s">
        <v>174</v>
      </c>
      <c r="B240" s="16">
        <v>511874</v>
      </c>
      <c r="C240" s="16">
        <v>1493</v>
      </c>
      <c r="D240" s="16">
        <v>3613</v>
      </c>
      <c r="E240" s="16">
        <v>448</v>
      </c>
      <c r="F240" s="16">
        <v>225655</v>
      </c>
      <c r="G240" s="16">
        <v>0</v>
      </c>
      <c r="H240" s="16">
        <v>208</v>
      </c>
      <c r="I240" s="16">
        <v>36771</v>
      </c>
      <c r="J240" s="16">
        <v>32288</v>
      </c>
      <c r="K240" s="16">
        <v>174062</v>
      </c>
      <c r="L240" s="16">
        <v>944</v>
      </c>
      <c r="M240" s="16">
        <v>2</v>
      </c>
      <c r="N240" s="16">
        <v>0</v>
      </c>
      <c r="O240" s="16">
        <v>79964</v>
      </c>
      <c r="P240" s="16">
        <v>17687</v>
      </c>
      <c r="Q240" s="16">
        <v>475115</v>
      </c>
    </row>
    <row r="241" spans="1:17" x14ac:dyDescent="0.35">
      <c r="A241" s="20" t="s">
        <v>175</v>
      </c>
      <c r="B241" s="16">
        <v>524571</v>
      </c>
      <c r="C241" s="16">
        <v>1510</v>
      </c>
      <c r="D241" s="16">
        <v>3613</v>
      </c>
      <c r="E241" s="16">
        <v>448</v>
      </c>
      <c r="F241" s="16">
        <v>226766</v>
      </c>
      <c r="G241" s="16">
        <v>0</v>
      </c>
      <c r="H241" s="16">
        <v>208</v>
      </c>
      <c r="I241" s="16">
        <v>36074</v>
      </c>
      <c r="J241" s="16">
        <v>32512</v>
      </c>
      <c r="K241" s="16">
        <v>174903</v>
      </c>
      <c r="L241" s="16">
        <v>944</v>
      </c>
      <c r="M241" s="16">
        <v>2</v>
      </c>
      <c r="N241" s="16">
        <v>0</v>
      </c>
      <c r="O241" s="16">
        <v>79258</v>
      </c>
      <c r="P241" s="16">
        <v>17687</v>
      </c>
      <c r="Q241" s="16">
        <v>487884</v>
      </c>
    </row>
    <row r="242" spans="1:17" x14ac:dyDescent="0.35">
      <c r="A242" s="20" t="s">
        <v>176</v>
      </c>
      <c r="B242" s="16">
        <v>517771</v>
      </c>
      <c r="C242" s="16">
        <v>1491</v>
      </c>
      <c r="D242" s="16">
        <v>3380</v>
      </c>
      <c r="E242" s="16">
        <v>444</v>
      </c>
      <c r="F242" s="16">
        <v>227877</v>
      </c>
      <c r="G242" s="16">
        <v>0</v>
      </c>
      <c r="H242" s="16">
        <v>273</v>
      </c>
      <c r="I242" s="16">
        <v>36601</v>
      </c>
      <c r="J242" s="16">
        <v>32674</v>
      </c>
      <c r="K242" s="16">
        <v>175927</v>
      </c>
      <c r="L242" s="16">
        <v>934</v>
      </c>
      <c r="M242" s="16">
        <v>2</v>
      </c>
      <c r="N242" s="16">
        <v>0</v>
      </c>
      <c r="O242" s="16">
        <v>79838</v>
      </c>
      <c r="P242" s="16">
        <v>18080</v>
      </c>
      <c r="Q242" s="16">
        <v>480382</v>
      </c>
    </row>
    <row r="243" spans="1:17" x14ac:dyDescent="0.35">
      <c r="A243" s="20" t="s">
        <v>177</v>
      </c>
      <c r="B243" s="16">
        <v>525653</v>
      </c>
      <c r="C243" s="16">
        <v>1474</v>
      </c>
      <c r="D243" s="16">
        <v>3380</v>
      </c>
      <c r="E243" s="16">
        <v>444</v>
      </c>
      <c r="F243" s="16">
        <v>228987</v>
      </c>
      <c r="G243" s="16">
        <v>0</v>
      </c>
      <c r="H243" s="16">
        <v>273</v>
      </c>
      <c r="I243" s="16">
        <v>37127</v>
      </c>
      <c r="J243" s="16">
        <v>32837</v>
      </c>
      <c r="K243" s="16">
        <v>176951</v>
      </c>
      <c r="L243" s="16">
        <v>934</v>
      </c>
      <c r="M243" s="16">
        <v>2</v>
      </c>
      <c r="N243" s="16">
        <v>0</v>
      </c>
      <c r="O243" s="16">
        <v>80418</v>
      </c>
      <c r="P243" s="16">
        <v>18080</v>
      </c>
      <c r="Q243" s="16">
        <v>488116</v>
      </c>
    </row>
    <row r="244" spans="1:17" x14ac:dyDescent="0.35">
      <c r="A244" s="20" t="s">
        <v>178</v>
      </c>
      <c r="B244" s="16">
        <v>538996</v>
      </c>
      <c r="C244" s="16">
        <v>1466</v>
      </c>
      <c r="D244" s="16">
        <v>3380</v>
      </c>
      <c r="E244" s="16">
        <v>444</v>
      </c>
      <c r="F244" s="16">
        <v>230098</v>
      </c>
      <c r="G244" s="16">
        <v>0</v>
      </c>
      <c r="H244" s="16">
        <v>273</v>
      </c>
      <c r="I244" s="16">
        <v>37653</v>
      </c>
      <c r="J244" s="16">
        <v>31998</v>
      </c>
      <c r="K244" s="16">
        <v>177975</v>
      </c>
      <c r="L244" s="16">
        <v>934</v>
      </c>
      <c r="M244" s="16">
        <v>2</v>
      </c>
      <c r="N244" s="16">
        <v>0</v>
      </c>
      <c r="O244" s="16">
        <v>80998</v>
      </c>
      <c r="P244" s="16">
        <v>18080</v>
      </c>
      <c r="Q244" s="16">
        <v>502323</v>
      </c>
    </row>
    <row r="245" spans="1:17" x14ac:dyDescent="0.35">
      <c r="A245" s="20" t="s">
        <v>179</v>
      </c>
      <c r="B245" s="16">
        <v>518576</v>
      </c>
      <c r="C245" s="16">
        <v>1460</v>
      </c>
      <c r="D245" s="16">
        <v>3053</v>
      </c>
      <c r="E245" s="16">
        <v>373</v>
      </c>
      <c r="F245" s="16">
        <v>231209</v>
      </c>
      <c r="G245" s="16">
        <v>0</v>
      </c>
      <c r="H245" s="16">
        <v>340</v>
      </c>
      <c r="I245" s="16">
        <v>38659</v>
      </c>
      <c r="J245" s="16">
        <v>32196</v>
      </c>
      <c r="K245" s="16">
        <v>179008</v>
      </c>
      <c r="L245" s="16">
        <v>911</v>
      </c>
      <c r="M245" s="16">
        <v>3</v>
      </c>
      <c r="N245" s="16">
        <v>0</v>
      </c>
      <c r="O245" s="16">
        <v>83097</v>
      </c>
      <c r="P245" s="16">
        <v>17686</v>
      </c>
      <c r="Q245" s="16">
        <v>480769</v>
      </c>
    </row>
    <row r="246" spans="1:17" x14ac:dyDescent="0.35">
      <c r="A246" s="20" t="s">
        <v>180</v>
      </c>
      <c r="B246" s="16">
        <v>517311</v>
      </c>
      <c r="C246" s="16">
        <v>1471</v>
      </c>
      <c r="D246" s="16">
        <v>3053</v>
      </c>
      <c r="E246" s="16">
        <v>373</v>
      </c>
      <c r="F246" s="16">
        <v>232320</v>
      </c>
      <c r="G246" s="16">
        <v>0</v>
      </c>
      <c r="H246" s="16">
        <v>340</v>
      </c>
      <c r="I246" s="16">
        <v>39666</v>
      </c>
      <c r="J246" s="16">
        <v>32393</v>
      </c>
      <c r="K246" s="16">
        <v>180042</v>
      </c>
      <c r="L246" s="16">
        <v>911</v>
      </c>
      <c r="M246" s="16">
        <v>3</v>
      </c>
      <c r="N246" s="16">
        <v>0</v>
      </c>
      <c r="O246" s="16">
        <v>85196</v>
      </c>
      <c r="P246" s="16">
        <v>17686</v>
      </c>
      <c r="Q246" s="16">
        <v>478303</v>
      </c>
    </row>
    <row r="247" spans="1:17" x14ac:dyDescent="0.35">
      <c r="A247" s="20" t="s">
        <v>181</v>
      </c>
      <c r="B247" s="16">
        <v>535156</v>
      </c>
      <c r="C247" s="16">
        <v>1475</v>
      </c>
      <c r="D247" s="16">
        <v>3053</v>
      </c>
      <c r="E247" s="16">
        <v>373</v>
      </c>
      <c r="F247" s="16">
        <v>233431</v>
      </c>
      <c r="G247" s="16">
        <v>0</v>
      </c>
      <c r="H247" s="16">
        <v>340</v>
      </c>
      <c r="I247" s="16">
        <v>40672</v>
      </c>
      <c r="J247" s="16">
        <v>32878</v>
      </c>
      <c r="K247" s="16">
        <v>181075</v>
      </c>
      <c r="L247" s="16">
        <v>911</v>
      </c>
      <c r="M247" s="16">
        <v>3</v>
      </c>
      <c r="N247" s="16">
        <v>0</v>
      </c>
      <c r="O247" s="16">
        <v>87295</v>
      </c>
      <c r="P247" s="16">
        <v>17686</v>
      </c>
      <c r="Q247" s="16">
        <v>494652</v>
      </c>
    </row>
    <row r="248" spans="1:17" x14ac:dyDescent="0.35">
      <c r="A248" s="20" t="s">
        <v>182</v>
      </c>
      <c r="B248" s="16">
        <v>532180</v>
      </c>
      <c r="C248" s="16">
        <v>1462</v>
      </c>
      <c r="D248" s="16">
        <v>5811</v>
      </c>
      <c r="E248" s="16">
        <v>370</v>
      </c>
      <c r="F248" s="16">
        <v>234546</v>
      </c>
      <c r="G248" s="16">
        <v>0</v>
      </c>
      <c r="H248" s="16">
        <v>306</v>
      </c>
      <c r="I248" s="16">
        <v>39630</v>
      </c>
      <c r="J248" s="16">
        <v>33123</v>
      </c>
      <c r="K248" s="16">
        <v>180349</v>
      </c>
      <c r="L248" s="16">
        <v>928</v>
      </c>
      <c r="M248" s="16">
        <v>7</v>
      </c>
      <c r="N248" s="16">
        <v>0</v>
      </c>
      <c r="O248" s="16">
        <v>87260</v>
      </c>
      <c r="P248" s="16">
        <v>16567</v>
      </c>
      <c r="Q248" s="16">
        <v>496071</v>
      </c>
    </row>
    <row r="249" spans="1:17" x14ac:dyDescent="0.35">
      <c r="A249" s="20" t="s">
        <v>183</v>
      </c>
      <c r="B249" s="16">
        <v>539881</v>
      </c>
      <c r="C249" s="16">
        <v>1464</v>
      </c>
      <c r="D249" s="16">
        <v>5811</v>
      </c>
      <c r="E249" s="16">
        <v>370</v>
      </c>
      <c r="F249" s="16">
        <v>235661</v>
      </c>
      <c r="G249" s="16">
        <v>0</v>
      </c>
      <c r="H249" s="16">
        <v>306</v>
      </c>
      <c r="I249" s="16">
        <v>38589</v>
      </c>
      <c r="J249" s="16">
        <v>33369</v>
      </c>
      <c r="K249" s="16">
        <v>179623</v>
      </c>
      <c r="L249" s="16">
        <v>928</v>
      </c>
      <c r="M249" s="16">
        <v>7</v>
      </c>
      <c r="N249" s="16">
        <v>0</v>
      </c>
      <c r="O249" s="16">
        <v>87224</v>
      </c>
      <c r="P249" s="16">
        <v>16567</v>
      </c>
      <c r="Q249" s="16">
        <v>504364</v>
      </c>
    </row>
    <row r="250" spans="1:17" x14ac:dyDescent="0.35">
      <c r="A250" s="20" t="s">
        <v>184</v>
      </c>
      <c r="B250" s="16">
        <v>551218</v>
      </c>
      <c r="C250" s="16">
        <v>1446</v>
      </c>
      <c r="D250" s="16">
        <v>5811</v>
      </c>
      <c r="E250" s="16">
        <v>370</v>
      </c>
      <c r="F250" s="16">
        <v>236776</v>
      </c>
      <c r="G250" s="16">
        <v>0</v>
      </c>
      <c r="H250" s="16">
        <v>306</v>
      </c>
      <c r="I250" s="16">
        <v>37547</v>
      </c>
      <c r="J250" s="16">
        <v>34012</v>
      </c>
      <c r="K250" s="16">
        <v>178897</v>
      </c>
      <c r="L250" s="16">
        <v>928</v>
      </c>
      <c r="M250" s="16">
        <v>7</v>
      </c>
      <c r="N250" s="16">
        <v>0</v>
      </c>
      <c r="O250" s="16">
        <v>87189</v>
      </c>
      <c r="P250" s="16">
        <v>16567</v>
      </c>
      <c r="Q250" s="16">
        <v>515874</v>
      </c>
    </row>
    <row r="251" spans="1:17" x14ac:dyDescent="0.35">
      <c r="A251" s="20" t="s">
        <v>185</v>
      </c>
      <c r="B251" s="16">
        <v>538220</v>
      </c>
      <c r="C251" s="16">
        <v>1442</v>
      </c>
      <c r="D251" s="16">
        <v>5513</v>
      </c>
      <c r="E251" s="16">
        <v>366</v>
      </c>
      <c r="F251" s="16">
        <v>237891</v>
      </c>
      <c r="G251" s="16">
        <v>0</v>
      </c>
      <c r="H251" s="16">
        <v>272</v>
      </c>
      <c r="I251" s="16">
        <v>36891</v>
      </c>
      <c r="J251" s="16">
        <v>34724</v>
      </c>
      <c r="K251" s="16">
        <v>178787</v>
      </c>
      <c r="L251" s="16">
        <v>924</v>
      </c>
      <c r="M251" s="16">
        <v>11</v>
      </c>
      <c r="N251" s="16">
        <v>0</v>
      </c>
      <c r="O251" s="16">
        <v>86910</v>
      </c>
      <c r="P251" s="16">
        <v>15496</v>
      </c>
      <c r="Q251" s="16">
        <v>503743</v>
      </c>
    </row>
    <row r="252" spans="1:17" x14ac:dyDescent="0.35">
      <c r="A252" s="20" t="s">
        <v>186</v>
      </c>
      <c r="B252" s="16">
        <v>544368</v>
      </c>
      <c r="C252" s="16">
        <v>1452</v>
      </c>
      <c r="D252" s="16">
        <v>5513</v>
      </c>
      <c r="E252" s="16">
        <v>366</v>
      </c>
      <c r="F252" s="16">
        <v>239006</v>
      </c>
      <c r="G252" s="16">
        <v>0</v>
      </c>
      <c r="H252" s="16">
        <v>272</v>
      </c>
      <c r="I252" s="16">
        <v>36236</v>
      </c>
      <c r="J252" s="16">
        <v>35437</v>
      </c>
      <c r="K252" s="16">
        <v>178678</v>
      </c>
      <c r="L252" s="16">
        <v>924</v>
      </c>
      <c r="M252" s="16">
        <v>11</v>
      </c>
      <c r="N252" s="16">
        <v>0</v>
      </c>
      <c r="O252" s="16">
        <v>86632</v>
      </c>
      <c r="P252" s="16">
        <v>15496</v>
      </c>
      <c r="Q252" s="16">
        <v>510035</v>
      </c>
    </row>
    <row r="253" spans="1:17" x14ac:dyDescent="0.35">
      <c r="A253" s="20" t="s">
        <v>187</v>
      </c>
      <c r="B253" s="16">
        <v>553008</v>
      </c>
      <c r="C253" s="16">
        <v>1466</v>
      </c>
      <c r="D253" s="16">
        <v>5513</v>
      </c>
      <c r="E253" s="16">
        <v>366</v>
      </c>
      <c r="F253" s="16">
        <v>240121</v>
      </c>
      <c r="G253" s="16">
        <v>0</v>
      </c>
      <c r="H253" s="16">
        <v>272</v>
      </c>
      <c r="I253" s="16">
        <v>35580</v>
      </c>
      <c r="J253" s="16">
        <v>35118</v>
      </c>
      <c r="K253" s="16">
        <v>178568</v>
      </c>
      <c r="L253" s="16">
        <v>924</v>
      </c>
      <c r="M253" s="16">
        <v>11</v>
      </c>
      <c r="N253" s="16">
        <v>0</v>
      </c>
      <c r="O253" s="16">
        <v>86353</v>
      </c>
      <c r="P253" s="16">
        <v>15496</v>
      </c>
      <c r="Q253" s="16">
        <v>519856</v>
      </c>
    </row>
    <row r="254" spans="1:17" x14ac:dyDescent="0.35">
      <c r="A254" s="20" t="s">
        <v>188</v>
      </c>
      <c r="B254" s="16">
        <v>548673</v>
      </c>
      <c r="C254" s="16">
        <v>1450</v>
      </c>
      <c r="D254" s="16">
        <v>6170</v>
      </c>
      <c r="E254" s="16">
        <v>349</v>
      </c>
      <c r="F254" s="16">
        <v>241236</v>
      </c>
      <c r="G254" s="16">
        <v>0</v>
      </c>
      <c r="H254" s="16">
        <v>237</v>
      </c>
      <c r="I254" s="16">
        <v>36412</v>
      </c>
      <c r="J254" s="16">
        <v>35340</v>
      </c>
      <c r="K254" s="16">
        <v>177870</v>
      </c>
      <c r="L254" s="16">
        <v>938</v>
      </c>
      <c r="M254" s="16">
        <v>15</v>
      </c>
      <c r="N254" s="16">
        <v>0</v>
      </c>
      <c r="O254" s="16">
        <v>86015</v>
      </c>
      <c r="P254" s="16">
        <v>16434</v>
      </c>
      <c r="Q254" s="16">
        <v>517915</v>
      </c>
    </row>
    <row r="255" spans="1:17" x14ac:dyDescent="0.35">
      <c r="A255" s="20" t="s">
        <v>189</v>
      </c>
      <c r="B255" s="16">
        <v>558901</v>
      </c>
      <c r="C255" s="16">
        <v>1472</v>
      </c>
      <c r="D255" s="16">
        <v>6170</v>
      </c>
      <c r="E255" s="16">
        <v>349</v>
      </c>
      <c r="F255" s="16">
        <v>242351</v>
      </c>
      <c r="G255" s="16">
        <v>0</v>
      </c>
      <c r="H255" s="16">
        <v>237</v>
      </c>
      <c r="I255" s="16">
        <v>37245</v>
      </c>
      <c r="J255" s="16">
        <v>35562</v>
      </c>
      <c r="K255" s="16">
        <v>177172</v>
      </c>
      <c r="L255" s="16">
        <v>938</v>
      </c>
      <c r="M255" s="16">
        <v>15</v>
      </c>
      <c r="N255" s="16">
        <v>0</v>
      </c>
      <c r="O255" s="16">
        <v>85676</v>
      </c>
      <c r="P255" s="16">
        <v>16434</v>
      </c>
      <c r="Q255" s="16">
        <v>530928</v>
      </c>
    </row>
    <row r="256" spans="1:17" x14ac:dyDescent="0.35">
      <c r="A256" s="20" t="s">
        <v>190</v>
      </c>
      <c r="B256" s="16">
        <v>574713</v>
      </c>
      <c r="C256" s="16">
        <v>1509</v>
      </c>
      <c r="D256" s="16">
        <v>6170</v>
      </c>
      <c r="E256" s="16">
        <v>349</v>
      </c>
      <c r="F256" s="16">
        <v>243466</v>
      </c>
      <c r="G256" s="16">
        <v>0</v>
      </c>
      <c r="H256" s="16">
        <v>237</v>
      </c>
      <c r="I256" s="16">
        <v>38077</v>
      </c>
      <c r="J256" s="16">
        <v>34949</v>
      </c>
      <c r="K256" s="16">
        <v>176474</v>
      </c>
      <c r="L256" s="16">
        <v>938</v>
      </c>
      <c r="M256" s="16">
        <v>15</v>
      </c>
      <c r="N256" s="16">
        <v>0</v>
      </c>
      <c r="O256" s="16">
        <v>85338</v>
      </c>
      <c r="P256" s="16">
        <v>16434</v>
      </c>
      <c r="Q256" s="16">
        <v>550373</v>
      </c>
    </row>
    <row r="257" spans="1:17" x14ac:dyDescent="0.35">
      <c r="A257" s="20" t="s">
        <v>191</v>
      </c>
      <c r="B257" s="16">
        <v>552344</v>
      </c>
      <c r="C257" s="16">
        <v>1530</v>
      </c>
      <c r="D257" s="16">
        <v>6873</v>
      </c>
      <c r="E257" s="16">
        <v>335</v>
      </c>
      <c r="F257" s="16">
        <v>244581</v>
      </c>
      <c r="G257" s="16">
        <v>0</v>
      </c>
      <c r="H257" s="16">
        <v>209</v>
      </c>
      <c r="I257" s="16">
        <v>39127</v>
      </c>
      <c r="J257" s="16">
        <v>35330</v>
      </c>
      <c r="K257" s="16">
        <v>176472</v>
      </c>
      <c r="L257" s="16">
        <v>949</v>
      </c>
      <c r="M257" s="16">
        <v>17</v>
      </c>
      <c r="N257" s="16">
        <v>0</v>
      </c>
      <c r="O257" s="16">
        <v>86342</v>
      </c>
      <c r="P257" s="16">
        <v>16880</v>
      </c>
      <c r="Q257" s="16">
        <v>529009</v>
      </c>
    </row>
    <row r="258" spans="1:17" x14ac:dyDescent="0.35">
      <c r="A258" s="20" t="s">
        <v>192</v>
      </c>
      <c r="B258" s="16">
        <v>557319</v>
      </c>
      <c r="C258" s="16">
        <v>1553</v>
      </c>
      <c r="D258" s="16">
        <v>6873</v>
      </c>
      <c r="E258" s="16">
        <v>335</v>
      </c>
      <c r="F258" s="16">
        <v>245697</v>
      </c>
      <c r="G258" s="16">
        <v>0</v>
      </c>
      <c r="H258" s="16">
        <v>209</v>
      </c>
      <c r="I258" s="16">
        <v>40176</v>
      </c>
      <c r="J258" s="16">
        <v>35712</v>
      </c>
      <c r="K258" s="16">
        <v>176471</v>
      </c>
      <c r="L258" s="16">
        <v>949</v>
      </c>
      <c r="M258" s="16">
        <v>17</v>
      </c>
      <c r="N258" s="16">
        <v>0</v>
      </c>
      <c r="O258" s="16">
        <v>87346</v>
      </c>
      <c r="P258" s="16">
        <v>16880</v>
      </c>
      <c r="Q258" s="16">
        <v>534787</v>
      </c>
    </row>
    <row r="259" spans="1:17" x14ac:dyDescent="0.35">
      <c r="A259" s="20" t="s">
        <v>193</v>
      </c>
      <c r="B259" s="16">
        <v>567206</v>
      </c>
      <c r="C259" s="16">
        <v>1582</v>
      </c>
      <c r="D259" s="16">
        <v>6873</v>
      </c>
      <c r="E259" s="16">
        <v>335</v>
      </c>
      <c r="F259" s="16">
        <v>246812</v>
      </c>
      <c r="G259" s="16">
        <v>0</v>
      </c>
      <c r="H259" s="16">
        <v>209</v>
      </c>
      <c r="I259" s="16">
        <v>41226</v>
      </c>
      <c r="J259" s="16">
        <v>36735</v>
      </c>
      <c r="K259" s="16">
        <v>176469</v>
      </c>
      <c r="L259" s="16">
        <v>949</v>
      </c>
      <c r="M259" s="16">
        <v>17</v>
      </c>
      <c r="N259" s="16">
        <v>0</v>
      </c>
      <c r="O259" s="16">
        <v>88350</v>
      </c>
      <c r="P259" s="16">
        <v>16880</v>
      </c>
      <c r="Q259" s="16">
        <v>544843</v>
      </c>
    </row>
    <row r="260" spans="1:17" x14ac:dyDescent="0.35">
      <c r="A260" s="20" t="s">
        <v>194</v>
      </c>
      <c r="B260" s="16">
        <v>569609</v>
      </c>
      <c r="C260" s="16">
        <v>1579</v>
      </c>
      <c r="D260" s="16">
        <v>7360</v>
      </c>
      <c r="E260" s="16">
        <v>319</v>
      </c>
      <c r="F260" s="16">
        <v>248228</v>
      </c>
      <c r="G260" s="16">
        <v>0</v>
      </c>
      <c r="H260" s="16">
        <v>369</v>
      </c>
      <c r="I260" s="16">
        <v>44071</v>
      </c>
      <c r="J260" s="16">
        <v>36941</v>
      </c>
      <c r="K260" s="16">
        <v>174930</v>
      </c>
      <c r="L260" s="16">
        <v>968</v>
      </c>
      <c r="M260" s="16">
        <v>24</v>
      </c>
      <c r="N260" s="16">
        <v>0</v>
      </c>
      <c r="O260" s="16">
        <v>88137</v>
      </c>
      <c r="P260" s="16">
        <v>17297</v>
      </c>
      <c r="Q260" s="16">
        <v>553238</v>
      </c>
    </row>
    <row r="261" spans="1:17" x14ac:dyDescent="0.35">
      <c r="A261" s="20" t="s">
        <v>195</v>
      </c>
      <c r="B261" s="16">
        <v>581491</v>
      </c>
      <c r="C261" s="16">
        <v>1571</v>
      </c>
      <c r="D261" s="16">
        <v>7360</v>
      </c>
      <c r="E261" s="16">
        <v>319</v>
      </c>
      <c r="F261" s="16">
        <v>249643</v>
      </c>
      <c r="G261" s="16">
        <v>0</v>
      </c>
      <c r="H261" s="16">
        <v>369</v>
      </c>
      <c r="I261" s="16">
        <v>46915</v>
      </c>
      <c r="J261" s="16">
        <v>37148</v>
      </c>
      <c r="K261" s="16">
        <v>173391</v>
      </c>
      <c r="L261" s="16">
        <v>968</v>
      </c>
      <c r="M261" s="16">
        <v>24</v>
      </c>
      <c r="N261" s="16">
        <v>0</v>
      </c>
      <c r="O261" s="16">
        <v>87923</v>
      </c>
      <c r="P261" s="16">
        <v>17297</v>
      </c>
      <c r="Q261" s="16">
        <v>570917</v>
      </c>
    </row>
    <row r="262" spans="1:17" x14ac:dyDescent="0.35">
      <c r="A262" s="20" t="s">
        <v>196</v>
      </c>
      <c r="B262" s="16">
        <v>600078</v>
      </c>
      <c r="C262" s="16">
        <v>1569</v>
      </c>
      <c r="D262" s="16">
        <v>7360</v>
      </c>
      <c r="E262" s="16">
        <v>319</v>
      </c>
      <c r="F262" s="16">
        <v>251059</v>
      </c>
      <c r="G262" s="16">
        <v>0</v>
      </c>
      <c r="H262" s="16">
        <v>369</v>
      </c>
      <c r="I262" s="16">
        <v>49760</v>
      </c>
      <c r="J262" s="16">
        <v>37773</v>
      </c>
      <c r="K262" s="16">
        <v>171852</v>
      </c>
      <c r="L262" s="16">
        <v>968</v>
      </c>
      <c r="M262" s="16">
        <v>24</v>
      </c>
      <c r="N262" s="16">
        <v>0</v>
      </c>
      <c r="O262" s="16">
        <v>87710</v>
      </c>
      <c r="P262" s="16">
        <v>17297</v>
      </c>
      <c r="Q262" s="16">
        <v>594890</v>
      </c>
    </row>
    <row r="263" spans="1:17" x14ac:dyDescent="0.35">
      <c r="A263" s="20" t="s">
        <v>197</v>
      </c>
      <c r="B263" s="16">
        <v>602466</v>
      </c>
      <c r="C263" s="16">
        <v>1566</v>
      </c>
      <c r="D263" s="16">
        <v>7847</v>
      </c>
      <c r="E263" s="16">
        <v>298</v>
      </c>
      <c r="F263" s="16">
        <v>252475</v>
      </c>
      <c r="G263" s="16">
        <v>0</v>
      </c>
      <c r="H263" s="16">
        <v>527</v>
      </c>
      <c r="I263" s="16">
        <v>50570</v>
      </c>
      <c r="J263" s="16">
        <v>44328</v>
      </c>
      <c r="K263" s="16">
        <v>171749</v>
      </c>
      <c r="L263" s="16">
        <v>976</v>
      </c>
      <c r="M263" s="16">
        <v>31</v>
      </c>
      <c r="N263" s="16">
        <v>0</v>
      </c>
      <c r="O263" s="16">
        <v>86940</v>
      </c>
      <c r="P263" s="16">
        <v>17144</v>
      </c>
      <c r="Q263" s="16">
        <v>594581</v>
      </c>
    </row>
    <row r="264" spans="1:17" x14ac:dyDescent="0.35">
      <c r="A264" s="20" t="s">
        <v>198</v>
      </c>
      <c r="B264" s="16">
        <v>628440</v>
      </c>
      <c r="C264" s="16">
        <v>1642</v>
      </c>
      <c r="D264" s="16">
        <v>7847</v>
      </c>
      <c r="E264" s="16">
        <v>298</v>
      </c>
      <c r="F264" s="16">
        <v>253890</v>
      </c>
      <c r="G264" s="16">
        <v>0</v>
      </c>
      <c r="H264" s="16">
        <v>527</v>
      </c>
      <c r="I264" s="16">
        <v>51381</v>
      </c>
      <c r="J264" s="16">
        <v>50884</v>
      </c>
      <c r="K264" s="16">
        <v>171646</v>
      </c>
      <c r="L264" s="16">
        <v>976</v>
      </c>
      <c r="M264" s="16">
        <v>31</v>
      </c>
      <c r="N264" s="16">
        <v>0</v>
      </c>
      <c r="O264" s="16">
        <v>86170</v>
      </c>
      <c r="P264" s="16">
        <v>17144</v>
      </c>
      <c r="Q264" s="16">
        <v>617174</v>
      </c>
    </row>
    <row r="265" spans="1:17" x14ac:dyDescent="0.35">
      <c r="A265" s="20" t="s">
        <v>199</v>
      </c>
      <c r="B265" s="16">
        <v>681229</v>
      </c>
      <c r="C265" s="16">
        <v>1655</v>
      </c>
      <c r="D265" s="16">
        <v>7847</v>
      </c>
      <c r="E265" s="16">
        <v>298</v>
      </c>
      <c r="F265" s="16">
        <v>255306</v>
      </c>
      <c r="G265" s="16">
        <v>0</v>
      </c>
      <c r="H265" s="16">
        <v>527</v>
      </c>
      <c r="I265" s="16">
        <v>52191</v>
      </c>
      <c r="J265" s="16">
        <v>57916</v>
      </c>
      <c r="K265" s="16">
        <v>171543</v>
      </c>
      <c r="L265" s="16">
        <v>976</v>
      </c>
      <c r="M265" s="16">
        <v>31</v>
      </c>
      <c r="N265" s="16">
        <v>0</v>
      </c>
      <c r="O265" s="16">
        <v>101135</v>
      </c>
      <c r="P265" s="16">
        <v>17144</v>
      </c>
      <c r="Q265" s="16">
        <v>650308</v>
      </c>
    </row>
    <row r="266" spans="1:17" x14ac:dyDescent="0.35">
      <c r="A266" s="20" t="s">
        <v>200</v>
      </c>
      <c r="B266" s="16">
        <v>689735</v>
      </c>
      <c r="C266" s="16">
        <v>1760</v>
      </c>
      <c r="D266" s="16">
        <v>7986</v>
      </c>
      <c r="E266" s="16">
        <v>329</v>
      </c>
      <c r="F266" s="16">
        <v>256722</v>
      </c>
      <c r="G266" s="16">
        <v>0</v>
      </c>
      <c r="H266" s="16">
        <v>687</v>
      </c>
      <c r="I266" s="16">
        <v>53075</v>
      </c>
      <c r="J266" s="16">
        <v>57859</v>
      </c>
      <c r="K266" s="16">
        <v>169826</v>
      </c>
      <c r="L266" s="16">
        <v>990</v>
      </c>
      <c r="M266" s="16">
        <v>38</v>
      </c>
      <c r="N266" s="16">
        <v>0</v>
      </c>
      <c r="O266" s="16">
        <v>106131</v>
      </c>
      <c r="P266" s="16">
        <v>29300</v>
      </c>
      <c r="Q266" s="16">
        <v>646150</v>
      </c>
    </row>
    <row r="267" spans="1:17" x14ac:dyDescent="0.35">
      <c r="A267" s="20" t="s">
        <v>201</v>
      </c>
      <c r="B267" s="16">
        <v>701456</v>
      </c>
      <c r="C267" s="16">
        <v>1856</v>
      </c>
      <c r="D267" s="16">
        <v>7986</v>
      </c>
      <c r="E267" s="16">
        <v>329</v>
      </c>
      <c r="F267" s="16">
        <v>258137</v>
      </c>
      <c r="G267" s="16">
        <v>0</v>
      </c>
      <c r="H267" s="16">
        <v>687</v>
      </c>
      <c r="I267" s="16">
        <v>53959</v>
      </c>
      <c r="J267" s="16">
        <v>57803</v>
      </c>
      <c r="K267" s="16">
        <v>180608</v>
      </c>
      <c r="L267" s="16">
        <v>990</v>
      </c>
      <c r="M267" s="16">
        <v>38</v>
      </c>
      <c r="N267" s="16">
        <v>0</v>
      </c>
      <c r="O267" s="16">
        <v>105046</v>
      </c>
      <c r="P267" s="16">
        <v>29300</v>
      </c>
      <c r="Q267" s="16">
        <v>650625</v>
      </c>
    </row>
    <row r="268" spans="1:17" x14ac:dyDescent="0.35">
      <c r="A268" s="20" t="s">
        <v>202</v>
      </c>
      <c r="B268" s="16">
        <v>749855</v>
      </c>
      <c r="C268" s="16">
        <v>2021</v>
      </c>
      <c r="D268" s="16">
        <v>7986</v>
      </c>
      <c r="E268" s="16">
        <v>329</v>
      </c>
      <c r="F268" s="16">
        <v>259553</v>
      </c>
      <c r="G268" s="16">
        <v>0</v>
      </c>
      <c r="H268" s="16">
        <v>687</v>
      </c>
      <c r="I268" s="16">
        <v>54843</v>
      </c>
      <c r="J268" s="16">
        <v>56723</v>
      </c>
      <c r="K268" s="16">
        <v>178891</v>
      </c>
      <c r="L268" s="16">
        <v>990</v>
      </c>
      <c r="M268" s="16">
        <v>38</v>
      </c>
      <c r="N268" s="16">
        <v>0</v>
      </c>
      <c r="O268" s="16">
        <v>103961</v>
      </c>
      <c r="P268" s="16">
        <v>29300</v>
      </c>
      <c r="Q268" s="16">
        <v>705371</v>
      </c>
    </row>
    <row r="269" spans="1:17" x14ac:dyDescent="0.35">
      <c r="A269" s="20" t="s">
        <v>203</v>
      </c>
      <c r="B269" s="16">
        <v>748647</v>
      </c>
      <c r="C269" s="16">
        <v>1996</v>
      </c>
      <c r="D269" s="16">
        <v>45</v>
      </c>
      <c r="E269" s="16">
        <v>339</v>
      </c>
      <c r="F269" s="16">
        <v>260968</v>
      </c>
      <c r="G269" s="16">
        <v>0</v>
      </c>
      <c r="H269" s="16">
        <v>810</v>
      </c>
      <c r="I269" s="16">
        <v>55553</v>
      </c>
      <c r="J269" s="16">
        <v>58495</v>
      </c>
      <c r="K269" s="16">
        <v>183431</v>
      </c>
      <c r="L269" s="16">
        <v>992</v>
      </c>
      <c r="M269" s="16">
        <v>44</v>
      </c>
      <c r="N269" s="16">
        <v>0</v>
      </c>
      <c r="O269" s="16">
        <v>104985</v>
      </c>
      <c r="P269" s="16">
        <v>32054</v>
      </c>
      <c r="Q269" s="16">
        <v>688357</v>
      </c>
    </row>
    <row r="270" spans="1:17" x14ac:dyDescent="0.35">
      <c r="A270" s="20" t="s">
        <v>204</v>
      </c>
      <c r="B270" s="16">
        <v>758476</v>
      </c>
      <c r="C270" s="16">
        <v>1977</v>
      </c>
      <c r="D270" s="16">
        <v>45</v>
      </c>
      <c r="E270" s="16">
        <v>339</v>
      </c>
      <c r="F270" s="16">
        <v>262384</v>
      </c>
      <c r="G270" s="16">
        <v>0</v>
      </c>
      <c r="H270" s="16">
        <v>810</v>
      </c>
      <c r="I270" s="16">
        <v>56262</v>
      </c>
      <c r="J270" s="16">
        <v>60266</v>
      </c>
      <c r="K270" s="16">
        <v>178627</v>
      </c>
      <c r="L270" s="16">
        <v>992</v>
      </c>
      <c r="M270" s="16">
        <v>44</v>
      </c>
      <c r="N270" s="16">
        <v>0</v>
      </c>
      <c r="O270" s="16">
        <v>104203</v>
      </c>
      <c r="P270" s="16">
        <v>32054</v>
      </c>
      <c r="Q270" s="16">
        <v>704107</v>
      </c>
    </row>
    <row r="271" spans="1:17" x14ac:dyDescent="0.35">
      <c r="A271" s="20" t="s">
        <v>205</v>
      </c>
      <c r="B271" s="16">
        <v>787157</v>
      </c>
      <c r="C271" s="16">
        <v>1994</v>
      </c>
      <c r="D271" s="16">
        <v>45</v>
      </c>
      <c r="E271" s="16">
        <v>339</v>
      </c>
      <c r="F271" s="16">
        <v>263799</v>
      </c>
      <c r="G271" s="16">
        <v>0</v>
      </c>
      <c r="H271" s="16">
        <v>810</v>
      </c>
      <c r="I271" s="16">
        <v>56972</v>
      </c>
      <c r="J271" s="16">
        <v>61120</v>
      </c>
      <c r="K271" s="16">
        <v>173824</v>
      </c>
      <c r="L271" s="16">
        <v>992</v>
      </c>
      <c r="M271" s="16">
        <v>44</v>
      </c>
      <c r="N271" s="16">
        <v>0</v>
      </c>
      <c r="O271" s="16">
        <v>103422</v>
      </c>
      <c r="P271" s="16">
        <v>32054</v>
      </c>
      <c r="Q271" s="16">
        <v>739660</v>
      </c>
    </row>
    <row r="272" spans="1:17" x14ac:dyDescent="0.35">
      <c r="A272" s="20" t="s">
        <v>206</v>
      </c>
      <c r="B272" s="16">
        <v>802284</v>
      </c>
      <c r="C272" s="16">
        <v>1933</v>
      </c>
      <c r="D272" s="16">
        <v>45</v>
      </c>
      <c r="E272" s="16">
        <v>318</v>
      </c>
      <c r="F272" s="16">
        <v>264641</v>
      </c>
      <c r="G272" s="16">
        <v>0</v>
      </c>
      <c r="H272" s="16">
        <v>817</v>
      </c>
      <c r="I272" s="16">
        <v>56606</v>
      </c>
      <c r="J272" s="16">
        <v>62344</v>
      </c>
      <c r="K272" s="16">
        <v>183298</v>
      </c>
      <c r="L272" s="16">
        <v>978</v>
      </c>
      <c r="M272" s="16">
        <v>55</v>
      </c>
      <c r="N272" s="16">
        <v>0</v>
      </c>
      <c r="O272" s="16">
        <v>104916</v>
      </c>
      <c r="P272" s="16">
        <v>23069</v>
      </c>
      <c r="Q272" s="16">
        <v>751984</v>
      </c>
    </row>
    <row r="273" spans="1:17" x14ac:dyDescent="0.35">
      <c r="A273" s="20" t="s">
        <v>207</v>
      </c>
      <c r="B273" s="16">
        <v>823756</v>
      </c>
      <c r="C273" s="16">
        <v>1833</v>
      </c>
      <c r="D273" s="16">
        <v>45</v>
      </c>
      <c r="E273" s="16">
        <v>318</v>
      </c>
      <c r="F273" s="16">
        <v>265483</v>
      </c>
      <c r="G273" s="16">
        <v>0</v>
      </c>
      <c r="H273" s="16">
        <v>817</v>
      </c>
      <c r="I273" s="16">
        <v>56239</v>
      </c>
      <c r="J273" s="16">
        <v>63569</v>
      </c>
      <c r="K273" s="16">
        <v>187702</v>
      </c>
      <c r="L273" s="16">
        <v>978</v>
      </c>
      <c r="M273" s="16">
        <v>55</v>
      </c>
      <c r="N273" s="16">
        <v>0</v>
      </c>
      <c r="O273" s="16">
        <v>106410</v>
      </c>
      <c r="P273" s="16">
        <v>23069</v>
      </c>
      <c r="Q273" s="16">
        <v>766708</v>
      </c>
    </row>
    <row r="274" spans="1:17" x14ac:dyDescent="0.35">
      <c r="A274" s="20" t="s">
        <v>208</v>
      </c>
      <c r="B274" s="16">
        <v>849725</v>
      </c>
      <c r="C274" s="16">
        <v>1793</v>
      </c>
      <c r="D274" s="16">
        <v>45</v>
      </c>
      <c r="E274" s="16">
        <v>318</v>
      </c>
      <c r="F274" s="16">
        <v>266325</v>
      </c>
      <c r="G274" s="16">
        <v>0</v>
      </c>
      <c r="H274" s="16">
        <v>817</v>
      </c>
      <c r="I274" s="16">
        <v>55873</v>
      </c>
      <c r="J274" s="16">
        <v>64386</v>
      </c>
      <c r="K274" s="16">
        <v>193842</v>
      </c>
      <c r="L274" s="16">
        <v>978</v>
      </c>
      <c r="M274" s="16">
        <v>55</v>
      </c>
      <c r="N274" s="16">
        <v>0</v>
      </c>
      <c r="O274" s="16">
        <v>107911</v>
      </c>
      <c r="P274" s="16">
        <v>23069</v>
      </c>
      <c r="Q274" s="16">
        <v>784655</v>
      </c>
    </row>
    <row r="275" spans="1:17" x14ac:dyDescent="0.35">
      <c r="A275" s="20" t="s">
        <v>209</v>
      </c>
      <c r="B275" s="16">
        <v>854474</v>
      </c>
      <c r="C275" s="16">
        <v>1794</v>
      </c>
      <c r="D275" s="16">
        <v>45</v>
      </c>
      <c r="E275" s="16">
        <v>317</v>
      </c>
      <c r="F275" s="16">
        <v>267167</v>
      </c>
      <c r="G275" s="16">
        <v>0</v>
      </c>
      <c r="H275" s="16">
        <v>822</v>
      </c>
      <c r="I275" s="16">
        <v>54749</v>
      </c>
      <c r="J275" s="16">
        <v>64613</v>
      </c>
      <c r="K275" s="16">
        <v>199479</v>
      </c>
      <c r="L275" s="16">
        <v>986</v>
      </c>
      <c r="M275" s="16">
        <v>66</v>
      </c>
      <c r="N275" s="16">
        <v>0</v>
      </c>
      <c r="O275" s="16">
        <v>108387</v>
      </c>
      <c r="P275" s="16">
        <v>23310</v>
      </c>
      <c r="Q275" s="16">
        <v>782527</v>
      </c>
    </row>
    <row r="276" spans="1:17" x14ac:dyDescent="0.35">
      <c r="A276" s="20" t="s">
        <v>210</v>
      </c>
      <c r="B276" s="16">
        <v>858105</v>
      </c>
      <c r="C276" s="16">
        <v>9478</v>
      </c>
      <c r="D276" s="16">
        <v>45</v>
      </c>
      <c r="E276" s="16">
        <v>317</v>
      </c>
      <c r="F276" s="16">
        <v>268009</v>
      </c>
      <c r="G276" s="16">
        <v>0</v>
      </c>
      <c r="H276" s="16">
        <v>822</v>
      </c>
      <c r="I276" s="16">
        <v>53626</v>
      </c>
      <c r="J276" s="16">
        <v>64839</v>
      </c>
      <c r="K276" s="16">
        <v>205115</v>
      </c>
      <c r="L276" s="16">
        <v>986</v>
      </c>
      <c r="M276" s="16">
        <v>66</v>
      </c>
      <c r="N276" s="16">
        <v>0</v>
      </c>
      <c r="O276" s="16">
        <v>108917</v>
      </c>
      <c r="P276" s="16">
        <v>23310</v>
      </c>
      <c r="Q276" s="16">
        <v>787169</v>
      </c>
    </row>
    <row r="277" spans="1:17" x14ac:dyDescent="0.35">
      <c r="A277" s="20" t="s">
        <v>211</v>
      </c>
      <c r="B277" s="16">
        <v>877544</v>
      </c>
      <c r="C277" s="16">
        <v>9965</v>
      </c>
      <c r="D277" s="16">
        <v>45</v>
      </c>
      <c r="E277" s="16">
        <v>317</v>
      </c>
      <c r="F277" s="16">
        <v>268851</v>
      </c>
      <c r="G277" s="16">
        <v>0</v>
      </c>
      <c r="H277" s="16">
        <v>822</v>
      </c>
      <c r="I277" s="16">
        <v>52502</v>
      </c>
      <c r="J277" s="16">
        <v>65605</v>
      </c>
      <c r="K277" s="16">
        <v>210752</v>
      </c>
      <c r="L277" s="16">
        <v>986</v>
      </c>
      <c r="M277" s="16">
        <v>66</v>
      </c>
      <c r="N277" s="16">
        <v>0</v>
      </c>
      <c r="O277" s="16">
        <v>109510</v>
      </c>
      <c r="P277" s="16">
        <v>23310</v>
      </c>
      <c r="Q277" s="16">
        <v>799817</v>
      </c>
    </row>
    <row r="278" spans="1:17" x14ac:dyDescent="0.35">
      <c r="A278" s="20" t="s">
        <v>212</v>
      </c>
      <c r="B278" s="16">
        <v>885722</v>
      </c>
      <c r="C278" s="16">
        <v>9753</v>
      </c>
      <c r="D278" s="16">
        <v>45</v>
      </c>
      <c r="E278" s="16">
        <v>343</v>
      </c>
      <c r="F278" s="16">
        <v>269693</v>
      </c>
      <c r="G278" s="16">
        <v>0</v>
      </c>
      <c r="H278" s="16">
        <v>829</v>
      </c>
      <c r="I278" s="16">
        <v>53771</v>
      </c>
      <c r="J278" s="16">
        <v>65949</v>
      </c>
      <c r="K278" s="16">
        <v>209348</v>
      </c>
      <c r="L278" s="16">
        <v>976</v>
      </c>
      <c r="M278" s="16">
        <v>77</v>
      </c>
      <c r="N278" s="16">
        <v>0</v>
      </c>
      <c r="O278" s="16">
        <v>109624</v>
      </c>
      <c r="P278" s="16">
        <v>23314</v>
      </c>
      <c r="Q278" s="16">
        <v>810868</v>
      </c>
    </row>
    <row r="279" spans="1:17" x14ac:dyDescent="0.35">
      <c r="A279" s="20" t="s">
        <v>213</v>
      </c>
      <c r="B279" s="16">
        <v>900891</v>
      </c>
      <c r="C279" s="16">
        <v>9906</v>
      </c>
      <c r="D279" s="16">
        <v>45</v>
      </c>
      <c r="E279" s="16">
        <v>343</v>
      </c>
      <c r="F279" s="16">
        <v>270535</v>
      </c>
      <c r="G279" s="16">
        <v>0</v>
      </c>
      <c r="H279" s="16">
        <v>829</v>
      </c>
      <c r="I279" s="16">
        <v>55041</v>
      </c>
      <c r="J279" s="16">
        <v>66292</v>
      </c>
      <c r="K279" s="16">
        <v>207945</v>
      </c>
      <c r="L279" s="16">
        <v>976</v>
      </c>
      <c r="M279" s="16">
        <v>77</v>
      </c>
      <c r="N279" s="16">
        <v>0</v>
      </c>
      <c r="O279" s="16">
        <v>109772</v>
      </c>
      <c r="P279" s="16">
        <v>23314</v>
      </c>
      <c r="Q279" s="16">
        <v>829214</v>
      </c>
    </row>
    <row r="280" spans="1:17" x14ac:dyDescent="0.35">
      <c r="A280" s="20" t="s">
        <v>214</v>
      </c>
      <c r="B280" s="16">
        <v>958559</v>
      </c>
      <c r="C280" s="16">
        <v>9810</v>
      </c>
      <c r="D280" s="16">
        <v>45</v>
      </c>
      <c r="E280" s="16">
        <v>343</v>
      </c>
      <c r="F280" s="16">
        <v>271377</v>
      </c>
      <c r="G280" s="16">
        <v>0</v>
      </c>
      <c r="H280" s="16">
        <v>829</v>
      </c>
      <c r="I280" s="16">
        <v>56309</v>
      </c>
      <c r="J280" s="16">
        <v>65792</v>
      </c>
      <c r="K280" s="16">
        <v>225887</v>
      </c>
      <c r="L280" s="16">
        <v>976</v>
      </c>
      <c r="M280" s="16">
        <v>77</v>
      </c>
      <c r="N280" s="16">
        <v>0</v>
      </c>
      <c r="O280" s="16">
        <v>108904</v>
      </c>
      <c r="P280" s="16">
        <v>23314</v>
      </c>
      <c r="Q280" s="16">
        <v>872322</v>
      </c>
    </row>
    <row r="281" spans="1:17" x14ac:dyDescent="0.35">
      <c r="A281" s="20" t="s">
        <v>215</v>
      </c>
      <c r="B281" s="16">
        <v>994717</v>
      </c>
      <c r="C281" s="16">
        <v>9760</v>
      </c>
      <c r="D281" s="16">
        <v>45</v>
      </c>
      <c r="E281" s="16">
        <v>333</v>
      </c>
      <c r="F281" s="16">
        <v>272219</v>
      </c>
      <c r="G281" s="16">
        <v>0</v>
      </c>
      <c r="H281" s="16">
        <v>3435</v>
      </c>
      <c r="I281" s="16">
        <v>56042</v>
      </c>
      <c r="J281" s="16">
        <v>79392</v>
      </c>
      <c r="K281" s="16">
        <v>232940</v>
      </c>
      <c r="L281" s="16">
        <v>980</v>
      </c>
      <c r="M281" s="16">
        <v>87</v>
      </c>
      <c r="N281" s="16">
        <v>0</v>
      </c>
      <c r="O281" s="16">
        <v>112405</v>
      </c>
      <c r="P281" s="16">
        <v>30251</v>
      </c>
      <c r="Q281" s="16">
        <v>880496</v>
      </c>
    </row>
    <row r="282" spans="1:17" x14ac:dyDescent="0.35">
      <c r="A282" s="20" t="s">
        <v>216</v>
      </c>
      <c r="B282" s="16">
        <v>1001056</v>
      </c>
      <c r="C282" s="16">
        <v>10203</v>
      </c>
      <c r="D282" s="16">
        <v>45</v>
      </c>
      <c r="E282" s="16">
        <v>333</v>
      </c>
      <c r="F282" s="16">
        <v>273060</v>
      </c>
      <c r="G282" s="16">
        <v>0</v>
      </c>
      <c r="H282" s="16">
        <v>3435</v>
      </c>
      <c r="I282" s="16">
        <v>55774</v>
      </c>
      <c r="J282" s="16">
        <v>92991</v>
      </c>
      <c r="K282" s="16">
        <v>239992</v>
      </c>
      <c r="L282" s="16">
        <v>980</v>
      </c>
      <c r="M282" s="16">
        <v>87</v>
      </c>
      <c r="N282" s="16">
        <v>0</v>
      </c>
      <c r="O282" s="16">
        <v>115908</v>
      </c>
      <c r="P282" s="16">
        <v>30251</v>
      </c>
      <c r="Q282" s="16">
        <v>863697</v>
      </c>
    </row>
    <row r="283" spans="1:17" x14ac:dyDescent="0.35">
      <c r="A283" s="20" t="s">
        <v>217</v>
      </c>
      <c r="B283" s="16">
        <v>1027887</v>
      </c>
      <c r="C283" s="16">
        <v>10155</v>
      </c>
      <c r="D283" s="16">
        <v>45</v>
      </c>
      <c r="E283" s="16">
        <v>333</v>
      </c>
      <c r="F283" s="16">
        <v>273902</v>
      </c>
      <c r="G283" s="16">
        <v>0</v>
      </c>
      <c r="H283" s="16">
        <v>3435</v>
      </c>
      <c r="I283" s="16">
        <v>55507</v>
      </c>
      <c r="J283" s="16">
        <v>106401</v>
      </c>
      <c r="K283" s="16">
        <v>247045</v>
      </c>
      <c r="L283" s="16">
        <v>980</v>
      </c>
      <c r="M283" s="16">
        <v>87</v>
      </c>
      <c r="N283" s="16">
        <v>0</v>
      </c>
      <c r="O283" s="16">
        <v>119094</v>
      </c>
      <c r="P283" s="16">
        <v>30251</v>
      </c>
      <c r="Q283" s="16">
        <v>867406</v>
      </c>
    </row>
    <row r="284" spans="1:17" x14ac:dyDescent="0.35">
      <c r="A284" s="20" t="s">
        <v>218</v>
      </c>
      <c r="B284" s="16">
        <v>1033205</v>
      </c>
      <c r="C284" s="16">
        <v>9991</v>
      </c>
      <c r="D284" s="16">
        <v>0</v>
      </c>
      <c r="E284" s="16">
        <v>337</v>
      </c>
      <c r="F284" s="16">
        <v>273559</v>
      </c>
      <c r="G284" s="16">
        <v>0</v>
      </c>
      <c r="H284" s="16">
        <v>2735</v>
      </c>
      <c r="I284" s="16">
        <v>55298</v>
      </c>
      <c r="J284" s="16">
        <v>106682</v>
      </c>
      <c r="K284" s="16">
        <v>246294</v>
      </c>
      <c r="L284" s="16">
        <v>991</v>
      </c>
      <c r="M284" s="16">
        <v>96</v>
      </c>
      <c r="N284" s="16">
        <v>0</v>
      </c>
      <c r="O284" s="16">
        <v>119237</v>
      </c>
      <c r="P284" s="16">
        <v>29802</v>
      </c>
      <c r="Q284" s="16">
        <v>872023</v>
      </c>
    </row>
    <row r="285" spans="1:17" x14ac:dyDescent="0.35">
      <c r="A285" s="20" t="s">
        <v>219</v>
      </c>
      <c r="B285" s="16">
        <v>1047211</v>
      </c>
      <c r="C285" s="16">
        <v>10248</v>
      </c>
      <c r="D285" s="16">
        <v>0</v>
      </c>
      <c r="E285" s="16">
        <v>337</v>
      </c>
      <c r="F285" s="16">
        <v>273217</v>
      </c>
      <c r="G285" s="16">
        <v>0</v>
      </c>
      <c r="H285" s="16">
        <v>2735</v>
      </c>
      <c r="I285" s="16">
        <v>55088</v>
      </c>
      <c r="J285" s="16">
        <v>106963</v>
      </c>
      <c r="K285" s="16">
        <v>245543</v>
      </c>
      <c r="L285" s="16">
        <v>991</v>
      </c>
      <c r="M285" s="16">
        <v>96</v>
      </c>
      <c r="N285" s="16">
        <v>0</v>
      </c>
      <c r="O285" s="16">
        <v>119386</v>
      </c>
      <c r="P285" s="16">
        <v>29802</v>
      </c>
      <c r="Q285" s="16">
        <v>886055</v>
      </c>
    </row>
    <row r="286" spans="1:17" x14ac:dyDescent="0.35">
      <c r="A286" s="20" t="s">
        <v>220</v>
      </c>
      <c r="B286" s="16">
        <v>1068116</v>
      </c>
      <c r="C286" s="16">
        <v>9975</v>
      </c>
      <c r="D286" s="16">
        <v>0</v>
      </c>
      <c r="E286" s="16">
        <v>337</v>
      </c>
      <c r="F286" s="16">
        <v>272874</v>
      </c>
      <c r="G286" s="16">
        <v>0</v>
      </c>
      <c r="H286" s="16">
        <v>2735</v>
      </c>
      <c r="I286" s="16">
        <v>54879</v>
      </c>
      <c r="J286" s="16">
        <v>106607</v>
      </c>
      <c r="K286" s="16">
        <v>244792</v>
      </c>
      <c r="L286" s="16">
        <v>991</v>
      </c>
      <c r="M286" s="16">
        <v>96</v>
      </c>
      <c r="N286" s="16">
        <v>0</v>
      </c>
      <c r="O286" s="16">
        <v>119534</v>
      </c>
      <c r="P286" s="16">
        <v>29802</v>
      </c>
      <c r="Q286" s="16">
        <v>907094</v>
      </c>
    </row>
    <row r="287" spans="1:17" x14ac:dyDescent="0.35">
      <c r="A287" s="20" t="s">
        <v>221</v>
      </c>
      <c r="B287" s="16">
        <v>1072529</v>
      </c>
      <c r="C287" s="16">
        <v>9880</v>
      </c>
      <c r="D287" s="16">
        <v>0</v>
      </c>
      <c r="E287" s="16">
        <v>324</v>
      </c>
      <c r="F287" s="16">
        <v>272531</v>
      </c>
      <c r="G287" s="16">
        <v>0</v>
      </c>
      <c r="H287" s="16">
        <v>2743</v>
      </c>
      <c r="I287" s="16">
        <v>54501</v>
      </c>
      <c r="J287" s="16">
        <v>116067</v>
      </c>
      <c r="K287" s="16">
        <v>249767</v>
      </c>
      <c r="L287" s="16">
        <v>990</v>
      </c>
      <c r="M287" s="16">
        <v>105</v>
      </c>
      <c r="N287" s="16">
        <v>0</v>
      </c>
      <c r="O287" s="16">
        <v>113556</v>
      </c>
      <c r="P287" s="16">
        <v>38891</v>
      </c>
      <c r="Q287" s="16">
        <v>893132</v>
      </c>
    </row>
    <row r="288" spans="1:17" x14ac:dyDescent="0.35">
      <c r="A288" s="20" t="s">
        <v>222</v>
      </c>
      <c r="B288" s="16">
        <v>1082218</v>
      </c>
      <c r="C288" s="16">
        <v>9927</v>
      </c>
      <c r="D288" s="16">
        <v>0</v>
      </c>
      <c r="E288" s="16">
        <v>324</v>
      </c>
      <c r="F288" s="16">
        <v>272189</v>
      </c>
      <c r="G288" s="16">
        <v>0</v>
      </c>
      <c r="H288" s="16">
        <v>2743</v>
      </c>
      <c r="I288" s="16">
        <v>54124</v>
      </c>
      <c r="J288" s="16">
        <v>125527</v>
      </c>
      <c r="K288" s="16">
        <v>254743</v>
      </c>
      <c r="L288" s="16">
        <v>990</v>
      </c>
      <c r="M288" s="16">
        <v>105</v>
      </c>
      <c r="N288" s="16">
        <v>0</v>
      </c>
      <c r="O288" s="16">
        <v>107859</v>
      </c>
      <c r="P288" s="16">
        <v>38891</v>
      </c>
      <c r="Q288" s="16">
        <v>893410</v>
      </c>
    </row>
    <row r="289" spans="1:17" x14ac:dyDescent="0.35">
      <c r="A289" s="20" t="s">
        <v>223</v>
      </c>
      <c r="B289" s="16">
        <v>1106876</v>
      </c>
      <c r="C289" s="16">
        <v>9910</v>
      </c>
      <c r="D289" s="16">
        <v>0</v>
      </c>
      <c r="E289" s="16">
        <v>324</v>
      </c>
      <c r="F289" s="16">
        <v>271846</v>
      </c>
      <c r="G289" s="16">
        <v>0</v>
      </c>
      <c r="H289" s="16">
        <v>2743</v>
      </c>
      <c r="I289" s="16">
        <v>53746</v>
      </c>
      <c r="J289" s="16">
        <v>135585</v>
      </c>
      <c r="K289" s="16">
        <v>259718</v>
      </c>
      <c r="L289" s="16">
        <v>990</v>
      </c>
      <c r="M289" s="16">
        <v>105</v>
      </c>
      <c r="N289" s="16">
        <v>0</v>
      </c>
      <c r="O289" s="16">
        <v>102161</v>
      </c>
      <c r="P289" s="16">
        <v>38891</v>
      </c>
      <c r="Q289" s="16">
        <v>907995</v>
      </c>
    </row>
    <row r="290" spans="1:17" x14ac:dyDescent="0.35">
      <c r="A290" s="20" t="s">
        <v>224</v>
      </c>
      <c r="B290" s="16">
        <v>1109582</v>
      </c>
      <c r="C290" s="16">
        <v>10004</v>
      </c>
      <c r="D290" s="16">
        <v>0</v>
      </c>
      <c r="E290" s="16">
        <v>315</v>
      </c>
      <c r="F290" s="16">
        <v>271503</v>
      </c>
      <c r="G290" s="16">
        <v>0</v>
      </c>
      <c r="H290" s="16">
        <v>2841</v>
      </c>
      <c r="I290" s="16">
        <v>54238</v>
      </c>
      <c r="J290" s="16">
        <v>135960</v>
      </c>
      <c r="K290" s="16">
        <v>257547</v>
      </c>
      <c r="L290" s="16">
        <v>989</v>
      </c>
      <c r="M290" s="16">
        <v>114</v>
      </c>
      <c r="N290" s="16">
        <v>0</v>
      </c>
      <c r="O290" s="16">
        <v>101858</v>
      </c>
      <c r="P290" s="16">
        <v>37677</v>
      </c>
      <c r="Q290" s="16">
        <v>914338</v>
      </c>
    </row>
    <row r="291" spans="1:17" x14ac:dyDescent="0.35">
      <c r="A291" s="20" t="s">
        <v>225</v>
      </c>
      <c r="B291" s="16">
        <v>1127017</v>
      </c>
      <c r="C291" s="16">
        <v>9958</v>
      </c>
      <c r="D291" s="16">
        <v>0</v>
      </c>
      <c r="E291" s="16">
        <v>315</v>
      </c>
      <c r="F291" s="16">
        <v>271161</v>
      </c>
      <c r="G291" s="16">
        <v>0</v>
      </c>
      <c r="H291" s="16">
        <v>2841</v>
      </c>
      <c r="I291" s="16">
        <v>54731</v>
      </c>
      <c r="J291" s="16">
        <v>136334</v>
      </c>
      <c r="K291" s="16">
        <v>255375</v>
      </c>
      <c r="L291" s="16">
        <v>989</v>
      </c>
      <c r="M291" s="16">
        <v>114</v>
      </c>
      <c r="N291" s="16">
        <v>0</v>
      </c>
      <c r="O291" s="16">
        <v>101562</v>
      </c>
      <c r="P291" s="16">
        <v>37677</v>
      </c>
      <c r="Q291" s="16">
        <v>933972</v>
      </c>
    </row>
    <row r="292" spans="1:17" x14ac:dyDescent="0.35">
      <c r="A292" s="20" t="s">
        <v>226</v>
      </c>
      <c r="B292" s="16">
        <v>1152462</v>
      </c>
      <c r="C292" s="16">
        <v>10098</v>
      </c>
      <c r="D292" s="16">
        <v>0</v>
      </c>
      <c r="E292" s="16">
        <v>315</v>
      </c>
      <c r="F292" s="16">
        <v>270818</v>
      </c>
      <c r="G292" s="16">
        <v>0</v>
      </c>
      <c r="H292" s="16">
        <v>2841</v>
      </c>
      <c r="I292" s="16">
        <v>55222</v>
      </c>
      <c r="J292" s="16">
        <v>135528</v>
      </c>
      <c r="K292" s="16">
        <v>253204</v>
      </c>
      <c r="L292" s="16">
        <v>989</v>
      </c>
      <c r="M292" s="16">
        <v>114</v>
      </c>
      <c r="N292" s="16">
        <v>0</v>
      </c>
      <c r="O292" s="16">
        <v>101064</v>
      </c>
      <c r="P292" s="16">
        <v>37677</v>
      </c>
      <c r="Q292" s="16">
        <v>963180</v>
      </c>
    </row>
    <row r="293" spans="1:17" x14ac:dyDescent="0.35">
      <c r="A293" s="20" t="s">
        <v>227</v>
      </c>
      <c r="B293" s="16">
        <v>1138648</v>
      </c>
      <c r="C293" s="16">
        <v>9961</v>
      </c>
      <c r="D293" s="16">
        <v>0</v>
      </c>
      <c r="E293" s="16">
        <v>307</v>
      </c>
      <c r="F293" s="16">
        <v>270476</v>
      </c>
      <c r="G293" s="16">
        <v>0</v>
      </c>
      <c r="H293" s="16">
        <v>2947</v>
      </c>
      <c r="I293" s="16">
        <v>55300</v>
      </c>
      <c r="J293" s="16">
        <v>135260</v>
      </c>
      <c r="K293" s="16">
        <v>254072</v>
      </c>
      <c r="L293" s="16">
        <v>995</v>
      </c>
      <c r="M293" s="16">
        <v>121</v>
      </c>
      <c r="N293" s="16">
        <v>0</v>
      </c>
      <c r="O293" s="16">
        <v>103239</v>
      </c>
      <c r="P293" s="16">
        <v>37474</v>
      </c>
      <c r="Q293" s="16">
        <v>946478</v>
      </c>
    </row>
    <row r="294" spans="1:17" x14ac:dyDescent="0.35">
      <c r="A294" s="20" t="s">
        <v>228</v>
      </c>
      <c r="B294" s="16">
        <v>1145555</v>
      </c>
      <c r="C294" s="16">
        <v>9820</v>
      </c>
      <c r="D294" s="16">
        <v>0</v>
      </c>
      <c r="E294" s="16">
        <v>307</v>
      </c>
      <c r="F294" s="16">
        <v>270133</v>
      </c>
      <c r="G294" s="16">
        <v>0</v>
      </c>
      <c r="H294" s="16">
        <v>2947</v>
      </c>
      <c r="I294" s="16">
        <v>55377</v>
      </c>
      <c r="J294" s="16">
        <v>134993</v>
      </c>
      <c r="K294" s="16">
        <v>254941</v>
      </c>
      <c r="L294" s="16">
        <v>995</v>
      </c>
      <c r="M294" s="16">
        <v>121</v>
      </c>
      <c r="N294" s="16">
        <v>0</v>
      </c>
      <c r="O294" s="16">
        <v>105427</v>
      </c>
      <c r="P294" s="16">
        <v>37474</v>
      </c>
      <c r="Q294" s="16">
        <v>950188</v>
      </c>
    </row>
    <row r="295" spans="1:17" x14ac:dyDescent="0.35">
      <c r="A295" s="20" t="s">
        <v>229</v>
      </c>
      <c r="B295" s="16">
        <v>1168724</v>
      </c>
      <c r="C295" s="16">
        <v>9985</v>
      </c>
      <c r="D295" s="16">
        <v>0</v>
      </c>
      <c r="E295" s="16">
        <v>307</v>
      </c>
      <c r="F295" s="16">
        <v>269791</v>
      </c>
      <c r="G295" s="16">
        <v>0</v>
      </c>
      <c r="H295" s="16">
        <v>2947</v>
      </c>
      <c r="I295" s="16">
        <v>55455</v>
      </c>
      <c r="J295" s="16">
        <v>135053</v>
      </c>
      <c r="K295" s="16">
        <v>255809</v>
      </c>
      <c r="L295" s="16">
        <v>995</v>
      </c>
      <c r="M295" s="16">
        <v>121</v>
      </c>
      <c r="N295" s="16">
        <v>0</v>
      </c>
      <c r="O295" s="16">
        <v>107590</v>
      </c>
      <c r="P295" s="16">
        <v>37474</v>
      </c>
      <c r="Q295" s="16">
        <v>970167</v>
      </c>
    </row>
    <row r="296" spans="1:17" x14ac:dyDescent="0.35">
      <c r="A296" s="20" t="s">
        <v>230</v>
      </c>
      <c r="B296" s="16">
        <v>1173919</v>
      </c>
      <c r="C296" s="16">
        <v>9842</v>
      </c>
      <c r="D296" s="16">
        <v>0</v>
      </c>
      <c r="E296" s="16">
        <v>314</v>
      </c>
      <c r="F296" s="16">
        <v>271562</v>
      </c>
      <c r="G296" s="16">
        <v>0</v>
      </c>
      <c r="H296" s="16">
        <v>2940</v>
      </c>
      <c r="I296" s="16">
        <v>55170</v>
      </c>
      <c r="J296" s="16">
        <v>135001</v>
      </c>
      <c r="K296" s="16">
        <v>254904</v>
      </c>
      <c r="L296" s="16">
        <v>1011</v>
      </c>
      <c r="M296" s="16">
        <v>140</v>
      </c>
      <c r="N296" s="16">
        <v>0</v>
      </c>
      <c r="O296" s="16">
        <v>106114</v>
      </c>
      <c r="P296" s="16">
        <v>39458</v>
      </c>
      <c r="Q296" s="16">
        <v>977119</v>
      </c>
    </row>
    <row r="297" spans="1:17" x14ac:dyDescent="0.35">
      <c r="A297" s="20" t="s">
        <v>231</v>
      </c>
      <c r="B297" s="16">
        <v>1183330</v>
      </c>
      <c r="C297" s="16">
        <v>9830</v>
      </c>
      <c r="D297" s="16">
        <v>0</v>
      </c>
      <c r="E297" s="16">
        <v>314</v>
      </c>
      <c r="F297" s="16">
        <v>273332</v>
      </c>
      <c r="G297" s="16">
        <v>0</v>
      </c>
      <c r="H297" s="16">
        <v>2940</v>
      </c>
      <c r="I297" s="16">
        <v>54884</v>
      </c>
      <c r="J297" s="16">
        <v>134949</v>
      </c>
      <c r="K297" s="16">
        <v>253999</v>
      </c>
      <c r="L297" s="16">
        <v>1011</v>
      </c>
      <c r="M297" s="16">
        <v>140</v>
      </c>
      <c r="N297" s="16">
        <v>0</v>
      </c>
      <c r="O297" s="16">
        <v>104538</v>
      </c>
      <c r="P297" s="16">
        <v>39458</v>
      </c>
      <c r="Q297" s="16">
        <v>990535</v>
      </c>
    </row>
    <row r="298" spans="1:17" x14ac:dyDescent="0.35">
      <c r="A298" s="20" t="s">
        <v>232</v>
      </c>
      <c r="B298" s="16">
        <v>1202912</v>
      </c>
      <c r="C298" s="16">
        <v>10132</v>
      </c>
      <c r="D298" s="16">
        <v>0</v>
      </c>
      <c r="E298" s="16">
        <v>314</v>
      </c>
      <c r="F298" s="16">
        <v>275103</v>
      </c>
      <c r="G298" s="16">
        <v>0</v>
      </c>
      <c r="H298" s="16">
        <v>2940</v>
      </c>
      <c r="I298" s="16">
        <v>54599</v>
      </c>
      <c r="J298" s="16">
        <v>134518</v>
      </c>
      <c r="K298" s="16">
        <v>253094</v>
      </c>
      <c r="L298" s="16">
        <v>1011</v>
      </c>
      <c r="M298" s="16">
        <v>140</v>
      </c>
      <c r="N298" s="16">
        <v>0</v>
      </c>
      <c r="O298" s="16">
        <v>103066</v>
      </c>
      <c r="P298" s="16">
        <v>39458</v>
      </c>
      <c r="Q298" s="16">
        <v>1014713</v>
      </c>
    </row>
    <row r="299" spans="1:17" x14ac:dyDescent="0.35">
      <c r="A299" s="20" t="s">
        <v>233</v>
      </c>
      <c r="B299" s="16">
        <v>1195394</v>
      </c>
      <c r="C299" s="16">
        <v>9958</v>
      </c>
      <c r="D299" s="16">
        <v>0</v>
      </c>
      <c r="E299" s="16">
        <v>325</v>
      </c>
      <c r="F299" s="16">
        <v>276874</v>
      </c>
      <c r="G299" s="16">
        <v>0</v>
      </c>
      <c r="H299" s="16">
        <v>2841</v>
      </c>
      <c r="I299" s="16">
        <v>53716</v>
      </c>
      <c r="J299" s="16">
        <v>133995</v>
      </c>
      <c r="K299" s="16">
        <v>248169</v>
      </c>
      <c r="L299" s="16">
        <v>1003</v>
      </c>
      <c r="M299" s="16">
        <v>159</v>
      </c>
      <c r="N299" s="16">
        <v>0</v>
      </c>
      <c r="O299" s="16">
        <v>102554</v>
      </c>
      <c r="P299" s="16">
        <v>39050</v>
      </c>
      <c r="Q299" s="16">
        <v>1014178</v>
      </c>
    </row>
    <row r="300" spans="1:17" x14ac:dyDescent="0.35">
      <c r="A300" s="20" t="s">
        <v>234</v>
      </c>
      <c r="B300" s="16">
        <v>1211705</v>
      </c>
      <c r="C300" s="16">
        <v>10014</v>
      </c>
      <c r="D300" s="16">
        <v>0</v>
      </c>
      <c r="E300" s="16">
        <v>325</v>
      </c>
      <c r="F300" s="16">
        <v>278644</v>
      </c>
      <c r="G300" s="16">
        <v>0</v>
      </c>
      <c r="H300" s="16">
        <v>2841</v>
      </c>
      <c r="I300" s="16">
        <v>52834</v>
      </c>
      <c r="J300" s="16">
        <v>133473</v>
      </c>
      <c r="K300" s="16">
        <v>243245</v>
      </c>
      <c r="L300" s="16">
        <v>1003</v>
      </c>
      <c r="M300" s="16">
        <v>159</v>
      </c>
      <c r="N300" s="16">
        <v>0</v>
      </c>
      <c r="O300" s="16">
        <v>102111</v>
      </c>
      <c r="P300" s="16">
        <v>39050</v>
      </c>
      <c r="Q300" s="16">
        <v>1037322</v>
      </c>
    </row>
    <row r="301" spans="1:17" x14ac:dyDescent="0.35">
      <c r="A301" s="20" t="s">
        <v>235</v>
      </c>
      <c r="B301" s="16">
        <v>1219062</v>
      </c>
      <c r="C301" s="16">
        <v>10148</v>
      </c>
      <c r="D301" s="16">
        <v>0</v>
      </c>
      <c r="E301" s="16">
        <v>325</v>
      </c>
      <c r="F301" s="16">
        <v>280415</v>
      </c>
      <c r="G301" s="16">
        <v>0</v>
      </c>
      <c r="H301" s="16">
        <v>2841</v>
      </c>
      <c r="I301" s="16">
        <v>51951</v>
      </c>
      <c r="J301" s="16">
        <v>133541</v>
      </c>
      <c r="K301" s="16">
        <v>238320</v>
      </c>
      <c r="L301" s="16">
        <v>1003</v>
      </c>
      <c r="M301" s="16">
        <v>159</v>
      </c>
      <c r="N301" s="16">
        <v>0</v>
      </c>
      <c r="O301" s="16">
        <v>101672</v>
      </c>
      <c r="P301" s="16">
        <v>39050</v>
      </c>
      <c r="Q301" s="16">
        <v>1050997</v>
      </c>
    </row>
    <row r="302" spans="1:17" x14ac:dyDescent="0.35">
      <c r="A302" s="20" t="s">
        <v>236</v>
      </c>
      <c r="B302" s="16">
        <v>1218672</v>
      </c>
      <c r="C302" s="16">
        <v>10030</v>
      </c>
      <c r="D302" s="16">
        <v>0</v>
      </c>
      <c r="E302" s="16">
        <v>319</v>
      </c>
      <c r="F302" s="16">
        <v>282186</v>
      </c>
      <c r="G302" s="16">
        <v>0</v>
      </c>
      <c r="H302" s="16">
        <v>3434</v>
      </c>
      <c r="I302" s="16">
        <v>52277</v>
      </c>
      <c r="J302" s="16">
        <v>133154</v>
      </c>
      <c r="K302" s="16">
        <v>237366</v>
      </c>
      <c r="L302" s="16">
        <v>988</v>
      </c>
      <c r="M302" s="16">
        <v>178</v>
      </c>
      <c r="N302" s="16">
        <v>0</v>
      </c>
      <c r="O302" s="16">
        <v>100226</v>
      </c>
      <c r="P302" s="16">
        <v>40690</v>
      </c>
      <c r="Q302" s="16">
        <v>1054316</v>
      </c>
    </row>
    <row r="303" spans="1:17" x14ac:dyDescent="0.35">
      <c r="A303" s="20" t="s">
        <v>237</v>
      </c>
      <c r="B303" s="16">
        <v>1228648</v>
      </c>
      <c r="C303" s="16">
        <v>10074</v>
      </c>
      <c r="D303" s="16">
        <v>0</v>
      </c>
      <c r="E303" s="16">
        <v>319</v>
      </c>
      <c r="F303" s="16">
        <v>283956</v>
      </c>
      <c r="G303" s="16">
        <v>0</v>
      </c>
      <c r="H303" s="16">
        <v>3434</v>
      </c>
      <c r="I303" s="16">
        <v>52604</v>
      </c>
      <c r="J303" s="16">
        <v>132768</v>
      </c>
      <c r="K303" s="16">
        <v>236412</v>
      </c>
      <c r="L303" s="16">
        <v>988</v>
      </c>
      <c r="M303" s="16">
        <v>178</v>
      </c>
      <c r="N303" s="16">
        <v>0</v>
      </c>
      <c r="O303" s="16">
        <v>98925</v>
      </c>
      <c r="P303" s="16">
        <v>40690</v>
      </c>
      <c r="Q303" s="16">
        <v>1069074</v>
      </c>
    </row>
    <row r="304" spans="1:17" x14ac:dyDescent="0.35">
      <c r="A304" s="20" t="s">
        <v>238</v>
      </c>
      <c r="B304" s="16">
        <v>1250577</v>
      </c>
      <c r="C304" s="16">
        <v>10063</v>
      </c>
      <c r="D304" s="16">
        <v>0</v>
      </c>
      <c r="E304" s="16">
        <v>319</v>
      </c>
      <c r="F304" s="16">
        <v>285727</v>
      </c>
      <c r="G304" s="16">
        <v>0</v>
      </c>
      <c r="H304" s="16">
        <v>3434</v>
      </c>
      <c r="I304" s="16">
        <v>52930</v>
      </c>
      <c r="J304" s="16">
        <v>131746</v>
      </c>
      <c r="K304" s="16">
        <v>235458</v>
      </c>
      <c r="L304" s="16">
        <v>988</v>
      </c>
      <c r="M304" s="16">
        <v>178</v>
      </c>
      <c r="N304" s="16">
        <v>0</v>
      </c>
      <c r="O304" s="16">
        <v>97185</v>
      </c>
      <c r="P304" s="16">
        <v>40690</v>
      </c>
      <c r="Q304" s="16">
        <v>1096805</v>
      </c>
    </row>
    <row r="305" spans="1:17" x14ac:dyDescent="0.35">
      <c r="A305" s="20" t="s">
        <v>239</v>
      </c>
      <c r="B305" s="16">
        <v>1232725</v>
      </c>
      <c r="C305" s="16">
        <v>9956</v>
      </c>
      <c r="D305" s="16">
        <v>0</v>
      </c>
      <c r="E305" s="16">
        <v>321</v>
      </c>
      <c r="F305" s="16">
        <v>287498</v>
      </c>
      <c r="G305" s="16">
        <v>0</v>
      </c>
      <c r="H305" s="16">
        <v>3169</v>
      </c>
      <c r="I305" s="16">
        <v>52929</v>
      </c>
      <c r="J305" s="16">
        <v>132768</v>
      </c>
      <c r="K305" s="16">
        <v>239115</v>
      </c>
      <c r="L305" s="16">
        <v>987</v>
      </c>
      <c r="M305" s="16">
        <v>197</v>
      </c>
      <c r="N305" s="16">
        <v>0</v>
      </c>
      <c r="O305" s="16">
        <v>98585</v>
      </c>
      <c r="P305" s="16">
        <v>33679</v>
      </c>
      <c r="Q305" s="16">
        <v>1081267</v>
      </c>
    </row>
    <row r="306" spans="1:17" x14ac:dyDescent="0.35">
      <c r="A306" s="20" t="s">
        <v>240</v>
      </c>
      <c r="B306" s="16">
        <v>1238897</v>
      </c>
      <c r="C306" s="16">
        <v>9891</v>
      </c>
      <c r="D306" s="16">
        <v>0</v>
      </c>
      <c r="E306" s="16">
        <v>321</v>
      </c>
      <c r="F306" s="16">
        <v>289268</v>
      </c>
      <c r="G306" s="16">
        <v>0</v>
      </c>
      <c r="H306" s="16">
        <v>3169</v>
      </c>
      <c r="I306" s="16">
        <v>52928</v>
      </c>
      <c r="J306" s="16">
        <v>133790</v>
      </c>
      <c r="K306" s="16">
        <v>242771</v>
      </c>
      <c r="L306" s="16">
        <v>987</v>
      </c>
      <c r="M306" s="16">
        <v>197</v>
      </c>
      <c r="N306" s="16">
        <v>0</v>
      </c>
      <c r="O306" s="16">
        <v>100000</v>
      </c>
      <c r="P306" s="16">
        <v>33679</v>
      </c>
      <c r="Q306" s="16">
        <v>1083050</v>
      </c>
    </row>
    <row r="307" spans="1:17" x14ac:dyDescent="0.35">
      <c r="A307" s="20" t="s">
        <v>241</v>
      </c>
      <c r="B307" s="16">
        <v>1261148</v>
      </c>
      <c r="C307" s="16">
        <v>9806</v>
      </c>
      <c r="D307" s="16">
        <v>0</v>
      </c>
      <c r="E307" s="16">
        <v>321</v>
      </c>
      <c r="F307" s="16">
        <v>291039</v>
      </c>
      <c r="G307" s="16">
        <v>0</v>
      </c>
      <c r="H307" s="16">
        <v>3169</v>
      </c>
      <c r="I307" s="16">
        <v>52927</v>
      </c>
      <c r="J307" s="16">
        <v>133732</v>
      </c>
      <c r="K307" s="16">
        <v>246428</v>
      </c>
      <c r="L307" s="16">
        <v>987</v>
      </c>
      <c r="M307" s="16">
        <v>197</v>
      </c>
      <c r="N307" s="16">
        <v>0</v>
      </c>
      <c r="O307" s="16">
        <v>101400</v>
      </c>
      <c r="P307" s="16">
        <v>33679</v>
      </c>
      <c r="Q307" s="16">
        <v>1101987</v>
      </c>
    </row>
    <row r="308" spans="1:17" x14ac:dyDescent="0.35">
      <c r="A308" s="20" t="s">
        <v>242</v>
      </c>
      <c r="B308" s="16">
        <v>1260655</v>
      </c>
      <c r="C308" s="16">
        <v>9663</v>
      </c>
      <c r="D308" s="16">
        <v>0</v>
      </c>
      <c r="E308" s="16">
        <v>320</v>
      </c>
      <c r="F308" s="16">
        <v>292503</v>
      </c>
      <c r="G308" s="16">
        <v>0</v>
      </c>
      <c r="H308" s="16">
        <v>3125</v>
      </c>
      <c r="I308" s="16">
        <v>90862</v>
      </c>
      <c r="J308" s="16">
        <v>134105</v>
      </c>
      <c r="K308" s="16">
        <v>247910</v>
      </c>
      <c r="L308" s="16">
        <v>1008</v>
      </c>
      <c r="M308" s="16">
        <v>211</v>
      </c>
      <c r="N308" s="16">
        <v>0</v>
      </c>
      <c r="O308" s="16">
        <v>101285</v>
      </c>
      <c r="P308" s="16">
        <v>37190</v>
      </c>
      <c r="Q308" s="16">
        <v>1135419</v>
      </c>
    </row>
    <row r="309" spans="1:17" x14ac:dyDescent="0.35">
      <c r="A309" s="20" t="s">
        <v>243</v>
      </c>
      <c r="B309" s="16">
        <v>1270885</v>
      </c>
      <c r="C309" s="16">
        <v>9872</v>
      </c>
      <c r="D309" s="16">
        <v>0</v>
      </c>
      <c r="E309" s="16">
        <v>320</v>
      </c>
      <c r="F309" s="16">
        <v>293967</v>
      </c>
      <c r="G309" s="16">
        <v>0</v>
      </c>
      <c r="H309" s="16">
        <v>3125</v>
      </c>
      <c r="I309" s="16">
        <v>91494</v>
      </c>
      <c r="J309" s="16">
        <v>134477</v>
      </c>
      <c r="K309" s="16">
        <v>249393</v>
      </c>
      <c r="L309" s="16">
        <v>1008</v>
      </c>
      <c r="M309" s="16">
        <v>211</v>
      </c>
      <c r="N309" s="16">
        <v>0</v>
      </c>
      <c r="O309" s="16">
        <v>100921</v>
      </c>
      <c r="P309" s="16">
        <v>37190</v>
      </c>
      <c r="Q309" s="16">
        <v>1146463</v>
      </c>
    </row>
    <row r="310" spans="1:17" x14ac:dyDescent="0.35">
      <c r="A310" s="20" t="s">
        <v>244</v>
      </c>
      <c r="B310" s="16">
        <v>1290125</v>
      </c>
      <c r="C310" s="16">
        <v>9856</v>
      </c>
      <c r="D310" s="16">
        <v>0</v>
      </c>
      <c r="E310" s="16">
        <v>320</v>
      </c>
      <c r="F310" s="16">
        <v>295431</v>
      </c>
      <c r="G310" s="16">
        <v>0</v>
      </c>
      <c r="H310" s="16">
        <v>3125</v>
      </c>
      <c r="I310" s="16">
        <v>92125</v>
      </c>
      <c r="J310" s="16">
        <v>134518</v>
      </c>
      <c r="K310" s="16">
        <v>250875</v>
      </c>
      <c r="L310" s="16">
        <v>1008</v>
      </c>
      <c r="M310" s="16">
        <v>211</v>
      </c>
      <c r="N310" s="16">
        <v>0</v>
      </c>
      <c r="O310" s="16">
        <v>100656</v>
      </c>
      <c r="P310" s="16">
        <v>37190</v>
      </c>
      <c r="Q310" s="16">
        <v>1166524</v>
      </c>
    </row>
    <row r="311" spans="1:17" x14ac:dyDescent="0.35">
      <c r="A311" s="20" t="s">
        <v>245</v>
      </c>
      <c r="B311" s="16">
        <v>1290390</v>
      </c>
      <c r="C311" s="16">
        <v>9745</v>
      </c>
      <c r="D311" s="16">
        <v>0</v>
      </c>
      <c r="E311" s="16">
        <v>311</v>
      </c>
      <c r="F311" s="16">
        <v>296895</v>
      </c>
      <c r="G311" s="16">
        <v>0</v>
      </c>
      <c r="H311" s="16">
        <v>2693</v>
      </c>
      <c r="I311" s="16">
        <v>91754</v>
      </c>
      <c r="J311" s="16">
        <v>134326</v>
      </c>
      <c r="K311" s="16">
        <v>254455</v>
      </c>
      <c r="L311" s="16">
        <v>999</v>
      </c>
      <c r="M311" s="16">
        <v>225</v>
      </c>
      <c r="N311" s="16">
        <v>0</v>
      </c>
      <c r="O311" s="16">
        <v>100837</v>
      </c>
      <c r="P311" s="16">
        <v>38557</v>
      </c>
      <c r="Q311" s="16">
        <v>1162389</v>
      </c>
    </row>
    <row r="312" spans="1:17" x14ac:dyDescent="0.35">
      <c r="A312" s="20" t="s">
        <v>246</v>
      </c>
      <c r="B312" s="16">
        <v>1291911</v>
      </c>
      <c r="C312" s="16">
        <v>9738</v>
      </c>
      <c r="D312" s="16">
        <v>0</v>
      </c>
      <c r="E312" s="16">
        <v>311</v>
      </c>
      <c r="F312" s="16">
        <v>298359</v>
      </c>
      <c r="G312" s="16">
        <v>0</v>
      </c>
      <c r="H312" s="16">
        <v>2693</v>
      </c>
      <c r="I312" s="16">
        <v>91383</v>
      </c>
      <c r="J312" s="16">
        <v>134133</v>
      </c>
      <c r="K312" s="16">
        <v>258036</v>
      </c>
      <c r="L312" s="16">
        <v>999</v>
      </c>
      <c r="M312" s="16">
        <v>225</v>
      </c>
      <c r="N312" s="16">
        <v>0</v>
      </c>
      <c r="O312" s="16">
        <v>101005</v>
      </c>
      <c r="P312" s="16">
        <v>38557</v>
      </c>
      <c r="Q312" s="16">
        <v>1161440</v>
      </c>
    </row>
    <row r="313" spans="1:17" x14ac:dyDescent="0.35">
      <c r="A313" s="20" t="s">
        <v>247</v>
      </c>
      <c r="B313" s="16">
        <v>1308885</v>
      </c>
      <c r="C313" s="16">
        <v>9653</v>
      </c>
      <c r="D313" s="16">
        <v>0</v>
      </c>
      <c r="E313" s="16">
        <v>311</v>
      </c>
      <c r="F313" s="16">
        <v>299823</v>
      </c>
      <c r="G313" s="16">
        <v>0</v>
      </c>
      <c r="H313" s="16">
        <v>2693</v>
      </c>
      <c r="I313" s="16">
        <v>91012</v>
      </c>
      <c r="J313" s="16">
        <v>134794</v>
      </c>
      <c r="K313" s="16">
        <v>261616</v>
      </c>
      <c r="L313" s="16">
        <v>999</v>
      </c>
      <c r="M313" s="16">
        <v>225</v>
      </c>
      <c r="N313" s="16">
        <v>0</v>
      </c>
      <c r="O313" s="16">
        <v>101186</v>
      </c>
      <c r="P313" s="16">
        <v>38557</v>
      </c>
      <c r="Q313" s="16">
        <v>1175000</v>
      </c>
    </row>
    <row r="314" spans="1:17" x14ac:dyDescent="0.35">
      <c r="A314" s="20" t="s">
        <v>248</v>
      </c>
      <c r="B314" s="16">
        <v>1318328</v>
      </c>
      <c r="C314" s="16">
        <v>9687</v>
      </c>
      <c r="D314" s="16">
        <v>0</v>
      </c>
      <c r="E314" s="16">
        <v>309</v>
      </c>
      <c r="F314" s="16">
        <v>301287</v>
      </c>
      <c r="G314" s="16">
        <v>0</v>
      </c>
      <c r="H314" s="16">
        <v>2468</v>
      </c>
      <c r="I314" s="16">
        <v>91057</v>
      </c>
      <c r="J314" s="16">
        <v>135195</v>
      </c>
      <c r="K314" s="16">
        <v>265835</v>
      </c>
      <c r="L314" s="16">
        <v>998</v>
      </c>
      <c r="M314" s="16">
        <v>239</v>
      </c>
      <c r="N314" s="16">
        <v>0</v>
      </c>
      <c r="O314" s="16">
        <v>101233</v>
      </c>
      <c r="P314" s="16">
        <v>38296</v>
      </c>
      <c r="Q314" s="16">
        <v>1181340</v>
      </c>
    </row>
    <row r="315" spans="1:17" x14ac:dyDescent="0.35">
      <c r="A315" s="20" t="s">
        <v>249</v>
      </c>
      <c r="B315" s="16">
        <v>1332477</v>
      </c>
      <c r="C315" s="16">
        <v>9687</v>
      </c>
      <c r="D315" s="16">
        <v>0</v>
      </c>
      <c r="E315" s="16">
        <v>309</v>
      </c>
      <c r="F315" s="16">
        <v>302751</v>
      </c>
      <c r="G315" s="16">
        <v>0</v>
      </c>
      <c r="H315" s="16">
        <v>2468</v>
      </c>
      <c r="I315" s="16">
        <v>91102</v>
      </c>
      <c r="J315" s="16">
        <v>135595</v>
      </c>
      <c r="K315" s="16">
        <v>270054</v>
      </c>
      <c r="L315" s="16">
        <v>998</v>
      </c>
      <c r="M315" s="16">
        <v>239</v>
      </c>
      <c r="N315" s="16">
        <v>0</v>
      </c>
      <c r="O315" s="16">
        <v>101290</v>
      </c>
      <c r="P315" s="16">
        <v>38296</v>
      </c>
      <c r="Q315" s="16">
        <v>1192322</v>
      </c>
    </row>
    <row r="316" spans="1:17" x14ac:dyDescent="0.35">
      <c r="A316" s="20" t="s">
        <v>250</v>
      </c>
      <c r="B316" s="16">
        <v>1354308</v>
      </c>
      <c r="C316" s="16">
        <v>9637</v>
      </c>
      <c r="D316" s="16">
        <v>0</v>
      </c>
      <c r="E316" s="16">
        <v>309</v>
      </c>
      <c r="F316" s="16">
        <v>304215</v>
      </c>
      <c r="G316" s="16">
        <v>0</v>
      </c>
      <c r="H316" s="16">
        <v>2468</v>
      </c>
      <c r="I316" s="16">
        <v>91147</v>
      </c>
      <c r="J316" s="16">
        <v>133550</v>
      </c>
      <c r="K316" s="16">
        <v>274273</v>
      </c>
      <c r="L316" s="16">
        <v>998</v>
      </c>
      <c r="M316" s="16">
        <v>239</v>
      </c>
      <c r="N316" s="16">
        <v>0</v>
      </c>
      <c r="O316" s="16">
        <v>101423</v>
      </c>
      <c r="P316" s="16">
        <v>38296</v>
      </c>
      <c r="Q316" s="16">
        <v>1213305</v>
      </c>
    </row>
    <row r="317" spans="1:17" x14ac:dyDescent="0.35">
      <c r="A317" s="20" t="s">
        <v>251</v>
      </c>
      <c r="B317" s="16">
        <v>1335240</v>
      </c>
      <c r="C317" s="16">
        <v>9897</v>
      </c>
      <c r="D317" s="16">
        <v>0</v>
      </c>
      <c r="E317" s="16">
        <v>355</v>
      </c>
      <c r="F317" s="16">
        <v>305679</v>
      </c>
      <c r="G317" s="16">
        <v>0</v>
      </c>
      <c r="H317" s="16">
        <v>2536</v>
      </c>
      <c r="I317" s="16">
        <v>91383</v>
      </c>
      <c r="J317" s="16">
        <v>134186</v>
      </c>
      <c r="K317" s="16">
        <v>273672</v>
      </c>
      <c r="L317" s="16">
        <v>1030</v>
      </c>
      <c r="M317" s="16">
        <v>254</v>
      </c>
      <c r="N317" s="16">
        <v>0</v>
      </c>
      <c r="O317" s="16">
        <v>103299</v>
      </c>
      <c r="P317" s="16">
        <v>33305</v>
      </c>
      <c r="Q317" s="16">
        <v>1199344</v>
      </c>
    </row>
    <row r="318" spans="1:17" x14ac:dyDescent="0.35">
      <c r="A318" s="20" t="s">
        <v>252</v>
      </c>
      <c r="B318" s="16">
        <v>1340032</v>
      </c>
      <c r="C318" s="16">
        <v>10105</v>
      </c>
      <c r="D318" s="16">
        <v>0</v>
      </c>
      <c r="E318" s="16">
        <v>355</v>
      </c>
      <c r="F318" s="16">
        <v>307143</v>
      </c>
      <c r="G318" s="16">
        <v>0</v>
      </c>
      <c r="H318" s="16">
        <v>2536</v>
      </c>
      <c r="I318" s="16">
        <v>93931</v>
      </c>
      <c r="J318" s="16">
        <v>134822</v>
      </c>
      <c r="K318" s="16">
        <v>274176</v>
      </c>
      <c r="L318" s="16">
        <v>1030</v>
      </c>
      <c r="M318" s="16">
        <v>254</v>
      </c>
      <c r="N318" s="16">
        <v>0</v>
      </c>
      <c r="O318" s="16">
        <v>105175</v>
      </c>
      <c r="P318" s="16">
        <v>33305</v>
      </c>
      <c r="Q318" s="16">
        <v>1205340</v>
      </c>
    </row>
    <row r="319" spans="1:17" x14ac:dyDescent="0.35">
      <c r="A319" s="20" t="s">
        <v>253</v>
      </c>
      <c r="B319" s="16">
        <v>1366180</v>
      </c>
      <c r="C319" s="16">
        <v>10039</v>
      </c>
      <c r="D319" s="16">
        <v>0</v>
      </c>
      <c r="E319" s="16">
        <v>355</v>
      </c>
      <c r="F319" s="16">
        <v>308607</v>
      </c>
      <c r="G319" s="16">
        <v>0</v>
      </c>
      <c r="H319" s="16">
        <v>2536</v>
      </c>
      <c r="I319" s="16">
        <v>94151</v>
      </c>
      <c r="J319" s="16">
        <v>135300</v>
      </c>
      <c r="K319" s="16">
        <v>277485</v>
      </c>
      <c r="L319" s="16">
        <v>1030</v>
      </c>
      <c r="M319" s="16">
        <v>254</v>
      </c>
      <c r="N319" s="16">
        <v>0</v>
      </c>
      <c r="O319" s="16">
        <v>107051</v>
      </c>
      <c r="P319" s="16">
        <v>33305</v>
      </c>
      <c r="Q319" s="16">
        <v>1227443</v>
      </c>
    </row>
    <row r="320" spans="1:17" x14ac:dyDescent="0.35">
      <c r="A320" s="20" t="s">
        <v>254</v>
      </c>
      <c r="B320" s="16">
        <v>1369338</v>
      </c>
      <c r="C320" s="16">
        <v>9876</v>
      </c>
      <c r="D320" s="16">
        <v>0</v>
      </c>
      <c r="E320" s="16">
        <v>335</v>
      </c>
      <c r="F320" s="16">
        <v>309770</v>
      </c>
      <c r="G320" s="16">
        <v>0</v>
      </c>
      <c r="H320" s="16">
        <v>2530</v>
      </c>
      <c r="I320" s="16">
        <v>95020</v>
      </c>
      <c r="J320" s="16">
        <v>136181</v>
      </c>
      <c r="K320" s="16">
        <v>280854</v>
      </c>
      <c r="L320" s="16">
        <v>1059</v>
      </c>
      <c r="M320" s="16">
        <v>263</v>
      </c>
      <c r="N320" s="16">
        <v>0</v>
      </c>
      <c r="O320" s="16">
        <v>107314</v>
      </c>
      <c r="P320" s="16">
        <v>31526</v>
      </c>
      <c r="Q320" s="16">
        <v>1229672</v>
      </c>
    </row>
    <row r="321" spans="1:17" x14ac:dyDescent="0.35">
      <c r="A321" s="20" t="s">
        <v>255</v>
      </c>
      <c r="B321" s="16">
        <v>1384197</v>
      </c>
      <c r="C321" s="16">
        <v>9983</v>
      </c>
      <c r="D321" s="16">
        <v>0</v>
      </c>
      <c r="E321" s="16">
        <v>335</v>
      </c>
      <c r="F321" s="16">
        <v>310933</v>
      </c>
      <c r="G321" s="16">
        <v>0</v>
      </c>
      <c r="H321" s="16">
        <v>2530</v>
      </c>
      <c r="I321" s="16">
        <v>95890</v>
      </c>
      <c r="J321" s="16">
        <v>137063</v>
      </c>
      <c r="K321" s="16">
        <v>284224</v>
      </c>
      <c r="L321" s="16">
        <v>1059</v>
      </c>
      <c r="M321" s="16">
        <v>263</v>
      </c>
      <c r="N321" s="16">
        <v>0</v>
      </c>
      <c r="O321" s="16">
        <v>107576</v>
      </c>
      <c r="P321" s="16">
        <v>31526</v>
      </c>
      <c r="Q321" s="16">
        <v>1242157</v>
      </c>
    </row>
    <row r="322" spans="1:17" x14ac:dyDescent="0.35">
      <c r="A322" s="20" t="s">
        <v>256</v>
      </c>
      <c r="B322" s="16">
        <v>1397752</v>
      </c>
      <c r="C322" s="16">
        <v>10006</v>
      </c>
      <c r="D322" s="16">
        <v>0</v>
      </c>
      <c r="E322" s="16">
        <v>335</v>
      </c>
      <c r="F322" s="16">
        <v>312096</v>
      </c>
      <c r="G322" s="16">
        <v>0</v>
      </c>
      <c r="H322" s="16">
        <v>2530</v>
      </c>
      <c r="I322" s="16">
        <v>96759</v>
      </c>
      <c r="J322" s="16">
        <v>137030</v>
      </c>
      <c r="K322" s="16">
        <v>287593</v>
      </c>
      <c r="L322" s="16">
        <v>1059</v>
      </c>
      <c r="M322" s="16">
        <v>263</v>
      </c>
      <c r="N322" s="16">
        <v>0</v>
      </c>
      <c r="O322" s="16">
        <v>107839</v>
      </c>
      <c r="P322" s="16">
        <v>31526</v>
      </c>
      <c r="Q322" s="16">
        <v>1254168</v>
      </c>
    </row>
    <row r="323" spans="1:17" x14ac:dyDescent="0.35">
      <c r="A323" s="20" t="s">
        <v>257</v>
      </c>
      <c r="B323" s="16">
        <v>1393719</v>
      </c>
      <c r="C323" s="16">
        <v>10091</v>
      </c>
      <c r="D323" s="16">
        <v>0</v>
      </c>
      <c r="E323" s="16">
        <v>336</v>
      </c>
      <c r="F323" s="16">
        <v>313259</v>
      </c>
      <c r="G323" s="16">
        <v>0</v>
      </c>
      <c r="H323" s="16">
        <v>2437</v>
      </c>
      <c r="I323" s="16">
        <v>95851</v>
      </c>
      <c r="J323" s="16">
        <v>136684</v>
      </c>
      <c r="K323" s="16">
        <v>293896</v>
      </c>
      <c r="L323" s="16">
        <v>1076</v>
      </c>
      <c r="M323" s="16">
        <v>272</v>
      </c>
      <c r="N323" s="16">
        <v>0</v>
      </c>
      <c r="O323" s="16">
        <v>107479</v>
      </c>
      <c r="P323" s="16">
        <v>30432</v>
      </c>
      <c r="Q323" s="16">
        <v>1245854</v>
      </c>
    </row>
    <row r="324" spans="1:17" x14ac:dyDescent="0.35">
      <c r="A324" s="20" t="s">
        <v>258</v>
      </c>
      <c r="B324" s="16">
        <v>1399812</v>
      </c>
      <c r="C324" s="16">
        <v>9906</v>
      </c>
      <c r="D324" s="16">
        <v>0</v>
      </c>
      <c r="E324" s="16">
        <v>336</v>
      </c>
      <c r="F324" s="16">
        <v>314422</v>
      </c>
      <c r="G324" s="16">
        <v>0</v>
      </c>
      <c r="H324" s="16">
        <v>2437</v>
      </c>
      <c r="I324" s="16">
        <v>94944</v>
      </c>
      <c r="J324" s="16">
        <v>136337</v>
      </c>
      <c r="K324" s="16">
        <v>299315</v>
      </c>
      <c r="L324" s="16">
        <v>1076</v>
      </c>
      <c r="M324" s="16">
        <v>272</v>
      </c>
      <c r="N324" s="16">
        <v>0</v>
      </c>
      <c r="O324" s="16">
        <v>107119</v>
      </c>
      <c r="P324" s="16">
        <v>30432</v>
      </c>
      <c r="Q324" s="16">
        <v>1247306</v>
      </c>
    </row>
    <row r="325" spans="1:17" x14ac:dyDescent="0.35">
      <c r="A325" s="20" t="s">
        <v>259</v>
      </c>
      <c r="B325" s="16">
        <v>1415470</v>
      </c>
      <c r="C325" s="16">
        <v>9624</v>
      </c>
      <c r="D325" s="16">
        <v>0</v>
      </c>
      <c r="E325" s="16">
        <v>336</v>
      </c>
      <c r="F325" s="16">
        <v>315585</v>
      </c>
      <c r="G325" s="16">
        <v>0</v>
      </c>
      <c r="H325" s="16">
        <v>2437</v>
      </c>
      <c r="I325" s="16">
        <v>94036</v>
      </c>
      <c r="J325" s="16">
        <v>137293</v>
      </c>
      <c r="K325" s="16">
        <v>301654</v>
      </c>
      <c r="L325" s="16">
        <v>1076</v>
      </c>
      <c r="M325" s="16">
        <v>272</v>
      </c>
      <c r="N325" s="16">
        <v>0</v>
      </c>
      <c r="O325" s="16">
        <v>106759</v>
      </c>
      <c r="P325" s="16">
        <v>30432</v>
      </c>
      <c r="Q325" s="16">
        <v>1260002</v>
      </c>
    </row>
    <row r="326" spans="1:17" x14ac:dyDescent="0.35">
      <c r="A326" s="20" t="s">
        <v>260</v>
      </c>
      <c r="B326" s="16">
        <v>1416194</v>
      </c>
      <c r="C326" s="16">
        <v>9720</v>
      </c>
      <c r="D326" s="16">
        <v>0</v>
      </c>
      <c r="E326" s="16">
        <v>333</v>
      </c>
      <c r="F326" s="16">
        <v>316748</v>
      </c>
      <c r="G326" s="16">
        <v>0</v>
      </c>
      <c r="H326" s="16">
        <v>1323</v>
      </c>
      <c r="I326" s="16">
        <v>94429</v>
      </c>
      <c r="J326" s="16">
        <v>137303</v>
      </c>
      <c r="K326" s="16">
        <v>305385</v>
      </c>
      <c r="L326" s="16">
        <v>1081</v>
      </c>
      <c r="M326" s="16">
        <v>281</v>
      </c>
      <c r="N326" s="16">
        <v>0</v>
      </c>
      <c r="O326" s="16">
        <v>107233</v>
      </c>
      <c r="P326" s="16">
        <v>28447</v>
      </c>
      <c r="Q326" s="16">
        <v>1259017</v>
      </c>
    </row>
    <row r="327" spans="1:17" x14ac:dyDescent="0.35">
      <c r="A327" s="20" t="s">
        <v>261</v>
      </c>
      <c r="B327" s="16">
        <v>1431475</v>
      </c>
      <c r="C327" s="16">
        <v>9534</v>
      </c>
      <c r="D327" s="16">
        <v>0</v>
      </c>
      <c r="E327" s="16">
        <v>333</v>
      </c>
      <c r="F327" s="16">
        <v>317911</v>
      </c>
      <c r="G327" s="16">
        <v>0</v>
      </c>
      <c r="H327" s="16">
        <v>1323</v>
      </c>
      <c r="I327" s="16">
        <v>94821</v>
      </c>
      <c r="J327" s="16">
        <v>137313</v>
      </c>
      <c r="K327" s="16">
        <v>307313</v>
      </c>
      <c r="L327" s="16">
        <v>1081</v>
      </c>
      <c r="M327" s="16">
        <v>281</v>
      </c>
      <c r="N327" s="16">
        <v>0</v>
      </c>
      <c r="O327" s="16">
        <v>107707</v>
      </c>
      <c r="P327" s="16">
        <v>28447</v>
      </c>
      <c r="Q327" s="16">
        <v>1273255</v>
      </c>
    </row>
    <row r="328" spans="1:17" x14ac:dyDescent="0.35">
      <c r="A328" s="20" t="s">
        <v>262</v>
      </c>
      <c r="B328" s="16">
        <v>1452596</v>
      </c>
      <c r="C328" s="16">
        <v>9450</v>
      </c>
      <c r="D328" s="16">
        <v>0</v>
      </c>
      <c r="E328" s="16">
        <v>333</v>
      </c>
      <c r="F328" s="16">
        <v>319074</v>
      </c>
      <c r="G328" s="16">
        <v>0</v>
      </c>
      <c r="H328" s="16">
        <v>1323</v>
      </c>
      <c r="I328" s="16">
        <v>95215</v>
      </c>
      <c r="J328" s="16">
        <v>135372</v>
      </c>
      <c r="K328" s="16">
        <v>309289</v>
      </c>
      <c r="L328" s="16">
        <v>1081</v>
      </c>
      <c r="M328" s="16">
        <v>281</v>
      </c>
      <c r="N328" s="16">
        <v>0</v>
      </c>
      <c r="O328" s="16">
        <v>108181</v>
      </c>
      <c r="P328" s="16">
        <v>28447</v>
      </c>
      <c r="Q328" s="16">
        <v>1295340</v>
      </c>
    </row>
    <row r="329" spans="1:17" x14ac:dyDescent="0.35">
      <c r="A329" s="20" t="s">
        <v>263</v>
      </c>
      <c r="B329" s="16">
        <v>1440314</v>
      </c>
      <c r="C329" s="16">
        <v>9446</v>
      </c>
      <c r="D329" s="16">
        <v>0</v>
      </c>
      <c r="E329" s="16">
        <v>332</v>
      </c>
      <c r="F329" s="16">
        <v>320237</v>
      </c>
      <c r="G329" s="16">
        <v>2</v>
      </c>
      <c r="H329" s="16">
        <v>1256</v>
      </c>
      <c r="I329" s="16">
        <v>96144</v>
      </c>
      <c r="J329" s="16">
        <v>136968</v>
      </c>
      <c r="K329" s="16">
        <v>311841</v>
      </c>
      <c r="L329" s="16">
        <v>1071</v>
      </c>
      <c r="M329" s="16">
        <v>289</v>
      </c>
      <c r="N329" s="16">
        <v>0</v>
      </c>
      <c r="O329" s="16">
        <v>109791</v>
      </c>
      <c r="P329" s="16">
        <v>29406</v>
      </c>
      <c r="Q329" s="16">
        <v>1278365</v>
      </c>
    </row>
    <row r="330" spans="1:17" x14ac:dyDescent="0.35">
      <c r="A330" s="20" t="s">
        <v>264</v>
      </c>
      <c r="B330" s="16">
        <v>1446413</v>
      </c>
      <c r="C330" s="16">
        <v>9397</v>
      </c>
      <c r="D330" s="16">
        <v>0</v>
      </c>
      <c r="E330" s="16">
        <v>332</v>
      </c>
      <c r="F330" s="16">
        <v>321399</v>
      </c>
      <c r="G330" s="16">
        <v>4</v>
      </c>
      <c r="H330" s="16">
        <v>1256</v>
      </c>
      <c r="I330" s="16">
        <v>97072</v>
      </c>
      <c r="J330" s="16">
        <v>138564</v>
      </c>
      <c r="K330" s="16">
        <v>312181</v>
      </c>
      <c r="L330" s="16">
        <v>1071</v>
      </c>
      <c r="M330" s="16">
        <v>289</v>
      </c>
      <c r="N330" s="16">
        <v>0</v>
      </c>
      <c r="O330" s="16">
        <v>111402</v>
      </c>
      <c r="P330" s="16">
        <v>29406</v>
      </c>
      <c r="Q330" s="16">
        <v>1282960</v>
      </c>
    </row>
    <row r="331" spans="1:17" x14ac:dyDescent="0.35">
      <c r="A331" s="20" t="s">
        <v>265</v>
      </c>
      <c r="B331" s="16">
        <v>1461149</v>
      </c>
      <c r="C331" s="16">
        <v>9411</v>
      </c>
      <c r="D331" s="16">
        <v>0</v>
      </c>
      <c r="E331" s="16">
        <v>332</v>
      </c>
      <c r="F331" s="16">
        <v>322562</v>
      </c>
      <c r="G331" s="16">
        <v>5</v>
      </c>
      <c r="H331" s="16">
        <v>1256</v>
      </c>
      <c r="I331" s="16">
        <v>98002</v>
      </c>
      <c r="J331" s="16">
        <v>137557</v>
      </c>
      <c r="K331" s="16">
        <v>308439</v>
      </c>
      <c r="L331" s="16">
        <v>1071</v>
      </c>
      <c r="M331" s="16">
        <v>289</v>
      </c>
      <c r="N331" s="16">
        <v>0</v>
      </c>
      <c r="O331" s="16">
        <v>113012</v>
      </c>
      <c r="P331" s="16">
        <v>29406</v>
      </c>
      <c r="Q331" s="16">
        <v>1302943</v>
      </c>
    </row>
    <row r="332" spans="1:17" x14ac:dyDescent="0.35">
      <c r="A332" s="20" t="s">
        <v>266</v>
      </c>
      <c r="B332" s="16">
        <v>1466507</v>
      </c>
      <c r="C332" s="16">
        <v>9336</v>
      </c>
      <c r="D332" s="16">
        <v>0</v>
      </c>
      <c r="E332" s="16">
        <v>332</v>
      </c>
      <c r="F332" s="16">
        <v>324287</v>
      </c>
      <c r="G332" s="16">
        <v>8</v>
      </c>
      <c r="H332" s="16">
        <v>1244</v>
      </c>
      <c r="I332" s="16">
        <v>98197</v>
      </c>
      <c r="J332" s="16">
        <v>138802</v>
      </c>
      <c r="K332" s="16">
        <v>311365</v>
      </c>
      <c r="L332" s="16">
        <v>1044</v>
      </c>
      <c r="M332" s="16">
        <v>306</v>
      </c>
      <c r="N332" s="16">
        <v>0</v>
      </c>
      <c r="O332" s="16">
        <v>112444</v>
      </c>
      <c r="P332" s="16">
        <v>28317</v>
      </c>
      <c r="Q332" s="16">
        <v>1307633</v>
      </c>
    </row>
    <row r="333" spans="1:17" x14ac:dyDescent="0.35">
      <c r="A333" s="20" t="s">
        <v>267</v>
      </c>
      <c r="B333" s="16">
        <v>1480662</v>
      </c>
      <c r="C333" s="16">
        <v>9331</v>
      </c>
      <c r="D333" s="16">
        <v>0</v>
      </c>
      <c r="E333" s="16">
        <v>332</v>
      </c>
      <c r="F333" s="16">
        <v>326013</v>
      </c>
      <c r="G333" s="16">
        <v>11</v>
      </c>
      <c r="H333" s="16">
        <v>1244</v>
      </c>
      <c r="I333" s="16">
        <v>98390</v>
      </c>
      <c r="J333" s="16">
        <v>140046</v>
      </c>
      <c r="K333" s="16">
        <v>314291</v>
      </c>
      <c r="L333" s="16">
        <v>1044</v>
      </c>
      <c r="M333" s="16">
        <v>306</v>
      </c>
      <c r="N333" s="16">
        <v>0</v>
      </c>
      <c r="O333" s="16">
        <v>111875</v>
      </c>
      <c r="P333" s="16">
        <v>28317</v>
      </c>
      <c r="Q333" s="16">
        <v>1320104</v>
      </c>
    </row>
    <row r="334" spans="1:17" x14ac:dyDescent="0.35">
      <c r="A334" s="20" t="s">
        <v>268</v>
      </c>
      <c r="B334" s="16">
        <v>1497955</v>
      </c>
      <c r="C334" s="16">
        <v>9197</v>
      </c>
      <c r="D334" s="16">
        <v>0</v>
      </c>
      <c r="E334" s="16">
        <v>332</v>
      </c>
      <c r="F334" s="16">
        <v>327738</v>
      </c>
      <c r="G334" s="16">
        <v>13</v>
      </c>
      <c r="H334" s="16">
        <v>1244</v>
      </c>
      <c r="I334" s="16">
        <v>98586</v>
      </c>
      <c r="J334" s="16">
        <v>139823</v>
      </c>
      <c r="K334" s="16">
        <v>317217</v>
      </c>
      <c r="L334" s="16">
        <v>1044</v>
      </c>
      <c r="M334" s="16">
        <v>306</v>
      </c>
      <c r="N334" s="16">
        <v>0</v>
      </c>
      <c r="O334" s="16">
        <v>111307</v>
      </c>
      <c r="P334" s="16">
        <v>28317</v>
      </c>
      <c r="Q334" s="16">
        <v>1337051</v>
      </c>
    </row>
    <row r="335" spans="1:17" x14ac:dyDescent="0.35">
      <c r="A335" s="20" t="s">
        <v>269</v>
      </c>
      <c r="B335" s="16">
        <v>1493185</v>
      </c>
      <c r="C335" s="16">
        <v>9192</v>
      </c>
      <c r="D335" s="16">
        <v>0</v>
      </c>
      <c r="E335" s="16">
        <v>334</v>
      </c>
      <c r="F335" s="16">
        <v>329463</v>
      </c>
      <c r="G335" s="16">
        <v>16</v>
      </c>
      <c r="H335" s="16">
        <v>1037</v>
      </c>
      <c r="I335" s="16">
        <v>97536</v>
      </c>
      <c r="J335" s="16">
        <v>140057</v>
      </c>
      <c r="K335" s="16">
        <v>320632</v>
      </c>
      <c r="L335" s="16">
        <v>1021</v>
      </c>
      <c r="M335" s="16">
        <v>323</v>
      </c>
      <c r="N335" s="16">
        <v>0</v>
      </c>
      <c r="O335" s="16">
        <v>111760</v>
      </c>
      <c r="P335" s="16">
        <v>26594</v>
      </c>
      <c r="Q335" s="16">
        <v>1330376</v>
      </c>
    </row>
    <row r="336" spans="1:17" x14ac:dyDescent="0.35">
      <c r="A336" s="20" t="s">
        <v>270</v>
      </c>
      <c r="B336" s="16">
        <v>1496686</v>
      </c>
      <c r="C336" s="16">
        <v>9274</v>
      </c>
      <c r="D336" s="16">
        <v>0</v>
      </c>
      <c r="E336" s="16">
        <v>334</v>
      </c>
      <c r="F336" s="16">
        <v>331189</v>
      </c>
      <c r="G336" s="16">
        <v>19</v>
      </c>
      <c r="H336" s="16">
        <v>1037</v>
      </c>
      <c r="I336" s="16">
        <v>96487</v>
      </c>
      <c r="J336" s="16">
        <v>140290</v>
      </c>
      <c r="K336" s="16">
        <v>324047</v>
      </c>
      <c r="L336" s="16">
        <v>1021</v>
      </c>
      <c r="M336" s="16">
        <v>323</v>
      </c>
      <c r="N336" s="16">
        <v>0</v>
      </c>
      <c r="O336" s="16">
        <v>112212</v>
      </c>
      <c r="P336" s="16">
        <v>26594</v>
      </c>
      <c r="Q336" s="16">
        <v>1330539</v>
      </c>
    </row>
    <row r="337" spans="1:17" x14ac:dyDescent="0.35">
      <c r="A337" s="20" t="s">
        <v>271</v>
      </c>
      <c r="B337" s="16">
        <v>1513889</v>
      </c>
      <c r="C337" s="16">
        <v>9286</v>
      </c>
      <c r="D337" s="16">
        <v>0</v>
      </c>
      <c r="E337" s="16">
        <v>334</v>
      </c>
      <c r="F337" s="16">
        <v>332914</v>
      </c>
      <c r="G337" s="16">
        <v>21</v>
      </c>
      <c r="H337" s="16">
        <v>1037</v>
      </c>
      <c r="I337" s="16">
        <v>95436</v>
      </c>
      <c r="J337" s="16">
        <v>140192</v>
      </c>
      <c r="K337" s="16">
        <v>327462</v>
      </c>
      <c r="L337" s="16">
        <v>1021</v>
      </c>
      <c r="M337" s="16">
        <v>323</v>
      </c>
      <c r="N337" s="16">
        <v>0</v>
      </c>
      <c r="O337" s="16">
        <v>112665</v>
      </c>
      <c r="P337" s="16">
        <v>26594</v>
      </c>
      <c r="Q337" s="16">
        <v>1344660</v>
      </c>
    </row>
    <row r="338" spans="1:17" x14ac:dyDescent="0.35">
      <c r="A338" s="20" t="s">
        <v>272</v>
      </c>
      <c r="B338" s="16">
        <v>1519187</v>
      </c>
      <c r="C338" s="16">
        <v>9361</v>
      </c>
      <c r="D338" s="16">
        <v>0</v>
      </c>
      <c r="E338" s="16">
        <v>335</v>
      </c>
      <c r="F338" s="16">
        <v>334639</v>
      </c>
      <c r="G338" s="16">
        <v>23</v>
      </c>
      <c r="H338" s="16">
        <v>1208</v>
      </c>
      <c r="I338" s="16">
        <v>95768</v>
      </c>
      <c r="J338" s="16">
        <v>139721</v>
      </c>
      <c r="K338" s="16">
        <v>330394</v>
      </c>
      <c r="L338" s="16">
        <v>1017</v>
      </c>
      <c r="M338" s="16">
        <v>340</v>
      </c>
      <c r="N338" s="16">
        <v>0</v>
      </c>
      <c r="O338" s="16">
        <v>113302</v>
      </c>
      <c r="P338" s="16">
        <v>26134</v>
      </c>
      <c r="Q338" s="16">
        <v>1349613</v>
      </c>
    </row>
    <row r="339" spans="1:17" x14ac:dyDescent="0.35">
      <c r="A339" s="20" t="s">
        <v>273</v>
      </c>
      <c r="B339" s="16">
        <v>1527784</v>
      </c>
      <c r="C339" s="16">
        <v>9425</v>
      </c>
      <c r="D339" s="16">
        <v>0</v>
      </c>
      <c r="E339" s="16">
        <v>335</v>
      </c>
      <c r="F339" s="16">
        <v>336365</v>
      </c>
      <c r="G339" s="16">
        <v>25</v>
      </c>
      <c r="H339" s="16">
        <v>1208</v>
      </c>
      <c r="I339" s="16">
        <v>96100</v>
      </c>
      <c r="J339" s="16">
        <v>139250</v>
      </c>
      <c r="K339" s="16">
        <v>333327</v>
      </c>
      <c r="L339" s="16">
        <v>1017</v>
      </c>
      <c r="M339" s="16">
        <v>340</v>
      </c>
      <c r="N339" s="16">
        <v>0</v>
      </c>
      <c r="O339" s="16">
        <v>113939</v>
      </c>
      <c r="P339" s="16">
        <v>26134</v>
      </c>
      <c r="Q339" s="16">
        <v>1357235</v>
      </c>
    </row>
    <row r="340" spans="1:17" x14ac:dyDescent="0.35">
      <c r="A340" s="20" t="s">
        <v>274</v>
      </c>
      <c r="B340" s="16">
        <v>1550792</v>
      </c>
      <c r="C340" s="16">
        <v>9406</v>
      </c>
      <c r="D340" s="16">
        <v>0</v>
      </c>
      <c r="E340" s="16">
        <v>335</v>
      </c>
      <c r="F340" s="16">
        <v>338090</v>
      </c>
      <c r="G340" s="16">
        <v>27</v>
      </c>
      <c r="H340" s="16">
        <v>1208</v>
      </c>
      <c r="I340" s="16">
        <v>96433</v>
      </c>
      <c r="J340" s="16">
        <v>136717</v>
      </c>
      <c r="K340" s="16">
        <v>336224</v>
      </c>
      <c r="L340" s="16">
        <v>1017</v>
      </c>
      <c r="M340" s="16">
        <v>340</v>
      </c>
      <c r="N340" s="16">
        <v>0</v>
      </c>
      <c r="O340" s="16">
        <v>114576</v>
      </c>
      <c r="P340" s="16">
        <v>26134</v>
      </c>
      <c r="Q340" s="16">
        <v>1381283</v>
      </c>
    </row>
    <row r="341" spans="1:17" x14ac:dyDescent="0.35">
      <c r="A341" s="20" t="s">
        <v>275</v>
      </c>
      <c r="B341" s="16">
        <v>1528799</v>
      </c>
      <c r="C341" s="16">
        <v>9473</v>
      </c>
      <c r="D341" s="16">
        <v>0</v>
      </c>
      <c r="E341" s="16">
        <v>347</v>
      </c>
      <c r="F341" s="16">
        <v>339815</v>
      </c>
      <c r="G341" s="16">
        <v>28</v>
      </c>
      <c r="H341" s="16">
        <v>2441</v>
      </c>
      <c r="I341" s="16">
        <v>97643</v>
      </c>
      <c r="J341" s="16">
        <v>138340</v>
      </c>
      <c r="K341" s="16">
        <v>336793</v>
      </c>
      <c r="L341" s="16">
        <v>1000</v>
      </c>
      <c r="M341" s="16">
        <v>357</v>
      </c>
      <c r="N341" s="16">
        <v>0</v>
      </c>
      <c r="O341" s="16">
        <v>115859</v>
      </c>
      <c r="P341" s="16">
        <v>27265</v>
      </c>
      <c r="Q341" s="16">
        <v>1358932</v>
      </c>
    </row>
    <row r="342" spans="1:17" x14ac:dyDescent="0.35">
      <c r="A342" s="20" t="s">
        <v>276</v>
      </c>
      <c r="B342" s="16">
        <v>1534929</v>
      </c>
      <c r="C342" s="16">
        <v>9244</v>
      </c>
      <c r="D342" s="16">
        <v>0</v>
      </c>
      <c r="E342" s="16">
        <v>347</v>
      </c>
      <c r="F342" s="16">
        <v>341541</v>
      </c>
      <c r="G342" s="16">
        <v>29</v>
      </c>
      <c r="H342" s="16">
        <v>2441</v>
      </c>
      <c r="I342" s="16">
        <v>98853</v>
      </c>
      <c r="J342" s="16">
        <v>139962</v>
      </c>
      <c r="K342" s="16">
        <v>337098</v>
      </c>
      <c r="L342" s="16">
        <v>1000</v>
      </c>
      <c r="M342" s="16">
        <v>357</v>
      </c>
      <c r="N342" s="16">
        <v>0</v>
      </c>
      <c r="O342" s="16">
        <v>117142</v>
      </c>
      <c r="P342" s="16">
        <v>27265</v>
      </c>
      <c r="Q342" s="16">
        <v>1364560</v>
      </c>
    </row>
    <row r="343" spans="1:17" x14ac:dyDescent="0.35">
      <c r="A343" s="20" t="s">
        <v>277</v>
      </c>
      <c r="B343" s="16">
        <v>1551872</v>
      </c>
      <c r="C343" s="16">
        <v>9446</v>
      </c>
      <c r="D343" s="16">
        <v>0</v>
      </c>
      <c r="E343" s="16">
        <v>347</v>
      </c>
      <c r="F343" s="16">
        <v>343266</v>
      </c>
      <c r="G343" s="16">
        <v>30</v>
      </c>
      <c r="H343" s="16">
        <v>2441</v>
      </c>
      <c r="I343" s="16">
        <v>100065</v>
      </c>
      <c r="J343" s="16">
        <v>139682</v>
      </c>
      <c r="K343" s="16">
        <v>336818</v>
      </c>
      <c r="L343" s="16">
        <v>1000</v>
      </c>
      <c r="M343" s="16">
        <v>357</v>
      </c>
      <c r="N343" s="16">
        <v>0</v>
      </c>
      <c r="O343" s="16">
        <v>118425</v>
      </c>
      <c r="P343" s="16">
        <v>27265</v>
      </c>
      <c r="Q343" s="16">
        <v>1383920</v>
      </c>
    </row>
    <row r="344" spans="1:17" x14ac:dyDescent="0.35">
      <c r="A344" s="20" t="s">
        <v>278</v>
      </c>
      <c r="B344" s="16">
        <v>1553331</v>
      </c>
      <c r="C344" s="16">
        <v>9239</v>
      </c>
      <c r="D344" s="16">
        <v>0</v>
      </c>
      <c r="E344" s="16">
        <v>319</v>
      </c>
      <c r="F344" s="16">
        <v>343022</v>
      </c>
      <c r="G344" s="16">
        <v>31</v>
      </c>
      <c r="H344" s="16">
        <v>2210</v>
      </c>
      <c r="I344" s="16">
        <v>99949</v>
      </c>
      <c r="J344" s="16">
        <v>141853</v>
      </c>
      <c r="K344" s="16">
        <v>337503</v>
      </c>
      <c r="L344" s="16">
        <v>990</v>
      </c>
      <c r="M344" s="16">
        <v>357</v>
      </c>
      <c r="N344" s="16">
        <v>0</v>
      </c>
      <c r="O344" s="16">
        <v>118967</v>
      </c>
      <c r="P344" s="16">
        <v>26362</v>
      </c>
      <c r="Q344" s="16">
        <v>1382069</v>
      </c>
    </row>
    <row r="345" spans="1:17" x14ac:dyDescent="0.35">
      <c r="A345" s="20" t="s">
        <v>279</v>
      </c>
      <c r="B345" s="16">
        <v>1564659</v>
      </c>
      <c r="C345" s="16">
        <v>9241</v>
      </c>
      <c r="D345" s="16">
        <v>0</v>
      </c>
      <c r="E345" s="16">
        <v>319</v>
      </c>
      <c r="F345" s="16">
        <v>342778</v>
      </c>
      <c r="G345" s="16">
        <v>32</v>
      </c>
      <c r="H345" s="16">
        <v>2210</v>
      </c>
      <c r="I345" s="16">
        <v>99832</v>
      </c>
      <c r="J345" s="16">
        <v>144024</v>
      </c>
      <c r="K345" s="16">
        <v>337085</v>
      </c>
      <c r="L345" s="16">
        <v>990</v>
      </c>
      <c r="M345" s="16">
        <v>357</v>
      </c>
      <c r="N345" s="16">
        <v>0</v>
      </c>
      <c r="O345" s="16">
        <v>119510</v>
      </c>
      <c r="P345" s="16">
        <v>26362</v>
      </c>
      <c r="Q345" s="16">
        <v>1390743</v>
      </c>
    </row>
    <row r="346" spans="1:17" x14ac:dyDescent="0.35">
      <c r="A346" s="20" t="s">
        <v>280</v>
      </c>
      <c r="B346" s="16">
        <v>1577943</v>
      </c>
      <c r="C346" s="16">
        <v>9068</v>
      </c>
      <c r="D346" s="16">
        <v>0</v>
      </c>
      <c r="E346" s="16">
        <v>319</v>
      </c>
      <c r="F346" s="16">
        <v>342534</v>
      </c>
      <c r="G346" s="16">
        <v>34</v>
      </c>
      <c r="H346" s="16">
        <v>2210</v>
      </c>
      <c r="I346" s="16">
        <v>99717</v>
      </c>
      <c r="J346" s="16">
        <v>141982</v>
      </c>
      <c r="K346" s="16">
        <v>335986</v>
      </c>
      <c r="L346" s="16">
        <v>990</v>
      </c>
      <c r="M346" s="16">
        <v>357</v>
      </c>
      <c r="N346" s="16">
        <v>0</v>
      </c>
      <c r="O346" s="16">
        <v>120052</v>
      </c>
      <c r="P346" s="16">
        <v>26362</v>
      </c>
      <c r="Q346" s="16">
        <v>1406096</v>
      </c>
    </row>
    <row r="347" spans="1:17" x14ac:dyDescent="0.35">
      <c r="A347" s="20" t="s">
        <v>281</v>
      </c>
      <c r="B347" s="16">
        <v>1572300</v>
      </c>
      <c r="C347" s="16">
        <v>9075</v>
      </c>
      <c r="D347" s="16">
        <v>0</v>
      </c>
      <c r="E347" s="16">
        <v>323</v>
      </c>
      <c r="F347" s="16">
        <v>342290</v>
      </c>
      <c r="G347" s="16">
        <v>35</v>
      </c>
      <c r="H347" s="16">
        <v>2687</v>
      </c>
      <c r="I347" s="16">
        <v>98128</v>
      </c>
      <c r="J347" s="16">
        <v>141931</v>
      </c>
      <c r="K347" s="16">
        <v>333802</v>
      </c>
      <c r="L347" s="16">
        <v>981</v>
      </c>
      <c r="M347" s="16">
        <v>357</v>
      </c>
      <c r="N347" s="16">
        <v>0</v>
      </c>
      <c r="O347" s="16">
        <v>118423</v>
      </c>
      <c r="P347" s="16">
        <v>26678</v>
      </c>
      <c r="Q347" s="16">
        <v>1402666</v>
      </c>
    </row>
    <row r="348" spans="1:17" x14ac:dyDescent="0.35">
      <c r="A348" s="20" t="s">
        <v>282</v>
      </c>
      <c r="B348" s="16">
        <v>1569833</v>
      </c>
      <c r="C348" s="16">
        <v>9260</v>
      </c>
      <c r="D348" s="16">
        <v>0</v>
      </c>
      <c r="E348" s="16">
        <v>323</v>
      </c>
      <c r="F348" s="16">
        <v>342046</v>
      </c>
      <c r="G348" s="16">
        <v>36</v>
      </c>
      <c r="H348" s="16">
        <v>2687</v>
      </c>
      <c r="I348" s="16">
        <v>96540</v>
      </c>
      <c r="J348" s="16">
        <v>141879</v>
      </c>
      <c r="K348" s="16">
        <v>329961</v>
      </c>
      <c r="L348" s="16">
        <v>981</v>
      </c>
      <c r="M348" s="16">
        <v>357</v>
      </c>
      <c r="N348" s="16">
        <v>0</v>
      </c>
      <c r="O348" s="16">
        <v>116793</v>
      </c>
      <c r="P348" s="16">
        <v>26678</v>
      </c>
      <c r="Q348" s="16">
        <v>1404076</v>
      </c>
    </row>
    <row r="349" spans="1:17" x14ac:dyDescent="0.35">
      <c r="A349" s="20" t="s">
        <v>283</v>
      </c>
      <c r="B349" s="16">
        <v>1583511</v>
      </c>
      <c r="C349" s="16">
        <v>9360</v>
      </c>
      <c r="D349" s="16">
        <v>0</v>
      </c>
      <c r="E349" s="16">
        <v>323</v>
      </c>
      <c r="F349" s="16">
        <v>341802</v>
      </c>
      <c r="G349" s="16">
        <v>38</v>
      </c>
      <c r="H349" s="16">
        <v>2687</v>
      </c>
      <c r="I349" s="16">
        <v>94952</v>
      </c>
      <c r="J349" s="16">
        <v>142690</v>
      </c>
      <c r="K349" s="16">
        <v>328360</v>
      </c>
      <c r="L349" s="16">
        <v>981</v>
      </c>
      <c r="M349" s="16">
        <v>357</v>
      </c>
      <c r="N349" s="16">
        <v>0</v>
      </c>
      <c r="O349" s="16">
        <v>115164</v>
      </c>
      <c r="P349" s="16">
        <v>26678</v>
      </c>
      <c r="Q349" s="16">
        <v>1418443</v>
      </c>
    </row>
    <row r="350" spans="1:17" x14ac:dyDescent="0.35">
      <c r="A350" s="20" t="s">
        <v>284</v>
      </c>
      <c r="B350" s="16">
        <v>1591665</v>
      </c>
      <c r="C350" s="16">
        <v>9223</v>
      </c>
      <c r="D350" s="16">
        <v>0</v>
      </c>
      <c r="E350" s="16">
        <v>315</v>
      </c>
      <c r="F350" s="16">
        <v>341558</v>
      </c>
      <c r="G350" s="16">
        <v>39</v>
      </c>
      <c r="H350" s="16">
        <v>2745</v>
      </c>
      <c r="I350" s="16">
        <v>95839</v>
      </c>
      <c r="J350" s="16">
        <v>140364</v>
      </c>
      <c r="K350" s="16">
        <v>326378</v>
      </c>
      <c r="L350" s="16">
        <v>974</v>
      </c>
      <c r="M350" s="16">
        <v>357</v>
      </c>
      <c r="N350" s="16">
        <v>0</v>
      </c>
      <c r="O350" s="16">
        <v>115378</v>
      </c>
      <c r="P350" s="16">
        <v>26524</v>
      </c>
      <c r="Q350" s="16">
        <v>1431409</v>
      </c>
    </row>
    <row r="351" spans="1:17" x14ac:dyDescent="0.35">
      <c r="A351" s="20" t="s">
        <v>285</v>
      </c>
      <c r="B351" s="16">
        <v>1596261</v>
      </c>
      <c r="C351" s="16">
        <v>9267</v>
      </c>
      <c r="D351" s="16">
        <v>0</v>
      </c>
      <c r="E351" s="16">
        <v>315</v>
      </c>
      <c r="F351" s="16">
        <v>341314</v>
      </c>
      <c r="G351" s="16">
        <v>40</v>
      </c>
      <c r="H351" s="16">
        <v>2745</v>
      </c>
      <c r="I351" s="16">
        <v>96725</v>
      </c>
      <c r="J351" s="16">
        <v>138037</v>
      </c>
      <c r="K351" s="16">
        <v>325840</v>
      </c>
      <c r="L351" s="16">
        <v>974</v>
      </c>
      <c r="M351" s="16">
        <v>357</v>
      </c>
      <c r="N351" s="16">
        <v>0</v>
      </c>
      <c r="O351" s="16">
        <v>115591</v>
      </c>
      <c r="P351" s="16">
        <v>26524</v>
      </c>
      <c r="Q351" s="16">
        <v>1439344</v>
      </c>
    </row>
    <row r="352" spans="1:17" x14ac:dyDescent="0.35">
      <c r="A352" s="20" t="s">
        <v>286</v>
      </c>
      <c r="B352" s="16">
        <v>1602871</v>
      </c>
      <c r="C352" s="16">
        <v>9476</v>
      </c>
      <c r="D352" s="16">
        <v>0</v>
      </c>
      <c r="E352" s="16">
        <v>315</v>
      </c>
      <c r="F352" s="16">
        <v>341070</v>
      </c>
      <c r="G352" s="16">
        <v>41</v>
      </c>
      <c r="H352" s="16">
        <v>2745</v>
      </c>
      <c r="I352" s="16">
        <v>97611</v>
      </c>
      <c r="J352" s="16">
        <v>129768</v>
      </c>
      <c r="K352" s="16">
        <v>325345</v>
      </c>
      <c r="L352" s="16">
        <v>974</v>
      </c>
      <c r="M352" s="16">
        <v>357</v>
      </c>
      <c r="N352" s="16">
        <v>0</v>
      </c>
      <c r="O352" s="16">
        <v>115805</v>
      </c>
      <c r="P352" s="16">
        <v>26524</v>
      </c>
      <c r="Q352" s="16">
        <v>1455356</v>
      </c>
    </row>
    <row r="353" spans="1:17" x14ac:dyDescent="0.35">
      <c r="A353" s="20" t="s">
        <v>287</v>
      </c>
      <c r="B353" s="16">
        <v>1581417</v>
      </c>
      <c r="C353" s="16">
        <v>9780</v>
      </c>
      <c r="D353" s="16">
        <v>0</v>
      </c>
      <c r="E353" s="16">
        <v>348</v>
      </c>
      <c r="F353" s="16">
        <v>340826</v>
      </c>
      <c r="G353" s="16">
        <v>41</v>
      </c>
      <c r="H353" s="16">
        <v>3481</v>
      </c>
      <c r="I353" s="16">
        <v>97975</v>
      </c>
      <c r="J353" s="16">
        <v>131468</v>
      </c>
      <c r="K353" s="16">
        <v>323055</v>
      </c>
      <c r="L353" s="16">
        <v>1072</v>
      </c>
      <c r="M353" s="16">
        <v>357</v>
      </c>
      <c r="N353" s="16">
        <v>0</v>
      </c>
      <c r="O353" s="16">
        <v>117219</v>
      </c>
      <c r="P353" s="16">
        <v>26790</v>
      </c>
      <c r="Q353" s="16">
        <v>1433907</v>
      </c>
    </row>
    <row r="354" spans="1:17" x14ac:dyDescent="0.35">
      <c r="A354" s="20" t="s">
        <v>288</v>
      </c>
      <c r="B354" s="16">
        <v>1581000</v>
      </c>
      <c r="C354" s="16">
        <v>10104</v>
      </c>
      <c r="D354" s="16">
        <v>0</v>
      </c>
      <c r="E354" s="16">
        <v>348</v>
      </c>
      <c r="F354" s="16">
        <v>340582</v>
      </c>
      <c r="G354" s="16">
        <v>41</v>
      </c>
      <c r="H354" s="16">
        <v>3481</v>
      </c>
      <c r="I354" s="16">
        <v>98339</v>
      </c>
      <c r="J354" s="16">
        <v>133167</v>
      </c>
      <c r="K354" s="16">
        <v>320771</v>
      </c>
      <c r="L354" s="16">
        <v>1072</v>
      </c>
      <c r="M354" s="16">
        <v>357</v>
      </c>
      <c r="N354" s="16">
        <v>0</v>
      </c>
      <c r="O354" s="16">
        <v>118633</v>
      </c>
      <c r="P354" s="16">
        <v>26790</v>
      </c>
      <c r="Q354" s="16">
        <v>1433105</v>
      </c>
    </row>
    <row r="355" spans="1:17" x14ac:dyDescent="0.35">
      <c r="A355" s="20" t="s">
        <v>289</v>
      </c>
      <c r="B355" s="16">
        <v>1595046</v>
      </c>
      <c r="C355" s="16">
        <v>9912</v>
      </c>
      <c r="D355" s="16">
        <v>0</v>
      </c>
      <c r="E355" s="16">
        <v>348</v>
      </c>
      <c r="F355" s="16">
        <v>340338</v>
      </c>
      <c r="G355" s="16">
        <v>41</v>
      </c>
      <c r="H355" s="16">
        <v>3481</v>
      </c>
      <c r="I355" s="16">
        <v>98704</v>
      </c>
      <c r="J355" s="16">
        <v>132995</v>
      </c>
      <c r="K355" s="16">
        <v>318486</v>
      </c>
      <c r="L355" s="16">
        <v>1072</v>
      </c>
      <c r="M355" s="16">
        <v>357</v>
      </c>
      <c r="N355" s="16">
        <v>0</v>
      </c>
      <c r="O355" s="16">
        <v>120047</v>
      </c>
      <c r="P355" s="16">
        <v>26790</v>
      </c>
      <c r="Q355" s="16">
        <v>1448123</v>
      </c>
    </row>
    <row r="356" spans="1:17" x14ac:dyDescent="0.35">
      <c r="A356" s="20" t="s">
        <v>290</v>
      </c>
      <c r="B356" s="16">
        <v>1603497</v>
      </c>
      <c r="C356" s="16">
        <v>9828</v>
      </c>
      <c r="D356" s="16">
        <v>0</v>
      </c>
      <c r="E356" s="16">
        <v>369</v>
      </c>
      <c r="F356" s="16">
        <v>347452</v>
      </c>
      <c r="G356" s="16">
        <v>41</v>
      </c>
      <c r="H356" s="16">
        <v>2087</v>
      </c>
      <c r="I356" s="16">
        <v>99139</v>
      </c>
      <c r="J356" s="16">
        <v>135053</v>
      </c>
      <c r="K356" s="16">
        <v>321587</v>
      </c>
      <c r="L356" s="16">
        <v>1115</v>
      </c>
      <c r="M356" s="16">
        <v>507</v>
      </c>
      <c r="N356" s="16">
        <v>0</v>
      </c>
      <c r="O356" s="16">
        <v>120657</v>
      </c>
      <c r="P356" s="16">
        <v>25918</v>
      </c>
      <c r="Q356" s="16">
        <v>1457576</v>
      </c>
    </row>
    <row r="357" spans="1:17" x14ac:dyDescent="0.35">
      <c r="A357" s="20" t="s">
        <v>291</v>
      </c>
      <c r="B357" s="16">
        <v>1611842</v>
      </c>
      <c r="C357" s="16">
        <v>9726</v>
      </c>
      <c r="D357" s="16">
        <v>0</v>
      </c>
      <c r="E357" s="16">
        <v>369</v>
      </c>
      <c r="F357" s="16">
        <v>354566</v>
      </c>
      <c r="G357" s="16">
        <v>41</v>
      </c>
      <c r="H357" s="16">
        <v>2087</v>
      </c>
      <c r="I357" s="16">
        <v>99573</v>
      </c>
      <c r="J357" s="16">
        <v>137111</v>
      </c>
      <c r="K357" s="16">
        <v>324689</v>
      </c>
      <c r="L357" s="16">
        <v>1115</v>
      </c>
      <c r="M357" s="16">
        <v>507</v>
      </c>
      <c r="N357" s="16">
        <v>0</v>
      </c>
      <c r="O357" s="16">
        <v>121267</v>
      </c>
      <c r="P357" s="16">
        <v>25918</v>
      </c>
      <c r="Q357" s="16">
        <v>1467597</v>
      </c>
    </row>
    <row r="358" spans="1:17" x14ac:dyDescent="0.35">
      <c r="A358" s="20" t="s">
        <v>292</v>
      </c>
      <c r="B358" s="16">
        <v>1620042</v>
      </c>
      <c r="C358" s="16">
        <v>10510</v>
      </c>
      <c r="D358" s="16">
        <v>0</v>
      </c>
      <c r="E358" s="16">
        <v>369</v>
      </c>
      <c r="F358" s="16">
        <v>361680</v>
      </c>
      <c r="G358" s="16">
        <v>41</v>
      </c>
      <c r="H358" s="16">
        <v>2087</v>
      </c>
      <c r="I358" s="16">
        <v>100009</v>
      </c>
      <c r="J358" s="16">
        <v>136612</v>
      </c>
      <c r="K358" s="16">
        <v>327790</v>
      </c>
      <c r="L358" s="16">
        <v>1115</v>
      </c>
      <c r="M358" s="16">
        <v>507</v>
      </c>
      <c r="N358" s="16">
        <v>0</v>
      </c>
      <c r="O358" s="16">
        <v>121877</v>
      </c>
      <c r="P358" s="16">
        <v>25918</v>
      </c>
      <c r="Q358" s="16">
        <v>1480919</v>
      </c>
    </row>
    <row r="359" spans="1:17" x14ac:dyDescent="0.35">
      <c r="A359" s="20" t="s">
        <v>293</v>
      </c>
      <c r="B359" s="16">
        <v>1610011</v>
      </c>
      <c r="C359" s="16">
        <v>10716</v>
      </c>
      <c r="D359" s="16">
        <v>0</v>
      </c>
      <c r="E359" s="16">
        <v>362</v>
      </c>
      <c r="F359" s="16">
        <v>368794</v>
      </c>
      <c r="G359" s="16">
        <v>41</v>
      </c>
      <c r="H359" s="16">
        <v>3714</v>
      </c>
      <c r="I359" s="16">
        <v>99402</v>
      </c>
      <c r="J359" s="16">
        <v>137172</v>
      </c>
      <c r="K359" s="16">
        <v>333086</v>
      </c>
      <c r="L359" s="16">
        <v>1146</v>
      </c>
      <c r="M359" s="16">
        <v>657</v>
      </c>
      <c r="N359" s="16">
        <v>0</v>
      </c>
      <c r="O359" s="16">
        <v>122346</v>
      </c>
      <c r="P359" s="16">
        <v>29445</v>
      </c>
      <c r="Q359" s="16">
        <v>1469188</v>
      </c>
    </row>
    <row r="360" spans="1:17" x14ac:dyDescent="0.35">
      <c r="A360" s="20" t="s">
        <v>294</v>
      </c>
      <c r="B360" s="16">
        <v>1618795</v>
      </c>
      <c r="C360" s="16">
        <v>10755</v>
      </c>
      <c r="D360" s="16">
        <v>0</v>
      </c>
      <c r="E360" s="16">
        <v>362</v>
      </c>
      <c r="F360" s="16">
        <v>375908</v>
      </c>
      <c r="G360" s="16">
        <v>41</v>
      </c>
      <c r="H360" s="16">
        <v>3714</v>
      </c>
      <c r="I360" s="16">
        <v>98794</v>
      </c>
      <c r="J360" s="16">
        <v>137731</v>
      </c>
      <c r="K360" s="16">
        <v>338382</v>
      </c>
      <c r="L360" s="16">
        <v>1146</v>
      </c>
      <c r="M360" s="16">
        <v>657</v>
      </c>
      <c r="N360" s="16">
        <v>0</v>
      </c>
      <c r="O360" s="16">
        <v>122816</v>
      </c>
      <c r="P360" s="16">
        <v>29445</v>
      </c>
      <c r="Q360" s="16">
        <v>1478192</v>
      </c>
    </row>
    <row r="361" spans="1:17" x14ac:dyDescent="0.35">
      <c r="A361" s="20" t="s">
        <v>295</v>
      </c>
      <c r="B361" s="16">
        <v>1628705</v>
      </c>
      <c r="C361" s="16">
        <v>10755</v>
      </c>
      <c r="D361" s="16">
        <v>0</v>
      </c>
      <c r="E361" s="16">
        <v>362</v>
      </c>
      <c r="F361" s="16">
        <v>383022</v>
      </c>
      <c r="G361" s="16">
        <v>41</v>
      </c>
      <c r="H361" s="16">
        <v>3714</v>
      </c>
      <c r="I361" s="16">
        <v>98188</v>
      </c>
      <c r="J361" s="16">
        <v>138382</v>
      </c>
      <c r="K361" s="16">
        <v>343678</v>
      </c>
      <c r="L361" s="16">
        <v>1146</v>
      </c>
      <c r="M361" s="16">
        <v>657</v>
      </c>
      <c r="N361" s="16">
        <v>0</v>
      </c>
      <c r="O361" s="16">
        <v>123285</v>
      </c>
      <c r="P361" s="16">
        <v>29445</v>
      </c>
      <c r="Q361" s="16">
        <v>1488194</v>
      </c>
    </row>
    <row r="362" spans="1:17" x14ac:dyDescent="0.35">
      <c r="A362" s="20" t="s">
        <v>296</v>
      </c>
      <c r="B362" s="16">
        <v>1640695</v>
      </c>
      <c r="C362" s="16">
        <v>11439</v>
      </c>
      <c r="D362" s="16">
        <v>0</v>
      </c>
      <c r="E362" s="16">
        <v>339</v>
      </c>
      <c r="F362" s="16">
        <v>390136</v>
      </c>
      <c r="G362" s="16">
        <v>41</v>
      </c>
      <c r="H362" s="16">
        <v>1947</v>
      </c>
      <c r="I362" s="16">
        <v>98121</v>
      </c>
      <c r="J362" s="16">
        <v>140605</v>
      </c>
      <c r="K362" s="16">
        <v>349734</v>
      </c>
      <c r="L362" s="16">
        <v>1263</v>
      </c>
      <c r="M362" s="16">
        <v>807</v>
      </c>
      <c r="N362" s="16">
        <v>0</v>
      </c>
      <c r="O362" s="16">
        <v>123546</v>
      </c>
      <c r="P362" s="16">
        <v>32081</v>
      </c>
      <c r="Q362" s="16">
        <v>1494682</v>
      </c>
    </row>
    <row r="363" spans="1:17" x14ac:dyDescent="0.35">
      <c r="A363" s="20" t="s">
        <v>297</v>
      </c>
      <c r="B363" s="16">
        <v>1658719</v>
      </c>
      <c r="C363" s="16">
        <v>11018</v>
      </c>
      <c r="D363" s="16">
        <v>0</v>
      </c>
      <c r="E363" s="16">
        <v>339</v>
      </c>
      <c r="F363" s="16">
        <v>397250</v>
      </c>
      <c r="G363" s="16">
        <v>41</v>
      </c>
      <c r="H363" s="16">
        <v>1947</v>
      </c>
      <c r="I363" s="16">
        <v>98055</v>
      </c>
      <c r="J363" s="16">
        <v>146098</v>
      </c>
      <c r="K363" s="16">
        <v>355421</v>
      </c>
      <c r="L363" s="16">
        <v>1263</v>
      </c>
      <c r="M363" s="16">
        <v>807</v>
      </c>
      <c r="N363" s="16">
        <v>0</v>
      </c>
      <c r="O363" s="16">
        <v>123808</v>
      </c>
      <c r="P363" s="16">
        <v>32081</v>
      </c>
      <c r="Q363" s="16">
        <v>1507891</v>
      </c>
    </row>
    <row r="364" spans="1:17" x14ac:dyDescent="0.35">
      <c r="A364" s="20" t="s">
        <v>298</v>
      </c>
      <c r="B364" s="16">
        <v>1690696</v>
      </c>
      <c r="C364" s="16">
        <v>11072</v>
      </c>
      <c r="D364" s="16">
        <v>0</v>
      </c>
      <c r="E364" s="16">
        <v>339</v>
      </c>
      <c r="F364" s="16">
        <v>404364</v>
      </c>
      <c r="G364" s="16">
        <v>41</v>
      </c>
      <c r="H364" s="16">
        <v>1947</v>
      </c>
      <c r="I364" s="16">
        <v>97987</v>
      </c>
      <c r="J364" s="16">
        <v>158038</v>
      </c>
      <c r="K364" s="16">
        <v>360897</v>
      </c>
      <c r="L364" s="16">
        <v>1263</v>
      </c>
      <c r="M364" s="16">
        <v>807</v>
      </c>
      <c r="N364" s="16">
        <v>0</v>
      </c>
      <c r="O364" s="16">
        <v>124069</v>
      </c>
      <c r="P364" s="16">
        <v>32081</v>
      </c>
      <c r="Q364" s="16">
        <v>1529291</v>
      </c>
    </row>
    <row r="365" spans="1:17" x14ac:dyDescent="0.35">
      <c r="A365" s="20" t="s">
        <v>299</v>
      </c>
      <c r="B365" s="16">
        <v>1661018</v>
      </c>
      <c r="C365" s="16">
        <v>11050</v>
      </c>
      <c r="D365" s="16">
        <v>0</v>
      </c>
      <c r="E365" s="16">
        <v>356</v>
      </c>
      <c r="F365" s="16">
        <v>411478</v>
      </c>
      <c r="G365" s="16">
        <v>41</v>
      </c>
      <c r="H365" s="16">
        <v>1945</v>
      </c>
      <c r="I365" s="16">
        <v>98327</v>
      </c>
      <c r="J365" s="16">
        <v>173109</v>
      </c>
      <c r="K365" s="16">
        <v>365257</v>
      </c>
      <c r="L365" s="16">
        <v>1273</v>
      </c>
      <c r="M365" s="16">
        <v>955</v>
      </c>
      <c r="N365" s="16">
        <v>0</v>
      </c>
      <c r="O365" s="16">
        <v>125295</v>
      </c>
      <c r="P365" s="16">
        <v>35563</v>
      </c>
      <c r="Q365" s="16">
        <v>1482763</v>
      </c>
    </row>
    <row r="366" spans="1:17" x14ac:dyDescent="0.35">
      <c r="A366" s="20" t="s">
        <v>300</v>
      </c>
      <c r="B366" s="16">
        <v>1683873</v>
      </c>
      <c r="C366" s="16">
        <v>11029</v>
      </c>
      <c r="D366" s="16">
        <v>0</v>
      </c>
      <c r="E366" s="16">
        <v>356</v>
      </c>
      <c r="F366" s="16">
        <v>418593</v>
      </c>
      <c r="G366" s="16">
        <v>41</v>
      </c>
      <c r="H366" s="16">
        <v>1945</v>
      </c>
      <c r="I366" s="16">
        <v>98667</v>
      </c>
      <c r="J366" s="16">
        <v>183935</v>
      </c>
      <c r="K366" s="16">
        <v>369607</v>
      </c>
      <c r="L366" s="16">
        <v>1273</v>
      </c>
      <c r="M366" s="16">
        <v>955</v>
      </c>
      <c r="N366" s="16">
        <v>0</v>
      </c>
      <c r="O366" s="16">
        <v>126522</v>
      </c>
      <c r="P366" s="16">
        <v>35563</v>
      </c>
      <c r="Q366" s="16">
        <v>1496649</v>
      </c>
    </row>
    <row r="367" spans="1:17" x14ac:dyDescent="0.35">
      <c r="A367" s="20" t="s">
        <v>301</v>
      </c>
      <c r="B367" s="16">
        <v>1714603</v>
      </c>
      <c r="C367" s="16">
        <v>11042</v>
      </c>
      <c r="D367" s="16">
        <v>0</v>
      </c>
      <c r="E367" s="16">
        <v>356</v>
      </c>
      <c r="F367" s="16">
        <v>425707</v>
      </c>
      <c r="G367" s="16">
        <v>41</v>
      </c>
      <c r="H367" s="16">
        <v>1945</v>
      </c>
      <c r="I367" s="16">
        <v>99008</v>
      </c>
      <c r="J367" s="16">
        <v>194528</v>
      </c>
      <c r="K367" s="16">
        <v>373770</v>
      </c>
      <c r="L367" s="16">
        <v>1273</v>
      </c>
      <c r="M367" s="16">
        <v>955</v>
      </c>
      <c r="N367" s="16">
        <v>0</v>
      </c>
      <c r="O367" s="16">
        <v>127748</v>
      </c>
      <c r="P367" s="16">
        <v>35563</v>
      </c>
      <c r="Q367" s="16">
        <v>1518865</v>
      </c>
    </row>
    <row r="368" spans="1:17" x14ac:dyDescent="0.35">
      <c r="A368" s="20" t="s">
        <v>302</v>
      </c>
      <c r="B368" s="16">
        <v>1713299</v>
      </c>
      <c r="C368" s="16">
        <v>10736</v>
      </c>
      <c r="D368" s="16">
        <v>0</v>
      </c>
      <c r="E368" s="16">
        <v>341</v>
      </c>
      <c r="F368" s="16">
        <v>427035</v>
      </c>
      <c r="G368" s="16">
        <v>40</v>
      </c>
      <c r="H368" s="16">
        <v>1958</v>
      </c>
      <c r="I368" s="16">
        <v>100125</v>
      </c>
      <c r="J368" s="16">
        <v>189088</v>
      </c>
      <c r="K368" s="16">
        <v>374070</v>
      </c>
      <c r="L368" s="16">
        <v>1288</v>
      </c>
      <c r="M368" s="16">
        <v>1104</v>
      </c>
      <c r="N368" s="16">
        <v>0</v>
      </c>
      <c r="O368" s="16">
        <v>127744</v>
      </c>
      <c r="P368" s="16">
        <v>36893</v>
      </c>
      <c r="Q368" s="16">
        <v>1523347</v>
      </c>
    </row>
    <row r="369" spans="1:17" x14ac:dyDescent="0.35">
      <c r="A369" s="20" t="s">
        <v>303</v>
      </c>
      <c r="B369" s="16">
        <v>1727200</v>
      </c>
      <c r="C369" s="16">
        <v>10927</v>
      </c>
      <c r="D369" s="16">
        <v>0</v>
      </c>
      <c r="E369" s="16">
        <v>341</v>
      </c>
      <c r="F369" s="16">
        <v>428362</v>
      </c>
      <c r="G369" s="16">
        <v>39</v>
      </c>
      <c r="H369" s="16">
        <v>1958</v>
      </c>
      <c r="I369" s="16">
        <v>101243</v>
      </c>
      <c r="J369" s="16">
        <v>197217</v>
      </c>
      <c r="K369" s="16">
        <v>374546</v>
      </c>
      <c r="L369" s="16">
        <v>1288</v>
      </c>
      <c r="M369" s="16">
        <v>1104</v>
      </c>
      <c r="N369" s="16">
        <v>0</v>
      </c>
      <c r="O369" s="16">
        <v>127740</v>
      </c>
      <c r="P369" s="16">
        <v>36893</v>
      </c>
      <c r="Q369" s="16">
        <v>1531282</v>
      </c>
    </row>
    <row r="370" spans="1:17" x14ac:dyDescent="0.35">
      <c r="A370" s="20" t="s">
        <v>304</v>
      </c>
      <c r="B370" s="16">
        <v>1750149</v>
      </c>
      <c r="C370" s="16">
        <v>10865</v>
      </c>
      <c r="D370" s="16">
        <v>0</v>
      </c>
      <c r="E370" s="16">
        <v>341</v>
      </c>
      <c r="F370" s="16">
        <v>429690</v>
      </c>
      <c r="G370" s="16">
        <v>39</v>
      </c>
      <c r="H370" s="16">
        <v>1958</v>
      </c>
      <c r="I370" s="16">
        <v>102362</v>
      </c>
      <c r="J370" s="16">
        <v>202473</v>
      </c>
      <c r="K370" s="16">
        <v>375408</v>
      </c>
      <c r="L370" s="16">
        <v>1288</v>
      </c>
      <c r="M370" s="16">
        <v>1104</v>
      </c>
      <c r="N370" s="16">
        <v>0</v>
      </c>
      <c r="O370" s="16">
        <v>127736</v>
      </c>
      <c r="P370" s="16">
        <v>36893</v>
      </c>
      <c r="Q370" s="16">
        <v>1550502</v>
      </c>
    </row>
    <row r="371" spans="1:17" x14ac:dyDescent="0.35">
      <c r="A371" s="20" t="s">
        <v>305</v>
      </c>
      <c r="B371" s="16">
        <v>1749070</v>
      </c>
      <c r="C371" s="16">
        <v>10871</v>
      </c>
      <c r="D371" s="16">
        <v>0</v>
      </c>
      <c r="E371" s="16">
        <v>345</v>
      </c>
      <c r="F371" s="16">
        <v>431018</v>
      </c>
      <c r="G371" s="16">
        <v>38</v>
      </c>
      <c r="H371" s="16">
        <v>2151</v>
      </c>
      <c r="I371" s="16">
        <v>101646</v>
      </c>
      <c r="J371" s="16">
        <v>212143</v>
      </c>
      <c r="K371" s="16">
        <v>376658</v>
      </c>
      <c r="L371" s="16">
        <v>1310</v>
      </c>
      <c r="M371" s="16">
        <v>1253</v>
      </c>
      <c r="N371" s="16">
        <v>0</v>
      </c>
      <c r="O371" s="16">
        <v>127465</v>
      </c>
      <c r="P371" s="16">
        <v>39000</v>
      </c>
      <c r="Q371" s="16">
        <v>1537310</v>
      </c>
    </row>
    <row r="372" spans="1:17" x14ac:dyDescent="0.35">
      <c r="A372" s="20" t="s">
        <v>306</v>
      </c>
      <c r="B372" s="16">
        <v>1750584</v>
      </c>
      <c r="C372" s="16">
        <v>11124</v>
      </c>
      <c r="D372" s="16">
        <v>0</v>
      </c>
      <c r="E372" s="16">
        <v>345</v>
      </c>
      <c r="F372" s="16">
        <v>432345</v>
      </c>
      <c r="G372" s="16">
        <v>37</v>
      </c>
      <c r="H372" s="16">
        <v>2151</v>
      </c>
      <c r="I372" s="16">
        <v>100931</v>
      </c>
      <c r="J372" s="16">
        <v>217292</v>
      </c>
      <c r="K372" s="16">
        <v>377908</v>
      </c>
      <c r="L372" s="16">
        <v>1310</v>
      </c>
      <c r="M372" s="16">
        <v>1253</v>
      </c>
      <c r="N372" s="16">
        <v>0</v>
      </c>
      <c r="O372" s="16">
        <v>127194</v>
      </c>
      <c r="P372" s="16">
        <v>39000</v>
      </c>
      <c r="Q372" s="16">
        <v>1533560</v>
      </c>
    </row>
    <row r="373" spans="1:17" x14ac:dyDescent="0.35">
      <c r="A373" s="20" t="s">
        <v>307</v>
      </c>
      <c r="B373" s="16">
        <v>1773594</v>
      </c>
      <c r="C373" s="16">
        <v>10702</v>
      </c>
      <c r="D373" s="16">
        <v>0</v>
      </c>
      <c r="E373" s="16">
        <v>345</v>
      </c>
      <c r="F373" s="16">
        <v>433673</v>
      </c>
      <c r="G373" s="16">
        <v>37</v>
      </c>
      <c r="H373" s="16">
        <v>2151</v>
      </c>
      <c r="I373" s="16">
        <v>100215</v>
      </c>
      <c r="J373" s="16">
        <v>220321</v>
      </c>
      <c r="K373" s="16">
        <v>379158</v>
      </c>
      <c r="L373" s="16">
        <v>1310</v>
      </c>
      <c r="M373" s="16">
        <v>1253</v>
      </c>
      <c r="N373" s="16">
        <v>0</v>
      </c>
      <c r="O373" s="16">
        <v>126923</v>
      </c>
      <c r="P373" s="16">
        <v>39000</v>
      </c>
      <c r="Q373" s="16">
        <v>1552752</v>
      </c>
    </row>
    <row r="374" spans="1:17" x14ac:dyDescent="0.35">
      <c r="A374" s="20" t="s">
        <v>308</v>
      </c>
      <c r="B374" s="16">
        <v>1759107</v>
      </c>
      <c r="C374" s="16">
        <v>10768</v>
      </c>
      <c r="D374" s="16">
        <v>0</v>
      </c>
      <c r="E374" s="16">
        <v>338</v>
      </c>
      <c r="F374" s="16">
        <v>435001</v>
      </c>
      <c r="G374" s="16">
        <v>36</v>
      </c>
      <c r="H374" s="16">
        <v>1855</v>
      </c>
      <c r="I374" s="16">
        <v>96559</v>
      </c>
      <c r="J374" s="16">
        <v>225576</v>
      </c>
      <c r="K374" s="16">
        <v>379947</v>
      </c>
      <c r="L374" s="16">
        <v>1293</v>
      </c>
      <c r="M374" s="16">
        <v>1402</v>
      </c>
      <c r="N374" s="16">
        <v>0</v>
      </c>
      <c r="O374" s="16">
        <v>126105</v>
      </c>
      <c r="P374" s="16">
        <v>38096</v>
      </c>
      <c r="Q374" s="16">
        <v>1531245</v>
      </c>
    </row>
    <row r="375" spans="1:17" x14ac:dyDescent="0.35">
      <c r="A375" s="20" t="s">
        <v>309</v>
      </c>
      <c r="B375" s="16">
        <v>1748571</v>
      </c>
      <c r="C375" s="16">
        <v>10669</v>
      </c>
      <c r="D375" s="16">
        <v>0</v>
      </c>
      <c r="E375" s="16">
        <v>338</v>
      </c>
      <c r="F375" s="16">
        <v>436328</v>
      </c>
      <c r="G375" s="16">
        <v>35</v>
      </c>
      <c r="H375" s="16">
        <v>1855</v>
      </c>
      <c r="I375" s="16">
        <v>92903</v>
      </c>
      <c r="J375" s="16">
        <v>228125</v>
      </c>
      <c r="K375" s="16">
        <v>380735</v>
      </c>
      <c r="L375" s="16">
        <v>1293</v>
      </c>
      <c r="M375" s="16">
        <v>1402</v>
      </c>
      <c r="N375" s="16">
        <v>0</v>
      </c>
      <c r="O375" s="16">
        <v>125286</v>
      </c>
      <c r="P375" s="16">
        <v>38096</v>
      </c>
      <c r="Q375" s="16">
        <v>1515762</v>
      </c>
    </row>
    <row r="376" spans="1:17" x14ac:dyDescent="0.35">
      <c r="A376" s="20" t="s">
        <v>310</v>
      </c>
      <c r="B376" s="16">
        <v>1744743</v>
      </c>
      <c r="C376" s="16">
        <v>10681</v>
      </c>
      <c r="D376" s="16">
        <v>0</v>
      </c>
      <c r="E376" s="16">
        <v>338</v>
      </c>
      <c r="F376" s="16">
        <v>437656</v>
      </c>
      <c r="G376" s="16">
        <v>35</v>
      </c>
      <c r="H376" s="16">
        <v>1855</v>
      </c>
      <c r="I376" s="16">
        <v>89249</v>
      </c>
      <c r="J376" s="16">
        <v>236408</v>
      </c>
      <c r="K376" s="16">
        <v>381524</v>
      </c>
      <c r="L376" s="16">
        <v>1293</v>
      </c>
      <c r="M376" s="16">
        <v>1402</v>
      </c>
      <c r="N376" s="16">
        <v>0</v>
      </c>
      <c r="O376" s="16">
        <v>124468</v>
      </c>
      <c r="P376" s="16">
        <v>38096</v>
      </c>
      <c r="Q376" s="16">
        <v>1501366</v>
      </c>
    </row>
    <row r="377" spans="1:17" x14ac:dyDescent="0.35">
      <c r="A377" s="20" t="s">
        <v>311</v>
      </c>
      <c r="B377" s="16">
        <v>1727128</v>
      </c>
      <c r="C377" s="16">
        <v>10428</v>
      </c>
      <c r="D377" s="16">
        <v>0</v>
      </c>
      <c r="E377" s="16">
        <v>337</v>
      </c>
      <c r="F377" s="16">
        <v>438983</v>
      </c>
      <c r="G377" s="16">
        <v>34</v>
      </c>
      <c r="H377" s="16">
        <v>1786</v>
      </c>
      <c r="I377" s="16">
        <v>89925</v>
      </c>
      <c r="J377" s="16">
        <v>242071</v>
      </c>
      <c r="K377" s="16">
        <v>381202</v>
      </c>
      <c r="L377" s="16">
        <v>1131</v>
      </c>
      <c r="M377" s="16">
        <v>1549</v>
      </c>
      <c r="N377" s="16">
        <v>0</v>
      </c>
      <c r="O377" s="16">
        <v>124663</v>
      </c>
      <c r="P377" s="16">
        <v>39974</v>
      </c>
      <c r="Q377" s="16">
        <v>1478031</v>
      </c>
    </row>
    <row r="378" spans="1:17" x14ac:dyDescent="0.35">
      <c r="A378" s="20" t="s">
        <v>312</v>
      </c>
      <c r="B378" s="16">
        <v>1752038</v>
      </c>
      <c r="C378" s="16">
        <v>10586</v>
      </c>
      <c r="D378" s="16">
        <v>0</v>
      </c>
      <c r="E378" s="16">
        <v>337</v>
      </c>
      <c r="F378" s="16">
        <v>440311</v>
      </c>
      <c r="G378" s="16">
        <v>33</v>
      </c>
      <c r="H378" s="16">
        <v>1786</v>
      </c>
      <c r="I378" s="16">
        <v>90600</v>
      </c>
      <c r="J378" s="16">
        <v>263840</v>
      </c>
      <c r="K378" s="16">
        <v>380881</v>
      </c>
      <c r="L378" s="16">
        <v>1131</v>
      </c>
      <c r="M378" s="16">
        <v>1549</v>
      </c>
      <c r="N378" s="16">
        <v>0</v>
      </c>
      <c r="O378" s="16">
        <v>124857</v>
      </c>
      <c r="P378" s="16">
        <v>39974</v>
      </c>
      <c r="Q378" s="16">
        <v>1483459</v>
      </c>
    </row>
    <row r="379" spans="1:17" x14ac:dyDescent="0.35">
      <c r="A379" s="20" t="s">
        <v>313</v>
      </c>
      <c r="B379" s="16">
        <v>1757927</v>
      </c>
      <c r="C379" s="16">
        <v>10477</v>
      </c>
      <c r="D379" s="16">
        <v>0</v>
      </c>
      <c r="E379" s="16">
        <v>337</v>
      </c>
      <c r="F379" s="16">
        <v>441638</v>
      </c>
      <c r="G379" s="16">
        <v>33</v>
      </c>
      <c r="H379" s="16">
        <v>1786</v>
      </c>
      <c r="I379" s="16">
        <v>91276</v>
      </c>
      <c r="J379" s="16">
        <v>260979</v>
      </c>
      <c r="K379" s="16">
        <v>380559</v>
      </c>
      <c r="L379" s="16">
        <v>1131</v>
      </c>
      <c r="M379" s="16">
        <v>1549</v>
      </c>
      <c r="N379" s="16">
        <v>0</v>
      </c>
      <c r="O379" s="16">
        <v>125052</v>
      </c>
      <c r="P379" s="16">
        <v>39974</v>
      </c>
      <c r="Q379" s="16">
        <v>1494230</v>
      </c>
    </row>
    <row r="380" spans="1:17" x14ac:dyDescent="0.35">
      <c r="A380" s="20" t="s">
        <v>314</v>
      </c>
      <c r="B380" s="16">
        <v>1769927</v>
      </c>
      <c r="C380" s="16">
        <v>10618</v>
      </c>
      <c r="D380" s="16">
        <v>0</v>
      </c>
      <c r="E380" s="16">
        <v>334</v>
      </c>
      <c r="F380" s="16">
        <v>440192</v>
      </c>
      <c r="G380" s="16">
        <v>32</v>
      </c>
      <c r="H380" s="16">
        <v>1669</v>
      </c>
      <c r="I380" s="16">
        <v>93664</v>
      </c>
      <c r="J380" s="16">
        <v>264091</v>
      </c>
      <c r="K380" s="16">
        <v>382478</v>
      </c>
      <c r="L380" s="16">
        <v>1185</v>
      </c>
      <c r="M380" s="16">
        <v>1721</v>
      </c>
      <c r="N380" s="16">
        <v>0</v>
      </c>
      <c r="O380" s="16">
        <v>126332</v>
      </c>
      <c r="P380" s="16">
        <v>38300</v>
      </c>
      <c r="Q380" s="16">
        <v>1502329</v>
      </c>
    </row>
    <row r="381" spans="1:17" x14ac:dyDescent="0.35">
      <c r="A381" s="20" t="s">
        <v>315</v>
      </c>
      <c r="B381" s="16">
        <v>1772177</v>
      </c>
      <c r="C381" s="16">
        <v>10773</v>
      </c>
      <c r="D381" s="16">
        <v>0</v>
      </c>
      <c r="E381" s="16">
        <v>334</v>
      </c>
      <c r="F381" s="16">
        <v>438745</v>
      </c>
      <c r="G381" s="16">
        <v>31</v>
      </c>
      <c r="H381" s="16">
        <v>1669</v>
      </c>
      <c r="I381" s="16">
        <v>94697</v>
      </c>
      <c r="J381" s="16">
        <v>262129</v>
      </c>
      <c r="K381" s="16">
        <v>384396</v>
      </c>
      <c r="L381" s="16">
        <v>1185</v>
      </c>
      <c r="M381" s="16">
        <v>1721</v>
      </c>
      <c r="N381" s="16">
        <v>0</v>
      </c>
      <c r="O381" s="16">
        <v>127612</v>
      </c>
      <c r="P381" s="16">
        <v>38300</v>
      </c>
      <c r="Q381" s="16">
        <v>1503083</v>
      </c>
    </row>
    <row r="382" spans="1:17" x14ac:dyDescent="0.35">
      <c r="A382" s="20" t="s">
        <v>316</v>
      </c>
      <c r="B382" s="16">
        <v>1780046</v>
      </c>
      <c r="C382" s="16">
        <v>10848</v>
      </c>
      <c r="D382" s="16">
        <v>0</v>
      </c>
      <c r="E382" s="16">
        <v>334</v>
      </c>
      <c r="F382" s="16">
        <v>437299</v>
      </c>
      <c r="G382" s="16">
        <v>31</v>
      </c>
      <c r="H382" s="16">
        <v>1669</v>
      </c>
      <c r="I382" s="16">
        <v>95732</v>
      </c>
      <c r="J382" s="16">
        <v>261089</v>
      </c>
      <c r="K382" s="16">
        <v>383808</v>
      </c>
      <c r="L382" s="16">
        <v>1185</v>
      </c>
      <c r="M382" s="16">
        <v>1721</v>
      </c>
      <c r="N382" s="16">
        <v>0</v>
      </c>
      <c r="O382" s="16">
        <v>128892</v>
      </c>
      <c r="P382" s="16">
        <v>38300</v>
      </c>
      <c r="Q382" s="16">
        <v>1510964</v>
      </c>
    </row>
    <row r="383" spans="1:17" x14ac:dyDescent="0.35">
      <c r="A383" s="20" t="s">
        <v>317</v>
      </c>
      <c r="B383" s="16">
        <v>1762335</v>
      </c>
      <c r="C383" s="16">
        <v>10816</v>
      </c>
      <c r="D383" s="16">
        <v>0</v>
      </c>
      <c r="E383" s="16">
        <v>321</v>
      </c>
      <c r="F383" s="16">
        <v>435853</v>
      </c>
      <c r="G383" s="16">
        <v>30</v>
      </c>
      <c r="H383" s="16">
        <v>1550</v>
      </c>
      <c r="I383" s="16">
        <v>94863</v>
      </c>
      <c r="J383" s="16">
        <v>262509</v>
      </c>
      <c r="K383" s="16">
        <v>385649</v>
      </c>
      <c r="L383" s="16">
        <v>1203</v>
      </c>
      <c r="M383" s="16">
        <v>1893</v>
      </c>
      <c r="N383" s="16">
        <v>0</v>
      </c>
      <c r="O383" s="16">
        <v>128292</v>
      </c>
      <c r="P383" s="16">
        <v>36268</v>
      </c>
      <c r="Q383" s="16">
        <v>1489954</v>
      </c>
    </row>
    <row r="384" spans="1:17" x14ac:dyDescent="0.35">
      <c r="A384" s="20" t="s">
        <v>318</v>
      </c>
      <c r="B384" s="16">
        <v>1770523</v>
      </c>
      <c r="C384" s="16">
        <v>10919</v>
      </c>
      <c r="D384" s="16">
        <v>0</v>
      </c>
      <c r="E384" s="16">
        <v>321</v>
      </c>
      <c r="F384" s="16">
        <v>434406</v>
      </c>
      <c r="G384" s="16">
        <v>29</v>
      </c>
      <c r="H384" s="16">
        <v>1550</v>
      </c>
      <c r="I384" s="16">
        <v>93994</v>
      </c>
      <c r="J384" s="16">
        <v>263926</v>
      </c>
      <c r="K384" s="16">
        <v>387490</v>
      </c>
      <c r="L384" s="16">
        <v>1203</v>
      </c>
      <c r="M384" s="16">
        <v>1893</v>
      </c>
      <c r="N384" s="16">
        <v>0</v>
      </c>
      <c r="O384" s="16">
        <v>127692</v>
      </c>
      <c r="P384" s="16">
        <v>36268</v>
      </c>
      <c r="Q384" s="16">
        <v>1493270</v>
      </c>
    </row>
    <row r="385" spans="1:17" x14ac:dyDescent="0.35">
      <c r="A385" s="20" t="s">
        <v>319</v>
      </c>
      <c r="B385" s="16">
        <v>1775875</v>
      </c>
      <c r="C385" s="16">
        <v>10842</v>
      </c>
      <c r="D385" s="16">
        <v>0</v>
      </c>
      <c r="E385" s="16">
        <v>321</v>
      </c>
      <c r="F385" s="16">
        <v>432960</v>
      </c>
      <c r="G385" s="16">
        <v>29</v>
      </c>
      <c r="H385" s="16">
        <v>1550</v>
      </c>
      <c r="I385" s="16">
        <v>93128</v>
      </c>
      <c r="J385" s="16">
        <v>264421</v>
      </c>
      <c r="K385" s="16">
        <v>389331</v>
      </c>
      <c r="L385" s="16">
        <v>1203</v>
      </c>
      <c r="M385" s="16">
        <v>1893</v>
      </c>
      <c r="N385" s="16">
        <v>0</v>
      </c>
      <c r="O385" s="16">
        <v>127092</v>
      </c>
      <c r="P385" s="16">
        <v>36268</v>
      </c>
      <c r="Q385" s="16">
        <v>1494497</v>
      </c>
    </row>
    <row r="386" spans="1:17" x14ac:dyDescent="0.35">
      <c r="A386" s="20" t="s">
        <v>320</v>
      </c>
      <c r="B386" s="16">
        <v>1781710</v>
      </c>
      <c r="C386" s="16">
        <v>10965</v>
      </c>
      <c r="D386" s="16">
        <v>0</v>
      </c>
      <c r="E386" s="16">
        <v>338</v>
      </c>
      <c r="F386" s="16">
        <v>431514</v>
      </c>
      <c r="G386" s="16">
        <v>28</v>
      </c>
      <c r="H386" s="16">
        <v>1459</v>
      </c>
      <c r="I386" s="16">
        <v>93589</v>
      </c>
      <c r="J386" s="16">
        <v>265565</v>
      </c>
      <c r="K386" s="16">
        <v>390100</v>
      </c>
      <c r="L386" s="16">
        <v>1247</v>
      </c>
      <c r="M386" s="16">
        <v>2065</v>
      </c>
      <c r="N386" s="16">
        <v>0</v>
      </c>
      <c r="O386" s="16">
        <v>126392</v>
      </c>
      <c r="P386" s="16">
        <v>35862</v>
      </c>
      <c r="Q386" s="16">
        <v>1498372</v>
      </c>
    </row>
    <row r="387" spans="1:17" x14ac:dyDescent="0.35">
      <c r="A387" s="20" t="s">
        <v>321</v>
      </c>
      <c r="B387" s="16">
        <v>1786997</v>
      </c>
      <c r="C387" s="16">
        <v>10990</v>
      </c>
      <c r="D387" s="16">
        <v>0</v>
      </c>
      <c r="E387" s="16">
        <v>338</v>
      </c>
      <c r="F387" s="16">
        <v>430067</v>
      </c>
      <c r="G387" s="16">
        <v>27</v>
      </c>
      <c r="H387" s="16">
        <v>1459</v>
      </c>
      <c r="I387" s="16">
        <v>94049</v>
      </c>
      <c r="J387" s="16">
        <v>262651</v>
      </c>
      <c r="K387" s="16">
        <v>390870</v>
      </c>
      <c r="L387" s="16">
        <v>1247</v>
      </c>
      <c r="M387" s="16">
        <v>2065</v>
      </c>
      <c r="N387" s="16">
        <v>0</v>
      </c>
      <c r="O387" s="16">
        <v>125691</v>
      </c>
      <c r="P387" s="16">
        <v>35862</v>
      </c>
      <c r="Q387" s="16">
        <v>1505541</v>
      </c>
    </row>
    <row r="388" spans="1:17" x14ac:dyDescent="0.35">
      <c r="A388" s="20" t="s">
        <v>322</v>
      </c>
      <c r="B388" s="16">
        <v>1798789</v>
      </c>
      <c r="C388" s="16">
        <v>11102</v>
      </c>
      <c r="D388" s="16">
        <v>0</v>
      </c>
      <c r="E388" s="16">
        <v>338</v>
      </c>
      <c r="F388" s="16">
        <v>428621</v>
      </c>
      <c r="G388" s="16">
        <v>27</v>
      </c>
      <c r="H388" s="16">
        <v>1459</v>
      </c>
      <c r="I388" s="16">
        <v>94510</v>
      </c>
      <c r="J388" s="16">
        <v>257344</v>
      </c>
      <c r="K388" s="16">
        <v>391639</v>
      </c>
      <c r="L388" s="16">
        <v>1247</v>
      </c>
      <c r="M388" s="16">
        <v>2065</v>
      </c>
      <c r="N388" s="16">
        <v>0</v>
      </c>
      <c r="O388" s="16">
        <v>124991</v>
      </c>
      <c r="P388" s="16">
        <v>35862</v>
      </c>
      <c r="Q388" s="16">
        <v>1521698</v>
      </c>
    </row>
    <row r="389" spans="1:17" x14ac:dyDescent="0.35">
      <c r="A389" s="20" t="s">
        <v>323</v>
      </c>
      <c r="B389" s="16">
        <v>1769489</v>
      </c>
      <c r="C389" s="16">
        <v>10811</v>
      </c>
      <c r="D389" s="16">
        <v>0</v>
      </c>
      <c r="E389" s="16">
        <v>462</v>
      </c>
      <c r="F389" s="16">
        <v>427174</v>
      </c>
      <c r="G389" s="16">
        <v>26</v>
      </c>
      <c r="H389" s="16">
        <v>1330</v>
      </c>
      <c r="I389" s="16">
        <v>95720</v>
      </c>
      <c r="J389" s="16">
        <v>259712</v>
      </c>
      <c r="K389" s="16">
        <v>394234</v>
      </c>
      <c r="L389" s="16">
        <v>1094</v>
      </c>
      <c r="M389" s="16">
        <v>2235</v>
      </c>
      <c r="N389" s="16">
        <v>0</v>
      </c>
      <c r="O389" s="16">
        <v>128358</v>
      </c>
      <c r="P389" s="16">
        <v>35336</v>
      </c>
      <c r="Q389" s="16">
        <v>1484043</v>
      </c>
    </row>
    <row r="390" spans="1:17" x14ac:dyDescent="0.35">
      <c r="A390" s="20" t="s">
        <v>324</v>
      </c>
      <c r="B390" s="16">
        <v>1772727</v>
      </c>
      <c r="C390" s="16">
        <v>10750</v>
      </c>
      <c r="D390" s="16">
        <v>0</v>
      </c>
      <c r="E390" s="16">
        <v>462</v>
      </c>
      <c r="F390" s="16">
        <v>425727</v>
      </c>
      <c r="G390" s="16">
        <v>25</v>
      </c>
      <c r="H390" s="16">
        <v>1330</v>
      </c>
      <c r="I390" s="16">
        <v>96930</v>
      </c>
      <c r="J390" s="16">
        <v>262039</v>
      </c>
      <c r="K390" s="16">
        <v>396828</v>
      </c>
      <c r="L390" s="16">
        <v>1094</v>
      </c>
      <c r="M390" s="16">
        <v>2235</v>
      </c>
      <c r="N390" s="16">
        <v>0</v>
      </c>
      <c r="O390" s="16">
        <v>131724</v>
      </c>
      <c r="P390" s="16">
        <v>35336</v>
      </c>
      <c r="Q390" s="16">
        <v>1478695</v>
      </c>
    </row>
    <row r="391" spans="1:17" x14ac:dyDescent="0.35">
      <c r="A391" s="20" t="s">
        <v>325</v>
      </c>
      <c r="B391" s="16">
        <v>1776133</v>
      </c>
      <c r="C391" s="16">
        <v>10735</v>
      </c>
      <c r="D391" s="16">
        <v>0</v>
      </c>
      <c r="E391" s="16">
        <v>462</v>
      </c>
      <c r="F391" s="16">
        <v>424280</v>
      </c>
      <c r="G391" s="16">
        <v>25</v>
      </c>
      <c r="H391" s="16">
        <v>1330</v>
      </c>
      <c r="I391" s="16">
        <v>98141</v>
      </c>
      <c r="J391" s="16">
        <v>260531</v>
      </c>
      <c r="K391" s="16">
        <v>399423</v>
      </c>
      <c r="L391" s="16">
        <v>1094</v>
      </c>
      <c r="M391" s="16">
        <v>2235</v>
      </c>
      <c r="N391" s="16">
        <v>0</v>
      </c>
      <c r="O391" s="16">
        <v>135091</v>
      </c>
      <c r="P391" s="16">
        <v>35336</v>
      </c>
      <c r="Q391" s="16">
        <v>1477396</v>
      </c>
    </row>
    <row r="392" spans="1:17" x14ac:dyDescent="0.35">
      <c r="A392" s="20" t="s">
        <v>326</v>
      </c>
      <c r="B392" s="16">
        <v>1787107</v>
      </c>
      <c r="C392" s="16">
        <v>10794</v>
      </c>
      <c r="D392" s="16">
        <v>0</v>
      </c>
      <c r="E392" s="16">
        <v>480</v>
      </c>
      <c r="F392" s="16">
        <v>426207</v>
      </c>
      <c r="G392" s="16">
        <v>24</v>
      </c>
      <c r="H392" s="16">
        <v>1248</v>
      </c>
      <c r="I392" s="16">
        <v>99136</v>
      </c>
      <c r="J392" s="16">
        <v>259227</v>
      </c>
      <c r="K392" s="16">
        <v>398043</v>
      </c>
      <c r="L392" s="16">
        <v>1126</v>
      </c>
      <c r="M392" s="16">
        <v>2223</v>
      </c>
      <c r="N392" s="16">
        <v>0</v>
      </c>
      <c r="O392" s="16">
        <v>131365</v>
      </c>
      <c r="P392" s="16">
        <v>35893</v>
      </c>
      <c r="Q392" s="16">
        <v>1497119</v>
      </c>
    </row>
    <row r="393" spans="1:17" x14ac:dyDescent="0.35">
      <c r="A393" s="20" t="s">
        <v>327</v>
      </c>
      <c r="B393" s="16">
        <v>1796610</v>
      </c>
      <c r="C393" s="16">
        <v>11097</v>
      </c>
      <c r="D393" s="16">
        <v>0</v>
      </c>
      <c r="E393" s="16">
        <v>480</v>
      </c>
      <c r="F393" s="16">
        <v>428134</v>
      </c>
      <c r="G393" s="16">
        <v>23</v>
      </c>
      <c r="H393" s="16">
        <v>1248</v>
      </c>
      <c r="I393" s="16">
        <v>100129</v>
      </c>
      <c r="J393" s="16">
        <v>258212</v>
      </c>
      <c r="K393" s="16">
        <v>396662</v>
      </c>
      <c r="L393" s="16">
        <v>1126</v>
      </c>
      <c r="M393" s="16">
        <v>2223</v>
      </c>
      <c r="N393" s="16">
        <v>0</v>
      </c>
      <c r="O393" s="16">
        <v>127638</v>
      </c>
      <c r="P393" s="16">
        <v>35893</v>
      </c>
      <c r="Q393" s="16">
        <v>1515967</v>
      </c>
    </row>
    <row r="394" spans="1:17" x14ac:dyDescent="0.35">
      <c r="A394" s="20" t="s">
        <v>328</v>
      </c>
      <c r="B394" s="16">
        <v>1808856</v>
      </c>
      <c r="C394" s="16">
        <v>11104</v>
      </c>
      <c r="D394" s="16">
        <v>0</v>
      </c>
      <c r="E394" s="16">
        <v>480</v>
      </c>
      <c r="F394" s="16">
        <v>430061</v>
      </c>
      <c r="G394" s="16">
        <v>23</v>
      </c>
      <c r="H394" s="16">
        <v>1248</v>
      </c>
      <c r="I394" s="16">
        <v>101124</v>
      </c>
      <c r="J394" s="16">
        <v>260713</v>
      </c>
      <c r="K394" s="16">
        <v>395282</v>
      </c>
      <c r="L394" s="16">
        <v>1126</v>
      </c>
      <c r="M394" s="16">
        <v>2223</v>
      </c>
      <c r="N394" s="16">
        <v>0</v>
      </c>
      <c r="O394" s="16">
        <v>123912</v>
      </c>
      <c r="P394" s="16">
        <v>35893</v>
      </c>
      <c r="Q394" s="16">
        <v>1533747</v>
      </c>
    </row>
    <row r="395" spans="1:17" x14ac:dyDescent="0.35">
      <c r="A395" s="20" t="s">
        <v>329</v>
      </c>
      <c r="B395" s="16">
        <v>1794652</v>
      </c>
      <c r="C395" s="16">
        <v>11517</v>
      </c>
      <c r="D395" s="16">
        <v>0</v>
      </c>
      <c r="E395" s="16">
        <v>504</v>
      </c>
      <c r="F395" s="16">
        <v>431988</v>
      </c>
      <c r="G395" s="16">
        <v>22</v>
      </c>
      <c r="H395" s="16">
        <v>1226</v>
      </c>
      <c r="I395" s="16">
        <v>100311</v>
      </c>
      <c r="J395" s="16">
        <v>261740</v>
      </c>
      <c r="K395" s="16">
        <v>394430</v>
      </c>
      <c r="L395" s="16">
        <v>1135</v>
      </c>
      <c r="M395" s="16">
        <v>2211</v>
      </c>
      <c r="N395" s="16">
        <v>0</v>
      </c>
      <c r="O395" s="16">
        <v>123554</v>
      </c>
      <c r="P395" s="16">
        <v>37878</v>
      </c>
      <c r="Q395" s="16">
        <v>1519272</v>
      </c>
    </row>
    <row r="396" spans="1:17" x14ac:dyDescent="0.35">
      <c r="A396" s="20" t="s">
        <v>330</v>
      </c>
      <c r="B396" s="16">
        <v>1792560</v>
      </c>
      <c r="C396" s="16">
        <v>11387</v>
      </c>
      <c r="D396" s="16">
        <v>0</v>
      </c>
      <c r="E396" s="16">
        <v>504</v>
      </c>
      <c r="F396" s="16">
        <v>433915</v>
      </c>
      <c r="G396" s="16">
        <v>21</v>
      </c>
      <c r="H396" s="16">
        <v>1226</v>
      </c>
      <c r="I396" s="16">
        <v>99497</v>
      </c>
      <c r="J396" s="16">
        <v>262300</v>
      </c>
      <c r="K396" s="16">
        <v>393579</v>
      </c>
      <c r="L396" s="16">
        <v>1135</v>
      </c>
      <c r="M396" s="16">
        <v>2211</v>
      </c>
      <c r="N396" s="16">
        <v>0</v>
      </c>
      <c r="O396" s="16">
        <v>123195</v>
      </c>
      <c r="P396" s="16">
        <v>37878</v>
      </c>
      <c r="Q396" s="16">
        <v>1518812</v>
      </c>
    </row>
    <row r="397" spans="1:17" x14ac:dyDescent="0.35">
      <c r="A397" s="20" t="s">
        <v>331</v>
      </c>
      <c r="B397" s="16">
        <v>1808165</v>
      </c>
      <c r="C397" s="16">
        <v>11231</v>
      </c>
      <c r="D397" s="16">
        <v>0</v>
      </c>
      <c r="E397" s="16">
        <v>504</v>
      </c>
      <c r="F397" s="16">
        <v>435842</v>
      </c>
      <c r="G397" s="16">
        <v>21</v>
      </c>
      <c r="H397" s="16">
        <v>1226</v>
      </c>
      <c r="I397" s="16">
        <v>98685</v>
      </c>
      <c r="J397" s="16">
        <v>261504</v>
      </c>
      <c r="K397" s="16">
        <v>392727</v>
      </c>
      <c r="L397" s="16">
        <v>1135</v>
      </c>
      <c r="M397" s="16">
        <v>2211</v>
      </c>
      <c r="N397" s="16">
        <v>0</v>
      </c>
      <c r="O397" s="16">
        <v>122837</v>
      </c>
      <c r="P397" s="16">
        <v>37878</v>
      </c>
      <c r="Q397" s="16">
        <v>1537382</v>
      </c>
    </row>
    <row r="398" spans="1:17" x14ac:dyDescent="0.35">
      <c r="A398" s="20" t="s">
        <v>332</v>
      </c>
      <c r="B398" s="16">
        <v>1821953</v>
      </c>
      <c r="C398" s="16">
        <v>10787</v>
      </c>
      <c r="D398" s="16">
        <v>0</v>
      </c>
      <c r="E398" s="16">
        <v>446</v>
      </c>
      <c r="F398" s="16">
        <v>437769</v>
      </c>
      <c r="G398" s="16">
        <v>20</v>
      </c>
      <c r="H398" s="16">
        <v>1177</v>
      </c>
      <c r="I398" s="16">
        <v>99127</v>
      </c>
      <c r="J398" s="16">
        <v>262136</v>
      </c>
      <c r="K398" s="16">
        <v>392799</v>
      </c>
      <c r="L398" s="16">
        <v>1105</v>
      </c>
      <c r="M398" s="16">
        <v>2199</v>
      </c>
      <c r="N398" s="16">
        <v>0</v>
      </c>
      <c r="O398" s="16">
        <v>120443</v>
      </c>
      <c r="P398" s="16">
        <v>36418</v>
      </c>
      <c r="Q398" s="16">
        <v>1556179</v>
      </c>
    </row>
    <row r="399" spans="1:17" x14ac:dyDescent="0.35">
      <c r="A399" s="20" t="s">
        <v>333</v>
      </c>
      <c r="B399" s="16">
        <v>1828177</v>
      </c>
      <c r="C399" s="16">
        <v>10794</v>
      </c>
      <c r="D399" s="16">
        <v>0</v>
      </c>
      <c r="E399" s="16">
        <v>446</v>
      </c>
      <c r="F399" s="16">
        <v>439696</v>
      </c>
      <c r="G399" s="16">
        <v>19</v>
      </c>
      <c r="H399" s="16">
        <v>1177</v>
      </c>
      <c r="I399" s="16">
        <v>99569</v>
      </c>
      <c r="J399" s="16">
        <v>261095</v>
      </c>
      <c r="K399" s="16">
        <v>392872</v>
      </c>
      <c r="L399" s="16">
        <v>1105</v>
      </c>
      <c r="M399" s="16">
        <v>2199</v>
      </c>
      <c r="N399" s="16">
        <v>0</v>
      </c>
      <c r="O399" s="16">
        <v>118049</v>
      </c>
      <c r="P399" s="16">
        <v>36418</v>
      </c>
      <c r="Q399" s="16">
        <v>1568140</v>
      </c>
    </row>
    <row r="400" spans="1:17" x14ac:dyDescent="0.35">
      <c r="A400" s="20" t="s">
        <v>334</v>
      </c>
      <c r="B400" s="16">
        <v>1837602</v>
      </c>
      <c r="C400" s="16">
        <v>10680</v>
      </c>
      <c r="D400" s="16">
        <v>0</v>
      </c>
      <c r="E400" s="16">
        <v>446</v>
      </c>
      <c r="F400" s="16">
        <v>441623</v>
      </c>
      <c r="G400" s="16">
        <v>19</v>
      </c>
      <c r="H400" s="16">
        <v>1177</v>
      </c>
      <c r="I400" s="16">
        <v>100011</v>
      </c>
      <c r="J400" s="16">
        <v>257184</v>
      </c>
      <c r="K400" s="16">
        <v>392944</v>
      </c>
      <c r="L400" s="16">
        <v>1105</v>
      </c>
      <c r="M400" s="16">
        <v>2199</v>
      </c>
      <c r="N400" s="16">
        <v>0</v>
      </c>
      <c r="O400" s="16">
        <v>115655</v>
      </c>
      <c r="P400" s="16">
        <v>36418</v>
      </c>
      <c r="Q400" s="16">
        <v>1586053</v>
      </c>
    </row>
    <row r="401" spans="1:17" x14ac:dyDescent="0.35">
      <c r="A401" s="20" t="s">
        <v>335</v>
      </c>
      <c r="B401" s="16">
        <v>1812909</v>
      </c>
      <c r="C401" s="16">
        <v>10631</v>
      </c>
      <c r="D401" s="16">
        <v>0</v>
      </c>
      <c r="E401" s="16">
        <v>501</v>
      </c>
      <c r="F401" s="16">
        <v>443550</v>
      </c>
      <c r="G401" s="16">
        <v>18</v>
      </c>
      <c r="H401" s="16">
        <v>1314</v>
      </c>
      <c r="I401" s="16">
        <v>101035</v>
      </c>
      <c r="J401" s="16">
        <v>256247</v>
      </c>
      <c r="K401" s="16">
        <v>388794</v>
      </c>
      <c r="L401" s="16">
        <v>1248</v>
      </c>
      <c r="M401" s="16">
        <v>2187</v>
      </c>
      <c r="N401" s="16">
        <v>0</v>
      </c>
      <c r="O401" s="16">
        <v>116567</v>
      </c>
      <c r="P401" s="16">
        <v>36987</v>
      </c>
      <c r="Q401" s="16">
        <v>1567928</v>
      </c>
    </row>
    <row r="402" spans="1:17" x14ac:dyDescent="0.35">
      <c r="A402" s="20" t="s">
        <v>336</v>
      </c>
      <c r="B402" s="16">
        <v>1808721</v>
      </c>
      <c r="C402" s="16">
        <v>10803</v>
      </c>
      <c r="D402" s="16">
        <v>0</v>
      </c>
      <c r="E402" s="16">
        <v>501</v>
      </c>
      <c r="F402" s="16">
        <v>445476</v>
      </c>
      <c r="G402" s="16">
        <v>17</v>
      </c>
      <c r="H402" s="16">
        <v>1314</v>
      </c>
      <c r="I402" s="16">
        <v>102058</v>
      </c>
      <c r="J402" s="16">
        <v>255316</v>
      </c>
      <c r="K402" s="16">
        <v>384643</v>
      </c>
      <c r="L402" s="16">
        <v>1248</v>
      </c>
      <c r="M402" s="16">
        <v>2187</v>
      </c>
      <c r="N402" s="16">
        <v>0</v>
      </c>
      <c r="O402" s="16">
        <v>117479</v>
      </c>
      <c r="P402" s="16">
        <v>36987</v>
      </c>
      <c r="Q402" s="16">
        <v>1571030</v>
      </c>
    </row>
    <row r="403" spans="1:17" x14ac:dyDescent="0.35">
      <c r="A403" s="20" t="s">
        <v>337</v>
      </c>
      <c r="B403" s="16">
        <v>1815967</v>
      </c>
      <c r="C403" s="16">
        <v>11190</v>
      </c>
      <c r="D403" s="16">
        <v>0</v>
      </c>
      <c r="E403" s="16">
        <v>501</v>
      </c>
      <c r="F403" s="16">
        <v>447403</v>
      </c>
      <c r="G403" s="16">
        <v>17</v>
      </c>
      <c r="H403" s="16">
        <v>1314</v>
      </c>
      <c r="I403" s="16">
        <v>103084</v>
      </c>
      <c r="J403" s="16">
        <v>254779</v>
      </c>
      <c r="K403" s="16">
        <v>380493</v>
      </c>
      <c r="L403" s="16">
        <v>1248</v>
      </c>
      <c r="M403" s="16">
        <v>2187</v>
      </c>
      <c r="N403" s="16">
        <v>0</v>
      </c>
      <c r="O403" s="16">
        <v>118391</v>
      </c>
      <c r="P403" s="16">
        <v>36987</v>
      </c>
      <c r="Q403" s="16">
        <v>1585391</v>
      </c>
    </row>
    <row r="404" spans="1:17" x14ac:dyDescent="0.35">
      <c r="A404" s="20" t="s">
        <v>338</v>
      </c>
      <c r="B404" s="16">
        <v>1918121</v>
      </c>
      <c r="C404" s="16">
        <v>11068</v>
      </c>
      <c r="D404" s="16">
        <v>0</v>
      </c>
      <c r="E404" s="16">
        <v>661</v>
      </c>
      <c r="F404" s="16">
        <v>449297</v>
      </c>
      <c r="G404" s="16">
        <v>121</v>
      </c>
      <c r="H404" s="16">
        <v>1237</v>
      </c>
      <c r="I404" s="16">
        <v>104327</v>
      </c>
      <c r="J404" s="16">
        <v>263784</v>
      </c>
      <c r="K404" s="16">
        <v>387658</v>
      </c>
      <c r="L404" s="16">
        <v>1276</v>
      </c>
      <c r="M404" s="16">
        <v>2250</v>
      </c>
      <c r="N404" s="16">
        <v>0</v>
      </c>
      <c r="O404" s="16">
        <v>127839</v>
      </c>
      <c r="P404" s="16">
        <v>42698</v>
      </c>
      <c r="Q404" s="16">
        <v>1659327</v>
      </c>
    </row>
    <row r="405" spans="1:17" x14ac:dyDescent="0.35">
      <c r="A405" s="20" t="s">
        <v>339</v>
      </c>
      <c r="B405" s="16">
        <v>1989116</v>
      </c>
      <c r="C405" s="16">
        <v>11282</v>
      </c>
      <c r="D405" s="16">
        <v>0</v>
      </c>
      <c r="E405" s="16">
        <v>661</v>
      </c>
      <c r="F405" s="16">
        <v>451192</v>
      </c>
      <c r="G405" s="16">
        <v>7783</v>
      </c>
      <c r="H405" s="16">
        <v>1237</v>
      </c>
      <c r="I405" s="16">
        <v>105569</v>
      </c>
      <c r="J405" s="16">
        <v>268248</v>
      </c>
      <c r="K405" s="16">
        <v>394822</v>
      </c>
      <c r="L405" s="16">
        <v>1276</v>
      </c>
      <c r="M405" s="16">
        <v>2250</v>
      </c>
      <c r="N405" s="16">
        <v>0</v>
      </c>
      <c r="O405" s="16">
        <v>137287</v>
      </c>
      <c r="P405" s="16">
        <v>42698</v>
      </c>
      <c r="Q405" s="16">
        <v>1720259</v>
      </c>
    </row>
    <row r="406" spans="1:17" x14ac:dyDescent="0.35">
      <c r="A406" s="20" t="s">
        <v>340</v>
      </c>
      <c r="B406" s="16">
        <v>2024524</v>
      </c>
      <c r="C406" s="16">
        <v>11362</v>
      </c>
      <c r="D406" s="16">
        <v>0</v>
      </c>
      <c r="E406" s="16">
        <v>661</v>
      </c>
      <c r="F406" s="16">
        <v>453086</v>
      </c>
      <c r="G406" s="16">
        <v>11484</v>
      </c>
      <c r="H406" s="16">
        <v>1237</v>
      </c>
      <c r="I406" s="16">
        <v>106813</v>
      </c>
      <c r="J406" s="16">
        <v>260983</v>
      </c>
      <c r="K406" s="16">
        <v>401987</v>
      </c>
      <c r="L406" s="16">
        <v>1276</v>
      </c>
      <c r="M406" s="16">
        <v>2250</v>
      </c>
      <c r="N406" s="16">
        <v>0</v>
      </c>
      <c r="O406" s="16">
        <v>146735</v>
      </c>
      <c r="P406" s="16">
        <v>42698</v>
      </c>
      <c r="Q406" s="16">
        <v>1753238</v>
      </c>
    </row>
    <row r="407" spans="1:17" x14ac:dyDescent="0.35">
      <c r="A407" s="20" t="s">
        <v>341</v>
      </c>
      <c r="B407" s="16">
        <v>2035479</v>
      </c>
      <c r="C407" s="16">
        <v>10900</v>
      </c>
      <c r="D407" s="16">
        <v>0</v>
      </c>
      <c r="E407" s="16">
        <v>737</v>
      </c>
      <c r="F407" s="16">
        <v>454980</v>
      </c>
      <c r="G407" s="16">
        <v>13575</v>
      </c>
      <c r="H407" s="16">
        <v>1203</v>
      </c>
      <c r="I407" s="16">
        <v>105458</v>
      </c>
      <c r="J407" s="16">
        <v>259618</v>
      </c>
      <c r="K407" s="16">
        <v>408477</v>
      </c>
      <c r="L407" s="16">
        <v>1270</v>
      </c>
      <c r="M407" s="16">
        <v>2313</v>
      </c>
      <c r="N407" s="16">
        <v>0</v>
      </c>
      <c r="O407" s="16">
        <v>145758</v>
      </c>
      <c r="P407" s="16">
        <v>46118</v>
      </c>
      <c r="Q407" s="16">
        <v>1758778</v>
      </c>
    </row>
    <row r="408" spans="1:17" x14ac:dyDescent="0.35">
      <c r="A408" s="20" t="s">
        <v>342</v>
      </c>
      <c r="B408" s="16">
        <v>2066671</v>
      </c>
      <c r="C408" s="16">
        <v>10805</v>
      </c>
      <c r="D408" s="16">
        <v>0</v>
      </c>
      <c r="E408" s="16">
        <v>737</v>
      </c>
      <c r="F408" s="16">
        <v>456875</v>
      </c>
      <c r="G408" s="16">
        <v>14577</v>
      </c>
      <c r="H408" s="16">
        <v>1203</v>
      </c>
      <c r="I408" s="16">
        <v>104102</v>
      </c>
      <c r="J408" s="16">
        <v>265369</v>
      </c>
      <c r="K408" s="16">
        <v>414968</v>
      </c>
      <c r="L408" s="16">
        <v>1270</v>
      </c>
      <c r="M408" s="16">
        <v>2313</v>
      </c>
      <c r="N408" s="16">
        <v>0</v>
      </c>
      <c r="O408" s="16">
        <v>144782</v>
      </c>
      <c r="P408" s="16">
        <v>46118</v>
      </c>
      <c r="Q408" s="16">
        <v>1780150</v>
      </c>
    </row>
    <row r="409" spans="1:17" x14ac:dyDescent="0.35">
      <c r="A409" s="20" t="s">
        <v>343</v>
      </c>
      <c r="B409" s="16">
        <v>2069116</v>
      </c>
      <c r="C409" s="16">
        <v>11116</v>
      </c>
      <c r="D409" s="16">
        <v>0</v>
      </c>
      <c r="E409" s="16">
        <v>737</v>
      </c>
      <c r="F409" s="16">
        <v>458769</v>
      </c>
      <c r="G409" s="16">
        <v>15720</v>
      </c>
      <c r="H409" s="16">
        <v>1203</v>
      </c>
      <c r="I409" s="16">
        <v>102749</v>
      </c>
      <c r="J409" s="16">
        <v>274510</v>
      </c>
      <c r="K409" s="16">
        <v>421458</v>
      </c>
      <c r="L409" s="16">
        <v>1270</v>
      </c>
      <c r="M409" s="16">
        <v>2313</v>
      </c>
      <c r="N409" s="16">
        <v>0</v>
      </c>
      <c r="O409" s="16">
        <v>143805</v>
      </c>
      <c r="P409" s="16">
        <v>46118</v>
      </c>
      <c r="Q409" s="16">
        <v>1769936</v>
      </c>
    </row>
    <row r="410" spans="1:17" x14ac:dyDescent="0.35">
      <c r="A410" s="20" t="s">
        <v>344</v>
      </c>
      <c r="B410" s="16">
        <v>2100190</v>
      </c>
      <c r="C410" s="16">
        <v>11018</v>
      </c>
      <c r="D410" s="16">
        <v>0</v>
      </c>
      <c r="E410" s="16">
        <v>882</v>
      </c>
      <c r="F410" s="16">
        <v>460663</v>
      </c>
      <c r="G410" s="16">
        <v>16833</v>
      </c>
      <c r="H410" s="16">
        <v>2378</v>
      </c>
      <c r="I410" s="16">
        <v>102664</v>
      </c>
      <c r="J410" s="16">
        <v>276769</v>
      </c>
      <c r="K410" s="16">
        <v>429475</v>
      </c>
      <c r="L410" s="16">
        <v>1250</v>
      </c>
      <c r="M410" s="16">
        <v>2376</v>
      </c>
      <c r="N410" s="16">
        <v>0</v>
      </c>
      <c r="O410" s="16">
        <v>143116</v>
      </c>
      <c r="P410" s="16">
        <v>46549</v>
      </c>
      <c r="Q410" s="16">
        <v>1795093</v>
      </c>
    </row>
    <row r="411" spans="1:17" x14ac:dyDescent="0.35">
      <c r="A411" s="20" t="s">
        <v>345</v>
      </c>
      <c r="B411" s="16">
        <v>2128875</v>
      </c>
      <c r="C411" s="16">
        <v>10851</v>
      </c>
      <c r="D411" s="16">
        <v>0</v>
      </c>
      <c r="E411" s="16">
        <v>882</v>
      </c>
      <c r="F411" s="16">
        <v>462558</v>
      </c>
      <c r="G411" s="16">
        <v>17658</v>
      </c>
      <c r="H411" s="16">
        <v>2378</v>
      </c>
      <c r="I411" s="16">
        <v>102579</v>
      </c>
      <c r="J411" s="16">
        <v>276348</v>
      </c>
      <c r="K411" s="16">
        <v>437493</v>
      </c>
      <c r="L411" s="16">
        <v>1250</v>
      </c>
      <c r="M411" s="16">
        <v>2376</v>
      </c>
      <c r="N411" s="16">
        <v>0</v>
      </c>
      <c r="O411" s="16">
        <v>142427</v>
      </c>
      <c r="P411" s="16">
        <v>46549</v>
      </c>
      <c r="Q411" s="16">
        <v>1819338</v>
      </c>
    </row>
    <row r="412" spans="1:17" x14ac:dyDescent="0.35">
      <c r="A412" s="20" t="s">
        <v>346</v>
      </c>
      <c r="B412" s="16">
        <v>2152663</v>
      </c>
      <c r="C412" s="16">
        <v>10797</v>
      </c>
      <c r="D412" s="16">
        <v>0</v>
      </c>
      <c r="E412" s="16">
        <v>882</v>
      </c>
      <c r="F412" s="16">
        <v>464452</v>
      </c>
      <c r="G412" s="16">
        <v>18203</v>
      </c>
      <c r="H412" s="16">
        <v>2378</v>
      </c>
      <c r="I412" s="16">
        <v>102497</v>
      </c>
      <c r="J412" s="16">
        <v>277250</v>
      </c>
      <c r="K412" s="16">
        <v>445510</v>
      </c>
      <c r="L412" s="16">
        <v>1250</v>
      </c>
      <c r="M412" s="16">
        <v>2376</v>
      </c>
      <c r="N412" s="16">
        <v>0</v>
      </c>
      <c r="O412" s="16">
        <v>141738</v>
      </c>
      <c r="P412" s="16">
        <v>46549</v>
      </c>
      <c r="Q412" s="16">
        <v>1837199</v>
      </c>
    </row>
    <row r="413" spans="1:17" x14ac:dyDescent="0.35">
      <c r="A413" s="20" t="s">
        <v>347</v>
      </c>
      <c r="B413" s="16">
        <v>2134073</v>
      </c>
      <c r="C413" s="16">
        <v>10644</v>
      </c>
      <c r="D413" s="16">
        <v>0</v>
      </c>
      <c r="E413" s="16">
        <v>920</v>
      </c>
      <c r="F413" s="16">
        <v>466346</v>
      </c>
      <c r="G413" s="16">
        <v>18685</v>
      </c>
      <c r="H413" s="16">
        <v>2233</v>
      </c>
      <c r="I413" s="16">
        <v>103179</v>
      </c>
      <c r="J413" s="16">
        <v>272262</v>
      </c>
      <c r="K413" s="16">
        <v>453912</v>
      </c>
      <c r="L413" s="16">
        <v>1214</v>
      </c>
      <c r="M413" s="16">
        <v>2439</v>
      </c>
      <c r="N413" s="16">
        <v>0</v>
      </c>
      <c r="O413" s="16">
        <v>140623</v>
      </c>
      <c r="P413" s="16">
        <v>43877</v>
      </c>
      <c r="Q413" s="16">
        <v>1821753</v>
      </c>
    </row>
    <row r="414" spans="1:17" x14ac:dyDescent="0.35">
      <c r="A414" s="20" t="s">
        <v>348</v>
      </c>
      <c r="B414" s="16">
        <v>2157310</v>
      </c>
      <c r="C414" s="16">
        <v>10475</v>
      </c>
      <c r="D414" s="16">
        <v>0</v>
      </c>
      <c r="E414" s="16">
        <v>920</v>
      </c>
      <c r="F414" s="16">
        <v>468239</v>
      </c>
      <c r="G414" s="16">
        <v>19135</v>
      </c>
      <c r="H414" s="16">
        <v>2233</v>
      </c>
      <c r="I414" s="16">
        <v>104084</v>
      </c>
      <c r="J414" s="16">
        <v>267275</v>
      </c>
      <c r="K414" s="16">
        <v>459973</v>
      </c>
      <c r="L414" s="16">
        <v>1214</v>
      </c>
      <c r="M414" s="16">
        <v>2439</v>
      </c>
      <c r="N414" s="16">
        <v>0</v>
      </c>
      <c r="O414" s="16">
        <v>139509</v>
      </c>
      <c r="P414" s="16">
        <v>43877</v>
      </c>
      <c r="Q414" s="16">
        <v>1848109</v>
      </c>
    </row>
    <row r="415" spans="1:17" x14ac:dyDescent="0.35">
      <c r="A415" s="20" t="s">
        <v>349</v>
      </c>
      <c r="B415" s="16">
        <v>2155210</v>
      </c>
      <c r="C415" s="16">
        <v>10434</v>
      </c>
      <c r="D415" s="16">
        <v>0</v>
      </c>
      <c r="E415" s="16">
        <v>920</v>
      </c>
      <c r="F415" s="16">
        <v>470133</v>
      </c>
      <c r="G415" s="16">
        <v>19782</v>
      </c>
      <c r="H415" s="16">
        <v>2233</v>
      </c>
      <c r="I415" s="16">
        <v>104988</v>
      </c>
      <c r="J415" s="16">
        <v>262287</v>
      </c>
      <c r="K415" s="16">
        <v>466034</v>
      </c>
      <c r="L415" s="16">
        <v>1214</v>
      </c>
      <c r="M415" s="16">
        <v>2439</v>
      </c>
      <c r="N415" s="16">
        <v>0</v>
      </c>
      <c r="O415" s="16">
        <v>138394</v>
      </c>
      <c r="P415" s="16">
        <v>43877</v>
      </c>
      <c r="Q415" s="16">
        <v>1849455</v>
      </c>
    </row>
    <row r="416" spans="1:17" x14ac:dyDescent="0.35">
      <c r="A416" s="20" t="s">
        <v>350</v>
      </c>
      <c r="B416" s="16">
        <v>2191837</v>
      </c>
      <c r="C416" s="16">
        <v>10460</v>
      </c>
      <c r="D416" s="16">
        <v>0</v>
      </c>
      <c r="E416" s="16">
        <v>904</v>
      </c>
      <c r="F416" s="16">
        <v>471657</v>
      </c>
      <c r="G416" s="16">
        <v>20163</v>
      </c>
      <c r="H416" s="16">
        <v>2113</v>
      </c>
      <c r="I416" s="16">
        <v>105663</v>
      </c>
      <c r="J416" s="16">
        <v>267069</v>
      </c>
      <c r="K416" s="16">
        <v>470840</v>
      </c>
      <c r="L416" s="16">
        <v>1224</v>
      </c>
      <c r="M416" s="16">
        <v>2377</v>
      </c>
      <c r="N416" s="16">
        <v>0</v>
      </c>
      <c r="O416" s="16">
        <v>136817</v>
      </c>
      <c r="P416" s="16">
        <v>43501</v>
      </c>
      <c r="Q416" s="16">
        <v>1880969</v>
      </c>
    </row>
    <row r="417" spans="1:17" x14ac:dyDescent="0.35">
      <c r="A417" s="20" t="s">
        <v>351</v>
      </c>
      <c r="B417" s="16">
        <v>2218295</v>
      </c>
      <c r="C417" s="16">
        <v>10365</v>
      </c>
      <c r="D417" s="16">
        <v>0</v>
      </c>
      <c r="E417" s="16">
        <v>904</v>
      </c>
      <c r="F417" s="16">
        <v>473182</v>
      </c>
      <c r="G417" s="16">
        <v>20389</v>
      </c>
      <c r="H417" s="16">
        <v>2113</v>
      </c>
      <c r="I417" s="16">
        <v>106338</v>
      </c>
      <c r="J417" s="16">
        <v>271850</v>
      </c>
      <c r="K417" s="16">
        <v>475646</v>
      </c>
      <c r="L417" s="16">
        <v>1224</v>
      </c>
      <c r="M417" s="16">
        <v>2377</v>
      </c>
      <c r="N417" s="16">
        <v>0</v>
      </c>
      <c r="O417" s="16">
        <v>135241</v>
      </c>
      <c r="P417" s="16">
        <v>43501</v>
      </c>
      <c r="Q417" s="16">
        <v>1901747</v>
      </c>
    </row>
    <row r="418" spans="1:17" x14ac:dyDescent="0.35">
      <c r="A418" s="20" t="s">
        <v>352</v>
      </c>
      <c r="B418" s="16">
        <v>2225571</v>
      </c>
      <c r="C418" s="16">
        <v>10427</v>
      </c>
      <c r="D418" s="16">
        <v>0</v>
      </c>
      <c r="E418" s="16">
        <v>904</v>
      </c>
      <c r="F418" s="16">
        <v>474706</v>
      </c>
      <c r="G418" s="16">
        <v>17999</v>
      </c>
      <c r="H418" s="16">
        <v>2113</v>
      </c>
      <c r="I418" s="16">
        <v>107013</v>
      </c>
      <c r="J418" s="16">
        <v>276632</v>
      </c>
      <c r="K418" s="16">
        <v>480452</v>
      </c>
      <c r="L418" s="16">
        <v>1224</v>
      </c>
      <c r="M418" s="16">
        <v>2377</v>
      </c>
      <c r="N418" s="16">
        <v>0</v>
      </c>
      <c r="O418" s="16">
        <v>133664</v>
      </c>
      <c r="P418" s="16">
        <v>43501</v>
      </c>
      <c r="Q418" s="16">
        <v>1900883</v>
      </c>
    </row>
    <row r="419" spans="1:17" x14ac:dyDescent="0.35">
      <c r="A419" s="20" t="s">
        <v>353</v>
      </c>
      <c r="B419" s="16">
        <v>2239187</v>
      </c>
      <c r="C419" s="16">
        <v>10366</v>
      </c>
      <c r="D419" s="16">
        <v>0</v>
      </c>
      <c r="E419" s="16">
        <v>896</v>
      </c>
      <c r="F419" s="16">
        <v>476230</v>
      </c>
      <c r="G419" s="16">
        <v>18089</v>
      </c>
      <c r="H419" s="16">
        <v>2342</v>
      </c>
      <c r="I419" s="16">
        <v>106800</v>
      </c>
      <c r="J419" s="16">
        <v>275493</v>
      </c>
      <c r="K419" s="16">
        <v>485619</v>
      </c>
      <c r="L419" s="16">
        <v>1255</v>
      </c>
      <c r="M419" s="16">
        <v>2315</v>
      </c>
      <c r="N419" s="16">
        <v>0</v>
      </c>
      <c r="O419" s="16">
        <v>131717</v>
      </c>
      <c r="P419" s="16">
        <v>43342</v>
      </c>
      <c r="Q419" s="16">
        <v>1914169</v>
      </c>
    </row>
    <row r="420" spans="1:17" x14ac:dyDescent="0.35">
      <c r="A420" s="20" t="s">
        <v>354</v>
      </c>
      <c r="B420" s="16">
        <v>2229298</v>
      </c>
      <c r="C420" s="16">
        <v>30465</v>
      </c>
      <c r="D420" s="16">
        <v>0</v>
      </c>
      <c r="E420" s="16">
        <v>896</v>
      </c>
      <c r="F420" s="16">
        <v>477755</v>
      </c>
      <c r="G420" s="16">
        <v>18202</v>
      </c>
      <c r="H420" s="16">
        <v>2342</v>
      </c>
      <c r="I420" s="16">
        <v>106485</v>
      </c>
      <c r="J420" s="16">
        <v>275174</v>
      </c>
      <c r="K420" s="16">
        <v>490786</v>
      </c>
      <c r="L420" s="16">
        <v>1255</v>
      </c>
      <c r="M420" s="16">
        <v>2315</v>
      </c>
      <c r="N420" s="16">
        <v>0</v>
      </c>
      <c r="O420" s="16">
        <v>129769</v>
      </c>
      <c r="P420" s="16">
        <v>43342</v>
      </c>
      <c r="Q420" s="16">
        <v>1922802</v>
      </c>
    </row>
    <row r="421" spans="1:17" x14ac:dyDescent="0.35">
      <c r="A421" s="20" t="s">
        <v>355</v>
      </c>
      <c r="B421" s="16">
        <v>2236759</v>
      </c>
      <c r="C421" s="16">
        <v>30885</v>
      </c>
      <c r="D421" s="16">
        <v>0</v>
      </c>
      <c r="E421" s="16">
        <v>896</v>
      </c>
      <c r="F421" s="16">
        <v>479279</v>
      </c>
      <c r="G421" s="16">
        <v>16257</v>
      </c>
      <c r="H421" s="16">
        <v>2342</v>
      </c>
      <c r="I421" s="16">
        <v>106171</v>
      </c>
      <c r="J421" s="16">
        <v>280410</v>
      </c>
      <c r="K421" s="16">
        <v>495953</v>
      </c>
      <c r="L421" s="16">
        <v>1255</v>
      </c>
      <c r="M421" s="16">
        <v>2315</v>
      </c>
      <c r="N421" s="16">
        <v>0</v>
      </c>
      <c r="O421" s="16">
        <v>127822</v>
      </c>
      <c r="P421" s="16">
        <v>43342</v>
      </c>
      <c r="Q421" s="16">
        <v>1921492</v>
      </c>
    </row>
    <row r="422" spans="1:17" x14ac:dyDescent="0.35">
      <c r="A422" s="20" t="s">
        <v>356</v>
      </c>
      <c r="B422" s="16">
        <v>2321489</v>
      </c>
      <c r="C422" s="16">
        <v>30241</v>
      </c>
      <c r="D422" s="16">
        <v>0</v>
      </c>
      <c r="E422" s="16">
        <v>945</v>
      </c>
      <c r="F422" s="16">
        <v>480803</v>
      </c>
      <c r="G422" s="16">
        <v>16325</v>
      </c>
      <c r="H422" s="16">
        <v>2390</v>
      </c>
      <c r="I422" s="16">
        <v>107374</v>
      </c>
      <c r="J422" s="16">
        <v>333778</v>
      </c>
      <c r="K422" s="16">
        <v>500535</v>
      </c>
      <c r="L422" s="16">
        <v>1252</v>
      </c>
      <c r="M422" s="16">
        <v>2253</v>
      </c>
      <c r="N422" s="16">
        <v>0</v>
      </c>
      <c r="O422" s="16">
        <v>127809</v>
      </c>
      <c r="P422" s="16">
        <v>42863</v>
      </c>
      <c r="Q422" s="16">
        <v>1951077</v>
      </c>
    </row>
    <row r="423" spans="1:17" x14ac:dyDescent="0.35">
      <c r="A423" s="20" t="s">
        <v>357</v>
      </c>
      <c r="B423" s="16">
        <v>2352221</v>
      </c>
      <c r="C423" s="16">
        <v>30925</v>
      </c>
      <c r="D423" s="16">
        <v>0</v>
      </c>
      <c r="E423" s="16">
        <v>945</v>
      </c>
      <c r="F423" s="16">
        <v>482328</v>
      </c>
      <c r="G423" s="16">
        <v>16371</v>
      </c>
      <c r="H423" s="16">
        <v>2390</v>
      </c>
      <c r="I423" s="16">
        <v>108577</v>
      </c>
      <c r="J423" s="16">
        <v>353652</v>
      </c>
      <c r="K423" s="16">
        <v>505116</v>
      </c>
      <c r="L423" s="16">
        <v>1252</v>
      </c>
      <c r="M423" s="16">
        <v>2253</v>
      </c>
      <c r="N423" s="16">
        <v>0</v>
      </c>
      <c r="O423" s="16">
        <v>127795</v>
      </c>
      <c r="P423" s="16">
        <v>42863</v>
      </c>
      <c r="Q423" s="16">
        <v>1960826</v>
      </c>
    </row>
    <row r="424" spans="1:17" x14ac:dyDescent="0.35">
      <c r="A424" s="20" t="s">
        <v>358</v>
      </c>
      <c r="B424" s="16">
        <v>2364868</v>
      </c>
      <c r="C424" s="16">
        <v>30684</v>
      </c>
      <c r="D424" s="16">
        <v>0</v>
      </c>
      <c r="E424" s="16">
        <v>945</v>
      </c>
      <c r="F424" s="16">
        <v>483852</v>
      </c>
      <c r="G424" s="16">
        <v>16408</v>
      </c>
      <c r="H424" s="16">
        <v>2390</v>
      </c>
      <c r="I424" s="16">
        <v>109781</v>
      </c>
      <c r="J424" s="16">
        <v>348272</v>
      </c>
      <c r="K424" s="16">
        <v>509698</v>
      </c>
      <c r="L424" s="16">
        <v>1252</v>
      </c>
      <c r="M424" s="16">
        <v>2253</v>
      </c>
      <c r="N424" s="16">
        <v>0</v>
      </c>
      <c r="O424" s="16">
        <v>127782</v>
      </c>
      <c r="P424" s="16">
        <v>42863</v>
      </c>
      <c r="Q424" s="16">
        <v>1976808</v>
      </c>
    </row>
    <row r="425" spans="1:17" x14ac:dyDescent="0.35">
      <c r="A425" s="20" t="s">
        <v>359</v>
      </c>
      <c r="B425" s="16">
        <v>2351729</v>
      </c>
      <c r="C425" s="16">
        <v>30580</v>
      </c>
      <c r="D425" s="16">
        <v>0</v>
      </c>
      <c r="E425" s="16">
        <v>877</v>
      </c>
      <c r="F425" s="16">
        <v>485376</v>
      </c>
      <c r="G425" s="16">
        <v>16388</v>
      </c>
      <c r="H425" s="16">
        <v>2963</v>
      </c>
      <c r="I425" s="16">
        <v>112236</v>
      </c>
      <c r="J425" s="16">
        <v>348949</v>
      </c>
      <c r="K425" s="16">
        <v>513727</v>
      </c>
      <c r="L425" s="16">
        <v>1043</v>
      </c>
      <c r="M425" s="16">
        <v>2189</v>
      </c>
      <c r="N425" s="16">
        <v>0</v>
      </c>
      <c r="O425" s="16">
        <v>131819</v>
      </c>
      <c r="P425" s="16">
        <v>41022</v>
      </c>
      <c r="Q425" s="16">
        <v>1961400</v>
      </c>
    </row>
    <row r="426" spans="1:17" x14ac:dyDescent="0.35">
      <c r="A426" s="20" t="s">
        <v>360</v>
      </c>
      <c r="B426" s="16">
        <v>2353198</v>
      </c>
      <c r="C426" s="16">
        <v>30671</v>
      </c>
      <c r="D426" s="16">
        <v>0</v>
      </c>
      <c r="E426" s="16">
        <v>877</v>
      </c>
      <c r="F426" s="16">
        <v>486899</v>
      </c>
      <c r="G426" s="16">
        <v>16382</v>
      </c>
      <c r="H426" s="16">
        <v>2963</v>
      </c>
      <c r="I426" s="16">
        <v>114690</v>
      </c>
      <c r="J426" s="16">
        <v>349217</v>
      </c>
      <c r="K426" s="16">
        <v>517755</v>
      </c>
      <c r="L426" s="16">
        <v>1043</v>
      </c>
      <c r="M426" s="16">
        <v>2189</v>
      </c>
      <c r="N426" s="16">
        <v>0</v>
      </c>
      <c r="O426" s="16">
        <v>135857</v>
      </c>
      <c r="P426" s="16">
        <v>41022</v>
      </c>
      <c r="Q426" s="16">
        <v>1958597</v>
      </c>
    </row>
    <row r="427" spans="1:17" x14ac:dyDescent="0.35">
      <c r="A427" s="20" t="s">
        <v>361</v>
      </c>
      <c r="B427" s="16">
        <v>2381001</v>
      </c>
      <c r="C427" s="16">
        <v>31019</v>
      </c>
      <c r="D427" s="16">
        <v>0</v>
      </c>
      <c r="E427" s="16">
        <v>877</v>
      </c>
      <c r="F427" s="16">
        <v>488423</v>
      </c>
      <c r="G427" s="16">
        <v>15810</v>
      </c>
      <c r="H427" s="16">
        <v>2963</v>
      </c>
      <c r="I427" s="16">
        <v>117147</v>
      </c>
      <c r="J427" s="16">
        <v>350034</v>
      </c>
      <c r="K427" s="16">
        <v>520572</v>
      </c>
      <c r="L427" s="16">
        <v>1043</v>
      </c>
      <c r="M427" s="16">
        <v>2189</v>
      </c>
      <c r="N427" s="16">
        <v>0</v>
      </c>
      <c r="O427" s="16">
        <v>139894</v>
      </c>
      <c r="P427" s="16">
        <v>41022</v>
      </c>
      <c r="Q427" s="16">
        <v>1982486</v>
      </c>
    </row>
    <row r="428" spans="1:17" x14ac:dyDescent="0.35">
      <c r="A428" s="20" t="s">
        <v>362</v>
      </c>
      <c r="B428" s="16">
        <v>2384515</v>
      </c>
      <c r="C428" s="16">
        <v>31499</v>
      </c>
      <c r="D428" s="16">
        <v>0</v>
      </c>
      <c r="E428" s="16">
        <v>915</v>
      </c>
      <c r="F428" s="16">
        <v>488980</v>
      </c>
      <c r="G428" s="16">
        <v>15631</v>
      </c>
      <c r="H428" s="16">
        <v>2138</v>
      </c>
      <c r="I428" s="16">
        <v>115726</v>
      </c>
      <c r="J428" s="16">
        <v>352032</v>
      </c>
      <c r="K428" s="16">
        <v>520510</v>
      </c>
      <c r="L428" s="16">
        <v>1066</v>
      </c>
      <c r="M428" s="16">
        <v>2161</v>
      </c>
      <c r="N428" s="16">
        <v>0</v>
      </c>
      <c r="O428" s="16">
        <v>138927</v>
      </c>
      <c r="P428" s="16">
        <v>39418</v>
      </c>
      <c r="Q428" s="16">
        <v>1985290</v>
      </c>
    </row>
    <row r="429" spans="1:17" x14ac:dyDescent="0.35">
      <c r="A429" s="20" t="s">
        <v>363</v>
      </c>
      <c r="B429" s="16">
        <v>2401734</v>
      </c>
      <c r="C429" s="16">
        <v>31575</v>
      </c>
      <c r="D429" s="16">
        <v>0</v>
      </c>
      <c r="E429" s="16">
        <v>915</v>
      </c>
      <c r="F429" s="16">
        <v>489538</v>
      </c>
      <c r="G429" s="16">
        <v>15509</v>
      </c>
      <c r="H429" s="16">
        <v>2138</v>
      </c>
      <c r="I429" s="16">
        <v>114306</v>
      </c>
      <c r="J429" s="16">
        <v>354130</v>
      </c>
      <c r="K429" s="16">
        <v>520447</v>
      </c>
      <c r="L429" s="16">
        <v>1066</v>
      </c>
      <c r="M429" s="16">
        <v>2161</v>
      </c>
      <c r="N429" s="16">
        <v>0</v>
      </c>
      <c r="O429" s="16">
        <v>137959</v>
      </c>
      <c r="P429" s="16">
        <v>39418</v>
      </c>
      <c r="Q429" s="16">
        <v>2000534</v>
      </c>
    </row>
    <row r="430" spans="1:17" x14ac:dyDescent="0.35">
      <c r="A430" s="20" t="s">
        <v>364</v>
      </c>
      <c r="B430" s="16">
        <v>2426071</v>
      </c>
      <c r="C430" s="16">
        <v>32295</v>
      </c>
      <c r="D430" s="16">
        <v>0</v>
      </c>
      <c r="E430" s="16">
        <v>915</v>
      </c>
      <c r="F430" s="16">
        <v>490095</v>
      </c>
      <c r="G430" s="16">
        <v>14795</v>
      </c>
      <c r="H430" s="16">
        <v>2138</v>
      </c>
      <c r="I430" s="16">
        <v>112887</v>
      </c>
      <c r="J430" s="16">
        <v>356225</v>
      </c>
      <c r="K430" s="16">
        <v>520385</v>
      </c>
      <c r="L430" s="16">
        <v>1066</v>
      </c>
      <c r="M430" s="16">
        <v>2161</v>
      </c>
      <c r="N430" s="16">
        <v>0</v>
      </c>
      <c r="O430" s="16">
        <v>136992</v>
      </c>
      <c r="P430" s="16">
        <v>39418</v>
      </c>
      <c r="Q430" s="16">
        <v>2022949</v>
      </c>
    </row>
    <row r="431" spans="1:17" x14ac:dyDescent="0.35">
      <c r="A431" s="20" t="s">
        <v>365</v>
      </c>
      <c r="B431" s="16">
        <v>2421016</v>
      </c>
      <c r="C431" s="16">
        <v>32000</v>
      </c>
      <c r="D431" s="16">
        <v>0</v>
      </c>
      <c r="E431" s="16">
        <v>903</v>
      </c>
      <c r="F431" s="16">
        <v>490652</v>
      </c>
      <c r="G431" s="16">
        <v>14784</v>
      </c>
      <c r="H431" s="16">
        <v>2911</v>
      </c>
      <c r="I431" s="16">
        <v>111572</v>
      </c>
      <c r="J431" s="16">
        <v>358159</v>
      </c>
      <c r="K431" s="16">
        <v>520013</v>
      </c>
      <c r="L431" s="16">
        <v>1056</v>
      </c>
      <c r="M431" s="16">
        <v>2133</v>
      </c>
      <c r="N431" s="16">
        <v>0</v>
      </c>
      <c r="O431" s="16">
        <v>137753</v>
      </c>
      <c r="P431" s="16">
        <v>36415</v>
      </c>
      <c r="Q431" s="16">
        <v>2018309</v>
      </c>
    </row>
    <row r="432" spans="1:17" x14ac:dyDescent="0.35">
      <c r="A432" s="20" t="s">
        <v>366</v>
      </c>
      <c r="B432" s="16">
        <v>2430583</v>
      </c>
      <c r="C432" s="16">
        <v>32995</v>
      </c>
      <c r="D432" s="16">
        <v>0</v>
      </c>
      <c r="E432" s="16">
        <v>903</v>
      </c>
      <c r="F432" s="16">
        <v>491210</v>
      </c>
      <c r="G432" s="16">
        <v>14303</v>
      </c>
      <c r="H432" s="16">
        <v>2911</v>
      </c>
      <c r="I432" s="16">
        <v>110257</v>
      </c>
      <c r="J432" s="16">
        <v>360212</v>
      </c>
      <c r="K432" s="16">
        <v>519642</v>
      </c>
      <c r="L432" s="16">
        <v>1056</v>
      </c>
      <c r="M432" s="16">
        <v>2133</v>
      </c>
      <c r="N432" s="16">
        <v>0</v>
      </c>
      <c r="O432" s="16">
        <v>138514</v>
      </c>
      <c r="P432" s="16">
        <v>36415</v>
      </c>
      <c r="Q432" s="16">
        <v>2025190</v>
      </c>
    </row>
    <row r="433" spans="1:17" x14ac:dyDescent="0.35">
      <c r="A433" s="20" t="s">
        <v>367</v>
      </c>
      <c r="B433" s="16">
        <v>2443912</v>
      </c>
      <c r="C433" s="16">
        <v>34064</v>
      </c>
      <c r="D433" s="16">
        <v>0</v>
      </c>
      <c r="E433" s="16">
        <v>903</v>
      </c>
      <c r="F433" s="16">
        <v>491767</v>
      </c>
      <c r="G433" s="16">
        <v>15955</v>
      </c>
      <c r="H433" s="16">
        <v>2911</v>
      </c>
      <c r="I433" s="16">
        <v>108944</v>
      </c>
      <c r="J433" s="16">
        <v>362116</v>
      </c>
      <c r="K433" s="16">
        <v>519270</v>
      </c>
      <c r="L433" s="16">
        <v>1056</v>
      </c>
      <c r="M433" s="16">
        <v>2133</v>
      </c>
      <c r="N433" s="16">
        <v>0</v>
      </c>
      <c r="O433" s="16">
        <v>139275</v>
      </c>
      <c r="P433" s="16">
        <v>36415</v>
      </c>
      <c r="Q433" s="16">
        <v>2038191</v>
      </c>
    </row>
    <row r="434" spans="1:17" x14ac:dyDescent="0.35">
      <c r="A434" s="20" t="s">
        <v>368</v>
      </c>
      <c r="B434" s="16">
        <v>2455541</v>
      </c>
      <c r="C434" s="16">
        <v>32759</v>
      </c>
      <c r="D434" s="16">
        <v>0</v>
      </c>
      <c r="E434" s="16">
        <v>972</v>
      </c>
      <c r="F434" s="16">
        <v>492324</v>
      </c>
      <c r="G434" s="16">
        <v>14982</v>
      </c>
      <c r="H434" s="16">
        <v>2488</v>
      </c>
      <c r="I434" s="16">
        <v>110822</v>
      </c>
      <c r="J434" s="16">
        <v>362448</v>
      </c>
      <c r="K434" s="16">
        <v>519776</v>
      </c>
      <c r="L434" s="16">
        <v>1043</v>
      </c>
      <c r="M434" s="16">
        <v>2105</v>
      </c>
      <c r="N434" s="16">
        <v>0</v>
      </c>
      <c r="O434" s="16">
        <v>141277</v>
      </c>
      <c r="P434" s="16">
        <v>35280</v>
      </c>
      <c r="Q434" s="16">
        <v>2047959</v>
      </c>
    </row>
    <row r="435" spans="1:17" x14ac:dyDescent="0.35">
      <c r="A435" s="20" t="s">
        <v>369</v>
      </c>
      <c r="B435" s="16">
        <v>2478817</v>
      </c>
      <c r="C435" s="16">
        <v>32241</v>
      </c>
      <c r="D435" s="16">
        <v>0</v>
      </c>
      <c r="E435" s="16">
        <v>972</v>
      </c>
      <c r="F435" s="16">
        <v>492882</v>
      </c>
      <c r="G435" s="16">
        <v>14122</v>
      </c>
      <c r="H435" s="16">
        <v>2488</v>
      </c>
      <c r="I435" s="16">
        <v>112700</v>
      </c>
      <c r="J435" s="16">
        <v>359779</v>
      </c>
      <c r="K435" s="16">
        <v>520282</v>
      </c>
      <c r="L435" s="16">
        <v>1043</v>
      </c>
      <c r="M435" s="16">
        <v>2105</v>
      </c>
      <c r="N435" s="16">
        <v>0</v>
      </c>
      <c r="O435" s="16">
        <v>143279</v>
      </c>
      <c r="P435" s="16">
        <v>35280</v>
      </c>
      <c r="Q435" s="16">
        <v>2072454</v>
      </c>
    </row>
    <row r="436" spans="1:17" x14ac:dyDescent="0.35">
      <c r="A436" s="20" t="s">
        <v>370</v>
      </c>
      <c r="B436" s="16">
        <v>2501442</v>
      </c>
      <c r="C436" s="16">
        <v>35543</v>
      </c>
      <c r="D436" s="16">
        <v>0</v>
      </c>
      <c r="E436" s="16">
        <v>972</v>
      </c>
      <c r="F436" s="16">
        <v>493439</v>
      </c>
      <c r="G436" s="16">
        <v>13691</v>
      </c>
      <c r="H436" s="16">
        <v>2488</v>
      </c>
      <c r="I436" s="16">
        <v>114580</v>
      </c>
      <c r="J436" s="16">
        <v>353611</v>
      </c>
      <c r="K436" s="16">
        <v>520788</v>
      </c>
      <c r="L436" s="16">
        <v>1043</v>
      </c>
      <c r="M436" s="16">
        <v>2105</v>
      </c>
      <c r="N436" s="16">
        <v>0</v>
      </c>
      <c r="O436" s="16">
        <v>145281</v>
      </c>
      <c r="P436" s="16">
        <v>35280</v>
      </c>
      <c r="Q436" s="16">
        <v>2104047</v>
      </c>
    </row>
    <row r="437" spans="1:17" x14ac:dyDescent="0.35">
      <c r="A437" s="20" t="s">
        <v>371</v>
      </c>
      <c r="B437" s="16">
        <v>2489279</v>
      </c>
      <c r="C437" s="16">
        <v>32226</v>
      </c>
      <c r="D437" s="16">
        <v>0</v>
      </c>
      <c r="E437" s="16">
        <v>926</v>
      </c>
      <c r="F437" s="16">
        <v>493996</v>
      </c>
      <c r="G437" s="16">
        <v>13452</v>
      </c>
      <c r="H437" s="16">
        <v>2360</v>
      </c>
      <c r="I437" s="16">
        <v>116027</v>
      </c>
      <c r="J437" s="16">
        <v>353963</v>
      </c>
      <c r="K437" s="16">
        <v>519918</v>
      </c>
      <c r="L437" s="16">
        <v>1041</v>
      </c>
      <c r="M437" s="16">
        <v>2075</v>
      </c>
      <c r="N437" s="16">
        <v>0</v>
      </c>
      <c r="O437" s="16">
        <v>146999</v>
      </c>
      <c r="P437" s="16">
        <v>28716</v>
      </c>
      <c r="Q437" s="16">
        <v>2095554</v>
      </c>
    </row>
    <row r="438" spans="1:17" x14ac:dyDescent="0.35">
      <c r="A438" s="20" t="s">
        <v>372</v>
      </c>
      <c r="B438" s="16">
        <v>2513662</v>
      </c>
      <c r="C438" s="16">
        <v>32356</v>
      </c>
      <c r="D438" s="16">
        <v>0</v>
      </c>
      <c r="E438" s="16">
        <v>926</v>
      </c>
      <c r="F438" s="16">
        <v>494554</v>
      </c>
      <c r="G438" s="16">
        <v>12778</v>
      </c>
      <c r="H438" s="16">
        <v>2360</v>
      </c>
      <c r="I438" s="16">
        <v>117473</v>
      </c>
      <c r="J438" s="16">
        <v>352498</v>
      </c>
      <c r="K438" s="16">
        <v>519047</v>
      </c>
      <c r="L438" s="16">
        <v>1041</v>
      </c>
      <c r="M438" s="16">
        <v>2075</v>
      </c>
      <c r="N438" s="16">
        <v>0</v>
      </c>
      <c r="O438" s="16">
        <v>148716</v>
      </c>
      <c r="P438" s="16">
        <v>28716</v>
      </c>
      <c r="Q438" s="16">
        <v>2122016</v>
      </c>
    </row>
    <row r="439" spans="1:17" x14ac:dyDescent="0.35">
      <c r="A439" s="20" t="s">
        <v>373</v>
      </c>
      <c r="B439" s="16">
        <v>2545664</v>
      </c>
      <c r="C439" s="16">
        <v>32015</v>
      </c>
      <c r="D439" s="16">
        <v>0</v>
      </c>
      <c r="E439" s="16">
        <v>926</v>
      </c>
      <c r="F439" s="16">
        <v>495111</v>
      </c>
      <c r="G439" s="16">
        <v>11286</v>
      </c>
      <c r="H439" s="16">
        <v>2360</v>
      </c>
      <c r="I439" s="16">
        <v>118922</v>
      </c>
      <c r="J439" s="16">
        <v>348312</v>
      </c>
      <c r="K439" s="16">
        <v>518177</v>
      </c>
      <c r="L439" s="16">
        <v>1041</v>
      </c>
      <c r="M439" s="16">
        <v>2075</v>
      </c>
      <c r="N439" s="16">
        <v>0</v>
      </c>
      <c r="O439" s="16">
        <v>150434</v>
      </c>
      <c r="P439" s="16">
        <v>28716</v>
      </c>
      <c r="Q439" s="16">
        <v>2157529</v>
      </c>
    </row>
    <row r="440" spans="1:17" x14ac:dyDescent="0.35">
      <c r="A440" s="20" t="s">
        <v>374</v>
      </c>
      <c r="B440" s="16">
        <v>2552438</v>
      </c>
      <c r="C440" s="16">
        <v>31832</v>
      </c>
      <c r="D440" s="16">
        <v>0</v>
      </c>
      <c r="E440" s="16">
        <v>904</v>
      </c>
      <c r="F440" s="16">
        <v>497515</v>
      </c>
      <c r="G440" s="16">
        <v>11253</v>
      </c>
      <c r="H440" s="16">
        <v>2430</v>
      </c>
      <c r="I440" s="16">
        <v>119210</v>
      </c>
      <c r="J440" s="16">
        <v>350451</v>
      </c>
      <c r="K440" s="16">
        <v>522426</v>
      </c>
      <c r="L440" s="16">
        <v>1027</v>
      </c>
      <c r="M440" s="16">
        <v>2183</v>
      </c>
      <c r="N440" s="16">
        <v>0</v>
      </c>
      <c r="O440" s="16">
        <v>149628</v>
      </c>
      <c r="P440" s="16">
        <v>24992</v>
      </c>
      <c r="Q440" s="16">
        <v>2164875</v>
      </c>
    </row>
    <row r="441" spans="1:17" x14ac:dyDescent="0.35">
      <c r="A441" s="20" t="s">
        <v>375</v>
      </c>
      <c r="B441" s="16">
        <v>2581818</v>
      </c>
      <c r="C441" s="16">
        <v>31620</v>
      </c>
      <c r="D441" s="16">
        <v>0</v>
      </c>
      <c r="E441" s="16">
        <v>904</v>
      </c>
      <c r="F441" s="16">
        <v>499919</v>
      </c>
      <c r="G441" s="16">
        <v>10615</v>
      </c>
      <c r="H441" s="16">
        <v>2430</v>
      </c>
      <c r="I441" s="16">
        <v>119498</v>
      </c>
      <c r="J441" s="16">
        <v>350077</v>
      </c>
      <c r="K441" s="16">
        <v>525415</v>
      </c>
      <c r="L441" s="16">
        <v>1027</v>
      </c>
      <c r="M441" s="16">
        <v>2183</v>
      </c>
      <c r="N441" s="16">
        <v>0</v>
      </c>
      <c r="O441" s="16">
        <v>148822</v>
      </c>
      <c r="P441" s="16">
        <v>24992</v>
      </c>
      <c r="Q441" s="16">
        <v>2194288</v>
      </c>
    </row>
    <row r="442" spans="1:17" x14ac:dyDescent="0.35">
      <c r="A442" s="20" t="s">
        <v>376</v>
      </c>
      <c r="B442" s="16">
        <v>2610520</v>
      </c>
      <c r="C442" s="16">
        <v>30974</v>
      </c>
      <c r="D442" s="16">
        <v>0</v>
      </c>
      <c r="E442" s="16">
        <v>904</v>
      </c>
      <c r="F442" s="16">
        <v>502323</v>
      </c>
      <c r="G442" s="16">
        <v>10471</v>
      </c>
      <c r="H442" s="16">
        <v>2430</v>
      </c>
      <c r="I442" s="16">
        <v>119788</v>
      </c>
      <c r="J442" s="16">
        <v>350077</v>
      </c>
      <c r="K442" s="16">
        <v>529664</v>
      </c>
      <c r="L442" s="16">
        <v>1027</v>
      </c>
      <c r="M442" s="16">
        <v>2183</v>
      </c>
      <c r="N442" s="16">
        <v>0</v>
      </c>
      <c r="O442" s="16">
        <v>148016</v>
      </c>
      <c r="P442" s="16">
        <v>24992</v>
      </c>
      <c r="Q442" s="16">
        <v>2221451</v>
      </c>
    </row>
    <row r="443" spans="1:17" x14ac:dyDescent="0.35">
      <c r="A443" s="20" t="s">
        <v>377</v>
      </c>
      <c r="B443" s="16">
        <v>2592035</v>
      </c>
      <c r="C443" s="16">
        <v>30742</v>
      </c>
      <c r="D443" s="16">
        <v>0</v>
      </c>
      <c r="E443" s="16">
        <v>973</v>
      </c>
      <c r="F443" s="16">
        <v>504727</v>
      </c>
      <c r="G443" s="16">
        <v>10420</v>
      </c>
      <c r="H443" s="16">
        <v>2374</v>
      </c>
      <c r="I443" s="16">
        <v>118008</v>
      </c>
      <c r="J443" s="16">
        <v>354370</v>
      </c>
      <c r="K443" s="16">
        <v>533459</v>
      </c>
      <c r="L443" s="16">
        <v>1021</v>
      </c>
      <c r="M443" s="16">
        <v>2291</v>
      </c>
      <c r="N443" s="16">
        <v>0</v>
      </c>
      <c r="O443" s="16">
        <v>147429</v>
      </c>
      <c r="P443" s="16">
        <v>26359</v>
      </c>
      <c r="Q443" s="16">
        <v>2194350</v>
      </c>
    </row>
    <row r="444" spans="1:17" x14ac:dyDescent="0.35">
      <c r="A444" s="20" t="s">
        <v>378</v>
      </c>
      <c r="B444" s="16">
        <v>2607154</v>
      </c>
      <c r="C444" s="16">
        <v>30889</v>
      </c>
      <c r="D444" s="16">
        <v>0</v>
      </c>
      <c r="E444" s="16">
        <v>973</v>
      </c>
      <c r="F444" s="16">
        <v>507131</v>
      </c>
      <c r="G444" s="16">
        <v>9580</v>
      </c>
      <c r="H444" s="16">
        <v>2374</v>
      </c>
      <c r="I444" s="16">
        <v>116228</v>
      </c>
      <c r="J444" s="16">
        <v>359911</v>
      </c>
      <c r="K444" s="16">
        <v>537254</v>
      </c>
      <c r="L444" s="16">
        <v>1021</v>
      </c>
      <c r="M444" s="16">
        <v>2291</v>
      </c>
      <c r="N444" s="16">
        <v>0</v>
      </c>
      <c r="O444" s="16">
        <v>146841</v>
      </c>
      <c r="P444" s="16">
        <v>26359</v>
      </c>
      <c r="Q444" s="16">
        <v>2200652</v>
      </c>
    </row>
    <row r="445" spans="1:17" x14ac:dyDescent="0.35">
      <c r="A445" s="20" t="s">
        <v>379</v>
      </c>
      <c r="B445" s="16">
        <v>2609820</v>
      </c>
      <c r="C445" s="16">
        <v>31570</v>
      </c>
      <c r="D445" s="16">
        <v>0</v>
      </c>
      <c r="E445" s="16">
        <v>973</v>
      </c>
      <c r="F445" s="16">
        <v>509535</v>
      </c>
      <c r="G445" s="16">
        <v>9407</v>
      </c>
      <c r="H445" s="16">
        <v>2374</v>
      </c>
      <c r="I445" s="16">
        <v>114450</v>
      </c>
      <c r="J445" s="16">
        <v>361671</v>
      </c>
      <c r="K445" s="16">
        <v>541049</v>
      </c>
      <c r="L445" s="16">
        <v>1021</v>
      </c>
      <c r="M445" s="16">
        <v>2291</v>
      </c>
      <c r="N445" s="16">
        <v>0</v>
      </c>
      <c r="O445" s="16">
        <v>146254</v>
      </c>
      <c r="P445" s="16">
        <v>26359</v>
      </c>
      <c r="Q445" s="16">
        <v>2199484</v>
      </c>
    </row>
    <row r="446" spans="1:17" x14ac:dyDescent="0.35">
      <c r="A446" s="20" t="s">
        <v>380</v>
      </c>
      <c r="B446" s="16">
        <v>2650823</v>
      </c>
      <c r="C446" s="16">
        <v>31785</v>
      </c>
      <c r="D446" s="16">
        <v>0</v>
      </c>
      <c r="E446" s="16">
        <v>1032</v>
      </c>
      <c r="F446" s="16">
        <v>511939</v>
      </c>
      <c r="G446" s="16">
        <v>9329</v>
      </c>
      <c r="H446" s="16">
        <v>1975</v>
      </c>
      <c r="I446" s="16">
        <v>115631</v>
      </c>
      <c r="J446" s="16">
        <v>357852</v>
      </c>
      <c r="K446" s="16">
        <v>544197</v>
      </c>
      <c r="L446" s="16">
        <v>1020</v>
      </c>
      <c r="M446" s="16">
        <v>2399</v>
      </c>
      <c r="N446" s="16">
        <v>0</v>
      </c>
      <c r="O446" s="16">
        <v>147982</v>
      </c>
      <c r="P446" s="16">
        <v>27379</v>
      </c>
      <c r="Q446" s="16">
        <v>2241685</v>
      </c>
    </row>
    <row r="447" spans="1:17" x14ac:dyDescent="0.35">
      <c r="A447" s="20" t="s">
        <v>381</v>
      </c>
      <c r="B447" s="16">
        <v>2677450</v>
      </c>
      <c r="C447" s="16">
        <v>31066</v>
      </c>
      <c r="D447" s="16">
        <v>0</v>
      </c>
      <c r="E447" s="16">
        <v>1032</v>
      </c>
      <c r="F447" s="16">
        <v>514343</v>
      </c>
      <c r="G447" s="16">
        <v>8812</v>
      </c>
      <c r="H447" s="16">
        <v>1975</v>
      </c>
      <c r="I447" s="16">
        <v>116812</v>
      </c>
      <c r="J447" s="16">
        <v>356819</v>
      </c>
      <c r="K447" s="16">
        <v>547344</v>
      </c>
      <c r="L447" s="16">
        <v>1020</v>
      </c>
      <c r="M447" s="16">
        <v>2399</v>
      </c>
      <c r="N447" s="16">
        <v>0</v>
      </c>
      <c r="O447" s="16">
        <v>149710</v>
      </c>
      <c r="P447" s="16">
        <v>27379</v>
      </c>
      <c r="Q447" s="16">
        <v>2266819</v>
      </c>
    </row>
    <row r="448" spans="1:17" x14ac:dyDescent="0.35">
      <c r="A448" s="20" t="s">
        <v>382</v>
      </c>
      <c r="B448" s="16">
        <v>2695720</v>
      </c>
      <c r="C448" s="16">
        <v>31093</v>
      </c>
      <c r="D448" s="16">
        <v>0</v>
      </c>
      <c r="E448" s="16">
        <v>1032</v>
      </c>
      <c r="F448" s="16">
        <v>516747</v>
      </c>
      <c r="G448" s="16">
        <v>6968</v>
      </c>
      <c r="H448" s="16">
        <v>1975</v>
      </c>
      <c r="I448" s="16">
        <v>117995</v>
      </c>
      <c r="J448" s="16">
        <v>351301</v>
      </c>
      <c r="K448" s="16">
        <v>550492</v>
      </c>
      <c r="L448" s="16">
        <v>1020</v>
      </c>
      <c r="M448" s="16">
        <v>2399</v>
      </c>
      <c r="N448" s="16">
        <v>0</v>
      </c>
      <c r="O448" s="16">
        <v>151438</v>
      </c>
      <c r="P448" s="16">
        <v>27379</v>
      </c>
      <c r="Q448" s="16">
        <v>2287501</v>
      </c>
    </row>
    <row r="449" spans="1:17" x14ac:dyDescent="0.35">
      <c r="A449" s="20" t="s">
        <v>383</v>
      </c>
      <c r="B449" s="16">
        <v>2654218</v>
      </c>
      <c r="C449" s="16">
        <v>30875</v>
      </c>
      <c r="D449" s="16">
        <v>0</v>
      </c>
      <c r="E449" s="16">
        <v>960</v>
      </c>
      <c r="F449" s="16">
        <v>519150</v>
      </c>
      <c r="G449" s="16">
        <v>6889</v>
      </c>
      <c r="H449" s="16">
        <v>2007</v>
      </c>
      <c r="I449" s="16">
        <v>118715</v>
      </c>
      <c r="J449" s="16">
        <v>352745</v>
      </c>
      <c r="K449" s="16">
        <v>554633</v>
      </c>
      <c r="L449" s="16">
        <v>1020</v>
      </c>
      <c r="M449" s="16">
        <v>2505</v>
      </c>
      <c r="N449" s="16">
        <v>0</v>
      </c>
      <c r="O449" s="16">
        <v>153325</v>
      </c>
      <c r="P449" s="16">
        <v>27817</v>
      </c>
      <c r="Q449" s="16">
        <v>2240769</v>
      </c>
    </row>
    <row r="450" spans="1:17" x14ac:dyDescent="0.35">
      <c r="A450" s="20" t="s">
        <v>384</v>
      </c>
      <c r="B450" s="16">
        <v>2670536</v>
      </c>
      <c r="C450" s="16">
        <v>30907</v>
      </c>
      <c r="D450" s="16">
        <v>0</v>
      </c>
      <c r="E450" s="16">
        <v>960</v>
      </c>
      <c r="F450" s="16">
        <v>521554</v>
      </c>
      <c r="G450" s="16">
        <v>6450</v>
      </c>
      <c r="H450" s="16">
        <v>2007</v>
      </c>
      <c r="I450" s="16">
        <v>119435</v>
      </c>
      <c r="J450" s="16">
        <v>354823</v>
      </c>
      <c r="K450" s="16">
        <v>558773</v>
      </c>
      <c r="L450" s="16">
        <v>1020</v>
      </c>
      <c r="M450" s="16">
        <v>2505</v>
      </c>
      <c r="N450" s="16">
        <v>0</v>
      </c>
      <c r="O450" s="16">
        <v>155212</v>
      </c>
      <c r="P450" s="16">
        <v>27817</v>
      </c>
      <c r="Q450" s="16">
        <v>2251699</v>
      </c>
    </row>
    <row r="451" spans="1:17" x14ac:dyDescent="0.35">
      <c r="A451" s="20" t="s">
        <v>385</v>
      </c>
      <c r="B451" s="16">
        <v>2685620</v>
      </c>
      <c r="C451" s="16">
        <v>30873</v>
      </c>
      <c r="D451" s="16">
        <v>0</v>
      </c>
      <c r="E451" s="16">
        <v>960</v>
      </c>
      <c r="F451" s="16">
        <v>523957</v>
      </c>
      <c r="G451" s="16">
        <v>6371</v>
      </c>
      <c r="H451" s="16">
        <v>2007</v>
      </c>
      <c r="I451" s="16">
        <v>120157</v>
      </c>
      <c r="J451" s="16">
        <v>350518</v>
      </c>
      <c r="K451" s="16">
        <v>562914</v>
      </c>
      <c r="L451" s="16">
        <v>1020</v>
      </c>
      <c r="M451" s="16">
        <v>2505</v>
      </c>
      <c r="N451" s="16">
        <v>0</v>
      </c>
      <c r="O451" s="16">
        <v>157099</v>
      </c>
      <c r="P451" s="16">
        <v>27817</v>
      </c>
      <c r="Q451" s="16">
        <v>2268072</v>
      </c>
    </row>
    <row r="452" spans="1:17" x14ac:dyDescent="0.35">
      <c r="A452" s="20" t="s">
        <v>386</v>
      </c>
      <c r="B452" s="16">
        <v>2675677</v>
      </c>
      <c r="C452" s="16">
        <v>30951</v>
      </c>
      <c r="D452" s="16">
        <v>0</v>
      </c>
      <c r="E452" s="16">
        <v>934</v>
      </c>
      <c r="F452" s="16">
        <v>526540</v>
      </c>
      <c r="G452" s="16">
        <v>6288</v>
      </c>
      <c r="H452" s="16">
        <v>1984</v>
      </c>
      <c r="I452" s="16">
        <v>120250</v>
      </c>
      <c r="J452" s="16">
        <v>351631</v>
      </c>
      <c r="K452" s="16">
        <v>563410</v>
      </c>
      <c r="L452" s="16">
        <v>1021</v>
      </c>
      <c r="M452" s="16">
        <v>2806</v>
      </c>
      <c r="N452" s="16">
        <v>0</v>
      </c>
      <c r="O452" s="16">
        <v>155257</v>
      </c>
      <c r="P452" s="16">
        <v>27148</v>
      </c>
      <c r="Q452" s="16">
        <v>2261351</v>
      </c>
    </row>
    <row r="453" spans="1:17" x14ac:dyDescent="0.35">
      <c r="A453" s="20" t="s">
        <v>387</v>
      </c>
      <c r="B453" s="16">
        <v>2720093</v>
      </c>
      <c r="C453" s="16">
        <v>30642</v>
      </c>
      <c r="D453" s="16">
        <v>0</v>
      </c>
      <c r="E453" s="16">
        <v>934</v>
      </c>
      <c r="F453" s="16">
        <v>529123</v>
      </c>
      <c r="G453" s="16">
        <v>5854</v>
      </c>
      <c r="H453" s="16">
        <v>1984</v>
      </c>
      <c r="I453" s="16">
        <v>120343</v>
      </c>
      <c r="J453" s="16">
        <v>352851</v>
      </c>
      <c r="K453" s="16">
        <v>562707</v>
      </c>
      <c r="L453" s="16">
        <v>1021</v>
      </c>
      <c r="M453" s="16">
        <v>2806</v>
      </c>
      <c r="N453" s="16">
        <v>0</v>
      </c>
      <c r="O453" s="16">
        <v>153414</v>
      </c>
      <c r="P453" s="16">
        <v>27148</v>
      </c>
      <c r="Q453" s="16">
        <v>2309026</v>
      </c>
    </row>
    <row r="454" spans="1:17" x14ac:dyDescent="0.35">
      <c r="A454" s="20" t="s">
        <v>388</v>
      </c>
      <c r="B454" s="16">
        <v>2730952</v>
      </c>
      <c r="C454" s="16">
        <v>30608</v>
      </c>
      <c r="D454" s="16">
        <v>0</v>
      </c>
      <c r="E454" s="16">
        <v>934</v>
      </c>
      <c r="F454" s="16">
        <v>531706</v>
      </c>
      <c r="G454" s="16">
        <v>5807</v>
      </c>
      <c r="H454" s="16">
        <v>1984</v>
      </c>
      <c r="I454" s="16">
        <v>120438</v>
      </c>
      <c r="J454" s="16">
        <v>351517</v>
      </c>
      <c r="K454" s="16">
        <v>563203</v>
      </c>
      <c r="L454" s="16">
        <v>1021</v>
      </c>
      <c r="M454" s="16">
        <v>2806</v>
      </c>
      <c r="N454" s="16">
        <v>0</v>
      </c>
      <c r="O454" s="16">
        <v>151572</v>
      </c>
      <c r="P454" s="16">
        <v>27148</v>
      </c>
      <c r="Q454" s="16">
        <v>2325162</v>
      </c>
    </row>
    <row r="455" spans="1:17" x14ac:dyDescent="0.35">
      <c r="A455" s="20" t="s">
        <v>389</v>
      </c>
      <c r="B455" s="16">
        <v>2736295</v>
      </c>
      <c r="C455" s="16">
        <v>30468</v>
      </c>
      <c r="D455" s="16">
        <v>0</v>
      </c>
      <c r="E455" s="16">
        <v>972</v>
      </c>
      <c r="F455" s="16">
        <v>534289</v>
      </c>
      <c r="G455" s="16">
        <v>5787</v>
      </c>
      <c r="H455" s="16">
        <v>2097</v>
      </c>
      <c r="I455" s="16">
        <v>119797</v>
      </c>
      <c r="J455" s="16">
        <v>345539</v>
      </c>
      <c r="K455" s="16">
        <v>564270</v>
      </c>
      <c r="L455" s="16">
        <v>1022</v>
      </c>
      <c r="M455" s="16">
        <v>3107</v>
      </c>
      <c r="N455" s="16">
        <v>0</v>
      </c>
      <c r="O455" s="16">
        <v>150781</v>
      </c>
      <c r="P455" s="16">
        <v>27504</v>
      </c>
      <c r="Q455" s="16">
        <v>2337482</v>
      </c>
    </row>
    <row r="456" spans="1:17" x14ac:dyDescent="0.35">
      <c r="A456" s="20" t="s">
        <v>390</v>
      </c>
      <c r="B456" s="16">
        <v>2758689</v>
      </c>
      <c r="C456" s="16">
        <v>30109</v>
      </c>
      <c r="D456" s="16">
        <v>0</v>
      </c>
      <c r="E456" s="16">
        <v>972</v>
      </c>
      <c r="F456" s="16">
        <v>536872</v>
      </c>
      <c r="G456" s="16">
        <v>5544</v>
      </c>
      <c r="H456" s="16">
        <v>2097</v>
      </c>
      <c r="I456" s="16">
        <v>119157</v>
      </c>
      <c r="J456" s="16">
        <v>345910</v>
      </c>
      <c r="K456" s="16">
        <v>565336</v>
      </c>
      <c r="L456" s="16">
        <v>1022</v>
      </c>
      <c r="M456" s="16">
        <v>3107</v>
      </c>
      <c r="N456" s="16">
        <v>0</v>
      </c>
      <c r="O456" s="16">
        <v>149989</v>
      </c>
      <c r="P456" s="16">
        <v>27504</v>
      </c>
      <c r="Q456" s="16">
        <v>2360572</v>
      </c>
    </row>
    <row r="457" spans="1:17" x14ac:dyDescent="0.35">
      <c r="A457" s="20" t="s">
        <v>391</v>
      </c>
      <c r="B457" s="16">
        <v>2757737</v>
      </c>
      <c r="C457" s="16">
        <v>29797</v>
      </c>
      <c r="D457" s="16">
        <v>0</v>
      </c>
      <c r="E457" s="16">
        <v>972</v>
      </c>
      <c r="F457" s="16">
        <v>539455</v>
      </c>
      <c r="G457" s="16">
        <v>5075</v>
      </c>
      <c r="H457" s="16">
        <v>2097</v>
      </c>
      <c r="I457" s="16">
        <v>118518</v>
      </c>
      <c r="J457" s="16">
        <v>342029</v>
      </c>
      <c r="K457" s="16">
        <v>566403</v>
      </c>
      <c r="L457" s="16">
        <v>1022</v>
      </c>
      <c r="M457" s="16">
        <v>3107</v>
      </c>
      <c r="N457" s="16">
        <v>0</v>
      </c>
      <c r="O457" s="16">
        <v>149198</v>
      </c>
      <c r="P457" s="16">
        <v>27504</v>
      </c>
      <c r="Q457" s="16">
        <v>2364388</v>
      </c>
    </row>
    <row r="458" spans="1:17" x14ac:dyDescent="0.35">
      <c r="A458" s="20" t="s">
        <v>392</v>
      </c>
      <c r="B458" s="16">
        <v>2780815</v>
      </c>
      <c r="C458" s="16">
        <v>30221</v>
      </c>
      <c r="D458" s="16">
        <v>0</v>
      </c>
      <c r="E458" s="16">
        <v>1001</v>
      </c>
      <c r="F458" s="16">
        <v>542038</v>
      </c>
      <c r="G458" s="16">
        <v>5065</v>
      </c>
      <c r="H458" s="16">
        <v>1775</v>
      </c>
      <c r="I458" s="16">
        <v>118930</v>
      </c>
      <c r="J458" s="16">
        <v>335780</v>
      </c>
      <c r="K458" s="16">
        <v>567078</v>
      </c>
      <c r="L458" s="16">
        <v>1022</v>
      </c>
      <c r="M458" s="16">
        <v>3408</v>
      </c>
      <c r="N458" s="16">
        <v>0</v>
      </c>
      <c r="O458" s="16">
        <v>150309</v>
      </c>
      <c r="P458" s="16">
        <v>27531</v>
      </c>
      <c r="Q458" s="16">
        <v>2394717</v>
      </c>
    </row>
    <row r="459" spans="1:17" x14ac:dyDescent="0.35">
      <c r="A459" s="20" t="s">
        <v>393</v>
      </c>
      <c r="B459" s="16">
        <v>2815553</v>
      </c>
      <c r="C459" s="16">
        <v>30686</v>
      </c>
      <c r="D459" s="16">
        <v>0</v>
      </c>
      <c r="E459" s="16">
        <v>1001</v>
      </c>
      <c r="F459" s="16">
        <v>544621</v>
      </c>
      <c r="G459" s="16">
        <v>4766</v>
      </c>
      <c r="H459" s="16">
        <v>1775</v>
      </c>
      <c r="I459" s="16">
        <v>119343</v>
      </c>
      <c r="J459" s="16">
        <v>334679</v>
      </c>
      <c r="K459" s="16">
        <v>566753</v>
      </c>
      <c r="L459" s="16">
        <v>1022</v>
      </c>
      <c r="M459" s="16">
        <v>3408</v>
      </c>
      <c r="N459" s="16">
        <v>0</v>
      </c>
      <c r="O459" s="16">
        <v>151420</v>
      </c>
      <c r="P459" s="16">
        <v>27531</v>
      </c>
      <c r="Q459" s="16">
        <v>2432932</v>
      </c>
    </row>
    <row r="460" spans="1:17" x14ac:dyDescent="0.35">
      <c r="A460" s="20" t="s">
        <v>394</v>
      </c>
      <c r="B460" s="16">
        <v>2815371</v>
      </c>
      <c r="C460" s="16">
        <v>30616</v>
      </c>
      <c r="D460" s="16">
        <v>0</v>
      </c>
      <c r="E460" s="16">
        <v>1001</v>
      </c>
      <c r="F460" s="16">
        <v>547204</v>
      </c>
      <c r="G460" s="16">
        <v>3808</v>
      </c>
      <c r="H460" s="16">
        <v>1775</v>
      </c>
      <c r="I460" s="16">
        <v>125751</v>
      </c>
      <c r="J460" s="16">
        <v>322215</v>
      </c>
      <c r="K460" s="16">
        <v>566661</v>
      </c>
      <c r="L460" s="16">
        <v>1022</v>
      </c>
      <c r="M460" s="16">
        <v>3408</v>
      </c>
      <c r="N460" s="16">
        <v>0</v>
      </c>
      <c r="O460" s="16">
        <v>152531</v>
      </c>
      <c r="P460" s="16">
        <v>27531</v>
      </c>
      <c r="Q460" s="16">
        <v>2452158</v>
      </c>
    </row>
    <row r="461" spans="1:17" x14ac:dyDescent="0.35">
      <c r="A461" s="20" t="s">
        <v>395</v>
      </c>
      <c r="B461" s="16">
        <v>2774414</v>
      </c>
      <c r="C461" s="16">
        <v>30942</v>
      </c>
      <c r="D461" s="16">
        <v>0</v>
      </c>
      <c r="E461" s="16">
        <v>969</v>
      </c>
      <c r="F461" s="16">
        <v>549787</v>
      </c>
      <c r="G461" s="16">
        <v>3610</v>
      </c>
      <c r="H461" s="16">
        <v>1869</v>
      </c>
      <c r="I461" s="16">
        <v>123483</v>
      </c>
      <c r="J461" s="16">
        <v>322245</v>
      </c>
      <c r="K461" s="16">
        <v>566137</v>
      </c>
      <c r="L461" s="16">
        <v>1023</v>
      </c>
      <c r="M461" s="16">
        <v>3708</v>
      </c>
      <c r="N461" s="16">
        <v>0</v>
      </c>
      <c r="O461" s="16">
        <v>156451</v>
      </c>
      <c r="P461" s="16">
        <v>29430</v>
      </c>
      <c r="Q461" s="16">
        <v>2406080</v>
      </c>
    </row>
    <row r="462" spans="1:17" x14ac:dyDescent="0.35">
      <c r="A462" s="20" t="s">
        <v>396</v>
      </c>
      <c r="B462" s="16">
        <v>2794896</v>
      </c>
      <c r="C462" s="16">
        <v>30609</v>
      </c>
      <c r="D462" s="16">
        <v>0</v>
      </c>
      <c r="E462" s="16">
        <v>969</v>
      </c>
      <c r="F462" s="16">
        <v>552371</v>
      </c>
      <c r="G462" s="16">
        <v>3444</v>
      </c>
      <c r="H462" s="16">
        <v>1869</v>
      </c>
      <c r="I462" s="16">
        <v>121214</v>
      </c>
      <c r="J462" s="16">
        <v>320386</v>
      </c>
      <c r="K462" s="16">
        <v>565614</v>
      </c>
      <c r="L462" s="16">
        <v>1023</v>
      </c>
      <c r="M462" s="16">
        <v>3708</v>
      </c>
      <c r="N462" s="16">
        <v>0</v>
      </c>
      <c r="O462" s="16">
        <v>160372</v>
      </c>
      <c r="P462" s="16">
        <v>29430</v>
      </c>
      <c r="Q462" s="16">
        <v>2424839</v>
      </c>
    </row>
    <row r="463" spans="1:17" x14ac:dyDescent="0.35">
      <c r="A463" s="20" t="s">
        <v>397</v>
      </c>
      <c r="B463" s="16">
        <v>2804908</v>
      </c>
      <c r="C463" s="16">
        <v>29969</v>
      </c>
      <c r="D463" s="16">
        <v>0</v>
      </c>
      <c r="E463" s="16">
        <v>969</v>
      </c>
      <c r="F463" s="16">
        <v>554954</v>
      </c>
      <c r="G463" s="16">
        <v>3390</v>
      </c>
      <c r="H463" s="16">
        <v>1869</v>
      </c>
      <c r="I463" s="16">
        <v>118948</v>
      </c>
      <c r="J463" s="16">
        <v>314989</v>
      </c>
      <c r="K463" s="16">
        <v>565090</v>
      </c>
      <c r="L463" s="16">
        <v>1023</v>
      </c>
      <c r="M463" s="16">
        <v>3708</v>
      </c>
      <c r="N463" s="16">
        <v>0</v>
      </c>
      <c r="O463" s="16">
        <v>164292</v>
      </c>
      <c r="P463" s="16">
        <v>29430</v>
      </c>
      <c r="Q463" s="16">
        <v>2436475</v>
      </c>
    </row>
    <row r="464" spans="1:17" x14ac:dyDescent="0.35">
      <c r="A464" s="20" t="s">
        <v>398</v>
      </c>
      <c r="B464" s="16">
        <v>2824752</v>
      </c>
      <c r="C464" s="16">
        <v>29903</v>
      </c>
      <c r="D464" s="16">
        <v>0</v>
      </c>
      <c r="E464" s="16">
        <v>947</v>
      </c>
      <c r="F464" s="16">
        <v>557412</v>
      </c>
      <c r="G464" s="16">
        <v>3186</v>
      </c>
      <c r="H464" s="16">
        <v>1606</v>
      </c>
      <c r="I464" s="16">
        <v>120051</v>
      </c>
      <c r="J464" s="16">
        <v>313848</v>
      </c>
      <c r="K464" s="16">
        <v>567288</v>
      </c>
      <c r="L464" s="16">
        <v>1024</v>
      </c>
      <c r="M464" s="16">
        <v>3453</v>
      </c>
      <c r="N464" s="16">
        <v>0</v>
      </c>
      <c r="O464" s="16">
        <v>162299</v>
      </c>
      <c r="P464" s="16">
        <v>29262</v>
      </c>
      <c r="Q464" s="16">
        <v>2460683</v>
      </c>
    </row>
    <row r="465" spans="1:17" x14ac:dyDescent="0.35">
      <c r="A465" s="20" t="s">
        <v>399</v>
      </c>
      <c r="B465" s="16">
        <v>2867535</v>
      </c>
      <c r="C465" s="16">
        <v>29661</v>
      </c>
      <c r="D465" s="16">
        <v>0</v>
      </c>
      <c r="E465" s="16">
        <v>947</v>
      </c>
      <c r="F465" s="16">
        <v>559871</v>
      </c>
      <c r="G465" s="16">
        <v>3090</v>
      </c>
      <c r="H465" s="16">
        <v>1606</v>
      </c>
      <c r="I465" s="16">
        <v>121153</v>
      </c>
      <c r="J465" s="16">
        <v>313269</v>
      </c>
      <c r="K465" s="16">
        <v>569489</v>
      </c>
      <c r="L465" s="16">
        <v>1024</v>
      </c>
      <c r="M465" s="16">
        <v>3453</v>
      </c>
      <c r="N465" s="16">
        <v>0</v>
      </c>
      <c r="O465" s="16">
        <v>160306</v>
      </c>
      <c r="P465" s="16">
        <v>29262</v>
      </c>
      <c r="Q465" s="16">
        <v>2507060</v>
      </c>
    </row>
    <row r="466" spans="1:17" x14ac:dyDescent="0.35">
      <c r="A466" s="20" t="s">
        <v>400</v>
      </c>
      <c r="B466" s="16">
        <v>2867553</v>
      </c>
      <c r="C466" s="16">
        <v>29533</v>
      </c>
      <c r="D466" s="16">
        <v>0</v>
      </c>
      <c r="E466" s="16">
        <v>947</v>
      </c>
      <c r="F466" s="16">
        <v>562329</v>
      </c>
      <c r="G466" s="16">
        <v>2804</v>
      </c>
      <c r="H466" s="16">
        <v>1606</v>
      </c>
      <c r="I466" s="16">
        <v>122258</v>
      </c>
      <c r="J466" s="16">
        <v>314315</v>
      </c>
      <c r="K466" s="16">
        <v>572454</v>
      </c>
      <c r="L466" s="16">
        <v>1024</v>
      </c>
      <c r="M466" s="16">
        <v>3453</v>
      </c>
      <c r="N466" s="16">
        <v>0</v>
      </c>
      <c r="O466" s="16">
        <v>158313</v>
      </c>
      <c r="P466" s="16">
        <v>29262</v>
      </c>
      <c r="Q466" s="16">
        <v>2508209</v>
      </c>
    </row>
    <row r="467" spans="1:17" x14ac:dyDescent="0.35">
      <c r="A467" s="20" t="s">
        <v>401</v>
      </c>
      <c r="B467" s="16">
        <v>2888967</v>
      </c>
      <c r="C467" s="16">
        <v>30168</v>
      </c>
      <c r="D467" s="16">
        <v>0</v>
      </c>
      <c r="E467" s="16">
        <v>945</v>
      </c>
      <c r="F467" s="16">
        <v>564787</v>
      </c>
      <c r="G467" s="16">
        <v>2603</v>
      </c>
      <c r="H467" s="16">
        <v>1778</v>
      </c>
      <c r="I467" s="16">
        <v>121035</v>
      </c>
      <c r="J467" s="16">
        <v>311994</v>
      </c>
      <c r="K467" s="16">
        <v>575675</v>
      </c>
      <c r="L467" s="16">
        <v>1026</v>
      </c>
      <c r="M467" s="16">
        <v>3198</v>
      </c>
      <c r="N467" s="16">
        <v>0</v>
      </c>
      <c r="O467" s="16">
        <v>158459</v>
      </c>
      <c r="P467" s="16">
        <v>29391</v>
      </c>
      <c r="Q467" s="16">
        <v>2530540</v>
      </c>
    </row>
    <row r="468" spans="1:17" x14ac:dyDescent="0.35">
      <c r="A468" s="20" t="s">
        <v>402</v>
      </c>
      <c r="B468" s="16">
        <v>2906805</v>
      </c>
      <c r="C468" s="16">
        <v>29941</v>
      </c>
      <c r="D468" s="16">
        <v>0</v>
      </c>
      <c r="E468" s="16">
        <v>945</v>
      </c>
      <c r="F468" s="16">
        <v>567246</v>
      </c>
      <c r="G468" s="16">
        <v>2524</v>
      </c>
      <c r="H468" s="16">
        <v>1778</v>
      </c>
      <c r="I468" s="16">
        <v>119812</v>
      </c>
      <c r="J468" s="16">
        <v>312706</v>
      </c>
      <c r="K468" s="16">
        <v>578895</v>
      </c>
      <c r="L468" s="16">
        <v>1026</v>
      </c>
      <c r="M468" s="16">
        <v>3198</v>
      </c>
      <c r="N468" s="16">
        <v>0</v>
      </c>
      <c r="O468" s="16">
        <v>158605</v>
      </c>
      <c r="P468" s="16">
        <v>29391</v>
      </c>
      <c r="Q468" s="16">
        <v>2545230</v>
      </c>
    </row>
    <row r="469" spans="1:17" x14ac:dyDescent="0.35">
      <c r="A469" s="20" t="s">
        <v>403</v>
      </c>
      <c r="B469" s="16">
        <v>2913393</v>
      </c>
      <c r="C469" s="16">
        <v>30049</v>
      </c>
      <c r="D469" s="16">
        <v>0</v>
      </c>
      <c r="E469" s="16">
        <v>945</v>
      </c>
      <c r="F469" s="16">
        <v>569704</v>
      </c>
      <c r="G469" s="16">
        <v>2304</v>
      </c>
      <c r="H469" s="16">
        <v>1778</v>
      </c>
      <c r="I469" s="16">
        <v>118591</v>
      </c>
      <c r="J469" s="16">
        <v>306245</v>
      </c>
      <c r="K469" s="16">
        <v>582116</v>
      </c>
      <c r="L469" s="16">
        <v>1026</v>
      </c>
      <c r="M469" s="16">
        <v>3198</v>
      </c>
      <c r="N469" s="16">
        <v>0</v>
      </c>
      <c r="O469" s="16">
        <v>158751</v>
      </c>
      <c r="P469" s="16">
        <v>29391</v>
      </c>
      <c r="Q469" s="16">
        <v>2556037</v>
      </c>
    </row>
    <row r="470" spans="1:17" x14ac:dyDescent="0.35">
      <c r="A470" s="20" t="s">
        <v>404</v>
      </c>
      <c r="B470" s="16">
        <v>2896942</v>
      </c>
      <c r="C470" s="16">
        <v>30471</v>
      </c>
      <c r="D470" s="16">
        <v>0</v>
      </c>
      <c r="E470" s="16">
        <v>943</v>
      </c>
      <c r="F470" s="16">
        <v>572162</v>
      </c>
      <c r="G470" s="16">
        <v>2185</v>
      </c>
      <c r="H470" s="16">
        <v>1621</v>
      </c>
      <c r="I470" s="16">
        <v>119119</v>
      </c>
      <c r="J470" s="16">
        <v>276575</v>
      </c>
      <c r="K470" s="16">
        <v>585288</v>
      </c>
      <c r="L470" s="16">
        <v>1027</v>
      </c>
      <c r="M470" s="16">
        <v>2943</v>
      </c>
      <c r="N470" s="16">
        <v>0</v>
      </c>
      <c r="O470" s="16">
        <v>160089</v>
      </c>
      <c r="P470" s="16">
        <v>27372</v>
      </c>
      <c r="Q470" s="16">
        <v>2570149</v>
      </c>
    </row>
    <row r="471" spans="1:17" x14ac:dyDescent="0.35">
      <c r="A471" s="20" t="s">
        <v>405</v>
      </c>
      <c r="B471" s="16">
        <v>2927013</v>
      </c>
      <c r="C471" s="16">
        <v>30383</v>
      </c>
      <c r="D471" s="16">
        <v>0</v>
      </c>
      <c r="E471" s="16">
        <v>943</v>
      </c>
      <c r="F471" s="16">
        <v>574621</v>
      </c>
      <c r="G471" s="16">
        <v>2081</v>
      </c>
      <c r="H471" s="16">
        <v>1621</v>
      </c>
      <c r="I471" s="16">
        <v>119648</v>
      </c>
      <c r="J471" s="16">
        <v>276720</v>
      </c>
      <c r="K471" s="16">
        <v>588459</v>
      </c>
      <c r="L471" s="16">
        <v>1027</v>
      </c>
      <c r="M471" s="16">
        <v>2943</v>
      </c>
      <c r="N471" s="16">
        <v>0</v>
      </c>
      <c r="O471" s="16">
        <v>161426</v>
      </c>
      <c r="P471" s="16">
        <v>27372</v>
      </c>
      <c r="Q471" s="16">
        <v>2598363</v>
      </c>
    </row>
    <row r="472" spans="1:17" x14ac:dyDescent="0.35">
      <c r="A472" s="20" t="s">
        <v>406</v>
      </c>
      <c r="B472" s="16">
        <v>2925528</v>
      </c>
      <c r="C472" s="16">
        <v>29976</v>
      </c>
      <c r="D472" s="16">
        <v>0</v>
      </c>
      <c r="E472" s="16">
        <v>943</v>
      </c>
      <c r="F472" s="16">
        <v>577079</v>
      </c>
      <c r="G472" s="16">
        <v>1504</v>
      </c>
      <c r="H472" s="16">
        <v>1621</v>
      </c>
      <c r="I472" s="16">
        <v>120178</v>
      </c>
      <c r="J472" s="16">
        <v>276877</v>
      </c>
      <c r="K472" s="16">
        <v>591631</v>
      </c>
      <c r="L472" s="16">
        <v>1027</v>
      </c>
      <c r="M472" s="16">
        <v>2943</v>
      </c>
      <c r="N472" s="16">
        <v>0</v>
      </c>
      <c r="O472" s="16">
        <v>162764</v>
      </c>
      <c r="P472" s="16">
        <v>27372</v>
      </c>
      <c r="Q472" s="16">
        <v>2594215</v>
      </c>
    </row>
    <row r="473" spans="1:17" x14ac:dyDescent="0.35">
      <c r="A473" s="20" t="s">
        <v>407</v>
      </c>
      <c r="B473" s="16">
        <v>2871558</v>
      </c>
      <c r="C473" s="16">
        <v>29537</v>
      </c>
      <c r="D473" s="16">
        <v>0</v>
      </c>
      <c r="E473" s="16">
        <v>941</v>
      </c>
      <c r="F473" s="16">
        <v>579537</v>
      </c>
      <c r="G473" s="16">
        <v>1417</v>
      </c>
      <c r="H473" s="16">
        <v>1720</v>
      </c>
      <c r="I473" s="16">
        <v>121155</v>
      </c>
      <c r="J473" s="16">
        <v>271225</v>
      </c>
      <c r="K473" s="16">
        <v>594532</v>
      </c>
      <c r="L473" s="16">
        <v>1028</v>
      </c>
      <c r="M473" s="16">
        <v>2686</v>
      </c>
      <c r="N473" s="16">
        <v>0</v>
      </c>
      <c r="O473" s="16">
        <v>167614</v>
      </c>
      <c r="P473" s="16">
        <v>27935</v>
      </c>
      <c r="Q473" s="16">
        <v>2540845</v>
      </c>
    </row>
    <row r="474" spans="1:17" x14ac:dyDescent="0.35">
      <c r="A474" s="20" t="s">
        <v>408</v>
      </c>
      <c r="B474" s="16">
        <v>2883153</v>
      </c>
      <c r="C474" s="16">
        <v>30065</v>
      </c>
      <c r="D474" s="16">
        <v>0</v>
      </c>
      <c r="E474" s="16">
        <v>941</v>
      </c>
      <c r="F474" s="16">
        <v>581995</v>
      </c>
      <c r="G474" s="16">
        <v>1323</v>
      </c>
      <c r="H474" s="16">
        <v>1720</v>
      </c>
      <c r="I474" s="16">
        <v>122131</v>
      </c>
      <c r="J474" s="16">
        <v>265574</v>
      </c>
      <c r="K474" s="16">
        <v>597432</v>
      </c>
      <c r="L474" s="16">
        <v>1028</v>
      </c>
      <c r="M474" s="16">
        <v>2686</v>
      </c>
      <c r="N474" s="16">
        <v>0</v>
      </c>
      <c r="O474" s="16">
        <v>172465</v>
      </c>
      <c r="P474" s="16">
        <v>27935</v>
      </c>
      <c r="Q474" s="16">
        <v>2554208</v>
      </c>
    </row>
    <row r="475" spans="1:17" x14ac:dyDescent="0.35">
      <c r="A475" s="20" t="s">
        <v>409</v>
      </c>
      <c r="B475" s="16">
        <v>2918449</v>
      </c>
      <c r="C475" s="16">
        <v>30267</v>
      </c>
      <c r="D475" s="16">
        <v>0</v>
      </c>
      <c r="E475" s="16">
        <v>941</v>
      </c>
      <c r="F475" s="16">
        <v>584453</v>
      </c>
      <c r="G475" s="16">
        <v>1288</v>
      </c>
      <c r="H475" s="16">
        <v>1720</v>
      </c>
      <c r="I475" s="16">
        <v>123110</v>
      </c>
      <c r="J475" s="16">
        <v>259922</v>
      </c>
      <c r="K475" s="16">
        <v>600333</v>
      </c>
      <c r="L475" s="16">
        <v>1028</v>
      </c>
      <c r="M475" s="16">
        <v>2686</v>
      </c>
      <c r="N475" s="16">
        <v>0</v>
      </c>
      <c r="O475" s="16">
        <v>177315</v>
      </c>
      <c r="P475" s="16">
        <v>27935</v>
      </c>
      <c r="Q475" s="16">
        <v>2591009</v>
      </c>
    </row>
    <row r="476" spans="1:17" x14ac:dyDescent="0.35">
      <c r="A476" s="20" t="s">
        <v>410</v>
      </c>
      <c r="B476" s="16">
        <v>2940742</v>
      </c>
      <c r="C476" s="16">
        <v>29870</v>
      </c>
      <c r="D476" s="16">
        <v>0</v>
      </c>
      <c r="E476" s="16">
        <v>939</v>
      </c>
      <c r="F476" s="16">
        <v>584453</v>
      </c>
      <c r="G476" s="16">
        <v>1247</v>
      </c>
      <c r="H476" s="16">
        <v>1825</v>
      </c>
      <c r="I476" s="16">
        <v>123094</v>
      </c>
      <c r="J476" s="16">
        <v>259922</v>
      </c>
      <c r="K476" s="16">
        <v>600333</v>
      </c>
      <c r="L476" s="16">
        <v>1029</v>
      </c>
      <c r="M476" s="16">
        <v>2451</v>
      </c>
      <c r="N476" s="16">
        <v>0</v>
      </c>
      <c r="O476" s="16">
        <v>177315</v>
      </c>
      <c r="P476" s="16">
        <v>27935</v>
      </c>
      <c r="Q476" s="16">
        <v>2613185</v>
      </c>
    </row>
    <row r="477" spans="1:17" x14ac:dyDescent="0.35">
      <c r="A477" s="20" t="s">
        <v>411</v>
      </c>
      <c r="B477" s="16">
        <v>2975985</v>
      </c>
      <c r="C477" s="16">
        <v>30044</v>
      </c>
      <c r="D477" s="16">
        <v>0</v>
      </c>
      <c r="E477" s="16">
        <v>939</v>
      </c>
      <c r="F477" s="16">
        <v>584453</v>
      </c>
      <c r="G477" s="16">
        <v>1215</v>
      </c>
      <c r="H477" s="16">
        <v>1825</v>
      </c>
      <c r="I477" s="16">
        <v>123078</v>
      </c>
      <c r="J477" s="16">
        <v>259922</v>
      </c>
      <c r="K477" s="16">
        <v>600333</v>
      </c>
      <c r="L477" s="16">
        <v>1029</v>
      </c>
      <c r="M477" s="16">
        <v>2451</v>
      </c>
      <c r="N477" s="16">
        <v>0</v>
      </c>
      <c r="O477" s="16">
        <v>177315</v>
      </c>
      <c r="P477" s="16">
        <v>27935</v>
      </c>
      <c r="Q477" s="16">
        <v>2648554</v>
      </c>
    </row>
    <row r="478" spans="1:17" x14ac:dyDescent="0.35">
      <c r="A478" s="20" t="s">
        <v>671</v>
      </c>
      <c r="B478" s="16">
        <v>2989860</v>
      </c>
      <c r="C478" s="16">
        <v>30177</v>
      </c>
      <c r="D478" s="16">
        <v>0</v>
      </c>
      <c r="E478" s="16">
        <v>939</v>
      </c>
      <c r="F478" s="16">
        <v>584453</v>
      </c>
      <c r="G478" s="16">
        <v>1191</v>
      </c>
      <c r="H478" s="16">
        <v>1825</v>
      </c>
      <c r="I478" s="16">
        <v>123064</v>
      </c>
      <c r="J478" s="16">
        <v>259922</v>
      </c>
      <c r="K478" s="16">
        <v>600333</v>
      </c>
      <c r="L478" s="16">
        <v>1029</v>
      </c>
      <c r="M478" s="16">
        <v>2451</v>
      </c>
      <c r="N478" s="16">
        <v>0</v>
      </c>
      <c r="O478" s="16">
        <v>177315</v>
      </c>
      <c r="P478" s="16">
        <v>27935</v>
      </c>
      <c r="Q478" s="16">
        <v>2662524</v>
      </c>
    </row>
  </sheetData>
  <phoneticPr fontId="18" type="noConversion"/>
  <pageMargins left="0.7" right="0.7" top="0.75" bottom="0.75" header="0.3" footer="0.3"/>
  <pageSetup paperSize="9" orientation="portrait" r:id="rId1"/>
  <tableParts count="1">
    <tablePart r:id="rId2"/>
  </tableParts>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C3F3006-0A86-4F0E-861B-2DC7F9F389B7}">
  <sheetPr codeName="Sheet68">
    <pageSetUpPr fitToPage="1"/>
  </sheetPr>
  <dimension ref="A1:R529"/>
  <sheetViews>
    <sheetView zoomScale="90" zoomScaleNormal="90" workbookViewId="0"/>
  </sheetViews>
  <sheetFormatPr defaultColWidth="9.453125" defaultRowHeight="15.5" x14ac:dyDescent="0.35"/>
  <cols>
    <col min="1" max="1" width="28" style="27" customWidth="1"/>
    <col min="2" max="15" width="17.453125" style="27" customWidth="1"/>
    <col min="16" max="16384" width="9.453125" style="27"/>
  </cols>
  <sheetData>
    <row r="1" spans="1:18" s="116" customFormat="1" ht="18" x14ac:dyDescent="0.4">
      <c r="A1" s="2" t="s">
        <v>1924</v>
      </c>
    </row>
    <row r="2" spans="1:18" s="9" customFormat="1" ht="17.5" customHeight="1" x14ac:dyDescent="0.35">
      <c r="A2" s="12" t="s">
        <v>1075</v>
      </c>
    </row>
    <row r="3" spans="1:18" s="9" customFormat="1" ht="17.5" customHeight="1" x14ac:dyDescent="0.35">
      <c r="A3" s="12" t="s">
        <v>1076</v>
      </c>
    </row>
    <row r="4" spans="1:18" s="9" customFormat="1" ht="25.5" customHeight="1" x14ac:dyDescent="0.35">
      <c r="A4" s="12" t="s">
        <v>1078</v>
      </c>
    </row>
    <row r="5" spans="1:18" s="19" customFormat="1" ht="149.15" customHeight="1" x14ac:dyDescent="0.25">
      <c r="A5" s="17" t="s">
        <v>1079</v>
      </c>
      <c r="B5" s="13" t="s">
        <v>1080</v>
      </c>
      <c r="C5" s="13" t="s">
        <v>1081</v>
      </c>
      <c r="D5" s="13" t="s">
        <v>1082</v>
      </c>
      <c r="E5" s="13" t="s">
        <v>1925</v>
      </c>
      <c r="F5" s="13" t="s">
        <v>1084</v>
      </c>
      <c r="G5" s="18" t="s">
        <v>1085</v>
      </c>
      <c r="H5" s="13" t="s">
        <v>1086</v>
      </c>
      <c r="I5" s="13" t="s">
        <v>1087</v>
      </c>
      <c r="J5" s="13" t="s">
        <v>1088</v>
      </c>
      <c r="K5" s="13" t="s">
        <v>1089</v>
      </c>
      <c r="L5" s="13" t="s">
        <v>1090</v>
      </c>
      <c r="M5" s="13" t="s">
        <v>1091</v>
      </c>
      <c r="N5" s="18" t="s">
        <v>1092</v>
      </c>
      <c r="O5" s="18" t="s">
        <v>1093</v>
      </c>
    </row>
    <row r="6" spans="1:18" s="23" customFormat="1" x14ac:dyDescent="0.35">
      <c r="A6" s="6" t="s">
        <v>1094</v>
      </c>
      <c r="B6" s="21" t="s">
        <v>1095</v>
      </c>
      <c r="C6" s="21" t="s">
        <v>1096</v>
      </c>
      <c r="D6" s="21" t="s">
        <v>1097</v>
      </c>
      <c r="E6" s="21" t="s">
        <v>1098</v>
      </c>
      <c r="F6" s="21" t="s">
        <v>1099</v>
      </c>
      <c r="G6" s="21" t="s">
        <v>1100</v>
      </c>
      <c r="H6" s="21" t="s">
        <v>1101</v>
      </c>
      <c r="I6" s="14" t="s">
        <v>1102</v>
      </c>
      <c r="J6" s="14" t="s">
        <v>1103</v>
      </c>
      <c r="K6" s="21" t="s">
        <v>1104</v>
      </c>
      <c r="L6" s="22" t="s">
        <v>1105</v>
      </c>
      <c r="M6" s="22" t="s">
        <v>1106</v>
      </c>
      <c r="N6" s="21" t="s">
        <v>1926</v>
      </c>
      <c r="O6" s="21" t="s">
        <v>1108</v>
      </c>
    </row>
    <row r="7" spans="1:18" x14ac:dyDescent="0.35">
      <c r="A7" s="24">
        <v>1998</v>
      </c>
      <c r="B7" s="25">
        <v>0</v>
      </c>
      <c r="C7" s="25">
        <v>0</v>
      </c>
      <c r="D7" s="25">
        <v>0</v>
      </c>
      <c r="E7" s="26">
        <v>0</v>
      </c>
      <c r="F7" s="26">
        <v>0</v>
      </c>
      <c r="G7" s="26">
        <v>0</v>
      </c>
      <c r="H7" s="26">
        <v>0</v>
      </c>
      <c r="I7" s="26">
        <v>0</v>
      </c>
      <c r="J7" s="26">
        <v>0</v>
      </c>
      <c r="K7" s="25">
        <v>0</v>
      </c>
      <c r="L7" s="25">
        <v>0</v>
      </c>
      <c r="M7" s="25">
        <v>0</v>
      </c>
      <c r="N7" s="26">
        <v>0</v>
      </c>
      <c r="O7" s="26">
        <v>0</v>
      </c>
    </row>
    <row r="8" spans="1:18" x14ac:dyDescent="0.35">
      <c r="A8" s="24">
        <v>1999</v>
      </c>
      <c r="B8" s="25">
        <v>0</v>
      </c>
      <c r="C8" s="25">
        <v>0</v>
      </c>
      <c r="D8" s="25">
        <v>0</v>
      </c>
      <c r="E8" s="26">
        <v>0</v>
      </c>
      <c r="F8" s="26">
        <v>0</v>
      </c>
      <c r="G8" s="26">
        <v>0</v>
      </c>
      <c r="H8" s="26">
        <v>0</v>
      </c>
      <c r="I8" s="26">
        <v>0</v>
      </c>
      <c r="J8" s="26">
        <v>0</v>
      </c>
      <c r="K8" s="25">
        <v>0</v>
      </c>
      <c r="L8" s="25">
        <v>0</v>
      </c>
      <c r="M8" s="25">
        <v>0</v>
      </c>
      <c r="N8" s="26">
        <v>0</v>
      </c>
      <c r="O8" s="26">
        <v>0</v>
      </c>
    </row>
    <row r="9" spans="1:18" x14ac:dyDescent="0.35">
      <c r="A9" s="24">
        <v>2000</v>
      </c>
      <c r="B9" s="25">
        <v>0</v>
      </c>
      <c r="C9" s="25">
        <v>0</v>
      </c>
      <c r="D9" s="25">
        <v>0</v>
      </c>
      <c r="E9" s="26">
        <v>0</v>
      </c>
      <c r="F9" s="26">
        <v>0</v>
      </c>
      <c r="G9" s="26">
        <v>0</v>
      </c>
      <c r="H9" s="26">
        <v>0</v>
      </c>
      <c r="I9" s="26">
        <v>0</v>
      </c>
      <c r="J9" s="26">
        <v>0</v>
      </c>
      <c r="K9" s="25">
        <v>0</v>
      </c>
      <c r="L9" s="25">
        <v>0</v>
      </c>
      <c r="M9" s="25">
        <v>0</v>
      </c>
      <c r="N9" s="26">
        <v>0</v>
      </c>
      <c r="O9" s="26">
        <v>0</v>
      </c>
    </row>
    <row r="10" spans="1:18" x14ac:dyDescent="0.35">
      <c r="A10" s="24">
        <v>2001</v>
      </c>
      <c r="B10" s="25">
        <v>0</v>
      </c>
      <c r="C10" s="25">
        <v>0</v>
      </c>
      <c r="D10" s="25">
        <v>0</v>
      </c>
      <c r="E10" s="26">
        <v>0</v>
      </c>
      <c r="F10" s="26">
        <v>0</v>
      </c>
      <c r="G10" s="26">
        <v>0</v>
      </c>
      <c r="H10" s="26">
        <v>0</v>
      </c>
      <c r="I10" s="26">
        <v>0</v>
      </c>
      <c r="J10" s="26">
        <v>0</v>
      </c>
      <c r="K10" s="25">
        <v>0</v>
      </c>
      <c r="L10" s="25">
        <v>0</v>
      </c>
      <c r="M10" s="25">
        <v>0</v>
      </c>
      <c r="N10" s="26">
        <v>0</v>
      </c>
      <c r="O10" s="26">
        <v>0</v>
      </c>
    </row>
    <row r="11" spans="1:18" x14ac:dyDescent="0.35">
      <c r="A11" s="24">
        <v>2002</v>
      </c>
      <c r="B11" s="25">
        <v>0</v>
      </c>
      <c r="C11" s="25">
        <v>0</v>
      </c>
      <c r="D11" s="25">
        <v>0</v>
      </c>
      <c r="E11" s="26">
        <v>0</v>
      </c>
      <c r="F11" s="26">
        <v>0</v>
      </c>
      <c r="G11" s="26">
        <v>0</v>
      </c>
      <c r="H11" s="26">
        <v>0</v>
      </c>
      <c r="I11" s="26">
        <v>0</v>
      </c>
      <c r="J11" s="26">
        <v>0</v>
      </c>
      <c r="K11" s="25">
        <v>0</v>
      </c>
      <c r="L11" s="25">
        <v>0</v>
      </c>
      <c r="M11" s="25">
        <v>0</v>
      </c>
      <c r="N11" s="26">
        <v>0</v>
      </c>
      <c r="O11" s="26">
        <v>0</v>
      </c>
    </row>
    <row r="12" spans="1:18" x14ac:dyDescent="0.35">
      <c r="A12" s="24">
        <v>2003</v>
      </c>
      <c r="B12" s="25">
        <v>0</v>
      </c>
      <c r="C12" s="25">
        <v>0</v>
      </c>
      <c r="D12" s="25">
        <v>0</v>
      </c>
      <c r="E12" s="26">
        <v>0</v>
      </c>
      <c r="F12" s="26">
        <v>0</v>
      </c>
      <c r="G12" s="26">
        <v>0</v>
      </c>
      <c r="H12" s="26">
        <v>0</v>
      </c>
      <c r="I12" s="26">
        <v>0</v>
      </c>
      <c r="J12" s="26">
        <v>0</v>
      </c>
      <c r="K12" s="25">
        <v>0</v>
      </c>
      <c r="L12" s="25">
        <v>0</v>
      </c>
      <c r="M12" s="25">
        <v>0</v>
      </c>
      <c r="N12" s="26">
        <v>0</v>
      </c>
      <c r="O12" s="26">
        <v>0</v>
      </c>
      <c r="R12" s="9"/>
    </row>
    <row r="13" spans="1:18" x14ac:dyDescent="0.35">
      <c r="A13" s="24">
        <v>2004</v>
      </c>
      <c r="B13" s="25">
        <v>0</v>
      </c>
      <c r="C13" s="25">
        <v>0</v>
      </c>
      <c r="D13" s="25">
        <v>0</v>
      </c>
      <c r="E13" s="26">
        <v>0</v>
      </c>
      <c r="F13" s="26">
        <v>0</v>
      </c>
      <c r="G13" s="26">
        <v>0</v>
      </c>
      <c r="H13" s="26">
        <v>0</v>
      </c>
      <c r="I13" s="26">
        <v>0</v>
      </c>
      <c r="J13" s="26">
        <v>0</v>
      </c>
      <c r="K13" s="25">
        <v>0</v>
      </c>
      <c r="L13" s="25">
        <v>0</v>
      </c>
      <c r="M13" s="25">
        <v>0</v>
      </c>
      <c r="N13" s="26">
        <v>0</v>
      </c>
      <c r="O13" s="26">
        <v>0</v>
      </c>
    </row>
    <row r="14" spans="1:18" x14ac:dyDescent="0.35">
      <c r="A14" s="24">
        <v>2005</v>
      </c>
      <c r="B14" s="25">
        <v>0</v>
      </c>
      <c r="C14" s="25">
        <v>0</v>
      </c>
      <c r="D14" s="25">
        <v>0</v>
      </c>
      <c r="E14" s="26">
        <v>0</v>
      </c>
      <c r="F14" s="26">
        <v>0</v>
      </c>
      <c r="G14" s="26">
        <v>0</v>
      </c>
      <c r="H14" s="26">
        <v>0</v>
      </c>
      <c r="I14" s="26">
        <v>0</v>
      </c>
      <c r="J14" s="26">
        <v>0</v>
      </c>
      <c r="K14" s="25">
        <v>0</v>
      </c>
      <c r="L14" s="25">
        <v>0</v>
      </c>
      <c r="M14" s="25">
        <v>0</v>
      </c>
      <c r="N14" s="26">
        <v>0</v>
      </c>
      <c r="O14" s="26">
        <v>0</v>
      </c>
    </row>
    <row r="15" spans="1:18" x14ac:dyDescent="0.35">
      <c r="A15" s="24">
        <v>2006</v>
      </c>
      <c r="B15" s="25">
        <v>0</v>
      </c>
      <c r="C15" s="25">
        <v>0</v>
      </c>
      <c r="D15" s="25">
        <v>0</v>
      </c>
      <c r="E15" s="26">
        <v>0</v>
      </c>
      <c r="F15" s="26">
        <v>0</v>
      </c>
      <c r="G15" s="26">
        <v>0</v>
      </c>
      <c r="H15" s="26">
        <v>0</v>
      </c>
      <c r="I15" s="26">
        <v>0</v>
      </c>
      <c r="J15" s="26">
        <v>0</v>
      </c>
      <c r="K15" s="25">
        <v>0</v>
      </c>
      <c r="L15" s="25">
        <v>0</v>
      </c>
      <c r="M15" s="25">
        <v>0</v>
      </c>
      <c r="N15" s="26">
        <v>0</v>
      </c>
      <c r="O15" s="26">
        <v>0</v>
      </c>
    </row>
    <row r="16" spans="1:18" x14ac:dyDescent="0.35">
      <c r="A16" s="24">
        <v>2007</v>
      </c>
      <c r="B16" s="25">
        <v>0</v>
      </c>
      <c r="C16" s="25">
        <v>0</v>
      </c>
      <c r="D16" s="25">
        <v>0</v>
      </c>
      <c r="E16" s="26">
        <v>0</v>
      </c>
      <c r="F16" s="26">
        <v>0</v>
      </c>
      <c r="G16" s="26">
        <v>0</v>
      </c>
      <c r="H16" s="26">
        <v>0</v>
      </c>
      <c r="I16" s="26">
        <v>0</v>
      </c>
      <c r="J16" s="26">
        <v>0</v>
      </c>
      <c r="K16" s="25">
        <v>0</v>
      </c>
      <c r="L16" s="25">
        <v>0</v>
      </c>
      <c r="M16" s="25">
        <v>0</v>
      </c>
      <c r="N16" s="26">
        <v>0</v>
      </c>
      <c r="O16" s="26">
        <v>0</v>
      </c>
    </row>
    <row r="17" spans="1:15" x14ac:dyDescent="0.35">
      <c r="A17" s="24">
        <v>2008</v>
      </c>
      <c r="B17" s="25">
        <v>0</v>
      </c>
      <c r="C17" s="25">
        <v>0</v>
      </c>
      <c r="D17" s="25">
        <v>0</v>
      </c>
      <c r="E17" s="26">
        <v>0</v>
      </c>
      <c r="F17" s="26">
        <v>0</v>
      </c>
      <c r="G17" s="26">
        <v>0</v>
      </c>
      <c r="H17" s="26">
        <v>0</v>
      </c>
      <c r="I17" s="26">
        <v>0</v>
      </c>
      <c r="J17" s="26">
        <v>0</v>
      </c>
      <c r="K17" s="25">
        <v>0</v>
      </c>
      <c r="L17" s="25">
        <v>0</v>
      </c>
      <c r="M17" s="25">
        <v>0</v>
      </c>
      <c r="N17" s="26">
        <v>0</v>
      </c>
      <c r="O17" s="26">
        <v>0</v>
      </c>
    </row>
    <row r="18" spans="1:15" x14ac:dyDescent="0.35">
      <c r="A18" s="24">
        <v>2009</v>
      </c>
      <c r="B18" s="25">
        <v>0</v>
      </c>
      <c r="C18" s="25">
        <v>0</v>
      </c>
      <c r="D18" s="25">
        <v>0</v>
      </c>
      <c r="E18" s="26">
        <v>0</v>
      </c>
      <c r="F18" s="26">
        <v>0</v>
      </c>
      <c r="G18" s="26">
        <v>0</v>
      </c>
      <c r="H18" s="26">
        <v>0</v>
      </c>
      <c r="I18" s="26">
        <v>0</v>
      </c>
      <c r="J18" s="26">
        <v>0</v>
      </c>
      <c r="K18" s="25">
        <v>0</v>
      </c>
      <c r="L18" s="25">
        <v>0</v>
      </c>
      <c r="M18" s="25">
        <v>0</v>
      </c>
      <c r="N18" s="26">
        <v>0</v>
      </c>
      <c r="O18" s="26">
        <v>0</v>
      </c>
    </row>
    <row r="19" spans="1:15" x14ac:dyDescent="0.35">
      <c r="A19" s="24">
        <v>2010</v>
      </c>
      <c r="B19" s="25">
        <v>0</v>
      </c>
      <c r="C19" s="25">
        <v>0</v>
      </c>
      <c r="D19" s="25">
        <v>0</v>
      </c>
      <c r="E19" s="26">
        <v>0</v>
      </c>
      <c r="F19" s="26">
        <v>0</v>
      </c>
      <c r="G19" s="26">
        <v>0</v>
      </c>
      <c r="H19" s="26">
        <v>0</v>
      </c>
      <c r="I19" s="26">
        <v>0</v>
      </c>
      <c r="J19" s="26">
        <v>0</v>
      </c>
      <c r="K19" s="25">
        <v>0</v>
      </c>
      <c r="L19" s="25">
        <v>0</v>
      </c>
      <c r="M19" s="25">
        <v>0</v>
      </c>
      <c r="N19" s="26">
        <v>0</v>
      </c>
      <c r="O19" s="26">
        <v>0</v>
      </c>
    </row>
    <row r="20" spans="1:15" x14ac:dyDescent="0.35">
      <c r="A20" s="24">
        <v>2011</v>
      </c>
      <c r="B20" s="25">
        <v>0</v>
      </c>
      <c r="C20" s="25">
        <v>0</v>
      </c>
      <c r="D20" s="25">
        <v>0</v>
      </c>
      <c r="E20" s="26">
        <v>0</v>
      </c>
      <c r="F20" s="26">
        <v>0</v>
      </c>
      <c r="G20" s="26">
        <v>0</v>
      </c>
      <c r="H20" s="26">
        <v>0</v>
      </c>
      <c r="I20" s="26">
        <v>0</v>
      </c>
      <c r="J20" s="26">
        <v>0</v>
      </c>
      <c r="K20" s="25">
        <v>0</v>
      </c>
      <c r="L20" s="25">
        <v>0</v>
      </c>
      <c r="M20" s="25">
        <v>0</v>
      </c>
      <c r="N20" s="26">
        <v>0</v>
      </c>
      <c r="O20" s="26">
        <v>0</v>
      </c>
    </row>
    <row r="21" spans="1:15" x14ac:dyDescent="0.35">
      <c r="A21" s="24">
        <v>2012</v>
      </c>
      <c r="B21" s="25">
        <v>0</v>
      </c>
      <c r="C21" s="25">
        <v>0</v>
      </c>
      <c r="D21" s="25">
        <v>0</v>
      </c>
      <c r="E21" s="26">
        <v>0</v>
      </c>
      <c r="F21" s="26">
        <v>0</v>
      </c>
      <c r="G21" s="26">
        <v>0</v>
      </c>
      <c r="H21" s="26">
        <v>0</v>
      </c>
      <c r="I21" s="26">
        <v>0</v>
      </c>
      <c r="J21" s="26">
        <v>0</v>
      </c>
      <c r="K21" s="25">
        <v>0</v>
      </c>
      <c r="L21" s="25">
        <v>0</v>
      </c>
      <c r="M21" s="25">
        <v>0</v>
      </c>
      <c r="N21" s="26">
        <v>0</v>
      </c>
      <c r="O21" s="26">
        <v>0</v>
      </c>
    </row>
    <row r="22" spans="1:15" x14ac:dyDescent="0.35">
      <c r="A22" s="24">
        <v>2013</v>
      </c>
      <c r="B22" s="25">
        <v>0</v>
      </c>
      <c r="C22" s="25">
        <v>0</v>
      </c>
      <c r="D22" s="25">
        <v>0</v>
      </c>
      <c r="E22" s="26">
        <v>0</v>
      </c>
      <c r="F22" s="26">
        <v>0</v>
      </c>
      <c r="G22" s="26">
        <v>0</v>
      </c>
      <c r="H22" s="26">
        <v>0</v>
      </c>
      <c r="I22" s="26">
        <v>0</v>
      </c>
      <c r="J22" s="26">
        <v>0</v>
      </c>
      <c r="K22" s="25">
        <v>0</v>
      </c>
      <c r="L22" s="25">
        <v>0</v>
      </c>
      <c r="M22" s="25">
        <v>0</v>
      </c>
      <c r="N22" s="26">
        <v>0</v>
      </c>
      <c r="O22" s="26">
        <v>0</v>
      </c>
    </row>
    <row r="23" spans="1:15" x14ac:dyDescent="0.35">
      <c r="A23" s="24">
        <v>2014</v>
      </c>
      <c r="B23" s="25">
        <v>0</v>
      </c>
      <c r="C23" s="25">
        <v>0</v>
      </c>
      <c r="D23" s="25">
        <v>0</v>
      </c>
      <c r="E23" s="26">
        <v>0</v>
      </c>
      <c r="F23" s="26">
        <v>0</v>
      </c>
      <c r="G23" s="26">
        <v>0</v>
      </c>
      <c r="H23" s="26">
        <v>0</v>
      </c>
      <c r="I23" s="26">
        <v>0</v>
      </c>
      <c r="J23" s="26">
        <v>0</v>
      </c>
      <c r="K23" s="25">
        <v>0</v>
      </c>
      <c r="L23" s="25">
        <v>0</v>
      </c>
      <c r="M23" s="25">
        <v>0</v>
      </c>
      <c r="N23" s="26">
        <v>0</v>
      </c>
      <c r="O23" s="26">
        <v>0</v>
      </c>
    </row>
    <row r="24" spans="1:15" x14ac:dyDescent="0.35">
      <c r="A24" s="24">
        <v>2015</v>
      </c>
      <c r="B24" s="25">
        <v>0</v>
      </c>
      <c r="C24" s="25">
        <v>0</v>
      </c>
      <c r="D24" s="25">
        <v>0</v>
      </c>
      <c r="E24" s="26">
        <v>0</v>
      </c>
      <c r="F24" s="26">
        <v>0</v>
      </c>
      <c r="G24" s="26">
        <v>0</v>
      </c>
      <c r="H24" s="26">
        <v>0</v>
      </c>
      <c r="I24" s="26">
        <v>0</v>
      </c>
      <c r="J24" s="26">
        <v>0</v>
      </c>
      <c r="K24" s="25">
        <v>0</v>
      </c>
      <c r="L24" s="25">
        <v>0</v>
      </c>
      <c r="M24" s="25">
        <v>0</v>
      </c>
      <c r="N24" s="26">
        <v>0</v>
      </c>
      <c r="O24" s="26">
        <v>0</v>
      </c>
    </row>
    <row r="25" spans="1:15" x14ac:dyDescent="0.35">
      <c r="A25" s="24">
        <v>2016</v>
      </c>
      <c r="B25" s="25">
        <v>0</v>
      </c>
      <c r="C25" s="25">
        <v>0</v>
      </c>
      <c r="D25" s="25">
        <v>0</v>
      </c>
      <c r="E25" s="26">
        <v>0</v>
      </c>
      <c r="F25" s="26">
        <v>0</v>
      </c>
      <c r="G25" s="26">
        <v>0</v>
      </c>
      <c r="H25" s="26">
        <v>0</v>
      </c>
      <c r="I25" s="26">
        <v>0</v>
      </c>
      <c r="J25" s="26">
        <v>0</v>
      </c>
      <c r="K25" s="25">
        <v>0</v>
      </c>
      <c r="L25" s="25">
        <v>0</v>
      </c>
      <c r="M25" s="25">
        <v>0</v>
      </c>
      <c r="N25" s="26">
        <v>0</v>
      </c>
      <c r="O25" s="26">
        <v>0</v>
      </c>
    </row>
    <row r="26" spans="1:15" x14ac:dyDescent="0.35">
      <c r="A26" s="24">
        <v>2017</v>
      </c>
      <c r="B26" s="25">
        <v>0</v>
      </c>
      <c r="C26" s="25">
        <v>0</v>
      </c>
      <c r="D26" s="25">
        <v>0</v>
      </c>
      <c r="E26" s="26">
        <v>0</v>
      </c>
      <c r="F26" s="26">
        <v>0</v>
      </c>
      <c r="G26" s="26">
        <v>0</v>
      </c>
      <c r="H26" s="26">
        <v>0</v>
      </c>
      <c r="I26" s="26">
        <v>0</v>
      </c>
      <c r="J26" s="26">
        <v>0</v>
      </c>
      <c r="K26" s="25">
        <v>0</v>
      </c>
      <c r="L26" s="25">
        <v>0</v>
      </c>
      <c r="M26" s="25">
        <v>0</v>
      </c>
      <c r="N26" s="26">
        <v>0</v>
      </c>
      <c r="O26" s="26">
        <v>0</v>
      </c>
    </row>
    <row r="27" spans="1:15" x14ac:dyDescent="0.35">
      <c r="A27" s="24">
        <v>2018</v>
      </c>
      <c r="B27" s="25">
        <v>0</v>
      </c>
      <c r="C27" s="25">
        <v>0</v>
      </c>
      <c r="D27" s="25">
        <v>0</v>
      </c>
      <c r="E27" s="26">
        <v>0</v>
      </c>
      <c r="F27" s="26">
        <v>0</v>
      </c>
      <c r="G27" s="26">
        <v>0</v>
      </c>
      <c r="H27" s="26">
        <v>0</v>
      </c>
      <c r="I27" s="26">
        <v>0</v>
      </c>
      <c r="J27" s="26">
        <v>0</v>
      </c>
      <c r="K27" s="25">
        <v>0</v>
      </c>
      <c r="L27" s="25">
        <v>0</v>
      </c>
      <c r="M27" s="25">
        <v>0</v>
      </c>
      <c r="N27" s="26">
        <v>0</v>
      </c>
      <c r="O27" s="26">
        <v>0</v>
      </c>
    </row>
    <row r="28" spans="1:15" x14ac:dyDescent="0.35">
      <c r="A28" s="24">
        <v>2019</v>
      </c>
      <c r="B28" s="25">
        <v>0</v>
      </c>
      <c r="C28" s="25">
        <v>0</v>
      </c>
      <c r="D28" s="25">
        <v>0</v>
      </c>
      <c r="E28" s="26">
        <v>0</v>
      </c>
      <c r="F28" s="26">
        <v>0</v>
      </c>
      <c r="G28" s="26">
        <v>0</v>
      </c>
      <c r="H28" s="26">
        <v>0</v>
      </c>
      <c r="I28" s="26">
        <v>0</v>
      </c>
      <c r="J28" s="26">
        <v>0</v>
      </c>
      <c r="K28" s="25">
        <v>0</v>
      </c>
      <c r="L28" s="25">
        <v>0</v>
      </c>
      <c r="M28" s="25">
        <v>0</v>
      </c>
      <c r="N28" s="26">
        <v>0</v>
      </c>
      <c r="O28" s="26">
        <v>0</v>
      </c>
    </row>
    <row r="29" spans="1:15" x14ac:dyDescent="0.35">
      <c r="A29" s="24">
        <v>2020</v>
      </c>
      <c r="B29" s="25">
        <v>0</v>
      </c>
      <c r="C29" s="25">
        <v>0</v>
      </c>
      <c r="D29" s="25">
        <v>0</v>
      </c>
      <c r="E29" s="26">
        <v>0</v>
      </c>
      <c r="F29" s="26">
        <v>0</v>
      </c>
      <c r="G29" s="26">
        <v>0</v>
      </c>
      <c r="H29" s="26">
        <v>0</v>
      </c>
      <c r="I29" s="26">
        <v>0</v>
      </c>
      <c r="J29" s="26">
        <v>0</v>
      </c>
      <c r="K29" s="25">
        <v>0</v>
      </c>
      <c r="L29" s="25">
        <v>0</v>
      </c>
      <c r="M29" s="25">
        <v>0</v>
      </c>
      <c r="N29" s="26">
        <v>0</v>
      </c>
      <c r="O29" s="26">
        <v>0</v>
      </c>
    </row>
    <row r="30" spans="1:15" x14ac:dyDescent="0.35">
      <c r="A30" s="24">
        <v>2021</v>
      </c>
      <c r="B30" s="25">
        <v>0</v>
      </c>
      <c r="C30" s="25">
        <v>0</v>
      </c>
      <c r="D30" s="25">
        <v>0</v>
      </c>
      <c r="E30" s="26">
        <v>0</v>
      </c>
      <c r="F30" s="26">
        <v>0</v>
      </c>
      <c r="G30" s="26">
        <v>0</v>
      </c>
      <c r="H30" s="26">
        <v>0</v>
      </c>
      <c r="I30" s="26">
        <v>0</v>
      </c>
      <c r="J30" s="26">
        <v>0</v>
      </c>
      <c r="K30" s="25">
        <v>0</v>
      </c>
      <c r="L30" s="25">
        <v>0</v>
      </c>
      <c r="M30" s="25">
        <v>0</v>
      </c>
      <c r="N30" s="26">
        <v>0</v>
      </c>
      <c r="O30" s="26">
        <v>0</v>
      </c>
    </row>
    <row r="31" spans="1:15" x14ac:dyDescent="0.35">
      <c r="A31" s="24">
        <v>2022</v>
      </c>
      <c r="B31" s="25">
        <v>0</v>
      </c>
      <c r="C31" s="25">
        <v>0</v>
      </c>
      <c r="D31" s="25">
        <v>0</v>
      </c>
      <c r="E31" s="26">
        <v>0</v>
      </c>
      <c r="F31" s="26">
        <v>0</v>
      </c>
      <c r="G31" s="26">
        <v>0</v>
      </c>
      <c r="H31" s="26">
        <v>0</v>
      </c>
      <c r="I31" s="26">
        <v>0</v>
      </c>
      <c r="J31" s="26">
        <v>0</v>
      </c>
      <c r="K31" s="25">
        <v>0</v>
      </c>
      <c r="L31" s="25">
        <v>0</v>
      </c>
      <c r="M31" s="25">
        <v>0</v>
      </c>
      <c r="N31" s="26">
        <v>0</v>
      </c>
      <c r="O31" s="26">
        <v>0</v>
      </c>
    </row>
    <row r="32" spans="1:15" x14ac:dyDescent="0.35">
      <c r="A32" s="24">
        <v>2023</v>
      </c>
      <c r="B32" s="25">
        <v>0</v>
      </c>
      <c r="C32" s="25">
        <v>0</v>
      </c>
      <c r="D32" s="25">
        <v>0</v>
      </c>
      <c r="E32" s="26">
        <v>0</v>
      </c>
      <c r="F32" s="26">
        <v>0</v>
      </c>
      <c r="G32" s="26">
        <v>0</v>
      </c>
      <c r="H32" s="26">
        <v>0</v>
      </c>
      <c r="I32" s="26">
        <v>0</v>
      </c>
      <c r="J32" s="26">
        <v>0</v>
      </c>
      <c r="K32" s="25">
        <v>0</v>
      </c>
      <c r="L32" s="25">
        <v>0</v>
      </c>
      <c r="M32" s="25">
        <v>0</v>
      </c>
      <c r="N32" s="26">
        <v>0</v>
      </c>
      <c r="O32" s="26">
        <v>0</v>
      </c>
    </row>
    <row r="33" spans="1:15" x14ac:dyDescent="0.35">
      <c r="A33" s="24">
        <v>2024</v>
      </c>
      <c r="B33" s="25">
        <v>140</v>
      </c>
      <c r="C33" s="25">
        <v>0</v>
      </c>
      <c r="D33" s="25">
        <v>140</v>
      </c>
      <c r="E33" s="26">
        <v>0</v>
      </c>
      <c r="F33" s="26">
        <v>0.1</v>
      </c>
      <c r="G33" s="26">
        <v>0</v>
      </c>
      <c r="H33" s="26">
        <v>0.1</v>
      </c>
      <c r="I33" s="26">
        <v>0</v>
      </c>
      <c r="J33" s="26">
        <v>0</v>
      </c>
      <c r="K33" s="25">
        <v>140</v>
      </c>
      <c r="L33" s="25">
        <v>0</v>
      </c>
      <c r="M33" s="25">
        <v>140</v>
      </c>
      <c r="N33" s="26">
        <v>0</v>
      </c>
      <c r="O33" s="26">
        <v>0.1</v>
      </c>
    </row>
    <row r="34" spans="1:15" x14ac:dyDescent="0.35">
      <c r="A34" s="24">
        <v>2025</v>
      </c>
      <c r="B34" s="25">
        <v>9</v>
      </c>
      <c r="C34" s="25">
        <v>0</v>
      </c>
      <c r="D34" s="25">
        <v>9</v>
      </c>
      <c r="E34" s="26">
        <v>0</v>
      </c>
      <c r="F34" s="26">
        <v>-0.1</v>
      </c>
      <c r="G34" s="26">
        <v>0</v>
      </c>
      <c r="H34" s="26">
        <v>0</v>
      </c>
      <c r="I34" s="26">
        <v>0</v>
      </c>
      <c r="J34" s="26">
        <v>-0.1</v>
      </c>
      <c r="K34" s="25">
        <v>9</v>
      </c>
      <c r="L34" s="25">
        <v>0</v>
      </c>
      <c r="M34" s="25">
        <v>9</v>
      </c>
      <c r="N34" s="26">
        <v>0</v>
      </c>
      <c r="O34" s="26">
        <v>0</v>
      </c>
    </row>
    <row r="35" spans="1:15" ht="40.75" customHeight="1" x14ac:dyDescent="0.35">
      <c r="A35" s="25" t="s">
        <v>42</v>
      </c>
      <c r="B35" s="25">
        <v>0</v>
      </c>
      <c r="C35" s="25">
        <v>0</v>
      </c>
      <c r="D35" s="25">
        <v>0</v>
      </c>
      <c r="E35" s="26">
        <v>0</v>
      </c>
      <c r="F35" s="26">
        <v>0</v>
      </c>
      <c r="G35" s="26">
        <v>0</v>
      </c>
      <c r="H35" s="26">
        <v>0</v>
      </c>
      <c r="I35" s="26">
        <v>0</v>
      </c>
      <c r="J35" s="26">
        <v>0</v>
      </c>
      <c r="K35" s="25">
        <v>0</v>
      </c>
      <c r="L35" s="25">
        <v>0</v>
      </c>
      <c r="M35" s="25">
        <v>0</v>
      </c>
      <c r="N35" s="26">
        <v>0</v>
      </c>
      <c r="O35" s="26">
        <v>0</v>
      </c>
    </row>
    <row r="36" spans="1:15" x14ac:dyDescent="0.35">
      <c r="A36" s="25" t="s">
        <v>43</v>
      </c>
      <c r="B36" s="25">
        <v>0</v>
      </c>
      <c r="C36" s="25">
        <v>0</v>
      </c>
      <c r="D36" s="25">
        <v>0</v>
      </c>
      <c r="E36" s="26">
        <v>0</v>
      </c>
      <c r="F36" s="26">
        <v>0</v>
      </c>
      <c r="G36" s="26">
        <v>0</v>
      </c>
      <c r="H36" s="26">
        <v>0</v>
      </c>
      <c r="I36" s="26">
        <v>0</v>
      </c>
      <c r="J36" s="26">
        <v>0</v>
      </c>
      <c r="K36" s="25">
        <v>0</v>
      </c>
      <c r="L36" s="25">
        <v>0</v>
      </c>
      <c r="M36" s="25">
        <v>0</v>
      </c>
      <c r="N36" s="26">
        <v>0</v>
      </c>
      <c r="O36" s="26">
        <v>0</v>
      </c>
    </row>
    <row r="37" spans="1:15" x14ac:dyDescent="0.35">
      <c r="A37" s="25" t="s">
        <v>44</v>
      </c>
      <c r="B37" s="25">
        <v>0</v>
      </c>
      <c r="C37" s="25">
        <v>0</v>
      </c>
      <c r="D37" s="25">
        <v>0</v>
      </c>
      <c r="E37" s="26">
        <v>0</v>
      </c>
      <c r="F37" s="26">
        <v>0</v>
      </c>
      <c r="G37" s="26">
        <v>0</v>
      </c>
      <c r="H37" s="26">
        <v>0</v>
      </c>
      <c r="I37" s="26">
        <v>0</v>
      </c>
      <c r="J37" s="26">
        <v>0</v>
      </c>
      <c r="K37" s="25">
        <v>0</v>
      </c>
      <c r="L37" s="25">
        <v>0</v>
      </c>
      <c r="M37" s="25">
        <v>0</v>
      </c>
      <c r="N37" s="26">
        <v>0</v>
      </c>
      <c r="O37" s="26">
        <v>0</v>
      </c>
    </row>
    <row r="38" spans="1:15" x14ac:dyDescent="0.35">
      <c r="A38" s="25" t="s">
        <v>45</v>
      </c>
      <c r="B38" s="25">
        <v>0</v>
      </c>
      <c r="C38" s="25">
        <v>0</v>
      </c>
      <c r="D38" s="25">
        <v>0</v>
      </c>
      <c r="E38" s="26">
        <v>0</v>
      </c>
      <c r="F38" s="26">
        <v>0</v>
      </c>
      <c r="G38" s="26">
        <v>0</v>
      </c>
      <c r="H38" s="26">
        <v>0</v>
      </c>
      <c r="I38" s="26">
        <v>0</v>
      </c>
      <c r="J38" s="26">
        <v>0</v>
      </c>
      <c r="K38" s="25">
        <v>0</v>
      </c>
      <c r="L38" s="25">
        <v>0</v>
      </c>
      <c r="M38" s="25">
        <v>0</v>
      </c>
      <c r="N38" s="26">
        <v>0</v>
      </c>
      <c r="O38" s="26">
        <v>0</v>
      </c>
    </row>
    <row r="39" spans="1:15" x14ac:dyDescent="0.35">
      <c r="A39" s="25" t="s">
        <v>46</v>
      </c>
      <c r="B39" s="25">
        <v>0</v>
      </c>
      <c r="C39" s="25">
        <v>0</v>
      </c>
      <c r="D39" s="25">
        <v>0</v>
      </c>
      <c r="E39" s="26">
        <v>0</v>
      </c>
      <c r="F39" s="26">
        <v>0</v>
      </c>
      <c r="G39" s="26">
        <v>0</v>
      </c>
      <c r="H39" s="26">
        <v>0</v>
      </c>
      <c r="I39" s="26">
        <v>0</v>
      </c>
      <c r="J39" s="26">
        <v>0</v>
      </c>
      <c r="K39" s="25">
        <v>0</v>
      </c>
      <c r="L39" s="25">
        <v>0</v>
      </c>
      <c r="M39" s="25">
        <v>0</v>
      </c>
      <c r="N39" s="26">
        <v>0</v>
      </c>
      <c r="O39" s="26">
        <v>0</v>
      </c>
    </row>
    <row r="40" spans="1:15" x14ac:dyDescent="0.35">
      <c r="A40" s="25" t="s">
        <v>47</v>
      </c>
      <c r="B40" s="25">
        <v>0</v>
      </c>
      <c r="C40" s="25">
        <v>0</v>
      </c>
      <c r="D40" s="25">
        <v>0</v>
      </c>
      <c r="E40" s="26">
        <v>0</v>
      </c>
      <c r="F40" s="26">
        <v>0</v>
      </c>
      <c r="G40" s="26">
        <v>0</v>
      </c>
      <c r="H40" s="26">
        <v>0</v>
      </c>
      <c r="I40" s="26">
        <v>0</v>
      </c>
      <c r="J40" s="26">
        <v>0</v>
      </c>
      <c r="K40" s="25">
        <v>0</v>
      </c>
      <c r="L40" s="25">
        <v>0</v>
      </c>
      <c r="M40" s="25">
        <v>0</v>
      </c>
      <c r="N40" s="26">
        <v>0</v>
      </c>
      <c r="O40" s="26">
        <v>0</v>
      </c>
    </row>
    <row r="41" spans="1:15" x14ac:dyDescent="0.35">
      <c r="A41" s="25" t="s">
        <v>48</v>
      </c>
      <c r="B41" s="25">
        <v>0</v>
      </c>
      <c r="C41" s="25">
        <v>0</v>
      </c>
      <c r="D41" s="25">
        <v>0</v>
      </c>
      <c r="E41" s="26">
        <v>0</v>
      </c>
      <c r="F41" s="26">
        <v>0</v>
      </c>
      <c r="G41" s="26">
        <v>0</v>
      </c>
      <c r="H41" s="26">
        <v>0</v>
      </c>
      <c r="I41" s="26">
        <v>0</v>
      </c>
      <c r="J41" s="26">
        <v>0</v>
      </c>
      <c r="K41" s="25">
        <v>0</v>
      </c>
      <c r="L41" s="25">
        <v>0</v>
      </c>
      <c r="M41" s="25">
        <v>0</v>
      </c>
      <c r="N41" s="26">
        <v>0</v>
      </c>
      <c r="O41" s="26">
        <v>0</v>
      </c>
    </row>
    <row r="42" spans="1:15" x14ac:dyDescent="0.35">
      <c r="A42" s="25" t="s">
        <v>49</v>
      </c>
      <c r="B42" s="25">
        <v>0</v>
      </c>
      <c r="C42" s="25">
        <v>0</v>
      </c>
      <c r="D42" s="25">
        <v>0</v>
      </c>
      <c r="E42" s="26">
        <v>0</v>
      </c>
      <c r="F42" s="26">
        <v>0</v>
      </c>
      <c r="G42" s="26">
        <v>0</v>
      </c>
      <c r="H42" s="26">
        <v>0</v>
      </c>
      <c r="I42" s="26">
        <v>0</v>
      </c>
      <c r="J42" s="26">
        <v>0</v>
      </c>
      <c r="K42" s="25">
        <v>0</v>
      </c>
      <c r="L42" s="25">
        <v>0</v>
      </c>
      <c r="M42" s="25">
        <v>0</v>
      </c>
      <c r="N42" s="26">
        <v>0</v>
      </c>
      <c r="O42" s="26">
        <v>0</v>
      </c>
    </row>
    <row r="43" spans="1:15" x14ac:dyDescent="0.35">
      <c r="A43" s="25" t="s">
        <v>50</v>
      </c>
      <c r="B43" s="25">
        <v>0</v>
      </c>
      <c r="C43" s="25">
        <v>0</v>
      </c>
      <c r="D43" s="25">
        <v>0</v>
      </c>
      <c r="E43" s="26">
        <v>0</v>
      </c>
      <c r="F43" s="26">
        <v>0</v>
      </c>
      <c r="G43" s="26">
        <v>0</v>
      </c>
      <c r="H43" s="26">
        <v>0</v>
      </c>
      <c r="I43" s="26">
        <v>0</v>
      </c>
      <c r="J43" s="26">
        <v>0</v>
      </c>
      <c r="K43" s="25">
        <v>0</v>
      </c>
      <c r="L43" s="25">
        <v>0</v>
      </c>
      <c r="M43" s="25">
        <v>0</v>
      </c>
      <c r="N43" s="26">
        <v>0</v>
      </c>
      <c r="O43" s="26">
        <v>0</v>
      </c>
    </row>
    <row r="44" spans="1:15" x14ac:dyDescent="0.35">
      <c r="A44" s="25" t="s">
        <v>51</v>
      </c>
      <c r="B44" s="25">
        <v>0</v>
      </c>
      <c r="C44" s="25">
        <v>0</v>
      </c>
      <c r="D44" s="25">
        <v>0</v>
      </c>
      <c r="E44" s="26">
        <v>0</v>
      </c>
      <c r="F44" s="26">
        <v>0</v>
      </c>
      <c r="G44" s="26">
        <v>0</v>
      </c>
      <c r="H44" s="26">
        <v>0</v>
      </c>
      <c r="I44" s="26">
        <v>0</v>
      </c>
      <c r="J44" s="26">
        <v>0</v>
      </c>
      <c r="K44" s="25">
        <v>0</v>
      </c>
      <c r="L44" s="25">
        <v>0</v>
      </c>
      <c r="M44" s="25">
        <v>0</v>
      </c>
      <c r="N44" s="26">
        <v>0</v>
      </c>
      <c r="O44" s="26">
        <v>0</v>
      </c>
    </row>
    <row r="45" spans="1:15" x14ac:dyDescent="0.35">
      <c r="A45" s="25" t="s">
        <v>52</v>
      </c>
      <c r="B45" s="25">
        <v>0</v>
      </c>
      <c r="C45" s="25">
        <v>0</v>
      </c>
      <c r="D45" s="25">
        <v>0</v>
      </c>
      <c r="E45" s="26">
        <v>0</v>
      </c>
      <c r="F45" s="26">
        <v>0</v>
      </c>
      <c r="G45" s="26">
        <v>0</v>
      </c>
      <c r="H45" s="26">
        <v>0</v>
      </c>
      <c r="I45" s="26">
        <v>0</v>
      </c>
      <c r="J45" s="26">
        <v>0</v>
      </c>
      <c r="K45" s="25">
        <v>0</v>
      </c>
      <c r="L45" s="25">
        <v>0</v>
      </c>
      <c r="M45" s="25">
        <v>0</v>
      </c>
      <c r="N45" s="26">
        <v>0</v>
      </c>
      <c r="O45" s="26">
        <v>0</v>
      </c>
    </row>
    <row r="46" spans="1:15" x14ac:dyDescent="0.35">
      <c r="A46" s="25" t="s">
        <v>53</v>
      </c>
      <c r="B46" s="25">
        <v>0</v>
      </c>
      <c r="C46" s="25">
        <v>0</v>
      </c>
      <c r="D46" s="25">
        <v>0</v>
      </c>
      <c r="E46" s="26">
        <v>0</v>
      </c>
      <c r="F46" s="26">
        <v>0</v>
      </c>
      <c r="G46" s="26">
        <v>0</v>
      </c>
      <c r="H46" s="26">
        <v>0</v>
      </c>
      <c r="I46" s="26">
        <v>0</v>
      </c>
      <c r="J46" s="26">
        <v>0</v>
      </c>
      <c r="K46" s="25">
        <v>0</v>
      </c>
      <c r="L46" s="25">
        <v>0</v>
      </c>
      <c r="M46" s="25">
        <v>0</v>
      </c>
      <c r="N46" s="26">
        <v>0</v>
      </c>
      <c r="O46" s="26">
        <v>0</v>
      </c>
    </row>
    <row r="47" spans="1:15" x14ac:dyDescent="0.35">
      <c r="A47" s="25" t="s">
        <v>54</v>
      </c>
      <c r="B47" s="25">
        <v>0</v>
      </c>
      <c r="C47" s="25">
        <v>0</v>
      </c>
      <c r="D47" s="25">
        <v>0</v>
      </c>
      <c r="E47" s="26">
        <v>0</v>
      </c>
      <c r="F47" s="26">
        <v>0</v>
      </c>
      <c r="G47" s="26">
        <v>0</v>
      </c>
      <c r="H47" s="26">
        <v>0</v>
      </c>
      <c r="I47" s="26">
        <v>0</v>
      </c>
      <c r="J47" s="26">
        <v>0</v>
      </c>
      <c r="K47" s="25">
        <v>0</v>
      </c>
      <c r="L47" s="25">
        <v>0</v>
      </c>
      <c r="M47" s="25">
        <v>0</v>
      </c>
      <c r="N47" s="26">
        <v>0</v>
      </c>
      <c r="O47" s="26">
        <v>0</v>
      </c>
    </row>
    <row r="48" spans="1:15" x14ac:dyDescent="0.35">
      <c r="A48" s="25" t="s">
        <v>55</v>
      </c>
      <c r="B48" s="25">
        <v>0</v>
      </c>
      <c r="C48" s="25">
        <v>0</v>
      </c>
      <c r="D48" s="25">
        <v>0</v>
      </c>
      <c r="E48" s="26">
        <v>0</v>
      </c>
      <c r="F48" s="26">
        <v>0</v>
      </c>
      <c r="G48" s="26">
        <v>0</v>
      </c>
      <c r="H48" s="26">
        <v>0</v>
      </c>
      <c r="I48" s="26">
        <v>0</v>
      </c>
      <c r="J48" s="26">
        <v>0</v>
      </c>
      <c r="K48" s="25">
        <v>0</v>
      </c>
      <c r="L48" s="25">
        <v>0</v>
      </c>
      <c r="M48" s="25">
        <v>0</v>
      </c>
      <c r="N48" s="26">
        <v>0</v>
      </c>
      <c r="O48" s="26">
        <v>0</v>
      </c>
    </row>
    <row r="49" spans="1:15" x14ac:dyDescent="0.35">
      <c r="A49" s="25" t="s">
        <v>56</v>
      </c>
      <c r="B49" s="25">
        <v>0</v>
      </c>
      <c r="C49" s="25">
        <v>0</v>
      </c>
      <c r="D49" s="25">
        <v>0</v>
      </c>
      <c r="E49" s="26">
        <v>0</v>
      </c>
      <c r="F49" s="26">
        <v>0</v>
      </c>
      <c r="G49" s="26">
        <v>0</v>
      </c>
      <c r="H49" s="26">
        <v>0</v>
      </c>
      <c r="I49" s="26">
        <v>0</v>
      </c>
      <c r="J49" s="26">
        <v>0</v>
      </c>
      <c r="K49" s="25">
        <v>0</v>
      </c>
      <c r="L49" s="25">
        <v>0</v>
      </c>
      <c r="M49" s="25">
        <v>0</v>
      </c>
      <c r="N49" s="26">
        <v>0</v>
      </c>
      <c r="O49" s="26">
        <v>0</v>
      </c>
    </row>
    <row r="50" spans="1:15" x14ac:dyDescent="0.35">
      <c r="A50" s="25" t="s">
        <v>57</v>
      </c>
      <c r="B50" s="25">
        <v>0</v>
      </c>
      <c r="C50" s="25">
        <v>0</v>
      </c>
      <c r="D50" s="25">
        <v>0</v>
      </c>
      <c r="E50" s="26">
        <v>0</v>
      </c>
      <c r="F50" s="26">
        <v>0</v>
      </c>
      <c r="G50" s="26">
        <v>0</v>
      </c>
      <c r="H50" s="26">
        <v>0</v>
      </c>
      <c r="I50" s="26">
        <v>0</v>
      </c>
      <c r="J50" s="26">
        <v>0</v>
      </c>
      <c r="K50" s="25">
        <v>0</v>
      </c>
      <c r="L50" s="25">
        <v>0</v>
      </c>
      <c r="M50" s="25">
        <v>0</v>
      </c>
      <c r="N50" s="26">
        <v>0</v>
      </c>
      <c r="O50" s="26">
        <v>0</v>
      </c>
    </row>
    <row r="51" spans="1:15" x14ac:dyDescent="0.35">
      <c r="A51" s="25" t="s">
        <v>58</v>
      </c>
      <c r="B51" s="25">
        <v>0</v>
      </c>
      <c r="C51" s="25">
        <v>0</v>
      </c>
      <c r="D51" s="25">
        <v>0</v>
      </c>
      <c r="E51" s="26">
        <v>0</v>
      </c>
      <c r="F51" s="26">
        <v>0</v>
      </c>
      <c r="G51" s="26">
        <v>0</v>
      </c>
      <c r="H51" s="26">
        <v>0</v>
      </c>
      <c r="I51" s="26">
        <v>0</v>
      </c>
      <c r="J51" s="26">
        <v>0</v>
      </c>
      <c r="K51" s="25">
        <v>0</v>
      </c>
      <c r="L51" s="25">
        <v>0</v>
      </c>
      <c r="M51" s="25">
        <v>0</v>
      </c>
      <c r="N51" s="26">
        <v>0</v>
      </c>
      <c r="O51" s="26">
        <v>0</v>
      </c>
    </row>
    <row r="52" spans="1:15" x14ac:dyDescent="0.35">
      <c r="A52" s="25" t="s">
        <v>59</v>
      </c>
      <c r="B52" s="25">
        <v>0</v>
      </c>
      <c r="C52" s="25">
        <v>0</v>
      </c>
      <c r="D52" s="25">
        <v>0</v>
      </c>
      <c r="E52" s="26">
        <v>0</v>
      </c>
      <c r="F52" s="26">
        <v>0</v>
      </c>
      <c r="G52" s="26">
        <v>0</v>
      </c>
      <c r="H52" s="26">
        <v>0</v>
      </c>
      <c r="I52" s="26">
        <v>0</v>
      </c>
      <c r="J52" s="26">
        <v>0</v>
      </c>
      <c r="K52" s="25">
        <v>0</v>
      </c>
      <c r="L52" s="25">
        <v>0</v>
      </c>
      <c r="M52" s="25">
        <v>0</v>
      </c>
      <c r="N52" s="26">
        <v>0</v>
      </c>
      <c r="O52" s="26">
        <v>0</v>
      </c>
    </row>
    <row r="53" spans="1:15" x14ac:dyDescent="0.35">
      <c r="A53" s="25" t="s">
        <v>60</v>
      </c>
      <c r="B53" s="25">
        <v>0</v>
      </c>
      <c r="C53" s="25">
        <v>0</v>
      </c>
      <c r="D53" s="25">
        <v>0</v>
      </c>
      <c r="E53" s="26">
        <v>0</v>
      </c>
      <c r="F53" s="26">
        <v>0</v>
      </c>
      <c r="G53" s="26">
        <v>0</v>
      </c>
      <c r="H53" s="26">
        <v>0</v>
      </c>
      <c r="I53" s="26">
        <v>0</v>
      </c>
      <c r="J53" s="26">
        <v>0</v>
      </c>
      <c r="K53" s="25">
        <v>0</v>
      </c>
      <c r="L53" s="25">
        <v>0</v>
      </c>
      <c r="M53" s="25">
        <v>0</v>
      </c>
      <c r="N53" s="26">
        <v>0</v>
      </c>
      <c r="O53" s="26">
        <v>0</v>
      </c>
    </row>
    <row r="54" spans="1:15" x14ac:dyDescent="0.35">
      <c r="A54" s="25" t="s">
        <v>61</v>
      </c>
      <c r="B54" s="25">
        <v>0</v>
      </c>
      <c r="C54" s="25">
        <v>0</v>
      </c>
      <c r="D54" s="25">
        <v>0</v>
      </c>
      <c r="E54" s="26">
        <v>0</v>
      </c>
      <c r="F54" s="26">
        <v>0</v>
      </c>
      <c r="G54" s="26">
        <v>0</v>
      </c>
      <c r="H54" s="26">
        <v>0</v>
      </c>
      <c r="I54" s="26">
        <v>0</v>
      </c>
      <c r="J54" s="26">
        <v>0</v>
      </c>
      <c r="K54" s="25">
        <v>0</v>
      </c>
      <c r="L54" s="25">
        <v>0</v>
      </c>
      <c r="M54" s="25">
        <v>0</v>
      </c>
      <c r="N54" s="26">
        <v>0</v>
      </c>
      <c r="O54" s="26">
        <v>0</v>
      </c>
    </row>
    <row r="55" spans="1:15" x14ac:dyDescent="0.35">
      <c r="A55" s="25" t="s">
        <v>62</v>
      </c>
      <c r="B55" s="25">
        <v>0</v>
      </c>
      <c r="C55" s="25">
        <v>0</v>
      </c>
      <c r="D55" s="25">
        <v>0</v>
      </c>
      <c r="E55" s="26">
        <v>0</v>
      </c>
      <c r="F55" s="26">
        <v>0</v>
      </c>
      <c r="G55" s="26">
        <v>0</v>
      </c>
      <c r="H55" s="26">
        <v>0</v>
      </c>
      <c r="I55" s="26">
        <v>0</v>
      </c>
      <c r="J55" s="26">
        <v>0</v>
      </c>
      <c r="K55" s="25">
        <v>0</v>
      </c>
      <c r="L55" s="25">
        <v>0</v>
      </c>
      <c r="M55" s="25">
        <v>0</v>
      </c>
      <c r="N55" s="26">
        <v>0</v>
      </c>
      <c r="O55" s="26">
        <v>0</v>
      </c>
    </row>
    <row r="56" spans="1:15" x14ac:dyDescent="0.35">
      <c r="A56" s="25" t="s">
        <v>63</v>
      </c>
      <c r="B56" s="25">
        <v>0</v>
      </c>
      <c r="C56" s="25">
        <v>0</v>
      </c>
      <c r="D56" s="25">
        <v>0</v>
      </c>
      <c r="E56" s="26">
        <v>0</v>
      </c>
      <c r="F56" s="26">
        <v>0</v>
      </c>
      <c r="G56" s="26">
        <v>0</v>
      </c>
      <c r="H56" s="26">
        <v>0</v>
      </c>
      <c r="I56" s="26">
        <v>0</v>
      </c>
      <c r="J56" s="26">
        <v>0</v>
      </c>
      <c r="K56" s="25">
        <v>0</v>
      </c>
      <c r="L56" s="25">
        <v>0</v>
      </c>
      <c r="M56" s="25">
        <v>0</v>
      </c>
      <c r="N56" s="26">
        <v>0</v>
      </c>
      <c r="O56" s="26">
        <v>0</v>
      </c>
    </row>
    <row r="57" spans="1:15" x14ac:dyDescent="0.35">
      <c r="A57" s="25" t="s">
        <v>64</v>
      </c>
      <c r="B57" s="25">
        <v>0</v>
      </c>
      <c r="C57" s="25">
        <v>0</v>
      </c>
      <c r="D57" s="25">
        <v>0</v>
      </c>
      <c r="E57" s="26">
        <v>0</v>
      </c>
      <c r="F57" s="26">
        <v>0</v>
      </c>
      <c r="G57" s="26">
        <v>0</v>
      </c>
      <c r="H57" s="26">
        <v>0</v>
      </c>
      <c r="I57" s="26">
        <v>0</v>
      </c>
      <c r="J57" s="26">
        <v>0</v>
      </c>
      <c r="K57" s="25">
        <v>0</v>
      </c>
      <c r="L57" s="25">
        <v>0</v>
      </c>
      <c r="M57" s="25">
        <v>0</v>
      </c>
      <c r="N57" s="26">
        <v>0</v>
      </c>
      <c r="O57" s="26">
        <v>0</v>
      </c>
    </row>
    <row r="58" spans="1:15" x14ac:dyDescent="0.35">
      <c r="A58" s="25" t="s">
        <v>65</v>
      </c>
      <c r="B58" s="25">
        <v>0</v>
      </c>
      <c r="C58" s="25">
        <v>0</v>
      </c>
      <c r="D58" s="25">
        <v>0</v>
      </c>
      <c r="E58" s="26">
        <v>0</v>
      </c>
      <c r="F58" s="26">
        <v>0</v>
      </c>
      <c r="G58" s="26">
        <v>0</v>
      </c>
      <c r="H58" s="26">
        <v>0</v>
      </c>
      <c r="I58" s="26">
        <v>0</v>
      </c>
      <c r="J58" s="26">
        <v>0</v>
      </c>
      <c r="K58" s="25">
        <v>0</v>
      </c>
      <c r="L58" s="25">
        <v>0</v>
      </c>
      <c r="M58" s="25">
        <v>0</v>
      </c>
      <c r="N58" s="26">
        <v>0</v>
      </c>
      <c r="O58" s="26">
        <v>0</v>
      </c>
    </row>
    <row r="59" spans="1:15" x14ac:dyDescent="0.35">
      <c r="A59" s="25" t="s">
        <v>66</v>
      </c>
      <c r="B59" s="25">
        <v>0</v>
      </c>
      <c r="C59" s="25">
        <v>0</v>
      </c>
      <c r="D59" s="25">
        <v>0</v>
      </c>
      <c r="E59" s="26">
        <v>0</v>
      </c>
      <c r="F59" s="26">
        <v>0</v>
      </c>
      <c r="G59" s="26">
        <v>0</v>
      </c>
      <c r="H59" s="26">
        <v>0</v>
      </c>
      <c r="I59" s="26">
        <v>0</v>
      </c>
      <c r="J59" s="26">
        <v>0</v>
      </c>
      <c r="K59" s="25">
        <v>0</v>
      </c>
      <c r="L59" s="25">
        <v>0</v>
      </c>
      <c r="M59" s="25">
        <v>0</v>
      </c>
      <c r="N59" s="26">
        <v>0</v>
      </c>
      <c r="O59" s="26">
        <v>0</v>
      </c>
    </row>
    <row r="60" spans="1:15" x14ac:dyDescent="0.35">
      <c r="A60" s="25" t="s">
        <v>67</v>
      </c>
      <c r="B60" s="25">
        <v>0</v>
      </c>
      <c r="C60" s="25">
        <v>0</v>
      </c>
      <c r="D60" s="25">
        <v>0</v>
      </c>
      <c r="E60" s="26">
        <v>0</v>
      </c>
      <c r="F60" s="26">
        <v>0</v>
      </c>
      <c r="G60" s="26">
        <v>0</v>
      </c>
      <c r="H60" s="26">
        <v>0</v>
      </c>
      <c r="I60" s="26">
        <v>0</v>
      </c>
      <c r="J60" s="26">
        <v>0</v>
      </c>
      <c r="K60" s="25">
        <v>0</v>
      </c>
      <c r="L60" s="25">
        <v>0</v>
      </c>
      <c r="M60" s="25">
        <v>0</v>
      </c>
      <c r="N60" s="26">
        <v>0</v>
      </c>
      <c r="O60" s="26">
        <v>0</v>
      </c>
    </row>
    <row r="61" spans="1:15" x14ac:dyDescent="0.35">
      <c r="A61" s="25" t="s">
        <v>68</v>
      </c>
      <c r="B61" s="25">
        <v>122</v>
      </c>
      <c r="C61" s="25">
        <v>0</v>
      </c>
      <c r="D61" s="25">
        <v>122</v>
      </c>
      <c r="E61" s="26">
        <v>0</v>
      </c>
      <c r="F61" s="26">
        <v>0.1</v>
      </c>
      <c r="G61" s="26">
        <v>0</v>
      </c>
      <c r="H61" s="26">
        <v>0.1</v>
      </c>
      <c r="I61" s="26">
        <v>0</v>
      </c>
      <c r="J61" s="26">
        <v>0</v>
      </c>
      <c r="K61" s="25">
        <v>122</v>
      </c>
      <c r="L61" s="25">
        <v>0</v>
      </c>
      <c r="M61" s="25">
        <v>122</v>
      </c>
      <c r="N61" s="26">
        <v>0</v>
      </c>
      <c r="O61" s="26">
        <v>0.1</v>
      </c>
    </row>
    <row r="62" spans="1:15" x14ac:dyDescent="0.35">
      <c r="A62" s="25" t="s">
        <v>69</v>
      </c>
      <c r="B62" s="25">
        <v>31</v>
      </c>
      <c r="C62" s="25">
        <v>0</v>
      </c>
      <c r="D62" s="25">
        <v>31</v>
      </c>
      <c r="E62" s="26">
        <v>0</v>
      </c>
      <c r="F62" s="26">
        <v>0.1</v>
      </c>
      <c r="G62" s="26">
        <v>0</v>
      </c>
      <c r="H62" s="26">
        <v>0.1</v>
      </c>
      <c r="I62" s="26">
        <v>0</v>
      </c>
      <c r="J62" s="26">
        <v>0</v>
      </c>
      <c r="K62" s="25">
        <v>31</v>
      </c>
      <c r="L62" s="25">
        <v>0</v>
      </c>
      <c r="M62" s="25">
        <v>31</v>
      </c>
      <c r="N62" s="26">
        <v>0</v>
      </c>
      <c r="O62" s="26">
        <v>0.1</v>
      </c>
    </row>
    <row r="63" spans="1:15" x14ac:dyDescent="0.35">
      <c r="A63" s="25" t="s">
        <v>70</v>
      </c>
      <c r="B63" s="25">
        <v>75</v>
      </c>
      <c r="C63" s="25">
        <v>0</v>
      </c>
      <c r="D63" s="25">
        <v>75</v>
      </c>
      <c r="E63" s="26">
        <v>0</v>
      </c>
      <c r="F63" s="26">
        <v>-0.1</v>
      </c>
      <c r="G63" s="26">
        <v>-0.1</v>
      </c>
      <c r="H63" s="26">
        <v>-0.1</v>
      </c>
      <c r="I63" s="26">
        <v>0</v>
      </c>
      <c r="J63" s="26">
        <v>0</v>
      </c>
      <c r="K63" s="25">
        <v>75</v>
      </c>
      <c r="L63" s="25">
        <v>0</v>
      </c>
      <c r="M63" s="25">
        <v>75</v>
      </c>
      <c r="N63" s="26">
        <v>-0.1</v>
      </c>
      <c r="O63" s="26">
        <v>-0.1</v>
      </c>
    </row>
    <row r="64" spans="1:15" ht="40.75" customHeight="1" x14ac:dyDescent="0.35">
      <c r="A64" s="25" t="s">
        <v>414</v>
      </c>
      <c r="B64" s="25">
        <v>0</v>
      </c>
      <c r="C64" s="25">
        <v>0</v>
      </c>
      <c r="D64" s="25">
        <v>0</v>
      </c>
      <c r="E64" s="26">
        <v>0</v>
      </c>
      <c r="F64" s="26">
        <v>0</v>
      </c>
      <c r="G64" s="26">
        <v>0</v>
      </c>
      <c r="H64" s="26">
        <v>0</v>
      </c>
      <c r="I64" s="26">
        <v>0</v>
      </c>
      <c r="J64" s="26">
        <v>0</v>
      </c>
      <c r="K64" s="25">
        <v>0</v>
      </c>
      <c r="L64" s="25">
        <v>0</v>
      </c>
      <c r="M64" s="25">
        <v>0</v>
      </c>
      <c r="N64" s="26">
        <v>0</v>
      </c>
      <c r="O64" s="26">
        <v>0</v>
      </c>
    </row>
    <row r="65" spans="1:15" x14ac:dyDescent="0.35">
      <c r="A65" s="25" t="s">
        <v>415</v>
      </c>
      <c r="B65" s="25">
        <v>0</v>
      </c>
      <c r="C65" s="25">
        <v>0</v>
      </c>
      <c r="D65" s="25">
        <v>0</v>
      </c>
      <c r="E65" s="26">
        <v>0</v>
      </c>
      <c r="F65" s="26">
        <v>0</v>
      </c>
      <c r="G65" s="26">
        <v>0</v>
      </c>
      <c r="H65" s="26">
        <v>0</v>
      </c>
      <c r="I65" s="26">
        <v>0</v>
      </c>
      <c r="J65" s="26">
        <v>0</v>
      </c>
      <c r="K65" s="25">
        <v>0</v>
      </c>
      <c r="L65" s="25">
        <v>0</v>
      </c>
      <c r="M65" s="25">
        <v>0</v>
      </c>
      <c r="N65" s="26">
        <v>0</v>
      </c>
      <c r="O65" s="26">
        <v>0</v>
      </c>
    </row>
    <row r="66" spans="1:15" x14ac:dyDescent="0.35">
      <c r="A66" s="25" t="s">
        <v>416</v>
      </c>
      <c r="B66" s="25">
        <v>0</v>
      </c>
      <c r="C66" s="25">
        <v>0</v>
      </c>
      <c r="D66" s="25">
        <v>0</v>
      </c>
      <c r="E66" s="26">
        <v>0</v>
      </c>
      <c r="F66" s="26">
        <v>0</v>
      </c>
      <c r="G66" s="26">
        <v>0</v>
      </c>
      <c r="H66" s="26">
        <v>0</v>
      </c>
      <c r="I66" s="26">
        <v>0</v>
      </c>
      <c r="J66" s="26">
        <v>0</v>
      </c>
      <c r="K66" s="25">
        <v>0</v>
      </c>
      <c r="L66" s="25">
        <v>0</v>
      </c>
      <c r="M66" s="25">
        <v>0</v>
      </c>
      <c r="N66" s="26">
        <v>0</v>
      </c>
      <c r="O66" s="26">
        <v>0</v>
      </c>
    </row>
    <row r="67" spans="1:15" x14ac:dyDescent="0.35">
      <c r="A67" s="25" t="s">
        <v>417</v>
      </c>
      <c r="B67" s="25">
        <v>0</v>
      </c>
      <c r="C67" s="25">
        <v>0</v>
      </c>
      <c r="D67" s="25">
        <v>0</v>
      </c>
      <c r="E67" s="26">
        <v>0</v>
      </c>
      <c r="F67" s="26">
        <v>0</v>
      </c>
      <c r="G67" s="26">
        <v>0</v>
      </c>
      <c r="H67" s="26">
        <v>0</v>
      </c>
      <c r="I67" s="26">
        <v>0</v>
      </c>
      <c r="J67" s="26">
        <v>0</v>
      </c>
      <c r="K67" s="25">
        <v>0</v>
      </c>
      <c r="L67" s="25">
        <v>0</v>
      </c>
      <c r="M67" s="25">
        <v>0</v>
      </c>
      <c r="N67" s="26">
        <v>0</v>
      </c>
      <c r="O67" s="26">
        <v>0</v>
      </c>
    </row>
    <row r="68" spans="1:15" x14ac:dyDescent="0.35">
      <c r="A68" s="25" t="s">
        <v>418</v>
      </c>
      <c r="B68" s="25">
        <v>0</v>
      </c>
      <c r="C68" s="25">
        <v>0</v>
      </c>
      <c r="D68" s="25">
        <v>0</v>
      </c>
      <c r="E68" s="26">
        <v>0</v>
      </c>
      <c r="F68" s="26">
        <v>0</v>
      </c>
      <c r="G68" s="26">
        <v>0</v>
      </c>
      <c r="H68" s="26">
        <v>0</v>
      </c>
      <c r="I68" s="26">
        <v>0</v>
      </c>
      <c r="J68" s="26">
        <v>0</v>
      </c>
      <c r="K68" s="25">
        <v>0</v>
      </c>
      <c r="L68" s="25">
        <v>0</v>
      </c>
      <c r="M68" s="25">
        <v>0</v>
      </c>
      <c r="N68" s="26">
        <v>0</v>
      </c>
      <c r="O68" s="26">
        <v>0</v>
      </c>
    </row>
    <row r="69" spans="1:15" x14ac:dyDescent="0.35">
      <c r="A69" s="25" t="s">
        <v>419</v>
      </c>
      <c r="B69" s="25">
        <v>0</v>
      </c>
      <c r="C69" s="25">
        <v>0</v>
      </c>
      <c r="D69" s="25">
        <v>0</v>
      </c>
      <c r="E69" s="26">
        <v>0</v>
      </c>
      <c r="F69" s="26">
        <v>0</v>
      </c>
      <c r="G69" s="26">
        <v>0</v>
      </c>
      <c r="H69" s="26">
        <v>0</v>
      </c>
      <c r="I69" s="26">
        <v>0</v>
      </c>
      <c r="J69" s="26">
        <v>0</v>
      </c>
      <c r="K69" s="25">
        <v>0</v>
      </c>
      <c r="L69" s="25">
        <v>0</v>
      </c>
      <c r="M69" s="25">
        <v>0</v>
      </c>
      <c r="N69" s="26">
        <v>0</v>
      </c>
      <c r="O69" s="26">
        <v>0</v>
      </c>
    </row>
    <row r="70" spans="1:15" x14ac:dyDescent="0.35">
      <c r="A70" s="25" t="s">
        <v>420</v>
      </c>
      <c r="B70" s="25">
        <v>0</v>
      </c>
      <c r="C70" s="25">
        <v>0</v>
      </c>
      <c r="D70" s="25">
        <v>0</v>
      </c>
      <c r="E70" s="26">
        <v>0</v>
      </c>
      <c r="F70" s="26">
        <v>0</v>
      </c>
      <c r="G70" s="26">
        <v>0</v>
      </c>
      <c r="H70" s="26">
        <v>0</v>
      </c>
      <c r="I70" s="26">
        <v>0</v>
      </c>
      <c r="J70" s="26">
        <v>0</v>
      </c>
      <c r="K70" s="25">
        <v>0</v>
      </c>
      <c r="L70" s="25">
        <v>0</v>
      </c>
      <c r="M70" s="25">
        <v>0</v>
      </c>
      <c r="N70" s="26">
        <v>0</v>
      </c>
      <c r="O70" s="26">
        <v>0</v>
      </c>
    </row>
    <row r="71" spans="1:15" x14ac:dyDescent="0.35">
      <c r="A71" s="25" t="s">
        <v>421</v>
      </c>
      <c r="B71" s="25">
        <v>0</v>
      </c>
      <c r="C71" s="25">
        <v>0</v>
      </c>
      <c r="D71" s="25">
        <v>0</v>
      </c>
      <c r="E71" s="26">
        <v>0</v>
      </c>
      <c r="F71" s="26">
        <v>0</v>
      </c>
      <c r="G71" s="26">
        <v>0</v>
      </c>
      <c r="H71" s="26">
        <v>0</v>
      </c>
      <c r="I71" s="26">
        <v>0</v>
      </c>
      <c r="J71" s="26">
        <v>0</v>
      </c>
      <c r="K71" s="25">
        <v>0</v>
      </c>
      <c r="L71" s="25">
        <v>0</v>
      </c>
      <c r="M71" s="25">
        <v>0</v>
      </c>
      <c r="N71" s="26">
        <v>0</v>
      </c>
      <c r="O71" s="26">
        <v>0</v>
      </c>
    </row>
    <row r="72" spans="1:15" x14ac:dyDescent="0.35">
      <c r="A72" s="25" t="s">
        <v>422</v>
      </c>
      <c r="B72" s="25">
        <v>0</v>
      </c>
      <c r="C72" s="25">
        <v>0</v>
      </c>
      <c r="D72" s="25">
        <v>0</v>
      </c>
      <c r="E72" s="26">
        <v>0</v>
      </c>
      <c r="F72" s="26">
        <v>0</v>
      </c>
      <c r="G72" s="26">
        <v>0</v>
      </c>
      <c r="H72" s="26">
        <v>0</v>
      </c>
      <c r="I72" s="26">
        <v>0</v>
      </c>
      <c r="J72" s="26">
        <v>0</v>
      </c>
      <c r="K72" s="25">
        <v>0</v>
      </c>
      <c r="L72" s="25">
        <v>0</v>
      </c>
      <c r="M72" s="25">
        <v>0</v>
      </c>
      <c r="N72" s="26">
        <v>0</v>
      </c>
      <c r="O72" s="26">
        <v>0</v>
      </c>
    </row>
    <row r="73" spans="1:15" x14ac:dyDescent="0.35">
      <c r="A73" s="25" t="s">
        <v>423</v>
      </c>
      <c r="B73" s="25">
        <v>0</v>
      </c>
      <c r="C73" s="25">
        <v>0</v>
      </c>
      <c r="D73" s="25">
        <v>0</v>
      </c>
      <c r="E73" s="26">
        <v>0</v>
      </c>
      <c r="F73" s="26">
        <v>0</v>
      </c>
      <c r="G73" s="26">
        <v>0</v>
      </c>
      <c r="H73" s="26">
        <v>0</v>
      </c>
      <c r="I73" s="26">
        <v>0</v>
      </c>
      <c r="J73" s="26">
        <v>0</v>
      </c>
      <c r="K73" s="25">
        <v>0</v>
      </c>
      <c r="L73" s="25">
        <v>0</v>
      </c>
      <c r="M73" s="25">
        <v>0</v>
      </c>
      <c r="N73" s="26">
        <v>0</v>
      </c>
      <c r="O73" s="26">
        <v>0</v>
      </c>
    </row>
    <row r="74" spans="1:15" x14ac:dyDescent="0.35">
      <c r="A74" s="25" t="s">
        <v>424</v>
      </c>
      <c r="B74" s="25">
        <v>0</v>
      </c>
      <c r="C74" s="25">
        <v>0</v>
      </c>
      <c r="D74" s="25">
        <v>0</v>
      </c>
      <c r="E74" s="26">
        <v>0</v>
      </c>
      <c r="F74" s="26">
        <v>0</v>
      </c>
      <c r="G74" s="26">
        <v>0</v>
      </c>
      <c r="H74" s="26">
        <v>0</v>
      </c>
      <c r="I74" s="26">
        <v>0</v>
      </c>
      <c r="J74" s="26">
        <v>0</v>
      </c>
      <c r="K74" s="25">
        <v>0</v>
      </c>
      <c r="L74" s="25">
        <v>0</v>
      </c>
      <c r="M74" s="25">
        <v>0</v>
      </c>
      <c r="N74" s="26">
        <v>0</v>
      </c>
      <c r="O74" s="26">
        <v>0</v>
      </c>
    </row>
    <row r="75" spans="1:15" x14ac:dyDescent="0.35">
      <c r="A75" s="25" t="s">
        <v>425</v>
      </c>
      <c r="B75" s="25">
        <v>0</v>
      </c>
      <c r="C75" s="25">
        <v>0</v>
      </c>
      <c r="D75" s="25">
        <v>0</v>
      </c>
      <c r="E75" s="26">
        <v>0</v>
      </c>
      <c r="F75" s="26">
        <v>0</v>
      </c>
      <c r="G75" s="26">
        <v>0</v>
      </c>
      <c r="H75" s="26">
        <v>0</v>
      </c>
      <c r="I75" s="26">
        <v>0</v>
      </c>
      <c r="J75" s="26">
        <v>0</v>
      </c>
      <c r="K75" s="25">
        <v>0</v>
      </c>
      <c r="L75" s="25">
        <v>0</v>
      </c>
      <c r="M75" s="25">
        <v>0</v>
      </c>
      <c r="N75" s="26">
        <v>0</v>
      </c>
      <c r="O75" s="26">
        <v>0</v>
      </c>
    </row>
    <row r="76" spans="1:15" x14ac:dyDescent="0.35">
      <c r="A76" s="25" t="s">
        <v>426</v>
      </c>
      <c r="B76" s="25">
        <v>0</v>
      </c>
      <c r="C76" s="25">
        <v>0</v>
      </c>
      <c r="D76" s="25">
        <v>0</v>
      </c>
      <c r="E76" s="26">
        <v>0</v>
      </c>
      <c r="F76" s="26">
        <v>0</v>
      </c>
      <c r="G76" s="26">
        <v>0</v>
      </c>
      <c r="H76" s="26">
        <v>0</v>
      </c>
      <c r="I76" s="26">
        <v>0</v>
      </c>
      <c r="J76" s="26">
        <v>0</v>
      </c>
      <c r="K76" s="25">
        <v>0</v>
      </c>
      <c r="L76" s="25">
        <v>0</v>
      </c>
      <c r="M76" s="25">
        <v>0</v>
      </c>
      <c r="N76" s="26">
        <v>0</v>
      </c>
      <c r="O76" s="26">
        <v>0</v>
      </c>
    </row>
    <row r="77" spans="1:15" x14ac:dyDescent="0.35">
      <c r="A77" s="25" t="s">
        <v>427</v>
      </c>
      <c r="B77" s="25">
        <v>0</v>
      </c>
      <c r="C77" s="25">
        <v>0</v>
      </c>
      <c r="D77" s="25">
        <v>0</v>
      </c>
      <c r="E77" s="26">
        <v>0</v>
      </c>
      <c r="F77" s="26">
        <v>0</v>
      </c>
      <c r="G77" s="26">
        <v>0</v>
      </c>
      <c r="H77" s="26">
        <v>0</v>
      </c>
      <c r="I77" s="26">
        <v>0</v>
      </c>
      <c r="J77" s="26">
        <v>0</v>
      </c>
      <c r="K77" s="25">
        <v>0</v>
      </c>
      <c r="L77" s="25">
        <v>0</v>
      </c>
      <c r="M77" s="25">
        <v>0</v>
      </c>
      <c r="N77" s="26">
        <v>0</v>
      </c>
      <c r="O77" s="26">
        <v>0</v>
      </c>
    </row>
    <row r="78" spans="1:15" x14ac:dyDescent="0.35">
      <c r="A78" s="25" t="s">
        <v>428</v>
      </c>
      <c r="B78" s="25">
        <v>0</v>
      </c>
      <c r="C78" s="25">
        <v>0</v>
      </c>
      <c r="D78" s="25">
        <v>0</v>
      </c>
      <c r="E78" s="26">
        <v>0</v>
      </c>
      <c r="F78" s="26">
        <v>0</v>
      </c>
      <c r="G78" s="26">
        <v>0</v>
      </c>
      <c r="H78" s="26">
        <v>0</v>
      </c>
      <c r="I78" s="26">
        <v>0</v>
      </c>
      <c r="J78" s="26">
        <v>0</v>
      </c>
      <c r="K78" s="25">
        <v>0</v>
      </c>
      <c r="L78" s="25">
        <v>0</v>
      </c>
      <c r="M78" s="25">
        <v>0</v>
      </c>
      <c r="N78" s="26">
        <v>0</v>
      </c>
      <c r="O78" s="26">
        <v>0</v>
      </c>
    </row>
    <row r="79" spans="1:15" x14ac:dyDescent="0.35">
      <c r="A79" s="25" t="s">
        <v>429</v>
      </c>
      <c r="B79" s="25">
        <v>0</v>
      </c>
      <c r="C79" s="25">
        <v>0</v>
      </c>
      <c r="D79" s="25">
        <v>0</v>
      </c>
      <c r="E79" s="26">
        <v>0</v>
      </c>
      <c r="F79" s="26">
        <v>0</v>
      </c>
      <c r="G79" s="26">
        <v>0</v>
      </c>
      <c r="H79" s="26">
        <v>0</v>
      </c>
      <c r="I79" s="26">
        <v>0</v>
      </c>
      <c r="J79" s="26">
        <v>0</v>
      </c>
      <c r="K79" s="25">
        <v>0</v>
      </c>
      <c r="L79" s="25">
        <v>0</v>
      </c>
      <c r="M79" s="25">
        <v>0</v>
      </c>
      <c r="N79" s="26">
        <v>0</v>
      </c>
      <c r="O79" s="26">
        <v>0</v>
      </c>
    </row>
    <row r="80" spans="1:15" x14ac:dyDescent="0.35">
      <c r="A80" s="25" t="s">
        <v>430</v>
      </c>
      <c r="B80" s="25">
        <v>0</v>
      </c>
      <c r="C80" s="25">
        <v>0</v>
      </c>
      <c r="D80" s="25">
        <v>0</v>
      </c>
      <c r="E80" s="26">
        <v>0</v>
      </c>
      <c r="F80" s="26">
        <v>0</v>
      </c>
      <c r="G80" s="26">
        <v>0</v>
      </c>
      <c r="H80" s="26">
        <v>0</v>
      </c>
      <c r="I80" s="26">
        <v>0</v>
      </c>
      <c r="J80" s="26">
        <v>0</v>
      </c>
      <c r="K80" s="25">
        <v>0</v>
      </c>
      <c r="L80" s="25">
        <v>0</v>
      </c>
      <c r="M80" s="25">
        <v>0</v>
      </c>
      <c r="N80" s="26">
        <v>0</v>
      </c>
      <c r="O80" s="26">
        <v>0</v>
      </c>
    </row>
    <row r="81" spans="1:15" x14ac:dyDescent="0.35">
      <c r="A81" s="25" t="s">
        <v>431</v>
      </c>
      <c r="B81" s="25">
        <v>0</v>
      </c>
      <c r="C81" s="25">
        <v>0</v>
      </c>
      <c r="D81" s="25">
        <v>0</v>
      </c>
      <c r="E81" s="26">
        <v>0</v>
      </c>
      <c r="F81" s="26">
        <v>0</v>
      </c>
      <c r="G81" s="26">
        <v>0</v>
      </c>
      <c r="H81" s="26">
        <v>0</v>
      </c>
      <c r="I81" s="26">
        <v>0</v>
      </c>
      <c r="J81" s="26">
        <v>0</v>
      </c>
      <c r="K81" s="25">
        <v>0</v>
      </c>
      <c r="L81" s="25">
        <v>0</v>
      </c>
      <c r="M81" s="25">
        <v>0</v>
      </c>
      <c r="N81" s="26">
        <v>0</v>
      </c>
      <c r="O81" s="26">
        <v>0</v>
      </c>
    </row>
    <row r="82" spans="1:15" x14ac:dyDescent="0.35">
      <c r="A82" s="25" t="s">
        <v>432</v>
      </c>
      <c r="B82" s="25">
        <v>0</v>
      </c>
      <c r="C82" s="25">
        <v>0</v>
      </c>
      <c r="D82" s="25">
        <v>0</v>
      </c>
      <c r="E82" s="26">
        <v>0</v>
      </c>
      <c r="F82" s="26">
        <v>0</v>
      </c>
      <c r="G82" s="26">
        <v>0</v>
      </c>
      <c r="H82" s="26">
        <v>0</v>
      </c>
      <c r="I82" s="26">
        <v>0</v>
      </c>
      <c r="J82" s="26">
        <v>0</v>
      </c>
      <c r="K82" s="25">
        <v>0</v>
      </c>
      <c r="L82" s="25">
        <v>0</v>
      </c>
      <c r="M82" s="25">
        <v>0</v>
      </c>
      <c r="N82" s="26">
        <v>0</v>
      </c>
      <c r="O82" s="26">
        <v>0</v>
      </c>
    </row>
    <row r="83" spans="1:15" x14ac:dyDescent="0.35">
      <c r="A83" s="25" t="s">
        <v>433</v>
      </c>
      <c r="B83" s="25">
        <v>0</v>
      </c>
      <c r="C83" s="25">
        <v>0</v>
      </c>
      <c r="D83" s="25">
        <v>0</v>
      </c>
      <c r="E83" s="26">
        <v>0</v>
      </c>
      <c r="F83" s="26">
        <v>0</v>
      </c>
      <c r="G83" s="26">
        <v>0</v>
      </c>
      <c r="H83" s="26">
        <v>0</v>
      </c>
      <c r="I83" s="26">
        <v>0</v>
      </c>
      <c r="J83" s="26">
        <v>0</v>
      </c>
      <c r="K83" s="25">
        <v>0</v>
      </c>
      <c r="L83" s="25">
        <v>0</v>
      </c>
      <c r="M83" s="25">
        <v>0</v>
      </c>
      <c r="N83" s="26">
        <v>0</v>
      </c>
      <c r="O83" s="26">
        <v>0</v>
      </c>
    </row>
    <row r="84" spans="1:15" x14ac:dyDescent="0.35">
      <c r="A84" s="25" t="s">
        <v>434</v>
      </c>
      <c r="B84" s="25">
        <v>0</v>
      </c>
      <c r="C84" s="25">
        <v>0</v>
      </c>
      <c r="D84" s="25">
        <v>0</v>
      </c>
      <c r="E84" s="26">
        <v>0</v>
      </c>
      <c r="F84" s="26">
        <v>0</v>
      </c>
      <c r="G84" s="26">
        <v>0</v>
      </c>
      <c r="H84" s="26">
        <v>0</v>
      </c>
      <c r="I84" s="26">
        <v>0</v>
      </c>
      <c r="J84" s="26">
        <v>0</v>
      </c>
      <c r="K84" s="25">
        <v>0</v>
      </c>
      <c r="L84" s="25">
        <v>0</v>
      </c>
      <c r="M84" s="25">
        <v>0</v>
      </c>
      <c r="N84" s="26">
        <v>0</v>
      </c>
      <c r="O84" s="26">
        <v>0</v>
      </c>
    </row>
    <row r="85" spans="1:15" x14ac:dyDescent="0.35">
      <c r="A85" s="25" t="s">
        <v>435</v>
      </c>
      <c r="B85" s="25">
        <v>0</v>
      </c>
      <c r="C85" s="25">
        <v>0</v>
      </c>
      <c r="D85" s="25">
        <v>0</v>
      </c>
      <c r="E85" s="26">
        <v>0</v>
      </c>
      <c r="F85" s="26">
        <v>0</v>
      </c>
      <c r="G85" s="26">
        <v>0</v>
      </c>
      <c r="H85" s="26">
        <v>0</v>
      </c>
      <c r="I85" s="26">
        <v>0</v>
      </c>
      <c r="J85" s="26">
        <v>0</v>
      </c>
      <c r="K85" s="25">
        <v>0</v>
      </c>
      <c r="L85" s="25">
        <v>0</v>
      </c>
      <c r="M85" s="25">
        <v>0</v>
      </c>
      <c r="N85" s="26">
        <v>0</v>
      </c>
      <c r="O85" s="26">
        <v>0</v>
      </c>
    </row>
    <row r="86" spans="1:15" x14ac:dyDescent="0.35">
      <c r="A86" s="25" t="s">
        <v>436</v>
      </c>
      <c r="B86" s="25">
        <v>0</v>
      </c>
      <c r="C86" s="25">
        <v>0</v>
      </c>
      <c r="D86" s="25">
        <v>0</v>
      </c>
      <c r="E86" s="26">
        <v>0</v>
      </c>
      <c r="F86" s="26">
        <v>0</v>
      </c>
      <c r="G86" s="26">
        <v>0</v>
      </c>
      <c r="H86" s="26">
        <v>0</v>
      </c>
      <c r="I86" s="26">
        <v>0</v>
      </c>
      <c r="J86" s="26">
        <v>0</v>
      </c>
      <c r="K86" s="25">
        <v>0</v>
      </c>
      <c r="L86" s="25">
        <v>0</v>
      </c>
      <c r="M86" s="25">
        <v>0</v>
      </c>
      <c r="N86" s="26">
        <v>0</v>
      </c>
      <c r="O86" s="26">
        <v>0</v>
      </c>
    </row>
    <row r="87" spans="1:15" x14ac:dyDescent="0.35">
      <c r="A87" s="25" t="s">
        <v>437</v>
      </c>
      <c r="B87" s="25">
        <v>0</v>
      </c>
      <c r="C87" s="25">
        <v>0</v>
      </c>
      <c r="D87" s="25">
        <v>0</v>
      </c>
      <c r="E87" s="26">
        <v>0</v>
      </c>
      <c r="F87" s="26">
        <v>0</v>
      </c>
      <c r="G87" s="26">
        <v>0</v>
      </c>
      <c r="H87" s="26">
        <v>0</v>
      </c>
      <c r="I87" s="26">
        <v>0</v>
      </c>
      <c r="J87" s="26">
        <v>0</v>
      </c>
      <c r="K87" s="25">
        <v>0</v>
      </c>
      <c r="L87" s="25">
        <v>0</v>
      </c>
      <c r="M87" s="25">
        <v>0</v>
      </c>
      <c r="N87" s="26">
        <v>0</v>
      </c>
      <c r="O87" s="26">
        <v>0</v>
      </c>
    </row>
    <row r="88" spans="1:15" x14ac:dyDescent="0.35">
      <c r="A88" s="25" t="s">
        <v>438</v>
      </c>
      <c r="B88" s="25">
        <v>0</v>
      </c>
      <c r="C88" s="25">
        <v>0</v>
      </c>
      <c r="D88" s="25">
        <v>0</v>
      </c>
      <c r="E88" s="26">
        <v>0</v>
      </c>
      <c r="F88" s="26">
        <v>0</v>
      </c>
      <c r="G88" s="26">
        <v>0</v>
      </c>
      <c r="H88" s="26">
        <v>0</v>
      </c>
      <c r="I88" s="26">
        <v>0</v>
      </c>
      <c r="J88" s="26">
        <v>0</v>
      </c>
      <c r="K88" s="25">
        <v>0</v>
      </c>
      <c r="L88" s="25">
        <v>0</v>
      </c>
      <c r="M88" s="25">
        <v>0</v>
      </c>
      <c r="N88" s="26">
        <v>0</v>
      </c>
      <c r="O88" s="26">
        <v>0</v>
      </c>
    </row>
    <row r="89" spans="1:15" x14ac:dyDescent="0.35">
      <c r="A89" s="25" t="s">
        <v>439</v>
      </c>
      <c r="B89" s="25">
        <v>0</v>
      </c>
      <c r="C89" s="25">
        <v>0</v>
      </c>
      <c r="D89" s="25">
        <v>0</v>
      </c>
      <c r="E89" s="26">
        <v>0</v>
      </c>
      <c r="F89" s="26">
        <v>0</v>
      </c>
      <c r="G89" s="26">
        <v>0</v>
      </c>
      <c r="H89" s="26">
        <v>0</v>
      </c>
      <c r="I89" s="26">
        <v>0</v>
      </c>
      <c r="J89" s="26">
        <v>0</v>
      </c>
      <c r="K89" s="25">
        <v>0</v>
      </c>
      <c r="L89" s="25">
        <v>0</v>
      </c>
      <c r="M89" s="25">
        <v>0</v>
      </c>
      <c r="N89" s="26">
        <v>0</v>
      </c>
      <c r="O89" s="26">
        <v>0</v>
      </c>
    </row>
    <row r="90" spans="1:15" x14ac:dyDescent="0.35">
      <c r="A90" s="25" t="s">
        <v>440</v>
      </c>
      <c r="B90" s="25">
        <v>0</v>
      </c>
      <c r="C90" s="25">
        <v>0</v>
      </c>
      <c r="D90" s="25">
        <v>0</v>
      </c>
      <c r="E90" s="26">
        <v>0</v>
      </c>
      <c r="F90" s="26">
        <v>0</v>
      </c>
      <c r="G90" s="26">
        <v>0</v>
      </c>
      <c r="H90" s="26">
        <v>0</v>
      </c>
      <c r="I90" s="26">
        <v>0</v>
      </c>
      <c r="J90" s="26">
        <v>0</v>
      </c>
      <c r="K90" s="25">
        <v>0</v>
      </c>
      <c r="L90" s="25">
        <v>0</v>
      </c>
      <c r="M90" s="25">
        <v>0</v>
      </c>
      <c r="N90" s="26">
        <v>0</v>
      </c>
      <c r="O90" s="26">
        <v>0</v>
      </c>
    </row>
    <row r="91" spans="1:15" x14ac:dyDescent="0.35">
      <c r="A91" s="25" t="s">
        <v>441</v>
      </c>
      <c r="B91" s="25">
        <v>0</v>
      </c>
      <c r="C91" s="25">
        <v>0</v>
      </c>
      <c r="D91" s="25">
        <v>0</v>
      </c>
      <c r="E91" s="26">
        <v>0</v>
      </c>
      <c r="F91" s="26">
        <v>0</v>
      </c>
      <c r="G91" s="26">
        <v>0</v>
      </c>
      <c r="H91" s="26">
        <v>0</v>
      </c>
      <c r="I91" s="26">
        <v>0</v>
      </c>
      <c r="J91" s="26">
        <v>0</v>
      </c>
      <c r="K91" s="25">
        <v>0</v>
      </c>
      <c r="L91" s="25">
        <v>0</v>
      </c>
      <c r="M91" s="25">
        <v>0</v>
      </c>
      <c r="N91" s="26">
        <v>0</v>
      </c>
      <c r="O91" s="26">
        <v>0</v>
      </c>
    </row>
    <row r="92" spans="1:15" x14ac:dyDescent="0.35">
      <c r="A92" s="25" t="s">
        <v>442</v>
      </c>
      <c r="B92" s="25">
        <v>0</v>
      </c>
      <c r="C92" s="25">
        <v>0</v>
      </c>
      <c r="D92" s="25">
        <v>0</v>
      </c>
      <c r="E92" s="26">
        <v>0</v>
      </c>
      <c r="F92" s="26">
        <v>0</v>
      </c>
      <c r="G92" s="26">
        <v>0</v>
      </c>
      <c r="H92" s="26">
        <v>0</v>
      </c>
      <c r="I92" s="26">
        <v>0</v>
      </c>
      <c r="J92" s="26">
        <v>0</v>
      </c>
      <c r="K92" s="25">
        <v>0</v>
      </c>
      <c r="L92" s="25">
        <v>0</v>
      </c>
      <c r="M92" s="25">
        <v>0</v>
      </c>
      <c r="N92" s="26">
        <v>0</v>
      </c>
      <c r="O92" s="26">
        <v>0</v>
      </c>
    </row>
    <row r="93" spans="1:15" x14ac:dyDescent="0.35">
      <c r="A93" s="25" t="s">
        <v>443</v>
      </c>
      <c r="B93" s="25">
        <v>0</v>
      </c>
      <c r="C93" s="25">
        <v>0</v>
      </c>
      <c r="D93" s="25">
        <v>0</v>
      </c>
      <c r="E93" s="26">
        <v>0</v>
      </c>
      <c r="F93" s="26">
        <v>0</v>
      </c>
      <c r="G93" s="26">
        <v>0</v>
      </c>
      <c r="H93" s="26">
        <v>0</v>
      </c>
      <c r="I93" s="26">
        <v>0</v>
      </c>
      <c r="J93" s="26">
        <v>0</v>
      </c>
      <c r="K93" s="25">
        <v>0</v>
      </c>
      <c r="L93" s="25">
        <v>0</v>
      </c>
      <c r="M93" s="25">
        <v>0</v>
      </c>
      <c r="N93" s="26">
        <v>0</v>
      </c>
      <c r="O93" s="26">
        <v>0</v>
      </c>
    </row>
    <row r="94" spans="1:15" x14ac:dyDescent="0.35">
      <c r="A94" s="25" t="s">
        <v>444</v>
      </c>
      <c r="B94" s="25">
        <v>0</v>
      </c>
      <c r="C94" s="25">
        <v>0</v>
      </c>
      <c r="D94" s="25">
        <v>0</v>
      </c>
      <c r="E94" s="26">
        <v>0</v>
      </c>
      <c r="F94" s="26">
        <v>0</v>
      </c>
      <c r="G94" s="26">
        <v>0</v>
      </c>
      <c r="H94" s="26">
        <v>0</v>
      </c>
      <c r="I94" s="26">
        <v>0</v>
      </c>
      <c r="J94" s="26">
        <v>0</v>
      </c>
      <c r="K94" s="25">
        <v>0</v>
      </c>
      <c r="L94" s="25">
        <v>0</v>
      </c>
      <c r="M94" s="25">
        <v>0</v>
      </c>
      <c r="N94" s="26">
        <v>0</v>
      </c>
      <c r="O94" s="26">
        <v>0</v>
      </c>
    </row>
    <row r="95" spans="1:15" x14ac:dyDescent="0.35">
      <c r="A95" s="25" t="s">
        <v>445</v>
      </c>
      <c r="B95" s="25">
        <v>0</v>
      </c>
      <c r="C95" s="25">
        <v>0</v>
      </c>
      <c r="D95" s="25">
        <v>0</v>
      </c>
      <c r="E95" s="26">
        <v>0</v>
      </c>
      <c r="F95" s="26">
        <v>0</v>
      </c>
      <c r="G95" s="26">
        <v>0</v>
      </c>
      <c r="H95" s="26">
        <v>0</v>
      </c>
      <c r="I95" s="26">
        <v>0</v>
      </c>
      <c r="J95" s="26">
        <v>0</v>
      </c>
      <c r="K95" s="25">
        <v>0</v>
      </c>
      <c r="L95" s="25">
        <v>0</v>
      </c>
      <c r="M95" s="25">
        <v>0</v>
      </c>
      <c r="N95" s="26">
        <v>0</v>
      </c>
      <c r="O95" s="26">
        <v>0</v>
      </c>
    </row>
    <row r="96" spans="1:15" x14ac:dyDescent="0.35">
      <c r="A96" s="25" t="s">
        <v>446</v>
      </c>
      <c r="B96" s="25">
        <v>0</v>
      </c>
      <c r="C96" s="25">
        <v>0</v>
      </c>
      <c r="D96" s="25">
        <v>0</v>
      </c>
      <c r="E96" s="26">
        <v>0</v>
      </c>
      <c r="F96" s="26">
        <v>0</v>
      </c>
      <c r="G96" s="26">
        <v>0</v>
      </c>
      <c r="H96" s="26">
        <v>0</v>
      </c>
      <c r="I96" s="26">
        <v>0</v>
      </c>
      <c r="J96" s="26">
        <v>0</v>
      </c>
      <c r="K96" s="25">
        <v>0</v>
      </c>
      <c r="L96" s="25">
        <v>0</v>
      </c>
      <c r="M96" s="25">
        <v>0</v>
      </c>
      <c r="N96" s="26">
        <v>0</v>
      </c>
      <c r="O96" s="26">
        <v>0</v>
      </c>
    </row>
    <row r="97" spans="1:15" x14ac:dyDescent="0.35">
      <c r="A97" s="25" t="s">
        <v>447</v>
      </c>
      <c r="B97" s="25">
        <v>0</v>
      </c>
      <c r="C97" s="25">
        <v>0</v>
      </c>
      <c r="D97" s="25">
        <v>0</v>
      </c>
      <c r="E97" s="26">
        <v>0</v>
      </c>
      <c r="F97" s="26">
        <v>0</v>
      </c>
      <c r="G97" s="26">
        <v>0</v>
      </c>
      <c r="H97" s="26">
        <v>0</v>
      </c>
      <c r="I97" s="26">
        <v>0</v>
      </c>
      <c r="J97" s="26">
        <v>0</v>
      </c>
      <c r="K97" s="25">
        <v>0</v>
      </c>
      <c r="L97" s="25">
        <v>0</v>
      </c>
      <c r="M97" s="25">
        <v>0</v>
      </c>
      <c r="N97" s="26">
        <v>0</v>
      </c>
      <c r="O97" s="26">
        <v>0</v>
      </c>
    </row>
    <row r="98" spans="1:15" x14ac:dyDescent="0.35">
      <c r="A98" s="25" t="s">
        <v>448</v>
      </c>
      <c r="B98" s="25">
        <v>0</v>
      </c>
      <c r="C98" s="25">
        <v>0</v>
      </c>
      <c r="D98" s="25">
        <v>0</v>
      </c>
      <c r="E98" s="26">
        <v>0</v>
      </c>
      <c r="F98" s="26">
        <v>0</v>
      </c>
      <c r="G98" s="26">
        <v>0</v>
      </c>
      <c r="H98" s="26">
        <v>0</v>
      </c>
      <c r="I98" s="26">
        <v>0</v>
      </c>
      <c r="J98" s="26">
        <v>0</v>
      </c>
      <c r="K98" s="25">
        <v>0</v>
      </c>
      <c r="L98" s="25">
        <v>0</v>
      </c>
      <c r="M98" s="25">
        <v>0</v>
      </c>
      <c r="N98" s="26">
        <v>0</v>
      </c>
      <c r="O98" s="26">
        <v>0</v>
      </c>
    </row>
    <row r="99" spans="1:15" x14ac:dyDescent="0.35">
      <c r="A99" s="25" t="s">
        <v>449</v>
      </c>
      <c r="B99" s="25">
        <v>0</v>
      </c>
      <c r="C99" s="25">
        <v>0</v>
      </c>
      <c r="D99" s="25">
        <v>0</v>
      </c>
      <c r="E99" s="26">
        <v>0</v>
      </c>
      <c r="F99" s="26">
        <v>0</v>
      </c>
      <c r="G99" s="26">
        <v>0</v>
      </c>
      <c r="H99" s="26">
        <v>0</v>
      </c>
      <c r="I99" s="26">
        <v>0</v>
      </c>
      <c r="J99" s="26">
        <v>0</v>
      </c>
      <c r="K99" s="25">
        <v>0</v>
      </c>
      <c r="L99" s="25">
        <v>0</v>
      </c>
      <c r="M99" s="25">
        <v>0</v>
      </c>
      <c r="N99" s="26">
        <v>0</v>
      </c>
      <c r="O99" s="26">
        <v>0</v>
      </c>
    </row>
    <row r="100" spans="1:15" x14ac:dyDescent="0.35">
      <c r="A100" s="25" t="s">
        <v>450</v>
      </c>
      <c r="B100" s="25">
        <v>0</v>
      </c>
      <c r="C100" s="25">
        <v>0</v>
      </c>
      <c r="D100" s="25">
        <v>0</v>
      </c>
      <c r="E100" s="26">
        <v>0</v>
      </c>
      <c r="F100" s="26">
        <v>0</v>
      </c>
      <c r="G100" s="26">
        <v>0</v>
      </c>
      <c r="H100" s="26">
        <v>0</v>
      </c>
      <c r="I100" s="26">
        <v>0</v>
      </c>
      <c r="J100" s="26">
        <v>0</v>
      </c>
      <c r="K100" s="25">
        <v>0</v>
      </c>
      <c r="L100" s="25">
        <v>0</v>
      </c>
      <c r="M100" s="25">
        <v>0</v>
      </c>
      <c r="N100" s="26">
        <v>0</v>
      </c>
      <c r="O100" s="26">
        <v>0</v>
      </c>
    </row>
    <row r="101" spans="1:15" x14ac:dyDescent="0.35">
      <c r="A101" s="25" t="s">
        <v>451</v>
      </c>
      <c r="B101" s="25">
        <v>0</v>
      </c>
      <c r="C101" s="25">
        <v>0</v>
      </c>
      <c r="D101" s="25">
        <v>0</v>
      </c>
      <c r="E101" s="26">
        <v>0</v>
      </c>
      <c r="F101" s="26">
        <v>0</v>
      </c>
      <c r="G101" s="26">
        <v>0</v>
      </c>
      <c r="H101" s="26">
        <v>0</v>
      </c>
      <c r="I101" s="26">
        <v>0</v>
      </c>
      <c r="J101" s="26">
        <v>0</v>
      </c>
      <c r="K101" s="25">
        <v>0</v>
      </c>
      <c r="L101" s="25">
        <v>0</v>
      </c>
      <c r="M101" s="25">
        <v>0</v>
      </c>
      <c r="N101" s="26">
        <v>0</v>
      </c>
      <c r="O101" s="26">
        <v>0</v>
      </c>
    </row>
    <row r="102" spans="1:15" x14ac:dyDescent="0.35">
      <c r="A102" s="25" t="s">
        <v>452</v>
      </c>
      <c r="B102" s="25">
        <v>0</v>
      </c>
      <c r="C102" s="25">
        <v>0</v>
      </c>
      <c r="D102" s="25">
        <v>0</v>
      </c>
      <c r="E102" s="26">
        <v>0</v>
      </c>
      <c r="F102" s="26">
        <v>0</v>
      </c>
      <c r="G102" s="26">
        <v>0</v>
      </c>
      <c r="H102" s="26">
        <v>0</v>
      </c>
      <c r="I102" s="26">
        <v>0</v>
      </c>
      <c r="J102" s="26">
        <v>0</v>
      </c>
      <c r="K102" s="25">
        <v>0</v>
      </c>
      <c r="L102" s="25">
        <v>0</v>
      </c>
      <c r="M102" s="25">
        <v>0</v>
      </c>
      <c r="N102" s="26">
        <v>0</v>
      </c>
      <c r="O102" s="26">
        <v>0</v>
      </c>
    </row>
    <row r="103" spans="1:15" x14ac:dyDescent="0.35">
      <c r="A103" s="25" t="s">
        <v>453</v>
      </c>
      <c r="B103" s="25">
        <v>0</v>
      </c>
      <c r="C103" s="25">
        <v>0</v>
      </c>
      <c r="D103" s="25">
        <v>0</v>
      </c>
      <c r="E103" s="26">
        <v>0</v>
      </c>
      <c r="F103" s="26">
        <v>0</v>
      </c>
      <c r="G103" s="26">
        <v>0</v>
      </c>
      <c r="H103" s="26">
        <v>0</v>
      </c>
      <c r="I103" s="26">
        <v>0</v>
      </c>
      <c r="J103" s="26">
        <v>0</v>
      </c>
      <c r="K103" s="25">
        <v>0</v>
      </c>
      <c r="L103" s="25">
        <v>0</v>
      </c>
      <c r="M103" s="25">
        <v>0</v>
      </c>
      <c r="N103" s="26">
        <v>0</v>
      </c>
      <c r="O103" s="26">
        <v>0</v>
      </c>
    </row>
    <row r="104" spans="1:15" x14ac:dyDescent="0.35">
      <c r="A104" s="25" t="s">
        <v>454</v>
      </c>
      <c r="B104" s="25">
        <v>0</v>
      </c>
      <c r="C104" s="25">
        <v>0</v>
      </c>
      <c r="D104" s="25">
        <v>0</v>
      </c>
      <c r="E104" s="26">
        <v>0</v>
      </c>
      <c r="F104" s="26">
        <v>0</v>
      </c>
      <c r="G104" s="26">
        <v>0</v>
      </c>
      <c r="H104" s="26">
        <v>0</v>
      </c>
      <c r="I104" s="26">
        <v>0</v>
      </c>
      <c r="J104" s="26">
        <v>0</v>
      </c>
      <c r="K104" s="25">
        <v>0</v>
      </c>
      <c r="L104" s="25">
        <v>0</v>
      </c>
      <c r="M104" s="25">
        <v>0</v>
      </c>
      <c r="N104" s="26">
        <v>0</v>
      </c>
      <c r="O104" s="26">
        <v>0</v>
      </c>
    </row>
    <row r="105" spans="1:15" x14ac:dyDescent="0.35">
      <c r="A105" s="25" t="s">
        <v>455</v>
      </c>
      <c r="B105" s="25">
        <v>0</v>
      </c>
      <c r="C105" s="25">
        <v>0</v>
      </c>
      <c r="D105" s="25">
        <v>0</v>
      </c>
      <c r="E105" s="26">
        <v>0</v>
      </c>
      <c r="F105" s="26">
        <v>0</v>
      </c>
      <c r="G105" s="26">
        <v>0</v>
      </c>
      <c r="H105" s="26">
        <v>0</v>
      </c>
      <c r="I105" s="26">
        <v>0</v>
      </c>
      <c r="J105" s="26">
        <v>0</v>
      </c>
      <c r="K105" s="25">
        <v>0</v>
      </c>
      <c r="L105" s="25">
        <v>0</v>
      </c>
      <c r="M105" s="25">
        <v>0</v>
      </c>
      <c r="N105" s="26">
        <v>0</v>
      </c>
      <c r="O105" s="26">
        <v>0</v>
      </c>
    </row>
    <row r="106" spans="1:15" x14ac:dyDescent="0.35">
      <c r="A106" s="25" t="s">
        <v>456</v>
      </c>
      <c r="B106" s="25">
        <v>0</v>
      </c>
      <c r="C106" s="25">
        <v>0</v>
      </c>
      <c r="D106" s="25">
        <v>0</v>
      </c>
      <c r="E106" s="26">
        <v>0</v>
      </c>
      <c r="F106" s="26">
        <v>0</v>
      </c>
      <c r="G106" s="26">
        <v>0</v>
      </c>
      <c r="H106" s="26">
        <v>0</v>
      </c>
      <c r="I106" s="26">
        <v>0</v>
      </c>
      <c r="J106" s="26">
        <v>0</v>
      </c>
      <c r="K106" s="25">
        <v>0</v>
      </c>
      <c r="L106" s="25">
        <v>0</v>
      </c>
      <c r="M106" s="25">
        <v>0</v>
      </c>
      <c r="N106" s="26">
        <v>0</v>
      </c>
      <c r="O106" s="26">
        <v>0</v>
      </c>
    </row>
    <row r="107" spans="1:15" x14ac:dyDescent="0.35">
      <c r="A107" s="25" t="s">
        <v>457</v>
      </c>
      <c r="B107" s="25">
        <v>0</v>
      </c>
      <c r="C107" s="25">
        <v>0</v>
      </c>
      <c r="D107" s="25">
        <v>0</v>
      </c>
      <c r="E107" s="26">
        <v>0</v>
      </c>
      <c r="F107" s="26">
        <v>0</v>
      </c>
      <c r="G107" s="26">
        <v>0</v>
      </c>
      <c r="H107" s="26">
        <v>0</v>
      </c>
      <c r="I107" s="26">
        <v>0</v>
      </c>
      <c r="J107" s="26">
        <v>0</v>
      </c>
      <c r="K107" s="25">
        <v>0</v>
      </c>
      <c r="L107" s="25">
        <v>0</v>
      </c>
      <c r="M107" s="25">
        <v>0</v>
      </c>
      <c r="N107" s="26">
        <v>0</v>
      </c>
      <c r="O107" s="26">
        <v>0</v>
      </c>
    </row>
    <row r="108" spans="1:15" x14ac:dyDescent="0.35">
      <c r="A108" s="25" t="s">
        <v>458</v>
      </c>
      <c r="B108" s="25">
        <v>0</v>
      </c>
      <c r="C108" s="25">
        <v>0</v>
      </c>
      <c r="D108" s="25">
        <v>0</v>
      </c>
      <c r="E108" s="26">
        <v>0</v>
      </c>
      <c r="F108" s="26">
        <v>0</v>
      </c>
      <c r="G108" s="26">
        <v>0</v>
      </c>
      <c r="H108" s="26">
        <v>0</v>
      </c>
      <c r="I108" s="26">
        <v>0</v>
      </c>
      <c r="J108" s="26">
        <v>0</v>
      </c>
      <c r="K108" s="25">
        <v>0</v>
      </c>
      <c r="L108" s="25">
        <v>0</v>
      </c>
      <c r="M108" s="25">
        <v>0</v>
      </c>
      <c r="N108" s="26">
        <v>0</v>
      </c>
      <c r="O108" s="26">
        <v>0</v>
      </c>
    </row>
    <row r="109" spans="1:15" x14ac:dyDescent="0.35">
      <c r="A109" s="25" t="s">
        <v>459</v>
      </c>
      <c r="B109" s="25">
        <v>0</v>
      </c>
      <c r="C109" s="25">
        <v>0</v>
      </c>
      <c r="D109" s="25">
        <v>0</v>
      </c>
      <c r="E109" s="26">
        <v>0</v>
      </c>
      <c r="F109" s="26">
        <v>0</v>
      </c>
      <c r="G109" s="26">
        <v>0</v>
      </c>
      <c r="H109" s="26">
        <v>0</v>
      </c>
      <c r="I109" s="26">
        <v>0</v>
      </c>
      <c r="J109" s="26">
        <v>0</v>
      </c>
      <c r="K109" s="25">
        <v>0</v>
      </c>
      <c r="L109" s="25">
        <v>0</v>
      </c>
      <c r="M109" s="25">
        <v>0</v>
      </c>
      <c r="N109" s="26">
        <v>0</v>
      </c>
      <c r="O109" s="26">
        <v>0</v>
      </c>
    </row>
    <row r="110" spans="1:15" x14ac:dyDescent="0.35">
      <c r="A110" s="25" t="s">
        <v>460</v>
      </c>
      <c r="B110" s="25">
        <v>0</v>
      </c>
      <c r="C110" s="25">
        <v>0</v>
      </c>
      <c r="D110" s="25">
        <v>0</v>
      </c>
      <c r="E110" s="26">
        <v>0</v>
      </c>
      <c r="F110" s="26">
        <v>0</v>
      </c>
      <c r="G110" s="26">
        <v>0</v>
      </c>
      <c r="H110" s="26">
        <v>0</v>
      </c>
      <c r="I110" s="26">
        <v>0</v>
      </c>
      <c r="J110" s="26">
        <v>0</v>
      </c>
      <c r="K110" s="25">
        <v>0</v>
      </c>
      <c r="L110" s="25">
        <v>0</v>
      </c>
      <c r="M110" s="25">
        <v>0</v>
      </c>
      <c r="N110" s="26">
        <v>0</v>
      </c>
      <c r="O110" s="26">
        <v>0</v>
      </c>
    </row>
    <row r="111" spans="1:15" x14ac:dyDescent="0.35">
      <c r="A111" s="25" t="s">
        <v>461</v>
      </c>
      <c r="B111" s="25">
        <v>0</v>
      </c>
      <c r="C111" s="25">
        <v>0</v>
      </c>
      <c r="D111" s="25">
        <v>0</v>
      </c>
      <c r="E111" s="26">
        <v>0</v>
      </c>
      <c r="F111" s="26">
        <v>0</v>
      </c>
      <c r="G111" s="26">
        <v>0</v>
      </c>
      <c r="H111" s="26">
        <v>0</v>
      </c>
      <c r="I111" s="26">
        <v>0</v>
      </c>
      <c r="J111" s="26">
        <v>0</v>
      </c>
      <c r="K111" s="25">
        <v>0</v>
      </c>
      <c r="L111" s="25">
        <v>0</v>
      </c>
      <c r="M111" s="25">
        <v>0</v>
      </c>
      <c r="N111" s="26">
        <v>0</v>
      </c>
      <c r="O111" s="26">
        <v>0</v>
      </c>
    </row>
    <row r="112" spans="1:15" x14ac:dyDescent="0.35">
      <c r="A112" s="25" t="s">
        <v>462</v>
      </c>
      <c r="B112" s="25">
        <v>0</v>
      </c>
      <c r="C112" s="25">
        <v>0</v>
      </c>
      <c r="D112" s="25">
        <v>0</v>
      </c>
      <c r="E112" s="26">
        <v>0</v>
      </c>
      <c r="F112" s="26">
        <v>0</v>
      </c>
      <c r="G112" s="26">
        <v>0</v>
      </c>
      <c r="H112" s="26">
        <v>0</v>
      </c>
      <c r="I112" s="26">
        <v>0</v>
      </c>
      <c r="J112" s="26">
        <v>0</v>
      </c>
      <c r="K112" s="25">
        <v>0</v>
      </c>
      <c r="L112" s="25">
        <v>0</v>
      </c>
      <c r="M112" s="25">
        <v>0</v>
      </c>
      <c r="N112" s="26">
        <v>0</v>
      </c>
      <c r="O112" s="26">
        <v>0</v>
      </c>
    </row>
    <row r="113" spans="1:15" x14ac:dyDescent="0.35">
      <c r="A113" s="25" t="s">
        <v>463</v>
      </c>
      <c r="B113" s="25">
        <v>0</v>
      </c>
      <c r="C113" s="25">
        <v>0</v>
      </c>
      <c r="D113" s="25">
        <v>0</v>
      </c>
      <c r="E113" s="26">
        <v>0</v>
      </c>
      <c r="F113" s="26">
        <v>0</v>
      </c>
      <c r="G113" s="26">
        <v>0</v>
      </c>
      <c r="H113" s="26">
        <v>0</v>
      </c>
      <c r="I113" s="26">
        <v>0</v>
      </c>
      <c r="J113" s="26">
        <v>0</v>
      </c>
      <c r="K113" s="25">
        <v>0</v>
      </c>
      <c r="L113" s="25">
        <v>0</v>
      </c>
      <c r="M113" s="25">
        <v>0</v>
      </c>
      <c r="N113" s="26">
        <v>0</v>
      </c>
      <c r="O113" s="26">
        <v>0</v>
      </c>
    </row>
    <row r="114" spans="1:15" x14ac:dyDescent="0.35">
      <c r="A114" s="25" t="s">
        <v>464</v>
      </c>
      <c r="B114" s="25">
        <v>0</v>
      </c>
      <c r="C114" s="25">
        <v>0</v>
      </c>
      <c r="D114" s="25">
        <v>0</v>
      </c>
      <c r="E114" s="26">
        <v>0</v>
      </c>
      <c r="F114" s="26">
        <v>0</v>
      </c>
      <c r="G114" s="26">
        <v>0</v>
      </c>
      <c r="H114" s="26">
        <v>0</v>
      </c>
      <c r="I114" s="26">
        <v>0</v>
      </c>
      <c r="J114" s="26">
        <v>0</v>
      </c>
      <c r="K114" s="25">
        <v>0</v>
      </c>
      <c r="L114" s="25">
        <v>0</v>
      </c>
      <c r="M114" s="25">
        <v>0</v>
      </c>
      <c r="N114" s="26">
        <v>0</v>
      </c>
      <c r="O114" s="26">
        <v>0</v>
      </c>
    </row>
    <row r="115" spans="1:15" x14ac:dyDescent="0.35">
      <c r="A115" s="25" t="s">
        <v>465</v>
      </c>
      <c r="B115" s="25">
        <v>0</v>
      </c>
      <c r="C115" s="25">
        <v>0</v>
      </c>
      <c r="D115" s="25">
        <v>0</v>
      </c>
      <c r="E115" s="26">
        <v>0</v>
      </c>
      <c r="F115" s="26">
        <v>0</v>
      </c>
      <c r="G115" s="26">
        <v>0</v>
      </c>
      <c r="H115" s="26">
        <v>0</v>
      </c>
      <c r="I115" s="26">
        <v>0</v>
      </c>
      <c r="J115" s="26">
        <v>0</v>
      </c>
      <c r="K115" s="25">
        <v>0</v>
      </c>
      <c r="L115" s="25">
        <v>0</v>
      </c>
      <c r="M115" s="25">
        <v>0</v>
      </c>
      <c r="N115" s="26">
        <v>0</v>
      </c>
      <c r="O115" s="26">
        <v>0</v>
      </c>
    </row>
    <row r="116" spans="1:15" x14ac:dyDescent="0.35">
      <c r="A116" s="25" t="s">
        <v>466</v>
      </c>
      <c r="B116" s="25">
        <v>0</v>
      </c>
      <c r="C116" s="25">
        <v>0</v>
      </c>
      <c r="D116" s="25">
        <v>0</v>
      </c>
      <c r="E116" s="26">
        <v>0</v>
      </c>
      <c r="F116" s="26">
        <v>0</v>
      </c>
      <c r="G116" s="26">
        <v>0</v>
      </c>
      <c r="H116" s="26">
        <v>0</v>
      </c>
      <c r="I116" s="26">
        <v>0</v>
      </c>
      <c r="J116" s="26">
        <v>0</v>
      </c>
      <c r="K116" s="25">
        <v>0</v>
      </c>
      <c r="L116" s="25">
        <v>0</v>
      </c>
      <c r="M116" s="25">
        <v>0</v>
      </c>
      <c r="N116" s="26">
        <v>0</v>
      </c>
      <c r="O116" s="26">
        <v>0</v>
      </c>
    </row>
    <row r="117" spans="1:15" x14ac:dyDescent="0.35">
      <c r="A117" s="25" t="s">
        <v>467</v>
      </c>
      <c r="B117" s="25">
        <v>0</v>
      </c>
      <c r="C117" s="25">
        <v>0</v>
      </c>
      <c r="D117" s="25">
        <v>0</v>
      </c>
      <c r="E117" s="26">
        <v>0</v>
      </c>
      <c r="F117" s="26">
        <v>0</v>
      </c>
      <c r="G117" s="26">
        <v>0</v>
      </c>
      <c r="H117" s="26">
        <v>0</v>
      </c>
      <c r="I117" s="26">
        <v>0</v>
      </c>
      <c r="J117" s="26">
        <v>0</v>
      </c>
      <c r="K117" s="25">
        <v>0</v>
      </c>
      <c r="L117" s="25">
        <v>0</v>
      </c>
      <c r="M117" s="25">
        <v>0</v>
      </c>
      <c r="N117" s="26">
        <v>0</v>
      </c>
      <c r="O117" s="26">
        <v>0</v>
      </c>
    </row>
    <row r="118" spans="1:15" x14ac:dyDescent="0.35">
      <c r="A118" s="25" t="s">
        <v>468</v>
      </c>
      <c r="B118" s="25">
        <v>0</v>
      </c>
      <c r="C118" s="25">
        <v>0</v>
      </c>
      <c r="D118" s="25">
        <v>0</v>
      </c>
      <c r="E118" s="26">
        <v>0</v>
      </c>
      <c r="F118" s="26">
        <v>0</v>
      </c>
      <c r="G118" s="26">
        <v>0</v>
      </c>
      <c r="H118" s="26">
        <v>0</v>
      </c>
      <c r="I118" s="26">
        <v>0</v>
      </c>
      <c r="J118" s="26">
        <v>0</v>
      </c>
      <c r="K118" s="25">
        <v>0</v>
      </c>
      <c r="L118" s="25">
        <v>0</v>
      </c>
      <c r="M118" s="25">
        <v>0</v>
      </c>
      <c r="N118" s="26">
        <v>0</v>
      </c>
      <c r="O118" s="26">
        <v>0</v>
      </c>
    </row>
    <row r="119" spans="1:15" x14ac:dyDescent="0.35">
      <c r="A119" s="25" t="s">
        <v>469</v>
      </c>
      <c r="B119" s="25">
        <v>0</v>
      </c>
      <c r="C119" s="25">
        <v>0</v>
      </c>
      <c r="D119" s="25">
        <v>0</v>
      </c>
      <c r="E119" s="26">
        <v>0</v>
      </c>
      <c r="F119" s="26">
        <v>0</v>
      </c>
      <c r="G119" s="26">
        <v>0</v>
      </c>
      <c r="H119" s="26">
        <v>0</v>
      </c>
      <c r="I119" s="26">
        <v>0</v>
      </c>
      <c r="J119" s="26">
        <v>0</v>
      </c>
      <c r="K119" s="25">
        <v>0</v>
      </c>
      <c r="L119" s="25">
        <v>0</v>
      </c>
      <c r="M119" s="25">
        <v>0</v>
      </c>
      <c r="N119" s="26">
        <v>0</v>
      </c>
      <c r="O119" s="26">
        <v>0</v>
      </c>
    </row>
    <row r="120" spans="1:15" x14ac:dyDescent="0.35">
      <c r="A120" s="25" t="s">
        <v>470</v>
      </c>
      <c r="B120" s="25">
        <v>0</v>
      </c>
      <c r="C120" s="25">
        <v>0</v>
      </c>
      <c r="D120" s="25">
        <v>0</v>
      </c>
      <c r="E120" s="26">
        <v>0</v>
      </c>
      <c r="F120" s="26">
        <v>0</v>
      </c>
      <c r="G120" s="26">
        <v>0</v>
      </c>
      <c r="H120" s="26">
        <v>0</v>
      </c>
      <c r="I120" s="26">
        <v>0</v>
      </c>
      <c r="J120" s="26">
        <v>0</v>
      </c>
      <c r="K120" s="25">
        <v>0</v>
      </c>
      <c r="L120" s="25">
        <v>0</v>
      </c>
      <c r="M120" s="25">
        <v>0</v>
      </c>
      <c r="N120" s="26">
        <v>0</v>
      </c>
      <c r="O120" s="26">
        <v>0</v>
      </c>
    </row>
    <row r="121" spans="1:15" x14ac:dyDescent="0.35">
      <c r="A121" s="25" t="s">
        <v>471</v>
      </c>
      <c r="B121" s="25">
        <v>0</v>
      </c>
      <c r="C121" s="25">
        <v>0</v>
      </c>
      <c r="D121" s="25">
        <v>0</v>
      </c>
      <c r="E121" s="26">
        <v>0</v>
      </c>
      <c r="F121" s="26">
        <v>0</v>
      </c>
      <c r="G121" s="26">
        <v>0</v>
      </c>
      <c r="H121" s="26">
        <v>0</v>
      </c>
      <c r="I121" s="26">
        <v>0</v>
      </c>
      <c r="J121" s="26">
        <v>0</v>
      </c>
      <c r="K121" s="25">
        <v>0</v>
      </c>
      <c r="L121" s="25">
        <v>0</v>
      </c>
      <c r="M121" s="25">
        <v>0</v>
      </c>
      <c r="N121" s="26">
        <v>0</v>
      </c>
      <c r="O121" s="26">
        <v>0</v>
      </c>
    </row>
    <row r="122" spans="1:15" x14ac:dyDescent="0.35">
      <c r="A122" s="25" t="s">
        <v>472</v>
      </c>
      <c r="B122" s="25">
        <v>0</v>
      </c>
      <c r="C122" s="25">
        <v>0</v>
      </c>
      <c r="D122" s="25">
        <v>0</v>
      </c>
      <c r="E122" s="26">
        <v>0</v>
      </c>
      <c r="F122" s="26">
        <v>0</v>
      </c>
      <c r="G122" s="26">
        <v>0</v>
      </c>
      <c r="H122" s="26">
        <v>0</v>
      </c>
      <c r="I122" s="26">
        <v>0</v>
      </c>
      <c r="J122" s="26">
        <v>0</v>
      </c>
      <c r="K122" s="25">
        <v>0</v>
      </c>
      <c r="L122" s="25">
        <v>0</v>
      </c>
      <c r="M122" s="25">
        <v>0</v>
      </c>
      <c r="N122" s="26">
        <v>0</v>
      </c>
      <c r="O122" s="26">
        <v>0</v>
      </c>
    </row>
    <row r="123" spans="1:15" x14ac:dyDescent="0.35">
      <c r="A123" s="25" t="s">
        <v>473</v>
      </c>
      <c r="B123" s="25">
        <v>0</v>
      </c>
      <c r="C123" s="25">
        <v>0</v>
      </c>
      <c r="D123" s="25">
        <v>0</v>
      </c>
      <c r="E123" s="26">
        <v>0</v>
      </c>
      <c r="F123" s="26">
        <v>0</v>
      </c>
      <c r="G123" s="26">
        <v>0</v>
      </c>
      <c r="H123" s="26">
        <v>0</v>
      </c>
      <c r="I123" s="26">
        <v>0</v>
      </c>
      <c r="J123" s="26">
        <v>0</v>
      </c>
      <c r="K123" s="25">
        <v>0</v>
      </c>
      <c r="L123" s="25">
        <v>0</v>
      </c>
      <c r="M123" s="25">
        <v>0</v>
      </c>
      <c r="N123" s="26">
        <v>0</v>
      </c>
      <c r="O123" s="26">
        <v>0</v>
      </c>
    </row>
    <row r="124" spans="1:15" x14ac:dyDescent="0.35">
      <c r="A124" s="25" t="s">
        <v>474</v>
      </c>
      <c r="B124" s="25">
        <v>0</v>
      </c>
      <c r="C124" s="25">
        <v>0</v>
      </c>
      <c r="D124" s="25">
        <v>0</v>
      </c>
      <c r="E124" s="26">
        <v>0</v>
      </c>
      <c r="F124" s="26">
        <v>0</v>
      </c>
      <c r="G124" s="26">
        <v>0</v>
      </c>
      <c r="H124" s="26">
        <v>0</v>
      </c>
      <c r="I124" s="26">
        <v>0</v>
      </c>
      <c r="J124" s="26">
        <v>0</v>
      </c>
      <c r="K124" s="25">
        <v>0</v>
      </c>
      <c r="L124" s="25">
        <v>0</v>
      </c>
      <c r="M124" s="25">
        <v>0</v>
      </c>
      <c r="N124" s="26">
        <v>0</v>
      </c>
      <c r="O124" s="26">
        <v>0</v>
      </c>
    </row>
    <row r="125" spans="1:15" x14ac:dyDescent="0.35">
      <c r="A125" s="25" t="s">
        <v>475</v>
      </c>
      <c r="B125" s="25">
        <v>0</v>
      </c>
      <c r="C125" s="25">
        <v>0</v>
      </c>
      <c r="D125" s="25">
        <v>0</v>
      </c>
      <c r="E125" s="26">
        <v>0</v>
      </c>
      <c r="F125" s="26">
        <v>0</v>
      </c>
      <c r="G125" s="26">
        <v>0</v>
      </c>
      <c r="H125" s="26">
        <v>0</v>
      </c>
      <c r="I125" s="26">
        <v>0</v>
      </c>
      <c r="J125" s="26">
        <v>0</v>
      </c>
      <c r="K125" s="25">
        <v>0</v>
      </c>
      <c r="L125" s="25">
        <v>0</v>
      </c>
      <c r="M125" s="25">
        <v>0</v>
      </c>
      <c r="N125" s="26">
        <v>0</v>
      </c>
      <c r="O125" s="26">
        <v>0</v>
      </c>
    </row>
    <row r="126" spans="1:15" x14ac:dyDescent="0.35">
      <c r="A126" s="25" t="s">
        <v>476</v>
      </c>
      <c r="B126" s="25">
        <v>0</v>
      </c>
      <c r="C126" s="25">
        <v>0</v>
      </c>
      <c r="D126" s="25">
        <v>0</v>
      </c>
      <c r="E126" s="26">
        <v>0</v>
      </c>
      <c r="F126" s="26">
        <v>0</v>
      </c>
      <c r="G126" s="26">
        <v>0</v>
      </c>
      <c r="H126" s="26">
        <v>0</v>
      </c>
      <c r="I126" s="26">
        <v>0</v>
      </c>
      <c r="J126" s="26">
        <v>0</v>
      </c>
      <c r="K126" s="25">
        <v>0</v>
      </c>
      <c r="L126" s="25">
        <v>0</v>
      </c>
      <c r="M126" s="25">
        <v>0</v>
      </c>
      <c r="N126" s="26">
        <v>0</v>
      </c>
      <c r="O126" s="26">
        <v>0</v>
      </c>
    </row>
    <row r="127" spans="1:15" x14ac:dyDescent="0.35">
      <c r="A127" s="25" t="s">
        <v>477</v>
      </c>
      <c r="B127" s="25">
        <v>0</v>
      </c>
      <c r="C127" s="25">
        <v>0</v>
      </c>
      <c r="D127" s="25">
        <v>0</v>
      </c>
      <c r="E127" s="26">
        <v>0</v>
      </c>
      <c r="F127" s="26">
        <v>0</v>
      </c>
      <c r="G127" s="26">
        <v>0</v>
      </c>
      <c r="H127" s="26">
        <v>0</v>
      </c>
      <c r="I127" s="26">
        <v>0</v>
      </c>
      <c r="J127" s="26">
        <v>0</v>
      </c>
      <c r="K127" s="25">
        <v>0</v>
      </c>
      <c r="L127" s="25">
        <v>0</v>
      </c>
      <c r="M127" s="25">
        <v>0</v>
      </c>
      <c r="N127" s="26">
        <v>0</v>
      </c>
      <c r="O127" s="26">
        <v>0</v>
      </c>
    </row>
    <row r="128" spans="1:15" x14ac:dyDescent="0.35">
      <c r="A128" s="25" t="s">
        <v>478</v>
      </c>
      <c r="B128" s="25">
        <v>0</v>
      </c>
      <c r="C128" s="25">
        <v>0</v>
      </c>
      <c r="D128" s="25">
        <v>0</v>
      </c>
      <c r="E128" s="26">
        <v>0</v>
      </c>
      <c r="F128" s="26">
        <v>0</v>
      </c>
      <c r="G128" s="26">
        <v>0</v>
      </c>
      <c r="H128" s="26">
        <v>0</v>
      </c>
      <c r="I128" s="26">
        <v>0</v>
      </c>
      <c r="J128" s="26">
        <v>0</v>
      </c>
      <c r="K128" s="25">
        <v>0</v>
      </c>
      <c r="L128" s="25">
        <v>0</v>
      </c>
      <c r="M128" s="25">
        <v>0</v>
      </c>
      <c r="N128" s="26">
        <v>0</v>
      </c>
      <c r="O128" s="26">
        <v>0</v>
      </c>
    </row>
    <row r="129" spans="1:15" x14ac:dyDescent="0.35">
      <c r="A129" s="25" t="s">
        <v>479</v>
      </c>
      <c r="B129" s="25">
        <v>0</v>
      </c>
      <c r="C129" s="25">
        <v>0</v>
      </c>
      <c r="D129" s="25">
        <v>0</v>
      </c>
      <c r="E129" s="26">
        <v>0</v>
      </c>
      <c r="F129" s="26">
        <v>0</v>
      </c>
      <c r="G129" s="26">
        <v>0</v>
      </c>
      <c r="H129" s="26">
        <v>0</v>
      </c>
      <c r="I129" s="26">
        <v>0</v>
      </c>
      <c r="J129" s="26">
        <v>0</v>
      </c>
      <c r="K129" s="25">
        <v>0</v>
      </c>
      <c r="L129" s="25">
        <v>0</v>
      </c>
      <c r="M129" s="25">
        <v>0</v>
      </c>
      <c r="N129" s="26">
        <v>0</v>
      </c>
      <c r="O129" s="26">
        <v>0</v>
      </c>
    </row>
    <row r="130" spans="1:15" x14ac:dyDescent="0.35">
      <c r="A130" s="25" t="s">
        <v>480</v>
      </c>
      <c r="B130" s="25">
        <v>0</v>
      </c>
      <c r="C130" s="25">
        <v>0</v>
      </c>
      <c r="D130" s="25">
        <v>0</v>
      </c>
      <c r="E130" s="26">
        <v>0</v>
      </c>
      <c r="F130" s="26">
        <v>0</v>
      </c>
      <c r="G130" s="26">
        <v>0</v>
      </c>
      <c r="H130" s="26">
        <v>0</v>
      </c>
      <c r="I130" s="26">
        <v>0</v>
      </c>
      <c r="J130" s="26">
        <v>0</v>
      </c>
      <c r="K130" s="25">
        <v>0</v>
      </c>
      <c r="L130" s="25">
        <v>0</v>
      </c>
      <c r="M130" s="25">
        <v>0</v>
      </c>
      <c r="N130" s="26">
        <v>0</v>
      </c>
      <c r="O130" s="26">
        <v>0</v>
      </c>
    </row>
    <row r="131" spans="1:15" x14ac:dyDescent="0.35">
      <c r="A131" s="25" t="s">
        <v>481</v>
      </c>
      <c r="B131" s="25">
        <v>0</v>
      </c>
      <c r="C131" s="25">
        <v>0</v>
      </c>
      <c r="D131" s="25">
        <v>0</v>
      </c>
      <c r="E131" s="26">
        <v>0</v>
      </c>
      <c r="F131" s="26">
        <v>0</v>
      </c>
      <c r="G131" s="26">
        <v>0</v>
      </c>
      <c r="H131" s="26">
        <v>0</v>
      </c>
      <c r="I131" s="26">
        <v>0</v>
      </c>
      <c r="J131" s="26">
        <v>0</v>
      </c>
      <c r="K131" s="25">
        <v>0</v>
      </c>
      <c r="L131" s="25">
        <v>0</v>
      </c>
      <c r="M131" s="25">
        <v>0</v>
      </c>
      <c r="N131" s="26">
        <v>0</v>
      </c>
      <c r="O131" s="26">
        <v>0</v>
      </c>
    </row>
    <row r="132" spans="1:15" x14ac:dyDescent="0.35">
      <c r="A132" s="25" t="s">
        <v>482</v>
      </c>
      <c r="B132" s="25">
        <v>0</v>
      </c>
      <c r="C132" s="25">
        <v>0</v>
      </c>
      <c r="D132" s="25">
        <v>0</v>
      </c>
      <c r="E132" s="26">
        <v>0</v>
      </c>
      <c r="F132" s="26">
        <v>0</v>
      </c>
      <c r="G132" s="26">
        <v>0</v>
      </c>
      <c r="H132" s="26">
        <v>0</v>
      </c>
      <c r="I132" s="26">
        <v>0</v>
      </c>
      <c r="J132" s="26">
        <v>0</v>
      </c>
      <c r="K132" s="25">
        <v>0</v>
      </c>
      <c r="L132" s="25">
        <v>0</v>
      </c>
      <c r="M132" s="25">
        <v>0</v>
      </c>
      <c r="N132" s="26">
        <v>0</v>
      </c>
      <c r="O132" s="26">
        <v>0</v>
      </c>
    </row>
    <row r="133" spans="1:15" x14ac:dyDescent="0.35">
      <c r="A133" s="25" t="s">
        <v>483</v>
      </c>
      <c r="B133" s="25">
        <v>0</v>
      </c>
      <c r="C133" s="25">
        <v>0</v>
      </c>
      <c r="D133" s="25">
        <v>0</v>
      </c>
      <c r="E133" s="26">
        <v>0</v>
      </c>
      <c r="F133" s="26">
        <v>0</v>
      </c>
      <c r="G133" s="26">
        <v>0</v>
      </c>
      <c r="H133" s="26">
        <v>0</v>
      </c>
      <c r="I133" s="26">
        <v>0</v>
      </c>
      <c r="J133" s="26">
        <v>0</v>
      </c>
      <c r="K133" s="25">
        <v>0</v>
      </c>
      <c r="L133" s="25">
        <v>0</v>
      </c>
      <c r="M133" s="25">
        <v>0</v>
      </c>
      <c r="N133" s="26">
        <v>0</v>
      </c>
      <c r="O133" s="26">
        <v>0</v>
      </c>
    </row>
    <row r="134" spans="1:15" x14ac:dyDescent="0.35">
      <c r="A134" s="25" t="s">
        <v>484</v>
      </c>
      <c r="B134" s="25">
        <v>0</v>
      </c>
      <c r="C134" s="25">
        <v>0</v>
      </c>
      <c r="D134" s="25">
        <v>0</v>
      </c>
      <c r="E134" s="26">
        <v>0</v>
      </c>
      <c r="F134" s="26">
        <v>0</v>
      </c>
      <c r="G134" s="26">
        <v>0</v>
      </c>
      <c r="H134" s="26">
        <v>0</v>
      </c>
      <c r="I134" s="26">
        <v>0</v>
      </c>
      <c r="J134" s="26">
        <v>0</v>
      </c>
      <c r="K134" s="25">
        <v>0</v>
      </c>
      <c r="L134" s="25">
        <v>0</v>
      </c>
      <c r="M134" s="25">
        <v>0</v>
      </c>
      <c r="N134" s="26">
        <v>0</v>
      </c>
      <c r="O134" s="26">
        <v>0</v>
      </c>
    </row>
    <row r="135" spans="1:15" x14ac:dyDescent="0.35">
      <c r="A135" s="25" t="s">
        <v>485</v>
      </c>
      <c r="B135" s="25">
        <v>0</v>
      </c>
      <c r="C135" s="25">
        <v>0</v>
      </c>
      <c r="D135" s="25">
        <v>0</v>
      </c>
      <c r="E135" s="26">
        <v>0</v>
      </c>
      <c r="F135" s="26">
        <v>0</v>
      </c>
      <c r="G135" s="26">
        <v>0</v>
      </c>
      <c r="H135" s="26">
        <v>0</v>
      </c>
      <c r="I135" s="26">
        <v>0</v>
      </c>
      <c r="J135" s="26">
        <v>0</v>
      </c>
      <c r="K135" s="25">
        <v>0</v>
      </c>
      <c r="L135" s="25">
        <v>0</v>
      </c>
      <c r="M135" s="25">
        <v>0</v>
      </c>
      <c r="N135" s="26">
        <v>0</v>
      </c>
      <c r="O135" s="26">
        <v>0</v>
      </c>
    </row>
    <row r="136" spans="1:15" x14ac:dyDescent="0.35">
      <c r="A136" s="25" t="s">
        <v>486</v>
      </c>
      <c r="B136" s="25">
        <v>0</v>
      </c>
      <c r="C136" s="25">
        <v>0</v>
      </c>
      <c r="D136" s="25">
        <v>0</v>
      </c>
      <c r="E136" s="26">
        <v>0</v>
      </c>
      <c r="F136" s="26">
        <v>0</v>
      </c>
      <c r="G136" s="26">
        <v>0</v>
      </c>
      <c r="H136" s="26">
        <v>0</v>
      </c>
      <c r="I136" s="26">
        <v>0</v>
      </c>
      <c r="J136" s="26">
        <v>0</v>
      </c>
      <c r="K136" s="25">
        <v>0</v>
      </c>
      <c r="L136" s="25">
        <v>0</v>
      </c>
      <c r="M136" s="25">
        <v>0</v>
      </c>
      <c r="N136" s="26">
        <v>0</v>
      </c>
      <c r="O136" s="26">
        <v>0</v>
      </c>
    </row>
    <row r="137" spans="1:15" x14ac:dyDescent="0.35">
      <c r="A137" s="25" t="s">
        <v>487</v>
      </c>
      <c r="B137" s="25">
        <v>0</v>
      </c>
      <c r="C137" s="25">
        <v>0</v>
      </c>
      <c r="D137" s="25">
        <v>0</v>
      </c>
      <c r="E137" s="26">
        <v>0</v>
      </c>
      <c r="F137" s="26">
        <v>0</v>
      </c>
      <c r="G137" s="26">
        <v>0</v>
      </c>
      <c r="H137" s="26">
        <v>0</v>
      </c>
      <c r="I137" s="26">
        <v>0</v>
      </c>
      <c r="J137" s="26">
        <v>0</v>
      </c>
      <c r="K137" s="25">
        <v>0</v>
      </c>
      <c r="L137" s="25">
        <v>0</v>
      </c>
      <c r="M137" s="25">
        <v>0</v>
      </c>
      <c r="N137" s="26">
        <v>0</v>
      </c>
      <c r="O137" s="26">
        <v>0</v>
      </c>
    </row>
    <row r="138" spans="1:15" x14ac:dyDescent="0.35">
      <c r="A138" s="25" t="s">
        <v>488</v>
      </c>
      <c r="B138" s="25">
        <v>0</v>
      </c>
      <c r="C138" s="25">
        <v>0</v>
      </c>
      <c r="D138" s="25">
        <v>0</v>
      </c>
      <c r="E138" s="26">
        <v>0</v>
      </c>
      <c r="F138" s="26">
        <v>0</v>
      </c>
      <c r="G138" s="26">
        <v>0</v>
      </c>
      <c r="H138" s="26">
        <v>0</v>
      </c>
      <c r="I138" s="26">
        <v>0</v>
      </c>
      <c r="J138" s="26">
        <v>0</v>
      </c>
      <c r="K138" s="25">
        <v>0</v>
      </c>
      <c r="L138" s="25">
        <v>0</v>
      </c>
      <c r="M138" s="25">
        <v>0</v>
      </c>
      <c r="N138" s="26">
        <v>0</v>
      </c>
      <c r="O138" s="26">
        <v>0</v>
      </c>
    </row>
    <row r="139" spans="1:15" x14ac:dyDescent="0.35">
      <c r="A139" s="25" t="s">
        <v>489</v>
      </c>
      <c r="B139" s="25">
        <v>0</v>
      </c>
      <c r="C139" s="25">
        <v>0</v>
      </c>
      <c r="D139" s="25">
        <v>0</v>
      </c>
      <c r="E139" s="26">
        <v>0</v>
      </c>
      <c r="F139" s="26">
        <v>0</v>
      </c>
      <c r="G139" s="26">
        <v>0</v>
      </c>
      <c r="H139" s="26">
        <v>0</v>
      </c>
      <c r="I139" s="26">
        <v>0</v>
      </c>
      <c r="J139" s="26">
        <v>0</v>
      </c>
      <c r="K139" s="25">
        <v>0</v>
      </c>
      <c r="L139" s="25">
        <v>0</v>
      </c>
      <c r="M139" s="25">
        <v>0</v>
      </c>
      <c r="N139" s="26">
        <v>0</v>
      </c>
      <c r="O139" s="26">
        <v>0</v>
      </c>
    </row>
    <row r="140" spans="1:15" x14ac:dyDescent="0.35">
      <c r="A140" s="25" t="s">
        <v>490</v>
      </c>
      <c r="B140" s="25">
        <v>0</v>
      </c>
      <c r="C140" s="25">
        <v>0</v>
      </c>
      <c r="D140" s="25">
        <v>0</v>
      </c>
      <c r="E140" s="26">
        <v>0</v>
      </c>
      <c r="F140" s="26">
        <v>0</v>
      </c>
      <c r="G140" s="26">
        <v>0</v>
      </c>
      <c r="H140" s="26">
        <v>0</v>
      </c>
      <c r="I140" s="26">
        <v>0</v>
      </c>
      <c r="J140" s="26">
        <v>0</v>
      </c>
      <c r="K140" s="25">
        <v>0</v>
      </c>
      <c r="L140" s="25">
        <v>0</v>
      </c>
      <c r="M140" s="25">
        <v>0</v>
      </c>
      <c r="N140" s="26">
        <v>0</v>
      </c>
      <c r="O140" s="26">
        <v>0</v>
      </c>
    </row>
    <row r="141" spans="1:15" x14ac:dyDescent="0.35">
      <c r="A141" s="25" t="s">
        <v>491</v>
      </c>
      <c r="B141" s="25">
        <v>0</v>
      </c>
      <c r="C141" s="25">
        <v>0</v>
      </c>
      <c r="D141" s="25">
        <v>0</v>
      </c>
      <c r="E141" s="26">
        <v>0</v>
      </c>
      <c r="F141" s="26">
        <v>0</v>
      </c>
      <c r="G141" s="26">
        <v>0</v>
      </c>
      <c r="H141" s="26">
        <v>0</v>
      </c>
      <c r="I141" s="26">
        <v>0</v>
      </c>
      <c r="J141" s="26">
        <v>0</v>
      </c>
      <c r="K141" s="25">
        <v>0</v>
      </c>
      <c r="L141" s="25">
        <v>0</v>
      </c>
      <c r="M141" s="25">
        <v>0</v>
      </c>
      <c r="N141" s="26">
        <v>0</v>
      </c>
      <c r="O141" s="26">
        <v>0</v>
      </c>
    </row>
    <row r="142" spans="1:15" x14ac:dyDescent="0.35">
      <c r="A142" s="25" t="s">
        <v>492</v>
      </c>
      <c r="B142" s="25">
        <v>0</v>
      </c>
      <c r="C142" s="25">
        <v>0</v>
      </c>
      <c r="D142" s="25">
        <v>0</v>
      </c>
      <c r="E142" s="26">
        <v>0</v>
      </c>
      <c r="F142" s="26">
        <v>0</v>
      </c>
      <c r="G142" s="26">
        <v>0</v>
      </c>
      <c r="H142" s="26">
        <v>0</v>
      </c>
      <c r="I142" s="26">
        <v>0</v>
      </c>
      <c r="J142" s="26">
        <v>0</v>
      </c>
      <c r="K142" s="25">
        <v>0</v>
      </c>
      <c r="L142" s="25">
        <v>0</v>
      </c>
      <c r="M142" s="25">
        <v>0</v>
      </c>
      <c r="N142" s="26">
        <v>0</v>
      </c>
      <c r="O142" s="26">
        <v>0</v>
      </c>
    </row>
    <row r="143" spans="1:15" x14ac:dyDescent="0.35">
      <c r="A143" s="25" t="s">
        <v>493</v>
      </c>
      <c r="B143" s="25">
        <v>0</v>
      </c>
      <c r="C143" s="25">
        <v>0</v>
      </c>
      <c r="D143" s="25">
        <v>0</v>
      </c>
      <c r="E143" s="26">
        <v>0</v>
      </c>
      <c r="F143" s="26">
        <v>0</v>
      </c>
      <c r="G143" s="26">
        <v>0</v>
      </c>
      <c r="H143" s="26">
        <v>0</v>
      </c>
      <c r="I143" s="26">
        <v>0</v>
      </c>
      <c r="J143" s="26">
        <v>0</v>
      </c>
      <c r="K143" s="25">
        <v>0</v>
      </c>
      <c r="L143" s="25">
        <v>0</v>
      </c>
      <c r="M143" s="25">
        <v>0</v>
      </c>
      <c r="N143" s="26">
        <v>0</v>
      </c>
      <c r="O143" s="26">
        <v>0</v>
      </c>
    </row>
    <row r="144" spans="1:15" x14ac:dyDescent="0.35">
      <c r="A144" s="25" t="s">
        <v>494</v>
      </c>
      <c r="B144" s="25">
        <v>0</v>
      </c>
      <c r="C144" s="25">
        <v>0</v>
      </c>
      <c r="D144" s="25">
        <v>0</v>
      </c>
      <c r="E144" s="26">
        <v>0</v>
      </c>
      <c r="F144" s="26">
        <v>0</v>
      </c>
      <c r="G144" s="26">
        <v>0</v>
      </c>
      <c r="H144" s="26">
        <v>0</v>
      </c>
      <c r="I144" s="26">
        <v>0</v>
      </c>
      <c r="J144" s="26">
        <v>0</v>
      </c>
      <c r="K144" s="25">
        <v>0</v>
      </c>
      <c r="L144" s="25">
        <v>0</v>
      </c>
      <c r="M144" s="25">
        <v>0</v>
      </c>
      <c r="N144" s="26">
        <v>0</v>
      </c>
      <c r="O144" s="26">
        <v>0</v>
      </c>
    </row>
    <row r="145" spans="1:15" x14ac:dyDescent="0.35">
      <c r="A145" s="25" t="s">
        <v>495</v>
      </c>
      <c r="B145" s="25">
        <v>0</v>
      </c>
      <c r="C145" s="25">
        <v>0</v>
      </c>
      <c r="D145" s="25">
        <v>0</v>
      </c>
      <c r="E145" s="26">
        <v>0</v>
      </c>
      <c r="F145" s="26">
        <v>0</v>
      </c>
      <c r="G145" s="26">
        <v>0</v>
      </c>
      <c r="H145" s="26">
        <v>0</v>
      </c>
      <c r="I145" s="26">
        <v>0</v>
      </c>
      <c r="J145" s="26">
        <v>0</v>
      </c>
      <c r="K145" s="25">
        <v>0</v>
      </c>
      <c r="L145" s="25">
        <v>0</v>
      </c>
      <c r="M145" s="25">
        <v>0</v>
      </c>
      <c r="N145" s="26">
        <v>0</v>
      </c>
      <c r="O145" s="26">
        <v>0</v>
      </c>
    </row>
    <row r="146" spans="1:15" x14ac:dyDescent="0.35">
      <c r="A146" s="25" t="s">
        <v>496</v>
      </c>
      <c r="B146" s="25">
        <v>0</v>
      </c>
      <c r="C146" s="25">
        <v>0</v>
      </c>
      <c r="D146" s="25">
        <v>0</v>
      </c>
      <c r="E146" s="26">
        <v>0</v>
      </c>
      <c r="F146" s="26">
        <v>0</v>
      </c>
      <c r="G146" s="26">
        <v>0</v>
      </c>
      <c r="H146" s="26">
        <v>0</v>
      </c>
      <c r="I146" s="26">
        <v>0</v>
      </c>
      <c r="J146" s="26">
        <v>0</v>
      </c>
      <c r="K146" s="25">
        <v>0</v>
      </c>
      <c r="L146" s="25">
        <v>0</v>
      </c>
      <c r="M146" s="25">
        <v>0</v>
      </c>
      <c r="N146" s="26">
        <v>0</v>
      </c>
      <c r="O146" s="26">
        <v>0</v>
      </c>
    </row>
    <row r="147" spans="1:15" x14ac:dyDescent="0.35">
      <c r="A147" s="25" t="s">
        <v>497</v>
      </c>
      <c r="B147" s="25">
        <v>0</v>
      </c>
      <c r="C147" s="25">
        <v>0</v>
      </c>
      <c r="D147" s="25">
        <v>0</v>
      </c>
      <c r="E147" s="26">
        <v>0</v>
      </c>
      <c r="F147" s="26">
        <v>0</v>
      </c>
      <c r="G147" s="26">
        <v>0</v>
      </c>
      <c r="H147" s="26">
        <v>0</v>
      </c>
      <c r="I147" s="26">
        <v>0</v>
      </c>
      <c r="J147" s="26">
        <v>0</v>
      </c>
      <c r="K147" s="25">
        <v>0</v>
      </c>
      <c r="L147" s="25">
        <v>0</v>
      </c>
      <c r="M147" s="25">
        <v>0</v>
      </c>
      <c r="N147" s="26">
        <v>0</v>
      </c>
      <c r="O147" s="26">
        <v>0</v>
      </c>
    </row>
    <row r="148" spans="1:15" x14ac:dyDescent="0.35">
      <c r="A148" s="25" t="s">
        <v>498</v>
      </c>
      <c r="B148" s="25">
        <v>0</v>
      </c>
      <c r="C148" s="25">
        <v>0</v>
      </c>
      <c r="D148" s="25">
        <v>0</v>
      </c>
      <c r="E148" s="26">
        <v>0</v>
      </c>
      <c r="F148" s="26">
        <v>0</v>
      </c>
      <c r="G148" s="26">
        <v>0</v>
      </c>
      <c r="H148" s="26">
        <v>0</v>
      </c>
      <c r="I148" s="26">
        <v>0</v>
      </c>
      <c r="J148" s="26">
        <v>0</v>
      </c>
      <c r="K148" s="25">
        <v>0</v>
      </c>
      <c r="L148" s="25">
        <v>0</v>
      </c>
      <c r="M148" s="25">
        <v>0</v>
      </c>
      <c r="N148" s="26">
        <v>0</v>
      </c>
      <c r="O148" s="26">
        <v>0</v>
      </c>
    </row>
    <row r="149" spans="1:15" x14ac:dyDescent="0.35">
      <c r="A149" s="25" t="s">
        <v>499</v>
      </c>
      <c r="B149" s="25">
        <v>0</v>
      </c>
      <c r="C149" s="25">
        <v>0</v>
      </c>
      <c r="D149" s="25">
        <v>0</v>
      </c>
      <c r="E149" s="26">
        <v>0</v>
      </c>
      <c r="F149" s="26">
        <v>0</v>
      </c>
      <c r="G149" s="26">
        <v>0</v>
      </c>
      <c r="H149" s="26">
        <v>0</v>
      </c>
      <c r="I149" s="26">
        <v>0</v>
      </c>
      <c r="J149" s="26">
        <v>0</v>
      </c>
      <c r="K149" s="25">
        <v>0</v>
      </c>
      <c r="L149" s="25">
        <v>0</v>
      </c>
      <c r="M149" s="25">
        <v>0</v>
      </c>
      <c r="N149" s="26">
        <v>0</v>
      </c>
      <c r="O149" s="26">
        <v>0</v>
      </c>
    </row>
    <row r="150" spans="1:15" x14ac:dyDescent="0.35">
      <c r="A150" s="25" t="s">
        <v>500</v>
      </c>
      <c r="B150" s="25">
        <v>0</v>
      </c>
      <c r="C150" s="25">
        <v>0</v>
      </c>
      <c r="D150" s="25">
        <v>0</v>
      </c>
      <c r="E150" s="26">
        <v>0</v>
      </c>
      <c r="F150" s="26">
        <v>0</v>
      </c>
      <c r="G150" s="26">
        <v>0</v>
      </c>
      <c r="H150" s="26">
        <v>0</v>
      </c>
      <c r="I150" s="26">
        <v>0</v>
      </c>
      <c r="J150" s="26">
        <v>0</v>
      </c>
      <c r="K150" s="25">
        <v>0</v>
      </c>
      <c r="L150" s="25">
        <v>0</v>
      </c>
      <c r="M150" s="25">
        <v>0</v>
      </c>
      <c r="N150" s="26">
        <v>0</v>
      </c>
      <c r="O150" s="26">
        <v>0</v>
      </c>
    </row>
    <row r="151" spans="1:15" x14ac:dyDescent="0.35">
      <c r="A151" s="25" t="s">
        <v>501</v>
      </c>
      <c r="B151" s="25">
        <v>0</v>
      </c>
      <c r="C151" s="25">
        <v>0</v>
      </c>
      <c r="D151" s="25">
        <v>0</v>
      </c>
      <c r="E151" s="26">
        <v>0</v>
      </c>
      <c r="F151" s="26">
        <v>0</v>
      </c>
      <c r="G151" s="26">
        <v>0</v>
      </c>
      <c r="H151" s="26">
        <v>0</v>
      </c>
      <c r="I151" s="26">
        <v>0</v>
      </c>
      <c r="J151" s="26">
        <v>0</v>
      </c>
      <c r="K151" s="25">
        <v>0</v>
      </c>
      <c r="L151" s="25">
        <v>0</v>
      </c>
      <c r="M151" s="25">
        <v>0</v>
      </c>
      <c r="N151" s="26">
        <v>0</v>
      </c>
      <c r="O151" s="26">
        <v>0</v>
      </c>
    </row>
    <row r="152" spans="1:15" x14ac:dyDescent="0.35">
      <c r="A152" s="25" t="s">
        <v>502</v>
      </c>
      <c r="B152" s="25">
        <v>0</v>
      </c>
      <c r="C152" s="25">
        <v>0</v>
      </c>
      <c r="D152" s="25">
        <v>0</v>
      </c>
      <c r="E152" s="26">
        <v>0</v>
      </c>
      <c r="F152" s="26">
        <v>0</v>
      </c>
      <c r="G152" s="26">
        <v>0</v>
      </c>
      <c r="H152" s="26">
        <v>0</v>
      </c>
      <c r="I152" s="26">
        <v>0</v>
      </c>
      <c r="J152" s="26">
        <v>0</v>
      </c>
      <c r="K152" s="25">
        <v>0</v>
      </c>
      <c r="L152" s="25">
        <v>0</v>
      </c>
      <c r="M152" s="25">
        <v>0</v>
      </c>
      <c r="N152" s="26">
        <v>0</v>
      </c>
      <c r="O152" s="26">
        <v>0</v>
      </c>
    </row>
    <row r="153" spans="1:15" x14ac:dyDescent="0.35">
      <c r="A153" s="25" t="s">
        <v>503</v>
      </c>
      <c r="B153" s="25">
        <v>0</v>
      </c>
      <c r="C153" s="25">
        <v>0</v>
      </c>
      <c r="D153" s="25">
        <v>0</v>
      </c>
      <c r="E153" s="26">
        <v>0</v>
      </c>
      <c r="F153" s="26">
        <v>0</v>
      </c>
      <c r="G153" s="26">
        <v>0</v>
      </c>
      <c r="H153" s="26">
        <v>0</v>
      </c>
      <c r="I153" s="26">
        <v>0</v>
      </c>
      <c r="J153" s="26">
        <v>0</v>
      </c>
      <c r="K153" s="25">
        <v>0</v>
      </c>
      <c r="L153" s="25">
        <v>0</v>
      </c>
      <c r="M153" s="25">
        <v>0</v>
      </c>
      <c r="N153" s="26">
        <v>0</v>
      </c>
      <c r="O153" s="26">
        <v>0</v>
      </c>
    </row>
    <row r="154" spans="1:15" x14ac:dyDescent="0.35">
      <c r="A154" s="25" t="s">
        <v>504</v>
      </c>
      <c r="B154" s="25">
        <v>0</v>
      </c>
      <c r="C154" s="25">
        <v>0</v>
      </c>
      <c r="D154" s="25">
        <v>0</v>
      </c>
      <c r="E154" s="26">
        <v>0</v>
      </c>
      <c r="F154" s="26">
        <v>0</v>
      </c>
      <c r="G154" s="26">
        <v>0</v>
      </c>
      <c r="H154" s="26">
        <v>0</v>
      </c>
      <c r="I154" s="26">
        <v>0</v>
      </c>
      <c r="J154" s="26">
        <v>0</v>
      </c>
      <c r="K154" s="25">
        <v>0</v>
      </c>
      <c r="L154" s="25">
        <v>0</v>
      </c>
      <c r="M154" s="25">
        <v>0</v>
      </c>
      <c r="N154" s="26">
        <v>0</v>
      </c>
      <c r="O154" s="26">
        <v>0</v>
      </c>
    </row>
    <row r="155" spans="1:15" x14ac:dyDescent="0.35">
      <c r="A155" s="25" t="s">
        <v>505</v>
      </c>
      <c r="B155" s="25">
        <v>0</v>
      </c>
      <c r="C155" s="25">
        <v>0</v>
      </c>
      <c r="D155" s="25">
        <v>0</v>
      </c>
      <c r="E155" s="26">
        <v>0</v>
      </c>
      <c r="F155" s="26">
        <v>0</v>
      </c>
      <c r="G155" s="26">
        <v>0</v>
      </c>
      <c r="H155" s="26">
        <v>0</v>
      </c>
      <c r="I155" s="26">
        <v>0</v>
      </c>
      <c r="J155" s="26">
        <v>0</v>
      </c>
      <c r="K155" s="25">
        <v>0</v>
      </c>
      <c r="L155" s="25">
        <v>0</v>
      </c>
      <c r="M155" s="25">
        <v>0</v>
      </c>
      <c r="N155" s="26">
        <v>0</v>
      </c>
      <c r="O155" s="26">
        <v>0</v>
      </c>
    </row>
    <row r="156" spans="1:15" x14ac:dyDescent="0.35">
      <c r="A156" s="25" t="s">
        <v>506</v>
      </c>
      <c r="B156" s="25">
        <v>0</v>
      </c>
      <c r="C156" s="25">
        <v>0</v>
      </c>
      <c r="D156" s="25">
        <v>0</v>
      </c>
      <c r="E156" s="26">
        <v>0</v>
      </c>
      <c r="F156" s="26">
        <v>0</v>
      </c>
      <c r="G156" s="26">
        <v>0</v>
      </c>
      <c r="H156" s="26">
        <v>0</v>
      </c>
      <c r="I156" s="26">
        <v>0</v>
      </c>
      <c r="J156" s="26">
        <v>0</v>
      </c>
      <c r="K156" s="25">
        <v>0</v>
      </c>
      <c r="L156" s="25">
        <v>0</v>
      </c>
      <c r="M156" s="25">
        <v>0</v>
      </c>
      <c r="N156" s="26">
        <v>0</v>
      </c>
      <c r="O156" s="26">
        <v>0</v>
      </c>
    </row>
    <row r="157" spans="1:15" x14ac:dyDescent="0.35">
      <c r="A157" s="25" t="s">
        <v>507</v>
      </c>
      <c r="B157" s="25">
        <v>0</v>
      </c>
      <c r="C157" s="25">
        <v>0</v>
      </c>
      <c r="D157" s="25">
        <v>0</v>
      </c>
      <c r="E157" s="26">
        <v>0</v>
      </c>
      <c r="F157" s="26">
        <v>0</v>
      </c>
      <c r="G157" s="26">
        <v>0</v>
      </c>
      <c r="H157" s="26">
        <v>0</v>
      </c>
      <c r="I157" s="26">
        <v>0</v>
      </c>
      <c r="J157" s="26">
        <v>0</v>
      </c>
      <c r="K157" s="25">
        <v>0</v>
      </c>
      <c r="L157" s="25">
        <v>0</v>
      </c>
      <c r="M157" s="25">
        <v>0</v>
      </c>
      <c r="N157" s="26">
        <v>0</v>
      </c>
      <c r="O157" s="26">
        <v>0</v>
      </c>
    </row>
    <row r="158" spans="1:15" x14ac:dyDescent="0.35">
      <c r="A158" s="25" t="s">
        <v>508</v>
      </c>
      <c r="B158" s="25">
        <v>0</v>
      </c>
      <c r="C158" s="25">
        <v>0</v>
      </c>
      <c r="D158" s="25">
        <v>0</v>
      </c>
      <c r="E158" s="26">
        <v>0</v>
      </c>
      <c r="F158" s="26">
        <v>0</v>
      </c>
      <c r="G158" s="26">
        <v>0</v>
      </c>
      <c r="H158" s="26">
        <v>0</v>
      </c>
      <c r="I158" s="26">
        <v>0</v>
      </c>
      <c r="J158" s="26">
        <v>0</v>
      </c>
      <c r="K158" s="25">
        <v>0</v>
      </c>
      <c r="L158" s="25">
        <v>0</v>
      </c>
      <c r="M158" s="25">
        <v>0</v>
      </c>
      <c r="N158" s="26">
        <v>0</v>
      </c>
      <c r="O158" s="26">
        <v>0</v>
      </c>
    </row>
    <row r="159" spans="1:15" x14ac:dyDescent="0.35">
      <c r="A159" s="25" t="s">
        <v>509</v>
      </c>
      <c r="B159" s="25">
        <v>0</v>
      </c>
      <c r="C159" s="25">
        <v>0</v>
      </c>
      <c r="D159" s="25">
        <v>0</v>
      </c>
      <c r="E159" s="26">
        <v>0</v>
      </c>
      <c r="F159" s="26">
        <v>0</v>
      </c>
      <c r="G159" s="26">
        <v>0</v>
      </c>
      <c r="H159" s="26">
        <v>0</v>
      </c>
      <c r="I159" s="26">
        <v>0</v>
      </c>
      <c r="J159" s="26">
        <v>0</v>
      </c>
      <c r="K159" s="25">
        <v>0</v>
      </c>
      <c r="L159" s="25">
        <v>0</v>
      </c>
      <c r="M159" s="25">
        <v>0</v>
      </c>
      <c r="N159" s="26">
        <v>0</v>
      </c>
      <c r="O159" s="26">
        <v>0</v>
      </c>
    </row>
    <row r="160" spans="1:15" x14ac:dyDescent="0.35">
      <c r="A160" s="25" t="s">
        <v>510</v>
      </c>
      <c r="B160" s="25">
        <v>0</v>
      </c>
      <c r="C160" s="25">
        <v>0</v>
      </c>
      <c r="D160" s="25">
        <v>0</v>
      </c>
      <c r="E160" s="26">
        <v>0</v>
      </c>
      <c r="F160" s="26">
        <v>0</v>
      </c>
      <c r="G160" s="26">
        <v>0</v>
      </c>
      <c r="H160" s="26">
        <v>0</v>
      </c>
      <c r="I160" s="26">
        <v>0</v>
      </c>
      <c r="J160" s="26">
        <v>0</v>
      </c>
      <c r="K160" s="25">
        <v>0</v>
      </c>
      <c r="L160" s="25">
        <v>0</v>
      </c>
      <c r="M160" s="25">
        <v>0</v>
      </c>
      <c r="N160" s="26">
        <v>0</v>
      </c>
      <c r="O160" s="26">
        <v>0</v>
      </c>
    </row>
    <row r="161" spans="1:15" x14ac:dyDescent="0.35">
      <c r="A161" s="25" t="s">
        <v>511</v>
      </c>
      <c r="B161" s="25">
        <v>0</v>
      </c>
      <c r="C161" s="25">
        <v>0</v>
      </c>
      <c r="D161" s="25">
        <v>0</v>
      </c>
      <c r="E161" s="26">
        <v>0</v>
      </c>
      <c r="F161" s="26">
        <v>0</v>
      </c>
      <c r="G161" s="26">
        <v>0</v>
      </c>
      <c r="H161" s="26">
        <v>0</v>
      </c>
      <c r="I161" s="26">
        <v>0</v>
      </c>
      <c r="J161" s="26">
        <v>0</v>
      </c>
      <c r="K161" s="25">
        <v>0</v>
      </c>
      <c r="L161" s="25">
        <v>0</v>
      </c>
      <c r="M161" s="25">
        <v>0</v>
      </c>
      <c r="N161" s="26">
        <v>0</v>
      </c>
      <c r="O161" s="26">
        <v>0</v>
      </c>
    </row>
    <row r="162" spans="1:15" x14ac:dyDescent="0.35">
      <c r="A162" s="25" t="s">
        <v>512</v>
      </c>
      <c r="B162" s="25">
        <v>0</v>
      </c>
      <c r="C162" s="25">
        <v>0</v>
      </c>
      <c r="D162" s="25">
        <v>0</v>
      </c>
      <c r="E162" s="26">
        <v>0</v>
      </c>
      <c r="F162" s="26">
        <v>0</v>
      </c>
      <c r="G162" s="26">
        <v>0</v>
      </c>
      <c r="H162" s="26">
        <v>0</v>
      </c>
      <c r="I162" s="26">
        <v>0</v>
      </c>
      <c r="J162" s="26">
        <v>0</v>
      </c>
      <c r="K162" s="25">
        <v>0</v>
      </c>
      <c r="L162" s="25">
        <v>0</v>
      </c>
      <c r="M162" s="25">
        <v>0</v>
      </c>
      <c r="N162" s="26">
        <v>0</v>
      </c>
      <c r="O162" s="26">
        <v>0</v>
      </c>
    </row>
    <row r="163" spans="1:15" x14ac:dyDescent="0.35">
      <c r="A163" s="25" t="s">
        <v>513</v>
      </c>
      <c r="B163" s="25">
        <v>0</v>
      </c>
      <c r="C163" s="25">
        <v>0</v>
      </c>
      <c r="D163" s="25">
        <v>0</v>
      </c>
      <c r="E163" s="26">
        <v>0</v>
      </c>
      <c r="F163" s="26">
        <v>0</v>
      </c>
      <c r="G163" s="26">
        <v>0</v>
      </c>
      <c r="H163" s="26">
        <v>0</v>
      </c>
      <c r="I163" s="26">
        <v>0</v>
      </c>
      <c r="J163" s="26">
        <v>0</v>
      </c>
      <c r="K163" s="25">
        <v>0</v>
      </c>
      <c r="L163" s="25">
        <v>0</v>
      </c>
      <c r="M163" s="25">
        <v>0</v>
      </c>
      <c r="N163" s="26">
        <v>0</v>
      </c>
      <c r="O163" s="26">
        <v>0</v>
      </c>
    </row>
    <row r="164" spans="1:15" x14ac:dyDescent="0.35">
      <c r="A164" s="25" t="s">
        <v>514</v>
      </c>
      <c r="B164" s="25">
        <v>0</v>
      </c>
      <c r="C164" s="25">
        <v>0</v>
      </c>
      <c r="D164" s="25">
        <v>0</v>
      </c>
      <c r="E164" s="26">
        <v>0</v>
      </c>
      <c r="F164" s="26">
        <v>0</v>
      </c>
      <c r="G164" s="26">
        <v>0</v>
      </c>
      <c r="H164" s="26">
        <v>0</v>
      </c>
      <c r="I164" s="26">
        <v>0</v>
      </c>
      <c r="J164" s="26">
        <v>0</v>
      </c>
      <c r="K164" s="25">
        <v>0</v>
      </c>
      <c r="L164" s="25">
        <v>0</v>
      </c>
      <c r="M164" s="25">
        <v>0</v>
      </c>
      <c r="N164" s="26">
        <v>0</v>
      </c>
      <c r="O164" s="26">
        <v>0</v>
      </c>
    </row>
    <row r="165" spans="1:15" x14ac:dyDescent="0.35">
      <c r="A165" s="25" t="s">
        <v>515</v>
      </c>
      <c r="B165" s="25">
        <v>0</v>
      </c>
      <c r="C165" s="25">
        <v>0</v>
      </c>
      <c r="D165" s="25">
        <v>0</v>
      </c>
      <c r="E165" s="26">
        <v>0</v>
      </c>
      <c r="F165" s="26">
        <v>0</v>
      </c>
      <c r="G165" s="26">
        <v>0</v>
      </c>
      <c r="H165" s="26">
        <v>0</v>
      </c>
      <c r="I165" s="26">
        <v>0</v>
      </c>
      <c r="J165" s="26">
        <v>0</v>
      </c>
      <c r="K165" s="25">
        <v>0</v>
      </c>
      <c r="L165" s="25">
        <v>0</v>
      </c>
      <c r="M165" s="25">
        <v>0</v>
      </c>
      <c r="N165" s="26">
        <v>0</v>
      </c>
      <c r="O165" s="26">
        <v>0</v>
      </c>
    </row>
    <row r="166" spans="1:15" x14ac:dyDescent="0.35">
      <c r="A166" s="25" t="s">
        <v>516</v>
      </c>
      <c r="B166" s="25">
        <v>0</v>
      </c>
      <c r="C166" s="25">
        <v>0</v>
      </c>
      <c r="D166" s="25">
        <v>0</v>
      </c>
      <c r="E166" s="26">
        <v>0</v>
      </c>
      <c r="F166" s="26">
        <v>0</v>
      </c>
      <c r="G166" s="26">
        <v>0</v>
      </c>
      <c r="H166" s="26">
        <v>0</v>
      </c>
      <c r="I166" s="26">
        <v>0</v>
      </c>
      <c r="J166" s="26">
        <v>0</v>
      </c>
      <c r="K166" s="25">
        <v>0</v>
      </c>
      <c r="L166" s="25">
        <v>0</v>
      </c>
      <c r="M166" s="25">
        <v>0</v>
      </c>
      <c r="N166" s="26">
        <v>0</v>
      </c>
      <c r="O166" s="26">
        <v>0</v>
      </c>
    </row>
    <row r="167" spans="1:15" x14ac:dyDescent="0.35">
      <c r="A167" s="25" t="s">
        <v>517</v>
      </c>
      <c r="B167" s="25">
        <v>0</v>
      </c>
      <c r="C167" s="25">
        <v>0</v>
      </c>
      <c r="D167" s="25">
        <v>0</v>
      </c>
      <c r="E167" s="26">
        <v>0</v>
      </c>
      <c r="F167" s="26">
        <v>0</v>
      </c>
      <c r="G167" s="26">
        <v>0</v>
      </c>
      <c r="H167" s="26">
        <v>0</v>
      </c>
      <c r="I167" s="26">
        <v>0</v>
      </c>
      <c r="J167" s="26">
        <v>0</v>
      </c>
      <c r="K167" s="25">
        <v>0</v>
      </c>
      <c r="L167" s="25">
        <v>0</v>
      </c>
      <c r="M167" s="25">
        <v>0</v>
      </c>
      <c r="N167" s="26">
        <v>0</v>
      </c>
      <c r="O167" s="26">
        <v>0</v>
      </c>
    </row>
    <row r="168" spans="1:15" x14ac:dyDescent="0.35">
      <c r="A168" s="25" t="s">
        <v>518</v>
      </c>
      <c r="B168" s="25">
        <v>0</v>
      </c>
      <c r="C168" s="25">
        <v>0</v>
      </c>
      <c r="D168" s="25">
        <v>0</v>
      </c>
      <c r="E168" s="26">
        <v>0</v>
      </c>
      <c r="F168" s="26">
        <v>0</v>
      </c>
      <c r="G168" s="26">
        <v>0</v>
      </c>
      <c r="H168" s="26">
        <v>0</v>
      </c>
      <c r="I168" s="26">
        <v>0</v>
      </c>
      <c r="J168" s="26">
        <v>0</v>
      </c>
      <c r="K168" s="25">
        <v>0</v>
      </c>
      <c r="L168" s="25">
        <v>0</v>
      </c>
      <c r="M168" s="25">
        <v>0</v>
      </c>
      <c r="N168" s="26">
        <v>0</v>
      </c>
      <c r="O168" s="26">
        <v>0</v>
      </c>
    </row>
    <row r="169" spans="1:15" x14ac:dyDescent="0.35">
      <c r="A169" s="25" t="s">
        <v>519</v>
      </c>
      <c r="B169" s="25">
        <v>0</v>
      </c>
      <c r="C169" s="25">
        <v>0</v>
      </c>
      <c r="D169" s="25">
        <v>0</v>
      </c>
      <c r="E169" s="26">
        <v>0</v>
      </c>
      <c r="F169" s="26">
        <v>0</v>
      </c>
      <c r="G169" s="26">
        <v>0</v>
      </c>
      <c r="H169" s="26">
        <v>0</v>
      </c>
      <c r="I169" s="26">
        <v>0</v>
      </c>
      <c r="J169" s="26">
        <v>0</v>
      </c>
      <c r="K169" s="25">
        <v>0</v>
      </c>
      <c r="L169" s="25">
        <v>0</v>
      </c>
      <c r="M169" s="25">
        <v>0</v>
      </c>
      <c r="N169" s="26">
        <v>0</v>
      </c>
      <c r="O169" s="26">
        <v>0</v>
      </c>
    </row>
    <row r="170" spans="1:15" x14ac:dyDescent="0.35">
      <c r="A170" s="25" t="s">
        <v>520</v>
      </c>
      <c r="B170" s="25">
        <v>0</v>
      </c>
      <c r="C170" s="25">
        <v>0</v>
      </c>
      <c r="D170" s="25">
        <v>0</v>
      </c>
      <c r="E170" s="26">
        <v>0</v>
      </c>
      <c r="F170" s="26">
        <v>0</v>
      </c>
      <c r="G170" s="26">
        <v>0</v>
      </c>
      <c r="H170" s="26">
        <v>0</v>
      </c>
      <c r="I170" s="26">
        <v>0</v>
      </c>
      <c r="J170" s="26">
        <v>0</v>
      </c>
      <c r="K170" s="25">
        <v>0</v>
      </c>
      <c r="L170" s="25">
        <v>0</v>
      </c>
      <c r="M170" s="25">
        <v>0</v>
      </c>
      <c r="N170" s="26">
        <v>0</v>
      </c>
      <c r="O170" s="26">
        <v>0</v>
      </c>
    </row>
    <row r="171" spans="1:15" x14ac:dyDescent="0.35">
      <c r="A171" s="25" t="s">
        <v>521</v>
      </c>
      <c r="B171" s="25">
        <v>122</v>
      </c>
      <c r="C171" s="25">
        <v>0</v>
      </c>
      <c r="D171" s="25">
        <v>122</v>
      </c>
      <c r="E171" s="26">
        <v>0</v>
      </c>
      <c r="F171" s="26">
        <v>0.1</v>
      </c>
      <c r="G171" s="26">
        <v>0</v>
      </c>
      <c r="H171" s="26">
        <v>0.1</v>
      </c>
      <c r="I171" s="26">
        <v>0</v>
      </c>
      <c r="J171" s="26">
        <v>0</v>
      </c>
      <c r="K171" s="25">
        <v>122</v>
      </c>
      <c r="L171" s="25">
        <v>0</v>
      </c>
      <c r="M171" s="25">
        <v>122</v>
      </c>
      <c r="N171" s="26">
        <v>0</v>
      </c>
      <c r="O171" s="26">
        <v>0.1</v>
      </c>
    </row>
    <row r="172" spans="1:15" x14ac:dyDescent="0.35">
      <c r="A172" s="25" t="s">
        <v>522</v>
      </c>
      <c r="B172" s="25">
        <v>0</v>
      </c>
      <c r="C172" s="25">
        <v>0</v>
      </c>
      <c r="D172" s="25">
        <v>0</v>
      </c>
      <c r="E172" s="26">
        <v>0</v>
      </c>
      <c r="F172" s="26">
        <v>0</v>
      </c>
      <c r="G172" s="26">
        <v>0</v>
      </c>
      <c r="H172" s="26">
        <v>0</v>
      </c>
      <c r="I172" s="26">
        <v>0</v>
      </c>
      <c r="J172" s="26">
        <v>0</v>
      </c>
      <c r="K172" s="25">
        <v>0</v>
      </c>
      <c r="L172" s="25">
        <v>0</v>
      </c>
      <c r="M172" s="25">
        <v>0</v>
      </c>
      <c r="N172" s="26">
        <v>0</v>
      </c>
      <c r="O172" s="26">
        <v>0</v>
      </c>
    </row>
    <row r="173" spans="1:15" x14ac:dyDescent="0.35">
      <c r="A173" s="25" t="s">
        <v>523</v>
      </c>
      <c r="B173" s="25">
        <v>5</v>
      </c>
      <c r="C173" s="25">
        <v>0</v>
      </c>
      <c r="D173" s="25">
        <v>5</v>
      </c>
      <c r="E173" s="26">
        <v>0</v>
      </c>
      <c r="F173" s="26">
        <v>0</v>
      </c>
      <c r="G173" s="26">
        <v>0</v>
      </c>
      <c r="H173" s="26">
        <v>0</v>
      </c>
      <c r="I173" s="26">
        <v>0</v>
      </c>
      <c r="J173" s="26">
        <v>0</v>
      </c>
      <c r="K173" s="25">
        <v>5</v>
      </c>
      <c r="L173" s="25">
        <v>0</v>
      </c>
      <c r="M173" s="25">
        <v>5</v>
      </c>
      <c r="N173" s="26">
        <v>0</v>
      </c>
      <c r="O173" s="26">
        <v>0</v>
      </c>
    </row>
    <row r="174" spans="1:15" x14ac:dyDescent="0.35">
      <c r="A174" s="25" t="s">
        <v>524</v>
      </c>
      <c r="B174" s="25">
        <v>13</v>
      </c>
      <c r="C174" s="25">
        <v>0</v>
      </c>
      <c r="D174" s="25">
        <v>13</v>
      </c>
      <c r="E174" s="26">
        <v>0</v>
      </c>
      <c r="F174" s="26">
        <v>0.1</v>
      </c>
      <c r="G174" s="26">
        <v>0</v>
      </c>
      <c r="H174" s="26">
        <v>0.1</v>
      </c>
      <c r="I174" s="26">
        <v>0</v>
      </c>
      <c r="J174" s="26">
        <v>0</v>
      </c>
      <c r="K174" s="25">
        <v>13</v>
      </c>
      <c r="L174" s="25">
        <v>0</v>
      </c>
      <c r="M174" s="25">
        <v>13</v>
      </c>
      <c r="N174" s="26">
        <v>0</v>
      </c>
      <c r="O174" s="26">
        <v>0.1</v>
      </c>
    </row>
    <row r="175" spans="1:15" x14ac:dyDescent="0.35">
      <c r="A175" s="25" t="s">
        <v>525</v>
      </c>
      <c r="B175" s="25">
        <v>13</v>
      </c>
      <c r="C175" s="25">
        <v>0</v>
      </c>
      <c r="D175" s="25">
        <v>13</v>
      </c>
      <c r="E175" s="26">
        <v>0</v>
      </c>
      <c r="F175" s="26">
        <v>0.1</v>
      </c>
      <c r="G175" s="26">
        <v>0</v>
      </c>
      <c r="H175" s="26">
        <v>0.1</v>
      </c>
      <c r="I175" s="26">
        <v>0</v>
      </c>
      <c r="J175" s="26">
        <v>0</v>
      </c>
      <c r="K175" s="25">
        <v>13</v>
      </c>
      <c r="L175" s="25">
        <v>0</v>
      </c>
      <c r="M175" s="25">
        <v>13</v>
      </c>
      <c r="N175" s="26">
        <v>0</v>
      </c>
      <c r="O175" s="26">
        <v>0.1</v>
      </c>
    </row>
    <row r="176" spans="1:15" x14ac:dyDescent="0.35">
      <c r="A176" s="25" t="s">
        <v>526</v>
      </c>
      <c r="B176" s="25">
        <v>12</v>
      </c>
      <c r="C176" s="25">
        <v>0</v>
      </c>
      <c r="D176" s="25">
        <v>12</v>
      </c>
      <c r="E176" s="26">
        <v>0</v>
      </c>
      <c r="F176" s="26">
        <v>0.1</v>
      </c>
      <c r="G176" s="26">
        <v>0</v>
      </c>
      <c r="H176" s="26">
        <v>0.1</v>
      </c>
      <c r="I176" s="26">
        <v>0</v>
      </c>
      <c r="J176" s="26">
        <v>0.1</v>
      </c>
      <c r="K176" s="25">
        <v>12</v>
      </c>
      <c r="L176" s="25">
        <v>0</v>
      </c>
      <c r="M176" s="25">
        <v>12</v>
      </c>
      <c r="N176" s="26">
        <v>0</v>
      </c>
      <c r="O176" s="26">
        <v>0.1</v>
      </c>
    </row>
    <row r="177" spans="1:15" x14ac:dyDescent="0.35">
      <c r="A177" s="25" t="s">
        <v>527</v>
      </c>
      <c r="B177" s="25">
        <v>11</v>
      </c>
      <c r="C177" s="25">
        <v>0</v>
      </c>
      <c r="D177" s="25">
        <v>11</v>
      </c>
      <c r="E177" s="26">
        <v>0</v>
      </c>
      <c r="F177" s="26">
        <v>0</v>
      </c>
      <c r="G177" s="26">
        <v>0</v>
      </c>
      <c r="H177" s="26">
        <v>0</v>
      </c>
      <c r="I177" s="26">
        <v>0</v>
      </c>
      <c r="J177" s="26">
        <v>0</v>
      </c>
      <c r="K177" s="25">
        <v>11</v>
      </c>
      <c r="L177" s="25">
        <v>0</v>
      </c>
      <c r="M177" s="25">
        <v>11</v>
      </c>
      <c r="N177" s="26">
        <v>0</v>
      </c>
      <c r="O177" s="26">
        <v>0</v>
      </c>
    </row>
    <row r="178" spans="1:15" x14ac:dyDescent="0.35">
      <c r="A178" s="25" t="s">
        <v>528</v>
      </c>
      <c r="B178" s="25">
        <v>-27</v>
      </c>
      <c r="C178" s="25">
        <v>0</v>
      </c>
      <c r="D178" s="25">
        <v>-27</v>
      </c>
      <c r="E178" s="26">
        <v>0</v>
      </c>
      <c r="F178" s="26">
        <v>-0.1</v>
      </c>
      <c r="G178" s="26">
        <v>0</v>
      </c>
      <c r="H178" s="26">
        <v>0</v>
      </c>
      <c r="I178" s="26">
        <v>0</v>
      </c>
      <c r="J178" s="26">
        <v>-0.1</v>
      </c>
      <c r="K178" s="25">
        <v>-27</v>
      </c>
      <c r="L178" s="25">
        <v>0</v>
      </c>
      <c r="M178" s="25">
        <v>-27</v>
      </c>
      <c r="N178" s="26">
        <v>0</v>
      </c>
      <c r="O178" s="26">
        <v>0</v>
      </c>
    </row>
    <row r="179" spans="1:15" x14ac:dyDescent="0.35">
      <c r="A179" s="25" t="s">
        <v>529</v>
      </c>
      <c r="B179" s="25">
        <v>79</v>
      </c>
      <c r="C179" s="25">
        <v>0</v>
      </c>
      <c r="D179" s="25">
        <v>79</v>
      </c>
      <c r="E179" s="26">
        <v>0</v>
      </c>
      <c r="F179" s="26">
        <v>-0.1</v>
      </c>
      <c r="G179" s="26">
        <v>-0.1</v>
      </c>
      <c r="H179" s="26">
        <v>-0.1</v>
      </c>
      <c r="I179" s="26">
        <v>0</v>
      </c>
      <c r="J179" s="26">
        <v>0</v>
      </c>
      <c r="K179" s="25">
        <v>79</v>
      </c>
      <c r="L179" s="25">
        <v>0</v>
      </c>
      <c r="M179" s="25">
        <v>79</v>
      </c>
      <c r="N179" s="26">
        <v>-0.1</v>
      </c>
      <c r="O179" s="26">
        <v>-0.1</v>
      </c>
    </row>
    <row r="180" spans="1:15" ht="45.75" customHeight="1" x14ac:dyDescent="0.35">
      <c r="A180" s="25" t="s">
        <v>530</v>
      </c>
      <c r="B180" s="25">
        <v>0</v>
      </c>
      <c r="C180" s="25">
        <v>0</v>
      </c>
      <c r="D180" s="25">
        <v>0</v>
      </c>
      <c r="E180" s="26">
        <v>0</v>
      </c>
      <c r="F180" s="26">
        <v>0</v>
      </c>
      <c r="G180" s="26">
        <v>0</v>
      </c>
      <c r="H180" s="26">
        <v>0</v>
      </c>
      <c r="I180" s="26">
        <v>0</v>
      </c>
      <c r="J180" s="26">
        <v>0</v>
      </c>
      <c r="K180" s="25">
        <v>0</v>
      </c>
      <c r="L180" s="25">
        <v>0</v>
      </c>
      <c r="M180" s="25">
        <v>0</v>
      </c>
      <c r="N180" s="26">
        <v>0</v>
      </c>
      <c r="O180" s="26">
        <v>0</v>
      </c>
    </row>
    <row r="181" spans="1:15" x14ac:dyDescent="0.35">
      <c r="A181" s="25" t="s">
        <v>531</v>
      </c>
      <c r="B181" s="25">
        <v>0</v>
      </c>
      <c r="C181" s="25">
        <v>0</v>
      </c>
      <c r="D181" s="25">
        <v>0</v>
      </c>
      <c r="E181" s="26">
        <v>0</v>
      </c>
      <c r="F181" s="26">
        <v>0</v>
      </c>
      <c r="G181" s="26">
        <v>0</v>
      </c>
      <c r="H181" s="26">
        <v>0</v>
      </c>
      <c r="I181" s="26">
        <v>0</v>
      </c>
      <c r="J181" s="26">
        <v>0</v>
      </c>
      <c r="K181" s="25">
        <v>0</v>
      </c>
      <c r="L181" s="25">
        <v>0</v>
      </c>
      <c r="M181" s="25">
        <v>0</v>
      </c>
      <c r="N181" s="26">
        <v>0</v>
      </c>
      <c r="O181" s="26">
        <v>0</v>
      </c>
    </row>
    <row r="182" spans="1:15" x14ac:dyDescent="0.35">
      <c r="A182" s="25" t="s">
        <v>532</v>
      </c>
      <c r="B182" s="25">
        <v>0</v>
      </c>
      <c r="C182" s="25">
        <v>0</v>
      </c>
      <c r="D182" s="25">
        <v>0</v>
      </c>
      <c r="E182" s="26">
        <v>0</v>
      </c>
      <c r="F182" s="26">
        <v>0</v>
      </c>
      <c r="G182" s="26">
        <v>0</v>
      </c>
      <c r="H182" s="26">
        <v>0</v>
      </c>
      <c r="I182" s="26">
        <v>0</v>
      </c>
      <c r="J182" s="26">
        <v>0</v>
      </c>
      <c r="K182" s="25">
        <v>0</v>
      </c>
      <c r="L182" s="25">
        <v>0</v>
      </c>
      <c r="M182" s="25">
        <v>0</v>
      </c>
      <c r="N182" s="26">
        <v>0</v>
      </c>
      <c r="O182" s="26">
        <v>0</v>
      </c>
    </row>
    <row r="183" spans="1:15" x14ac:dyDescent="0.35">
      <c r="A183" s="25" t="s">
        <v>533</v>
      </c>
      <c r="B183" s="25">
        <v>0</v>
      </c>
      <c r="C183" s="25">
        <v>0</v>
      </c>
      <c r="D183" s="25">
        <v>0</v>
      </c>
      <c r="E183" s="26">
        <v>0</v>
      </c>
      <c r="F183" s="26">
        <v>0</v>
      </c>
      <c r="G183" s="26">
        <v>0</v>
      </c>
      <c r="H183" s="26">
        <v>0</v>
      </c>
      <c r="I183" s="26">
        <v>0</v>
      </c>
      <c r="J183" s="26">
        <v>0</v>
      </c>
      <c r="K183" s="25">
        <v>0</v>
      </c>
      <c r="L183" s="25">
        <v>0</v>
      </c>
      <c r="M183" s="25">
        <v>0</v>
      </c>
      <c r="N183" s="26">
        <v>0</v>
      </c>
      <c r="O183" s="26">
        <v>0</v>
      </c>
    </row>
    <row r="184" spans="1:15" x14ac:dyDescent="0.35">
      <c r="A184" s="25" t="s">
        <v>534</v>
      </c>
      <c r="B184" s="25">
        <v>0</v>
      </c>
      <c r="C184" s="25">
        <v>0</v>
      </c>
      <c r="D184" s="25">
        <v>0</v>
      </c>
      <c r="E184" s="26">
        <v>0</v>
      </c>
      <c r="F184" s="26">
        <v>0</v>
      </c>
      <c r="G184" s="26">
        <v>0</v>
      </c>
      <c r="H184" s="26">
        <v>0</v>
      </c>
      <c r="I184" s="26">
        <v>0</v>
      </c>
      <c r="J184" s="26">
        <v>0</v>
      </c>
      <c r="K184" s="25">
        <v>0</v>
      </c>
      <c r="L184" s="25">
        <v>0</v>
      </c>
      <c r="M184" s="25">
        <v>0</v>
      </c>
      <c r="N184" s="26">
        <v>0</v>
      </c>
      <c r="O184" s="26">
        <v>0</v>
      </c>
    </row>
    <row r="185" spans="1:15" x14ac:dyDescent="0.35">
      <c r="A185" s="25" t="s">
        <v>535</v>
      </c>
      <c r="B185" s="25">
        <v>0</v>
      </c>
      <c r="C185" s="25">
        <v>0</v>
      </c>
      <c r="D185" s="25">
        <v>0</v>
      </c>
      <c r="E185" s="26">
        <v>0</v>
      </c>
      <c r="F185" s="26">
        <v>0</v>
      </c>
      <c r="G185" s="26">
        <v>0</v>
      </c>
      <c r="H185" s="26">
        <v>0</v>
      </c>
      <c r="I185" s="26">
        <v>0</v>
      </c>
      <c r="J185" s="26">
        <v>0</v>
      </c>
      <c r="K185" s="25">
        <v>0</v>
      </c>
      <c r="L185" s="25">
        <v>0</v>
      </c>
      <c r="M185" s="25">
        <v>0</v>
      </c>
      <c r="N185" s="26">
        <v>0</v>
      </c>
      <c r="O185" s="26">
        <v>0</v>
      </c>
    </row>
    <row r="186" spans="1:15" x14ac:dyDescent="0.35">
      <c r="A186" s="25" t="s">
        <v>536</v>
      </c>
      <c r="B186" s="25">
        <v>0</v>
      </c>
      <c r="C186" s="25">
        <v>0</v>
      </c>
      <c r="D186" s="25">
        <v>0</v>
      </c>
      <c r="E186" s="26">
        <v>0</v>
      </c>
      <c r="F186" s="26">
        <v>0</v>
      </c>
      <c r="G186" s="26">
        <v>0</v>
      </c>
      <c r="H186" s="26">
        <v>0</v>
      </c>
      <c r="I186" s="26">
        <v>0</v>
      </c>
      <c r="J186" s="26">
        <v>0</v>
      </c>
      <c r="K186" s="25">
        <v>0</v>
      </c>
      <c r="L186" s="25">
        <v>0</v>
      </c>
      <c r="M186" s="25">
        <v>0</v>
      </c>
      <c r="N186" s="26">
        <v>0</v>
      </c>
      <c r="O186" s="26">
        <v>0</v>
      </c>
    </row>
    <row r="187" spans="1:15" x14ac:dyDescent="0.35">
      <c r="A187" s="25" t="s">
        <v>537</v>
      </c>
      <c r="B187" s="25">
        <v>0</v>
      </c>
      <c r="C187" s="25">
        <v>0</v>
      </c>
      <c r="D187" s="25">
        <v>0</v>
      </c>
      <c r="E187" s="26">
        <v>0</v>
      </c>
      <c r="F187" s="26">
        <v>0</v>
      </c>
      <c r="G187" s="26">
        <v>0</v>
      </c>
      <c r="H187" s="26">
        <v>0</v>
      </c>
      <c r="I187" s="26">
        <v>0</v>
      </c>
      <c r="J187" s="26">
        <v>0</v>
      </c>
      <c r="K187" s="25">
        <v>0</v>
      </c>
      <c r="L187" s="25">
        <v>0</v>
      </c>
      <c r="M187" s="25">
        <v>0</v>
      </c>
      <c r="N187" s="26">
        <v>0</v>
      </c>
      <c r="O187" s="26">
        <v>0</v>
      </c>
    </row>
    <row r="188" spans="1:15" x14ac:dyDescent="0.35">
      <c r="A188" s="25" t="s">
        <v>538</v>
      </c>
      <c r="B188" s="25">
        <v>0</v>
      </c>
      <c r="C188" s="25">
        <v>0</v>
      </c>
      <c r="D188" s="25">
        <v>0</v>
      </c>
      <c r="E188" s="26">
        <v>0</v>
      </c>
      <c r="F188" s="26">
        <v>0</v>
      </c>
      <c r="G188" s="26">
        <v>0</v>
      </c>
      <c r="H188" s="26">
        <v>0</v>
      </c>
      <c r="I188" s="26">
        <v>0</v>
      </c>
      <c r="J188" s="26">
        <v>0</v>
      </c>
      <c r="K188" s="25">
        <v>0</v>
      </c>
      <c r="L188" s="25">
        <v>0</v>
      </c>
      <c r="M188" s="25">
        <v>0</v>
      </c>
      <c r="N188" s="26">
        <v>0</v>
      </c>
      <c r="O188" s="26">
        <v>0</v>
      </c>
    </row>
    <row r="189" spans="1:15" x14ac:dyDescent="0.35">
      <c r="A189" s="25" t="s">
        <v>71</v>
      </c>
      <c r="B189" s="25">
        <v>0</v>
      </c>
      <c r="C189" s="25">
        <v>0</v>
      </c>
      <c r="D189" s="25">
        <v>0</v>
      </c>
      <c r="E189" s="26">
        <v>0</v>
      </c>
      <c r="F189" s="26">
        <v>0</v>
      </c>
      <c r="G189" s="26">
        <v>0</v>
      </c>
      <c r="H189" s="26">
        <v>0</v>
      </c>
      <c r="I189" s="26">
        <v>0</v>
      </c>
      <c r="J189" s="26">
        <v>0</v>
      </c>
      <c r="K189" s="25">
        <v>0</v>
      </c>
      <c r="L189" s="25">
        <v>0</v>
      </c>
      <c r="M189" s="25">
        <v>0</v>
      </c>
      <c r="N189" s="26">
        <v>0</v>
      </c>
      <c r="O189" s="26">
        <v>0</v>
      </c>
    </row>
    <row r="190" spans="1:15" x14ac:dyDescent="0.35">
      <c r="A190" s="25" t="s">
        <v>72</v>
      </c>
      <c r="B190" s="25">
        <v>0</v>
      </c>
      <c r="C190" s="25">
        <v>0</v>
      </c>
      <c r="D190" s="25">
        <v>0</v>
      </c>
      <c r="E190" s="26">
        <v>0</v>
      </c>
      <c r="F190" s="26">
        <v>0</v>
      </c>
      <c r="G190" s="26">
        <v>0</v>
      </c>
      <c r="H190" s="26">
        <v>0</v>
      </c>
      <c r="I190" s="26">
        <v>0</v>
      </c>
      <c r="J190" s="26">
        <v>0</v>
      </c>
      <c r="K190" s="25">
        <v>0</v>
      </c>
      <c r="L190" s="25">
        <v>0</v>
      </c>
      <c r="M190" s="25">
        <v>0</v>
      </c>
      <c r="N190" s="26">
        <v>0</v>
      </c>
      <c r="O190" s="26">
        <v>0</v>
      </c>
    </row>
    <row r="191" spans="1:15" x14ac:dyDescent="0.35">
      <c r="A191" s="25" t="s">
        <v>73</v>
      </c>
      <c r="B191" s="25">
        <v>0</v>
      </c>
      <c r="C191" s="25">
        <v>0</v>
      </c>
      <c r="D191" s="25">
        <v>0</v>
      </c>
      <c r="E191" s="26">
        <v>0</v>
      </c>
      <c r="F191" s="26">
        <v>0</v>
      </c>
      <c r="G191" s="26">
        <v>0</v>
      </c>
      <c r="H191" s="26">
        <v>0</v>
      </c>
      <c r="I191" s="26">
        <v>0</v>
      </c>
      <c r="J191" s="26">
        <v>0</v>
      </c>
      <c r="K191" s="25">
        <v>0</v>
      </c>
      <c r="L191" s="25">
        <v>0</v>
      </c>
      <c r="M191" s="25">
        <v>0</v>
      </c>
      <c r="N191" s="26">
        <v>0</v>
      </c>
      <c r="O191" s="26">
        <v>0</v>
      </c>
    </row>
    <row r="192" spans="1:15" x14ac:dyDescent="0.35">
      <c r="A192" s="25" t="s">
        <v>74</v>
      </c>
      <c r="B192" s="25">
        <v>0</v>
      </c>
      <c r="C192" s="25">
        <v>0</v>
      </c>
      <c r="D192" s="25">
        <v>0</v>
      </c>
      <c r="E192" s="26">
        <v>0</v>
      </c>
      <c r="F192" s="26">
        <v>0</v>
      </c>
      <c r="G192" s="26">
        <v>0</v>
      </c>
      <c r="H192" s="26">
        <v>0</v>
      </c>
      <c r="I192" s="26">
        <v>0</v>
      </c>
      <c r="J192" s="26">
        <v>0</v>
      </c>
      <c r="K192" s="25">
        <v>0</v>
      </c>
      <c r="L192" s="25">
        <v>0</v>
      </c>
      <c r="M192" s="25">
        <v>0</v>
      </c>
      <c r="N192" s="26">
        <v>0</v>
      </c>
      <c r="O192" s="26">
        <v>0</v>
      </c>
    </row>
    <row r="193" spans="1:15" x14ac:dyDescent="0.35">
      <c r="A193" s="25" t="s">
        <v>75</v>
      </c>
      <c r="B193" s="25">
        <v>0</v>
      </c>
      <c r="C193" s="25">
        <v>0</v>
      </c>
      <c r="D193" s="25">
        <v>0</v>
      </c>
      <c r="E193" s="26">
        <v>0</v>
      </c>
      <c r="F193" s="26">
        <v>0</v>
      </c>
      <c r="G193" s="26">
        <v>0</v>
      </c>
      <c r="H193" s="26">
        <v>0</v>
      </c>
      <c r="I193" s="26">
        <v>0</v>
      </c>
      <c r="J193" s="26">
        <v>0</v>
      </c>
      <c r="K193" s="25">
        <v>0</v>
      </c>
      <c r="L193" s="25">
        <v>0</v>
      </c>
      <c r="M193" s="25">
        <v>0</v>
      </c>
      <c r="N193" s="26">
        <v>0</v>
      </c>
      <c r="O193" s="26">
        <v>0</v>
      </c>
    </row>
    <row r="194" spans="1:15" x14ac:dyDescent="0.35">
      <c r="A194" s="25" t="s">
        <v>76</v>
      </c>
      <c r="B194" s="25">
        <v>0</v>
      </c>
      <c r="C194" s="25">
        <v>0</v>
      </c>
      <c r="D194" s="25">
        <v>0</v>
      </c>
      <c r="E194" s="26">
        <v>0</v>
      </c>
      <c r="F194" s="26">
        <v>0</v>
      </c>
      <c r="G194" s="26">
        <v>0</v>
      </c>
      <c r="H194" s="26">
        <v>0</v>
      </c>
      <c r="I194" s="26">
        <v>0</v>
      </c>
      <c r="J194" s="26">
        <v>0</v>
      </c>
      <c r="K194" s="25">
        <v>0</v>
      </c>
      <c r="L194" s="25">
        <v>0</v>
      </c>
      <c r="M194" s="25">
        <v>0</v>
      </c>
      <c r="N194" s="26">
        <v>0</v>
      </c>
      <c r="O194" s="26">
        <v>0</v>
      </c>
    </row>
    <row r="195" spans="1:15" x14ac:dyDescent="0.35">
      <c r="A195" s="25" t="s">
        <v>77</v>
      </c>
      <c r="B195" s="25">
        <v>0</v>
      </c>
      <c r="C195" s="25">
        <v>0</v>
      </c>
      <c r="D195" s="25">
        <v>0</v>
      </c>
      <c r="E195" s="26">
        <v>0</v>
      </c>
      <c r="F195" s="26">
        <v>0</v>
      </c>
      <c r="G195" s="26">
        <v>0</v>
      </c>
      <c r="H195" s="26">
        <v>0</v>
      </c>
      <c r="I195" s="26">
        <v>0</v>
      </c>
      <c r="J195" s="26">
        <v>0</v>
      </c>
      <c r="K195" s="25">
        <v>0</v>
      </c>
      <c r="L195" s="25">
        <v>0</v>
      </c>
      <c r="M195" s="25">
        <v>0</v>
      </c>
      <c r="N195" s="26">
        <v>0</v>
      </c>
      <c r="O195" s="26">
        <v>0</v>
      </c>
    </row>
    <row r="196" spans="1:15" x14ac:dyDescent="0.35">
      <c r="A196" s="25" t="s">
        <v>78</v>
      </c>
      <c r="B196" s="25">
        <v>0</v>
      </c>
      <c r="C196" s="25">
        <v>0</v>
      </c>
      <c r="D196" s="25">
        <v>0</v>
      </c>
      <c r="E196" s="26">
        <v>0</v>
      </c>
      <c r="F196" s="26">
        <v>0</v>
      </c>
      <c r="G196" s="26">
        <v>0</v>
      </c>
      <c r="H196" s="26">
        <v>0</v>
      </c>
      <c r="I196" s="26">
        <v>0</v>
      </c>
      <c r="J196" s="26">
        <v>0</v>
      </c>
      <c r="K196" s="25">
        <v>0</v>
      </c>
      <c r="L196" s="25">
        <v>0</v>
      </c>
      <c r="M196" s="25">
        <v>0</v>
      </c>
      <c r="N196" s="26">
        <v>0</v>
      </c>
      <c r="O196" s="26">
        <v>0</v>
      </c>
    </row>
    <row r="197" spans="1:15" x14ac:dyDescent="0.35">
      <c r="A197" s="25" t="s">
        <v>79</v>
      </c>
      <c r="B197" s="25">
        <v>0</v>
      </c>
      <c r="C197" s="25">
        <v>0</v>
      </c>
      <c r="D197" s="25">
        <v>0</v>
      </c>
      <c r="E197" s="26">
        <v>0</v>
      </c>
      <c r="F197" s="26">
        <v>0</v>
      </c>
      <c r="G197" s="26">
        <v>0</v>
      </c>
      <c r="H197" s="26">
        <v>0</v>
      </c>
      <c r="I197" s="26">
        <v>0</v>
      </c>
      <c r="J197" s="26">
        <v>0</v>
      </c>
      <c r="K197" s="25">
        <v>0</v>
      </c>
      <c r="L197" s="25">
        <v>0</v>
      </c>
      <c r="M197" s="25">
        <v>0</v>
      </c>
      <c r="N197" s="26">
        <v>0</v>
      </c>
      <c r="O197" s="26">
        <v>0</v>
      </c>
    </row>
    <row r="198" spans="1:15" x14ac:dyDescent="0.35">
      <c r="A198" s="25" t="s">
        <v>80</v>
      </c>
      <c r="B198" s="25">
        <v>0</v>
      </c>
      <c r="C198" s="25">
        <v>0</v>
      </c>
      <c r="D198" s="25">
        <v>0</v>
      </c>
      <c r="E198" s="26">
        <v>0</v>
      </c>
      <c r="F198" s="26">
        <v>0</v>
      </c>
      <c r="G198" s="26">
        <v>0</v>
      </c>
      <c r="H198" s="26">
        <v>0</v>
      </c>
      <c r="I198" s="26">
        <v>0</v>
      </c>
      <c r="J198" s="26">
        <v>0</v>
      </c>
      <c r="K198" s="25">
        <v>0</v>
      </c>
      <c r="L198" s="25">
        <v>0</v>
      </c>
      <c r="M198" s="25">
        <v>0</v>
      </c>
      <c r="N198" s="26">
        <v>0</v>
      </c>
      <c r="O198" s="26">
        <v>0</v>
      </c>
    </row>
    <row r="199" spans="1:15" x14ac:dyDescent="0.35">
      <c r="A199" s="25" t="s">
        <v>81</v>
      </c>
      <c r="B199" s="25">
        <v>0</v>
      </c>
      <c r="C199" s="25">
        <v>0</v>
      </c>
      <c r="D199" s="25">
        <v>0</v>
      </c>
      <c r="E199" s="26">
        <v>0</v>
      </c>
      <c r="F199" s="26">
        <v>0</v>
      </c>
      <c r="G199" s="26">
        <v>0</v>
      </c>
      <c r="H199" s="26">
        <v>0</v>
      </c>
      <c r="I199" s="26">
        <v>0</v>
      </c>
      <c r="J199" s="26">
        <v>0</v>
      </c>
      <c r="K199" s="25">
        <v>0</v>
      </c>
      <c r="L199" s="25">
        <v>0</v>
      </c>
      <c r="M199" s="25">
        <v>0</v>
      </c>
      <c r="N199" s="26">
        <v>0</v>
      </c>
      <c r="O199" s="26">
        <v>0</v>
      </c>
    </row>
    <row r="200" spans="1:15" x14ac:dyDescent="0.35">
      <c r="A200" s="25" t="s">
        <v>82</v>
      </c>
      <c r="B200" s="25">
        <v>0</v>
      </c>
      <c r="C200" s="25">
        <v>0</v>
      </c>
      <c r="D200" s="25">
        <v>0</v>
      </c>
      <c r="E200" s="26">
        <v>0</v>
      </c>
      <c r="F200" s="26">
        <v>0</v>
      </c>
      <c r="G200" s="26">
        <v>0</v>
      </c>
      <c r="H200" s="26">
        <v>0</v>
      </c>
      <c r="I200" s="26">
        <v>0</v>
      </c>
      <c r="J200" s="26">
        <v>0</v>
      </c>
      <c r="K200" s="25">
        <v>0</v>
      </c>
      <c r="L200" s="25">
        <v>0</v>
      </c>
      <c r="M200" s="25">
        <v>0</v>
      </c>
      <c r="N200" s="26">
        <v>0</v>
      </c>
      <c r="O200" s="26">
        <v>0</v>
      </c>
    </row>
    <row r="201" spans="1:15" x14ac:dyDescent="0.35">
      <c r="A201" s="25" t="s">
        <v>83</v>
      </c>
      <c r="B201" s="25">
        <v>0</v>
      </c>
      <c r="C201" s="25">
        <v>0</v>
      </c>
      <c r="D201" s="25">
        <v>0</v>
      </c>
      <c r="E201" s="26">
        <v>0</v>
      </c>
      <c r="F201" s="26">
        <v>0</v>
      </c>
      <c r="G201" s="26">
        <v>0</v>
      </c>
      <c r="H201" s="26">
        <v>0</v>
      </c>
      <c r="I201" s="26">
        <v>0</v>
      </c>
      <c r="J201" s="26">
        <v>0</v>
      </c>
      <c r="K201" s="25">
        <v>0</v>
      </c>
      <c r="L201" s="25">
        <v>0</v>
      </c>
      <c r="M201" s="25">
        <v>0</v>
      </c>
      <c r="N201" s="26">
        <v>0</v>
      </c>
      <c r="O201" s="26">
        <v>0</v>
      </c>
    </row>
    <row r="202" spans="1:15" x14ac:dyDescent="0.35">
      <c r="A202" s="25" t="s">
        <v>84</v>
      </c>
      <c r="B202" s="25">
        <v>0</v>
      </c>
      <c r="C202" s="25">
        <v>0</v>
      </c>
      <c r="D202" s="25">
        <v>0</v>
      </c>
      <c r="E202" s="26">
        <v>0</v>
      </c>
      <c r="F202" s="26">
        <v>0</v>
      </c>
      <c r="G202" s="26">
        <v>0</v>
      </c>
      <c r="H202" s="26">
        <v>0</v>
      </c>
      <c r="I202" s="26">
        <v>0</v>
      </c>
      <c r="J202" s="26">
        <v>0</v>
      </c>
      <c r="K202" s="25">
        <v>0</v>
      </c>
      <c r="L202" s="25">
        <v>0</v>
      </c>
      <c r="M202" s="25">
        <v>0</v>
      </c>
      <c r="N202" s="26">
        <v>0</v>
      </c>
      <c r="O202" s="26">
        <v>0</v>
      </c>
    </row>
    <row r="203" spans="1:15" x14ac:dyDescent="0.35">
      <c r="A203" s="25" t="s">
        <v>85</v>
      </c>
      <c r="B203" s="25">
        <v>0</v>
      </c>
      <c r="C203" s="25">
        <v>0</v>
      </c>
      <c r="D203" s="25">
        <v>0</v>
      </c>
      <c r="E203" s="26">
        <v>0</v>
      </c>
      <c r="F203" s="26">
        <v>0</v>
      </c>
      <c r="G203" s="26">
        <v>0</v>
      </c>
      <c r="H203" s="26">
        <v>0</v>
      </c>
      <c r="I203" s="26">
        <v>0</v>
      </c>
      <c r="J203" s="26">
        <v>0</v>
      </c>
      <c r="K203" s="25">
        <v>0</v>
      </c>
      <c r="L203" s="25">
        <v>0</v>
      </c>
      <c r="M203" s="25">
        <v>0</v>
      </c>
      <c r="N203" s="26">
        <v>0</v>
      </c>
      <c r="O203" s="26">
        <v>0</v>
      </c>
    </row>
    <row r="204" spans="1:15" x14ac:dyDescent="0.35">
      <c r="A204" s="25" t="s">
        <v>86</v>
      </c>
      <c r="B204" s="25">
        <v>0</v>
      </c>
      <c r="C204" s="25">
        <v>0</v>
      </c>
      <c r="D204" s="25">
        <v>0</v>
      </c>
      <c r="E204" s="26">
        <v>0</v>
      </c>
      <c r="F204" s="26">
        <v>0</v>
      </c>
      <c r="G204" s="26">
        <v>0</v>
      </c>
      <c r="H204" s="26">
        <v>0</v>
      </c>
      <c r="I204" s="26">
        <v>0</v>
      </c>
      <c r="J204" s="26">
        <v>0</v>
      </c>
      <c r="K204" s="25">
        <v>0</v>
      </c>
      <c r="L204" s="25">
        <v>0</v>
      </c>
      <c r="M204" s="25">
        <v>0</v>
      </c>
      <c r="N204" s="26">
        <v>0</v>
      </c>
      <c r="O204" s="26">
        <v>0</v>
      </c>
    </row>
    <row r="205" spans="1:15" x14ac:dyDescent="0.35">
      <c r="A205" s="25" t="s">
        <v>87</v>
      </c>
      <c r="B205" s="25">
        <v>0</v>
      </c>
      <c r="C205" s="25">
        <v>0</v>
      </c>
      <c r="D205" s="25">
        <v>0</v>
      </c>
      <c r="E205" s="26">
        <v>0</v>
      </c>
      <c r="F205" s="26">
        <v>0</v>
      </c>
      <c r="G205" s="26">
        <v>0</v>
      </c>
      <c r="H205" s="26">
        <v>0</v>
      </c>
      <c r="I205" s="26">
        <v>0</v>
      </c>
      <c r="J205" s="26">
        <v>0</v>
      </c>
      <c r="K205" s="25">
        <v>0</v>
      </c>
      <c r="L205" s="25">
        <v>0</v>
      </c>
      <c r="M205" s="25">
        <v>0</v>
      </c>
      <c r="N205" s="26">
        <v>0</v>
      </c>
      <c r="O205" s="26">
        <v>0</v>
      </c>
    </row>
    <row r="206" spans="1:15" x14ac:dyDescent="0.35">
      <c r="A206" s="25" t="s">
        <v>88</v>
      </c>
      <c r="B206" s="25">
        <v>0</v>
      </c>
      <c r="C206" s="25">
        <v>0</v>
      </c>
      <c r="D206" s="25">
        <v>0</v>
      </c>
      <c r="E206" s="26">
        <v>0</v>
      </c>
      <c r="F206" s="26">
        <v>0</v>
      </c>
      <c r="G206" s="26">
        <v>0</v>
      </c>
      <c r="H206" s="26">
        <v>0</v>
      </c>
      <c r="I206" s="26">
        <v>0</v>
      </c>
      <c r="J206" s="26">
        <v>0</v>
      </c>
      <c r="K206" s="25">
        <v>0</v>
      </c>
      <c r="L206" s="25">
        <v>0</v>
      </c>
      <c r="M206" s="25">
        <v>0</v>
      </c>
      <c r="N206" s="26">
        <v>0</v>
      </c>
      <c r="O206" s="26">
        <v>0</v>
      </c>
    </row>
    <row r="207" spans="1:15" x14ac:dyDescent="0.35">
      <c r="A207" s="25" t="s">
        <v>89</v>
      </c>
      <c r="B207" s="25">
        <v>0</v>
      </c>
      <c r="C207" s="25">
        <v>0</v>
      </c>
      <c r="D207" s="25">
        <v>0</v>
      </c>
      <c r="E207" s="26">
        <v>0</v>
      </c>
      <c r="F207" s="26">
        <v>0</v>
      </c>
      <c r="G207" s="26">
        <v>0</v>
      </c>
      <c r="H207" s="26">
        <v>0</v>
      </c>
      <c r="I207" s="26">
        <v>0</v>
      </c>
      <c r="J207" s="26">
        <v>0</v>
      </c>
      <c r="K207" s="25">
        <v>0</v>
      </c>
      <c r="L207" s="25">
        <v>0</v>
      </c>
      <c r="M207" s="25">
        <v>0</v>
      </c>
      <c r="N207" s="26">
        <v>0</v>
      </c>
      <c r="O207" s="26">
        <v>0</v>
      </c>
    </row>
    <row r="208" spans="1:15" x14ac:dyDescent="0.35">
      <c r="A208" s="25" t="s">
        <v>90</v>
      </c>
      <c r="B208" s="25">
        <v>0</v>
      </c>
      <c r="C208" s="25">
        <v>0</v>
      </c>
      <c r="D208" s="25">
        <v>0</v>
      </c>
      <c r="E208" s="26">
        <v>0</v>
      </c>
      <c r="F208" s="26">
        <v>0</v>
      </c>
      <c r="G208" s="26">
        <v>0</v>
      </c>
      <c r="H208" s="26">
        <v>0</v>
      </c>
      <c r="I208" s="26">
        <v>0</v>
      </c>
      <c r="J208" s="26">
        <v>0</v>
      </c>
      <c r="K208" s="25">
        <v>0</v>
      </c>
      <c r="L208" s="25">
        <v>0</v>
      </c>
      <c r="M208" s="25">
        <v>0</v>
      </c>
      <c r="N208" s="26">
        <v>0</v>
      </c>
      <c r="O208" s="26">
        <v>0</v>
      </c>
    </row>
    <row r="209" spans="1:15" x14ac:dyDescent="0.35">
      <c r="A209" s="25" t="s">
        <v>91</v>
      </c>
      <c r="B209" s="25">
        <v>0</v>
      </c>
      <c r="C209" s="25">
        <v>0</v>
      </c>
      <c r="D209" s="25">
        <v>0</v>
      </c>
      <c r="E209" s="26">
        <v>0</v>
      </c>
      <c r="F209" s="26">
        <v>0</v>
      </c>
      <c r="G209" s="26">
        <v>0</v>
      </c>
      <c r="H209" s="26">
        <v>0</v>
      </c>
      <c r="I209" s="26">
        <v>0</v>
      </c>
      <c r="J209" s="26">
        <v>0</v>
      </c>
      <c r="K209" s="25">
        <v>0</v>
      </c>
      <c r="L209" s="25">
        <v>0</v>
      </c>
      <c r="M209" s="25">
        <v>0</v>
      </c>
      <c r="N209" s="26">
        <v>0</v>
      </c>
      <c r="O209" s="26">
        <v>0</v>
      </c>
    </row>
    <row r="210" spans="1:15" x14ac:dyDescent="0.35">
      <c r="A210" s="25" t="s">
        <v>92</v>
      </c>
      <c r="B210" s="25">
        <v>0</v>
      </c>
      <c r="C210" s="25">
        <v>0</v>
      </c>
      <c r="D210" s="25">
        <v>0</v>
      </c>
      <c r="E210" s="26">
        <v>0</v>
      </c>
      <c r="F210" s="26">
        <v>0</v>
      </c>
      <c r="G210" s="26">
        <v>0</v>
      </c>
      <c r="H210" s="26">
        <v>0</v>
      </c>
      <c r="I210" s="26">
        <v>0</v>
      </c>
      <c r="J210" s="26">
        <v>0</v>
      </c>
      <c r="K210" s="25">
        <v>0</v>
      </c>
      <c r="L210" s="25">
        <v>0</v>
      </c>
      <c r="M210" s="25">
        <v>0</v>
      </c>
      <c r="N210" s="26">
        <v>0</v>
      </c>
      <c r="O210" s="26">
        <v>0</v>
      </c>
    </row>
    <row r="211" spans="1:15" x14ac:dyDescent="0.35">
      <c r="A211" s="25" t="s">
        <v>93</v>
      </c>
      <c r="B211" s="25">
        <v>0</v>
      </c>
      <c r="C211" s="25">
        <v>0</v>
      </c>
      <c r="D211" s="25">
        <v>0</v>
      </c>
      <c r="E211" s="26">
        <v>0</v>
      </c>
      <c r="F211" s="26">
        <v>0</v>
      </c>
      <c r="G211" s="26">
        <v>0</v>
      </c>
      <c r="H211" s="26">
        <v>0</v>
      </c>
      <c r="I211" s="26">
        <v>0</v>
      </c>
      <c r="J211" s="26">
        <v>0</v>
      </c>
      <c r="K211" s="25">
        <v>0</v>
      </c>
      <c r="L211" s="25">
        <v>0</v>
      </c>
      <c r="M211" s="25">
        <v>0</v>
      </c>
      <c r="N211" s="26">
        <v>0</v>
      </c>
      <c r="O211" s="26">
        <v>0</v>
      </c>
    </row>
    <row r="212" spans="1:15" x14ac:dyDescent="0.35">
      <c r="A212" s="25" t="s">
        <v>94</v>
      </c>
      <c r="B212" s="25">
        <v>0</v>
      </c>
      <c r="C212" s="25">
        <v>0</v>
      </c>
      <c r="D212" s="25">
        <v>0</v>
      </c>
      <c r="E212" s="26">
        <v>0</v>
      </c>
      <c r="F212" s="26">
        <v>0</v>
      </c>
      <c r="G212" s="26">
        <v>0</v>
      </c>
      <c r="H212" s="26">
        <v>0</v>
      </c>
      <c r="I212" s="26">
        <v>0</v>
      </c>
      <c r="J212" s="26">
        <v>0</v>
      </c>
      <c r="K212" s="25">
        <v>0</v>
      </c>
      <c r="L212" s="25">
        <v>0</v>
      </c>
      <c r="M212" s="25">
        <v>0</v>
      </c>
      <c r="N212" s="26">
        <v>0</v>
      </c>
      <c r="O212" s="26">
        <v>0</v>
      </c>
    </row>
    <row r="213" spans="1:15" x14ac:dyDescent="0.35">
      <c r="A213" s="25" t="s">
        <v>95</v>
      </c>
      <c r="B213" s="25">
        <v>0</v>
      </c>
      <c r="C213" s="25">
        <v>0</v>
      </c>
      <c r="D213" s="25">
        <v>0</v>
      </c>
      <c r="E213" s="26">
        <v>0</v>
      </c>
      <c r="F213" s="26">
        <v>0</v>
      </c>
      <c r="G213" s="26">
        <v>0</v>
      </c>
      <c r="H213" s="26">
        <v>0</v>
      </c>
      <c r="I213" s="26">
        <v>0</v>
      </c>
      <c r="J213" s="26">
        <v>0</v>
      </c>
      <c r="K213" s="25">
        <v>0</v>
      </c>
      <c r="L213" s="25">
        <v>0</v>
      </c>
      <c r="M213" s="25">
        <v>0</v>
      </c>
      <c r="N213" s="26">
        <v>0</v>
      </c>
      <c r="O213" s="26">
        <v>0</v>
      </c>
    </row>
    <row r="214" spans="1:15" x14ac:dyDescent="0.35">
      <c r="A214" s="25" t="s">
        <v>96</v>
      </c>
      <c r="B214" s="25">
        <v>0</v>
      </c>
      <c r="C214" s="25">
        <v>0</v>
      </c>
      <c r="D214" s="25">
        <v>0</v>
      </c>
      <c r="E214" s="26">
        <v>0</v>
      </c>
      <c r="F214" s="26">
        <v>0</v>
      </c>
      <c r="G214" s="26">
        <v>0</v>
      </c>
      <c r="H214" s="26">
        <v>0</v>
      </c>
      <c r="I214" s="26">
        <v>0</v>
      </c>
      <c r="J214" s="26">
        <v>0</v>
      </c>
      <c r="K214" s="25">
        <v>0</v>
      </c>
      <c r="L214" s="25">
        <v>0</v>
      </c>
      <c r="M214" s="25">
        <v>0</v>
      </c>
      <c r="N214" s="26">
        <v>0</v>
      </c>
      <c r="O214" s="26">
        <v>0</v>
      </c>
    </row>
    <row r="215" spans="1:15" x14ac:dyDescent="0.35">
      <c r="A215" s="25" t="s">
        <v>97</v>
      </c>
      <c r="B215" s="25">
        <v>0</v>
      </c>
      <c r="C215" s="25">
        <v>0</v>
      </c>
      <c r="D215" s="25">
        <v>0</v>
      </c>
      <c r="E215" s="26">
        <v>0</v>
      </c>
      <c r="F215" s="26">
        <v>0</v>
      </c>
      <c r="G215" s="26">
        <v>0</v>
      </c>
      <c r="H215" s="26">
        <v>0</v>
      </c>
      <c r="I215" s="26">
        <v>0</v>
      </c>
      <c r="J215" s="26">
        <v>0</v>
      </c>
      <c r="K215" s="25">
        <v>0</v>
      </c>
      <c r="L215" s="25">
        <v>0</v>
      </c>
      <c r="M215" s="25">
        <v>0</v>
      </c>
      <c r="N215" s="26">
        <v>0</v>
      </c>
      <c r="O215" s="26">
        <v>0</v>
      </c>
    </row>
    <row r="216" spans="1:15" x14ac:dyDescent="0.35">
      <c r="A216" s="25" t="s">
        <v>98</v>
      </c>
      <c r="B216" s="25">
        <v>0</v>
      </c>
      <c r="C216" s="25">
        <v>0</v>
      </c>
      <c r="D216" s="25">
        <v>0</v>
      </c>
      <c r="E216" s="26">
        <v>0</v>
      </c>
      <c r="F216" s="26">
        <v>0</v>
      </c>
      <c r="G216" s="26">
        <v>0</v>
      </c>
      <c r="H216" s="26">
        <v>0</v>
      </c>
      <c r="I216" s="26">
        <v>0</v>
      </c>
      <c r="J216" s="26">
        <v>0</v>
      </c>
      <c r="K216" s="25">
        <v>0</v>
      </c>
      <c r="L216" s="25">
        <v>0</v>
      </c>
      <c r="M216" s="25">
        <v>0</v>
      </c>
      <c r="N216" s="26">
        <v>0</v>
      </c>
      <c r="O216" s="26">
        <v>0</v>
      </c>
    </row>
    <row r="217" spans="1:15" x14ac:dyDescent="0.35">
      <c r="A217" s="25" t="s">
        <v>99</v>
      </c>
      <c r="B217" s="25">
        <v>0</v>
      </c>
      <c r="C217" s="25">
        <v>0</v>
      </c>
      <c r="D217" s="25">
        <v>0</v>
      </c>
      <c r="E217" s="26">
        <v>0</v>
      </c>
      <c r="F217" s="26">
        <v>0</v>
      </c>
      <c r="G217" s="26">
        <v>0</v>
      </c>
      <c r="H217" s="26">
        <v>0</v>
      </c>
      <c r="I217" s="26">
        <v>0</v>
      </c>
      <c r="J217" s="26">
        <v>0</v>
      </c>
      <c r="K217" s="25">
        <v>0</v>
      </c>
      <c r="L217" s="25">
        <v>0</v>
      </c>
      <c r="M217" s="25">
        <v>0</v>
      </c>
      <c r="N217" s="26">
        <v>0</v>
      </c>
      <c r="O217" s="26">
        <v>0</v>
      </c>
    </row>
    <row r="218" spans="1:15" x14ac:dyDescent="0.35">
      <c r="A218" s="25" t="s">
        <v>100</v>
      </c>
      <c r="B218" s="25">
        <v>0</v>
      </c>
      <c r="C218" s="25">
        <v>0</v>
      </c>
      <c r="D218" s="25">
        <v>0</v>
      </c>
      <c r="E218" s="26">
        <v>0</v>
      </c>
      <c r="F218" s="26">
        <v>0</v>
      </c>
      <c r="G218" s="26">
        <v>0</v>
      </c>
      <c r="H218" s="26">
        <v>0</v>
      </c>
      <c r="I218" s="26">
        <v>0</v>
      </c>
      <c r="J218" s="26">
        <v>0</v>
      </c>
      <c r="K218" s="25">
        <v>0</v>
      </c>
      <c r="L218" s="25">
        <v>0</v>
      </c>
      <c r="M218" s="25">
        <v>0</v>
      </c>
      <c r="N218" s="26">
        <v>0</v>
      </c>
      <c r="O218" s="26">
        <v>0</v>
      </c>
    </row>
    <row r="219" spans="1:15" x14ac:dyDescent="0.35">
      <c r="A219" s="25" t="s">
        <v>101</v>
      </c>
      <c r="B219" s="25">
        <v>0</v>
      </c>
      <c r="C219" s="25">
        <v>0</v>
      </c>
      <c r="D219" s="25">
        <v>0</v>
      </c>
      <c r="E219" s="26">
        <v>0</v>
      </c>
      <c r="F219" s="26">
        <v>0</v>
      </c>
      <c r="G219" s="26">
        <v>0</v>
      </c>
      <c r="H219" s="26">
        <v>0</v>
      </c>
      <c r="I219" s="26">
        <v>0</v>
      </c>
      <c r="J219" s="26">
        <v>0</v>
      </c>
      <c r="K219" s="25">
        <v>0</v>
      </c>
      <c r="L219" s="25">
        <v>0</v>
      </c>
      <c r="M219" s="25">
        <v>0</v>
      </c>
      <c r="N219" s="26">
        <v>0</v>
      </c>
      <c r="O219" s="26">
        <v>0</v>
      </c>
    </row>
    <row r="220" spans="1:15" x14ac:dyDescent="0.35">
      <c r="A220" s="25" t="s">
        <v>102</v>
      </c>
      <c r="B220" s="25">
        <v>0</v>
      </c>
      <c r="C220" s="25">
        <v>0</v>
      </c>
      <c r="D220" s="25">
        <v>0</v>
      </c>
      <c r="E220" s="26">
        <v>0</v>
      </c>
      <c r="F220" s="26">
        <v>0</v>
      </c>
      <c r="G220" s="26">
        <v>0</v>
      </c>
      <c r="H220" s="26">
        <v>0</v>
      </c>
      <c r="I220" s="26">
        <v>0</v>
      </c>
      <c r="J220" s="26">
        <v>0</v>
      </c>
      <c r="K220" s="25">
        <v>0</v>
      </c>
      <c r="L220" s="25">
        <v>0</v>
      </c>
      <c r="M220" s="25">
        <v>0</v>
      </c>
      <c r="N220" s="26">
        <v>0</v>
      </c>
      <c r="O220" s="26">
        <v>0</v>
      </c>
    </row>
    <row r="221" spans="1:15" x14ac:dyDescent="0.35">
      <c r="A221" s="25" t="s">
        <v>103</v>
      </c>
      <c r="B221" s="25">
        <v>0</v>
      </c>
      <c r="C221" s="25">
        <v>0</v>
      </c>
      <c r="D221" s="25">
        <v>0</v>
      </c>
      <c r="E221" s="26">
        <v>0</v>
      </c>
      <c r="F221" s="26">
        <v>0</v>
      </c>
      <c r="G221" s="26">
        <v>0</v>
      </c>
      <c r="H221" s="26">
        <v>0</v>
      </c>
      <c r="I221" s="26">
        <v>0</v>
      </c>
      <c r="J221" s="26">
        <v>0</v>
      </c>
      <c r="K221" s="25">
        <v>0</v>
      </c>
      <c r="L221" s="25">
        <v>0</v>
      </c>
      <c r="M221" s="25">
        <v>0</v>
      </c>
      <c r="N221" s="26">
        <v>0</v>
      </c>
      <c r="O221" s="26">
        <v>0</v>
      </c>
    </row>
    <row r="222" spans="1:15" x14ac:dyDescent="0.35">
      <c r="A222" s="25" t="s">
        <v>104</v>
      </c>
      <c r="B222" s="25">
        <v>0</v>
      </c>
      <c r="C222" s="25">
        <v>0</v>
      </c>
      <c r="D222" s="25">
        <v>0</v>
      </c>
      <c r="E222" s="26">
        <v>0</v>
      </c>
      <c r="F222" s="26">
        <v>0</v>
      </c>
      <c r="G222" s="26">
        <v>0</v>
      </c>
      <c r="H222" s="26">
        <v>0</v>
      </c>
      <c r="I222" s="26">
        <v>0</v>
      </c>
      <c r="J222" s="26">
        <v>0</v>
      </c>
      <c r="K222" s="25">
        <v>0</v>
      </c>
      <c r="L222" s="25">
        <v>0</v>
      </c>
      <c r="M222" s="25">
        <v>0</v>
      </c>
      <c r="N222" s="26">
        <v>0</v>
      </c>
      <c r="O222" s="26">
        <v>0</v>
      </c>
    </row>
    <row r="223" spans="1:15" x14ac:dyDescent="0.35">
      <c r="A223" s="25" t="s">
        <v>105</v>
      </c>
      <c r="B223" s="25">
        <v>0</v>
      </c>
      <c r="C223" s="25">
        <v>0</v>
      </c>
      <c r="D223" s="25">
        <v>0</v>
      </c>
      <c r="E223" s="26">
        <v>0</v>
      </c>
      <c r="F223" s="26">
        <v>0</v>
      </c>
      <c r="G223" s="26">
        <v>0</v>
      </c>
      <c r="H223" s="26">
        <v>0</v>
      </c>
      <c r="I223" s="26">
        <v>0</v>
      </c>
      <c r="J223" s="26">
        <v>0</v>
      </c>
      <c r="K223" s="25">
        <v>0</v>
      </c>
      <c r="L223" s="25">
        <v>0</v>
      </c>
      <c r="M223" s="25">
        <v>0</v>
      </c>
      <c r="N223" s="26">
        <v>0</v>
      </c>
      <c r="O223" s="26">
        <v>0</v>
      </c>
    </row>
    <row r="224" spans="1:15" x14ac:dyDescent="0.35">
      <c r="A224" s="25" t="s">
        <v>106</v>
      </c>
      <c r="B224" s="25">
        <v>0</v>
      </c>
      <c r="C224" s="25">
        <v>0</v>
      </c>
      <c r="D224" s="25">
        <v>0</v>
      </c>
      <c r="E224" s="26">
        <v>0</v>
      </c>
      <c r="F224" s="26">
        <v>0</v>
      </c>
      <c r="G224" s="26">
        <v>0</v>
      </c>
      <c r="H224" s="26">
        <v>0</v>
      </c>
      <c r="I224" s="26">
        <v>0</v>
      </c>
      <c r="J224" s="26">
        <v>0</v>
      </c>
      <c r="K224" s="25">
        <v>0</v>
      </c>
      <c r="L224" s="25">
        <v>0</v>
      </c>
      <c r="M224" s="25">
        <v>0</v>
      </c>
      <c r="N224" s="26">
        <v>0</v>
      </c>
      <c r="O224" s="26">
        <v>0</v>
      </c>
    </row>
    <row r="225" spans="1:15" x14ac:dyDescent="0.35">
      <c r="A225" s="25" t="s">
        <v>107</v>
      </c>
      <c r="B225" s="25">
        <v>0</v>
      </c>
      <c r="C225" s="25">
        <v>0</v>
      </c>
      <c r="D225" s="25">
        <v>0</v>
      </c>
      <c r="E225" s="26">
        <v>0</v>
      </c>
      <c r="F225" s="26">
        <v>0</v>
      </c>
      <c r="G225" s="26">
        <v>0</v>
      </c>
      <c r="H225" s="26">
        <v>0</v>
      </c>
      <c r="I225" s="26">
        <v>0</v>
      </c>
      <c r="J225" s="26">
        <v>0</v>
      </c>
      <c r="K225" s="25">
        <v>0</v>
      </c>
      <c r="L225" s="25">
        <v>0</v>
      </c>
      <c r="M225" s="25">
        <v>0</v>
      </c>
      <c r="N225" s="26">
        <v>0</v>
      </c>
      <c r="O225" s="26">
        <v>0</v>
      </c>
    </row>
    <row r="226" spans="1:15" x14ac:dyDescent="0.35">
      <c r="A226" s="25" t="s">
        <v>108</v>
      </c>
      <c r="B226" s="25">
        <v>0</v>
      </c>
      <c r="C226" s="25">
        <v>0</v>
      </c>
      <c r="D226" s="25">
        <v>0</v>
      </c>
      <c r="E226" s="26">
        <v>0</v>
      </c>
      <c r="F226" s="26">
        <v>0</v>
      </c>
      <c r="G226" s="26">
        <v>0</v>
      </c>
      <c r="H226" s="26">
        <v>0</v>
      </c>
      <c r="I226" s="26">
        <v>0</v>
      </c>
      <c r="J226" s="26">
        <v>0</v>
      </c>
      <c r="K226" s="25">
        <v>0</v>
      </c>
      <c r="L226" s="25">
        <v>0</v>
      </c>
      <c r="M226" s="25">
        <v>0</v>
      </c>
      <c r="N226" s="26">
        <v>0</v>
      </c>
      <c r="O226" s="26">
        <v>0</v>
      </c>
    </row>
    <row r="227" spans="1:15" x14ac:dyDescent="0.35">
      <c r="A227" s="25" t="s">
        <v>109</v>
      </c>
      <c r="B227" s="25">
        <v>0</v>
      </c>
      <c r="C227" s="25">
        <v>0</v>
      </c>
      <c r="D227" s="25">
        <v>0</v>
      </c>
      <c r="E227" s="26">
        <v>0</v>
      </c>
      <c r="F227" s="26">
        <v>0</v>
      </c>
      <c r="G227" s="26">
        <v>0</v>
      </c>
      <c r="H227" s="26">
        <v>0</v>
      </c>
      <c r="I227" s="26">
        <v>0</v>
      </c>
      <c r="J227" s="26">
        <v>0</v>
      </c>
      <c r="K227" s="25">
        <v>0</v>
      </c>
      <c r="L227" s="25">
        <v>0</v>
      </c>
      <c r="M227" s="25">
        <v>0</v>
      </c>
      <c r="N227" s="26">
        <v>0</v>
      </c>
      <c r="O227" s="26">
        <v>0</v>
      </c>
    </row>
    <row r="228" spans="1:15" x14ac:dyDescent="0.35">
      <c r="A228" s="25" t="s">
        <v>110</v>
      </c>
      <c r="B228" s="25">
        <v>0</v>
      </c>
      <c r="C228" s="25">
        <v>0</v>
      </c>
      <c r="D228" s="25">
        <v>0</v>
      </c>
      <c r="E228" s="26">
        <v>0</v>
      </c>
      <c r="F228" s="26">
        <v>0</v>
      </c>
      <c r="G228" s="26">
        <v>0</v>
      </c>
      <c r="H228" s="26">
        <v>0</v>
      </c>
      <c r="I228" s="26">
        <v>0</v>
      </c>
      <c r="J228" s="26">
        <v>0</v>
      </c>
      <c r="K228" s="25">
        <v>0</v>
      </c>
      <c r="L228" s="25">
        <v>0</v>
      </c>
      <c r="M228" s="25">
        <v>0</v>
      </c>
      <c r="N228" s="26">
        <v>0</v>
      </c>
      <c r="O228" s="26">
        <v>0</v>
      </c>
    </row>
    <row r="229" spans="1:15" x14ac:dyDescent="0.35">
      <c r="A229" s="25" t="s">
        <v>111</v>
      </c>
      <c r="B229" s="25">
        <v>0</v>
      </c>
      <c r="C229" s="25">
        <v>0</v>
      </c>
      <c r="D229" s="25">
        <v>0</v>
      </c>
      <c r="E229" s="26">
        <v>0</v>
      </c>
      <c r="F229" s="26">
        <v>0</v>
      </c>
      <c r="G229" s="26">
        <v>0</v>
      </c>
      <c r="H229" s="26">
        <v>0</v>
      </c>
      <c r="I229" s="26">
        <v>0</v>
      </c>
      <c r="J229" s="26">
        <v>0</v>
      </c>
      <c r="K229" s="25">
        <v>0</v>
      </c>
      <c r="L229" s="25">
        <v>0</v>
      </c>
      <c r="M229" s="25">
        <v>0</v>
      </c>
      <c r="N229" s="26">
        <v>0</v>
      </c>
      <c r="O229" s="26">
        <v>0</v>
      </c>
    </row>
    <row r="230" spans="1:15" x14ac:dyDescent="0.35">
      <c r="A230" s="25" t="s">
        <v>112</v>
      </c>
      <c r="B230" s="25">
        <v>0</v>
      </c>
      <c r="C230" s="25">
        <v>0</v>
      </c>
      <c r="D230" s="25">
        <v>0</v>
      </c>
      <c r="E230" s="26">
        <v>0</v>
      </c>
      <c r="F230" s="26">
        <v>0</v>
      </c>
      <c r="G230" s="26">
        <v>0</v>
      </c>
      <c r="H230" s="26">
        <v>0</v>
      </c>
      <c r="I230" s="26">
        <v>0</v>
      </c>
      <c r="J230" s="26">
        <v>0</v>
      </c>
      <c r="K230" s="25">
        <v>0</v>
      </c>
      <c r="L230" s="25">
        <v>0</v>
      </c>
      <c r="M230" s="25">
        <v>0</v>
      </c>
      <c r="N230" s="26">
        <v>0</v>
      </c>
      <c r="O230" s="26">
        <v>0</v>
      </c>
    </row>
    <row r="231" spans="1:15" x14ac:dyDescent="0.35">
      <c r="A231" s="25" t="s">
        <v>113</v>
      </c>
      <c r="B231" s="25">
        <v>0</v>
      </c>
      <c r="C231" s="25">
        <v>0</v>
      </c>
      <c r="D231" s="25">
        <v>0</v>
      </c>
      <c r="E231" s="26">
        <v>0</v>
      </c>
      <c r="F231" s="26">
        <v>0</v>
      </c>
      <c r="G231" s="26">
        <v>0</v>
      </c>
      <c r="H231" s="26">
        <v>0</v>
      </c>
      <c r="I231" s="26">
        <v>0</v>
      </c>
      <c r="J231" s="26">
        <v>0</v>
      </c>
      <c r="K231" s="25">
        <v>0</v>
      </c>
      <c r="L231" s="25">
        <v>0</v>
      </c>
      <c r="M231" s="25">
        <v>0</v>
      </c>
      <c r="N231" s="26">
        <v>0</v>
      </c>
      <c r="O231" s="26">
        <v>0</v>
      </c>
    </row>
    <row r="232" spans="1:15" x14ac:dyDescent="0.35">
      <c r="A232" s="25" t="s">
        <v>114</v>
      </c>
      <c r="B232" s="25">
        <v>0</v>
      </c>
      <c r="C232" s="25">
        <v>0</v>
      </c>
      <c r="D232" s="25">
        <v>0</v>
      </c>
      <c r="E232" s="26">
        <v>0</v>
      </c>
      <c r="F232" s="26">
        <v>0</v>
      </c>
      <c r="G232" s="26">
        <v>0</v>
      </c>
      <c r="H232" s="26">
        <v>0</v>
      </c>
      <c r="I232" s="26">
        <v>0</v>
      </c>
      <c r="J232" s="26">
        <v>0</v>
      </c>
      <c r="K232" s="25">
        <v>0</v>
      </c>
      <c r="L232" s="25">
        <v>0</v>
      </c>
      <c r="M232" s="25">
        <v>0</v>
      </c>
      <c r="N232" s="26">
        <v>0</v>
      </c>
      <c r="O232" s="26">
        <v>0</v>
      </c>
    </row>
    <row r="233" spans="1:15" x14ac:dyDescent="0.35">
      <c r="A233" s="25" t="s">
        <v>115</v>
      </c>
      <c r="B233" s="25">
        <v>0</v>
      </c>
      <c r="C233" s="25">
        <v>0</v>
      </c>
      <c r="D233" s="25">
        <v>0</v>
      </c>
      <c r="E233" s="26">
        <v>0</v>
      </c>
      <c r="F233" s="26">
        <v>0</v>
      </c>
      <c r="G233" s="26">
        <v>0</v>
      </c>
      <c r="H233" s="26">
        <v>0</v>
      </c>
      <c r="I233" s="26">
        <v>0</v>
      </c>
      <c r="J233" s="26">
        <v>0</v>
      </c>
      <c r="K233" s="25">
        <v>0</v>
      </c>
      <c r="L233" s="25">
        <v>0</v>
      </c>
      <c r="M233" s="25">
        <v>0</v>
      </c>
      <c r="N233" s="26">
        <v>0</v>
      </c>
      <c r="O233" s="26">
        <v>0</v>
      </c>
    </row>
    <row r="234" spans="1:15" x14ac:dyDescent="0.35">
      <c r="A234" s="25" t="s">
        <v>116</v>
      </c>
      <c r="B234" s="25">
        <v>0</v>
      </c>
      <c r="C234" s="25">
        <v>0</v>
      </c>
      <c r="D234" s="25">
        <v>0</v>
      </c>
      <c r="E234" s="26">
        <v>0</v>
      </c>
      <c r="F234" s="26">
        <v>0</v>
      </c>
      <c r="G234" s="26">
        <v>0</v>
      </c>
      <c r="H234" s="26">
        <v>0</v>
      </c>
      <c r="I234" s="26">
        <v>0</v>
      </c>
      <c r="J234" s="26">
        <v>0</v>
      </c>
      <c r="K234" s="25">
        <v>0</v>
      </c>
      <c r="L234" s="25">
        <v>0</v>
      </c>
      <c r="M234" s="25">
        <v>0</v>
      </c>
      <c r="N234" s="26">
        <v>0</v>
      </c>
      <c r="O234" s="26">
        <v>0</v>
      </c>
    </row>
    <row r="235" spans="1:15" x14ac:dyDescent="0.35">
      <c r="A235" s="25" t="s">
        <v>117</v>
      </c>
      <c r="B235" s="25">
        <v>0</v>
      </c>
      <c r="C235" s="25">
        <v>0</v>
      </c>
      <c r="D235" s="25">
        <v>0</v>
      </c>
      <c r="E235" s="26">
        <v>0</v>
      </c>
      <c r="F235" s="26">
        <v>0</v>
      </c>
      <c r="G235" s="26">
        <v>0</v>
      </c>
      <c r="H235" s="26">
        <v>0</v>
      </c>
      <c r="I235" s="26">
        <v>0</v>
      </c>
      <c r="J235" s="26">
        <v>0</v>
      </c>
      <c r="K235" s="25">
        <v>0</v>
      </c>
      <c r="L235" s="25">
        <v>0</v>
      </c>
      <c r="M235" s="25">
        <v>0</v>
      </c>
      <c r="N235" s="26">
        <v>0</v>
      </c>
      <c r="O235" s="26">
        <v>0</v>
      </c>
    </row>
    <row r="236" spans="1:15" x14ac:dyDescent="0.35">
      <c r="A236" s="25" t="s">
        <v>118</v>
      </c>
      <c r="B236" s="25">
        <v>0</v>
      </c>
      <c r="C236" s="25">
        <v>0</v>
      </c>
      <c r="D236" s="25">
        <v>0</v>
      </c>
      <c r="E236" s="26">
        <v>0</v>
      </c>
      <c r="F236" s="26">
        <v>0</v>
      </c>
      <c r="G236" s="26">
        <v>0</v>
      </c>
      <c r="H236" s="26">
        <v>0</v>
      </c>
      <c r="I236" s="26">
        <v>0</v>
      </c>
      <c r="J236" s="26">
        <v>0</v>
      </c>
      <c r="K236" s="25">
        <v>0</v>
      </c>
      <c r="L236" s="25">
        <v>0</v>
      </c>
      <c r="M236" s="25">
        <v>0</v>
      </c>
      <c r="N236" s="26">
        <v>0</v>
      </c>
      <c r="O236" s="26">
        <v>0</v>
      </c>
    </row>
    <row r="237" spans="1:15" x14ac:dyDescent="0.35">
      <c r="A237" s="25" t="s">
        <v>119</v>
      </c>
      <c r="B237" s="25">
        <v>0</v>
      </c>
      <c r="C237" s="25">
        <v>0</v>
      </c>
      <c r="D237" s="25">
        <v>0</v>
      </c>
      <c r="E237" s="26">
        <v>0</v>
      </c>
      <c r="F237" s="26">
        <v>0</v>
      </c>
      <c r="G237" s="26">
        <v>0</v>
      </c>
      <c r="H237" s="26">
        <v>0</v>
      </c>
      <c r="I237" s="26">
        <v>0</v>
      </c>
      <c r="J237" s="26">
        <v>0</v>
      </c>
      <c r="K237" s="25">
        <v>0</v>
      </c>
      <c r="L237" s="25">
        <v>0</v>
      </c>
      <c r="M237" s="25">
        <v>0</v>
      </c>
      <c r="N237" s="26">
        <v>0</v>
      </c>
      <c r="O237" s="26">
        <v>0</v>
      </c>
    </row>
    <row r="238" spans="1:15" x14ac:dyDescent="0.35">
      <c r="A238" s="25" t="s">
        <v>120</v>
      </c>
      <c r="B238" s="25">
        <v>0</v>
      </c>
      <c r="C238" s="25">
        <v>0</v>
      </c>
      <c r="D238" s="25">
        <v>0</v>
      </c>
      <c r="E238" s="26">
        <v>0</v>
      </c>
      <c r="F238" s="26">
        <v>0</v>
      </c>
      <c r="G238" s="26">
        <v>0</v>
      </c>
      <c r="H238" s="26">
        <v>0</v>
      </c>
      <c r="I238" s="26">
        <v>0</v>
      </c>
      <c r="J238" s="26">
        <v>0</v>
      </c>
      <c r="K238" s="25">
        <v>0</v>
      </c>
      <c r="L238" s="25">
        <v>0</v>
      </c>
      <c r="M238" s="25">
        <v>0</v>
      </c>
      <c r="N238" s="26">
        <v>0</v>
      </c>
      <c r="O238" s="26">
        <v>0</v>
      </c>
    </row>
    <row r="239" spans="1:15" x14ac:dyDescent="0.35">
      <c r="A239" s="25" t="s">
        <v>121</v>
      </c>
      <c r="B239" s="25">
        <v>0</v>
      </c>
      <c r="C239" s="25">
        <v>0</v>
      </c>
      <c r="D239" s="25">
        <v>0</v>
      </c>
      <c r="E239" s="26">
        <v>0</v>
      </c>
      <c r="F239" s="26">
        <v>0</v>
      </c>
      <c r="G239" s="26">
        <v>0</v>
      </c>
      <c r="H239" s="26">
        <v>0</v>
      </c>
      <c r="I239" s="26">
        <v>0</v>
      </c>
      <c r="J239" s="26">
        <v>0</v>
      </c>
      <c r="K239" s="25">
        <v>0</v>
      </c>
      <c r="L239" s="25">
        <v>0</v>
      </c>
      <c r="M239" s="25">
        <v>0</v>
      </c>
      <c r="N239" s="26">
        <v>0</v>
      </c>
      <c r="O239" s="26">
        <v>0</v>
      </c>
    </row>
    <row r="240" spans="1:15" x14ac:dyDescent="0.35">
      <c r="A240" s="25" t="s">
        <v>122</v>
      </c>
      <c r="B240" s="25">
        <v>0</v>
      </c>
      <c r="C240" s="25">
        <v>0</v>
      </c>
      <c r="D240" s="25">
        <v>0</v>
      </c>
      <c r="E240" s="26">
        <v>0</v>
      </c>
      <c r="F240" s="26">
        <v>0</v>
      </c>
      <c r="G240" s="26">
        <v>0</v>
      </c>
      <c r="H240" s="26">
        <v>0</v>
      </c>
      <c r="I240" s="26">
        <v>0</v>
      </c>
      <c r="J240" s="26">
        <v>0</v>
      </c>
      <c r="K240" s="25">
        <v>0</v>
      </c>
      <c r="L240" s="25">
        <v>0</v>
      </c>
      <c r="M240" s="25">
        <v>0</v>
      </c>
      <c r="N240" s="26">
        <v>0</v>
      </c>
      <c r="O240" s="26">
        <v>0</v>
      </c>
    </row>
    <row r="241" spans="1:15" x14ac:dyDescent="0.35">
      <c r="A241" s="25" t="s">
        <v>123</v>
      </c>
      <c r="B241" s="25">
        <v>0</v>
      </c>
      <c r="C241" s="25">
        <v>0</v>
      </c>
      <c r="D241" s="25">
        <v>0</v>
      </c>
      <c r="E241" s="26">
        <v>0</v>
      </c>
      <c r="F241" s="26">
        <v>0</v>
      </c>
      <c r="G241" s="26">
        <v>0</v>
      </c>
      <c r="H241" s="26">
        <v>0</v>
      </c>
      <c r="I241" s="26">
        <v>0</v>
      </c>
      <c r="J241" s="26">
        <v>0</v>
      </c>
      <c r="K241" s="25">
        <v>0</v>
      </c>
      <c r="L241" s="25">
        <v>0</v>
      </c>
      <c r="M241" s="25">
        <v>0</v>
      </c>
      <c r="N241" s="26">
        <v>0</v>
      </c>
      <c r="O241" s="26">
        <v>0</v>
      </c>
    </row>
    <row r="242" spans="1:15" x14ac:dyDescent="0.35">
      <c r="A242" s="25" t="s">
        <v>124</v>
      </c>
      <c r="B242" s="25">
        <v>0</v>
      </c>
      <c r="C242" s="25">
        <v>0</v>
      </c>
      <c r="D242" s="25">
        <v>0</v>
      </c>
      <c r="E242" s="26">
        <v>0</v>
      </c>
      <c r="F242" s="26">
        <v>0</v>
      </c>
      <c r="G242" s="26">
        <v>0</v>
      </c>
      <c r="H242" s="26">
        <v>0</v>
      </c>
      <c r="I242" s="26">
        <v>0</v>
      </c>
      <c r="J242" s="26">
        <v>0</v>
      </c>
      <c r="K242" s="25">
        <v>0</v>
      </c>
      <c r="L242" s="25">
        <v>0</v>
      </c>
      <c r="M242" s="25">
        <v>0</v>
      </c>
      <c r="N242" s="26">
        <v>0</v>
      </c>
      <c r="O242" s="26">
        <v>0</v>
      </c>
    </row>
    <row r="243" spans="1:15" x14ac:dyDescent="0.35">
      <c r="A243" s="25" t="s">
        <v>125</v>
      </c>
      <c r="B243" s="25">
        <v>0</v>
      </c>
      <c r="C243" s="25">
        <v>0</v>
      </c>
      <c r="D243" s="25">
        <v>0</v>
      </c>
      <c r="E243" s="26">
        <v>0</v>
      </c>
      <c r="F243" s="26">
        <v>0</v>
      </c>
      <c r="G243" s="26">
        <v>0</v>
      </c>
      <c r="H243" s="26">
        <v>0</v>
      </c>
      <c r="I243" s="26">
        <v>0</v>
      </c>
      <c r="J243" s="26">
        <v>0</v>
      </c>
      <c r="K243" s="25">
        <v>0</v>
      </c>
      <c r="L243" s="25">
        <v>0</v>
      </c>
      <c r="M243" s="25">
        <v>0</v>
      </c>
      <c r="N243" s="26">
        <v>0</v>
      </c>
      <c r="O243" s="26">
        <v>0</v>
      </c>
    </row>
    <row r="244" spans="1:15" x14ac:dyDescent="0.35">
      <c r="A244" s="25" t="s">
        <v>126</v>
      </c>
      <c r="B244" s="25">
        <v>0</v>
      </c>
      <c r="C244" s="25">
        <v>0</v>
      </c>
      <c r="D244" s="25">
        <v>0</v>
      </c>
      <c r="E244" s="26">
        <v>0</v>
      </c>
      <c r="F244" s="26">
        <v>0</v>
      </c>
      <c r="G244" s="26">
        <v>0</v>
      </c>
      <c r="H244" s="26">
        <v>0</v>
      </c>
      <c r="I244" s="26">
        <v>0</v>
      </c>
      <c r="J244" s="26">
        <v>0</v>
      </c>
      <c r="K244" s="25">
        <v>0</v>
      </c>
      <c r="L244" s="25">
        <v>0</v>
      </c>
      <c r="M244" s="25">
        <v>0</v>
      </c>
      <c r="N244" s="26">
        <v>0</v>
      </c>
      <c r="O244" s="26">
        <v>0</v>
      </c>
    </row>
    <row r="245" spans="1:15" x14ac:dyDescent="0.35">
      <c r="A245" s="25" t="s">
        <v>127</v>
      </c>
      <c r="B245" s="25">
        <v>0</v>
      </c>
      <c r="C245" s="25">
        <v>0</v>
      </c>
      <c r="D245" s="25">
        <v>0</v>
      </c>
      <c r="E245" s="26">
        <v>0</v>
      </c>
      <c r="F245" s="26">
        <v>0</v>
      </c>
      <c r="G245" s="26">
        <v>0</v>
      </c>
      <c r="H245" s="26">
        <v>0</v>
      </c>
      <c r="I245" s="26">
        <v>0</v>
      </c>
      <c r="J245" s="26">
        <v>0</v>
      </c>
      <c r="K245" s="25">
        <v>0</v>
      </c>
      <c r="L245" s="25">
        <v>0</v>
      </c>
      <c r="M245" s="25">
        <v>0</v>
      </c>
      <c r="N245" s="26">
        <v>0</v>
      </c>
      <c r="O245" s="26">
        <v>0</v>
      </c>
    </row>
    <row r="246" spans="1:15" x14ac:dyDescent="0.35">
      <c r="A246" s="25" t="s">
        <v>128</v>
      </c>
      <c r="B246" s="25">
        <v>0</v>
      </c>
      <c r="C246" s="25">
        <v>0</v>
      </c>
      <c r="D246" s="25">
        <v>0</v>
      </c>
      <c r="E246" s="26">
        <v>0</v>
      </c>
      <c r="F246" s="26">
        <v>0</v>
      </c>
      <c r="G246" s="26">
        <v>0</v>
      </c>
      <c r="H246" s="26">
        <v>0</v>
      </c>
      <c r="I246" s="26">
        <v>0</v>
      </c>
      <c r="J246" s="26">
        <v>0</v>
      </c>
      <c r="K246" s="25">
        <v>0</v>
      </c>
      <c r="L246" s="25">
        <v>0</v>
      </c>
      <c r="M246" s="25">
        <v>0</v>
      </c>
      <c r="N246" s="26">
        <v>0</v>
      </c>
      <c r="O246" s="26">
        <v>0</v>
      </c>
    </row>
    <row r="247" spans="1:15" x14ac:dyDescent="0.35">
      <c r="A247" s="25" t="s">
        <v>129</v>
      </c>
      <c r="B247" s="25">
        <v>0</v>
      </c>
      <c r="C247" s="25">
        <v>0</v>
      </c>
      <c r="D247" s="25">
        <v>0</v>
      </c>
      <c r="E247" s="26">
        <v>0</v>
      </c>
      <c r="F247" s="26">
        <v>0</v>
      </c>
      <c r="G247" s="26">
        <v>0</v>
      </c>
      <c r="H247" s="26">
        <v>0</v>
      </c>
      <c r="I247" s="26">
        <v>0</v>
      </c>
      <c r="J247" s="26">
        <v>0</v>
      </c>
      <c r="K247" s="25">
        <v>0</v>
      </c>
      <c r="L247" s="25">
        <v>0</v>
      </c>
      <c r="M247" s="25">
        <v>0</v>
      </c>
      <c r="N247" s="26">
        <v>0</v>
      </c>
      <c r="O247" s="26">
        <v>0</v>
      </c>
    </row>
    <row r="248" spans="1:15" x14ac:dyDescent="0.35">
      <c r="A248" s="25" t="s">
        <v>130</v>
      </c>
      <c r="B248" s="25">
        <v>0</v>
      </c>
      <c r="C248" s="25">
        <v>0</v>
      </c>
      <c r="D248" s="25">
        <v>0</v>
      </c>
      <c r="E248" s="26">
        <v>0</v>
      </c>
      <c r="F248" s="26">
        <v>0</v>
      </c>
      <c r="G248" s="26">
        <v>0</v>
      </c>
      <c r="H248" s="26">
        <v>0</v>
      </c>
      <c r="I248" s="26">
        <v>0</v>
      </c>
      <c r="J248" s="26">
        <v>0</v>
      </c>
      <c r="K248" s="25">
        <v>0</v>
      </c>
      <c r="L248" s="25">
        <v>0</v>
      </c>
      <c r="M248" s="25">
        <v>0</v>
      </c>
      <c r="N248" s="26">
        <v>0</v>
      </c>
      <c r="O248" s="26">
        <v>0</v>
      </c>
    </row>
    <row r="249" spans="1:15" x14ac:dyDescent="0.35">
      <c r="A249" s="25" t="s">
        <v>131</v>
      </c>
      <c r="B249" s="25">
        <v>0</v>
      </c>
      <c r="C249" s="25">
        <v>0</v>
      </c>
      <c r="D249" s="25">
        <v>0</v>
      </c>
      <c r="E249" s="26">
        <v>0</v>
      </c>
      <c r="F249" s="26">
        <v>0</v>
      </c>
      <c r="G249" s="26">
        <v>0</v>
      </c>
      <c r="H249" s="26">
        <v>0</v>
      </c>
      <c r="I249" s="26">
        <v>0</v>
      </c>
      <c r="J249" s="26">
        <v>0</v>
      </c>
      <c r="K249" s="25">
        <v>0</v>
      </c>
      <c r="L249" s="25">
        <v>0</v>
      </c>
      <c r="M249" s="25">
        <v>0</v>
      </c>
      <c r="N249" s="26">
        <v>0</v>
      </c>
      <c r="O249" s="26">
        <v>0</v>
      </c>
    </row>
    <row r="250" spans="1:15" x14ac:dyDescent="0.35">
      <c r="A250" s="25" t="s">
        <v>132</v>
      </c>
      <c r="B250" s="25">
        <v>0</v>
      </c>
      <c r="C250" s="25">
        <v>0</v>
      </c>
      <c r="D250" s="25">
        <v>0</v>
      </c>
      <c r="E250" s="26">
        <v>0</v>
      </c>
      <c r="F250" s="26">
        <v>0</v>
      </c>
      <c r="G250" s="26">
        <v>0</v>
      </c>
      <c r="H250" s="26">
        <v>0</v>
      </c>
      <c r="I250" s="26">
        <v>0</v>
      </c>
      <c r="J250" s="26">
        <v>0</v>
      </c>
      <c r="K250" s="25">
        <v>0</v>
      </c>
      <c r="L250" s="25">
        <v>0</v>
      </c>
      <c r="M250" s="25">
        <v>0</v>
      </c>
      <c r="N250" s="26">
        <v>0</v>
      </c>
      <c r="O250" s="26">
        <v>0</v>
      </c>
    </row>
    <row r="251" spans="1:15" x14ac:dyDescent="0.35">
      <c r="A251" s="25" t="s">
        <v>133</v>
      </c>
      <c r="B251" s="25">
        <v>0</v>
      </c>
      <c r="C251" s="25">
        <v>0</v>
      </c>
      <c r="D251" s="25">
        <v>0</v>
      </c>
      <c r="E251" s="26">
        <v>0</v>
      </c>
      <c r="F251" s="26">
        <v>0</v>
      </c>
      <c r="G251" s="26">
        <v>0</v>
      </c>
      <c r="H251" s="26">
        <v>0</v>
      </c>
      <c r="I251" s="26">
        <v>0</v>
      </c>
      <c r="J251" s="26">
        <v>0</v>
      </c>
      <c r="K251" s="25">
        <v>0</v>
      </c>
      <c r="L251" s="25">
        <v>0</v>
      </c>
      <c r="M251" s="25">
        <v>0</v>
      </c>
      <c r="N251" s="26">
        <v>0</v>
      </c>
      <c r="O251" s="26">
        <v>0</v>
      </c>
    </row>
    <row r="252" spans="1:15" x14ac:dyDescent="0.35">
      <c r="A252" s="25" t="s">
        <v>134</v>
      </c>
      <c r="B252" s="25">
        <v>0</v>
      </c>
      <c r="C252" s="25">
        <v>0</v>
      </c>
      <c r="D252" s="25">
        <v>0</v>
      </c>
      <c r="E252" s="26">
        <v>0</v>
      </c>
      <c r="F252" s="26">
        <v>0</v>
      </c>
      <c r="G252" s="26">
        <v>0</v>
      </c>
      <c r="H252" s="26">
        <v>0</v>
      </c>
      <c r="I252" s="26">
        <v>0</v>
      </c>
      <c r="J252" s="26">
        <v>0</v>
      </c>
      <c r="K252" s="25">
        <v>0</v>
      </c>
      <c r="L252" s="25">
        <v>0</v>
      </c>
      <c r="M252" s="25">
        <v>0</v>
      </c>
      <c r="N252" s="26">
        <v>0</v>
      </c>
      <c r="O252" s="26">
        <v>0</v>
      </c>
    </row>
    <row r="253" spans="1:15" x14ac:dyDescent="0.35">
      <c r="A253" s="25" t="s">
        <v>135</v>
      </c>
      <c r="B253" s="25">
        <v>0</v>
      </c>
      <c r="C253" s="25">
        <v>0</v>
      </c>
      <c r="D253" s="25">
        <v>0</v>
      </c>
      <c r="E253" s="26">
        <v>0</v>
      </c>
      <c r="F253" s="26">
        <v>0</v>
      </c>
      <c r="G253" s="26">
        <v>0</v>
      </c>
      <c r="H253" s="26">
        <v>0</v>
      </c>
      <c r="I253" s="26">
        <v>0</v>
      </c>
      <c r="J253" s="26">
        <v>0</v>
      </c>
      <c r="K253" s="25">
        <v>0</v>
      </c>
      <c r="L253" s="25">
        <v>0</v>
      </c>
      <c r="M253" s="25">
        <v>0</v>
      </c>
      <c r="N253" s="26">
        <v>0</v>
      </c>
      <c r="O253" s="26">
        <v>0</v>
      </c>
    </row>
    <row r="254" spans="1:15" x14ac:dyDescent="0.35">
      <c r="A254" s="25" t="s">
        <v>136</v>
      </c>
      <c r="B254" s="25">
        <v>0</v>
      </c>
      <c r="C254" s="25">
        <v>0</v>
      </c>
      <c r="D254" s="25">
        <v>0</v>
      </c>
      <c r="E254" s="26">
        <v>0</v>
      </c>
      <c r="F254" s="26">
        <v>0</v>
      </c>
      <c r="G254" s="26">
        <v>0</v>
      </c>
      <c r="H254" s="26">
        <v>0</v>
      </c>
      <c r="I254" s="26">
        <v>0</v>
      </c>
      <c r="J254" s="26">
        <v>0</v>
      </c>
      <c r="K254" s="25">
        <v>0</v>
      </c>
      <c r="L254" s="25">
        <v>0</v>
      </c>
      <c r="M254" s="25">
        <v>0</v>
      </c>
      <c r="N254" s="26">
        <v>0</v>
      </c>
      <c r="O254" s="26">
        <v>0</v>
      </c>
    </row>
    <row r="255" spans="1:15" x14ac:dyDescent="0.35">
      <c r="A255" s="25" t="s">
        <v>137</v>
      </c>
      <c r="B255" s="25">
        <v>0</v>
      </c>
      <c r="C255" s="25">
        <v>0</v>
      </c>
      <c r="D255" s="25">
        <v>0</v>
      </c>
      <c r="E255" s="26">
        <v>0</v>
      </c>
      <c r="F255" s="26">
        <v>0</v>
      </c>
      <c r="G255" s="26">
        <v>0</v>
      </c>
      <c r="H255" s="26">
        <v>0</v>
      </c>
      <c r="I255" s="26">
        <v>0</v>
      </c>
      <c r="J255" s="26">
        <v>0</v>
      </c>
      <c r="K255" s="25">
        <v>0</v>
      </c>
      <c r="L255" s="25">
        <v>0</v>
      </c>
      <c r="M255" s="25">
        <v>0</v>
      </c>
      <c r="N255" s="26">
        <v>0</v>
      </c>
      <c r="O255" s="26">
        <v>0</v>
      </c>
    </row>
    <row r="256" spans="1:15" x14ac:dyDescent="0.35">
      <c r="A256" s="25" t="s">
        <v>138</v>
      </c>
      <c r="B256" s="25">
        <v>0</v>
      </c>
      <c r="C256" s="25">
        <v>0</v>
      </c>
      <c r="D256" s="25">
        <v>0</v>
      </c>
      <c r="E256" s="26">
        <v>0</v>
      </c>
      <c r="F256" s="26">
        <v>0</v>
      </c>
      <c r="G256" s="26">
        <v>0</v>
      </c>
      <c r="H256" s="26">
        <v>0</v>
      </c>
      <c r="I256" s="26">
        <v>0</v>
      </c>
      <c r="J256" s="26">
        <v>0</v>
      </c>
      <c r="K256" s="25">
        <v>0</v>
      </c>
      <c r="L256" s="25">
        <v>0</v>
      </c>
      <c r="M256" s="25">
        <v>0</v>
      </c>
      <c r="N256" s="26">
        <v>0</v>
      </c>
      <c r="O256" s="26">
        <v>0</v>
      </c>
    </row>
    <row r="257" spans="1:15" x14ac:dyDescent="0.35">
      <c r="A257" s="25" t="s">
        <v>139</v>
      </c>
      <c r="B257" s="25">
        <v>0</v>
      </c>
      <c r="C257" s="25">
        <v>0</v>
      </c>
      <c r="D257" s="25">
        <v>0</v>
      </c>
      <c r="E257" s="26">
        <v>0</v>
      </c>
      <c r="F257" s="26">
        <v>0</v>
      </c>
      <c r="G257" s="26">
        <v>0</v>
      </c>
      <c r="H257" s="26">
        <v>0</v>
      </c>
      <c r="I257" s="26">
        <v>0</v>
      </c>
      <c r="J257" s="26">
        <v>0</v>
      </c>
      <c r="K257" s="25">
        <v>0</v>
      </c>
      <c r="L257" s="25">
        <v>0</v>
      </c>
      <c r="M257" s="25">
        <v>0</v>
      </c>
      <c r="N257" s="26">
        <v>0</v>
      </c>
      <c r="O257" s="26">
        <v>0</v>
      </c>
    </row>
    <row r="258" spans="1:15" x14ac:dyDescent="0.35">
      <c r="A258" s="25" t="s">
        <v>140</v>
      </c>
      <c r="B258" s="25">
        <v>0</v>
      </c>
      <c r="C258" s="25">
        <v>0</v>
      </c>
      <c r="D258" s="25">
        <v>0</v>
      </c>
      <c r="E258" s="26">
        <v>0</v>
      </c>
      <c r="F258" s="26">
        <v>0</v>
      </c>
      <c r="G258" s="26">
        <v>0</v>
      </c>
      <c r="H258" s="26">
        <v>0</v>
      </c>
      <c r="I258" s="26">
        <v>0</v>
      </c>
      <c r="J258" s="26">
        <v>0</v>
      </c>
      <c r="K258" s="25">
        <v>0</v>
      </c>
      <c r="L258" s="25">
        <v>0</v>
      </c>
      <c r="M258" s="25">
        <v>0</v>
      </c>
      <c r="N258" s="26">
        <v>0</v>
      </c>
      <c r="O258" s="26">
        <v>0</v>
      </c>
    </row>
    <row r="259" spans="1:15" x14ac:dyDescent="0.35">
      <c r="A259" s="25" t="s">
        <v>141</v>
      </c>
      <c r="B259" s="25">
        <v>0</v>
      </c>
      <c r="C259" s="25">
        <v>0</v>
      </c>
      <c r="D259" s="25">
        <v>0</v>
      </c>
      <c r="E259" s="26">
        <v>0</v>
      </c>
      <c r="F259" s="26">
        <v>0</v>
      </c>
      <c r="G259" s="26">
        <v>0</v>
      </c>
      <c r="H259" s="26">
        <v>0</v>
      </c>
      <c r="I259" s="26">
        <v>0</v>
      </c>
      <c r="J259" s="26">
        <v>0</v>
      </c>
      <c r="K259" s="25">
        <v>0</v>
      </c>
      <c r="L259" s="25">
        <v>0</v>
      </c>
      <c r="M259" s="25">
        <v>0</v>
      </c>
      <c r="N259" s="26">
        <v>0</v>
      </c>
      <c r="O259" s="26">
        <v>0</v>
      </c>
    </row>
    <row r="260" spans="1:15" x14ac:dyDescent="0.35">
      <c r="A260" s="25" t="s">
        <v>142</v>
      </c>
      <c r="B260" s="25">
        <v>0</v>
      </c>
      <c r="C260" s="25">
        <v>0</v>
      </c>
      <c r="D260" s="25">
        <v>0</v>
      </c>
      <c r="E260" s="26">
        <v>0</v>
      </c>
      <c r="F260" s="26">
        <v>0</v>
      </c>
      <c r="G260" s="26">
        <v>0</v>
      </c>
      <c r="H260" s="26">
        <v>0</v>
      </c>
      <c r="I260" s="26">
        <v>0</v>
      </c>
      <c r="J260" s="26">
        <v>0</v>
      </c>
      <c r="K260" s="25">
        <v>0</v>
      </c>
      <c r="L260" s="25">
        <v>0</v>
      </c>
      <c r="M260" s="25">
        <v>0</v>
      </c>
      <c r="N260" s="26">
        <v>0</v>
      </c>
      <c r="O260" s="26">
        <v>0</v>
      </c>
    </row>
    <row r="261" spans="1:15" x14ac:dyDescent="0.35">
      <c r="A261" s="25" t="s">
        <v>143</v>
      </c>
      <c r="B261" s="25">
        <v>0</v>
      </c>
      <c r="C261" s="25">
        <v>0</v>
      </c>
      <c r="D261" s="25">
        <v>0</v>
      </c>
      <c r="E261" s="26">
        <v>0</v>
      </c>
      <c r="F261" s="26">
        <v>0</v>
      </c>
      <c r="G261" s="26">
        <v>0</v>
      </c>
      <c r="H261" s="26">
        <v>0</v>
      </c>
      <c r="I261" s="26">
        <v>0</v>
      </c>
      <c r="J261" s="26">
        <v>0</v>
      </c>
      <c r="K261" s="25">
        <v>0</v>
      </c>
      <c r="L261" s="25">
        <v>0</v>
      </c>
      <c r="M261" s="25">
        <v>0</v>
      </c>
      <c r="N261" s="26">
        <v>0</v>
      </c>
      <c r="O261" s="26">
        <v>0</v>
      </c>
    </row>
    <row r="262" spans="1:15" x14ac:dyDescent="0.35">
      <c r="A262" s="25" t="s">
        <v>144</v>
      </c>
      <c r="B262" s="25">
        <v>0</v>
      </c>
      <c r="C262" s="25">
        <v>0</v>
      </c>
      <c r="D262" s="25">
        <v>0</v>
      </c>
      <c r="E262" s="26">
        <v>0</v>
      </c>
      <c r="F262" s="26">
        <v>0</v>
      </c>
      <c r="G262" s="26">
        <v>0</v>
      </c>
      <c r="H262" s="26">
        <v>0</v>
      </c>
      <c r="I262" s="26">
        <v>0</v>
      </c>
      <c r="J262" s="26">
        <v>0</v>
      </c>
      <c r="K262" s="25">
        <v>0</v>
      </c>
      <c r="L262" s="25">
        <v>0</v>
      </c>
      <c r="M262" s="25">
        <v>0</v>
      </c>
      <c r="N262" s="26">
        <v>0</v>
      </c>
      <c r="O262" s="26">
        <v>0</v>
      </c>
    </row>
    <row r="263" spans="1:15" x14ac:dyDescent="0.35">
      <c r="A263" s="25" t="s">
        <v>145</v>
      </c>
      <c r="B263" s="25">
        <v>0</v>
      </c>
      <c r="C263" s="25">
        <v>0</v>
      </c>
      <c r="D263" s="25">
        <v>0</v>
      </c>
      <c r="E263" s="26">
        <v>0</v>
      </c>
      <c r="F263" s="26">
        <v>0</v>
      </c>
      <c r="G263" s="26">
        <v>0</v>
      </c>
      <c r="H263" s="26">
        <v>0</v>
      </c>
      <c r="I263" s="26">
        <v>0</v>
      </c>
      <c r="J263" s="26">
        <v>0</v>
      </c>
      <c r="K263" s="25">
        <v>0</v>
      </c>
      <c r="L263" s="25">
        <v>0</v>
      </c>
      <c r="M263" s="25">
        <v>0</v>
      </c>
      <c r="N263" s="26">
        <v>0</v>
      </c>
      <c r="O263" s="26">
        <v>0</v>
      </c>
    </row>
    <row r="264" spans="1:15" x14ac:dyDescent="0.35">
      <c r="A264" s="25" t="s">
        <v>146</v>
      </c>
      <c r="B264" s="25">
        <v>0</v>
      </c>
      <c r="C264" s="25">
        <v>0</v>
      </c>
      <c r="D264" s="25">
        <v>0</v>
      </c>
      <c r="E264" s="26">
        <v>0</v>
      </c>
      <c r="F264" s="26">
        <v>0</v>
      </c>
      <c r="G264" s="26">
        <v>0</v>
      </c>
      <c r="H264" s="26">
        <v>0</v>
      </c>
      <c r="I264" s="26">
        <v>0</v>
      </c>
      <c r="J264" s="26">
        <v>0</v>
      </c>
      <c r="K264" s="25">
        <v>0</v>
      </c>
      <c r="L264" s="25">
        <v>0</v>
      </c>
      <c r="M264" s="25">
        <v>0</v>
      </c>
      <c r="N264" s="26">
        <v>0</v>
      </c>
      <c r="O264" s="26">
        <v>0</v>
      </c>
    </row>
    <row r="265" spans="1:15" x14ac:dyDescent="0.35">
      <c r="A265" s="25" t="s">
        <v>147</v>
      </c>
      <c r="B265" s="25">
        <v>0</v>
      </c>
      <c r="C265" s="25">
        <v>0</v>
      </c>
      <c r="D265" s="25">
        <v>0</v>
      </c>
      <c r="E265" s="26">
        <v>0</v>
      </c>
      <c r="F265" s="26">
        <v>0</v>
      </c>
      <c r="G265" s="26">
        <v>0</v>
      </c>
      <c r="H265" s="26">
        <v>0</v>
      </c>
      <c r="I265" s="26">
        <v>0</v>
      </c>
      <c r="J265" s="26">
        <v>0</v>
      </c>
      <c r="K265" s="25">
        <v>0</v>
      </c>
      <c r="L265" s="25">
        <v>0</v>
      </c>
      <c r="M265" s="25">
        <v>0</v>
      </c>
      <c r="N265" s="26">
        <v>0</v>
      </c>
      <c r="O265" s="26">
        <v>0</v>
      </c>
    </row>
    <row r="266" spans="1:15" x14ac:dyDescent="0.35">
      <c r="A266" s="25" t="s">
        <v>148</v>
      </c>
      <c r="B266" s="25">
        <v>0</v>
      </c>
      <c r="C266" s="25">
        <v>0</v>
      </c>
      <c r="D266" s="25">
        <v>0</v>
      </c>
      <c r="E266" s="26">
        <v>0</v>
      </c>
      <c r="F266" s="26">
        <v>0</v>
      </c>
      <c r="G266" s="26">
        <v>0</v>
      </c>
      <c r="H266" s="26">
        <v>0</v>
      </c>
      <c r="I266" s="26">
        <v>0</v>
      </c>
      <c r="J266" s="26">
        <v>0</v>
      </c>
      <c r="K266" s="25">
        <v>0</v>
      </c>
      <c r="L266" s="25">
        <v>0</v>
      </c>
      <c r="M266" s="25">
        <v>0</v>
      </c>
      <c r="N266" s="26">
        <v>0</v>
      </c>
      <c r="O266" s="26">
        <v>0</v>
      </c>
    </row>
    <row r="267" spans="1:15" x14ac:dyDescent="0.35">
      <c r="A267" s="25" t="s">
        <v>149</v>
      </c>
      <c r="B267" s="25">
        <v>0</v>
      </c>
      <c r="C267" s="25">
        <v>0</v>
      </c>
      <c r="D267" s="25">
        <v>0</v>
      </c>
      <c r="E267" s="26">
        <v>0</v>
      </c>
      <c r="F267" s="26">
        <v>0</v>
      </c>
      <c r="G267" s="26">
        <v>0</v>
      </c>
      <c r="H267" s="26">
        <v>0</v>
      </c>
      <c r="I267" s="26">
        <v>0</v>
      </c>
      <c r="J267" s="26">
        <v>0</v>
      </c>
      <c r="K267" s="25">
        <v>0</v>
      </c>
      <c r="L267" s="25">
        <v>0</v>
      </c>
      <c r="M267" s="25">
        <v>0</v>
      </c>
      <c r="N267" s="26">
        <v>0</v>
      </c>
      <c r="O267" s="26">
        <v>0</v>
      </c>
    </row>
    <row r="268" spans="1:15" x14ac:dyDescent="0.35">
      <c r="A268" s="25" t="s">
        <v>150</v>
      </c>
      <c r="B268" s="25">
        <v>0</v>
      </c>
      <c r="C268" s="25">
        <v>0</v>
      </c>
      <c r="D268" s="25">
        <v>0</v>
      </c>
      <c r="E268" s="26">
        <v>0</v>
      </c>
      <c r="F268" s="26">
        <v>0</v>
      </c>
      <c r="G268" s="26">
        <v>0</v>
      </c>
      <c r="H268" s="26">
        <v>0</v>
      </c>
      <c r="I268" s="26">
        <v>0</v>
      </c>
      <c r="J268" s="26">
        <v>0</v>
      </c>
      <c r="K268" s="25">
        <v>0</v>
      </c>
      <c r="L268" s="25">
        <v>0</v>
      </c>
      <c r="M268" s="25">
        <v>0</v>
      </c>
      <c r="N268" s="26">
        <v>0</v>
      </c>
      <c r="O268" s="26">
        <v>0</v>
      </c>
    </row>
    <row r="269" spans="1:15" x14ac:dyDescent="0.35">
      <c r="A269" s="25" t="s">
        <v>151</v>
      </c>
      <c r="B269" s="25">
        <v>0</v>
      </c>
      <c r="C269" s="25">
        <v>0</v>
      </c>
      <c r="D269" s="25">
        <v>0</v>
      </c>
      <c r="E269" s="26">
        <v>0</v>
      </c>
      <c r="F269" s="26">
        <v>0</v>
      </c>
      <c r="G269" s="26">
        <v>0</v>
      </c>
      <c r="H269" s="26">
        <v>0</v>
      </c>
      <c r="I269" s="26">
        <v>0</v>
      </c>
      <c r="J269" s="26">
        <v>0</v>
      </c>
      <c r="K269" s="25">
        <v>0</v>
      </c>
      <c r="L269" s="25">
        <v>0</v>
      </c>
      <c r="M269" s="25">
        <v>0</v>
      </c>
      <c r="N269" s="26">
        <v>0</v>
      </c>
      <c r="O269" s="26">
        <v>0</v>
      </c>
    </row>
    <row r="270" spans="1:15" x14ac:dyDescent="0.35">
      <c r="A270" s="25" t="s">
        <v>152</v>
      </c>
      <c r="B270" s="25">
        <v>0</v>
      </c>
      <c r="C270" s="25">
        <v>0</v>
      </c>
      <c r="D270" s="25">
        <v>0</v>
      </c>
      <c r="E270" s="26">
        <v>0</v>
      </c>
      <c r="F270" s="26">
        <v>0</v>
      </c>
      <c r="G270" s="26">
        <v>0</v>
      </c>
      <c r="H270" s="26">
        <v>0</v>
      </c>
      <c r="I270" s="26">
        <v>0</v>
      </c>
      <c r="J270" s="26">
        <v>0</v>
      </c>
      <c r="K270" s="25">
        <v>0</v>
      </c>
      <c r="L270" s="25">
        <v>0</v>
      </c>
      <c r="M270" s="25">
        <v>0</v>
      </c>
      <c r="N270" s="26">
        <v>0</v>
      </c>
      <c r="O270" s="26">
        <v>0</v>
      </c>
    </row>
    <row r="271" spans="1:15" x14ac:dyDescent="0.35">
      <c r="A271" s="25" t="s">
        <v>153</v>
      </c>
      <c r="B271" s="25">
        <v>0</v>
      </c>
      <c r="C271" s="25">
        <v>0</v>
      </c>
      <c r="D271" s="25">
        <v>0</v>
      </c>
      <c r="E271" s="26">
        <v>0</v>
      </c>
      <c r="F271" s="26">
        <v>0</v>
      </c>
      <c r="G271" s="26">
        <v>0</v>
      </c>
      <c r="H271" s="26">
        <v>0</v>
      </c>
      <c r="I271" s="26">
        <v>0</v>
      </c>
      <c r="J271" s="26">
        <v>0</v>
      </c>
      <c r="K271" s="25">
        <v>0</v>
      </c>
      <c r="L271" s="25">
        <v>0</v>
      </c>
      <c r="M271" s="25">
        <v>0</v>
      </c>
      <c r="N271" s="26">
        <v>0</v>
      </c>
      <c r="O271" s="26">
        <v>0</v>
      </c>
    </row>
    <row r="272" spans="1:15" x14ac:dyDescent="0.35">
      <c r="A272" s="25" t="s">
        <v>154</v>
      </c>
      <c r="B272" s="25">
        <v>0</v>
      </c>
      <c r="C272" s="25">
        <v>0</v>
      </c>
      <c r="D272" s="25">
        <v>0</v>
      </c>
      <c r="E272" s="26">
        <v>0</v>
      </c>
      <c r="F272" s="26">
        <v>0</v>
      </c>
      <c r="G272" s="26">
        <v>0</v>
      </c>
      <c r="H272" s="26">
        <v>0</v>
      </c>
      <c r="I272" s="26">
        <v>0</v>
      </c>
      <c r="J272" s="26">
        <v>0</v>
      </c>
      <c r="K272" s="25">
        <v>0</v>
      </c>
      <c r="L272" s="25">
        <v>0</v>
      </c>
      <c r="M272" s="25">
        <v>0</v>
      </c>
      <c r="N272" s="26">
        <v>0</v>
      </c>
      <c r="O272" s="26">
        <v>0</v>
      </c>
    </row>
    <row r="273" spans="1:15" x14ac:dyDescent="0.35">
      <c r="A273" s="25" t="s">
        <v>155</v>
      </c>
      <c r="B273" s="25">
        <v>0</v>
      </c>
      <c r="C273" s="25">
        <v>0</v>
      </c>
      <c r="D273" s="25">
        <v>0</v>
      </c>
      <c r="E273" s="26">
        <v>0</v>
      </c>
      <c r="F273" s="26">
        <v>0</v>
      </c>
      <c r="G273" s="26">
        <v>0</v>
      </c>
      <c r="H273" s="26">
        <v>0</v>
      </c>
      <c r="I273" s="26">
        <v>0</v>
      </c>
      <c r="J273" s="26">
        <v>0</v>
      </c>
      <c r="K273" s="25">
        <v>0</v>
      </c>
      <c r="L273" s="25">
        <v>0</v>
      </c>
      <c r="M273" s="25">
        <v>0</v>
      </c>
      <c r="N273" s="26">
        <v>0</v>
      </c>
      <c r="O273" s="26">
        <v>0</v>
      </c>
    </row>
    <row r="274" spans="1:15" x14ac:dyDescent="0.35">
      <c r="A274" s="25" t="s">
        <v>156</v>
      </c>
      <c r="B274" s="25">
        <v>0</v>
      </c>
      <c r="C274" s="25">
        <v>0</v>
      </c>
      <c r="D274" s="25">
        <v>0</v>
      </c>
      <c r="E274" s="26">
        <v>0</v>
      </c>
      <c r="F274" s="26">
        <v>0</v>
      </c>
      <c r="G274" s="26">
        <v>0</v>
      </c>
      <c r="H274" s="26">
        <v>0</v>
      </c>
      <c r="I274" s="26">
        <v>0</v>
      </c>
      <c r="J274" s="26">
        <v>0</v>
      </c>
      <c r="K274" s="25">
        <v>0</v>
      </c>
      <c r="L274" s="25">
        <v>0</v>
      </c>
      <c r="M274" s="25">
        <v>0</v>
      </c>
      <c r="N274" s="26">
        <v>0</v>
      </c>
      <c r="O274" s="26">
        <v>0</v>
      </c>
    </row>
    <row r="275" spans="1:15" x14ac:dyDescent="0.35">
      <c r="A275" s="25" t="s">
        <v>157</v>
      </c>
      <c r="B275" s="25">
        <v>0</v>
      </c>
      <c r="C275" s="25">
        <v>0</v>
      </c>
      <c r="D275" s="25">
        <v>0</v>
      </c>
      <c r="E275" s="26">
        <v>0</v>
      </c>
      <c r="F275" s="26">
        <v>0</v>
      </c>
      <c r="G275" s="26">
        <v>0</v>
      </c>
      <c r="H275" s="26">
        <v>0</v>
      </c>
      <c r="I275" s="26">
        <v>0</v>
      </c>
      <c r="J275" s="26">
        <v>0</v>
      </c>
      <c r="K275" s="25">
        <v>0</v>
      </c>
      <c r="L275" s="25">
        <v>0</v>
      </c>
      <c r="M275" s="25">
        <v>0</v>
      </c>
      <c r="N275" s="26">
        <v>0</v>
      </c>
      <c r="O275" s="26">
        <v>0</v>
      </c>
    </row>
    <row r="276" spans="1:15" x14ac:dyDescent="0.35">
      <c r="A276" s="25" t="s">
        <v>158</v>
      </c>
      <c r="B276" s="25">
        <v>0</v>
      </c>
      <c r="C276" s="25">
        <v>0</v>
      </c>
      <c r="D276" s="25">
        <v>0</v>
      </c>
      <c r="E276" s="26">
        <v>0</v>
      </c>
      <c r="F276" s="26">
        <v>0</v>
      </c>
      <c r="G276" s="26">
        <v>0</v>
      </c>
      <c r="H276" s="26">
        <v>0</v>
      </c>
      <c r="I276" s="26">
        <v>0</v>
      </c>
      <c r="J276" s="26">
        <v>0</v>
      </c>
      <c r="K276" s="25">
        <v>0</v>
      </c>
      <c r="L276" s="25">
        <v>0</v>
      </c>
      <c r="M276" s="25">
        <v>0</v>
      </c>
      <c r="N276" s="26">
        <v>0</v>
      </c>
      <c r="O276" s="26">
        <v>0</v>
      </c>
    </row>
    <row r="277" spans="1:15" x14ac:dyDescent="0.35">
      <c r="A277" s="25" t="s">
        <v>159</v>
      </c>
      <c r="B277" s="25">
        <v>0</v>
      </c>
      <c r="C277" s="25">
        <v>0</v>
      </c>
      <c r="D277" s="25">
        <v>0</v>
      </c>
      <c r="E277" s="26">
        <v>0</v>
      </c>
      <c r="F277" s="26">
        <v>0</v>
      </c>
      <c r="G277" s="26">
        <v>0</v>
      </c>
      <c r="H277" s="26">
        <v>0</v>
      </c>
      <c r="I277" s="26">
        <v>0</v>
      </c>
      <c r="J277" s="26">
        <v>0</v>
      </c>
      <c r="K277" s="25">
        <v>0</v>
      </c>
      <c r="L277" s="25">
        <v>0</v>
      </c>
      <c r="M277" s="25">
        <v>0</v>
      </c>
      <c r="N277" s="26">
        <v>0</v>
      </c>
      <c r="O277" s="26">
        <v>0</v>
      </c>
    </row>
    <row r="278" spans="1:15" x14ac:dyDescent="0.35">
      <c r="A278" s="25" t="s">
        <v>160</v>
      </c>
      <c r="B278" s="25">
        <v>0</v>
      </c>
      <c r="C278" s="25">
        <v>0</v>
      </c>
      <c r="D278" s="25">
        <v>0</v>
      </c>
      <c r="E278" s="26">
        <v>0</v>
      </c>
      <c r="F278" s="26">
        <v>0</v>
      </c>
      <c r="G278" s="26">
        <v>0</v>
      </c>
      <c r="H278" s="26">
        <v>0</v>
      </c>
      <c r="I278" s="26">
        <v>0</v>
      </c>
      <c r="J278" s="26">
        <v>0</v>
      </c>
      <c r="K278" s="25">
        <v>0</v>
      </c>
      <c r="L278" s="25">
        <v>0</v>
      </c>
      <c r="M278" s="25">
        <v>0</v>
      </c>
      <c r="N278" s="26">
        <v>0</v>
      </c>
      <c r="O278" s="26">
        <v>0</v>
      </c>
    </row>
    <row r="279" spans="1:15" x14ac:dyDescent="0.35">
      <c r="A279" s="25" t="s">
        <v>161</v>
      </c>
      <c r="B279" s="25">
        <v>0</v>
      </c>
      <c r="C279" s="25">
        <v>0</v>
      </c>
      <c r="D279" s="25">
        <v>0</v>
      </c>
      <c r="E279" s="26">
        <v>0</v>
      </c>
      <c r="F279" s="26">
        <v>0</v>
      </c>
      <c r="G279" s="26">
        <v>0</v>
      </c>
      <c r="H279" s="26">
        <v>0</v>
      </c>
      <c r="I279" s="26">
        <v>0</v>
      </c>
      <c r="J279" s="26">
        <v>0</v>
      </c>
      <c r="K279" s="25">
        <v>0</v>
      </c>
      <c r="L279" s="25">
        <v>0</v>
      </c>
      <c r="M279" s="25">
        <v>0</v>
      </c>
      <c r="N279" s="26">
        <v>0</v>
      </c>
      <c r="O279" s="26">
        <v>0</v>
      </c>
    </row>
    <row r="280" spans="1:15" x14ac:dyDescent="0.35">
      <c r="A280" s="25" t="s">
        <v>162</v>
      </c>
      <c r="B280" s="25">
        <v>0</v>
      </c>
      <c r="C280" s="25">
        <v>0</v>
      </c>
      <c r="D280" s="25">
        <v>0</v>
      </c>
      <c r="E280" s="26">
        <v>0</v>
      </c>
      <c r="F280" s="26">
        <v>0</v>
      </c>
      <c r="G280" s="26">
        <v>0</v>
      </c>
      <c r="H280" s="26">
        <v>0</v>
      </c>
      <c r="I280" s="26">
        <v>0</v>
      </c>
      <c r="J280" s="26">
        <v>0</v>
      </c>
      <c r="K280" s="25">
        <v>0</v>
      </c>
      <c r="L280" s="25">
        <v>0</v>
      </c>
      <c r="M280" s="25">
        <v>0</v>
      </c>
      <c r="N280" s="26">
        <v>0</v>
      </c>
      <c r="O280" s="26">
        <v>0</v>
      </c>
    </row>
    <row r="281" spans="1:15" x14ac:dyDescent="0.35">
      <c r="A281" s="25" t="s">
        <v>163</v>
      </c>
      <c r="B281" s="25">
        <v>0</v>
      </c>
      <c r="C281" s="25">
        <v>0</v>
      </c>
      <c r="D281" s="25">
        <v>0</v>
      </c>
      <c r="E281" s="26">
        <v>0</v>
      </c>
      <c r="F281" s="26">
        <v>0</v>
      </c>
      <c r="G281" s="26">
        <v>0</v>
      </c>
      <c r="H281" s="26">
        <v>0</v>
      </c>
      <c r="I281" s="26">
        <v>0</v>
      </c>
      <c r="J281" s="26">
        <v>0</v>
      </c>
      <c r="K281" s="25">
        <v>0</v>
      </c>
      <c r="L281" s="25">
        <v>0</v>
      </c>
      <c r="M281" s="25">
        <v>0</v>
      </c>
      <c r="N281" s="26">
        <v>0</v>
      </c>
      <c r="O281" s="26">
        <v>0</v>
      </c>
    </row>
    <row r="282" spans="1:15" x14ac:dyDescent="0.35">
      <c r="A282" s="25" t="s">
        <v>164</v>
      </c>
      <c r="B282" s="25">
        <v>0</v>
      </c>
      <c r="C282" s="25">
        <v>0</v>
      </c>
      <c r="D282" s="25">
        <v>0</v>
      </c>
      <c r="E282" s="26">
        <v>0</v>
      </c>
      <c r="F282" s="26">
        <v>0</v>
      </c>
      <c r="G282" s="26">
        <v>0</v>
      </c>
      <c r="H282" s="26">
        <v>0</v>
      </c>
      <c r="I282" s="26">
        <v>0</v>
      </c>
      <c r="J282" s="26">
        <v>0</v>
      </c>
      <c r="K282" s="25">
        <v>0</v>
      </c>
      <c r="L282" s="25">
        <v>0</v>
      </c>
      <c r="M282" s="25">
        <v>0</v>
      </c>
      <c r="N282" s="26">
        <v>0</v>
      </c>
      <c r="O282" s="26">
        <v>0</v>
      </c>
    </row>
    <row r="283" spans="1:15" x14ac:dyDescent="0.35">
      <c r="A283" s="25" t="s">
        <v>165</v>
      </c>
      <c r="B283" s="25">
        <v>0</v>
      </c>
      <c r="C283" s="25">
        <v>0</v>
      </c>
      <c r="D283" s="25">
        <v>0</v>
      </c>
      <c r="E283" s="26">
        <v>0</v>
      </c>
      <c r="F283" s="26">
        <v>0</v>
      </c>
      <c r="G283" s="26">
        <v>0</v>
      </c>
      <c r="H283" s="26">
        <v>0</v>
      </c>
      <c r="I283" s="26">
        <v>0</v>
      </c>
      <c r="J283" s="26">
        <v>0</v>
      </c>
      <c r="K283" s="25">
        <v>0</v>
      </c>
      <c r="L283" s="25">
        <v>0</v>
      </c>
      <c r="M283" s="25">
        <v>0</v>
      </c>
      <c r="N283" s="26">
        <v>0</v>
      </c>
      <c r="O283" s="26">
        <v>0</v>
      </c>
    </row>
    <row r="284" spans="1:15" x14ac:dyDescent="0.35">
      <c r="A284" s="25" t="s">
        <v>166</v>
      </c>
      <c r="B284" s="25">
        <v>0</v>
      </c>
      <c r="C284" s="25">
        <v>0</v>
      </c>
      <c r="D284" s="25">
        <v>0</v>
      </c>
      <c r="E284" s="26">
        <v>0</v>
      </c>
      <c r="F284" s="26">
        <v>0</v>
      </c>
      <c r="G284" s="26">
        <v>0</v>
      </c>
      <c r="H284" s="26">
        <v>0</v>
      </c>
      <c r="I284" s="26">
        <v>0</v>
      </c>
      <c r="J284" s="26">
        <v>0</v>
      </c>
      <c r="K284" s="25">
        <v>0</v>
      </c>
      <c r="L284" s="25">
        <v>0</v>
      </c>
      <c r="M284" s="25">
        <v>0</v>
      </c>
      <c r="N284" s="26">
        <v>0</v>
      </c>
      <c r="O284" s="26">
        <v>0</v>
      </c>
    </row>
    <row r="285" spans="1:15" x14ac:dyDescent="0.35">
      <c r="A285" s="25" t="s">
        <v>167</v>
      </c>
      <c r="B285" s="25">
        <v>0</v>
      </c>
      <c r="C285" s="25">
        <v>0</v>
      </c>
      <c r="D285" s="25">
        <v>0</v>
      </c>
      <c r="E285" s="26">
        <v>0</v>
      </c>
      <c r="F285" s="26">
        <v>0</v>
      </c>
      <c r="G285" s="26">
        <v>0</v>
      </c>
      <c r="H285" s="26">
        <v>0</v>
      </c>
      <c r="I285" s="26">
        <v>0</v>
      </c>
      <c r="J285" s="26">
        <v>0</v>
      </c>
      <c r="K285" s="25">
        <v>0</v>
      </c>
      <c r="L285" s="25">
        <v>0</v>
      </c>
      <c r="M285" s="25">
        <v>0</v>
      </c>
      <c r="N285" s="26">
        <v>0</v>
      </c>
      <c r="O285" s="26">
        <v>0</v>
      </c>
    </row>
    <row r="286" spans="1:15" x14ac:dyDescent="0.35">
      <c r="A286" s="25" t="s">
        <v>168</v>
      </c>
      <c r="B286" s="25">
        <v>0</v>
      </c>
      <c r="C286" s="25">
        <v>0</v>
      </c>
      <c r="D286" s="25">
        <v>0</v>
      </c>
      <c r="E286" s="26">
        <v>0</v>
      </c>
      <c r="F286" s="26">
        <v>0</v>
      </c>
      <c r="G286" s="26">
        <v>0</v>
      </c>
      <c r="H286" s="26">
        <v>0</v>
      </c>
      <c r="I286" s="26">
        <v>0</v>
      </c>
      <c r="J286" s="26">
        <v>0</v>
      </c>
      <c r="K286" s="25">
        <v>0</v>
      </c>
      <c r="L286" s="25">
        <v>0</v>
      </c>
      <c r="M286" s="25">
        <v>0</v>
      </c>
      <c r="N286" s="26">
        <v>0</v>
      </c>
      <c r="O286" s="26">
        <v>0</v>
      </c>
    </row>
    <row r="287" spans="1:15" x14ac:dyDescent="0.35">
      <c r="A287" s="25" t="s">
        <v>169</v>
      </c>
      <c r="B287" s="25">
        <v>0</v>
      </c>
      <c r="C287" s="25">
        <v>0</v>
      </c>
      <c r="D287" s="25">
        <v>0</v>
      </c>
      <c r="E287" s="26">
        <v>0</v>
      </c>
      <c r="F287" s="26">
        <v>0</v>
      </c>
      <c r="G287" s="26">
        <v>0</v>
      </c>
      <c r="H287" s="26">
        <v>0</v>
      </c>
      <c r="I287" s="26">
        <v>0</v>
      </c>
      <c r="J287" s="26">
        <v>0</v>
      </c>
      <c r="K287" s="25">
        <v>0</v>
      </c>
      <c r="L287" s="25">
        <v>0</v>
      </c>
      <c r="M287" s="25">
        <v>0</v>
      </c>
      <c r="N287" s="26">
        <v>0</v>
      </c>
      <c r="O287" s="26">
        <v>0</v>
      </c>
    </row>
    <row r="288" spans="1:15" x14ac:dyDescent="0.35">
      <c r="A288" s="25" t="s">
        <v>170</v>
      </c>
      <c r="B288" s="25">
        <v>0</v>
      </c>
      <c r="C288" s="25">
        <v>0</v>
      </c>
      <c r="D288" s="25">
        <v>0</v>
      </c>
      <c r="E288" s="26">
        <v>0</v>
      </c>
      <c r="F288" s="26">
        <v>0</v>
      </c>
      <c r="G288" s="26">
        <v>0</v>
      </c>
      <c r="H288" s="26">
        <v>0</v>
      </c>
      <c r="I288" s="26">
        <v>0</v>
      </c>
      <c r="J288" s="26">
        <v>0</v>
      </c>
      <c r="K288" s="25">
        <v>0</v>
      </c>
      <c r="L288" s="25">
        <v>0</v>
      </c>
      <c r="M288" s="25">
        <v>0</v>
      </c>
      <c r="N288" s="26">
        <v>0</v>
      </c>
      <c r="O288" s="26">
        <v>0</v>
      </c>
    </row>
    <row r="289" spans="1:15" x14ac:dyDescent="0.35">
      <c r="A289" s="25" t="s">
        <v>171</v>
      </c>
      <c r="B289" s="25">
        <v>0</v>
      </c>
      <c r="C289" s="25">
        <v>0</v>
      </c>
      <c r="D289" s="25">
        <v>0</v>
      </c>
      <c r="E289" s="26">
        <v>0</v>
      </c>
      <c r="F289" s="26">
        <v>0</v>
      </c>
      <c r="G289" s="26">
        <v>0</v>
      </c>
      <c r="H289" s="26">
        <v>0</v>
      </c>
      <c r="I289" s="26">
        <v>0</v>
      </c>
      <c r="J289" s="26">
        <v>0</v>
      </c>
      <c r="K289" s="25">
        <v>0</v>
      </c>
      <c r="L289" s="25">
        <v>0</v>
      </c>
      <c r="M289" s="25">
        <v>0</v>
      </c>
      <c r="N289" s="26">
        <v>0</v>
      </c>
      <c r="O289" s="26">
        <v>0</v>
      </c>
    </row>
    <row r="290" spans="1:15" x14ac:dyDescent="0.35">
      <c r="A290" s="25" t="s">
        <v>172</v>
      </c>
      <c r="B290" s="25">
        <v>0</v>
      </c>
      <c r="C290" s="25">
        <v>0</v>
      </c>
      <c r="D290" s="25">
        <v>0</v>
      </c>
      <c r="E290" s="26">
        <v>0</v>
      </c>
      <c r="F290" s="26">
        <v>0</v>
      </c>
      <c r="G290" s="26">
        <v>0</v>
      </c>
      <c r="H290" s="26">
        <v>0</v>
      </c>
      <c r="I290" s="26">
        <v>0</v>
      </c>
      <c r="J290" s="26">
        <v>0</v>
      </c>
      <c r="K290" s="25">
        <v>0</v>
      </c>
      <c r="L290" s="25">
        <v>0</v>
      </c>
      <c r="M290" s="25">
        <v>0</v>
      </c>
      <c r="N290" s="26">
        <v>0</v>
      </c>
      <c r="O290" s="26">
        <v>0</v>
      </c>
    </row>
    <row r="291" spans="1:15" x14ac:dyDescent="0.35">
      <c r="A291" s="25" t="s">
        <v>173</v>
      </c>
      <c r="B291" s="25">
        <v>0</v>
      </c>
      <c r="C291" s="25">
        <v>0</v>
      </c>
      <c r="D291" s="25">
        <v>0</v>
      </c>
      <c r="E291" s="26">
        <v>0</v>
      </c>
      <c r="F291" s="26">
        <v>0</v>
      </c>
      <c r="G291" s="26">
        <v>0</v>
      </c>
      <c r="H291" s="26">
        <v>0</v>
      </c>
      <c r="I291" s="26">
        <v>0</v>
      </c>
      <c r="J291" s="26">
        <v>0</v>
      </c>
      <c r="K291" s="25">
        <v>0</v>
      </c>
      <c r="L291" s="25">
        <v>0</v>
      </c>
      <c r="M291" s="25">
        <v>0</v>
      </c>
      <c r="N291" s="26">
        <v>0</v>
      </c>
      <c r="O291" s="26">
        <v>0</v>
      </c>
    </row>
    <row r="292" spans="1:15" x14ac:dyDescent="0.35">
      <c r="A292" s="25" t="s">
        <v>174</v>
      </c>
      <c r="B292" s="25">
        <v>0</v>
      </c>
      <c r="C292" s="25">
        <v>0</v>
      </c>
      <c r="D292" s="25">
        <v>0</v>
      </c>
      <c r="E292" s="26">
        <v>0</v>
      </c>
      <c r="F292" s="26">
        <v>0</v>
      </c>
      <c r="G292" s="26">
        <v>0</v>
      </c>
      <c r="H292" s="26">
        <v>0</v>
      </c>
      <c r="I292" s="26">
        <v>0</v>
      </c>
      <c r="J292" s="26">
        <v>0</v>
      </c>
      <c r="K292" s="25">
        <v>0</v>
      </c>
      <c r="L292" s="25">
        <v>0</v>
      </c>
      <c r="M292" s="25">
        <v>0</v>
      </c>
      <c r="N292" s="26">
        <v>0</v>
      </c>
      <c r="O292" s="26">
        <v>0</v>
      </c>
    </row>
    <row r="293" spans="1:15" x14ac:dyDescent="0.35">
      <c r="A293" s="25" t="s">
        <v>175</v>
      </c>
      <c r="B293" s="25">
        <v>0</v>
      </c>
      <c r="C293" s="25">
        <v>0</v>
      </c>
      <c r="D293" s="25">
        <v>0</v>
      </c>
      <c r="E293" s="26">
        <v>0</v>
      </c>
      <c r="F293" s="26">
        <v>0</v>
      </c>
      <c r="G293" s="26">
        <v>0</v>
      </c>
      <c r="H293" s="26">
        <v>0</v>
      </c>
      <c r="I293" s="26">
        <v>0</v>
      </c>
      <c r="J293" s="26">
        <v>0</v>
      </c>
      <c r="K293" s="25">
        <v>0</v>
      </c>
      <c r="L293" s="25">
        <v>0</v>
      </c>
      <c r="M293" s="25">
        <v>0</v>
      </c>
      <c r="N293" s="26">
        <v>0</v>
      </c>
      <c r="O293" s="26">
        <v>0</v>
      </c>
    </row>
    <row r="294" spans="1:15" x14ac:dyDescent="0.35">
      <c r="A294" s="25" t="s">
        <v>176</v>
      </c>
      <c r="B294" s="25">
        <v>0</v>
      </c>
      <c r="C294" s="25">
        <v>0</v>
      </c>
      <c r="D294" s="25">
        <v>0</v>
      </c>
      <c r="E294" s="26">
        <v>0</v>
      </c>
      <c r="F294" s="26">
        <v>0</v>
      </c>
      <c r="G294" s="26">
        <v>0</v>
      </c>
      <c r="H294" s="26">
        <v>0</v>
      </c>
      <c r="I294" s="26">
        <v>0</v>
      </c>
      <c r="J294" s="26">
        <v>0</v>
      </c>
      <c r="K294" s="25">
        <v>0</v>
      </c>
      <c r="L294" s="25">
        <v>0</v>
      </c>
      <c r="M294" s="25">
        <v>0</v>
      </c>
      <c r="N294" s="26">
        <v>0</v>
      </c>
      <c r="O294" s="26">
        <v>0</v>
      </c>
    </row>
    <row r="295" spans="1:15" x14ac:dyDescent="0.35">
      <c r="A295" s="25" t="s">
        <v>177</v>
      </c>
      <c r="B295" s="25">
        <v>0</v>
      </c>
      <c r="C295" s="25">
        <v>0</v>
      </c>
      <c r="D295" s="25">
        <v>0</v>
      </c>
      <c r="E295" s="26">
        <v>0</v>
      </c>
      <c r="F295" s="26">
        <v>0</v>
      </c>
      <c r="G295" s="26">
        <v>0</v>
      </c>
      <c r="H295" s="26">
        <v>0</v>
      </c>
      <c r="I295" s="26">
        <v>0</v>
      </c>
      <c r="J295" s="26">
        <v>0</v>
      </c>
      <c r="K295" s="25">
        <v>0</v>
      </c>
      <c r="L295" s="25">
        <v>0</v>
      </c>
      <c r="M295" s="25">
        <v>0</v>
      </c>
      <c r="N295" s="26">
        <v>0</v>
      </c>
      <c r="O295" s="26">
        <v>0</v>
      </c>
    </row>
    <row r="296" spans="1:15" x14ac:dyDescent="0.35">
      <c r="A296" s="25" t="s">
        <v>178</v>
      </c>
      <c r="B296" s="25">
        <v>0</v>
      </c>
      <c r="C296" s="25">
        <v>0</v>
      </c>
      <c r="D296" s="25">
        <v>0</v>
      </c>
      <c r="E296" s="26">
        <v>0</v>
      </c>
      <c r="F296" s="26">
        <v>0</v>
      </c>
      <c r="G296" s="26">
        <v>0</v>
      </c>
      <c r="H296" s="26">
        <v>0</v>
      </c>
      <c r="I296" s="26">
        <v>0</v>
      </c>
      <c r="J296" s="26">
        <v>0</v>
      </c>
      <c r="K296" s="25">
        <v>0</v>
      </c>
      <c r="L296" s="25">
        <v>0</v>
      </c>
      <c r="M296" s="25">
        <v>0</v>
      </c>
      <c r="N296" s="26">
        <v>0</v>
      </c>
      <c r="O296" s="26">
        <v>0</v>
      </c>
    </row>
    <row r="297" spans="1:15" x14ac:dyDescent="0.35">
      <c r="A297" s="25" t="s">
        <v>179</v>
      </c>
      <c r="B297" s="25">
        <v>0</v>
      </c>
      <c r="C297" s="25">
        <v>0</v>
      </c>
      <c r="D297" s="25">
        <v>0</v>
      </c>
      <c r="E297" s="26">
        <v>0</v>
      </c>
      <c r="F297" s="26">
        <v>0</v>
      </c>
      <c r="G297" s="26">
        <v>0</v>
      </c>
      <c r="H297" s="26">
        <v>0</v>
      </c>
      <c r="I297" s="26">
        <v>0</v>
      </c>
      <c r="J297" s="26">
        <v>0</v>
      </c>
      <c r="K297" s="25">
        <v>0</v>
      </c>
      <c r="L297" s="25">
        <v>0</v>
      </c>
      <c r="M297" s="25">
        <v>0</v>
      </c>
      <c r="N297" s="26">
        <v>0</v>
      </c>
      <c r="O297" s="26">
        <v>0</v>
      </c>
    </row>
    <row r="298" spans="1:15" x14ac:dyDescent="0.35">
      <c r="A298" s="25" t="s">
        <v>180</v>
      </c>
      <c r="B298" s="25">
        <v>0</v>
      </c>
      <c r="C298" s="25">
        <v>0</v>
      </c>
      <c r="D298" s="25">
        <v>0</v>
      </c>
      <c r="E298" s="26">
        <v>0</v>
      </c>
      <c r="F298" s="26">
        <v>0</v>
      </c>
      <c r="G298" s="26">
        <v>0</v>
      </c>
      <c r="H298" s="26">
        <v>0</v>
      </c>
      <c r="I298" s="26">
        <v>0</v>
      </c>
      <c r="J298" s="26">
        <v>0</v>
      </c>
      <c r="K298" s="25">
        <v>0</v>
      </c>
      <c r="L298" s="25">
        <v>0</v>
      </c>
      <c r="M298" s="25">
        <v>0</v>
      </c>
      <c r="N298" s="26">
        <v>0</v>
      </c>
      <c r="O298" s="26">
        <v>0</v>
      </c>
    </row>
    <row r="299" spans="1:15" x14ac:dyDescent="0.35">
      <c r="A299" s="25" t="s">
        <v>181</v>
      </c>
      <c r="B299" s="25">
        <v>0</v>
      </c>
      <c r="C299" s="25">
        <v>0</v>
      </c>
      <c r="D299" s="25">
        <v>0</v>
      </c>
      <c r="E299" s="26">
        <v>0</v>
      </c>
      <c r="F299" s="26">
        <v>0</v>
      </c>
      <c r="G299" s="26">
        <v>0</v>
      </c>
      <c r="H299" s="26">
        <v>0</v>
      </c>
      <c r="I299" s="26">
        <v>0</v>
      </c>
      <c r="J299" s="26">
        <v>0</v>
      </c>
      <c r="K299" s="25">
        <v>0</v>
      </c>
      <c r="L299" s="25">
        <v>0</v>
      </c>
      <c r="M299" s="25">
        <v>0</v>
      </c>
      <c r="N299" s="26">
        <v>0</v>
      </c>
      <c r="O299" s="26">
        <v>0</v>
      </c>
    </row>
    <row r="300" spans="1:15" x14ac:dyDescent="0.35">
      <c r="A300" s="25" t="s">
        <v>182</v>
      </c>
      <c r="B300" s="25">
        <v>0</v>
      </c>
      <c r="C300" s="25">
        <v>0</v>
      </c>
      <c r="D300" s="25">
        <v>0</v>
      </c>
      <c r="E300" s="26">
        <v>0</v>
      </c>
      <c r="F300" s="26">
        <v>0</v>
      </c>
      <c r="G300" s="26">
        <v>0</v>
      </c>
      <c r="H300" s="26">
        <v>0</v>
      </c>
      <c r="I300" s="26">
        <v>0</v>
      </c>
      <c r="J300" s="26">
        <v>0</v>
      </c>
      <c r="K300" s="25">
        <v>0</v>
      </c>
      <c r="L300" s="25">
        <v>0</v>
      </c>
      <c r="M300" s="25">
        <v>0</v>
      </c>
      <c r="N300" s="26">
        <v>0</v>
      </c>
      <c r="O300" s="26">
        <v>0</v>
      </c>
    </row>
    <row r="301" spans="1:15" x14ac:dyDescent="0.35">
      <c r="A301" s="25" t="s">
        <v>183</v>
      </c>
      <c r="B301" s="25">
        <v>0</v>
      </c>
      <c r="C301" s="25">
        <v>0</v>
      </c>
      <c r="D301" s="25">
        <v>0</v>
      </c>
      <c r="E301" s="26">
        <v>0</v>
      </c>
      <c r="F301" s="26">
        <v>0</v>
      </c>
      <c r="G301" s="26">
        <v>0</v>
      </c>
      <c r="H301" s="26">
        <v>0</v>
      </c>
      <c r="I301" s="26">
        <v>0</v>
      </c>
      <c r="J301" s="26">
        <v>0</v>
      </c>
      <c r="K301" s="25">
        <v>0</v>
      </c>
      <c r="L301" s="25">
        <v>0</v>
      </c>
      <c r="M301" s="25">
        <v>0</v>
      </c>
      <c r="N301" s="26">
        <v>0</v>
      </c>
      <c r="O301" s="26">
        <v>0</v>
      </c>
    </row>
    <row r="302" spans="1:15" x14ac:dyDescent="0.35">
      <c r="A302" s="25" t="s">
        <v>184</v>
      </c>
      <c r="B302" s="25">
        <v>0</v>
      </c>
      <c r="C302" s="25">
        <v>0</v>
      </c>
      <c r="D302" s="25">
        <v>0</v>
      </c>
      <c r="E302" s="26">
        <v>0</v>
      </c>
      <c r="F302" s="26">
        <v>0</v>
      </c>
      <c r="G302" s="26">
        <v>0</v>
      </c>
      <c r="H302" s="26">
        <v>0</v>
      </c>
      <c r="I302" s="26">
        <v>0</v>
      </c>
      <c r="J302" s="26">
        <v>0</v>
      </c>
      <c r="K302" s="25">
        <v>0</v>
      </c>
      <c r="L302" s="25">
        <v>0</v>
      </c>
      <c r="M302" s="25">
        <v>0</v>
      </c>
      <c r="N302" s="26">
        <v>0</v>
      </c>
      <c r="O302" s="26">
        <v>0</v>
      </c>
    </row>
    <row r="303" spans="1:15" x14ac:dyDescent="0.35">
      <c r="A303" s="25" t="s">
        <v>185</v>
      </c>
      <c r="B303" s="25">
        <v>0</v>
      </c>
      <c r="C303" s="25">
        <v>0</v>
      </c>
      <c r="D303" s="25">
        <v>0</v>
      </c>
      <c r="E303" s="26">
        <v>0</v>
      </c>
      <c r="F303" s="26">
        <v>0</v>
      </c>
      <c r="G303" s="26">
        <v>0</v>
      </c>
      <c r="H303" s="26">
        <v>0</v>
      </c>
      <c r="I303" s="26">
        <v>0</v>
      </c>
      <c r="J303" s="26">
        <v>0</v>
      </c>
      <c r="K303" s="25">
        <v>0</v>
      </c>
      <c r="L303" s="25">
        <v>0</v>
      </c>
      <c r="M303" s="25">
        <v>0</v>
      </c>
      <c r="N303" s="26">
        <v>0</v>
      </c>
      <c r="O303" s="26">
        <v>0</v>
      </c>
    </row>
    <row r="304" spans="1:15" x14ac:dyDescent="0.35">
      <c r="A304" s="25" t="s">
        <v>186</v>
      </c>
      <c r="B304" s="25">
        <v>0</v>
      </c>
      <c r="C304" s="25">
        <v>0</v>
      </c>
      <c r="D304" s="25">
        <v>0</v>
      </c>
      <c r="E304" s="26">
        <v>0</v>
      </c>
      <c r="F304" s="26">
        <v>0</v>
      </c>
      <c r="G304" s="26">
        <v>0</v>
      </c>
      <c r="H304" s="26">
        <v>0</v>
      </c>
      <c r="I304" s="26">
        <v>0</v>
      </c>
      <c r="J304" s="26">
        <v>0</v>
      </c>
      <c r="K304" s="25">
        <v>0</v>
      </c>
      <c r="L304" s="25">
        <v>0</v>
      </c>
      <c r="M304" s="25">
        <v>0</v>
      </c>
      <c r="N304" s="26">
        <v>0</v>
      </c>
      <c r="O304" s="26">
        <v>0</v>
      </c>
    </row>
    <row r="305" spans="1:15" x14ac:dyDescent="0.35">
      <c r="A305" s="25" t="s">
        <v>187</v>
      </c>
      <c r="B305" s="25">
        <v>0</v>
      </c>
      <c r="C305" s="25">
        <v>0</v>
      </c>
      <c r="D305" s="25">
        <v>0</v>
      </c>
      <c r="E305" s="26">
        <v>0</v>
      </c>
      <c r="F305" s="26">
        <v>0</v>
      </c>
      <c r="G305" s="26">
        <v>0</v>
      </c>
      <c r="H305" s="26">
        <v>0</v>
      </c>
      <c r="I305" s="26">
        <v>0</v>
      </c>
      <c r="J305" s="26">
        <v>0</v>
      </c>
      <c r="K305" s="25">
        <v>0</v>
      </c>
      <c r="L305" s="25">
        <v>0</v>
      </c>
      <c r="M305" s="25">
        <v>0</v>
      </c>
      <c r="N305" s="26">
        <v>0</v>
      </c>
      <c r="O305" s="26">
        <v>0</v>
      </c>
    </row>
    <row r="306" spans="1:15" x14ac:dyDescent="0.35">
      <c r="A306" s="25" t="s">
        <v>188</v>
      </c>
      <c r="B306" s="25">
        <v>0</v>
      </c>
      <c r="C306" s="25">
        <v>0</v>
      </c>
      <c r="D306" s="25">
        <v>0</v>
      </c>
      <c r="E306" s="26">
        <v>0</v>
      </c>
      <c r="F306" s="26">
        <v>0</v>
      </c>
      <c r="G306" s="26">
        <v>0</v>
      </c>
      <c r="H306" s="26">
        <v>0</v>
      </c>
      <c r="I306" s="26">
        <v>0</v>
      </c>
      <c r="J306" s="26">
        <v>0</v>
      </c>
      <c r="K306" s="25">
        <v>0</v>
      </c>
      <c r="L306" s="25">
        <v>0</v>
      </c>
      <c r="M306" s="25">
        <v>0</v>
      </c>
      <c r="N306" s="26">
        <v>0</v>
      </c>
      <c r="O306" s="26">
        <v>0</v>
      </c>
    </row>
    <row r="307" spans="1:15" x14ac:dyDescent="0.35">
      <c r="A307" s="25" t="s">
        <v>189</v>
      </c>
      <c r="B307" s="25">
        <v>0</v>
      </c>
      <c r="C307" s="25">
        <v>0</v>
      </c>
      <c r="D307" s="25">
        <v>0</v>
      </c>
      <c r="E307" s="26">
        <v>0</v>
      </c>
      <c r="F307" s="26">
        <v>0</v>
      </c>
      <c r="G307" s="26">
        <v>0</v>
      </c>
      <c r="H307" s="26">
        <v>0</v>
      </c>
      <c r="I307" s="26">
        <v>0</v>
      </c>
      <c r="J307" s="26">
        <v>0</v>
      </c>
      <c r="K307" s="25">
        <v>0</v>
      </c>
      <c r="L307" s="25">
        <v>0</v>
      </c>
      <c r="M307" s="25">
        <v>0</v>
      </c>
      <c r="N307" s="26">
        <v>0</v>
      </c>
      <c r="O307" s="26">
        <v>0</v>
      </c>
    </row>
    <row r="308" spans="1:15" x14ac:dyDescent="0.35">
      <c r="A308" s="25" t="s">
        <v>190</v>
      </c>
      <c r="B308" s="25">
        <v>0</v>
      </c>
      <c r="C308" s="25">
        <v>0</v>
      </c>
      <c r="D308" s="25">
        <v>0</v>
      </c>
      <c r="E308" s="26">
        <v>0</v>
      </c>
      <c r="F308" s="26">
        <v>0</v>
      </c>
      <c r="G308" s="26">
        <v>0</v>
      </c>
      <c r="H308" s="26">
        <v>0</v>
      </c>
      <c r="I308" s="26">
        <v>0</v>
      </c>
      <c r="J308" s="26">
        <v>0</v>
      </c>
      <c r="K308" s="25">
        <v>0</v>
      </c>
      <c r="L308" s="25">
        <v>0</v>
      </c>
      <c r="M308" s="25">
        <v>0</v>
      </c>
      <c r="N308" s="26">
        <v>0</v>
      </c>
      <c r="O308" s="26">
        <v>0</v>
      </c>
    </row>
    <row r="309" spans="1:15" x14ac:dyDescent="0.35">
      <c r="A309" s="25" t="s">
        <v>191</v>
      </c>
      <c r="B309" s="25">
        <v>0</v>
      </c>
      <c r="C309" s="25">
        <v>0</v>
      </c>
      <c r="D309" s="25">
        <v>0</v>
      </c>
      <c r="E309" s="26">
        <v>0</v>
      </c>
      <c r="F309" s="26">
        <v>0</v>
      </c>
      <c r="G309" s="26">
        <v>0</v>
      </c>
      <c r="H309" s="26">
        <v>0</v>
      </c>
      <c r="I309" s="26">
        <v>0</v>
      </c>
      <c r="J309" s="26">
        <v>0</v>
      </c>
      <c r="K309" s="25">
        <v>0</v>
      </c>
      <c r="L309" s="25">
        <v>0</v>
      </c>
      <c r="M309" s="25">
        <v>0</v>
      </c>
      <c r="N309" s="26">
        <v>0</v>
      </c>
      <c r="O309" s="26">
        <v>0</v>
      </c>
    </row>
    <row r="310" spans="1:15" x14ac:dyDescent="0.35">
      <c r="A310" s="25" t="s">
        <v>192</v>
      </c>
      <c r="B310" s="25">
        <v>0</v>
      </c>
      <c r="C310" s="25">
        <v>0</v>
      </c>
      <c r="D310" s="25">
        <v>0</v>
      </c>
      <c r="E310" s="26">
        <v>0</v>
      </c>
      <c r="F310" s="26">
        <v>0</v>
      </c>
      <c r="G310" s="26">
        <v>0</v>
      </c>
      <c r="H310" s="26">
        <v>0</v>
      </c>
      <c r="I310" s="26">
        <v>0</v>
      </c>
      <c r="J310" s="26">
        <v>0</v>
      </c>
      <c r="K310" s="25">
        <v>0</v>
      </c>
      <c r="L310" s="25">
        <v>0</v>
      </c>
      <c r="M310" s="25">
        <v>0</v>
      </c>
      <c r="N310" s="26">
        <v>0</v>
      </c>
      <c r="O310" s="26">
        <v>0</v>
      </c>
    </row>
    <row r="311" spans="1:15" x14ac:dyDescent="0.35">
      <c r="A311" s="25" t="s">
        <v>193</v>
      </c>
      <c r="B311" s="25">
        <v>0</v>
      </c>
      <c r="C311" s="25">
        <v>0</v>
      </c>
      <c r="D311" s="25">
        <v>0</v>
      </c>
      <c r="E311" s="26">
        <v>0</v>
      </c>
      <c r="F311" s="26">
        <v>0</v>
      </c>
      <c r="G311" s="26">
        <v>0</v>
      </c>
      <c r="H311" s="26">
        <v>0</v>
      </c>
      <c r="I311" s="26">
        <v>0</v>
      </c>
      <c r="J311" s="26">
        <v>0</v>
      </c>
      <c r="K311" s="25">
        <v>0</v>
      </c>
      <c r="L311" s="25">
        <v>0</v>
      </c>
      <c r="M311" s="25">
        <v>0</v>
      </c>
      <c r="N311" s="26">
        <v>0</v>
      </c>
      <c r="O311" s="26">
        <v>0</v>
      </c>
    </row>
    <row r="312" spans="1:15" x14ac:dyDescent="0.35">
      <c r="A312" s="25" t="s">
        <v>194</v>
      </c>
      <c r="B312" s="25">
        <v>0</v>
      </c>
      <c r="C312" s="25">
        <v>0</v>
      </c>
      <c r="D312" s="25">
        <v>0</v>
      </c>
      <c r="E312" s="26">
        <v>0</v>
      </c>
      <c r="F312" s="26">
        <v>0</v>
      </c>
      <c r="G312" s="26">
        <v>0</v>
      </c>
      <c r="H312" s="26">
        <v>0</v>
      </c>
      <c r="I312" s="26">
        <v>0</v>
      </c>
      <c r="J312" s="26">
        <v>0</v>
      </c>
      <c r="K312" s="25">
        <v>0</v>
      </c>
      <c r="L312" s="25">
        <v>0</v>
      </c>
      <c r="M312" s="25">
        <v>0</v>
      </c>
      <c r="N312" s="26">
        <v>0</v>
      </c>
      <c r="O312" s="26">
        <v>0</v>
      </c>
    </row>
    <row r="313" spans="1:15" x14ac:dyDescent="0.35">
      <c r="A313" s="25" t="s">
        <v>195</v>
      </c>
      <c r="B313" s="25">
        <v>0</v>
      </c>
      <c r="C313" s="25">
        <v>0</v>
      </c>
      <c r="D313" s="25">
        <v>0</v>
      </c>
      <c r="E313" s="26">
        <v>0</v>
      </c>
      <c r="F313" s="26">
        <v>0</v>
      </c>
      <c r="G313" s="26">
        <v>0</v>
      </c>
      <c r="H313" s="26">
        <v>0</v>
      </c>
      <c r="I313" s="26">
        <v>0</v>
      </c>
      <c r="J313" s="26">
        <v>0</v>
      </c>
      <c r="K313" s="25">
        <v>0</v>
      </c>
      <c r="L313" s="25">
        <v>0</v>
      </c>
      <c r="M313" s="25">
        <v>0</v>
      </c>
      <c r="N313" s="26">
        <v>0</v>
      </c>
      <c r="O313" s="26">
        <v>0</v>
      </c>
    </row>
    <row r="314" spans="1:15" x14ac:dyDescent="0.35">
      <c r="A314" s="25" t="s">
        <v>196</v>
      </c>
      <c r="B314" s="25">
        <v>0</v>
      </c>
      <c r="C314" s="25">
        <v>0</v>
      </c>
      <c r="D314" s="25">
        <v>0</v>
      </c>
      <c r="E314" s="26">
        <v>0</v>
      </c>
      <c r="F314" s="26">
        <v>0</v>
      </c>
      <c r="G314" s="26">
        <v>0</v>
      </c>
      <c r="H314" s="26">
        <v>0</v>
      </c>
      <c r="I314" s="26">
        <v>0</v>
      </c>
      <c r="J314" s="26">
        <v>0</v>
      </c>
      <c r="K314" s="25">
        <v>0</v>
      </c>
      <c r="L314" s="25">
        <v>0</v>
      </c>
      <c r="M314" s="25">
        <v>0</v>
      </c>
      <c r="N314" s="26">
        <v>0</v>
      </c>
      <c r="O314" s="26">
        <v>0</v>
      </c>
    </row>
    <row r="315" spans="1:15" x14ac:dyDescent="0.35">
      <c r="A315" s="25" t="s">
        <v>197</v>
      </c>
      <c r="B315" s="25">
        <v>0</v>
      </c>
      <c r="C315" s="25">
        <v>0</v>
      </c>
      <c r="D315" s="25">
        <v>0</v>
      </c>
      <c r="E315" s="26">
        <v>0</v>
      </c>
      <c r="F315" s="26">
        <v>0</v>
      </c>
      <c r="G315" s="26">
        <v>0</v>
      </c>
      <c r="H315" s="26">
        <v>0</v>
      </c>
      <c r="I315" s="26">
        <v>0</v>
      </c>
      <c r="J315" s="26">
        <v>0</v>
      </c>
      <c r="K315" s="25">
        <v>0</v>
      </c>
      <c r="L315" s="25">
        <v>0</v>
      </c>
      <c r="M315" s="25">
        <v>0</v>
      </c>
      <c r="N315" s="26">
        <v>0</v>
      </c>
      <c r="O315" s="26">
        <v>0</v>
      </c>
    </row>
    <row r="316" spans="1:15" x14ac:dyDescent="0.35">
      <c r="A316" s="25" t="s">
        <v>198</v>
      </c>
      <c r="B316" s="25">
        <v>0</v>
      </c>
      <c r="C316" s="25">
        <v>0</v>
      </c>
      <c r="D316" s="25">
        <v>0</v>
      </c>
      <c r="E316" s="26">
        <v>0</v>
      </c>
      <c r="F316" s="26">
        <v>0</v>
      </c>
      <c r="G316" s="26">
        <v>0</v>
      </c>
      <c r="H316" s="26">
        <v>0</v>
      </c>
      <c r="I316" s="26">
        <v>0</v>
      </c>
      <c r="J316" s="26">
        <v>0</v>
      </c>
      <c r="K316" s="25">
        <v>0</v>
      </c>
      <c r="L316" s="25">
        <v>0</v>
      </c>
      <c r="M316" s="25">
        <v>0</v>
      </c>
      <c r="N316" s="26">
        <v>0</v>
      </c>
      <c r="O316" s="26">
        <v>0</v>
      </c>
    </row>
    <row r="317" spans="1:15" x14ac:dyDescent="0.35">
      <c r="A317" s="25" t="s">
        <v>199</v>
      </c>
      <c r="B317" s="25">
        <v>0</v>
      </c>
      <c r="C317" s="25">
        <v>0</v>
      </c>
      <c r="D317" s="25">
        <v>0</v>
      </c>
      <c r="E317" s="26">
        <v>0</v>
      </c>
      <c r="F317" s="26">
        <v>0</v>
      </c>
      <c r="G317" s="26">
        <v>0</v>
      </c>
      <c r="H317" s="26">
        <v>0</v>
      </c>
      <c r="I317" s="26">
        <v>0</v>
      </c>
      <c r="J317" s="26">
        <v>0</v>
      </c>
      <c r="K317" s="25">
        <v>0</v>
      </c>
      <c r="L317" s="25">
        <v>0</v>
      </c>
      <c r="M317" s="25">
        <v>0</v>
      </c>
      <c r="N317" s="26">
        <v>0</v>
      </c>
      <c r="O317" s="26">
        <v>0</v>
      </c>
    </row>
    <row r="318" spans="1:15" x14ac:dyDescent="0.35">
      <c r="A318" s="25" t="s">
        <v>200</v>
      </c>
      <c r="B318" s="25">
        <v>0</v>
      </c>
      <c r="C318" s="25">
        <v>0</v>
      </c>
      <c r="D318" s="25">
        <v>0</v>
      </c>
      <c r="E318" s="26">
        <v>0</v>
      </c>
      <c r="F318" s="26">
        <v>0</v>
      </c>
      <c r="G318" s="26">
        <v>0</v>
      </c>
      <c r="H318" s="26">
        <v>0</v>
      </c>
      <c r="I318" s="26">
        <v>0</v>
      </c>
      <c r="J318" s="26">
        <v>0</v>
      </c>
      <c r="K318" s="25">
        <v>0</v>
      </c>
      <c r="L318" s="25">
        <v>0</v>
      </c>
      <c r="M318" s="25">
        <v>0</v>
      </c>
      <c r="N318" s="26">
        <v>0</v>
      </c>
      <c r="O318" s="26">
        <v>0</v>
      </c>
    </row>
    <row r="319" spans="1:15" x14ac:dyDescent="0.35">
      <c r="A319" s="25" t="s">
        <v>201</v>
      </c>
      <c r="B319" s="25">
        <v>0</v>
      </c>
      <c r="C319" s="25">
        <v>0</v>
      </c>
      <c r="D319" s="25">
        <v>0</v>
      </c>
      <c r="E319" s="26">
        <v>0</v>
      </c>
      <c r="F319" s="26">
        <v>0</v>
      </c>
      <c r="G319" s="26">
        <v>0</v>
      </c>
      <c r="H319" s="26">
        <v>0</v>
      </c>
      <c r="I319" s="26">
        <v>0</v>
      </c>
      <c r="J319" s="26">
        <v>0</v>
      </c>
      <c r="K319" s="25">
        <v>0</v>
      </c>
      <c r="L319" s="25">
        <v>0</v>
      </c>
      <c r="M319" s="25">
        <v>0</v>
      </c>
      <c r="N319" s="26">
        <v>0</v>
      </c>
      <c r="O319" s="26">
        <v>0</v>
      </c>
    </row>
    <row r="320" spans="1:15" x14ac:dyDescent="0.35">
      <c r="A320" s="25" t="s">
        <v>202</v>
      </c>
      <c r="B320" s="25">
        <v>0</v>
      </c>
      <c r="C320" s="25">
        <v>0</v>
      </c>
      <c r="D320" s="25">
        <v>0</v>
      </c>
      <c r="E320" s="26">
        <v>0</v>
      </c>
      <c r="F320" s="26">
        <v>0</v>
      </c>
      <c r="G320" s="26">
        <v>0</v>
      </c>
      <c r="H320" s="26">
        <v>0</v>
      </c>
      <c r="I320" s="26">
        <v>0</v>
      </c>
      <c r="J320" s="26">
        <v>0</v>
      </c>
      <c r="K320" s="25">
        <v>0</v>
      </c>
      <c r="L320" s="25">
        <v>0</v>
      </c>
      <c r="M320" s="25">
        <v>0</v>
      </c>
      <c r="N320" s="26">
        <v>0</v>
      </c>
      <c r="O320" s="26">
        <v>0</v>
      </c>
    </row>
    <row r="321" spans="1:15" x14ac:dyDescent="0.35">
      <c r="A321" s="25" t="s">
        <v>203</v>
      </c>
      <c r="B321" s="25">
        <v>0</v>
      </c>
      <c r="C321" s="25">
        <v>0</v>
      </c>
      <c r="D321" s="25">
        <v>0</v>
      </c>
      <c r="E321" s="26">
        <v>0</v>
      </c>
      <c r="F321" s="26">
        <v>0</v>
      </c>
      <c r="G321" s="26">
        <v>0</v>
      </c>
      <c r="H321" s="26">
        <v>0</v>
      </c>
      <c r="I321" s="26">
        <v>0</v>
      </c>
      <c r="J321" s="26">
        <v>0</v>
      </c>
      <c r="K321" s="25">
        <v>0</v>
      </c>
      <c r="L321" s="25">
        <v>0</v>
      </c>
      <c r="M321" s="25">
        <v>0</v>
      </c>
      <c r="N321" s="26">
        <v>0</v>
      </c>
      <c r="O321" s="26">
        <v>0</v>
      </c>
    </row>
    <row r="322" spans="1:15" x14ac:dyDescent="0.35">
      <c r="A322" s="25" t="s">
        <v>204</v>
      </c>
      <c r="B322" s="25">
        <v>0</v>
      </c>
      <c r="C322" s="25">
        <v>0</v>
      </c>
      <c r="D322" s="25">
        <v>0</v>
      </c>
      <c r="E322" s="26">
        <v>0</v>
      </c>
      <c r="F322" s="26">
        <v>0</v>
      </c>
      <c r="G322" s="26">
        <v>0</v>
      </c>
      <c r="H322" s="26">
        <v>0</v>
      </c>
      <c r="I322" s="26">
        <v>0</v>
      </c>
      <c r="J322" s="26">
        <v>0</v>
      </c>
      <c r="K322" s="25">
        <v>0</v>
      </c>
      <c r="L322" s="25">
        <v>0</v>
      </c>
      <c r="M322" s="25">
        <v>0</v>
      </c>
      <c r="N322" s="26">
        <v>0</v>
      </c>
      <c r="O322" s="26">
        <v>0</v>
      </c>
    </row>
    <row r="323" spans="1:15" x14ac:dyDescent="0.35">
      <c r="A323" s="25" t="s">
        <v>205</v>
      </c>
      <c r="B323" s="25">
        <v>0</v>
      </c>
      <c r="C323" s="25">
        <v>0</v>
      </c>
      <c r="D323" s="25">
        <v>0</v>
      </c>
      <c r="E323" s="26">
        <v>0</v>
      </c>
      <c r="F323" s="26">
        <v>0</v>
      </c>
      <c r="G323" s="26">
        <v>0</v>
      </c>
      <c r="H323" s="26">
        <v>0</v>
      </c>
      <c r="I323" s="26">
        <v>0</v>
      </c>
      <c r="J323" s="26">
        <v>0</v>
      </c>
      <c r="K323" s="25">
        <v>0</v>
      </c>
      <c r="L323" s="25">
        <v>0</v>
      </c>
      <c r="M323" s="25">
        <v>0</v>
      </c>
      <c r="N323" s="26">
        <v>0</v>
      </c>
      <c r="O323" s="26">
        <v>0</v>
      </c>
    </row>
    <row r="324" spans="1:15" x14ac:dyDescent="0.35">
      <c r="A324" s="25" t="s">
        <v>206</v>
      </c>
      <c r="B324" s="25">
        <v>0</v>
      </c>
      <c r="C324" s="25">
        <v>0</v>
      </c>
      <c r="D324" s="25">
        <v>0</v>
      </c>
      <c r="E324" s="26">
        <v>0</v>
      </c>
      <c r="F324" s="26">
        <v>0</v>
      </c>
      <c r="G324" s="26">
        <v>0</v>
      </c>
      <c r="H324" s="26">
        <v>0</v>
      </c>
      <c r="I324" s="26">
        <v>0</v>
      </c>
      <c r="J324" s="26">
        <v>0</v>
      </c>
      <c r="K324" s="25">
        <v>0</v>
      </c>
      <c r="L324" s="25">
        <v>0</v>
      </c>
      <c r="M324" s="25">
        <v>0</v>
      </c>
      <c r="N324" s="26">
        <v>0</v>
      </c>
      <c r="O324" s="26">
        <v>0</v>
      </c>
    </row>
    <row r="325" spans="1:15" x14ac:dyDescent="0.35">
      <c r="A325" s="25" t="s">
        <v>207</v>
      </c>
      <c r="B325" s="25">
        <v>0</v>
      </c>
      <c r="C325" s="25">
        <v>0</v>
      </c>
      <c r="D325" s="25">
        <v>0</v>
      </c>
      <c r="E325" s="26">
        <v>0</v>
      </c>
      <c r="F325" s="26">
        <v>0</v>
      </c>
      <c r="G325" s="26">
        <v>0</v>
      </c>
      <c r="H325" s="26">
        <v>0</v>
      </c>
      <c r="I325" s="26">
        <v>0</v>
      </c>
      <c r="J325" s="26">
        <v>0</v>
      </c>
      <c r="K325" s="25">
        <v>0</v>
      </c>
      <c r="L325" s="25">
        <v>0</v>
      </c>
      <c r="M325" s="25">
        <v>0</v>
      </c>
      <c r="N325" s="26">
        <v>0</v>
      </c>
      <c r="O325" s="26">
        <v>0</v>
      </c>
    </row>
    <row r="326" spans="1:15" x14ac:dyDescent="0.35">
      <c r="A326" s="25" t="s">
        <v>208</v>
      </c>
      <c r="B326" s="25">
        <v>0</v>
      </c>
      <c r="C326" s="25">
        <v>0</v>
      </c>
      <c r="D326" s="25">
        <v>0</v>
      </c>
      <c r="E326" s="26">
        <v>0</v>
      </c>
      <c r="F326" s="26">
        <v>0</v>
      </c>
      <c r="G326" s="26">
        <v>0</v>
      </c>
      <c r="H326" s="26">
        <v>0</v>
      </c>
      <c r="I326" s="26">
        <v>0</v>
      </c>
      <c r="J326" s="26">
        <v>0</v>
      </c>
      <c r="K326" s="25">
        <v>0</v>
      </c>
      <c r="L326" s="25">
        <v>0</v>
      </c>
      <c r="M326" s="25">
        <v>0</v>
      </c>
      <c r="N326" s="26">
        <v>0</v>
      </c>
      <c r="O326" s="26">
        <v>0</v>
      </c>
    </row>
    <row r="327" spans="1:15" x14ac:dyDescent="0.35">
      <c r="A327" s="25" t="s">
        <v>209</v>
      </c>
      <c r="B327" s="25">
        <v>0</v>
      </c>
      <c r="C327" s="25">
        <v>0</v>
      </c>
      <c r="D327" s="25">
        <v>0</v>
      </c>
      <c r="E327" s="26">
        <v>0</v>
      </c>
      <c r="F327" s="26">
        <v>0</v>
      </c>
      <c r="G327" s="26">
        <v>0</v>
      </c>
      <c r="H327" s="26">
        <v>0</v>
      </c>
      <c r="I327" s="26">
        <v>0</v>
      </c>
      <c r="J327" s="26">
        <v>0</v>
      </c>
      <c r="K327" s="25">
        <v>0</v>
      </c>
      <c r="L327" s="25">
        <v>0</v>
      </c>
      <c r="M327" s="25">
        <v>0</v>
      </c>
      <c r="N327" s="26">
        <v>0</v>
      </c>
      <c r="O327" s="26">
        <v>0</v>
      </c>
    </row>
    <row r="328" spans="1:15" x14ac:dyDescent="0.35">
      <c r="A328" s="25" t="s">
        <v>210</v>
      </c>
      <c r="B328" s="25">
        <v>0</v>
      </c>
      <c r="C328" s="25">
        <v>0</v>
      </c>
      <c r="D328" s="25">
        <v>0</v>
      </c>
      <c r="E328" s="26">
        <v>0</v>
      </c>
      <c r="F328" s="26">
        <v>0</v>
      </c>
      <c r="G328" s="26">
        <v>0</v>
      </c>
      <c r="H328" s="26">
        <v>0</v>
      </c>
      <c r="I328" s="26">
        <v>0</v>
      </c>
      <c r="J328" s="26">
        <v>0</v>
      </c>
      <c r="K328" s="25">
        <v>0</v>
      </c>
      <c r="L328" s="25">
        <v>0</v>
      </c>
      <c r="M328" s="25">
        <v>0</v>
      </c>
      <c r="N328" s="26">
        <v>0</v>
      </c>
      <c r="O328" s="26">
        <v>0</v>
      </c>
    </row>
    <row r="329" spans="1:15" x14ac:dyDescent="0.35">
      <c r="A329" s="25" t="s">
        <v>211</v>
      </c>
      <c r="B329" s="25">
        <v>0</v>
      </c>
      <c r="C329" s="25">
        <v>0</v>
      </c>
      <c r="D329" s="25">
        <v>0</v>
      </c>
      <c r="E329" s="26">
        <v>0</v>
      </c>
      <c r="F329" s="26">
        <v>0</v>
      </c>
      <c r="G329" s="26">
        <v>0</v>
      </c>
      <c r="H329" s="26">
        <v>0</v>
      </c>
      <c r="I329" s="26">
        <v>0</v>
      </c>
      <c r="J329" s="26">
        <v>0</v>
      </c>
      <c r="K329" s="25">
        <v>0</v>
      </c>
      <c r="L329" s="25">
        <v>0</v>
      </c>
      <c r="M329" s="25">
        <v>0</v>
      </c>
      <c r="N329" s="26">
        <v>0</v>
      </c>
      <c r="O329" s="26">
        <v>0</v>
      </c>
    </row>
    <row r="330" spans="1:15" x14ac:dyDescent="0.35">
      <c r="A330" s="25" t="s">
        <v>212</v>
      </c>
      <c r="B330" s="25">
        <v>0</v>
      </c>
      <c r="C330" s="25">
        <v>0</v>
      </c>
      <c r="D330" s="25">
        <v>0</v>
      </c>
      <c r="E330" s="26">
        <v>0</v>
      </c>
      <c r="F330" s="26">
        <v>0</v>
      </c>
      <c r="G330" s="26">
        <v>0</v>
      </c>
      <c r="H330" s="26">
        <v>0</v>
      </c>
      <c r="I330" s="26">
        <v>0</v>
      </c>
      <c r="J330" s="26">
        <v>0</v>
      </c>
      <c r="K330" s="25">
        <v>0</v>
      </c>
      <c r="L330" s="25">
        <v>0</v>
      </c>
      <c r="M330" s="25">
        <v>0</v>
      </c>
      <c r="N330" s="26">
        <v>0</v>
      </c>
      <c r="O330" s="26">
        <v>0</v>
      </c>
    </row>
    <row r="331" spans="1:15" x14ac:dyDescent="0.35">
      <c r="A331" s="25" t="s">
        <v>213</v>
      </c>
      <c r="B331" s="25">
        <v>0</v>
      </c>
      <c r="C331" s="25">
        <v>0</v>
      </c>
      <c r="D331" s="25">
        <v>0</v>
      </c>
      <c r="E331" s="26">
        <v>0</v>
      </c>
      <c r="F331" s="26">
        <v>0</v>
      </c>
      <c r="G331" s="26">
        <v>0</v>
      </c>
      <c r="H331" s="26">
        <v>0</v>
      </c>
      <c r="I331" s="26">
        <v>0</v>
      </c>
      <c r="J331" s="26">
        <v>0</v>
      </c>
      <c r="K331" s="25">
        <v>0</v>
      </c>
      <c r="L331" s="25">
        <v>0</v>
      </c>
      <c r="M331" s="25">
        <v>0</v>
      </c>
      <c r="N331" s="26">
        <v>0</v>
      </c>
      <c r="O331" s="26">
        <v>0</v>
      </c>
    </row>
    <row r="332" spans="1:15" x14ac:dyDescent="0.35">
      <c r="A332" s="25" t="s">
        <v>214</v>
      </c>
      <c r="B332" s="25">
        <v>0</v>
      </c>
      <c r="C332" s="25">
        <v>0</v>
      </c>
      <c r="D332" s="25">
        <v>0</v>
      </c>
      <c r="E332" s="26">
        <v>0</v>
      </c>
      <c r="F332" s="26">
        <v>0</v>
      </c>
      <c r="G332" s="26">
        <v>0</v>
      </c>
      <c r="H332" s="26">
        <v>0</v>
      </c>
      <c r="I332" s="26">
        <v>0</v>
      </c>
      <c r="J332" s="26">
        <v>0</v>
      </c>
      <c r="K332" s="25">
        <v>0</v>
      </c>
      <c r="L332" s="25">
        <v>0</v>
      </c>
      <c r="M332" s="25">
        <v>0</v>
      </c>
      <c r="N332" s="26">
        <v>0</v>
      </c>
      <c r="O332" s="26">
        <v>0</v>
      </c>
    </row>
    <row r="333" spans="1:15" x14ac:dyDescent="0.35">
      <c r="A333" s="25" t="s">
        <v>215</v>
      </c>
      <c r="B333" s="25">
        <v>0</v>
      </c>
      <c r="C333" s="25">
        <v>0</v>
      </c>
      <c r="D333" s="25">
        <v>0</v>
      </c>
      <c r="E333" s="26">
        <v>0</v>
      </c>
      <c r="F333" s="26">
        <v>0</v>
      </c>
      <c r="G333" s="26">
        <v>0</v>
      </c>
      <c r="H333" s="26">
        <v>0</v>
      </c>
      <c r="I333" s="26">
        <v>0</v>
      </c>
      <c r="J333" s="26">
        <v>0</v>
      </c>
      <c r="K333" s="25">
        <v>0</v>
      </c>
      <c r="L333" s="25">
        <v>0</v>
      </c>
      <c r="M333" s="25">
        <v>0</v>
      </c>
      <c r="N333" s="26">
        <v>0</v>
      </c>
      <c r="O333" s="26">
        <v>0</v>
      </c>
    </row>
    <row r="334" spans="1:15" x14ac:dyDescent="0.35">
      <c r="A334" s="25" t="s">
        <v>216</v>
      </c>
      <c r="B334" s="25">
        <v>0</v>
      </c>
      <c r="C334" s="25">
        <v>0</v>
      </c>
      <c r="D334" s="25">
        <v>0</v>
      </c>
      <c r="E334" s="26">
        <v>0</v>
      </c>
      <c r="F334" s="26">
        <v>0</v>
      </c>
      <c r="G334" s="26">
        <v>0</v>
      </c>
      <c r="H334" s="26">
        <v>0</v>
      </c>
      <c r="I334" s="26">
        <v>0</v>
      </c>
      <c r="J334" s="26">
        <v>0</v>
      </c>
      <c r="K334" s="25">
        <v>0</v>
      </c>
      <c r="L334" s="25">
        <v>0</v>
      </c>
      <c r="M334" s="25">
        <v>0</v>
      </c>
      <c r="N334" s="26">
        <v>0</v>
      </c>
      <c r="O334" s="26">
        <v>0</v>
      </c>
    </row>
    <row r="335" spans="1:15" x14ac:dyDescent="0.35">
      <c r="A335" s="25" t="s">
        <v>217</v>
      </c>
      <c r="B335" s="25">
        <v>0</v>
      </c>
      <c r="C335" s="25">
        <v>0</v>
      </c>
      <c r="D335" s="25">
        <v>0</v>
      </c>
      <c r="E335" s="26">
        <v>0</v>
      </c>
      <c r="F335" s="26">
        <v>0</v>
      </c>
      <c r="G335" s="26">
        <v>0</v>
      </c>
      <c r="H335" s="26">
        <v>0</v>
      </c>
      <c r="I335" s="26">
        <v>0</v>
      </c>
      <c r="J335" s="26">
        <v>0</v>
      </c>
      <c r="K335" s="25">
        <v>0</v>
      </c>
      <c r="L335" s="25">
        <v>0</v>
      </c>
      <c r="M335" s="25">
        <v>0</v>
      </c>
      <c r="N335" s="26">
        <v>0</v>
      </c>
      <c r="O335" s="26">
        <v>0</v>
      </c>
    </row>
    <row r="336" spans="1:15" x14ac:dyDescent="0.35">
      <c r="A336" s="25" t="s">
        <v>218</v>
      </c>
      <c r="B336" s="25">
        <v>0</v>
      </c>
      <c r="C336" s="25">
        <v>0</v>
      </c>
      <c r="D336" s="25">
        <v>0</v>
      </c>
      <c r="E336" s="26">
        <v>0</v>
      </c>
      <c r="F336" s="26">
        <v>0</v>
      </c>
      <c r="G336" s="26">
        <v>0</v>
      </c>
      <c r="H336" s="26">
        <v>0</v>
      </c>
      <c r="I336" s="26">
        <v>0</v>
      </c>
      <c r="J336" s="26">
        <v>0</v>
      </c>
      <c r="K336" s="25">
        <v>0</v>
      </c>
      <c r="L336" s="25">
        <v>0</v>
      </c>
      <c r="M336" s="25">
        <v>0</v>
      </c>
      <c r="N336" s="26">
        <v>0</v>
      </c>
      <c r="O336" s="26">
        <v>0</v>
      </c>
    </row>
    <row r="337" spans="1:15" x14ac:dyDescent="0.35">
      <c r="A337" s="25" t="s">
        <v>219</v>
      </c>
      <c r="B337" s="25">
        <v>0</v>
      </c>
      <c r="C337" s="25">
        <v>0</v>
      </c>
      <c r="D337" s="25">
        <v>0</v>
      </c>
      <c r="E337" s="26">
        <v>0</v>
      </c>
      <c r="F337" s="26">
        <v>0</v>
      </c>
      <c r="G337" s="26">
        <v>0</v>
      </c>
      <c r="H337" s="26">
        <v>0</v>
      </c>
      <c r="I337" s="26">
        <v>0</v>
      </c>
      <c r="J337" s="26">
        <v>0</v>
      </c>
      <c r="K337" s="25">
        <v>0</v>
      </c>
      <c r="L337" s="25">
        <v>0</v>
      </c>
      <c r="M337" s="25">
        <v>0</v>
      </c>
      <c r="N337" s="26">
        <v>0</v>
      </c>
      <c r="O337" s="26">
        <v>0</v>
      </c>
    </row>
    <row r="338" spans="1:15" x14ac:dyDescent="0.35">
      <c r="A338" s="25" t="s">
        <v>220</v>
      </c>
      <c r="B338" s="25">
        <v>0</v>
      </c>
      <c r="C338" s="25">
        <v>0</v>
      </c>
      <c r="D338" s="25">
        <v>0</v>
      </c>
      <c r="E338" s="26">
        <v>0</v>
      </c>
      <c r="F338" s="26">
        <v>0</v>
      </c>
      <c r="G338" s="26">
        <v>0</v>
      </c>
      <c r="H338" s="26">
        <v>0</v>
      </c>
      <c r="I338" s="26">
        <v>0</v>
      </c>
      <c r="J338" s="26">
        <v>0</v>
      </c>
      <c r="K338" s="25">
        <v>0</v>
      </c>
      <c r="L338" s="25">
        <v>0</v>
      </c>
      <c r="M338" s="25">
        <v>0</v>
      </c>
      <c r="N338" s="26">
        <v>0</v>
      </c>
      <c r="O338" s="26">
        <v>0</v>
      </c>
    </row>
    <row r="339" spans="1:15" x14ac:dyDescent="0.35">
      <c r="A339" s="25" t="s">
        <v>221</v>
      </c>
      <c r="B339" s="25">
        <v>0</v>
      </c>
      <c r="C339" s="25">
        <v>0</v>
      </c>
      <c r="D339" s="25">
        <v>0</v>
      </c>
      <c r="E339" s="26">
        <v>0</v>
      </c>
      <c r="F339" s="26">
        <v>0</v>
      </c>
      <c r="G339" s="26">
        <v>0</v>
      </c>
      <c r="H339" s="26">
        <v>0</v>
      </c>
      <c r="I339" s="26">
        <v>0</v>
      </c>
      <c r="J339" s="26">
        <v>0</v>
      </c>
      <c r="K339" s="25">
        <v>0</v>
      </c>
      <c r="L339" s="25">
        <v>0</v>
      </c>
      <c r="M339" s="25">
        <v>0</v>
      </c>
      <c r="N339" s="26">
        <v>0</v>
      </c>
      <c r="O339" s="26">
        <v>0</v>
      </c>
    </row>
    <row r="340" spans="1:15" x14ac:dyDescent="0.35">
      <c r="A340" s="25" t="s">
        <v>222</v>
      </c>
      <c r="B340" s="25">
        <v>0</v>
      </c>
      <c r="C340" s="25">
        <v>0</v>
      </c>
      <c r="D340" s="25">
        <v>0</v>
      </c>
      <c r="E340" s="26">
        <v>0</v>
      </c>
      <c r="F340" s="26">
        <v>0</v>
      </c>
      <c r="G340" s="26">
        <v>0</v>
      </c>
      <c r="H340" s="26">
        <v>0</v>
      </c>
      <c r="I340" s="26">
        <v>0</v>
      </c>
      <c r="J340" s="26">
        <v>0</v>
      </c>
      <c r="K340" s="25">
        <v>0</v>
      </c>
      <c r="L340" s="25">
        <v>0</v>
      </c>
      <c r="M340" s="25">
        <v>0</v>
      </c>
      <c r="N340" s="26">
        <v>0</v>
      </c>
      <c r="O340" s="26">
        <v>0</v>
      </c>
    </row>
    <row r="341" spans="1:15" x14ac:dyDescent="0.35">
      <c r="A341" s="25" t="s">
        <v>223</v>
      </c>
      <c r="B341" s="25">
        <v>0</v>
      </c>
      <c r="C341" s="25">
        <v>0</v>
      </c>
      <c r="D341" s="25">
        <v>0</v>
      </c>
      <c r="E341" s="26">
        <v>0</v>
      </c>
      <c r="F341" s="26">
        <v>0</v>
      </c>
      <c r="G341" s="26">
        <v>0</v>
      </c>
      <c r="H341" s="26">
        <v>0</v>
      </c>
      <c r="I341" s="26">
        <v>0</v>
      </c>
      <c r="J341" s="26">
        <v>0</v>
      </c>
      <c r="K341" s="25">
        <v>0</v>
      </c>
      <c r="L341" s="25">
        <v>0</v>
      </c>
      <c r="M341" s="25">
        <v>0</v>
      </c>
      <c r="N341" s="26">
        <v>0</v>
      </c>
      <c r="O341" s="26">
        <v>0</v>
      </c>
    </row>
    <row r="342" spans="1:15" x14ac:dyDescent="0.35">
      <c r="A342" s="25" t="s">
        <v>224</v>
      </c>
      <c r="B342" s="25">
        <v>0</v>
      </c>
      <c r="C342" s="25">
        <v>0</v>
      </c>
      <c r="D342" s="25">
        <v>0</v>
      </c>
      <c r="E342" s="26">
        <v>0</v>
      </c>
      <c r="F342" s="26">
        <v>0</v>
      </c>
      <c r="G342" s="26">
        <v>0</v>
      </c>
      <c r="H342" s="26">
        <v>0</v>
      </c>
      <c r="I342" s="26">
        <v>0</v>
      </c>
      <c r="J342" s="26">
        <v>0</v>
      </c>
      <c r="K342" s="25">
        <v>0</v>
      </c>
      <c r="L342" s="25">
        <v>0</v>
      </c>
      <c r="M342" s="25">
        <v>0</v>
      </c>
      <c r="N342" s="26">
        <v>0</v>
      </c>
      <c r="O342" s="26">
        <v>0</v>
      </c>
    </row>
    <row r="343" spans="1:15" x14ac:dyDescent="0.35">
      <c r="A343" s="25" t="s">
        <v>225</v>
      </c>
      <c r="B343" s="25">
        <v>0</v>
      </c>
      <c r="C343" s="25">
        <v>0</v>
      </c>
      <c r="D343" s="25">
        <v>0</v>
      </c>
      <c r="E343" s="26">
        <v>0</v>
      </c>
      <c r="F343" s="26">
        <v>0</v>
      </c>
      <c r="G343" s="26">
        <v>0</v>
      </c>
      <c r="H343" s="26">
        <v>0</v>
      </c>
      <c r="I343" s="26">
        <v>0</v>
      </c>
      <c r="J343" s="26">
        <v>0</v>
      </c>
      <c r="K343" s="25">
        <v>0</v>
      </c>
      <c r="L343" s="25">
        <v>0</v>
      </c>
      <c r="M343" s="25">
        <v>0</v>
      </c>
      <c r="N343" s="26">
        <v>0</v>
      </c>
      <c r="O343" s="26">
        <v>0</v>
      </c>
    </row>
    <row r="344" spans="1:15" x14ac:dyDescent="0.35">
      <c r="A344" s="25" t="s">
        <v>226</v>
      </c>
      <c r="B344" s="25">
        <v>0</v>
      </c>
      <c r="C344" s="25">
        <v>0</v>
      </c>
      <c r="D344" s="25">
        <v>0</v>
      </c>
      <c r="E344" s="26">
        <v>0</v>
      </c>
      <c r="F344" s="26">
        <v>0</v>
      </c>
      <c r="G344" s="26">
        <v>0</v>
      </c>
      <c r="H344" s="26">
        <v>0</v>
      </c>
      <c r="I344" s="26">
        <v>0</v>
      </c>
      <c r="J344" s="26">
        <v>0</v>
      </c>
      <c r="K344" s="25">
        <v>0</v>
      </c>
      <c r="L344" s="25">
        <v>0</v>
      </c>
      <c r="M344" s="25">
        <v>0</v>
      </c>
      <c r="N344" s="26">
        <v>0</v>
      </c>
      <c r="O344" s="26">
        <v>0</v>
      </c>
    </row>
    <row r="345" spans="1:15" x14ac:dyDescent="0.35">
      <c r="A345" s="25" t="s">
        <v>227</v>
      </c>
      <c r="B345" s="25">
        <v>0</v>
      </c>
      <c r="C345" s="25">
        <v>0</v>
      </c>
      <c r="D345" s="25">
        <v>0</v>
      </c>
      <c r="E345" s="26">
        <v>0</v>
      </c>
      <c r="F345" s="26">
        <v>0</v>
      </c>
      <c r="G345" s="26">
        <v>0</v>
      </c>
      <c r="H345" s="26">
        <v>0</v>
      </c>
      <c r="I345" s="26">
        <v>0</v>
      </c>
      <c r="J345" s="26">
        <v>0</v>
      </c>
      <c r="K345" s="25">
        <v>0</v>
      </c>
      <c r="L345" s="25">
        <v>0</v>
      </c>
      <c r="M345" s="25">
        <v>0</v>
      </c>
      <c r="N345" s="26">
        <v>0</v>
      </c>
      <c r="O345" s="26">
        <v>0</v>
      </c>
    </row>
    <row r="346" spans="1:15" x14ac:dyDescent="0.35">
      <c r="A346" s="25" t="s">
        <v>228</v>
      </c>
      <c r="B346" s="25">
        <v>0</v>
      </c>
      <c r="C346" s="25">
        <v>0</v>
      </c>
      <c r="D346" s="25">
        <v>0</v>
      </c>
      <c r="E346" s="26">
        <v>0</v>
      </c>
      <c r="F346" s="26">
        <v>0</v>
      </c>
      <c r="G346" s="26">
        <v>0</v>
      </c>
      <c r="H346" s="26">
        <v>0</v>
      </c>
      <c r="I346" s="26">
        <v>0</v>
      </c>
      <c r="J346" s="26">
        <v>0</v>
      </c>
      <c r="K346" s="25">
        <v>0</v>
      </c>
      <c r="L346" s="25">
        <v>0</v>
      </c>
      <c r="M346" s="25">
        <v>0</v>
      </c>
      <c r="N346" s="26">
        <v>0</v>
      </c>
      <c r="O346" s="26">
        <v>0</v>
      </c>
    </row>
    <row r="347" spans="1:15" x14ac:dyDescent="0.35">
      <c r="A347" s="25" t="s">
        <v>229</v>
      </c>
      <c r="B347" s="25">
        <v>0</v>
      </c>
      <c r="C347" s="25">
        <v>0</v>
      </c>
      <c r="D347" s="25">
        <v>0</v>
      </c>
      <c r="E347" s="26">
        <v>0</v>
      </c>
      <c r="F347" s="26">
        <v>0</v>
      </c>
      <c r="G347" s="26">
        <v>0</v>
      </c>
      <c r="H347" s="26">
        <v>0</v>
      </c>
      <c r="I347" s="26">
        <v>0</v>
      </c>
      <c r="J347" s="26">
        <v>0</v>
      </c>
      <c r="K347" s="25">
        <v>0</v>
      </c>
      <c r="L347" s="25">
        <v>0</v>
      </c>
      <c r="M347" s="25">
        <v>0</v>
      </c>
      <c r="N347" s="26">
        <v>0</v>
      </c>
      <c r="O347" s="26">
        <v>0</v>
      </c>
    </row>
    <row r="348" spans="1:15" x14ac:dyDescent="0.35">
      <c r="A348" s="25" t="s">
        <v>230</v>
      </c>
      <c r="B348" s="25">
        <v>0</v>
      </c>
      <c r="C348" s="25">
        <v>0</v>
      </c>
      <c r="D348" s="25">
        <v>0</v>
      </c>
      <c r="E348" s="26">
        <v>0</v>
      </c>
      <c r="F348" s="26">
        <v>0</v>
      </c>
      <c r="G348" s="26">
        <v>0</v>
      </c>
      <c r="H348" s="26">
        <v>0</v>
      </c>
      <c r="I348" s="26">
        <v>0</v>
      </c>
      <c r="J348" s="26">
        <v>0</v>
      </c>
      <c r="K348" s="25">
        <v>0</v>
      </c>
      <c r="L348" s="25">
        <v>0</v>
      </c>
      <c r="M348" s="25">
        <v>0</v>
      </c>
      <c r="N348" s="26">
        <v>0</v>
      </c>
      <c r="O348" s="26">
        <v>0</v>
      </c>
    </row>
    <row r="349" spans="1:15" x14ac:dyDescent="0.35">
      <c r="A349" s="25" t="s">
        <v>231</v>
      </c>
      <c r="B349" s="25">
        <v>0</v>
      </c>
      <c r="C349" s="25">
        <v>0</v>
      </c>
      <c r="D349" s="25">
        <v>0</v>
      </c>
      <c r="E349" s="26">
        <v>0</v>
      </c>
      <c r="F349" s="26">
        <v>0</v>
      </c>
      <c r="G349" s="26">
        <v>0</v>
      </c>
      <c r="H349" s="26">
        <v>0</v>
      </c>
      <c r="I349" s="26">
        <v>0</v>
      </c>
      <c r="J349" s="26">
        <v>0</v>
      </c>
      <c r="K349" s="25">
        <v>0</v>
      </c>
      <c r="L349" s="25">
        <v>0</v>
      </c>
      <c r="M349" s="25">
        <v>0</v>
      </c>
      <c r="N349" s="26">
        <v>0</v>
      </c>
      <c r="O349" s="26">
        <v>0</v>
      </c>
    </row>
    <row r="350" spans="1:15" x14ac:dyDescent="0.35">
      <c r="A350" s="25" t="s">
        <v>232</v>
      </c>
      <c r="B350" s="25">
        <v>0</v>
      </c>
      <c r="C350" s="25">
        <v>0</v>
      </c>
      <c r="D350" s="25">
        <v>0</v>
      </c>
      <c r="E350" s="26">
        <v>0</v>
      </c>
      <c r="F350" s="26">
        <v>0</v>
      </c>
      <c r="G350" s="26">
        <v>0</v>
      </c>
      <c r="H350" s="26">
        <v>0</v>
      </c>
      <c r="I350" s="26">
        <v>0</v>
      </c>
      <c r="J350" s="26">
        <v>0</v>
      </c>
      <c r="K350" s="25">
        <v>0</v>
      </c>
      <c r="L350" s="25">
        <v>0</v>
      </c>
      <c r="M350" s="25">
        <v>0</v>
      </c>
      <c r="N350" s="26">
        <v>0</v>
      </c>
      <c r="O350" s="26">
        <v>0</v>
      </c>
    </row>
    <row r="351" spans="1:15" x14ac:dyDescent="0.35">
      <c r="A351" s="25" t="s">
        <v>233</v>
      </c>
      <c r="B351" s="25">
        <v>0</v>
      </c>
      <c r="C351" s="25">
        <v>0</v>
      </c>
      <c r="D351" s="25">
        <v>0</v>
      </c>
      <c r="E351" s="26">
        <v>0</v>
      </c>
      <c r="F351" s="26">
        <v>0</v>
      </c>
      <c r="G351" s="26">
        <v>0</v>
      </c>
      <c r="H351" s="26">
        <v>0</v>
      </c>
      <c r="I351" s="26">
        <v>0</v>
      </c>
      <c r="J351" s="26">
        <v>0</v>
      </c>
      <c r="K351" s="25">
        <v>0</v>
      </c>
      <c r="L351" s="25">
        <v>0</v>
      </c>
      <c r="M351" s="25">
        <v>0</v>
      </c>
      <c r="N351" s="26">
        <v>0</v>
      </c>
      <c r="O351" s="26">
        <v>0</v>
      </c>
    </row>
    <row r="352" spans="1:15" x14ac:dyDescent="0.35">
      <c r="A352" s="25" t="s">
        <v>234</v>
      </c>
      <c r="B352" s="25">
        <v>0</v>
      </c>
      <c r="C352" s="25">
        <v>0</v>
      </c>
      <c r="D352" s="25">
        <v>0</v>
      </c>
      <c r="E352" s="26">
        <v>0</v>
      </c>
      <c r="F352" s="26">
        <v>0</v>
      </c>
      <c r="G352" s="26">
        <v>0</v>
      </c>
      <c r="H352" s="26">
        <v>0</v>
      </c>
      <c r="I352" s="26">
        <v>0</v>
      </c>
      <c r="J352" s="26">
        <v>0</v>
      </c>
      <c r="K352" s="25">
        <v>0</v>
      </c>
      <c r="L352" s="25">
        <v>0</v>
      </c>
      <c r="M352" s="25">
        <v>0</v>
      </c>
      <c r="N352" s="26">
        <v>0</v>
      </c>
      <c r="O352" s="26">
        <v>0</v>
      </c>
    </row>
    <row r="353" spans="1:15" x14ac:dyDescent="0.35">
      <c r="A353" s="25" t="s">
        <v>235</v>
      </c>
      <c r="B353" s="25">
        <v>0</v>
      </c>
      <c r="C353" s="25">
        <v>0</v>
      </c>
      <c r="D353" s="25">
        <v>0</v>
      </c>
      <c r="E353" s="26">
        <v>0</v>
      </c>
      <c r="F353" s="26">
        <v>0</v>
      </c>
      <c r="G353" s="26">
        <v>0</v>
      </c>
      <c r="H353" s="26">
        <v>0</v>
      </c>
      <c r="I353" s="26">
        <v>0</v>
      </c>
      <c r="J353" s="26">
        <v>0</v>
      </c>
      <c r="K353" s="25">
        <v>0</v>
      </c>
      <c r="L353" s="25">
        <v>0</v>
      </c>
      <c r="M353" s="25">
        <v>0</v>
      </c>
      <c r="N353" s="26">
        <v>0</v>
      </c>
      <c r="O353" s="26">
        <v>0</v>
      </c>
    </row>
    <row r="354" spans="1:15" x14ac:dyDescent="0.35">
      <c r="A354" s="25" t="s">
        <v>236</v>
      </c>
      <c r="B354" s="25">
        <v>0</v>
      </c>
      <c r="C354" s="25">
        <v>0</v>
      </c>
      <c r="D354" s="25">
        <v>0</v>
      </c>
      <c r="E354" s="26">
        <v>0</v>
      </c>
      <c r="F354" s="26">
        <v>0</v>
      </c>
      <c r="G354" s="26">
        <v>0</v>
      </c>
      <c r="H354" s="26">
        <v>0</v>
      </c>
      <c r="I354" s="26">
        <v>0</v>
      </c>
      <c r="J354" s="26">
        <v>0</v>
      </c>
      <c r="K354" s="25">
        <v>0</v>
      </c>
      <c r="L354" s="25">
        <v>0</v>
      </c>
      <c r="M354" s="25">
        <v>0</v>
      </c>
      <c r="N354" s="26">
        <v>0</v>
      </c>
      <c r="O354" s="26">
        <v>0</v>
      </c>
    </row>
    <row r="355" spans="1:15" x14ac:dyDescent="0.35">
      <c r="A355" s="25" t="s">
        <v>237</v>
      </c>
      <c r="B355" s="25">
        <v>0</v>
      </c>
      <c r="C355" s="25">
        <v>0</v>
      </c>
      <c r="D355" s="25">
        <v>0</v>
      </c>
      <c r="E355" s="26">
        <v>0</v>
      </c>
      <c r="F355" s="26">
        <v>0</v>
      </c>
      <c r="G355" s="26">
        <v>0</v>
      </c>
      <c r="H355" s="26">
        <v>0</v>
      </c>
      <c r="I355" s="26">
        <v>0</v>
      </c>
      <c r="J355" s="26">
        <v>0</v>
      </c>
      <c r="K355" s="25">
        <v>0</v>
      </c>
      <c r="L355" s="25">
        <v>0</v>
      </c>
      <c r="M355" s="25">
        <v>0</v>
      </c>
      <c r="N355" s="26">
        <v>0</v>
      </c>
      <c r="O355" s="26">
        <v>0</v>
      </c>
    </row>
    <row r="356" spans="1:15" x14ac:dyDescent="0.35">
      <c r="A356" s="25" t="s">
        <v>238</v>
      </c>
      <c r="B356" s="25">
        <v>0</v>
      </c>
      <c r="C356" s="25">
        <v>0</v>
      </c>
      <c r="D356" s="25">
        <v>0</v>
      </c>
      <c r="E356" s="26">
        <v>0</v>
      </c>
      <c r="F356" s="26">
        <v>0</v>
      </c>
      <c r="G356" s="26">
        <v>0</v>
      </c>
      <c r="H356" s="26">
        <v>0</v>
      </c>
      <c r="I356" s="26">
        <v>0</v>
      </c>
      <c r="J356" s="26">
        <v>0</v>
      </c>
      <c r="K356" s="25">
        <v>0</v>
      </c>
      <c r="L356" s="25">
        <v>0</v>
      </c>
      <c r="M356" s="25">
        <v>0</v>
      </c>
      <c r="N356" s="26">
        <v>0</v>
      </c>
      <c r="O356" s="26">
        <v>0</v>
      </c>
    </row>
    <row r="357" spans="1:15" x14ac:dyDescent="0.35">
      <c r="A357" s="25" t="s">
        <v>239</v>
      </c>
      <c r="B357" s="25">
        <v>0</v>
      </c>
      <c r="C357" s="25">
        <v>0</v>
      </c>
      <c r="D357" s="25">
        <v>0</v>
      </c>
      <c r="E357" s="26">
        <v>0</v>
      </c>
      <c r="F357" s="26">
        <v>0</v>
      </c>
      <c r="G357" s="26">
        <v>0</v>
      </c>
      <c r="H357" s="26">
        <v>0</v>
      </c>
      <c r="I357" s="26">
        <v>0</v>
      </c>
      <c r="J357" s="26">
        <v>0</v>
      </c>
      <c r="K357" s="25">
        <v>0</v>
      </c>
      <c r="L357" s="25">
        <v>0</v>
      </c>
      <c r="M357" s="25">
        <v>0</v>
      </c>
      <c r="N357" s="26">
        <v>0</v>
      </c>
      <c r="O357" s="26">
        <v>0</v>
      </c>
    </row>
    <row r="358" spans="1:15" x14ac:dyDescent="0.35">
      <c r="A358" s="25" t="s">
        <v>240</v>
      </c>
      <c r="B358" s="25">
        <v>0</v>
      </c>
      <c r="C358" s="25">
        <v>0</v>
      </c>
      <c r="D358" s="25">
        <v>0</v>
      </c>
      <c r="E358" s="26">
        <v>0</v>
      </c>
      <c r="F358" s="26">
        <v>0</v>
      </c>
      <c r="G358" s="26">
        <v>0</v>
      </c>
      <c r="H358" s="26">
        <v>0</v>
      </c>
      <c r="I358" s="26">
        <v>0</v>
      </c>
      <c r="J358" s="26">
        <v>0</v>
      </c>
      <c r="K358" s="25">
        <v>0</v>
      </c>
      <c r="L358" s="25">
        <v>0</v>
      </c>
      <c r="M358" s="25">
        <v>0</v>
      </c>
      <c r="N358" s="26">
        <v>0</v>
      </c>
      <c r="O358" s="26">
        <v>0</v>
      </c>
    </row>
    <row r="359" spans="1:15" x14ac:dyDescent="0.35">
      <c r="A359" s="25" t="s">
        <v>241</v>
      </c>
      <c r="B359" s="25">
        <v>0</v>
      </c>
      <c r="C359" s="25">
        <v>0</v>
      </c>
      <c r="D359" s="25">
        <v>0</v>
      </c>
      <c r="E359" s="26">
        <v>0</v>
      </c>
      <c r="F359" s="26">
        <v>0</v>
      </c>
      <c r="G359" s="26">
        <v>0</v>
      </c>
      <c r="H359" s="26">
        <v>0</v>
      </c>
      <c r="I359" s="26">
        <v>0</v>
      </c>
      <c r="J359" s="26">
        <v>0</v>
      </c>
      <c r="K359" s="25">
        <v>0</v>
      </c>
      <c r="L359" s="25">
        <v>0</v>
      </c>
      <c r="M359" s="25">
        <v>0</v>
      </c>
      <c r="N359" s="26">
        <v>0</v>
      </c>
      <c r="O359" s="26">
        <v>0</v>
      </c>
    </row>
    <row r="360" spans="1:15" x14ac:dyDescent="0.35">
      <c r="A360" s="25" t="s">
        <v>242</v>
      </c>
      <c r="B360" s="25">
        <v>0</v>
      </c>
      <c r="C360" s="25">
        <v>0</v>
      </c>
      <c r="D360" s="25">
        <v>0</v>
      </c>
      <c r="E360" s="26">
        <v>0</v>
      </c>
      <c r="F360" s="26">
        <v>0</v>
      </c>
      <c r="G360" s="26">
        <v>0</v>
      </c>
      <c r="H360" s="26">
        <v>0</v>
      </c>
      <c r="I360" s="26">
        <v>0</v>
      </c>
      <c r="J360" s="26">
        <v>0</v>
      </c>
      <c r="K360" s="25">
        <v>0</v>
      </c>
      <c r="L360" s="25">
        <v>0</v>
      </c>
      <c r="M360" s="25">
        <v>0</v>
      </c>
      <c r="N360" s="26">
        <v>0</v>
      </c>
      <c r="O360" s="26">
        <v>0</v>
      </c>
    </row>
    <row r="361" spans="1:15" x14ac:dyDescent="0.35">
      <c r="A361" s="25" t="s">
        <v>243</v>
      </c>
      <c r="B361" s="25">
        <v>0</v>
      </c>
      <c r="C361" s="25">
        <v>0</v>
      </c>
      <c r="D361" s="25">
        <v>0</v>
      </c>
      <c r="E361" s="26">
        <v>0</v>
      </c>
      <c r="F361" s="26">
        <v>0</v>
      </c>
      <c r="G361" s="26">
        <v>0</v>
      </c>
      <c r="H361" s="26">
        <v>0</v>
      </c>
      <c r="I361" s="26">
        <v>0</v>
      </c>
      <c r="J361" s="26">
        <v>0</v>
      </c>
      <c r="K361" s="25">
        <v>0</v>
      </c>
      <c r="L361" s="25">
        <v>0</v>
      </c>
      <c r="M361" s="25">
        <v>0</v>
      </c>
      <c r="N361" s="26">
        <v>0</v>
      </c>
      <c r="O361" s="26">
        <v>0</v>
      </c>
    </row>
    <row r="362" spans="1:15" x14ac:dyDescent="0.35">
      <c r="A362" s="25" t="s">
        <v>244</v>
      </c>
      <c r="B362" s="25">
        <v>0</v>
      </c>
      <c r="C362" s="25">
        <v>0</v>
      </c>
      <c r="D362" s="25">
        <v>0</v>
      </c>
      <c r="E362" s="26">
        <v>0</v>
      </c>
      <c r="F362" s="26">
        <v>0</v>
      </c>
      <c r="G362" s="26">
        <v>0</v>
      </c>
      <c r="H362" s="26">
        <v>0</v>
      </c>
      <c r="I362" s="26">
        <v>0</v>
      </c>
      <c r="J362" s="26">
        <v>0</v>
      </c>
      <c r="K362" s="25">
        <v>0</v>
      </c>
      <c r="L362" s="25">
        <v>0</v>
      </c>
      <c r="M362" s="25">
        <v>0</v>
      </c>
      <c r="N362" s="26">
        <v>0</v>
      </c>
      <c r="O362" s="26">
        <v>0</v>
      </c>
    </row>
    <row r="363" spans="1:15" x14ac:dyDescent="0.35">
      <c r="A363" s="25" t="s">
        <v>245</v>
      </c>
      <c r="B363" s="25">
        <v>0</v>
      </c>
      <c r="C363" s="25">
        <v>0</v>
      </c>
      <c r="D363" s="25">
        <v>0</v>
      </c>
      <c r="E363" s="26">
        <v>0</v>
      </c>
      <c r="F363" s="26">
        <v>0</v>
      </c>
      <c r="G363" s="26">
        <v>0</v>
      </c>
      <c r="H363" s="26">
        <v>0</v>
      </c>
      <c r="I363" s="26">
        <v>0</v>
      </c>
      <c r="J363" s="26">
        <v>0</v>
      </c>
      <c r="K363" s="25">
        <v>0</v>
      </c>
      <c r="L363" s="25">
        <v>0</v>
      </c>
      <c r="M363" s="25">
        <v>0</v>
      </c>
      <c r="N363" s="26">
        <v>0</v>
      </c>
      <c r="O363" s="26">
        <v>0</v>
      </c>
    </row>
    <row r="364" spans="1:15" x14ac:dyDescent="0.35">
      <c r="A364" s="25" t="s">
        <v>246</v>
      </c>
      <c r="B364" s="25">
        <v>0</v>
      </c>
      <c r="C364" s="25">
        <v>0</v>
      </c>
      <c r="D364" s="25">
        <v>0</v>
      </c>
      <c r="E364" s="26">
        <v>0</v>
      </c>
      <c r="F364" s="26">
        <v>0</v>
      </c>
      <c r="G364" s="26">
        <v>0</v>
      </c>
      <c r="H364" s="26">
        <v>0</v>
      </c>
      <c r="I364" s="26">
        <v>0</v>
      </c>
      <c r="J364" s="26">
        <v>0</v>
      </c>
      <c r="K364" s="25">
        <v>0</v>
      </c>
      <c r="L364" s="25">
        <v>0</v>
      </c>
      <c r="M364" s="25">
        <v>0</v>
      </c>
      <c r="N364" s="26">
        <v>0</v>
      </c>
      <c r="O364" s="26">
        <v>0</v>
      </c>
    </row>
    <row r="365" spans="1:15" x14ac:dyDescent="0.35">
      <c r="A365" s="25" t="s">
        <v>247</v>
      </c>
      <c r="B365" s="25">
        <v>0</v>
      </c>
      <c r="C365" s="25">
        <v>0</v>
      </c>
      <c r="D365" s="25">
        <v>0</v>
      </c>
      <c r="E365" s="26">
        <v>0</v>
      </c>
      <c r="F365" s="26">
        <v>0</v>
      </c>
      <c r="G365" s="26">
        <v>0</v>
      </c>
      <c r="H365" s="26">
        <v>0</v>
      </c>
      <c r="I365" s="26">
        <v>0</v>
      </c>
      <c r="J365" s="26">
        <v>0</v>
      </c>
      <c r="K365" s="25">
        <v>0</v>
      </c>
      <c r="L365" s="25">
        <v>0</v>
      </c>
      <c r="M365" s="25">
        <v>0</v>
      </c>
      <c r="N365" s="26">
        <v>0</v>
      </c>
      <c r="O365" s="26">
        <v>0</v>
      </c>
    </row>
    <row r="366" spans="1:15" x14ac:dyDescent="0.35">
      <c r="A366" s="25" t="s">
        <v>248</v>
      </c>
      <c r="B366" s="25">
        <v>0</v>
      </c>
      <c r="C366" s="25">
        <v>0</v>
      </c>
      <c r="D366" s="25">
        <v>0</v>
      </c>
      <c r="E366" s="26">
        <v>0</v>
      </c>
      <c r="F366" s="26">
        <v>0</v>
      </c>
      <c r="G366" s="26">
        <v>0</v>
      </c>
      <c r="H366" s="26">
        <v>0</v>
      </c>
      <c r="I366" s="26">
        <v>0</v>
      </c>
      <c r="J366" s="26">
        <v>0</v>
      </c>
      <c r="K366" s="25">
        <v>0</v>
      </c>
      <c r="L366" s="25">
        <v>0</v>
      </c>
      <c r="M366" s="25">
        <v>0</v>
      </c>
      <c r="N366" s="26">
        <v>0</v>
      </c>
      <c r="O366" s="26">
        <v>0</v>
      </c>
    </row>
    <row r="367" spans="1:15" x14ac:dyDescent="0.35">
      <c r="A367" s="25" t="s">
        <v>249</v>
      </c>
      <c r="B367" s="25">
        <v>0</v>
      </c>
      <c r="C367" s="25">
        <v>0</v>
      </c>
      <c r="D367" s="25">
        <v>0</v>
      </c>
      <c r="E367" s="26">
        <v>0</v>
      </c>
      <c r="F367" s="26">
        <v>0</v>
      </c>
      <c r="G367" s="26">
        <v>0</v>
      </c>
      <c r="H367" s="26">
        <v>0</v>
      </c>
      <c r="I367" s="26">
        <v>0</v>
      </c>
      <c r="J367" s="26">
        <v>0</v>
      </c>
      <c r="K367" s="25">
        <v>0</v>
      </c>
      <c r="L367" s="25">
        <v>0</v>
      </c>
      <c r="M367" s="25">
        <v>0</v>
      </c>
      <c r="N367" s="26">
        <v>0</v>
      </c>
      <c r="O367" s="26">
        <v>0</v>
      </c>
    </row>
    <row r="368" spans="1:15" x14ac:dyDescent="0.35">
      <c r="A368" s="25" t="s">
        <v>250</v>
      </c>
      <c r="B368" s="25">
        <v>0</v>
      </c>
      <c r="C368" s="25">
        <v>0</v>
      </c>
      <c r="D368" s="25">
        <v>0</v>
      </c>
      <c r="E368" s="26">
        <v>0</v>
      </c>
      <c r="F368" s="26">
        <v>0</v>
      </c>
      <c r="G368" s="26">
        <v>0</v>
      </c>
      <c r="H368" s="26">
        <v>0</v>
      </c>
      <c r="I368" s="26">
        <v>0</v>
      </c>
      <c r="J368" s="26">
        <v>0</v>
      </c>
      <c r="K368" s="25">
        <v>0</v>
      </c>
      <c r="L368" s="25">
        <v>0</v>
      </c>
      <c r="M368" s="25">
        <v>0</v>
      </c>
      <c r="N368" s="26">
        <v>0</v>
      </c>
      <c r="O368" s="26">
        <v>0</v>
      </c>
    </row>
    <row r="369" spans="1:15" x14ac:dyDescent="0.35">
      <c r="A369" s="25" t="s">
        <v>251</v>
      </c>
      <c r="B369" s="25">
        <v>0</v>
      </c>
      <c r="C369" s="25">
        <v>0</v>
      </c>
      <c r="D369" s="25">
        <v>0</v>
      </c>
      <c r="E369" s="26">
        <v>0</v>
      </c>
      <c r="F369" s="26">
        <v>0</v>
      </c>
      <c r="G369" s="26">
        <v>0</v>
      </c>
      <c r="H369" s="26">
        <v>0</v>
      </c>
      <c r="I369" s="26">
        <v>0</v>
      </c>
      <c r="J369" s="26">
        <v>0</v>
      </c>
      <c r="K369" s="25">
        <v>0</v>
      </c>
      <c r="L369" s="25">
        <v>0</v>
      </c>
      <c r="M369" s="25">
        <v>0</v>
      </c>
      <c r="N369" s="26">
        <v>0</v>
      </c>
      <c r="O369" s="26">
        <v>0</v>
      </c>
    </row>
    <row r="370" spans="1:15" x14ac:dyDescent="0.35">
      <c r="A370" s="25" t="s">
        <v>252</v>
      </c>
      <c r="B370" s="25">
        <v>0</v>
      </c>
      <c r="C370" s="25">
        <v>0</v>
      </c>
      <c r="D370" s="25">
        <v>0</v>
      </c>
      <c r="E370" s="26">
        <v>0</v>
      </c>
      <c r="F370" s="26">
        <v>0</v>
      </c>
      <c r="G370" s="26">
        <v>0</v>
      </c>
      <c r="H370" s="26">
        <v>0</v>
      </c>
      <c r="I370" s="26">
        <v>0</v>
      </c>
      <c r="J370" s="26">
        <v>0</v>
      </c>
      <c r="K370" s="25">
        <v>0</v>
      </c>
      <c r="L370" s="25">
        <v>0</v>
      </c>
      <c r="M370" s="25">
        <v>0</v>
      </c>
      <c r="N370" s="26">
        <v>0</v>
      </c>
      <c r="O370" s="26">
        <v>0</v>
      </c>
    </row>
    <row r="371" spans="1:15" x14ac:dyDescent="0.35">
      <c r="A371" s="25" t="s">
        <v>253</v>
      </c>
      <c r="B371" s="25">
        <v>0</v>
      </c>
      <c r="C371" s="25">
        <v>0</v>
      </c>
      <c r="D371" s="25">
        <v>0</v>
      </c>
      <c r="E371" s="26">
        <v>0</v>
      </c>
      <c r="F371" s="26">
        <v>0</v>
      </c>
      <c r="G371" s="26">
        <v>0</v>
      </c>
      <c r="H371" s="26">
        <v>0</v>
      </c>
      <c r="I371" s="26">
        <v>0</v>
      </c>
      <c r="J371" s="26">
        <v>0</v>
      </c>
      <c r="K371" s="25">
        <v>0</v>
      </c>
      <c r="L371" s="25">
        <v>0</v>
      </c>
      <c r="M371" s="25">
        <v>0</v>
      </c>
      <c r="N371" s="26">
        <v>0</v>
      </c>
      <c r="O371" s="26">
        <v>0</v>
      </c>
    </row>
    <row r="372" spans="1:15" x14ac:dyDescent="0.35">
      <c r="A372" s="25" t="s">
        <v>254</v>
      </c>
      <c r="B372" s="25">
        <v>0</v>
      </c>
      <c r="C372" s="25">
        <v>0</v>
      </c>
      <c r="D372" s="25">
        <v>0</v>
      </c>
      <c r="E372" s="26">
        <v>0</v>
      </c>
      <c r="F372" s="26">
        <v>0</v>
      </c>
      <c r="G372" s="26">
        <v>0</v>
      </c>
      <c r="H372" s="26">
        <v>0</v>
      </c>
      <c r="I372" s="26">
        <v>0</v>
      </c>
      <c r="J372" s="26">
        <v>0</v>
      </c>
      <c r="K372" s="25">
        <v>0</v>
      </c>
      <c r="L372" s="25">
        <v>0</v>
      </c>
      <c r="M372" s="25">
        <v>0</v>
      </c>
      <c r="N372" s="26">
        <v>0</v>
      </c>
      <c r="O372" s="26">
        <v>0</v>
      </c>
    </row>
    <row r="373" spans="1:15" x14ac:dyDescent="0.35">
      <c r="A373" s="25" t="s">
        <v>255</v>
      </c>
      <c r="B373" s="25">
        <v>0</v>
      </c>
      <c r="C373" s="25">
        <v>0</v>
      </c>
      <c r="D373" s="25">
        <v>0</v>
      </c>
      <c r="E373" s="26">
        <v>0</v>
      </c>
      <c r="F373" s="26">
        <v>0</v>
      </c>
      <c r="G373" s="26">
        <v>0</v>
      </c>
      <c r="H373" s="26">
        <v>0</v>
      </c>
      <c r="I373" s="26">
        <v>0</v>
      </c>
      <c r="J373" s="26">
        <v>0</v>
      </c>
      <c r="K373" s="25">
        <v>0</v>
      </c>
      <c r="L373" s="25">
        <v>0</v>
      </c>
      <c r="M373" s="25">
        <v>0</v>
      </c>
      <c r="N373" s="26">
        <v>0</v>
      </c>
      <c r="O373" s="26">
        <v>0</v>
      </c>
    </row>
    <row r="374" spans="1:15" x14ac:dyDescent="0.35">
      <c r="A374" s="25" t="s">
        <v>256</v>
      </c>
      <c r="B374" s="25">
        <v>0</v>
      </c>
      <c r="C374" s="25">
        <v>0</v>
      </c>
      <c r="D374" s="25">
        <v>0</v>
      </c>
      <c r="E374" s="26">
        <v>0</v>
      </c>
      <c r="F374" s="26">
        <v>0</v>
      </c>
      <c r="G374" s="26">
        <v>0</v>
      </c>
      <c r="H374" s="26">
        <v>0</v>
      </c>
      <c r="I374" s="26">
        <v>0</v>
      </c>
      <c r="J374" s="26">
        <v>0</v>
      </c>
      <c r="K374" s="25">
        <v>0</v>
      </c>
      <c r="L374" s="25">
        <v>0</v>
      </c>
      <c r="M374" s="25">
        <v>0</v>
      </c>
      <c r="N374" s="26">
        <v>0</v>
      </c>
      <c r="O374" s="26">
        <v>0</v>
      </c>
    </row>
    <row r="375" spans="1:15" x14ac:dyDescent="0.35">
      <c r="A375" s="25" t="s">
        <v>257</v>
      </c>
      <c r="B375" s="25">
        <v>0</v>
      </c>
      <c r="C375" s="25">
        <v>0</v>
      </c>
      <c r="D375" s="25">
        <v>0</v>
      </c>
      <c r="E375" s="26">
        <v>0</v>
      </c>
      <c r="F375" s="26">
        <v>0</v>
      </c>
      <c r="G375" s="26">
        <v>0</v>
      </c>
      <c r="H375" s="26">
        <v>0</v>
      </c>
      <c r="I375" s="26">
        <v>0</v>
      </c>
      <c r="J375" s="26">
        <v>0</v>
      </c>
      <c r="K375" s="25">
        <v>0</v>
      </c>
      <c r="L375" s="25">
        <v>0</v>
      </c>
      <c r="M375" s="25">
        <v>0</v>
      </c>
      <c r="N375" s="26">
        <v>0</v>
      </c>
      <c r="O375" s="26">
        <v>0</v>
      </c>
    </row>
    <row r="376" spans="1:15" x14ac:dyDescent="0.35">
      <c r="A376" s="25" t="s">
        <v>258</v>
      </c>
      <c r="B376" s="25">
        <v>0</v>
      </c>
      <c r="C376" s="25">
        <v>0</v>
      </c>
      <c r="D376" s="25">
        <v>0</v>
      </c>
      <c r="E376" s="26">
        <v>0</v>
      </c>
      <c r="F376" s="26">
        <v>0</v>
      </c>
      <c r="G376" s="26">
        <v>0</v>
      </c>
      <c r="H376" s="26">
        <v>0</v>
      </c>
      <c r="I376" s="26">
        <v>0</v>
      </c>
      <c r="J376" s="26">
        <v>0</v>
      </c>
      <c r="K376" s="25">
        <v>0</v>
      </c>
      <c r="L376" s="25">
        <v>0</v>
      </c>
      <c r="M376" s="25">
        <v>0</v>
      </c>
      <c r="N376" s="26">
        <v>0</v>
      </c>
      <c r="O376" s="26">
        <v>0</v>
      </c>
    </row>
    <row r="377" spans="1:15" x14ac:dyDescent="0.35">
      <c r="A377" s="25" t="s">
        <v>259</v>
      </c>
      <c r="B377" s="25">
        <v>0</v>
      </c>
      <c r="C377" s="25">
        <v>0</v>
      </c>
      <c r="D377" s="25">
        <v>0</v>
      </c>
      <c r="E377" s="26">
        <v>0</v>
      </c>
      <c r="F377" s="26">
        <v>0</v>
      </c>
      <c r="G377" s="26">
        <v>0</v>
      </c>
      <c r="H377" s="26">
        <v>0</v>
      </c>
      <c r="I377" s="26">
        <v>0</v>
      </c>
      <c r="J377" s="26">
        <v>0</v>
      </c>
      <c r="K377" s="25">
        <v>0</v>
      </c>
      <c r="L377" s="25">
        <v>0</v>
      </c>
      <c r="M377" s="25">
        <v>0</v>
      </c>
      <c r="N377" s="26">
        <v>0</v>
      </c>
      <c r="O377" s="26">
        <v>0</v>
      </c>
    </row>
    <row r="378" spans="1:15" x14ac:dyDescent="0.35">
      <c r="A378" s="25" t="s">
        <v>260</v>
      </c>
      <c r="B378" s="25">
        <v>0</v>
      </c>
      <c r="C378" s="25">
        <v>0</v>
      </c>
      <c r="D378" s="25">
        <v>0</v>
      </c>
      <c r="E378" s="26">
        <v>0</v>
      </c>
      <c r="F378" s="26">
        <v>0</v>
      </c>
      <c r="G378" s="26">
        <v>0</v>
      </c>
      <c r="H378" s="26">
        <v>0</v>
      </c>
      <c r="I378" s="26">
        <v>0</v>
      </c>
      <c r="J378" s="26">
        <v>0</v>
      </c>
      <c r="K378" s="25">
        <v>0</v>
      </c>
      <c r="L378" s="25">
        <v>0</v>
      </c>
      <c r="M378" s="25">
        <v>0</v>
      </c>
      <c r="N378" s="26">
        <v>0</v>
      </c>
      <c r="O378" s="26">
        <v>0</v>
      </c>
    </row>
    <row r="379" spans="1:15" x14ac:dyDescent="0.35">
      <c r="A379" s="25" t="s">
        <v>261</v>
      </c>
      <c r="B379" s="25">
        <v>0</v>
      </c>
      <c r="C379" s="25">
        <v>0</v>
      </c>
      <c r="D379" s="25">
        <v>0</v>
      </c>
      <c r="E379" s="26">
        <v>0</v>
      </c>
      <c r="F379" s="26">
        <v>0</v>
      </c>
      <c r="G379" s="26">
        <v>0</v>
      </c>
      <c r="H379" s="26">
        <v>0</v>
      </c>
      <c r="I379" s="26">
        <v>0</v>
      </c>
      <c r="J379" s="26">
        <v>0</v>
      </c>
      <c r="K379" s="25">
        <v>0</v>
      </c>
      <c r="L379" s="25">
        <v>0</v>
      </c>
      <c r="M379" s="25">
        <v>0</v>
      </c>
      <c r="N379" s="26">
        <v>0</v>
      </c>
      <c r="O379" s="26">
        <v>0</v>
      </c>
    </row>
    <row r="380" spans="1:15" x14ac:dyDescent="0.35">
      <c r="A380" s="25" t="s">
        <v>262</v>
      </c>
      <c r="B380" s="25">
        <v>0</v>
      </c>
      <c r="C380" s="25">
        <v>0</v>
      </c>
      <c r="D380" s="25">
        <v>0</v>
      </c>
      <c r="E380" s="26">
        <v>0</v>
      </c>
      <c r="F380" s="26">
        <v>0</v>
      </c>
      <c r="G380" s="26">
        <v>0</v>
      </c>
      <c r="H380" s="26">
        <v>0</v>
      </c>
      <c r="I380" s="26">
        <v>0</v>
      </c>
      <c r="J380" s="26">
        <v>0</v>
      </c>
      <c r="K380" s="25">
        <v>0</v>
      </c>
      <c r="L380" s="25">
        <v>0</v>
      </c>
      <c r="M380" s="25">
        <v>0</v>
      </c>
      <c r="N380" s="26">
        <v>0</v>
      </c>
      <c r="O380" s="26">
        <v>0</v>
      </c>
    </row>
    <row r="381" spans="1:15" x14ac:dyDescent="0.35">
      <c r="A381" s="25" t="s">
        <v>263</v>
      </c>
      <c r="B381" s="25">
        <v>0</v>
      </c>
      <c r="C381" s="25">
        <v>0</v>
      </c>
      <c r="D381" s="25">
        <v>0</v>
      </c>
      <c r="E381" s="26">
        <v>0</v>
      </c>
      <c r="F381" s="26">
        <v>0</v>
      </c>
      <c r="G381" s="26">
        <v>0</v>
      </c>
      <c r="H381" s="26">
        <v>0</v>
      </c>
      <c r="I381" s="26">
        <v>0</v>
      </c>
      <c r="J381" s="26">
        <v>0</v>
      </c>
      <c r="K381" s="25">
        <v>0</v>
      </c>
      <c r="L381" s="25">
        <v>0</v>
      </c>
      <c r="M381" s="25">
        <v>0</v>
      </c>
      <c r="N381" s="26">
        <v>0</v>
      </c>
      <c r="O381" s="26">
        <v>0</v>
      </c>
    </row>
    <row r="382" spans="1:15" x14ac:dyDescent="0.35">
      <c r="A382" s="25" t="s">
        <v>264</v>
      </c>
      <c r="B382" s="25">
        <v>0</v>
      </c>
      <c r="C382" s="25">
        <v>0</v>
      </c>
      <c r="D382" s="25">
        <v>0</v>
      </c>
      <c r="E382" s="26">
        <v>0</v>
      </c>
      <c r="F382" s="26">
        <v>0</v>
      </c>
      <c r="G382" s="26">
        <v>0</v>
      </c>
      <c r="H382" s="26">
        <v>0</v>
      </c>
      <c r="I382" s="26">
        <v>0</v>
      </c>
      <c r="J382" s="26">
        <v>0</v>
      </c>
      <c r="K382" s="25">
        <v>0</v>
      </c>
      <c r="L382" s="25">
        <v>0</v>
      </c>
      <c r="M382" s="25">
        <v>0</v>
      </c>
      <c r="N382" s="26">
        <v>0</v>
      </c>
      <c r="O382" s="26">
        <v>0</v>
      </c>
    </row>
    <row r="383" spans="1:15" x14ac:dyDescent="0.35">
      <c r="A383" s="25" t="s">
        <v>265</v>
      </c>
      <c r="B383" s="25">
        <v>0</v>
      </c>
      <c r="C383" s="25">
        <v>0</v>
      </c>
      <c r="D383" s="25">
        <v>0</v>
      </c>
      <c r="E383" s="26">
        <v>0</v>
      </c>
      <c r="F383" s="26">
        <v>0</v>
      </c>
      <c r="G383" s="26">
        <v>0</v>
      </c>
      <c r="H383" s="26">
        <v>0</v>
      </c>
      <c r="I383" s="26">
        <v>0</v>
      </c>
      <c r="J383" s="26">
        <v>0</v>
      </c>
      <c r="K383" s="25">
        <v>0</v>
      </c>
      <c r="L383" s="25">
        <v>0</v>
      </c>
      <c r="M383" s="25">
        <v>0</v>
      </c>
      <c r="N383" s="26">
        <v>0</v>
      </c>
      <c r="O383" s="26">
        <v>0</v>
      </c>
    </row>
    <row r="384" spans="1:15" x14ac:dyDescent="0.35">
      <c r="A384" s="25" t="s">
        <v>266</v>
      </c>
      <c r="B384" s="25">
        <v>0</v>
      </c>
      <c r="C384" s="25">
        <v>0</v>
      </c>
      <c r="D384" s="25">
        <v>0</v>
      </c>
      <c r="E384" s="26">
        <v>0</v>
      </c>
      <c r="F384" s="26">
        <v>0</v>
      </c>
      <c r="G384" s="26">
        <v>0</v>
      </c>
      <c r="H384" s="26">
        <v>0</v>
      </c>
      <c r="I384" s="26">
        <v>0</v>
      </c>
      <c r="J384" s="26">
        <v>0</v>
      </c>
      <c r="K384" s="25">
        <v>0</v>
      </c>
      <c r="L384" s="25">
        <v>0</v>
      </c>
      <c r="M384" s="25">
        <v>0</v>
      </c>
      <c r="N384" s="26">
        <v>0</v>
      </c>
      <c r="O384" s="26">
        <v>0</v>
      </c>
    </row>
    <row r="385" spans="1:15" x14ac:dyDescent="0.35">
      <c r="A385" s="25" t="s">
        <v>267</v>
      </c>
      <c r="B385" s="25">
        <v>0</v>
      </c>
      <c r="C385" s="25">
        <v>0</v>
      </c>
      <c r="D385" s="25">
        <v>0</v>
      </c>
      <c r="E385" s="26">
        <v>0</v>
      </c>
      <c r="F385" s="26">
        <v>0</v>
      </c>
      <c r="G385" s="26">
        <v>0</v>
      </c>
      <c r="H385" s="26">
        <v>0</v>
      </c>
      <c r="I385" s="26">
        <v>0</v>
      </c>
      <c r="J385" s="26">
        <v>0</v>
      </c>
      <c r="K385" s="25">
        <v>0</v>
      </c>
      <c r="L385" s="25">
        <v>0</v>
      </c>
      <c r="M385" s="25">
        <v>0</v>
      </c>
      <c r="N385" s="26">
        <v>0</v>
      </c>
      <c r="O385" s="26">
        <v>0</v>
      </c>
    </row>
    <row r="386" spans="1:15" x14ac:dyDescent="0.35">
      <c r="A386" s="25" t="s">
        <v>268</v>
      </c>
      <c r="B386" s="25">
        <v>0</v>
      </c>
      <c r="C386" s="25">
        <v>0</v>
      </c>
      <c r="D386" s="25">
        <v>0</v>
      </c>
      <c r="E386" s="26">
        <v>0</v>
      </c>
      <c r="F386" s="26">
        <v>0</v>
      </c>
      <c r="G386" s="26">
        <v>0</v>
      </c>
      <c r="H386" s="26">
        <v>0</v>
      </c>
      <c r="I386" s="26">
        <v>0</v>
      </c>
      <c r="J386" s="26">
        <v>0</v>
      </c>
      <c r="K386" s="25">
        <v>0</v>
      </c>
      <c r="L386" s="25">
        <v>0</v>
      </c>
      <c r="M386" s="25">
        <v>0</v>
      </c>
      <c r="N386" s="26">
        <v>0</v>
      </c>
      <c r="O386" s="26">
        <v>0</v>
      </c>
    </row>
    <row r="387" spans="1:15" x14ac:dyDescent="0.35">
      <c r="A387" s="25" t="s">
        <v>269</v>
      </c>
      <c r="B387" s="25">
        <v>0</v>
      </c>
      <c r="C387" s="25">
        <v>0</v>
      </c>
      <c r="D387" s="25">
        <v>0</v>
      </c>
      <c r="E387" s="26">
        <v>0</v>
      </c>
      <c r="F387" s="26">
        <v>0</v>
      </c>
      <c r="G387" s="26">
        <v>0</v>
      </c>
      <c r="H387" s="26">
        <v>0</v>
      </c>
      <c r="I387" s="26">
        <v>0</v>
      </c>
      <c r="J387" s="26">
        <v>0</v>
      </c>
      <c r="K387" s="25">
        <v>0</v>
      </c>
      <c r="L387" s="25">
        <v>0</v>
      </c>
      <c r="M387" s="25">
        <v>0</v>
      </c>
      <c r="N387" s="26">
        <v>0</v>
      </c>
      <c r="O387" s="26">
        <v>0</v>
      </c>
    </row>
    <row r="388" spans="1:15" x14ac:dyDescent="0.35">
      <c r="A388" s="25" t="s">
        <v>270</v>
      </c>
      <c r="B388" s="25">
        <v>0</v>
      </c>
      <c r="C388" s="25">
        <v>0</v>
      </c>
      <c r="D388" s="25">
        <v>0</v>
      </c>
      <c r="E388" s="26">
        <v>0</v>
      </c>
      <c r="F388" s="26">
        <v>0</v>
      </c>
      <c r="G388" s="26">
        <v>0</v>
      </c>
      <c r="H388" s="26">
        <v>0</v>
      </c>
      <c r="I388" s="26">
        <v>0</v>
      </c>
      <c r="J388" s="26">
        <v>0</v>
      </c>
      <c r="K388" s="25">
        <v>0</v>
      </c>
      <c r="L388" s="25">
        <v>0</v>
      </c>
      <c r="M388" s="25">
        <v>0</v>
      </c>
      <c r="N388" s="26">
        <v>0</v>
      </c>
      <c r="O388" s="26">
        <v>0</v>
      </c>
    </row>
    <row r="389" spans="1:15" x14ac:dyDescent="0.35">
      <c r="A389" s="25" t="s">
        <v>271</v>
      </c>
      <c r="B389" s="25">
        <v>0</v>
      </c>
      <c r="C389" s="25">
        <v>0</v>
      </c>
      <c r="D389" s="25">
        <v>0</v>
      </c>
      <c r="E389" s="26">
        <v>0</v>
      </c>
      <c r="F389" s="26">
        <v>0</v>
      </c>
      <c r="G389" s="26">
        <v>0</v>
      </c>
      <c r="H389" s="26">
        <v>0</v>
      </c>
      <c r="I389" s="26">
        <v>0</v>
      </c>
      <c r="J389" s="26">
        <v>0</v>
      </c>
      <c r="K389" s="25">
        <v>0</v>
      </c>
      <c r="L389" s="25">
        <v>0</v>
      </c>
      <c r="M389" s="25">
        <v>0</v>
      </c>
      <c r="N389" s="26">
        <v>0</v>
      </c>
      <c r="O389" s="26">
        <v>0</v>
      </c>
    </row>
    <row r="390" spans="1:15" x14ac:dyDescent="0.35">
      <c r="A390" s="25" t="s">
        <v>272</v>
      </c>
      <c r="B390" s="25">
        <v>0</v>
      </c>
      <c r="C390" s="25">
        <v>0</v>
      </c>
      <c r="D390" s="25">
        <v>0</v>
      </c>
      <c r="E390" s="26">
        <v>0</v>
      </c>
      <c r="F390" s="26">
        <v>0</v>
      </c>
      <c r="G390" s="26">
        <v>0</v>
      </c>
      <c r="H390" s="26">
        <v>0</v>
      </c>
      <c r="I390" s="26">
        <v>0</v>
      </c>
      <c r="J390" s="26">
        <v>0</v>
      </c>
      <c r="K390" s="25">
        <v>0</v>
      </c>
      <c r="L390" s="25">
        <v>0</v>
      </c>
      <c r="M390" s="25">
        <v>0</v>
      </c>
      <c r="N390" s="26">
        <v>0</v>
      </c>
      <c r="O390" s="26">
        <v>0</v>
      </c>
    </row>
    <row r="391" spans="1:15" x14ac:dyDescent="0.35">
      <c r="A391" s="25" t="s">
        <v>273</v>
      </c>
      <c r="B391" s="25">
        <v>0</v>
      </c>
      <c r="C391" s="25">
        <v>0</v>
      </c>
      <c r="D391" s="25">
        <v>0</v>
      </c>
      <c r="E391" s="26">
        <v>0</v>
      </c>
      <c r="F391" s="26">
        <v>0</v>
      </c>
      <c r="G391" s="26">
        <v>0</v>
      </c>
      <c r="H391" s="26">
        <v>0</v>
      </c>
      <c r="I391" s="26">
        <v>0</v>
      </c>
      <c r="J391" s="26">
        <v>0</v>
      </c>
      <c r="K391" s="25">
        <v>0</v>
      </c>
      <c r="L391" s="25">
        <v>0</v>
      </c>
      <c r="M391" s="25">
        <v>0</v>
      </c>
      <c r="N391" s="26">
        <v>0</v>
      </c>
      <c r="O391" s="26">
        <v>0</v>
      </c>
    </row>
    <row r="392" spans="1:15" x14ac:dyDescent="0.35">
      <c r="A392" s="25" t="s">
        <v>274</v>
      </c>
      <c r="B392" s="25">
        <v>0</v>
      </c>
      <c r="C392" s="25">
        <v>0</v>
      </c>
      <c r="D392" s="25">
        <v>0</v>
      </c>
      <c r="E392" s="26">
        <v>0</v>
      </c>
      <c r="F392" s="26">
        <v>0</v>
      </c>
      <c r="G392" s="26">
        <v>0</v>
      </c>
      <c r="H392" s="26">
        <v>0</v>
      </c>
      <c r="I392" s="26">
        <v>0</v>
      </c>
      <c r="J392" s="26">
        <v>0</v>
      </c>
      <c r="K392" s="25">
        <v>0</v>
      </c>
      <c r="L392" s="25">
        <v>0</v>
      </c>
      <c r="M392" s="25">
        <v>0</v>
      </c>
      <c r="N392" s="26">
        <v>0</v>
      </c>
      <c r="O392" s="26">
        <v>0</v>
      </c>
    </row>
    <row r="393" spans="1:15" x14ac:dyDescent="0.35">
      <c r="A393" s="25" t="s">
        <v>275</v>
      </c>
      <c r="B393" s="25">
        <v>0</v>
      </c>
      <c r="C393" s="25">
        <v>0</v>
      </c>
      <c r="D393" s="25">
        <v>0</v>
      </c>
      <c r="E393" s="26">
        <v>0</v>
      </c>
      <c r="F393" s="26">
        <v>0</v>
      </c>
      <c r="G393" s="26">
        <v>0</v>
      </c>
      <c r="H393" s="26">
        <v>0</v>
      </c>
      <c r="I393" s="26">
        <v>0</v>
      </c>
      <c r="J393" s="26">
        <v>0</v>
      </c>
      <c r="K393" s="25">
        <v>0</v>
      </c>
      <c r="L393" s="25">
        <v>0</v>
      </c>
      <c r="M393" s="25">
        <v>0</v>
      </c>
      <c r="N393" s="26">
        <v>0</v>
      </c>
      <c r="O393" s="26">
        <v>0</v>
      </c>
    </row>
    <row r="394" spans="1:15" x14ac:dyDescent="0.35">
      <c r="A394" s="25" t="s">
        <v>276</v>
      </c>
      <c r="B394" s="25">
        <v>0</v>
      </c>
      <c r="C394" s="25">
        <v>0</v>
      </c>
      <c r="D394" s="25">
        <v>0</v>
      </c>
      <c r="E394" s="26">
        <v>0</v>
      </c>
      <c r="F394" s="26">
        <v>0</v>
      </c>
      <c r="G394" s="26">
        <v>0</v>
      </c>
      <c r="H394" s="26">
        <v>0</v>
      </c>
      <c r="I394" s="26">
        <v>0</v>
      </c>
      <c r="J394" s="26">
        <v>0</v>
      </c>
      <c r="K394" s="25">
        <v>0</v>
      </c>
      <c r="L394" s="25">
        <v>0</v>
      </c>
      <c r="M394" s="25">
        <v>0</v>
      </c>
      <c r="N394" s="26">
        <v>0</v>
      </c>
      <c r="O394" s="26">
        <v>0</v>
      </c>
    </row>
    <row r="395" spans="1:15" x14ac:dyDescent="0.35">
      <c r="A395" s="25" t="s">
        <v>277</v>
      </c>
      <c r="B395" s="25">
        <v>0</v>
      </c>
      <c r="C395" s="25">
        <v>0</v>
      </c>
      <c r="D395" s="25">
        <v>0</v>
      </c>
      <c r="E395" s="26">
        <v>0</v>
      </c>
      <c r="F395" s="26">
        <v>0</v>
      </c>
      <c r="G395" s="26">
        <v>0</v>
      </c>
      <c r="H395" s="26">
        <v>0</v>
      </c>
      <c r="I395" s="26">
        <v>0</v>
      </c>
      <c r="J395" s="26">
        <v>0</v>
      </c>
      <c r="K395" s="25">
        <v>0</v>
      </c>
      <c r="L395" s="25">
        <v>0</v>
      </c>
      <c r="M395" s="25">
        <v>0</v>
      </c>
      <c r="N395" s="26">
        <v>0</v>
      </c>
      <c r="O395" s="26">
        <v>0</v>
      </c>
    </row>
    <row r="396" spans="1:15" x14ac:dyDescent="0.35">
      <c r="A396" s="25" t="s">
        <v>278</v>
      </c>
      <c r="B396" s="25">
        <v>0</v>
      </c>
      <c r="C396" s="25">
        <v>0</v>
      </c>
      <c r="D396" s="25">
        <v>0</v>
      </c>
      <c r="E396" s="26">
        <v>0</v>
      </c>
      <c r="F396" s="26">
        <v>0</v>
      </c>
      <c r="G396" s="26">
        <v>0</v>
      </c>
      <c r="H396" s="26">
        <v>0</v>
      </c>
      <c r="I396" s="26">
        <v>0</v>
      </c>
      <c r="J396" s="26">
        <v>0</v>
      </c>
      <c r="K396" s="25">
        <v>0</v>
      </c>
      <c r="L396" s="25">
        <v>0</v>
      </c>
      <c r="M396" s="25">
        <v>0</v>
      </c>
      <c r="N396" s="26">
        <v>0</v>
      </c>
      <c r="O396" s="26">
        <v>0</v>
      </c>
    </row>
    <row r="397" spans="1:15" x14ac:dyDescent="0.35">
      <c r="A397" s="25" t="s">
        <v>279</v>
      </c>
      <c r="B397" s="25">
        <v>0</v>
      </c>
      <c r="C397" s="25">
        <v>0</v>
      </c>
      <c r="D397" s="25">
        <v>0</v>
      </c>
      <c r="E397" s="26">
        <v>0</v>
      </c>
      <c r="F397" s="26">
        <v>0</v>
      </c>
      <c r="G397" s="26">
        <v>0</v>
      </c>
      <c r="H397" s="26">
        <v>0</v>
      </c>
      <c r="I397" s="26">
        <v>0</v>
      </c>
      <c r="J397" s="26">
        <v>0</v>
      </c>
      <c r="K397" s="25">
        <v>0</v>
      </c>
      <c r="L397" s="25">
        <v>0</v>
      </c>
      <c r="M397" s="25">
        <v>0</v>
      </c>
      <c r="N397" s="26">
        <v>0</v>
      </c>
      <c r="O397" s="26">
        <v>0</v>
      </c>
    </row>
    <row r="398" spans="1:15" x14ac:dyDescent="0.35">
      <c r="A398" s="25" t="s">
        <v>280</v>
      </c>
      <c r="B398" s="25">
        <v>0</v>
      </c>
      <c r="C398" s="25">
        <v>0</v>
      </c>
      <c r="D398" s="25">
        <v>0</v>
      </c>
      <c r="E398" s="26">
        <v>0</v>
      </c>
      <c r="F398" s="26">
        <v>0</v>
      </c>
      <c r="G398" s="26">
        <v>0</v>
      </c>
      <c r="H398" s="26">
        <v>0</v>
      </c>
      <c r="I398" s="26">
        <v>0</v>
      </c>
      <c r="J398" s="26">
        <v>0</v>
      </c>
      <c r="K398" s="25">
        <v>0</v>
      </c>
      <c r="L398" s="25">
        <v>0</v>
      </c>
      <c r="M398" s="25">
        <v>0</v>
      </c>
      <c r="N398" s="26">
        <v>0</v>
      </c>
      <c r="O398" s="26">
        <v>0</v>
      </c>
    </row>
    <row r="399" spans="1:15" x14ac:dyDescent="0.35">
      <c r="A399" s="25" t="s">
        <v>281</v>
      </c>
      <c r="B399" s="25">
        <v>0</v>
      </c>
      <c r="C399" s="25">
        <v>0</v>
      </c>
      <c r="D399" s="25">
        <v>0</v>
      </c>
      <c r="E399" s="26">
        <v>0</v>
      </c>
      <c r="F399" s="26">
        <v>0</v>
      </c>
      <c r="G399" s="26">
        <v>0</v>
      </c>
      <c r="H399" s="26">
        <v>0</v>
      </c>
      <c r="I399" s="26">
        <v>0</v>
      </c>
      <c r="J399" s="26">
        <v>0</v>
      </c>
      <c r="K399" s="25">
        <v>0</v>
      </c>
      <c r="L399" s="25">
        <v>0</v>
      </c>
      <c r="M399" s="25">
        <v>0</v>
      </c>
      <c r="N399" s="26">
        <v>0</v>
      </c>
      <c r="O399" s="26">
        <v>0</v>
      </c>
    </row>
    <row r="400" spans="1:15" x14ac:dyDescent="0.35">
      <c r="A400" s="25" t="s">
        <v>282</v>
      </c>
      <c r="B400" s="25">
        <v>0</v>
      </c>
      <c r="C400" s="25">
        <v>0</v>
      </c>
      <c r="D400" s="25">
        <v>0</v>
      </c>
      <c r="E400" s="26">
        <v>0</v>
      </c>
      <c r="F400" s="26">
        <v>0</v>
      </c>
      <c r="G400" s="26">
        <v>0</v>
      </c>
      <c r="H400" s="26">
        <v>0</v>
      </c>
      <c r="I400" s="26">
        <v>0</v>
      </c>
      <c r="J400" s="26">
        <v>0</v>
      </c>
      <c r="K400" s="25">
        <v>0</v>
      </c>
      <c r="L400" s="25">
        <v>0</v>
      </c>
      <c r="M400" s="25">
        <v>0</v>
      </c>
      <c r="N400" s="26">
        <v>0</v>
      </c>
      <c r="O400" s="26">
        <v>0</v>
      </c>
    </row>
    <row r="401" spans="1:15" x14ac:dyDescent="0.35">
      <c r="A401" s="25" t="s">
        <v>283</v>
      </c>
      <c r="B401" s="25">
        <v>0</v>
      </c>
      <c r="C401" s="25">
        <v>0</v>
      </c>
      <c r="D401" s="25">
        <v>0</v>
      </c>
      <c r="E401" s="26">
        <v>0</v>
      </c>
      <c r="F401" s="26">
        <v>0</v>
      </c>
      <c r="G401" s="26">
        <v>0</v>
      </c>
      <c r="H401" s="26">
        <v>0</v>
      </c>
      <c r="I401" s="26">
        <v>0</v>
      </c>
      <c r="J401" s="26">
        <v>0</v>
      </c>
      <c r="K401" s="25">
        <v>0</v>
      </c>
      <c r="L401" s="25">
        <v>0</v>
      </c>
      <c r="M401" s="25">
        <v>0</v>
      </c>
      <c r="N401" s="26">
        <v>0</v>
      </c>
      <c r="O401" s="26">
        <v>0</v>
      </c>
    </row>
    <row r="402" spans="1:15" x14ac:dyDescent="0.35">
      <c r="A402" s="25" t="s">
        <v>284</v>
      </c>
      <c r="B402" s="25">
        <v>0</v>
      </c>
      <c r="C402" s="25">
        <v>0</v>
      </c>
      <c r="D402" s="25">
        <v>0</v>
      </c>
      <c r="E402" s="26">
        <v>0</v>
      </c>
      <c r="F402" s="26">
        <v>0</v>
      </c>
      <c r="G402" s="26">
        <v>0</v>
      </c>
      <c r="H402" s="26">
        <v>0</v>
      </c>
      <c r="I402" s="26">
        <v>0</v>
      </c>
      <c r="J402" s="26">
        <v>0</v>
      </c>
      <c r="K402" s="25">
        <v>0</v>
      </c>
      <c r="L402" s="25">
        <v>0</v>
      </c>
      <c r="M402" s="25">
        <v>0</v>
      </c>
      <c r="N402" s="26">
        <v>0</v>
      </c>
      <c r="O402" s="26">
        <v>0</v>
      </c>
    </row>
    <row r="403" spans="1:15" x14ac:dyDescent="0.35">
      <c r="A403" s="25" t="s">
        <v>285</v>
      </c>
      <c r="B403" s="25">
        <v>0</v>
      </c>
      <c r="C403" s="25">
        <v>0</v>
      </c>
      <c r="D403" s="25">
        <v>0</v>
      </c>
      <c r="E403" s="26">
        <v>0</v>
      </c>
      <c r="F403" s="26">
        <v>0</v>
      </c>
      <c r="G403" s="26">
        <v>0</v>
      </c>
      <c r="H403" s="26">
        <v>0</v>
      </c>
      <c r="I403" s="26">
        <v>0</v>
      </c>
      <c r="J403" s="26">
        <v>0</v>
      </c>
      <c r="K403" s="25">
        <v>0</v>
      </c>
      <c r="L403" s="25">
        <v>0</v>
      </c>
      <c r="M403" s="25">
        <v>0</v>
      </c>
      <c r="N403" s="26">
        <v>0</v>
      </c>
      <c r="O403" s="26">
        <v>0</v>
      </c>
    </row>
    <row r="404" spans="1:15" x14ac:dyDescent="0.35">
      <c r="A404" s="25" t="s">
        <v>286</v>
      </c>
      <c r="B404" s="25">
        <v>0</v>
      </c>
      <c r="C404" s="25">
        <v>0</v>
      </c>
      <c r="D404" s="25">
        <v>0</v>
      </c>
      <c r="E404" s="26">
        <v>0</v>
      </c>
      <c r="F404" s="26">
        <v>0</v>
      </c>
      <c r="G404" s="26">
        <v>0</v>
      </c>
      <c r="H404" s="26">
        <v>0</v>
      </c>
      <c r="I404" s="26">
        <v>0</v>
      </c>
      <c r="J404" s="26">
        <v>0</v>
      </c>
      <c r="K404" s="25">
        <v>0</v>
      </c>
      <c r="L404" s="25">
        <v>0</v>
      </c>
      <c r="M404" s="25">
        <v>0</v>
      </c>
      <c r="N404" s="26">
        <v>0</v>
      </c>
      <c r="O404" s="26">
        <v>0</v>
      </c>
    </row>
    <row r="405" spans="1:15" x14ac:dyDescent="0.35">
      <c r="A405" s="25" t="s">
        <v>287</v>
      </c>
      <c r="B405" s="25">
        <v>0</v>
      </c>
      <c r="C405" s="25">
        <v>0</v>
      </c>
      <c r="D405" s="25">
        <v>0</v>
      </c>
      <c r="E405" s="26">
        <v>0</v>
      </c>
      <c r="F405" s="26">
        <v>0</v>
      </c>
      <c r="G405" s="26">
        <v>0</v>
      </c>
      <c r="H405" s="26">
        <v>0</v>
      </c>
      <c r="I405" s="26">
        <v>0</v>
      </c>
      <c r="J405" s="26">
        <v>0</v>
      </c>
      <c r="K405" s="25">
        <v>0</v>
      </c>
      <c r="L405" s="25">
        <v>0</v>
      </c>
      <c r="M405" s="25">
        <v>0</v>
      </c>
      <c r="N405" s="26">
        <v>0</v>
      </c>
      <c r="O405" s="26">
        <v>0</v>
      </c>
    </row>
    <row r="406" spans="1:15" x14ac:dyDescent="0.35">
      <c r="A406" s="25" t="s">
        <v>288</v>
      </c>
      <c r="B406" s="25">
        <v>0</v>
      </c>
      <c r="C406" s="25">
        <v>0</v>
      </c>
      <c r="D406" s="25">
        <v>0</v>
      </c>
      <c r="E406" s="26">
        <v>0</v>
      </c>
      <c r="F406" s="26">
        <v>0</v>
      </c>
      <c r="G406" s="26">
        <v>0</v>
      </c>
      <c r="H406" s="26">
        <v>0</v>
      </c>
      <c r="I406" s="26">
        <v>0</v>
      </c>
      <c r="J406" s="26">
        <v>0</v>
      </c>
      <c r="K406" s="25">
        <v>0</v>
      </c>
      <c r="L406" s="25">
        <v>0</v>
      </c>
      <c r="M406" s="25">
        <v>0</v>
      </c>
      <c r="N406" s="26">
        <v>0</v>
      </c>
      <c r="O406" s="26">
        <v>0</v>
      </c>
    </row>
    <row r="407" spans="1:15" x14ac:dyDescent="0.35">
      <c r="A407" s="25" t="s">
        <v>289</v>
      </c>
      <c r="B407" s="25">
        <v>0</v>
      </c>
      <c r="C407" s="25">
        <v>0</v>
      </c>
      <c r="D407" s="25">
        <v>0</v>
      </c>
      <c r="E407" s="26">
        <v>0</v>
      </c>
      <c r="F407" s="26">
        <v>0</v>
      </c>
      <c r="G407" s="26">
        <v>0</v>
      </c>
      <c r="H407" s="26">
        <v>0</v>
      </c>
      <c r="I407" s="26">
        <v>0</v>
      </c>
      <c r="J407" s="26">
        <v>0</v>
      </c>
      <c r="K407" s="25">
        <v>0</v>
      </c>
      <c r="L407" s="25">
        <v>0</v>
      </c>
      <c r="M407" s="25">
        <v>0</v>
      </c>
      <c r="N407" s="26">
        <v>0</v>
      </c>
      <c r="O407" s="26">
        <v>0</v>
      </c>
    </row>
    <row r="408" spans="1:15" x14ac:dyDescent="0.35">
      <c r="A408" s="25" t="s">
        <v>290</v>
      </c>
      <c r="B408" s="25">
        <v>0</v>
      </c>
      <c r="C408" s="25">
        <v>0</v>
      </c>
      <c r="D408" s="25">
        <v>0</v>
      </c>
      <c r="E408" s="26">
        <v>0</v>
      </c>
      <c r="F408" s="26">
        <v>0</v>
      </c>
      <c r="G408" s="26">
        <v>0</v>
      </c>
      <c r="H408" s="26">
        <v>0</v>
      </c>
      <c r="I408" s="26">
        <v>0</v>
      </c>
      <c r="J408" s="26">
        <v>0</v>
      </c>
      <c r="K408" s="25">
        <v>0</v>
      </c>
      <c r="L408" s="25">
        <v>0</v>
      </c>
      <c r="M408" s="25">
        <v>0</v>
      </c>
      <c r="N408" s="26">
        <v>0</v>
      </c>
      <c r="O408" s="26">
        <v>0</v>
      </c>
    </row>
    <row r="409" spans="1:15" x14ac:dyDescent="0.35">
      <c r="A409" s="25" t="s">
        <v>291</v>
      </c>
      <c r="B409" s="25">
        <v>0</v>
      </c>
      <c r="C409" s="25">
        <v>0</v>
      </c>
      <c r="D409" s="25">
        <v>0</v>
      </c>
      <c r="E409" s="26">
        <v>0</v>
      </c>
      <c r="F409" s="26">
        <v>0</v>
      </c>
      <c r="G409" s="26">
        <v>0</v>
      </c>
      <c r="H409" s="26">
        <v>0</v>
      </c>
      <c r="I409" s="26">
        <v>0</v>
      </c>
      <c r="J409" s="26">
        <v>0</v>
      </c>
      <c r="K409" s="25">
        <v>0</v>
      </c>
      <c r="L409" s="25">
        <v>0</v>
      </c>
      <c r="M409" s="25">
        <v>0</v>
      </c>
      <c r="N409" s="26">
        <v>0</v>
      </c>
      <c r="O409" s="26">
        <v>0</v>
      </c>
    </row>
    <row r="410" spans="1:15" x14ac:dyDescent="0.35">
      <c r="A410" s="25" t="s">
        <v>292</v>
      </c>
      <c r="B410" s="25">
        <v>0</v>
      </c>
      <c r="C410" s="25">
        <v>0</v>
      </c>
      <c r="D410" s="25">
        <v>0</v>
      </c>
      <c r="E410" s="26">
        <v>0</v>
      </c>
      <c r="F410" s="26">
        <v>0</v>
      </c>
      <c r="G410" s="26">
        <v>0</v>
      </c>
      <c r="H410" s="26">
        <v>0</v>
      </c>
      <c r="I410" s="26">
        <v>0</v>
      </c>
      <c r="J410" s="26">
        <v>0</v>
      </c>
      <c r="K410" s="25">
        <v>0</v>
      </c>
      <c r="L410" s="25">
        <v>0</v>
      </c>
      <c r="M410" s="25">
        <v>0</v>
      </c>
      <c r="N410" s="26">
        <v>0</v>
      </c>
      <c r="O410" s="26">
        <v>0</v>
      </c>
    </row>
    <row r="411" spans="1:15" x14ac:dyDescent="0.35">
      <c r="A411" s="25" t="s">
        <v>293</v>
      </c>
      <c r="B411" s="25">
        <v>0</v>
      </c>
      <c r="C411" s="25">
        <v>0</v>
      </c>
      <c r="D411" s="25">
        <v>0</v>
      </c>
      <c r="E411" s="26">
        <v>0</v>
      </c>
      <c r="F411" s="26">
        <v>0</v>
      </c>
      <c r="G411" s="26">
        <v>0</v>
      </c>
      <c r="H411" s="26">
        <v>0</v>
      </c>
      <c r="I411" s="26">
        <v>0</v>
      </c>
      <c r="J411" s="26">
        <v>0</v>
      </c>
      <c r="K411" s="25">
        <v>0</v>
      </c>
      <c r="L411" s="25">
        <v>0</v>
      </c>
      <c r="M411" s="25">
        <v>0</v>
      </c>
      <c r="N411" s="26">
        <v>0</v>
      </c>
      <c r="O411" s="26">
        <v>0</v>
      </c>
    </row>
    <row r="412" spans="1:15" x14ac:dyDescent="0.35">
      <c r="A412" s="25" t="s">
        <v>294</v>
      </c>
      <c r="B412" s="25">
        <v>0</v>
      </c>
      <c r="C412" s="25">
        <v>0</v>
      </c>
      <c r="D412" s="25">
        <v>0</v>
      </c>
      <c r="E412" s="26">
        <v>0</v>
      </c>
      <c r="F412" s="26">
        <v>0</v>
      </c>
      <c r="G412" s="26">
        <v>0</v>
      </c>
      <c r="H412" s="26">
        <v>0</v>
      </c>
      <c r="I412" s="26">
        <v>0</v>
      </c>
      <c r="J412" s="26">
        <v>0</v>
      </c>
      <c r="K412" s="25">
        <v>0</v>
      </c>
      <c r="L412" s="25">
        <v>0</v>
      </c>
      <c r="M412" s="25">
        <v>0</v>
      </c>
      <c r="N412" s="26">
        <v>0</v>
      </c>
      <c r="O412" s="26">
        <v>0</v>
      </c>
    </row>
    <row r="413" spans="1:15" x14ac:dyDescent="0.35">
      <c r="A413" s="25" t="s">
        <v>295</v>
      </c>
      <c r="B413" s="25">
        <v>0</v>
      </c>
      <c r="C413" s="25">
        <v>0</v>
      </c>
      <c r="D413" s="25">
        <v>0</v>
      </c>
      <c r="E413" s="26">
        <v>0</v>
      </c>
      <c r="F413" s="26">
        <v>0</v>
      </c>
      <c r="G413" s="26">
        <v>0</v>
      </c>
      <c r="H413" s="26">
        <v>0</v>
      </c>
      <c r="I413" s="26">
        <v>0</v>
      </c>
      <c r="J413" s="26">
        <v>0</v>
      </c>
      <c r="K413" s="25">
        <v>0</v>
      </c>
      <c r="L413" s="25">
        <v>0</v>
      </c>
      <c r="M413" s="25">
        <v>0</v>
      </c>
      <c r="N413" s="26">
        <v>0</v>
      </c>
      <c r="O413" s="26">
        <v>0</v>
      </c>
    </row>
    <row r="414" spans="1:15" x14ac:dyDescent="0.35">
      <c r="A414" s="25" t="s">
        <v>296</v>
      </c>
      <c r="B414" s="25">
        <v>0</v>
      </c>
      <c r="C414" s="25">
        <v>0</v>
      </c>
      <c r="D414" s="25">
        <v>0</v>
      </c>
      <c r="E414" s="26">
        <v>0</v>
      </c>
      <c r="F414" s="26">
        <v>0</v>
      </c>
      <c r="G414" s="26">
        <v>0</v>
      </c>
      <c r="H414" s="26">
        <v>0</v>
      </c>
      <c r="I414" s="26">
        <v>0</v>
      </c>
      <c r="J414" s="26">
        <v>0</v>
      </c>
      <c r="K414" s="25">
        <v>0</v>
      </c>
      <c r="L414" s="25">
        <v>0</v>
      </c>
      <c r="M414" s="25">
        <v>0</v>
      </c>
      <c r="N414" s="26">
        <v>0</v>
      </c>
      <c r="O414" s="26">
        <v>0</v>
      </c>
    </row>
    <row r="415" spans="1:15" x14ac:dyDescent="0.35">
      <c r="A415" s="25" t="s">
        <v>297</v>
      </c>
      <c r="B415" s="25">
        <v>0</v>
      </c>
      <c r="C415" s="25">
        <v>0</v>
      </c>
      <c r="D415" s="25">
        <v>0</v>
      </c>
      <c r="E415" s="26">
        <v>0</v>
      </c>
      <c r="F415" s="26">
        <v>0</v>
      </c>
      <c r="G415" s="26">
        <v>0</v>
      </c>
      <c r="H415" s="26">
        <v>0</v>
      </c>
      <c r="I415" s="26">
        <v>0</v>
      </c>
      <c r="J415" s="26">
        <v>0</v>
      </c>
      <c r="K415" s="25">
        <v>0</v>
      </c>
      <c r="L415" s="25">
        <v>0</v>
      </c>
      <c r="M415" s="25">
        <v>0</v>
      </c>
      <c r="N415" s="26">
        <v>0</v>
      </c>
      <c r="O415" s="26">
        <v>0</v>
      </c>
    </row>
    <row r="416" spans="1:15" x14ac:dyDescent="0.35">
      <c r="A416" s="25" t="s">
        <v>298</v>
      </c>
      <c r="B416" s="25">
        <v>0</v>
      </c>
      <c r="C416" s="25">
        <v>0</v>
      </c>
      <c r="D416" s="25">
        <v>0</v>
      </c>
      <c r="E416" s="26">
        <v>0</v>
      </c>
      <c r="F416" s="26">
        <v>0</v>
      </c>
      <c r="G416" s="26">
        <v>0</v>
      </c>
      <c r="H416" s="26">
        <v>0</v>
      </c>
      <c r="I416" s="26">
        <v>0</v>
      </c>
      <c r="J416" s="26">
        <v>0</v>
      </c>
      <c r="K416" s="25">
        <v>0</v>
      </c>
      <c r="L416" s="25">
        <v>0</v>
      </c>
      <c r="M416" s="25">
        <v>0</v>
      </c>
      <c r="N416" s="26">
        <v>0</v>
      </c>
      <c r="O416" s="26">
        <v>0</v>
      </c>
    </row>
    <row r="417" spans="1:15" x14ac:dyDescent="0.35">
      <c r="A417" s="25" t="s">
        <v>299</v>
      </c>
      <c r="B417" s="25">
        <v>0</v>
      </c>
      <c r="C417" s="25">
        <v>0</v>
      </c>
      <c r="D417" s="25">
        <v>0</v>
      </c>
      <c r="E417" s="26">
        <v>0</v>
      </c>
      <c r="F417" s="26">
        <v>0</v>
      </c>
      <c r="G417" s="26">
        <v>0</v>
      </c>
      <c r="H417" s="26">
        <v>0</v>
      </c>
      <c r="I417" s="26">
        <v>0</v>
      </c>
      <c r="J417" s="26">
        <v>0</v>
      </c>
      <c r="K417" s="25">
        <v>0</v>
      </c>
      <c r="L417" s="25">
        <v>0</v>
      </c>
      <c r="M417" s="25">
        <v>0</v>
      </c>
      <c r="N417" s="26">
        <v>0</v>
      </c>
      <c r="O417" s="26">
        <v>0</v>
      </c>
    </row>
    <row r="418" spans="1:15" x14ac:dyDescent="0.35">
      <c r="A418" s="25" t="s">
        <v>300</v>
      </c>
      <c r="B418" s="25">
        <v>0</v>
      </c>
      <c r="C418" s="25">
        <v>0</v>
      </c>
      <c r="D418" s="25">
        <v>0</v>
      </c>
      <c r="E418" s="26">
        <v>0</v>
      </c>
      <c r="F418" s="26">
        <v>0</v>
      </c>
      <c r="G418" s="26">
        <v>0</v>
      </c>
      <c r="H418" s="26">
        <v>0</v>
      </c>
      <c r="I418" s="26">
        <v>0</v>
      </c>
      <c r="J418" s="26">
        <v>0</v>
      </c>
      <c r="K418" s="25">
        <v>0</v>
      </c>
      <c r="L418" s="25">
        <v>0</v>
      </c>
      <c r="M418" s="25">
        <v>0</v>
      </c>
      <c r="N418" s="26">
        <v>0</v>
      </c>
      <c r="O418" s="26">
        <v>0</v>
      </c>
    </row>
    <row r="419" spans="1:15" x14ac:dyDescent="0.35">
      <c r="A419" s="25" t="s">
        <v>301</v>
      </c>
      <c r="B419" s="25">
        <v>0</v>
      </c>
      <c r="C419" s="25">
        <v>0</v>
      </c>
      <c r="D419" s="25">
        <v>0</v>
      </c>
      <c r="E419" s="26">
        <v>0</v>
      </c>
      <c r="F419" s="26">
        <v>0</v>
      </c>
      <c r="G419" s="26">
        <v>0</v>
      </c>
      <c r="H419" s="26">
        <v>0</v>
      </c>
      <c r="I419" s="26">
        <v>0</v>
      </c>
      <c r="J419" s="26">
        <v>0</v>
      </c>
      <c r="K419" s="25">
        <v>0</v>
      </c>
      <c r="L419" s="25">
        <v>0</v>
      </c>
      <c r="M419" s="25">
        <v>0</v>
      </c>
      <c r="N419" s="26">
        <v>0</v>
      </c>
      <c r="O419" s="26">
        <v>0</v>
      </c>
    </row>
    <row r="420" spans="1:15" x14ac:dyDescent="0.35">
      <c r="A420" s="25" t="s">
        <v>302</v>
      </c>
      <c r="B420" s="25">
        <v>0</v>
      </c>
      <c r="C420" s="25">
        <v>0</v>
      </c>
      <c r="D420" s="25">
        <v>0</v>
      </c>
      <c r="E420" s="26">
        <v>0</v>
      </c>
      <c r="F420" s="26">
        <v>0</v>
      </c>
      <c r="G420" s="26">
        <v>0</v>
      </c>
      <c r="H420" s="26">
        <v>0</v>
      </c>
      <c r="I420" s="26">
        <v>0</v>
      </c>
      <c r="J420" s="26">
        <v>0</v>
      </c>
      <c r="K420" s="25">
        <v>0</v>
      </c>
      <c r="L420" s="25">
        <v>0</v>
      </c>
      <c r="M420" s="25">
        <v>0</v>
      </c>
      <c r="N420" s="26">
        <v>0</v>
      </c>
      <c r="O420" s="26">
        <v>0</v>
      </c>
    </row>
    <row r="421" spans="1:15" x14ac:dyDescent="0.35">
      <c r="A421" s="25" t="s">
        <v>303</v>
      </c>
      <c r="B421" s="25">
        <v>0</v>
      </c>
      <c r="C421" s="25">
        <v>0</v>
      </c>
      <c r="D421" s="25">
        <v>0</v>
      </c>
      <c r="E421" s="26">
        <v>0</v>
      </c>
      <c r="F421" s="26">
        <v>0</v>
      </c>
      <c r="G421" s="26">
        <v>0</v>
      </c>
      <c r="H421" s="26">
        <v>0</v>
      </c>
      <c r="I421" s="26">
        <v>0</v>
      </c>
      <c r="J421" s="26">
        <v>0</v>
      </c>
      <c r="K421" s="25">
        <v>0</v>
      </c>
      <c r="L421" s="25">
        <v>0</v>
      </c>
      <c r="M421" s="25">
        <v>0</v>
      </c>
      <c r="N421" s="26">
        <v>0</v>
      </c>
      <c r="O421" s="26">
        <v>0</v>
      </c>
    </row>
    <row r="422" spans="1:15" x14ac:dyDescent="0.35">
      <c r="A422" s="25" t="s">
        <v>304</v>
      </c>
      <c r="B422" s="25">
        <v>0</v>
      </c>
      <c r="C422" s="25">
        <v>0</v>
      </c>
      <c r="D422" s="25">
        <v>0</v>
      </c>
      <c r="E422" s="26">
        <v>0</v>
      </c>
      <c r="F422" s="26">
        <v>0</v>
      </c>
      <c r="G422" s="26">
        <v>0</v>
      </c>
      <c r="H422" s="26">
        <v>0</v>
      </c>
      <c r="I422" s="26">
        <v>0</v>
      </c>
      <c r="J422" s="26">
        <v>0</v>
      </c>
      <c r="K422" s="25">
        <v>0</v>
      </c>
      <c r="L422" s="25">
        <v>0</v>
      </c>
      <c r="M422" s="25">
        <v>0</v>
      </c>
      <c r="N422" s="26">
        <v>0</v>
      </c>
      <c r="O422" s="26">
        <v>0</v>
      </c>
    </row>
    <row r="423" spans="1:15" x14ac:dyDescent="0.35">
      <c r="A423" s="25" t="s">
        <v>305</v>
      </c>
      <c r="B423" s="25">
        <v>0</v>
      </c>
      <c r="C423" s="25">
        <v>0</v>
      </c>
      <c r="D423" s="25">
        <v>0</v>
      </c>
      <c r="E423" s="26">
        <v>0</v>
      </c>
      <c r="F423" s="26">
        <v>0</v>
      </c>
      <c r="G423" s="26">
        <v>0</v>
      </c>
      <c r="H423" s="26">
        <v>0</v>
      </c>
      <c r="I423" s="26">
        <v>0</v>
      </c>
      <c r="J423" s="26">
        <v>0</v>
      </c>
      <c r="K423" s="25">
        <v>0</v>
      </c>
      <c r="L423" s="25">
        <v>0</v>
      </c>
      <c r="M423" s="25">
        <v>0</v>
      </c>
      <c r="N423" s="26">
        <v>0</v>
      </c>
      <c r="O423" s="26">
        <v>0</v>
      </c>
    </row>
    <row r="424" spans="1:15" x14ac:dyDescent="0.35">
      <c r="A424" s="25" t="s">
        <v>306</v>
      </c>
      <c r="B424" s="25">
        <v>0</v>
      </c>
      <c r="C424" s="25">
        <v>0</v>
      </c>
      <c r="D424" s="25">
        <v>0</v>
      </c>
      <c r="E424" s="26">
        <v>0</v>
      </c>
      <c r="F424" s="26">
        <v>0</v>
      </c>
      <c r="G424" s="26">
        <v>0</v>
      </c>
      <c r="H424" s="26">
        <v>0</v>
      </c>
      <c r="I424" s="26">
        <v>0</v>
      </c>
      <c r="J424" s="26">
        <v>0</v>
      </c>
      <c r="K424" s="25">
        <v>0</v>
      </c>
      <c r="L424" s="25">
        <v>0</v>
      </c>
      <c r="M424" s="25">
        <v>0</v>
      </c>
      <c r="N424" s="26">
        <v>0</v>
      </c>
      <c r="O424" s="26">
        <v>0</v>
      </c>
    </row>
    <row r="425" spans="1:15" x14ac:dyDescent="0.35">
      <c r="A425" s="25" t="s">
        <v>307</v>
      </c>
      <c r="B425" s="25">
        <v>0</v>
      </c>
      <c r="C425" s="25">
        <v>0</v>
      </c>
      <c r="D425" s="25">
        <v>0</v>
      </c>
      <c r="E425" s="26">
        <v>0</v>
      </c>
      <c r="F425" s="26">
        <v>0</v>
      </c>
      <c r="G425" s="26">
        <v>0</v>
      </c>
      <c r="H425" s="26">
        <v>0</v>
      </c>
      <c r="I425" s="26">
        <v>0</v>
      </c>
      <c r="J425" s="26">
        <v>0</v>
      </c>
      <c r="K425" s="25">
        <v>0</v>
      </c>
      <c r="L425" s="25">
        <v>0</v>
      </c>
      <c r="M425" s="25">
        <v>0</v>
      </c>
      <c r="N425" s="26">
        <v>0</v>
      </c>
      <c r="O425" s="26">
        <v>0</v>
      </c>
    </row>
    <row r="426" spans="1:15" x14ac:dyDescent="0.35">
      <c r="A426" s="25" t="s">
        <v>308</v>
      </c>
      <c r="B426" s="25">
        <v>0</v>
      </c>
      <c r="C426" s="25">
        <v>0</v>
      </c>
      <c r="D426" s="25">
        <v>0</v>
      </c>
      <c r="E426" s="26">
        <v>0</v>
      </c>
      <c r="F426" s="26">
        <v>0</v>
      </c>
      <c r="G426" s="26">
        <v>0</v>
      </c>
      <c r="H426" s="26">
        <v>0</v>
      </c>
      <c r="I426" s="26">
        <v>0</v>
      </c>
      <c r="J426" s="26">
        <v>0</v>
      </c>
      <c r="K426" s="25">
        <v>0</v>
      </c>
      <c r="L426" s="25">
        <v>0</v>
      </c>
      <c r="M426" s="25">
        <v>0</v>
      </c>
      <c r="N426" s="26">
        <v>0</v>
      </c>
      <c r="O426" s="26">
        <v>0</v>
      </c>
    </row>
    <row r="427" spans="1:15" x14ac:dyDescent="0.35">
      <c r="A427" s="25" t="s">
        <v>309</v>
      </c>
      <c r="B427" s="25">
        <v>0</v>
      </c>
      <c r="C427" s="25">
        <v>0</v>
      </c>
      <c r="D427" s="25">
        <v>0</v>
      </c>
      <c r="E427" s="26">
        <v>0</v>
      </c>
      <c r="F427" s="26">
        <v>0</v>
      </c>
      <c r="G427" s="26">
        <v>0</v>
      </c>
      <c r="H427" s="26">
        <v>0</v>
      </c>
      <c r="I427" s="26">
        <v>0</v>
      </c>
      <c r="J427" s="26">
        <v>0</v>
      </c>
      <c r="K427" s="25">
        <v>0</v>
      </c>
      <c r="L427" s="25">
        <v>0</v>
      </c>
      <c r="M427" s="25">
        <v>0</v>
      </c>
      <c r="N427" s="26">
        <v>0</v>
      </c>
      <c r="O427" s="26">
        <v>0</v>
      </c>
    </row>
    <row r="428" spans="1:15" x14ac:dyDescent="0.35">
      <c r="A428" s="25" t="s">
        <v>310</v>
      </c>
      <c r="B428" s="25">
        <v>0</v>
      </c>
      <c r="C428" s="25">
        <v>0</v>
      </c>
      <c r="D428" s="25">
        <v>0</v>
      </c>
      <c r="E428" s="26">
        <v>0</v>
      </c>
      <c r="F428" s="26">
        <v>0</v>
      </c>
      <c r="G428" s="26">
        <v>0</v>
      </c>
      <c r="H428" s="26">
        <v>0</v>
      </c>
      <c r="I428" s="26">
        <v>0</v>
      </c>
      <c r="J428" s="26">
        <v>0</v>
      </c>
      <c r="K428" s="25">
        <v>0</v>
      </c>
      <c r="L428" s="25">
        <v>0</v>
      </c>
      <c r="M428" s="25">
        <v>0</v>
      </c>
      <c r="N428" s="26">
        <v>0</v>
      </c>
      <c r="O428" s="26">
        <v>0</v>
      </c>
    </row>
    <row r="429" spans="1:15" x14ac:dyDescent="0.35">
      <c r="A429" s="25" t="s">
        <v>311</v>
      </c>
      <c r="B429" s="25">
        <v>0</v>
      </c>
      <c r="C429" s="25">
        <v>0</v>
      </c>
      <c r="D429" s="25">
        <v>0</v>
      </c>
      <c r="E429" s="26">
        <v>0</v>
      </c>
      <c r="F429" s="26">
        <v>0</v>
      </c>
      <c r="G429" s="26">
        <v>0</v>
      </c>
      <c r="H429" s="26">
        <v>0</v>
      </c>
      <c r="I429" s="26">
        <v>0</v>
      </c>
      <c r="J429" s="26">
        <v>0</v>
      </c>
      <c r="K429" s="25">
        <v>0</v>
      </c>
      <c r="L429" s="25">
        <v>0</v>
      </c>
      <c r="M429" s="25">
        <v>0</v>
      </c>
      <c r="N429" s="26">
        <v>0</v>
      </c>
      <c r="O429" s="26">
        <v>0</v>
      </c>
    </row>
    <row r="430" spans="1:15" x14ac:dyDescent="0.35">
      <c r="A430" s="25" t="s">
        <v>312</v>
      </c>
      <c r="B430" s="25">
        <v>0</v>
      </c>
      <c r="C430" s="25">
        <v>0</v>
      </c>
      <c r="D430" s="25">
        <v>0</v>
      </c>
      <c r="E430" s="26">
        <v>0</v>
      </c>
      <c r="F430" s="26">
        <v>0</v>
      </c>
      <c r="G430" s="26">
        <v>0</v>
      </c>
      <c r="H430" s="26">
        <v>0</v>
      </c>
      <c r="I430" s="26">
        <v>0</v>
      </c>
      <c r="J430" s="26">
        <v>0</v>
      </c>
      <c r="K430" s="25">
        <v>0</v>
      </c>
      <c r="L430" s="25">
        <v>0</v>
      </c>
      <c r="M430" s="25">
        <v>0</v>
      </c>
      <c r="N430" s="26">
        <v>0</v>
      </c>
      <c r="O430" s="26">
        <v>0</v>
      </c>
    </row>
    <row r="431" spans="1:15" x14ac:dyDescent="0.35">
      <c r="A431" s="25" t="s">
        <v>313</v>
      </c>
      <c r="B431" s="25">
        <v>0</v>
      </c>
      <c r="C431" s="25">
        <v>0</v>
      </c>
      <c r="D431" s="25">
        <v>0</v>
      </c>
      <c r="E431" s="26">
        <v>0</v>
      </c>
      <c r="F431" s="26">
        <v>0</v>
      </c>
      <c r="G431" s="26">
        <v>0</v>
      </c>
      <c r="H431" s="26">
        <v>0</v>
      </c>
      <c r="I431" s="26">
        <v>0</v>
      </c>
      <c r="J431" s="26">
        <v>0</v>
      </c>
      <c r="K431" s="25">
        <v>0</v>
      </c>
      <c r="L431" s="25">
        <v>0</v>
      </c>
      <c r="M431" s="25">
        <v>0</v>
      </c>
      <c r="N431" s="26">
        <v>0</v>
      </c>
      <c r="O431" s="26">
        <v>0</v>
      </c>
    </row>
    <row r="432" spans="1:15" x14ac:dyDescent="0.35">
      <c r="A432" s="25" t="s">
        <v>314</v>
      </c>
      <c r="B432" s="25">
        <v>0</v>
      </c>
      <c r="C432" s="25">
        <v>0</v>
      </c>
      <c r="D432" s="25">
        <v>0</v>
      </c>
      <c r="E432" s="26">
        <v>0</v>
      </c>
      <c r="F432" s="26">
        <v>0</v>
      </c>
      <c r="G432" s="26">
        <v>0</v>
      </c>
      <c r="H432" s="26">
        <v>0</v>
      </c>
      <c r="I432" s="26">
        <v>0</v>
      </c>
      <c r="J432" s="26">
        <v>0</v>
      </c>
      <c r="K432" s="25">
        <v>0</v>
      </c>
      <c r="L432" s="25">
        <v>0</v>
      </c>
      <c r="M432" s="25">
        <v>0</v>
      </c>
      <c r="N432" s="26">
        <v>0</v>
      </c>
      <c r="O432" s="26">
        <v>0</v>
      </c>
    </row>
    <row r="433" spans="1:15" x14ac:dyDescent="0.35">
      <c r="A433" s="25" t="s">
        <v>315</v>
      </c>
      <c r="B433" s="25">
        <v>0</v>
      </c>
      <c r="C433" s="25">
        <v>0</v>
      </c>
      <c r="D433" s="25">
        <v>0</v>
      </c>
      <c r="E433" s="26">
        <v>0</v>
      </c>
      <c r="F433" s="26">
        <v>0</v>
      </c>
      <c r="G433" s="26">
        <v>0</v>
      </c>
      <c r="H433" s="26">
        <v>0</v>
      </c>
      <c r="I433" s="26">
        <v>0</v>
      </c>
      <c r="J433" s="26">
        <v>0</v>
      </c>
      <c r="K433" s="25">
        <v>0</v>
      </c>
      <c r="L433" s="25">
        <v>0</v>
      </c>
      <c r="M433" s="25">
        <v>0</v>
      </c>
      <c r="N433" s="26">
        <v>0</v>
      </c>
      <c r="O433" s="26">
        <v>0</v>
      </c>
    </row>
    <row r="434" spans="1:15" x14ac:dyDescent="0.35">
      <c r="A434" s="25" t="s">
        <v>316</v>
      </c>
      <c r="B434" s="25">
        <v>0</v>
      </c>
      <c r="C434" s="25">
        <v>0</v>
      </c>
      <c r="D434" s="25">
        <v>0</v>
      </c>
      <c r="E434" s="26">
        <v>0</v>
      </c>
      <c r="F434" s="26">
        <v>0</v>
      </c>
      <c r="G434" s="26">
        <v>0</v>
      </c>
      <c r="H434" s="26">
        <v>0</v>
      </c>
      <c r="I434" s="26">
        <v>0</v>
      </c>
      <c r="J434" s="26">
        <v>0</v>
      </c>
      <c r="K434" s="25">
        <v>0</v>
      </c>
      <c r="L434" s="25">
        <v>0</v>
      </c>
      <c r="M434" s="25">
        <v>0</v>
      </c>
      <c r="N434" s="26">
        <v>0</v>
      </c>
      <c r="O434" s="26">
        <v>0</v>
      </c>
    </row>
    <row r="435" spans="1:15" x14ac:dyDescent="0.35">
      <c r="A435" s="25" t="s">
        <v>317</v>
      </c>
      <c r="B435" s="25">
        <v>0</v>
      </c>
      <c r="C435" s="25">
        <v>0</v>
      </c>
      <c r="D435" s="25">
        <v>0</v>
      </c>
      <c r="E435" s="26">
        <v>0</v>
      </c>
      <c r="F435" s="26">
        <v>0</v>
      </c>
      <c r="G435" s="26">
        <v>0</v>
      </c>
      <c r="H435" s="26">
        <v>0</v>
      </c>
      <c r="I435" s="26">
        <v>0</v>
      </c>
      <c r="J435" s="26">
        <v>0</v>
      </c>
      <c r="K435" s="25">
        <v>0</v>
      </c>
      <c r="L435" s="25">
        <v>0</v>
      </c>
      <c r="M435" s="25">
        <v>0</v>
      </c>
      <c r="N435" s="26">
        <v>0</v>
      </c>
      <c r="O435" s="26">
        <v>0</v>
      </c>
    </row>
    <row r="436" spans="1:15" x14ac:dyDescent="0.35">
      <c r="A436" s="25" t="s">
        <v>318</v>
      </c>
      <c r="B436" s="25">
        <v>0</v>
      </c>
      <c r="C436" s="25">
        <v>0</v>
      </c>
      <c r="D436" s="25">
        <v>0</v>
      </c>
      <c r="E436" s="26">
        <v>0</v>
      </c>
      <c r="F436" s="26">
        <v>0</v>
      </c>
      <c r="G436" s="26">
        <v>0</v>
      </c>
      <c r="H436" s="26">
        <v>0</v>
      </c>
      <c r="I436" s="26">
        <v>0</v>
      </c>
      <c r="J436" s="26">
        <v>0</v>
      </c>
      <c r="K436" s="25">
        <v>0</v>
      </c>
      <c r="L436" s="25">
        <v>0</v>
      </c>
      <c r="M436" s="25">
        <v>0</v>
      </c>
      <c r="N436" s="26">
        <v>0</v>
      </c>
      <c r="O436" s="26">
        <v>0</v>
      </c>
    </row>
    <row r="437" spans="1:15" x14ac:dyDescent="0.35">
      <c r="A437" s="25" t="s">
        <v>319</v>
      </c>
      <c r="B437" s="25">
        <v>0</v>
      </c>
      <c r="C437" s="25">
        <v>0</v>
      </c>
      <c r="D437" s="25">
        <v>0</v>
      </c>
      <c r="E437" s="26">
        <v>0</v>
      </c>
      <c r="F437" s="26">
        <v>0</v>
      </c>
      <c r="G437" s="26">
        <v>0</v>
      </c>
      <c r="H437" s="26">
        <v>0</v>
      </c>
      <c r="I437" s="26">
        <v>0</v>
      </c>
      <c r="J437" s="26">
        <v>0</v>
      </c>
      <c r="K437" s="25">
        <v>0</v>
      </c>
      <c r="L437" s="25">
        <v>0</v>
      </c>
      <c r="M437" s="25">
        <v>0</v>
      </c>
      <c r="N437" s="26">
        <v>0</v>
      </c>
      <c r="O437" s="26">
        <v>0</v>
      </c>
    </row>
    <row r="438" spans="1:15" x14ac:dyDescent="0.35">
      <c r="A438" s="25" t="s">
        <v>320</v>
      </c>
      <c r="B438" s="25">
        <v>0</v>
      </c>
      <c r="C438" s="25">
        <v>0</v>
      </c>
      <c r="D438" s="25">
        <v>0</v>
      </c>
      <c r="E438" s="26">
        <v>0</v>
      </c>
      <c r="F438" s="26">
        <v>0</v>
      </c>
      <c r="G438" s="26">
        <v>0</v>
      </c>
      <c r="H438" s="26">
        <v>0</v>
      </c>
      <c r="I438" s="26">
        <v>0</v>
      </c>
      <c r="J438" s="26">
        <v>0</v>
      </c>
      <c r="K438" s="25">
        <v>0</v>
      </c>
      <c r="L438" s="25">
        <v>0</v>
      </c>
      <c r="M438" s="25">
        <v>0</v>
      </c>
      <c r="N438" s="26">
        <v>0</v>
      </c>
      <c r="O438" s="26">
        <v>0</v>
      </c>
    </row>
    <row r="439" spans="1:15" x14ac:dyDescent="0.35">
      <c r="A439" s="25" t="s">
        <v>321</v>
      </c>
      <c r="B439" s="25">
        <v>0</v>
      </c>
      <c r="C439" s="25">
        <v>0</v>
      </c>
      <c r="D439" s="25">
        <v>0</v>
      </c>
      <c r="E439" s="26">
        <v>0</v>
      </c>
      <c r="F439" s="26">
        <v>0</v>
      </c>
      <c r="G439" s="26">
        <v>0</v>
      </c>
      <c r="H439" s="26">
        <v>0</v>
      </c>
      <c r="I439" s="26">
        <v>0</v>
      </c>
      <c r="J439" s="26">
        <v>0</v>
      </c>
      <c r="K439" s="25">
        <v>0</v>
      </c>
      <c r="L439" s="25">
        <v>0</v>
      </c>
      <c r="M439" s="25">
        <v>0</v>
      </c>
      <c r="N439" s="26">
        <v>0</v>
      </c>
      <c r="O439" s="26">
        <v>0</v>
      </c>
    </row>
    <row r="440" spans="1:15" x14ac:dyDescent="0.35">
      <c r="A440" s="25" t="s">
        <v>322</v>
      </c>
      <c r="B440" s="25">
        <v>0</v>
      </c>
      <c r="C440" s="25">
        <v>0</v>
      </c>
      <c r="D440" s="25">
        <v>0</v>
      </c>
      <c r="E440" s="26">
        <v>0</v>
      </c>
      <c r="F440" s="26">
        <v>0</v>
      </c>
      <c r="G440" s="26">
        <v>0</v>
      </c>
      <c r="H440" s="26">
        <v>0</v>
      </c>
      <c r="I440" s="26">
        <v>0</v>
      </c>
      <c r="J440" s="26">
        <v>0</v>
      </c>
      <c r="K440" s="25">
        <v>0</v>
      </c>
      <c r="L440" s="25">
        <v>0</v>
      </c>
      <c r="M440" s="25">
        <v>0</v>
      </c>
      <c r="N440" s="26">
        <v>0</v>
      </c>
      <c r="O440" s="26">
        <v>0</v>
      </c>
    </row>
    <row r="441" spans="1:15" x14ac:dyDescent="0.35">
      <c r="A441" s="25" t="s">
        <v>323</v>
      </c>
      <c r="B441" s="25">
        <v>0</v>
      </c>
      <c r="C441" s="25">
        <v>0</v>
      </c>
      <c r="D441" s="25">
        <v>0</v>
      </c>
      <c r="E441" s="26">
        <v>0</v>
      </c>
      <c r="F441" s="26">
        <v>0</v>
      </c>
      <c r="G441" s="26">
        <v>0</v>
      </c>
      <c r="H441" s="26">
        <v>0</v>
      </c>
      <c r="I441" s="26">
        <v>0</v>
      </c>
      <c r="J441" s="26">
        <v>0</v>
      </c>
      <c r="K441" s="25">
        <v>0</v>
      </c>
      <c r="L441" s="25">
        <v>0</v>
      </c>
      <c r="M441" s="25">
        <v>0</v>
      </c>
      <c r="N441" s="26">
        <v>0</v>
      </c>
      <c r="O441" s="26">
        <v>0</v>
      </c>
    </row>
    <row r="442" spans="1:15" x14ac:dyDescent="0.35">
      <c r="A442" s="25" t="s">
        <v>324</v>
      </c>
      <c r="B442" s="25">
        <v>0</v>
      </c>
      <c r="C442" s="25">
        <v>0</v>
      </c>
      <c r="D442" s="25">
        <v>0</v>
      </c>
      <c r="E442" s="26">
        <v>0</v>
      </c>
      <c r="F442" s="26">
        <v>0</v>
      </c>
      <c r="G442" s="26">
        <v>0</v>
      </c>
      <c r="H442" s="26">
        <v>0</v>
      </c>
      <c r="I442" s="26">
        <v>0</v>
      </c>
      <c r="J442" s="26">
        <v>0</v>
      </c>
      <c r="K442" s="25">
        <v>0</v>
      </c>
      <c r="L442" s="25">
        <v>0</v>
      </c>
      <c r="M442" s="25">
        <v>0</v>
      </c>
      <c r="N442" s="26">
        <v>0</v>
      </c>
      <c r="O442" s="26">
        <v>0</v>
      </c>
    </row>
    <row r="443" spans="1:15" x14ac:dyDescent="0.35">
      <c r="A443" s="25" t="s">
        <v>325</v>
      </c>
      <c r="B443" s="25">
        <v>0</v>
      </c>
      <c r="C443" s="25">
        <v>0</v>
      </c>
      <c r="D443" s="25">
        <v>0</v>
      </c>
      <c r="E443" s="26">
        <v>0</v>
      </c>
      <c r="F443" s="26">
        <v>0</v>
      </c>
      <c r="G443" s="26">
        <v>0</v>
      </c>
      <c r="H443" s="26">
        <v>0</v>
      </c>
      <c r="I443" s="26">
        <v>0</v>
      </c>
      <c r="J443" s="26">
        <v>0</v>
      </c>
      <c r="K443" s="25">
        <v>0</v>
      </c>
      <c r="L443" s="25">
        <v>0</v>
      </c>
      <c r="M443" s="25">
        <v>0</v>
      </c>
      <c r="N443" s="26">
        <v>0</v>
      </c>
      <c r="O443" s="26">
        <v>0</v>
      </c>
    </row>
    <row r="444" spans="1:15" x14ac:dyDescent="0.35">
      <c r="A444" s="25" t="s">
        <v>326</v>
      </c>
      <c r="B444" s="25">
        <v>0</v>
      </c>
      <c r="C444" s="25">
        <v>0</v>
      </c>
      <c r="D444" s="25">
        <v>0</v>
      </c>
      <c r="E444" s="26">
        <v>0</v>
      </c>
      <c r="F444" s="26">
        <v>0</v>
      </c>
      <c r="G444" s="26">
        <v>0</v>
      </c>
      <c r="H444" s="26">
        <v>0</v>
      </c>
      <c r="I444" s="26">
        <v>0</v>
      </c>
      <c r="J444" s="26">
        <v>0</v>
      </c>
      <c r="K444" s="25">
        <v>0</v>
      </c>
      <c r="L444" s="25">
        <v>0</v>
      </c>
      <c r="M444" s="25">
        <v>0</v>
      </c>
      <c r="N444" s="26">
        <v>0</v>
      </c>
      <c r="O444" s="26">
        <v>0</v>
      </c>
    </row>
    <row r="445" spans="1:15" x14ac:dyDescent="0.35">
      <c r="A445" s="25" t="s">
        <v>327</v>
      </c>
      <c r="B445" s="25">
        <v>0</v>
      </c>
      <c r="C445" s="25">
        <v>0</v>
      </c>
      <c r="D445" s="25">
        <v>0</v>
      </c>
      <c r="E445" s="26">
        <v>0</v>
      </c>
      <c r="F445" s="26">
        <v>0</v>
      </c>
      <c r="G445" s="26">
        <v>0</v>
      </c>
      <c r="H445" s="26">
        <v>0</v>
      </c>
      <c r="I445" s="26">
        <v>0</v>
      </c>
      <c r="J445" s="26">
        <v>0</v>
      </c>
      <c r="K445" s="25">
        <v>0</v>
      </c>
      <c r="L445" s="25">
        <v>0</v>
      </c>
      <c r="M445" s="25">
        <v>0</v>
      </c>
      <c r="N445" s="26">
        <v>0</v>
      </c>
      <c r="O445" s="26">
        <v>0</v>
      </c>
    </row>
    <row r="446" spans="1:15" x14ac:dyDescent="0.35">
      <c r="A446" s="25" t="s">
        <v>328</v>
      </c>
      <c r="B446" s="25">
        <v>0</v>
      </c>
      <c r="C446" s="25">
        <v>0</v>
      </c>
      <c r="D446" s="25">
        <v>0</v>
      </c>
      <c r="E446" s="26">
        <v>0</v>
      </c>
      <c r="F446" s="26">
        <v>0</v>
      </c>
      <c r="G446" s="26">
        <v>0</v>
      </c>
      <c r="H446" s="26">
        <v>0</v>
      </c>
      <c r="I446" s="26">
        <v>0</v>
      </c>
      <c r="J446" s="26">
        <v>0</v>
      </c>
      <c r="K446" s="25">
        <v>0</v>
      </c>
      <c r="L446" s="25">
        <v>0</v>
      </c>
      <c r="M446" s="25">
        <v>0</v>
      </c>
      <c r="N446" s="26">
        <v>0</v>
      </c>
      <c r="O446" s="26">
        <v>0</v>
      </c>
    </row>
    <row r="447" spans="1:15" x14ac:dyDescent="0.35">
      <c r="A447" s="25" t="s">
        <v>329</v>
      </c>
      <c r="B447" s="25">
        <v>0</v>
      </c>
      <c r="C447" s="25">
        <v>0</v>
      </c>
      <c r="D447" s="25">
        <v>0</v>
      </c>
      <c r="E447" s="26">
        <v>0</v>
      </c>
      <c r="F447" s="26">
        <v>0</v>
      </c>
      <c r="G447" s="26">
        <v>0</v>
      </c>
      <c r="H447" s="26">
        <v>0</v>
      </c>
      <c r="I447" s="26">
        <v>0</v>
      </c>
      <c r="J447" s="26">
        <v>0</v>
      </c>
      <c r="K447" s="25">
        <v>0</v>
      </c>
      <c r="L447" s="25">
        <v>0</v>
      </c>
      <c r="M447" s="25">
        <v>0</v>
      </c>
      <c r="N447" s="26">
        <v>0</v>
      </c>
      <c r="O447" s="26">
        <v>0</v>
      </c>
    </row>
    <row r="448" spans="1:15" x14ac:dyDescent="0.35">
      <c r="A448" s="25" t="s">
        <v>330</v>
      </c>
      <c r="B448" s="25">
        <v>0</v>
      </c>
      <c r="C448" s="25">
        <v>0</v>
      </c>
      <c r="D448" s="25">
        <v>0</v>
      </c>
      <c r="E448" s="26">
        <v>0</v>
      </c>
      <c r="F448" s="26">
        <v>0</v>
      </c>
      <c r="G448" s="26">
        <v>0</v>
      </c>
      <c r="H448" s="26">
        <v>0</v>
      </c>
      <c r="I448" s="26">
        <v>0</v>
      </c>
      <c r="J448" s="26">
        <v>0</v>
      </c>
      <c r="K448" s="25">
        <v>0</v>
      </c>
      <c r="L448" s="25">
        <v>0</v>
      </c>
      <c r="M448" s="25">
        <v>0</v>
      </c>
      <c r="N448" s="26">
        <v>0</v>
      </c>
      <c r="O448" s="26">
        <v>0</v>
      </c>
    </row>
    <row r="449" spans="1:15" x14ac:dyDescent="0.35">
      <c r="A449" s="25" t="s">
        <v>331</v>
      </c>
      <c r="B449" s="25">
        <v>0</v>
      </c>
      <c r="C449" s="25">
        <v>0</v>
      </c>
      <c r="D449" s="25">
        <v>0</v>
      </c>
      <c r="E449" s="26">
        <v>0</v>
      </c>
      <c r="F449" s="26">
        <v>0</v>
      </c>
      <c r="G449" s="26">
        <v>0</v>
      </c>
      <c r="H449" s="26">
        <v>0</v>
      </c>
      <c r="I449" s="26">
        <v>0</v>
      </c>
      <c r="J449" s="26">
        <v>0</v>
      </c>
      <c r="K449" s="25">
        <v>0</v>
      </c>
      <c r="L449" s="25">
        <v>0</v>
      </c>
      <c r="M449" s="25">
        <v>0</v>
      </c>
      <c r="N449" s="26">
        <v>0</v>
      </c>
      <c r="O449" s="26">
        <v>0</v>
      </c>
    </row>
    <row r="450" spans="1:15" x14ac:dyDescent="0.35">
      <c r="A450" s="25" t="s">
        <v>332</v>
      </c>
      <c r="B450" s="25">
        <v>0</v>
      </c>
      <c r="C450" s="25">
        <v>0</v>
      </c>
      <c r="D450" s="25">
        <v>0</v>
      </c>
      <c r="E450" s="26">
        <v>0</v>
      </c>
      <c r="F450" s="26">
        <v>0</v>
      </c>
      <c r="G450" s="26">
        <v>0</v>
      </c>
      <c r="H450" s="26">
        <v>0</v>
      </c>
      <c r="I450" s="26">
        <v>0</v>
      </c>
      <c r="J450" s="26">
        <v>0</v>
      </c>
      <c r="K450" s="25">
        <v>0</v>
      </c>
      <c r="L450" s="25">
        <v>0</v>
      </c>
      <c r="M450" s="25">
        <v>0</v>
      </c>
      <c r="N450" s="26">
        <v>0</v>
      </c>
      <c r="O450" s="26">
        <v>0</v>
      </c>
    </row>
    <row r="451" spans="1:15" x14ac:dyDescent="0.35">
      <c r="A451" s="25" t="s">
        <v>333</v>
      </c>
      <c r="B451" s="25">
        <v>0</v>
      </c>
      <c r="C451" s="25">
        <v>0</v>
      </c>
      <c r="D451" s="25">
        <v>0</v>
      </c>
      <c r="E451" s="26">
        <v>0</v>
      </c>
      <c r="F451" s="26">
        <v>0</v>
      </c>
      <c r="G451" s="26">
        <v>0</v>
      </c>
      <c r="H451" s="26">
        <v>0</v>
      </c>
      <c r="I451" s="26">
        <v>0</v>
      </c>
      <c r="J451" s="26">
        <v>0</v>
      </c>
      <c r="K451" s="25">
        <v>0</v>
      </c>
      <c r="L451" s="25">
        <v>0</v>
      </c>
      <c r="M451" s="25">
        <v>0</v>
      </c>
      <c r="N451" s="26">
        <v>0</v>
      </c>
      <c r="O451" s="26">
        <v>0</v>
      </c>
    </row>
    <row r="452" spans="1:15" x14ac:dyDescent="0.35">
      <c r="A452" s="25" t="s">
        <v>334</v>
      </c>
      <c r="B452" s="25">
        <v>0</v>
      </c>
      <c r="C452" s="25">
        <v>0</v>
      </c>
      <c r="D452" s="25">
        <v>0</v>
      </c>
      <c r="E452" s="26">
        <v>0</v>
      </c>
      <c r="F452" s="26">
        <v>0</v>
      </c>
      <c r="G452" s="26">
        <v>0</v>
      </c>
      <c r="H452" s="26">
        <v>0</v>
      </c>
      <c r="I452" s="26">
        <v>0</v>
      </c>
      <c r="J452" s="26">
        <v>0</v>
      </c>
      <c r="K452" s="25">
        <v>0</v>
      </c>
      <c r="L452" s="25">
        <v>0</v>
      </c>
      <c r="M452" s="25">
        <v>0</v>
      </c>
      <c r="N452" s="26">
        <v>0</v>
      </c>
      <c r="O452" s="26">
        <v>0</v>
      </c>
    </row>
    <row r="453" spans="1:15" x14ac:dyDescent="0.35">
      <c r="A453" s="25" t="s">
        <v>335</v>
      </c>
      <c r="B453" s="25">
        <v>0</v>
      </c>
      <c r="C453" s="25">
        <v>0</v>
      </c>
      <c r="D453" s="25">
        <v>0</v>
      </c>
      <c r="E453" s="26">
        <v>0</v>
      </c>
      <c r="F453" s="26">
        <v>0</v>
      </c>
      <c r="G453" s="26">
        <v>0</v>
      </c>
      <c r="H453" s="26">
        <v>0</v>
      </c>
      <c r="I453" s="26">
        <v>0</v>
      </c>
      <c r="J453" s="26">
        <v>0</v>
      </c>
      <c r="K453" s="25">
        <v>0</v>
      </c>
      <c r="L453" s="25">
        <v>0</v>
      </c>
      <c r="M453" s="25">
        <v>0</v>
      </c>
      <c r="N453" s="26">
        <v>0</v>
      </c>
      <c r="O453" s="26">
        <v>0</v>
      </c>
    </row>
    <row r="454" spans="1:15" x14ac:dyDescent="0.35">
      <c r="A454" s="25" t="s">
        <v>336</v>
      </c>
      <c r="B454" s="25">
        <v>0</v>
      </c>
      <c r="C454" s="25">
        <v>0</v>
      </c>
      <c r="D454" s="25">
        <v>0</v>
      </c>
      <c r="E454" s="26">
        <v>0</v>
      </c>
      <c r="F454" s="26">
        <v>0</v>
      </c>
      <c r="G454" s="26">
        <v>0</v>
      </c>
      <c r="H454" s="26">
        <v>0</v>
      </c>
      <c r="I454" s="26">
        <v>0</v>
      </c>
      <c r="J454" s="26">
        <v>0</v>
      </c>
      <c r="K454" s="25">
        <v>0</v>
      </c>
      <c r="L454" s="25">
        <v>0</v>
      </c>
      <c r="M454" s="25">
        <v>0</v>
      </c>
      <c r="N454" s="26">
        <v>0</v>
      </c>
      <c r="O454" s="26">
        <v>0</v>
      </c>
    </row>
    <row r="455" spans="1:15" x14ac:dyDescent="0.35">
      <c r="A455" s="25" t="s">
        <v>337</v>
      </c>
      <c r="B455" s="25">
        <v>0</v>
      </c>
      <c r="C455" s="25">
        <v>0</v>
      </c>
      <c r="D455" s="25">
        <v>0</v>
      </c>
      <c r="E455" s="26">
        <v>0</v>
      </c>
      <c r="F455" s="26">
        <v>0</v>
      </c>
      <c r="G455" s="26">
        <v>0</v>
      </c>
      <c r="H455" s="26">
        <v>0</v>
      </c>
      <c r="I455" s="26">
        <v>0</v>
      </c>
      <c r="J455" s="26">
        <v>0</v>
      </c>
      <c r="K455" s="25">
        <v>0</v>
      </c>
      <c r="L455" s="25">
        <v>0</v>
      </c>
      <c r="M455" s="25">
        <v>0</v>
      </c>
      <c r="N455" s="26">
        <v>0</v>
      </c>
      <c r="O455" s="26">
        <v>0</v>
      </c>
    </row>
    <row r="456" spans="1:15" x14ac:dyDescent="0.35">
      <c r="A456" s="25" t="s">
        <v>338</v>
      </c>
      <c r="B456" s="25">
        <v>0</v>
      </c>
      <c r="C456" s="25">
        <v>0</v>
      </c>
      <c r="D456" s="25">
        <v>0</v>
      </c>
      <c r="E456" s="26">
        <v>0</v>
      </c>
      <c r="F456" s="26">
        <v>0</v>
      </c>
      <c r="G456" s="26">
        <v>0</v>
      </c>
      <c r="H456" s="26">
        <v>0</v>
      </c>
      <c r="I456" s="26">
        <v>0</v>
      </c>
      <c r="J456" s="26">
        <v>0</v>
      </c>
      <c r="K456" s="25">
        <v>0</v>
      </c>
      <c r="L456" s="25">
        <v>0</v>
      </c>
      <c r="M456" s="25">
        <v>0</v>
      </c>
      <c r="N456" s="26">
        <v>0</v>
      </c>
      <c r="O456" s="26">
        <v>0</v>
      </c>
    </row>
    <row r="457" spans="1:15" x14ac:dyDescent="0.35">
      <c r="A457" s="25" t="s">
        <v>339</v>
      </c>
      <c r="B457" s="25">
        <v>0</v>
      </c>
      <c r="C457" s="25">
        <v>0</v>
      </c>
      <c r="D457" s="25">
        <v>0</v>
      </c>
      <c r="E457" s="26">
        <v>0</v>
      </c>
      <c r="F457" s="26">
        <v>0</v>
      </c>
      <c r="G457" s="26">
        <v>0</v>
      </c>
      <c r="H457" s="26">
        <v>0</v>
      </c>
      <c r="I457" s="26">
        <v>0</v>
      </c>
      <c r="J457" s="26">
        <v>0</v>
      </c>
      <c r="K457" s="25">
        <v>0</v>
      </c>
      <c r="L457" s="25">
        <v>0</v>
      </c>
      <c r="M457" s="25">
        <v>0</v>
      </c>
      <c r="N457" s="26">
        <v>0</v>
      </c>
      <c r="O457" s="26">
        <v>0</v>
      </c>
    </row>
    <row r="458" spans="1:15" x14ac:dyDescent="0.35">
      <c r="A458" s="25" t="s">
        <v>340</v>
      </c>
      <c r="B458" s="25">
        <v>0</v>
      </c>
      <c r="C458" s="25">
        <v>0</v>
      </c>
      <c r="D458" s="25">
        <v>0</v>
      </c>
      <c r="E458" s="26">
        <v>0</v>
      </c>
      <c r="F458" s="26">
        <v>0</v>
      </c>
      <c r="G458" s="26">
        <v>0</v>
      </c>
      <c r="H458" s="26">
        <v>0</v>
      </c>
      <c r="I458" s="26">
        <v>0</v>
      </c>
      <c r="J458" s="26">
        <v>0</v>
      </c>
      <c r="K458" s="25">
        <v>0</v>
      </c>
      <c r="L458" s="25">
        <v>0</v>
      </c>
      <c r="M458" s="25">
        <v>0</v>
      </c>
      <c r="N458" s="26">
        <v>0</v>
      </c>
      <c r="O458" s="26">
        <v>0</v>
      </c>
    </row>
    <row r="459" spans="1:15" x14ac:dyDescent="0.35">
      <c r="A459" s="25" t="s">
        <v>341</v>
      </c>
      <c r="B459" s="25">
        <v>0</v>
      </c>
      <c r="C459" s="25">
        <v>0</v>
      </c>
      <c r="D459" s="25">
        <v>0</v>
      </c>
      <c r="E459" s="26">
        <v>0</v>
      </c>
      <c r="F459" s="26">
        <v>0</v>
      </c>
      <c r="G459" s="26">
        <v>0</v>
      </c>
      <c r="H459" s="26">
        <v>0</v>
      </c>
      <c r="I459" s="26">
        <v>0</v>
      </c>
      <c r="J459" s="26">
        <v>0</v>
      </c>
      <c r="K459" s="25">
        <v>0</v>
      </c>
      <c r="L459" s="25">
        <v>0</v>
      </c>
      <c r="M459" s="25">
        <v>0</v>
      </c>
      <c r="N459" s="26">
        <v>0</v>
      </c>
      <c r="O459" s="26">
        <v>0</v>
      </c>
    </row>
    <row r="460" spans="1:15" x14ac:dyDescent="0.35">
      <c r="A460" s="25" t="s">
        <v>342</v>
      </c>
      <c r="B460" s="25">
        <v>0</v>
      </c>
      <c r="C460" s="25">
        <v>0</v>
      </c>
      <c r="D460" s="25">
        <v>0</v>
      </c>
      <c r="E460" s="26">
        <v>0</v>
      </c>
      <c r="F460" s="26">
        <v>0</v>
      </c>
      <c r="G460" s="26">
        <v>0</v>
      </c>
      <c r="H460" s="26">
        <v>0</v>
      </c>
      <c r="I460" s="26">
        <v>0</v>
      </c>
      <c r="J460" s="26">
        <v>0</v>
      </c>
      <c r="K460" s="25">
        <v>0</v>
      </c>
      <c r="L460" s="25">
        <v>0</v>
      </c>
      <c r="M460" s="25">
        <v>0</v>
      </c>
      <c r="N460" s="26">
        <v>0</v>
      </c>
      <c r="O460" s="26">
        <v>0</v>
      </c>
    </row>
    <row r="461" spans="1:15" x14ac:dyDescent="0.35">
      <c r="A461" s="25" t="s">
        <v>343</v>
      </c>
      <c r="B461" s="25">
        <v>0</v>
      </c>
      <c r="C461" s="25">
        <v>0</v>
      </c>
      <c r="D461" s="25">
        <v>0</v>
      </c>
      <c r="E461" s="26">
        <v>0</v>
      </c>
      <c r="F461" s="26">
        <v>0</v>
      </c>
      <c r="G461" s="26">
        <v>0</v>
      </c>
      <c r="H461" s="26">
        <v>0</v>
      </c>
      <c r="I461" s="26">
        <v>0</v>
      </c>
      <c r="J461" s="26">
        <v>0</v>
      </c>
      <c r="K461" s="25">
        <v>0</v>
      </c>
      <c r="L461" s="25">
        <v>0</v>
      </c>
      <c r="M461" s="25">
        <v>0</v>
      </c>
      <c r="N461" s="26">
        <v>0</v>
      </c>
      <c r="O461" s="26">
        <v>0</v>
      </c>
    </row>
    <row r="462" spans="1:15" x14ac:dyDescent="0.35">
      <c r="A462" s="25" t="s">
        <v>344</v>
      </c>
      <c r="B462" s="25">
        <v>0</v>
      </c>
      <c r="C462" s="25">
        <v>0</v>
      </c>
      <c r="D462" s="25">
        <v>0</v>
      </c>
      <c r="E462" s="26">
        <v>0</v>
      </c>
      <c r="F462" s="26">
        <v>0</v>
      </c>
      <c r="G462" s="26">
        <v>0</v>
      </c>
      <c r="H462" s="26">
        <v>0</v>
      </c>
      <c r="I462" s="26">
        <v>0</v>
      </c>
      <c r="J462" s="26">
        <v>0</v>
      </c>
      <c r="K462" s="25">
        <v>0</v>
      </c>
      <c r="L462" s="25">
        <v>0</v>
      </c>
      <c r="M462" s="25">
        <v>0</v>
      </c>
      <c r="N462" s="26">
        <v>0</v>
      </c>
      <c r="O462" s="26">
        <v>0</v>
      </c>
    </row>
    <row r="463" spans="1:15" x14ac:dyDescent="0.35">
      <c r="A463" s="25" t="s">
        <v>345</v>
      </c>
      <c r="B463" s="25">
        <v>0</v>
      </c>
      <c r="C463" s="25">
        <v>0</v>
      </c>
      <c r="D463" s="25">
        <v>0</v>
      </c>
      <c r="E463" s="26">
        <v>0</v>
      </c>
      <c r="F463" s="26">
        <v>0</v>
      </c>
      <c r="G463" s="26">
        <v>0</v>
      </c>
      <c r="H463" s="26">
        <v>0</v>
      </c>
      <c r="I463" s="26">
        <v>0</v>
      </c>
      <c r="J463" s="26">
        <v>0</v>
      </c>
      <c r="K463" s="25">
        <v>0</v>
      </c>
      <c r="L463" s="25">
        <v>0</v>
      </c>
      <c r="M463" s="25">
        <v>0</v>
      </c>
      <c r="N463" s="26">
        <v>0</v>
      </c>
      <c r="O463" s="26">
        <v>0</v>
      </c>
    </row>
    <row r="464" spans="1:15" x14ac:dyDescent="0.35">
      <c r="A464" s="25" t="s">
        <v>346</v>
      </c>
      <c r="B464" s="25">
        <v>0</v>
      </c>
      <c r="C464" s="25">
        <v>0</v>
      </c>
      <c r="D464" s="25">
        <v>0</v>
      </c>
      <c r="E464" s="26">
        <v>0</v>
      </c>
      <c r="F464" s="26">
        <v>0</v>
      </c>
      <c r="G464" s="26">
        <v>0</v>
      </c>
      <c r="H464" s="26">
        <v>0</v>
      </c>
      <c r="I464" s="26">
        <v>0</v>
      </c>
      <c r="J464" s="26">
        <v>0</v>
      </c>
      <c r="K464" s="25">
        <v>0</v>
      </c>
      <c r="L464" s="25">
        <v>0</v>
      </c>
      <c r="M464" s="25">
        <v>0</v>
      </c>
      <c r="N464" s="26">
        <v>0</v>
      </c>
      <c r="O464" s="26">
        <v>0</v>
      </c>
    </row>
    <row r="465" spans="1:15" x14ac:dyDescent="0.35">
      <c r="A465" s="25" t="s">
        <v>347</v>
      </c>
      <c r="B465" s="25">
        <v>0</v>
      </c>
      <c r="C465" s="25">
        <v>0</v>
      </c>
      <c r="D465" s="25">
        <v>0</v>
      </c>
      <c r="E465" s="26">
        <v>0</v>
      </c>
      <c r="F465" s="26">
        <v>0</v>
      </c>
      <c r="G465" s="26">
        <v>0</v>
      </c>
      <c r="H465" s="26">
        <v>0</v>
      </c>
      <c r="I465" s="26">
        <v>0</v>
      </c>
      <c r="J465" s="26">
        <v>0</v>
      </c>
      <c r="K465" s="25">
        <v>0</v>
      </c>
      <c r="L465" s="25">
        <v>0</v>
      </c>
      <c r="M465" s="25">
        <v>0</v>
      </c>
      <c r="N465" s="26">
        <v>0</v>
      </c>
      <c r="O465" s="26">
        <v>0</v>
      </c>
    </row>
    <row r="466" spans="1:15" x14ac:dyDescent="0.35">
      <c r="A466" s="25" t="s">
        <v>348</v>
      </c>
      <c r="B466" s="25">
        <v>0</v>
      </c>
      <c r="C466" s="25">
        <v>0</v>
      </c>
      <c r="D466" s="25">
        <v>0</v>
      </c>
      <c r="E466" s="26">
        <v>0</v>
      </c>
      <c r="F466" s="26">
        <v>0</v>
      </c>
      <c r="G466" s="26">
        <v>0</v>
      </c>
      <c r="H466" s="26">
        <v>0</v>
      </c>
      <c r="I466" s="26">
        <v>0</v>
      </c>
      <c r="J466" s="26">
        <v>0</v>
      </c>
      <c r="K466" s="25">
        <v>0</v>
      </c>
      <c r="L466" s="25">
        <v>0</v>
      </c>
      <c r="M466" s="25">
        <v>0</v>
      </c>
      <c r="N466" s="26">
        <v>0</v>
      </c>
      <c r="O466" s="26">
        <v>0</v>
      </c>
    </row>
    <row r="467" spans="1:15" x14ac:dyDescent="0.35">
      <c r="A467" s="25" t="s">
        <v>349</v>
      </c>
      <c r="B467" s="25">
        <v>0</v>
      </c>
      <c r="C467" s="25">
        <v>0</v>
      </c>
      <c r="D467" s="25">
        <v>0</v>
      </c>
      <c r="E467" s="26">
        <v>0</v>
      </c>
      <c r="F467" s="26">
        <v>0</v>
      </c>
      <c r="G467" s="26">
        <v>0</v>
      </c>
      <c r="H467" s="26">
        <v>0</v>
      </c>
      <c r="I467" s="26">
        <v>0</v>
      </c>
      <c r="J467" s="26">
        <v>0</v>
      </c>
      <c r="K467" s="25">
        <v>0</v>
      </c>
      <c r="L467" s="25">
        <v>0</v>
      </c>
      <c r="M467" s="25">
        <v>0</v>
      </c>
      <c r="N467" s="26">
        <v>0</v>
      </c>
      <c r="O467" s="26">
        <v>0</v>
      </c>
    </row>
    <row r="468" spans="1:15" x14ac:dyDescent="0.35">
      <c r="A468" s="25" t="s">
        <v>350</v>
      </c>
      <c r="B468" s="25">
        <v>0</v>
      </c>
      <c r="C468" s="25">
        <v>0</v>
      </c>
      <c r="D468" s="25">
        <v>0</v>
      </c>
      <c r="E468" s="26">
        <v>0</v>
      </c>
      <c r="F468" s="26">
        <v>0</v>
      </c>
      <c r="G468" s="26">
        <v>0</v>
      </c>
      <c r="H468" s="26">
        <v>0</v>
      </c>
      <c r="I468" s="26">
        <v>0</v>
      </c>
      <c r="J468" s="26">
        <v>0</v>
      </c>
      <c r="K468" s="25">
        <v>0</v>
      </c>
      <c r="L468" s="25">
        <v>0</v>
      </c>
      <c r="M468" s="25">
        <v>0</v>
      </c>
      <c r="N468" s="26">
        <v>0</v>
      </c>
      <c r="O468" s="26">
        <v>0</v>
      </c>
    </row>
    <row r="469" spans="1:15" x14ac:dyDescent="0.35">
      <c r="A469" s="25" t="s">
        <v>351</v>
      </c>
      <c r="B469" s="25">
        <v>0</v>
      </c>
      <c r="C469" s="25">
        <v>0</v>
      </c>
      <c r="D469" s="25">
        <v>0</v>
      </c>
      <c r="E469" s="26">
        <v>0</v>
      </c>
      <c r="F469" s="26">
        <v>0</v>
      </c>
      <c r="G469" s="26">
        <v>0</v>
      </c>
      <c r="H469" s="26">
        <v>0</v>
      </c>
      <c r="I469" s="26">
        <v>0</v>
      </c>
      <c r="J469" s="26">
        <v>0</v>
      </c>
      <c r="K469" s="25">
        <v>0</v>
      </c>
      <c r="L469" s="25">
        <v>0</v>
      </c>
      <c r="M469" s="25">
        <v>0</v>
      </c>
      <c r="N469" s="26">
        <v>0</v>
      </c>
      <c r="O469" s="26">
        <v>0</v>
      </c>
    </row>
    <row r="470" spans="1:15" x14ac:dyDescent="0.35">
      <c r="A470" s="25" t="s">
        <v>352</v>
      </c>
      <c r="B470" s="25">
        <v>0</v>
      </c>
      <c r="C470" s="25">
        <v>0</v>
      </c>
      <c r="D470" s="25">
        <v>0</v>
      </c>
      <c r="E470" s="26">
        <v>0</v>
      </c>
      <c r="F470" s="26">
        <v>0</v>
      </c>
      <c r="G470" s="26">
        <v>0</v>
      </c>
      <c r="H470" s="26">
        <v>0</v>
      </c>
      <c r="I470" s="26">
        <v>0</v>
      </c>
      <c r="J470" s="26">
        <v>0</v>
      </c>
      <c r="K470" s="25">
        <v>0</v>
      </c>
      <c r="L470" s="25">
        <v>0</v>
      </c>
      <c r="M470" s="25">
        <v>0</v>
      </c>
      <c r="N470" s="26">
        <v>0</v>
      </c>
      <c r="O470" s="26">
        <v>0</v>
      </c>
    </row>
    <row r="471" spans="1:15" x14ac:dyDescent="0.35">
      <c r="A471" s="25" t="s">
        <v>353</v>
      </c>
      <c r="B471" s="25">
        <v>0</v>
      </c>
      <c r="C471" s="25">
        <v>0</v>
      </c>
      <c r="D471" s="25">
        <v>0</v>
      </c>
      <c r="E471" s="26">
        <v>0</v>
      </c>
      <c r="F471" s="26">
        <v>0</v>
      </c>
      <c r="G471" s="26">
        <v>0</v>
      </c>
      <c r="H471" s="26">
        <v>0</v>
      </c>
      <c r="I471" s="26">
        <v>0</v>
      </c>
      <c r="J471" s="26">
        <v>0</v>
      </c>
      <c r="K471" s="25">
        <v>0</v>
      </c>
      <c r="L471" s="25">
        <v>0</v>
      </c>
      <c r="M471" s="25">
        <v>0</v>
      </c>
      <c r="N471" s="26">
        <v>0</v>
      </c>
      <c r="O471" s="26">
        <v>0</v>
      </c>
    </row>
    <row r="472" spans="1:15" x14ac:dyDescent="0.35">
      <c r="A472" s="25" t="s">
        <v>354</v>
      </c>
      <c r="B472" s="25">
        <v>0</v>
      </c>
      <c r="C472" s="25">
        <v>0</v>
      </c>
      <c r="D472" s="25">
        <v>0</v>
      </c>
      <c r="E472" s="26">
        <v>0</v>
      </c>
      <c r="F472" s="26">
        <v>0</v>
      </c>
      <c r="G472" s="26">
        <v>0</v>
      </c>
      <c r="H472" s="26">
        <v>0</v>
      </c>
      <c r="I472" s="26">
        <v>0</v>
      </c>
      <c r="J472" s="26">
        <v>0</v>
      </c>
      <c r="K472" s="25">
        <v>0</v>
      </c>
      <c r="L472" s="25">
        <v>0</v>
      </c>
      <c r="M472" s="25">
        <v>0</v>
      </c>
      <c r="N472" s="26">
        <v>0</v>
      </c>
      <c r="O472" s="26">
        <v>0</v>
      </c>
    </row>
    <row r="473" spans="1:15" x14ac:dyDescent="0.35">
      <c r="A473" s="25" t="s">
        <v>355</v>
      </c>
      <c r="B473" s="25">
        <v>0</v>
      </c>
      <c r="C473" s="25">
        <v>0</v>
      </c>
      <c r="D473" s="25">
        <v>0</v>
      </c>
      <c r="E473" s="26">
        <v>0</v>
      </c>
      <c r="F473" s="26">
        <v>0</v>
      </c>
      <c r="G473" s="26">
        <v>0</v>
      </c>
      <c r="H473" s="26">
        <v>0</v>
      </c>
      <c r="I473" s="26">
        <v>0</v>
      </c>
      <c r="J473" s="26">
        <v>0</v>
      </c>
      <c r="K473" s="25">
        <v>0</v>
      </c>
      <c r="L473" s="25">
        <v>0</v>
      </c>
      <c r="M473" s="25">
        <v>0</v>
      </c>
      <c r="N473" s="26">
        <v>0</v>
      </c>
      <c r="O473" s="26">
        <v>0</v>
      </c>
    </row>
    <row r="474" spans="1:15" x14ac:dyDescent="0.35">
      <c r="A474" s="25" t="s">
        <v>356</v>
      </c>
      <c r="B474" s="25">
        <v>0</v>
      </c>
      <c r="C474" s="25">
        <v>0</v>
      </c>
      <c r="D474" s="25">
        <v>0</v>
      </c>
      <c r="E474" s="26">
        <v>0</v>
      </c>
      <c r="F474" s="26">
        <v>0</v>
      </c>
      <c r="G474" s="26">
        <v>0</v>
      </c>
      <c r="H474" s="26">
        <v>0</v>
      </c>
      <c r="I474" s="26">
        <v>0</v>
      </c>
      <c r="J474" s="26">
        <v>0</v>
      </c>
      <c r="K474" s="25">
        <v>0</v>
      </c>
      <c r="L474" s="25">
        <v>0</v>
      </c>
      <c r="M474" s="25">
        <v>0</v>
      </c>
      <c r="N474" s="26">
        <v>0</v>
      </c>
      <c r="O474" s="26">
        <v>0</v>
      </c>
    </row>
    <row r="475" spans="1:15" x14ac:dyDescent="0.35">
      <c r="A475" s="25" t="s">
        <v>357</v>
      </c>
      <c r="B475" s="25">
        <v>0</v>
      </c>
      <c r="C475" s="25">
        <v>0</v>
      </c>
      <c r="D475" s="25">
        <v>0</v>
      </c>
      <c r="E475" s="26">
        <v>0</v>
      </c>
      <c r="F475" s="26">
        <v>0</v>
      </c>
      <c r="G475" s="26">
        <v>0</v>
      </c>
      <c r="H475" s="26">
        <v>0</v>
      </c>
      <c r="I475" s="26">
        <v>0</v>
      </c>
      <c r="J475" s="26">
        <v>0</v>
      </c>
      <c r="K475" s="25">
        <v>0</v>
      </c>
      <c r="L475" s="25">
        <v>0</v>
      </c>
      <c r="M475" s="25">
        <v>0</v>
      </c>
      <c r="N475" s="26">
        <v>0</v>
      </c>
      <c r="O475" s="26">
        <v>0</v>
      </c>
    </row>
    <row r="476" spans="1:15" x14ac:dyDescent="0.35">
      <c r="A476" s="25" t="s">
        <v>358</v>
      </c>
      <c r="B476" s="25">
        <v>0</v>
      </c>
      <c r="C476" s="25">
        <v>0</v>
      </c>
      <c r="D476" s="25">
        <v>0</v>
      </c>
      <c r="E476" s="26">
        <v>0</v>
      </c>
      <c r="F476" s="26">
        <v>0</v>
      </c>
      <c r="G476" s="26">
        <v>0</v>
      </c>
      <c r="H476" s="26">
        <v>0</v>
      </c>
      <c r="I476" s="26">
        <v>0</v>
      </c>
      <c r="J476" s="26">
        <v>0</v>
      </c>
      <c r="K476" s="25">
        <v>0</v>
      </c>
      <c r="L476" s="25">
        <v>0</v>
      </c>
      <c r="M476" s="25">
        <v>0</v>
      </c>
      <c r="N476" s="26">
        <v>0</v>
      </c>
      <c r="O476" s="26">
        <v>0</v>
      </c>
    </row>
    <row r="477" spans="1:15" x14ac:dyDescent="0.35">
      <c r="A477" s="25" t="s">
        <v>359</v>
      </c>
      <c r="B477" s="25">
        <v>0</v>
      </c>
      <c r="C477" s="25">
        <v>0</v>
      </c>
      <c r="D477" s="25">
        <v>0</v>
      </c>
      <c r="E477" s="26">
        <v>0</v>
      </c>
      <c r="F477" s="26">
        <v>0</v>
      </c>
      <c r="G477" s="26">
        <v>0</v>
      </c>
      <c r="H477" s="26">
        <v>0</v>
      </c>
      <c r="I477" s="26">
        <v>0</v>
      </c>
      <c r="J477" s="26">
        <v>0</v>
      </c>
      <c r="K477" s="25">
        <v>0</v>
      </c>
      <c r="L477" s="25">
        <v>0</v>
      </c>
      <c r="M477" s="25">
        <v>0</v>
      </c>
      <c r="N477" s="26">
        <v>0</v>
      </c>
      <c r="O477" s="26">
        <v>0</v>
      </c>
    </row>
    <row r="478" spans="1:15" x14ac:dyDescent="0.35">
      <c r="A478" s="25" t="s">
        <v>360</v>
      </c>
      <c r="B478" s="25">
        <v>0</v>
      </c>
      <c r="C478" s="25">
        <v>0</v>
      </c>
      <c r="D478" s="25">
        <v>0</v>
      </c>
      <c r="E478" s="26">
        <v>0</v>
      </c>
      <c r="F478" s="26">
        <v>0</v>
      </c>
      <c r="G478" s="26">
        <v>0</v>
      </c>
      <c r="H478" s="26">
        <v>0</v>
      </c>
      <c r="I478" s="26">
        <v>0</v>
      </c>
      <c r="J478" s="26">
        <v>0</v>
      </c>
      <c r="K478" s="25">
        <v>0</v>
      </c>
      <c r="L478" s="25">
        <v>0</v>
      </c>
      <c r="M478" s="25">
        <v>0</v>
      </c>
      <c r="N478" s="26">
        <v>0</v>
      </c>
      <c r="O478" s="26">
        <v>0</v>
      </c>
    </row>
    <row r="479" spans="1:15" x14ac:dyDescent="0.35">
      <c r="A479" s="25" t="s">
        <v>361</v>
      </c>
      <c r="B479" s="25">
        <v>0</v>
      </c>
      <c r="C479" s="25">
        <v>0</v>
      </c>
      <c r="D479" s="25">
        <v>0</v>
      </c>
      <c r="E479" s="26">
        <v>0</v>
      </c>
      <c r="F479" s="26">
        <v>0</v>
      </c>
      <c r="G479" s="26">
        <v>0</v>
      </c>
      <c r="H479" s="26">
        <v>0</v>
      </c>
      <c r="I479" s="26">
        <v>0</v>
      </c>
      <c r="J479" s="26">
        <v>0</v>
      </c>
      <c r="K479" s="25">
        <v>0</v>
      </c>
      <c r="L479" s="25">
        <v>0</v>
      </c>
      <c r="M479" s="25">
        <v>0</v>
      </c>
      <c r="N479" s="26">
        <v>0</v>
      </c>
      <c r="O479" s="26">
        <v>0</v>
      </c>
    </row>
    <row r="480" spans="1:15" x14ac:dyDescent="0.35">
      <c r="A480" s="25" t="s">
        <v>362</v>
      </c>
      <c r="B480" s="25">
        <v>0</v>
      </c>
      <c r="C480" s="25">
        <v>0</v>
      </c>
      <c r="D480" s="25">
        <v>0</v>
      </c>
      <c r="E480" s="26">
        <v>0</v>
      </c>
      <c r="F480" s="26">
        <v>0</v>
      </c>
      <c r="G480" s="26">
        <v>0</v>
      </c>
      <c r="H480" s="26">
        <v>0</v>
      </c>
      <c r="I480" s="26">
        <v>0</v>
      </c>
      <c r="J480" s="26">
        <v>0</v>
      </c>
      <c r="K480" s="25">
        <v>0</v>
      </c>
      <c r="L480" s="25">
        <v>0</v>
      </c>
      <c r="M480" s="25">
        <v>0</v>
      </c>
      <c r="N480" s="26">
        <v>0</v>
      </c>
      <c r="O480" s="26">
        <v>0</v>
      </c>
    </row>
    <row r="481" spans="1:15" x14ac:dyDescent="0.35">
      <c r="A481" s="25" t="s">
        <v>363</v>
      </c>
      <c r="B481" s="25">
        <v>0</v>
      </c>
      <c r="C481" s="25">
        <v>0</v>
      </c>
      <c r="D481" s="25">
        <v>0</v>
      </c>
      <c r="E481" s="26">
        <v>0</v>
      </c>
      <c r="F481" s="26">
        <v>0</v>
      </c>
      <c r="G481" s="26">
        <v>0</v>
      </c>
      <c r="H481" s="26">
        <v>0</v>
      </c>
      <c r="I481" s="26">
        <v>0</v>
      </c>
      <c r="J481" s="26">
        <v>0</v>
      </c>
      <c r="K481" s="25">
        <v>0</v>
      </c>
      <c r="L481" s="25">
        <v>0</v>
      </c>
      <c r="M481" s="25">
        <v>0</v>
      </c>
      <c r="N481" s="26">
        <v>0</v>
      </c>
      <c r="O481" s="26">
        <v>0</v>
      </c>
    </row>
    <row r="482" spans="1:15" x14ac:dyDescent="0.35">
      <c r="A482" s="25" t="s">
        <v>364</v>
      </c>
      <c r="B482" s="25">
        <v>0</v>
      </c>
      <c r="C482" s="25">
        <v>0</v>
      </c>
      <c r="D482" s="25">
        <v>0</v>
      </c>
      <c r="E482" s="26">
        <v>0</v>
      </c>
      <c r="F482" s="26">
        <v>0</v>
      </c>
      <c r="G482" s="26">
        <v>0</v>
      </c>
      <c r="H482" s="26">
        <v>0</v>
      </c>
      <c r="I482" s="26">
        <v>0</v>
      </c>
      <c r="J482" s="26">
        <v>0</v>
      </c>
      <c r="K482" s="25">
        <v>0</v>
      </c>
      <c r="L482" s="25">
        <v>0</v>
      </c>
      <c r="M482" s="25">
        <v>0</v>
      </c>
      <c r="N482" s="26">
        <v>0</v>
      </c>
      <c r="O482" s="26">
        <v>0</v>
      </c>
    </row>
    <row r="483" spans="1:15" x14ac:dyDescent="0.35">
      <c r="A483" s="25" t="s">
        <v>365</v>
      </c>
      <c r="B483" s="25">
        <v>0</v>
      </c>
      <c r="C483" s="25">
        <v>0</v>
      </c>
      <c r="D483" s="25">
        <v>0</v>
      </c>
      <c r="E483" s="26">
        <v>0</v>
      </c>
      <c r="F483" s="26">
        <v>0</v>
      </c>
      <c r="G483" s="26">
        <v>0</v>
      </c>
      <c r="H483" s="26">
        <v>0</v>
      </c>
      <c r="I483" s="26">
        <v>0</v>
      </c>
      <c r="J483" s="26">
        <v>0</v>
      </c>
      <c r="K483" s="25">
        <v>0</v>
      </c>
      <c r="L483" s="25">
        <v>0</v>
      </c>
      <c r="M483" s="25">
        <v>0</v>
      </c>
      <c r="N483" s="26">
        <v>0</v>
      </c>
      <c r="O483" s="26">
        <v>0</v>
      </c>
    </row>
    <row r="484" spans="1:15" x14ac:dyDescent="0.35">
      <c r="A484" s="25" t="s">
        <v>366</v>
      </c>
      <c r="B484" s="25">
        <v>0</v>
      </c>
      <c r="C484" s="25">
        <v>0</v>
      </c>
      <c r="D484" s="25">
        <v>0</v>
      </c>
      <c r="E484" s="26">
        <v>0</v>
      </c>
      <c r="F484" s="26">
        <v>0</v>
      </c>
      <c r="G484" s="26">
        <v>0</v>
      </c>
      <c r="H484" s="26">
        <v>0</v>
      </c>
      <c r="I484" s="26">
        <v>0</v>
      </c>
      <c r="J484" s="26">
        <v>0</v>
      </c>
      <c r="K484" s="25">
        <v>0</v>
      </c>
      <c r="L484" s="25">
        <v>0</v>
      </c>
      <c r="M484" s="25">
        <v>0</v>
      </c>
      <c r="N484" s="26">
        <v>0</v>
      </c>
      <c r="O484" s="26">
        <v>0</v>
      </c>
    </row>
    <row r="485" spans="1:15" x14ac:dyDescent="0.35">
      <c r="A485" s="25" t="s">
        <v>367</v>
      </c>
      <c r="B485" s="25">
        <v>0</v>
      </c>
      <c r="C485" s="25">
        <v>0</v>
      </c>
      <c r="D485" s="25">
        <v>0</v>
      </c>
      <c r="E485" s="26">
        <v>0</v>
      </c>
      <c r="F485" s="26">
        <v>0</v>
      </c>
      <c r="G485" s="26">
        <v>0</v>
      </c>
      <c r="H485" s="26">
        <v>0</v>
      </c>
      <c r="I485" s="26">
        <v>0</v>
      </c>
      <c r="J485" s="26">
        <v>0</v>
      </c>
      <c r="K485" s="25">
        <v>0</v>
      </c>
      <c r="L485" s="25">
        <v>0</v>
      </c>
      <c r="M485" s="25">
        <v>0</v>
      </c>
      <c r="N485" s="26">
        <v>0</v>
      </c>
      <c r="O485" s="26">
        <v>0</v>
      </c>
    </row>
    <row r="486" spans="1:15" x14ac:dyDescent="0.35">
      <c r="A486" s="25" t="s">
        <v>368</v>
      </c>
      <c r="B486" s="25">
        <v>0</v>
      </c>
      <c r="C486" s="25">
        <v>0</v>
      </c>
      <c r="D486" s="25">
        <v>0</v>
      </c>
      <c r="E486" s="26">
        <v>0</v>
      </c>
      <c r="F486" s="26">
        <v>0</v>
      </c>
      <c r="G486" s="26">
        <v>0</v>
      </c>
      <c r="H486" s="26">
        <v>0</v>
      </c>
      <c r="I486" s="26">
        <v>0</v>
      </c>
      <c r="J486" s="26">
        <v>0</v>
      </c>
      <c r="K486" s="25">
        <v>0</v>
      </c>
      <c r="L486" s="25">
        <v>0</v>
      </c>
      <c r="M486" s="25">
        <v>0</v>
      </c>
      <c r="N486" s="26">
        <v>0</v>
      </c>
      <c r="O486" s="26">
        <v>0</v>
      </c>
    </row>
    <row r="487" spans="1:15" x14ac:dyDescent="0.35">
      <c r="A487" s="25" t="s">
        <v>369</v>
      </c>
      <c r="B487" s="25">
        <v>0</v>
      </c>
      <c r="C487" s="25">
        <v>0</v>
      </c>
      <c r="D487" s="25">
        <v>0</v>
      </c>
      <c r="E487" s="26">
        <v>0</v>
      </c>
      <c r="F487" s="26">
        <v>0</v>
      </c>
      <c r="G487" s="26">
        <v>0</v>
      </c>
      <c r="H487" s="26">
        <v>0</v>
      </c>
      <c r="I487" s="26">
        <v>0</v>
      </c>
      <c r="J487" s="26">
        <v>0</v>
      </c>
      <c r="K487" s="25">
        <v>0</v>
      </c>
      <c r="L487" s="25">
        <v>0</v>
      </c>
      <c r="M487" s="25">
        <v>0</v>
      </c>
      <c r="N487" s="26">
        <v>0</v>
      </c>
      <c r="O487" s="26">
        <v>0</v>
      </c>
    </row>
    <row r="488" spans="1:15" x14ac:dyDescent="0.35">
      <c r="A488" s="25" t="s">
        <v>370</v>
      </c>
      <c r="B488" s="25">
        <v>0</v>
      </c>
      <c r="C488" s="25">
        <v>0</v>
      </c>
      <c r="D488" s="25">
        <v>0</v>
      </c>
      <c r="E488" s="26">
        <v>0</v>
      </c>
      <c r="F488" s="26">
        <v>0</v>
      </c>
      <c r="G488" s="26">
        <v>0</v>
      </c>
      <c r="H488" s="26">
        <v>0</v>
      </c>
      <c r="I488" s="26">
        <v>0</v>
      </c>
      <c r="J488" s="26">
        <v>0</v>
      </c>
      <c r="K488" s="25">
        <v>0</v>
      </c>
      <c r="L488" s="25">
        <v>0</v>
      </c>
      <c r="M488" s="25">
        <v>0</v>
      </c>
      <c r="N488" s="26">
        <v>0</v>
      </c>
      <c r="O488" s="26">
        <v>0</v>
      </c>
    </row>
    <row r="489" spans="1:15" x14ac:dyDescent="0.35">
      <c r="A489" s="25" t="s">
        <v>371</v>
      </c>
      <c r="B489" s="25">
        <v>0</v>
      </c>
      <c r="C489" s="25">
        <v>0</v>
      </c>
      <c r="D489" s="25">
        <v>0</v>
      </c>
      <c r="E489" s="26">
        <v>0</v>
      </c>
      <c r="F489" s="26">
        <v>0</v>
      </c>
      <c r="G489" s="26">
        <v>0</v>
      </c>
      <c r="H489" s="26">
        <v>0</v>
      </c>
      <c r="I489" s="26">
        <v>0</v>
      </c>
      <c r="J489" s="26">
        <v>0</v>
      </c>
      <c r="K489" s="25">
        <v>0</v>
      </c>
      <c r="L489" s="25">
        <v>0</v>
      </c>
      <c r="M489" s="25">
        <v>0</v>
      </c>
      <c r="N489" s="26">
        <v>0</v>
      </c>
      <c r="O489" s="26">
        <v>0</v>
      </c>
    </row>
    <row r="490" spans="1:15" x14ac:dyDescent="0.35">
      <c r="A490" s="25" t="s">
        <v>372</v>
      </c>
      <c r="B490" s="25">
        <v>0</v>
      </c>
      <c r="C490" s="25">
        <v>0</v>
      </c>
      <c r="D490" s="25">
        <v>0</v>
      </c>
      <c r="E490" s="26">
        <v>0</v>
      </c>
      <c r="F490" s="26">
        <v>0</v>
      </c>
      <c r="G490" s="26">
        <v>0</v>
      </c>
      <c r="H490" s="26">
        <v>0</v>
      </c>
      <c r="I490" s="26">
        <v>0</v>
      </c>
      <c r="J490" s="26">
        <v>0</v>
      </c>
      <c r="K490" s="25">
        <v>0</v>
      </c>
      <c r="L490" s="25">
        <v>0</v>
      </c>
      <c r="M490" s="25">
        <v>0</v>
      </c>
      <c r="N490" s="26">
        <v>0</v>
      </c>
      <c r="O490" s="26">
        <v>0</v>
      </c>
    </row>
    <row r="491" spans="1:15" x14ac:dyDescent="0.35">
      <c r="A491" s="25" t="s">
        <v>373</v>
      </c>
      <c r="B491" s="25">
        <v>0</v>
      </c>
      <c r="C491" s="25">
        <v>0</v>
      </c>
      <c r="D491" s="25">
        <v>0</v>
      </c>
      <c r="E491" s="26">
        <v>0</v>
      </c>
      <c r="F491" s="26">
        <v>0</v>
      </c>
      <c r="G491" s="26">
        <v>0</v>
      </c>
      <c r="H491" s="26">
        <v>0</v>
      </c>
      <c r="I491" s="26">
        <v>0</v>
      </c>
      <c r="J491" s="26">
        <v>0</v>
      </c>
      <c r="K491" s="25">
        <v>0</v>
      </c>
      <c r="L491" s="25">
        <v>0</v>
      </c>
      <c r="M491" s="25">
        <v>0</v>
      </c>
      <c r="N491" s="26">
        <v>0</v>
      </c>
      <c r="O491" s="26">
        <v>0</v>
      </c>
    </row>
    <row r="492" spans="1:15" x14ac:dyDescent="0.35">
      <c r="A492" s="25" t="s">
        <v>374</v>
      </c>
      <c r="B492" s="25">
        <v>0</v>
      </c>
      <c r="C492" s="25">
        <v>0</v>
      </c>
      <c r="D492" s="25">
        <v>0</v>
      </c>
      <c r="E492" s="26">
        <v>0</v>
      </c>
      <c r="F492" s="26">
        <v>0</v>
      </c>
      <c r="G492" s="26">
        <v>0</v>
      </c>
      <c r="H492" s="26">
        <v>0</v>
      </c>
      <c r="I492" s="26">
        <v>0</v>
      </c>
      <c r="J492" s="26">
        <v>0</v>
      </c>
      <c r="K492" s="25">
        <v>0</v>
      </c>
      <c r="L492" s="25">
        <v>0</v>
      </c>
      <c r="M492" s="25">
        <v>0</v>
      </c>
      <c r="N492" s="26">
        <v>0</v>
      </c>
      <c r="O492" s="26">
        <v>0</v>
      </c>
    </row>
    <row r="493" spans="1:15" x14ac:dyDescent="0.35">
      <c r="A493" s="25" t="s">
        <v>375</v>
      </c>
      <c r="B493" s="25">
        <v>0</v>
      </c>
      <c r="C493" s="25">
        <v>0</v>
      </c>
      <c r="D493" s="25">
        <v>0</v>
      </c>
      <c r="E493" s="26">
        <v>0</v>
      </c>
      <c r="F493" s="26">
        <v>0</v>
      </c>
      <c r="G493" s="26">
        <v>0</v>
      </c>
      <c r="H493" s="26">
        <v>0</v>
      </c>
      <c r="I493" s="26">
        <v>0</v>
      </c>
      <c r="J493" s="26">
        <v>0</v>
      </c>
      <c r="K493" s="25">
        <v>0</v>
      </c>
      <c r="L493" s="25">
        <v>0</v>
      </c>
      <c r="M493" s="25">
        <v>0</v>
      </c>
      <c r="N493" s="26">
        <v>0</v>
      </c>
      <c r="O493" s="26">
        <v>0</v>
      </c>
    </row>
    <row r="494" spans="1:15" x14ac:dyDescent="0.35">
      <c r="A494" s="25" t="s">
        <v>376</v>
      </c>
      <c r="B494" s="25">
        <v>0</v>
      </c>
      <c r="C494" s="25">
        <v>0</v>
      </c>
      <c r="D494" s="25">
        <v>0</v>
      </c>
      <c r="E494" s="26">
        <v>0</v>
      </c>
      <c r="F494" s="26">
        <v>0</v>
      </c>
      <c r="G494" s="26">
        <v>0</v>
      </c>
      <c r="H494" s="26">
        <v>0</v>
      </c>
      <c r="I494" s="26">
        <v>0</v>
      </c>
      <c r="J494" s="26">
        <v>0</v>
      </c>
      <c r="K494" s="25">
        <v>0</v>
      </c>
      <c r="L494" s="25">
        <v>0</v>
      </c>
      <c r="M494" s="25">
        <v>0</v>
      </c>
      <c r="N494" s="26">
        <v>0</v>
      </c>
      <c r="O494" s="26">
        <v>0</v>
      </c>
    </row>
    <row r="495" spans="1:15" x14ac:dyDescent="0.35">
      <c r="A495" s="25" t="s">
        <v>377</v>
      </c>
      <c r="B495" s="25">
        <v>0</v>
      </c>
      <c r="C495" s="25">
        <v>0</v>
      </c>
      <c r="D495" s="25">
        <v>0</v>
      </c>
      <c r="E495" s="26">
        <v>0</v>
      </c>
      <c r="F495" s="26">
        <v>0</v>
      </c>
      <c r="G495" s="26">
        <v>0</v>
      </c>
      <c r="H495" s="26">
        <v>0</v>
      </c>
      <c r="I495" s="26">
        <v>0</v>
      </c>
      <c r="J495" s="26">
        <v>0</v>
      </c>
      <c r="K495" s="25">
        <v>0</v>
      </c>
      <c r="L495" s="25">
        <v>0</v>
      </c>
      <c r="M495" s="25">
        <v>0</v>
      </c>
      <c r="N495" s="26">
        <v>0</v>
      </c>
      <c r="O495" s="26">
        <v>0</v>
      </c>
    </row>
    <row r="496" spans="1:15" x14ac:dyDescent="0.35">
      <c r="A496" s="25" t="s">
        <v>378</v>
      </c>
      <c r="B496" s="25">
        <v>0</v>
      </c>
      <c r="C496" s="25">
        <v>0</v>
      </c>
      <c r="D496" s="25">
        <v>0</v>
      </c>
      <c r="E496" s="26">
        <v>0</v>
      </c>
      <c r="F496" s="26">
        <v>0</v>
      </c>
      <c r="G496" s="26">
        <v>0</v>
      </c>
      <c r="H496" s="26">
        <v>0</v>
      </c>
      <c r="I496" s="26">
        <v>0</v>
      </c>
      <c r="J496" s="26">
        <v>0</v>
      </c>
      <c r="K496" s="25">
        <v>0</v>
      </c>
      <c r="L496" s="25">
        <v>0</v>
      </c>
      <c r="M496" s="25">
        <v>0</v>
      </c>
      <c r="N496" s="26">
        <v>0</v>
      </c>
      <c r="O496" s="26">
        <v>0</v>
      </c>
    </row>
    <row r="497" spans="1:15" x14ac:dyDescent="0.35">
      <c r="A497" s="25" t="s">
        <v>379</v>
      </c>
      <c r="B497" s="25">
        <v>0</v>
      </c>
      <c r="C497" s="25">
        <v>0</v>
      </c>
      <c r="D497" s="25">
        <v>0</v>
      </c>
      <c r="E497" s="26">
        <v>0</v>
      </c>
      <c r="F497" s="26">
        <v>0</v>
      </c>
      <c r="G497" s="26">
        <v>0</v>
      </c>
      <c r="H497" s="26">
        <v>0</v>
      </c>
      <c r="I497" s="26">
        <v>0</v>
      </c>
      <c r="J497" s="26">
        <v>0</v>
      </c>
      <c r="K497" s="25">
        <v>0</v>
      </c>
      <c r="L497" s="25">
        <v>0</v>
      </c>
      <c r="M497" s="25">
        <v>0</v>
      </c>
      <c r="N497" s="26">
        <v>0</v>
      </c>
      <c r="O497" s="26">
        <v>0</v>
      </c>
    </row>
    <row r="498" spans="1:15" x14ac:dyDescent="0.35">
      <c r="A498" s="25" t="s">
        <v>380</v>
      </c>
      <c r="B498" s="25">
        <v>0</v>
      </c>
      <c r="C498" s="25">
        <v>0</v>
      </c>
      <c r="D498" s="25">
        <v>0</v>
      </c>
      <c r="E498" s="26">
        <v>0</v>
      </c>
      <c r="F498" s="26">
        <v>0</v>
      </c>
      <c r="G498" s="26">
        <v>0</v>
      </c>
      <c r="H498" s="26">
        <v>0</v>
      </c>
      <c r="I498" s="26">
        <v>0</v>
      </c>
      <c r="J498" s="26">
        <v>0</v>
      </c>
      <c r="K498" s="25">
        <v>0</v>
      </c>
      <c r="L498" s="25">
        <v>0</v>
      </c>
      <c r="M498" s="25">
        <v>0</v>
      </c>
      <c r="N498" s="26">
        <v>0</v>
      </c>
      <c r="O498" s="26">
        <v>0</v>
      </c>
    </row>
    <row r="499" spans="1:15" x14ac:dyDescent="0.35">
      <c r="A499" s="25" t="s">
        <v>381</v>
      </c>
      <c r="B499" s="25">
        <v>0</v>
      </c>
      <c r="C499" s="25">
        <v>0</v>
      </c>
      <c r="D499" s="25">
        <v>0</v>
      </c>
      <c r="E499" s="26">
        <v>0</v>
      </c>
      <c r="F499" s="26">
        <v>0</v>
      </c>
      <c r="G499" s="26">
        <v>0</v>
      </c>
      <c r="H499" s="26">
        <v>0</v>
      </c>
      <c r="I499" s="26">
        <v>0</v>
      </c>
      <c r="J499" s="26">
        <v>0</v>
      </c>
      <c r="K499" s="25">
        <v>0</v>
      </c>
      <c r="L499" s="25">
        <v>0</v>
      </c>
      <c r="M499" s="25">
        <v>0</v>
      </c>
      <c r="N499" s="26">
        <v>0</v>
      </c>
      <c r="O499" s="26">
        <v>0</v>
      </c>
    </row>
    <row r="500" spans="1:15" x14ac:dyDescent="0.35">
      <c r="A500" s="25" t="s">
        <v>382</v>
      </c>
      <c r="B500" s="25">
        <v>0</v>
      </c>
      <c r="C500" s="25">
        <v>0</v>
      </c>
      <c r="D500" s="25">
        <v>0</v>
      </c>
      <c r="E500" s="26">
        <v>0</v>
      </c>
      <c r="F500" s="26">
        <v>0</v>
      </c>
      <c r="G500" s="26">
        <v>0</v>
      </c>
      <c r="H500" s="26">
        <v>0</v>
      </c>
      <c r="I500" s="26">
        <v>0</v>
      </c>
      <c r="J500" s="26">
        <v>0</v>
      </c>
      <c r="K500" s="25">
        <v>0</v>
      </c>
      <c r="L500" s="25">
        <v>0</v>
      </c>
      <c r="M500" s="25">
        <v>0</v>
      </c>
      <c r="N500" s="26">
        <v>0</v>
      </c>
      <c r="O500" s="26">
        <v>0</v>
      </c>
    </row>
    <row r="501" spans="1:15" x14ac:dyDescent="0.35">
      <c r="A501" s="25" t="s">
        <v>383</v>
      </c>
      <c r="B501" s="25">
        <v>0</v>
      </c>
      <c r="C501" s="25">
        <v>0</v>
      </c>
      <c r="D501" s="25">
        <v>0</v>
      </c>
      <c r="E501" s="26">
        <v>0</v>
      </c>
      <c r="F501" s="26">
        <v>0</v>
      </c>
      <c r="G501" s="26">
        <v>0</v>
      </c>
      <c r="H501" s="26">
        <v>0</v>
      </c>
      <c r="I501" s="26">
        <v>0</v>
      </c>
      <c r="J501" s="26">
        <v>0</v>
      </c>
      <c r="K501" s="25">
        <v>0</v>
      </c>
      <c r="L501" s="25">
        <v>0</v>
      </c>
      <c r="M501" s="25">
        <v>0</v>
      </c>
      <c r="N501" s="26">
        <v>0</v>
      </c>
      <c r="O501" s="26">
        <v>0</v>
      </c>
    </row>
    <row r="502" spans="1:15" x14ac:dyDescent="0.35">
      <c r="A502" s="25" t="s">
        <v>384</v>
      </c>
      <c r="B502" s="25">
        <v>0</v>
      </c>
      <c r="C502" s="25">
        <v>0</v>
      </c>
      <c r="D502" s="25">
        <v>0</v>
      </c>
      <c r="E502" s="26">
        <v>0</v>
      </c>
      <c r="F502" s="26">
        <v>0</v>
      </c>
      <c r="G502" s="26">
        <v>0</v>
      </c>
      <c r="H502" s="26">
        <v>0</v>
      </c>
      <c r="I502" s="26">
        <v>0</v>
      </c>
      <c r="J502" s="26">
        <v>0</v>
      </c>
      <c r="K502" s="25">
        <v>0</v>
      </c>
      <c r="L502" s="25">
        <v>0</v>
      </c>
      <c r="M502" s="25">
        <v>0</v>
      </c>
      <c r="N502" s="26">
        <v>0</v>
      </c>
      <c r="O502" s="26">
        <v>0</v>
      </c>
    </row>
    <row r="503" spans="1:15" x14ac:dyDescent="0.35">
      <c r="A503" s="25" t="s">
        <v>385</v>
      </c>
      <c r="B503" s="25">
        <v>122</v>
      </c>
      <c r="C503" s="25">
        <v>0</v>
      </c>
      <c r="D503" s="25">
        <v>122</v>
      </c>
      <c r="E503" s="26">
        <v>0</v>
      </c>
      <c r="F503" s="26">
        <v>0.1</v>
      </c>
      <c r="G503" s="26">
        <v>0</v>
      </c>
      <c r="H503" s="26">
        <v>0.1</v>
      </c>
      <c r="I503" s="26">
        <v>0</v>
      </c>
      <c r="J503" s="26">
        <v>0</v>
      </c>
      <c r="K503" s="25">
        <v>122</v>
      </c>
      <c r="L503" s="25">
        <v>0</v>
      </c>
      <c r="M503" s="25">
        <v>122</v>
      </c>
      <c r="N503" s="26">
        <v>0</v>
      </c>
      <c r="O503" s="26">
        <v>0.1</v>
      </c>
    </row>
    <row r="504" spans="1:15" x14ac:dyDescent="0.35">
      <c r="A504" s="25" t="s">
        <v>386</v>
      </c>
      <c r="B504" s="25">
        <v>0</v>
      </c>
      <c r="C504" s="25">
        <v>0</v>
      </c>
      <c r="D504" s="25">
        <v>0</v>
      </c>
      <c r="E504" s="26">
        <v>0</v>
      </c>
      <c r="F504" s="26">
        <v>0</v>
      </c>
      <c r="G504" s="26">
        <v>0</v>
      </c>
      <c r="H504" s="26">
        <v>0</v>
      </c>
      <c r="I504" s="26">
        <v>0</v>
      </c>
      <c r="J504" s="26">
        <v>0</v>
      </c>
      <c r="K504" s="25">
        <v>0</v>
      </c>
      <c r="L504" s="25">
        <v>0</v>
      </c>
      <c r="M504" s="25">
        <v>0</v>
      </c>
      <c r="N504" s="26">
        <v>0</v>
      </c>
      <c r="O504" s="26">
        <v>0</v>
      </c>
    </row>
    <row r="505" spans="1:15" x14ac:dyDescent="0.35">
      <c r="A505" s="25" t="s">
        <v>387</v>
      </c>
      <c r="B505" s="25">
        <v>0</v>
      </c>
      <c r="C505" s="25">
        <v>0</v>
      </c>
      <c r="D505" s="25">
        <v>0</v>
      </c>
      <c r="E505" s="26">
        <v>0</v>
      </c>
      <c r="F505" s="26">
        <v>0</v>
      </c>
      <c r="G505" s="26">
        <v>0</v>
      </c>
      <c r="H505" s="26">
        <v>0</v>
      </c>
      <c r="I505" s="26">
        <v>0</v>
      </c>
      <c r="J505" s="26">
        <v>0</v>
      </c>
      <c r="K505" s="25">
        <v>0</v>
      </c>
      <c r="L505" s="25">
        <v>0</v>
      </c>
      <c r="M505" s="25">
        <v>0</v>
      </c>
      <c r="N505" s="26">
        <v>0</v>
      </c>
      <c r="O505" s="26">
        <v>0</v>
      </c>
    </row>
    <row r="506" spans="1:15" x14ac:dyDescent="0.35">
      <c r="A506" s="25" t="s">
        <v>388</v>
      </c>
      <c r="B506" s="25">
        <v>0</v>
      </c>
      <c r="C506" s="25">
        <v>0</v>
      </c>
      <c r="D506" s="25">
        <v>0</v>
      </c>
      <c r="E506" s="26">
        <v>0</v>
      </c>
      <c r="F506" s="26">
        <v>0</v>
      </c>
      <c r="G506" s="26">
        <v>0</v>
      </c>
      <c r="H506" s="26">
        <v>0</v>
      </c>
      <c r="I506" s="26">
        <v>0</v>
      </c>
      <c r="J506" s="26">
        <v>0</v>
      </c>
      <c r="K506" s="25">
        <v>0</v>
      </c>
      <c r="L506" s="25">
        <v>0</v>
      </c>
      <c r="M506" s="25">
        <v>0</v>
      </c>
      <c r="N506" s="26">
        <v>0</v>
      </c>
      <c r="O506" s="26">
        <v>0</v>
      </c>
    </row>
    <row r="507" spans="1:15" x14ac:dyDescent="0.35">
      <c r="A507" s="25" t="s">
        <v>389</v>
      </c>
      <c r="B507" s="25">
        <v>0</v>
      </c>
      <c r="C507" s="25">
        <v>0</v>
      </c>
      <c r="D507" s="25">
        <v>0</v>
      </c>
      <c r="E507" s="26">
        <v>0</v>
      </c>
      <c r="F507" s="26">
        <v>0</v>
      </c>
      <c r="G507" s="26">
        <v>0</v>
      </c>
      <c r="H507" s="26">
        <v>0</v>
      </c>
      <c r="I507" s="26">
        <v>0</v>
      </c>
      <c r="J507" s="26">
        <v>0</v>
      </c>
      <c r="K507" s="25">
        <v>0</v>
      </c>
      <c r="L507" s="25">
        <v>0</v>
      </c>
      <c r="M507" s="25">
        <v>0</v>
      </c>
      <c r="N507" s="26">
        <v>0</v>
      </c>
      <c r="O507" s="26">
        <v>0</v>
      </c>
    </row>
    <row r="508" spans="1:15" x14ac:dyDescent="0.35">
      <c r="A508" s="25" t="s">
        <v>390</v>
      </c>
      <c r="B508" s="25">
        <v>0</v>
      </c>
      <c r="C508" s="25">
        <v>0</v>
      </c>
      <c r="D508" s="25">
        <v>0</v>
      </c>
      <c r="E508" s="26">
        <v>0</v>
      </c>
      <c r="F508" s="26">
        <v>0.1</v>
      </c>
      <c r="G508" s="26">
        <v>0</v>
      </c>
      <c r="H508" s="26">
        <v>0</v>
      </c>
      <c r="I508" s="26">
        <v>0</v>
      </c>
      <c r="J508" s="26">
        <v>0.1</v>
      </c>
      <c r="K508" s="25">
        <v>0</v>
      </c>
      <c r="L508" s="25">
        <v>0</v>
      </c>
      <c r="M508" s="25">
        <v>0</v>
      </c>
      <c r="N508" s="26">
        <v>0</v>
      </c>
      <c r="O508" s="26">
        <v>0</v>
      </c>
    </row>
    <row r="509" spans="1:15" x14ac:dyDescent="0.35">
      <c r="A509" s="25" t="s">
        <v>391</v>
      </c>
      <c r="B509" s="25">
        <v>5</v>
      </c>
      <c r="C509" s="25">
        <v>0</v>
      </c>
      <c r="D509" s="25">
        <v>5</v>
      </c>
      <c r="E509" s="26">
        <v>0</v>
      </c>
      <c r="F509" s="26">
        <v>0</v>
      </c>
      <c r="G509" s="26">
        <v>0</v>
      </c>
      <c r="H509" s="26">
        <v>0</v>
      </c>
      <c r="I509" s="26">
        <v>0</v>
      </c>
      <c r="J509" s="26">
        <v>0</v>
      </c>
      <c r="K509" s="25">
        <v>5</v>
      </c>
      <c r="L509" s="25">
        <v>0</v>
      </c>
      <c r="M509" s="25">
        <v>5</v>
      </c>
      <c r="N509" s="26">
        <v>0</v>
      </c>
      <c r="O509" s="26">
        <v>0</v>
      </c>
    </row>
    <row r="510" spans="1:15" x14ac:dyDescent="0.35">
      <c r="A510" s="25" t="s">
        <v>392</v>
      </c>
      <c r="B510" s="25">
        <v>5</v>
      </c>
      <c r="C510" s="25">
        <v>0</v>
      </c>
      <c r="D510" s="25">
        <v>5</v>
      </c>
      <c r="E510" s="26">
        <v>0</v>
      </c>
      <c r="F510" s="26">
        <v>0.1</v>
      </c>
      <c r="G510" s="26">
        <v>0</v>
      </c>
      <c r="H510" s="26">
        <v>0</v>
      </c>
      <c r="I510" s="26">
        <v>0</v>
      </c>
      <c r="J510" s="26">
        <v>0</v>
      </c>
      <c r="K510" s="25">
        <v>5</v>
      </c>
      <c r="L510" s="25">
        <v>0</v>
      </c>
      <c r="M510" s="25">
        <v>5</v>
      </c>
      <c r="N510" s="26">
        <v>0</v>
      </c>
      <c r="O510" s="26">
        <v>0</v>
      </c>
    </row>
    <row r="511" spans="1:15" x14ac:dyDescent="0.35">
      <c r="A511" s="25" t="s">
        <v>393</v>
      </c>
      <c r="B511" s="25">
        <v>5</v>
      </c>
      <c r="C511" s="25">
        <v>0</v>
      </c>
      <c r="D511" s="25">
        <v>5</v>
      </c>
      <c r="E511" s="26">
        <v>0</v>
      </c>
      <c r="F511" s="26">
        <v>0</v>
      </c>
      <c r="G511" s="26">
        <v>0</v>
      </c>
      <c r="H511" s="26">
        <v>0.1</v>
      </c>
      <c r="I511" s="26">
        <v>0</v>
      </c>
      <c r="J511" s="26">
        <v>0</v>
      </c>
      <c r="K511" s="25">
        <v>5</v>
      </c>
      <c r="L511" s="25">
        <v>0</v>
      </c>
      <c r="M511" s="25">
        <v>5</v>
      </c>
      <c r="N511" s="26">
        <v>0</v>
      </c>
      <c r="O511" s="26">
        <v>0.1</v>
      </c>
    </row>
    <row r="512" spans="1:15" x14ac:dyDescent="0.35">
      <c r="A512" s="25" t="s">
        <v>394</v>
      </c>
      <c r="B512" s="25">
        <v>3</v>
      </c>
      <c r="C512" s="25">
        <v>0</v>
      </c>
      <c r="D512" s="25">
        <v>3</v>
      </c>
      <c r="E512" s="26">
        <v>0</v>
      </c>
      <c r="F512" s="26">
        <v>0.1</v>
      </c>
      <c r="G512" s="26">
        <v>0</v>
      </c>
      <c r="H512" s="26">
        <v>0.1</v>
      </c>
      <c r="I512" s="26">
        <v>0</v>
      </c>
      <c r="J512" s="26">
        <v>0</v>
      </c>
      <c r="K512" s="25">
        <v>3</v>
      </c>
      <c r="L512" s="25">
        <v>0</v>
      </c>
      <c r="M512" s="25">
        <v>3</v>
      </c>
      <c r="N512" s="26">
        <v>0</v>
      </c>
      <c r="O512" s="26">
        <v>0.1</v>
      </c>
    </row>
    <row r="513" spans="1:15" x14ac:dyDescent="0.35">
      <c r="A513" s="25" t="s">
        <v>395</v>
      </c>
      <c r="B513" s="25">
        <v>4</v>
      </c>
      <c r="C513" s="25">
        <v>0</v>
      </c>
      <c r="D513" s="25">
        <v>4</v>
      </c>
      <c r="E513" s="26">
        <v>0</v>
      </c>
      <c r="F513" s="26">
        <v>0.1</v>
      </c>
      <c r="G513" s="26">
        <v>0</v>
      </c>
      <c r="H513" s="26">
        <v>0</v>
      </c>
      <c r="I513" s="26">
        <v>0</v>
      </c>
      <c r="J513" s="26">
        <v>0.1</v>
      </c>
      <c r="K513" s="25">
        <v>4</v>
      </c>
      <c r="L513" s="25">
        <v>0</v>
      </c>
      <c r="M513" s="25">
        <v>4</v>
      </c>
      <c r="N513" s="26">
        <v>0</v>
      </c>
      <c r="O513" s="26">
        <v>0</v>
      </c>
    </row>
    <row r="514" spans="1:15" x14ac:dyDescent="0.35">
      <c r="A514" s="25" t="s">
        <v>396</v>
      </c>
      <c r="B514" s="25">
        <v>4</v>
      </c>
      <c r="C514" s="25">
        <v>0</v>
      </c>
      <c r="D514" s="25">
        <v>4</v>
      </c>
      <c r="E514" s="26">
        <v>0</v>
      </c>
      <c r="F514" s="26">
        <v>0.1</v>
      </c>
      <c r="G514" s="26">
        <v>0</v>
      </c>
      <c r="H514" s="26">
        <v>0.1</v>
      </c>
      <c r="I514" s="26">
        <v>0</v>
      </c>
      <c r="J514" s="26">
        <v>0</v>
      </c>
      <c r="K514" s="25">
        <v>4</v>
      </c>
      <c r="L514" s="25">
        <v>0</v>
      </c>
      <c r="M514" s="25">
        <v>4</v>
      </c>
      <c r="N514" s="26">
        <v>0</v>
      </c>
      <c r="O514" s="26">
        <v>0.1</v>
      </c>
    </row>
    <row r="515" spans="1:15" x14ac:dyDescent="0.35">
      <c r="A515" s="25" t="s">
        <v>397</v>
      </c>
      <c r="B515" s="25">
        <v>5</v>
      </c>
      <c r="C515" s="25">
        <v>0</v>
      </c>
      <c r="D515" s="25">
        <v>5</v>
      </c>
      <c r="E515" s="26">
        <v>0</v>
      </c>
      <c r="F515" s="26">
        <v>0.1</v>
      </c>
      <c r="G515" s="26">
        <v>0</v>
      </c>
      <c r="H515" s="26">
        <v>0.1</v>
      </c>
      <c r="I515" s="26">
        <v>0</v>
      </c>
      <c r="J515" s="26">
        <v>0</v>
      </c>
      <c r="K515" s="25">
        <v>5</v>
      </c>
      <c r="L515" s="25">
        <v>0</v>
      </c>
      <c r="M515" s="25">
        <v>5</v>
      </c>
      <c r="N515" s="26">
        <v>0</v>
      </c>
      <c r="O515" s="26">
        <v>0.1</v>
      </c>
    </row>
    <row r="516" spans="1:15" x14ac:dyDescent="0.35">
      <c r="A516" s="25" t="s">
        <v>398</v>
      </c>
      <c r="B516" s="25">
        <v>3</v>
      </c>
      <c r="C516" s="25">
        <v>0</v>
      </c>
      <c r="D516" s="25">
        <v>3</v>
      </c>
      <c r="E516" s="26">
        <v>0</v>
      </c>
      <c r="F516" s="26">
        <v>0.1</v>
      </c>
      <c r="G516" s="26">
        <v>0</v>
      </c>
      <c r="H516" s="26">
        <v>0</v>
      </c>
      <c r="I516" s="26">
        <v>0</v>
      </c>
      <c r="J516" s="26">
        <v>0.1</v>
      </c>
      <c r="K516" s="25">
        <v>3</v>
      </c>
      <c r="L516" s="25">
        <v>0</v>
      </c>
      <c r="M516" s="25">
        <v>3</v>
      </c>
      <c r="N516" s="26">
        <v>0</v>
      </c>
      <c r="O516" s="26">
        <v>0</v>
      </c>
    </row>
    <row r="517" spans="1:15" x14ac:dyDescent="0.35">
      <c r="A517" s="25" t="s">
        <v>399</v>
      </c>
      <c r="B517" s="25">
        <v>4</v>
      </c>
      <c r="C517" s="25">
        <v>0</v>
      </c>
      <c r="D517" s="25">
        <v>4</v>
      </c>
      <c r="E517" s="26">
        <v>0</v>
      </c>
      <c r="F517" s="26">
        <v>0.1</v>
      </c>
      <c r="G517" s="26">
        <v>0</v>
      </c>
      <c r="H517" s="26">
        <v>0.1</v>
      </c>
      <c r="I517" s="26">
        <v>0</v>
      </c>
      <c r="J517" s="26">
        <v>0.1</v>
      </c>
      <c r="K517" s="25">
        <v>4</v>
      </c>
      <c r="L517" s="25">
        <v>0</v>
      </c>
      <c r="M517" s="25">
        <v>4</v>
      </c>
      <c r="N517" s="26">
        <v>0</v>
      </c>
      <c r="O517" s="26">
        <v>0.1</v>
      </c>
    </row>
    <row r="518" spans="1:15" x14ac:dyDescent="0.35">
      <c r="A518" s="25" t="s">
        <v>400</v>
      </c>
      <c r="B518" s="25">
        <v>5</v>
      </c>
      <c r="C518" s="25">
        <v>0</v>
      </c>
      <c r="D518" s="25">
        <v>5</v>
      </c>
      <c r="E518" s="26">
        <v>0</v>
      </c>
      <c r="F518" s="26">
        <v>0.1</v>
      </c>
      <c r="G518" s="26">
        <v>0</v>
      </c>
      <c r="H518" s="26">
        <v>0.1</v>
      </c>
      <c r="I518" s="26">
        <v>0</v>
      </c>
      <c r="J518" s="26">
        <v>0.1</v>
      </c>
      <c r="K518" s="25">
        <v>5</v>
      </c>
      <c r="L518" s="25">
        <v>0</v>
      </c>
      <c r="M518" s="25">
        <v>5</v>
      </c>
      <c r="N518" s="26">
        <v>0</v>
      </c>
      <c r="O518" s="26">
        <v>0.1</v>
      </c>
    </row>
    <row r="519" spans="1:15" x14ac:dyDescent="0.35">
      <c r="A519" s="25" t="s">
        <v>401</v>
      </c>
      <c r="B519" s="25">
        <v>5</v>
      </c>
      <c r="C519" s="25">
        <v>0</v>
      </c>
      <c r="D519" s="25">
        <v>5</v>
      </c>
      <c r="E519" s="26">
        <v>0</v>
      </c>
      <c r="F519" s="26">
        <v>0</v>
      </c>
      <c r="G519" s="26">
        <v>0</v>
      </c>
      <c r="H519" s="26">
        <v>0.1</v>
      </c>
      <c r="I519" s="26">
        <v>0</v>
      </c>
      <c r="J519" s="26">
        <v>0.1</v>
      </c>
      <c r="K519" s="25">
        <v>5</v>
      </c>
      <c r="L519" s="25">
        <v>0</v>
      </c>
      <c r="M519" s="25">
        <v>5</v>
      </c>
      <c r="N519" s="26">
        <v>0</v>
      </c>
      <c r="O519" s="26">
        <v>0</v>
      </c>
    </row>
    <row r="520" spans="1:15" x14ac:dyDescent="0.35">
      <c r="A520" s="25" t="s">
        <v>402</v>
      </c>
      <c r="B520" s="25">
        <v>5</v>
      </c>
      <c r="C520" s="25">
        <v>0</v>
      </c>
      <c r="D520" s="25">
        <v>5</v>
      </c>
      <c r="E520" s="26">
        <v>0</v>
      </c>
      <c r="F520" s="26">
        <v>0</v>
      </c>
      <c r="G520" s="26">
        <v>0</v>
      </c>
      <c r="H520" s="26">
        <v>0</v>
      </c>
      <c r="I520" s="26">
        <v>0</v>
      </c>
      <c r="J520" s="26">
        <v>0</v>
      </c>
      <c r="K520" s="25">
        <v>5</v>
      </c>
      <c r="L520" s="25">
        <v>0</v>
      </c>
      <c r="M520" s="25">
        <v>5</v>
      </c>
      <c r="N520" s="26">
        <v>0</v>
      </c>
      <c r="O520" s="26">
        <v>0</v>
      </c>
    </row>
    <row r="521" spans="1:15" x14ac:dyDescent="0.35">
      <c r="A521" s="25" t="s">
        <v>403</v>
      </c>
      <c r="B521" s="25">
        <v>1</v>
      </c>
      <c r="C521" s="25">
        <v>0</v>
      </c>
      <c r="D521" s="25">
        <v>1</v>
      </c>
      <c r="E521" s="26">
        <v>0</v>
      </c>
      <c r="F521" s="26">
        <v>0</v>
      </c>
      <c r="G521" s="26">
        <v>0</v>
      </c>
      <c r="H521" s="26">
        <v>0</v>
      </c>
      <c r="I521" s="26">
        <v>0</v>
      </c>
      <c r="J521" s="26">
        <v>0</v>
      </c>
      <c r="K521" s="25">
        <v>1</v>
      </c>
      <c r="L521" s="25">
        <v>0</v>
      </c>
      <c r="M521" s="25">
        <v>1</v>
      </c>
      <c r="N521" s="26">
        <v>0</v>
      </c>
      <c r="O521" s="26">
        <v>0</v>
      </c>
    </row>
    <row r="522" spans="1:15" x14ac:dyDescent="0.35">
      <c r="A522" s="25" t="s">
        <v>404</v>
      </c>
      <c r="B522" s="25">
        <v>0</v>
      </c>
      <c r="C522" s="25">
        <v>0</v>
      </c>
      <c r="D522" s="25">
        <v>0</v>
      </c>
      <c r="E522" s="26">
        <v>0</v>
      </c>
      <c r="F522" s="26">
        <v>0</v>
      </c>
      <c r="G522" s="26">
        <v>0</v>
      </c>
      <c r="H522" s="26">
        <v>0</v>
      </c>
      <c r="I522" s="26">
        <v>-0.1</v>
      </c>
      <c r="J522" s="26">
        <v>-0.1</v>
      </c>
      <c r="K522" s="25">
        <v>0</v>
      </c>
      <c r="L522" s="25">
        <v>0</v>
      </c>
      <c r="M522" s="25">
        <v>0</v>
      </c>
      <c r="N522" s="26">
        <v>0</v>
      </c>
      <c r="O522" s="26">
        <v>0</v>
      </c>
    </row>
    <row r="523" spans="1:15" x14ac:dyDescent="0.35">
      <c r="A523" s="25" t="s">
        <v>405</v>
      </c>
      <c r="B523" s="25">
        <v>0</v>
      </c>
      <c r="C523" s="25">
        <v>0</v>
      </c>
      <c r="D523" s="25">
        <v>0</v>
      </c>
      <c r="E523" s="26">
        <v>0</v>
      </c>
      <c r="F523" s="26">
        <v>-0.1</v>
      </c>
      <c r="G523" s="26">
        <v>0</v>
      </c>
      <c r="H523" s="26">
        <v>-0.1</v>
      </c>
      <c r="I523" s="26">
        <v>0</v>
      </c>
      <c r="J523" s="26">
        <v>0</v>
      </c>
      <c r="K523" s="25">
        <v>0</v>
      </c>
      <c r="L523" s="25">
        <v>0</v>
      </c>
      <c r="M523" s="25">
        <v>0</v>
      </c>
      <c r="N523" s="26">
        <v>0</v>
      </c>
      <c r="O523" s="26">
        <v>-0.1</v>
      </c>
    </row>
    <row r="524" spans="1:15" x14ac:dyDescent="0.35">
      <c r="A524" s="25" t="s">
        <v>406</v>
      </c>
      <c r="B524" s="25">
        <v>-27</v>
      </c>
      <c r="C524" s="25">
        <v>0</v>
      </c>
      <c r="D524" s="25">
        <v>-27</v>
      </c>
      <c r="E524" s="26">
        <v>0</v>
      </c>
      <c r="F524" s="26">
        <v>-0.1</v>
      </c>
      <c r="G524" s="26">
        <v>0</v>
      </c>
      <c r="H524" s="26">
        <v>0</v>
      </c>
      <c r="I524" s="26">
        <v>0</v>
      </c>
      <c r="J524" s="26">
        <v>-0.1</v>
      </c>
      <c r="K524" s="25">
        <v>-27</v>
      </c>
      <c r="L524" s="25">
        <v>0</v>
      </c>
      <c r="M524" s="25">
        <v>-27</v>
      </c>
      <c r="N524" s="26">
        <v>0</v>
      </c>
      <c r="O524" s="26">
        <v>0</v>
      </c>
    </row>
    <row r="525" spans="1:15" x14ac:dyDescent="0.35">
      <c r="A525" s="25" t="s">
        <v>407</v>
      </c>
      <c r="B525" s="25">
        <v>-22</v>
      </c>
      <c r="C525" s="25">
        <v>0</v>
      </c>
      <c r="D525" s="25">
        <v>-22</v>
      </c>
      <c r="E525" s="26">
        <v>0</v>
      </c>
      <c r="F525" s="26">
        <v>0</v>
      </c>
      <c r="G525" s="26">
        <v>0</v>
      </c>
      <c r="H525" s="26">
        <v>0</v>
      </c>
      <c r="I525" s="26">
        <v>0</v>
      </c>
      <c r="J525" s="26">
        <v>0</v>
      </c>
      <c r="K525" s="25">
        <v>-22</v>
      </c>
      <c r="L525" s="25">
        <v>0</v>
      </c>
      <c r="M525" s="25">
        <v>-22</v>
      </c>
      <c r="N525" s="26">
        <v>0</v>
      </c>
      <c r="O525" s="26">
        <v>0</v>
      </c>
    </row>
    <row r="526" spans="1:15" x14ac:dyDescent="0.35">
      <c r="A526" s="25" t="s">
        <v>408</v>
      </c>
      <c r="B526" s="25">
        <v>-36</v>
      </c>
      <c r="C526" s="25">
        <v>0</v>
      </c>
      <c r="D526" s="25">
        <v>-36</v>
      </c>
      <c r="E526" s="26">
        <v>0</v>
      </c>
      <c r="F526" s="26">
        <v>-0.1</v>
      </c>
      <c r="G526" s="26">
        <v>0</v>
      </c>
      <c r="H526" s="26">
        <v>-0.1</v>
      </c>
      <c r="I526" s="26">
        <v>0</v>
      </c>
      <c r="J526" s="26">
        <v>-0.1</v>
      </c>
      <c r="K526" s="25">
        <v>-36</v>
      </c>
      <c r="L526" s="25">
        <v>0</v>
      </c>
      <c r="M526" s="25">
        <v>-36</v>
      </c>
      <c r="N526" s="26">
        <v>0</v>
      </c>
      <c r="O526" s="26">
        <v>-0.1</v>
      </c>
    </row>
    <row r="527" spans="1:15" x14ac:dyDescent="0.35">
      <c r="A527" s="25" t="s">
        <v>409</v>
      </c>
      <c r="B527" s="25">
        <v>137</v>
      </c>
      <c r="C527" s="25">
        <v>0</v>
      </c>
      <c r="D527" s="25">
        <v>137</v>
      </c>
      <c r="E527" s="26">
        <v>0</v>
      </c>
      <c r="F527" s="26">
        <v>-0.1</v>
      </c>
      <c r="G527" s="26">
        <v>-0.1</v>
      </c>
      <c r="H527" s="26">
        <v>-0.1</v>
      </c>
      <c r="I527" s="26">
        <v>0</v>
      </c>
      <c r="J527" s="26">
        <v>0</v>
      </c>
      <c r="K527" s="25">
        <v>137</v>
      </c>
      <c r="L527" s="25">
        <v>0</v>
      </c>
      <c r="M527" s="25">
        <v>137</v>
      </c>
      <c r="N527" s="26">
        <v>-0.1</v>
      </c>
      <c r="O527" s="26">
        <v>-0.1</v>
      </c>
    </row>
    <row r="528" spans="1:15" x14ac:dyDescent="0.35">
      <c r="A528" s="25" t="s">
        <v>410</v>
      </c>
      <c r="B528" s="25">
        <v>-1101</v>
      </c>
      <c r="C528" s="25">
        <v>-351</v>
      </c>
      <c r="D528" s="25">
        <v>-1452</v>
      </c>
      <c r="E528" s="26">
        <v>0</v>
      </c>
      <c r="F528" s="26">
        <v>0</v>
      </c>
      <c r="G528" s="26">
        <v>-0.1</v>
      </c>
      <c r="H528" s="26">
        <v>0</v>
      </c>
      <c r="I528" s="26">
        <v>0</v>
      </c>
      <c r="J528" s="26">
        <v>0</v>
      </c>
      <c r="K528" s="25">
        <v>-1101</v>
      </c>
      <c r="L528" s="25">
        <v>-351</v>
      </c>
      <c r="M528" s="25">
        <v>-1452</v>
      </c>
      <c r="N528" s="26">
        <v>-0.1</v>
      </c>
      <c r="O528" s="26">
        <v>0</v>
      </c>
    </row>
    <row r="529" spans="1:15" x14ac:dyDescent="0.35">
      <c r="A529" s="25" t="s">
        <v>411</v>
      </c>
      <c r="B529" s="25">
        <v>-3141</v>
      </c>
      <c r="C529" s="25">
        <v>-158</v>
      </c>
      <c r="D529" s="25">
        <v>-3299</v>
      </c>
      <c r="E529" s="26">
        <v>0.2</v>
      </c>
      <c r="F529" s="26">
        <v>0</v>
      </c>
      <c r="G529" s="26">
        <v>-8.3000000000000007</v>
      </c>
      <c r="H529" s="26">
        <v>-0.3</v>
      </c>
      <c r="I529" s="26">
        <v>-8.1999999999999993</v>
      </c>
      <c r="J529" s="26">
        <v>-0.3</v>
      </c>
      <c r="K529" s="25">
        <v>-3141</v>
      </c>
      <c r="L529" s="25">
        <v>-158</v>
      </c>
      <c r="M529" s="25">
        <v>-3299</v>
      </c>
      <c r="N529" s="26">
        <v>-8.3000000000000007</v>
      </c>
      <c r="O529" s="26">
        <v>-0.3</v>
      </c>
    </row>
  </sheetData>
  <phoneticPr fontId="17" type="noConversion"/>
  <pageMargins left="0.70866141732283461" right="0.98425196850393704" top="0.74803149606299213" bottom="0.74803149606299213" header="0.31496062992125984" footer="0.31496062992125984"/>
  <pageSetup paperSize="9" scale="39" orientation="portrait" horizontalDpi="1200" verticalDpi="1200" r:id="rId1"/>
  <tableParts count="1">
    <tablePart r:id="rId2"/>
  </tableParts>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594579-1A0D-423C-93A7-770D5D4D1BBA}">
  <sheetPr codeName="Sheet3">
    <pageSetUpPr fitToPage="1"/>
  </sheetPr>
  <dimension ref="A1:M529"/>
  <sheetViews>
    <sheetView zoomScaleNormal="100" workbookViewId="0"/>
  </sheetViews>
  <sheetFormatPr defaultColWidth="9.453125" defaultRowHeight="15.5" x14ac:dyDescent="0.35"/>
  <cols>
    <col min="1" max="1" width="25.54296875" style="12" customWidth="1"/>
    <col min="2" max="11" width="19.453125" style="9" customWidth="1"/>
    <col min="12" max="16384" width="9.453125" style="9"/>
  </cols>
  <sheetData>
    <row r="1" spans="1:13" s="116" customFormat="1" ht="18" x14ac:dyDescent="0.4">
      <c r="A1" s="2" t="s">
        <v>1927</v>
      </c>
    </row>
    <row r="2" spans="1:13" ht="17.5" customHeight="1" x14ac:dyDescent="0.35">
      <c r="A2" s="12" t="s">
        <v>1075</v>
      </c>
    </row>
    <row r="3" spans="1:13" ht="17.5" customHeight="1" x14ac:dyDescent="0.35">
      <c r="A3" s="12" t="s">
        <v>1076</v>
      </c>
    </row>
    <row r="4" spans="1:13" ht="25.5" customHeight="1" x14ac:dyDescent="0.35">
      <c r="A4" s="12" t="s">
        <v>1078</v>
      </c>
    </row>
    <row r="5" spans="1:13" s="19" customFormat="1" ht="134.65" customHeight="1" x14ac:dyDescent="0.25">
      <c r="A5" s="17" t="s">
        <v>1079</v>
      </c>
      <c r="B5" s="13" t="s">
        <v>1110</v>
      </c>
      <c r="C5" s="13" t="s">
        <v>1111</v>
      </c>
      <c r="D5" s="13" t="s">
        <v>1112</v>
      </c>
      <c r="E5" s="13" t="s">
        <v>1113</v>
      </c>
      <c r="F5" s="13" t="s">
        <v>1114</v>
      </c>
      <c r="G5" s="18" t="s">
        <v>1115</v>
      </c>
      <c r="H5" s="13" t="s">
        <v>1116</v>
      </c>
      <c r="I5" s="13" t="s">
        <v>1117</v>
      </c>
      <c r="J5" s="13" t="s">
        <v>1118</v>
      </c>
      <c r="K5" s="13" t="s">
        <v>1119</v>
      </c>
      <c r="L5" s="18"/>
      <c r="M5" s="18"/>
    </row>
    <row r="6" spans="1:13" s="5" customFormat="1" ht="15" customHeight="1" x14ac:dyDescent="0.35">
      <c r="A6" s="6" t="s">
        <v>1094</v>
      </c>
      <c r="B6" s="14" t="s">
        <v>1120</v>
      </c>
      <c r="C6" s="14" t="s">
        <v>1121</v>
      </c>
      <c r="D6" s="14" t="s">
        <v>1122</v>
      </c>
      <c r="E6" s="14" t="s">
        <v>1123</v>
      </c>
      <c r="F6" s="14" t="s">
        <v>1124</v>
      </c>
      <c r="G6" s="14" t="s">
        <v>1928</v>
      </c>
      <c r="H6" s="14" t="s">
        <v>1126</v>
      </c>
      <c r="I6" s="14" t="s">
        <v>1097</v>
      </c>
      <c r="J6" s="14" t="s">
        <v>1127</v>
      </c>
      <c r="K6" s="14" t="s">
        <v>539</v>
      </c>
    </row>
    <row r="7" spans="1:13" x14ac:dyDescent="0.35">
      <c r="A7" s="15">
        <v>1998</v>
      </c>
      <c r="B7" s="16">
        <v>0</v>
      </c>
      <c r="C7" s="16">
        <v>0</v>
      </c>
      <c r="D7" s="16">
        <v>0</v>
      </c>
      <c r="E7" s="16">
        <v>0</v>
      </c>
      <c r="F7" s="16">
        <v>0</v>
      </c>
      <c r="G7" s="16">
        <v>0</v>
      </c>
      <c r="H7" s="16">
        <v>0</v>
      </c>
      <c r="I7" s="16">
        <v>0</v>
      </c>
      <c r="J7" s="16">
        <v>0</v>
      </c>
      <c r="K7" s="16">
        <v>0</v>
      </c>
    </row>
    <row r="8" spans="1:13" x14ac:dyDescent="0.35">
      <c r="A8" s="15">
        <v>1999</v>
      </c>
      <c r="B8" s="16">
        <v>0</v>
      </c>
      <c r="C8" s="16">
        <v>0</v>
      </c>
      <c r="D8" s="16">
        <v>0</v>
      </c>
      <c r="E8" s="16">
        <v>0</v>
      </c>
      <c r="F8" s="16">
        <v>0</v>
      </c>
      <c r="G8" s="16">
        <v>0</v>
      </c>
      <c r="H8" s="16">
        <v>0</v>
      </c>
      <c r="I8" s="16">
        <v>0</v>
      </c>
      <c r="J8" s="16">
        <v>0</v>
      </c>
      <c r="K8" s="16">
        <v>0</v>
      </c>
    </row>
    <row r="9" spans="1:13" x14ac:dyDescent="0.35">
      <c r="A9" s="15">
        <v>2000</v>
      </c>
      <c r="B9" s="16">
        <v>0</v>
      </c>
      <c r="C9" s="16">
        <v>0</v>
      </c>
      <c r="D9" s="16">
        <v>0</v>
      </c>
      <c r="E9" s="16">
        <v>0</v>
      </c>
      <c r="F9" s="16">
        <v>0</v>
      </c>
      <c r="G9" s="16">
        <v>0</v>
      </c>
      <c r="H9" s="16">
        <v>0</v>
      </c>
      <c r="I9" s="16">
        <v>0</v>
      </c>
      <c r="J9" s="16">
        <v>0</v>
      </c>
      <c r="K9" s="16">
        <v>0</v>
      </c>
    </row>
    <row r="10" spans="1:13" x14ac:dyDescent="0.35">
      <c r="A10" s="15">
        <v>2001</v>
      </c>
      <c r="B10" s="16">
        <v>0</v>
      </c>
      <c r="C10" s="16">
        <v>0</v>
      </c>
      <c r="D10" s="16">
        <v>0</v>
      </c>
      <c r="E10" s="16">
        <v>0</v>
      </c>
      <c r="F10" s="16">
        <v>0</v>
      </c>
      <c r="G10" s="16">
        <v>0</v>
      </c>
      <c r="H10" s="16">
        <v>0</v>
      </c>
      <c r="I10" s="16">
        <v>0</v>
      </c>
      <c r="J10" s="16">
        <v>0</v>
      </c>
      <c r="K10" s="16">
        <v>0</v>
      </c>
    </row>
    <row r="11" spans="1:13" x14ac:dyDescent="0.35">
      <c r="A11" s="15">
        <v>2002</v>
      </c>
      <c r="B11" s="16">
        <v>0</v>
      </c>
      <c r="C11" s="16">
        <v>0</v>
      </c>
      <c r="D11" s="16">
        <v>0</v>
      </c>
      <c r="E11" s="16">
        <v>0</v>
      </c>
      <c r="F11" s="16">
        <v>0</v>
      </c>
      <c r="G11" s="16">
        <v>0</v>
      </c>
      <c r="H11" s="16">
        <v>0</v>
      </c>
      <c r="I11" s="16">
        <v>0</v>
      </c>
      <c r="J11" s="16">
        <v>0</v>
      </c>
      <c r="K11" s="16">
        <v>0</v>
      </c>
    </row>
    <row r="12" spans="1:13" x14ac:dyDescent="0.35">
      <c r="A12" s="15">
        <v>2003</v>
      </c>
      <c r="B12" s="16">
        <v>0</v>
      </c>
      <c r="C12" s="16">
        <v>0</v>
      </c>
      <c r="D12" s="16">
        <v>0</v>
      </c>
      <c r="E12" s="16">
        <v>0</v>
      </c>
      <c r="F12" s="16">
        <v>0</v>
      </c>
      <c r="G12" s="16">
        <v>0</v>
      </c>
      <c r="H12" s="16">
        <v>0</v>
      </c>
      <c r="I12" s="16">
        <v>0</v>
      </c>
      <c r="J12" s="16">
        <v>0</v>
      </c>
      <c r="K12" s="16">
        <v>0</v>
      </c>
    </row>
    <row r="13" spans="1:13" x14ac:dyDescent="0.35">
      <c r="A13" s="15">
        <v>2004</v>
      </c>
      <c r="B13" s="16">
        <v>0</v>
      </c>
      <c r="C13" s="16">
        <v>0</v>
      </c>
      <c r="D13" s="16">
        <v>0</v>
      </c>
      <c r="E13" s="16">
        <v>0</v>
      </c>
      <c r="F13" s="16">
        <v>0</v>
      </c>
      <c r="G13" s="16">
        <v>0</v>
      </c>
      <c r="H13" s="16">
        <v>0</v>
      </c>
      <c r="I13" s="16">
        <v>0</v>
      </c>
      <c r="J13" s="16">
        <v>0</v>
      </c>
      <c r="K13" s="16">
        <v>0</v>
      </c>
    </row>
    <row r="14" spans="1:13" x14ac:dyDescent="0.35">
      <c r="A14" s="15">
        <v>2005</v>
      </c>
      <c r="B14" s="16">
        <v>0</v>
      </c>
      <c r="C14" s="16">
        <v>0</v>
      </c>
      <c r="D14" s="16">
        <v>0</v>
      </c>
      <c r="E14" s="16">
        <v>0</v>
      </c>
      <c r="F14" s="16">
        <v>0</v>
      </c>
      <c r="G14" s="16">
        <v>0</v>
      </c>
      <c r="H14" s="16">
        <v>0</v>
      </c>
      <c r="I14" s="16">
        <v>0</v>
      </c>
      <c r="J14" s="16">
        <v>0</v>
      </c>
      <c r="K14" s="16">
        <v>0</v>
      </c>
    </row>
    <row r="15" spans="1:13" x14ac:dyDescent="0.35">
      <c r="A15" s="15">
        <v>2006</v>
      </c>
      <c r="B15" s="16">
        <v>0</v>
      </c>
      <c r="C15" s="16">
        <v>0</v>
      </c>
      <c r="D15" s="16">
        <v>0</v>
      </c>
      <c r="E15" s="16">
        <v>0</v>
      </c>
      <c r="F15" s="16">
        <v>0</v>
      </c>
      <c r="G15" s="16">
        <v>0</v>
      </c>
      <c r="H15" s="16">
        <v>0</v>
      </c>
      <c r="I15" s="16">
        <v>0</v>
      </c>
      <c r="J15" s="16">
        <v>0</v>
      </c>
      <c r="K15" s="16">
        <v>0</v>
      </c>
    </row>
    <row r="16" spans="1:13" x14ac:dyDescent="0.35">
      <c r="A16" s="15">
        <v>2007</v>
      </c>
      <c r="B16" s="16">
        <v>0</v>
      </c>
      <c r="C16" s="16">
        <v>0</v>
      </c>
      <c r="D16" s="16">
        <v>0</v>
      </c>
      <c r="E16" s="16">
        <v>0</v>
      </c>
      <c r="F16" s="16">
        <v>0</v>
      </c>
      <c r="G16" s="16">
        <v>0</v>
      </c>
      <c r="H16" s="16">
        <v>0</v>
      </c>
      <c r="I16" s="16">
        <v>0</v>
      </c>
      <c r="J16" s="16">
        <v>0</v>
      </c>
      <c r="K16" s="16">
        <v>0</v>
      </c>
    </row>
    <row r="17" spans="1:11" x14ac:dyDescent="0.35">
      <c r="A17" s="15">
        <v>2008</v>
      </c>
      <c r="B17" s="16">
        <v>0</v>
      </c>
      <c r="C17" s="16">
        <v>0</v>
      </c>
      <c r="D17" s="16">
        <v>0</v>
      </c>
      <c r="E17" s="16">
        <v>0</v>
      </c>
      <c r="F17" s="16">
        <v>0</v>
      </c>
      <c r="G17" s="16">
        <v>0</v>
      </c>
      <c r="H17" s="16">
        <v>0</v>
      </c>
      <c r="I17" s="16">
        <v>0</v>
      </c>
      <c r="J17" s="16">
        <v>0</v>
      </c>
      <c r="K17" s="16">
        <v>0</v>
      </c>
    </row>
    <row r="18" spans="1:11" x14ac:dyDescent="0.35">
      <c r="A18" s="15">
        <v>2009</v>
      </c>
      <c r="B18" s="16">
        <v>0</v>
      </c>
      <c r="C18" s="16">
        <v>0</v>
      </c>
      <c r="D18" s="16">
        <v>0</v>
      </c>
      <c r="E18" s="16">
        <v>0</v>
      </c>
      <c r="F18" s="16">
        <v>0</v>
      </c>
      <c r="G18" s="16">
        <v>0</v>
      </c>
      <c r="H18" s="16">
        <v>0</v>
      </c>
      <c r="I18" s="16">
        <v>0</v>
      </c>
      <c r="J18" s="16">
        <v>0</v>
      </c>
      <c r="K18" s="16">
        <v>0</v>
      </c>
    </row>
    <row r="19" spans="1:11" x14ac:dyDescent="0.35">
      <c r="A19" s="15">
        <v>2010</v>
      </c>
      <c r="B19" s="16">
        <v>0</v>
      </c>
      <c r="C19" s="16">
        <v>0</v>
      </c>
      <c r="D19" s="16">
        <v>0</v>
      </c>
      <c r="E19" s="16">
        <v>0</v>
      </c>
      <c r="F19" s="16">
        <v>0</v>
      </c>
      <c r="G19" s="16">
        <v>0</v>
      </c>
      <c r="H19" s="16">
        <v>0</v>
      </c>
      <c r="I19" s="16">
        <v>0</v>
      </c>
      <c r="J19" s="16">
        <v>0</v>
      </c>
      <c r="K19" s="16">
        <v>0</v>
      </c>
    </row>
    <row r="20" spans="1:11" x14ac:dyDescent="0.35">
      <c r="A20" s="15">
        <v>2011</v>
      </c>
      <c r="B20" s="16">
        <v>0</v>
      </c>
      <c r="C20" s="16">
        <v>0</v>
      </c>
      <c r="D20" s="16">
        <v>0</v>
      </c>
      <c r="E20" s="16">
        <v>0</v>
      </c>
      <c r="F20" s="16">
        <v>0</v>
      </c>
      <c r="G20" s="16">
        <v>0</v>
      </c>
      <c r="H20" s="16">
        <v>0</v>
      </c>
      <c r="I20" s="16">
        <v>0</v>
      </c>
      <c r="J20" s="16">
        <v>0</v>
      </c>
      <c r="K20" s="16">
        <v>0</v>
      </c>
    </row>
    <row r="21" spans="1:11" x14ac:dyDescent="0.35">
      <c r="A21" s="15">
        <v>2012</v>
      </c>
      <c r="B21" s="16">
        <v>0</v>
      </c>
      <c r="C21" s="16">
        <v>0</v>
      </c>
      <c r="D21" s="16">
        <v>0</v>
      </c>
      <c r="E21" s="16">
        <v>0</v>
      </c>
      <c r="F21" s="16">
        <v>0</v>
      </c>
      <c r="G21" s="16">
        <v>0</v>
      </c>
      <c r="H21" s="16">
        <v>0</v>
      </c>
      <c r="I21" s="16">
        <v>0</v>
      </c>
      <c r="J21" s="16">
        <v>0</v>
      </c>
      <c r="K21" s="16">
        <v>0</v>
      </c>
    </row>
    <row r="22" spans="1:11" x14ac:dyDescent="0.35">
      <c r="A22" s="15">
        <v>2013</v>
      </c>
      <c r="B22" s="16">
        <v>0</v>
      </c>
      <c r="C22" s="16">
        <v>0</v>
      </c>
      <c r="D22" s="16">
        <v>0</v>
      </c>
      <c r="E22" s="16">
        <v>0</v>
      </c>
      <c r="F22" s="16">
        <v>0</v>
      </c>
      <c r="G22" s="16">
        <v>0</v>
      </c>
      <c r="H22" s="16">
        <v>0</v>
      </c>
      <c r="I22" s="16">
        <v>0</v>
      </c>
      <c r="J22" s="16">
        <v>0</v>
      </c>
      <c r="K22" s="16">
        <v>0</v>
      </c>
    </row>
    <row r="23" spans="1:11" x14ac:dyDescent="0.35">
      <c r="A23" s="15">
        <v>2014</v>
      </c>
      <c r="B23" s="16">
        <v>0</v>
      </c>
      <c r="C23" s="16">
        <v>0</v>
      </c>
      <c r="D23" s="16">
        <v>0</v>
      </c>
      <c r="E23" s="16">
        <v>0</v>
      </c>
      <c r="F23" s="16">
        <v>0</v>
      </c>
      <c r="G23" s="16">
        <v>0</v>
      </c>
      <c r="H23" s="16">
        <v>0</v>
      </c>
      <c r="I23" s="16">
        <v>0</v>
      </c>
      <c r="J23" s="16">
        <v>0</v>
      </c>
      <c r="K23" s="16">
        <v>0</v>
      </c>
    </row>
    <row r="24" spans="1:11" x14ac:dyDescent="0.35">
      <c r="A24" s="15">
        <v>2015</v>
      </c>
      <c r="B24" s="16">
        <v>0</v>
      </c>
      <c r="C24" s="16">
        <v>0</v>
      </c>
      <c r="D24" s="16">
        <v>0</v>
      </c>
      <c r="E24" s="16">
        <v>0</v>
      </c>
      <c r="F24" s="16">
        <v>0</v>
      </c>
      <c r="G24" s="16">
        <v>0</v>
      </c>
      <c r="H24" s="16">
        <v>0</v>
      </c>
      <c r="I24" s="16">
        <v>0</v>
      </c>
      <c r="J24" s="16">
        <v>0</v>
      </c>
      <c r="K24" s="16">
        <v>0</v>
      </c>
    </row>
    <row r="25" spans="1:11" x14ac:dyDescent="0.35">
      <c r="A25" s="15">
        <v>2016</v>
      </c>
      <c r="B25" s="16">
        <v>0</v>
      </c>
      <c r="C25" s="16">
        <v>0</v>
      </c>
      <c r="D25" s="16">
        <v>0</v>
      </c>
      <c r="E25" s="16">
        <v>0</v>
      </c>
      <c r="F25" s="16">
        <v>0</v>
      </c>
      <c r="G25" s="16">
        <v>0</v>
      </c>
      <c r="H25" s="16">
        <v>0</v>
      </c>
      <c r="I25" s="16">
        <v>0</v>
      </c>
      <c r="J25" s="16">
        <v>0</v>
      </c>
      <c r="K25" s="16">
        <v>0</v>
      </c>
    </row>
    <row r="26" spans="1:11" x14ac:dyDescent="0.35">
      <c r="A26" s="15">
        <v>2017</v>
      </c>
      <c r="B26" s="16">
        <v>0</v>
      </c>
      <c r="C26" s="16">
        <v>0</v>
      </c>
      <c r="D26" s="16">
        <v>0</v>
      </c>
      <c r="E26" s="16">
        <v>0</v>
      </c>
      <c r="F26" s="16">
        <v>0</v>
      </c>
      <c r="G26" s="16">
        <v>0</v>
      </c>
      <c r="H26" s="16">
        <v>0</v>
      </c>
      <c r="I26" s="16">
        <v>0</v>
      </c>
      <c r="J26" s="16">
        <v>0</v>
      </c>
      <c r="K26" s="16">
        <v>0</v>
      </c>
    </row>
    <row r="27" spans="1:11" x14ac:dyDescent="0.35">
      <c r="A27" s="15">
        <v>2018</v>
      </c>
      <c r="B27" s="16">
        <v>0</v>
      </c>
      <c r="C27" s="16">
        <v>0</v>
      </c>
      <c r="D27" s="16">
        <v>0</v>
      </c>
      <c r="E27" s="16">
        <v>0</v>
      </c>
      <c r="F27" s="16">
        <v>0</v>
      </c>
      <c r="G27" s="16">
        <v>0</v>
      </c>
      <c r="H27" s="16">
        <v>0</v>
      </c>
      <c r="I27" s="16">
        <v>0</v>
      </c>
      <c r="J27" s="16">
        <v>0</v>
      </c>
      <c r="K27" s="16">
        <v>0</v>
      </c>
    </row>
    <row r="28" spans="1:11" x14ac:dyDescent="0.35">
      <c r="A28" s="15">
        <v>2019</v>
      </c>
      <c r="B28" s="16">
        <v>0</v>
      </c>
      <c r="C28" s="16">
        <v>0</v>
      </c>
      <c r="D28" s="16">
        <v>0</v>
      </c>
      <c r="E28" s="16">
        <v>0</v>
      </c>
      <c r="F28" s="16">
        <v>0</v>
      </c>
      <c r="G28" s="16">
        <v>0</v>
      </c>
      <c r="H28" s="16">
        <v>0</v>
      </c>
      <c r="I28" s="16">
        <v>0</v>
      </c>
      <c r="J28" s="16">
        <v>0</v>
      </c>
      <c r="K28" s="16">
        <v>0</v>
      </c>
    </row>
    <row r="29" spans="1:11" x14ac:dyDescent="0.35">
      <c r="A29" s="15">
        <v>2020</v>
      </c>
      <c r="B29" s="16">
        <v>0</v>
      </c>
      <c r="C29" s="16">
        <v>0</v>
      </c>
      <c r="D29" s="16">
        <v>0</v>
      </c>
      <c r="E29" s="16">
        <v>0</v>
      </c>
      <c r="F29" s="16">
        <v>0</v>
      </c>
      <c r="G29" s="16">
        <v>0</v>
      </c>
      <c r="H29" s="16">
        <v>0</v>
      </c>
      <c r="I29" s="16">
        <v>0</v>
      </c>
      <c r="J29" s="16">
        <v>0</v>
      </c>
      <c r="K29" s="16">
        <v>0</v>
      </c>
    </row>
    <row r="30" spans="1:11" x14ac:dyDescent="0.35">
      <c r="A30" s="15">
        <v>2021</v>
      </c>
      <c r="B30" s="16">
        <v>0</v>
      </c>
      <c r="C30" s="16">
        <v>0</v>
      </c>
      <c r="D30" s="16">
        <v>0</v>
      </c>
      <c r="E30" s="16">
        <v>0</v>
      </c>
      <c r="F30" s="16">
        <v>0</v>
      </c>
      <c r="G30" s="16">
        <v>0</v>
      </c>
      <c r="H30" s="16">
        <v>0</v>
      </c>
      <c r="I30" s="16">
        <v>0</v>
      </c>
      <c r="J30" s="16">
        <v>0</v>
      </c>
      <c r="K30" s="16">
        <v>0</v>
      </c>
    </row>
    <row r="31" spans="1:11" x14ac:dyDescent="0.35">
      <c r="A31" s="15">
        <v>2022</v>
      </c>
      <c r="B31" s="16">
        <v>0</v>
      </c>
      <c r="C31" s="16">
        <v>0</v>
      </c>
      <c r="D31" s="16">
        <v>0</v>
      </c>
      <c r="E31" s="16">
        <v>0</v>
      </c>
      <c r="F31" s="16">
        <v>0</v>
      </c>
      <c r="G31" s="16">
        <v>0</v>
      </c>
      <c r="H31" s="16">
        <v>0</v>
      </c>
      <c r="I31" s="16">
        <v>0</v>
      </c>
      <c r="J31" s="16">
        <v>0</v>
      </c>
      <c r="K31" s="16">
        <v>0</v>
      </c>
    </row>
    <row r="32" spans="1:11" x14ac:dyDescent="0.35">
      <c r="A32" s="15">
        <v>2023</v>
      </c>
      <c r="B32" s="16">
        <v>0</v>
      </c>
      <c r="C32" s="16">
        <v>0</v>
      </c>
      <c r="D32" s="16">
        <v>0</v>
      </c>
      <c r="E32" s="16">
        <v>0</v>
      </c>
      <c r="F32" s="16">
        <v>0</v>
      </c>
      <c r="G32" s="16">
        <v>0</v>
      </c>
      <c r="H32" s="16">
        <v>0</v>
      </c>
      <c r="I32" s="16">
        <v>0</v>
      </c>
      <c r="J32" s="16">
        <v>0</v>
      </c>
      <c r="K32" s="16">
        <v>0</v>
      </c>
    </row>
    <row r="33" spans="1:11" x14ac:dyDescent="0.35">
      <c r="A33" s="15">
        <v>2024</v>
      </c>
      <c r="B33" s="16">
        <v>79</v>
      </c>
      <c r="C33" s="16">
        <v>0</v>
      </c>
      <c r="D33" s="16">
        <v>79</v>
      </c>
      <c r="E33" s="16">
        <v>0</v>
      </c>
      <c r="F33" s="16">
        <v>0</v>
      </c>
      <c r="G33" s="16">
        <v>79</v>
      </c>
      <c r="H33" s="16">
        <v>61</v>
      </c>
      <c r="I33" s="16">
        <v>140</v>
      </c>
      <c r="J33" s="16">
        <v>0</v>
      </c>
      <c r="K33" s="16">
        <v>140</v>
      </c>
    </row>
    <row r="34" spans="1:11" x14ac:dyDescent="0.35">
      <c r="A34" s="15">
        <v>2025</v>
      </c>
      <c r="B34" s="16">
        <v>7</v>
      </c>
      <c r="C34" s="16">
        <v>0</v>
      </c>
      <c r="D34" s="16">
        <v>7</v>
      </c>
      <c r="E34" s="16">
        <v>0</v>
      </c>
      <c r="F34" s="16">
        <v>0</v>
      </c>
      <c r="G34" s="16">
        <v>7</v>
      </c>
      <c r="H34" s="16">
        <v>2</v>
      </c>
      <c r="I34" s="16">
        <v>9</v>
      </c>
      <c r="J34" s="16">
        <v>0</v>
      </c>
      <c r="K34" s="16">
        <v>9</v>
      </c>
    </row>
    <row r="35" spans="1:11" ht="40.75" customHeight="1" x14ac:dyDescent="0.35">
      <c r="A35" s="16" t="s">
        <v>42</v>
      </c>
      <c r="B35" s="16">
        <v>0</v>
      </c>
      <c r="C35" s="16">
        <v>0</v>
      </c>
      <c r="D35" s="16">
        <v>0</v>
      </c>
      <c r="E35" s="16">
        <v>0</v>
      </c>
      <c r="F35" s="16">
        <v>0</v>
      </c>
      <c r="G35" s="16">
        <v>0</v>
      </c>
      <c r="H35" s="16">
        <v>0</v>
      </c>
      <c r="I35" s="16">
        <v>0</v>
      </c>
      <c r="J35" s="16">
        <v>0</v>
      </c>
      <c r="K35" s="16">
        <v>0</v>
      </c>
    </row>
    <row r="36" spans="1:11" x14ac:dyDescent="0.35">
      <c r="A36" s="16" t="s">
        <v>43</v>
      </c>
      <c r="B36" s="16">
        <v>0</v>
      </c>
      <c r="C36" s="16">
        <v>0</v>
      </c>
      <c r="D36" s="16">
        <v>0</v>
      </c>
      <c r="E36" s="16">
        <v>0</v>
      </c>
      <c r="F36" s="16">
        <v>0</v>
      </c>
      <c r="G36" s="16">
        <v>0</v>
      </c>
      <c r="H36" s="16">
        <v>0</v>
      </c>
      <c r="I36" s="16">
        <v>0</v>
      </c>
      <c r="J36" s="16">
        <v>0</v>
      </c>
      <c r="K36" s="16">
        <v>0</v>
      </c>
    </row>
    <row r="37" spans="1:11" x14ac:dyDescent="0.35">
      <c r="A37" s="16" t="s">
        <v>44</v>
      </c>
      <c r="B37" s="16">
        <v>0</v>
      </c>
      <c r="C37" s="16">
        <v>0</v>
      </c>
      <c r="D37" s="16">
        <v>0</v>
      </c>
      <c r="E37" s="16">
        <v>0</v>
      </c>
      <c r="F37" s="16">
        <v>0</v>
      </c>
      <c r="G37" s="16">
        <v>0</v>
      </c>
      <c r="H37" s="16">
        <v>0</v>
      </c>
      <c r="I37" s="16">
        <v>0</v>
      </c>
      <c r="J37" s="16">
        <v>0</v>
      </c>
      <c r="K37" s="16">
        <v>0</v>
      </c>
    </row>
    <row r="38" spans="1:11" x14ac:dyDescent="0.35">
      <c r="A38" s="16" t="s">
        <v>45</v>
      </c>
      <c r="B38" s="16">
        <v>0</v>
      </c>
      <c r="C38" s="16">
        <v>0</v>
      </c>
      <c r="D38" s="16">
        <v>0</v>
      </c>
      <c r="E38" s="16">
        <v>0</v>
      </c>
      <c r="F38" s="16">
        <v>0</v>
      </c>
      <c r="G38" s="16">
        <v>0</v>
      </c>
      <c r="H38" s="16">
        <v>0</v>
      </c>
      <c r="I38" s="16">
        <v>0</v>
      </c>
      <c r="J38" s="16">
        <v>0</v>
      </c>
      <c r="K38" s="16">
        <v>0</v>
      </c>
    </row>
    <row r="39" spans="1:11" x14ac:dyDescent="0.35">
      <c r="A39" s="16" t="s">
        <v>46</v>
      </c>
      <c r="B39" s="16">
        <v>0</v>
      </c>
      <c r="C39" s="16">
        <v>0</v>
      </c>
      <c r="D39" s="16">
        <v>0</v>
      </c>
      <c r="E39" s="16">
        <v>0</v>
      </c>
      <c r="F39" s="16">
        <v>0</v>
      </c>
      <c r="G39" s="16">
        <v>0</v>
      </c>
      <c r="H39" s="16">
        <v>0</v>
      </c>
      <c r="I39" s="16">
        <v>0</v>
      </c>
      <c r="J39" s="16">
        <v>0</v>
      </c>
      <c r="K39" s="16">
        <v>0</v>
      </c>
    </row>
    <row r="40" spans="1:11" x14ac:dyDescent="0.35">
      <c r="A40" s="16" t="s">
        <v>47</v>
      </c>
      <c r="B40" s="16">
        <v>0</v>
      </c>
      <c r="C40" s="16">
        <v>0</v>
      </c>
      <c r="D40" s="16">
        <v>0</v>
      </c>
      <c r="E40" s="16">
        <v>0</v>
      </c>
      <c r="F40" s="16">
        <v>0</v>
      </c>
      <c r="G40" s="16">
        <v>0</v>
      </c>
      <c r="H40" s="16">
        <v>0</v>
      </c>
      <c r="I40" s="16">
        <v>0</v>
      </c>
      <c r="J40" s="16">
        <v>0</v>
      </c>
      <c r="K40" s="16">
        <v>0</v>
      </c>
    </row>
    <row r="41" spans="1:11" x14ac:dyDescent="0.35">
      <c r="A41" s="16" t="s">
        <v>48</v>
      </c>
      <c r="B41" s="16">
        <v>0</v>
      </c>
      <c r="C41" s="16">
        <v>0</v>
      </c>
      <c r="D41" s="16">
        <v>0</v>
      </c>
      <c r="E41" s="16">
        <v>0</v>
      </c>
      <c r="F41" s="16">
        <v>0</v>
      </c>
      <c r="G41" s="16">
        <v>0</v>
      </c>
      <c r="H41" s="16">
        <v>0</v>
      </c>
      <c r="I41" s="16">
        <v>0</v>
      </c>
      <c r="J41" s="16">
        <v>0</v>
      </c>
      <c r="K41" s="16">
        <v>0</v>
      </c>
    </row>
    <row r="42" spans="1:11" x14ac:dyDescent="0.35">
      <c r="A42" s="16" t="s">
        <v>49</v>
      </c>
      <c r="B42" s="16">
        <v>0</v>
      </c>
      <c r="C42" s="16">
        <v>0</v>
      </c>
      <c r="D42" s="16">
        <v>0</v>
      </c>
      <c r="E42" s="16">
        <v>0</v>
      </c>
      <c r="F42" s="16">
        <v>0</v>
      </c>
      <c r="G42" s="16">
        <v>0</v>
      </c>
      <c r="H42" s="16">
        <v>0</v>
      </c>
      <c r="I42" s="16">
        <v>0</v>
      </c>
      <c r="J42" s="16">
        <v>0</v>
      </c>
      <c r="K42" s="16">
        <v>0</v>
      </c>
    </row>
    <row r="43" spans="1:11" x14ac:dyDescent="0.35">
      <c r="A43" s="16" t="s">
        <v>50</v>
      </c>
      <c r="B43" s="16">
        <v>0</v>
      </c>
      <c r="C43" s="16">
        <v>0</v>
      </c>
      <c r="D43" s="16">
        <v>0</v>
      </c>
      <c r="E43" s="16">
        <v>0</v>
      </c>
      <c r="F43" s="16">
        <v>0</v>
      </c>
      <c r="G43" s="16">
        <v>0</v>
      </c>
      <c r="H43" s="16">
        <v>0</v>
      </c>
      <c r="I43" s="16">
        <v>0</v>
      </c>
      <c r="J43" s="16">
        <v>0</v>
      </c>
      <c r="K43" s="16">
        <v>0</v>
      </c>
    </row>
    <row r="44" spans="1:11" x14ac:dyDescent="0.35">
      <c r="A44" s="16" t="s">
        <v>51</v>
      </c>
      <c r="B44" s="16">
        <v>0</v>
      </c>
      <c r="C44" s="16">
        <v>0</v>
      </c>
      <c r="D44" s="16">
        <v>0</v>
      </c>
      <c r="E44" s="16">
        <v>0</v>
      </c>
      <c r="F44" s="16">
        <v>0</v>
      </c>
      <c r="G44" s="16">
        <v>0</v>
      </c>
      <c r="H44" s="16">
        <v>0</v>
      </c>
      <c r="I44" s="16">
        <v>0</v>
      </c>
      <c r="J44" s="16">
        <v>0</v>
      </c>
      <c r="K44" s="16">
        <v>0</v>
      </c>
    </row>
    <row r="45" spans="1:11" x14ac:dyDescent="0.35">
      <c r="A45" s="16" t="s">
        <v>52</v>
      </c>
      <c r="B45" s="16">
        <v>0</v>
      </c>
      <c r="C45" s="16">
        <v>0</v>
      </c>
      <c r="D45" s="16">
        <v>0</v>
      </c>
      <c r="E45" s="16">
        <v>0</v>
      </c>
      <c r="F45" s="16">
        <v>0</v>
      </c>
      <c r="G45" s="16">
        <v>0</v>
      </c>
      <c r="H45" s="16">
        <v>0</v>
      </c>
      <c r="I45" s="16">
        <v>0</v>
      </c>
      <c r="J45" s="16">
        <v>0</v>
      </c>
      <c r="K45" s="16">
        <v>0</v>
      </c>
    </row>
    <row r="46" spans="1:11" x14ac:dyDescent="0.35">
      <c r="A46" s="16" t="s">
        <v>53</v>
      </c>
      <c r="B46" s="16">
        <v>0</v>
      </c>
      <c r="C46" s="16">
        <v>0</v>
      </c>
      <c r="D46" s="16">
        <v>0</v>
      </c>
      <c r="E46" s="16">
        <v>0</v>
      </c>
      <c r="F46" s="16">
        <v>0</v>
      </c>
      <c r="G46" s="16">
        <v>0</v>
      </c>
      <c r="H46" s="16">
        <v>0</v>
      </c>
      <c r="I46" s="16">
        <v>0</v>
      </c>
      <c r="J46" s="16">
        <v>0</v>
      </c>
      <c r="K46" s="16">
        <v>0</v>
      </c>
    </row>
    <row r="47" spans="1:11" x14ac:dyDescent="0.35">
      <c r="A47" s="16" t="s">
        <v>54</v>
      </c>
      <c r="B47" s="16">
        <v>0</v>
      </c>
      <c r="C47" s="16">
        <v>0</v>
      </c>
      <c r="D47" s="16">
        <v>0</v>
      </c>
      <c r="E47" s="16">
        <v>0</v>
      </c>
      <c r="F47" s="16">
        <v>0</v>
      </c>
      <c r="G47" s="16">
        <v>0</v>
      </c>
      <c r="H47" s="16">
        <v>0</v>
      </c>
      <c r="I47" s="16">
        <v>0</v>
      </c>
      <c r="J47" s="16">
        <v>0</v>
      </c>
      <c r="K47" s="16">
        <v>0</v>
      </c>
    </row>
    <row r="48" spans="1:11" x14ac:dyDescent="0.35">
      <c r="A48" s="16" t="s">
        <v>55</v>
      </c>
      <c r="B48" s="16">
        <v>0</v>
      </c>
      <c r="C48" s="16">
        <v>0</v>
      </c>
      <c r="D48" s="16">
        <v>0</v>
      </c>
      <c r="E48" s="16">
        <v>0</v>
      </c>
      <c r="F48" s="16">
        <v>0</v>
      </c>
      <c r="G48" s="16">
        <v>0</v>
      </c>
      <c r="H48" s="16">
        <v>0</v>
      </c>
      <c r="I48" s="16">
        <v>0</v>
      </c>
      <c r="J48" s="16">
        <v>0</v>
      </c>
      <c r="K48" s="16">
        <v>0</v>
      </c>
    </row>
    <row r="49" spans="1:11" x14ac:dyDescent="0.35">
      <c r="A49" s="16" t="s">
        <v>56</v>
      </c>
      <c r="B49" s="16">
        <v>0</v>
      </c>
      <c r="C49" s="16">
        <v>0</v>
      </c>
      <c r="D49" s="16">
        <v>0</v>
      </c>
      <c r="E49" s="16">
        <v>0</v>
      </c>
      <c r="F49" s="16">
        <v>0</v>
      </c>
      <c r="G49" s="16">
        <v>0</v>
      </c>
      <c r="H49" s="16">
        <v>0</v>
      </c>
      <c r="I49" s="16">
        <v>0</v>
      </c>
      <c r="J49" s="16">
        <v>0</v>
      </c>
      <c r="K49" s="16">
        <v>0</v>
      </c>
    </row>
    <row r="50" spans="1:11" x14ac:dyDescent="0.35">
      <c r="A50" s="16" t="s">
        <v>57</v>
      </c>
      <c r="B50" s="16">
        <v>0</v>
      </c>
      <c r="C50" s="16">
        <v>0</v>
      </c>
      <c r="D50" s="16">
        <v>0</v>
      </c>
      <c r="E50" s="16">
        <v>0</v>
      </c>
      <c r="F50" s="16">
        <v>0</v>
      </c>
      <c r="G50" s="16">
        <v>0</v>
      </c>
      <c r="H50" s="16">
        <v>0</v>
      </c>
      <c r="I50" s="16">
        <v>0</v>
      </c>
      <c r="J50" s="16">
        <v>0</v>
      </c>
      <c r="K50" s="16">
        <v>0</v>
      </c>
    </row>
    <row r="51" spans="1:11" x14ac:dyDescent="0.35">
      <c r="A51" s="16" t="s">
        <v>58</v>
      </c>
      <c r="B51" s="16">
        <v>0</v>
      </c>
      <c r="C51" s="16">
        <v>0</v>
      </c>
      <c r="D51" s="16">
        <v>0</v>
      </c>
      <c r="E51" s="16">
        <v>0</v>
      </c>
      <c r="F51" s="16">
        <v>0</v>
      </c>
      <c r="G51" s="16">
        <v>0</v>
      </c>
      <c r="H51" s="16">
        <v>0</v>
      </c>
      <c r="I51" s="16">
        <v>0</v>
      </c>
      <c r="J51" s="16">
        <v>0</v>
      </c>
      <c r="K51" s="16">
        <v>0</v>
      </c>
    </row>
    <row r="52" spans="1:11" x14ac:dyDescent="0.35">
      <c r="A52" s="16" t="s">
        <v>59</v>
      </c>
      <c r="B52" s="16">
        <v>0</v>
      </c>
      <c r="C52" s="16">
        <v>0</v>
      </c>
      <c r="D52" s="16">
        <v>0</v>
      </c>
      <c r="E52" s="16">
        <v>0</v>
      </c>
      <c r="F52" s="16">
        <v>0</v>
      </c>
      <c r="G52" s="16">
        <v>0</v>
      </c>
      <c r="H52" s="16">
        <v>0</v>
      </c>
      <c r="I52" s="16">
        <v>0</v>
      </c>
      <c r="J52" s="16">
        <v>0</v>
      </c>
      <c r="K52" s="16">
        <v>0</v>
      </c>
    </row>
    <row r="53" spans="1:11" x14ac:dyDescent="0.35">
      <c r="A53" s="16" t="s">
        <v>60</v>
      </c>
      <c r="B53" s="16">
        <v>0</v>
      </c>
      <c r="C53" s="16">
        <v>0</v>
      </c>
      <c r="D53" s="16">
        <v>0</v>
      </c>
      <c r="E53" s="16">
        <v>0</v>
      </c>
      <c r="F53" s="16">
        <v>0</v>
      </c>
      <c r="G53" s="16">
        <v>0</v>
      </c>
      <c r="H53" s="16">
        <v>0</v>
      </c>
      <c r="I53" s="16">
        <v>0</v>
      </c>
      <c r="J53" s="16">
        <v>0</v>
      </c>
      <c r="K53" s="16">
        <v>0</v>
      </c>
    </row>
    <row r="54" spans="1:11" x14ac:dyDescent="0.35">
      <c r="A54" s="16" t="s">
        <v>61</v>
      </c>
      <c r="B54" s="16">
        <v>0</v>
      </c>
      <c r="C54" s="16">
        <v>0</v>
      </c>
      <c r="D54" s="16">
        <v>0</v>
      </c>
      <c r="E54" s="16">
        <v>0</v>
      </c>
      <c r="F54" s="16">
        <v>0</v>
      </c>
      <c r="G54" s="16">
        <v>0</v>
      </c>
      <c r="H54" s="16">
        <v>0</v>
      </c>
      <c r="I54" s="16">
        <v>0</v>
      </c>
      <c r="J54" s="16">
        <v>0</v>
      </c>
      <c r="K54" s="16">
        <v>0</v>
      </c>
    </row>
    <row r="55" spans="1:11" x14ac:dyDescent="0.35">
      <c r="A55" s="16" t="s">
        <v>62</v>
      </c>
      <c r="B55" s="16">
        <v>0</v>
      </c>
      <c r="C55" s="16">
        <v>0</v>
      </c>
      <c r="D55" s="16">
        <v>0</v>
      </c>
      <c r="E55" s="16">
        <v>0</v>
      </c>
      <c r="F55" s="16">
        <v>0</v>
      </c>
      <c r="G55" s="16">
        <v>0</v>
      </c>
      <c r="H55" s="16">
        <v>0</v>
      </c>
      <c r="I55" s="16">
        <v>0</v>
      </c>
      <c r="J55" s="16">
        <v>0</v>
      </c>
      <c r="K55" s="16">
        <v>0</v>
      </c>
    </row>
    <row r="56" spans="1:11" x14ac:dyDescent="0.35">
      <c r="A56" s="16" t="s">
        <v>63</v>
      </c>
      <c r="B56" s="16">
        <v>0</v>
      </c>
      <c r="C56" s="16">
        <v>0</v>
      </c>
      <c r="D56" s="16">
        <v>0</v>
      </c>
      <c r="E56" s="16">
        <v>0</v>
      </c>
      <c r="F56" s="16">
        <v>0</v>
      </c>
      <c r="G56" s="16">
        <v>0</v>
      </c>
      <c r="H56" s="16">
        <v>0</v>
      </c>
      <c r="I56" s="16">
        <v>0</v>
      </c>
      <c r="J56" s="16">
        <v>0</v>
      </c>
      <c r="K56" s="16">
        <v>0</v>
      </c>
    </row>
    <row r="57" spans="1:11" x14ac:dyDescent="0.35">
      <c r="A57" s="16" t="s">
        <v>64</v>
      </c>
      <c r="B57" s="16">
        <v>0</v>
      </c>
      <c r="C57" s="16">
        <v>0</v>
      </c>
      <c r="D57" s="16">
        <v>0</v>
      </c>
      <c r="E57" s="16">
        <v>0</v>
      </c>
      <c r="F57" s="16">
        <v>0</v>
      </c>
      <c r="G57" s="16">
        <v>0</v>
      </c>
      <c r="H57" s="16">
        <v>0</v>
      </c>
      <c r="I57" s="16">
        <v>0</v>
      </c>
      <c r="J57" s="16">
        <v>0</v>
      </c>
      <c r="K57" s="16">
        <v>0</v>
      </c>
    </row>
    <row r="58" spans="1:11" x14ac:dyDescent="0.35">
      <c r="A58" s="16" t="s">
        <v>65</v>
      </c>
      <c r="B58" s="16">
        <v>0</v>
      </c>
      <c r="C58" s="16">
        <v>0</v>
      </c>
      <c r="D58" s="16">
        <v>0</v>
      </c>
      <c r="E58" s="16">
        <v>0</v>
      </c>
      <c r="F58" s="16">
        <v>0</v>
      </c>
      <c r="G58" s="16">
        <v>0</v>
      </c>
      <c r="H58" s="16">
        <v>0</v>
      </c>
      <c r="I58" s="16">
        <v>0</v>
      </c>
      <c r="J58" s="16">
        <v>0</v>
      </c>
      <c r="K58" s="16">
        <v>0</v>
      </c>
    </row>
    <row r="59" spans="1:11" x14ac:dyDescent="0.35">
      <c r="A59" s="16" t="s">
        <v>66</v>
      </c>
      <c r="B59" s="16">
        <v>0</v>
      </c>
      <c r="C59" s="16">
        <v>0</v>
      </c>
      <c r="D59" s="16">
        <v>0</v>
      </c>
      <c r="E59" s="16">
        <v>0</v>
      </c>
      <c r="F59" s="16">
        <v>0</v>
      </c>
      <c r="G59" s="16">
        <v>0</v>
      </c>
      <c r="H59" s="16">
        <v>0</v>
      </c>
      <c r="I59" s="16">
        <v>0</v>
      </c>
      <c r="J59" s="16">
        <v>0</v>
      </c>
      <c r="K59" s="16">
        <v>0</v>
      </c>
    </row>
    <row r="60" spans="1:11" x14ac:dyDescent="0.35">
      <c r="A60" s="16" t="s">
        <v>67</v>
      </c>
      <c r="B60" s="16">
        <v>0</v>
      </c>
      <c r="C60" s="16">
        <v>0</v>
      </c>
      <c r="D60" s="16">
        <v>0</v>
      </c>
      <c r="E60" s="16">
        <v>0</v>
      </c>
      <c r="F60" s="16">
        <v>0</v>
      </c>
      <c r="G60" s="16">
        <v>0</v>
      </c>
      <c r="H60" s="16">
        <v>0</v>
      </c>
      <c r="I60" s="16">
        <v>0</v>
      </c>
      <c r="J60" s="16">
        <v>0</v>
      </c>
      <c r="K60" s="16">
        <v>0</v>
      </c>
    </row>
    <row r="61" spans="1:11" x14ac:dyDescent="0.35">
      <c r="A61" s="16" t="s">
        <v>68</v>
      </c>
      <c r="B61" s="16">
        <v>61</v>
      </c>
      <c r="C61" s="16">
        <v>0</v>
      </c>
      <c r="D61" s="16">
        <v>61</v>
      </c>
      <c r="E61" s="16">
        <v>0</v>
      </c>
      <c r="F61" s="16">
        <v>0</v>
      </c>
      <c r="G61" s="16">
        <v>61</v>
      </c>
      <c r="H61" s="16">
        <v>61</v>
      </c>
      <c r="I61" s="16">
        <v>122</v>
      </c>
      <c r="J61" s="16">
        <v>0</v>
      </c>
      <c r="K61" s="16">
        <v>122</v>
      </c>
    </row>
    <row r="62" spans="1:11" x14ac:dyDescent="0.35">
      <c r="A62" s="16" t="s">
        <v>69</v>
      </c>
      <c r="B62" s="16">
        <v>31</v>
      </c>
      <c r="C62" s="16">
        <v>0</v>
      </c>
      <c r="D62" s="16">
        <v>31</v>
      </c>
      <c r="E62" s="16">
        <v>0</v>
      </c>
      <c r="F62" s="16">
        <v>0</v>
      </c>
      <c r="G62" s="16">
        <v>31</v>
      </c>
      <c r="H62" s="16">
        <v>0</v>
      </c>
      <c r="I62" s="16">
        <v>31</v>
      </c>
      <c r="J62" s="16">
        <v>0</v>
      </c>
      <c r="K62" s="16">
        <v>31</v>
      </c>
    </row>
    <row r="63" spans="1:11" x14ac:dyDescent="0.35">
      <c r="A63" s="16" t="s">
        <v>70</v>
      </c>
      <c r="B63" s="16">
        <v>85</v>
      </c>
      <c r="C63" s="16">
        <v>0</v>
      </c>
      <c r="D63" s="16">
        <v>85</v>
      </c>
      <c r="E63" s="16">
        <v>0</v>
      </c>
      <c r="F63" s="16">
        <v>0</v>
      </c>
      <c r="G63" s="16">
        <v>85</v>
      </c>
      <c r="H63" s="16">
        <v>-10</v>
      </c>
      <c r="I63" s="16">
        <v>75</v>
      </c>
      <c r="J63" s="16">
        <v>0</v>
      </c>
      <c r="K63" s="16">
        <v>75</v>
      </c>
    </row>
    <row r="64" spans="1:11" ht="40.75" customHeight="1" x14ac:dyDescent="0.35">
      <c r="A64" s="16" t="s">
        <v>414</v>
      </c>
      <c r="B64" s="16">
        <v>0</v>
      </c>
      <c r="C64" s="16">
        <v>0</v>
      </c>
      <c r="D64" s="16">
        <v>0</v>
      </c>
      <c r="E64" s="16">
        <v>0</v>
      </c>
      <c r="F64" s="16">
        <v>0</v>
      </c>
      <c r="G64" s="16">
        <v>0</v>
      </c>
      <c r="H64" s="16">
        <v>0</v>
      </c>
      <c r="I64" s="16">
        <v>0</v>
      </c>
      <c r="J64" s="16">
        <v>0</v>
      </c>
      <c r="K64" s="16">
        <v>0</v>
      </c>
    </row>
    <row r="65" spans="1:11" x14ac:dyDescent="0.35">
      <c r="A65" s="16" t="s">
        <v>415</v>
      </c>
      <c r="B65" s="16">
        <v>0</v>
      </c>
      <c r="C65" s="16">
        <v>0</v>
      </c>
      <c r="D65" s="16">
        <v>0</v>
      </c>
      <c r="E65" s="16">
        <v>0</v>
      </c>
      <c r="F65" s="16">
        <v>0</v>
      </c>
      <c r="G65" s="16">
        <v>0</v>
      </c>
      <c r="H65" s="16">
        <v>0</v>
      </c>
      <c r="I65" s="16">
        <v>0</v>
      </c>
      <c r="J65" s="16">
        <v>0</v>
      </c>
      <c r="K65" s="16">
        <v>0</v>
      </c>
    </row>
    <row r="66" spans="1:11" x14ac:dyDescent="0.35">
      <c r="A66" s="16" t="s">
        <v>416</v>
      </c>
      <c r="B66" s="16">
        <v>0</v>
      </c>
      <c r="C66" s="16">
        <v>0</v>
      </c>
      <c r="D66" s="16">
        <v>0</v>
      </c>
      <c r="E66" s="16">
        <v>0</v>
      </c>
      <c r="F66" s="16">
        <v>0</v>
      </c>
      <c r="G66" s="16">
        <v>0</v>
      </c>
      <c r="H66" s="16">
        <v>0</v>
      </c>
      <c r="I66" s="16">
        <v>0</v>
      </c>
      <c r="J66" s="16">
        <v>0</v>
      </c>
      <c r="K66" s="16">
        <v>0</v>
      </c>
    </row>
    <row r="67" spans="1:11" x14ac:dyDescent="0.35">
      <c r="A67" s="16" t="s">
        <v>417</v>
      </c>
      <c r="B67" s="16">
        <v>0</v>
      </c>
      <c r="C67" s="16">
        <v>0</v>
      </c>
      <c r="D67" s="16">
        <v>0</v>
      </c>
      <c r="E67" s="16">
        <v>0</v>
      </c>
      <c r="F67" s="16">
        <v>0</v>
      </c>
      <c r="G67" s="16">
        <v>0</v>
      </c>
      <c r="H67" s="16">
        <v>0</v>
      </c>
      <c r="I67" s="16">
        <v>0</v>
      </c>
      <c r="J67" s="16">
        <v>0</v>
      </c>
      <c r="K67" s="16">
        <v>0</v>
      </c>
    </row>
    <row r="68" spans="1:11" x14ac:dyDescent="0.35">
      <c r="A68" s="16" t="s">
        <v>418</v>
      </c>
      <c r="B68" s="16">
        <v>0</v>
      </c>
      <c r="C68" s="16">
        <v>0</v>
      </c>
      <c r="D68" s="16">
        <v>0</v>
      </c>
      <c r="E68" s="16">
        <v>0</v>
      </c>
      <c r="F68" s="16">
        <v>0</v>
      </c>
      <c r="G68" s="16">
        <v>0</v>
      </c>
      <c r="H68" s="16">
        <v>0</v>
      </c>
      <c r="I68" s="16">
        <v>0</v>
      </c>
      <c r="J68" s="16">
        <v>0</v>
      </c>
      <c r="K68" s="16">
        <v>0</v>
      </c>
    </row>
    <row r="69" spans="1:11" x14ac:dyDescent="0.35">
      <c r="A69" s="16" t="s">
        <v>419</v>
      </c>
      <c r="B69" s="16">
        <v>0</v>
      </c>
      <c r="C69" s="16">
        <v>0</v>
      </c>
      <c r="D69" s="16">
        <v>0</v>
      </c>
      <c r="E69" s="16">
        <v>0</v>
      </c>
      <c r="F69" s="16">
        <v>0</v>
      </c>
      <c r="G69" s="16">
        <v>0</v>
      </c>
      <c r="H69" s="16">
        <v>0</v>
      </c>
      <c r="I69" s="16">
        <v>0</v>
      </c>
      <c r="J69" s="16">
        <v>0</v>
      </c>
      <c r="K69" s="16">
        <v>0</v>
      </c>
    </row>
    <row r="70" spans="1:11" x14ac:dyDescent="0.35">
      <c r="A70" s="16" t="s">
        <v>420</v>
      </c>
      <c r="B70" s="16">
        <v>0</v>
      </c>
      <c r="C70" s="16">
        <v>0</v>
      </c>
      <c r="D70" s="16">
        <v>0</v>
      </c>
      <c r="E70" s="16">
        <v>0</v>
      </c>
      <c r="F70" s="16">
        <v>0</v>
      </c>
      <c r="G70" s="16">
        <v>0</v>
      </c>
      <c r="H70" s="16">
        <v>0</v>
      </c>
      <c r="I70" s="16">
        <v>0</v>
      </c>
      <c r="J70" s="16">
        <v>0</v>
      </c>
      <c r="K70" s="16">
        <v>0</v>
      </c>
    </row>
    <row r="71" spans="1:11" x14ac:dyDescent="0.35">
      <c r="A71" s="16" t="s">
        <v>421</v>
      </c>
      <c r="B71" s="16">
        <v>0</v>
      </c>
      <c r="C71" s="16">
        <v>0</v>
      </c>
      <c r="D71" s="16">
        <v>0</v>
      </c>
      <c r="E71" s="16">
        <v>0</v>
      </c>
      <c r="F71" s="16">
        <v>0</v>
      </c>
      <c r="G71" s="16">
        <v>0</v>
      </c>
      <c r="H71" s="16">
        <v>0</v>
      </c>
      <c r="I71" s="16">
        <v>0</v>
      </c>
      <c r="J71" s="16">
        <v>0</v>
      </c>
      <c r="K71" s="16">
        <v>0</v>
      </c>
    </row>
    <row r="72" spans="1:11" x14ac:dyDescent="0.35">
      <c r="A72" s="16" t="s">
        <v>422</v>
      </c>
      <c r="B72" s="16">
        <v>0</v>
      </c>
      <c r="C72" s="16">
        <v>0</v>
      </c>
      <c r="D72" s="16">
        <v>0</v>
      </c>
      <c r="E72" s="16">
        <v>0</v>
      </c>
      <c r="F72" s="16">
        <v>0</v>
      </c>
      <c r="G72" s="16">
        <v>0</v>
      </c>
      <c r="H72" s="16">
        <v>0</v>
      </c>
      <c r="I72" s="16">
        <v>0</v>
      </c>
      <c r="J72" s="16">
        <v>0</v>
      </c>
      <c r="K72" s="16">
        <v>0</v>
      </c>
    </row>
    <row r="73" spans="1:11" x14ac:dyDescent="0.35">
      <c r="A73" s="16" t="s">
        <v>423</v>
      </c>
      <c r="B73" s="16">
        <v>0</v>
      </c>
      <c r="C73" s="16">
        <v>0</v>
      </c>
      <c r="D73" s="16">
        <v>0</v>
      </c>
      <c r="E73" s="16">
        <v>0</v>
      </c>
      <c r="F73" s="16">
        <v>0</v>
      </c>
      <c r="G73" s="16">
        <v>0</v>
      </c>
      <c r="H73" s="16">
        <v>0</v>
      </c>
      <c r="I73" s="16">
        <v>0</v>
      </c>
      <c r="J73" s="16">
        <v>0</v>
      </c>
      <c r="K73" s="16">
        <v>0</v>
      </c>
    </row>
    <row r="74" spans="1:11" x14ac:dyDescent="0.35">
      <c r="A74" s="16" t="s">
        <v>424</v>
      </c>
      <c r="B74" s="16">
        <v>0</v>
      </c>
      <c r="C74" s="16">
        <v>0</v>
      </c>
      <c r="D74" s="16">
        <v>0</v>
      </c>
      <c r="E74" s="16">
        <v>0</v>
      </c>
      <c r="F74" s="16">
        <v>0</v>
      </c>
      <c r="G74" s="16">
        <v>0</v>
      </c>
      <c r="H74" s="16">
        <v>0</v>
      </c>
      <c r="I74" s="16">
        <v>0</v>
      </c>
      <c r="J74" s="16">
        <v>0</v>
      </c>
      <c r="K74" s="16">
        <v>0</v>
      </c>
    </row>
    <row r="75" spans="1:11" x14ac:dyDescent="0.35">
      <c r="A75" s="16" t="s">
        <v>425</v>
      </c>
      <c r="B75" s="16">
        <v>0</v>
      </c>
      <c r="C75" s="16">
        <v>0</v>
      </c>
      <c r="D75" s="16">
        <v>0</v>
      </c>
      <c r="E75" s="16">
        <v>0</v>
      </c>
      <c r="F75" s="16">
        <v>0</v>
      </c>
      <c r="G75" s="16">
        <v>0</v>
      </c>
      <c r="H75" s="16">
        <v>0</v>
      </c>
      <c r="I75" s="16">
        <v>0</v>
      </c>
      <c r="J75" s="16">
        <v>0</v>
      </c>
      <c r="K75" s="16">
        <v>0</v>
      </c>
    </row>
    <row r="76" spans="1:11" x14ac:dyDescent="0.35">
      <c r="A76" s="16" t="s">
        <v>426</v>
      </c>
      <c r="B76" s="16">
        <v>0</v>
      </c>
      <c r="C76" s="16">
        <v>0</v>
      </c>
      <c r="D76" s="16">
        <v>0</v>
      </c>
      <c r="E76" s="16">
        <v>0</v>
      </c>
      <c r="F76" s="16">
        <v>0</v>
      </c>
      <c r="G76" s="16">
        <v>0</v>
      </c>
      <c r="H76" s="16">
        <v>0</v>
      </c>
      <c r="I76" s="16">
        <v>0</v>
      </c>
      <c r="J76" s="16">
        <v>0</v>
      </c>
      <c r="K76" s="16">
        <v>0</v>
      </c>
    </row>
    <row r="77" spans="1:11" x14ac:dyDescent="0.35">
      <c r="A77" s="16" t="s">
        <v>427</v>
      </c>
      <c r="B77" s="16">
        <v>0</v>
      </c>
      <c r="C77" s="16">
        <v>0</v>
      </c>
      <c r="D77" s="16">
        <v>0</v>
      </c>
      <c r="E77" s="16">
        <v>0</v>
      </c>
      <c r="F77" s="16">
        <v>0</v>
      </c>
      <c r="G77" s="16">
        <v>0</v>
      </c>
      <c r="H77" s="16">
        <v>0</v>
      </c>
      <c r="I77" s="16">
        <v>0</v>
      </c>
      <c r="J77" s="16">
        <v>0</v>
      </c>
      <c r="K77" s="16">
        <v>0</v>
      </c>
    </row>
    <row r="78" spans="1:11" x14ac:dyDescent="0.35">
      <c r="A78" s="16" t="s">
        <v>428</v>
      </c>
      <c r="B78" s="16">
        <v>0</v>
      </c>
      <c r="C78" s="16">
        <v>0</v>
      </c>
      <c r="D78" s="16">
        <v>0</v>
      </c>
      <c r="E78" s="16">
        <v>0</v>
      </c>
      <c r="F78" s="16">
        <v>0</v>
      </c>
      <c r="G78" s="16">
        <v>0</v>
      </c>
      <c r="H78" s="16">
        <v>0</v>
      </c>
      <c r="I78" s="16">
        <v>0</v>
      </c>
      <c r="J78" s="16">
        <v>0</v>
      </c>
      <c r="K78" s="16">
        <v>0</v>
      </c>
    </row>
    <row r="79" spans="1:11" x14ac:dyDescent="0.35">
      <c r="A79" s="16" t="s">
        <v>429</v>
      </c>
      <c r="B79" s="16">
        <v>0</v>
      </c>
      <c r="C79" s="16">
        <v>0</v>
      </c>
      <c r="D79" s="16">
        <v>0</v>
      </c>
      <c r="E79" s="16">
        <v>0</v>
      </c>
      <c r="F79" s="16">
        <v>0</v>
      </c>
      <c r="G79" s="16">
        <v>0</v>
      </c>
      <c r="H79" s="16">
        <v>0</v>
      </c>
      <c r="I79" s="16">
        <v>0</v>
      </c>
      <c r="J79" s="16">
        <v>0</v>
      </c>
      <c r="K79" s="16">
        <v>0</v>
      </c>
    </row>
    <row r="80" spans="1:11" x14ac:dyDescent="0.35">
      <c r="A80" s="16" t="s">
        <v>430</v>
      </c>
      <c r="B80" s="16">
        <v>0</v>
      </c>
      <c r="C80" s="16">
        <v>0</v>
      </c>
      <c r="D80" s="16">
        <v>0</v>
      </c>
      <c r="E80" s="16">
        <v>0</v>
      </c>
      <c r="F80" s="16">
        <v>0</v>
      </c>
      <c r="G80" s="16">
        <v>0</v>
      </c>
      <c r="H80" s="16">
        <v>0</v>
      </c>
      <c r="I80" s="16">
        <v>0</v>
      </c>
      <c r="J80" s="16">
        <v>0</v>
      </c>
      <c r="K80" s="16">
        <v>0</v>
      </c>
    </row>
    <row r="81" spans="1:11" x14ac:dyDescent="0.35">
      <c r="A81" s="16" t="s">
        <v>431</v>
      </c>
      <c r="B81" s="16">
        <v>0</v>
      </c>
      <c r="C81" s="16">
        <v>0</v>
      </c>
      <c r="D81" s="16">
        <v>0</v>
      </c>
      <c r="E81" s="16">
        <v>0</v>
      </c>
      <c r="F81" s="16">
        <v>0</v>
      </c>
      <c r="G81" s="16">
        <v>0</v>
      </c>
      <c r="H81" s="16">
        <v>0</v>
      </c>
      <c r="I81" s="16">
        <v>0</v>
      </c>
      <c r="J81" s="16">
        <v>0</v>
      </c>
      <c r="K81" s="16">
        <v>0</v>
      </c>
    </row>
    <row r="82" spans="1:11" x14ac:dyDescent="0.35">
      <c r="A82" s="16" t="s">
        <v>432</v>
      </c>
      <c r="B82" s="16">
        <v>0</v>
      </c>
      <c r="C82" s="16">
        <v>0</v>
      </c>
      <c r="D82" s="16">
        <v>0</v>
      </c>
      <c r="E82" s="16">
        <v>0</v>
      </c>
      <c r="F82" s="16">
        <v>0</v>
      </c>
      <c r="G82" s="16">
        <v>0</v>
      </c>
      <c r="H82" s="16">
        <v>0</v>
      </c>
      <c r="I82" s="16">
        <v>0</v>
      </c>
      <c r="J82" s="16">
        <v>0</v>
      </c>
      <c r="K82" s="16">
        <v>0</v>
      </c>
    </row>
    <row r="83" spans="1:11" x14ac:dyDescent="0.35">
      <c r="A83" s="16" t="s">
        <v>433</v>
      </c>
      <c r="B83" s="16">
        <v>0</v>
      </c>
      <c r="C83" s="16">
        <v>0</v>
      </c>
      <c r="D83" s="16">
        <v>0</v>
      </c>
      <c r="E83" s="16">
        <v>0</v>
      </c>
      <c r="F83" s="16">
        <v>0</v>
      </c>
      <c r="G83" s="16">
        <v>0</v>
      </c>
      <c r="H83" s="16">
        <v>0</v>
      </c>
      <c r="I83" s="16">
        <v>0</v>
      </c>
      <c r="J83" s="16">
        <v>0</v>
      </c>
      <c r="K83" s="16">
        <v>0</v>
      </c>
    </row>
    <row r="84" spans="1:11" x14ac:dyDescent="0.35">
      <c r="A84" s="16" t="s">
        <v>434</v>
      </c>
      <c r="B84" s="16">
        <v>0</v>
      </c>
      <c r="C84" s="16">
        <v>0</v>
      </c>
      <c r="D84" s="16">
        <v>0</v>
      </c>
      <c r="E84" s="16">
        <v>0</v>
      </c>
      <c r="F84" s="16">
        <v>0</v>
      </c>
      <c r="G84" s="16">
        <v>0</v>
      </c>
      <c r="H84" s="16">
        <v>0</v>
      </c>
      <c r="I84" s="16">
        <v>0</v>
      </c>
      <c r="J84" s="16">
        <v>0</v>
      </c>
      <c r="K84" s="16">
        <v>0</v>
      </c>
    </row>
    <row r="85" spans="1:11" x14ac:dyDescent="0.35">
      <c r="A85" s="16" t="s">
        <v>435</v>
      </c>
      <c r="B85" s="16">
        <v>0</v>
      </c>
      <c r="C85" s="16">
        <v>0</v>
      </c>
      <c r="D85" s="16">
        <v>0</v>
      </c>
      <c r="E85" s="16">
        <v>0</v>
      </c>
      <c r="F85" s="16">
        <v>0</v>
      </c>
      <c r="G85" s="16">
        <v>0</v>
      </c>
      <c r="H85" s="16">
        <v>0</v>
      </c>
      <c r="I85" s="16">
        <v>0</v>
      </c>
      <c r="J85" s="16">
        <v>0</v>
      </c>
      <c r="K85" s="16">
        <v>0</v>
      </c>
    </row>
    <row r="86" spans="1:11" x14ac:dyDescent="0.35">
      <c r="A86" s="16" t="s">
        <v>436</v>
      </c>
      <c r="B86" s="16">
        <v>0</v>
      </c>
      <c r="C86" s="16">
        <v>0</v>
      </c>
      <c r="D86" s="16">
        <v>0</v>
      </c>
      <c r="E86" s="16">
        <v>0</v>
      </c>
      <c r="F86" s="16">
        <v>0</v>
      </c>
      <c r="G86" s="16">
        <v>0</v>
      </c>
      <c r="H86" s="16">
        <v>0</v>
      </c>
      <c r="I86" s="16">
        <v>0</v>
      </c>
      <c r="J86" s="16">
        <v>0</v>
      </c>
      <c r="K86" s="16">
        <v>0</v>
      </c>
    </row>
    <row r="87" spans="1:11" x14ac:dyDescent="0.35">
      <c r="A87" s="16" t="s">
        <v>437</v>
      </c>
      <c r="B87" s="16">
        <v>0</v>
      </c>
      <c r="C87" s="16">
        <v>0</v>
      </c>
      <c r="D87" s="16">
        <v>0</v>
      </c>
      <c r="E87" s="16">
        <v>0</v>
      </c>
      <c r="F87" s="16">
        <v>0</v>
      </c>
      <c r="G87" s="16">
        <v>0</v>
      </c>
      <c r="H87" s="16">
        <v>0</v>
      </c>
      <c r="I87" s="16">
        <v>0</v>
      </c>
      <c r="J87" s="16">
        <v>0</v>
      </c>
      <c r="K87" s="16">
        <v>0</v>
      </c>
    </row>
    <row r="88" spans="1:11" x14ac:dyDescent="0.35">
      <c r="A88" s="16" t="s">
        <v>438</v>
      </c>
      <c r="B88" s="16">
        <v>0</v>
      </c>
      <c r="C88" s="16">
        <v>0</v>
      </c>
      <c r="D88" s="16">
        <v>0</v>
      </c>
      <c r="E88" s="16">
        <v>0</v>
      </c>
      <c r="F88" s="16">
        <v>0</v>
      </c>
      <c r="G88" s="16">
        <v>0</v>
      </c>
      <c r="H88" s="16">
        <v>0</v>
      </c>
      <c r="I88" s="16">
        <v>0</v>
      </c>
      <c r="J88" s="16">
        <v>0</v>
      </c>
      <c r="K88" s="16">
        <v>0</v>
      </c>
    </row>
    <row r="89" spans="1:11" x14ac:dyDescent="0.35">
      <c r="A89" s="16" t="s">
        <v>439</v>
      </c>
      <c r="B89" s="16">
        <v>0</v>
      </c>
      <c r="C89" s="16">
        <v>0</v>
      </c>
      <c r="D89" s="16">
        <v>0</v>
      </c>
      <c r="E89" s="16">
        <v>0</v>
      </c>
      <c r="F89" s="16">
        <v>0</v>
      </c>
      <c r="G89" s="16">
        <v>0</v>
      </c>
      <c r="H89" s="16">
        <v>0</v>
      </c>
      <c r="I89" s="16">
        <v>0</v>
      </c>
      <c r="J89" s="16">
        <v>0</v>
      </c>
      <c r="K89" s="16">
        <v>0</v>
      </c>
    </row>
    <row r="90" spans="1:11" x14ac:dyDescent="0.35">
      <c r="A90" s="16" t="s">
        <v>440</v>
      </c>
      <c r="B90" s="16">
        <v>0</v>
      </c>
      <c r="C90" s="16">
        <v>0</v>
      </c>
      <c r="D90" s="16">
        <v>0</v>
      </c>
      <c r="E90" s="16">
        <v>0</v>
      </c>
      <c r="F90" s="16">
        <v>0</v>
      </c>
      <c r="G90" s="16">
        <v>0</v>
      </c>
      <c r="H90" s="16">
        <v>0</v>
      </c>
      <c r="I90" s="16">
        <v>0</v>
      </c>
      <c r="J90" s="16">
        <v>0</v>
      </c>
      <c r="K90" s="16">
        <v>0</v>
      </c>
    </row>
    <row r="91" spans="1:11" x14ac:dyDescent="0.35">
      <c r="A91" s="16" t="s">
        <v>441</v>
      </c>
      <c r="B91" s="16">
        <v>0</v>
      </c>
      <c r="C91" s="16">
        <v>0</v>
      </c>
      <c r="D91" s="16">
        <v>0</v>
      </c>
      <c r="E91" s="16">
        <v>0</v>
      </c>
      <c r="F91" s="16">
        <v>0</v>
      </c>
      <c r="G91" s="16">
        <v>0</v>
      </c>
      <c r="H91" s="16">
        <v>0</v>
      </c>
      <c r="I91" s="16">
        <v>0</v>
      </c>
      <c r="J91" s="16">
        <v>0</v>
      </c>
      <c r="K91" s="16">
        <v>0</v>
      </c>
    </row>
    <row r="92" spans="1:11" x14ac:dyDescent="0.35">
      <c r="A92" s="16" t="s">
        <v>442</v>
      </c>
      <c r="B92" s="16">
        <v>0</v>
      </c>
      <c r="C92" s="16">
        <v>0</v>
      </c>
      <c r="D92" s="16">
        <v>0</v>
      </c>
      <c r="E92" s="16">
        <v>0</v>
      </c>
      <c r="F92" s="16">
        <v>0</v>
      </c>
      <c r="G92" s="16">
        <v>0</v>
      </c>
      <c r="H92" s="16">
        <v>0</v>
      </c>
      <c r="I92" s="16">
        <v>0</v>
      </c>
      <c r="J92" s="16">
        <v>0</v>
      </c>
      <c r="K92" s="16">
        <v>0</v>
      </c>
    </row>
    <row r="93" spans="1:11" x14ac:dyDescent="0.35">
      <c r="A93" s="16" t="s">
        <v>443</v>
      </c>
      <c r="B93" s="16">
        <v>0</v>
      </c>
      <c r="C93" s="16">
        <v>0</v>
      </c>
      <c r="D93" s="16">
        <v>0</v>
      </c>
      <c r="E93" s="16">
        <v>0</v>
      </c>
      <c r="F93" s="16">
        <v>0</v>
      </c>
      <c r="G93" s="16">
        <v>0</v>
      </c>
      <c r="H93" s="16">
        <v>0</v>
      </c>
      <c r="I93" s="16">
        <v>0</v>
      </c>
      <c r="J93" s="16">
        <v>0</v>
      </c>
      <c r="K93" s="16">
        <v>0</v>
      </c>
    </row>
    <row r="94" spans="1:11" x14ac:dyDescent="0.35">
      <c r="A94" s="16" t="s">
        <v>444</v>
      </c>
      <c r="B94" s="16">
        <v>0</v>
      </c>
      <c r="C94" s="16">
        <v>0</v>
      </c>
      <c r="D94" s="16">
        <v>0</v>
      </c>
      <c r="E94" s="16">
        <v>0</v>
      </c>
      <c r="F94" s="16">
        <v>0</v>
      </c>
      <c r="G94" s="16">
        <v>0</v>
      </c>
      <c r="H94" s="16">
        <v>0</v>
      </c>
      <c r="I94" s="16">
        <v>0</v>
      </c>
      <c r="J94" s="16">
        <v>0</v>
      </c>
      <c r="K94" s="16">
        <v>0</v>
      </c>
    </row>
    <row r="95" spans="1:11" x14ac:dyDescent="0.35">
      <c r="A95" s="16" t="s">
        <v>445</v>
      </c>
      <c r="B95" s="16">
        <v>0</v>
      </c>
      <c r="C95" s="16">
        <v>0</v>
      </c>
      <c r="D95" s="16">
        <v>0</v>
      </c>
      <c r="E95" s="16">
        <v>0</v>
      </c>
      <c r="F95" s="16">
        <v>0</v>
      </c>
      <c r="G95" s="16">
        <v>0</v>
      </c>
      <c r="H95" s="16">
        <v>0</v>
      </c>
      <c r="I95" s="16">
        <v>0</v>
      </c>
      <c r="J95" s="16">
        <v>0</v>
      </c>
      <c r="K95" s="16">
        <v>0</v>
      </c>
    </row>
    <row r="96" spans="1:11" x14ac:dyDescent="0.35">
      <c r="A96" s="16" t="s">
        <v>446</v>
      </c>
      <c r="B96" s="16">
        <v>0</v>
      </c>
      <c r="C96" s="16">
        <v>0</v>
      </c>
      <c r="D96" s="16">
        <v>0</v>
      </c>
      <c r="E96" s="16">
        <v>0</v>
      </c>
      <c r="F96" s="16">
        <v>0</v>
      </c>
      <c r="G96" s="16">
        <v>0</v>
      </c>
      <c r="H96" s="16">
        <v>0</v>
      </c>
      <c r="I96" s="16">
        <v>0</v>
      </c>
      <c r="J96" s="16">
        <v>0</v>
      </c>
      <c r="K96" s="16">
        <v>0</v>
      </c>
    </row>
    <row r="97" spans="1:11" x14ac:dyDescent="0.35">
      <c r="A97" s="16" t="s">
        <v>447</v>
      </c>
      <c r="B97" s="16">
        <v>0</v>
      </c>
      <c r="C97" s="16">
        <v>0</v>
      </c>
      <c r="D97" s="16">
        <v>0</v>
      </c>
      <c r="E97" s="16">
        <v>0</v>
      </c>
      <c r="F97" s="16">
        <v>0</v>
      </c>
      <c r="G97" s="16">
        <v>0</v>
      </c>
      <c r="H97" s="16">
        <v>0</v>
      </c>
      <c r="I97" s="16">
        <v>0</v>
      </c>
      <c r="J97" s="16">
        <v>0</v>
      </c>
      <c r="K97" s="16">
        <v>0</v>
      </c>
    </row>
    <row r="98" spans="1:11" x14ac:dyDescent="0.35">
      <c r="A98" s="16" t="s">
        <v>448</v>
      </c>
      <c r="B98" s="16">
        <v>0</v>
      </c>
      <c r="C98" s="16">
        <v>0</v>
      </c>
      <c r="D98" s="16">
        <v>0</v>
      </c>
      <c r="E98" s="16">
        <v>0</v>
      </c>
      <c r="F98" s="16">
        <v>0</v>
      </c>
      <c r="G98" s="16">
        <v>0</v>
      </c>
      <c r="H98" s="16">
        <v>0</v>
      </c>
      <c r="I98" s="16">
        <v>0</v>
      </c>
      <c r="J98" s="16">
        <v>0</v>
      </c>
      <c r="K98" s="16">
        <v>0</v>
      </c>
    </row>
    <row r="99" spans="1:11" x14ac:dyDescent="0.35">
      <c r="A99" s="16" t="s">
        <v>449</v>
      </c>
      <c r="B99" s="16">
        <v>0</v>
      </c>
      <c r="C99" s="16">
        <v>0</v>
      </c>
      <c r="D99" s="16">
        <v>0</v>
      </c>
      <c r="E99" s="16">
        <v>0</v>
      </c>
      <c r="F99" s="16">
        <v>0</v>
      </c>
      <c r="G99" s="16">
        <v>0</v>
      </c>
      <c r="H99" s="16">
        <v>0</v>
      </c>
      <c r="I99" s="16">
        <v>0</v>
      </c>
      <c r="J99" s="16">
        <v>0</v>
      </c>
      <c r="K99" s="16">
        <v>0</v>
      </c>
    </row>
    <row r="100" spans="1:11" x14ac:dyDescent="0.35">
      <c r="A100" s="16" t="s">
        <v>450</v>
      </c>
      <c r="B100" s="16">
        <v>0</v>
      </c>
      <c r="C100" s="16">
        <v>0</v>
      </c>
      <c r="D100" s="16">
        <v>0</v>
      </c>
      <c r="E100" s="16">
        <v>0</v>
      </c>
      <c r="F100" s="16">
        <v>0</v>
      </c>
      <c r="G100" s="16">
        <v>0</v>
      </c>
      <c r="H100" s="16">
        <v>0</v>
      </c>
      <c r="I100" s="16">
        <v>0</v>
      </c>
      <c r="J100" s="16">
        <v>0</v>
      </c>
      <c r="K100" s="16">
        <v>0</v>
      </c>
    </row>
    <row r="101" spans="1:11" x14ac:dyDescent="0.35">
      <c r="A101" s="16" t="s">
        <v>451</v>
      </c>
      <c r="B101" s="16">
        <v>0</v>
      </c>
      <c r="C101" s="16">
        <v>0</v>
      </c>
      <c r="D101" s="16">
        <v>0</v>
      </c>
      <c r="E101" s="16">
        <v>0</v>
      </c>
      <c r="F101" s="16">
        <v>0</v>
      </c>
      <c r="G101" s="16">
        <v>0</v>
      </c>
      <c r="H101" s="16">
        <v>0</v>
      </c>
      <c r="I101" s="16">
        <v>0</v>
      </c>
      <c r="J101" s="16">
        <v>0</v>
      </c>
      <c r="K101" s="16">
        <v>0</v>
      </c>
    </row>
    <row r="102" spans="1:11" x14ac:dyDescent="0.35">
      <c r="A102" s="16" t="s">
        <v>452</v>
      </c>
      <c r="B102" s="16">
        <v>0</v>
      </c>
      <c r="C102" s="16">
        <v>0</v>
      </c>
      <c r="D102" s="16">
        <v>0</v>
      </c>
      <c r="E102" s="16">
        <v>0</v>
      </c>
      <c r="F102" s="16">
        <v>0</v>
      </c>
      <c r="G102" s="16">
        <v>0</v>
      </c>
      <c r="H102" s="16">
        <v>0</v>
      </c>
      <c r="I102" s="16">
        <v>0</v>
      </c>
      <c r="J102" s="16">
        <v>0</v>
      </c>
      <c r="K102" s="16">
        <v>0</v>
      </c>
    </row>
    <row r="103" spans="1:11" x14ac:dyDescent="0.35">
      <c r="A103" s="16" t="s">
        <v>453</v>
      </c>
      <c r="B103" s="16">
        <v>0</v>
      </c>
      <c r="C103" s="16">
        <v>0</v>
      </c>
      <c r="D103" s="16">
        <v>0</v>
      </c>
      <c r="E103" s="16">
        <v>0</v>
      </c>
      <c r="F103" s="16">
        <v>0</v>
      </c>
      <c r="G103" s="16">
        <v>0</v>
      </c>
      <c r="H103" s="16">
        <v>0</v>
      </c>
      <c r="I103" s="16">
        <v>0</v>
      </c>
      <c r="J103" s="16">
        <v>0</v>
      </c>
      <c r="K103" s="16">
        <v>0</v>
      </c>
    </row>
    <row r="104" spans="1:11" x14ac:dyDescent="0.35">
      <c r="A104" s="16" t="s">
        <v>454</v>
      </c>
      <c r="B104" s="16">
        <v>0</v>
      </c>
      <c r="C104" s="16">
        <v>0</v>
      </c>
      <c r="D104" s="16">
        <v>0</v>
      </c>
      <c r="E104" s="16">
        <v>0</v>
      </c>
      <c r="F104" s="16">
        <v>0</v>
      </c>
      <c r="G104" s="16">
        <v>0</v>
      </c>
      <c r="H104" s="16">
        <v>0</v>
      </c>
      <c r="I104" s="16">
        <v>0</v>
      </c>
      <c r="J104" s="16">
        <v>0</v>
      </c>
      <c r="K104" s="16">
        <v>0</v>
      </c>
    </row>
    <row r="105" spans="1:11" x14ac:dyDescent="0.35">
      <c r="A105" s="16" t="s">
        <v>455</v>
      </c>
      <c r="B105" s="16">
        <v>0</v>
      </c>
      <c r="C105" s="16">
        <v>0</v>
      </c>
      <c r="D105" s="16">
        <v>0</v>
      </c>
      <c r="E105" s="16">
        <v>0</v>
      </c>
      <c r="F105" s="16">
        <v>0</v>
      </c>
      <c r="G105" s="16">
        <v>0</v>
      </c>
      <c r="H105" s="16">
        <v>0</v>
      </c>
      <c r="I105" s="16">
        <v>0</v>
      </c>
      <c r="J105" s="16">
        <v>0</v>
      </c>
      <c r="K105" s="16">
        <v>0</v>
      </c>
    </row>
    <row r="106" spans="1:11" x14ac:dyDescent="0.35">
      <c r="A106" s="16" t="s">
        <v>456</v>
      </c>
      <c r="B106" s="16">
        <v>0</v>
      </c>
      <c r="C106" s="16">
        <v>0</v>
      </c>
      <c r="D106" s="16">
        <v>0</v>
      </c>
      <c r="E106" s="16">
        <v>0</v>
      </c>
      <c r="F106" s="16">
        <v>0</v>
      </c>
      <c r="G106" s="16">
        <v>0</v>
      </c>
      <c r="H106" s="16">
        <v>0</v>
      </c>
      <c r="I106" s="16">
        <v>0</v>
      </c>
      <c r="J106" s="16">
        <v>0</v>
      </c>
      <c r="K106" s="16">
        <v>0</v>
      </c>
    </row>
    <row r="107" spans="1:11" x14ac:dyDescent="0.35">
      <c r="A107" s="16" t="s">
        <v>457</v>
      </c>
      <c r="B107" s="16">
        <v>0</v>
      </c>
      <c r="C107" s="16">
        <v>0</v>
      </c>
      <c r="D107" s="16">
        <v>0</v>
      </c>
      <c r="E107" s="16">
        <v>0</v>
      </c>
      <c r="F107" s="16">
        <v>0</v>
      </c>
      <c r="G107" s="16">
        <v>0</v>
      </c>
      <c r="H107" s="16">
        <v>0</v>
      </c>
      <c r="I107" s="16">
        <v>0</v>
      </c>
      <c r="J107" s="16">
        <v>0</v>
      </c>
      <c r="K107" s="16">
        <v>0</v>
      </c>
    </row>
    <row r="108" spans="1:11" x14ac:dyDescent="0.35">
      <c r="A108" s="16" t="s">
        <v>458</v>
      </c>
      <c r="B108" s="16">
        <v>0</v>
      </c>
      <c r="C108" s="16">
        <v>0</v>
      </c>
      <c r="D108" s="16">
        <v>0</v>
      </c>
      <c r="E108" s="16">
        <v>0</v>
      </c>
      <c r="F108" s="16">
        <v>0</v>
      </c>
      <c r="G108" s="16">
        <v>0</v>
      </c>
      <c r="H108" s="16">
        <v>0</v>
      </c>
      <c r="I108" s="16">
        <v>0</v>
      </c>
      <c r="J108" s="16">
        <v>0</v>
      </c>
      <c r="K108" s="16">
        <v>0</v>
      </c>
    </row>
    <row r="109" spans="1:11" x14ac:dyDescent="0.35">
      <c r="A109" s="16" t="s">
        <v>459</v>
      </c>
      <c r="B109" s="16">
        <v>0</v>
      </c>
      <c r="C109" s="16">
        <v>0</v>
      </c>
      <c r="D109" s="16">
        <v>0</v>
      </c>
      <c r="E109" s="16">
        <v>0</v>
      </c>
      <c r="F109" s="16">
        <v>0</v>
      </c>
      <c r="G109" s="16">
        <v>0</v>
      </c>
      <c r="H109" s="16">
        <v>0</v>
      </c>
      <c r="I109" s="16">
        <v>0</v>
      </c>
      <c r="J109" s="16">
        <v>0</v>
      </c>
      <c r="K109" s="16">
        <v>0</v>
      </c>
    </row>
    <row r="110" spans="1:11" x14ac:dyDescent="0.35">
      <c r="A110" s="16" t="s">
        <v>460</v>
      </c>
      <c r="B110" s="16">
        <v>0</v>
      </c>
      <c r="C110" s="16">
        <v>0</v>
      </c>
      <c r="D110" s="16">
        <v>0</v>
      </c>
      <c r="E110" s="16">
        <v>0</v>
      </c>
      <c r="F110" s="16">
        <v>0</v>
      </c>
      <c r="G110" s="16">
        <v>0</v>
      </c>
      <c r="H110" s="16">
        <v>0</v>
      </c>
      <c r="I110" s="16">
        <v>0</v>
      </c>
      <c r="J110" s="16">
        <v>0</v>
      </c>
      <c r="K110" s="16">
        <v>0</v>
      </c>
    </row>
    <row r="111" spans="1:11" x14ac:dyDescent="0.35">
      <c r="A111" s="16" t="s">
        <v>461</v>
      </c>
      <c r="B111" s="16">
        <v>0</v>
      </c>
      <c r="C111" s="16">
        <v>0</v>
      </c>
      <c r="D111" s="16">
        <v>0</v>
      </c>
      <c r="E111" s="16">
        <v>0</v>
      </c>
      <c r="F111" s="16">
        <v>0</v>
      </c>
      <c r="G111" s="16">
        <v>0</v>
      </c>
      <c r="H111" s="16">
        <v>0</v>
      </c>
      <c r="I111" s="16">
        <v>0</v>
      </c>
      <c r="J111" s="16">
        <v>0</v>
      </c>
      <c r="K111" s="16">
        <v>0</v>
      </c>
    </row>
    <row r="112" spans="1:11" x14ac:dyDescent="0.35">
      <c r="A112" s="16" t="s">
        <v>462</v>
      </c>
      <c r="B112" s="16">
        <v>0</v>
      </c>
      <c r="C112" s="16">
        <v>0</v>
      </c>
      <c r="D112" s="16">
        <v>0</v>
      </c>
      <c r="E112" s="16">
        <v>0</v>
      </c>
      <c r="F112" s="16">
        <v>0</v>
      </c>
      <c r="G112" s="16">
        <v>0</v>
      </c>
      <c r="H112" s="16">
        <v>0</v>
      </c>
      <c r="I112" s="16">
        <v>0</v>
      </c>
      <c r="J112" s="16">
        <v>0</v>
      </c>
      <c r="K112" s="16">
        <v>0</v>
      </c>
    </row>
    <row r="113" spans="1:11" x14ac:dyDescent="0.35">
      <c r="A113" s="16" t="s">
        <v>463</v>
      </c>
      <c r="B113" s="16">
        <v>0</v>
      </c>
      <c r="C113" s="16">
        <v>0</v>
      </c>
      <c r="D113" s="16">
        <v>0</v>
      </c>
      <c r="E113" s="16">
        <v>0</v>
      </c>
      <c r="F113" s="16">
        <v>0</v>
      </c>
      <c r="G113" s="16">
        <v>0</v>
      </c>
      <c r="H113" s="16">
        <v>0</v>
      </c>
      <c r="I113" s="16">
        <v>0</v>
      </c>
      <c r="J113" s="16">
        <v>0</v>
      </c>
      <c r="K113" s="16">
        <v>0</v>
      </c>
    </row>
    <row r="114" spans="1:11" x14ac:dyDescent="0.35">
      <c r="A114" s="16" t="s">
        <v>464</v>
      </c>
      <c r="B114" s="16">
        <v>0</v>
      </c>
      <c r="C114" s="16">
        <v>0</v>
      </c>
      <c r="D114" s="16">
        <v>0</v>
      </c>
      <c r="E114" s="16">
        <v>0</v>
      </c>
      <c r="F114" s="16">
        <v>0</v>
      </c>
      <c r="G114" s="16">
        <v>0</v>
      </c>
      <c r="H114" s="16">
        <v>0</v>
      </c>
      <c r="I114" s="16">
        <v>0</v>
      </c>
      <c r="J114" s="16">
        <v>0</v>
      </c>
      <c r="K114" s="16">
        <v>0</v>
      </c>
    </row>
    <row r="115" spans="1:11" x14ac:dyDescent="0.35">
      <c r="A115" s="16" t="s">
        <v>465</v>
      </c>
      <c r="B115" s="16">
        <v>0</v>
      </c>
      <c r="C115" s="16">
        <v>0</v>
      </c>
      <c r="D115" s="16">
        <v>0</v>
      </c>
      <c r="E115" s="16">
        <v>0</v>
      </c>
      <c r="F115" s="16">
        <v>0</v>
      </c>
      <c r="G115" s="16">
        <v>0</v>
      </c>
      <c r="H115" s="16">
        <v>0</v>
      </c>
      <c r="I115" s="16">
        <v>0</v>
      </c>
      <c r="J115" s="16">
        <v>0</v>
      </c>
      <c r="K115" s="16">
        <v>0</v>
      </c>
    </row>
    <row r="116" spans="1:11" x14ac:dyDescent="0.35">
      <c r="A116" s="16" t="s">
        <v>466</v>
      </c>
      <c r="B116" s="16">
        <v>0</v>
      </c>
      <c r="C116" s="16">
        <v>0</v>
      </c>
      <c r="D116" s="16">
        <v>0</v>
      </c>
      <c r="E116" s="16">
        <v>0</v>
      </c>
      <c r="F116" s="16">
        <v>0</v>
      </c>
      <c r="G116" s="16">
        <v>0</v>
      </c>
      <c r="H116" s="16">
        <v>0</v>
      </c>
      <c r="I116" s="16">
        <v>0</v>
      </c>
      <c r="J116" s="16">
        <v>0</v>
      </c>
      <c r="K116" s="16">
        <v>0</v>
      </c>
    </row>
    <row r="117" spans="1:11" x14ac:dyDescent="0.35">
      <c r="A117" s="16" t="s">
        <v>467</v>
      </c>
      <c r="B117" s="16">
        <v>0</v>
      </c>
      <c r="C117" s="16">
        <v>0</v>
      </c>
      <c r="D117" s="16">
        <v>0</v>
      </c>
      <c r="E117" s="16">
        <v>0</v>
      </c>
      <c r="F117" s="16">
        <v>0</v>
      </c>
      <c r="G117" s="16">
        <v>0</v>
      </c>
      <c r="H117" s="16">
        <v>0</v>
      </c>
      <c r="I117" s="16">
        <v>0</v>
      </c>
      <c r="J117" s="16">
        <v>0</v>
      </c>
      <c r="K117" s="16">
        <v>0</v>
      </c>
    </row>
    <row r="118" spans="1:11" x14ac:dyDescent="0.35">
      <c r="A118" s="16" t="s">
        <v>468</v>
      </c>
      <c r="B118" s="16">
        <v>0</v>
      </c>
      <c r="C118" s="16">
        <v>0</v>
      </c>
      <c r="D118" s="16">
        <v>0</v>
      </c>
      <c r="E118" s="16">
        <v>0</v>
      </c>
      <c r="F118" s="16">
        <v>0</v>
      </c>
      <c r="G118" s="16">
        <v>0</v>
      </c>
      <c r="H118" s="16">
        <v>0</v>
      </c>
      <c r="I118" s="16">
        <v>0</v>
      </c>
      <c r="J118" s="16">
        <v>0</v>
      </c>
      <c r="K118" s="16">
        <v>0</v>
      </c>
    </row>
    <row r="119" spans="1:11" x14ac:dyDescent="0.35">
      <c r="A119" s="16" t="s">
        <v>469</v>
      </c>
      <c r="B119" s="16">
        <v>0</v>
      </c>
      <c r="C119" s="16">
        <v>0</v>
      </c>
      <c r="D119" s="16">
        <v>0</v>
      </c>
      <c r="E119" s="16">
        <v>0</v>
      </c>
      <c r="F119" s="16">
        <v>0</v>
      </c>
      <c r="G119" s="16">
        <v>0</v>
      </c>
      <c r="H119" s="16">
        <v>0</v>
      </c>
      <c r="I119" s="16">
        <v>0</v>
      </c>
      <c r="J119" s="16">
        <v>0</v>
      </c>
      <c r="K119" s="16">
        <v>0</v>
      </c>
    </row>
    <row r="120" spans="1:11" x14ac:dyDescent="0.35">
      <c r="A120" s="16" t="s">
        <v>470</v>
      </c>
      <c r="B120" s="16">
        <v>0</v>
      </c>
      <c r="C120" s="16">
        <v>0</v>
      </c>
      <c r="D120" s="16">
        <v>0</v>
      </c>
      <c r="E120" s="16">
        <v>0</v>
      </c>
      <c r="F120" s="16">
        <v>0</v>
      </c>
      <c r="G120" s="16">
        <v>0</v>
      </c>
      <c r="H120" s="16">
        <v>0</v>
      </c>
      <c r="I120" s="16">
        <v>0</v>
      </c>
      <c r="J120" s="16">
        <v>0</v>
      </c>
      <c r="K120" s="16">
        <v>0</v>
      </c>
    </row>
    <row r="121" spans="1:11" x14ac:dyDescent="0.35">
      <c r="A121" s="16" t="s">
        <v>471</v>
      </c>
      <c r="B121" s="16">
        <v>0</v>
      </c>
      <c r="C121" s="16">
        <v>0</v>
      </c>
      <c r="D121" s="16">
        <v>0</v>
      </c>
      <c r="E121" s="16">
        <v>0</v>
      </c>
      <c r="F121" s="16">
        <v>0</v>
      </c>
      <c r="G121" s="16">
        <v>0</v>
      </c>
      <c r="H121" s="16">
        <v>0</v>
      </c>
      <c r="I121" s="16">
        <v>0</v>
      </c>
      <c r="J121" s="16">
        <v>0</v>
      </c>
      <c r="K121" s="16">
        <v>0</v>
      </c>
    </row>
    <row r="122" spans="1:11" x14ac:dyDescent="0.35">
      <c r="A122" s="16" t="s">
        <v>472</v>
      </c>
      <c r="B122" s="16">
        <v>0</v>
      </c>
      <c r="C122" s="16">
        <v>0</v>
      </c>
      <c r="D122" s="16">
        <v>0</v>
      </c>
      <c r="E122" s="16">
        <v>0</v>
      </c>
      <c r="F122" s="16">
        <v>0</v>
      </c>
      <c r="G122" s="16">
        <v>0</v>
      </c>
      <c r="H122" s="16">
        <v>0</v>
      </c>
      <c r="I122" s="16">
        <v>0</v>
      </c>
      <c r="J122" s="16">
        <v>0</v>
      </c>
      <c r="K122" s="16">
        <v>0</v>
      </c>
    </row>
    <row r="123" spans="1:11" x14ac:dyDescent="0.35">
      <c r="A123" s="16" t="s">
        <v>473</v>
      </c>
      <c r="B123" s="16">
        <v>0</v>
      </c>
      <c r="C123" s="16">
        <v>0</v>
      </c>
      <c r="D123" s="16">
        <v>0</v>
      </c>
      <c r="E123" s="16">
        <v>0</v>
      </c>
      <c r="F123" s="16">
        <v>0</v>
      </c>
      <c r="G123" s="16">
        <v>0</v>
      </c>
      <c r="H123" s="16">
        <v>0</v>
      </c>
      <c r="I123" s="16">
        <v>0</v>
      </c>
      <c r="J123" s="16">
        <v>0</v>
      </c>
      <c r="K123" s="16">
        <v>0</v>
      </c>
    </row>
    <row r="124" spans="1:11" x14ac:dyDescent="0.35">
      <c r="A124" s="16" t="s">
        <v>474</v>
      </c>
      <c r="B124" s="16">
        <v>0</v>
      </c>
      <c r="C124" s="16">
        <v>0</v>
      </c>
      <c r="D124" s="16">
        <v>0</v>
      </c>
      <c r="E124" s="16">
        <v>0</v>
      </c>
      <c r="F124" s="16">
        <v>0</v>
      </c>
      <c r="G124" s="16">
        <v>0</v>
      </c>
      <c r="H124" s="16">
        <v>0</v>
      </c>
      <c r="I124" s="16">
        <v>0</v>
      </c>
      <c r="J124" s="16">
        <v>0</v>
      </c>
      <c r="K124" s="16">
        <v>0</v>
      </c>
    </row>
    <row r="125" spans="1:11" x14ac:dyDescent="0.35">
      <c r="A125" s="16" t="s">
        <v>475</v>
      </c>
      <c r="B125" s="16">
        <v>0</v>
      </c>
      <c r="C125" s="16">
        <v>0</v>
      </c>
      <c r="D125" s="16">
        <v>0</v>
      </c>
      <c r="E125" s="16">
        <v>0</v>
      </c>
      <c r="F125" s="16">
        <v>0</v>
      </c>
      <c r="G125" s="16">
        <v>0</v>
      </c>
      <c r="H125" s="16">
        <v>0</v>
      </c>
      <c r="I125" s="16">
        <v>0</v>
      </c>
      <c r="J125" s="16">
        <v>0</v>
      </c>
      <c r="K125" s="16">
        <v>0</v>
      </c>
    </row>
    <row r="126" spans="1:11" x14ac:dyDescent="0.35">
      <c r="A126" s="16" t="s">
        <v>476</v>
      </c>
      <c r="B126" s="16">
        <v>0</v>
      </c>
      <c r="C126" s="16">
        <v>0</v>
      </c>
      <c r="D126" s="16">
        <v>0</v>
      </c>
      <c r="E126" s="16">
        <v>0</v>
      </c>
      <c r="F126" s="16">
        <v>0</v>
      </c>
      <c r="G126" s="16">
        <v>0</v>
      </c>
      <c r="H126" s="16">
        <v>0</v>
      </c>
      <c r="I126" s="16">
        <v>0</v>
      </c>
      <c r="J126" s="16">
        <v>0</v>
      </c>
      <c r="K126" s="16">
        <v>0</v>
      </c>
    </row>
    <row r="127" spans="1:11" x14ac:dyDescent="0.35">
      <c r="A127" s="16" t="s">
        <v>477</v>
      </c>
      <c r="B127" s="16">
        <v>0</v>
      </c>
      <c r="C127" s="16">
        <v>0</v>
      </c>
      <c r="D127" s="16">
        <v>0</v>
      </c>
      <c r="E127" s="16">
        <v>0</v>
      </c>
      <c r="F127" s="16">
        <v>0</v>
      </c>
      <c r="G127" s="16">
        <v>0</v>
      </c>
      <c r="H127" s="16">
        <v>0</v>
      </c>
      <c r="I127" s="16">
        <v>0</v>
      </c>
      <c r="J127" s="16">
        <v>0</v>
      </c>
      <c r="K127" s="16">
        <v>0</v>
      </c>
    </row>
    <row r="128" spans="1:11" x14ac:dyDescent="0.35">
      <c r="A128" s="16" t="s">
        <v>478</v>
      </c>
      <c r="B128" s="16">
        <v>0</v>
      </c>
      <c r="C128" s="16">
        <v>0</v>
      </c>
      <c r="D128" s="16">
        <v>0</v>
      </c>
      <c r="E128" s="16">
        <v>0</v>
      </c>
      <c r="F128" s="16">
        <v>0</v>
      </c>
      <c r="G128" s="16">
        <v>0</v>
      </c>
      <c r="H128" s="16">
        <v>0</v>
      </c>
      <c r="I128" s="16">
        <v>0</v>
      </c>
      <c r="J128" s="16">
        <v>0</v>
      </c>
      <c r="K128" s="16">
        <v>0</v>
      </c>
    </row>
    <row r="129" spans="1:11" x14ac:dyDescent="0.35">
      <c r="A129" s="16" t="s">
        <v>479</v>
      </c>
      <c r="B129" s="16">
        <v>0</v>
      </c>
      <c r="C129" s="16">
        <v>0</v>
      </c>
      <c r="D129" s="16">
        <v>0</v>
      </c>
      <c r="E129" s="16">
        <v>0</v>
      </c>
      <c r="F129" s="16">
        <v>0</v>
      </c>
      <c r="G129" s="16">
        <v>0</v>
      </c>
      <c r="H129" s="16">
        <v>0</v>
      </c>
      <c r="I129" s="16">
        <v>0</v>
      </c>
      <c r="J129" s="16">
        <v>0</v>
      </c>
      <c r="K129" s="16">
        <v>0</v>
      </c>
    </row>
    <row r="130" spans="1:11" x14ac:dyDescent="0.35">
      <c r="A130" s="16" t="s">
        <v>480</v>
      </c>
      <c r="B130" s="16">
        <v>0</v>
      </c>
      <c r="C130" s="16">
        <v>0</v>
      </c>
      <c r="D130" s="16">
        <v>0</v>
      </c>
      <c r="E130" s="16">
        <v>0</v>
      </c>
      <c r="F130" s="16">
        <v>0</v>
      </c>
      <c r="G130" s="16">
        <v>0</v>
      </c>
      <c r="H130" s="16">
        <v>0</v>
      </c>
      <c r="I130" s="16">
        <v>0</v>
      </c>
      <c r="J130" s="16">
        <v>0</v>
      </c>
      <c r="K130" s="16">
        <v>0</v>
      </c>
    </row>
    <row r="131" spans="1:11" x14ac:dyDescent="0.35">
      <c r="A131" s="16" t="s">
        <v>481</v>
      </c>
      <c r="B131" s="16">
        <v>0</v>
      </c>
      <c r="C131" s="16">
        <v>0</v>
      </c>
      <c r="D131" s="16">
        <v>0</v>
      </c>
      <c r="E131" s="16">
        <v>0</v>
      </c>
      <c r="F131" s="16">
        <v>0</v>
      </c>
      <c r="G131" s="16">
        <v>0</v>
      </c>
      <c r="H131" s="16">
        <v>0</v>
      </c>
      <c r="I131" s="16">
        <v>0</v>
      </c>
      <c r="J131" s="16">
        <v>0</v>
      </c>
      <c r="K131" s="16">
        <v>0</v>
      </c>
    </row>
    <row r="132" spans="1:11" x14ac:dyDescent="0.35">
      <c r="A132" s="16" t="s">
        <v>482</v>
      </c>
      <c r="B132" s="16">
        <v>0</v>
      </c>
      <c r="C132" s="16">
        <v>0</v>
      </c>
      <c r="D132" s="16">
        <v>0</v>
      </c>
      <c r="E132" s="16">
        <v>0</v>
      </c>
      <c r="F132" s="16">
        <v>0</v>
      </c>
      <c r="G132" s="16">
        <v>0</v>
      </c>
      <c r="H132" s="16">
        <v>0</v>
      </c>
      <c r="I132" s="16">
        <v>0</v>
      </c>
      <c r="J132" s="16">
        <v>0</v>
      </c>
      <c r="K132" s="16">
        <v>0</v>
      </c>
    </row>
    <row r="133" spans="1:11" x14ac:dyDescent="0.35">
      <c r="A133" s="16" t="s">
        <v>483</v>
      </c>
      <c r="B133" s="16">
        <v>0</v>
      </c>
      <c r="C133" s="16">
        <v>0</v>
      </c>
      <c r="D133" s="16">
        <v>0</v>
      </c>
      <c r="E133" s="16">
        <v>0</v>
      </c>
      <c r="F133" s="16">
        <v>0</v>
      </c>
      <c r="G133" s="16">
        <v>0</v>
      </c>
      <c r="H133" s="16">
        <v>0</v>
      </c>
      <c r="I133" s="16">
        <v>0</v>
      </c>
      <c r="J133" s="16">
        <v>0</v>
      </c>
      <c r="K133" s="16">
        <v>0</v>
      </c>
    </row>
    <row r="134" spans="1:11" x14ac:dyDescent="0.35">
      <c r="A134" s="16" t="s">
        <v>484</v>
      </c>
      <c r="B134" s="16">
        <v>0</v>
      </c>
      <c r="C134" s="16">
        <v>0</v>
      </c>
      <c r="D134" s="16">
        <v>0</v>
      </c>
      <c r="E134" s="16">
        <v>0</v>
      </c>
      <c r="F134" s="16">
        <v>0</v>
      </c>
      <c r="G134" s="16">
        <v>0</v>
      </c>
      <c r="H134" s="16">
        <v>0</v>
      </c>
      <c r="I134" s="16">
        <v>0</v>
      </c>
      <c r="J134" s="16">
        <v>0</v>
      </c>
      <c r="K134" s="16">
        <v>0</v>
      </c>
    </row>
    <row r="135" spans="1:11" x14ac:dyDescent="0.35">
      <c r="A135" s="16" t="s">
        <v>485</v>
      </c>
      <c r="B135" s="16">
        <v>0</v>
      </c>
      <c r="C135" s="16">
        <v>0</v>
      </c>
      <c r="D135" s="16">
        <v>0</v>
      </c>
      <c r="E135" s="16">
        <v>0</v>
      </c>
      <c r="F135" s="16">
        <v>0</v>
      </c>
      <c r="G135" s="16">
        <v>0</v>
      </c>
      <c r="H135" s="16">
        <v>0</v>
      </c>
      <c r="I135" s="16">
        <v>0</v>
      </c>
      <c r="J135" s="16">
        <v>0</v>
      </c>
      <c r="K135" s="16">
        <v>0</v>
      </c>
    </row>
    <row r="136" spans="1:11" x14ac:dyDescent="0.35">
      <c r="A136" s="16" t="s">
        <v>486</v>
      </c>
      <c r="B136" s="16">
        <v>0</v>
      </c>
      <c r="C136" s="16">
        <v>0</v>
      </c>
      <c r="D136" s="16">
        <v>0</v>
      </c>
      <c r="E136" s="16">
        <v>0</v>
      </c>
      <c r="F136" s="16">
        <v>0</v>
      </c>
      <c r="G136" s="16">
        <v>0</v>
      </c>
      <c r="H136" s="16">
        <v>0</v>
      </c>
      <c r="I136" s="16">
        <v>0</v>
      </c>
      <c r="J136" s="16">
        <v>0</v>
      </c>
      <c r="K136" s="16">
        <v>0</v>
      </c>
    </row>
    <row r="137" spans="1:11" x14ac:dyDescent="0.35">
      <c r="A137" s="16" t="s">
        <v>487</v>
      </c>
      <c r="B137" s="16">
        <v>0</v>
      </c>
      <c r="C137" s="16">
        <v>0</v>
      </c>
      <c r="D137" s="16">
        <v>0</v>
      </c>
      <c r="E137" s="16">
        <v>0</v>
      </c>
      <c r="F137" s="16">
        <v>0</v>
      </c>
      <c r="G137" s="16">
        <v>0</v>
      </c>
      <c r="H137" s="16">
        <v>0</v>
      </c>
      <c r="I137" s="16">
        <v>0</v>
      </c>
      <c r="J137" s="16">
        <v>0</v>
      </c>
      <c r="K137" s="16">
        <v>0</v>
      </c>
    </row>
    <row r="138" spans="1:11" x14ac:dyDescent="0.35">
      <c r="A138" s="16" t="s">
        <v>488</v>
      </c>
      <c r="B138" s="16">
        <v>0</v>
      </c>
      <c r="C138" s="16">
        <v>0</v>
      </c>
      <c r="D138" s="16">
        <v>0</v>
      </c>
      <c r="E138" s="16">
        <v>0</v>
      </c>
      <c r="F138" s="16">
        <v>0</v>
      </c>
      <c r="G138" s="16">
        <v>0</v>
      </c>
      <c r="H138" s="16">
        <v>0</v>
      </c>
      <c r="I138" s="16">
        <v>0</v>
      </c>
      <c r="J138" s="16">
        <v>0</v>
      </c>
      <c r="K138" s="16">
        <v>0</v>
      </c>
    </row>
    <row r="139" spans="1:11" x14ac:dyDescent="0.35">
      <c r="A139" s="16" t="s">
        <v>489</v>
      </c>
      <c r="B139" s="16">
        <v>0</v>
      </c>
      <c r="C139" s="16">
        <v>0</v>
      </c>
      <c r="D139" s="16">
        <v>0</v>
      </c>
      <c r="E139" s="16">
        <v>0</v>
      </c>
      <c r="F139" s="16">
        <v>0</v>
      </c>
      <c r="G139" s="16">
        <v>0</v>
      </c>
      <c r="H139" s="16">
        <v>0</v>
      </c>
      <c r="I139" s="16">
        <v>0</v>
      </c>
      <c r="J139" s="16">
        <v>0</v>
      </c>
      <c r="K139" s="16">
        <v>0</v>
      </c>
    </row>
    <row r="140" spans="1:11" x14ac:dyDescent="0.35">
      <c r="A140" s="16" t="s">
        <v>490</v>
      </c>
      <c r="B140" s="16">
        <v>0</v>
      </c>
      <c r="C140" s="16">
        <v>0</v>
      </c>
      <c r="D140" s="16">
        <v>0</v>
      </c>
      <c r="E140" s="16">
        <v>0</v>
      </c>
      <c r="F140" s="16">
        <v>0</v>
      </c>
      <c r="G140" s="16">
        <v>0</v>
      </c>
      <c r="H140" s="16">
        <v>0</v>
      </c>
      <c r="I140" s="16">
        <v>0</v>
      </c>
      <c r="J140" s="16">
        <v>0</v>
      </c>
      <c r="K140" s="16">
        <v>0</v>
      </c>
    </row>
    <row r="141" spans="1:11" x14ac:dyDescent="0.35">
      <c r="A141" s="16" t="s">
        <v>491</v>
      </c>
      <c r="B141" s="16">
        <v>0</v>
      </c>
      <c r="C141" s="16">
        <v>0</v>
      </c>
      <c r="D141" s="16">
        <v>0</v>
      </c>
      <c r="E141" s="16">
        <v>0</v>
      </c>
      <c r="F141" s="16">
        <v>0</v>
      </c>
      <c r="G141" s="16">
        <v>0</v>
      </c>
      <c r="H141" s="16">
        <v>0</v>
      </c>
      <c r="I141" s="16">
        <v>0</v>
      </c>
      <c r="J141" s="16">
        <v>0</v>
      </c>
      <c r="K141" s="16">
        <v>0</v>
      </c>
    </row>
    <row r="142" spans="1:11" x14ac:dyDescent="0.35">
      <c r="A142" s="16" t="s">
        <v>492</v>
      </c>
      <c r="B142" s="16">
        <v>0</v>
      </c>
      <c r="C142" s="16">
        <v>0</v>
      </c>
      <c r="D142" s="16">
        <v>0</v>
      </c>
      <c r="E142" s="16">
        <v>0</v>
      </c>
      <c r="F142" s="16">
        <v>0</v>
      </c>
      <c r="G142" s="16">
        <v>0</v>
      </c>
      <c r="H142" s="16">
        <v>0</v>
      </c>
      <c r="I142" s="16">
        <v>0</v>
      </c>
      <c r="J142" s="16">
        <v>0</v>
      </c>
      <c r="K142" s="16">
        <v>0</v>
      </c>
    </row>
    <row r="143" spans="1:11" x14ac:dyDescent="0.35">
      <c r="A143" s="16" t="s">
        <v>493</v>
      </c>
      <c r="B143" s="16">
        <v>0</v>
      </c>
      <c r="C143" s="16">
        <v>0</v>
      </c>
      <c r="D143" s="16">
        <v>0</v>
      </c>
      <c r="E143" s="16">
        <v>0</v>
      </c>
      <c r="F143" s="16">
        <v>0</v>
      </c>
      <c r="G143" s="16">
        <v>0</v>
      </c>
      <c r="H143" s="16">
        <v>0</v>
      </c>
      <c r="I143" s="16">
        <v>0</v>
      </c>
      <c r="J143" s="16">
        <v>0</v>
      </c>
      <c r="K143" s="16">
        <v>0</v>
      </c>
    </row>
    <row r="144" spans="1:11" x14ac:dyDescent="0.35">
      <c r="A144" s="16" t="s">
        <v>494</v>
      </c>
      <c r="B144" s="16">
        <v>0</v>
      </c>
      <c r="C144" s="16">
        <v>0</v>
      </c>
      <c r="D144" s="16">
        <v>0</v>
      </c>
      <c r="E144" s="16">
        <v>0</v>
      </c>
      <c r="F144" s="16">
        <v>0</v>
      </c>
      <c r="G144" s="16">
        <v>0</v>
      </c>
      <c r="H144" s="16">
        <v>0</v>
      </c>
      <c r="I144" s="16">
        <v>0</v>
      </c>
      <c r="J144" s="16">
        <v>0</v>
      </c>
      <c r="K144" s="16">
        <v>0</v>
      </c>
    </row>
    <row r="145" spans="1:11" x14ac:dyDescent="0.35">
      <c r="A145" s="16" t="s">
        <v>495</v>
      </c>
      <c r="B145" s="16">
        <v>0</v>
      </c>
      <c r="C145" s="16">
        <v>0</v>
      </c>
      <c r="D145" s="16">
        <v>0</v>
      </c>
      <c r="E145" s="16">
        <v>0</v>
      </c>
      <c r="F145" s="16">
        <v>0</v>
      </c>
      <c r="G145" s="16">
        <v>0</v>
      </c>
      <c r="H145" s="16">
        <v>0</v>
      </c>
      <c r="I145" s="16">
        <v>0</v>
      </c>
      <c r="J145" s="16">
        <v>0</v>
      </c>
      <c r="K145" s="16">
        <v>0</v>
      </c>
    </row>
    <row r="146" spans="1:11" x14ac:dyDescent="0.35">
      <c r="A146" s="16" t="s">
        <v>496</v>
      </c>
      <c r="B146" s="16">
        <v>0</v>
      </c>
      <c r="C146" s="16">
        <v>0</v>
      </c>
      <c r="D146" s="16">
        <v>0</v>
      </c>
      <c r="E146" s="16">
        <v>0</v>
      </c>
      <c r="F146" s="16">
        <v>0</v>
      </c>
      <c r="G146" s="16">
        <v>0</v>
      </c>
      <c r="H146" s="16">
        <v>0</v>
      </c>
      <c r="I146" s="16">
        <v>0</v>
      </c>
      <c r="J146" s="16">
        <v>0</v>
      </c>
      <c r="K146" s="16">
        <v>0</v>
      </c>
    </row>
    <row r="147" spans="1:11" x14ac:dyDescent="0.35">
      <c r="A147" s="16" t="s">
        <v>497</v>
      </c>
      <c r="B147" s="16">
        <v>0</v>
      </c>
      <c r="C147" s="16">
        <v>0</v>
      </c>
      <c r="D147" s="16">
        <v>0</v>
      </c>
      <c r="E147" s="16">
        <v>0</v>
      </c>
      <c r="F147" s="16">
        <v>0</v>
      </c>
      <c r="G147" s="16">
        <v>0</v>
      </c>
      <c r="H147" s="16">
        <v>0</v>
      </c>
      <c r="I147" s="16">
        <v>0</v>
      </c>
      <c r="J147" s="16">
        <v>0</v>
      </c>
      <c r="K147" s="16">
        <v>0</v>
      </c>
    </row>
    <row r="148" spans="1:11" x14ac:dyDescent="0.35">
      <c r="A148" s="16" t="s">
        <v>498</v>
      </c>
      <c r="B148" s="16">
        <v>0</v>
      </c>
      <c r="C148" s="16">
        <v>0</v>
      </c>
      <c r="D148" s="16">
        <v>0</v>
      </c>
      <c r="E148" s="16">
        <v>0</v>
      </c>
      <c r="F148" s="16">
        <v>0</v>
      </c>
      <c r="G148" s="16">
        <v>0</v>
      </c>
      <c r="H148" s="16">
        <v>0</v>
      </c>
      <c r="I148" s="16">
        <v>0</v>
      </c>
      <c r="J148" s="16">
        <v>0</v>
      </c>
      <c r="K148" s="16">
        <v>0</v>
      </c>
    </row>
    <row r="149" spans="1:11" x14ac:dyDescent="0.35">
      <c r="A149" s="16" t="s">
        <v>499</v>
      </c>
      <c r="B149" s="16">
        <v>0</v>
      </c>
      <c r="C149" s="16">
        <v>0</v>
      </c>
      <c r="D149" s="16">
        <v>0</v>
      </c>
      <c r="E149" s="16">
        <v>0</v>
      </c>
      <c r="F149" s="16">
        <v>0</v>
      </c>
      <c r="G149" s="16">
        <v>0</v>
      </c>
      <c r="H149" s="16">
        <v>0</v>
      </c>
      <c r="I149" s="16">
        <v>0</v>
      </c>
      <c r="J149" s="16">
        <v>0</v>
      </c>
      <c r="K149" s="16">
        <v>0</v>
      </c>
    </row>
    <row r="150" spans="1:11" x14ac:dyDescent="0.35">
      <c r="A150" s="16" t="s">
        <v>500</v>
      </c>
      <c r="B150" s="16">
        <v>0</v>
      </c>
      <c r="C150" s="16">
        <v>0</v>
      </c>
      <c r="D150" s="16">
        <v>0</v>
      </c>
      <c r="E150" s="16">
        <v>0</v>
      </c>
      <c r="F150" s="16">
        <v>0</v>
      </c>
      <c r="G150" s="16">
        <v>0</v>
      </c>
      <c r="H150" s="16">
        <v>0</v>
      </c>
      <c r="I150" s="16">
        <v>0</v>
      </c>
      <c r="J150" s="16">
        <v>0</v>
      </c>
      <c r="K150" s="16">
        <v>0</v>
      </c>
    </row>
    <row r="151" spans="1:11" x14ac:dyDescent="0.35">
      <c r="A151" s="16" t="s">
        <v>501</v>
      </c>
      <c r="B151" s="16">
        <v>0</v>
      </c>
      <c r="C151" s="16">
        <v>0</v>
      </c>
      <c r="D151" s="16">
        <v>0</v>
      </c>
      <c r="E151" s="16">
        <v>0</v>
      </c>
      <c r="F151" s="16">
        <v>0</v>
      </c>
      <c r="G151" s="16">
        <v>0</v>
      </c>
      <c r="H151" s="16">
        <v>0</v>
      </c>
      <c r="I151" s="16">
        <v>0</v>
      </c>
      <c r="J151" s="16">
        <v>0</v>
      </c>
      <c r="K151" s="16">
        <v>0</v>
      </c>
    </row>
    <row r="152" spans="1:11" x14ac:dyDescent="0.35">
      <c r="A152" s="16" t="s">
        <v>502</v>
      </c>
      <c r="B152" s="16">
        <v>0</v>
      </c>
      <c r="C152" s="16">
        <v>0</v>
      </c>
      <c r="D152" s="16">
        <v>0</v>
      </c>
      <c r="E152" s="16">
        <v>0</v>
      </c>
      <c r="F152" s="16">
        <v>0</v>
      </c>
      <c r="G152" s="16">
        <v>0</v>
      </c>
      <c r="H152" s="16">
        <v>0</v>
      </c>
      <c r="I152" s="16">
        <v>0</v>
      </c>
      <c r="J152" s="16">
        <v>0</v>
      </c>
      <c r="K152" s="16">
        <v>0</v>
      </c>
    </row>
    <row r="153" spans="1:11" x14ac:dyDescent="0.35">
      <c r="A153" s="16" t="s">
        <v>503</v>
      </c>
      <c r="B153" s="16">
        <v>0</v>
      </c>
      <c r="C153" s="16">
        <v>0</v>
      </c>
      <c r="D153" s="16">
        <v>0</v>
      </c>
      <c r="E153" s="16">
        <v>0</v>
      </c>
      <c r="F153" s="16">
        <v>0</v>
      </c>
      <c r="G153" s="16">
        <v>0</v>
      </c>
      <c r="H153" s="16">
        <v>0</v>
      </c>
      <c r="I153" s="16">
        <v>0</v>
      </c>
      <c r="J153" s="16">
        <v>0</v>
      </c>
      <c r="K153" s="16">
        <v>0</v>
      </c>
    </row>
    <row r="154" spans="1:11" x14ac:dyDescent="0.35">
      <c r="A154" s="16" t="s">
        <v>504</v>
      </c>
      <c r="B154" s="16">
        <v>0</v>
      </c>
      <c r="C154" s="16">
        <v>0</v>
      </c>
      <c r="D154" s="16">
        <v>0</v>
      </c>
      <c r="E154" s="16">
        <v>0</v>
      </c>
      <c r="F154" s="16">
        <v>0</v>
      </c>
      <c r="G154" s="16">
        <v>0</v>
      </c>
      <c r="H154" s="16">
        <v>0</v>
      </c>
      <c r="I154" s="16">
        <v>0</v>
      </c>
      <c r="J154" s="16">
        <v>0</v>
      </c>
      <c r="K154" s="16">
        <v>0</v>
      </c>
    </row>
    <row r="155" spans="1:11" x14ac:dyDescent="0.35">
      <c r="A155" s="16" t="s">
        <v>505</v>
      </c>
      <c r="B155" s="16">
        <v>0</v>
      </c>
      <c r="C155" s="16">
        <v>0</v>
      </c>
      <c r="D155" s="16">
        <v>0</v>
      </c>
      <c r="E155" s="16">
        <v>0</v>
      </c>
      <c r="F155" s="16">
        <v>0</v>
      </c>
      <c r="G155" s="16">
        <v>0</v>
      </c>
      <c r="H155" s="16">
        <v>0</v>
      </c>
      <c r="I155" s="16">
        <v>0</v>
      </c>
      <c r="J155" s="16">
        <v>0</v>
      </c>
      <c r="K155" s="16">
        <v>0</v>
      </c>
    </row>
    <row r="156" spans="1:11" x14ac:dyDescent="0.35">
      <c r="A156" s="16" t="s">
        <v>506</v>
      </c>
      <c r="B156" s="16">
        <v>0</v>
      </c>
      <c r="C156" s="16">
        <v>0</v>
      </c>
      <c r="D156" s="16">
        <v>0</v>
      </c>
      <c r="E156" s="16">
        <v>0</v>
      </c>
      <c r="F156" s="16">
        <v>0</v>
      </c>
      <c r="G156" s="16">
        <v>0</v>
      </c>
      <c r="H156" s="16">
        <v>0</v>
      </c>
      <c r="I156" s="16">
        <v>0</v>
      </c>
      <c r="J156" s="16">
        <v>0</v>
      </c>
      <c r="K156" s="16">
        <v>0</v>
      </c>
    </row>
    <row r="157" spans="1:11" x14ac:dyDescent="0.35">
      <c r="A157" s="16" t="s">
        <v>507</v>
      </c>
      <c r="B157" s="16">
        <v>0</v>
      </c>
      <c r="C157" s="16">
        <v>0</v>
      </c>
      <c r="D157" s="16">
        <v>0</v>
      </c>
      <c r="E157" s="16">
        <v>0</v>
      </c>
      <c r="F157" s="16">
        <v>0</v>
      </c>
      <c r="G157" s="16">
        <v>0</v>
      </c>
      <c r="H157" s="16">
        <v>0</v>
      </c>
      <c r="I157" s="16">
        <v>0</v>
      </c>
      <c r="J157" s="16">
        <v>0</v>
      </c>
      <c r="K157" s="16">
        <v>0</v>
      </c>
    </row>
    <row r="158" spans="1:11" x14ac:dyDescent="0.35">
      <c r="A158" s="16" t="s">
        <v>508</v>
      </c>
      <c r="B158" s="16">
        <v>0</v>
      </c>
      <c r="C158" s="16">
        <v>0</v>
      </c>
      <c r="D158" s="16">
        <v>0</v>
      </c>
      <c r="E158" s="16">
        <v>0</v>
      </c>
      <c r="F158" s="16">
        <v>0</v>
      </c>
      <c r="G158" s="16">
        <v>0</v>
      </c>
      <c r="H158" s="16">
        <v>0</v>
      </c>
      <c r="I158" s="16">
        <v>0</v>
      </c>
      <c r="J158" s="16">
        <v>0</v>
      </c>
      <c r="K158" s="16">
        <v>0</v>
      </c>
    </row>
    <row r="159" spans="1:11" x14ac:dyDescent="0.35">
      <c r="A159" s="16" t="s">
        <v>509</v>
      </c>
      <c r="B159" s="16">
        <v>0</v>
      </c>
      <c r="C159" s="16">
        <v>0</v>
      </c>
      <c r="D159" s="16">
        <v>0</v>
      </c>
      <c r="E159" s="16">
        <v>0</v>
      </c>
      <c r="F159" s="16">
        <v>0</v>
      </c>
      <c r="G159" s="16">
        <v>0</v>
      </c>
      <c r="H159" s="16">
        <v>0</v>
      </c>
      <c r="I159" s="16">
        <v>0</v>
      </c>
      <c r="J159" s="16">
        <v>0</v>
      </c>
      <c r="K159" s="16">
        <v>0</v>
      </c>
    </row>
    <row r="160" spans="1:11" x14ac:dyDescent="0.35">
      <c r="A160" s="16" t="s">
        <v>510</v>
      </c>
      <c r="B160" s="16">
        <v>0</v>
      </c>
      <c r="C160" s="16">
        <v>0</v>
      </c>
      <c r="D160" s="16">
        <v>0</v>
      </c>
      <c r="E160" s="16">
        <v>0</v>
      </c>
      <c r="F160" s="16">
        <v>0</v>
      </c>
      <c r="G160" s="16">
        <v>0</v>
      </c>
      <c r="H160" s="16">
        <v>0</v>
      </c>
      <c r="I160" s="16">
        <v>0</v>
      </c>
      <c r="J160" s="16">
        <v>0</v>
      </c>
      <c r="K160" s="16">
        <v>0</v>
      </c>
    </row>
    <row r="161" spans="1:11" x14ac:dyDescent="0.35">
      <c r="A161" s="16" t="s">
        <v>511</v>
      </c>
      <c r="B161" s="16">
        <v>0</v>
      </c>
      <c r="C161" s="16">
        <v>0</v>
      </c>
      <c r="D161" s="16">
        <v>0</v>
      </c>
      <c r="E161" s="16">
        <v>0</v>
      </c>
      <c r="F161" s="16">
        <v>0</v>
      </c>
      <c r="G161" s="16">
        <v>0</v>
      </c>
      <c r="H161" s="16">
        <v>0</v>
      </c>
      <c r="I161" s="16">
        <v>0</v>
      </c>
      <c r="J161" s="16">
        <v>0</v>
      </c>
      <c r="K161" s="16">
        <v>0</v>
      </c>
    </row>
    <row r="162" spans="1:11" x14ac:dyDescent="0.35">
      <c r="A162" s="16" t="s">
        <v>512</v>
      </c>
      <c r="B162" s="16">
        <v>0</v>
      </c>
      <c r="C162" s="16">
        <v>0</v>
      </c>
      <c r="D162" s="16">
        <v>0</v>
      </c>
      <c r="E162" s="16">
        <v>0</v>
      </c>
      <c r="F162" s="16">
        <v>0</v>
      </c>
      <c r="G162" s="16">
        <v>0</v>
      </c>
      <c r="H162" s="16">
        <v>0</v>
      </c>
      <c r="I162" s="16">
        <v>0</v>
      </c>
      <c r="J162" s="16">
        <v>0</v>
      </c>
      <c r="K162" s="16">
        <v>0</v>
      </c>
    </row>
    <row r="163" spans="1:11" x14ac:dyDescent="0.35">
      <c r="A163" s="16" t="s">
        <v>513</v>
      </c>
      <c r="B163" s="16">
        <v>0</v>
      </c>
      <c r="C163" s="16">
        <v>0</v>
      </c>
      <c r="D163" s="16">
        <v>0</v>
      </c>
      <c r="E163" s="16">
        <v>0</v>
      </c>
      <c r="F163" s="16">
        <v>0</v>
      </c>
      <c r="G163" s="16">
        <v>0</v>
      </c>
      <c r="H163" s="16">
        <v>0</v>
      </c>
      <c r="I163" s="16">
        <v>0</v>
      </c>
      <c r="J163" s="16">
        <v>0</v>
      </c>
      <c r="K163" s="16">
        <v>0</v>
      </c>
    </row>
    <row r="164" spans="1:11" x14ac:dyDescent="0.35">
      <c r="A164" s="16" t="s">
        <v>514</v>
      </c>
      <c r="B164" s="16">
        <v>0</v>
      </c>
      <c r="C164" s="16">
        <v>0</v>
      </c>
      <c r="D164" s="16">
        <v>0</v>
      </c>
      <c r="E164" s="16">
        <v>0</v>
      </c>
      <c r="F164" s="16">
        <v>0</v>
      </c>
      <c r="G164" s="16">
        <v>0</v>
      </c>
      <c r="H164" s="16">
        <v>0</v>
      </c>
      <c r="I164" s="16">
        <v>0</v>
      </c>
      <c r="J164" s="16">
        <v>0</v>
      </c>
      <c r="K164" s="16">
        <v>0</v>
      </c>
    </row>
    <row r="165" spans="1:11" x14ac:dyDescent="0.35">
      <c r="A165" s="16" t="s">
        <v>515</v>
      </c>
      <c r="B165" s="16">
        <v>0</v>
      </c>
      <c r="C165" s="16">
        <v>0</v>
      </c>
      <c r="D165" s="16">
        <v>0</v>
      </c>
      <c r="E165" s="16">
        <v>0</v>
      </c>
      <c r="F165" s="16">
        <v>0</v>
      </c>
      <c r="G165" s="16">
        <v>0</v>
      </c>
      <c r="H165" s="16">
        <v>0</v>
      </c>
      <c r="I165" s="16">
        <v>0</v>
      </c>
      <c r="J165" s="16">
        <v>0</v>
      </c>
      <c r="K165" s="16">
        <v>0</v>
      </c>
    </row>
    <row r="166" spans="1:11" x14ac:dyDescent="0.35">
      <c r="A166" s="16" t="s">
        <v>516</v>
      </c>
      <c r="B166" s="16">
        <v>0</v>
      </c>
      <c r="C166" s="16">
        <v>0</v>
      </c>
      <c r="D166" s="16">
        <v>0</v>
      </c>
      <c r="E166" s="16">
        <v>0</v>
      </c>
      <c r="F166" s="16">
        <v>0</v>
      </c>
      <c r="G166" s="16">
        <v>0</v>
      </c>
      <c r="H166" s="16">
        <v>0</v>
      </c>
      <c r="I166" s="16">
        <v>0</v>
      </c>
      <c r="J166" s="16">
        <v>0</v>
      </c>
      <c r="K166" s="16">
        <v>0</v>
      </c>
    </row>
    <row r="167" spans="1:11" x14ac:dyDescent="0.35">
      <c r="A167" s="16" t="s">
        <v>517</v>
      </c>
      <c r="B167" s="16">
        <v>0</v>
      </c>
      <c r="C167" s="16">
        <v>0</v>
      </c>
      <c r="D167" s="16">
        <v>0</v>
      </c>
      <c r="E167" s="16">
        <v>0</v>
      </c>
      <c r="F167" s="16">
        <v>0</v>
      </c>
      <c r="G167" s="16">
        <v>0</v>
      </c>
      <c r="H167" s="16">
        <v>0</v>
      </c>
      <c r="I167" s="16">
        <v>0</v>
      </c>
      <c r="J167" s="16">
        <v>0</v>
      </c>
      <c r="K167" s="16">
        <v>0</v>
      </c>
    </row>
    <row r="168" spans="1:11" x14ac:dyDescent="0.35">
      <c r="A168" s="16" t="s">
        <v>518</v>
      </c>
      <c r="B168" s="16">
        <v>0</v>
      </c>
      <c r="C168" s="16">
        <v>0</v>
      </c>
      <c r="D168" s="16">
        <v>0</v>
      </c>
      <c r="E168" s="16">
        <v>0</v>
      </c>
      <c r="F168" s="16">
        <v>0</v>
      </c>
      <c r="G168" s="16">
        <v>0</v>
      </c>
      <c r="H168" s="16">
        <v>0</v>
      </c>
      <c r="I168" s="16">
        <v>0</v>
      </c>
      <c r="J168" s="16">
        <v>0</v>
      </c>
      <c r="K168" s="16">
        <v>0</v>
      </c>
    </row>
    <row r="169" spans="1:11" x14ac:dyDescent="0.35">
      <c r="A169" s="16" t="s">
        <v>519</v>
      </c>
      <c r="B169" s="16">
        <v>0</v>
      </c>
      <c r="C169" s="16">
        <v>0</v>
      </c>
      <c r="D169" s="16">
        <v>0</v>
      </c>
      <c r="E169" s="16">
        <v>0</v>
      </c>
      <c r="F169" s="16">
        <v>0</v>
      </c>
      <c r="G169" s="16">
        <v>0</v>
      </c>
      <c r="H169" s="16">
        <v>0</v>
      </c>
      <c r="I169" s="16">
        <v>0</v>
      </c>
      <c r="J169" s="16">
        <v>0</v>
      </c>
      <c r="K169" s="16">
        <v>0</v>
      </c>
    </row>
    <row r="170" spans="1:11" x14ac:dyDescent="0.35">
      <c r="A170" s="16" t="s">
        <v>520</v>
      </c>
      <c r="B170" s="16">
        <v>0</v>
      </c>
      <c r="C170" s="16">
        <v>0</v>
      </c>
      <c r="D170" s="16">
        <v>0</v>
      </c>
      <c r="E170" s="16">
        <v>0</v>
      </c>
      <c r="F170" s="16">
        <v>0</v>
      </c>
      <c r="G170" s="16">
        <v>0</v>
      </c>
      <c r="H170" s="16">
        <v>0</v>
      </c>
      <c r="I170" s="16">
        <v>0</v>
      </c>
      <c r="J170" s="16">
        <v>0</v>
      </c>
      <c r="K170" s="16">
        <v>0</v>
      </c>
    </row>
    <row r="171" spans="1:11" x14ac:dyDescent="0.35">
      <c r="A171" s="16" t="s">
        <v>521</v>
      </c>
      <c r="B171" s="16">
        <v>61</v>
      </c>
      <c r="C171" s="16">
        <v>0</v>
      </c>
      <c r="D171" s="16">
        <v>61</v>
      </c>
      <c r="E171" s="16">
        <v>0</v>
      </c>
      <c r="F171" s="16">
        <v>0</v>
      </c>
      <c r="G171" s="16">
        <v>61</v>
      </c>
      <c r="H171" s="16">
        <v>61</v>
      </c>
      <c r="I171" s="16">
        <v>122</v>
      </c>
      <c r="J171" s="16">
        <v>0</v>
      </c>
      <c r="K171" s="16">
        <v>122</v>
      </c>
    </row>
    <row r="172" spans="1:11" x14ac:dyDescent="0.35">
      <c r="A172" s="16" t="s">
        <v>522</v>
      </c>
      <c r="B172" s="16">
        <v>0</v>
      </c>
      <c r="C172" s="16">
        <v>0</v>
      </c>
      <c r="D172" s="16">
        <v>0</v>
      </c>
      <c r="E172" s="16">
        <v>0</v>
      </c>
      <c r="F172" s="16">
        <v>0</v>
      </c>
      <c r="G172" s="16">
        <v>0</v>
      </c>
      <c r="H172" s="16">
        <v>0</v>
      </c>
      <c r="I172" s="16">
        <v>0</v>
      </c>
      <c r="J172" s="16">
        <v>0</v>
      </c>
      <c r="K172" s="16">
        <v>0</v>
      </c>
    </row>
    <row r="173" spans="1:11" x14ac:dyDescent="0.35">
      <c r="A173" s="16" t="s">
        <v>523</v>
      </c>
      <c r="B173" s="16">
        <v>5</v>
      </c>
      <c r="C173" s="16">
        <v>0</v>
      </c>
      <c r="D173" s="16">
        <v>5</v>
      </c>
      <c r="E173" s="16">
        <v>0</v>
      </c>
      <c r="F173" s="16">
        <v>0</v>
      </c>
      <c r="G173" s="16">
        <v>5</v>
      </c>
      <c r="H173" s="16">
        <v>0</v>
      </c>
      <c r="I173" s="16">
        <v>5</v>
      </c>
      <c r="J173" s="16">
        <v>0</v>
      </c>
      <c r="K173" s="16">
        <v>5</v>
      </c>
    </row>
    <row r="174" spans="1:11" x14ac:dyDescent="0.35">
      <c r="A174" s="16" t="s">
        <v>524</v>
      </c>
      <c r="B174" s="16">
        <v>13</v>
      </c>
      <c r="C174" s="16">
        <v>0</v>
      </c>
      <c r="D174" s="16">
        <v>13</v>
      </c>
      <c r="E174" s="16">
        <v>0</v>
      </c>
      <c r="F174" s="16">
        <v>0</v>
      </c>
      <c r="G174" s="16">
        <v>13</v>
      </c>
      <c r="H174" s="16">
        <v>0</v>
      </c>
      <c r="I174" s="16">
        <v>13</v>
      </c>
      <c r="J174" s="16">
        <v>0</v>
      </c>
      <c r="K174" s="16">
        <v>13</v>
      </c>
    </row>
    <row r="175" spans="1:11" x14ac:dyDescent="0.35">
      <c r="A175" s="16" t="s">
        <v>525</v>
      </c>
      <c r="B175" s="16">
        <v>13</v>
      </c>
      <c r="C175" s="16">
        <v>0</v>
      </c>
      <c r="D175" s="16">
        <v>13</v>
      </c>
      <c r="E175" s="16">
        <v>0</v>
      </c>
      <c r="F175" s="16">
        <v>0</v>
      </c>
      <c r="G175" s="16">
        <v>13</v>
      </c>
      <c r="H175" s="16">
        <v>0</v>
      </c>
      <c r="I175" s="16">
        <v>13</v>
      </c>
      <c r="J175" s="16">
        <v>0</v>
      </c>
      <c r="K175" s="16">
        <v>13</v>
      </c>
    </row>
    <row r="176" spans="1:11" x14ac:dyDescent="0.35">
      <c r="A176" s="16" t="s">
        <v>526</v>
      </c>
      <c r="B176" s="16">
        <v>12</v>
      </c>
      <c r="C176" s="16">
        <v>0</v>
      </c>
      <c r="D176" s="16">
        <v>12</v>
      </c>
      <c r="E176" s="16">
        <v>0</v>
      </c>
      <c r="F176" s="16">
        <v>0</v>
      </c>
      <c r="G176" s="16">
        <v>12</v>
      </c>
      <c r="H176" s="16">
        <v>0</v>
      </c>
      <c r="I176" s="16">
        <v>12</v>
      </c>
      <c r="J176" s="16">
        <v>0</v>
      </c>
      <c r="K176" s="16">
        <v>12</v>
      </c>
    </row>
    <row r="177" spans="1:11" x14ac:dyDescent="0.35">
      <c r="A177" s="16" t="s">
        <v>527</v>
      </c>
      <c r="B177" s="16">
        <v>10</v>
      </c>
      <c r="C177" s="16">
        <v>0</v>
      </c>
      <c r="D177" s="16">
        <v>10</v>
      </c>
      <c r="E177" s="16">
        <v>0</v>
      </c>
      <c r="F177" s="16">
        <v>0</v>
      </c>
      <c r="G177" s="16">
        <v>10</v>
      </c>
      <c r="H177" s="16">
        <v>1</v>
      </c>
      <c r="I177" s="16">
        <v>11</v>
      </c>
      <c r="J177" s="16">
        <v>0</v>
      </c>
      <c r="K177" s="16">
        <v>11</v>
      </c>
    </row>
    <row r="178" spans="1:11" x14ac:dyDescent="0.35">
      <c r="A178" s="16" t="s">
        <v>528</v>
      </c>
      <c r="B178" s="16">
        <v>-28</v>
      </c>
      <c r="C178" s="16">
        <v>0</v>
      </c>
      <c r="D178" s="16">
        <v>-28</v>
      </c>
      <c r="E178" s="16">
        <v>0</v>
      </c>
      <c r="F178" s="16">
        <v>0</v>
      </c>
      <c r="G178" s="16">
        <v>-28</v>
      </c>
      <c r="H178" s="16">
        <v>1</v>
      </c>
      <c r="I178" s="16">
        <v>-27</v>
      </c>
      <c r="J178" s="16">
        <v>0</v>
      </c>
      <c r="K178" s="16">
        <v>-27</v>
      </c>
    </row>
    <row r="179" spans="1:11" x14ac:dyDescent="0.35">
      <c r="A179" s="16" t="s">
        <v>529</v>
      </c>
      <c r="B179" s="16">
        <v>91</v>
      </c>
      <c r="C179" s="16">
        <v>0</v>
      </c>
      <c r="D179" s="16">
        <v>91</v>
      </c>
      <c r="E179" s="16">
        <v>0</v>
      </c>
      <c r="F179" s="16">
        <v>0</v>
      </c>
      <c r="G179" s="16">
        <v>91</v>
      </c>
      <c r="H179" s="16">
        <v>-12</v>
      </c>
      <c r="I179" s="16">
        <v>79</v>
      </c>
      <c r="J179" s="16">
        <v>0</v>
      </c>
      <c r="K179" s="16">
        <v>79</v>
      </c>
    </row>
    <row r="180" spans="1:11" ht="40.75" customHeight="1" x14ac:dyDescent="0.35">
      <c r="A180" s="16" t="s">
        <v>530</v>
      </c>
      <c r="B180" s="16">
        <v>0</v>
      </c>
      <c r="C180" s="16">
        <v>0</v>
      </c>
      <c r="D180" s="16">
        <v>0</v>
      </c>
      <c r="E180" s="16">
        <v>0</v>
      </c>
      <c r="F180" s="16">
        <v>0</v>
      </c>
      <c r="G180" s="16">
        <v>0</v>
      </c>
      <c r="H180" s="16">
        <v>0</v>
      </c>
      <c r="I180" s="16">
        <v>0</v>
      </c>
      <c r="J180" s="16">
        <v>0</v>
      </c>
      <c r="K180" s="16">
        <v>0</v>
      </c>
    </row>
    <row r="181" spans="1:11" x14ac:dyDescent="0.35">
      <c r="A181" s="16" t="s">
        <v>531</v>
      </c>
      <c r="B181" s="16">
        <v>0</v>
      </c>
      <c r="C181" s="16">
        <v>0</v>
      </c>
      <c r="D181" s="16">
        <v>0</v>
      </c>
      <c r="E181" s="16">
        <v>0</v>
      </c>
      <c r="F181" s="16">
        <v>0</v>
      </c>
      <c r="G181" s="16">
        <v>0</v>
      </c>
      <c r="H181" s="16">
        <v>0</v>
      </c>
      <c r="I181" s="16">
        <v>0</v>
      </c>
      <c r="J181" s="16">
        <v>0</v>
      </c>
      <c r="K181" s="16">
        <v>0</v>
      </c>
    </row>
    <row r="182" spans="1:11" x14ac:dyDescent="0.35">
      <c r="A182" s="16" t="s">
        <v>532</v>
      </c>
      <c r="B182" s="16">
        <v>0</v>
      </c>
      <c r="C182" s="16">
        <v>0</v>
      </c>
      <c r="D182" s="16">
        <v>0</v>
      </c>
      <c r="E182" s="16">
        <v>0</v>
      </c>
      <c r="F182" s="16">
        <v>0</v>
      </c>
      <c r="G182" s="16">
        <v>0</v>
      </c>
      <c r="H182" s="16">
        <v>0</v>
      </c>
      <c r="I182" s="16">
        <v>0</v>
      </c>
      <c r="J182" s="16">
        <v>0</v>
      </c>
      <c r="K182" s="16">
        <v>0</v>
      </c>
    </row>
    <row r="183" spans="1:11" x14ac:dyDescent="0.35">
      <c r="A183" s="16" t="s">
        <v>533</v>
      </c>
      <c r="B183" s="16">
        <v>0</v>
      </c>
      <c r="C183" s="16">
        <v>0</v>
      </c>
      <c r="D183" s="16">
        <v>0</v>
      </c>
      <c r="E183" s="16">
        <v>0</v>
      </c>
      <c r="F183" s="16">
        <v>0</v>
      </c>
      <c r="G183" s="16">
        <v>0</v>
      </c>
      <c r="H183" s="16">
        <v>0</v>
      </c>
      <c r="I183" s="16">
        <v>0</v>
      </c>
      <c r="J183" s="16">
        <v>0</v>
      </c>
      <c r="K183" s="16">
        <v>0</v>
      </c>
    </row>
    <row r="184" spans="1:11" x14ac:dyDescent="0.35">
      <c r="A184" s="16" t="s">
        <v>534</v>
      </c>
      <c r="B184" s="16">
        <v>0</v>
      </c>
      <c r="C184" s="16">
        <v>0</v>
      </c>
      <c r="D184" s="16">
        <v>0</v>
      </c>
      <c r="E184" s="16">
        <v>0</v>
      </c>
      <c r="F184" s="16">
        <v>0</v>
      </c>
      <c r="G184" s="16">
        <v>0</v>
      </c>
      <c r="H184" s="16">
        <v>0</v>
      </c>
      <c r="I184" s="16">
        <v>0</v>
      </c>
      <c r="J184" s="16">
        <v>0</v>
      </c>
      <c r="K184" s="16">
        <v>0</v>
      </c>
    </row>
    <row r="185" spans="1:11" x14ac:dyDescent="0.35">
      <c r="A185" s="16" t="s">
        <v>535</v>
      </c>
      <c r="B185" s="16">
        <v>0</v>
      </c>
      <c r="C185" s="16">
        <v>0</v>
      </c>
      <c r="D185" s="16">
        <v>0</v>
      </c>
      <c r="E185" s="16">
        <v>0</v>
      </c>
      <c r="F185" s="16">
        <v>0</v>
      </c>
      <c r="G185" s="16">
        <v>0</v>
      </c>
      <c r="H185" s="16">
        <v>0</v>
      </c>
      <c r="I185" s="16">
        <v>0</v>
      </c>
      <c r="J185" s="16">
        <v>0</v>
      </c>
      <c r="K185" s="16">
        <v>0</v>
      </c>
    </row>
    <row r="186" spans="1:11" x14ac:dyDescent="0.35">
      <c r="A186" s="16" t="s">
        <v>536</v>
      </c>
      <c r="B186" s="16">
        <v>0</v>
      </c>
      <c r="C186" s="16">
        <v>0</v>
      </c>
      <c r="D186" s="16">
        <v>0</v>
      </c>
      <c r="E186" s="16">
        <v>0</v>
      </c>
      <c r="F186" s="16">
        <v>0</v>
      </c>
      <c r="G186" s="16">
        <v>0</v>
      </c>
      <c r="H186" s="16">
        <v>0</v>
      </c>
      <c r="I186" s="16">
        <v>0</v>
      </c>
      <c r="J186" s="16">
        <v>0</v>
      </c>
      <c r="K186" s="16">
        <v>0</v>
      </c>
    </row>
    <row r="187" spans="1:11" x14ac:dyDescent="0.35">
      <c r="A187" s="16" t="s">
        <v>537</v>
      </c>
      <c r="B187" s="16">
        <v>0</v>
      </c>
      <c r="C187" s="16">
        <v>0</v>
      </c>
      <c r="D187" s="16">
        <v>0</v>
      </c>
      <c r="E187" s="16">
        <v>0</v>
      </c>
      <c r="F187" s="16">
        <v>0</v>
      </c>
      <c r="G187" s="16">
        <v>0</v>
      </c>
      <c r="H187" s="16">
        <v>0</v>
      </c>
      <c r="I187" s="16">
        <v>0</v>
      </c>
      <c r="J187" s="16">
        <v>0</v>
      </c>
      <c r="K187" s="16">
        <v>0</v>
      </c>
    </row>
    <row r="188" spans="1:11" x14ac:dyDescent="0.35">
      <c r="A188" s="16" t="s">
        <v>538</v>
      </c>
      <c r="B188" s="16">
        <v>0</v>
      </c>
      <c r="C188" s="16">
        <v>0</v>
      </c>
      <c r="D188" s="16">
        <v>0</v>
      </c>
      <c r="E188" s="16">
        <v>0</v>
      </c>
      <c r="F188" s="16">
        <v>0</v>
      </c>
      <c r="G188" s="16">
        <v>0</v>
      </c>
      <c r="H188" s="16">
        <v>0</v>
      </c>
      <c r="I188" s="16">
        <v>0</v>
      </c>
      <c r="J188" s="16">
        <v>0</v>
      </c>
      <c r="K188" s="16">
        <v>0</v>
      </c>
    </row>
    <row r="189" spans="1:11" x14ac:dyDescent="0.35">
      <c r="A189" s="16" t="s">
        <v>71</v>
      </c>
      <c r="B189" s="16">
        <v>0</v>
      </c>
      <c r="C189" s="16">
        <v>0</v>
      </c>
      <c r="D189" s="16">
        <v>0</v>
      </c>
      <c r="E189" s="16">
        <v>0</v>
      </c>
      <c r="F189" s="16">
        <v>0</v>
      </c>
      <c r="G189" s="16">
        <v>0</v>
      </c>
      <c r="H189" s="16">
        <v>0</v>
      </c>
      <c r="I189" s="16">
        <v>0</v>
      </c>
      <c r="J189" s="16">
        <v>0</v>
      </c>
      <c r="K189" s="16">
        <v>0</v>
      </c>
    </row>
    <row r="190" spans="1:11" x14ac:dyDescent="0.35">
      <c r="A190" s="16" t="s">
        <v>72</v>
      </c>
      <c r="B190" s="16">
        <v>0</v>
      </c>
      <c r="C190" s="16">
        <v>0</v>
      </c>
      <c r="D190" s="16">
        <v>0</v>
      </c>
      <c r="E190" s="16">
        <v>0</v>
      </c>
      <c r="F190" s="16">
        <v>0</v>
      </c>
      <c r="G190" s="16">
        <v>0</v>
      </c>
      <c r="H190" s="16">
        <v>0</v>
      </c>
      <c r="I190" s="16">
        <v>0</v>
      </c>
      <c r="J190" s="16">
        <v>0</v>
      </c>
      <c r="K190" s="16">
        <v>0</v>
      </c>
    </row>
    <row r="191" spans="1:11" x14ac:dyDescent="0.35">
      <c r="A191" s="16" t="s">
        <v>73</v>
      </c>
      <c r="B191" s="16">
        <v>0</v>
      </c>
      <c r="C191" s="16">
        <v>0</v>
      </c>
      <c r="D191" s="16">
        <v>0</v>
      </c>
      <c r="E191" s="16">
        <v>0</v>
      </c>
      <c r="F191" s="16">
        <v>0</v>
      </c>
      <c r="G191" s="16">
        <v>0</v>
      </c>
      <c r="H191" s="16">
        <v>0</v>
      </c>
      <c r="I191" s="16">
        <v>0</v>
      </c>
      <c r="J191" s="16">
        <v>0</v>
      </c>
      <c r="K191" s="16">
        <v>0</v>
      </c>
    </row>
    <row r="192" spans="1:11" x14ac:dyDescent="0.35">
      <c r="A192" s="16" t="s">
        <v>74</v>
      </c>
      <c r="B192" s="16">
        <v>0</v>
      </c>
      <c r="C192" s="16">
        <v>0</v>
      </c>
      <c r="D192" s="16">
        <v>0</v>
      </c>
      <c r="E192" s="16">
        <v>0</v>
      </c>
      <c r="F192" s="16">
        <v>0</v>
      </c>
      <c r="G192" s="16">
        <v>0</v>
      </c>
      <c r="H192" s="16">
        <v>0</v>
      </c>
      <c r="I192" s="16">
        <v>0</v>
      </c>
      <c r="J192" s="16">
        <v>0</v>
      </c>
      <c r="K192" s="16">
        <v>0</v>
      </c>
    </row>
    <row r="193" spans="1:11" x14ac:dyDescent="0.35">
      <c r="A193" s="16" t="s">
        <v>75</v>
      </c>
      <c r="B193" s="16">
        <v>0</v>
      </c>
      <c r="C193" s="16">
        <v>0</v>
      </c>
      <c r="D193" s="16">
        <v>0</v>
      </c>
      <c r="E193" s="16">
        <v>0</v>
      </c>
      <c r="F193" s="16">
        <v>0</v>
      </c>
      <c r="G193" s="16">
        <v>0</v>
      </c>
      <c r="H193" s="16">
        <v>0</v>
      </c>
      <c r="I193" s="16">
        <v>0</v>
      </c>
      <c r="J193" s="16">
        <v>0</v>
      </c>
      <c r="K193" s="16">
        <v>0</v>
      </c>
    </row>
    <row r="194" spans="1:11" x14ac:dyDescent="0.35">
      <c r="A194" s="16" t="s">
        <v>76</v>
      </c>
      <c r="B194" s="16">
        <v>0</v>
      </c>
      <c r="C194" s="16">
        <v>0</v>
      </c>
      <c r="D194" s="16">
        <v>0</v>
      </c>
      <c r="E194" s="16">
        <v>0</v>
      </c>
      <c r="F194" s="16">
        <v>0</v>
      </c>
      <c r="G194" s="16">
        <v>0</v>
      </c>
      <c r="H194" s="16">
        <v>0</v>
      </c>
      <c r="I194" s="16">
        <v>0</v>
      </c>
      <c r="J194" s="16">
        <v>0</v>
      </c>
      <c r="K194" s="16">
        <v>0</v>
      </c>
    </row>
    <row r="195" spans="1:11" x14ac:dyDescent="0.35">
      <c r="A195" s="16" t="s">
        <v>77</v>
      </c>
      <c r="B195" s="16">
        <v>0</v>
      </c>
      <c r="C195" s="16">
        <v>0</v>
      </c>
      <c r="D195" s="16">
        <v>0</v>
      </c>
      <c r="E195" s="16">
        <v>0</v>
      </c>
      <c r="F195" s="16">
        <v>0</v>
      </c>
      <c r="G195" s="16">
        <v>0</v>
      </c>
      <c r="H195" s="16">
        <v>0</v>
      </c>
      <c r="I195" s="16">
        <v>0</v>
      </c>
      <c r="J195" s="16">
        <v>0</v>
      </c>
      <c r="K195" s="16">
        <v>0</v>
      </c>
    </row>
    <row r="196" spans="1:11" x14ac:dyDescent="0.35">
      <c r="A196" s="16" t="s">
        <v>78</v>
      </c>
      <c r="B196" s="16">
        <v>0</v>
      </c>
      <c r="C196" s="16">
        <v>0</v>
      </c>
      <c r="D196" s="16">
        <v>0</v>
      </c>
      <c r="E196" s="16">
        <v>0</v>
      </c>
      <c r="F196" s="16">
        <v>0</v>
      </c>
      <c r="G196" s="16">
        <v>0</v>
      </c>
      <c r="H196" s="16">
        <v>0</v>
      </c>
      <c r="I196" s="16">
        <v>0</v>
      </c>
      <c r="J196" s="16">
        <v>0</v>
      </c>
      <c r="K196" s="16">
        <v>0</v>
      </c>
    </row>
    <row r="197" spans="1:11" x14ac:dyDescent="0.35">
      <c r="A197" s="16" t="s">
        <v>79</v>
      </c>
      <c r="B197" s="16">
        <v>0</v>
      </c>
      <c r="C197" s="16">
        <v>0</v>
      </c>
      <c r="D197" s="16">
        <v>0</v>
      </c>
      <c r="E197" s="16">
        <v>0</v>
      </c>
      <c r="F197" s="16">
        <v>0</v>
      </c>
      <c r="G197" s="16">
        <v>0</v>
      </c>
      <c r="H197" s="16">
        <v>0</v>
      </c>
      <c r="I197" s="16">
        <v>0</v>
      </c>
      <c r="J197" s="16">
        <v>0</v>
      </c>
      <c r="K197" s="16">
        <v>0</v>
      </c>
    </row>
    <row r="198" spans="1:11" x14ac:dyDescent="0.35">
      <c r="A198" s="16" t="s">
        <v>80</v>
      </c>
      <c r="B198" s="16">
        <v>0</v>
      </c>
      <c r="C198" s="16">
        <v>0</v>
      </c>
      <c r="D198" s="16">
        <v>0</v>
      </c>
      <c r="E198" s="16">
        <v>0</v>
      </c>
      <c r="F198" s="16">
        <v>0</v>
      </c>
      <c r="G198" s="16">
        <v>0</v>
      </c>
      <c r="H198" s="16">
        <v>0</v>
      </c>
      <c r="I198" s="16">
        <v>0</v>
      </c>
      <c r="J198" s="16">
        <v>0</v>
      </c>
      <c r="K198" s="16">
        <v>0</v>
      </c>
    </row>
    <row r="199" spans="1:11" x14ac:dyDescent="0.35">
      <c r="A199" s="16" t="s">
        <v>81</v>
      </c>
      <c r="B199" s="16">
        <v>0</v>
      </c>
      <c r="C199" s="16">
        <v>0</v>
      </c>
      <c r="D199" s="16">
        <v>0</v>
      </c>
      <c r="E199" s="16">
        <v>0</v>
      </c>
      <c r="F199" s="16">
        <v>0</v>
      </c>
      <c r="G199" s="16">
        <v>0</v>
      </c>
      <c r="H199" s="16">
        <v>0</v>
      </c>
      <c r="I199" s="16">
        <v>0</v>
      </c>
      <c r="J199" s="16">
        <v>0</v>
      </c>
      <c r="K199" s="16">
        <v>0</v>
      </c>
    </row>
    <row r="200" spans="1:11" x14ac:dyDescent="0.35">
      <c r="A200" s="16" t="s">
        <v>82</v>
      </c>
      <c r="B200" s="16">
        <v>0</v>
      </c>
      <c r="C200" s="16">
        <v>0</v>
      </c>
      <c r="D200" s="16">
        <v>0</v>
      </c>
      <c r="E200" s="16">
        <v>0</v>
      </c>
      <c r="F200" s="16">
        <v>0</v>
      </c>
      <c r="G200" s="16">
        <v>0</v>
      </c>
      <c r="H200" s="16">
        <v>0</v>
      </c>
      <c r="I200" s="16">
        <v>0</v>
      </c>
      <c r="J200" s="16">
        <v>0</v>
      </c>
      <c r="K200" s="16">
        <v>0</v>
      </c>
    </row>
    <row r="201" spans="1:11" x14ac:dyDescent="0.35">
      <c r="A201" s="16" t="s">
        <v>83</v>
      </c>
      <c r="B201" s="16">
        <v>0</v>
      </c>
      <c r="C201" s="16">
        <v>0</v>
      </c>
      <c r="D201" s="16">
        <v>0</v>
      </c>
      <c r="E201" s="16">
        <v>0</v>
      </c>
      <c r="F201" s="16">
        <v>0</v>
      </c>
      <c r="G201" s="16">
        <v>0</v>
      </c>
      <c r="H201" s="16">
        <v>0</v>
      </c>
      <c r="I201" s="16">
        <v>0</v>
      </c>
      <c r="J201" s="16">
        <v>0</v>
      </c>
      <c r="K201" s="16">
        <v>0</v>
      </c>
    </row>
    <row r="202" spans="1:11" x14ac:dyDescent="0.35">
      <c r="A202" s="16" t="s">
        <v>84</v>
      </c>
      <c r="B202" s="16">
        <v>0</v>
      </c>
      <c r="C202" s="16">
        <v>0</v>
      </c>
      <c r="D202" s="16">
        <v>0</v>
      </c>
      <c r="E202" s="16">
        <v>0</v>
      </c>
      <c r="F202" s="16">
        <v>0</v>
      </c>
      <c r="G202" s="16">
        <v>0</v>
      </c>
      <c r="H202" s="16">
        <v>0</v>
      </c>
      <c r="I202" s="16">
        <v>0</v>
      </c>
      <c r="J202" s="16">
        <v>0</v>
      </c>
      <c r="K202" s="16">
        <v>0</v>
      </c>
    </row>
    <row r="203" spans="1:11" x14ac:dyDescent="0.35">
      <c r="A203" s="16" t="s">
        <v>85</v>
      </c>
      <c r="B203" s="16">
        <v>0</v>
      </c>
      <c r="C203" s="16">
        <v>0</v>
      </c>
      <c r="D203" s="16">
        <v>0</v>
      </c>
      <c r="E203" s="16">
        <v>0</v>
      </c>
      <c r="F203" s="16">
        <v>0</v>
      </c>
      <c r="G203" s="16">
        <v>0</v>
      </c>
      <c r="H203" s="16">
        <v>0</v>
      </c>
      <c r="I203" s="16">
        <v>0</v>
      </c>
      <c r="J203" s="16">
        <v>0</v>
      </c>
      <c r="K203" s="16">
        <v>0</v>
      </c>
    </row>
    <row r="204" spans="1:11" x14ac:dyDescent="0.35">
      <c r="A204" s="16" t="s">
        <v>86</v>
      </c>
      <c r="B204" s="16">
        <v>0</v>
      </c>
      <c r="C204" s="16">
        <v>0</v>
      </c>
      <c r="D204" s="16">
        <v>0</v>
      </c>
      <c r="E204" s="16">
        <v>0</v>
      </c>
      <c r="F204" s="16">
        <v>0</v>
      </c>
      <c r="G204" s="16">
        <v>0</v>
      </c>
      <c r="H204" s="16">
        <v>0</v>
      </c>
      <c r="I204" s="16">
        <v>0</v>
      </c>
      <c r="J204" s="16">
        <v>0</v>
      </c>
      <c r="K204" s="16">
        <v>0</v>
      </c>
    </row>
    <row r="205" spans="1:11" x14ac:dyDescent="0.35">
      <c r="A205" s="16" t="s">
        <v>87</v>
      </c>
      <c r="B205" s="16">
        <v>0</v>
      </c>
      <c r="C205" s="16">
        <v>0</v>
      </c>
      <c r="D205" s="16">
        <v>0</v>
      </c>
      <c r="E205" s="16">
        <v>0</v>
      </c>
      <c r="F205" s="16">
        <v>0</v>
      </c>
      <c r="G205" s="16">
        <v>0</v>
      </c>
      <c r="H205" s="16">
        <v>0</v>
      </c>
      <c r="I205" s="16">
        <v>0</v>
      </c>
      <c r="J205" s="16">
        <v>0</v>
      </c>
      <c r="K205" s="16">
        <v>0</v>
      </c>
    </row>
    <row r="206" spans="1:11" x14ac:dyDescent="0.35">
      <c r="A206" s="16" t="s">
        <v>88</v>
      </c>
      <c r="B206" s="16">
        <v>0</v>
      </c>
      <c r="C206" s="16">
        <v>0</v>
      </c>
      <c r="D206" s="16">
        <v>0</v>
      </c>
      <c r="E206" s="16">
        <v>0</v>
      </c>
      <c r="F206" s="16">
        <v>0</v>
      </c>
      <c r="G206" s="16">
        <v>0</v>
      </c>
      <c r="H206" s="16">
        <v>0</v>
      </c>
      <c r="I206" s="16">
        <v>0</v>
      </c>
      <c r="J206" s="16">
        <v>0</v>
      </c>
      <c r="K206" s="16">
        <v>0</v>
      </c>
    </row>
    <row r="207" spans="1:11" x14ac:dyDescent="0.35">
      <c r="A207" s="16" t="s">
        <v>89</v>
      </c>
      <c r="B207" s="16">
        <v>0</v>
      </c>
      <c r="C207" s="16">
        <v>0</v>
      </c>
      <c r="D207" s="16">
        <v>0</v>
      </c>
      <c r="E207" s="16">
        <v>0</v>
      </c>
      <c r="F207" s="16">
        <v>0</v>
      </c>
      <c r="G207" s="16">
        <v>0</v>
      </c>
      <c r="H207" s="16">
        <v>0</v>
      </c>
      <c r="I207" s="16">
        <v>0</v>
      </c>
      <c r="J207" s="16">
        <v>0</v>
      </c>
      <c r="K207" s="16">
        <v>0</v>
      </c>
    </row>
    <row r="208" spans="1:11" x14ac:dyDescent="0.35">
      <c r="A208" s="16" t="s">
        <v>90</v>
      </c>
      <c r="B208" s="16">
        <v>0</v>
      </c>
      <c r="C208" s="16">
        <v>0</v>
      </c>
      <c r="D208" s="16">
        <v>0</v>
      </c>
      <c r="E208" s="16">
        <v>0</v>
      </c>
      <c r="F208" s="16">
        <v>0</v>
      </c>
      <c r="G208" s="16">
        <v>0</v>
      </c>
      <c r="H208" s="16">
        <v>0</v>
      </c>
      <c r="I208" s="16">
        <v>0</v>
      </c>
      <c r="J208" s="16">
        <v>0</v>
      </c>
      <c r="K208" s="16">
        <v>0</v>
      </c>
    </row>
    <row r="209" spans="1:11" x14ac:dyDescent="0.35">
      <c r="A209" s="16" t="s">
        <v>91</v>
      </c>
      <c r="B209" s="16">
        <v>0</v>
      </c>
      <c r="C209" s="16">
        <v>0</v>
      </c>
      <c r="D209" s="16">
        <v>0</v>
      </c>
      <c r="E209" s="16">
        <v>0</v>
      </c>
      <c r="F209" s="16">
        <v>0</v>
      </c>
      <c r="G209" s="16">
        <v>0</v>
      </c>
      <c r="H209" s="16">
        <v>0</v>
      </c>
      <c r="I209" s="16">
        <v>0</v>
      </c>
      <c r="J209" s="16">
        <v>0</v>
      </c>
      <c r="K209" s="16">
        <v>0</v>
      </c>
    </row>
    <row r="210" spans="1:11" x14ac:dyDescent="0.35">
      <c r="A210" s="16" t="s">
        <v>92</v>
      </c>
      <c r="B210" s="16">
        <v>0</v>
      </c>
      <c r="C210" s="16">
        <v>0</v>
      </c>
      <c r="D210" s="16">
        <v>0</v>
      </c>
      <c r="E210" s="16">
        <v>0</v>
      </c>
      <c r="F210" s="16">
        <v>0</v>
      </c>
      <c r="G210" s="16">
        <v>0</v>
      </c>
      <c r="H210" s="16">
        <v>0</v>
      </c>
      <c r="I210" s="16">
        <v>0</v>
      </c>
      <c r="J210" s="16">
        <v>0</v>
      </c>
      <c r="K210" s="16">
        <v>0</v>
      </c>
    </row>
    <row r="211" spans="1:11" x14ac:dyDescent="0.35">
      <c r="A211" s="16" t="s">
        <v>93</v>
      </c>
      <c r="B211" s="16">
        <v>0</v>
      </c>
      <c r="C211" s="16">
        <v>0</v>
      </c>
      <c r="D211" s="16">
        <v>0</v>
      </c>
      <c r="E211" s="16">
        <v>0</v>
      </c>
      <c r="F211" s="16">
        <v>0</v>
      </c>
      <c r="G211" s="16">
        <v>0</v>
      </c>
      <c r="H211" s="16">
        <v>0</v>
      </c>
      <c r="I211" s="16">
        <v>0</v>
      </c>
      <c r="J211" s="16">
        <v>0</v>
      </c>
      <c r="K211" s="16">
        <v>0</v>
      </c>
    </row>
    <row r="212" spans="1:11" x14ac:dyDescent="0.35">
      <c r="A212" s="16" t="s">
        <v>94</v>
      </c>
      <c r="B212" s="16">
        <v>0</v>
      </c>
      <c r="C212" s="16">
        <v>0</v>
      </c>
      <c r="D212" s="16">
        <v>0</v>
      </c>
      <c r="E212" s="16">
        <v>0</v>
      </c>
      <c r="F212" s="16">
        <v>0</v>
      </c>
      <c r="G212" s="16">
        <v>0</v>
      </c>
      <c r="H212" s="16">
        <v>0</v>
      </c>
      <c r="I212" s="16">
        <v>0</v>
      </c>
      <c r="J212" s="16">
        <v>0</v>
      </c>
      <c r="K212" s="16">
        <v>0</v>
      </c>
    </row>
    <row r="213" spans="1:11" x14ac:dyDescent="0.35">
      <c r="A213" s="16" t="s">
        <v>95</v>
      </c>
      <c r="B213" s="16">
        <v>0</v>
      </c>
      <c r="C213" s="16">
        <v>0</v>
      </c>
      <c r="D213" s="16">
        <v>0</v>
      </c>
      <c r="E213" s="16">
        <v>0</v>
      </c>
      <c r="F213" s="16">
        <v>0</v>
      </c>
      <c r="G213" s="16">
        <v>0</v>
      </c>
      <c r="H213" s="16">
        <v>0</v>
      </c>
      <c r="I213" s="16">
        <v>0</v>
      </c>
      <c r="J213" s="16">
        <v>0</v>
      </c>
      <c r="K213" s="16">
        <v>0</v>
      </c>
    </row>
    <row r="214" spans="1:11" x14ac:dyDescent="0.35">
      <c r="A214" s="16" t="s">
        <v>96</v>
      </c>
      <c r="B214" s="16">
        <v>0</v>
      </c>
      <c r="C214" s="16">
        <v>0</v>
      </c>
      <c r="D214" s="16">
        <v>0</v>
      </c>
      <c r="E214" s="16">
        <v>0</v>
      </c>
      <c r="F214" s="16">
        <v>0</v>
      </c>
      <c r="G214" s="16">
        <v>0</v>
      </c>
      <c r="H214" s="16">
        <v>0</v>
      </c>
      <c r="I214" s="16">
        <v>0</v>
      </c>
      <c r="J214" s="16">
        <v>0</v>
      </c>
      <c r="K214" s="16">
        <v>0</v>
      </c>
    </row>
    <row r="215" spans="1:11" x14ac:dyDescent="0.35">
      <c r="A215" s="16" t="s">
        <v>97</v>
      </c>
      <c r="B215" s="16">
        <v>0</v>
      </c>
      <c r="C215" s="16">
        <v>0</v>
      </c>
      <c r="D215" s="16">
        <v>0</v>
      </c>
      <c r="E215" s="16">
        <v>0</v>
      </c>
      <c r="F215" s="16">
        <v>0</v>
      </c>
      <c r="G215" s="16">
        <v>0</v>
      </c>
      <c r="H215" s="16">
        <v>0</v>
      </c>
      <c r="I215" s="16">
        <v>0</v>
      </c>
      <c r="J215" s="16">
        <v>0</v>
      </c>
      <c r="K215" s="16">
        <v>0</v>
      </c>
    </row>
    <row r="216" spans="1:11" x14ac:dyDescent="0.35">
      <c r="A216" s="16" t="s">
        <v>98</v>
      </c>
      <c r="B216" s="16">
        <v>0</v>
      </c>
      <c r="C216" s="16">
        <v>0</v>
      </c>
      <c r="D216" s="16">
        <v>0</v>
      </c>
      <c r="E216" s="16">
        <v>0</v>
      </c>
      <c r="F216" s="16">
        <v>0</v>
      </c>
      <c r="G216" s="16">
        <v>0</v>
      </c>
      <c r="H216" s="16">
        <v>0</v>
      </c>
      <c r="I216" s="16">
        <v>0</v>
      </c>
      <c r="J216" s="16">
        <v>0</v>
      </c>
      <c r="K216" s="16">
        <v>0</v>
      </c>
    </row>
    <row r="217" spans="1:11" x14ac:dyDescent="0.35">
      <c r="A217" s="16" t="s">
        <v>99</v>
      </c>
      <c r="B217" s="16">
        <v>0</v>
      </c>
      <c r="C217" s="16">
        <v>0</v>
      </c>
      <c r="D217" s="16">
        <v>0</v>
      </c>
      <c r="E217" s="16">
        <v>0</v>
      </c>
      <c r="F217" s="16">
        <v>0</v>
      </c>
      <c r="G217" s="16">
        <v>0</v>
      </c>
      <c r="H217" s="16">
        <v>0</v>
      </c>
      <c r="I217" s="16">
        <v>0</v>
      </c>
      <c r="J217" s="16">
        <v>0</v>
      </c>
      <c r="K217" s="16">
        <v>0</v>
      </c>
    </row>
    <row r="218" spans="1:11" x14ac:dyDescent="0.35">
      <c r="A218" s="16" t="s">
        <v>100</v>
      </c>
      <c r="B218" s="16">
        <v>0</v>
      </c>
      <c r="C218" s="16">
        <v>0</v>
      </c>
      <c r="D218" s="16">
        <v>0</v>
      </c>
      <c r="E218" s="16">
        <v>0</v>
      </c>
      <c r="F218" s="16">
        <v>0</v>
      </c>
      <c r="G218" s="16">
        <v>0</v>
      </c>
      <c r="H218" s="16">
        <v>0</v>
      </c>
      <c r="I218" s="16">
        <v>0</v>
      </c>
      <c r="J218" s="16">
        <v>0</v>
      </c>
      <c r="K218" s="16">
        <v>0</v>
      </c>
    </row>
    <row r="219" spans="1:11" x14ac:dyDescent="0.35">
      <c r="A219" s="16" t="s">
        <v>101</v>
      </c>
      <c r="B219" s="16">
        <v>0</v>
      </c>
      <c r="C219" s="16">
        <v>0</v>
      </c>
      <c r="D219" s="16">
        <v>0</v>
      </c>
      <c r="E219" s="16">
        <v>0</v>
      </c>
      <c r="F219" s="16">
        <v>0</v>
      </c>
      <c r="G219" s="16">
        <v>0</v>
      </c>
      <c r="H219" s="16">
        <v>0</v>
      </c>
      <c r="I219" s="16">
        <v>0</v>
      </c>
      <c r="J219" s="16">
        <v>0</v>
      </c>
      <c r="K219" s="16">
        <v>0</v>
      </c>
    </row>
    <row r="220" spans="1:11" x14ac:dyDescent="0.35">
      <c r="A220" s="16" t="s">
        <v>102</v>
      </c>
      <c r="B220" s="16">
        <v>0</v>
      </c>
      <c r="C220" s="16">
        <v>0</v>
      </c>
      <c r="D220" s="16">
        <v>0</v>
      </c>
      <c r="E220" s="16">
        <v>0</v>
      </c>
      <c r="F220" s="16">
        <v>0</v>
      </c>
      <c r="G220" s="16">
        <v>0</v>
      </c>
      <c r="H220" s="16">
        <v>0</v>
      </c>
      <c r="I220" s="16">
        <v>0</v>
      </c>
      <c r="J220" s="16">
        <v>0</v>
      </c>
      <c r="K220" s="16">
        <v>0</v>
      </c>
    </row>
    <row r="221" spans="1:11" x14ac:dyDescent="0.35">
      <c r="A221" s="16" t="s">
        <v>103</v>
      </c>
      <c r="B221" s="16">
        <v>0</v>
      </c>
      <c r="C221" s="16">
        <v>0</v>
      </c>
      <c r="D221" s="16">
        <v>0</v>
      </c>
      <c r="E221" s="16">
        <v>0</v>
      </c>
      <c r="F221" s="16">
        <v>0</v>
      </c>
      <c r="G221" s="16">
        <v>0</v>
      </c>
      <c r="H221" s="16">
        <v>0</v>
      </c>
      <c r="I221" s="16">
        <v>0</v>
      </c>
      <c r="J221" s="16">
        <v>0</v>
      </c>
      <c r="K221" s="16">
        <v>0</v>
      </c>
    </row>
    <row r="222" spans="1:11" x14ac:dyDescent="0.35">
      <c r="A222" s="16" t="s">
        <v>104</v>
      </c>
      <c r="B222" s="16">
        <v>0</v>
      </c>
      <c r="C222" s="16">
        <v>0</v>
      </c>
      <c r="D222" s="16">
        <v>0</v>
      </c>
      <c r="E222" s="16">
        <v>0</v>
      </c>
      <c r="F222" s="16">
        <v>0</v>
      </c>
      <c r="G222" s="16">
        <v>0</v>
      </c>
      <c r="H222" s="16">
        <v>0</v>
      </c>
      <c r="I222" s="16">
        <v>0</v>
      </c>
      <c r="J222" s="16">
        <v>0</v>
      </c>
      <c r="K222" s="16">
        <v>0</v>
      </c>
    </row>
    <row r="223" spans="1:11" x14ac:dyDescent="0.35">
      <c r="A223" s="16" t="s">
        <v>105</v>
      </c>
      <c r="B223" s="16">
        <v>0</v>
      </c>
      <c r="C223" s="16">
        <v>0</v>
      </c>
      <c r="D223" s="16">
        <v>0</v>
      </c>
      <c r="E223" s="16">
        <v>0</v>
      </c>
      <c r="F223" s="16">
        <v>0</v>
      </c>
      <c r="G223" s="16">
        <v>0</v>
      </c>
      <c r="H223" s="16">
        <v>0</v>
      </c>
      <c r="I223" s="16">
        <v>0</v>
      </c>
      <c r="J223" s="16">
        <v>0</v>
      </c>
      <c r="K223" s="16">
        <v>0</v>
      </c>
    </row>
    <row r="224" spans="1:11" x14ac:dyDescent="0.35">
      <c r="A224" s="16" t="s">
        <v>106</v>
      </c>
      <c r="B224" s="16">
        <v>0</v>
      </c>
      <c r="C224" s="16">
        <v>0</v>
      </c>
      <c r="D224" s="16">
        <v>0</v>
      </c>
      <c r="E224" s="16">
        <v>0</v>
      </c>
      <c r="F224" s="16">
        <v>0</v>
      </c>
      <c r="G224" s="16">
        <v>0</v>
      </c>
      <c r="H224" s="16">
        <v>0</v>
      </c>
      <c r="I224" s="16">
        <v>0</v>
      </c>
      <c r="J224" s="16">
        <v>0</v>
      </c>
      <c r="K224" s="16">
        <v>0</v>
      </c>
    </row>
    <row r="225" spans="1:11" x14ac:dyDescent="0.35">
      <c r="A225" s="16" t="s">
        <v>107</v>
      </c>
      <c r="B225" s="16">
        <v>0</v>
      </c>
      <c r="C225" s="16">
        <v>0</v>
      </c>
      <c r="D225" s="16">
        <v>0</v>
      </c>
      <c r="E225" s="16">
        <v>0</v>
      </c>
      <c r="F225" s="16">
        <v>0</v>
      </c>
      <c r="G225" s="16">
        <v>0</v>
      </c>
      <c r="H225" s="16">
        <v>0</v>
      </c>
      <c r="I225" s="16">
        <v>0</v>
      </c>
      <c r="J225" s="16">
        <v>0</v>
      </c>
      <c r="K225" s="16">
        <v>0</v>
      </c>
    </row>
    <row r="226" spans="1:11" x14ac:dyDescent="0.35">
      <c r="A226" s="16" t="s">
        <v>108</v>
      </c>
      <c r="B226" s="16">
        <v>0</v>
      </c>
      <c r="C226" s="16">
        <v>0</v>
      </c>
      <c r="D226" s="16">
        <v>0</v>
      </c>
      <c r="E226" s="16">
        <v>0</v>
      </c>
      <c r="F226" s="16">
        <v>0</v>
      </c>
      <c r="G226" s="16">
        <v>0</v>
      </c>
      <c r="H226" s="16">
        <v>0</v>
      </c>
      <c r="I226" s="16">
        <v>0</v>
      </c>
      <c r="J226" s="16">
        <v>0</v>
      </c>
      <c r="K226" s="16">
        <v>0</v>
      </c>
    </row>
    <row r="227" spans="1:11" x14ac:dyDescent="0.35">
      <c r="A227" s="16" t="s">
        <v>109</v>
      </c>
      <c r="B227" s="16">
        <v>0</v>
      </c>
      <c r="C227" s="16">
        <v>0</v>
      </c>
      <c r="D227" s="16">
        <v>0</v>
      </c>
      <c r="E227" s="16">
        <v>0</v>
      </c>
      <c r="F227" s="16">
        <v>0</v>
      </c>
      <c r="G227" s="16">
        <v>0</v>
      </c>
      <c r="H227" s="16">
        <v>0</v>
      </c>
      <c r="I227" s="16">
        <v>0</v>
      </c>
      <c r="J227" s="16">
        <v>0</v>
      </c>
      <c r="K227" s="16">
        <v>0</v>
      </c>
    </row>
    <row r="228" spans="1:11" x14ac:dyDescent="0.35">
      <c r="A228" s="16" t="s">
        <v>110</v>
      </c>
      <c r="B228" s="16">
        <v>0</v>
      </c>
      <c r="C228" s="16">
        <v>0</v>
      </c>
      <c r="D228" s="16">
        <v>0</v>
      </c>
      <c r="E228" s="16">
        <v>0</v>
      </c>
      <c r="F228" s="16">
        <v>0</v>
      </c>
      <c r="G228" s="16">
        <v>0</v>
      </c>
      <c r="H228" s="16">
        <v>0</v>
      </c>
      <c r="I228" s="16">
        <v>0</v>
      </c>
      <c r="J228" s="16">
        <v>0</v>
      </c>
      <c r="K228" s="16">
        <v>0</v>
      </c>
    </row>
    <row r="229" spans="1:11" x14ac:dyDescent="0.35">
      <c r="A229" s="16" t="s">
        <v>111</v>
      </c>
      <c r="B229" s="16">
        <v>0</v>
      </c>
      <c r="C229" s="16">
        <v>0</v>
      </c>
      <c r="D229" s="16">
        <v>0</v>
      </c>
      <c r="E229" s="16">
        <v>0</v>
      </c>
      <c r="F229" s="16">
        <v>0</v>
      </c>
      <c r="G229" s="16">
        <v>0</v>
      </c>
      <c r="H229" s="16">
        <v>0</v>
      </c>
      <c r="I229" s="16">
        <v>0</v>
      </c>
      <c r="J229" s="16">
        <v>0</v>
      </c>
      <c r="K229" s="16">
        <v>0</v>
      </c>
    </row>
    <row r="230" spans="1:11" x14ac:dyDescent="0.35">
      <c r="A230" s="16" t="s">
        <v>112</v>
      </c>
      <c r="B230" s="16">
        <v>0</v>
      </c>
      <c r="C230" s="16">
        <v>0</v>
      </c>
      <c r="D230" s="16">
        <v>0</v>
      </c>
      <c r="E230" s="16">
        <v>0</v>
      </c>
      <c r="F230" s="16">
        <v>0</v>
      </c>
      <c r="G230" s="16">
        <v>0</v>
      </c>
      <c r="H230" s="16">
        <v>0</v>
      </c>
      <c r="I230" s="16">
        <v>0</v>
      </c>
      <c r="J230" s="16">
        <v>0</v>
      </c>
      <c r="K230" s="16">
        <v>0</v>
      </c>
    </row>
    <row r="231" spans="1:11" x14ac:dyDescent="0.35">
      <c r="A231" s="16" t="s">
        <v>113</v>
      </c>
      <c r="B231" s="16">
        <v>0</v>
      </c>
      <c r="C231" s="16">
        <v>0</v>
      </c>
      <c r="D231" s="16">
        <v>0</v>
      </c>
      <c r="E231" s="16">
        <v>0</v>
      </c>
      <c r="F231" s="16">
        <v>0</v>
      </c>
      <c r="G231" s="16">
        <v>0</v>
      </c>
      <c r="H231" s="16">
        <v>0</v>
      </c>
      <c r="I231" s="16">
        <v>0</v>
      </c>
      <c r="J231" s="16">
        <v>0</v>
      </c>
      <c r="K231" s="16">
        <v>0</v>
      </c>
    </row>
    <row r="232" spans="1:11" x14ac:dyDescent="0.35">
      <c r="A232" s="16" t="s">
        <v>114</v>
      </c>
      <c r="B232" s="16">
        <v>0</v>
      </c>
      <c r="C232" s="16">
        <v>0</v>
      </c>
      <c r="D232" s="16">
        <v>0</v>
      </c>
      <c r="E232" s="16">
        <v>0</v>
      </c>
      <c r="F232" s="16">
        <v>0</v>
      </c>
      <c r="G232" s="16">
        <v>0</v>
      </c>
      <c r="H232" s="16">
        <v>0</v>
      </c>
      <c r="I232" s="16">
        <v>0</v>
      </c>
      <c r="J232" s="16">
        <v>0</v>
      </c>
      <c r="K232" s="16">
        <v>0</v>
      </c>
    </row>
    <row r="233" spans="1:11" x14ac:dyDescent="0.35">
      <c r="A233" s="16" t="s">
        <v>115</v>
      </c>
      <c r="B233" s="16">
        <v>0</v>
      </c>
      <c r="C233" s="16">
        <v>0</v>
      </c>
      <c r="D233" s="16">
        <v>0</v>
      </c>
      <c r="E233" s="16">
        <v>0</v>
      </c>
      <c r="F233" s="16">
        <v>0</v>
      </c>
      <c r="G233" s="16">
        <v>0</v>
      </c>
      <c r="H233" s="16">
        <v>0</v>
      </c>
      <c r="I233" s="16">
        <v>0</v>
      </c>
      <c r="J233" s="16">
        <v>0</v>
      </c>
      <c r="K233" s="16">
        <v>0</v>
      </c>
    </row>
    <row r="234" spans="1:11" x14ac:dyDescent="0.35">
      <c r="A234" s="16" t="s">
        <v>116</v>
      </c>
      <c r="B234" s="16">
        <v>0</v>
      </c>
      <c r="C234" s="16">
        <v>0</v>
      </c>
      <c r="D234" s="16">
        <v>0</v>
      </c>
      <c r="E234" s="16">
        <v>0</v>
      </c>
      <c r="F234" s="16">
        <v>0</v>
      </c>
      <c r="G234" s="16">
        <v>0</v>
      </c>
      <c r="H234" s="16">
        <v>0</v>
      </c>
      <c r="I234" s="16">
        <v>0</v>
      </c>
      <c r="J234" s="16">
        <v>0</v>
      </c>
      <c r="K234" s="16">
        <v>0</v>
      </c>
    </row>
    <row r="235" spans="1:11" x14ac:dyDescent="0.35">
      <c r="A235" s="16" t="s">
        <v>117</v>
      </c>
      <c r="B235" s="16">
        <v>0</v>
      </c>
      <c r="C235" s="16">
        <v>0</v>
      </c>
      <c r="D235" s="16">
        <v>0</v>
      </c>
      <c r="E235" s="16">
        <v>0</v>
      </c>
      <c r="F235" s="16">
        <v>0</v>
      </c>
      <c r="G235" s="16">
        <v>0</v>
      </c>
      <c r="H235" s="16">
        <v>0</v>
      </c>
      <c r="I235" s="16">
        <v>0</v>
      </c>
      <c r="J235" s="16">
        <v>0</v>
      </c>
      <c r="K235" s="16">
        <v>0</v>
      </c>
    </row>
    <row r="236" spans="1:11" x14ac:dyDescent="0.35">
      <c r="A236" s="16" t="s">
        <v>118</v>
      </c>
      <c r="B236" s="16">
        <v>0</v>
      </c>
      <c r="C236" s="16">
        <v>0</v>
      </c>
      <c r="D236" s="16">
        <v>0</v>
      </c>
      <c r="E236" s="16">
        <v>0</v>
      </c>
      <c r="F236" s="16">
        <v>0</v>
      </c>
      <c r="G236" s="16">
        <v>0</v>
      </c>
      <c r="H236" s="16">
        <v>0</v>
      </c>
      <c r="I236" s="16">
        <v>0</v>
      </c>
      <c r="J236" s="16">
        <v>0</v>
      </c>
      <c r="K236" s="16">
        <v>0</v>
      </c>
    </row>
    <row r="237" spans="1:11" x14ac:dyDescent="0.35">
      <c r="A237" s="16" t="s">
        <v>119</v>
      </c>
      <c r="B237" s="16">
        <v>0</v>
      </c>
      <c r="C237" s="16">
        <v>0</v>
      </c>
      <c r="D237" s="16">
        <v>0</v>
      </c>
      <c r="E237" s="16">
        <v>0</v>
      </c>
      <c r="F237" s="16">
        <v>0</v>
      </c>
      <c r="G237" s="16">
        <v>0</v>
      </c>
      <c r="H237" s="16">
        <v>0</v>
      </c>
      <c r="I237" s="16">
        <v>0</v>
      </c>
      <c r="J237" s="16">
        <v>0</v>
      </c>
      <c r="K237" s="16">
        <v>0</v>
      </c>
    </row>
    <row r="238" spans="1:11" x14ac:dyDescent="0.35">
      <c r="A238" s="16" t="s">
        <v>120</v>
      </c>
      <c r="B238" s="16">
        <v>0</v>
      </c>
      <c r="C238" s="16">
        <v>0</v>
      </c>
      <c r="D238" s="16">
        <v>0</v>
      </c>
      <c r="E238" s="16">
        <v>0</v>
      </c>
      <c r="F238" s="16">
        <v>0</v>
      </c>
      <c r="G238" s="16">
        <v>0</v>
      </c>
      <c r="H238" s="16">
        <v>0</v>
      </c>
      <c r="I238" s="16">
        <v>0</v>
      </c>
      <c r="J238" s="16">
        <v>0</v>
      </c>
      <c r="K238" s="16">
        <v>0</v>
      </c>
    </row>
    <row r="239" spans="1:11" x14ac:dyDescent="0.35">
      <c r="A239" s="16" t="s">
        <v>121</v>
      </c>
      <c r="B239" s="16">
        <v>0</v>
      </c>
      <c r="C239" s="16">
        <v>0</v>
      </c>
      <c r="D239" s="16">
        <v>0</v>
      </c>
      <c r="E239" s="16">
        <v>0</v>
      </c>
      <c r="F239" s="16">
        <v>0</v>
      </c>
      <c r="G239" s="16">
        <v>0</v>
      </c>
      <c r="H239" s="16">
        <v>0</v>
      </c>
      <c r="I239" s="16">
        <v>0</v>
      </c>
      <c r="J239" s="16">
        <v>0</v>
      </c>
      <c r="K239" s="16">
        <v>0</v>
      </c>
    </row>
    <row r="240" spans="1:11" x14ac:dyDescent="0.35">
      <c r="A240" s="16" t="s">
        <v>122</v>
      </c>
      <c r="B240" s="16">
        <v>0</v>
      </c>
      <c r="C240" s="16">
        <v>0</v>
      </c>
      <c r="D240" s="16">
        <v>0</v>
      </c>
      <c r="E240" s="16">
        <v>0</v>
      </c>
      <c r="F240" s="16">
        <v>0</v>
      </c>
      <c r="G240" s="16">
        <v>0</v>
      </c>
      <c r="H240" s="16">
        <v>0</v>
      </c>
      <c r="I240" s="16">
        <v>0</v>
      </c>
      <c r="J240" s="16">
        <v>0</v>
      </c>
      <c r="K240" s="16">
        <v>0</v>
      </c>
    </row>
    <row r="241" spans="1:11" x14ac:dyDescent="0.35">
      <c r="A241" s="16" t="s">
        <v>123</v>
      </c>
      <c r="B241" s="16">
        <v>0</v>
      </c>
      <c r="C241" s="16">
        <v>0</v>
      </c>
      <c r="D241" s="16">
        <v>0</v>
      </c>
      <c r="E241" s="16">
        <v>0</v>
      </c>
      <c r="F241" s="16">
        <v>0</v>
      </c>
      <c r="G241" s="16">
        <v>0</v>
      </c>
      <c r="H241" s="16">
        <v>0</v>
      </c>
      <c r="I241" s="16">
        <v>0</v>
      </c>
      <c r="J241" s="16">
        <v>0</v>
      </c>
      <c r="K241" s="16">
        <v>0</v>
      </c>
    </row>
    <row r="242" spans="1:11" x14ac:dyDescent="0.35">
      <c r="A242" s="16" t="s">
        <v>124</v>
      </c>
      <c r="B242" s="16">
        <v>0</v>
      </c>
      <c r="C242" s="16">
        <v>0</v>
      </c>
      <c r="D242" s="16">
        <v>0</v>
      </c>
      <c r="E242" s="16">
        <v>0</v>
      </c>
      <c r="F242" s="16">
        <v>0</v>
      </c>
      <c r="G242" s="16">
        <v>0</v>
      </c>
      <c r="H242" s="16">
        <v>0</v>
      </c>
      <c r="I242" s="16">
        <v>0</v>
      </c>
      <c r="J242" s="16">
        <v>0</v>
      </c>
      <c r="K242" s="16">
        <v>0</v>
      </c>
    </row>
    <row r="243" spans="1:11" x14ac:dyDescent="0.35">
      <c r="A243" s="16" t="s">
        <v>125</v>
      </c>
      <c r="B243" s="16">
        <v>0</v>
      </c>
      <c r="C243" s="16">
        <v>0</v>
      </c>
      <c r="D243" s="16">
        <v>0</v>
      </c>
      <c r="E243" s="16">
        <v>0</v>
      </c>
      <c r="F243" s="16">
        <v>0</v>
      </c>
      <c r="G243" s="16">
        <v>0</v>
      </c>
      <c r="H243" s="16">
        <v>0</v>
      </c>
      <c r="I243" s="16">
        <v>0</v>
      </c>
      <c r="J243" s="16">
        <v>0</v>
      </c>
      <c r="K243" s="16">
        <v>0</v>
      </c>
    </row>
    <row r="244" spans="1:11" x14ac:dyDescent="0.35">
      <c r="A244" s="16" t="s">
        <v>126</v>
      </c>
      <c r="B244" s="16">
        <v>0</v>
      </c>
      <c r="C244" s="16">
        <v>0</v>
      </c>
      <c r="D244" s="16">
        <v>0</v>
      </c>
      <c r="E244" s="16">
        <v>0</v>
      </c>
      <c r="F244" s="16">
        <v>0</v>
      </c>
      <c r="G244" s="16">
        <v>0</v>
      </c>
      <c r="H244" s="16">
        <v>0</v>
      </c>
      <c r="I244" s="16">
        <v>0</v>
      </c>
      <c r="J244" s="16">
        <v>0</v>
      </c>
      <c r="K244" s="16">
        <v>0</v>
      </c>
    </row>
    <row r="245" spans="1:11" x14ac:dyDescent="0.35">
      <c r="A245" s="16" t="s">
        <v>127</v>
      </c>
      <c r="B245" s="16">
        <v>0</v>
      </c>
      <c r="C245" s="16">
        <v>0</v>
      </c>
      <c r="D245" s="16">
        <v>0</v>
      </c>
      <c r="E245" s="16">
        <v>0</v>
      </c>
      <c r="F245" s="16">
        <v>0</v>
      </c>
      <c r="G245" s="16">
        <v>0</v>
      </c>
      <c r="H245" s="16">
        <v>0</v>
      </c>
      <c r="I245" s="16">
        <v>0</v>
      </c>
      <c r="J245" s="16">
        <v>0</v>
      </c>
      <c r="K245" s="16">
        <v>0</v>
      </c>
    </row>
    <row r="246" spans="1:11" x14ac:dyDescent="0.35">
      <c r="A246" s="16" t="s">
        <v>128</v>
      </c>
      <c r="B246" s="16">
        <v>0</v>
      </c>
      <c r="C246" s="16">
        <v>0</v>
      </c>
      <c r="D246" s="16">
        <v>0</v>
      </c>
      <c r="E246" s="16">
        <v>0</v>
      </c>
      <c r="F246" s="16">
        <v>0</v>
      </c>
      <c r="G246" s="16">
        <v>0</v>
      </c>
      <c r="H246" s="16">
        <v>0</v>
      </c>
      <c r="I246" s="16">
        <v>0</v>
      </c>
      <c r="J246" s="16">
        <v>0</v>
      </c>
      <c r="K246" s="16">
        <v>0</v>
      </c>
    </row>
    <row r="247" spans="1:11" x14ac:dyDescent="0.35">
      <c r="A247" s="16" t="s">
        <v>129</v>
      </c>
      <c r="B247" s="16">
        <v>0</v>
      </c>
      <c r="C247" s="16">
        <v>0</v>
      </c>
      <c r="D247" s="16">
        <v>0</v>
      </c>
      <c r="E247" s="16">
        <v>0</v>
      </c>
      <c r="F247" s="16">
        <v>0</v>
      </c>
      <c r="G247" s="16">
        <v>0</v>
      </c>
      <c r="H247" s="16">
        <v>0</v>
      </c>
      <c r="I247" s="16">
        <v>0</v>
      </c>
      <c r="J247" s="16">
        <v>0</v>
      </c>
      <c r="K247" s="16">
        <v>0</v>
      </c>
    </row>
    <row r="248" spans="1:11" x14ac:dyDescent="0.35">
      <c r="A248" s="16" t="s">
        <v>130</v>
      </c>
      <c r="B248" s="16">
        <v>0</v>
      </c>
      <c r="C248" s="16">
        <v>0</v>
      </c>
      <c r="D248" s="16">
        <v>0</v>
      </c>
      <c r="E248" s="16">
        <v>0</v>
      </c>
      <c r="F248" s="16">
        <v>0</v>
      </c>
      <c r="G248" s="16">
        <v>0</v>
      </c>
      <c r="H248" s="16">
        <v>0</v>
      </c>
      <c r="I248" s="16">
        <v>0</v>
      </c>
      <c r="J248" s="16">
        <v>0</v>
      </c>
      <c r="K248" s="16">
        <v>0</v>
      </c>
    </row>
    <row r="249" spans="1:11" x14ac:dyDescent="0.35">
      <c r="A249" s="16" t="s">
        <v>131</v>
      </c>
      <c r="B249" s="16">
        <v>0</v>
      </c>
      <c r="C249" s="16">
        <v>0</v>
      </c>
      <c r="D249" s="16">
        <v>0</v>
      </c>
      <c r="E249" s="16">
        <v>0</v>
      </c>
      <c r="F249" s="16">
        <v>0</v>
      </c>
      <c r="G249" s="16">
        <v>0</v>
      </c>
      <c r="H249" s="16">
        <v>0</v>
      </c>
      <c r="I249" s="16">
        <v>0</v>
      </c>
      <c r="J249" s="16">
        <v>0</v>
      </c>
      <c r="K249" s="16">
        <v>0</v>
      </c>
    </row>
    <row r="250" spans="1:11" x14ac:dyDescent="0.35">
      <c r="A250" s="16" t="s">
        <v>132</v>
      </c>
      <c r="B250" s="16">
        <v>0</v>
      </c>
      <c r="C250" s="16">
        <v>0</v>
      </c>
      <c r="D250" s="16">
        <v>0</v>
      </c>
      <c r="E250" s="16">
        <v>0</v>
      </c>
      <c r="F250" s="16">
        <v>0</v>
      </c>
      <c r="G250" s="16">
        <v>0</v>
      </c>
      <c r="H250" s="16">
        <v>0</v>
      </c>
      <c r="I250" s="16">
        <v>0</v>
      </c>
      <c r="J250" s="16">
        <v>0</v>
      </c>
      <c r="K250" s="16">
        <v>0</v>
      </c>
    </row>
    <row r="251" spans="1:11" x14ac:dyDescent="0.35">
      <c r="A251" s="16" t="s">
        <v>133</v>
      </c>
      <c r="B251" s="16">
        <v>0</v>
      </c>
      <c r="C251" s="16">
        <v>0</v>
      </c>
      <c r="D251" s="16">
        <v>0</v>
      </c>
      <c r="E251" s="16">
        <v>0</v>
      </c>
      <c r="F251" s="16">
        <v>0</v>
      </c>
      <c r="G251" s="16">
        <v>0</v>
      </c>
      <c r="H251" s="16">
        <v>0</v>
      </c>
      <c r="I251" s="16">
        <v>0</v>
      </c>
      <c r="J251" s="16">
        <v>0</v>
      </c>
      <c r="K251" s="16">
        <v>0</v>
      </c>
    </row>
    <row r="252" spans="1:11" x14ac:dyDescent="0.35">
      <c r="A252" s="16" t="s">
        <v>134</v>
      </c>
      <c r="B252" s="16">
        <v>0</v>
      </c>
      <c r="C252" s="16">
        <v>0</v>
      </c>
      <c r="D252" s="16">
        <v>0</v>
      </c>
      <c r="E252" s="16">
        <v>0</v>
      </c>
      <c r="F252" s="16">
        <v>0</v>
      </c>
      <c r="G252" s="16">
        <v>0</v>
      </c>
      <c r="H252" s="16">
        <v>0</v>
      </c>
      <c r="I252" s="16">
        <v>0</v>
      </c>
      <c r="J252" s="16">
        <v>0</v>
      </c>
      <c r="K252" s="16">
        <v>0</v>
      </c>
    </row>
    <row r="253" spans="1:11" x14ac:dyDescent="0.35">
      <c r="A253" s="16" t="s">
        <v>135</v>
      </c>
      <c r="B253" s="16">
        <v>0</v>
      </c>
      <c r="C253" s="16">
        <v>0</v>
      </c>
      <c r="D253" s="16">
        <v>0</v>
      </c>
      <c r="E253" s="16">
        <v>0</v>
      </c>
      <c r="F253" s="16">
        <v>0</v>
      </c>
      <c r="G253" s="16">
        <v>0</v>
      </c>
      <c r="H253" s="16">
        <v>0</v>
      </c>
      <c r="I253" s="16">
        <v>0</v>
      </c>
      <c r="J253" s="16">
        <v>0</v>
      </c>
      <c r="K253" s="16">
        <v>0</v>
      </c>
    </row>
    <row r="254" spans="1:11" x14ac:dyDescent="0.35">
      <c r="A254" s="16" t="s">
        <v>136</v>
      </c>
      <c r="B254" s="16">
        <v>0</v>
      </c>
      <c r="C254" s="16">
        <v>0</v>
      </c>
      <c r="D254" s="16">
        <v>0</v>
      </c>
      <c r="E254" s="16">
        <v>0</v>
      </c>
      <c r="F254" s="16">
        <v>0</v>
      </c>
      <c r="G254" s="16">
        <v>0</v>
      </c>
      <c r="H254" s="16">
        <v>0</v>
      </c>
      <c r="I254" s="16">
        <v>0</v>
      </c>
      <c r="J254" s="16">
        <v>0</v>
      </c>
      <c r="K254" s="16">
        <v>0</v>
      </c>
    </row>
    <row r="255" spans="1:11" x14ac:dyDescent="0.35">
      <c r="A255" s="16" t="s">
        <v>137</v>
      </c>
      <c r="B255" s="16">
        <v>0</v>
      </c>
      <c r="C255" s="16">
        <v>0</v>
      </c>
      <c r="D255" s="16">
        <v>0</v>
      </c>
      <c r="E255" s="16">
        <v>0</v>
      </c>
      <c r="F255" s="16">
        <v>0</v>
      </c>
      <c r="G255" s="16">
        <v>0</v>
      </c>
      <c r="H255" s="16">
        <v>0</v>
      </c>
      <c r="I255" s="16">
        <v>0</v>
      </c>
      <c r="J255" s="16">
        <v>0</v>
      </c>
      <c r="K255" s="16">
        <v>0</v>
      </c>
    </row>
    <row r="256" spans="1:11" x14ac:dyDescent="0.35">
      <c r="A256" s="16" t="s">
        <v>138</v>
      </c>
      <c r="B256" s="16">
        <v>0</v>
      </c>
      <c r="C256" s="16">
        <v>0</v>
      </c>
      <c r="D256" s="16">
        <v>0</v>
      </c>
      <c r="E256" s="16">
        <v>0</v>
      </c>
      <c r="F256" s="16">
        <v>0</v>
      </c>
      <c r="G256" s="16">
        <v>0</v>
      </c>
      <c r="H256" s="16">
        <v>0</v>
      </c>
      <c r="I256" s="16">
        <v>0</v>
      </c>
      <c r="J256" s="16">
        <v>0</v>
      </c>
      <c r="K256" s="16">
        <v>0</v>
      </c>
    </row>
    <row r="257" spans="1:11" x14ac:dyDescent="0.35">
      <c r="A257" s="16" t="s">
        <v>139</v>
      </c>
      <c r="B257" s="16">
        <v>0</v>
      </c>
      <c r="C257" s="16">
        <v>0</v>
      </c>
      <c r="D257" s="16">
        <v>0</v>
      </c>
      <c r="E257" s="16">
        <v>0</v>
      </c>
      <c r="F257" s="16">
        <v>0</v>
      </c>
      <c r="G257" s="16">
        <v>0</v>
      </c>
      <c r="H257" s="16">
        <v>0</v>
      </c>
      <c r="I257" s="16">
        <v>0</v>
      </c>
      <c r="J257" s="16">
        <v>0</v>
      </c>
      <c r="K257" s="16">
        <v>0</v>
      </c>
    </row>
    <row r="258" spans="1:11" x14ac:dyDescent="0.35">
      <c r="A258" s="16" t="s">
        <v>140</v>
      </c>
      <c r="B258" s="16">
        <v>0</v>
      </c>
      <c r="C258" s="16">
        <v>0</v>
      </c>
      <c r="D258" s="16">
        <v>0</v>
      </c>
      <c r="E258" s="16">
        <v>0</v>
      </c>
      <c r="F258" s="16">
        <v>0</v>
      </c>
      <c r="G258" s="16">
        <v>0</v>
      </c>
      <c r="H258" s="16">
        <v>0</v>
      </c>
      <c r="I258" s="16">
        <v>0</v>
      </c>
      <c r="J258" s="16">
        <v>0</v>
      </c>
      <c r="K258" s="16">
        <v>0</v>
      </c>
    </row>
    <row r="259" spans="1:11" x14ac:dyDescent="0.35">
      <c r="A259" s="16" t="s">
        <v>141</v>
      </c>
      <c r="B259" s="16">
        <v>0</v>
      </c>
      <c r="C259" s="16">
        <v>0</v>
      </c>
      <c r="D259" s="16">
        <v>0</v>
      </c>
      <c r="E259" s="16">
        <v>0</v>
      </c>
      <c r="F259" s="16">
        <v>0</v>
      </c>
      <c r="G259" s="16">
        <v>0</v>
      </c>
      <c r="H259" s="16">
        <v>0</v>
      </c>
      <c r="I259" s="16">
        <v>0</v>
      </c>
      <c r="J259" s="16">
        <v>0</v>
      </c>
      <c r="K259" s="16">
        <v>0</v>
      </c>
    </row>
    <row r="260" spans="1:11" x14ac:dyDescent="0.35">
      <c r="A260" s="16" t="s">
        <v>142</v>
      </c>
      <c r="B260" s="16">
        <v>0</v>
      </c>
      <c r="C260" s="16">
        <v>0</v>
      </c>
      <c r="D260" s="16">
        <v>0</v>
      </c>
      <c r="E260" s="16">
        <v>0</v>
      </c>
      <c r="F260" s="16">
        <v>0</v>
      </c>
      <c r="G260" s="16">
        <v>0</v>
      </c>
      <c r="H260" s="16">
        <v>0</v>
      </c>
      <c r="I260" s="16">
        <v>0</v>
      </c>
      <c r="J260" s="16">
        <v>0</v>
      </c>
      <c r="K260" s="16">
        <v>0</v>
      </c>
    </row>
    <row r="261" spans="1:11" x14ac:dyDescent="0.35">
      <c r="A261" s="16" t="s">
        <v>143</v>
      </c>
      <c r="B261" s="16">
        <v>0</v>
      </c>
      <c r="C261" s="16">
        <v>0</v>
      </c>
      <c r="D261" s="16">
        <v>0</v>
      </c>
      <c r="E261" s="16">
        <v>0</v>
      </c>
      <c r="F261" s="16">
        <v>0</v>
      </c>
      <c r="G261" s="16">
        <v>0</v>
      </c>
      <c r="H261" s="16">
        <v>0</v>
      </c>
      <c r="I261" s="16">
        <v>0</v>
      </c>
      <c r="J261" s="16">
        <v>0</v>
      </c>
      <c r="K261" s="16">
        <v>0</v>
      </c>
    </row>
    <row r="262" spans="1:11" x14ac:dyDescent="0.35">
      <c r="A262" s="16" t="s">
        <v>144</v>
      </c>
      <c r="B262" s="16">
        <v>0</v>
      </c>
      <c r="C262" s="16">
        <v>0</v>
      </c>
      <c r="D262" s="16">
        <v>0</v>
      </c>
      <c r="E262" s="16">
        <v>0</v>
      </c>
      <c r="F262" s="16">
        <v>0</v>
      </c>
      <c r="G262" s="16">
        <v>0</v>
      </c>
      <c r="H262" s="16">
        <v>0</v>
      </c>
      <c r="I262" s="16">
        <v>0</v>
      </c>
      <c r="J262" s="16">
        <v>0</v>
      </c>
      <c r="K262" s="16">
        <v>0</v>
      </c>
    </row>
    <row r="263" spans="1:11" x14ac:dyDescent="0.35">
      <c r="A263" s="16" t="s">
        <v>145</v>
      </c>
      <c r="B263" s="16">
        <v>0</v>
      </c>
      <c r="C263" s="16">
        <v>0</v>
      </c>
      <c r="D263" s="16">
        <v>0</v>
      </c>
      <c r="E263" s="16">
        <v>0</v>
      </c>
      <c r="F263" s="16">
        <v>0</v>
      </c>
      <c r="G263" s="16">
        <v>0</v>
      </c>
      <c r="H263" s="16">
        <v>0</v>
      </c>
      <c r="I263" s="16">
        <v>0</v>
      </c>
      <c r="J263" s="16">
        <v>0</v>
      </c>
      <c r="K263" s="16">
        <v>0</v>
      </c>
    </row>
    <row r="264" spans="1:11" x14ac:dyDescent="0.35">
      <c r="A264" s="16" t="s">
        <v>146</v>
      </c>
      <c r="B264" s="16">
        <v>0</v>
      </c>
      <c r="C264" s="16">
        <v>0</v>
      </c>
      <c r="D264" s="16">
        <v>0</v>
      </c>
      <c r="E264" s="16">
        <v>0</v>
      </c>
      <c r="F264" s="16">
        <v>0</v>
      </c>
      <c r="G264" s="16">
        <v>0</v>
      </c>
      <c r="H264" s="16">
        <v>0</v>
      </c>
      <c r="I264" s="16">
        <v>0</v>
      </c>
      <c r="J264" s="16">
        <v>0</v>
      </c>
      <c r="K264" s="16">
        <v>0</v>
      </c>
    </row>
    <row r="265" spans="1:11" x14ac:dyDescent="0.35">
      <c r="A265" s="16" t="s">
        <v>147</v>
      </c>
      <c r="B265" s="16">
        <v>0</v>
      </c>
      <c r="C265" s="16">
        <v>0</v>
      </c>
      <c r="D265" s="16">
        <v>0</v>
      </c>
      <c r="E265" s="16">
        <v>0</v>
      </c>
      <c r="F265" s="16">
        <v>0</v>
      </c>
      <c r="G265" s="16">
        <v>0</v>
      </c>
      <c r="H265" s="16">
        <v>0</v>
      </c>
      <c r="I265" s="16">
        <v>0</v>
      </c>
      <c r="J265" s="16">
        <v>0</v>
      </c>
      <c r="K265" s="16">
        <v>0</v>
      </c>
    </row>
    <row r="266" spans="1:11" x14ac:dyDescent="0.35">
      <c r="A266" s="16" t="s">
        <v>148</v>
      </c>
      <c r="B266" s="16">
        <v>0</v>
      </c>
      <c r="C266" s="16">
        <v>0</v>
      </c>
      <c r="D266" s="16">
        <v>0</v>
      </c>
      <c r="E266" s="16">
        <v>0</v>
      </c>
      <c r="F266" s="16">
        <v>0</v>
      </c>
      <c r="G266" s="16">
        <v>0</v>
      </c>
      <c r="H266" s="16">
        <v>0</v>
      </c>
      <c r="I266" s="16">
        <v>0</v>
      </c>
      <c r="J266" s="16">
        <v>0</v>
      </c>
      <c r="K266" s="16">
        <v>0</v>
      </c>
    </row>
    <row r="267" spans="1:11" x14ac:dyDescent="0.35">
      <c r="A267" s="16" t="s">
        <v>149</v>
      </c>
      <c r="B267" s="16">
        <v>0</v>
      </c>
      <c r="C267" s="16">
        <v>0</v>
      </c>
      <c r="D267" s="16">
        <v>0</v>
      </c>
      <c r="E267" s="16">
        <v>0</v>
      </c>
      <c r="F267" s="16">
        <v>0</v>
      </c>
      <c r="G267" s="16">
        <v>0</v>
      </c>
      <c r="H267" s="16">
        <v>0</v>
      </c>
      <c r="I267" s="16">
        <v>0</v>
      </c>
      <c r="J267" s="16">
        <v>0</v>
      </c>
      <c r="K267" s="16">
        <v>0</v>
      </c>
    </row>
    <row r="268" spans="1:11" x14ac:dyDescent="0.35">
      <c r="A268" s="16" t="s">
        <v>150</v>
      </c>
      <c r="B268" s="16">
        <v>0</v>
      </c>
      <c r="C268" s="16">
        <v>0</v>
      </c>
      <c r="D268" s="16">
        <v>0</v>
      </c>
      <c r="E268" s="16">
        <v>0</v>
      </c>
      <c r="F268" s="16">
        <v>0</v>
      </c>
      <c r="G268" s="16">
        <v>0</v>
      </c>
      <c r="H268" s="16">
        <v>0</v>
      </c>
      <c r="I268" s="16">
        <v>0</v>
      </c>
      <c r="J268" s="16">
        <v>0</v>
      </c>
      <c r="K268" s="16">
        <v>0</v>
      </c>
    </row>
    <row r="269" spans="1:11" x14ac:dyDescent="0.35">
      <c r="A269" s="16" t="s">
        <v>151</v>
      </c>
      <c r="B269" s="16">
        <v>0</v>
      </c>
      <c r="C269" s="16">
        <v>0</v>
      </c>
      <c r="D269" s="16">
        <v>0</v>
      </c>
      <c r="E269" s="16">
        <v>0</v>
      </c>
      <c r="F269" s="16">
        <v>0</v>
      </c>
      <c r="G269" s="16">
        <v>0</v>
      </c>
      <c r="H269" s="16">
        <v>0</v>
      </c>
      <c r="I269" s="16">
        <v>0</v>
      </c>
      <c r="J269" s="16">
        <v>0</v>
      </c>
      <c r="K269" s="16">
        <v>0</v>
      </c>
    </row>
    <row r="270" spans="1:11" x14ac:dyDescent="0.35">
      <c r="A270" s="16" t="s">
        <v>152</v>
      </c>
      <c r="B270" s="16">
        <v>0</v>
      </c>
      <c r="C270" s="16">
        <v>0</v>
      </c>
      <c r="D270" s="16">
        <v>0</v>
      </c>
      <c r="E270" s="16">
        <v>0</v>
      </c>
      <c r="F270" s="16">
        <v>0</v>
      </c>
      <c r="G270" s="16">
        <v>0</v>
      </c>
      <c r="H270" s="16">
        <v>0</v>
      </c>
      <c r="I270" s="16">
        <v>0</v>
      </c>
      <c r="J270" s="16">
        <v>0</v>
      </c>
      <c r="K270" s="16">
        <v>0</v>
      </c>
    </row>
    <row r="271" spans="1:11" x14ac:dyDescent="0.35">
      <c r="A271" s="16" t="s">
        <v>153</v>
      </c>
      <c r="B271" s="16">
        <v>0</v>
      </c>
      <c r="C271" s="16">
        <v>0</v>
      </c>
      <c r="D271" s="16">
        <v>0</v>
      </c>
      <c r="E271" s="16">
        <v>0</v>
      </c>
      <c r="F271" s="16">
        <v>0</v>
      </c>
      <c r="G271" s="16">
        <v>0</v>
      </c>
      <c r="H271" s="16">
        <v>0</v>
      </c>
      <c r="I271" s="16">
        <v>0</v>
      </c>
      <c r="J271" s="16">
        <v>0</v>
      </c>
      <c r="K271" s="16">
        <v>0</v>
      </c>
    </row>
    <row r="272" spans="1:11" x14ac:dyDescent="0.35">
      <c r="A272" s="16" t="s">
        <v>154</v>
      </c>
      <c r="B272" s="16">
        <v>0</v>
      </c>
      <c r="C272" s="16">
        <v>0</v>
      </c>
      <c r="D272" s="16">
        <v>0</v>
      </c>
      <c r="E272" s="16">
        <v>0</v>
      </c>
      <c r="F272" s="16">
        <v>0</v>
      </c>
      <c r="G272" s="16">
        <v>0</v>
      </c>
      <c r="H272" s="16">
        <v>0</v>
      </c>
      <c r="I272" s="16">
        <v>0</v>
      </c>
      <c r="J272" s="16">
        <v>0</v>
      </c>
      <c r="K272" s="16">
        <v>0</v>
      </c>
    </row>
    <row r="273" spans="1:11" x14ac:dyDescent="0.35">
      <c r="A273" s="16" t="s">
        <v>155</v>
      </c>
      <c r="B273" s="16">
        <v>0</v>
      </c>
      <c r="C273" s="16">
        <v>0</v>
      </c>
      <c r="D273" s="16">
        <v>0</v>
      </c>
      <c r="E273" s="16">
        <v>0</v>
      </c>
      <c r="F273" s="16">
        <v>0</v>
      </c>
      <c r="G273" s="16">
        <v>0</v>
      </c>
      <c r="H273" s="16">
        <v>0</v>
      </c>
      <c r="I273" s="16">
        <v>0</v>
      </c>
      <c r="J273" s="16">
        <v>0</v>
      </c>
      <c r="K273" s="16">
        <v>0</v>
      </c>
    </row>
    <row r="274" spans="1:11" x14ac:dyDescent="0.35">
      <c r="A274" s="16" t="s">
        <v>156</v>
      </c>
      <c r="B274" s="16">
        <v>0</v>
      </c>
      <c r="C274" s="16">
        <v>0</v>
      </c>
      <c r="D274" s="16">
        <v>0</v>
      </c>
      <c r="E274" s="16">
        <v>0</v>
      </c>
      <c r="F274" s="16">
        <v>0</v>
      </c>
      <c r="G274" s="16">
        <v>0</v>
      </c>
      <c r="H274" s="16">
        <v>0</v>
      </c>
      <c r="I274" s="16">
        <v>0</v>
      </c>
      <c r="J274" s="16">
        <v>0</v>
      </c>
      <c r="K274" s="16">
        <v>0</v>
      </c>
    </row>
    <row r="275" spans="1:11" x14ac:dyDescent="0.35">
      <c r="A275" s="16" t="s">
        <v>157</v>
      </c>
      <c r="B275" s="16">
        <v>0</v>
      </c>
      <c r="C275" s="16">
        <v>0</v>
      </c>
      <c r="D275" s="16">
        <v>0</v>
      </c>
      <c r="E275" s="16">
        <v>0</v>
      </c>
      <c r="F275" s="16">
        <v>0</v>
      </c>
      <c r="G275" s="16">
        <v>0</v>
      </c>
      <c r="H275" s="16">
        <v>0</v>
      </c>
      <c r="I275" s="16">
        <v>0</v>
      </c>
      <c r="J275" s="16">
        <v>0</v>
      </c>
      <c r="K275" s="16">
        <v>0</v>
      </c>
    </row>
    <row r="276" spans="1:11" x14ac:dyDescent="0.35">
      <c r="A276" s="16" t="s">
        <v>158</v>
      </c>
      <c r="B276" s="16">
        <v>0</v>
      </c>
      <c r="C276" s="16">
        <v>0</v>
      </c>
      <c r="D276" s="16">
        <v>0</v>
      </c>
      <c r="E276" s="16">
        <v>0</v>
      </c>
      <c r="F276" s="16">
        <v>0</v>
      </c>
      <c r="G276" s="16">
        <v>0</v>
      </c>
      <c r="H276" s="16">
        <v>0</v>
      </c>
      <c r="I276" s="16">
        <v>0</v>
      </c>
      <c r="J276" s="16">
        <v>0</v>
      </c>
      <c r="K276" s="16">
        <v>0</v>
      </c>
    </row>
    <row r="277" spans="1:11" x14ac:dyDescent="0.35">
      <c r="A277" s="16" t="s">
        <v>159</v>
      </c>
      <c r="B277" s="16">
        <v>0</v>
      </c>
      <c r="C277" s="16">
        <v>0</v>
      </c>
      <c r="D277" s="16">
        <v>0</v>
      </c>
      <c r="E277" s="16">
        <v>0</v>
      </c>
      <c r="F277" s="16">
        <v>0</v>
      </c>
      <c r="G277" s="16">
        <v>0</v>
      </c>
      <c r="H277" s="16">
        <v>0</v>
      </c>
      <c r="I277" s="16">
        <v>0</v>
      </c>
      <c r="J277" s="16">
        <v>0</v>
      </c>
      <c r="K277" s="16">
        <v>0</v>
      </c>
    </row>
    <row r="278" spans="1:11" x14ac:dyDescent="0.35">
      <c r="A278" s="16" t="s">
        <v>160</v>
      </c>
      <c r="B278" s="16">
        <v>0</v>
      </c>
      <c r="C278" s="16">
        <v>0</v>
      </c>
      <c r="D278" s="16">
        <v>0</v>
      </c>
      <c r="E278" s="16">
        <v>0</v>
      </c>
      <c r="F278" s="16">
        <v>0</v>
      </c>
      <c r="G278" s="16">
        <v>0</v>
      </c>
      <c r="H278" s="16">
        <v>0</v>
      </c>
      <c r="I278" s="16">
        <v>0</v>
      </c>
      <c r="J278" s="16">
        <v>0</v>
      </c>
      <c r="K278" s="16">
        <v>0</v>
      </c>
    </row>
    <row r="279" spans="1:11" x14ac:dyDescent="0.35">
      <c r="A279" s="16" t="s">
        <v>161</v>
      </c>
      <c r="B279" s="16">
        <v>0</v>
      </c>
      <c r="C279" s="16">
        <v>0</v>
      </c>
      <c r="D279" s="16">
        <v>0</v>
      </c>
      <c r="E279" s="16">
        <v>0</v>
      </c>
      <c r="F279" s="16">
        <v>0</v>
      </c>
      <c r="G279" s="16">
        <v>0</v>
      </c>
      <c r="H279" s="16">
        <v>0</v>
      </c>
      <c r="I279" s="16">
        <v>0</v>
      </c>
      <c r="J279" s="16">
        <v>0</v>
      </c>
      <c r="K279" s="16">
        <v>0</v>
      </c>
    </row>
    <row r="280" spans="1:11" x14ac:dyDescent="0.35">
      <c r="A280" s="16" t="s">
        <v>162</v>
      </c>
      <c r="B280" s="16">
        <v>0</v>
      </c>
      <c r="C280" s="16">
        <v>0</v>
      </c>
      <c r="D280" s="16">
        <v>0</v>
      </c>
      <c r="E280" s="16">
        <v>0</v>
      </c>
      <c r="F280" s="16">
        <v>0</v>
      </c>
      <c r="G280" s="16">
        <v>0</v>
      </c>
      <c r="H280" s="16">
        <v>0</v>
      </c>
      <c r="I280" s="16">
        <v>0</v>
      </c>
      <c r="J280" s="16">
        <v>0</v>
      </c>
      <c r="K280" s="16">
        <v>0</v>
      </c>
    </row>
    <row r="281" spans="1:11" x14ac:dyDescent="0.35">
      <c r="A281" s="16" t="s">
        <v>163</v>
      </c>
      <c r="B281" s="16">
        <v>0</v>
      </c>
      <c r="C281" s="16">
        <v>0</v>
      </c>
      <c r="D281" s="16">
        <v>0</v>
      </c>
      <c r="E281" s="16">
        <v>0</v>
      </c>
      <c r="F281" s="16">
        <v>0</v>
      </c>
      <c r="G281" s="16">
        <v>0</v>
      </c>
      <c r="H281" s="16">
        <v>0</v>
      </c>
      <c r="I281" s="16">
        <v>0</v>
      </c>
      <c r="J281" s="16">
        <v>0</v>
      </c>
      <c r="K281" s="16">
        <v>0</v>
      </c>
    </row>
    <row r="282" spans="1:11" x14ac:dyDescent="0.35">
      <c r="A282" s="16" t="s">
        <v>164</v>
      </c>
      <c r="B282" s="16">
        <v>0</v>
      </c>
      <c r="C282" s="16">
        <v>0</v>
      </c>
      <c r="D282" s="16">
        <v>0</v>
      </c>
      <c r="E282" s="16">
        <v>0</v>
      </c>
      <c r="F282" s="16">
        <v>0</v>
      </c>
      <c r="G282" s="16">
        <v>0</v>
      </c>
      <c r="H282" s="16">
        <v>0</v>
      </c>
      <c r="I282" s="16">
        <v>0</v>
      </c>
      <c r="J282" s="16">
        <v>0</v>
      </c>
      <c r="K282" s="16">
        <v>0</v>
      </c>
    </row>
    <row r="283" spans="1:11" x14ac:dyDescent="0.35">
      <c r="A283" s="16" t="s">
        <v>165</v>
      </c>
      <c r="B283" s="16">
        <v>0</v>
      </c>
      <c r="C283" s="16">
        <v>0</v>
      </c>
      <c r="D283" s="16">
        <v>0</v>
      </c>
      <c r="E283" s="16">
        <v>0</v>
      </c>
      <c r="F283" s="16">
        <v>0</v>
      </c>
      <c r="G283" s="16">
        <v>0</v>
      </c>
      <c r="H283" s="16">
        <v>0</v>
      </c>
      <c r="I283" s="16">
        <v>0</v>
      </c>
      <c r="J283" s="16">
        <v>0</v>
      </c>
      <c r="K283" s="16">
        <v>0</v>
      </c>
    </row>
    <row r="284" spans="1:11" x14ac:dyDescent="0.35">
      <c r="A284" s="16" t="s">
        <v>166</v>
      </c>
      <c r="B284" s="16">
        <v>0</v>
      </c>
      <c r="C284" s="16">
        <v>0</v>
      </c>
      <c r="D284" s="16">
        <v>0</v>
      </c>
      <c r="E284" s="16">
        <v>0</v>
      </c>
      <c r="F284" s="16">
        <v>0</v>
      </c>
      <c r="G284" s="16">
        <v>0</v>
      </c>
      <c r="H284" s="16">
        <v>0</v>
      </c>
      <c r="I284" s="16">
        <v>0</v>
      </c>
      <c r="J284" s="16">
        <v>0</v>
      </c>
      <c r="K284" s="16">
        <v>0</v>
      </c>
    </row>
    <row r="285" spans="1:11" x14ac:dyDescent="0.35">
      <c r="A285" s="16" t="s">
        <v>167</v>
      </c>
      <c r="B285" s="16">
        <v>0</v>
      </c>
      <c r="C285" s="16">
        <v>0</v>
      </c>
      <c r="D285" s="16">
        <v>0</v>
      </c>
      <c r="E285" s="16">
        <v>0</v>
      </c>
      <c r="F285" s="16">
        <v>0</v>
      </c>
      <c r="G285" s="16">
        <v>0</v>
      </c>
      <c r="H285" s="16">
        <v>0</v>
      </c>
      <c r="I285" s="16">
        <v>0</v>
      </c>
      <c r="J285" s="16">
        <v>0</v>
      </c>
      <c r="K285" s="16">
        <v>0</v>
      </c>
    </row>
    <row r="286" spans="1:11" x14ac:dyDescent="0.35">
      <c r="A286" s="16" t="s">
        <v>168</v>
      </c>
      <c r="B286" s="16">
        <v>0</v>
      </c>
      <c r="C286" s="16">
        <v>0</v>
      </c>
      <c r="D286" s="16">
        <v>0</v>
      </c>
      <c r="E286" s="16">
        <v>0</v>
      </c>
      <c r="F286" s="16">
        <v>0</v>
      </c>
      <c r="G286" s="16">
        <v>0</v>
      </c>
      <c r="H286" s="16">
        <v>0</v>
      </c>
      <c r="I286" s="16">
        <v>0</v>
      </c>
      <c r="J286" s="16">
        <v>0</v>
      </c>
      <c r="K286" s="16">
        <v>0</v>
      </c>
    </row>
    <row r="287" spans="1:11" x14ac:dyDescent="0.35">
      <c r="A287" s="16" t="s">
        <v>169</v>
      </c>
      <c r="B287" s="16">
        <v>0</v>
      </c>
      <c r="C287" s="16">
        <v>0</v>
      </c>
      <c r="D287" s="16">
        <v>0</v>
      </c>
      <c r="E287" s="16">
        <v>0</v>
      </c>
      <c r="F287" s="16">
        <v>0</v>
      </c>
      <c r="G287" s="16">
        <v>0</v>
      </c>
      <c r="H287" s="16">
        <v>0</v>
      </c>
      <c r="I287" s="16">
        <v>0</v>
      </c>
      <c r="J287" s="16">
        <v>0</v>
      </c>
      <c r="K287" s="16">
        <v>0</v>
      </c>
    </row>
    <row r="288" spans="1:11" x14ac:dyDescent="0.35">
      <c r="A288" s="16" t="s">
        <v>170</v>
      </c>
      <c r="B288" s="16">
        <v>0</v>
      </c>
      <c r="C288" s="16">
        <v>0</v>
      </c>
      <c r="D288" s="16">
        <v>0</v>
      </c>
      <c r="E288" s="16">
        <v>0</v>
      </c>
      <c r="F288" s="16">
        <v>0</v>
      </c>
      <c r="G288" s="16">
        <v>0</v>
      </c>
      <c r="H288" s="16">
        <v>0</v>
      </c>
      <c r="I288" s="16">
        <v>0</v>
      </c>
      <c r="J288" s="16">
        <v>0</v>
      </c>
      <c r="K288" s="16">
        <v>0</v>
      </c>
    </row>
    <row r="289" spans="1:11" x14ac:dyDescent="0.35">
      <c r="A289" s="16" t="s">
        <v>171</v>
      </c>
      <c r="B289" s="16">
        <v>0</v>
      </c>
      <c r="C289" s="16">
        <v>0</v>
      </c>
      <c r="D289" s="16">
        <v>0</v>
      </c>
      <c r="E289" s="16">
        <v>0</v>
      </c>
      <c r="F289" s="16">
        <v>0</v>
      </c>
      <c r="G289" s="16">
        <v>0</v>
      </c>
      <c r="H289" s="16">
        <v>0</v>
      </c>
      <c r="I289" s="16">
        <v>0</v>
      </c>
      <c r="J289" s="16">
        <v>0</v>
      </c>
      <c r="K289" s="16">
        <v>0</v>
      </c>
    </row>
    <row r="290" spans="1:11" x14ac:dyDescent="0.35">
      <c r="A290" s="16" t="s">
        <v>172</v>
      </c>
      <c r="B290" s="16">
        <v>0</v>
      </c>
      <c r="C290" s="16">
        <v>0</v>
      </c>
      <c r="D290" s="16">
        <v>0</v>
      </c>
      <c r="E290" s="16">
        <v>0</v>
      </c>
      <c r="F290" s="16">
        <v>0</v>
      </c>
      <c r="G290" s="16">
        <v>0</v>
      </c>
      <c r="H290" s="16">
        <v>0</v>
      </c>
      <c r="I290" s="16">
        <v>0</v>
      </c>
      <c r="J290" s="16">
        <v>0</v>
      </c>
      <c r="K290" s="16">
        <v>0</v>
      </c>
    </row>
    <row r="291" spans="1:11" x14ac:dyDescent="0.35">
      <c r="A291" s="16" t="s">
        <v>173</v>
      </c>
      <c r="B291" s="16">
        <v>0</v>
      </c>
      <c r="C291" s="16">
        <v>0</v>
      </c>
      <c r="D291" s="16">
        <v>0</v>
      </c>
      <c r="E291" s="16">
        <v>0</v>
      </c>
      <c r="F291" s="16">
        <v>0</v>
      </c>
      <c r="G291" s="16">
        <v>0</v>
      </c>
      <c r="H291" s="16">
        <v>0</v>
      </c>
      <c r="I291" s="16">
        <v>0</v>
      </c>
      <c r="J291" s="16">
        <v>0</v>
      </c>
      <c r="K291" s="16">
        <v>0</v>
      </c>
    </row>
    <row r="292" spans="1:11" x14ac:dyDescent="0.35">
      <c r="A292" s="16" t="s">
        <v>174</v>
      </c>
      <c r="B292" s="16">
        <v>0</v>
      </c>
      <c r="C292" s="16">
        <v>0</v>
      </c>
      <c r="D292" s="16">
        <v>0</v>
      </c>
      <c r="E292" s="16">
        <v>0</v>
      </c>
      <c r="F292" s="16">
        <v>0</v>
      </c>
      <c r="G292" s="16">
        <v>0</v>
      </c>
      <c r="H292" s="16">
        <v>0</v>
      </c>
      <c r="I292" s="16">
        <v>0</v>
      </c>
      <c r="J292" s="16">
        <v>0</v>
      </c>
      <c r="K292" s="16">
        <v>0</v>
      </c>
    </row>
    <row r="293" spans="1:11" x14ac:dyDescent="0.35">
      <c r="A293" s="16" t="s">
        <v>175</v>
      </c>
      <c r="B293" s="16">
        <v>0</v>
      </c>
      <c r="C293" s="16">
        <v>0</v>
      </c>
      <c r="D293" s="16">
        <v>0</v>
      </c>
      <c r="E293" s="16">
        <v>0</v>
      </c>
      <c r="F293" s="16">
        <v>0</v>
      </c>
      <c r="G293" s="16">
        <v>0</v>
      </c>
      <c r="H293" s="16">
        <v>0</v>
      </c>
      <c r="I293" s="16">
        <v>0</v>
      </c>
      <c r="J293" s="16">
        <v>0</v>
      </c>
      <c r="K293" s="16">
        <v>0</v>
      </c>
    </row>
    <row r="294" spans="1:11" x14ac:dyDescent="0.35">
      <c r="A294" s="16" t="s">
        <v>176</v>
      </c>
      <c r="B294" s="16">
        <v>0</v>
      </c>
      <c r="C294" s="16">
        <v>0</v>
      </c>
      <c r="D294" s="16">
        <v>0</v>
      </c>
      <c r="E294" s="16">
        <v>0</v>
      </c>
      <c r="F294" s="16">
        <v>0</v>
      </c>
      <c r="G294" s="16">
        <v>0</v>
      </c>
      <c r="H294" s="16">
        <v>0</v>
      </c>
      <c r="I294" s="16">
        <v>0</v>
      </c>
      <c r="J294" s="16">
        <v>0</v>
      </c>
      <c r="K294" s="16">
        <v>0</v>
      </c>
    </row>
    <row r="295" spans="1:11" x14ac:dyDescent="0.35">
      <c r="A295" s="16" t="s">
        <v>177</v>
      </c>
      <c r="B295" s="16">
        <v>0</v>
      </c>
      <c r="C295" s="16">
        <v>0</v>
      </c>
      <c r="D295" s="16">
        <v>0</v>
      </c>
      <c r="E295" s="16">
        <v>0</v>
      </c>
      <c r="F295" s="16">
        <v>0</v>
      </c>
      <c r="G295" s="16">
        <v>0</v>
      </c>
      <c r="H295" s="16">
        <v>0</v>
      </c>
      <c r="I295" s="16">
        <v>0</v>
      </c>
      <c r="J295" s="16">
        <v>0</v>
      </c>
      <c r="K295" s="16">
        <v>0</v>
      </c>
    </row>
    <row r="296" spans="1:11" x14ac:dyDescent="0.35">
      <c r="A296" s="16" t="s">
        <v>178</v>
      </c>
      <c r="B296" s="16">
        <v>0</v>
      </c>
      <c r="C296" s="16">
        <v>0</v>
      </c>
      <c r="D296" s="16">
        <v>0</v>
      </c>
      <c r="E296" s="16">
        <v>0</v>
      </c>
      <c r="F296" s="16">
        <v>0</v>
      </c>
      <c r="G296" s="16">
        <v>0</v>
      </c>
      <c r="H296" s="16">
        <v>0</v>
      </c>
      <c r="I296" s="16">
        <v>0</v>
      </c>
      <c r="J296" s="16">
        <v>0</v>
      </c>
      <c r="K296" s="16">
        <v>0</v>
      </c>
    </row>
    <row r="297" spans="1:11" x14ac:dyDescent="0.35">
      <c r="A297" s="16" t="s">
        <v>179</v>
      </c>
      <c r="B297" s="16">
        <v>0</v>
      </c>
      <c r="C297" s="16">
        <v>0</v>
      </c>
      <c r="D297" s="16">
        <v>0</v>
      </c>
      <c r="E297" s="16">
        <v>0</v>
      </c>
      <c r="F297" s="16">
        <v>0</v>
      </c>
      <c r="G297" s="16">
        <v>0</v>
      </c>
      <c r="H297" s="16">
        <v>0</v>
      </c>
      <c r="I297" s="16">
        <v>0</v>
      </c>
      <c r="J297" s="16">
        <v>0</v>
      </c>
      <c r="K297" s="16">
        <v>0</v>
      </c>
    </row>
    <row r="298" spans="1:11" x14ac:dyDescent="0.35">
      <c r="A298" s="16" t="s">
        <v>180</v>
      </c>
      <c r="B298" s="16">
        <v>0</v>
      </c>
      <c r="C298" s="16">
        <v>0</v>
      </c>
      <c r="D298" s="16">
        <v>0</v>
      </c>
      <c r="E298" s="16">
        <v>0</v>
      </c>
      <c r="F298" s="16">
        <v>0</v>
      </c>
      <c r="G298" s="16">
        <v>0</v>
      </c>
      <c r="H298" s="16">
        <v>0</v>
      </c>
      <c r="I298" s="16">
        <v>0</v>
      </c>
      <c r="J298" s="16">
        <v>0</v>
      </c>
      <c r="K298" s="16">
        <v>0</v>
      </c>
    </row>
    <row r="299" spans="1:11" x14ac:dyDescent="0.35">
      <c r="A299" s="16" t="s">
        <v>181</v>
      </c>
      <c r="B299" s="16">
        <v>0</v>
      </c>
      <c r="C299" s="16">
        <v>0</v>
      </c>
      <c r="D299" s="16">
        <v>0</v>
      </c>
      <c r="E299" s="16">
        <v>0</v>
      </c>
      <c r="F299" s="16">
        <v>0</v>
      </c>
      <c r="G299" s="16">
        <v>0</v>
      </c>
      <c r="H299" s="16">
        <v>0</v>
      </c>
      <c r="I299" s="16">
        <v>0</v>
      </c>
      <c r="J299" s="16">
        <v>0</v>
      </c>
      <c r="K299" s="16">
        <v>0</v>
      </c>
    </row>
    <row r="300" spans="1:11" x14ac:dyDescent="0.35">
      <c r="A300" s="16" t="s">
        <v>182</v>
      </c>
      <c r="B300" s="16">
        <v>0</v>
      </c>
      <c r="C300" s="16">
        <v>0</v>
      </c>
      <c r="D300" s="16">
        <v>0</v>
      </c>
      <c r="E300" s="16">
        <v>0</v>
      </c>
      <c r="F300" s="16">
        <v>0</v>
      </c>
      <c r="G300" s="16">
        <v>0</v>
      </c>
      <c r="H300" s="16">
        <v>0</v>
      </c>
      <c r="I300" s="16">
        <v>0</v>
      </c>
      <c r="J300" s="16">
        <v>0</v>
      </c>
      <c r="K300" s="16">
        <v>0</v>
      </c>
    </row>
    <row r="301" spans="1:11" x14ac:dyDescent="0.35">
      <c r="A301" s="16" t="s">
        <v>183</v>
      </c>
      <c r="B301" s="16">
        <v>0</v>
      </c>
      <c r="C301" s="16">
        <v>0</v>
      </c>
      <c r="D301" s="16">
        <v>0</v>
      </c>
      <c r="E301" s="16">
        <v>0</v>
      </c>
      <c r="F301" s="16">
        <v>0</v>
      </c>
      <c r="G301" s="16">
        <v>0</v>
      </c>
      <c r="H301" s="16">
        <v>0</v>
      </c>
      <c r="I301" s="16">
        <v>0</v>
      </c>
      <c r="J301" s="16">
        <v>0</v>
      </c>
      <c r="K301" s="16">
        <v>0</v>
      </c>
    </row>
    <row r="302" spans="1:11" x14ac:dyDescent="0.35">
      <c r="A302" s="16" t="s">
        <v>184</v>
      </c>
      <c r="B302" s="16">
        <v>0</v>
      </c>
      <c r="C302" s="16">
        <v>0</v>
      </c>
      <c r="D302" s="16">
        <v>0</v>
      </c>
      <c r="E302" s="16">
        <v>0</v>
      </c>
      <c r="F302" s="16">
        <v>0</v>
      </c>
      <c r="G302" s="16">
        <v>0</v>
      </c>
      <c r="H302" s="16">
        <v>0</v>
      </c>
      <c r="I302" s="16">
        <v>0</v>
      </c>
      <c r="J302" s="16">
        <v>0</v>
      </c>
      <c r="K302" s="16">
        <v>0</v>
      </c>
    </row>
    <row r="303" spans="1:11" x14ac:dyDescent="0.35">
      <c r="A303" s="16" t="s">
        <v>185</v>
      </c>
      <c r="B303" s="16">
        <v>0</v>
      </c>
      <c r="C303" s="16">
        <v>0</v>
      </c>
      <c r="D303" s="16">
        <v>0</v>
      </c>
      <c r="E303" s="16">
        <v>0</v>
      </c>
      <c r="F303" s="16">
        <v>0</v>
      </c>
      <c r="G303" s="16">
        <v>0</v>
      </c>
      <c r="H303" s="16">
        <v>0</v>
      </c>
      <c r="I303" s="16">
        <v>0</v>
      </c>
      <c r="J303" s="16">
        <v>0</v>
      </c>
      <c r="K303" s="16">
        <v>0</v>
      </c>
    </row>
    <row r="304" spans="1:11" x14ac:dyDescent="0.35">
      <c r="A304" s="16" t="s">
        <v>186</v>
      </c>
      <c r="B304" s="16">
        <v>0</v>
      </c>
      <c r="C304" s="16">
        <v>0</v>
      </c>
      <c r="D304" s="16">
        <v>0</v>
      </c>
      <c r="E304" s="16">
        <v>0</v>
      </c>
      <c r="F304" s="16">
        <v>0</v>
      </c>
      <c r="G304" s="16">
        <v>0</v>
      </c>
      <c r="H304" s="16">
        <v>0</v>
      </c>
      <c r="I304" s="16">
        <v>0</v>
      </c>
      <c r="J304" s="16">
        <v>0</v>
      </c>
      <c r="K304" s="16">
        <v>0</v>
      </c>
    </row>
    <row r="305" spans="1:11" x14ac:dyDescent="0.35">
      <c r="A305" s="16" t="s">
        <v>187</v>
      </c>
      <c r="B305" s="16">
        <v>0</v>
      </c>
      <c r="C305" s="16">
        <v>0</v>
      </c>
      <c r="D305" s="16">
        <v>0</v>
      </c>
      <c r="E305" s="16">
        <v>0</v>
      </c>
      <c r="F305" s="16">
        <v>0</v>
      </c>
      <c r="G305" s="16">
        <v>0</v>
      </c>
      <c r="H305" s="16">
        <v>0</v>
      </c>
      <c r="I305" s="16">
        <v>0</v>
      </c>
      <c r="J305" s="16">
        <v>0</v>
      </c>
      <c r="K305" s="16">
        <v>0</v>
      </c>
    </row>
    <row r="306" spans="1:11" x14ac:dyDescent="0.35">
      <c r="A306" s="16" t="s">
        <v>188</v>
      </c>
      <c r="B306" s="16">
        <v>0</v>
      </c>
      <c r="C306" s="16">
        <v>0</v>
      </c>
      <c r="D306" s="16">
        <v>0</v>
      </c>
      <c r="E306" s="16">
        <v>0</v>
      </c>
      <c r="F306" s="16">
        <v>0</v>
      </c>
      <c r="G306" s="16">
        <v>0</v>
      </c>
      <c r="H306" s="16">
        <v>0</v>
      </c>
      <c r="I306" s="16">
        <v>0</v>
      </c>
      <c r="J306" s="16">
        <v>0</v>
      </c>
      <c r="K306" s="16">
        <v>0</v>
      </c>
    </row>
    <row r="307" spans="1:11" x14ac:dyDescent="0.35">
      <c r="A307" s="16" t="s">
        <v>189</v>
      </c>
      <c r="B307" s="16">
        <v>0</v>
      </c>
      <c r="C307" s="16">
        <v>0</v>
      </c>
      <c r="D307" s="16">
        <v>0</v>
      </c>
      <c r="E307" s="16">
        <v>0</v>
      </c>
      <c r="F307" s="16">
        <v>0</v>
      </c>
      <c r="G307" s="16">
        <v>0</v>
      </c>
      <c r="H307" s="16">
        <v>0</v>
      </c>
      <c r="I307" s="16">
        <v>0</v>
      </c>
      <c r="J307" s="16">
        <v>0</v>
      </c>
      <c r="K307" s="16">
        <v>0</v>
      </c>
    </row>
    <row r="308" spans="1:11" x14ac:dyDescent="0.35">
      <c r="A308" s="16" t="s">
        <v>190</v>
      </c>
      <c r="B308" s="16">
        <v>0</v>
      </c>
      <c r="C308" s="16">
        <v>0</v>
      </c>
      <c r="D308" s="16">
        <v>0</v>
      </c>
      <c r="E308" s="16">
        <v>0</v>
      </c>
      <c r="F308" s="16">
        <v>0</v>
      </c>
      <c r="G308" s="16">
        <v>0</v>
      </c>
      <c r="H308" s="16">
        <v>0</v>
      </c>
      <c r="I308" s="16">
        <v>0</v>
      </c>
      <c r="J308" s="16">
        <v>0</v>
      </c>
      <c r="K308" s="16">
        <v>0</v>
      </c>
    </row>
    <row r="309" spans="1:11" x14ac:dyDescent="0.35">
      <c r="A309" s="16" t="s">
        <v>191</v>
      </c>
      <c r="B309" s="16">
        <v>0</v>
      </c>
      <c r="C309" s="16">
        <v>0</v>
      </c>
      <c r="D309" s="16">
        <v>0</v>
      </c>
      <c r="E309" s="16">
        <v>0</v>
      </c>
      <c r="F309" s="16">
        <v>0</v>
      </c>
      <c r="G309" s="16">
        <v>0</v>
      </c>
      <c r="H309" s="16">
        <v>0</v>
      </c>
      <c r="I309" s="16">
        <v>0</v>
      </c>
      <c r="J309" s="16">
        <v>0</v>
      </c>
      <c r="K309" s="16">
        <v>0</v>
      </c>
    </row>
    <row r="310" spans="1:11" x14ac:dyDescent="0.35">
      <c r="A310" s="16" t="s">
        <v>192</v>
      </c>
      <c r="B310" s="16">
        <v>0</v>
      </c>
      <c r="C310" s="16">
        <v>0</v>
      </c>
      <c r="D310" s="16">
        <v>0</v>
      </c>
      <c r="E310" s="16">
        <v>0</v>
      </c>
      <c r="F310" s="16">
        <v>0</v>
      </c>
      <c r="G310" s="16">
        <v>0</v>
      </c>
      <c r="H310" s="16">
        <v>0</v>
      </c>
      <c r="I310" s="16">
        <v>0</v>
      </c>
      <c r="J310" s="16">
        <v>0</v>
      </c>
      <c r="K310" s="16">
        <v>0</v>
      </c>
    </row>
    <row r="311" spans="1:11" x14ac:dyDescent="0.35">
      <c r="A311" s="16" t="s">
        <v>193</v>
      </c>
      <c r="B311" s="16">
        <v>0</v>
      </c>
      <c r="C311" s="16">
        <v>0</v>
      </c>
      <c r="D311" s="16">
        <v>0</v>
      </c>
      <c r="E311" s="16">
        <v>0</v>
      </c>
      <c r="F311" s="16">
        <v>0</v>
      </c>
      <c r="G311" s="16">
        <v>0</v>
      </c>
      <c r="H311" s="16">
        <v>0</v>
      </c>
      <c r="I311" s="16">
        <v>0</v>
      </c>
      <c r="J311" s="16">
        <v>0</v>
      </c>
      <c r="K311" s="16">
        <v>0</v>
      </c>
    </row>
    <row r="312" spans="1:11" x14ac:dyDescent="0.35">
      <c r="A312" s="16" t="s">
        <v>194</v>
      </c>
      <c r="B312" s="16">
        <v>0</v>
      </c>
      <c r="C312" s="16">
        <v>0</v>
      </c>
      <c r="D312" s="16">
        <v>0</v>
      </c>
      <c r="E312" s="16">
        <v>0</v>
      </c>
      <c r="F312" s="16">
        <v>0</v>
      </c>
      <c r="G312" s="16">
        <v>0</v>
      </c>
      <c r="H312" s="16">
        <v>0</v>
      </c>
      <c r="I312" s="16">
        <v>0</v>
      </c>
      <c r="J312" s="16">
        <v>0</v>
      </c>
      <c r="K312" s="16">
        <v>0</v>
      </c>
    </row>
    <row r="313" spans="1:11" x14ac:dyDescent="0.35">
      <c r="A313" s="16" t="s">
        <v>195</v>
      </c>
      <c r="B313" s="16">
        <v>0</v>
      </c>
      <c r="C313" s="16">
        <v>0</v>
      </c>
      <c r="D313" s="16">
        <v>0</v>
      </c>
      <c r="E313" s="16">
        <v>0</v>
      </c>
      <c r="F313" s="16">
        <v>0</v>
      </c>
      <c r="G313" s="16">
        <v>0</v>
      </c>
      <c r="H313" s="16">
        <v>0</v>
      </c>
      <c r="I313" s="16">
        <v>0</v>
      </c>
      <c r="J313" s="16">
        <v>0</v>
      </c>
      <c r="K313" s="16">
        <v>0</v>
      </c>
    </row>
    <row r="314" spans="1:11" x14ac:dyDescent="0.35">
      <c r="A314" s="16" t="s">
        <v>196</v>
      </c>
      <c r="B314" s="16">
        <v>0</v>
      </c>
      <c r="C314" s="16">
        <v>0</v>
      </c>
      <c r="D314" s="16">
        <v>0</v>
      </c>
      <c r="E314" s="16">
        <v>0</v>
      </c>
      <c r="F314" s="16">
        <v>0</v>
      </c>
      <c r="G314" s="16">
        <v>0</v>
      </c>
      <c r="H314" s="16">
        <v>0</v>
      </c>
      <c r="I314" s="16">
        <v>0</v>
      </c>
      <c r="J314" s="16">
        <v>0</v>
      </c>
      <c r="K314" s="16">
        <v>0</v>
      </c>
    </row>
    <row r="315" spans="1:11" x14ac:dyDescent="0.35">
      <c r="A315" s="16" t="s">
        <v>197</v>
      </c>
      <c r="B315" s="16">
        <v>0</v>
      </c>
      <c r="C315" s="16">
        <v>0</v>
      </c>
      <c r="D315" s="16">
        <v>0</v>
      </c>
      <c r="E315" s="16">
        <v>0</v>
      </c>
      <c r="F315" s="16">
        <v>0</v>
      </c>
      <c r="G315" s="16">
        <v>0</v>
      </c>
      <c r="H315" s="16">
        <v>0</v>
      </c>
      <c r="I315" s="16">
        <v>0</v>
      </c>
      <c r="J315" s="16">
        <v>0</v>
      </c>
      <c r="K315" s="16">
        <v>0</v>
      </c>
    </row>
    <row r="316" spans="1:11" x14ac:dyDescent="0.35">
      <c r="A316" s="16" t="s">
        <v>198</v>
      </c>
      <c r="B316" s="16">
        <v>0</v>
      </c>
      <c r="C316" s="16">
        <v>0</v>
      </c>
      <c r="D316" s="16">
        <v>0</v>
      </c>
      <c r="E316" s="16">
        <v>0</v>
      </c>
      <c r="F316" s="16">
        <v>0</v>
      </c>
      <c r="G316" s="16">
        <v>0</v>
      </c>
      <c r="H316" s="16">
        <v>0</v>
      </c>
      <c r="I316" s="16">
        <v>0</v>
      </c>
      <c r="J316" s="16">
        <v>0</v>
      </c>
      <c r="K316" s="16">
        <v>0</v>
      </c>
    </row>
    <row r="317" spans="1:11" x14ac:dyDescent="0.35">
      <c r="A317" s="16" t="s">
        <v>199</v>
      </c>
      <c r="B317" s="16">
        <v>0</v>
      </c>
      <c r="C317" s="16">
        <v>0</v>
      </c>
      <c r="D317" s="16">
        <v>0</v>
      </c>
      <c r="E317" s="16">
        <v>0</v>
      </c>
      <c r="F317" s="16">
        <v>0</v>
      </c>
      <c r="G317" s="16">
        <v>0</v>
      </c>
      <c r="H317" s="16">
        <v>0</v>
      </c>
      <c r="I317" s="16">
        <v>0</v>
      </c>
      <c r="J317" s="16">
        <v>0</v>
      </c>
      <c r="K317" s="16">
        <v>0</v>
      </c>
    </row>
    <row r="318" spans="1:11" x14ac:dyDescent="0.35">
      <c r="A318" s="16" t="s">
        <v>200</v>
      </c>
      <c r="B318" s="16">
        <v>0</v>
      </c>
      <c r="C318" s="16">
        <v>0</v>
      </c>
      <c r="D318" s="16">
        <v>0</v>
      </c>
      <c r="E318" s="16">
        <v>0</v>
      </c>
      <c r="F318" s="16">
        <v>0</v>
      </c>
      <c r="G318" s="16">
        <v>0</v>
      </c>
      <c r="H318" s="16">
        <v>0</v>
      </c>
      <c r="I318" s="16">
        <v>0</v>
      </c>
      <c r="J318" s="16">
        <v>0</v>
      </c>
      <c r="K318" s="16">
        <v>0</v>
      </c>
    </row>
    <row r="319" spans="1:11" x14ac:dyDescent="0.35">
      <c r="A319" s="16" t="s">
        <v>201</v>
      </c>
      <c r="B319" s="16">
        <v>0</v>
      </c>
      <c r="C319" s="16">
        <v>0</v>
      </c>
      <c r="D319" s="16">
        <v>0</v>
      </c>
      <c r="E319" s="16">
        <v>0</v>
      </c>
      <c r="F319" s="16">
        <v>0</v>
      </c>
      <c r="G319" s="16">
        <v>0</v>
      </c>
      <c r="H319" s="16">
        <v>0</v>
      </c>
      <c r="I319" s="16">
        <v>0</v>
      </c>
      <c r="J319" s="16">
        <v>0</v>
      </c>
      <c r="K319" s="16">
        <v>0</v>
      </c>
    </row>
    <row r="320" spans="1:11" x14ac:dyDescent="0.35">
      <c r="A320" s="16" t="s">
        <v>202</v>
      </c>
      <c r="B320" s="16">
        <v>0</v>
      </c>
      <c r="C320" s="16">
        <v>0</v>
      </c>
      <c r="D320" s="16">
        <v>0</v>
      </c>
      <c r="E320" s="16">
        <v>0</v>
      </c>
      <c r="F320" s="16">
        <v>0</v>
      </c>
      <c r="G320" s="16">
        <v>0</v>
      </c>
      <c r="H320" s="16">
        <v>0</v>
      </c>
      <c r="I320" s="16">
        <v>0</v>
      </c>
      <c r="J320" s="16">
        <v>0</v>
      </c>
      <c r="K320" s="16">
        <v>0</v>
      </c>
    </row>
    <row r="321" spans="1:11" x14ac:dyDescent="0.35">
      <c r="A321" s="16" t="s">
        <v>203</v>
      </c>
      <c r="B321" s="16">
        <v>0</v>
      </c>
      <c r="C321" s="16">
        <v>0</v>
      </c>
      <c r="D321" s="16">
        <v>0</v>
      </c>
      <c r="E321" s="16">
        <v>0</v>
      </c>
      <c r="F321" s="16">
        <v>0</v>
      </c>
      <c r="G321" s="16">
        <v>0</v>
      </c>
      <c r="H321" s="16">
        <v>0</v>
      </c>
      <c r="I321" s="16">
        <v>0</v>
      </c>
      <c r="J321" s="16">
        <v>0</v>
      </c>
      <c r="K321" s="16">
        <v>0</v>
      </c>
    </row>
    <row r="322" spans="1:11" x14ac:dyDescent="0.35">
      <c r="A322" s="16" t="s">
        <v>204</v>
      </c>
      <c r="B322" s="16">
        <v>0</v>
      </c>
      <c r="C322" s="16">
        <v>0</v>
      </c>
      <c r="D322" s="16">
        <v>0</v>
      </c>
      <c r="E322" s="16">
        <v>0</v>
      </c>
      <c r="F322" s="16">
        <v>0</v>
      </c>
      <c r="G322" s="16">
        <v>0</v>
      </c>
      <c r="H322" s="16">
        <v>0</v>
      </c>
      <c r="I322" s="16">
        <v>0</v>
      </c>
      <c r="J322" s="16">
        <v>0</v>
      </c>
      <c r="K322" s="16">
        <v>0</v>
      </c>
    </row>
    <row r="323" spans="1:11" x14ac:dyDescent="0.35">
      <c r="A323" s="16" t="s">
        <v>205</v>
      </c>
      <c r="B323" s="16">
        <v>0</v>
      </c>
      <c r="C323" s="16">
        <v>0</v>
      </c>
      <c r="D323" s="16">
        <v>0</v>
      </c>
      <c r="E323" s="16">
        <v>0</v>
      </c>
      <c r="F323" s="16">
        <v>0</v>
      </c>
      <c r="G323" s="16">
        <v>0</v>
      </c>
      <c r="H323" s="16">
        <v>0</v>
      </c>
      <c r="I323" s="16">
        <v>0</v>
      </c>
      <c r="J323" s="16">
        <v>0</v>
      </c>
      <c r="K323" s="16">
        <v>0</v>
      </c>
    </row>
    <row r="324" spans="1:11" x14ac:dyDescent="0.35">
      <c r="A324" s="16" t="s">
        <v>206</v>
      </c>
      <c r="B324" s="16">
        <v>0</v>
      </c>
      <c r="C324" s="16">
        <v>0</v>
      </c>
      <c r="D324" s="16">
        <v>0</v>
      </c>
      <c r="E324" s="16">
        <v>0</v>
      </c>
      <c r="F324" s="16">
        <v>0</v>
      </c>
      <c r="G324" s="16">
        <v>0</v>
      </c>
      <c r="H324" s="16">
        <v>0</v>
      </c>
      <c r="I324" s="16">
        <v>0</v>
      </c>
      <c r="J324" s="16">
        <v>0</v>
      </c>
      <c r="K324" s="16">
        <v>0</v>
      </c>
    </row>
    <row r="325" spans="1:11" x14ac:dyDescent="0.35">
      <c r="A325" s="16" t="s">
        <v>207</v>
      </c>
      <c r="B325" s="16">
        <v>0</v>
      </c>
      <c r="C325" s="16">
        <v>0</v>
      </c>
      <c r="D325" s="16">
        <v>0</v>
      </c>
      <c r="E325" s="16">
        <v>0</v>
      </c>
      <c r="F325" s="16">
        <v>0</v>
      </c>
      <c r="G325" s="16">
        <v>0</v>
      </c>
      <c r="H325" s="16">
        <v>0</v>
      </c>
      <c r="I325" s="16">
        <v>0</v>
      </c>
      <c r="J325" s="16">
        <v>0</v>
      </c>
      <c r="K325" s="16">
        <v>0</v>
      </c>
    </row>
    <row r="326" spans="1:11" x14ac:dyDescent="0.35">
      <c r="A326" s="16" t="s">
        <v>208</v>
      </c>
      <c r="B326" s="16">
        <v>0</v>
      </c>
      <c r="C326" s="16">
        <v>0</v>
      </c>
      <c r="D326" s="16">
        <v>0</v>
      </c>
      <c r="E326" s="16">
        <v>0</v>
      </c>
      <c r="F326" s="16">
        <v>0</v>
      </c>
      <c r="G326" s="16">
        <v>0</v>
      </c>
      <c r="H326" s="16">
        <v>0</v>
      </c>
      <c r="I326" s="16">
        <v>0</v>
      </c>
      <c r="J326" s="16">
        <v>0</v>
      </c>
      <c r="K326" s="16">
        <v>0</v>
      </c>
    </row>
    <row r="327" spans="1:11" x14ac:dyDescent="0.35">
      <c r="A327" s="16" t="s">
        <v>209</v>
      </c>
      <c r="B327" s="16">
        <v>0</v>
      </c>
      <c r="C327" s="16">
        <v>0</v>
      </c>
      <c r="D327" s="16">
        <v>0</v>
      </c>
      <c r="E327" s="16">
        <v>0</v>
      </c>
      <c r="F327" s="16">
        <v>0</v>
      </c>
      <c r="G327" s="16">
        <v>0</v>
      </c>
      <c r="H327" s="16">
        <v>0</v>
      </c>
      <c r="I327" s="16">
        <v>0</v>
      </c>
      <c r="J327" s="16">
        <v>0</v>
      </c>
      <c r="K327" s="16">
        <v>0</v>
      </c>
    </row>
    <row r="328" spans="1:11" x14ac:dyDescent="0.35">
      <c r="A328" s="16" t="s">
        <v>210</v>
      </c>
      <c r="B328" s="16">
        <v>0</v>
      </c>
      <c r="C328" s="16">
        <v>0</v>
      </c>
      <c r="D328" s="16">
        <v>0</v>
      </c>
      <c r="E328" s="16">
        <v>0</v>
      </c>
      <c r="F328" s="16">
        <v>0</v>
      </c>
      <c r="G328" s="16">
        <v>0</v>
      </c>
      <c r="H328" s="16">
        <v>0</v>
      </c>
      <c r="I328" s="16">
        <v>0</v>
      </c>
      <c r="J328" s="16">
        <v>0</v>
      </c>
      <c r="K328" s="16">
        <v>0</v>
      </c>
    </row>
    <row r="329" spans="1:11" x14ac:dyDescent="0.35">
      <c r="A329" s="16" t="s">
        <v>211</v>
      </c>
      <c r="B329" s="16">
        <v>0</v>
      </c>
      <c r="C329" s="16">
        <v>0</v>
      </c>
      <c r="D329" s="16">
        <v>0</v>
      </c>
      <c r="E329" s="16">
        <v>0</v>
      </c>
      <c r="F329" s="16">
        <v>0</v>
      </c>
      <c r="G329" s="16">
        <v>0</v>
      </c>
      <c r="H329" s="16">
        <v>0</v>
      </c>
      <c r="I329" s="16">
        <v>0</v>
      </c>
      <c r="J329" s="16">
        <v>0</v>
      </c>
      <c r="K329" s="16">
        <v>0</v>
      </c>
    </row>
    <row r="330" spans="1:11" x14ac:dyDescent="0.35">
      <c r="A330" s="16" t="s">
        <v>212</v>
      </c>
      <c r="B330" s="16">
        <v>0</v>
      </c>
      <c r="C330" s="16">
        <v>0</v>
      </c>
      <c r="D330" s="16">
        <v>0</v>
      </c>
      <c r="E330" s="16">
        <v>0</v>
      </c>
      <c r="F330" s="16">
        <v>0</v>
      </c>
      <c r="G330" s="16">
        <v>0</v>
      </c>
      <c r="H330" s="16">
        <v>0</v>
      </c>
      <c r="I330" s="16">
        <v>0</v>
      </c>
      <c r="J330" s="16">
        <v>0</v>
      </c>
      <c r="K330" s="16">
        <v>0</v>
      </c>
    </row>
    <row r="331" spans="1:11" x14ac:dyDescent="0.35">
      <c r="A331" s="16" t="s">
        <v>213</v>
      </c>
      <c r="B331" s="16">
        <v>0</v>
      </c>
      <c r="C331" s="16">
        <v>0</v>
      </c>
      <c r="D331" s="16">
        <v>0</v>
      </c>
      <c r="E331" s="16">
        <v>0</v>
      </c>
      <c r="F331" s="16">
        <v>0</v>
      </c>
      <c r="G331" s="16">
        <v>0</v>
      </c>
      <c r="H331" s="16">
        <v>0</v>
      </c>
      <c r="I331" s="16">
        <v>0</v>
      </c>
      <c r="J331" s="16">
        <v>0</v>
      </c>
      <c r="K331" s="16">
        <v>0</v>
      </c>
    </row>
    <row r="332" spans="1:11" x14ac:dyDescent="0.35">
      <c r="A332" s="16" t="s">
        <v>214</v>
      </c>
      <c r="B332" s="16">
        <v>0</v>
      </c>
      <c r="C332" s="16">
        <v>0</v>
      </c>
      <c r="D332" s="16">
        <v>0</v>
      </c>
      <c r="E332" s="16">
        <v>0</v>
      </c>
      <c r="F332" s="16">
        <v>0</v>
      </c>
      <c r="G332" s="16">
        <v>0</v>
      </c>
      <c r="H332" s="16">
        <v>0</v>
      </c>
      <c r="I332" s="16">
        <v>0</v>
      </c>
      <c r="J332" s="16">
        <v>0</v>
      </c>
      <c r="K332" s="16">
        <v>0</v>
      </c>
    </row>
    <row r="333" spans="1:11" x14ac:dyDescent="0.35">
      <c r="A333" s="16" t="s">
        <v>215</v>
      </c>
      <c r="B333" s="16">
        <v>0</v>
      </c>
      <c r="C333" s="16">
        <v>0</v>
      </c>
      <c r="D333" s="16">
        <v>0</v>
      </c>
      <c r="E333" s="16">
        <v>0</v>
      </c>
      <c r="F333" s="16">
        <v>0</v>
      </c>
      <c r="G333" s="16">
        <v>0</v>
      </c>
      <c r="H333" s="16">
        <v>0</v>
      </c>
      <c r="I333" s="16">
        <v>0</v>
      </c>
      <c r="J333" s="16">
        <v>0</v>
      </c>
      <c r="K333" s="16">
        <v>0</v>
      </c>
    </row>
    <row r="334" spans="1:11" x14ac:dyDescent="0.35">
      <c r="A334" s="16" t="s">
        <v>216</v>
      </c>
      <c r="B334" s="16">
        <v>0</v>
      </c>
      <c r="C334" s="16">
        <v>0</v>
      </c>
      <c r="D334" s="16">
        <v>0</v>
      </c>
      <c r="E334" s="16">
        <v>0</v>
      </c>
      <c r="F334" s="16">
        <v>0</v>
      </c>
      <c r="G334" s="16">
        <v>0</v>
      </c>
      <c r="H334" s="16">
        <v>0</v>
      </c>
      <c r="I334" s="16">
        <v>0</v>
      </c>
      <c r="J334" s="16">
        <v>0</v>
      </c>
      <c r="K334" s="16">
        <v>0</v>
      </c>
    </row>
    <row r="335" spans="1:11" x14ac:dyDescent="0.35">
      <c r="A335" s="16" t="s">
        <v>217</v>
      </c>
      <c r="B335" s="16">
        <v>0</v>
      </c>
      <c r="C335" s="16">
        <v>0</v>
      </c>
      <c r="D335" s="16">
        <v>0</v>
      </c>
      <c r="E335" s="16">
        <v>0</v>
      </c>
      <c r="F335" s="16">
        <v>0</v>
      </c>
      <c r="G335" s="16">
        <v>0</v>
      </c>
      <c r="H335" s="16">
        <v>0</v>
      </c>
      <c r="I335" s="16">
        <v>0</v>
      </c>
      <c r="J335" s="16">
        <v>0</v>
      </c>
      <c r="K335" s="16">
        <v>0</v>
      </c>
    </row>
    <row r="336" spans="1:11" x14ac:dyDescent="0.35">
      <c r="A336" s="16" t="s">
        <v>218</v>
      </c>
      <c r="B336" s="16">
        <v>0</v>
      </c>
      <c r="C336" s="16">
        <v>0</v>
      </c>
      <c r="D336" s="16">
        <v>0</v>
      </c>
      <c r="E336" s="16">
        <v>0</v>
      </c>
      <c r="F336" s="16">
        <v>0</v>
      </c>
      <c r="G336" s="16">
        <v>0</v>
      </c>
      <c r="H336" s="16">
        <v>0</v>
      </c>
      <c r="I336" s="16">
        <v>0</v>
      </c>
      <c r="J336" s="16">
        <v>0</v>
      </c>
      <c r="K336" s="16">
        <v>0</v>
      </c>
    </row>
    <row r="337" spans="1:11" x14ac:dyDescent="0.35">
      <c r="A337" s="16" t="s">
        <v>219</v>
      </c>
      <c r="B337" s="16">
        <v>0</v>
      </c>
      <c r="C337" s="16">
        <v>0</v>
      </c>
      <c r="D337" s="16">
        <v>0</v>
      </c>
      <c r="E337" s="16">
        <v>0</v>
      </c>
      <c r="F337" s="16">
        <v>0</v>
      </c>
      <c r="G337" s="16">
        <v>0</v>
      </c>
      <c r="H337" s="16">
        <v>0</v>
      </c>
      <c r="I337" s="16">
        <v>0</v>
      </c>
      <c r="J337" s="16">
        <v>0</v>
      </c>
      <c r="K337" s="16">
        <v>0</v>
      </c>
    </row>
    <row r="338" spans="1:11" x14ac:dyDescent="0.35">
      <c r="A338" s="16" t="s">
        <v>220</v>
      </c>
      <c r="B338" s="16">
        <v>0</v>
      </c>
      <c r="C338" s="16">
        <v>0</v>
      </c>
      <c r="D338" s="16">
        <v>0</v>
      </c>
      <c r="E338" s="16">
        <v>0</v>
      </c>
      <c r="F338" s="16">
        <v>0</v>
      </c>
      <c r="G338" s="16">
        <v>0</v>
      </c>
      <c r="H338" s="16">
        <v>0</v>
      </c>
      <c r="I338" s="16">
        <v>0</v>
      </c>
      <c r="J338" s="16">
        <v>0</v>
      </c>
      <c r="K338" s="16">
        <v>0</v>
      </c>
    </row>
    <row r="339" spans="1:11" x14ac:dyDescent="0.35">
      <c r="A339" s="16" t="s">
        <v>221</v>
      </c>
      <c r="B339" s="16">
        <v>0</v>
      </c>
      <c r="C339" s="16">
        <v>0</v>
      </c>
      <c r="D339" s="16">
        <v>0</v>
      </c>
      <c r="E339" s="16">
        <v>0</v>
      </c>
      <c r="F339" s="16">
        <v>0</v>
      </c>
      <c r="G339" s="16">
        <v>0</v>
      </c>
      <c r="H339" s="16">
        <v>0</v>
      </c>
      <c r="I339" s="16">
        <v>0</v>
      </c>
      <c r="J339" s="16">
        <v>0</v>
      </c>
      <c r="K339" s="16">
        <v>0</v>
      </c>
    </row>
    <row r="340" spans="1:11" x14ac:dyDescent="0.35">
      <c r="A340" s="16" t="s">
        <v>222</v>
      </c>
      <c r="B340" s="16">
        <v>0</v>
      </c>
      <c r="C340" s="16">
        <v>0</v>
      </c>
      <c r="D340" s="16">
        <v>0</v>
      </c>
      <c r="E340" s="16">
        <v>0</v>
      </c>
      <c r="F340" s="16">
        <v>0</v>
      </c>
      <c r="G340" s="16">
        <v>0</v>
      </c>
      <c r="H340" s="16">
        <v>0</v>
      </c>
      <c r="I340" s="16">
        <v>0</v>
      </c>
      <c r="J340" s="16">
        <v>0</v>
      </c>
      <c r="K340" s="16">
        <v>0</v>
      </c>
    </row>
    <row r="341" spans="1:11" x14ac:dyDescent="0.35">
      <c r="A341" s="16" t="s">
        <v>223</v>
      </c>
      <c r="B341" s="16">
        <v>0</v>
      </c>
      <c r="C341" s="16">
        <v>0</v>
      </c>
      <c r="D341" s="16">
        <v>0</v>
      </c>
      <c r="E341" s="16">
        <v>0</v>
      </c>
      <c r="F341" s="16">
        <v>0</v>
      </c>
      <c r="G341" s="16">
        <v>0</v>
      </c>
      <c r="H341" s="16">
        <v>0</v>
      </c>
      <c r="I341" s="16">
        <v>0</v>
      </c>
      <c r="J341" s="16">
        <v>0</v>
      </c>
      <c r="K341" s="16">
        <v>0</v>
      </c>
    </row>
    <row r="342" spans="1:11" x14ac:dyDescent="0.35">
      <c r="A342" s="16" t="s">
        <v>224</v>
      </c>
      <c r="B342" s="16">
        <v>0</v>
      </c>
      <c r="C342" s="16">
        <v>0</v>
      </c>
      <c r="D342" s="16">
        <v>0</v>
      </c>
      <c r="E342" s="16">
        <v>0</v>
      </c>
      <c r="F342" s="16">
        <v>0</v>
      </c>
      <c r="G342" s="16">
        <v>0</v>
      </c>
      <c r="H342" s="16">
        <v>0</v>
      </c>
      <c r="I342" s="16">
        <v>0</v>
      </c>
      <c r="J342" s="16">
        <v>0</v>
      </c>
      <c r="K342" s="16">
        <v>0</v>
      </c>
    </row>
    <row r="343" spans="1:11" x14ac:dyDescent="0.35">
      <c r="A343" s="16" t="s">
        <v>225</v>
      </c>
      <c r="B343" s="16">
        <v>0</v>
      </c>
      <c r="C343" s="16">
        <v>0</v>
      </c>
      <c r="D343" s="16">
        <v>0</v>
      </c>
      <c r="E343" s="16">
        <v>0</v>
      </c>
      <c r="F343" s="16">
        <v>0</v>
      </c>
      <c r="G343" s="16">
        <v>0</v>
      </c>
      <c r="H343" s="16">
        <v>0</v>
      </c>
      <c r="I343" s="16">
        <v>0</v>
      </c>
      <c r="J343" s="16">
        <v>0</v>
      </c>
      <c r="K343" s="16">
        <v>0</v>
      </c>
    </row>
    <row r="344" spans="1:11" x14ac:dyDescent="0.35">
      <c r="A344" s="16" t="s">
        <v>226</v>
      </c>
      <c r="B344" s="16">
        <v>0</v>
      </c>
      <c r="C344" s="16">
        <v>0</v>
      </c>
      <c r="D344" s="16">
        <v>0</v>
      </c>
      <c r="E344" s="16">
        <v>0</v>
      </c>
      <c r="F344" s="16">
        <v>0</v>
      </c>
      <c r="G344" s="16">
        <v>0</v>
      </c>
      <c r="H344" s="16">
        <v>0</v>
      </c>
      <c r="I344" s="16">
        <v>0</v>
      </c>
      <c r="J344" s="16">
        <v>0</v>
      </c>
      <c r="K344" s="16">
        <v>0</v>
      </c>
    </row>
    <row r="345" spans="1:11" x14ac:dyDescent="0.35">
      <c r="A345" s="16" t="s">
        <v>227</v>
      </c>
      <c r="B345" s="16">
        <v>0</v>
      </c>
      <c r="C345" s="16">
        <v>0</v>
      </c>
      <c r="D345" s="16">
        <v>0</v>
      </c>
      <c r="E345" s="16">
        <v>0</v>
      </c>
      <c r="F345" s="16">
        <v>0</v>
      </c>
      <c r="G345" s="16">
        <v>0</v>
      </c>
      <c r="H345" s="16">
        <v>0</v>
      </c>
      <c r="I345" s="16">
        <v>0</v>
      </c>
      <c r="J345" s="16">
        <v>0</v>
      </c>
      <c r="K345" s="16">
        <v>0</v>
      </c>
    </row>
    <row r="346" spans="1:11" x14ac:dyDescent="0.35">
      <c r="A346" s="16" t="s">
        <v>228</v>
      </c>
      <c r="B346" s="16">
        <v>0</v>
      </c>
      <c r="C346" s="16">
        <v>0</v>
      </c>
      <c r="D346" s="16">
        <v>0</v>
      </c>
      <c r="E346" s="16">
        <v>0</v>
      </c>
      <c r="F346" s="16">
        <v>0</v>
      </c>
      <c r="G346" s="16">
        <v>0</v>
      </c>
      <c r="H346" s="16">
        <v>0</v>
      </c>
      <c r="I346" s="16">
        <v>0</v>
      </c>
      <c r="J346" s="16">
        <v>0</v>
      </c>
      <c r="K346" s="16">
        <v>0</v>
      </c>
    </row>
    <row r="347" spans="1:11" x14ac:dyDescent="0.35">
      <c r="A347" s="16" t="s">
        <v>229</v>
      </c>
      <c r="B347" s="16">
        <v>0</v>
      </c>
      <c r="C347" s="16">
        <v>0</v>
      </c>
      <c r="D347" s="16">
        <v>0</v>
      </c>
      <c r="E347" s="16">
        <v>0</v>
      </c>
      <c r="F347" s="16">
        <v>0</v>
      </c>
      <c r="G347" s="16">
        <v>0</v>
      </c>
      <c r="H347" s="16">
        <v>0</v>
      </c>
      <c r="I347" s="16">
        <v>0</v>
      </c>
      <c r="J347" s="16">
        <v>0</v>
      </c>
      <c r="K347" s="16">
        <v>0</v>
      </c>
    </row>
    <row r="348" spans="1:11" x14ac:dyDescent="0.35">
      <c r="A348" s="16" t="s">
        <v>230</v>
      </c>
      <c r="B348" s="16">
        <v>0</v>
      </c>
      <c r="C348" s="16">
        <v>0</v>
      </c>
      <c r="D348" s="16">
        <v>0</v>
      </c>
      <c r="E348" s="16">
        <v>0</v>
      </c>
      <c r="F348" s="16">
        <v>0</v>
      </c>
      <c r="G348" s="16">
        <v>0</v>
      </c>
      <c r="H348" s="16">
        <v>0</v>
      </c>
      <c r="I348" s="16">
        <v>0</v>
      </c>
      <c r="J348" s="16">
        <v>0</v>
      </c>
      <c r="K348" s="16">
        <v>0</v>
      </c>
    </row>
    <row r="349" spans="1:11" x14ac:dyDescent="0.35">
      <c r="A349" s="16" t="s">
        <v>231</v>
      </c>
      <c r="B349" s="16">
        <v>0</v>
      </c>
      <c r="C349" s="16">
        <v>0</v>
      </c>
      <c r="D349" s="16">
        <v>0</v>
      </c>
      <c r="E349" s="16">
        <v>0</v>
      </c>
      <c r="F349" s="16">
        <v>0</v>
      </c>
      <c r="G349" s="16">
        <v>0</v>
      </c>
      <c r="H349" s="16">
        <v>0</v>
      </c>
      <c r="I349" s="16">
        <v>0</v>
      </c>
      <c r="J349" s="16">
        <v>0</v>
      </c>
      <c r="K349" s="16">
        <v>0</v>
      </c>
    </row>
    <row r="350" spans="1:11" x14ac:dyDescent="0.35">
      <c r="A350" s="16" t="s">
        <v>232</v>
      </c>
      <c r="B350" s="16">
        <v>0</v>
      </c>
      <c r="C350" s="16">
        <v>0</v>
      </c>
      <c r="D350" s="16">
        <v>0</v>
      </c>
      <c r="E350" s="16">
        <v>0</v>
      </c>
      <c r="F350" s="16">
        <v>0</v>
      </c>
      <c r="G350" s="16">
        <v>0</v>
      </c>
      <c r="H350" s="16">
        <v>0</v>
      </c>
      <c r="I350" s="16">
        <v>0</v>
      </c>
      <c r="J350" s="16">
        <v>0</v>
      </c>
      <c r="K350" s="16">
        <v>0</v>
      </c>
    </row>
    <row r="351" spans="1:11" x14ac:dyDescent="0.35">
      <c r="A351" s="16" t="s">
        <v>233</v>
      </c>
      <c r="B351" s="16">
        <v>0</v>
      </c>
      <c r="C351" s="16">
        <v>0</v>
      </c>
      <c r="D351" s="16">
        <v>0</v>
      </c>
      <c r="E351" s="16">
        <v>0</v>
      </c>
      <c r="F351" s="16">
        <v>0</v>
      </c>
      <c r="G351" s="16">
        <v>0</v>
      </c>
      <c r="H351" s="16">
        <v>0</v>
      </c>
      <c r="I351" s="16">
        <v>0</v>
      </c>
      <c r="J351" s="16">
        <v>0</v>
      </c>
      <c r="K351" s="16">
        <v>0</v>
      </c>
    </row>
    <row r="352" spans="1:11" x14ac:dyDescent="0.35">
      <c r="A352" s="16" t="s">
        <v>234</v>
      </c>
      <c r="B352" s="16">
        <v>0</v>
      </c>
      <c r="C352" s="16">
        <v>0</v>
      </c>
      <c r="D352" s="16">
        <v>0</v>
      </c>
      <c r="E352" s="16">
        <v>0</v>
      </c>
      <c r="F352" s="16">
        <v>0</v>
      </c>
      <c r="G352" s="16">
        <v>0</v>
      </c>
      <c r="H352" s="16">
        <v>0</v>
      </c>
      <c r="I352" s="16">
        <v>0</v>
      </c>
      <c r="J352" s="16">
        <v>0</v>
      </c>
      <c r="K352" s="16">
        <v>0</v>
      </c>
    </row>
    <row r="353" spans="1:11" x14ac:dyDescent="0.35">
      <c r="A353" s="16" t="s">
        <v>235</v>
      </c>
      <c r="B353" s="16">
        <v>0</v>
      </c>
      <c r="C353" s="16">
        <v>0</v>
      </c>
      <c r="D353" s="16">
        <v>0</v>
      </c>
      <c r="E353" s="16">
        <v>0</v>
      </c>
      <c r="F353" s="16">
        <v>0</v>
      </c>
      <c r="G353" s="16">
        <v>0</v>
      </c>
      <c r="H353" s="16">
        <v>0</v>
      </c>
      <c r="I353" s="16">
        <v>0</v>
      </c>
      <c r="J353" s="16">
        <v>0</v>
      </c>
      <c r="K353" s="16">
        <v>0</v>
      </c>
    </row>
    <row r="354" spans="1:11" x14ac:dyDescent="0.35">
      <c r="A354" s="16" t="s">
        <v>236</v>
      </c>
      <c r="B354" s="16">
        <v>0</v>
      </c>
      <c r="C354" s="16">
        <v>0</v>
      </c>
      <c r="D354" s="16">
        <v>0</v>
      </c>
      <c r="E354" s="16">
        <v>0</v>
      </c>
      <c r="F354" s="16">
        <v>0</v>
      </c>
      <c r="G354" s="16">
        <v>0</v>
      </c>
      <c r="H354" s="16">
        <v>0</v>
      </c>
      <c r="I354" s="16">
        <v>0</v>
      </c>
      <c r="J354" s="16">
        <v>0</v>
      </c>
      <c r="K354" s="16">
        <v>0</v>
      </c>
    </row>
    <row r="355" spans="1:11" x14ac:dyDescent="0.35">
      <c r="A355" s="16" t="s">
        <v>237</v>
      </c>
      <c r="B355" s="16">
        <v>0</v>
      </c>
      <c r="C355" s="16">
        <v>0</v>
      </c>
      <c r="D355" s="16">
        <v>0</v>
      </c>
      <c r="E355" s="16">
        <v>0</v>
      </c>
      <c r="F355" s="16">
        <v>0</v>
      </c>
      <c r="G355" s="16">
        <v>0</v>
      </c>
      <c r="H355" s="16">
        <v>0</v>
      </c>
      <c r="I355" s="16">
        <v>0</v>
      </c>
      <c r="J355" s="16">
        <v>0</v>
      </c>
      <c r="K355" s="16">
        <v>0</v>
      </c>
    </row>
    <row r="356" spans="1:11" x14ac:dyDescent="0.35">
      <c r="A356" s="16" t="s">
        <v>238</v>
      </c>
      <c r="B356" s="16">
        <v>0</v>
      </c>
      <c r="C356" s="16">
        <v>0</v>
      </c>
      <c r="D356" s="16">
        <v>0</v>
      </c>
      <c r="E356" s="16">
        <v>0</v>
      </c>
      <c r="F356" s="16">
        <v>0</v>
      </c>
      <c r="G356" s="16">
        <v>0</v>
      </c>
      <c r="H356" s="16">
        <v>0</v>
      </c>
      <c r="I356" s="16">
        <v>0</v>
      </c>
      <c r="J356" s="16">
        <v>0</v>
      </c>
      <c r="K356" s="16">
        <v>0</v>
      </c>
    </row>
    <row r="357" spans="1:11" x14ac:dyDescent="0.35">
      <c r="A357" s="16" t="s">
        <v>239</v>
      </c>
      <c r="B357" s="16">
        <v>0</v>
      </c>
      <c r="C357" s="16">
        <v>0</v>
      </c>
      <c r="D357" s="16">
        <v>0</v>
      </c>
      <c r="E357" s="16">
        <v>0</v>
      </c>
      <c r="F357" s="16">
        <v>0</v>
      </c>
      <c r="G357" s="16">
        <v>0</v>
      </c>
      <c r="H357" s="16">
        <v>0</v>
      </c>
      <c r="I357" s="16">
        <v>0</v>
      </c>
      <c r="J357" s="16">
        <v>0</v>
      </c>
      <c r="K357" s="16">
        <v>0</v>
      </c>
    </row>
    <row r="358" spans="1:11" x14ac:dyDescent="0.35">
      <c r="A358" s="16" t="s">
        <v>240</v>
      </c>
      <c r="B358" s="16">
        <v>0</v>
      </c>
      <c r="C358" s="16">
        <v>0</v>
      </c>
      <c r="D358" s="16">
        <v>0</v>
      </c>
      <c r="E358" s="16">
        <v>0</v>
      </c>
      <c r="F358" s="16">
        <v>0</v>
      </c>
      <c r="G358" s="16">
        <v>0</v>
      </c>
      <c r="H358" s="16">
        <v>0</v>
      </c>
      <c r="I358" s="16">
        <v>0</v>
      </c>
      <c r="J358" s="16">
        <v>0</v>
      </c>
      <c r="K358" s="16">
        <v>0</v>
      </c>
    </row>
    <row r="359" spans="1:11" x14ac:dyDescent="0.35">
      <c r="A359" s="16" t="s">
        <v>241</v>
      </c>
      <c r="B359" s="16">
        <v>0</v>
      </c>
      <c r="C359" s="16">
        <v>0</v>
      </c>
      <c r="D359" s="16">
        <v>0</v>
      </c>
      <c r="E359" s="16">
        <v>0</v>
      </c>
      <c r="F359" s="16">
        <v>0</v>
      </c>
      <c r="G359" s="16">
        <v>0</v>
      </c>
      <c r="H359" s="16">
        <v>0</v>
      </c>
      <c r="I359" s="16">
        <v>0</v>
      </c>
      <c r="J359" s="16">
        <v>0</v>
      </c>
      <c r="K359" s="16">
        <v>0</v>
      </c>
    </row>
    <row r="360" spans="1:11" x14ac:dyDescent="0.35">
      <c r="A360" s="16" t="s">
        <v>242</v>
      </c>
      <c r="B360" s="16">
        <v>0</v>
      </c>
      <c r="C360" s="16">
        <v>0</v>
      </c>
      <c r="D360" s="16">
        <v>0</v>
      </c>
      <c r="E360" s="16">
        <v>0</v>
      </c>
      <c r="F360" s="16">
        <v>0</v>
      </c>
      <c r="G360" s="16">
        <v>0</v>
      </c>
      <c r="H360" s="16">
        <v>0</v>
      </c>
      <c r="I360" s="16">
        <v>0</v>
      </c>
      <c r="J360" s="16">
        <v>0</v>
      </c>
      <c r="K360" s="16">
        <v>0</v>
      </c>
    </row>
    <row r="361" spans="1:11" x14ac:dyDescent="0.35">
      <c r="A361" s="16" t="s">
        <v>243</v>
      </c>
      <c r="B361" s="16">
        <v>0</v>
      </c>
      <c r="C361" s="16">
        <v>0</v>
      </c>
      <c r="D361" s="16">
        <v>0</v>
      </c>
      <c r="E361" s="16">
        <v>0</v>
      </c>
      <c r="F361" s="16">
        <v>0</v>
      </c>
      <c r="G361" s="16">
        <v>0</v>
      </c>
      <c r="H361" s="16">
        <v>0</v>
      </c>
      <c r="I361" s="16">
        <v>0</v>
      </c>
      <c r="J361" s="16">
        <v>0</v>
      </c>
      <c r="K361" s="16">
        <v>0</v>
      </c>
    </row>
    <row r="362" spans="1:11" x14ac:dyDescent="0.35">
      <c r="A362" s="16" t="s">
        <v>244</v>
      </c>
      <c r="B362" s="16">
        <v>0</v>
      </c>
      <c r="C362" s="16">
        <v>0</v>
      </c>
      <c r="D362" s="16">
        <v>0</v>
      </c>
      <c r="E362" s="16">
        <v>0</v>
      </c>
      <c r="F362" s="16">
        <v>0</v>
      </c>
      <c r="G362" s="16">
        <v>0</v>
      </c>
      <c r="H362" s="16">
        <v>0</v>
      </c>
      <c r="I362" s="16">
        <v>0</v>
      </c>
      <c r="J362" s="16">
        <v>0</v>
      </c>
      <c r="K362" s="16">
        <v>0</v>
      </c>
    </row>
    <row r="363" spans="1:11" x14ac:dyDescent="0.35">
      <c r="A363" s="16" t="s">
        <v>245</v>
      </c>
      <c r="B363" s="16">
        <v>0</v>
      </c>
      <c r="C363" s="16">
        <v>0</v>
      </c>
      <c r="D363" s="16">
        <v>0</v>
      </c>
      <c r="E363" s="16">
        <v>0</v>
      </c>
      <c r="F363" s="16">
        <v>0</v>
      </c>
      <c r="G363" s="16">
        <v>0</v>
      </c>
      <c r="H363" s="16">
        <v>0</v>
      </c>
      <c r="I363" s="16">
        <v>0</v>
      </c>
      <c r="J363" s="16">
        <v>0</v>
      </c>
      <c r="K363" s="16">
        <v>0</v>
      </c>
    </row>
    <row r="364" spans="1:11" x14ac:dyDescent="0.35">
      <c r="A364" s="16" t="s">
        <v>246</v>
      </c>
      <c r="B364" s="16">
        <v>0</v>
      </c>
      <c r="C364" s="16">
        <v>0</v>
      </c>
      <c r="D364" s="16">
        <v>0</v>
      </c>
      <c r="E364" s="16">
        <v>0</v>
      </c>
      <c r="F364" s="16">
        <v>0</v>
      </c>
      <c r="G364" s="16">
        <v>0</v>
      </c>
      <c r="H364" s="16">
        <v>0</v>
      </c>
      <c r="I364" s="16">
        <v>0</v>
      </c>
      <c r="J364" s="16">
        <v>0</v>
      </c>
      <c r="K364" s="16">
        <v>0</v>
      </c>
    </row>
    <row r="365" spans="1:11" x14ac:dyDescent="0.35">
      <c r="A365" s="16" t="s">
        <v>247</v>
      </c>
      <c r="B365" s="16">
        <v>0</v>
      </c>
      <c r="C365" s="16">
        <v>0</v>
      </c>
      <c r="D365" s="16">
        <v>0</v>
      </c>
      <c r="E365" s="16">
        <v>0</v>
      </c>
      <c r="F365" s="16">
        <v>0</v>
      </c>
      <c r="G365" s="16">
        <v>0</v>
      </c>
      <c r="H365" s="16">
        <v>0</v>
      </c>
      <c r="I365" s="16">
        <v>0</v>
      </c>
      <c r="J365" s="16">
        <v>0</v>
      </c>
      <c r="K365" s="16">
        <v>0</v>
      </c>
    </row>
    <row r="366" spans="1:11" x14ac:dyDescent="0.35">
      <c r="A366" s="16" t="s">
        <v>248</v>
      </c>
      <c r="B366" s="16">
        <v>0</v>
      </c>
      <c r="C366" s="16">
        <v>0</v>
      </c>
      <c r="D366" s="16">
        <v>0</v>
      </c>
      <c r="E366" s="16">
        <v>0</v>
      </c>
      <c r="F366" s="16">
        <v>0</v>
      </c>
      <c r="G366" s="16">
        <v>0</v>
      </c>
      <c r="H366" s="16">
        <v>0</v>
      </c>
      <c r="I366" s="16">
        <v>0</v>
      </c>
      <c r="J366" s="16">
        <v>0</v>
      </c>
      <c r="K366" s="16">
        <v>0</v>
      </c>
    </row>
    <row r="367" spans="1:11" x14ac:dyDescent="0.35">
      <c r="A367" s="16" t="s">
        <v>249</v>
      </c>
      <c r="B367" s="16">
        <v>0</v>
      </c>
      <c r="C367" s="16">
        <v>0</v>
      </c>
      <c r="D367" s="16">
        <v>0</v>
      </c>
      <c r="E367" s="16">
        <v>0</v>
      </c>
      <c r="F367" s="16">
        <v>0</v>
      </c>
      <c r="G367" s="16">
        <v>0</v>
      </c>
      <c r="H367" s="16">
        <v>0</v>
      </c>
      <c r="I367" s="16">
        <v>0</v>
      </c>
      <c r="J367" s="16">
        <v>0</v>
      </c>
      <c r="K367" s="16">
        <v>0</v>
      </c>
    </row>
    <row r="368" spans="1:11" x14ac:dyDescent="0.35">
      <c r="A368" s="16" t="s">
        <v>250</v>
      </c>
      <c r="B368" s="16">
        <v>0</v>
      </c>
      <c r="C368" s="16">
        <v>0</v>
      </c>
      <c r="D368" s="16">
        <v>0</v>
      </c>
      <c r="E368" s="16">
        <v>0</v>
      </c>
      <c r="F368" s="16">
        <v>0</v>
      </c>
      <c r="G368" s="16">
        <v>0</v>
      </c>
      <c r="H368" s="16">
        <v>0</v>
      </c>
      <c r="I368" s="16">
        <v>0</v>
      </c>
      <c r="J368" s="16">
        <v>0</v>
      </c>
      <c r="K368" s="16">
        <v>0</v>
      </c>
    </row>
    <row r="369" spans="1:11" x14ac:dyDescent="0.35">
      <c r="A369" s="16" t="s">
        <v>251</v>
      </c>
      <c r="B369" s="16">
        <v>0</v>
      </c>
      <c r="C369" s="16">
        <v>0</v>
      </c>
      <c r="D369" s="16">
        <v>0</v>
      </c>
      <c r="E369" s="16">
        <v>0</v>
      </c>
      <c r="F369" s="16">
        <v>0</v>
      </c>
      <c r="G369" s="16">
        <v>0</v>
      </c>
      <c r="H369" s="16">
        <v>0</v>
      </c>
      <c r="I369" s="16">
        <v>0</v>
      </c>
      <c r="J369" s="16">
        <v>0</v>
      </c>
      <c r="K369" s="16">
        <v>0</v>
      </c>
    </row>
    <row r="370" spans="1:11" x14ac:dyDescent="0.35">
      <c r="A370" s="16" t="s">
        <v>252</v>
      </c>
      <c r="B370" s="16">
        <v>0</v>
      </c>
      <c r="C370" s="16">
        <v>0</v>
      </c>
      <c r="D370" s="16">
        <v>0</v>
      </c>
      <c r="E370" s="16">
        <v>0</v>
      </c>
      <c r="F370" s="16">
        <v>0</v>
      </c>
      <c r="G370" s="16">
        <v>0</v>
      </c>
      <c r="H370" s="16">
        <v>0</v>
      </c>
      <c r="I370" s="16">
        <v>0</v>
      </c>
      <c r="J370" s="16">
        <v>0</v>
      </c>
      <c r="K370" s="16">
        <v>0</v>
      </c>
    </row>
    <row r="371" spans="1:11" x14ac:dyDescent="0.35">
      <c r="A371" s="16" t="s">
        <v>253</v>
      </c>
      <c r="B371" s="16">
        <v>0</v>
      </c>
      <c r="C371" s="16">
        <v>0</v>
      </c>
      <c r="D371" s="16">
        <v>0</v>
      </c>
      <c r="E371" s="16">
        <v>0</v>
      </c>
      <c r="F371" s="16">
        <v>0</v>
      </c>
      <c r="G371" s="16">
        <v>0</v>
      </c>
      <c r="H371" s="16">
        <v>0</v>
      </c>
      <c r="I371" s="16">
        <v>0</v>
      </c>
      <c r="J371" s="16">
        <v>0</v>
      </c>
      <c r="K371" s="16">
        <v>0</v>
      </c>
    </row>
    <row r="372" spans="1:11" x14ac:dyDescent="0.35">
      <c r="A372" s="16" t="s">
        <v>254</v>
      </c>
      <c r="B372" s="16">
        <v>0</v>
      </c>
      <c r="C372" s="16">
        <v>0</v>
      </c>
      <c r="D372" s="16">
        <v>0</v>
      </c>
      <c r="E372" s="16">
        <v>0</v>
      </c>
      <c r="F372" s="16">
        <v>0</v>
      </c>
      <c r="G372" s="16">
        <v>0</v>
      </c>
      <c r="H372" s="16">
        <v>0</v>
      </c>
      <c r="I372" s="16">
        <v>0</v>
      </c>
      <c r="J372" s="16">
        <v>0</v>
      </c>
      <c r="K372" s="16">
        <v>0</v>
      </c>
    </row>
    <row r="373" spans="1:11" x14ac:dyDescent="0.35">
      <c r="A373" s="16" t="s">
        <v>255</v>
      </c>
      <c r="B373" s="16">
        <v>0</v>
      </c>
      <c r="C373" s="16">
        <v>0</v>
      </c>
      <c r="D373" s="16">
        <v>0</v>
      </c>
      <c r="E373" s="16">
        <v>0</v>
      </c>
      <c r="F373" s="16">
        <v>0</v>
      </c>
      <c r="G373" s="16">
        <v>0</v>
      </c>
      <c r="H373" s="16">
        <v>0</v>
      </c>
      <c r="I373" s="16">
        <v>0</v>
      </c>
      <c r="J373" s="16">
        <v>0</v>
      </c>
      <c r="K373" s="16">
        <v>0</v>
      </c>
    </row>
    <row r="374" spans="1:11" x14ac:dyDescent="0.35">
      <c r="A374" s="16" t="s">
        <v>256</v>
      </c>
      <c r="B374" s="16">
        <v>0</v>
      </c>
      <c r="C374" s="16">
        <v>0</v>
      </c>
      <c r="D374" s="16">
        <v>0</v>
      </c>
      <c r="E374" s="16">
        <v>0</v>
      </c>
      <c r="F374" s="16">
        <v>0</v>
      </c>
      <c r="G374" s="16">
        <v>0</v>
      </c>
      <c r="H374" s="16">
        <v>0</v>
      </c>
      <c r="I374" s="16">
        <v>0</v>
      </c>
      <c r="J374" s="16">
        <v>0</v>
      </c>
      <c r="K374" s="16">
        <v>0</v>
      </c>
    </row>
    <row r="375" spans="1:11" x14ac:dyDescent="0.35">
      <c r="A375" s="16" t="s">
        <v>257</v>
      </c>
      <c r="B375" s="16">
        <v>0</v>
      </c>
      <c r="C375" s="16">
        <v>0</v>
      </c>
      <c r="D375" s="16">
        <v>0</v>
      </c>
      <c r="E375" s="16">
        <v>0</v>
      </c>
      <c r="F375" s="16">
        <v>0</v>
      </c>
      <c r="G375" s="16">
        <v>0</v>
      </c>
      <c r="H375" s="16">
        <v>0</v>
      </c>
      <c r="I375" s="16">
        <v>0</v>
      </c>
      <c r="J375" s="16">
        <v>0</v>
      </c>
      <c r="K375" s="16">
        <v>0</v>
      </c>
    </row>
    <row r="376" spans="1:11" x14ac:dyDescent="0.35">
      <c r="A376" s="16" t="s">
        <v>258</v>
      </c>
      <c r="B376" s="16">
        <v>0</v>
      </c>
      <c r="C376" s="16">
        <v>0</v>
      </c>
      <c r="D376" s="16">
        <v>0</v>
      </c>
      <c r="E376" s="16">
        <v>0</v>
      </c>
      <c r="F376" s="16">
        <v>0</v>
      </c>
      <c r="G376" s="16">
        <v>0</v>
      </c>
      <c r="H376" s="16">
        <v>0</v>
      </c>
      <c r="I376" s="16">
        <v>0</v>
      </c>
      <c r="J376" s="16">
        <v>0</v>
      </c>
      <c r="K376" s="16">
        <v>0</v>
      </c>
    </row>
    <row r="377" spans="1:11" x14ac:dyDescent="0.35">
      <c r="A377" s="16" t="s">
        <v>259</v>
      </c>
      <c r="B377" s="16">
        <v>0</v>
      </c>
      <c r="C377" s="16">
        <v>0</v>
      </c>
      <c r="D377" s="16">
        <v>0</v>
      </c>
      <c r="E377" s="16">
        <v>0</v>
      </c>
      <c r="F377" s="16">
        <v>0</v>
      </c>
      <c r="G377" s="16">
        <v>0</v>
      </c>
      <c r="H377" s="16">
        <v>0</v>
      </c>
      <c r="I377" s="16">
        <v>0</v>
      </c>
      <c r="J377" s="16">
        <v>0</v>
      </c>
      <c r="K377" s="16">
        <v>0</v>
      </c>
    </row>
    <row r="378" spans="1:11" x14ac:dyDescent="0.35">
      <c r="A378" s="16" t="s">
        <v>260</v>
      </c>
      <c r="B378" s="16">
        <v>0</v>
      </c>
      <c r="C378" s="16">
        <v>0</v>
      </c>
      <c r="D378" s="16">
        <v>0</v>
      </c>
      <c r="E378" s="16">
        <v>0</v>
      </c>
      <c r="F378" s="16">
        <v>0</v>
      </c>
      <c r="G378" s="16">
        <v>0</v>
      </c>
      <c r="H378" s="16">
        <v>0</v>
      </c>
      <c r="I378" s="16">
        <v>0</v>
      </c>
      <c r="J378" s="16">
        <v>0</v>
      </c>
      <c r="K378" s="16">
        <v>0</v>
      </c>
    </row>
    <row r="379" spans="1:11" x14ac:dyDescent="0.35">
      <c r="A379" s="16" t="s">
        <v>261</v>
      </c>
      <c r="B379" s="16">
        <v>0</v>
      </c>
      <c r="C379" s="16">
        <v>0</v>
      </c>
      <c r="D379" s="16">
        <v>0</v>
      </c>
      <c r="E379" s="16">
        <v>0</v>
      </c>
      <c r="F379" s="16">
        <v>0</v>
      </c>
      <c r="G379" s="16">
        <v>0</v>
      </c>
      <c r="H379" s="16">
        <v>0</v>
      </c>
      <c r="I379" s="16">
        <v>0</v>
      </c>
      <c r="J379" s="16">
        <v>0</v>
      </c>
      <c r="K379" s="16">
        <v>0</v>
      </c>
    </row>
    <row r="380" spans="1:11" x14ac:dyDescent="0.35">
      <c r="A380" s="16" t="s">
        <v>262</v>
      </c>
      <c r="B380" s="16">
        <v>0</v>
      </c>
      <c r="C380" s="16">
        <v>0</v>
      </c>
      <c r="D380" s="16">
        <v>0</v>
      </c>
      <c r="E380" s="16">
        <v>0</v>
      </c>
      <c r="F380" s="16">
        <v>0</v>
      </c>
      <c r="G380" s="16">
        <v>0</v>
      </c>
      <c r="H380" s="16">
        <v>0</v>
      </c>
      <c r="I380" s="16">
        <v>0</v>
      </c>
      <c r="J380" s="16">
        <v>0</v>
      </c>
      <c r="K380" s="16">
        <v>0</v>
      </c>
    </row>
    <row r="381" spans="1:11" x14ac:dyDescent="0.35">
      <c r="A381" s="16" t="s">
        <v>263</v>
      </c>
      <c r="B381" s="16">
        <v>0</v>
      </c>
      <c r="C381" s="16">
        <v>0</v>
      </c>
      <c r="D381" s="16">
        <v>0</v>
      </c>
      <c r="E381" s="16">
        <v>0</v>
      </c>
      <c r="F381" s="16">
        <v>0</v>
      </c>
      <c r="G381" s="16">
        <v>0</v>
      </c>
      <c r="H381" s="16">
        <v>0</v>
      </c>
      <c r="I381" s="16">
        <v>0</v>
      </c>
      <c r="J381" s="16">
        <v>0</v>
      </c>
      <c r="K381" s="16">
        <v>0</v>
      </c>
    </row>
    <row r="382" spans="1:11" x14ac:dyDescent="0.35">
      <c r="A382" s="16" t="s">
        <v>264</v>
      </c>
      <c r="B382" s="16">
        <v>0</v>
      </c>
      <c r="C382" s="16">
        <v>0</v>
      </c>
      <c r="D382" s="16">
        <v>0</v>
      </c>
      <c r="E382" s="16">
        <v>0</v>
      </c>
      <c r="F382" s="16">
        <v>0</v>
      </c>
      <c r="G382" s="16">
        <v>0</v>
      </c>
      <c r="H382" s="16">
        <v>0</v>
      </c>
      <c r="I382" s="16">
        <v>0</v>
      </c>
      <c r="J382" s="16">
        <v>0</v>
      </c>
      <c r="K382" s="16">
        <v>0</v>
      </c>
    </row>
    <row r="383" spans="1:11" x14ac:dyDescent="0.35">
      <c r="A383" s="16" t="s">
        <v>265</v>
      </c>
      <c r="B383" s="16">
        <v>0</v>
      </c>
      <c r="C383" s="16">
        <v>0</v>
      </c>
      <c r="D383" s="16">
        <v>0</v>
      </c>
      <c r="E383" s="16">
        <v>0</v>
      </c>
      <c r="F383" s="16">
        <v>0</v>
      </c>
      <c r="G383" s="16">
        <v>0</v>
      </c>
      <c r="H383" s="16">
        <v>0</v>
      </c>
      <c r="I383" s="16">
        <v>0</v>
      </c>
      <c r="J383" s="16">
        <v>0</v>
      </c>
      <c r="K383" s="16">
        <v>0</v>
      </c>
    </row>
    <row r="384" spans="1:11" x14ac:dyDescent="0.35">
      <c r="A384" s="16" t="s">
        <v>266</v>
      </c>
      <c r="B384" s="16">
        <v>0</v>
      </c>
      <c r="C384" s="16">
        <v>0</v>
      </c>
      <c r="D384" s="16">
        <v>0</v>
      </c>
      <c r="E384" s="16">
        <v>0</v>
      </c>
      <c r="F384" s="16">
        <v>0</v>
      </c>
      <c r="G384" s="16">
        <v>0</v>
      </c>
      <c r="H384" s="16">
        <v>0</v>
      </c>
      <c r="I384" s="16">
        <v>0</v>
      </c>
      <c r="J384" s="16">
        <v>0</v>
      </c>
      <c r="K384" s="16">
        <v>0</v>
      </c>
    </row>
    <row r="385" spans="1:11" x14ac:dyDescent="0.35">
      <c r="A385" s="16" t="s">
        <v>267</v>
      </c>
      <c r="B385" s="16">
        <v>0</v>
      </c>
      <c r="C385" s="16">
        <v>0</v>
      </c>
      <c r="D385" s="16">
        <v>0</v>
      </c>
      <c r="E385" s="16">
        <v>0</v>
      </c>
      <c r="F385" s="16">
        <v>0</v>
      </c>
      <c r="G385" s="16">
        <v>0</v>
      </c>
      <c r="H385" s="16">
        <v>0</v>
      </c>
      <c r="I385" s="16">
        <v>0</v>
      </c>
      <c r="J385" s="16">
        <v>0</v>
      </c>
      <c r="K385" s="16">
        <v>0</v>
      </c>
    </row>
    <row r="386" spans="1:11" x14ac:dyDescent="0.35">
      <c r="A386" s="16" t="s">
        <v>268</v>
      </c>
      <c r="B386" s="16">
        <v>0</v>
      </c>
      <c r="C386" s="16">
        <v>0</v>
      </c>
      <c r="D386" s="16">
        <v>0</v>
      </c>
      <c r="E386" s="16">
        <v>0</v>
      </c>
      <c r="F386" s="16">
        <v>0</v>
      </c>
      <c r="G386" s="16">
        <v>0</v>
      </c>
      <c r="H386" s="16">
        <v>0</v>
      </c>
      <c r="I386" s="16">
        <v>0</v>
      </c>
      <c r="J386" s="16">
        <v>0</v>
      </c>
      <c r="K386" s="16">
        <v>0</v>
      </c>
    </row>
    <row r="387" spans="1:11" x14ac:dyDescent="0.35">
      <c r="A387" s="16" t="s">
        <v>269</v>
      </c>
      <c r="B387" s="16">
        <v>0</v>
      </c>
      <c r="C387" s="16">
        <v>0</v>
      </c>
      <c r="D387" s="16">
        <v>0</v>
      </c>
      <c r="E387" s="16">
        <v>0</v>
      </c>
      <c r="F387" s="16">
        <v>0</v>
      </c>
      <c r="G387" s="16">
        <v>0</v>
      </c>
      <c r="H387" s="16">
        <v>0</v>
      </c>
      <c r="I387" s="16">
        <v>0</v>
      </c>
      <c r="J387" s="16">
        <v>0</v>
      </c>
      <c r="K387" s="16">
        <v>0</v>
      </c>
    </row>
    <row r="388" spans="1:11" x14ac:dyDescent="0.35">
      <c r="A388" s="16" t="s">
        <v>270</v>
      </c>
      <c r="B388" s="16">
        <v>0</v>
      </c>
      <c r="C388" s="16">
        <v>0</v>
      </c>
      <c r="D388" s="16">
        <v>0</v>
      </c>
      <c r="E388" s="16">
        <v>0</v>
      </c>
      <c r="F388" s="16">
        <v>0</v>
      </c>
      <c r="G388" s="16">
        <v>0</v>
      </c>
      <c r="H388" s="16">
        <v>0</v>
      </c>
      <c r="I388" s="16">
        <v>0</v>
      </c>
      <c r="J388" s="16">
        <v>0</v>
      </c>
      <c r="K388" s="16">
        <v>0</v>
      </c>
    </row>
    <row r="389" spans="1:11" x14ac:dyDescent="0.35">
      <c r="A389" s="16" t="s">
        <v>271</v>
      </c>
      <c r="B389" s="16">
        <v>0</v>
      </c>
      <c r="C389" s="16">
        <v>0</v>
      </c>
      <c r="D389" s="16">
        <v>0</v>
      </c>
      <c r="E389" s="16">
        <v>0</v>
      </c>
      <c r="F389" s="16">
        <v>0</v>
      </c>
      <c r="G389" s="16">
        <v>0</v>
      </c>
      <c r="H389" s="16">
        <v>0</v>
      </c>
      <c r="I389" s="16">
        <v>0</v>
      </c>
      <c r="J389" s="16">
        <v>0</v>
      </c>
      <c r="K389" s="16">
        <v>0</v>
      </c>
    </row>
    <row r="390" spans="1:11" x14ac:dyDescent="0.35">
      <c r="A390" s="16" t="s">
        <v>272</v>
      </c>
      <c r="B390" s="16">
        <v>0</v>
      </c>
      <c r="C390" s="16">
        <v>0</v>
      </c>
      <c r="D390" s="16">
        <v>0</v>
      </c>
      <c r="E390" s="16">
        <v>0</v>
      </c>
      <c r="F390" s="16">
        <v>0</v>
      </c>
      <c r="G390" s="16">
        <v>0</v>
      </c>
      <c r="H390" s="16">
        <v>0</v>
      </c>
      <c r="I390" s="16">
        <v>0</v>
      </c>
      <c r="J390" s="16">
        <v>0</v>
      </c>
      <c r="K390" s="16">
        <v>0</v>
      </c>
    </row>
    <row r="391" spans="1:11" x14ac:dyDescent="0.35">
      <c r="A391" s="16" t="s">
        <v>273</v>
      </c>
      <c r="B391" s="16">
        <v>0</v>
      </c>
      <c r="C391" s="16">
        <v>0</v>
      </c>
      <c r="D391" s="16">
        <v>0</v>
      </c>
      <c r="E391" s="16">
        <v>0</v>
      </c>
      <c r="F391" s="16">
        <v>0</v>
      </c>
      <c r="G391" s="16">
        <v>0</v>
      </c>
      <c r="H391" s="16">
        <v>0</v>
      </c>
      <c r="I391" s="16">
        <v>0</v>
      </c>
      <c r="J391" s="16">
        <v>0</v>
      </c>
      <c r="K391" s="16">
        <v>0</v>
      </c>
    </row>
    <row r="392" spans="1:11" x14ac:dyDescent="0.35">
      <c r="A392" s="16" t="s">
        <v>274</v>
      </c>
      <c r="B392" s="16">
        <v>0</v>
      </c>
      <c r="C392" s="16">
        <v>0</v>
      </c>
      <c r="D392" s="16">
        <v>0</v>
      </c>
      <c r="E392" s="16">
        <v>0</v>
      </c>
      <c r="F392" s="16">
        <v>0</v>
      </c>
      <c r="G392" s="16">
        <v>0</v>
      </c>
      <c r="H392" s="16">
        <v>0</v>
      </c>
      <c r="I392" s="16">
        <v>0</v>
      </c>
      <c r="J392" s="16">
        <v>0</v>
      </c>
      <c r="K392" s="16">
        <v>0</v>
      </c>
    </row>
    <row r="393" spans="1:11" x14ac:dyDescent="0.35">
      <c r="A393" s="16" t="s">
        <v>275</v>
      </c>
      <c r="B393" s="16">
        <v>0</v>
      </c>
      <c r="C393" s="16">
        <v>0</v>
      </c>
      <c r="D393" s="16">
        <v>0</v>
      </c>
      <c r="E393" s="16">
        <v>0</v>
      </c>
      <c r="F393" s="16">
        <v>0</v>
      </c>
      <c r="G393" s="16">
        <v>0</v>
      </c>
      <c r="H393" s="16">
        <v>0</v>
      </c>
      <c r="I393" s="16">
        <v>0</v>
      </c>
      <c r="J393" s="16">
        <v>0</v>
      </c>
      <c r="K393" s="16">
        <v>0</v>
      </c>
    </row>
    <row r="394" spans="1:11" x14ac:dyDescent="0.35">
      <c r="A394" s="16" t="s">
        <v>276</v>
      </c>
      <c r="B394" s="16">
        <v>0</v>
      </c>
      <c r="C394" s="16">
        <v>0</v>
      </c>
      <c r="D394" s="16">
        <v>0</v>
      </c>
      <c r="E394" s="16">
        <v>0</v>
      </c>
      <c r="F394" s="16">
        <v>0</v>
      </c>
      <c r="G394" s="16">
        <v>0</v>
      </c>
      <c r="H394" s="16">
        <v>0</v>
      </c>
      <c r="I394" s="16">
        <v>0</v>
      </c>
      <c r="J394" s="16">
        <v>0</v>
      </c>
      <c r="K394" s="16">
        <v>0</v>
      </c>
    </row>
    <row r="395" spans="1:11" x14ac:dyDescent="0.35">
      <c r="A395" s="16" t="s">
        <v>277</v>
      </c>
      <c r="B395" s="16">
        <v>0</v>
      </c>
      <c r="C395" s="16">
        <v>0</v>
      </c>
      <c r="D395" s="16">
        <v>0</v>
      </c>
      <c r="E395" s="16">
        <v>0</v>
      </c>
      <c r="F395" s="16">
        <v>0</v>
      </c>
      <c r="G395" s="16">
        <v>0</v>
      </c>
      <c r="H395" s="16">
        <v>0</v>
      </c>
      <c r="I395" s="16">
        <v>0</v>
      </c>
      <c r="J395" s="16">
        <v>0</v>
      </c>
      <c r="K395" s="16">
        <v>0</v>
      </c>
    </row>
    <row r="396" spans="1:11" x14ac:dyDescent="0.35">
      <c r="A396" s="16" t="s">
        <v>278</v>
      </c>
      <c r="B396" s="16">
        <v>0</v>
      </c>
      <c r="C396" s="16">
        <v>0</v>
      </c>
      <c r="D396" s="16">
        <v>0</v>
      </c>
      <c r="E396" s="16">
        <v>0</v>
      </c>
      <c r="F396" s="16">
        <v>0</v>
      </c>
      <c r="G396" s="16">
        <v>0</v>
      </c>
      <c r="H396" s="16">
        <v>0</v>
      </c>
      <c r="I396" s="16">
        <v>0</v>
      </c>
      <c r="J396" s="16">
        <v>0</v>
      </c>
      <c r="K396" s="16">
        <v>0</v>
      </c>
    </row>
    <row r="397" spans="1:11" x14ac:dyDescent="0.35">
      <c r="A397" s="16" t="s">
        <v>279</v>
      </c>
      <c r="B397" s="16">
        <v>0</v>
      </c>
      <c r="C397" s="16">
        <v>0</v>
      </c>
      <c r="D397" s="16">
        <v>0</v>
      </c>
      <c r="E397" s="16">
        <v>0</v>
      </c>
      <c r="F397" s="16">
        <v>0</v>
      </c>
      <c r="G397" s="16">
        <v>0</v>
      </c>
      <c r="H397" s="16">
        <v>0</v>
      </c>
      <c r="I397" s="16">
        <v>0</v>
      </c>
      <c r="J397" s="16">
        <v>0</v>
      </c>
      <c r="K397" s="16">
        <v>0</v>
      </c>
    </row>
    <row r="398" spans="1:11" x14ac:dyDescent="0.35">
      <c r="A398" s="16" t="s">
        <v>280</v>
      </c>
      <c r="B398" s="16">
        <v>0</v>
      </c>
      <c r="C398" s="16">
        <v>0</v>
      </c>
      <c r="D398" s="16">
        <v>0</v>
      </c>
      <c r="E398" s="16">
        <v>0</v>
      </c>
      <c r="F398" s="16">
        <v>0</v>
      </c>
      <c r="G398" s="16">
        <v>0</v>
      </c>
      <c r="H398" s="16">
        <v>0</v>
      </c>
      <c r="I398" s="16">
        <v>0</v>
      </c>
      <c r="J398" s="16">
        <v>0</v>
      </c>
      <c r="K398" s="16">
        <v>0</v>
      </c>
    </row>
    <row r="399" spans="1:11" x14ac:dyDescent="0.35">
      <c r="A399" s="16" t="s">
        <v>281</v>
      </c>
      <c r="B399" s="16">
        <v>0</v>
      </c>
      <c r="C399" s="16">
        <v>0</v>
      </c>
      <c r="D399" s="16">
        <v>0</v>
      </c>
      <c r="E399" s="16">
        <v>0</v>
      </c>
      <c r="F399" s="16">
        <v>0</v>
      </c>
      <c r="G399" s="16">
        <v>0</v>
      </c>
      <c r="H399" s="16">
        <v>0</v>
      </c>
      <c r="I399" s="16">
        <v>0</v>
      </c>
      <c r="J399" s="16">
        <v>0</v>
      </c>
      <c r="K399" s="16">
        <v>0</v>
      </c>
    </row>
    <row r="400" spans="1:11" x14ac:dyDescent="0.35">
      <c r="A400" s="16" t="s">
        <v>282</v>
      </c>
      <c r="B400" s="16">
        <v>0</v>
      </c>
      <c r="C400" s="16">
        <v>0</v>
      </c>
      <c r="D400" s="16">
        <v>0</v>
      </c>
      <c r="E400" s="16">
        <v>0</v>
      </c>
      <c r="F400" s="16">
        <v>0</v>
      </c>
      <c r="G400" s="16">
        <v>0</v>
      </c>
      <c r="H400" s="16">
        <v>0</v>
      </c>
      <c r="I400" s="16">
        <v>0</v>
      </c>
      <c r="J400" s="16">
        <v>0</v>
      </c>
      <c r="K400" s="16">
        <v>0</v>
      </c>
    </row>
    <row r="401" spans="1:11" x14ac:dyDescent="0.35">
      <c r="A401" s="16" t="s">
        <v>283</v>
      </c>
      <c r="B401" s="16">
        <v>0</v>
      </c>
      <c r="C401" s="16">
        <v>0</v>
      </c>
      <c r="D401" s="16">
        <v>0</v>
      </c>
      <c r="E401" s="16">
        <v>0</v>
      </c>
      <c r="F401" s="16">
        <v>0</v>
      </c>
      <c r="G401" s="16">
        <v>0</v>
      </c>
      <c r="H401" s="16">
        <v>0</v>
      </c>
      <c r="I401" s="16">
        <v>0</v>
      </c>
      <c r="J401" s="16">
        <v>0</v>
      </c>
      <c r="K401" s="16">
        <v>0</v>
      </c>
    </row>
    <row r="402" spans="1:11" x14ac:dyDescent="0.35">
      <c r="A402" s="16" t="s">
        <v>284</v>
      </c>
      <c r="B402" s="16">
        <v>0</v>
      </c>
      <c r="C402" s="16">
        <v>0</v>
      </c>
      <c r="D402" s="16">
        <v>0</v>
      </c>
      <c r="E402" s="16">
        <v>0</v>
      </c>
      <c r="F402" s="16">
        <v>0</v>
      </c>
      <c r="G402" s="16">
        <v>0</v>
      </c>
      <c r="H402" s="16">
        <v>0</v>
      </c>
      <c r="I402" s="16">
        <v>0</v>
      </c>
      <c r="J402" s="16">
        <v>0</v>
      </c>
      <c r="K402" s="16">
        <v>0</v>
      </c>
    </row>
    <row r="403" spans="1:11" x14ac:dyDescent="0.35">
      <c r="A403" s="16" t="s">
        <v>285</v>
      </c>
      <c r="B403" s="16">
        <v>0</v>
      </c>
      <c r="C403" s="16">
        <v>0</v>
      </c>
      <c r="D403" s="16">
        <v>0</v>
      </c>
      <c r="E403" s="16">
        <v>0</v>
      </c>
      <c r="F403" s="16">
        <v>0</v>
      </c>
      <c r="G403" s="16">
        <v>0</v>
      </c>
      <c r="H403" s="16">
        <v>0</v>
      </c>
      <c r="I403" s="16">
        <v>0</v>
      </c>
      <c r="J403" s="16">
        <v>0</v>
      </c>
      <c r="K403" s="16">
        <v>0</v>
      </c>
    </row>
    <row r="404" spans="1:11" x14ac:dyDescent="0.35">
      <c r="A404" s="16" t="s">
        <v>286</v>
      </c>
      <c r="B404" s="16">
        <v>0</v>
      </c>
      <c r="C404" s="16">
        <v>0</v>
      </c>
      <c r="D404" s="16">
        <v>0</v>
      </c>
      <c r="E404" s="16">
        <v>0</v>
      </c>
      <c r="F404" s="16">
        <v>0</v>
      </c>
      <c r="G404" s="16">
        <v>0</v>
      </c>
      <c r="H404" s="16">
        <v>0</v>
      </c>
      <c r="I404" s="16">
        <v>0</v>
      </c>
      <c r="J404" s="16">
        <v>0</v>
      </c>
      <c r="K404" s="16">
        <v>0</v>
      </c>
    </row>
    <row r="405" spans="1:11" x14ac:dyDescent="0.35">
      <c r="A405" s="16" t="s">
        <v>287</v>
      </c>
      <c r="B405" s="16">
        <v>0</v>
      </c>
      <c r="C405" s="16">
        <v>0</v>
      </c>
      <c r="D405" s="16">
        <v>0</v>
      </c>
      <c r="E405" s="16">
        <v>0</v>
      </c>
      <c r="F405" s="16">
        <v>0</v>
      </c>
      <c r="G405" s="16">
        <v>0</v>
      </c>
      <c r="H405" s="16">
        <v>0</v>
      </c>
      <c r="I405" s="16">
        <v>0</v>
      </c>
      <c r="J405" s="16">
        <v>0</v>
      </c>
      <c r="K405" s="16">
        <v>0</v>
      </c>
    </row>
    <row r="406" spans="1:11" x14ac:dyDescent="0.35">
      <c r="A406" s="16" t="s">
        <v>288</v>
      </c>
      <c r="B406" s="16">
        <v>0</v>
      </c>
      <c r="C406" s="16">
        <v>0</v>
      </c>
      <c r="D406" s="16">
        <v>0</v>
      </c>
      <c r="E406" s="16">
        <v>0</v>
      </c>
      <c r="F406" s="16">
        <v>0</v>
      </c>
      <c r="G406" s="16">
        <v>0</v>
      </c>
      <c r="H406" s="16">
        <v>0</v>
      </c>
      <c r="I406" s="16">
        <v>0</v>
      </c>
      <c r="J406" s="16">
        <v>0</v>
      </c>
      <c r="K406" s="16">
        <v>0</v>
      </c>
    </row>
    <row r="407" spans="1:11" x14ac:dyDescent="0.35">
      <c r="A407" s="16" t="s">
        <v>289</v>
      </c>
      <c r="B407" s="16">
        <v>0</v>
      </c>
      <c r="C407" s="16">
        <v>0</v>
      </c>
      <c r="D407" s="16">
        <v>0</v>
      </c>
      <c r="E407" s="16">
        <v>0</v>
      </c>
      <c r="F407" s="16">
        <v>0</v>
      </c>
      <c r="G407" s="16">
        <v>0</v>
      </c>
      <c r="H407" s="16">
        <v>0</v>
      </c>
      <c r="I407" s="16">
        <v>0</v>
      </c>
      <c r="J407" s="16">
        <v>0</v>
      </c>
      <c r="K407" s="16">
        <v>0</v>
      </c>
    </row>
    <row r="408" spans="1:11" x14ac:dyDescent="0.35">
      <c r="A408" s="16" t="s">
        <v>290</v>
      </c>
      <c r="B408" s="16">
        <v>0</v>
      </c>
      <c r="C408" s="16">
        <v>0</v>
      </c>
      <c r="D408" s="16">
        <v>0</v>
      </c>
      <c r="E408" s="16">
        <v>0</v>
      </c>
      <c r="F408" s="16">
        <v>0</v>
      </c>
      <c r="G408" s="16">
        <v>0</v>
      </c>
      <c r="H408" s="16">
        <v>0</v>
      </c>
      <c r="I408" s="16">
        <v>0</v>
      </c>
      <c r="J408" s="16">
        <v>0</v>
      </c>
      <c r="K408" s="16">
        <v>0</v>
      </c>
    </row>
    <row r="409" spans="1:11" x14ac:dyDescent="0.35">
      <c r="A409" s="16" t="s">
        <v>291</v>
      </c>
      <c r="B409" s="16">
        <v>0</v>
      </c>
      <c r="C409" s="16">
        <v>0</v>
      </c>
      <c r="D409" s="16">
        <v>0</v>
      </c>
      <c r="E409" s="16">
        <v>0</v>
      </c>
      <c r="F409" s="16">
        <v>0</v>
      </c>
      <c r="G409" s="16">
        <v>0</v>
      </c>
      <c r="H409" s="16">
        <v>0</v>
      </c>
      <c r="I409" s="16">
        <v>0</v>
      </c>
      <c r="J409" s="16">
        <v>0</v>
      </c>
      <c r="K409" s="16">
        <v>0</v>
      </c>
    </row>
    <row r="410" spans="1:11" x14ac:dyDescent="0.35">
      <c r="A410" s="16" t="s">
        <v>292</v>
      </c>
      <c r="B410" s="16">
        <v>0</v>
      </c>
      <c r="C410" s="16">
        <v>0</v>
      </c>
      <c r="D410" s="16">
        <v>0</v>
      </c>
      <c r="E410" s="16">
        <v>0</v>
      </c>
      <c r="F410" s="16">
        <v>0</v>
      </c>
      <c r="G410" s="16">
        <v>0</v>
      </c>
      <c r="H410" s="16">
        <v>0</v>
      </c>
      <c r="I410" s="16">
        <v>0</v>
      </c>
      <c r="J410" s="16">
        <v>0</v>
      </c>
      <c r="K410" s="16">
        <v>0</v>
      </c>
    </row>
    <row r="411" spans="1:11" x14ac:dyDescent="0.35">
      <c r="A411" s="16" t="s">
        <v>293</v>
      </c>
      <c r="B411" s="16">
        <v>0</v>
      </c>
      <c r="C411" s="16">
        <v>0</v>
      </c>
      <c r="D411" s="16">
        <v>0</v>
      </c>
      <c r="E411" s="16">
        <v>0</v>
      </c>
      <c r="F411" s="16">
        <v>0</v>
      </c>
      <c r="G411" s="16">
        <v>0</v>
      </c>
      <c r="H411" s="16">
        <v>0</v>
      </c>
      <c r="I411" s="16">
        <v>0</v>
      </c>
      <c r="J411" s="16">
        <v>0</v>
      </c>
      <c r="K411" s="16">
        <v>0</v>
      </c>
    </row>
    <row r="412" spans="1:11" x14ac:dyDescent="0.35">
      <c r="A412" s="16" t="s">
        <v>294</v>
      </c>
      <c r="B412" s="16">
        <v>0</v>
      </c>
      <c r="C412" s="16">
        <v>0</v>
      </c>
      <c r="D412" s="16">
        <v>0</v>
      </c>
      <c r="E412" s="16">
        <v>0</v>
      </c>
      <c r="F412" s="16">
        <v>0</v>
      </c>
      <c r="G412" s="16">
        <v>0</v>
      </c>
      <c r="H412" s="16">
        <v>0</v>
      </c>
      <c r="I412" s="16">
        <v>0</v>
      </c>
      <c r="J412" s="16">
        <v>0</v>
      </c>
      <c r="K412" s="16">
        <v>0</v>
      </c>
    </row>
    <row r="413" spans="1:11" x14ac:dyDescent="0.35">
      <c r="A413" s="16" t="s">
        <v>295</v>
      </c>
      <c r="B413" s="16">
        <v>0</v>
      </c>
      <c r="C413" s="16">
        <v>0</v>
      </c>
      <c r="D413" s="16">
        <v>0</v>
      </c>
      <c r="E413" s="16">
        <v>0</v>
      </c>
      <c r="F413" s="16">
        <v>0</v>
      </c>
      <c r="G413" s="16">
        <v>0</v>
      </c>
      <c r="H413" s="16">
        <v>0</v>
      </c>
      <c r="I413" s="16">
        <v>0</v>
      </c>
      <c r="J413" s="16">
        <v>0</v>
      </c>
      <c r="K413" s="16">
        <v>0</v>
      </c>
    </row>
    <row r="414" spans="1:11" x14ac:dyDescent="0.35">
      <c r="A414" s="16" t="s">
        <v>296</v>
      </c>
      <c r="B414" s="16">
        <v>0</v>
      </c>
      <c r="C414" s="16">
        <v>0</v>
      </c>
      <c r="D414" s="16">
        <v>0</v>
      </c>
      <c r="E414" s="16">
        <v>0</v>
      </c>
      <c r="F414" s="16">
        <v>0</v>
      </c>
      <c r="G414" s="16">
        <v>0</v>
      </c>
      <c r="H414" s="16">
        <v>0</v>
      </c>
      <c r="I414" s="16">
        <v>0</v>
      </c>
      <c r="J414" s="16">
        <v>0</v>
      </c>
      <c r="K414" s="16">
        <v>0</v>
      </c>
    </row>
    <row r="415" spans="1:11" x14ac:dyDescent="0.35">
      <c r="A415" s="16" t="s">
        <v>297</v>
      </c>
      <c r="B415" s="16">
        <v>0</v>
      </c>
      <c r="C415" s="16">
        <v>0</v>
      </c>
      <c r="D415" s="16">
        <v>0</v>
      </c>
      <c r="E415" s="16">
        <v>0</v>
      </c>
      <c r="F415" s="16">
        <v>0</v>
      </c>
      <c r="G415" s="16">
        <v>0</v>
      </c>
      <c r="H415" s="16">
        <v>0</v>
      </c>
      <c r="I415" s="16">
        <v>0</v>
      </c>
      <c r="J415" s="16">
        <v>0</v>
      </c>
      <c r="K415" s="16">
        <v>0</v>
      </c>
    </row>
    <row r="416" spans="1:11" x14ac:dyDescent="0.35">
      <c r="A416" s="16" t="s">
        <v>298</v>
      </c>
      <c r="B416" s="16">
        <v>0</v>
      </c>
      <c r="C416" s="16">
        <v>0</v>
      </c>
      <c r="D416" s="16">
        <v>0</v>
      </c>
      <c r="E416" s="16">
        <v>0</v>
      </c>
      <c r="F416" s="16">
        <v>0</v>
      </c>
      <c r="G416" s="16">
        <v>0</v>
      </c>
      <c r="H416" s="16">
        <v>0</v>
      </c>
      <c r="I416" s="16">
        <v>0</v>
      </c>
      <c r="J416" s="16">
        <v>0</v>
      </c>
      <c r="K416" s="16">
        <v>0</v>
      </c>
    </row>
    <row r="417" spans="1:11" x14ac:dyDescent="0.35">
      <c r="A417" s="16" t="s">
        <v>299</v>
      </c>
      <c r="B417" s="16">
        <v>0</v>
      </c>
      <c r="C417" s="16">
        <v>0</v>
      </c>
      <c r="D417" s="16">
        <v>0</v>
      </c>
      <c r="E417" s="16">
        <v>0</v>
      </c>
      <c r="F417" s="16">
        <v>0</v>
      </c>
      <c r="G417" s="16">
        <v>0</v>
      </c>
      <c r="H417" s="16">
        <v>0</v>
      </c>
      <c r="I417" s="16">
        <v>0</v>
      </c>
      <c r="J417" s="16">
        <v>0</v>
      </c>
      <c r="K417" s="16">
        <v>0</v>
      </c>
    </row>
    <row r="418" spans="1:11" x14ac:dyDescent="0.35">
      <c r="A418" s="16" t="s">
        <v>300</v>
      </c>
      <c r="B418" s="16">
        <v>0</v>
      </c>
      <c r="C418" s="16">
        <v>0</v>
      </c>
      <c r="D418" s="16">
        <v>0</v>
      </c>
      <c r="E418" s="16">
        <v>0</v>
      </c>
      <c r="F418" s="16">
        <v>0</v>
      </c>
      <c r="G418" s="16">
        <v>0</v>
      </c>
      <c r="H418" s="16">
        <v>0</v>
      </c>
      <c r="I418" s="16">
        <v>0</v>
      </c>
      <c r="J418" s="16">
        <v>0</v>
      </c>
      <c r="K418" s="16">
        <v>0</v>
      </c>
    </row>
    <row r="419" spans="1:11" x14ac:dyDescent="0.35">
      <c r="A419" s="16" t="s">
        <v>301</v>
      </c>
      <c r="B419" s="16">
        <v>0</v>
      </c>
      <c r="C419" s="16">
        <v>0</v>
      </c>
      <c r="D419" s="16">
        <v>0</v>
      </c>
      <c r="E419" s="16">
        <v>0</v>
      </c>
      <c r="F419" s="16">
        <v>0</v>
      </c>
      <c r="G419" s="16">
        <v>0</v>
      </c>
      <c r="H419" s="16">
        <v>0</v>
      </c>
      <c r="I419" s="16">
        <v>0</v>
      </c>
      <c r="J419" s="16">
        <v>0</v>
      </c>
      <c r="K419" s="16">
        <v>0</v>
      </c>
    </row>
    <row r="420" spans="1:11" x14ac:dyDescent="0.35">
      <c r="A420" s="16" t="s">
        <v>302</v>
      </c>
      <c r="B420" s="16">
        <v>0</v>
      </c>
      <c r="C420" s="16">
        <v>0</v>
      </c>
      <c r="D420" s="16">
        <v>0</v>
      </c>
      <c r="E420" s="16">
        <v>0</v>
      </c>
      <c r="F420" s="16">
        <v>0</v>
      </c>
      <c r="G420" s="16">
        <v>0</v>
      </c>
      <c r="H420" s="16">
        <v>0</v>
      </c>
      <c r="I420" s="16">
        <v>0</v>
      </c>
      <c r="J420" s="16">
        <v>0</v>
      </c>
      <c r="K420" s="16">
        <v>0</v>
      </c>
    </row>
    <row r="421" spans="1:11" x14ac:dyDescent="0.35">
      <c r="A421" s="16" t="s">
        <v>303</v>
      </c>
      <c r="B421" s="16">
        <v>0</v>
      </c>
      <c r="C421" s="16">
        <v>0</v>
      </c>
      <c r="D421" s="16">
        <v>0</v>
      </c>
      <c r="E421" s="16">
        <v>0</v>
      </c>
      <c r="F421" s="16">
        <v>0</v>
      </c>
      <c r="G421" s="16">
        <v>0</v>
      </c>
      <c r="H421" s="16">
        <v>0</v>
      </c>
      <c r="I421" s="16">
        <v>0</v>
      </c>
      <c r="J421" s="16">
        <v>0</v>
      </c>
      <c r="K421" s="16">
        <v>0</v>
      </c>
    </row>
    <row r="422" spans="1:11" x14ac:dyDescent="0.35">
      <c r="A422" s="16" t="s">
        <v>304</v>
      </c>
      <c r="B422" s="16">
        <v>0</v>
      </c>
      <c r="C422" s="16">
        <v>0</v>
      </c>
      <c r="D422" s="16">
        <v>0</v>
      </c>
      <c r="E422" s="16">
        <v>0</v>
      </c>
      <c r="F422" s="16">
        <v>0</v>
      </c>
      <c r="G422" s="16">
        <v>0</v>
      </c>
      <c r="H422" s="16">
        <v>0</v>
      </c>
      <c r="I422" s="16">
        <v>0</v>
      </c>
      <c r="J422" s="16">
        <v>0</v>
      </c>
      <c r="K422" s="16">
        <v>0</v>
      </c>
    </row>
    <row r="423" spans="1:11" x14ac:dyDescent="0.35">
      <c r="A423" s="16" t="s">
        <v>305</v>
      </c>
      <c r="B423" s="16">
        <v>0</v>
      </c>
      <c r="C423" s="16">
        <v>0</v>
      </c>
      <c r="D423" s="16">
        <v>0</v>
      </c>
      <c r="E423" s="16">
        <v>0</v>
      </c>
      <c r="F423" s="16">
        <v>0</v>
      </c>
      <c r="G423" s="16">
        <v>0</v>
      </c>
      <c r="H423" s="16">
        <v>0</v>
      </c>
      <c r="I423" s="16">
        <v>0</v>
      </c>
      <c r="J423" s="16">
        <v>0</v>
      </c>
      <c r="K423" s="16">
        <v>0</v>
      </c>
    </row>
    <row r="424" spans="1:11" x14ac:dyDescent="0.35">
      <c r="A424" s="16" t="s">
        <v>306</v>
      </c>
      <c r="B424" s="16">
        <v>0</v>
      </c>
      <c r="C424" s="16">
        <v>0</v>
      </c>
      <c r="D424" s="16">
        <v>0</v>
      </c>
      <c r="E424" s="16">
        <v>0</v>
      </c>
      <c r="F424" s="16">
        <v>0</v>
      </c>
      <c r="G424" s="16">
        <v>0</v>
      </c>
      <c r="H424" s="16">
        <v>0</v>
      </c>
      <c r="I424" s="16">
        <v>0</v>
      </c>
      <c r="J424" s="16">
        <v>0</v>
      </c>
      <c r="K424" s="16">
        <v>0</v>
      </c>
    </row>
    <row r="425" spans="1:11" x14ac:dyDescent="0.35">
      <c r="A425" s="16" t="s">
        <v>307</v>
      </c>
      <c r="B425" s="16">
        <v>0</v>
      </c>
      <c r="C425" s="16">
        <v>0</v>
      </c>
      <c r="D425" s="16">
        <v>0</v>
      </c>
      <c r="E425" s="16">
        <v>0</v>
      </c>
      <c r="F425" s="16">
        <v>0</v>
      </c>
      <c r="G425" s="16">
        <v>0</v>
      </c>
      <c r="H425" s="16">
        <v>0</v>
      </c>
      <c r="I425" s="16">
        <v>0</v>
      </c>
      <c r="J425" s="16">
        <v>0</v>
      </c>
      <c r="K425" s="16">
        <v>0</v>
      </c>
    </row>
    <row r="426" spans="1:11" x14ac:dyDescent="0.35">
      <c r="A426" s="16" t="s">
        <v>308</v>
      </c>
      <c r="B426" s="16">
        <v>0</v>
      </c>
      <c r="C426" s="16">
        <v>0</v>
      </c>
      <c r="D426" s="16">
        <v>0</v>
      </c>
      <c r="E426" s="16">
        <v>0</v>
      </c>
      <c r="F426" s="16">
        <v>0</v>
      </c>
      <c r="G426" s="16">
        <v>0</v>
      </c>
      <c r="H426" s="16">
        <v>0</v>
      </c>
      <c r="I426" s="16">
        <v>0</v>
      </c>
      <c r="J426" s="16">
        <v>0</v>
      </c>
      <c r="K426" s="16">
        <v>0</v>
      </c>
    </row>
    <row r="427" spans="1:11" x14ac:dyDescent="0.35">
      <c r="A427" s="16" t="s">
        <v>309</v>
      </c>
      <c r="B427" s="16">
        <v>0</v>
      </c>
      <c r="C427" s="16">
        <v>0</v>
      </c>
      <c r="D427" s="16">
        <v>0</v>
      </c>
      <c r="E427" s="16">
        <v>0</v>
      </c>
      <c r="F427" s="16">
        <v>0</v>
      </c>
      <c r="G427" s="16">
        <v>0</v>
      </c>
      <c r="H427" s="16">
        <v>0</v>
      </c>
      <c r="I427" s="16">
        <v>0</v>
      </c>
      <c r="J427" s="16">
        <v>0</v>
      </c>
      <c r="K427" s="16">
        <v>0</v>
      </c>
    </row>
    <row r="428" spans="1:11" x14ac:dyDescent="0.35">
      <c r="A428" s="16" t="s">
        <v>310</v>
      </c>
      <c r="B428" s="16">
        <v>0</v>
      </c>
      <c r="C428" s="16">
        <v>0</v>
      </c>
      <c r="D428" s="16">
        <v>0</v>
      </c>
      <c r="E428" s="16">
        <v>0</v>
      </c>
      <c r="F428" s="16">
        <v>0</v>
      </c>
      <c r="G428" s="16">
        <v>0</v>
      </c>
      <c r="H428" s="16">
        <v>0</v>
      </c>
      <c r="I428" s="16">
        <v>0</v>
      </c>
      <c r="J428" s="16">
        <v>0</v>
      </c>
      <c r="K428" s="16">
        <v>0</v>
      </c>
    </row>
    <row r="429" spans="1:11" x14ac:dyDescent="0.35">
      <c r="A429" s="16" t="s">
        <v>311</v>
      </c>
      <c r="B429" s="16">
        <v>0</v>
      </c>
      <c r="C429" s="16">
        <v>0</v>
      </c>
      <c r="D429" s="16">
        <v>0</v>
      </c>
      <c r="E429" s="16">
        <v>0</v>
      </c>
      <c r="F429" s="16">
        <v>0</v>
      </c>
      <c r="G429" s="16">
        <v>0</v>
      </c>
      <c r="H429" s="16">
        <v>0</v>
      </c>
      <c r="I429" s="16">
        <v>0</v>
      </c>
      <c r="J429" s="16">
        <v>0</v>
      </c>
      <c r="K429" s="16">
        <v>0</v>
      </c>
    </row>
    <row r="430" spans="1:11" x14ac:dyDescent="0.35">
      <c r="A430" s="16" t="s">
        <v>312</v>
      </c>
      <c r="B430" s="16">
        <v>0</v>
      </c>
      <c r="C430" s="16">
        <v>0</v>
      </c>
      <c r="D430" s="16">
        <v>0</v>
      </c>
      <c r="E430" s="16">
        <v>0</v>
      </c>
      <c r="F430" s="16">
        <v>0</v>
      </c>
      <c r="G430" s="16">
        <v>0</v>
      </c>
      <c r="H430" s="16">
        <v>0</v>
      </c>
      <c r="I430" s="16">
        <v>0</v>
      </c>
      <c r="J430" s="16">
        <v>0</v>
      </c>
      <c r="K430" s="16">
        <v>0</v>
      </c>
    </row>
    <row r="431" spans="1:11" x14ac:dyDescent="0.35">
      <c r="A431" s="16" t="s">
        <v>313</v>
      </c>
      <c r="B431" s="16">
        <v>0</v>
      </c>
      <c r="C431" s="16">
        <v>0</v>
      </c>
      <c r="D431" s="16">
        <v>0</v>
      </c>
      <c r="E431" s="16">
        <v>0</v>
      </c>
      <c r="F431" s="16">
        <v>0</v>
      </c>
      <c r="G431" s="16">
        <v>0</v>
      </c>
      <c r="H431" s="16">
        <v>0</v>
      </c>
      <c r="I431" s="16">
        <v>0</v>
      </c>
      <c r="J431" s="16">
        <v>0</v>
      </c>
      <c r="K431" s="16">
        <v>0</v>
      </c>
    </row>
    <row r="432" spans="1:11" x14ac:dyDescent="0.35">
      <c r="A432" s="16" t="s">
        <v>314</v>
      </c>
      <c r="B432" s="16">
        <v>0</v>
      </c>
      <c r="C432" s="16">
        <v>0</v>
      </c>
      <c r="D432" s="16">
        <v>0</v>
      </c>
      <c r="E432" s="16">
        <v>0</v>
      </c>
      <c r="F432" s="16">
        <v>0</v>
      </c>
      <c r="G432" s="16">
        <v>0</v>
      </c>
      <c r="H432" s="16">
        <v>0</v>
      </c>
      <c r="I432" s="16">
        <v>0</v>
      </c>
      <c r="J432" s="16">
        <v>0</v>
      </c>
      <c r="K432" s="16">
        <v>0</v>
      </c>
    </row>
    <row r="433" spans="1:11" x14ac:dyDescent="0.35">
      <c r="A433" s="16" t="s">
        <v>315</v>
      </c>
      <c r="B433" s="16">
        <v>0</v>
      </c>
      <c r="C433" s="16">
        <v>0</v>
      </c>
      <c r="D433" s="16">
        <v>0</v>
      </c>
      <c r="E433" s="16">
        <v>0</v>
      </c>
      <c r="F433" s="16">
        <v>0</v>
      </c>
      <c r="G433" s="16">
        <v>0</v>
      </c>
      <c r="H433" s="16">
        <v>0</v>
      </c>
      <c r="I433" s="16">
        <v>0</v>
      </c>
      <c r="J433" s="16">
        <v>0</v>
      </c>
      <c r="K433" s="16">
        <v>0</v>
      </c>
    </row>
    <row r="434" spans="1:11" x14ac:dyDescent="0.35">
      <c r="A434" s="16" t="s">
        <v>316</v>
      </c>
      <c r="B434" s="16">
        <v>0</v>
      </c>
      <c r="C434" s="16">
        <v>0</v>
      </c>
      <c r="D434" s="16">
        <v>0</v>
      </c>
      <c r="E434" s="16">
        <v>0</v>
      </c>
      <c r="F434" s="16">
        <v>0</v>
      </c>
      <c r="G434" s="16">
        <v>0</v>
      </c>
      <c r="H434" s="16">
        <v>0</v>
      </c>
      <c r="I434" s="16">
        <v>0</v>
      </c>
      <c r="J434" s="16">
        <v>0</v>
      </c>
      <c r="K434" s="16">
        <v>0</v>
      </c>
    </row>
    <row r="435" spans="1:11" x14ac:dyDescent="0.35">
      <c r="A435" s="16" t="s">
        <v>317</v>
      </c>
      <c r="B435" s="16">
        <v>0</v>
      </c>
      <c r="C435" s="16">
        <v>0</v>
      </c>
      <c r="D435" s="16">
        <v>0</v>
      </c>
      <c r="E435" s="16">
        <v>0</v>
      </c>
      <c r="F435" s="16">
        <v>0</v>
      </c>
      <c r="G435" s="16">
        <v>0</v>
      </c>
      <c r="H435" s="16">
        <v>0</v>
      </c>
      <c r="I435" s="16">
        <v>0</v>
      </c>
      <c r="J435" s="16">
        <v>0</v>
      </c>
      <c r="K435" s="16">
        <v>0</v>
      </c>
    </row>
    <row r="436" spans="1:11" x14ac:dyDescent="0.35">
      <c r="A436" s="16" t="s">
        <v>318</v>
      </c>
      <c r="B436" s="16">
        <v>0</v>
      </c>
      <c r="C436" s="16">
        <v>0</v>
      </c>
      <c r="D436" s="16">
        <v>0</v>
      </c>
      <c r="E436" s="16">
        <v>0</v>
      </c>
      <c r="F436" s="16">
        <v>0</v>
      </c>
      <c r="G436" s="16">
        <v>0</v>
      </c>
      <c r="H436" s="16">
        <v>0</v>
      </c>
      <c r="I436" s="16">
        <v>0</v>
      </c>
      <c r="J436" s="16">
        <v>0</v>
      </c>
      <c r="K436" s="16">
        <v>0</v>
      </c>
    </row>
    <row r="437" spans="1:11" x14ac:dyDescent="0.35">
      <c r="A437" s="16" t="s">
        <v>319</v>
      </c>
      <c r="B437" s="16">
        <v>0</v>
      </c>
      <c r="C437" s="16">
        <v>0</v>
      </c>
      <c r="D437" s="16">
        <v>0</v>
      </c>
      <c r="E437" s="16">
        <v>0</v>
      </c>
      <c r="F437" s="16">
        <v>0</v>
      </c>
      <c r="G437" s="16">
        <v>0</v>
      </c>
      <c r="H437" s="16">
        <v>0</v>
      </c>
      <c r="I437" s="16">
        <v>0</v>
      </c>
      <c r="J437" s="16">
        <v>0</v>
      </c>
      <c r="K437" s="16">
        <v>0</v>
      </c>
    </row>
    <row r="438" spans="1:11" x14ac:dyDescent="0.35">
      <c r="A438" s="16" t="s">
        <v>320</v>
      </c>
      <c r="B438" s="16">
        <v>0</v>
      </c>
      <c r="C438" s="16">
        <v>0</v>
      </c>
      <c r="D438" s="16">
        <v>0</v>
      </c>
      <c r="E438" s="16">
        <v>0</v>
      </c>
      <c r="F438" s="16">
        <v>0</v>
      </c>
      <c r="G438" s="16">
        <v>0</v>
      </c>
      <c r="H438" s="16">
        <v>0</v>
      </c>
      <c r="I438" s="16">
        <v>0</v>
      </c>
      <c r="J438" s="16">
        <v>0</v>
      </c>
      <c r="K438" s="16">
        <v>0</v>
      </c>
    </row>
    <row r="439" spans="1:11" x14ac:dyDescent="0.35">
      <c r="A439" s="16" t="s">
        <v>321</v>
      </c>
      <c r="B439" s="16">
        <v>0</v>
      </c>
      <c r="C439" s="16">
        <v>0</v>
      </c>
      <c r="D439" s="16">
        <v>0</v>
      </c>
      <c r="E439" s="16">
        <v>0</v>
      </c>
      <c r="F439" s="16">
        <v>0</v>
      </c>
      <c r="G439" s="16">
        <v>0</v>
      </c>
      <c r="H439" s="16">
        <v>0</v>
      </c>
      <c r="I439" s="16">
        <v>0</v>
      </c>
      <c r="J439" s="16">
        <v>0</v>
      </c>
      <c r="K439" s="16">
        <v>0</v>
      </c>
    </row>
    <row r="440" spans="1:11" x14ac:dyDescent="0.35">
      <c r="A440" s="16" t="s">
        <v>322</v>
      </c>
      <c r="B440" s="16">
        <v>0</v>
      </c>
      <c r="C440" s="16">
        <v>0</v>
      </c>
      <c r="D440" s="16">
        <v>0</v>
      </c>
      <c r="E440" s="16">
        <v>0</v>
      </c>
      <c r="F440" s="16">
        <v>0</v>
      </c>
      <c r="G440" s="16">
        <v>0</v>
      </c>
      <c r="H440" s="16">
        <v>0</v>
      </c>
      <c r="I440" s="16">
        <v>0</v>
      </c>
      <c r="J440" s="16">
        <v>0</v>
      </c>
      <c r="K440" s="16">
        <v>0</v>
      </c>
    </row>
    <row r="441" spans="1:11" x14ac:dyDescent="0.35">
      <c r="A441" s="16" t="s">
        <v>323</v>
      </c>
      <c r="B441" s="16">
        <v>0</v>
      </c>
      <c r="C441" s="16">
        <v>0</v>
      </c>
      <c r="D441" s="16">
        <v>0</v>
      </c>
      <c r="E441" s="16">
        <v>0</v>
      </c>
      <c r="F441" s="16">
        <v>0</v>
      </c>
      <c r="G441" s="16">
        <v>0</v>
      </c>
      <c r="H441" s="16">
        <v>0</v>
      </c>
      <c r="I441" s="16">
        <v>0</v>
      </c>
      <c r="J441" s="16">
        <v>0</v>
      </c>
      <c r="K441" s="16">
        <v>0</v>
      </c>
    </row>
    <row r="442" spans="1:11" x14ac:dyDescent="0.35">
      <c r="A442" s="16" t="s">
        <v>324</v>
      </c>
      <c r="B442" s="16">
        <v>0</v>
      </c>
      <c r="C442" s="16">
        <v>0</v>
      </c>
      <c r="D442" s="16">
        <v>0</v>
      </c>
      <c r="E442" s="16">
        <v>0</v>
      </c>
      <c r="F442" s="16">
        <v>0</v>
      </c>
      <c r="G442" s="16">
        <v>0</v>
      </c>
      <c r="H442" s="16">
        <v>0</v>
      </c>
      <c r="I442" s="16">
        <v>0</v>
      </c>
      <c r="J442" s="16">
        <v>0</v>
      </c>
      <c r="K442" s="16">
        <v>0</v>
      </c>
    </row>
    <row r="443" spans="1:11" x14ac:dyDescent="0.35">
      <c r="A443" s="16" t="s">
        <v>325</v>
      </c>
      <c r="B443" s="16">
        <v>0</v>
      </c>
      <c r="C443" s="16">
        <v>0</v>
      </c>
      <c r="D443" s="16">
        <v>0</v>
      </c>
      <c r="E443" s="16">
        <v>0</v>
      </c>
      <c r="F443" s="16">
        <v>0</v>
      </c>
      <c r="G443" s="16">
        <v>0</v>
      </c>
      <c r="H443" s="16">
        <v>0</v>
      </c>
      <c r="I443" s="16">
        <v>0</v>
      </c>
      <c r="J443" s="16">
        <v>0</v>
      </c>
      <c r="K443" s="16">
        <v>0</v>
      </c>
    </row>
    <row r="444" spans="1:11" x14ac:dyDescent="0.35">
      <c r="A444" s="16" t="s">
        <v>326</v>
      </c>
      <c r="B444" s="16">
        <v>0</v>
      </c>
      <c r="C444" s="16">
        <v>0</v>
      </c>
      <c r="D444" s="16">
        <v>0</v>
      </c>
      <c r="E444" s="16">
        <v>0</v>
      </c>
      <c r="F444" s="16">
        <v>0</v>
      </c>
      <c r="G444" s="16">
        <v>0</v>
      </c>
      <c r="H444" s="16">
        <v>0</v>
      </c>
      <c r="I444" s="16">
        <v>0</v>
      </c>
      <c r="J444" s="16">
        <v>0</v>
      </c>
      <c r="K444" s="16">
        <v>0</v>
      </c>
    </row>
    <row r="445" spans="1:11" x14ac:dyDescent="0.35">
      <c r="A445" s="16" t="s">
        <v>327</v>
      </c>
      <c r="B445" s="16">
        <v>0</v>
      </c>
      <c r="C445" s="16">
        <v>0</v>
      </c>
      <c r="D445" s="16">
        <v>0</v>
      </c>
      <c r="E445" s="16">
        <v>0</v>
      </c>
      <c r="F445" s="16">
        <v>0</v>
      </c>
      <c r="G445" s="16">
        <v>0</v>
      </c>
      <c r="H445" s="16">
        <v>0</v>
      </c>
      <c r="I445" s="16">
        <v>0</v>
      </c>
      <c r="J445" s="16">
        <v>0</v>
      </c>
      <c r="K445" s="16">
        <v>0</v>
      </c>
    </row>
    <row r="446" spans="1:11" x14ac:dyDescent="0.35">
      <c r="A446" s="16" t="s">
        <v>328</v>
      </c>
      <c r="B446" s="16">
        <v>0</v>
      </c>
      <c r="C446" s="16">
        <v>0</v>
      </c>
      <c r="D446" s="16">
        <v>0</v>
      </c>
      <c r="E446" s="16">
        <v>0</v>
      </c>
      <c r="F446" s="16">
        <v>0</v>
      </c>
      <c r="G446" s="16">
        <v>0</v>
      </c>
      <c r="H446" s="16">
        <v>0</v>
      </c>
      <c r="I446" s="16">
        <v>0</v>
      </c>
      <c r="J446" s="16">
        <v>0</v>
      </c>
      <c r="K446" s="16">
        <v>0</v>
      </c>
    </row>
    <row r="447" spans="1:11" x14ac:dyDescent="0.35">
      <c r="A447" s="16" t="s">
        <v>329</v>
      </c>
      <c r="B447" s="16">
        <v>0</v>
      </c>
      <c r="C447" s="16">
        <v>0</v>
      </c>
      <c r="D447" s="16">
        <v>0</v>
      </c>
      <c r="E447" s="16">
        <v>0</v>
      </c>
      <c r="F447" s="16">
        <v>0</v>
      </c>
      <c r="G447" s="16">
        <v>0</v>
      </c>
      <c r="H447" s="16">
        <v>0</v>
      </c>
      <c r="I447" s="16">
        <v>0</v>
      </c>
      <c r="J447" s="16">
        <v>0</v>
      </c>
      <c r="K447" s="16">
        <v>0</v>
      </c>
    </row>
    <row r="448" spans="1:11" x14ac:dyDescent="0.35">
      <c r="A448" s="16" t="s">
        <v>330</v>
      </c>
      <c r="B448" s="16">
        <v>0</v>
      </c>
      <c r="C448" s="16">
        <v>0</v>
      </c>
      <c r="D448" s="16">
        <v>0</v>
      </c>
      <c r="E448" s="16">
        <v>0</v>
      </c>
      <c r="F448" s="16">
        <v>0</v>
      </c>
      <c r="G448" s="16">
        <v>0</v>
      </c>
      <c r="H448" s="16">
        <v>0</v>
      </c>
      <c r="I448" s="16">
        <v>0</v>
      </c>
      <c r="J448" s="16">
        <v>0</v>
      </c>
      <c r="K448" s="16">
        <v>0</v>
      </c>
    </row>
    <row r="449" spans="1:11" x14ac:dyDescent="0.35">
      <c r="A449" s="16" t="s">
        <v>331</v>
      </c>
      <c r="B449" s="16">
        <v>0</v>
      </c>
      <c r="C449" s="16">
        <v>0</v>
      </c>
      <c r="D449" s="16">
        <v>0</v>
      </c>
      <c r="E449" s="16">
        <v>0</v>
      </c>
      <c r="F449" s="16">
        <v>0</v>
      </c>
      <c r="G449" s="16">
        <v>0</v>
      </c>
      <c r="H449" s="16">
        <v>0</v>
      </c>
      <c r="I449" s="16">
        <v>0</v>
      </c>
      <c r="J449" s="16">
        <v>0</v>
      </c>
      <c r="K449" s="16">
        <v>0</v>
      </c>
    </row>
    <row r="450" spans="1:11" x14ac:dyDescent="0.35">
      <c r="A450" s="16" t="s">
        <v>332</v>
      </c>
      <c r="B450" s="16">
        <v>0</v>
      </c>
      <c r="C450" s="16">
        <v>0</v>
      </c>
      <c r="D450" s="16">
        <v>0</v>
      </c>
      <c r="E450" s="16">
        <v>0</v>
      </c>
      <c r="F450" s="16">
        <v>0</v>
      </c>
      <c r="G450" s="16">
        <v>0</v>
      </c>
      <c r="H450" s="16">
        <v>0</v>
      </c>
      <c r="I450" s="16">
        <v>0</v>
      </c>
      <c r="J450" s="16">
        <v>0</v>
      </c>
      <c r="K450" s="16">
        <v>0</v>
      </c>
    </row>
    <row r="451" spans="1:11" x14ac:dyDescent="0.35">
      <c r="A451" s="16" t="s">
        <v>333</v>
      </c>
      <c r="B451" s="16">
        <v>0</v>
      </c>
      <c r="C451" s="16">
        <v>0</v>
      </c>
      <c r="D451" s="16">
        <v>0</v>
      </c>
      <c r="E451" s="16">
        <v>0</v>
      </c>
      <c r="F451" s="16">
        <v>0</v>
      </c>
      <c r="G451" s="16">
        <v>0</v>
      </c>
      <c r="H451" s="16">
        <v>0</v>
      </c>
      <c r="I451" s="16">
        <v>0</v>
      </c>
      <c r="J451" s="16">
        <v>0</v>
      </c>
      <c r="K451" s="16">
        <v>0</v>
      </c>
    </row>
    <row r="452" spans="1:11" x14ac:dyDescent="0.35">
      <c r="A452" s="16" t="s">
        <v>334</v>
      </c>
      <c r="B452" s="16">
        <v>0</v>
      </c>
      <c r="C452" s="16">
        <v>0</v>
      </c>
      <c r="D452" s="16">
        <v>0</v>
      </c>
      <c r="E452" s="16">
        <v>0</v>
      </c>
      <c r="F452" s="16">
        <v>0</v>
      </c>
      <c r="G452" s="16">
        <v>0</v>
      </c>
      <c r="H452" s="16">
        <v>0</v>
      </c>
      <c r="I452" s="16">
        <v>0</v>
      </c>
      <c r="J452" s="16">
        <v>0</v>
      </c>
      <c r="K452" s="16">
        <v>0</v>
      </c>
    </row>
    <row r="453" spans="1:11" x14ac:dyDescent="0.35">
      <c r="A453" s="16" t="s">
        <v>335</v>
      </c>
      <c r="B453" s="16">
        <v>0</v>
      </c>
      <c r="C453" s="16">
        <v>0</v>
      </c>
      <c r="D453" s="16">
        <v>0</v>
      </c>
      <c r="E453" s="16">
        <v>0</v>
      </c>
      <c r="F453" s="16">
        <v>0</v>
      </c>
      <c r="G453" s="16">
        <v>0</v>
      </c>
      <c r="H453" s="16">
        <v>0</v>
      </c>
      <c r="I453" s="16">
        <v>0</v>
      </c>
      <c r="J453" s="16">
        <v>0</v>
      </c>
      <c r="K453" s="16">
        <v>0</v>
      </c>
    </row>
    <row r="454" spans="1:11" x14ac:dyDescent="0.35">
      <c r="A454" s="16" t="s">
        <v>336</v>
      </c>
      <c r="B454" s="16">
        <v>0</v>
      </c>
      <c r="C454" s="16">
        <v>0</v>
      </c>
      <c r="D454" s="16">
        <v>0</v>
      </c>
      <c r="E454" s="16">
        <v>0</v>
      </c>
      <c r="F454" s="16">
        <v>0</v>
      </c>
      <c r="G454" s="16">
        <v>0</v>
      </c>
      <c r="H454" s="16">
        <v>0</v>
      </c>
      <c r="I454" s="16">
        <v>0</v>
      </c>
      <c r="J454" s="16">
        <v>0</v>
      </c>
      <c r="K454" s="16">
        <v>0</v>
      </c>
    </row>
    <row r="455" spans="1:11" x14ac:dyDescent="0.35">
      <c r="A455" s="16" t="s">
        <v>337</v>
      </c>
      <c r="B455" s="16">
        <v>0</v>
      </c>
      <c r="C455" s="16">
        <v>0</v>
      </c>
      <c r="D455" s="16">
        <v>0</v>
      </c>
      <c r="E455" s="16">
        <v>0</v>
      </c>
      <c r="F455" s="16">
        <v>0</v>
      </c>
      <c r="G455" s="16">
        <v>0</v>
      </c>
      <c r="H455" s="16">
        <v>0</v>
      </c>
      <c r="I455" s="16">
        <v>0</v>
      </c>
      <c r="J455" s="16">
        <v>0</v>
      </c>
      <c r="K455" s="16">
        <v>0</v>
      </c>
    </row>
    <row r="456" spans="1:11" x14ac:dyDescent="0.35">
      <c r="A456" s="16" t="s">
        <v>338</v>
      </c>
      <c r="B456" s="16">
        <v>0</v>
      </c>
      <c r="C456" s="16">
        <v>0</v>
      </c>
      <c r="D456" s="16">
        <v>0</v>
      </c>
      <c r="E456" s="16">
        <v>0</v>
      </c>
      <c r="F456" s="16">
        <v>0</v>
      </c>
      <c r="G456" s="16">
        <v>0</v>
      </c>
      <c r="H456" s="16">
        <v>0</v>
      </c>
      <c r="I456" s="16">
        <v>0</v>
      </c>
      <c r="J456" s="16">
        <v>0</v>
      </c>
      <c r="K456" s="16">
        <v>0</v>
      </c>
    </row>
    <row r="457" spans="1:11" x14ac:dyDescent="0.35">
      <c r="A457" s="16" t="s">
        <v>339</v>
      </c>
      <c r="B457" s="16">
        <v>0</v>
      </c>
      <c r="C457" s="16">
        <v>0</v>
      </c>
      <c r="D457" s="16">
        <v>0</v>
      </c>
      <c r="E457" s="16">
        <v>0</v>
      </c>
      <c r="F457" s="16">
        <v>0</v>
      </c>
      <c r="G457" s="16">
        <v>0</v>
      </c>
      <c r="H457" s="16">
        <v>0</v>
      </c>
      <c r="I457" s="16">
        <v>0</v>
      </c>
      <c r="J457" s="16">
        <v>0</v>
      </c>
      <c r="K457" s="16">
        <v>0</v>
      </c>
    </row>
    <row r="458" spans="1:11" x14ac:dyDescent="0.35">
      <c r="A458" s="16" t="s">
        <v>340</v>
      </c>
      <c r="B458" s="16">
        <v>0</v>
      </c>
      <c r="C458" s="16">
        <v>0</v>
      </c>
      <c r="D458" s="16">
        <v>0</v>
      </c>
      <c r="E458" s="16">
        <v>0</v>
      </c>
      <c r="F458" s="16">
        <v>0</v>
      </c>
      <c r="G458" s="16">
        <v>0</v>
      </c>
      <c r="H458" s="16">
        <v>0</v>
      </c>
      <c r="I458" s="16">
        <v>0</v>
      </c>
      <c r="J458" s="16">
        <v>0</v>
      </c>
      <c r="K458" s="16">
        <v>0</v>
      </c>
    </row>
    <row r="459" spans="1:11" x14ac:dyDescent="0.35">
      <c r="A459" s="16" t="s">
        <v>341</v>
      </c>
      <c r="B459" s="16">
        <v>0</v>
      </c>
      <c r="C459" s="16">
        <v>0</v>
      </c>
      <c r="D459" s="16">
        <v>0</v>
      </c>
      <c r="E459" s="16">
        <v>0</v>
      </c>
      <c r="F459" s="16">
        <v>0</v>
      </c>
      <c r="G459" s="16">
        <v>0</v>
      </c>
      <c r="H459" s="16">
        <v>0</v>
      </c>
      <c r="I459" s="16">
        <v>0</v>
      </c>
      <c r="J459" s="16">
        <v>0</v>
      </c>
      <c r="K459" s="16">
        <v>0</v>
      </c>
    </row>
    <row r="460" spans="1:11" x14ac:dyDescent="0.35">
      <c r="A460" s="16" t="s">
        <v>342</v>
      </c>
      <c r="B460" s="16">
        <v>0</v>
      </c>
      <c r="C460" s="16">
        <v>0</v>
      </c>
      <c r="D460" s="16">
        <v>0</v>
      </c>
      <c r="E460" s="16">
        <v>0</v>
      </c>
      <c r="F460" s="16">
        <v>0</v>
      </c>
      <c r="G460" s="16">
        <v>0</v>
      </c>
      <c r="H460" s="16">
        <v>0</v>
      </c>
      <c r="I460" s="16">
        <v>0</v>
      </c>
      <c r="J460" s="16">
        <v>0</v>
      </c>
      <c r="K460" s="16">
        <v>0</v>
      </c>
    </row>
    <row r="461" spans="1:11" x14ac:dyDescent="0.35">
      <c r="A461" s="16" t="s">
        <v>343</v>
      </c>
      <c r="B461" s="16">
        <v>0</v>
      </c>
      <c r="C461" s="16">
        <v>0</v>
      </c>
      <c r="D461" s="16">
        <v>0</v>
      </c>
      <c r="E461" s="16">
        <v>0</v>
      </c>
      <c r="F461" s="16">
        <v>0</v>
      </c>
      <c r="G461" s="16">
        <v>0</v>
      </c>
      <c r="H461" s="16">
        <v>0</v>
      </c>
      <c r="I461" s="16">
        <v>0</v>
      </c>
      <c r="J461" s="16">
        <v>0</v>
      </c>
      <c r="K461" s="16">
        <v>0</v>
      </c>
    </row>
    <row r="462" spans="1:11" x14ac:dyDescent="0.35">
      <c r="A462" s="16" t="s">
        <v>344</v>
      </c>
      <c r="B462" s="16">
        <v>0</v>
      </c>
      <c r="C462" s="16">
        <v>0</v>
      </c>
      <c r="D462" s="16">
        <v>0</v>
      </c>
      <c r="E462" s="16">
        <v>0</v>
      </c>
      <c r="F462" s="16">
        <v>0</v>
      </c>
      <c r="G462" s="16">
        <v>0</v>
      </c>
      <c r="H462" s="16">
        <v>0</v>
      </c>
      <c r="I462" s="16">
        <v>0</v>
      </c>
      <c r="J462" s="16">
        <v>0</v>
      </c>
      <c r="K462" s="16">
        <v>0</v>
      </c>
    </row>
    <row r="463" spans="1:11" x14ac:dyDescent="0.35">
      <c r="A463" s="16" t="s">
        <v>345</v>
      </c>
      <c r="B463" s="16">
        <v>0</v>
      </c>
      <c r="C463" s="16">
        <v>0</v>
      </c>
      <c r="D463" s="16">
        <v>0</v>
      </c>
      <c r="E463" s="16">
        <v>0</v>
      </c>
      <c r="F463" s="16">
        <v>0</v>
      </c>
      <c r="G463" s="16">
        <v>0</v>
      </c>
      <c r="H463" s="16">
        <v>0</v>
      </c>
      <c r="I463" s="16">
        <v>0</v>
      </c>
      <c r="J463" s="16">
        <v>0</v>
      </c>
      <c r="K463" s="16">
        <v>0</v>
      </c>
    </row>
    <row r="464" spans="1:11" x14ac:dyDescent="0.35">
      <c r="A464" s="16" t="s">
        <v>346</v>
      </c>
      <c r="B464" s="16">
        <v>0</v>
      </c>
      <c r="C464" s="16">
        <v>0</v>
      </c>
      <c r="D464" s="16">
        <v>0</v>
      </c>
      <c r="E464" s="16">
        <v>0</v>
      </c>
      <c r="F464" s="16">
        <v>0</v>
      </c>
      <c r="G464" s="16">
        <v>0</v>
      </c>
      <c r="H464" s="16">
        <v>0</v>
      </c>
      <c r="I464" s="16">
        <v>0</v>
      </c>
      <c r="J464" s="16">
        <v>0</v>
      </c>
      <c r="K464" s="16">
        <v>0</v>
      </c>
    </row>
    <row r="465" spans="1:11" x14ac:dyDescent="0.35">
      <c r="A465" s="16" t="s">
        <v>347</v>
      </c>
      <c r="B465" s="16">
        <v>0</v>
      </c>
      <c r="C465" s="16">
        <v>0</v>
      </c>
      <c r="D465" s="16">
        <v>0</v>
      </c>
      <c r="E465" s="16">
        <v>0</v>
      </c>
      <c r="F465" s="16">
        <v>0</v>
      </c>
      <c r="G465" s="16">
        <v>0</v>
      </c>
      <c r="H465" s="16">
        <v>0</v>
      </c>
      <c r="I465" s="16">
        <v>0</v>
      </c>
      <c r="J465" s="16">
        <v>0</v>
      </c>
      <c r="K465" s="16">
        <v>0</v>
      </c>
    </row>
    <row r="466" spans="1:11" x14ac:dyDescent="0.35">
      <c r="A466" s="16" t="s">
        <v>348</v>
      </c>
      <c r="B466" s="16">
        <v>0</v>
      </c>
      <c r="C466" s="16">
        <v>0</v>
      </c>
      <c r="D466" s="16">
        <v>0</v>
      </c>
      <c r="E466" s="16">
        <v>0</v>
      </c>
      <c r="F466" s="16">
        <v>0</v>
      </c>
      <c r="G466" s="16">
        <v>0</v>
      </c>
      <c r="H466" s="16">
        <v>0</v>
      </c>
      <c r="I466" s="16">
        <v>0</v>
      </c>
      <c r="J466" s="16">
        <v>0</v>
      </c>
      <c r="K466" s="16">
        <v>0</v>
      </c>
    </row>
    <row r="467" spans="1:11" x14ac:dyDescent="0.35">
      <c r="A467" s="16" t="s">
        <v>349</v>
      </c>
      <c r="B467" s="16">
        <v>0</v>
      </c>
      <c r="C467" s="16">
        <v>0</v>
      </c>
      <c r="D467" s="16">
        <v>0</v>
      </c>
      <c r="E467" s="16">
        <v>0</v>
      </c>
      <c r="F467" s="16">
        <v>0</v>
      </c>
      <c r="G467" s="16">
        <v>0</v>
      </c>
      <c r="H467" s="16">
        <v>0</v>
      </c>
      <c r="I467" s="16">
        <v>0</v>
      </c>
      <c r="J467" s="16">
        <v>0</v>
      </c>
      <c r="K467" s="16">
        <v>0</v>
      </c>
    </row>
    <row r="468" spans="1:11" x14ac:dyDescent="0.35">
      <c r="A468" s="16" t="s">
        <v>350</v>
      </c>
      <c r="B468" s="16">
        <v>0</v>
      </c>
      <c r="C468" s="16">
        <v>0</v>
      </c>
      <c r="D468" s="16">
        <v>0</v>
      </c>
      <c r="E468" s="16">
        <v>0</v>
      </c>
      <c r="F468" s="16">
        <v>0</v>
      </c>
      <c r="G468" s="16">
        <v>0</v>
      </c>
      <c r="H468" s="16">
        <v>0</v>
      </c>
      <c r="I468" s="16">
        <v>0</v>
      </c>
      <c r="J468" s="16">
        <v>0</v>
      </c>
      <c r="K468" s="16">
        <v>0</v>
      </c>
    </row>
    <row r="469" spans="1:11" x14ac:dyDescent="0.35">
      <c r="A469" s="16" t="s">
        <v>351</v>
      </c>
      <c r="B469" s="16">
        <v>0</v>
      </c>
      <c r="C469" s="16">
        <v>0</v>
      </c>
      <c r="D469" s="16">
        <v>0</v>
      </c>
      <c r="E469" s="16">
        <v>0</v>
      </c>
      <c r="F469" s="16">
        <v>0</v>
      </c>
      <c r="G469" s="16">
        <v>0</v>
      </c>
      <c r="H469" s="16">
        <v>0</v>
      </c>
      <c r="I469" s="16">
        <v>0</v>
      </c>
      <c r="J469" s="16">
        <v>0</v>
      </c>
      <c r="K469" s="16">
        <v>0</v>
      </c>
    </row>
    <row r="470" spans="1:11" x14ac:dyDescent="0.35">
      <c r="A470" s="16" t="s">
        <v>352</v>
      </c>
      <c r="B470" s="16">
        <v>0</v>
      </c>
      <c r="C470" s="16">
        <v>0</v>
      </c>
      <c r="D470" s="16">
        <v>0</v>
      </c>
      <c r="E470" s="16">
        <v>0</v>
      </c>
      <c r="F470" s="16">
        <v>0</v>
      </c>
      <c r="G470" s="16">
        <v>0</v>
      </c>
      <c r="H470" s="16">
        <v>0</v>
      </c>
      <c r="I470" s="16">
        <v>0</v>
      </c>
      <c r="J470" s="16">
        <v>0</v>
      </c>
      <c r="K470" s="16">
        <v>0</v>
      </c>
    </row>
    <row r="471" spans="1:11" x14ac:dyDescent="0.35">
      <c r="A471" s="16" t="s">
        <v>353</v>
      </c>
      <c r="B471" s="16">
        <v>0</v>
      </c>
      <c r="C471" s="16">
        <v>0</v>
      </c>
      <c r="D471" s="16">
        <v>0</v>
      </c>
      <c r="E471" s="16">
        <v>0</v>
      </c>
      <c r="F471" s="16">
        <v>0</v>
      </c>
      <c r="G471" s="16">
        <v>0</v>
      </c>
      <c r="H471" s="16">
        <v>0</v>
      </c>
      <c r="I471" s="16">
        <v>0</v>
      </c>
      <c r="J471" s="16">
        <v>0</v>
      </c>
      <c r="K471" s="16">
        <v>0</v>
      </c>
    </row>
    <row r="472" spans="1:11" x14ac:dyDescent="0.35">
      <c r="A472" s="16" t="s">
        <v>354</v>
      </c>
      <c r="B472" s="16">
        <v>0</v>
      </c>
      <c r="C472" s="16">
        <v>0</v>
      </c>
      <c r="D472" s="16">
        <v>0</v>
      </c>
      <c r="E472" s="16">
        <v>0</v>
      </c>
      <c r="F472" s="16">
        <v>0</v>
      </c>
      <c r="G472" s="16">
        <v>0</v>
      </c>
      <c r="H472" s="16">
        <v>0</v>
      </c>
      <c r="I472" s="16">
        <v>0</v>
      </c>
      <c r="J472" s="16">
        <v>0</v>
      </c>
      <c r="K472" s="16">
        <v>0</v>
      </c>
    </row>
    <row r="473" spans="1:11" x14ac:dyDescent="0.35">
      <c r="A473" s="16" t="s">
        <v>355</v>
      </c>
      <c r="B473" s="16">
        <v>0</v>
      </c>
      <c r="C473" s="16">
        <v>0</v>
      </c>
      <c r="D473" s="16">
        <v>0</v>
      </c>
      <c r="E473" s="16">
        <v>0</v>
      </c>
      <c r="F473" s="16">
        <v>0</v>
      </c>
      <c r="G473" s="16">
        <v>0</v>
      </c>
      <c r="H473" s="16">
        <v>0</v>
      </c>
      <c r="I473" s="16">
        <v>0</v>
      </c>
      <c r="J473" s="16">
        <v>0</v>
      </c>
      <c r="K473" s="16">
        <v>0</v>
      </c>
    </row>
    <row r="474" spans="1:11" x14ac:dyDescent="0.35">
      <c r="A474" s="16" t="s">
        <v>356</v>
      </c>
      <c r="B474" s="16">
        <v>0</v>
      </c>
      <c r="C474" s="16">
        <v>0</v>
      </c>
      <c r="D474" s="16">
        <v>0</v>
      </c>
      <c r="E474" s="16">
        <v>0</v>
      </c>
      <c r="F474" s="16">
        <v>0</v>
      </c>
      <c r="G474" s="16">
        <v>0</v>
      </c>
      <c r="H474" s="16">
        <v>0</v>
      </c>
      <c r="I474" s="16">
        <v>0</v>
      </c>
      <c r="J474" s="16">
        <v>0</v>
      </c>
      <c r="K474" s="16">
        <v>0</v>
      </c>
    </row>
    <row r="475" spans="1:11" x14ac:dyDescent="0.35">
      <c r="A475" s="16" t="s">
        <v>357</v>
      </c>
      <c r="B475" s="16">
        <v>0</v>
      </c>
      <c r="C475" s="16">
        <v>0</v>
      </c>
      <c r="D475" s="16">
        <v>0</v>
      </c>
      <c r="E475" s="16">
        <v>0</v>
      </c>
      <c r="F475" s="16">
        <v>0</v>
      </c>
      <c r="G475" s="16">
        <v>0</v>
      </c>
      <c r="H475" s="16">
        <v>0</v>
      </c>
      <c r="I475" s="16">
        <v>0</v>
      </c>
      <c r="J475" s="16">
        <v>0</v>
      </c>
      <c r="K475" s="16">
        <v>0</v>
      </c>
    </row>
    <row r="476" spans="1:11" x14ac:dyDescent="0.35">
      <c r="A476" s="16" t="s">
        <v>358</v>
      </c>
      <c r="B476" s="16">
        <v>0</v>
      </c>
      <c r="C476" s="16">
        <v>0</v>
      </c>
      <c r="D476" s="16">
        <v>0</v>
      </c>
      <c r="E476" s="16">
        <v>0</v>
      </c>
      <c r="F476" s="16">
        <v>0</v>
      </c>
      <c r="G476" s="16">
        <v>0</v>
      </c>
      <c r="H476" s="16">
        <v>0</v>
      </c>
      <c r="I476" s="16">
        <v>0</v>
      </c>
      <c r="J476" s="16">
        <v>0</v>
      </c>
      <c r="K476" s="16">
        <v>0</v>
      </c>
    </row>
    <row r="477" spans="1:11" x14ac:dyDescent="0.35">
      <c r="A477" s="16" t="s">
        <v>359</v>
      </c>
      <c r="B477" s="16">
        <v>0</v>
      </c>
      <c r="C477" s="16">
        <v>0</v>
      </c>
      <c r="D477" s="16">
        <v>0</v>
      </c>
      <c r="E477" s="16">
        <v>0</v>
      </c>
      <c r="F477" s="16">
        <v>0</v>
      </c>
      <c r="G477" s="16">
        <v>0</v>
      </c>
      <c r="H477" s="16">
        <v>0</v>
      </c>
      <c r="I477" s="16">
        <v>0</v>
      </c>
      <c r="J477" s="16">
        <v>0</v>
      </c>
      <c r="K477" s="16">
        <v>0</v>
      </c>
    </row>
    <row r="478" spans="1:11" x14ac:dyDescent="0.35">
      <c r="A478" s="16" t="s">
        <v>360</v>
      </c>
      <c r="B478" s="16">
        <v>0</v>
      </c>
      <c r="C478" s="16">
        <v>0</v>
      </c>
      <c r="D478" s="16">
        <v>0</v>
      </c>
      <c r="E478" s="16">
        <v>0</v>
      </c>
      <c r="F478" s="16">
        <v>0</v>
      </c>
      <c r="G478" s="16">
        <v>0</v>
      </c>
      <c r="H478" s="16">
        <v>0</v>
      </c>
      <c r="I478" s="16">
        <v>0</v>
      </c>
      <c r="J478" s="16">
        <v>0</v>
      </c>
      <c r="K478" s="16">
        <v>0</v>
      </c>
    </row>
    <row r="479" spans="1:11" x14ac:dyDescent="0.35">
      <c r="A479" s="16" t="s">
        <v>361</v>
      </c>
      <c r="B479" s="16">
        <v>0</v>
      </c>
      <c r="C479" s="16">
        <v>0</v>
      </c>
      <c r="D479" s="16">
        <v>0</v>
      </c>
      <c r="E479" s="16">
        <v>0</v>
      </c>
      <c r="F479" s="16">
        <v>0</v>
      </c>
      <c r="G479" s="16">
        <v>0</v>
      </c>
      <c r="H479" s="16">
        <v>0</v>
      </c>
      <c r="I479" s="16">
        <v>0</v>
      </c>
      <c r="J479" s="16">
        <v>0</v>
      </c>
      <c r="K479" s="16">
        <v>0</v>
      </c>
    </row>
    <row r="480" spans="1:11" x14ac:dyDescent="0.35">
      <c r="A480" s="16" t="s">
        <v>362</v>
      </c>
      <c r="B480" s="16">
        <v>0</v>
      </c>
      <c r="C480" s="16">
        <v>0</v>
      </c>
      <c r="D480" s="16">
        <v>0</v>
      </c>
      <c r="E480" s="16">
        <v>0</v>
      </c>
      <c r="F480" s="16">
        <v>0</v>
      </c>
      <c r="G480" s="16">
        <v>0</v>
      </c>
      <c r="H480" s="16">
        <v>0</v>
      </c>
      <c r="I480" s="16">
        <v>0</v>
      </c>
      <c r="J480" s="16">
        <v>0</v>
      </c>
      <c r="K480" s="16">
        <v>0</v>
      </c>
    </row>
    <row r="481" spans="1:11" x14ac:dyDescent="0.35">
      <c r="A481" s="16" t="s">
        <v>363</v>
      </c>
      <c r="B481" s="16">
        <v>0</v>
      </c>
      <c r="C481" s="16">
        <v>0</v>
      </c>
      <c r="D481" s="16">
        <v>0</v>
      </c>
      <c r="E481" s="16">
        <v>0</v>
      </c>
      <c r="F481" s="16">
        <v>0</v>
      </c>
      <c r="G481" s="16">
        <v>0</v>
      </c>
      <c r="H481" s="16">
        <v>0</v>
      </c>
      <c r="I481" s="16">
        <v>0</v>
      </c>
      <c r="J481" s="16">
        <v>0</v>
      </c>
      <c r="K481" s="16">
        <v>0</v>
      </c>
    </row>
    <row r="482" spans="1:11" x14ac:dyDescent="0.35">
      <c r="A482" s="16" t="s">
        <v>364</v>
      </c>
      <c r="B482" s="16">
        <v>0</v>
      </c>
      <c r="C482" s="16">
        <v>0</v>
      </c>
      <c r="D482" s="16">
        <v>0</v>
      </c>
      <c r="E482" s="16">
        <v>0</v>
      </c>
      <c r="F482" s="16">
        <v>0</v>
      </c>
      <c r="G482" s="16">
        <v>0</v>
      </c>
      <c r="H482" s="16">
        <v>0</v>
      </c>
      <c r="I482" s="16">
        <v>0</v>
      </c>
      <c r="J482" s="16">
        <v>0</v>
      </c>
      <c r="K482" s="16">
        <v>0</v>
      </c>
    </row>
    <row r="483" spans="1:11" x14ac:dyDescent="0.35">
      <c r="A483" s="16" t="s">
        <v>365</v>
      </c>
      <c r="B483" s="16">
        <v>0</v>
      </c>
      <c r="C483" s="16">
        <v>0</v>
      </c>
      <c r="D483" s="16">
        <v>0</v>
      </c>
      <c r="E483" s="16">
        <v>0</v>
      </c>
      <c r="F483" s="16">
        <v>0</v>
      </c>
      <c r="G483" s="16">
        <v>0</v>
      </c>
      <c r="H483" s="16">
        <v>0</v>
      </c>
      <c r="I483" s="16">
        <v>0</v>
      </c>
      <c r="J483" s="16">
        <v>0</v>
      </c>
      <c r="K483" s="16">
        <v>0</v>
      </c>
    </row>
    <row r="484" spans="1:11" x14ac:dyDescent="0.35">
      <c r="A484" s="16" t="s">
        <v>366</v>
      </c>
      <c r="B484" s="16">
        <v>0</v>
      </c>
      <c r="C484" s="16">
        <v>0</v>
      </c>
      <c r="D484" s="16">
        <v>0</v>
      </c>
      <c r="E484" s="16">
        <v>0</v>
      </c>
      <c r="F484" s="16">
        <v>0</v>
      </c>
      <c r="G484" s="16">
        <v>0</v>
      </c>
      <c r="H484" s="16">
        <v>0</v>
      </c>
      <c r="I484" s="16">
        <v>0</v>
      </c>
      <c r="J484" s="16">
        <v>0</v>
      </c>
      <c r="K484" s="16">
        <v>0</v>
      </c>
    </row>
    <row r="485" spans="1:11" x14ac:dyDescent="0.35">
      <c r="A485" s="16" t="s">
        <v>367</v>
      </c>
      <c r="B485" s="16">
        <v>0</v>
      </c>
      <c r="C485" s="16">
        <v>0</v>
      </c>
      <c r="D485" s="16">
        <v>0</v>
      </c>
      <c r="E485" s="16">
        <v>0</v>
      </c>
      <c r="F485" s="16">
        <v>0</v>
      </c>
      <c r="G485" s="16">
        <v>0</v>
      </c>
      <c r="H485" s="16">
        <v>0</v>
      </c>
      <c r="I485" s="16">
        <v>0</v>
      </c>
      <c r="J485" s="16">
        <v>0</v>
      </c>
      <c r="K485" s="16">
        <v>0</v>
      </c>
    </row>
    <row r="486" spans="1:11" x14ac:dyDescent="0.35">
      <c r="A486" s="16" t="s">
        <v>368</v>
      </c>
      <c r="B486" s="16">
        <v>0</v>
      </c>
      <c r="C486" s="16">
        <v>0</v>
      </c>
      <c r="D486" s="16">
        <v>0</v>
      </c>
      <c r="E486" s="16">
        <v>0</v>
      </c>
      <c r="F486" s="16">
        <v>0</v>
      </c>
      <c r="G486" s="16">
        <v>0</v>
      </c>
      <c r="H486" s="16">
        <v>0</v>
      </c>
      <c r="I486" s="16">
        <v>0</v>
      </c>
      <c r="J486" s="16">
        <v>0</v>
      </c>
      <c r="K486" s="16">
        <v>0</v>
      </c>
    </row>
    <row r="487" spans="1:11" x14ac:dyDescent="0.35">
      <c r="A487" s="16" t="s">
        <v>369</v>
      </c>
      <c r="B487" s="16">
        <v>0</v>
      </c>
      <c r="C487" s="16">
        <v>0</v>
      </c>
      <c r="D487" s="16">
        <v>0</v>
      </c>
      <c r="E487" s="16">
        <v>0</v>
      </c>
      <c r="F487" s="16">
        <v>0</v>
      </c>
      <c r="G487" s="16">
        <v>0</v>
      </c>
      <c r="H487" s="16">
        <v>0</v>
      </c>
      <c r="I487" s="16">
        <v>0</v>
      </c>
      <c r="J487" s="16">
        <v>0</v>
      </c>
      <c r="K487" s="16">
        <v>0</v>
      </c>
    </row>
    <row r="488" spans="1:11" x14ac:dyDescent="0.35">
      <c r="A488" s="16" t="s">
        <v>370</v>
      </c>
      <c r="B488" s="16">
        <v>0</v>
      </c>
      <c r="C488" s="16">
        <v>0</v>
      </c>
      <c r="D488" s="16">
        <v>0</v>
      </c>
      <c r="E488" s="16">
        <v>0</v>
      </c>
      <c r="F488" s="16">
        <v>0</v>
      </c>
      <c r="G488" s="16">
        <v>0</v>
      </c>
      <c r="H488" s="16">
        <v>0</v>
      </c>
      <c r="I488" s="16">
        <v>0</v>
      </c>
      <c r="J488" s="16">
        <v>0</v>
      </c>
      <c r="K488" s="16">
        <v>0</v>
      </c>
    </row>
    <row r="489" spans="1:11" x14ac:dyDescent="0.35">
      <c r="A489" s="16" t="s">
        <v>371</v>
      </c>
      <c r="B489" s="16">
        <v>0</v>
      </c>
      <c r="C489" s="16">
        <v>0</v>
      </c>
      <c r="D489" s="16">
        <v>0</v>
      </c>
      <c r="E489" s="16">
        <v>0</v>
      </c>
      <c r="F489" s="16">
        <v>0</v>
      </c>
      <c r="G489" s="16">
        <v>0</v>
      </c>
      <c r="H489" s="16">
        <v>0</v>
      </c>
      <c r="I489" s="16">
        <v>0</v>
      </c>
      <c r="J489" s="16">
        <v>0</v>
      </c>
      <c r="K489" s="16">
        <v>0</v>
      </c>
    </row>
    <row r="490" spans="1:11" x14ac:dyDescent="0.35">
      <c r="A490" s="16" t="s">
        <v>372</v>
      </c>
      <c r="B490" s="16">
        <v>0</v>
      </c>
      <c r="C490" s="16">
        <v>0</v>
      </c>
      <c r="D490" s="16">
        <v>0</v>
      </c>
      <c r="E490" s="16">
        <v>0</v>
      </c>
      <c r="F490" s="16">
        <v>0</v>
      </c>
      <c r="G490" s="16">
        <v>0</v>
      </c>
      <c r="H490" s="16">
        <v>0</v>
      </c>
      <c r="I490" s="16">
        <v>0</v>
      </c>
      <c r="J490" s="16">
        <v>0</v>
      </c>
      <c r="K490" s="16">
        <v>0</v>
      </c>
    </row>
    <row r="491" spans="1:11" x14ac:dyDescent="0.35">
      <c r="A491" s="16" t="s">
        <v>373</v>
      </c>
      <c r="B491" s="16">
        <v>0</v>
      </c>
      <c r="C491" s="16">
        <v>0</v>
      </c>
      <c r="D491" s="16">
        <v>0</v>
      </c>
      <c r="E491" s="16">
        <v>0</v>
      </c>
      <c r="F491" s="16">
        <v>0</v>
      </c>
      <c r="G491" s="16">
        <v>0</v>
      </c>
      <c r="H491" s="16">
        <v>0</v>
      </c>
      <c r="I491" s="16">
        <v>0</v>
      </c>
      <c r="J491" s="16">
        <v>0</v>
      </c>
      <c r="K491" s="16">
        <v>0</v>
      </c>
    </row>
    <row r="492" spans="1:11" x14ac:dyDescent="0.35">
      <c r="A492" s="16" t="s">
        <v>374</v>
      </c>
      <c r="B492" s="16">
        <v>0</v>
      </c>
      <c r="C492" s="16">
        <v>0</v>
      </c>
      <c r="D492" s="16">
        <v>0</v>
      </c>
      <c r="E492" s="16">
        <v>0</v>
      </c>
      <c r="F492" s="16">
        <v>0</v>
      </c>
      <c r="G492" s="16">
        <v>0</v>
      </c>
      <c r="H492" s="16">
        <v>0</v>
      </c>
      <c r="I492" s="16">
        <v>0</v>
      </c>
      <c r="J492" s="16">
        <v>0</v>
      </c>
      <c r="K492" s="16">
        <v>0</v>
      </c>
    </row>
    <row r="493" spans="1:11" x14ac:dyDescent="0.35">
      <c r="A493" s="16" t="s">
        <v>375</v>
      </c>
      <c r="B493" s="16">
        <v>0</v>
      </c>
      <c r="C493" s="16">
        <v>0</v>
      </c>
      <c r="D493" s="16">
        <v>0</v>
      </c>
      <c r="E493" s="16">
        <v>0</v>
      </c>
      <c r="F493" s="16">
        <v>0</v>
      </c>
      <c r="G493" s="16">
        <v>0</v>
      </c>
      <c r="H493" s="16">
        <v>0</v>
      </c>
      <c r="I493" s="16">
        <v>0</v>
      </c>
      <c r="J493" s="16">
        <v>0</v>
      </c>
      <c r="K493" s="16">
        <v>0</v>
      </c>
    </row>
    <row r="494" spans="1:11" x14ac:dyDescent="0.35">
      <c r="A494" s="16" t="s">
        <v>376</v>
      </c>
      <c r="B494" s="16">
        <v>0</v>
      </c>
      <c r="C494" s="16">
        <v>0</v>
      </c>
      <c r="D494" s="16">
        <v>0</v>
      </c>
      <c r="E494" s="16">
        <v>0</v>
      </c>
      <c r="F494" s="16">
        <v>0</v>
      </c>
      <c r="G494" s="16">
        <v>0</v>
      </c>
      <c r="H494" s="16">
        <v>0</v>
      </c>
      <c r="I494" s="16">
        <v>0</v>
      </c>
      <c r="J494" s="16">
        <v>0</v>
      </c>
      <c r="K494" s="16">
        <v>0</v>
      </c>
    </row>
    <row r="495" spans="1:11" x14ac:dyDescent="0.35">
      <c r="A495" s="16" t="s">
        <v>377</v>
      </c>
      <c r="B495" s="16">
        <v>0</v>
      </c>
      <c r="C495" s="16">
        <v>0</v>
      </c>
      <c r="D495" s="16">
        <v>0</v>
      </c>
      <c r="E495" s="16">
        <v>0</v>
      </c>
      <c r="F495" s="16">
        <v>0</v>
      </c>
      <c r="G495" s="16">
        <v>0</v>
      </c>
      <c r="H495" s="16">
        <v>0</v>
      </c>
      <c r="I495" s="16">
        <v>0</v>
      </c>
      <c r="J495" s="16">
        <v>0</v>
      </c>
      <c r="K495" s="16">
        <v>0</v>
      </c>
    </row>
    <row r="496" spans="1:11" x14ac:dyDescent="0.35">
      <c r="A496" s="16" t="s">
        <v>378</v>
      </c>
      <c r="B496" s="16">
        <v>0</v>
      </c>
      <c r="C496" s="16">
        <v>0</v>
      </c>
      <c r="D496" s="16">
        <v>0</v>
      </c>
      <c r="E496" s="16">
        <v>0</v>
      </c>
      <c r="F496" s="16">
        <v>0</v>
      </c>
      <c r="G496" s="16">
        <v>0</v>
      </c>
      <c r="H496" s="16">
        <v>0</v>
      </c>
      <c r="I496" s="16">
        <v>0</v>
      </c>
      <c r="J496" s="16">
        <v>0</v>
      </c>
      <c r="K496" s="16">
        <v>0</v>
      </c>
    </row>
    <row r="497" spans="1:11" x14ac:dyDescent="0.35">
      <c r="A497" s="16" t="s">
        <v>379</v>
      </c>
      <c r="B497" s="16">
        <v>0</v>
      </c>
      <c r="C497" s="16">
        <v>0</v>
      </c>
      <c r="D497" s="16">
        <v>0</v>
      </c>
      <c r="E497" s="16">
        <v>0</v>
      </c>
      <c r="F497" s="16">
        <v>0</v>
      </c>
      <c r="G497" s="16">
        <v>0</v>
      </c>
      <c r="H497" s="16">
        <v>0</v>
      </c>
      <c r="I497" s="16">
        <v>0</v>
      </c>
      <c r="J497" s="16">
        <v>0</v>
      </c>
      <c r="K497" s="16">
        <v>0</v>
      </c>
    </row>
    <row r="498" spans="1:11" x14ac:dyDescent="0.35">
      <c r="A498" s="16" t="s">
        <v>380</v>
      </c>
      <c r="B498" s="16">
        <v>0</v>
      </c>
      <c r="C498" s="16">
        <v>0</v>
      </c>
      <c r="D498" s="16">
        <v>0</v>
      </c>
      <c r="E498" s="16">
        <v>0</v>
      </c>
      <c r="F498" s="16">
        <v>0</v>
      </c>
      <c r="G498" s="16">
        <v>0</v>
      </c>
      <c r="H498" s="16">
        <v>0</v>
      </c>
      <c r="I498" s="16">
        <v>0</v>
      </c>
      <c r="J498" s="16">
        <v>0</v>
      </c>
      <c r="K498" s="16">
        <v>0</v>
      </c>
    </row>
    <row r="499" spans="1:11" x14ac:dyDescent="0.35">
      <c r="A499" s="16" t="s">
        <v>381</v>
      </c>
      <c r="B499" s="16">
        <v>0</v>
      </c>
      <c r="C499" s="16">
        <v>0</v>
      </c>
      <c r="D499" s="16">
        <v>0</v>
      </c>
      <c r="E499" s="16">
        <v>0</v>
      </c>
      <c r="F499" s="16">
        <v>0</v>
      </c>
      <c r="G499" s="16">
        <v>0</v>
      </c>
      <c r="H499" s="16">
        <v>0</v>
      </c>
      <c r="I499" s="16">
        <v>0</v>
      </c>
      <c r="J499" s="16">
        <v>0</v>
      </c>
      <c r="K499" s="16">
        <v>0</v>
      </c>
    </row>
    <row r="500" spans="1:11" x14ac:dyDescent="0.35">
      <c r="A500" s="16" t="s">
        <v>382</v>
      </c>
      <c r="B500" s="16">
        <v>0</v>
      </c>
      <c r="C500" s="16">
        <v>0</v>
      </c>
      <c r="D500" s="16">
        <v>0</v>
      </c>
      <c r="E500" s="16">
        <v>0</v>
      </c>
      <c r="F500" s="16">
        <v>0</v>
      </c>
      <c r="G500" s="16">
        <v>0</v>
      </c>
      <c r="H500" s="16">
        <v>0</v>
      </c>
      <c r="I500" s="16">
        <v>0</v>
      </c>
      <c r="J500" s="16">
        <v>0</v>
      </c>
      <c r="K500" s="16">
        <v>0</v>
      </c>
    </row>
    <row r="501" spans="1:11" x14ac:dyDescent="0.35">
      <c r="A501" s="16" t="s">
        <v>383</v>
      </c>
      <c r="B501" s="16">
        <v>0</v>
      </c>
      <c r="C501" s="16">
        <v>0</v>
      </c>
      <c r="D501" s="16">
        <v>0</v>
      </c>
      <c r="E501" s="16">
        <v>0</v>
      </c>
      <c r="F501" s="16">
        <v>0</v>
      </c>
      <c r="G501" s="16">
        <v>0</v>
      </c>
      <c r="H501" s="16">
        <v>0</v>
      </c>
      <c r="I501" s="16">
        <v>0</v>
      </c>
      <c r="J501" s="16">
        <v>0</v>
      </c>
      <c r="K501" s="16">
        <v>0</v>
      </c>
    </row>
    <row r="502" spans="1:11" x14ac:dyDescent="0.35">
      <c r="A502" s="16" t="s">
        <v>384</v>
      </c>
      <c r="B502" s="16">
        <v>0</v>
      </c>
      <c r="C502" s="16">
        <v>0</v>
      </c>
      <c r="D502" s="16">
        <v>0</v>
      </c>
      <c r="E502" s="16">
        <v>0</v>
      </c>
      <c r="F502" s="16">
        <v>0</v>
      </c>
      <c r="G502" s="16">
        <v>0</v>
      </c>
      <c r="H502" s="16">
        <v>0</v>
      </c>
      <c r="I502" s="16">
        <v>0</v>
      </c>
      <c r="J502" s="16">
        <v>0</v>
      </c>
      <c r="K502" s="16">
        <v>0</v>
      </c>
    </row>
    <row r="503" spans="1:11" x14ac:dyDescent="0.35">
      <c r="A503" s="16" t="s">
        <v>385</v>
      </c>
      <c r="B503" s="16">
        <v>61</v>
      </c>
      <c r="C503" s="16">
        <v>0</v>
      </c>
      <c r="D503" s="16">
        <v>61</v>
      </c>
      <c r="E503" s="16">
        <v>0</v>
      </c>
      <c r="F503" s="16">
        <v>0</v>
      </c>
      <c r="G503" s="16">
        <v>61</v>
      </c>
      <c r="H503" s="16">
        <v>61</v>
      </c>
      <c r="I503" s="16">
        <v>122</v>
      </c>
      <c r="J503" s="16">
        <v>0</v>
      </c>
      <c r="K503" s="16">
        <v>122</v>
      </c>
    </row>
    <row r="504" spans="1:11" x14ac:dyDescent="0.35">
      <c r="A504" s="16" t="s">
        <v>386</v>
      </c>
      <c r="B504" s="16">
        <v>0</v>
      </c>
      <c r="C504" s="16">
        <v>0</v>
      </c>
      <c r="D504" s="16">
        <v>0</v>
      </c>
      <c r="E504" s="16">
        <v>0</v>
      </c>
      <c r="F504" s="16">
        <v>0</v>
      </c>
      <c r="G504" s="16">
        <v>0</v>
      </c>
      <c r="H504" s="16">
        <v>0</v>
      </c>
      <c r="I504" s="16">
        <v>0</v>
      </c>
      <c r="J504" s="16">
        <v>0</v>
      </c>
      <c r="K504" s="16">
        <v>0</v>
      </c>
    </row>
    <row r="505" spans="1:11" x14ac:dyDescent="0.35">
      <c r="A505" s="16" t="s">
        <v>387</v>
      </c>
      <c r="B505" s="16">
        <v>0</v>
      </c>
      <c r="C505" s="16">
        <v>0</v>
      </c>
      <c r="D505" s="16">
        <v>0</v>
      </c>
      <c r="E505" s="16">
        <v>0</v>
      </c>
      <c r="F505" s="16">
        <v>0</v>
      </c>
      <c r="G505" s="16">
        <v>0</v>
      </c>
      <c r="H505" s="16">
        <v>0</v>
      </c>
      <c r="I505" s="16">
        <v>0</v>
      </c>
      <c r="J505" s="16">
        <v>0</v>
      </c>
      <c r="K505" s="16">
        <v>0</v>
      </c>
    </row>
    <row r="506" spans="1:11" x14ac:dyDescent="0.35">
      <c r="A506" s="16" t="s">
        <v>388</v>
      </c>
      <c r="B506" s="16">
        <v>0</v>
      </c>
      <c r="C506" s="16">
        <v>0</v>
      </c>
      <c r="D506" s="16">
        <v>0</v>
      </c>
      <c r="E506" s="16">
        <v>0</v>
      </c>
      <c r="F506" s="16">
        <v>0</v>
      </c>
      <c r="G506" s="16">
        <v>0</v>
      </c>
      <c r="H506" s="16">
        <v>0</v>
      </c>
      <c r="I506" s="16">
        <v>0</v>
      </c>
      <c r="J506" s="16">
        <v>0</v>
      </c>
      <c r="K506" s="16">
        <v>0</v>
      </c>
    </row>
    <row r="507" spans="1:11" x14ac:dyDescent="0.35">
      <c r="A507" s="16" t="s">
        <v>389</v>
      </c>
      <c r="B507" s="16">
        <v>0</v>
      </c>
      <c r="C507" s="16">
        <v>0</v>
      </c>
      <c r="D507" s="16">
        <v>0</v>
      </c>
      <c r="E507" s="16">
        <v>0</v>
      </c>
      <c r="F507" s="16">
        <v>0</v>
      </c>
      <c r="G507" s="16">
        <v>0</v>
      </c>
      <c r="H507" s="16">
        <v>0</v>
      </c>
      <c r="I507" s="16">
        <v>0</v>
      </c>
      <c r="J507" s="16">
        <v>0</v>
      </c>
      <c r="K507" s="16">
        <v>0</v>
      </c>
    </row>
    <row r="508" spans="1:11" x14ac:dyDescent="0.35">
      <c r="A508" s="16" t="s">
        <v>390</v>
      </c>
      <c r="B508" s="16">
        <v>0</v>
      </c>
      <c r="C508" s="16">
        <v>0</v>
      </c>
      <c r="D508" s="16">
        <v>0</v>
      </c>
      <c r="E508" s="16">
        <v>0</v>
      </c>
      <c r="F508" s="16">
        <v>0</v>
      </c>
      <c r="G508" s="16">
        <v>0</v>
      </c>
      <c r="H508" s="16">
        <v>0</v>
      </c>
      <c r="I508" s="16">
        <v>0</v>
      </c>
      <c r="J508" s="16">
        <v>0</v>
      </c>
      <c r="K508" s="16">
        <v>0</v>
      </c>
    </row>
    <row r="509" spans="1:11" x14ac:dyDescent="0.35">
      <c r="A509" s="16" t="s">
        <v>391</v>
      </c>
      <c r="B509" s="16">
        <v>5</v>
      </c>
      <c r="C509" s="16">
        <v>0</v>
      </c>
      <c r="D509" s="16">
        <v>5</v>
      </c>
      <c r="E509" s="16">
        <v>0</v>
      </c>
      <c r="F509" s="16">
        <v>0</v>
      </c>
      <c r="G509" s="16">
        <v>5</v>
      </c>
      <c r="H509" s="16">
        <v>0</v>
      </c>
      <c r="I509" s="16">
        <v>5</v>
      </c>
      <c r="J509" s="16">
        <v>0</v>
      </c>
      <c r="K509" s="16">
        <v>5</v>
      </c>
    </row>
    <row r="510" spans="1:11" x14ac:dyDescent="0.35">
      <c r="A510" s="16" t="s">
        <v>392</v>
      </c>
      <c r="B510" s="16">
        <v>5</v>
      </c>
      <c r="C510" s="16">
        <v>0</v>
      </c>
      <c r="D510" s="16">
        <v>5</v>
      </c>
      <c r="E510" s="16">
        <v>0</v>
      </c>
      <c r="F510" s="16">
        <v>0</v>
      </c>
      <c r="G510" s="16">
        <v>5</v>
      </c>
      <c r="H510" s="16">
        <v>0</v>
      </c>
      <c r="I510" s="16">
        <v>5</v>
      </c>
      <c r="J510" s="16">
        <v>0</v>
      </c>
      <c r="K510" s="16">
        <v>5</v>
      </c>
    </row>
    <row r="511" spans="1:11" x14ac:dyDescent="0.35">
      <c r="A511" s="16" t="s">
        <v>393</v>
      </c>
      <c r="B511" s="16">
        <v>5</v>
      </c>
      <c r="C511" s="16">
        <v>0</v>
      </c>
      <c r="D511" s="16">
        <v>5</v>
      </c>
      <c r="E511" s="16">
        <v>0</v>
      </c>
      <c r="F511" s="16">
        <v>0</v>
      </c>
      <c r="G511" s="16">
        <v>5</v>
      </c>
      <c r="H511" s="16">
        <v>0</v>
      </c>
      <c r="I511" s="16">
        <v>5</v>
      </c>
      <c r="J511" s="16">
        <v>0</v>
      </c>
      <c r="K511" s="16">
        <v>5</v>
      </c>
    </row>
    <row r="512" spans="1:11" x14ac:dyDescent="0.35">
      <c r="A512" s="16" t="s">
        <v>394</v>
      </c>
      <c r="B512" s="16">
        <v>3</v>
      </c>
      <c r="C512" s="16">
        <v>0</v>
      </c>
      <c r="D512" s="16">
        <v>3</v>
      </c>
      <c r="E512" s="16">
        <v>0</v>
      </c>
      <c r="F512" s="16">
        <v>0</v>
      </c>
      <c r="G512" s="16">
        <v>3</v>
      </c>
      <c r="H512" s="16">
        <v>0</v>
      </c>
      <c r="I512" s="16">
        <v>3</v>
      </c>
      <c r="J512" s="16">
        <v>0</v>
      </c>
      <c r="K512" s="16">
        <v>3</v>
      </c>
    </row>
    <row r="513" spans="1:11" x14ac:dyDescent="0.35">
      <c r="A513" s="16" t="s">
        <v>395</v>
      </c>
      <c r="B513" s="16">
        <v>4</v>
      </c>
      <c r="C513" s="16">
        <v>0</v>
      </c>
      <c r="D513" s="16">
        <v>4</v>
      </c>
      <c r="E513" s="16">
        <v>0</v>
      </c>
      <c r="F513" s="16">
        <v>0</v>
      </c>
      <c r="G513" s="16">
        <v>4</v>
      </c>
      <c r="H513" s="16">
        <v>0</v>
      </c>
      <c r="I513" s="16">
        <v>4</v>
      </c>
      <c r="J513" s="16">
        <v>0</v>
      </c>
      <c r="K513" s="16">
        <v>4</v>
      </c>
    </row>
    <row r="514" spans="1:11" x14ac:dyDescent="0.35">
      <c r="A514" s="16" t="s">
        <v>396</v>
      </c>
      <c r="B514" s="16">
        <v>4</v>
      </c>
      <c r="C514" s="16">
        <v>0</v>
      </c>
      <c r="D514" s="16">
        <v>4</v>
      </c>
      <c r="E514" s="16">
        <v>0</v>
      </c>
      <c r="F514" s="16">
        <v>0</v>
      </c>
      <c r="G514" s="16">
        <v>4</v>
      </c>
      <c r="H514" s="16">
        <v>0</v>
      </c>
      <c r="I514" s="16">
        <v>4</v>
      </c>
      <c r="J514" s="16">
        <v>0</v>
      </c>
      <c r="K514" s="16">
        <v>4</v>
      </c>
    </row>
    <row r="515" spans="1:11" x14ac:dyDescent="0.35">
      <c r="A515" s="16" t="s">
        <v>397</v>
      </c>
      <c r="B515" s="16">
        <v>5</v>
      </c>
      <c r="C515" s="16">
        <v>0</v>
      </c>
      <c r="D515" s="16">
        <v>5</v>
      </c>
      <c r="E515" s="16">
        <v>0</v>
      </c>
      <c r="F515" s="16">
        <v>0</v>
      </c>
      <c r="G515" s="16">
        <v>5</v>
      </c>
      <c r="H515" s="16">
        <v>0</v>
      </c>
      <c r="I515" s="16">
        <v>5</v>
      </c>
      <c r="J515" s="16">
        <v>0</v>
      </c>
      <c r="K515" s="16">
        <v>5</v>
      </c>
    </row>
    <row r="516" spans="1:11" x14ac:dyDescent="0.35">
      <c r="A516" s="16" t="s">
        <v>398</v>
      </c>
      <c r="B516" s="16">
        <v>3</v>
      </c>
      <c r="C516" s="16">
        <v>0</v>
      </c>
      <c r="D516" s="16">
        <v>3</v>
      </c>
      <c r="E516" s="16">
        <v>0</v>
      </c>
      <c r="F516" s="16">
        <v>0</v>
      </c>
      <c r="G516" s="16">
        <v>3</v>
      </c>
      <c r="H516" s="16">
        <v>0</v>
      </c>
      <c r="I516" s="16">
        <v>3</v>
      </c>
      <c r="J516" s="16">
        <v>0</v>
      </c>
      <c r="K516" s="16">
        <v>3</v>
      </c>
    </row>
    <row r="517" spans="1:11" x14ac:dyDescent="0.35">
      <c r="A517" s="20" t="s">
        <v>399</v>
      </c>
      <c r="B517" s="16">
        <v>4</v>
      </c>
      <c r="C517" s="16">
        <v>0</v>
      </c>
      <c r="D517" s="16">
        <v>4</v>
      </c>
      <c r="E517" s="16">
        <v>0</v>
      </c>
      <c r="F517" s="16">
        <v>0</v>
      </c>
      <c r="G517" s="16">
        <v>4</v>
      </c>
      <c r="H517" s="16">
        <v>0</v>
      </c>
      <c r="I517" s="16">
        <v>4</v>
      </c>
      <c r="J517" s="16">
        <v>0</v>
      </c>
      <c r="K517" s="16">
        <v>4</v>
      </c>
    </row>
    <row r="518" spans="1:11" x14ac:dyDescent="0.35">
      <c r="A518" s="20" t="s">
        <v>400</v>
      </c>
      <c r="B518" s="16">
        <v>5</v>
      </c>
      <c r="C518" s="16">
        <v>0</v>
      </c>
      <c r="D518" s="16">
        <v>5</v>
      </c>
      <c r="E518" s="16">
        <v>0</v>
      </c>
      <c r="F518" s="16">
        <v>0</v>
      </c>
      <c r="G518" s="16">
        <v>5</v>
      </c>
      <c r="H518" s="16">
        <v>0</v>
      </c>
      <c r="I518" s="16">
        <v>5</v>
      </c>
      <c r="J518" s="16">
        <v>0</v>
      </c>
      <c r="K518" s="16">
        <v>5</v>
      </c>
    </row>
    <row r="519" spans="1:11" x14ac:dyDescent="0.35">
      <c r="A519" s="20" t="s">
        <v>401</v>
      </c>
      <c r="B519" s="16">
        <v>5</v>
      </c>
      <c r="C519" s="16">
        <v>0</v>
      </c>
      <c r="D519" s="16">
        <v>5</v>
      </c>
      <c r="E519" s="16">
        <v>0</v>
      </c>
      <c r="F519" s="16">
        <v>0</v>
      </c>
      <c r="G519" s="16">
        <v>5</v>
      </c>
      <c r="H519" s="16">
        <v>0</v>
      </c>
      <c r="I519" s="16">
        <v>5</v>
      </c>
      <c r="J519" s="16">
        <v>0</v>
      </c>
      <c r="K519" s="16">
        <v>5</v>
      </c>
    </row>
    <row r="520" spans="1:11" x14ac:dyDescent="0.35">
      <c r="A520" s="20" t="s">
        <v>402</v>
      </c>
      <c r="B520" s="16">
        <v>5</v>
      </c>
      <c r="C520" s="16">
        <v>0</v>
      </c>
      <c r="D520" s="16">
        <v>5</v>
      </c>
      <c r="E520" s="16">
        <v>0</v>
      </c>
      <c r="F520" s="16">
        <v>0</v>
      </c>
      <c r="G520" s="16">
        <v>5</v>
      </c>
      <c r="H520" s="16">
        <v>0</v>
      </c>
      <c r="I520" s="16">
        <v>5</v>
      </c>
      <c r="J520" s="16">
        <v>0</v>
      </c>
      <c r="K520" s="16">
        <v>5</v>
      </c>
    </row>
    <row r="521" spans="1:11" x14ac:dyDescent="0.35">
      <c r="A521" s="20" t="s">
        <v>403</v>
      </c>
      <c r="B521" s="16">
        <v>0</v>
      </c>
      <c r="C521" s="16">
        <v>0</v>
      </c>
      <c r="D521" s="16">
        <v>0</v>
      </c>
      <c r="E521" s="16">
        <v>0</v>
      </c>
      <c r="F521" s="16">
        <v>0</v>
      </c>
      <c r="G521" s="16">
        <v>0</v>
      </c>
      <c r="H521" s="16">
        <v>1</v>
      </c>
      <c r="I521" s="16">
        <v>1</v>
      </c>
      <c r="J521" s="16">
        <v>0</v>
      </c>
      <c r="K521" s="16">
        <v>1</v>
      </c>
    </row>
    <row r="522" spans="1:11" x14ac:dyDescent="0.35">
      <c r="A522" s="20" t="s">
        <v>404</v>
      </c>
      <c r="B522" s="16">
        <v>0</v>
      </c>
      <c r="C522" s="16">
        <v>0</v>
      </c>
      <c r="D522" s="16">
        <v>0</v>
      </c>
      <c r="E522" s="16">
        <v>0</v>
      </c>
      <c r="F522" s="16">
        <v>0</v>
      </c>
      <c r="G522" s="16">
        <v>0</v>
      </c>
      <c r="H522" s="16">
        <v>0</v>
      </c>
      <c r="I522" s="16">
        <v>0</v>
      </c>
      <c r="J522" s="16">
        <v>0</v>
      </c>
      <c r="K522" s="16">
        <v>0</v>
      </c>
    </row>
    <row r="523" spans="1:11" x14ac:dyDescent="0.35">
      <c r="A523" s="20" t="s">
        <v>405</v>
      </c>
      <c r="B523" s="16">
        <v>0</v>
      </c>
      <c r="C523" s="16">
        <v>0</v>
      </c>
      <c r="D523" s="16">
        <v>0</v>
      </c>
      <c r="E523" s="16">
        <v>0</v>
      </c>
      <c r="F523" s="16">
        <v>0</v>
      </c>
      <c r="G523" s="16">
        <v>0</v>
      </c>
      <c r="H523" s="16">
        <v>0</v>
      </c>
      <c r="I523" s="16">
        <v>0</v>
      </c>
      <c r="J523" s="16">
        <v>0</v>
      </c>
      <c r="K523" s="16">
        <v>0</v>
      </c>
    </row>
    <row r="524" spans="1:11" x14ac:dyDescent="0.35">
      <c r="A524" s="20" t="s">
        <v>406</v>
      </c>
      <c r="B524" s="16">
        <v>-28</v>
      </c>
      <c r="C524" s="16">
        <v>0</v>
      </c>
      <c r="D524" s="16">
        <v>-28</v>
      </c>
      <c r="E524" s="16">
        <v>0</v>
      </c>
      <c r="F524" s="16">
        <v>0</v>
      </c>
      <c r="G524" s="16">
        <v>-28</v>
      </c>
      <c r="H524" s="16">
        <v>1</v>
      </c>
      <c r="I524" s="16">
        <v>-27</v>
      </c>
      <c r="J524" s="16">
        <v>0</v>
      </c>
      <c r="K524" s="16">
        <v>-27</v>
      </c>
    </row>
    <row r="525" spans="1:11" x14ac:dyDescent="0.35">
      <c r="A525" s="20" t="s">
        <v>407</v>
      </c>
      <c r="B525" s="16">
        <v>-22</v>
      </c>
      <c r="C525" s="16">
        <v>0</v>
      </c>
      <c r="D525" s="16">
        <v>-22</v>
      </c>
      <c r="E525" s="16">
        <v>0</v>
      </c>
      <c r="F525" s="16">
        <v>0</v>
      </c>
      <c r="G525" s="16">
        <v>-22</v>
      </c>
      <c r="H525" s="16">
        <v>0</v>
      </c>
      <c r="I525" s="16">
        <v>-22</v>
      </c>
      <c r="J525" s="16">
        <v>0</v>
      </c>
      <c r="K525" s="16">
        <v>-22</v>
      </c>
    </row>
    <row r="526" spans="1:11" x14ac:dyDescent="0.35">
      <c r="A526" s="20" t="s">
        <v>408</v>
      </c>
      <c r="B526" s="16">
        <v>-32</v>
      </c>
      <c r="C526" s="16">
        <v>0</v>
      </c>
      <c r="D526" s="16">
        <v>-32</v>
      </c>
      <c r="E526" s="16">
        <v>0</v>
      </c>
      <c r="F526" s="16">
        <v>0</v>
      </c>
      <c r="G526" s="16">
        <v>-32</v>
      </c>
      <c r="H526" s="16">
        <v>-4</v>
      </c>
      <c r="I526" s="16">
        <v>-36</v>
      </c>
      <c r="J526" s="16">
        <v>0</v>
      </c>
      <c r="K526" s="16">
        <v>-36</v>
      </c>
    </row>
    <row r="527" spans="1:11" x14ac:dyDescent="0.35">
      <c r="A527" s="20" t="s">
        <v>409</v>
      </c>
      <c r="B527" s="16">
        <v>145</v>
      </c>
      <c r="C527" s="16">
        <v>0</v>
      </c>
      <c r="D527" s="16">
        <v>145</v>
      </c>
      <c r="E527" s="16">
        <v>0</v>
      </c>
      <c r="F527" s="16">
        <v>0</v>
      </c>
      <c r="G527" s="16">
        <v>145</v>
      </c>
      <c r="H527" s="16">
        <v>-8</v>
      </c>
      <c r="I527" s="16">
        <v>137</v>
      </c>
      <c r="J527" s="16">
        <v>0</v>
      </c>
      <c r="K527" s="16">
        <v>137</v>
      </c>
    </row>
    <row r="528" spans="1:11" x14ac:dyDescent="0.35">
      <c r="A528" s="20" t="s">
        <v>410</v>
      </c>
      <c r="B528" s="16">
        <v>-455</v>
      </c>
      <c r="C528" s="16">
        <v>-1021</v>
      </c>
      <c r="D528" s="16">
        <v>-1476</v>
      </c>
      <c r="E528" s="16">
        <v>15</v>
      </c>
      <c r="F528" s="16">
        <v>0</v>
      </c>
      <c r="G528" s="16">
        <v>-1461</v>
      </c>
      <c r="H528" s="16">
        <v>9</v>
      </c>
      <c r="I528" s="16">
        <v>-1452</v>
      </c>
      <c r="J528" s="16">
        <v>0</v>
      </c>
      <c r="K528" s="16">
        <v>-1452</v>
      </c>
    </row>
    <row r="529" spans="1:11" x14ac:dyDescent="0.35">
      <c r="A529" s="20" t="s">
        <v>411</v>
      </c>
      <c r="B529" s="16">
        <v>-2855</v>
      </c>
      <c r="C529" s="16">
        <v>-479</v>
      </c>
      <c r="D529" s="16">
        <v>-3334</v>
      </c>
      <c r="E529" s="16">
        <v>28</v>
      </c>
      <c r="F529" s="16">
        <v>0</v>
      </c>
      <c r="G529" s="16">
        <v>-3306</v>
      </c>
      <c r="H529" s="16">
        <v>7</v>
      </c>
      <c r="I529" s="16">
        <v>-3299</v>
      </c>
      <c r="J529" s="16">
        <v>0</v>
      </c>
      <c r="K529" s="16">
        <v>-3299</v>
      </c>
    </row>
  </sheetData>
  <phoneticPr fontId="0" type="noConversion"/>
  <pageMargins left="0.75" right="0.75" top="1" bottom="1" header="0.5" footer="0.5"/>
  <pageSetup paperSize="9" scale="40" orientation="portrait" r:id="rId1"/>
  <headerFooter alignWithMargins="0"/>
  <tableParts count="1">
    <tablePart r:id="rId2"/>
  </tableParts>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39A074-A7E2-4706-83E9-65F4A967F7D4}">
  <sheetPr codeName="Sheet69">
    <pageSetUpPr fitToPage="1"/>
  </sheetPr>
  <dimension ref="A1:U529"/>
  <sheetViews>
    <sheetView zoomScaleNormal="100" workbookViewId="0"/>
  </sheetViews>
  <sheetFormatPr defaultColWidth="9.453125" defaultRowHeight="15.5" x14ac:dyDescent="0.35"/>
  <cols>
    <col min="1" max="1" width="26.453125" style="9" customWidth="1"/>
    <col min="2" max="12" width="17.453125" style="9" customWidth="1"/>
    <col min="13" max="16384" width="9.453125" style="9"/>
  </cols>
  <sheetData>
    <row r="1" spans="1:21" s="116" customFormat="1" ht="18" x14ac:dyDescent="0.4">
      <c r="A1" s="2" t="s">
        <v>1929</v>
      </c>
    </row>
    <row r="2" spans="1:21" ht="17.5" customHeight="1" x14ac:dyDescent="0.35">
      <c r="A2" s="12" t="s">
        <v>1075</v>
      </c>
    </row>
    <row r="3" spans="1:21" ht="17.5" customHeight="1" x14ac:dyDescent="0.35">
      <c r="A3" s="12" t="s">
        <v>1076</v>
      </c>
    </row>
    <row r="4" spans="1:21" ht="25.5" customHeight="1" x14ac:dyDescent="0.35">
      <c r="A4" s="12" t="s">
        <v>1078</v>
      </c>
    </row>
    <row r="5" spans="1:21" ht="132" customHeight="1" x14ac:dyDescent="0.35">
      <c r="A5" s="101" t="s">
        <v>1079</v>
      </c>
      <c r="B5" s="13" t="s">
        <v>1285</v>
      </c>
      <c r="C5" s="13" t="s">
        <v>1286</v>
      </c>
      <c r="D5" s="13" t="s">
        <v>1287</v>
      </c>
      <c r="E5" s="13" t="s">
        <v>1288</v>
      </c>
      <c r="F5" s="13" t="s">
        <v>1289</v>
      </c>
      <c r="G5" s="18" t="s">
        <v>1290</v>
      </c>
      <c r="H5" s="13" t="s">
        <v>1291</v>
      </c>
      <c r="I5" s="13" t="s">
        <v>1292</v>
      </c>
      <c r="J5" s="13" t="s">
        <v>1293</v>
      </c>
      <c r="K5" s="13" t="s">
        <v>1294</v>
      </c>
      <c r="L5" s="13" t="s">
        <v>1295</v>
      </c>
      <c r="M5" s="13"/>
      <c r="N5" s="13"/>
      <c r="O5" s="13"/>
      <c r="P5" s="18"/>
      <c r="Q5" s="13"/>
      <c r="R5" s="13"/>
      <c r="S5" s="13"/>
      <c r="T5" s="18"/>
      <c r="U5" s="13"/>
    </row>
    <row r="6" spans="1:21" s="5" customFormat="1" ht="15" customHeight="1" x14ac:dyDescent="0.35">
      <c r="A6" s="6" t="s">
        <v>1094</v>
      </c>
      <c r="B6" s="14" t="s">
        <v>1296</v>
      </c>
      <c r="C6" s="14" t="s">
        <v>1297</v>
      </c>
      <c r="D6" s="14" t="s">
        <v>1298</v>
      </c>
      <c r="E6" s="14" t="s">
        <v>1299</v>
      </c>
      <c r="F6" s="14" t="s">
        <v>1300</v>
      </c>
      <c r="G6" s="14" t="s">
        <v>1301</v>
      </c>
      <c r="H6" s="14" t="s">
        <v>1302</v>
      </c>
      <c r="I6" s="14" t="s">
        <v>1303</v>
      </c>
      <c r="J6" s="14" t="s">
        <v>1304</v>
      </c>
      <c r="K6" s="14" t="s">
        <v>1305</v>
      </c>
      <c r="L6" s="14" t="s">
        <v>1306</v>
      </c>
    </row>
    <row r="7" spans="1:21" x14ac:dyDescent="0.35">
      <c r="A7" s="15">
        <v>1998</v>
      </c>
      <c r="B7" s="16">
        <v>0</v>
      </c>
      <c r="C7" s="16">
        <v>0</v>
      </c>
      <c r="D7" s="16">
        <v>0</v>
      </c>
      <c r="E7" s="16">
        <v>0</v>
      </c>
      <c r="F7" s="16">
        <v>0</v>
      </c>
      <c r="G7" s="16">
        <v>0</v>
      </c>
      <c r="H7" s="16">
        <v>0</v>
      </c>
      <c r="I7" s="16">
        <v>0</v>
      </c>
      <c r="J7" s="16">
        <v>0</v>
      </c>
      <c r="K7" s="16">
        <v>0</v>
      </c>
      <c r="L7" s="16">
        <v>0</v>
      </c>
    </row>
    <row r="8" spans="1:21" x14ac:dyDescent="0.35">
      <c r="A8" s="15">
        <v>1999</v>
      </c>
      <c r="B8" s="16">
        <v>0</v>
      </c>
      <c r="C8" s="16">
        <v>0</v>
      </c>
      <c r="D8" s="16">
        <v>0</v>
      </c>
      <c r="E8" s="16">
        <v>0</v>
      </c>
      <c r="F8" s="16">
        <v>0</v>
      </c>
      <c r="G8" s="16">
        <v>0</v>
      </c>
      <c r="H8" s="16">
        <v>0</v>
      </c>
      <c r="I8" s="16">
        <v>0</v>
      </c>
      <c r="J8" s="16">
        <v>0</v>
      </c>
      <c r="K8" s="16">
        <v>0</v>
      </c>
      <c r="L8" s="16">
        <v>0</v>
      </c>
    </row>
    <row r="9" spans="1:21" x14ac:dyDescent="0.35">
      <c r="A9" s="15">
        <v>2000</v>
      </c>
      <c r="B9" s="16">
        <v>0</v>
      </c>
      <c r="C9" s="16">
        <v>0</v>
      </c>
      <c r="D9" s="16">
        <v>0</v>
      </c>
      <c r="E9" s="16">
        <v>0</v>
      </c>
      <c r="F9" s="16">
        <v>0</v>
      </c>
      <c r="G9" s="16">
        <v>0</v>
      </c>
      <c r="H9" s="16">
        <v>0</v>
      </c>
      <c r="I9" s="16">
        <v>0</v>
      </c>
      <c r="J9" s="16">
        <v>0</v>
      </c>
      <c r="K9" s="16">
        <v>0</v>
      </c>
      <c r="L9" s="16">
        <v>0</v>
      </c>
    </row>
    <row r="10" spans="1:21" x14ac:dyDescent="0.35">
      <c r="A10" s="15">
        <v>2001</v>
      </c>
      <c r="B10" s="16">
        <v>0</v>
      </c>
      <c r="C10" s="16">
        <v>0</v>
      </c>
      <c r="D10" s="16">
        <v>0</v>
      </c>
      <c r="E10" s="16">
        <v>0</v>
      </c>
      <c r="F10" s="16">
        <v>0</v>
      </c>
      <c r="G10" s="16">
        <v>0</v>
      </c>
      <c r="H10" s="16">
        <v>0</v>
      </c>
      <c r="I10" s="16">
        <v>0</v>
      </c>
      <c r="J10" s="16">
        <v>0</v>
      </c>
      <c r="K10" s="16">
        <v>0</v>
      </c>
      <c r="L10" s="16">
        <v>0</v>
      </c>
    </row>
    <row r="11" spans="1:21" x14ac:dyDescent="0.35">
      <c r="A11" s="15">
        <v>2002</v>
      </c>
      <c r="B11" s="16">
        <v>0</v>
      </c>
      <c r="C11" s="16">
        <v>0</v>
      </c>
      <c r="D11" s="16">
        <v>0</v>
      </c>
      <c r="E11" s="16">
        <v>0</v>
      </c>
      <c r="F11" s="16">
        <v>0</v>
      </c>
      <c r="G11" s="16">
        <v>0</v>
      </c>
      <c r="H11" s="16">
        <v>0</v>
      </c>
      <c r="I11" s="16">
        <v>0</v>
      </c>
      <c r="J11" s="16">
        <v>0</v>
      </c>
      <c r="K11" s="16">
        <v>0</v>
      </c>
      <c r="L11" s="16">
        <v>0</v>
      </c>
    </row>
    <row r="12" spans="1:21" x14ac:dyDescent="0.35">
      <c r="A12" s="15">
        <v>2003</v>
      </c>
      <c r="B12" s="16">
        <v>0</v>
      </c>
      <c r="C12" s="16">
        <v>0</v>
      </c>
      <c r="D12" s="16">
        <v>0</v>
      </c>
      <c r="E12" s="16">
        <v>0</v>
      </c>
      <c r="F12" s="16">
        <v>0</v>
      </c>
      <c r="G12" s="16">
        <v>0</v>
      </c>
      <c r="H12" s="16">
        <v>0</v>
      </c>
      <c r="I12" s="16">
        <v>0</v>
      </c>
      <c r="J12" s="16">
        <v>0</v>
      </c>
      <c r="K12" s="16">
        <v>0</v>
      </c>
      <c r="L12" s="16">
        <v>0</v>
      </c>
    </row>
    <row r="13" spans="1:21" x14ac:dyDescent="0.35">
      <c r="A13" s="15">
        <v>2004</v>
      </c>
      <c r="B13" s="16">
        <v>0</v>
      </c>
      <c r="C13" s="16">
        <v>0</v>
      </c>
      <c r="D13" s="16">
        <v>0</v>
      </c>
      <c r="E13" s="16">
        <v>0</v>
      </c>
      <c r="F13" s="16">
        <v>0</v>
      </c>
      <c r="G13" s="16">
        <v>0</v>
      </c>
      <c r="H13" s="16">
        <v>0</v>
      </c>
      <c r="I13" s="16">
        <v>0</v>
      </c>
      <c r="J13" s="16">
        <v>0</v>
      </c>
      <c r="K13" s="16">
        <v>0</v>
      </c>
      <c r="L13" s="16">
        <v>0</v>
      </c>
    </row>
    <row r="14" spans="1:21" x14ac:dyDescent="0.35">
      <c r="A14" s="15">
        <v>2005</v>
      </c>
      <c r="B14" s="16">
        <v>0</v>
      </c>
      <c r="C14" s="16">
        <v>0</v>
      </c>
      <c r="D14" s="16">
        <v>0</v>
      </c>
      <c r="E14" s="16">
        <v>0</v>
      </c>
      <c r="F14" s="16">
        <v>0</v>
      </c>
      <c r="G14" s="16">
        <v>0</v>
      </c>
      <c r="H14" s="16">
        <v>0</v>
      </c>
      <c r="I14" s="16">
        <v>0</v>
      </c>
      <c r="J14" s="16">
        <v>0</v>
      </c>
      <c r="K14" s="16">
        <v>0</v>
      </c>
      <c r="L14" s="16">
        <v>0</v>
      </c>
    </row>
    <row r="15" spans="1:21" x14ac:dyDescent="0.35">
      <c r="A15" s="15">
        <v>2006</v>
      </c>
      <c r="B15" s="16">
        <v>0</v>
      </c>
      <c r="C15" s="16">
        <v>0</v>
      </c>
      <c r="D15" s="16">
        <v>0</v>
      </c>
      <c r="E15" s="16">
        <v>0</v>
      </c>
      <c r="F15" s="16">
        <v>0</v>
      </c>
      <c r="G15" s="16">
        <v>0</v>
      </c>
      <c r="H15" s="16">
        <v>0</v>
      </c>
      <c r="I15" s="16">
        <v>0</v>
      </c>
      <c r="J15" s="16">
        <v>0</v>
      </c>
      <c r="K15" s="16">
        <v>0</v>
      </c>
      <c r="L15" s="16">
        <v>0</v>
      </c>
    </row>
    <row r="16" spans="1:21" x14ac:dyDescent="0.35">
      <c r="A16" s="15">
        <v>2007</v>
      </c>
      <c r="B16" s="16">
        <v>0</v>
      </c>
      <c r="C16" s="16">
        <v>0</v>
      </c>
      <c r="D16" s="16">
        <v>0</v>
      </c>
      <c r="E16" s="16">
        <v>0</v>
      </c>
      <c r="F16" s="16">
        <v>0</v>
      </c>
      <c r="G16" s="16">
        <v>0</v>
      </c>
      <c r="H16" s="16">
        <v>0</v>
      </c>
      <c r="I16" s="16">
        <v>0</v>
      </c>
      <c r="J16" s="16">
        <v>0</v>
      </c>
      <c r="K16" s="16">
        <v>0</v>
      </c>
      <c r="L16" s="16">
        <v>0</v>
      </c>
    </row>
    <row r="17" spans="1:12" x14ac:dyDescent="0.35">
      <c r="A17" s="15">
        <v>2008</v>
      </c>
      <c r="B17" s="16">
        <v>0</v>
      </c>
      <c r="C17" s="16">
        <v>0</v>
      </c>
      <c r="D17" s="16">
        <v>0</v>
      </c>
      <c r="E17" s="16">
        <v>0</v>
      </c>
      <c r="F17" s="16">
        <v>0</v>
      </c>
      <c r="G17" s="16">
        <v>0</v>
      </c>
      <c r="H17" s="16">
        <v>0</v>
      </c>
      <c r="I17" s="16">
        <v>0</v>
      </c>
      <c r="J17" s="16">
        <v>0</v>
      </c>
      <c r="K17" s="16">
        <v>0</v>
      </c>
      <c r="L17" s="16">
        <v>0</v>
      </c>
    </row>
    <row r="18" spans="1:12" x14ac:dyDescent="0.35">
      <c r="A18" s="15">
        <v>2009</v>
      </c>
      <c r="B18" s="16">
        <v>0</v>
      </c>
      <c r="C18" s="16">
        <v>0</v>
      </c>
      <c r="D18" s="16">
        <v>0</v>
      </c>
      <c r="E18" s="16">
        <v>0</v>
      </c>
      <c r="F18" s="16">
        <v>0</v>
      </c>
      <c r="G18" s="16">
        <v>0</v>
      </c>
      <c r="H18" s="16">
        <v>0</v>
      </c>
      <c r="I18" s="16">
        <v>0</v>
      </c>
      <c r="J18" s="16">
        <v>0</v>
      </c>
      <c r="K18" s="16">
        <v>0</v>
      </c>
      <c r="L18" s="16">
        <v>0</v>
      </c>
    </row>
    <row r="19" spans="1:12" x14ac:dyDescent="0.35">
      <c r="A19" s="15">
        <v>2010</v>
      </c>
      <c r="B19" s="16">
        <v>0</v>
      </c>
      <c r="C19" s="16">
        <v>0</v>
      </c>
      <c r="D19" s="16">
        <v>0</v>
      </c>
      <c r="E19" s="16">
        <v>0</v>
      </c>
      <c r="F19" s="16">
        <v>0</v>
      </c>
      <c r="G19" s="16">
        <v>0</v>
      </c>
      <c r="H19" s="16">
        <v>0</v>
      </c>
      <c r="I19" s="16">
        <v>0</v>
      </c>
      <c r="J19" s="16">
        <v>0</v>
      </c>
      <c r="K19" s="16">
        <v>0</v>
      </c>
      <c r="L19" s="16">
        <v>0</v>
      </c>
    </row>
    <row r="20" spans="1:12" x14ac:dyDescent="0.35">
      <c r="A20" s="15">
        <v>2011</v>
      </c>
      <c r="B20" s="16">
        <v>0</v>
      </c>
      <c r="C20" s="16">
        <v>0</v>
      </c>
      <c r="D20" s="16">
        <v>0</v>
      </c>
      <c r="E20" s="16">
        <v>0</v>
      </c>
      <c r="F20" s="16">
        <v>0</v>
      </c>
      <c r="G20" s="16">
        <v>0</v>
      </c>
      <c r="H20" s="16">
        <v>0</v>
      </c>
      <c r="I20" s="16">
        <v>0</v>
      </c>
      <c r="J20" s="16">
        <v>0</v>
      </c>
      <c r="K20" s="16">
        <v>0</v>
      </c>
      <c r="L20" s="16">
        <v>0</v>
      </c>
    </row>
    <row r="21" spans="1:12" x14ac:dyDescent="0.35">
      <c r="A21" s="15">
        <v>2012</v>
      </c>
      <c r="B21" s="16">
        <v>0</v>
      </c>
      <c r="C21" s="16">
        <v>0</v>
      </c>
      <c r="D21" s="16">
        <v>0</v>
      </c>
      <c r="E21" s="16">
        <v>0</v>
      </c>
      <c r="F21" s="16">
        <v>0</v>
      </c>
      <c r="G21" s="16">
        <v>0</v>
      </c>
      <c r="H21" s="16">
        <v>0</v>
      </c>
      <c r="I21" s="16">
        <v>0</v>
      </c>
      <c r="J21" s="16">
        <v>0</v>
      </c>
      <c r="K21" s="16">
        <v>0</v>
      </c>
      <c r="L21" s="16">
        <v>0</v>
      </c>
    </row>
    <row r="22" spans="1:12" x14ac:dyDescent="0.35">
      <c r="A22" s="15">
        <v>2013</v>
      </c>
      <c r="B22" s="16">
        <v>0</v>
      </c>
      <c r="C22" s="16">
        <v>0</v>
      </c>
      <c r="D22" s="16">
        <v>0</v>
      </c>
      <c r="E22" s="16">
        <v>0</v>
      </c>
      <c r="F22" s="16">
        <v>0</v>
      </c>
      <c r="G22" s="16">
        <v>0</v>
      </c>
      <c r="H22" s="16">
        <v>0</v>
      </c>
      <c r="I22" s="16">
        <v>0</v>
      </c>
      <c r="J22" s="16">
        <v>0</v>
      </c>
      <c r="K22" s="16">
        <v>0</v>
      </c>
      <c r="L22" s="16">
        <v>0</v>
      </c>
    </row>
    <row r="23" spans="1:12" x14ac:dyDescent="0.35">
      <c r="A23" s="15">
        <v>2014</v>
      </c>
      <c r="B23" s="16">
        <v>0</v>
      </c>
      <c r="C23" s="16">
        <v>0</v>
      </c>
      <c r="D23" s="16">
        <v>0</v>
      </c>
      <c r="E23" s="16">
        <v>0</v>
      </c>
      <c r="F23" s="16">
        <v>0</v>
      </c>
      <c r="G23" s="16">
        <v>0</v>
      </c>
      <c r="H23" s="16">
        <v>0</v>
      </c>
      <c r="I23" s="16">
        <v>0</v>
      </c>
      <c r="J23" s="16">
        <v>0</v>
      </c>
      <c r="K23" s="16">
        <v>0</v>
      </c>
      <c r="L23" s="16">
        <v>0</v>
      </c>
    </row>
    <row r="24" spans="1:12" x14ac:dyDescent="0.35">
      <c r="A24" s="15">
        <v>2015</v>
      </c>
      <c r="B24" s="16">
        <v>0</v>
      </c>
      <c r="C24" s="16">
        <v>0</v>
      </c>
      <c r="D24" s="16">
        <v>0</v>
      </c>
      <c r="E24" s="16">
        <v>0</v>
      </c>
      <c r="F24" s="16">
        <v>0</v>
      </c>
      <c r="G24" s="16">
        <v>0</v>
      </c>
      <c r="H24" s="16">
        <v>0</v>
      </c>
      <c r="I24" s="16">
        <v>0</v>
      </c>
      <c r="J24" s="16">
        <v>0</v>
      </c>
      <c r="K24" s="16">
        <v>0</v>
      </c>
      <c r="L24" s="16">
        <v>0</v>
      </c>
    </row>
    <row r="25" spans="1:12" x14ac:dyDescent="0.35">
      <c r="A25" s="15">
        <v>2016</v>
      </c>
      <c r="B25" s="16">
        <v>0</v>
      </c>
      <c r="C25" s="16">
        <v>0</v>
      </c>
      <c r="D25" s="16">
        <v>0</v>
      </c>
      <c r="E25" s="16">
        <v>0</v>
      </c>
      <c r="F25" s="16">
        <v>0</v>
      </c>
      <c r="G25" s="16">
        <v>0</v>
      </c>
      <c r="H25" s="16">
        <v>0</v>
      </c>
      <c r="I25" s="16">
        <v>0</v>
      </c>
      <c r="J25" s="16">
        <v>0</v>
      </c>
      <c r="K25" s="16">
        <v>0</v>
      </c>
      <c r="L25" s="16">
        <v>0</v>
      </c>
    </row>
    <row r="26" spans="1:12" x14ac:dyDescent="0.35">
      <c r="A26" s="15">
        <v>2017</v>
      </c>
      <c r="B26" s="16">
        <v>0</v>
      </c>
      <c r="C26" s="16">
        <v>0</v>
      </c>
      <c r="D26" s="16">
        <v>0</v>
      </c>
      <c r="E26" s="16">
        <v>0</v>
      </c>
      <c r="F26" s="16">
        <v>0</v>
      </c>
      <c r="G26" s="16">
        <v>0</v>
      </c>
      <c r="H26" s="16">
        <v>0</v>
      </c>
      <c r="I26" s="16">
        <v>0</v>
      </c>
      <c r="J26" s="16">
        <v>0</v>
      </c>
      <c r="K26" s="16">
        <v>0</v>
      </c>
      <c r="L26" s="16">
        <v>0</v>
      </c>
    </row>
    <row r="27" spans="1:12" x14ac:dyDescent="0.35">
      <c r="A27" s="15">
        <v>2018</v>
      </c>
      <c r="B27" s="16">
        <v>0</v>
      </c>
      <c r="C27" s="16">
        <v>0</v>
      </c>
      <c r="D27" s="16">
        <v>0</v>
      </c>
      <c r="E27" s="16">
        <v>0</v>
      </c>
      <c r="F27" s="16">
        <v>0</v>
      </c>
      <c r="G27" s="16">
        <v>0</v>
      </c>
      <c r="H27" s="16">
        <v>0</v>
      </c>
      <c r="I27" s="16">
        <v>0</v>
      </c>
      <c r="J27" s="16">
        <v>0</v>
      </c>
      <c r="K27" s="16">
        <v>0</v>
      </c>
      <c r="L27" s="16">
        <v>0</v>
      </c>
    </row>
    <row r="28" spans="1:12" x14ac:dyDescent="0.35">
      <c r="A28" s="15">
        <v>2019</v>
      </c>
      <c r="B28" s="16">
        <v>0</v>
      </c>
      <c r="C28" s="16">
        <v>0</v>
      </c>
      <c r="D28" s="16">
        <v>0</v>
      </c>
      <c r="E28" s="16">
        <v>0</v>
      </c>
      <c r="F28" s="16">
        <v>0</v>
      </c>
      <c r="G28" s="16">
        <v>0</v>
      </c>
      <c r="H28" s="16">
        <v>0</v>
      </c>
      <c r="I28" s="16">
        <v>0</v>
      </c>
      <c r="J28" s="16">
        <v>0</v>
      </c>
      <c r="K28" s="16">
        <v>0</v>
      </c>
      <c r="L28" s="16">
        <v>0</v>
      </c>
    </row>
    <row r="29" spans="1:12" x14ac:dyDescent="0.35">
      <c r="A29" s="15">
        <v>2020</v>
      </c>
      <c r="B29" s="16">
        <v>0</v>
      </c>
      <c r="C29" s="16">
        <v>0</v>
      </c>
      <c r="D29" s="16">
        <v>0</v>
      </c>
      <c r="E29" s="16">
        <v>0</v>
      </c>
      <c r="F29" s="16">
        <v>0</v>
      </c>
      <c r="G29" s="16">
        <v>0</v>
      </c>
      <c r="H29" s="16">
        <v>0</v>
      </c>
      <c r="I29" s="16">
        <v>0</v>
      </c>
      <c r="J29" s="16">
        <v>0</v>
      </c>
      <c r="K29" s="16">
        <v>0</v>
      </c>
      <c r="L29" s="16">
        <v>0</v>
      </c>
    </row>
    <row r="30" spans="1:12" x14ac:dyDescent="0.35">
      <c r="A30" s="15">
        <v>2021</v>
      </c>
      <c r="B30" s="16">
        <v>0</v>
      </c>
      <c r="C30" s="16">
        <v>0</v>
      </c>
      <c r="D30" s="16">
        <v>0</v>
      </c>
      <c r="E30" s="16">
        <v>0</v>
      </c>
      <c r="F30" s="16">
        <v>0</v>
      </c>
      <c r="G30" s="16">
        <v>0</v>
      </c>
      <c r="H30" s="16">
        <v>0</v>
      </c>
      <c r="I30" s="16">
        <v>0</v>
      </c>
      <c r="J30" s="16">
        <v>0</v>
      </c>
      <c r="K30" s="16">
        <v>0</v>
      </c>
      <c r="L30" s="16">
        <v>0</v>
      </c>
    </row>
    <row r="31" spans="1:12" x14ac:dyDescent="0.35">
      <c r="A31" s="15">
        <v>2022</v>
      </c>
      <c r="B31" s="16">
        <v>0</v>
      </c>
      <c r="C31" s="16">
        <v>0</v>
      </c>
      <c r="D31" s="16">
        <v>0</v>
      </c>
      <c r="E31" s="16">
        <v>0</v>
      </c>
      <c r="F31" s="16">
        <v>0</v>
      </c>
      <c r="G31" s="16">
        <v>0</v>
      </c>
      <c r="H31" s="16">
        <v>0</v>
      </c>
      <c r="I31" s="16">
        <v>0</v>
      </c>
      <c r="J31" s="16">
        <v>0</v>
      </c>
      <c r="K31" s="16">
        <v>0</v>
      </c>
      <c r="L31" s="16">
        <v>0</v>
      </c>
    </row>
    <row r="32" spans="1:12" x14ac:dyDescent="0.35">
      <c r="A32" s="15">
        <v>2023</v>
      </c>
      <c r="B32" s="16">
        <v>0</v>
      </c>
      <c r="C32" s="16">
        <v>0</v>
      </c>
      <c r="D32" s="16">
        <v>0</v>
      </c>
      <c r="E32" s="16">
        <v>0</v>
      </c>
      <c r="F32" s="16">
        <v>0</v>
      </c>
      <c r="G32" s="16">
        <v>0</v>
      </c>
      <c r="H32" s="16">
        <v>0</v>
      </c>
      <c r="I32" s="16">
        <v>0</v>
      </c>
      <c r="J32" s="16">
        <v>0</v>
      </c>
      <c r="K32" s="16">
        <v>0</v>
      </c>
      <c r="L32" s="16">
        <v>0</v>
      </c>
    </row>
    <row r="33" spans="1:12" x14ac:dyDescent="0.35">
      <c r="A33" s="15">
        <v>2024</v>
      </c>
      <c r="B33" s="16">
        <v>-61</v>
      </c>
      <c r="C33" s="16">
        <v>0</v>
      </c>
      <c r="D33" s="16">
        <v>-18</v>
      </c>
      <c r="E33" s="16">
        <v>1</v>
      </c>
      <c r="F33" s="16">
        <v>-19</v>
      </c>
      <c r="G33" s="16">
        <v>0</v>
      </c>
      <c r="H33" s="16">
        <v>0</v>
      </c>
      <c r="I33" s="16">
        <v>0</v>
      </c>
      <c r="J33" s="16">
        <v>0</v>
      </c>
      <c r="K33" s="16">
        <v>0</v>
      </c>
      <c r="L33" s="16">
        <v>-79</v>
      </c>
    </row>
    <row r="34" spans="1:12" x14ac:dyDescent="0.35">
      <c r="A34" s="15">
        <v>2025</v>
      </c>
      <c r="B34" s="16">
        <v>1</v>
      </c>
      <c r="C34" s="16">
        <v>-1</v>
      </c>
      <c r="D34" s="16">
        <v>-8</v>
      </c>
      <c r="E34" s="16">
        <v>-4</v>
      </c>
      <c r="F34" s="16">
        <v>-4</v>
      </c>
      <c r="G34" s="16">
        <v>0</v>
      </c>
      <c r="H34" s="16">
        <v>0</v>
      </c>
      <c r="I34" s="16">
        <v>0</v>
      </c>
      <c r="J34" s="16">
        <v>0</v>
      </c>
      <c r="K34" s="16">
        <v>0</v>
      </c>
      <c r="L34" s="16">
        <v>-7</v>
      </c>
    </row>
    <row r="35" spans="1:12" ht="40.75" customHeight="1" x14ac:dyDescent="0.35">
      <c r="A35" s="16" t="s">
        <v>42</v>
      </c>
      <c r="B35" s="16">
        <v>0</v>
      </c>
      <c r="C35" s="16">
        <v>0</v>
      </c>
      <c r="D35" s="16">
        <v>0</v>
      </c>
      <c r="E35" s="16">
        <v>0</v>
      </c>
      <c r="F35" s="16">
        <v>0</v>
      </c>
      <c r="G35" s="16">
        <v>0</v>
      </c>
      <c r="H35" s="16">
        <v>0</v>
      </c>
      <c r="I35" s="16">
        <v>0</v>
      </c>
      <c r="J35" s="16">
        <v>0</v>
      </c>
      <c r="K35" s="16">
        <v>0</v>
      </c>
      <c r="L35" s="16">
        <v>0</v>
      </c>
    </row>
    <row r="36" spans="1:12" x14ac:dyDescent="0.35">
      <c r="A36" s="16" t="s">
        <v>43</v>
      </c>
      <c r="B36" s="16">
        <v>0</v>
      </c>
      <c r="C36" s="16">
        <v>0</v>
      </c>
      <c r="D36" s="16">
        <v>0</v>
      </c>
      <c r="E36" s="16">
        <v>0</v>
      </c>
      <c r="F36" s="16">
        <v>0</v>
      </c>
      <c r="G36" s="16">
        <v>0</v>
      </c>
      <c r="H36" s="16">
        <v>0</v>
      </c>
      <c r="I36" s="16">
        <v>0</v>
      </c>
      <c r="J36" s="16">
        <v>0</v>
      </c>
      <c r="K36" s="16">
        <v>0</v>
      </c>
      <c r="L36" s="16">
        <v>0</v>
      </c>
    </row>
    <row r="37" spans="1:12" x14ac:dyDescent="0.35">
      <c r="A37" s="16" t="s">
        <v>44</v>
      </c>
      <c r="B37" s="16">
        <v>0</v>
      </c>
      <c r="C37" s="16">
        <v>0</v>
      </c>
      <c r="D37" s="16">
        <v>0</v>
      </c>
      <c r="E37" s="16">
        <v>0</v>
      </c>
      <c r="F37" s="16">
        <v>0</v>
      </c>
      <c r="G37" s="16">
        <v>0</v>
      </c>
      <c r="H37" s="16">
        <v>0</v>
      </c>
      <c r="I37" s="16">
        <v>0</v>
      </c>
      <c r="J37" s="16">
        <v>0</v>
      </c>
      <c r="K37" s="16">
        <v>0</v>
      </c>
      <c r="L37" s="16">
        <v>0</v>
      </c>
    </row>
    <row r="38" spans="1:12" x14ac:dyDescent="0.35">
      <c r="A38" s="16" t="s">
        <v>45</v>
      </c>
      <c r="B38" s="16">
        <v>0</v>
      </c>
      <c r="C38" s="16">
        <v>0</v>
      </c>
      <c r="D38" s="16">
        <v>0</v>
      </c>
      <c r="E38" s="16">
        <v>0</v>
      </c>
      <c r="F38" s="16">
        <v>0</v>
      </c>
      <c r="G38" s="16">
        <v>0</v>
      </c>
      <c r="H38" s="16">
        <v>0</v>
      </c>
      <c r="I38" s="16">
        <v>0</v>
      </c>
      <c r="J38" s="16">
        <v>0</v>
      </c>
      <c r="K38" s="16">
        <v>0</v>
      </c>
      <c r="L38" s="16">
        <v>0</v>
      </c>
    </row>
    <row r="39" spans="1:12" x14ac:dyDescent="0.35">
      <c r="A39" s="16" t="s">
        <v>46</v>
      </c>
      <c r="B39" s="16">
        <v>0</v>
      </c>
      <c r="C39" s="16">
        <v>0</v>
      </c>
      <c r="D39" s="16">
        <v>0</v>
      </c>
      <c r="E39" s="16">
        <v>0</v>
      </c>
      <c r="F39" s="16">
        <v>0</v>
      </c>
      <c r="G39" s="16">
        <v>0</v>
      </c>
      <c r="H39" s="16">
        <v>0</v>
      </c>
      <c r="I39" s="16">
        <v>0</v>
      </c>
      <c r="J39" s="16">
        <v>0</v>
      </c>
      <c r="K39" s="16">
        <v>0</v>
      </c>
      <c r="L39" s="16">
        <v>0</v>
      </c>
    </row>
    <row r="40" spans="1:12" x14ac:dyDescent="0.35">
      <c r="A40" s="16" t="s">
        <v>47</v>
      </c>
      <c r="B40" s="16">
        <v>0</v>
      </c>
      <c r="C40" s="16">
        <v>0</v>
      </c>
      <c r="D40" s="16">
        <v>0</v>
      </c>
      <c r="E40" s="16">
        <v>0</v>
      </c>
      <c r="F40" s="16">
        <v>0</v>
      </c>
      <c r="G40" s="16">
        <v>0</v>
      </c>
      <c r="H40" s="16">
        <v>0</v>
      </c>
      <c r="I40" s="16">
        <v>0</v>
      </c>
      <c r="J40" s="16">
        <v>0</v>
      </c>
      <c r="K40" s="16">
        <v>0</v>
      </c>
      <c r="L40" s="16">
        <v>0</v>
      </c>
    </row>
    <row r="41" spans="1:12" x14ac:dyDescent="0.35">
      <c r="A41" s="16" t="s">
        <v>48</v>
      </c>
      <c r="B41" s="16">
        <v>0</v>
      </c>
      <c r="C41" s="16">
        <v>0</v>
      </c>
      <c r="D41" s="16">
        <v>0</v>
      </c>
      <c r="E41" s="16">
        <v>0</v>
      </c>
      <c r="F41" s="16">
        <v>0</v>
      </c>
      <c r="G41" s="16">
        <v>0</v>
      </c>
      <c r="H41" s="16">
        <v>0</v>
      </c>
      <c r="I41" s="16">
        <v>0</v>
      </c>
      <c r="J41" s="16">
        <v>0</v>
      </c>
      <c r="K41" s="16">
        <v>0</v>
      </c>
      <c r="L41" s="16">
        <v>0</v>
      </c>
    </row>
    <row r="42" spans="1:12" x14ac:dyDescent="0.35">
      <c r="A42" s="16" t="s">
        <v>49</v>
      </c>
      <c r="B42" s="16">
        <v>0</v>
      </c>
      <c r="C42" s="16">
        <v>0</v>
      </c>
      <c r="D42" s="16">
        <v>0</v>
      </c>
      <c r="E42" s="16">
        <v>0</v>
      </c>
      <c r="F42" s="16">
        <v>0</v>
      </c>
      <c r="G42" s="16">
        <v>0</v>
      </c>
      <c r="H42" s="16">
        <v>0</v>
      </c>
      <c r="I42" s="16">
        <v>0</v>
      </c>
      <c r="J42" s="16">
        <v>0</v>
      </c>
      <c r="K42" s="16">
        <v>0</v>
      </c>
      <c r="L42" s="16">
        <v>0</v>
      </c>
    </row>
    <row r="43" spans="1:12" x14ac:dyDescent="0.35">
      <c r="A43" s="16" t="s">
        <v>50</v>
      </c>
      <c r="B43" s="16">
        <v>0</v>
      </c>
      <c r="C43" s="16">
        <v>0</v>
      </c>
      <c r="D43" s="16">
        <v>0</v>
      </c>
      <c r="E43" s="16">
        <v>0</v>
      </c>
      <c r="F43" s="16">
        <v>0</v>
      </c>
      <c r="G43" s="16">
        <v>0</v>
      </c>
      <c r="H43" s="16">
        <v>0</v>
      </c>
      <c r="I43" s="16">
        <v>0</v>
      </c>
      <c r="J43" s="16">
        <v>0</v>
      </c>
      <c r="K43" s="16">
        <v>0</v>
      </c>
      <c r="L43" s="16">
        <v>0</v>
      </c>
    </row>
    <row r="44" spans="1:12" x14ac:dyDescent="0.35">
      <c r="A44" s="16" t="s">
        <v>51</v>
      </c>
      <c r="B44" s="16">
        <v>0</v>
      </c>
      <c r="C44" s="16">
        <v>0</v>
      </c>
      <c r="D44" s="16">
        <v>0</v>
      </c>
      <c r="E44" s="16">
        <v>0</v>
      </c>
      <c r="F44" s="16">
        <v>0</v>
      </c>
      <c r="G44" s="16">
        <v>0</v>
      </c>
      <c r="H44" s="16">
        <v>0</v>
      </c>
      <c r="I44" s="16">
        <v>0</v>
      </c>
      <c r="J44" s="16">
        <v>0</v>
      </c>
      <c r="K44" s="16">
        <v>0</v>
      </c>
      <c r="L44" s="16">
        <v>0</v>
      </c>
    </row>
    <row r="45" spans="1:12" x14ac:dyDescent="0.35">
      <c r="A45" s="16" t="s">
        <v>52</v>
      </c>
      <c r="B45" s="16">
        <v>0</v>
      </c>
      <c r="C45" s="16">
        <v>0</v>
      </c>
      <c r="D45" s="16">
        <v>0</v>
      </c>
      <c r="E45" s="16">
        <v>0</v>
      </c>
      <c r="F45" s="16">
        <v>0</v>
      </c>
      <c r="G45" s="16">
        <v>0</v>
      </c>
      <c r="H45" s="16">
        <v>0</v>
      </c>
      <c r="I45" s="16">
        <v>0</v>
      </c>
      <c r="J45" s="16">
        <v>0</v>
      </c>
      <c r="K45" s="16">
        <v>0</v>
      </c>
      <c r="L45" s="16">
        <v>0</v>
      </c>
    </row>
    <row r="46" spans="1:12" x14ac:dyDescent="0.35">
      <c r="A46" s="16" t="s">
        <v>53</v>
      </c>
      <c r="B46" s="16">
        <v>0</v>
      </c>
      <c r="C46" s="16">
        <v>0</v>
      </c>
      <c r="D46" s="16">
        <v>0</v>
      </c>
      <c r="E46" s="16">
        <v>0</v>
      </c>
      <c r="F46" s="16">
        <v>0</v>
      </c>
      <c r="G46" s="16">
        <v>0</v>
      </c>
      <c r="H46" s="16">
        <v>0</v>
      </c>
      <c r="I46" s="16">
        <v>0</v>
      </c>
      <c r="J46" s="16">
        <v>0</v>
      </c>
      <c r="K46" s="16">
        <v>0</v>
      </c>
      <c r="L46" s="16">
        <v>0</v>
      </c>
    </row>
    <row r="47" spans="1:12" x14ac:dyDescent="0.35">
      <c r="A47" s="16" t="s">
        <v>54</v>
      </c>
      <c r="B47" s="16">
        <v>0</v>
      </c>
      <c r="C47" s="16">
        <v>0</v>
      </c>
      <c r="D47" s="16">
        <v>0</v>
      </c>
      <c r="E47" s="16">
        <v>0</v>
      </c>
      <c r="F47" s="16">
        <v>0</v>
      </c>
      <c r="G47" s="16">
        <v>0</v>
      </c>
      <c r="H47" s="16">
        <v>0</v>
      </c>
      <c r="I47" s="16">
        <v>0</v>
      </c>
      <c r="J47" s="16">
        <v>0</v>
      </c>
      <c r="K47" s="16">
        <v>0</v>
      </c>
      <c r="L47" s="16">
        <v>0</v>
      </c>
    </row>
    <row r="48" spans="1:12" x14ac:dyDescent="0.35">
      <c r="A48" s="16" t="s">
        <v>55</v>
      </c>
      <c r="B48" s="16">
        <v>0</v>
      </c>
      <c r="C48" s="16">
        <v>0</v>
      </c>
      <c r="D48" s="16">
        <v>0</v>
      </c>
      <c r="E48" s="16">
        <v>0</v>
      </c>
      <c r="F48" s="16">
        <v>0</v>
      </c>
      <c r="G48" s="16">
        <v>0</v>
      </c>
      <c r="H48" s="16">
        <v>0</v>
      </c>
      <c r="I48" s="16">
        <v>0</v>
      </c>
      <c r="J48" s="16">
        <v>0</v>
      </c>
      <c r="K48" s="16">
        <v>0</v>
      </c>
      <c r="L48" s="16">
        <v>0</v>
      </c>
    </row>
    <row r="49" spans="1:12" x14ac:dyDescent="0.35">
      <c r="A49" s="16" t="s">
        <v>56</v>
      </c>
      <c r="B49" s="16">
        <v>0</v>
      </c>
      <c r="C49" s="16">
        <v>0</v>
      </c>
      <c r="D49" s="16">
        <v>0</v>
      </c>
      <c r="E49" s="16">
        <v>0</v>
      </c>
      <c r="F49" s="16">
        <v>0</v>
      </c>
      <c r="G49" s="16">
        <v>0</v>
      </c>
      <c r="H49" s="16">
        <v>0</v>
      </c>
      <c r="I49" s="16">
        <v>0</v>
      </c>
      <c r="J49" s="16">
        <v>0</v>
      </c>
      <c r="K49" s="16">
        <v>0</v>
      </c>
      <c r="L49" s="16">
        <v>0</v>
      </c>
    </row>
    <row r="50" spans="1:12" x14ac:dyDescent="0.35">
      <c r="A50" s="16" t="s">
        <v>57</v>
      </c>
      <c r="B50" s="16">
        <v>0</v>
      </c>
      <c r="C50" s="16">
        <v>0</v>
      </c>
      <c r="D50" s="16">
        <v>0</v>
      </c>
      <c r="E50" s="16">
        <v>0</v>
      </c>
      <c r="F50" s="16">
        <v>0</v>
      </c>
      <c r="G50" s="16">
        <v>0</v>
      </c>
      <c r="H50" s="16">
        <v>0</v>
      </c>
      <c r="I50" s="16">
        <v>0</v>
      </c>
      <c r="J50" s="16">
        <v>0</v>
      </c>
      <c r="K50" s="16">
        <v>0</v>
      </c>
      <c r="L50" s="16">
        <v>0</v>
      </c>
    </row>
    <row r="51" spans="1:12" x14ac:dyDescent="0.35">
      <c r="A51" s="16" t="s">
        <v>58</v>
      </c>
      <c r="B51" s="16">
        <v>0</v>
      </c>
      <c r="C51" s="16">
        <v>0</v>
      </c>
      <c r="D51" s="16">
        <v>0</v>
      </c>
      <c r="E51" s="16">
        <v>0</v>
      </c>
      <c r="F51" s="16">
        <v>0</v>
      </c>
      <c r="G51" s="16">
        <v>0</v>
      </c>
      <c r="H51" s="16">
        <v>0</v>
      </c>
      <c r="I51" s="16">
        <v>0</v>
      </c>
      <c r="J51" s="16">
        <v>0</v>
      </c>
      <c r="K51" s="16">
        <v>0</v>
      </c>
      <c r="L51" s="16">
        <v>0</v>
      </c>
    </row>
    <row r="52" spans="1:12" x14ac:dyDescent="0.35">
      <c r="A52" s="16" t="s">
        <v>59</v>
      </c>
      <c r="B52" s="16">
        <v>0</v>
      </c>
      <c r="C52" s="16">
        <v>0</v>
      </c>
      <c r="D52" s="16">
        <v>0</v>
      </c>
      <c r="E52" s="16">
        <v>0</v>
      </c>
      <c r="F52" s="16">
        <v>0</v>
      </c>
      <c r="G52" s="16">
        <v>0</v>
      </c>
      <c r="H52" s="16">
        <v>0</v>
      </c>
      <c r="I52" s="16">
        <v>0</v>
      </c>
      <c r="J52" s="16">
        <v>0</v>
      </c>
      <c r="K52" s="16">
        <v>0</v>
      </c>
      <c r="L52" s="16">
        <v>0</v>
      </c>
    </row>
    <row r="53" spans="1:12" x14ac:dyDescent="0.35">
      <c r="A53" s="16" t="s">
        <v>60</v>
      </c>
      <c r="B53" s="16">
        <v>0</v>
      </c>
      <c r="C53" s="16">
        <v>0</v>
      </c>
      <c r="D53" s="16">
        <v>0</v>
      </c>
      <c r="E53" s="16">
        <v>0</v>
      </c>
      <c r="F53" s="16">
        <v>0</v>
      </c>
      <c r="G53" s="16">
        <v>0</v>
      </c>
      <c r="H53" s="16">
        <v>0</v>
      </c>
      <c r="I53" s="16">
        <v>0</v>
      </c>
      <c r="J53" s="16">
        <v>0</v>
      </c>
      <c r="K53" s="16">
        <v>0</v>
      </c>
      <c r="L53" s="16">
        <v>0</v>
      </c>
    </row>
    <row r="54" spans="1:12" x14ac:dyDescent="0.35">
      <c r="A54" s="16" t="s">
        <v>61</v>
      </c>
      <c r="B54" s="16">
        <v>0</v>
      </c>
      <c r="C54" s="16">
        <v>0</v>
      </c>
      <c r="D54" s="16">
        <v>0</v>
      </c>
      <c r="E54" s="16">
        <v>0</v>
      </c>
      <c r="F54" s="16">
        <v>0</v>
      </c>
      <c r="G54" s="16">
        <v>0</v>
      </c>
      <c r="H54" s="16">
        <v>0</v>
      </c>
      <c r="I54" s="16">
        <v>0</v>
      </c>
      <c r="J54" s="16">
        <v>0</v>
      </c>
      <c r="K54" s="16">
        <v>0</v>
      </c>
      <c r="L54" s="16">
        <v>0</v>
      </c>
    </row>
    <row r="55" spans="1:12" x14ac:dyDescent="0.35">
      <c r="A55" s="16" t="s">
        <v>62</v>
      </c>
      <c r="B55" s="16">
        <v>0</v>
      </c>
      <c r="C55" s="16">
        <v>0</v>
      </c>
      <c r="D55" s="16">
        <v>0</v>
      </c>
      <c r="E55" s="16">
        <v>0</v>
      </c>
      <c r="F55" s="16">
        <v>0</v>
      </c>
      <c r="G55" s="16">
        <v>0</v>
      </c>
      <c r="H55" s="16">
        <v>0</v>
      </c>
      <c r="I55" s="16">
        <v>0</v>
      </c>
      <c r="J55" s="16">
        <v>0</v>
      </c>
      <c r="K55" s="16">
        <v>0</v>
      </c>
      <c r="L55" s="16">
        <v>0</v>
      </c>
    </row>
    <row r="56" spans="1:12" x14ac:dyDescent="0.35">
      <c r="A56" s="16" t="s">
        <v>63</v>
      </c>
      <c r="B56" s="16">
        <v>0</v>
      </c>
      <c r="C56" s="16">
        <v>0</v>
      </c>
      <c r="D56" s="16">
        <v>0</v>
      </c>
      <c r="E56" s="16">
        <v>0</v>
      </c>
      <c r="F56" s="16">
        <v>0</v>
      </c>
      <c r="G56" s="16">
        <v>0</v>
      </c>
      <c r="H56" s="16">
        <v>0</v>
      </c>
      <c r="I56" s="16">
        <v>0</v>
      </c>
      <c r="J56" s="16">
        <v>0</v>
      </c>
      <c r="K56" s="16">
        <v>0</v>
      </c>
      <c r="L56" s="16">
        <v>0</v>
      </c>
    </row>
    <row r="57" spans="1:12" x14ac:dyDescent="0.35">
      <c r="A57" s="16" t="s">
        <v>64</v>
      </c>
      <c r="B57" s="16">
        <v>0</v>
      </c>
      <c r="C57" s="16">
        <v>0</v>
      </c>
      <c r="D57" s="16">
        <v>0</v>
      </c>
      <c r="E57" s="16">
        <v>0</v>
      </c>
      <c r="F57" s="16">
        <v>0</v>
      </c>
      <c r="G57" s="16">
        <v>0</v>
      </c>
      <c r="H57" s="16">
        <v>0</v>
      </c>
      <c r="I57" s="16">
        <v>0</v>
      </c>
      <c r="J57" s="16">
        <v>0</v>
      </c>
      <c r="K57" s="16">
        <v>0</v>
      </c>
      <c r="L57" s="16">
        <v>0</v>
      </c>
    </row>
    <row r="58" spans="1:12" x14ac:dyDescent="0.35">
      <c r="A58" s="16" t="s">
        <v>65</v>
      </c>
      <c r="B58" s="16">
        <v>0</v>
      </c>
      <c r="C58" s="16">
        <v>0</v>
      </c>
      <c r="D58" s="16">
        <v>0</v>
      </c>
      <c r="E58" s="16">
        <v>0</v>
      </c>
      <c r="F58" s="16">
        <v>0</v>
      </c>
      <c r="G58" s="16">
        <v>0</v>
      </c>
      <c r="H58" s="16">
        <v>0</v>
      </c>
      <c r="I58" s="16">
        <v>0</v>
      </c>
      <c r="J58" s="16">
        <v>0</v>
      </c>
      <c r="K58" s="16">
        <v>0</v>
      </c>
      <c r="L58" s="16">
        <v>0</v>
      </c>
    </row>
    <row r="59" spans="1:12" x14ac:dyDescent="0.35">
      <c r="A59" s="16" t="s">
        <v>66</v>
      </c>
      <c r="B59" s="16">
        <v>0</v>
      </c>
      <c r="C59" s="16">
        <v>0</v>
      </c>
      <c r="D59" s="16">
        <v>0</v>
      </c>
      <c r="E59" s="16">
        <v>0</v>
      </c>
      <c r="F59" s="16">
        <v>0</v>
      </c>
      <c r="G59" s="16">
        <v>0</v>
      </c>
      <c r="H59" s="16">
        <v>0</v>
      </c>
      <c r="I59" s="16">
        <v>0</v>
      </c>
      <c r="J59" s="16">
        <v>0</v>
      </c>
      <c r="K59" s="16">
        <v>0</v>
      </c>
      <c r="L59" s="16">
        <v>0</v>
      </c>
    </row>
    <row r="60" spans="1:12" x14ac:dyDescent="0.35">
      <c r="A60" s="16" t="s">
        <v>67</v>
      </c>
      <c r="B60" s="16">
        <v>0</v>
      </c>
      <c r="C60" s="16">
        <v>0</v>
      </c>
      <c r="D60" s="16">
        <v>0</v>
      </c>
      <c r="E60" s="16">
        <v>0</v>
      </c>
      <c r="F60" s="16">
        <v>0</v>
      </c>
      <c r="G60" s="16">
        <v>0</v>
      </c>
      <c r="H60" s="16">
        <v>0</v>
      </c>
      <c r="I60" s="16">
        <v>0</v>
      </c>
      <c r="J60" s="16">
        <v>0</v>
      </c>
      <c r="K60" s="16">
        <v>0</v>
      </c>
      <c r="L60" s="16">
        <v>0</v>
      </c>
    </row>
    <row r="61" spans="1:12" x14ac:dyDescent="0.35">
      <c r="A61" s="16" t="s">
        <v>68</v>
      </c>
      <c r="B61" s="16">
        <v>-61</v>
      </c>
      <c r="C61" s="16">
        <v>0</v>
      </c>
      <c r="D61" s="16">
        <v>0</v>
      </c>
      <c r="E61" s="16">
        <v>0</v>
      </c>
      <c r="F61" s="16">
        <v>0</v>
      </c>
      <c r="G61" s="16">
        <v>0</v>
      </c>
      <c r="H61" s="16">
        <v>0</v>
      </c>
      <c r="I61" s="16">
        <v>0</v>
      </c>
      <c r="J61" s="16">
        <v>0</v>
      </c>
      <c r="K61" s="16">
        <v>0</v>
      </c>
      <c r="L61" s="16">
        <v>-61</v>
      </c>
    </row>
    <row r="62" spans="1:12" x14ac:dyDescent="0.35">
      <c r="A62" s="16" t="s">
        <v>69</v>
      </c>
      <c r="B62" s="16">
        <v>0</v>
      </c>
      <c r="C62" s="16">
        <v>0</v>
      </c>
      <c r="D62" s="16">
        <v>-31</v>
      </c>
      <c r="E62" s="16">
        <v>0</v>
      </c>
      <c r="F62" s="16">
        <v>-31</v>
      </c>
      <c r="G62" s="16">
        <v>0</v>
      </c>
      <c r="H62" s="16">
        <v>0</v>
      </c>
      <c r="I62" s="16">
        <v>0</v>
      </c>
      <c r="J62" s="16">
        <v>0</v>
      </c>
      <c r="K62" s="16">
        <v>0</v>
      </c>
      <c r="L62" s="16">
        <v>-31</v>
      </c>
    </row>
    <row r="63" spans="1:12" x14ac:dyDescent="0.35">
      <c r="A63" s="16" t="s">
        <v>70</v>
      </c>
      <c r="B63" s="16">
        <v>-113</v>
      </c>
      <c r="C63" s="16">
        <v>-120</v>
      </c>
      <c r="D63" s="16">
        <v>28</v>
      </c>
      <c r="E63" s="16">
        <v>-3</v>
      </c>
      <c r="F63" s="16">
        <v>31</v>
      </c>
      <c r="G63" s="16">
        <v>0</v>
      </c>
      <c r="H63" s="16">
        <v>0</v>
      </c>
      <c r="I63" s="16">
        <v>0</v>
      </c>
      <c r="J63" s="16">
        <v>0</v>
      </c>
      <c r="K63" s="16">
        <v>0</v>
      </c>
      <c r="L63" s="16">
        <v>-85</v>
      </c>
    </row>
    <row r="64" spans="1:12" ht="40.75" customHeight="1" x14ac:dyDescent="0.35">
      <c r="A64" s="16" t="s">
        <v>414</v>
      </c>
      <c r="B64" s="16">
        <v>0</v>
      </c>
      <c r="C64" s="16">
        <v>0</v>
      </c>
      <c r="D64" s="16">
        <v>0</v>
      </c>
      <c r="E64" s="16">
        <v>0</v>
      </c>
      <c r="F64" s="16">
        <v>0</v>
      </c>
      <c r="G64" s="16">
        <v>0</v>
      </c>
      <c r="H64" s="16">
        <v>0</v>
      </c>
      <c r="I64" s="16">
        <v>0</v>
      </c>
      <c r="J64" s="16">
        <v>0</v>
      </c>
      <c r="K64" s="16">
        <v>0</v>
      </c>
      <c r="L64" s="16">
        <v>0</v>
      </c>
    </row>
    <row r="65" spans="1:12" x14ac:dyDescent="0.35">
      <c r="A65" s="16" t="s">
        <v>415</v>
      </c>
      <c r="B65" s="16">
        <v>0</v>
      </c>
      <c r="C65" s="16">
        <v>0</v>
      </c>
      <c r="D65" s="16">
        <v>0</v>
      </c>
      <c r="E65" s="16">
        <v>0</v>
      </c>
      <c r="F65" s="16">
        <v>0</v>
      </c>
      <c r="G65" s="16">
        <v>0</v>
      </c>
      <c r="H65" s="16">
        <v>0</v>
      </c>
      <c r="I65" s="16">
        <v>0</v>
      </c>
      <c r="J65" s="16">
        <v>0</v>
      </c>
      <c r="K65" s="16">
        <v>0</v>
      </c>
      <c r="L65" s="16">
        <v>0</v>
      </c>
    </row>
    <row r="66" spans="1:12" x14ac:dyDescent="0.35">
      <c r="A66" s="16" t="s">
        <v>416</v>
      </c>
      <c r="B66" s="16">
        <v>0</v>
      </c>
      <c r="C66" s="16">
        <v>0</v>
      </c>
      <c r="D66" s="16">
        <v>0</v>
      </c>
      <c r="E66" s="16">
        <v>0</v>
      </c>
      <c r="F66" s="16">
        <v>0</v>
      </c>
      <c r="G66" s="16">
        <v>0</v>
      </c>
      <c r="H66" s="16">
        <v>0</v>
      </c>
      <c r="I66" s="16">
        <v>0</v>
      </c>
      <c r="J66" s="16">
        <v>0</v>
      </c>
      <c r="K66" s="16">
        <v>0</v>
      </c>
      <c r="L66" s="16">
        <v>0</v>
      </c>
    </row>
    <row r="67" spans="1:12" x14ac:dyDescent="0.35">
      <c r="A67" s="16" t="s">
        <v>417</v>
      </c>
      <c r="B67" s="16">
        <v>0</v>
      </c>
      <c r="C67" s="16">
        <v>0</v>
      </c>
      <c r="D67" s="16">
        <v>0</v>
      </c>
      <c r="E67" s="16">
        <v>0</v>
      </c>
      <c r="F67" s="16">
        <v>0</v>
      </c>
      <c r="G67" s="16">
        <v>0</v>
      </c>
      <c r="H67" s="16">
        <v>0</v>
      </c>
      <c r="I67" s="16">
        <v>0</v>
      </c>
      <c r="J67" s="16">
        <v>0</v>
      </c>
      <c r="K67" s="16">
        <v>0</v>
      </c>
      <c r="L67" s="16">
        <v>0</v>
      </c>
    </row>
    <row r="68" spans="1:12" x14ac:dyDescent="0.35">
      <c r="A68" s="16" t="s">
        <v>418</v>
      </c>
      <c r="B68" s="16">
        <v>0</v>
      </c>
      <c r="C68" s="16">
        <v>0</v>
      </c>
      <c r="D68" s="16">
        <v>0</v>
      </c>
      <c r="E68" s="16">
        <v>0</v>
      </c>
      <c r="F68" s="16">
        <v>0</v>
      </c>
      <c r="G68" s="16">
        <v>0</v>
      </c>
      <c r="H68" s="16">
        <v>0</v>
      </c>
      <c r="I68" s="16">
        <v>0</v>
      </c>
      <c r="J68" s="16">
        <v>0</v>
      </c>
      <c r="K68" s="16">
        <v>0</v>
      </c>
      <c r="L68" s="16">
        <v>0</v>
      </c>
    </row>
    <row r="69" spans="1:12" x14ac:dyDescent="0.35">
      <c r="A69" s="16" t="s">
        <v>419</v>
      </c>
      <c r="B69" s="16">
        <v>0</v>
      </c>
      <c r="C69" s="16">
        <v>0</v>
      </c>
      <c r="D69" s="16">
        <v>0</v>
      </c>
      <c r="E69" s="16">
        <v>0</v>
      </c>
      <c r="F69" s="16">
        <v>0</v>
      </c>
      <c r="G69" s="16">
        <v>0</v>
      </c>
      <c r="H69" s="16">
        <v>0</v>
      </c>
      <c r="I69" s="16">
        <v>0</v>
      </c>
      <c r="J69" s="16">
        <v>0</v>
      </c>
      <c r="K69" s="16">
        <v>0</v>
      </c>
      <c r="L69" s="16">
        <v>0</v>
      </c>
    </row>
    <row r="70" spans="1:12" x14ac:dyDescent="0.35">
      <c r="A70" s="16" t="s">
        <v>420</v>
      </c>
      <c r="B70" s="16">
        <v>0</v>
      </c>
      <c r="C70" s="16">
        <v>0</v>
      </c>
      <c r="D70" s="16">
        <v>0</v>
      </c>
      <c r="E70" s="16">
        <v>0</v>
      </c>
      <c r="F70" s="16">
        <v>0</v>
      </c>
      <c r="G70" s="16">
        <v>0</v>
      </c>
      <c r="H70" s="16">
        <v>0</v>
      </c>
      <c r="I70" s="16">
        <v>0</v>
      </c>
      <c r="J70" s="16">
        <v>0</v>
      </c>
      <c r="K70" s="16">
        <v>0</v>
      </c>
      <c r="L70" s="16">
        <v>0</v>
      </c>
    </row>
    <row r="71" spans="1:12" x14ac:dyDescent="0.35">
      <c r="A71" s="16" t="s">
        <v>421</v>
      </c>
      <c r="B71" s="16">
        <v>0</v>
      </c>
      <c r="C71" s="16">
        <v>0</v>
      </c>
      <c r="D71" s="16">
        <v>0</v>
      </c>
      <c r="E71" s="16">
        <v>0</v>
      </c>
      <c r="F71" s="16">
        <v>0</v>
      </c>
      <c r="G71" s="16">
        <v>0</v>
      </c>
      <c r="H71" s="16">
        <v>0</v>
      </c>
      <c r="I71" s="16">
        <v>0</v>
      </c>
      <c r="J71" s="16">
        <v>0</v>
      </c>
      <c r="K71" s="16">
        <v>0</v>
      </c>
      <c r="L71" s="16">
        <v>0</v>
      </c>
    </row>
    <row r="72" spans="1:12" x14ac:dyDescent="0.35">
      <c r="A72" s="16" t="s">
        <v>422</v>
      </c>
      <c r="B72" s="16">
        <v>0</v>
      </c>
      <c r="C72" s="16">
        <v>0</v>
      </c>
      <c r="D72" s="16">
        <v>0</v>
      </c>
      <c r="E72" s="16">
        <v>0</v>
      </c>
      <c r="F72" s="16">
        <v>0</v>
      </c>
      <c r="G72" s="16">
        <v>0</v>
      </c>
      <c r="H72" s="16">
        <v>0</v>
      </c>
      <c r="I72" s="16">
        <v>0</v>
      </c>
      <c r="J72" s="16">
        <v>0</v>
      </c>
      <c r="K72" s="16">
        <v>0</v>
      </c>
      <c r="L72" s="16">
        <v>0</v>
      </c>
    </row>
    <row r="73" spans="1:12" x14ac:dyDescent="0.35">
      <c r="A73" s="16" t="s">
        <v>423</v>
      </c>
      <c r="B73" s="16">
        <v>0</v>
      </c>
      <c r="C73" s="16">
        <v>0</v>
      </c>
      <c r="D73" s="16">
        <v>0</v>
      </c>
      <c r="E73" s="16">
        <v>0</v>
      </c>
      <c r="F73" s="16">
        <v>0</v>
      </c>
      <c r="G73" s="16">
        <v>0</v>
      </c>
      <c r="H73" s="16">
        <v>0</v>
      </c>
      <c r="I73" s="16">
        <v>0</v>
      </c>
      <c r="J73" s="16">
        <v>0</v>
      </c>
      <c r="K73" s="16">
        <v>0</v>
      </c>
      <c r="L73" s="16">
        <v>0</v>
      </c>
    </row>
    <row r="74" spans="1:12" x14ac:dyDescent="0.35">
      <c r="A74" s="16" t="s">
        <v>424</v>
      </c>
      <c r="B74" s="16">
        <v>0</v>
      </c>
      <c r="C74" s="16">
        <v>0</v>
      </c>
      <c r="D74" s="16">
        <v>0</v>
      </c>
      <c r="E74" s="16">
        <v>0</v>
      </c>
      <c r="F74" s="16">
        <v>0</v>
      </c>
      <c r="G74" s="16">
        <v>0</v>
      </c>
      <c r="H74" s="16">
        <v>0</v>
      </c>
      <c r="I74" s="16">
        <v>0</v>
      </c>
      <c r="J74" s="16">
        <v>0</v>
      </c>
      <c r="K74" s="16">
        <v>0</v>
      </c>
      <c r="L74" s="16">
        <v>0</v>
      </c>
    </row>
    <row r="75" spans="1:12" x14ac:dyDescent="0.35">
      <c r="A75" s="16" t="s">
        <v>425</v>
      </c>
      <c r="B75" s="16">
        <v>0</v>
      </c>
      <c r="C75" s="16">
        <v>0</v>
      </c>
      <c r="D75" s="16">
        <v>0</v>
      </c>
      <c r="E75" s="16">
        <v>0</v>
      </c>
      <c r="F75" s="16">
        <v>0</v>
      </c>
      <c r="G75" s="16">
        <v>0</v>
      </c>
      <c r="H75" s="16">
        <v>0</v>
      </c>
      <c r="I75" s="16">
        <v>0</v>
      </c>
      <c r="J75" s="16">
        <v>0</v>
      </c>
      <c r="K75" s="16">
        <v>0</v>
      </c>
      <c r="L75" s="16">
        <v>0</v>
      </c>
    </row>
    <row r="76" spans="1:12" x14ac:dyDescent="0.35">
      <c r="A76" s="16" t="s">
        <v>426</v>
      </c>
      <c r="B76" s="16">
        <v>0</v>
      </c>
      <c r="C76" s="16">
        <v>0</v>
      </c>
      <c r="D76" s="16">
        <v>0</v>
      </c>
      <c r="E76" s="16">
        <v>0</v>
      </c>
      <c r="F76" s="16">
        <v>0</v>
      </c>
      <c r="G76" s="16">
        <v>0</v>
      </c>
      <c r="H76" s="16">
        <v>0</v>
      </c>
      <c r="I76" s="16">
        <v>0</v>
      </c>
      <c r="J76" s="16">
        <v>0</v>
      </c>
      <c r="K76" s="16">
        <v>0</v>
      </c>
      <c r="L76" s="16">
        <v>0</v>
      </c>
    </row>
    <row r="77" spans="1:12" x14ac:dyDescent="0.35">
      <c r="A77" s="16" t="s">
        <v>427</v>
      </c>
      <c r="B77" s="16">
        <v>0</v>
      </c>
      <c r="C77" s="16">
        <v>0</v>
      </c>
      <c r="D77" s="16">
        <v>0</v>
      </c>
      <c r="E77" s="16">
        <v>0</v>
      </c>
      <c r="F77" s="16">
        <v>0</v>
      </c>
      <c r="G77" s="16">
        <v>0</v>
      </c>
      <c r="H77" s="16">
        <v>0</v>
      </c>
      <c r="I77" s="16">
        <v>0</v>
      </c>
      <c r="J77" s="16">
        <v>0</v>
      </c>
      <c r="K77" s="16">
        <v>0</v>
      </c>
      <c r="L77" s="16">
        <v>0</v>
      </c>
    </row>
    <row r="78" spans="1:12" x14ac:dyDescent="0.35">
      <c r="A78" s="16" t="s">
        <v>428</v>
      </c>
      <c r="B78" s="16">
        <v>0</v>
      </c>
      <c r="C78" s="16">
        <v>0</v>
      </c>
      <c r="D78" s="16">
        <v>0</v>
      </c>
      <c r="E78" s="16">
        <v>0</v>
      </c>
      <c r="F78" s="16">
        <v>0</v>
      </c>
      <c r="G78" s="16">
        <v>0</v>
      </c>
      <c r="H78" s="16">
        <v>0</v>
      </c>
      <c r="I78" s="16">
        <v>0</v>
      </c>
      <c r="J78" s="16">
        <v>0</v>
      </c>
      <c r="K78" s="16">
        <v>0</v>
      </c>
      <c r="L78" s="16">
        <v>0</v>
      </c>
    </row>
    <row r="79" spans="1:12" x14ac:dyDescent="0.35">
      <c r="A79" s="16" t="s">
        <v>429</v>
      </c>
      <c r="B79" s="16">
        <v>0</v>
      </c>
      <c r="C79" s="16">
        <v>0</v>
      </c>
      <c r="D79" s="16">
        <v>0</v>
      </c>
      <c r="E79" s="16">
        <v>0</v>
      </c>
      <c r="F79" s="16">
        <v>0</v>
      </c>
      <c r="G79" s="16">
        <v>0</v>
      </c>
      <c r="H79" s="16">
        <v>0</v>
      </c>
      <c r="I79" s="16">
        <v>0</v>
      </c>
      <c r="J79" s="16">
        <v>0</v>
      </c>
      <c r="K79" s="16">
        <v>0</v>
      </c>
      <c r="L79" s="16">
        <v>0</v>
      </c>
    </row>
    <row r="80" spans="1:12" x14ac:dyDescent="0.35">
      <c r="A80" s="16" t="s">
        <v>430</v>
      </c>
      <c r="B80" s="16">
        <v>0</v>
      </c>
      <c r="C80" s="16">
        <v>0</v>
      </c>
      <c r="D80" s="16">
        <v>0</v>
      </c>
      <c r="E80" s="16">
        <v>0</v>
      </c>
      <c r="F80" s="16">
        <v>0</v>
      </c>
      <c r="G80" s="16">
        <v>0</v>
      </c>
      <c r="H80" s="16">
        <v>0</v>
      </c>
      <c r="I80" s="16">
        <v>0</v>
      </c>
      <c r="J80" s="16">
        <v>0</v>
      </c>
      <c r="K80" s="16">
        <v>0</v>
      </c>
      <c r="L80" s="16">
        <v>0</v>
      </c>
    </row>
    <row r="81" spans="1:12" x14ac:dyDescent="0.35">
      <c r="A81" s="16" t="s">
        <v>431</v>
      </c>
      <c r="B81" s="16">
        <v>0</v>
      </c>
      <c r="C81" s="16">
        <v>0</v>
      </c>
      <c r="D81" s="16">
        <v>0</v>
      </c>
      <c r="E81" s="16">
        <v>0</v>
      </c>
      <c r="F81" s="16">
        <v>0</v>
      </c>
      <c r="G81" s="16">
        <v>0</v>
      </c>
      <c r="H81" s="16">
        <v>0</v>
      </c>
      <c r="I81" s="16">
        <v>0</v>
      </c>
      <c r="J81" s="16">
        <v>0</v>
      </c>
      <c r="K81" s="16">
        <v>0</v>
      </c>
      <c r="L81" s="16">
        <v>0</v>
      </c>
    </row>
    <row r="82" spans="1:12" x14ac:dyDescent="0.35">
      <c r="A82" s="16" t="s">
        <v>432</v>
      </c>
      <c r="B82" s="16">
        <v>0</v>
      </c>
      <c r="C82" s="16">
        <v>0</v>
      </c>
      <c r="D82" s="16">
        <v>0</v>
      </c>
      <c r="E82" s="16">
        <v>0</v>
      </c>
      <c r="F82" s="16">
        <v>0</v>
      </c>
      <c r="G82" s="16">
        <v>0</v>
      </c>
      <c r="H82" s="16">
        <v>0</v>
      </c>
      <c r="I82" s="16">
        <v>0</v>
      </c>
      <c r="J82" s="16">
        <v>0</v>
      </c>
      <c r="K82" s="16">
        <v>0</v>
      </c>
      <c r="L82" s="16">
        <v>0</v>
      </c>
    </row>
    <row r="83" spans="1:12" x14ac:dyDescent="0.35">
      <c r="A83" s="16" t="s">
        <v>433</v>
      </c>
      <c r="B83" s="16">
        <v>0</v>
      </c>
      <c r="C83" s="16">
        <v>0</v>
      </c>
      <c r="D83" s="16">
        <v>0</v>
      </c>
      <c r="E83" s="16">
        <v>0</v>
      </c>
      <c r="F83" s="16">
        <v>0</v>
      </c>
      <c r="G83" s="16">
        <v>0</v>
      </c>
      <c r="H83" s="16">
        <v>0</v>
      </c>
      <c r="I83" s="16">
        <v>0</v>
      </c>
      <c r="J83" s="16">
        <v>0</v>
      </c>
      <c r="K83" s="16">
        <v>0</v>
      </c>
      <c r="L83" s="16">
        <v>0</v>
      </c>
    </row>
    <row r="84" spans="1:12" x14ac:dyDescent="0.35">
      <c r="A84" s="16" t="s">
        <v>434</v>
      </c>
      <c r="B84" s="16">
        <v>0</v>
      </c>
      <c r="C84" s="16">
        <v>0</v>
      </c>
      <c r="D84" s="16">
        <v>0</v>
      </c>
      <c r="E84" s="16">
        <v>0</v>
      </c>
      <c r="F84" s="16">
        <v>0</v>
      </c>
      <c r="G84" s="16">
        <v>0</v>
      </c>
      <c r="H84" s="16">
        <v>0</v>
      </c>
      <c r="I84" s="16">
        <v>0</v>
      </c>
      <c r="J84" s="16">
        <v>0</v>
      </c>
      <c r="K84" s="16">
        <v>0</v>
      </c>
      <c r="L84" s="16">
        <v>0</v>
      </c>
    </row>
    <row r="85" spans="1:12" x14ac:dyDescent="0.35">
      <c r="A85" s="16" t="s">
        <v>435</v>
      </c>
      <c r="B85" s="16">
        <v>0</v>
      </c>
      <c r="C85" s="16">
        <v>0</v>
      </c>
      <c r="D85" s="16">
        <v>0</v>
      </c>
      <c r="E85" s="16">
        <v>0</v>
      </c>
      <c r="F85" s="16">
        <v>0</v>
      </c>
      <c r="G85" s="16">
        <v>0</v>
      </c>
      <c r="H85" s="16">
        <v>0</v>
      </c>
      <c r="I85" s="16">
        <v>0</v>
      </c>
      <c r="J85" s="16">
        <v>0</v>
      </c>
      <c r="K85" s="16">
        <v>0</v>
      </c>
      <c r="L85" s="16">
        <v>0</v>
      </c>
    </row>
    <row r="86" spans="1:12" x14ac:dyDescent="0.35">
      <c r="A86" s="16" t="s">
        <v>436</v>
      </c>
      <c r="B86" s="16">
        <v>0</v>
      </c>
      <c r="C86" s="16">
        <v>0</v>
      </c>
      <c r="D86" s="16">
        <v>0</v>
      </c>
      <c r="E86" s="16">
        <v>0</v>
      </c>
      <c r="F86" s="16">
        <v>0</v>
      </c>
      <c r="G86" s="16">
        <v>0</v>
      </c>
      <c r="H86" s="16">
        <v>0</v>
      </c>
      <c r="I86" s="16">
        <v>0</v>
      </c>
      <c r="J86" s="16">
        <v>0</v>
      </c>
      <c r="K86" s="16">
        <v>0</v>
      </c>
      <c r="L86" s="16">
        <v>0</v>
      </c>
    </row>
    <row r="87" spans="1:12" x14ac:dyDescent="0.35">
      <c r="A87" s="16" t="s">
        <v>437</v>
      </c>
      <c r="B87" s="16">
        <v>0</v>
      </c>
      <c r="C87" s="16">
        <v>0</v>
      </c>
      <c r="D87" s="16">
        <v>0</v>
      </c>
      <c r="E87" s="16">
        <v>0</v>
      </c>
      <c r="F87" s="16">
        <v>0</v>
      </c>
      <c r="G87" s="16">
        <v>0</v>
      </c>
      <c r="H87" s="16">
        <v>0</v>
      </c>
      <c r="I87" s="16">
        <v>0</v>
      </c>
      <c r="J87" s="16">
        <v>0</v>
      </c>
      <c r="K87" s="16">
        <v>0</v>
      </c>
      <c r="L87" s="16">
        <v>0</v>
      </c>
    </row>
    <row r="88" spans="1:12" x14ac:dyDescent="0.35">
      <c r="A88" s="16" t="s">
        <v>438</v>
      </c>
      <c r="B88" s="16">
        <v>0</v>
      </c>
      <c r="C88" s="16">
        <v>0</v>
      </c>
      <c r="D88" s="16">
        <v>0</v>
      </c>
      <c r="E88" s="16">
        <v>0</v>
      </c>
      <c r="F88" s="16">
        <v>0</v>
      </c>
      <c r="G88" s="16">
        <v>0</v>
      </c>
      <c r="H88" s="16">
        <v>0</v>
      </c>
      <c r="I88" s="16">
        <v>0</v>
      </c>
      <c r="J88" s="16">
        <v>0</v>
      </c>
      <c r="K88" s="16">
        <v>0</v>
      </c>
      <c r="L88" s="16">
        <v>0</v>
      </c>
    </row>
    <row r="89" spans="1:12" x14ac:dyDescent="0.35">
      <c r="A89" s="16" t="s">
        <v>439</v>
      </c>
      <c r="B89" s="16">
        <v>0</v>
      </c>
      <c r="C89" s="16">
        <v>0</v>
      </c>
      <c r="D89" s="16">
        <v>0</v>
      </c>
      <c r="E89" s="16">
        <v>0</v>
      </c>
      <c r="F89" s="16">
        <v>0</v>
      </c>
      <c r="G89" s="16">
        <v>0</v>
      </c>
      <c r="H89" s="16">
        <v>0</v>
      </c>
      <c r="I89" s="16">
        <v>0</v>
      </c>
      <c r="J89" s="16">
        <v>0</v>
      </c>
      <c r="K89" s="16">
        <v>0</v>
      </c>
      <c r="L89" s="16">
        <v>0</v>
      </c>
    </row>
    <row r="90" spans="1:12" x14ac:dyDescent="0.35">
      <c r="A90" s="16" t="s">
        <v>440</v>
      </c>
      <c r="B90" s="16">
        <v>0</v>
      </c>
      <c r="C90" s="16">
        <v>0</v>
      </c>
      <c r="D90" s="16">
        <v>0</v>
      </c>
      <c r="E90" s="16">
        <v>0</v>
      </c>
      <c r="F90" s="16">
        <v>0</v>
      </c>
      <c r="G90" s="16">
        <v>0</v>
      </c>
      <c r="H90" s="16">
        <v>0</v>
      </c>
      <c r="I90" s="16">
        <v>0</v>
      </c>
      <c r="J90" s="16">
        <v>0</v>
      </c>
      <c r="K90" s="16">
        <v>0</v>
      </c>
      <c r="L90" s="16">
        <v>0</v>
      </c>
    </row>
    <row r="91" spans="1:12" x14ac:dyDescent="0.35">
      <c r="A91" s="16" t="s">
        <v>441</v>
      </c>
      <c r="B91" s="16">
        <v>0</v>
      </c>
      <c r="C91" s="16">
        <v>0</v>
      </c>
      <c r="D91" s="16">
        <v>0</v>
      </c>
      <c r="E91" s="16">
        <v>0</v>
      </c>
      <c r="F91" s="16">
        <v>0</v>
      </c>
      <c r="G91" s="16">
        <v>0</v>
      </c>
      <c r="H91" s="16">
        <v>0</v>
      </c>
      <c r="I91" s="16">
        <v>0</v>
      </c>
      <c r="J91" s="16">
        <v>0</v>
      </c>
      <c r="K91" s="16">
        <v>0</v>
      </c>
      <c r="L91" s="16">
        <v>0</v>
      </c>
    </row>
    <row r="92" spans="1:12" x14ac:dyDescent="0.35">
      <c r="A92" s="16" t="s">
        <v>442</v>
      </c>
      <c r="B92" s="16">
        <v>0</v>
      </c>
      <c r="C92" s="16">
        <v>0</v>
      </c>
      <c r="D92" s="16">
        <v>0</v>
      </c>
      <c r="E92" s="16">
        <v>0</v>
      </c>
      <c r="F92" s="16">
        <v>0</v>
      </c>
      <c r="G92" s="16">
        <v>0</v>
      </c>
      <c r="H92" s="16">
        <v>0</v>
      </c>
      <c r="I92" s="16">
        <v>0</v>
      </c>
      <c r="J92" s="16">
        <v>0</v>
      </c>
      <c r="K92" s="16">
        <v>0</v>
      </c>
      <c r="L92" s="16">
        <v>0</v>
      </c>
    </row>
    <row r="93" spans="1:12" x14ac:dyDescent="0.35">
      <c r="A93" s="16" t="s">
        <v>443</v>
      </c>
      <c r="B93" s="16">
        <v>0</v>
      </c>
      <c r="C93" s="16">
        <v>0</v>
      </c>
      <c r="D93" s="16">
        <v>0</v>
      </c>
      <c r="E93" s="16">
        <v>0</v>
      </c>
      <c r="F93" s="16">
        <v>0</v>
      </c>
      <c r="G93" s="16">
        <v>0</v>
      </c>
      <c r="H93" s="16">
        <v>0</v>
      </c>
      <c r="I93" s="16">
        <v>0</v>
      </c>
      <c r="J93" s="16">
        <v>0</v>
      </c>
      <c r="K93" s="16">
        <v>0</v>
      </c>
      <c r="L93" s="16">
        <v>0</v>
      </c>
    </row>
    <row r="94" spans="1:12" x14ac:dyDescent="0.35">
      <c r="A94" s="16" t="s">
        <v>444</v>
      </c>
      <c r="B94" s="16">
        <v>0</v>
      </c>
      <c r="C94" s="16">
        <v>0</v>
      </c>
      <c r="D94" s="16">
        <v>0</v>
      </c>
      <c r="E94" s="16">
        <v>0</v>
      </c>
      <c r="F94" s="16">
        <v>0</v>
      </c>
      <c r="G94" s="16">
        <v>0</v>
      </c>
      <c r="H94" s="16">
        <v>0</v>
      </c>
      <c r="I94" s="16">
        <v>0</v>
      </c>
      <c r="J94" s="16">
        <v>0</v>
      </c>
      <c r="K94" s="16">
        <v>0</v>
      </c>
      <c r="L94" s="16">
        <v>0</v>
      </c>
    </row>
    <row r="95" spans="1:12" x14ac:dyDescent="0.35">
      <c r="A95" s="16" t="s">
        <v>445</v>
      </c>
      <c r="B95" s="16">
        <v>0</v>
      </c>
      <c r="C95" s="16">
        <v>0</v>
      </c>
      <c r="D95" s="16">
        <v>0</v>
      </c>
      <c r="E95" s="16">
        <v>0</v>
      </c>
      <c r="F95" s="16">
        <v>0</v>
      </c>
      <c r="G95" s="16">
        <v>0</v>
      </c>
      <c r="H95" s="16">
        <v>0</v>
      </c>
      <c r="I95" s="16">
        <v>0</v>
      </c>
      <c r="J95" s="16">
        <v>0</v>
      </c>
      <c r="K95" s="16">
        <v>0</v>
      </c>
      <c r="L95" s="16">
        <v>0</v>
      </c>
    </row>
    <row r="96" spans="1:12" x14ac:dyDescent="0.35">
      <c r="A96" s="16" t="s">
        <v>446</v>
      </c>
      <c r="B96" s="16">
        <v>0</v>
      </c>
      <c r="C96" s="16">
        <v>0</v>
      </c>
      <c r="D96" s="16">
        <v>0</v>
      </c>
      <c r="E96" s="16">
        <v>0</v>
      </c>
      <c r="F96" s="16">
        <v>0</v>
      </c>
      <c r="G96" s="16">
        <v>0</v>
      </c>
      <c r="H96" s="16">
        <v>0</v>
      </c>
      <c r="I96" s="16">
        <v>0</v>
      </c>
      <c r="J96" s="16">
        <v>0</v>
      </c>
      <c r="K96" s="16">
        <v>0</v>
      </c>
      <c r="L96" s="16">
        <v>0</v>
      </c>
    </row>
    <row r="97" spans="1:12" x14ac:dyDescent="0.35">
      <c r="A97" s="16" t="s">
        <v>447</v>
      </c>
      <c r="B97" s="16">
        <v>0</v>
      </c>
      <c r="C97" s="16">
        <v>0</v>
      </c>
      <c r="D97" s="16">
        <v>0</v>
      </c>
      <c r="E97" s="16">
        <v>0</v>
      </c>
      <c r="F97" s="16">
        <v>0</v>
      </c>
      <c r="G97" s="16">
        <v>0</v>
      </c>
      <c r="H97" s="16">
        <v>0</v>
      </c>
      <c r="I97" s="16">
        <v>0</v>
      </c>
      <c r="J97" s="16">
        <v>0</v>
      </c>
      <c r="K97" s="16">
        <v>0</v>
      </c>
      <c r="L97" s="16">
        <v>0</v>
      </c>
    </row>
    <row r="98" spans="1:12" x14ac:dyDescent="0.35">
      <c r="A98" s="16" t="s">
        <v>448</v>
      </c>
      <c r="B98" s="16">
        <v>0</v>
      </c>
      <c r="C98" s="16">
        <v>0</v>
      </c>
      <c r="D98" s="16">
        <v>0</v>
      </c>
      <c r="E98" s="16">
        <v>0</v>
      </c>
      <c r="F98" s="16">
        <v>0</v>
      </c>
      <c r="G98" s="16">
        <v>0</v>
      </c>
      <c r="H98" s="16">
        <v>0</v>
      </c>
      <c r="I98" s="16">
        <v>0</v>
      </c>
      <c r="J98" s="16">
        <v>0</v>
      </c>
      <c r="K98" s="16">
        <v>0</v>
      </c>
      <c r="L98" s="16">
        <v>0</v>
      </c>
    </row>
    <row r="99" spans="1:12" x14ac:dyDescent="0.35">
      <c r="A99" s="16" t="s">
        <v>449</v>
      </c>
      <c r="B99" s="16">
        <v>0</v>
      </c>
      <c r="C99" s="16">
        <v>0</v>
      </c>
      <c r="D99" s="16">
        <v>0</v>
      </c>
      <c r="E99" s="16">
        <v>0</v>
      </c>
      <c r="F99" s="16">
        <v>0</v>
      </c>
      <c r="G99" s="16">
        <v>0</v>
      </c>
      <c r="H99" s="16">
        <v>0</v>
      </c>
      <c r="I99" s="16">
        <v>0</v>
      </c>
      <c r="J99" s="16">
        <v>0</v>
      </c>
      <c r="K99" s="16">
        <v>0</v>
      </c>
      <c r="L99" s="16">
        <v>0</v>
      </c>
    </row>
    <row r="100" spans="1:12" x14ac:dyDescent="0.35">
      <c r="A100" s="16" t="s">
        <v>450</v>
      </c>
      <c r="B100" s="16">
        <v>0</v>
      </c>
      <c r="C100" s="16">
        <v>0</v>
      </c>
      <c r="D100" s="16">
        <v>0</v>
      </c>
      <c r="E100" s="16">
        <v>0</v>
      </c>
      <c r="F100" s="16">
        <v>0</v>
      </c>
      <c r="G100" s="16">
        <v>0</v>
      </c>
      <c r="H100" s="16">
        <v>0</v>
      </c>
      <c r="I100" s="16">
        <v>0</v>
      </c>
      <c r="J100" s="16">
        <v>0</v>
      </c>
      <c r="K100" s="16">
        <v>0</v>
      </c>
      <c r="L100" s="16">
        <v>0</v>
      </c>
    </row>
    <row r="101" spans="1:12" x14ac:dyDescent="0.35">
      <c r="A101" s="16" t="s">
        <v>451</v>
      </c>
      <c r="B101" s="16">
        <v>0</v>
      </c>
      <c r="C101" s="16">
        <v>0</v>
      </c>
      <c r="D101" s="16">
        <v>0</v>
      </c>
      <c r="E101" s="16">
        <v>0</v>
      </c>
      <c r="F101" s="16">
        <v>0</v>
      </c>
      <c r="G101" s="16">
        <v>0</v>
      </c>
      <c r="H101" s="16">
        <v>0</v>
      </c>
      <c r="I101" s="16">
        <v>0</v>
      </c>
      <c r="J101" s="16">
        <v>0</v>
      </c>
      <c r="K101" s="16">
        <v>0</v>
      </c>
      <c r="L101" s="16">
        <v>0</v>
      </c>
    </row>
    <row r="102" spans="1:12" x14ac:dyDescent="0.35">
      <c r="A102" s="16" t="s">
        <v>452</v>
      </c>
      <c r="B102" s="16">
        <v>0</v>
      </c>
      <c r="C102" s="16">
        <v>0</v>
      </c>
      <c r="D102" s="16">
        <v>0</v>
      </c>
      <c r="E102" s="16">
        <v>0</v>
      </c>
      <c r="F102" s="16">
        <v>0</v>
      </c>
      <c r="G102" s="16">
        <v>0</v>
      </c>
      <c r="H102" s="16">
        <v>0</v>
      </c>
      <c r="I102" s="16">
        <v>0</v>
      </c>
      <c r="J102" s="16">
        <v>0</v>
      </c>
      <c r="K102" s="16">
        <v>0</v>
      </c>
      <c r="L102" s="16">
        <v>0</v>
      </c>
    </row>
    <row r="103" spans="1:12" x14ac:dyDescent="0.35">
      <c r="A103" s="16" t="s">
        <v>453</v>
      </c>
      <c r="B103" s="16">
        <v>0</v>
      </c>
      <c r="C103" s="16">
        <v>0</v>
      </c>
      <c r="D103" s="16">
        <v>0</v>
      </c>
      <c r="E103" s="16">
        <v>0</v>
      </c>
      <c r="F103" s="16">
        <v>0</v>
      </c>
      <c r="G103" s="16">
        <v>0</v>
      </c>
      <c r="H103" s="16">
        <v>0</v>
      </c>
      <c r="I103" s="16">
        <v>0</v>
      </c>
      <c r="J103" s="16">
        <v>0</v>
      </c>
      <c r="K103" s="16">
        <v>0</v>
      </c>
      <c r="L103" s="16">
        <v>0</v>
      </c>
    </row>
    <row r="104" spans="1:12" x14ac:dyDescent="0.35">
      <c r="A104" s="16" t="s">
        <v>454</v>
      </c>
      <c r="B104" s="16">
        <v>0</v>
      </c>
      <c r="C104" s="16">
        <v>0</v>
      </c>
      <c r="D104" s="16">
        <v>0</v>
      </c>
      <c r="E104" s="16">
        <v>0</v>
      </c>
      <c r="F104" s="16">
        <v>0</v>
      </c>
      <c r="G104" s="16">
        <v>0</v>
      </c>
      <c r="H104" s="16">
        <v>0</v>
      </c>
      <c r="I104" s="16">
        <v>0</v>
      </c>
      <c r="J104" s="16">
        <v>0</v>
      </c>
      <c r="K104" s="16">
        <v>0</v>
      </c>
      <c r="L104" s="16">
        <v>0</v>
      </c>
    </row>
    <row r="105" spans="1:12" x14ac:dyDescent="0.35">
      <c r="A105" s="16" t="s">
        <v>455</v>
      </c>
      <c r="B105" s="16">
        <v>0</v>
      </c>
      <c r="C105" s="16">
        <v>0</v>
      </c>
      <c r="D105" s="16">
        <v>0</v>
      </c>
      <c r="E105" s="16">
        <v>0</v>
      </c>
      <c r="F105" s="16">
        <v>0</v>
      </c>
      <c r="G105" s="16">
        <v>0</v>
      </c>
      <c r="H105" s="16">
        <v>0</v>
      </c>
      <c r="I105" s="16">
        <v>0</v>
      </c>
      <c r="J105" s="16">
        <v>0</v>
      </c>
      <c r="K105" s="16">
        <v>0</v>
      </c>
      <c r="L105" s="16">
        <v>0</v>
      </c>
    </row>
    <row r="106" spans="1:12" x14ac:dyDescent="0.35">
      <c r="A106" s="16" t="s">
        <v>456</v>
      </c>
      <c r="B106" s="16">
        <v>0</v>
      </c>
      <c r="C106" s="16">
        <v>0</v>
      </c>
      <c r="D106" s="16">
        <v>0</v>
      </c>
      <c r="E106" s="16">
        <v>0</v>
      </c>
      <c r="F106" s="16">
        <v>0</v>
      </c>
      <c r="G106" s="16">
        <v>0</v>
      </c>
      <c r="H106" s="16">
        <v>0</v>
      </c>
      <c r="I106" s="16">
        <v>0</v>
      </c>
      <c r="J106" s="16">
        <v>0</v>
      </c>
      <c r="K106" s="16">
        <v>0</v>
      </c>
      <c r="L106" s="16">
        <v>0</v>
      </c>
    </row>
    <row r="107" spans="1:12" x14ac:dyDescent="0.35">
      <c r="A107" s="16" t="s">
        <v>457</v>
      </c>
      <c r="B107" s="16">
        <v>0</v>
      </c>
      <c r="C107" s="16">
        <v>0</v>
      </c>
      <c r="D107" s="16">
        <v>0</v>
      </c>
      <c r="E107" s="16">
        <v>0</v>
      </c>
      <c r="F107" s="16">
        <v>0</v>
      </c>
      <c r="G107" s="16">
        <v>0</v>
      </c>
      <c r="H107" s="16">
        <v>0</v>
      </c>
      <c r="I107" s="16">
        <v>0</v>
      </c>
      <c r="J107" s="16">
        <v>0</v>
      </c>
      <c r="K107" s="16">
        <v>0</v>
      </c>
      <c r="L107" s="16">
        <v>0</v>
      </c>
    </row>
    <row r="108" spans="1:12" x14ac:dyDescent="0.35">
      <c r="A108" s="16" t="s">
        <v>458</v>
      </c>
      <c r="B108" s="16">
        <v>0</v>
      </c>
      <c r="C108" s="16">
        <v>0</v>
      </c>
      <c r="D108" s="16">
        <v>0</v>
      </c>
      <c r="E108" s="16">
        <v>0</v>
      </c>
      <c r="F108" s="16">
        <v>0</v>
      </c>
      <c r="G108" s="16">
        <v>0</v>
      </c>
      <c r="H108" s="16">
        <v>0</v>
      </c>
      <c r="I108" s="16">
        <v>0</v>
      </c>
      <c r="J108" s="16">
        <v>0</v>
      </c>
      <c r="K108" s="16">
        <v>0</v>
      </c>
      <c r="L108" s="16">
        <v>0</v>
      </c>
    </row>
    <row r="109" spans="1:12" x14ac:dyDescent="0.35">
      <c r="A109" s="16" t="s">
        <v>459</v>
      </c>
      <c r="B109" s="16">
        <v>0</v>
      </c>
      <c r="C109" s="16">
        <v>0</v>
      </c>
      <c r="D109" s="16">
        <v>0</v>
      </c>
      <c r="E109" s="16">
        <v>0</v>
      </c>
      <c r="F109" s="16">
        <v>0</v>
      </c>
      <c r="G109" s="16">
        <v>0</v>
      </c>
      <c r="H109" s="16">
        <v>0</v>
      </c>
      <c r="I109" s="16">
        <v>0</v>
      </c>
      <c r="J109" s="16">
        <v>0</v>
      </c>
      <c r="K109" s="16">
        <v>0</v>
      </c>
      <c r="L109" s="16">
        <v>0</v>
      </c>
    </row>
    <row r="110" spans="1:12" x14ac:dyDescent="0.35">
      <c r="A110" s="16" t="s">
        <v>460</v>
      </c>
      <c r="B110" s="16">
        <v>0</v>
      </c>
      <c r="C110" s="16">
        <v>0</v>
      </c>
      <c r="D110" s="16">
        <v>0</v>
      </c>
      <c r="E110" s="16">
        <v>0</v>
      </c>
      <c r="F110" s="16">
        <v>0</v>
      </c>
      <c r="G110" s="16">
        <v>0</v>
      </c>
      <c r="H110" s="16">
        <v>0</v>
      </c>
      <c r="I110" s="16">
        <v>0</v>
      </c>
      <c r="J110" s="16">
        <v>0</v>
      </c>
      <c r="K110" s="16">
        <v>0</v>
      </c>
      <c r="L110" s="16">
        <v>0</v>
      </c>
    </row>
    <row r="111" spans="1:12" x14ac:dyDescent="0.35">
      <c r="A111" s="16" t="s">
        <v>461</v>
      </c>
      <c r="B111" s="16">
        <v>0</v>
      </c>
      <c r="C111" s="16">
        <v>0</v>
      </c>
      <c r="D111" s="16">
        <v>0</v>
      </c>
      <c r="E111" s="16">
        <v>0</v>
      </c>
      <c r="F111" s="16">
        <v>0</v>
      </c>
      <c r="G111" s="16">
        <v>0</v>
      </c>
      <c r="H111" s="16">
        <v>0</v>
      </c>
      <c r="I111" s="16">
        <v>0</v>
      </c>
      <c r="J111" s="16">
        <v>0</v>
      </c>
      <c r="K111" s="16">
        <v>0</v>
      </c>
      <c r="L111" s="16">
        <v>0</v>
      </c>
    </row>
    <row r="112" spans="1:12" x14ac:dyDescent="0.35">
      <c r="A112" s="16" t="s">
        <v>462</v>
      </c>
      <c r="B112" s="16">
        <v>0</v>
      </c>
      <c r="C112" s="16">
        <v>0</v>
      </c>
      <c r="D112" s="16">
        <v>0</v>
      </c>
      <c r="E112" s="16">
        <v>0</v>
      </c>
      <c r="F112" s="16">
        <v>0</v>
      </c>
      <c r="G112" s="16">
        <v>0</v>
      </c>
      <c r="H112" s="16">
        <v>0</v>
      </c>
      <c r="I112" s="16">
        <v>0</v>
      </c>
      <c r="J112" s="16">
        <v>0</v>
      </c>
      <c r="K112" s="16">
        <v>0</v>
      </c>
      <c r="L112" s="16">
        <v>0</v>
      </c>
    </row>
    <row r="113" spans="1:12" x14ac:dyDescent="0.35">
      <c r="A113" s="16" t="s">
        <v>463</v>
      </c>
      <c r="B113" s="16">
        <v>0</v>
      </c>
      <c r="C113" s="16">
        <v>0</v>
      </c>
      <c r="D113" s="16">
        <v>0</v>
      </c>
      <c r="E113" s="16">
        <v>0</v>
      </c>
      <c r="F113" s="16">
        <v>0</v>
      </c>
      <c r="G113" s="16">
        <v>0</v>
      </c>
      <c r="H113" s="16">
        <v>0</v>
      </c>
      <c r="I113" s="16">
        <v>0</v>
      </c>
      <c r="J113" s="16">
        <v>0</v>
      </c>
      <c r="K113" s="16">
        <v>0</v>
      </c>
      <c r="L113" s="16">
        <v>0</v>
      </c>
    </row>
    <row r="114" spans="1:12" x14ac:dyDescent="0.35">
      <c r="A114" s="16" t="s">
        <v>464</v>
      </c>
      <c r="B114" s="16">
        <v>0</v>
      </c>
      <c r="C114" s="16">
        <v>0</v>
      </c>
      <c r="D114" s="16">
        <v>0</v>
      </c>
      <c r="E114" s="16">
        <v>0</v>
      </c>
      <c r="F114" s="16">
        <v>0</v>
      </c>
      <c r="G114" s="16">
        <v>0</v>
      </c>
      <c r="H114" s="16">
        <v>0</v>
      </c>
      <c r="I114" s="16">
        <v>0</v>
      </c>
      <c r="J114" s="16">
        <v>0</v>
      </c>
      <c r="K114" s="16">
        <v>0</v>
      </c>
      <c r="L114" s="16">
        <v>0</v>
      </c>
    </row>
    <row r="115" spans="1:12" x14ac:dyDescent="0.35">
      <c r="A115" s="16" t="s">
        <v>465</v>
      </c>
      <c r="B115" s="16">
        <v>0</v>
      </c>
      <c r="C115" s="16">
        <v>0</v>
      </c>
      <c r="D115" s="16">
        <v>0</v>
      </c>
      <c r="E115" s="16">
        <v>0</v>
      </c>
      <c r="F115" s="16">
        <v>0</v>
      </c>
      <c r="G115" s="16">
        <v>0</v>
      </c>
      <c r="H115" s="16">
        <v>0</v>
      </c>
      <c r="I115" s="16">
        <v>0</v>
      </c>
      <c r="J115" s="16">
        <v>0</v>
      </c>
      <c r="K115" s="16">
        <v>0</v>
      </c>
      <c r="L115" s="16">
        <v>0</v>
      </c>
    </row>
    <row r="116" spans="1:12" x14ac:dyDescent="0.35">
      <c r="A116" s="16" t="s">
        <v>466</v>
      </c>
      <c r="B116" s="16">
        <v>0</v>
      </c>
      <c r="C116" s="16">
        <v>0</v>
      </c>
      <c r="D116" s="16">
        <v>0</v>
      </c>
      <c r="E116" s="16">
        <v>0</v>
      </c>
      <c r="F116" s="16">
        <v>0</v>
      </c>
      <c r="G116" s="16">
        <v>0</v>
      </c>
      <c r="H116" s="16">
        <v>0</v>
      </c>
      <c r="I116" s="16">
        <v>0</v>
      </c>
      <c r="J116" s="16">
        <v>0</v>
      </c>
      <c r="K116" s="16">
        <v>0</v>
      </c>
      <c r="L116" s="16">
        <v>0</v>
      </c>
    </row>
    <row r="117" spans="1:12" x14ac:dyDescent="0.35">
      <c r="A117" s="16" t="s">
        <v>467</v>
      </c>
      <c r="B117" s="16">
        <v>0</v>
      </c>
      <c r="C117" s="16">
        <v>0</v>
      </c>
      <c r="D117" s="16">
        <v>0</v>
      </c>
      <c r="E117" s="16">
        <v>0</v>
      </c>
      <c r="F117" s="16">
        <v>0</v>
      </c>
      <c r="G117" s="16">
        <v>0</v>
      </c>
      <c r="H117" s="16">
        <v>0</v>
      </c>
      <c r="I117" s="16">
        <v>0</v>
      </c>
      <c r="J117" s="16">
        <v>0</v>
      </c>
      <c r="K117" s="16">
        <v>0</v>
      </c>
      <c r="L117" s="16">
        <v>0</v>
      </c>
    </row>
    <row r="118" spans="1:12" x14ac:dyDescent="0.35">
      <c r="A118" s="16" t="s">
        <v>468</v>
      </c>
      <c r="B118" s="16">
        <v>0</v>
      </c>
      <c r="C118" s="16">
        <v>0</v>
      </c>
      <c r="D118" s="16">
        <v>0</v>
      </c>
      <c r="E118" s="16">
        <v>0</v>
      </c>
      <c r="F118" s="16">
        <v>0</v>
      </c>
      <c r="G118" s="16">
        <v>0</v>
      </c>
      <c r="H118" s="16">
        <v>0</v>
      </c>
      <c r="I118" s="16">
        <v>0</v>
      </c>
      <c r="J118" s="16">
        <v>0</v>
      </c>
      <c r="K118" s="16">
        <v>0</v>
      </c>
      <c r="L118" s="16">
        <v>0</v>
      </c>
    </row>
    <row r="119" spans="1:12" x14ac:dyDescent="0.35">
      <c r="A119" s="16" t="s">
        <v>469</v>
      </c>
      <c r="B119" s="16">
        <v>0</v>
      </c>
      <c r="C119" s="16">
        <v>0</v>
      </c>
      <c r="D119" s="16">
        <v>0</v>
      </c>
      <c r="E119" s="16">
        <v>0</v>
      </c>
      <c r="F119" s="16">
        <v>0</v>
      </c>
      <c r="G119" s="16">
        <v>0</v>
      </c>
      <c r="H119" s="16">
        <v>0</v>
      </c>
      <c r="I119" s="16">
        <v>0</v>
      </c>
      <c r="J119" s="16">
        <v>0</v>
      </c>
      <c r="K119" s="16">
        <v>0</v>
      </c>
      <c r="L119" s="16">
        <v>0</v>
      </c>
    </row>
    <row r="120" spans="1:12" x14ac:dyDescent="0.35">
      <c r="A120" s="16" t="s">
        <v>470</v>
      </c>
      <c r="B120" s="16">
        <v>0</v>
      </c>
      <c r="C120" s="16">
        <v>0</v>
      </c>
      <c r="D120" s="16">
        <v>0</v>
      </c>
      <c r="E120" s="16">
        <v>0</v>
      </c>
      <c r="F120" s="16">
        <v>0</v>
      </c>
      <c r="G120" s="16">
        <v>0</v>
      </c>
      <c r="H120" s="16">
        <v>0</v>
      </c>
      <c r="I120" s="16">
        <v>0</v>
      </c>
      <c r="J120" s="16">
        <v>0</v>
      </c>
      <c r="K120" s="16">
        <v>0</v>
      </c>
      <c r="L120" s="16">
        <v>0</v>
      </c>
    </row>
    <row r="121" spans="1:12" x14ac:dyDescent="0.35">
      <c r="A121" s="16" t="s">
        <v>471</v>
      </c>
      <c r="B121" s="16">
        <v>0</v>
      </c>
      <c r="C121" s="16">
        <v>0</v>
      </c>
      <c r="D121" s="16">
        <v>0</v>
      </c>
      <c r="E121" s="16">
        <v>0</v>
      </c>
      <c r="F121" s="16">
        <v>0</v>
      </c>
      <c r="G121" s="16">
        <v>0</v>
      </c>
      <c r="H121" s="16">
        <v>0</v>
      </c>
      <c r="I121" s="16">
        <v>0</v>
      </c>
      <c r="J121" s="16">
        <v>0</v>
      </c>
      <c r="K121" s="16">
        <v>0</v>
      </c>
      <c r="L121" s="16">
        <v>0</v>
      </c>
    </row>
    <row r="122" spans="1:12" x14ac:dyDescent="0.35">
      <c r="A122" s="16" t="s">
        <v>472</v>
      </c>
      <c r="B122" s="16">
        <v>0</v>
      </c>
      <c r="C122" s="16">
        <v>0</v>
      </c>
      <c r="D122" s="16">
        <v>0</v>
      </c>
      <c r="E122" s="16">
        <v>0</v>
      </c>
      <c r="F122" s="16">
        <v>0</v>
      </c>
      <c r="G122" s="16">
        <v>0</v>
      </c>
      <c r="H122" s="16">
        <v>0</v>
      </c>
      <c r="I122" s="16">
        <v>0</v>
      </c>
      <c r="J122" s="16">
        <v>0</v>
      </c>
      <c r="K122" s="16">
        <v>0</v>
      </c>
      <c r="L122" s="16">
        <v>0</v>
      </c>
    </row>
    <row r="123" spans="1:12" x14ac:dyDescent="0.35">
      <c r="A123" s="16" t="s">
        <v>473</v>
      </c>
      <c r="B123" s="16">
        <v>0</v>
      </c>
      <c r="C123" s="16">
        <v>0</v>
      </c>
      <c r="D123" s="16">
        <v>0</v>
      </c>
      <c r="E123" s="16">
        <v>0</v>
      </c>
      <c r="F123" s="16">
        <v>0</v>
      </c>
      <c r="G123" s="16">
        <v>0</v>
      </c>
      <c r="H123" s="16">
        <v>0</v>
      </c>
      <c r="I123" s="16">
        <v>0</v>
      </c>
      <c r="J123" s="16">
        <v>0</v>
      </c>
      <c r="K123" s="16">
        <v>0</v>
      </c>
      <c r="L123" s="16">
        <v>0</v>
      </c>
    </row>
    <row r="124" spans="1:12" x14ac:dyDescent="0.35">
      <c r="A124" s="16" t="s">
        <v>474</v>
      </c>
      <c r="B124" s="16">
        <v>0</v>
      </c>
      <c r="C124" s="16">
        <v>0</v>
      </c>
      <c r="D124" s="16">
        <v>0</v>
      </c>
      <c r="E124" s="16">
        <v>0</v>
      </c>
      <c r="F124" s="16">
        <v>0</v>
      </c>
      <c r="G124" s="16">
        <v>0</v>
      </c>
      <c r="H124" s="16">
        <v>0</v>
      </c>
      <c r="I124" s="16">
        <v>0</v>
      </c>
      <c r="J124" s="16">
        <v>0</v>
      </c>
      <c r="K124" s="16">
        <v>0</v>
      </c>
      <c r="L124" s="16">
        <v>0</v>
      </c>
    </row>
    <row r="125" spans="1:12" x14ac:dyDescent="0.35">
      <c r="A125" s="16" t="s">
        <v>475</v>
      </c>
      <c r="B125" s="16">
        <v>0</v>
      </c>
      <c r="C125" s="16">
        <v>0</v>
      </c>
      <c r="D125" s="16">
        <v>0</v>
      </c>
      <c r="E125" s="16">
        <v>0</v>
      </c>
      <c r="F125" s="16">
        <v>0</v>
      </c>
      <c r="G125" s="16">
        <v>0</v>
      </c>
      <c r="H125" s="16">
        <v>0</v>
      </c>
      <c r="I125" s="16">
        <v>0</v>
      </c>
      <c r="J125" s="16">
        <v>0</v>
      </c>
      <c r="K125" s="16">
        <v>0</v>
      </c>
      <c r="L125" s="16">
        <v>0</v>
      </c>
    </row>
    <row r="126" spans="1:12" x14ac:dyDescent="0.35">
      <c r="A126" s="16" t="s">
        <v>476</v>
      </c>
      <c r="B126" s="16">
        <v>0</v>
      </c>
      <c r="C126" s="16">
        <v>0</v>
      </c>
      <c r="D126" s="16">
        <v>0</v>
      </c>
      <c r="E126" s="16">
        <v>0</v>
      </c>
      <c r="F126" s="16">
        <v>0</v>
      </c>
      <c r="G126" s="16">
        <v>0</v>
      </c>
      <c r="H126" s="16">
        <v>0</v>
      </c>
      <c r="I126" s="16">
        <v>0</v>
      </c>
      <c r="J126" s="16">
        <v>0</v>
      </c>
      <c r="K126" s="16">
        <v>0</v>
      </c>
      <c r="L126" s="16">
        <v>0</v>
      </c>
    </row>
    <row r="127" spans="1:12" x14ac:dyDescent="0.35">
      <c r="A127" s="16" t="s">
        <v>477</v>
      </c>
      <c r="B127" s="16">
        <v>0</v>
      </c>
      <c r="C127" s="16">
        <v>0</v>
      </c>
      <c r="D127" s="16">
        <v>0</v>
      </c>
      <c r="E127" s="16">
        <v>0</v>
      </c>
      <c r="F127" s="16">
        <v>0</v>
      </c>
      <c r="G127" s="16">
        <v>0</v>
      </c>
      <c r="H127" s="16">
        <v>0</v>
      </c>
      <c r="I127" s="16">
        <v>0</v>
      </c>
      <c r="J127" s="16">
        <v>0</v>
      </c>
      <c r="K127" s="16">
        <v>0</v>
      </c>
      <c r="L127" s="16">
        <v>0</v>
      </c>
    </row>
    <row r="128" spans="1:12" x14ac:dyDescent="0.35">
      <c r="A128" s="16" t="s">
        <v>478</v>
      </c>
      <c r="B128" s="16">
        <v>0</v>
      </c>
      <c r="C128" s="16">
        <v>0</v>
      </c>
      <c r="D128" s="16">
        <v>0</v>
      </c>
      <c r="E128" s="16">
        <v>0</v>
      </c>
      <c r="F128" s="16">
        <v>0</v>
      </c>
      <c r="G128" s="16">
        <v>0</v>
      </c>
      <c r="H128" s="16">
        <v>0</v>
      </c>
      <c r="I128" s="16">
        <v>0</v>
      </c>
      <c r="J128" s="16">
        <v>0</v>
      </c>
      <c r="K128" s="16">
        <v>0</v>
      </c>
      <c r="L128" s="16">
        <v>0</v>
      </c>
    </row>
    <row r="129" spans="1:12" x14ac:dyDescent="0.35">
      <c r="A129" s="16" t="s">
        <v>479</v>
      </c>
      <c r="B129" s="16">
        <v>0</v>
      </c>
      <c r="C129" s="16">
        <v>0</v>
      </c>
      <c r="D129" s="16">
        <v>0</v>
      </c>
      <c r="E129" s="16">
        <v>0</v>
      </c>
      <c r="F129" s="16">
        <v>0</v>
      </c>
      <c r="G129" s="16">
        <v>0</v>
      </c>
      <c r="H129" s="16">
        <v>0</v>
      </c>
      <c r="I129" s="16">
        <v>0</v>
      </c>
      <c r="J129" s="16">
        <v>0</v>
      </c>
      <c r="K129" s="16">
        <v>0</v>
      </c>
      <c r="L129" s="16">
        <v>0</v>
      </c>
    </row>
    <row r="130" spans="1:12" x14ac:dyDescent="0.35">
      <c r="A130" s="16" t="s">
        <v>480</v>
      </c>
      <c r="B130" s="16">
        <v>0</v>
      </c>
      <c r="C130" s="16">
        <v>0</v>
      </c>
      <c r="D130" s="16">
        <v>0</v>
      </c>
      <c r="E130" s="16">
        <v>0</v>
      </c>
      <c r="F130" s="16">
        <v>0</v>
      </c>
      <c r="G130" s="16">
        <v>0</v>
      </c>
      <c r="H130" s="16">
        <v>0</v>
      </c>
      <c r="I130" s="16">
        <v>0</v>
      </c>
      <c r="J130" s="16">
        <v>0</v>
      </c>
      <c r="K130" s="16">
        <v>0</v>
      </c>
      <c r="L130" s="16">
        <v>0</v>
      </c>
    </row>
    <row r="131" spans="1:12" x14ac:dyDescent="0.35">
      <c r="A131" s="16" t="s">
        <v>481</v>
      </c>
      <c r="B131" s="16">
        <v>0</v>
      </c>
      <c r="C131" s="16">
        <v>0</v>
      </c>
      <c r="D131" s="16">
        <v>0</v>
      </c>
      <c r="E131" s="16">
        <v>0</v>
      </c>
      <c r="F131" s="16">
        <v>0</v>
      </c>
      <c r="G131" s="16">
        <v>0</v>
      </c>
      <c r="H131" s="16">
        <v>0</v>
      </c>
      <c r="I131" s="16">
        <v>0</v>
      </c>
      <c r="J131" s="16">
        <v>0</v>
      </c>
      <c r="K131" s="16">
        <v>0</v>
      </c>
      <c r="L131" s="16">
        <v>0</v>
      </c>
    </row>
    <row r="132" spans="1:12" x14ac:dyDescent="0.35">
      <c r="A132" s="16" t="s">
        <v>482</v>
      </c>
      <c r="B132" s="16">
        <v>0</v>
      </c>
      <c r="C132" s="16">
        <v>0</v>
      </c>
      <c r="D132" s="16">
        <v>0</v>
      </c>
      <c r="E132" s="16">
        <v>0</v>
      </c>
      <c r="F132" s="16">
        <v>0</v>
      </c>
      <c r="G132" s="16">
        <v>0</v>
      </c>
      <c r="H132" s="16">
        <v>0</v>
      </c>
      <c r="I132" s="16">
        <v>0</v>
      </c>
      <c r="J132" s="16">
        <v>0</v>
      </c>
      <c r="K132" s="16">
        <v>0</v>
      </c>
      <c r="L132" s="16">
        <v>0</v>
      </c>
    </row>
    <row r="133" spans="1:12" x14ac:dyDescent="0.35">
      <c r="A133" s="16" t="s">
        <v>483</v>
      </c>
      <c r="B133" s="16">
        <v>0</v>
      </c>
      <c r="C133" s="16">
        <v>0</v>
      </c>
      <c r="D133" s="16">
        <v>0</v>
      </c>
      <c r="E133" s="16">
        <v>0</v>
      </c>
      <c r="F133" s="16">
        <v>0</v>
      </c>
      <c r="G133" s="16">
        <v>0</v>
      </c>
      <c r="H133" s="16">
        <v>0</v>
      </c>
      <c r="I133" s="16">
        <v>0</v>
      </c>
      <c r="J133" s="16">
        <v>0</v>
      </c>
      <c r="K133" s="16">
        <v>0</v>
      </c>
      <c r="L133" s="16">
        <v>0</v>
      </c>
    </row>
    <row r="134" spans="1:12" x14ac:dyDescent="0.35">
      <c r="A134" s="16" t="s">
        <v>484</v>
      </c>
      <c r="B134" s="16">
        <v>0</v>
      </c>
      <c r="C134" s="16">
        <v>0</v>
      </c>
      <c r="D134" s="16">
        <v>0</v>
      </c>
      <c r="E134" s="16">
        <v>0</v>
      </c>
      <c r="F134" s="16">
        <v>0</v>
      </c>
      <c r="G134" s="16">
        <v>0</v>
      </c>
      <c r="H134" s="16">
        <v>0</v>
      </c>
      <c r="I134" s="16">
        <v>0</v>
      </c>
      <c r="J134" s="16">
        <v>0</v>
      </c>
      <c r="K134" s="16">
        <v>0</v>
      </c>
      <c r="L134" s="16">
        <v>0</v>
      </c>
    </row>
    <row r="135" spans="1:12" x14ac:dyDescent="0.35">
      <c r="A135" s="16" t="s">
        <v>485</v>
      </c>
      <c r="B135" s="16">
        <v>0</v>
      </c>
      <c r="C135" s="16">
        <v>0</v>
      </c>
      <c r="D135" s="16">
        <v>0</v>
      </c>
      <c r="E135" s="16">
        <v>0</v>
      </c>
      <c r="F135" s="16">
        <v>0</v>
      </c>
      <c r="G135" s="16">
        <v>0</v>
      </c>
      <c r="H135" s="16">
        <v>0</v>
      </c>
      <c r="I135" s="16">
        <v>0</v>
      </c>
      <c r="J135" s="16">
        <v>0</v>
      </c>
      <c r="K135" s="16">
        <v>0</v>
      </c>
      <c r="L135" s="16">
        <v>0</v>
      </c>
    </row>
    <row r="136" spans="1:12" x14ac:dyDescent="0.35">
      <c r="A136" s="16" t="s">
        <v>486</v>
      </c>
      <c r="B136" s="16">
        <v>0</v>
      </c>
      <c r="C136" s="16">
        <v>0</v>
      </c>
      <c r="D136" s="16">
        <v>0</v>
      </c>
      <c r="E136" s="16">
        <v>0</v>
      </c>
      <c r="F136" s="16">
        <v>0</v>
      </c>
      <c r="G136" s="16">
        <v>0</v>
      </c>
      <c r="H136" s="16">
        <v>0</v>
      </c>
      <c r="I136" s="16">
        <v>0</v>
      </c>
      <c r="J136" s="16">
        <v>0</v>
      </c>
      <c r="K136" s="16">
        <v>0</v>
      </c>
      <c r="L136" s="16">
        <v>0</v>
      </c>
    </row>
    <row r="137" spans="1:12" x14ac:dyDescent="0.35">
      <c r="A137" s="16" t="s">
        <v>487</v>
      </c>
      <c r="B137" s="16">
        <v>0</v>
      </c>
      <c r="C137" s="16">
        <v>0</v>
      </c>
      <c r="D137" s="16">
        <v>0</v>
      </c>
      <c r="E137" s="16">
        <v>0</v>
      </c>
      <c r="F137" s="16">
        <v>0</v>
      </c>
      <c r="G137" s="16">
        <v>0</v>
      </c>
      <c r="H137" s="16">
        <v>0</v>
      </c>
      <c r="I137" s="16">
        <v>0</v>
      </c>
      <c r="J137" s="16">
        <v>0</v>
      </c>
      <c r="K137" s="16">
        <v>0</v>
      </c>
      <c r="L137" s="16">
        <v>0</v>
      </c>
    </row>
    <row r="138" spans="1:12" x14ac:dyDescent="0.35">
      <c r="A138" s="16" t="s">
        <v>488</v>
      </c>
      <c r="B138" s="16">
        <v>0</v>
      </c>
      <c r="C138" s="16">
        <v>0</v>
      </c>
      <c r="D138" s="16">
        <v>0</v>
      </c>
      <c r="E138" s="16">
        <v>0</v>
      </c>
      <c r="F138" s="16">
        <v>0</v>
      </c>
      <c r="G138" s="16">
        <v>0</v>
      </c>
      <c r="H138" s="16">
        <v>0</v>
      </c>
      <c r="I138" s="16">
        <v>0</v>
      </c>
      <c r="J138" s="16">
        <v>0</v>
      </c>
      <c r="K138" s="16">
        <v>0</v>
      </c>
      <c r="L138" s="16">
        <v>0</v>
      </c>
    </row>
    <row r="139" spans="1:12" x14ac:dyDescent="0.35">
      <c r="A139" s="16" t="s">
        <v>489</v>
      </c>
      <c r="B139" s="16">
        <v>0</v>
      </c>
      <c r="C139" s="16">
        <v>0</v>
      </c>
      <c r="D139" s="16">
        <v>0</v>
      </c>
      <c r="E139" s="16">
        <v>0</v>
      </c>
      <c r="F139" s="16">
        <v>0</v>
      </c>
      <c r="G139" s="16">
        <v>0</v>
      </c>
      <c r="H139" s="16">
        <v>0</v>
      </c>
      <c r="I139" s="16">
        <v>0</v>
      </c>
      <c r="J139" s="16">
        <v>0</v>
      </c>
      <c r="K139" s="16">
        <v>0</v>
      </c>
      <c r="L139" s="16">
        <v>0</v>
      </c>
    </row>
    <row r="140" spans="1:12" x14ac:dyDescent="0.35">
      <c r="A140" s="16" t="s">
        <v>490</v>
      </c>
      <c r="B140" s="16">
        <v>0</v>
      </c>
      <c r="C140" s="16">
        <v>0</v>
      </c>
      <c r="D140" s="16">
        <v>0</v>
      </c>
      <c r="E140" s="16">
        <v>0</v>
      </c>
      <c r="F140" s="16">
        <v>0</v>
      </c>
      <c r="G140" s="16">
        <v>0</v>
      </c>
      <c r="H140" s="16">
        <v>0</v>
      </c>
      <c r="I140" s="16">
        <v>0</v>
      </c>
      <c r="J140" s="16">
        <v>0</v>
      </c>
      <c r="K140" s="16">
        <v>0</v>
      </c>
      <c r="L140" s="16">
        <v>0</v>
      </c>
    </row>
    <row r="141" spans="1:12" x14ac:dyDescent="0.35">
      <c r="A141" s="16" t="s">
        <v>491</v>
      </c>
      <c r="B141" s="16">
        <v>0</v>
      </c>
      <c r="C141" s="16">
        <v>0</v>
      </c>
      <c r="D141" s="16">
        <v>0</v>
      </c>
      <c r="E141" s="16">
        <v>0</v>
      </c>
      <c r="F141" s="16">
        <v>0</v>
      </c>
      <c r="G141" s="16">
        <v>0</v>
      </c>
      <c r="H141" s="16">
        <v>0</v>
      </c>
      <c r="I141" s="16">
        <v>0</v>
      </c>
      <c r="J141" s="16">
        <v>0</v>
      </c>
      <c r="K141" s="16">
        <v>0</v>
      </c>
      <c r="L141" s="16">
        <v>0</v>
      </c>
    </row>
    <row r="142" spans="1:12" x14ac:dyDescent="0.35">
      <c r="A142" s="16" t="s">
        <v>492</v>
      </c>
      <c r="B142" s="16">
        <v>0</v>
      </c>
      <c r="C142" s="16">
        <v>0</v>
      </c>
      <c r="D142" s="16">
        <v>0</v>
      </c>
      <c r="E142" s="16">
        <v>0</v>
      </c>
      <c r="F142" s="16">
        <v>0</v>
      </c>
      <c r="G142" s="16">
        <v>0</v>
      </c>
      <c r="H142" s="16">
        <v>0</v>
      </c>
      <c r="I142" s="16">
        <v>0</v>
      </c>
      <c r="J142" s="16">
        <v>0</v>
      </c>
      <c r="K142" s="16">
        <v>0</v>
      </c>
      <c r="L142" s="16">
        <v>0</v>
      </c>
    </row>
    <row r="143" spans="1:12" x14ac:dyDescent="0.35">
      <c r="A143" s="16" t="s">
        <v>493</v>
      </c>
      <c r="B143" s="16">
        <v>0</v>
      </c>
      <c r="C143" s="16">
        <v>0</v>
      </c>
      <c r="D143" s="16">
        <v>0</v>
      </c>
      <c r="E143" s="16">
        <v>0</v>
      </c>
      <c r="F143" s="16">
        <v>0</v>
      </c>
      <c r="G143" s="16">
        <v>0</v>
      </c>
      <c r="H143" s="16">
        <v>0</v>
      </c>
      <c r="I143" s="16">
        <v>0</v>
      </c>
      <c r="J143" s="16">
        <v>0</v>
      </c>
      <c r="K143" s="16">
        <v>0</v>
      </c>
      <c r="L143" s="16">
        <v>0</v>
      </c>
    </row>
    <row r="144" spans="1:12" x14ac:dyDescent="0.35">
      <c r="A144" s="16" t="s">
        <v>494</v>
      </c>
      <c r="B144" s="16">
        <v>0</v>
      </c>
      <c r="C144" s="16">
        <v>0</v>
      </c>
      <c r="D144" s="16">
        <v>0</v>
      </c>
      <c r="E144" s="16">
        <v>0</v>
      </c>
      <c r="F144" s="16">
        <v>0</v>
      </c>
      <c r="G144" s="16">
        <v>0</v>
      </c>
      <c r="H144" s="16">
        <v>0</v>
      </c>
      <c r="I144" s="16">
        <v>0</v>
      </c>
      <c r="J144" s="16">
        <v>0</v>
      </c>
      <c r="K144" s="16">
        <v>0</v>
      </c>
      <c r="L144" s="16">
        <v>0</v>
      </c>
    </row>
    <row r="145" spans="1:12" x14ac:dyDescent="0.35">
      <c r="A145" s="16" t="s">
        <v>495</v>
      </c>
      <c r="B145" s="16">
        <v>0</v>
      </c>
      <c r="C145" s="16">
        <v>0</v>
      </c>
      <c r="D145" s="16">
        <v>0</v>
      </c>
      <c r="E145" s="16">
        <v>0</v>
      </c>
      <c r="F145" s="16">
        <v>0</v>
      </c>
      <c r="G145" s="16">
        <v>0</v>
      </c>
      <c r="H145" s="16">
        <v>0</v>
      </c>
      <c r="I145" s="16">
        <v>0</v>
      </c>
      <c r="J145" s="16">
        <v>0</v>
      </c>
      <c r="K145" s="16">
        <v>0</v>
      </c>
      <c r="L145" s="16">
        <v>0</v>
      </c>
    </row>
    <row r="146" spans="1:12" x14ac:dyDescent="0.35">
      <c r="A146" s="16" t="s">
        <v>496</v>
      </c>
      <c r="B146" s="16">
        <v>0</v>
      </c>
      <c r="C146" s="16">
        <v>0</v>
      </c>
      <c r="D146" s="16">
        <v>0</v>
      </c>
      <c r="E146" s="16">
        <v>0</v>
      </c>
      <c r="F146" s="16">
        <v>0</v>
      </c>
      <c r="G146" s="16">
        <v>0</v>
      </c>
      <c r="H146" s="16">
        <v>0</v>
      </c>
      <c r="I146" s="16">
        <v>0</v>
      </c>
      <c r="J146" s="16">
        <v>0</v>
      </c>
      <c r="K146" s="16">
        <v>0</v>
      </c>
      <c r="L146" s="16">
        <v>0</v>
      </c>
    </row>
    <row r="147" spans="1:12" x14ac:dyDescent="0.35">
      <c r="A147" s="16" t="s">
        <v>497</v>
      </c>
      <c r="B147" s="16">
        <v>0</v>
      </c>
      <c r="C147" s="16">
        <v>0</v>
      </c>
      <c r="D147" s="16">
        <v>0</v>
      </c>
      <c r="E147" s="16">
        <v>0</v>
      </c>
      <c r="F147" s="16">
        <v>0</v>
      </c>
      <c r="G147" s="16">
        <v>0</v>
      </c>
      <c r="H147" s="16">
        <v>0</v>
      </c>
      <c r="I147" s="16">
        <v>0</v>
      </c>
      <c r="J147" s="16">
        <v>0</v>
      </c>
      <c r="K147" s="16">
        <v>0</v>
      </c>
      <c r="L147" s="16">
        <v>0</v>
      </c>
    </row>
    <row r="148" spans="1:12" x14ac:dyDescent="0.35">
      <c r="A148" s="16" t="s">
        <v>498</v>
      </c>
      <c r="B148" s="16">
        <v>0</v>
      </c>
      <c r="C148" s="16">
        <v>0</v>
      </c>
      <c r="D148" s="16">
        <v>0</v>
      </c>
      <c r="E148" s="16">
        <v>0</v>
      </c>
      <c r="F148" s="16">
        <v>0</v>
      </c>
      <c r="G148" s="16">
        <v>0</v>
      </c>
      <c r="H148" s="16">
        <v>0</v>
      </c>
      <c r="I148" s="16">
        <v>0</v>
      </c>
      <c r="J148" s="16">
        <v>0</v>
      </c>
      <c r="K148" s="16">
        <v>0</v>
      </c>
      <c r="L148" s="16">
        <v>0</v>
      </c>
    </row>
    <row r="149" spans="1:12" x14ac:dyDescent="0.35">
      <c r="A149" s="16" t="s">
        <v>499</v>
      </c>
      <c r="B149" s="16">
        <v>0</v>
      </c>
      <c r="C149" s="16">
        <v>0</v>
      </c>
      <c r="D149" s="16">
        <v>0</v>
      </c>
      <c r="E149" s="16">
        <v>0</v>
      </c>
      <c r="F149" s="16">
        <v>0</v>
      </c>
      <c r="G149" s="16">
        <v>0</v>
      </c>
      <c r="H149" s="16">
        <v>0</v>
      </c>
      <c r="I149" s="16">
        <v>0</v>
      </c>
      <c r="J149" s="16">
        <v>0</v>
      </c>
      <c r="K149" s="16">
        <v>0</v>
      </c>
      <c r="L149" s="16">
        <v>0</v>
      </c>
    </row>
    <row r="150" spans="1:12" x14ac:dyDescent="0.35">
      <c r="A150" s="16" t="s">
        <v>500</v>
      </c>
      <c r="B150" s="16">
        <v>0</v>
      </c>
      <c r="C150" s="16">
        <v>0</v>
      </c>
      <c r="D150" s="16">
        <v>0</v>
      </c>
      <c r="E150" s="16">
        <v>0</v>
      </c>
      <c r="F150" s="16">
        <v>0</v>
      </c>
      <c r="G150" s="16">
        <v>0</v>
      </c>
      <c r="H150" s="16">
        <v>0</v>
      </c>
      <c r="I150" s="16">
        <v>0</v>
      </c>
      <c r="J150" s="16">
        <v>0</v>
      </c>
      <c r="K150" s="16">
        <v>0</v>
      </c>
      <c r="L150" s="16">
        <v>0</v>
      </c>
    </row>
    <row r="151" spans="1:12" x14ac:dyDescent="0.35">
      <c r="A151" s="16" t="s">
        <v>501</v>
      </c>
      <c r="B151" s="16">
        <v>0</v>
      </c>
      <c r="C151" s="16">
        <v>0</v>
      </c>
      <c r="D151" s="16">
        <v>0</v>
      </c>
      <c r="E151" s="16">
        <v>0</v>
      </c>
      <c r="F151" s="16">
        <v>0</v>
      </c>
      <c r="G151" s="16">
        <v>0</v>
      </c>
      <c r="H151" s="16">
        <v>0</v>
      </c>
      <c r="I151" s="16">
        <v>0</v>
      </c>
      <c r="J151" s="16">
        <v>0</v>
      </c>
      <c r="K151" s="16">
        <v>0</v>
      </c>
      <c r="L151" s="16">
        <v>0</v>
      </c>
    </row>
    <row r="152" spans="1:12" x14ac:dyDescent="0.35">
      <c r="A152" s="16" t="s">
        <v>502</v>
      </c>
      <c r="B152" s="16">
        <v>0</v>
      </c>
      <c r="C152" s="16">
        <v>0</v>
      </c>
      <c r="D152" s="16">
        <v>0</v>
      </c>
      <c r="E152" s="16">
        <v>0</v>
      </c>
      <c r="F152" s="16">
        <v>0</v>
      </c>
      <c r="G152" s="16">
        <v>0</v>
      </c>
      <c r="H152" s="16">
        <v>0</v>
      </c>
      <c r="I152" s="16">
        <v>0</v>
      </c>
      <c r="J152" s="16">
        <v>0</v>
      </c>
      <c r="K152" s="16">
        <v>0</v>
      </c>
      <c r="L152" s="16">
        <v>0</v>
      </c>
    </row>
    <row r="153" spans="1:12" x14ac:dyDescent="0.35">
      <c r="A153" s="16" t="s">
        <v>503</v>
      </c>
      <c r="B153" s="16">
        <v>0</v>
      </c>
      <c r="C153" s="16">
        <v>0</v>
      </c>
      <c r="D153" s="16">
        <v>0</v>
      </c>
      <c r="E153" s="16">
        <v>0</v>
      </c>
      <c r="F153" s="16">
        <v>0</v>
      </c>
      <c r="G153" s="16">
        <v>0</v>
      </c>
      <c r="H153" s="16">
        <v>0</v>
      </c>
      <c r="I153" s="16">
        <v>0</v>
      </c>
      <c r="J153" s="16">
        <v>0</v>
      </c>
      <c r="K153" s="16">
        <v>0</v>
      </c>
      <c r="L153" s="16">
        <v>0</v>
      </c>
    </row>
    <row r="154" spans="1:12" x14ac:dyDescent="0.35">
      <c r="A154" s="16" t="s">
        <v>504</v>
      </c>
      <c r="B154" s="16">
        <v>0</v>
      </c>
      <c r="C154" s="16">
        <v>0</v>
      </c>
      <c r="D154" s="16">
        <v>0</v>
      </c>
      <c r="E154" s="16">
        <v>0</v>
      </c>
      <c r="F154" s="16">
        <v>0</v>
      </c>
      <c r="G154" s="16">
        <v>0</v>
      </c>
      <c r="H154" s="16">
        <v>0</v>
      </c>
      <c r="I154" s="16">
        <v>0</v>
      </c>
      <c r="J154" s="16">
        <v>0</v>
      </c>
      <c r="K154" s="16">
        <v>0</v>
      </c>
      <c r="L154" s="16">
        <v>0</v>
      </c>
    </row>
    <row r="155" spans="1:12" x14ac:dyDescent="0.35">
      <c r="A155" s="16" t="s">
        <v>505</v>
      </c>
      <c r="B155" s="16">
        <v>0</v>
      </c>
      <c r="C155" s="16">
        <v>0</v>
      </c>
      <c r="D155" s="16">
        <v>0</v>
      </c>
      <c r="E155" s="16">
        <v>0</v>
      </c>
      <c r="F155" s="16">
        <v>0</v>
      </c>
      <c r="G155" s="16">
        <v>0</v>
      </c>
      <c r="H155" s="16">
        <v>0</v>
      </c>
      <c r="I155" s="16">
        <v>0</v>
      </c>
      <c r="J155" s="16">
        <v>0</v>
      </c>
      <c r="K155" s="16">
        <v>0</v>
      </c>
      <c r="L155" s="16">
        <v>0</v>
      </c>
    </row>
    <row r="156" spans="1:12" x14ac:dyDescent="0.35">
      <c r="A156" s="16" t="s">
        <v>506</v>
      </c>
      <c r="B156" s="16">
        <v>0</v>
      </c>
      <c r="C156" s="16">
        <v>0</v>
      </c>
      <c r="D156" s="16">
        <v>0</v>
      </c>
      <c r="E156" s="16">
        <v>0</v>
      </c>
      <c r="F156" s="16">
        <v>0</v>
      </c>
      <c r="G156" s="16">
        <v>0</v>
      </c>
      <c r="H156" s="16">
        <v>0</v>
      </c>
      <c r="I156" s="16">
        <v>0</v>
      </c>
      <c r="J156" s="16">
        <v>0</v>
      </c>
      <c r="K156" s="16">
        <v>0</v>
      </c>
      <c r="L156" s="16">
        <v>0</v>
      </c>
    </row>
    <row r="157" spans="1:12" x14ac:dyDescent="0.35">
      <c r="A157" s="16" t="s">
        <v>507</v>
      </c>
      <c r="B157" s="16">
        <v>0</v>
      </c>
      <c r="C157" s="16">
        <v>0</v>
      </c>
      <c r="D157" s="16">
        <v>0</v>
      </c>
      <c r="E157" s="16">
        <v>0</v>
      </c>
      <c r="F157" s="16">
        <v>0</v>
      </c>
      <c r="G157" s="16">
        <v>0</v>
      </c>
      <c r="H157" s="16">
        <v>0</v>
      </c>
      <c r="I157" s="16">
        <v>0</v>
      </c>
      <c r="J157" s="16">
        <v>0</v>
      </c>
      <c r="K157" s="16">
        <v>0</v>
      </c>
      <c r="L157" s="16">
        <v>0</v>
      </c>
    </row>
    <row r="158" spans="1:12" x14ac:dyDescent="0.35">
      <c r="A158" s="16" t="s">
        <v>508</v>
      </c>
      <c r="B158" s="16">
        <v>0</v>
      </c>
      <c r="C158" s="16">
        <v>0</v>
      </c>
      <c r="D158" s="16">
        <v>0</v>
      </c>
      <c r="E158" s="16">
        <v>0</v>
      </c>
      <c r="F158" s="16">
        <v>0</v>
      </c>
      <c r="G158" s="16">
        <v>0</v>
      </c>
      <c r="H158" s="16">
        <v>0</v>
      </c>
      <c r="I158" s="16">
        <v>0</v>
      </c>
      <c r="J158" s="16">
        <v>0</v>
      </c>
      <c r="K158" s="16">
        <v>0</v>
      </c>
      <c r="L158" s="16">
        <v>0</v>
      </c>
    </row>
    <row r="159" spans="1:12" x14ac:dyDescent="0.35">
      <c r="A159" s="16" t="s">
        <v>509</v>
      </c>
      <c r="B159" s="16">
        <v>0</v>
      </c>
      <c r="C159" s="16">
        <v>0</v>
      </c>
      <c r="D159" s="16">
        <v>0</v>
      </c>
      <c r="E159" s="16">
        <v>0</v>
      </c>
      <c r="F159" s="16">
        <v>0</v>
      </c>
      <c r="G159" s="16">
        <v>0</v>
      </c>
      <c r="H159" s="16">
        <v>0</v>
      </c>
      <c r="I159" s="16">
        <v>0</v>
      </c>
      <c r="J159" s="16">
        <v>0</v>
      </c>
      <c r="K159" s="16">
        <v>0</v>
      </c>
      <c r="L159" s="16">
        <v>0</v>
      </c>
    </row>
    <row r="160" spans="1:12" x14ac:dyDescent="0.35">
      <c r="A160" s="16" t="s">
        <v>510</v>
      </c>
      <c r="B160" s="16">
        <v>0</v>
      </c>
      <c r="C160" s="16">
        <v>0</v>
      </c>
      <c r="D160" s="16">
        <v>0</v>
      </c>
      <c r="E160" s="16">
        <v>0</v>
      </c>
      <c r="F160" s="16">
        <v>0</v>
      </c>
      <c r="G160" s="16">
        <v>0</v>
      </c>
      <c r="H160" s="16">
        <v>0</v>
      </c>
      <c r="I160" s="16">
        <v>0</v>
      </c>
      <c r="J160" s="16">
        <v>0</v>
      </c>
      <c r="K160" s="16">
        <v>0</v>
      </c>
      <c r="L160" s="16">
        <v>0</v>
      </c>
    </row>
    <row r="161" spans="1:12" x14ac:dyDescent="0.35">
      <c r="A161" s="16" t="s">
        <v>511</v>
      </c>
      <c r="B161" s="16">
        <v>0</v>
      </c>
      <c r="C161" s="16">
        <v>0</v>
      </c>
      <c r="D161" s="16">
        <v>0</v>
      </c>
      <c r="E161" s="16">
        <v>0</v>
      </c>
      <c r="F161" s="16">
        <v>0</v>
      </c>
      <c r="G161" s="16">
        <v>0</v>
      </c>
      <c r="H161" s="16">
        <v>0</v>
      </c>
      <c r="I161" s="16">
        <v>0</v>
      </c>
      <c r="J161" s="16">
        <v>0</v>
      </c>
      <c r="K161" s="16">
        <v>0</v>
      </c>
      <c r="L161" s="16">
        <v>0</v>
      </c>
    </row>
    <row r="162" spans="1:12" x14ac:dyDescent="0.35">
      <c r="A162" s="16" t="s">
        <v>512</v>
      </c>
      <c r="B162" s="16">
        <v>0</v>
      </c>
      <c r="C162" s="16">
        <v>0</v>
      </c>
      <c r="D162" s="16">
        <v>0</v>
      </c>
      <c r="E162" s="16">
        <v>0</v>
      </c>
      <c r="F162" s="16">
        <v>0</v>
      </c>
      <c r="G162" s="16">
        <v>0</v>
      </c>
      <c r="H162" s="16">
        <v>0</v>
      </c>
      <c r="I162" s="16">
        <v>0</v>
      </c>
      <c r="J162" s="16">
        <v>0</v>
      </c>
      <c r="K162" s="16">
        <v>0</v>
      </c>
      <c r="L162" s="16">
        <v>0</v>
      </c>
    </row>
    <row r="163" spans="1:12" x14ac:dyDescent="0.35">
      <c r="A163" s="16" t="s">
        <v>513</v>
      </c>
      <c r="B163" s="16">
        <v>0</v>
      </c>
      <c r="C163" s="16">
        <v>0</v>
      </c>
      <c r="D163" s="16">
        <v>0</v>
      </c>
      <c r="E163" s="16">
        <v>0</v>
      </c>
      <c r="F163" s="16">
        <v>0</v>
      </c>
      <c r="G163" s="16">
        <v>0</v>
      </c>
      <c r="H163" s="16">
        <v>0</v>
      </c>
      <c r="I163" s="16">
        <v>0</v>
      </c>
      <c r="J163" s="16">
        <v>0</v>
      </c>
      <c r="K163" s="16">
        <v>0</v>
      </c>
      <c r="L163" s="16">
        <v>0</v>
      </c>
    </row>
    <row r="164" spans="1:12" x14ac:dyDescent="0.35">
      <c r="A164" s="16" t="s">
        <v>514</v>
      </c>
      <c r="B164" s="16">
        <v>0</v>
      </c>
      <c r="C164" s="16">
        <v>0</v>
      </c>
      <c r="D164" s="16">
        <v>0</v>
      </c>
      <c r="E164" s="16">
        <v>0</v>
      </c>
      <c r="F164" s="16">
        <v>0</v>
      </c>
      <c r="G164" s="16">
        <v>0</v>
      </c>
      <c r="H164" s="16">
        <v>0</v>
      </c>
      <c r="I164" s="16">
        <v>0</v>
      </c>
      <c r="J164" s="16">
        <v>0</v>
      </c>
      <c r="K164" s="16">
        <v>0</v>
      </c>
      <c r="L164" s="16">
        <v>0</v>
      </c>
    </row>
    <row r="165" spans="1:12" x14ac:dyDescent="0.35">
      <c r="A165" s="16" t="s">
        <v>515</v>
      </c>
      <c r="B165" s="16">
        <v>0</v>
      </c>
      <c r="C165" s="16">
        <v>0</v>
      </c>
      <c r="D165" s="16">
        <v>0</v>
      </c>
      <c r="E165" s="16">
        <v>0</v>
      </c>
      <c r="F165" s="16">
        <v>0</v>
      </c>
      <c r="G165" s="16">
        <v>0</v>
      </c>
      <c r="H165" s="16">
        <v>0</v>
      </c>
      <c r="I165" s="16">
        <v>0</v>
      </c>
      <c r="J165" s="16">
        <v>0</v>
      </c>
      <c r="K165" s="16">
        <v>0</v>
      </c>
      <c r="L165" s="16">
        <v>0</v>
      </c>
    </row>
    <row r="166" spans="1:12" x14ac:dyDescent="0.35">
      <c r="A166" s="16" t="s">
        <v>516</v>
      </c>
      <c r="B166" s="16">
        <v>0</v>
      </c>
      <c r="C166" s="16">
        <v>0</v>
      </c>
      <c r="D166" s="16">
        <v>0</v>
      </c>
      <c r="E166" s="16">
        <v>0</v>
      </c>
      <c r="F166" s="16">
        <v>0</v>
      </c>
      <c r="G166" s="16">
        <v>0</v>
      </c>
      <c r="H166" s="16">
        <v>0</v>
      </c>
      <c r="I166" s="16">
        <v>0</v>
      </c>
      <c r="J166" s="16">
        <v>0</v>
      </c>
      <c r="K166" s="16">
        <v>0</v>
      </c>
      <c r="L166" s="16">
        <v>0</v>
      </c>
    </row>
    <row r="167" spans="1:12" x14ac:dyDescent="0.35">
      <c r="A167" s="16" t="s">
        <v>517</v>
      </c>
      <c r="B167" s="16">
        <v>0</v>
      </c>
      <c r="C167" s="16">
        <v>0</v>
      </c>
      <c r="D167" s="16">
        <v>0</v>
      </c>
      <c r="E167" s="16">
        <v>0</v>
      </c>
      <c r="F167" s="16">
        <v>0</v>
      </c>
      <c r="G167" s="16">
        <v>0</v>
      </c>
      <c r="H167" s="16">
        <v>0</v>
      </c>
      <c r="I167" s="16">
        <v>0</v>
      </c>
      <c r="J167" s="16">
        <v>0</v>
      </c>
      <c r="K167" s="16">
        <v>0</v>
      </c>
      <c r="L167" s="16">
        <v>0</v>
      </c>
    </row>
    <row r="168" spans="1:12" x14ac:dyDescent="0.35">
      <c r="A168" s="16" t="s">
        <v>518</v>
      </c>
      <c r="B168" s="16">
        <v>0</v>
      </c>
      <c r="C168" s="16">
        <v>0</v>
      </c>
      <c r="D168" s="16">
        <v>0</v>
      </c>
      <c r="E168" s="16">
        <v>0</v>
      </c>
      <c r="F168" s="16">
        <v>0</v>
      </c>
      <c r="G168" s="16">
        <v>0</v>
      </c>
      <c r="H168" s="16">
        <v>0</v>
      </c>
      <c r="I168" s="16">
        <v>0</v>
      </c>
      <c r="J168" s="16">
        <v>0</v>
      </c>
      <c r="K168" s="16">
        <v>0</v>
      </c>
      <c r="L168" s="16">
        <v>0</v>
      </c>
    </row>
    <row r="169" spans="1:12" x14ac:dyDescent="0.35">
      <c r="A169" s="16" t="s">
        <v>519</v>
      </c>
      <c r="B169" s="16">
        <v>0</v>
      </c>
      <c r="C169" s="16">
        <v>0</v>
      </c>
      <c r="D169" s="16">
        <v>0</v>
      </c>
      <c r="E169" s="16">
        <v>0</v>
      </c>
      <c r="F169" s="16">
        <v>0</v>
      </c>
      <c r="G169" s="16">
        <v>0</v>
      </c>
      <c r="H169" s="16">
        <v>0</v>
      </c>
      <c r="I169" s="16">
        <v>0</v>
      </c>
      <c r="J169" s="16">
        <v>0</v>
      </c>
      <c r="K169" s="16">
        <v>0</v>
      </c>
      <c r="L169" s="16">
        <v>0</v>
      </c>
    </row>
    <row r="170" spans="1:12" x14ac:dyDescent="0.35">
      <c r="A170" s="16" t="s">
        <v>520</v>
      </c>
      <c r="B170" s="16">
        <v>0</v>
      </c>
      <c r="C170" s="16">
        <v>0</v>
      </c>
      <c r="D170" s="16">
        <v>0</v>
      </c>
      <c r="E170" s="16">
        <v>0</v>
      </c>
      <c r="F170" s="16">
        <v>0</v>
      </c>
      <c r="G170" s="16">
        <v>0</v>
      </c>
      <c r="H170" s="16">
        <v>0</v>
      </c>
      <c r="I170" s="16">
        <v>0</v>
      </c>
      <c r="J170" s="16">
        <v>0</v>
      </c>
      <c r="K170" s="16">
        <v>0</v>
      </c>
      <c r="L170" s="16">
        <v>0</v>
      </c>
    </row>
    <row r="171" spans="1:12" x14ac:dyDescent="0.35">
      <c r="A171" s="16" t="s">
        <v>521</v>
      </c>
      <c r="B171" s="16">
        <v>-61</v>
      </c>
      <c r="C171" s="16">
        <v>0</v>
      </c>
      <c r="D171" s="16">
        <v>0</v>
      </c>
      <c r="E171" s="16">
        <v>0</v>
      </c>
      <c r="F171" s="16">
        <v>0</v>
      </c>
      <c r="G171" s="16">
        <v>0</v>
      </c>
      <c r="H171" s="16">
        <v>0</v>
      </c>
      <c r="I171" s="16">
        <v>0</v>
      </c>
      <c r="J171" s="16">
        <v>0</v>
      </c>
      <c r="K171" s="16">
        <v>0</v>
      </c>
      <c r="L171" s="16">
        <v>-61</v>
      </c>
    </row>
    <row r="172" spans="1:12" x14ac:dyDescent="0.35">
      <c r="A172" s="16" t="s">
        <v>522</v>
      </c>
      <c r="B172" s="16">
        <v>0</v>
      </c>
      <c r="C172" s="16">
        <v>0</v>
      </c>
      <c r="D172" s="16">
        <v>0</v>
      </c>
      <c r="E172" s="16">
        <v>0</v>
      </c>
      <c r="F172" s="16">
        <v>0</v>
      </c>
      <c r="G172" s="16">
        <v>0</v>
      </c>
      <c r="H172" s="16">
        <v>0</v>
      </c>
      <c r="I172" s="16">
        <v>0</v>
      </c>
      <c r="J172" s="16">
        <v>0</v>
      </c>
      <c r="K172" s="16">
        <v>0</v>
      </c>
      <c r="L172" s="16">
        <v>0</v>
      </c>
    </row>
    <row r="173" spans="1:12" x14ac:dyDescent="0.35">
      <c r="A173" s="16" t="s">
        <v>523</v>
      </c>
      <c r="B173" s="16">
        <v>0</v>
      </c>
      <c r="C173" s="16">
        <v>0</v>
      </c>
      <c r="D173" s="16">
        <v>-5</v>
      </c>
      <c r="E173" s="16">
        <v>0</v>
      </c>
      <c r="F173" s="16">
        <v>-5</v>
      </c>
      <c r="G173" s="16">
        <v>0</v>
      </c>
      <c r="H173" s="16">
        <v>0</v>
      </c>
      <c r="I173" s="16">
        <v>0</v>
      </c>
      <c r="J173" s="16">
        <v>0</v>
      </c>
      <c r="K173" s="16">
        <v>0</v>
      </c>
      <c r="L173" s="16">
        <v>-5</v>
      </c>
    </row>
    <row r="174" spans="1:12" x14ac:dyDescent="0.35">
      <c r="A174" s="16" t="s">
        <v>524</v>
      </c>
      <c r="B174" s="16">
        <v>0</v>
      </c>
      <c r="C174" s="16">
        <v>0</v>
      </c>
      <c r="D174" s="16">
        <v>-13</v>
      </c>
      <c r="E174" s="16">
        <v>1</v>
      </c>
      <c r="F174" s="16">
        <v>-14</v>
      </c>
      <c r="G174" s="16">
        <v>0</v>
      </c>
      <c r="H174" s="16">
        <v>0</v>
      </c>
      <c r="I174" s="16">
        <v>0</v>
      </c>
      <c r="J174" s="16">
        <v>0</v>
      </c>
      <c r="K174" s="16">
        <v>0</v>
      </c>
      <c r="L174" s="16">
        <v>-13</v>
      </c>
    </row>
    <row r="175" spans="1:12" x14ac:dyDescent="0.35">
      <c r="A175" s="16" t="s">
        <v>525</v>
      </c>
      <c r="B175" s="16">
        <v>0</v>
      </c>
      <c r="C175" s="16">
        <v>0</v>
      </c>
      <c r="D175" s="16">
        <v>-13</v>
      </c>
      <c r="E175" s="16">
        <v>-1</v>
      </c>
      <c r="F175" s="16">
        <v>-12</v>
      </c>
      <c r="G175" s="16">
        <v>0</v>
      </c>
      <c r="H175" s="16">
        <v>0</v>
      </c>
      <c r="I175" s="16">
        <v>0</v>
      </c>
      <c r="J175" s="16">
        <v>0</v>
      </c>
      <c r="K175" s="16">
        <v>0</v>
      </c>
      <c r="L175" s="16">
        <v>-13</v>
      </c>
    </row>
    <row r="176" spans="1:12" x14ac:dyDescent="0.35">
      <c r="A176" s="16" t="s">
        <v>526</v>
      </c>
      <c r="B176" s="16">
        <v>1</v>
      </c>
      <c r="C176" s="16">
        <v>1</v>
      </c>
      <c r="D176" s="16">
        <v>-13</v>
      </c>
      <c r="E176" s="16">
        <v>-1</v>
      </c>
      <c r="F176" s="16">
        <v>-12</v>
      </c>
      <c r="G176" s="16">
        <v>0</v>
      </c>
      <c r="H176" s="16">
        <v>0</v>
      </c>
      <c r="I176" s="16">
        <v>0</v>
      </c>
      <c r="J176" s="16">
        <v>0</v>
      </c>
      <c r="K176" s="16">
        <v>0</v>
      </c>
      <c r="L176" s="16">
        <v>-12</v>
      </c>
    </row>
    <row r="177" spans="1:12" x14ac:dyDescent="0.35">
      <c r="A177" s="16" t="s">
        <v>527</v>
      </c>
      <c r="B177" s="16">
        <v>1</v>
      </c>
      <c r="C177" s="16">
        <v>0</v>
      </c>
      <c r="D177" s="16">
        <v>-11</v>
      </c>
      <c r="E177" s="16">
        <v>-1</v>
      </c>
      <c r="F177" s="16">
        <v>-10</v>
      </c>
      <c r="G177" s="16">
        <v>0</v>
      </c>
      <c r="H177" s="16">
        <v>0</v>
      </c>
      <c r="I177" s="16">
        <v>0</v>
      </c>
      <c r="J177" s="16">
        <v>0</v>
      </c>
      <c r="K177" s="16">
        <v>0</v>
      </c>
      <c r="L177" s="16">
        <v>-10</v>
      </c>
    </row>
    <row r="178" spans="1:12" x14ac:dyDescent="0.35">
      <c r="A178" s="16" t="s">
        <v>528</v>
      </c>
      <c r="B178" s="16">
        <v>-1</v>
      </c>
      <c r="C178" s="16">
        <v>-2</v>
      </c>
      <c r="D178" s="16">
        <v>29</v>
      </c>
      <c r="E178" s="16">
        <v>-1</v>
      </c>
      <c r="F178" s="16">
        <v>30</v>
      </c>
      <c r="G178" s="16">
        <v>0</v>
      </c>
      <c r="H178" s="16">
        <v>0</v>
      </c>
      <c r="I178" s="16">
        <v>0</v>
      </c>
      <c r="J178" s="16">
        <v>0</v>
      </c>
      <c r="K178" s="16">
        <v>0</v>
      </c>
      <c r="L178" s="16">
        <v>28</v>
      </c>
    </row>
    <row r="179" spans="1:12" x14ac:dyDescent="0.35">
      <c r="A179" s="16" t="s">
        <v>529</v>
      </c>
      <c r="B179" s="16">
        <v>-114</v>
      </c>
      <c r="C179" s="16">
        <v>-119</v>
      </c>
      <c r="D179" s="16">
        <v>23</v>
      </c>
      <c r="E179" s="16">
        <v>0</v>
      </c>
      <c r="F179" s="16">
        <v>23</v>
      </c>
      <c r="G179" s="16">
        <v>0</v>
      </c>
      <c r="H179" s="16">
        <v>0</v>
      </c>
      <c r="I179" s="16">
        <v>0</v>
      </c>
      <c r="J179" s="16">
        <v>0</v>
      </c>
      <c r="K179" s="16">
        <v>0</v>
      </c>
      <c r="L179" s="16">
        <v>-91</v>
      </c>
    </row>
    <row r="180" spans="1:12" ht="40.75" customHeight="1" x14ac:dyDescent="0.35">
      <c r="A180" s="16" t="s">
        <v>530</v>
      </c>
      <c r="B180" s="16">
        <v>0</v>
      </c>
      <c r="C180" s="16">
        <v>0</v>
      </c>
      <c r="D180" s="16">
        <v>0</v>
      </c>
      <c r="E180" s="16">
        <v>0</v>
      </c>
      <c r="F180" s="16">
        <v>0</v>
      </c>
      <c r="G180" s="16">
        <v>0</v>
      </c>
      <c r="H180" s="16">
        <v>0</v>
      </c>
      <c r="I180" s="16">
        <v>0</v>
      </c>
      <c r="J180" s="16">
        <v>0</v>
      </c>
      <c r="K180" s="16">
        <v>0</v>
      </c>
      <c r="L180" s="16">
        <v>0</v>
      </c>
    </row>
    <row r="181" spans="1:12" x14ac:dyDescent="0.35">
      <c r="A181" s="16" t="s">
        <v>531</v>
      </c>
      <c r="B181" s="16">
        <v>0</v>
      </c>
      <c r="C181" s="16">
        <v>0</v>
      </c>
      <c r="D181" s="16">
        <v>0</v>
      </c>
      <c r="E181" s="16">
        <v>0</v>
      </c>
      <c r="F181" s="16">
        <v>0</v>
      </c>
      <c r="G181" s="16">
        <v>0</v>
      </c>
      <c r="H181" s="16">
        <v>0</v>
      </c>
      <c r="I181" s="16">
        <v>0</v>
      </c>
      <c r="J181" s="16">
        <v>0</v>
      </c>
      <c r="K181" s="16">
        <v>0</v>
      </c>
      <c r="L181" s="16">
        <v>0</v>
      </c>
    </row>
    <row r="182" spans="1:12" x14ac:dyDescent="0.35">
      <c r="A182" s="16" t="s">
        <v>532</v>
      </c>
      <c r="B182" s="16">
        <v>0</v>
      </c>
      <c r="C182" s="16">
        <v>0</v>
      </c>
      <c r="D182" s="16">
        <v>0</v>
      </c>
      <c r="E182" s="16">
        <v>0</v>
      </c>
      <c r="F182" s="16">
        <v>0</v>
      </c>
      <c r="G182" s="16">
        <v>0</v>
      </c>
      <c r="H182" s="16">
        <v>0</v>
      </c>
      <c r="I182" s="16">
        <v>0</v>
      </c>
      <c r="J182" s="16">
        <v>0</v>
      </c>
      <c r="K182" s="16">
        <v>0</v>
      </c>
      <c r="L182" s="16">
        <v>0</v>
      </c>
    </row>
    <row r="183" spans="1:12" x14ac:dyDescent="0.35">
      <c r="A183" s="16" t="s">
        <v>533</v>
      </c>
      <c r="B183" s="16">
        <v>0</v>
      </c>
      <c r="C183" s="16">
        <v>0</v>
      </c>
      <c r="D183" s="16">
        <v>0</v>
      </c>
      <c r="E183" s="16">
        <v>0</v>
      </c>
      <c r="F183" s="16">
        <v>0</v>
      </c>
      <c r="G183" s="16">
        <v>0</v>
      </c>
      <c r="H183" s="16">
        <v>0</v>
      </c>
      <c r="I183" s="16">
        <v>0</v>
      </c>
      <c r="J183" s="16">
        <v>0</v>
      </c>
      <c r="K183" s="16">
        <v>0</v>
      </c>
      <c r="L183" s="16">
        <v>0</v>
      </c>
    </row>
    <row r="184" spans="1:12" x14ac:dyDescent="0.35">
      <c r="A184" s="16" t="s">
        <v>534</v>
      </c>
      <c r="B184" s="16">
        <v>0</v>
      </c>
      <c r="C184" s="16">
        <v>0</v>
      </c>
      <c r="D184" s="16">
        <v>0</v>
      </c>
      <c r="E184" s="16">
        <v>0</v>
      </c>
      <c r="F184" s="16">
        <v>0</v>
      </c>
      <c r="G184" s="16">
        <v>0</v>
      </c>
      <c r="H184" s="16">
        <v>0</v>
      </c>
      <c r="I184" s="16">
        <v>0</v>
      </c>
      <c r="J184" s="16">
        <v>0</v>
      </c>
      <c r="K184" s="16">
        <v>0</v>
      </c>
      <c r="L184" s="16">
        <v>0</v>
      </c>
    </row>
    <row r="185" spans="1:12" x14ac:dyDescent="0.35">
      <c r="A185" s="16" t="s">
        <v>535</v>
      </c>
      <c r="B185" s="16">
        <v>0</v>
      </c>
      <c r="C185" s="16">
        <v>0</v>
      </c>
      <c r="D185" s="16">
        <v>0</v>
      </c>
      <c r="E185" s="16">
        <v>0</v>
      </c>
      <c r="F185" s="16">
        <v>0</v>
      </c>
      <c r="G185" s="16">
        <v>0</v>
      </c>
      <c r="H185" s="16">
        <v>0</v>
      </c>
      <c r="I185" s="16">
        <v>0</v>
      </c>
      <c r="J185" s="16">
        <v>0</v>
      </c>
      <c r="K185" s="16">
        <v>0</v>
      </c>
      <c r="L185" s="16">
        <v>0</v>
      </c>
    </row>
    <row r="186" spans="1:12" x14ac:dyDescent="0.35">
      <c r="A186" s="16" t="s">
        <v>536</v>
      </c>
      <c r="B186" s="16">
        <v>0</v>
      </c>
      <c r="C186" s="16">
        <v>0</v>
      </c>
      <c r="D186" s="16">
        <v>0</v>
      </c>
      <c r="E186" s="16">
        <v>0</v>
      </c>
      <c r="F186" s="16">
        <v>0</v>
      </c>
      <c r="G186" s="16">
        <v>0</v>
      </c>
      <c r="H186" s="16">
        <v>0</v>
      </c>
      <c r="I186" s="16">
        <v>0</v>
      </c>
      <c r="J186" s="16">
        <v>0</v>
      </c>
      <c r="K186" s="16">
        <v>0</v>
      </c>
      <c r="L186" s="16">
        <v>0</v>
      </c>
    </row>
    <row r="187" spans="1:12" x14ac:dyDescent="0.35">
      <c r="A187" s="16" t="s">
        <v>537</v>
      </c>
      <c r="B187" s="16">
        <v>0</v>
      </c>
      <c r="C187" s="16">
        <v>0</v>
      </c>
      <c r="D187" s="16">
        <v>0</v>
      </c>
      <c r="E187" s="16">
        <v>0</v>
      </c>
      <c r="F187" s="16">
        <v>0</v>
      </c>
      <c r="G187" s="16">
        <v>0</v>
      </c>
      <c r="H187" s="16">
        <v>0</v>
      </c>
      <c r="I187" s="16">
        <v>0</v>
      </c>
      <c r="J187" s="16">
        <v>0</v>
      </c>
      <c r="K187" s="16">
        <v>0</v>
      </c>
      <c r="L187" s="16">
        <v>0</v>
      </c>
    </row>
    <row r="188" spans="1:12" x14ac:dyDescent="0.35">
      <c r="A188" s="16" t="s">
        <v>538</v>
      </c>
      <c r="B188" s="16">
        <v>0</v>
      </c>
      <c r="C188" s="16">
        <v>0</v>
      </c>
      <c r="D188" s="16">
        <v>0</v>
      </c>
      <c r="E188" s="16">
        <v>0</v>
      </c>
      <c r="F188" s="16">
        <v>0</v>
      </c>
      <c r="G188" s="16">
        <v>0</v>
      </c>
      <c r="H188" s="16">
        <v>0</v>
      </c>
      <c r="I188" s="16">
        <v>0</v>
      </c>
      <c r="J188" s="16">
        <v>0</v>
      </c>
      <c r="K188" s="16">
        <v>0</v>
      </c>
      <c r="L188" s="16">
        <v>0</v>
      </c>
    </row>
    <row r="189" spans="1:12" x14ac:dyDescent="0.35">
      <c r="A189" s="16" t="s">
        <v>71</v>
      </c>
      <c r="B189" s="16">
        <v>0</v>
      </c>
      <c r="C189" s="16">
        <v>0</v>
      </c>
      <c r="D189" s="16">
        <v>0</v>
      </c>
      <c r="E189" s="16">
        <v>0</v>
      </c>
      <c r="F189" s="16">
        <v>0</v>
      </c>
      <c r="G189" s="16">
        <v>0</v>
      </c>
      <c r="H189" s="16">
        <v>0</v>
      </c>
      <c r="I189" s="16">
        <v>0</v>
      </c>
      <c r="J189" s="16">
        <v>0</v>
      </c>
      <c r="K189" s="16">
        <v>0</v>
      </c>
      <c r="L189" s="16">
        <v>0</v>
      </c>
    </row>
    <row r="190" spans="1:12" x14ac:dyDescent="0.35">
      <c r="A190" s="16" t="s">
        <v>72</v>
      </c>
      <c r="B190" s="16">
        <v>0</v>
      </c>
      <c r="C190" s="16">
        <v>0</v>
      </c>
      <c r="D190" s="16">
        <v>0</v>
      </c>
      <c r="E190" s="16">
        <v>0</v>
      </c>
      <c r="F190" s="16">
        <v>0</v>
      </c>
      <c r="G190" s="16">
        <v>0</v>
      </c>
      <c r="H190" s="16">
        <v>0</v>
      </c>
      <c r="I190" s="16">
        <v>0</v>
      </c>
      <c r="J190" s="16">
        <v>0</v>
      </c>
      <c r="K190" s="16">
        <v>0</v>
      </c>
      <c r="L190" s="16">
        <v>0</v>
      </c>
    </row>
    <row r="191" spans="1:12" x14ac:dyDescent="0.35">
      <c r="A191" s="16" t="s">
        <v>73</v>
      </c>
      <c r="B191" s="16">
        <v>0</v>
      </c>
      <c r="C191" s="16">
        <v>0</v>
      </c>
      <c r="D191" s="16">
        <v>0</v>
      </c>
      <c r="E191" s="16">
        <v>0</v>
      </c>
      <c r="F191" s="16">
        <v>0</v>
      </c>
      <c r="G191" s="16">
        <v>0</v>
      </c>
      <c r="H191" s="16">
        <v>0</v>
      </c>
      <c r="I191" s="16">
        <v>0</v>
      </c>
      <c r="J191" s="16">
        <v>0</v>
      </c>
      <c r="K191" s="16">
        <v>0</v>
      </c>
      <c r="L191" s="16">
        <v>0</v>
      </c>
    </row>
    <row r="192" spans="1:12" x14ac:dyDescent="0.35">
      <c r="A192" s="16" t="s">
        <v>74</v>
      </c>
      <c r="B192" s="16">
        <v>0</v>
      </c>
      <c r="C192" s="16">
        <v>0</v>
      </c>
      <c r="D192" s="16">
        <v>0</v>
      </c>
      <c r="E192" s="16">
        <v>0</v>
      </c>
      <c r="F192" s="16">
        <v>0</v>
      </c>
      <c r="G192" s="16">
        <v>0</v>
      </c>
      <c r="H192" s="16">
        <v>0</v>
      </c>
      <c r="I192" s="16">
        <v>0</v>
      </c>
      <c r="J192" s="16">
        <v>0</v>
      </c>
      <c r="K192" s="16">
        <v>0</v>
      </c>
      <c r="L192" s="16">
        <v>0</v>
      </c>
    </row>
    <row r="193" spans="1:12" x14ac:dyDescent="0.35">
      <c r="A193" s="16" t="s">
        <v>75</v>
      </c>
      <c r="B193" s="16">
        <v>0</v>
      </c>
      <c r="C193" s="16">
        <v>0</v>
      </c>
      <c r="D193" s="16">
        <v>0</v>
      </c>
      <c r="E193" s="16">
        <v>0</v>
      </c>
      <c r="F193" s="16">
        <v>0</v>
      </c>
      <c r="G193" s="16">
        <v>0</v>
      </c>
      <c r="H193" s="16">
        <v>0</v>
      </c>
      <c r="I193" s="16">
        <v>0</v>
      </c>
      <c r="J193" s="16">
        <v>0</v>
      </c>
      <c r="K193" s="16">
        <v>0</v>
      </c>
      <c r="L193" s="16">
        <v>0</v>
      </c>
    </row>
    <row r="194" spans="1:12" x14ac:dyDescent="0.35">
      <c r="A194" s="16" t="s">
        <v>76</v>
      </c>
      <c r="B194" s="16">
        <v>0</v>
      </c>
      <c r="C194" s="16">
        <v>0</v>
      </c>
      <c r="D194" s="16">
        <v>0</v>
      </c>
      <c r="E194" s="16">
        <v>0</v>
      </c>
      <c r="F194" s="16">
        <v>0</v>
      </c>
      <c r="G194" s="16">
        <v>0</v>
      </c>
      <c r="H194" s="16">
        <v>0</v>
      </c>
      <c r="I194" s="16">
        <v>0</v>
      </c>
      <c r="J194" s="16">
        <v>0</v>
      </c>
      <c r="K194" s="16">
        <v>0</v>
      </c>
      <c r="L194" s="16">
        <v>0</v>
      </c>
    </row>
    <row r="195" spans="1:12" x14ac:dyDescent="0.35">
      <c r="A195" s="16" t="s">
        <v>77</v>
      </c>
      <c r="B195" s="16">
        <v>0</v>
      </c>
      <c r="C195" s="16">
        <v>0</v>
      </c>
      <c r="D195" s="16">
        <v>0</v>
      </c>
      <c r="E195" s="16">
        <v>0</v>
      </c>
      <c r="F195" s="16">
        <v>0</v>
      </c>
      <c r="G195" s="16">
        <v>0</v>
      </c>
      <c r="H195" s="16">
        <v>0</v>
      </c>
      <c r="I195" s="16">
        <v>0</v>
      </c>
      <c r="J195" s="16">
        <v>0</v>
      </c>
      <c r="K195" s="16">
        <v>0</v>
      </c>
      <c r="L195" s="16">
        <v>0</v>
      </c>
    </row>
    <row r="196" spans="1:12" x14ac:dyDescent="0.35">
      <c r="A196" s="16" t="s">
        <v>78</v>
      </c>
      <c r="B196" s="16">
        <v>0</v>
      </c>
      <c r="C196" s="16">
        <v>0</v>
      </c>
      <c r="D196" s="16">
        <v>0</v>
      </c>
      <c r="E196" s="16">
        <v>0</v>
      </c>
      <c r="F196" s="16">
        <v>0</v>
      </c>
      <c r="G196" s="16">
        <v>0</v>
      </c>
      <c r="H196" s="16">
        <v>0</v>
      </c>
      <c r="I196" s="16">
        <v>0</v>
      </c>
      <c r="J196" s="16">
        <v>0</v>
      </c>
      <c r="K196" s="16">
        <v>0</v>
      </c>
      <c r="L196" s="16">
        <v>0</v>
      </c>
    </row>
    <row r="197" spans="1:12" x14ac:dyDescent="0.35">
      <c r="A197" s="16" t="s">
        <v>79</v>
      </c>
      <c r="B197" s="16">
        <v>0</v>
      </c>
      <c r="C197" s="16">
        <v>0</v>
      </c>
      <c r="D197" s="16">
        <v>0</v>
      </c>
      <c r="E197" s="16">
        <v>0</v>
      </c>
      <c r="F197" s="16">
        <v>0</v>
      </c>
      <c r="G197" s="16">
        <v>0</v>
      </c>
      <c r="H197" s="16">
        <v>0</v>
      </c>
      <c r="I197" s="16">
        <v>0</v>
      </c>
      <c r="J197" s="16">
        <v>0</v>
      </c>
      <c r="K197" s="16">
        <v>0</v>
      </c>
      <c r="L197" s="16">
        <v>0</v>
      </c>
    </row>
    <row r="198" spans="1:12" x14ac:dyDescent="0.35">
      <c r="A198" s="16" t="s">
        <v>80</v>
      </c>
      <c r="B198" s="16">
        <v>0</v>
      </c>
      <c r="C198" s="16">
        <v>0</v>
      </c>
      <c r="D198" s="16">
        <v>0</v>
      </c>
      <c r="E198" s="16">
        <v>0</v>
      </c>
      <c r="F198" s="16">
        <v>0</v>
      </c>
      <c r="G198" s="16">
        <v>0</v>
      </c>
      <c r="H198" s="16">
        <v>0</v>
      </c>
      <c r="I198" s="16">
        <v>0</v>
      </c>
      <c r="J198" s="16">
        <v>0</v>
      </c>
      <c r="K198" s="16">
        <v>0</v>
      </c>
      <c r="L198" s="16">
        <v>0</v>
      </c>
    </row>
    <row r="199" spans="1:12" x14ac:dyDescent="0.35">
      <c r="A199" s="16" t="s">
        <v>81</v>
      </c>
      <c r="B199" s="16">
        <v>0</v>
      </c>
      <c r="C199" s="16">
        <v>0</v>
      </c>
      <c r="D199" s="16">
        <v>0</v>
      </c>
      <c r="E199" s="16">
        <v>0</v>
      </c>
      <c r="F199" s="16">
        <v>0</v>
      </c>
      <c r="G199" s="16">
        <v>0</v>
      </c>
      <c r="H199" s="16">
        <v>0</v>
      </c>
      <c r="I199" s="16">
        <v>0</v>
      </c>
      <c r="J199" s="16">
        <v>0</v>
      </c>
      <c r="K199" s="16">
        <v>0</v>
      </c>
      <c r="L199" s="16">
        <v>0</v>
      </c>
    </row>
    <row r="200" spans="1:12" x14ac:dyDescent="0.35">
      <c r="A200" s="16" t="s">
        <v>82</v>
      </c>
      <c r="B200" s="16">
        <v>0</v>
      </c>
      <c r="C200" s="16">
        <v>0</v>
      </c>
      <c r="D200" s="16">
        <v>0</v>
      </c>
      <c r="E200" s="16">
        <v>0</v>
      </c>
      <c r="F200" s="16">
        <v>0</v>
      </c>
      <c r="G200" s="16">
        <v>0</v>
      </c>
      <c r="H200" s="16">
        <v>0</v>
      </c>
      <c r="I200" s="16">
        <v>0</v>
      </c>
      <c r="J200" s="16">
        <v>0</v>
      </c>
      <c r="K200" s="16">
        <v>0</v>
      </c>
      <c r="L200" s="16">
        <v>0</v>
      </c>
    </row>
    <row r="201" spans="1:12" x14ac:dyDescent="0.35">
      <c r="A201" s="16" t="s">
        <v>83</v>
      </c>
      <c r="B201" s="16">
        <v>0</v>
      </c>
      <c r="C201" s="16">
        <v>0</v>
      </c>
      <c r="D201" s="16">
        <v>0</v>
      </c>
      <c r="E201" s="16">
        <v>0</v>
      </c>
      <c r="F201" s="16">
        <v>0</v>
      </c>
      <c r="G201" s="16">
        <v>0</v>
      </c>
      <c r="H201" s="16">
        <v>0</v>
      </c>
      <c r="I201" s="16">
        <v>0</v>
      </c>
      <c r="J201" s="16">
        <v>0</v>
      </c>
      <c r="K201" s="16">
        <v>0</v>
      </c>
      <c r="L201" s="16">
        <v>0</v>
      </c>
    </row>
    <row r="202" spans="1:12" x14ac:dyDescent="0.35">
      <c r="A202" s="16" t="s">
        <v>84</v>
      </c>
      <c r="B202" s="16">
        <v>0</v>
      </c>
      <c r="C202" s="16">
        <v>0</v>
      </c>
      <c r="D202" s="16">
        <v>0</v>
      </c>
      <c r="E202" s="16">
        <v>0</v>
      </c>
      <c r="F202" s="16">
        <v>0</v>
      </c>
      <c r="G202" s="16">
        <v>0</v>
      </c>
      <c r="H202" s="16">
        <v>0</v>
      </c>
      <c r="I202" s="16">
        <v>0</v>
      </c>
      <c r="J202" s="16">
        <v>0</v>
      </c>
      <c r="K202" s="16">
        <v>0</v>
      </c>
      <c r="L202" s="16">
        <v>0</v>
      </c>
    </row>
    <row r="203" spans="1:12" x14ac:dyDescent="0.35">
      <c r="A203" s="16" t="s">
        <v>85</v>
      </c>
      <c r="B203" s="16">
        <v>0</v>
      </c>
      <c r="C203" s="16">
        <v>0</v>
      </c>
      <c r="D203" s="16">
        <v>0</v>
      </c>
      <c r="E203" s="16">
        <v>0</v>
      </c>
      <c r="F203" s="16">
        <v>0</v>
      </c>
      <c r="G203" s="16">
        <v>0</v>
      </c>
      <c r="H203" s="16">
        <v>0</v>
      </c>
      <c r="I203" s="16">
        <v>0</v>
      </c>
      <c r="J203" s="16">
        <v>0</v>
      </c>
      <c r="K203" s="16">
        <v>0</v>
      </c>
      <c r="L203" s="16">
        <v>0</v>
      </c>
    </row>
    <row r="204" spans="1:12" x14ac:dyDescent="0.35">
      <c r="A204" s="16" t="s">
        <v>86</v>
      </c>
      <c r="B204" s="16">
        <v>0</v>
      </c>
      <c r="C204" s="16">
        <v>0</v>
      </c>
      <c r="D204" s="16">
        <v>0</v>
      </c>
      <c r="E204" s="16">
        <v>0</v>
      </c>
      <c r="F204" s="16">
        <v>0</v>
      </c>
      <c r="G204" s="16">
        <v>0</v>
      </c>
      <c r="H204" s="16">
        <v>0</v>
      </c>
      <c r="I204" s="16">
        <v>0</v>
      </c>
      <c r="J204" s="16">
        <v>0</v>
      </c>
      <c r="K204" s="16">
        <v>0</v>
      </c>
      <c r="L204" s="16">
        <v>0</v>
      </c>
    </row>
    <row r="205" spans="1:12" x14ac:dyDescent="0.35">
      <c r="A205" s="16" t="s">
        <v>87</v>
      </c>
      <c r="B205" s="16">
        <v>0</v>
      </c>
      <c r="C205" s="16">
        <v>0</v>
      </c>
      <c r="D205" s="16">
        <v>0</v>
      </c>
      <c r="E205" s="16">
        <v>0</v>
      </c>
      <c r="F205" s="16">
        <v>0</v>
      </c>
      <c r="G205" s="16">
        <v>0</v>
      </c>
      <c r="H205" s="16">
        <v>0</v>
      </c>
      <c r="I205" s="16">
        <v>0</v>
      </c>
      <c r="J205" s="16">
        <v>0</v>
      </c>
      <c r="K205" s="16">
        <v>0</v>
      </c>
      <c r="L205" s="16">
        <v>0</v>
      </c>
    </row>
    <row r="206" spans="1:12" x14ac:dyDescent="0.35">
      <c r="A206" s="16" t="s">
        <v>88</v>
      </c>
      <c r="B206" s="16">
        <v>0</v>
      </c>
      <c r="C206" s="16">
        <v>0</v>
      </c>
      <c r="D206" s="16">
        <v>0</v>
      </c>
      <c r="E206" s="16">
        <v>0</v>
      </c>
      <c r="F206" s="16">
        <v>0</v>
      </c>
      <c r="G206" s="16">
        <v>0</v>
      </c>
      <c r="H206" s="16">
        <v>0</v>
      </c>
      <c r="I206" s="16">
        <v>0</v>
      </c>
      <c r="J206" s="16">
        <v>0</v>
      </c>
      <c r="K206" s="16">
        <v>0</v>
      </c>
      <c r="L206" s="16">
        <v>0</v>
      </c>
    </row>
    <row r="207" spans="1:12" x14ac:dyDescent="0.35">
      <c r="A207" s="16" t="s">
        <v>89</v>
      </c>
      <c r="B207" s="16">
        <v>0</v>
      </c>
      <c r="C207" s="16">
        <v>0</v>
      </c>
      <c r="D207" s="16">
        <v>0</v>
      </c>
      <c r="E207" s="16">
        <v>0</v>
      </c>
      <c r="F207" s="16">
        <v>0</v>
      </c>
      <c r="G207" s="16">
        <v>0</v>
      </c>
      <c r="H207" s="16">
        <v>0</v>
      </c>
      <c r="I207" s="16">
        <v>0</v>
      </c>
      <c r="J207" s="16">
        <v>0</v>
      </c>
      <c r="K207" s="16">
        <v>0</v>
      </c>
      <c r="L207" s="16">
        <v>0</v>
      </c>
    </row>
    <row r="208" spans="1:12" x14ac:dyDescent="0.35">
      <c r="A208" s="16" t="s">
        <v>90</v>
      </c>
      <c r="B208" s="16">
        <v>0</v>
      </c>
      <c r="C208" s="16">
        <v>0</v>
      </c>
      <c r="D208" s="16">
        <v>0</v>
      </c>
      <c r="E208" s="16">
        <v>0</v>
      </c>
      <c r="F208" s="16">
        <v>0</v>
      </c>
      <c r="G208" s="16">
        <v>0</v>
      </c>
      <c r="H208" s="16">
        <v>0</v>
      </c>
      <c r="I208" s="16">
        <v>0</v>
      </c>
      <c r="J208" s="16">
        <v>0</v>
      </c>
      <c r="K208" s="16">
        <v>0</v>
      </c>
      <c r="L208" s="16">
        <v>0</v>
      </c>
    </row>
    <row r="209" spans="1:12" x14ac:dyDescent="0.35">
      <c r="A209" s="16" t="s">
        <v>91</v>
      </c>
      <c r="B209" s="16">
        <v>0</v>
      </c>
      <c r="C209" s="16">
        <v>0</v>
      </c>
      <c r="D209" s="16">
        <v>0</v>
      </c>
      <c r="E209" s="16">
        <v>0</v>
      </c>
      <c r="F209" s="16">
        <v>0</v>
      </c>
      <c r="G209" s="16">
        <v>0</v>
      </c>
      <c r="H209" s="16">
        <v>0</v>
      </c>
      <c r="I209" s="16">
        <v>0</v>
      </c>
      <c r="J209" s="16">
        <v>0</v>
      </c>
      <c r="K209" s="16">
        <v>0</v>
      </c>
      <c r="L209" s="16">
        <v>0</v>
      </c>
    </row>
    <row r="210" spans="1:12" x14ac:dyDescent="0.35">
      <c r="A210" s="16" t="s">
        <v>92</v>
      </c>
      <c r="B210" s="16">
        <v>0</v>
      </c>
      <c r="C210" s="16">
        <v>0</v>
      </c>
      <c r="D210" s="16">
        <v>0</v>
      </c>
      <c r="E210" s="16">
        <v>0</v>
      </c>
      <c r="F210" s="16">
        <v>0</v>
      </c>
      <c r="G210" s="16">
        <v>0</v>
      </c>
      <c r="H210" s="16">
        <v>0</v>
      </c>
      <c r="I210" s="16">
        <v>0</v>
      </c>
      <c r="J210" s="16">
        <v>0</v>
      </c>
      <c r="K210" s="16">
        <v>0</v>
      </c>
      <c r="L210" s="16">
        <v>0</v>
      </c>
    </row>
    <row r="211" spans="1:12" x14ac:dyDescent="0.35">
      <c r="A211" s="16" t="s">
        <v>93</v>
      </c>
      <c r="B211" s="16">
        <v>0</v>
      </c>
      <c r="C211" s="16">
        <v>0</v>
      </c>
      <c r="D211" s="16">
        <v>0</v>
      </c>
      <c r="E211" s="16">
        <v>0</v>
      </c>
      <c r="F211" s="16">
        <v>0</v>
      </c>
      <c r="G211" s="16">
        <v>0</v>
      </c>
      <c r="H211" s="16">
        <v>0</v>
      </c>
      <c r="I211" s="16">
        <v>0</v>
      </c>
      <c r="J211" s="16">
        <v>0</v>
      </c>
      <c r="K211" s="16">
        <v>0</v>
      </c>
      <c r="L211" s="16">
        <v>0</v>
      </c>
    </row>
    <row r="212" spans="1:12" x14ac:dyDescent="0.35">
      <c r="A212" s="16" t="s">
        <v>94</v>
      </c>
      <c r="B212" s="16">
        <v>0</v>
      </c>
      <c r="C212" s="16">
        <v>0</v>
      </c>
      <c r="D212" s="16">
        <v>0</v>
      </c>
      <c r="E212" s="16">
        <v>0</v>
      </c>
      <c r="F212" s="16">
        <v>0</v>
      </c>
      <c r="G212" s="16">
        <v>0</v>
      </c>
      <c r="H212" s="16">
        <v>0</v>
      </c>
      <c r="I212" s="16">
        <v>0</v>
      </c>
      <c r="J212" s="16">
        <v>0</v>
      </c>
      <c r="K212" s="16">
        <v>0</v>
      </c>
      <c r="L212" s="16">
        <v>0</v>
      </c>
    </row>
    <row r="213" spans="1:12" x14ac:dyDescent="0.35">
      <c r="A213" s="16" t="s">
        <v>95</v>
      </c>
      <c r="B213" s="16">
        <v>0</v>
      </c>
      <c r="C213" s="16">
        <v>0</v>
      </c>
      <c r="D213" s="16">
        <v>0</v>
      </c>
      <c r="E213" s="16">
        <v>0</v>
      </c>
      <c r="F213" s="16">
        <v>0</v>
      </c>
      <c r="G213" s="16">
        <v>0</v>
      </c>
      <c r="H213" s="16">
        <v>0</v>
      </c>
      <c r="I213" s="16">
        <v>0</v>
      </c>
      <c r="J213" s="16">
        <v>0</v>
      </c>
      <c r="K213" s="16">
        <v>0</v>
      </c>
      <c r="L213" s="16">
        <v>0</v>
      </c>
    </row>
    <row r="214" spans="1:12" x14ac:dyDescent="0.35">
      <c r="A214" s="16" t="s">
        <v>96</v>
      </c>
      <c r="B214" s="16">
        <v>0</v>
      </c>
      <c r="C214" s="16">
        <v>0</v>
      </c>
      <c r="D214" s="16">
        <v>0</v>
      </c>
      <c r="E214" s="16">
        <v>0</v>
      </c>
      <c r="F214" s="16">
        <v>0</v>
      </c>
      <c r="G214" s="16">
        <v>0</v>
      </c>
      <c r="H214" s="16">
        <v>0</v>
      </c>
      <c r="I214" s="16">
        <v>0</v>
      </c>
      <c r="J214" s="16">
        <v>0</v>
      </c>
      <c r="K214" s="16">
        <v>0</v>
      </c>
      <c r="L214" s="16">
        <v>0</v>
      </c>
    </row>
    <row r="215" spans="1:12" x14ac:dyDescent="0.35">
      <c r="A215" s="16" t="s">
        <v>97</v>
      </c>
      <c r="B215" s="16">
        <v>0</v>
      </c>
      <c r="C215" s="16">
        <v>0</v>
      </c>
      <c r="D215" s="16">
        <v>0</v>
      </c>
      <c r="E215" s="16">
        <v>0</v>
      </c>
      <c r="F215" s="16">
        <v>0</v>
      </c>
      <c r="G215" s="16">
        <v>0</v>
      </c>
      <c r="H215" s="16">
        <v>0</v>
      </c>
      <c r="I215" s="16">
        <v>0</v>
      </c>
      <c r="J215" s="16">
        <v>0</v>
      </c>
      <c r="K215" s="16">
        <v>0</v>
      </c>
      <c r="L215" s="16">
        <v>0</v>
      </c>
    </row>
    <row r="216" spans="1:12" x14ac:dyDescent="0.35">
      <c r="A216" s="16" t="s">
        <v>98</v>
      </c>
      <c r="B216" s="16">
        <v>0</v>
      </c>
      <c r="C216" s="16">
        <v>0</v>
      </c>
      <c r="D216" s="16">
        <v>0</v>
      </c>
      <c r="E216" s="16">
        <v>0</v>
      </c>
      <c r="F216" s="16">
        <v>0</v>
      </c>
      <c r="G216" s="16">
        <v>0</v>
      </c>
      <c r="H216" s="16">
        <v>0</v>
      </c>
      <c r="I216" s="16">
        <v>0</v>
      </c>
      <c r="J216" s="16">
        <v>0</v>
      </c>
      <c r="K216" s="16">
        <v>0</v>
      </c>
      <c r="L216" s="16">
        <v>0</v>
      </c>
    </row>
    <row r="217" spans="1:12" x14ac:dyDescent="0.35">
      <c r="A217" s="16" t="s">
        <v>99</v>
      </c>
      <c r="B217" s="16">
        <v>0</v>
      </c>
      <c r="C217" s="16">
        <v>0</v>
      </c>
      <c r="D217" s="16">
        <v>0</v>
      </c>
      <c r="E217" s="16">
        <v>0</v>
      </c>
      <c r="F217" s="16">
        <v>0</v>
      </c>
      <c r="G217" s="16">
        <v>0</v>
      </c>
      <c r="H217" s="16">
        <v>0</v>
      </c>
      <c r="I217" s="16">
        <v>0</v>
      </c>
      <c r="J217" s="16">
        <v>0</v>
      </c>
      <c r="K217" s="16">
        <v>0</v>
      </c>
      <c r="L217" s="16">
        <v>0</v>
      </c>
    </row>
    <row r="218" spans="1:12" x14ac:dyDescent="0.35">
      <c r="A218" s="16" t="s">
        <v>100</v>
      </c>
      <c r="B218" s="16">
        <v>0</v>
      </c>
      <c r="C218" s="16">
        <v>0</v>
      </c>
      <c r="D218" s="16">
        <v>0</v>
      </c>
      <c r="E218" s="16">
        <v>0</v>
      </c>
      <c r="F218" s="16">
        <v>0</v>
      </c>
      <c r="G218" s="16">
        <v>0</v>
      </c>
      <c r="H218" s="16">
        <v>0</v>
      </c>
      <c r="I218" s="16">
        <v>0</v>
      </c>
      <c r="J218" s="16">
        <v>0</v>
      </c>
      <c r="K218" s="16">
        <v>0</v>
      </c>
      <c r="L218" s="16">
        <v>0</v>
      </c>
    </row>
    <row r="219" spans="1:12" x14ac:dyDescent="0.35">
      <c r="A219" s="16" t="s">
        <v>101</v>
      </c>
      <c r="B219" s="16">
        <v>0</v>
      </c>
      <c r="C219" s="16">
        <v>0</v>
      </c>
      <c r="D219" s="16">
        <v>0</v>
      </c>
      <c r="E219" s="16">
        <v>0</v>
      </c>
      <c r="F219" s="16">
        <v>0</v>
      </c>
      <c r="G219" s="16">
        <v>0</v>
      </c>
      <c r="H219" s="16">
        <v>0</v>
      </c>
      <c r="I219" s="16">
        <v>0</v>
      </c>
      <c r="J219" s="16">
        <v>0</v>
      </c>
      <c r="K219" s="16">
        <v>0</v>
      </c>
      <c r="L219" s="16">
        <v>0</v>
      </c>
    </row>
    <row r="220" spans="1:12" x14ac:dyDescent="0.35">
      <c r="A220" s="16" t="s">
        <v>102</v>
      </c>
      <c r="B220" s="16">
        <v>0</v>
      </c>
      <c r="C220" s="16">
        <v>0</v>
      </c>
      <c r="D220" s="16">
        <v>0</v>
      </c>
      <c r="E220" s="16">
        <v>0</v>
      </c>
      <c r="F220" s="16">
        <v>0</v>
      </c>
      <c r="G220" s="16">
        <v>0</v>
      </c>
      <c r="H220" s="16">
        <v>0</v>
      </c>
      <c r="I220" s="16">
        <v>0</v>
      </c>
      <c r="J220" s="16">
        <v>0</v>
      </c>
      <c r="K220" s="16">
        <v>0</v>
      </c>
      <c r="L220" s="16">
        <v>0</v>
      </c>
    </row>
    <row r="221" spans="1:12" x14ac:dyDescent="0.35">
      <c r="A221" s="16" t="s">
        <v>103</v>
      </c>
      <c r="B221" s="16">
        <v>0</v>
      </c>
      <c r="C221" s="16">
        <v>0</v>
      </c>
      <c r="D221" s="16">
        <v>0</v>
      </c>
      <c r="E221" s="16">
        <v>0</v>
      </c>
      <c r="F221" s="16">
        <v>0</v>
      </c>
      <c r="G221" s="16">
        <v>0</v>
      </c>
      <c r="H221" s="16">
        <v>0</v>
      </c>
      <c r="I221" s="16">
        <v>0</v>
      </c>
      <c r="J221" s="16">
        <v>0</v>
      </c>
      <c r="K221" s="16">
        <v>0</v>
      </c>
      <c r="L221" s="16">
        <v>0</v>
      </c>
    </row>
    <row r="222" spans="1:12" x14ac:dyDescent="0.35">
      <c r="A222" s="16" t="s">
        <v>104</v>
      </c>
      <c r="B222" s="16">
        <v>0</v>
      </c>
      <c r="C222" s="16">
        <v>0</v>
      </c>
      <c r="D222" s="16">
        <v>0</v>
      </c>
      <c r="E222" s="16">
        <v>0</v>
      </c>
      <c r="F222" s="16">
        <v>0</v>
      </c>
      <c r="G222" s="16">
        <v>0</v>
      </c>
      <c r="H222" s="16">
        <v>0</v>
      </c>
      <c r="I222" s="16">
        <v>0</v>
      </c>
      <c r="J222" s="16">
        <v>0</v>
      </c>
      <c r="K222" s="16">
        <v>0</v>
      </c>
      <c r="L222" s="16">
        <v>0</v>
      </c>
    </row>
    <row r="223" spans="1:12" x14ac:dyDescent="0.35">
      <c r="A223" s="16" t="s">
        <v>105</v>
      </c>
      <c r="B223" s="16">
        <v>0</v>
      </c>
      <c r="C223" s="16">
        <v>0</v>
      </c>
      <c r="D223" s="16">
        <v>0</v>
      </c>
      <c r="E223" s="16">
        <v>0</v>
      </c>
      <c r="F223" s="16">
        <v>0</v>
      </c>
      <c r="G223" s="16">
        <v>0</v>
      </c>
      <c r="H223" s="16">
        <v>0</v>
      </c>
      <c r="I223" s="16">
        <v>0</v>
      </c>
      <c r="J223" s="16">
        <v>0</v>
      </c>
      <c r="K223" s="16">
        <v>0</v>
      </c>
      <c r="L223" s="16">
        <v>0</v>
      </c>
    </row>
    <row r="224" spans="1:12" x14ac:dyDescent="0.35">
      <c r="A224" s="16" t="s">
        <v>106</v>
      </c>
      <c r="B224" s="16">
        <v>0</v>
      </c>
      <c r="C224" s="16">
        <v>0</v>
      </c>
      <c r="D224" s="16">
        <v>0</v>
      </c>
      <c r="E224" s="16">
        <v>0</v>
      </c>
      <c r="F224" s="16">
        <v>0</v>
      </c>
      <c r="G224" s="16">
        <v>0</v>
      </c>
      <c r="H224" s="16">
        <v>0</v>
      </c>
      <c r="I224" s="16">
        <v>0</v>
      </c>
      <c r="J224" s="16">
        <v>0</v>
      </c>
      <c r="K224" s="16">
        <v>0</v>
      </c>
      <c r="L224" s="16">
        <v>0</v>
      </c>
    </row>
    <row r="225" spans="1:12" x14ac:dyDescent="0.35">
      <c r="A225" s="16" t="s">
        <v>107</v>
      </c>
      <c r="B225" s="16">
        <v>0</v>
      </c>
      <c r="C225" s="16">
        <v>0</v>
      </c>
      <c r="D225" s="16">
        <v>0</v>
      </c>
      <c r="E225" s="16">
        <v>0</v>
      </c>
      <c r="F225" s="16">
        <v>0</v>
      </c>
      <c r="G225" s="16">
        <v>0</v>
      </c>
      <c r="H225" s="16">
        <v>0</v>
      </c>
      <c r="I225" s="16">
        <v>0</v>
      </c>
      <c r="J225" s="16">
        <v>0</v>
      </c>
      <c r="K225" s="16">
        <v>0</v>
      </c>
      <c r="L225" s="16">
        <v>0</v>
      </c>
    </row>
    <row r="226" spans="1:12" x14ac:dyDescent="0.35">
      <c r="A226" s="16" t="s">
        <v>108</v>
      </c>
      <c r="B226" s="16">
        <v>0</v>
      </c>
      <c r="C226" s="16">
        <v>0</v>
      </c>
      <c r="D226" s="16">
        <v>0</v>
      </c>
      <c r="E226" s="16">
        <v>0</v>
      </c>
      <c r="F226" s="16">
        <v>0</v>
      </c>
      <c r="G226" s="16">
        <v>0</v>
      </c>
      <c r="H226" s="16">
        <v>0</v>
      </c>
      <c r="I226" s="16">
        <v>0</v>
      </c>
      <c r="J226" s="16">
        <v>0</v>
      </c>
      <c r="K226" s="16">
        <v>0</v>
      </c>
      <c r="L226" s="16">
        <v>0</v>
      </c>
    </row>
    <row r="227" spans="1:12" x14ac:dyDescent="0.35">
      <c r="A227" s="16" t="s">
        <v>109</v>
      </c>
      <c r="B227" s="16">
        <v>0</v>
      </c>
      <c r="C227" s="16">
        <v>0</v>
      </c>
      <c r="D227" s="16">
        <v>0</v>
      </c>
      <c r="E227" s="16">
        <v>0</v>
      </c>
      <c r="F227" s="16">
        <v>0</v>
      </c>
      <c r="G227" s="16">
        <v>0</v>
      </c>
      <c r="H227" s="16">
        <v>0</v>
      </c>
      <c r="I227" s="16">
        <v>0</v>
      </c>
      <c r="J227" s="16">
        <v>0</v>
      </c>
      <c r="K227" s="16">
        <v>0</v>
      </c>
      <c r="L227" s="16">
        <v>0</v>
      </c>
    </row>
    <row r="228" spans="1:12" x14ac:dyDescent="0.35">
      <c r="A228" s="16" t="s">
        <v>110</v>
      </c>
      <c r="B228" s="16">
        <v>0</v>
      </c>
      <c r="C228" s="16">
        <v>0</v>
      </c>
      <c r="D228" s="16">
        <v>0</v>
      </c>
      <c r="E228" s="16">
        <v>0</v>
      </c>
      <c r="F228" s="16">
        <v>0</v>
      </c>
      <c r="G228" s="16">
        <v>0</v>
      </c>
      <c r="H228" s="16">
        <v>0</v>
      </c>
      <c r="I228" s="16">
        <v>0</v>
      </c>
      <c r="J228" s="16">
        <v>0</v>
      </c>
      <c r="K228" s="16">
        <v>0</v>
      </c>
      <c r="L228" s="16">
        <v>0</v>
      </c>
    </row>
    <row r="229" spans="1:12" x14ac:dyDescent="0.35">
      <c r="A229" s="16" t="s">
        <v>111</v>
      </c>
      <c r="B229" s="16">
        <v>0</v>
      </c>
      <c r="C229" s="16">
        <v>0</v>
      </c>
      <c r="D229" s="16">
        <v>0</v>
      </c>
      <c r="E229" s="16">
        <v>0</v>
      </c>
      <c r="F229" s="16">
        <v>0</v>
      </c>
      <c r="G229" s="16">
        <v>0</v>
      </c>
      <c r="H229" s="16">
        <v>0</v>
      </c>
      <c r="I229" s="16">
        <v>0</v>
      </c>
      <c r="J229" s="16">
        <v>0</v>
      </c>
      <c r="K229" s="16">
        <v>0</v>
      </c>
      <c r="L229" s="16">
        <v>0</v>
      </c>
    </row>
    <row r="230" spans="1:12" x14ac:dyDescent="0.35">
      <c r="A230" s="16" t="s">
        <v>112</v>
      </c>
      <c r="B230" s="16">
        <v>0</v>
      </c>
      <c r="C230" s="16">
        <v>0</v>
      </c>
      <c r="D230" s="16">
        <v>0</v>
      </c>
      <c r="E230" s="16">
        <v>0</v>
      </c>
      <c r="F230" s="16">
        <v>0</v>
      </c>
      <c r="G230" s="16">
        <v>0</v>
      </c>
      <c r="H230" s="16">
        <v>0</v>
      </c>
      <c r="I230" s="16">
        <v>0</v>
      </c>
      <c r="J230" s="16">
        <v>0</v>
      </c>
      <c r="K230" s="16">
        <v>0</v>
      </c>
      <c r="L230" s="16">
        <v>0</v>
      </c>
    </row>
    <row r="231" spans="1:12" x14ac:dyDescent="0.35">
      <c r="A231" s="16" t="s">
        <v>113</v>
      </c>
      <c r="B231" s="16">
        <v>0</v>
      </c>
      <c r="C231" s="16">
        <v>0</v>
      </c>
      <c r="D231" s="16">
        <v>0</v>
      </c>
      <c r="E231" s="16">
        <v>0</v>
      </c>
      <c r="F231" s="16">
        <v>0</v>
      </c>
      <c r="G231" s="16">
        <v>0</v>
      </c>
      <c r="H231" s="16">
        <v>0</v>
      </c>
      <c r="I231" s="16">
        <v>0</v>
      </c>
      <c r="J231" s="16">
        <v>0</v>
      </c>
      <c r="K231" s="16">
        <v>0</v>
      </c>
      <c r="L231" s="16">
        <v>0</v>
      </c>
    </row>
    <row r="232" spans="1:12" x14ac:dyDescent="0.35">
      <c r="A232" s="16" t="s">
        <v>114</v>
      </c>
      <c r="B232" s="16">
        <v>0</v>
      </c>
      <c r="C232" s="16">
        <v>0</v>
      </c>
      <c r="D232" s="16">
        <v>0</v>
      </c>
      <c r="E232" s="16">
        <v>0</v>
      </c>
      <c r="F232" s="16">
        <v>0</v>
      </c>
      <c r="G232" s="16">
        <v>0</v>
      </c>
      <c r="H232" s="16">
        <v>0</v>
      </c>
      <c r="I232" s="16">
        <v>0</v>
      </c>
      <c r="J232" s="16">
        <v>0</v>
      </c>
      <c r="K232" s="16">
        <v>0</v>
      </c>
      <c r="L232" s="16">
        <v>0</v>
      </c>
    </row>
    <row r="233" spans="1:12" x14ac:dyDescent="0.35">
      <c r="A233" s="16" t="s">
        <v>115</v>
      </c>
      <c r="B233" s="16">
        <v>0</v>
      </c>
      <c r="C233" s="16">
        <v>0</v>
      </c>
      <c r="D233" s="16">
        <v>0</v>
      </c>
      <c r="E233" s="16">
        <v>0</v>
      </c>
      <c r="F233" s="16">
        <v>0</v>
      </c>
      <c r="G233" s="16">
        <v>0</v>
      </c>
      <c r="H233" s="16">
        <v>0</v>
      </c>
      <c r="I233" s="16">
        <v>0</v>
      </c>
      <c r="J233" s="16">
        <v>0</v>
      </c>
      <c r="K233" s="16">
        <v>0</v>
      </c>
      <c r="L233" s="16">
        <v>0</v>
      </c>
    </row>
    <row r="234" spans="1:12" x14ac:dyDescent="0.35">
      <c r="A234" s="16" t="s">
        <v>116</v>
      </c>
      <c r="B234" s="16">
        <v>0</v>
      </c>
      <c r="C234" s="16">
        <v>0</v>
      </c>
      <c r="D234" s="16">
        <v>0</v>
      </c>
      <c r="E234" s="16">
        <v>0</v>
      </c>
      <c r="F234" s="16">
        <v>0</v>
      </c>
      <c r="G234" s="16">
        <v>0</v>
      </c>
      <c r="H234" s="16">
        <v>0</v>
      </c>
      <c r="I234" s="16">
        <v>0</v>
      </c>
      <c r="J234" s="16">
        <v>0</v>
      </c>
      <c r="K234" s="16">
        <v>0</v>
      </c>
      <c r="L234" s="16">
        <v>0</v>
      </c>
    </row>
    <row r="235" spans="1:12" x14ac:dyDescent="0.35">
      <c r="A235" s="16" t="s">
        <v>117</v>
      </c>
      <c r="B235" s="16">
        <v>0</v>
      </c>
      <c r="C235" s="16">
        <v>0</v>
      </c>
      <c r="D235" s="16">
        <v>0</v>
      </c>
      <c r="E235" s="16">
        <v>0</v>
      </c>
      <c r="F235" s="16">
        <v>0</v>
      </c>
      <c r="G235" s="16">
        <v>0</v>
      </c>
      <c r="H235" s="16">
        <v>0</v>
      </c>
      <c r="I235" s="16">
        <v>0</v>
      </c>
      <c r="J235" s="16">
        <v>0</v>
      </c>
      <c r="K235" s="16">
        <v>0</v>
      </c>
      <c r="L235" s="16">
        <v>0</v>
      </c>
    </row>
    <row r="236" spans="1:12" x14ac:dyDescent="0.35">
      <c r="A236" s="16" t="s">
        <v>118</v>
      </c>
      <c r="B236" s="16">
        <v>0</v>
      </c>
      <c r="C236" s="16">
        <v>0</v>
      </c>
      <c r="D236" s="16">
        <v>0</v>
      </c>
      <c r="E236" s="16">
        <v>0</v>
      </c>
      <c r="F236" s="16">
        <v>0</v>
      </c>
      <c r="G236" s="16">
        <v>0</v>
      </c>
      <c r="H236" s="16">
        <v>0</v>
      </c>
      <c r="I236" s="16">
        <v>0</v>
      </c>
      <c r="J236" s="16">
        <v>0</v>
      </c>
      <c r="K236" s="16">
        <v>0</v>
      </c>
      <c r="L236" s="16">
        <v>0</v>
      </c>
    </row>
    <row r="237" spans="1:12" x14ac:dyDescent="0.35">
      <c r="A237" s="16" t="s">
        <v>119</v>
      </c>
      <c r="B237" s="16">
        <v>0</v>
      </c>
      <c r="C237" s="16">
        <v>0</v>
      </c>
      <c r="D237" s="16">
        <v>0</v>
      </c>
      <c r="E237" s="16">
        <v>0</v>
      </c>
      <c r="F237" s="16">
        <v>0</v>
      </c>
      <c r="G237" s="16">
        <v>0</v>
      </c>
      <c r="H237" s="16">
        <v>0</v>
      </c>
      <c r="I237" s="16">
        <v>0</v>
      </c>
      <c r="J237" s="16">
        <v>0</v>
      </c>
      <c r="K237" s="16">
        <v>0</v>
      </c>
      <c r="L237" s="16">
        <v>0</v>
      </c>
    </row>
    <row r="238" spans="1:12" x14ac:dyDescent="0.35">
      <c r="A238" s="16" t="s">
        <v>120</v>
      </c>
      <c r="B238" s="16">
        <v>0</v>
      </c>
      <c r="C238" s="16">
        <v>0</v>
      </c>
      <c r="D238" s="16">
        <v>0</v>
      </c>
      <c r="E238" s="16">
        <v>0</v>
      </c>
      <c r="F238" s="16">
        <v>0</v>
      </c>
      <c r="G238" s="16">
        <v>0</v>
      </c>
      <c r="H238" s="16">
        <v>0</v>
      </c>
      <c r="I238" s="16">
        <v>0</v>
      </c>
      <c r="J238" s="16">
        <v>0</v>
      </c>
      <c r="K238" s="16">
        <v>0</v>
      </c>
      <c r="L238" s="16">
        <v>0</v>
      </c>
    </row>
    <row r="239" spans="1:12" x14ac:dyDescent="0.35">
      <c r="A239" s="16" t="s">
        <v>121</v>
      </c>
      <c r="B239" s="16">
        <v>0</v>
      </c>
      <c r="C239" s="16">
        <v>0</v>
      </c>
      <c r="D239" s="16">
        <v>0</v>
      </c>
      <c r="E239" s="16">
        <v>0</v>
      </c>
      <c r="F239" s="16">
        <v>0</v>
      </c>
      <c r="G239" s="16">
        <v>0</v>
      </c>
      <c r="H239" s="16">
        <v>0</v>
      </c>
      <c r="I239" s="16">
        <v>0</v>
      </c>
      <c r="J239" s="16">
        <v>0</v>
      </c>
      <c r="K239" s="16">
        <v>0</v>
      </c>
      <c r="L239" s="16">
        <v>0</v>
      </c>
    </row>
    <row r="240" spans="1:12" x14ac:dyDescent="0.35">
      <c r="A240" s="16" t="s">
        <v>122</v>
      </c>
      <c r="B240" s="16">
        <v>0</v>
      </c>
      <c r="C240" s="16">
        <v>0</v>
      </c>
      <c r="D240" s="16">
        <v>0</v>
      </c>
      <c r="E240" s="16">
        <v>0</v>
      </c>
      <c r="F240" s="16">
        <v>0</v>
      </c>
      <c r="G240" s="16">
        <v>0</v>
      </c>
      <c r="H240" s="16">
        <v>0</v>
      </c>
      <c r="I240" s="16">
        <v>0</v>
      </c>
      <c r="J240" s="16">
        <v>0</v>
      </c>
      <c r="K240" s="16">
        <v>0</v>
      </c>
      <c r="L240" s="16">
        <v>0</v>
      </c>
    </row>
    <row r="241" spans="1:12" x14ac:dyDescent="0.35">
      <c r="A241" s="16" t="s">
        <v>123</v>
      </c>
      <c r="B241" s="16">
        <v>0</v>
      </c>
      <c r="C241" s="16">
        <v>0</v>
      </c>
      <c r="D241" s="16">
        <v>0</v>
      </c>
      <c r="E241" s="16">
        <v>0</v>
      </c>
      <c r="F241" s="16">
        <v>0</v>
      </c>
      <c r="G241" s="16">
        <v>0</v>
      </c>
      <c r="H241" s="16">
        <v>0</v>
      </c>
      <c r="I241" s="16">
        <v>0</v>
      </c>
      <c r="J241" s="16">
        <v>0</v>
      </c>
      <c r="K241" s="16">
        <v>0</v>
      </c>
      <c r="L241" s="16">
        <v>0</v>
      </c>
    </row>
    <row r="242" spans="1:12" x14ac:dyDescent="0.35">
      <c r="A242" s="16" t="s">
        <v>124</v>
      </c>
      <c r="B242" s="16">
        <v>0</v>
      </c>
      <c r="C242" s="16">
        <v>0</v>
      </c>
      <c r="D242" s="16">
        <v>0</v>
      </c>
      <c r="E242" s="16">
        <v>0</v>
      </c>
      <c r="F242" s="16">
        <v>0</v>
      </c>
      <c r="G242" s="16">
        <v>0</v>
      </c>
      <c r="H242" s="16">
        <v>0</v>
      </c>
      <c r="I242" s="16">
        <v>0</v>
      </c>
      <c r="J242" s="16">
        <v>0</v>
      </c>
      <c r="K242" s="16">
        <v>0</v>
      </c>
      <c r="L242" s="16">
        <v>0</v>
      </c>
    </row>
    <row r="243" spans="1:12" x14ac:dyDescent="0.35">
      <c r="A243" s="16" t="s">
        <v>125</v>
      </c>
      <c r="B243" s="16">
        <v>0</v>
      </c>
      <c r="C243" s="16">
        <v>0</v>
      </c>
      <c r="D243" s="16">
        <v>0</v>
      </c>
      <c r="E243" s="16">
        <v>0</v>
      </c>
      <c r="F243" s="16">
        <v>0</v>
      </c>
      <c r="G243" s="16">
        <v>0</v>
      </c>
      <c r="H243" s="16">
        <v>0</v>
      </c>
      <c r="I243" s="16">
        <v>0</v>
      </c>
      <c r="J243" s="16">
        <v>0</v>
      </c>
      <c r="K243" s="16">
        <v>0</v>
      </c>
      <c r="L243" s="16">
        <v>0</v>
      </c>
    </row>
    <row r="244" spans="1:12" x14ac:dyDescent="0.35">
      <c r="A244" s="16" t="s">
        <v>126</v>
      </c>
      <c r="B244" s="16">
        <v>0</v>
      </c>
      <c r="C244" s="16">
        <v>0</v>
      </c>
      <c r="D244" s="16">
        <v>0</v>
      </c>
      <c r="E244" s="16">
        <v>0</v>
      </c>
      <c r="F244" s="16">
        <v>0</v>
      </c>
      <c r="G244" s="16">
        <v>0</v>
      </c>
      <c r="H244" s="16">
        <v>0</v>
      </c>
      <c r="I244" s="16">
        <v>0</v>
      </c>
      <c r="J244" s="16">
        <v>0</v>
      </c>
      <c r="K244" s="16">
        <v>0</v>
      </c>
      <c r="L244" s="16">
        <v>0</v>
      </c>
    </row>
    <row r="245" spans="1:12" x14ac:dyDescent="0.35">
      <c r="A245" s="16" t="s">
        <v>127</v>
      </c>
      <c r="B245" s="16">
        <v>0</v>
      </c>
      <c r="C245" s="16">
        <v>0</v>
      </c>
      <c r="D245" s="16">
        <v>0</v>
      </c>
      <c r="E245" s="16">
        <v>0</v>
      </c>
      <c r="F245" s="16">
        <v>0</v>
      </c>
      <c r="G245" s="16">
        <v>0</v>
      </c>
      <c r="H245" s="16">
        <v>0</v>
      </c>
      <c r="I245" s="16">
        <v>0</v>
      </c>
      <c r="J245" s="16">
        <v>0</v>
      </c>
      <c r="K245" s="16">
        <v>0</v>
      </c>
      <c r="L245" s="16">
        <v>0</v>
      </c>
    </row>
    <row r="246" spans="1:12" x14ac:dyDescent="0.35">
      <c r="A246" s="16" t="s">
        <v>128</v>
      </c>
      <c r="B246" s="16">
        <v>0</v>
      </c>
      <c r="C246" s="16">
        <v>0</v>
      </c>
      <c r="D246" s="16">
        <v>0</v>
      </c>
      <c r="E246" s="16">
        <v>0</v>
      </c>
      <c r="F246" s="16">
        <v>0</v>
      </c>
      <c r="G246" s="16">
        <v>0</v>
      </c>
      <c r="H246" s="16">
        <v>0</v>
      </c>
      <c r="I246" s="16">
        <v>0</v>
      </c>
      <c r="J246" s="16">
        <v>0</v>
      </c>
      <c r="K246" s="16">
        <v>0</v>
      </c>
      <c r="L246" s="16">
        <v>0</v>
      </c>
    </row>
    <row r="247" spans="1:12" x14ac:dyDescent="0.35">
      <c r="A247" s="16" t="s">
        <v>129</v>
      </c>
      <c r="B247" s="16">
        <v>0</v>
      </c>
      <c r="C247" s="16">
        <v>0</v>
      </c>
      <c r="D247" s="16">
        <v>0</v>
      </c>
      <c r="E247" s="16">
        <v>0</v>
      </c>
      <c r="F247" s="16">
        <v>0</v>
      </c>
      <c r="G247" s="16">
        <v>0</v>
      </c>
      <c r="H247" s="16">
        <v>0</v>
      </c>
      <c r="I247" s="16">
        <v>0</v>
      </c>
      <c r="J247" s="16">
        <v>0</v>
      </c>
      <c r="K247" s="16">
        <v>0</v>
      </c>
      <c r="L247" s="16">
        <v>0</v>
      </c>
    </row>
    <row r="248" spans="1:12" x14ac:dyDescent="0.35">
      <c r="A248" s="16" t="s">
        <v>130</v>
      </c>
      <c r="B248" s="16">
        <v>0</v>
      </c>
      <c r="C248" s="16">
        <v>0</v>
      </c>
      <c r="D248" s="16">
        <v>0</v>
      </c>
      <c r="E248" s="16">
        <v>0</v>
      </c>
      <c r="F248" s="16">
        <v>0</v>
      </c>
      <c r="G248" s="16">
        <v>0</v>
      </c>
      <c r="H248" s="16">
        <v>0</v>
      </c>
      <c r="I248" s="16">
        <v>0</v>
      </c>
      <c r="J248" s="16">
        <v>0</v>
      </c>
      <c r="K248" s="16">
        <v>0</v>
      </c>
      <c r="L248" s="16">
        <v>0</v>
      </c>
    </row>
    <row r="249" spans="1:12" x14ac:dyDescent="0.35">
      <c r="A249" s="16" t="s">
        <v>131</v>
      </c>
      <c r="B249" s="16">
        <v>0</v>
      </c>
      <c r="C249" s="16">
        <v>0</v>
      </c>
      <c r="D249" s="16">
        <v>0</v>
      </c>
      <c r="E249" s="16">
        <v>0</v>
      </c>
      <c r="F249" s="16">
        <v>0</v>
      </c>
      <c r="G249" s="16">
        <v>0</v>
      </c>
      <c r="H249" s="16">
        <v>0</v>
      </c>
      <c r="I249" s="16">
        <v>0</v>
      </c>
      <c r="J249" s="16">
        <v>0</v>
      </c>
      <c r="K249" s="16">
        <v>0</v>
      </c>
      <c r="L249" s="16">
        <v>0</v>
      </c>
    </row>
    <row r="250" spans="1:12" x14ac:dyDescent="0.35">
      <c r="A250" s="16" t="s">
        <v>132</v>
      </c>
      <c r="B250" s="16">
        <v>0</v>
      </c>
      <c r="C250" s="16">
        <v>0</v>
      </c>
      <c r="D250" s="16">
        <v>0</v>
      </c>
      <c r="E250" s="16">
        <v>0</v>
      </c>
      <c r="F250" s="16">
        <v>0</v>
      </c>
      <c r="G250" s="16">
        <v>0</v>
      </c>
      <c r="H250" s="16">
        <v>0</v>
      </c>
      <c r="I250" s="16">
        <v>0</v>
      </c>
      <c r="J250" s="16">
        <v>0</v>
      </c>
      <c r="K250" s="16">
        <v>0</v>
      </c>
      <c r="L250" s="16">
        <v>0</v>
      </c>
    </row>
    <row r="251" spans="1:12" x14ac:dyDescent="0.35">
      <c r="A251" s="16" t="s">
        <v>133</v>
      </c>
      <c r="B251" s="16">
        <v>0</v>
      </c>
      <c r="C251" s="16">
        <v>0</v>
      </c>
      <c r="D251" s="16">
        <v>0</v>
      </c>
      <c r="E251" s="16">
        <v>0</v>
      </c>
      <c r="F251" s="16">
        <v>0</v>
      </c>
      <c r="G251" s="16">
        <v>0</v>
      </c>
      <c r="H251" s="16">
        <v>0</v>
      </c>
      <c r="I251" s="16">
        <v>0</v>
      </c>
      <c r="J251" s="16">
        <v>0</v>
      </c>
      <c r="K251" s="16">
        <v>0</v>
      </c>
      <c r="L251" s="16">
        <v>0</v>
      </c>
    </row>
    <row r="252" spans="1:12" x14ac:dyDescent="0.35">
      <c r="A252" s="16" t="s">
        <v>134</v>
      </c>
      <c r="B252" s="16">
        <v>0</v>
      </c>
      <c r="C252" s="16">
        <v>0</v>
      </c>
      <c r="D252" s="16">
        <v>0</v>
      </c>
      <c r="E252" s="16">
        <v>0</v>
      </c>
      <c r="F252" s="16">
        <v>0</v>
      </c>
      <c r="G252" s="16">
        <v>0</v>
      </c>
      <c r="H252" s="16">
        <v>0</v>
      </c>
      <c r="I252" s="16">
        <v>0</v>
      </c>
      <c r="J252" s="16">
        <v>0</v>
      </c>
      <c r="K252" s="16">
        <v>0</v>
      </c>
      <c r="L252" s="16">
        <v>0</v>
      </c>
    </row>
    <row r="253" spans="1:12" x14ac:dyDescent="0.35">
      <c r="A253" s="16" t="s">
        <v>135</v>
      </c>
      <c r="B253" s="16">
        <v>0</v>
      </c>
      <c r="C253" s="16">
        <v>0</v>
      </c>
      <c r="D253" s="16">
        <v>0</v>
      </c>
      <c r="E253" s="16">
        <v>0</v>
      </c>
      <c r="F253" s="16">
        <v>0</v>
      </c>
      <c r="G253" s="16">
        <v>0</v>
      </c>
      <c r="H253" s="16">
        <v>0</v>
      </c>
      <c r="I253" s="16">
        <v>0</v>
      </c>
      <c r="J253" s="16">
        <v>0</v>
      </c>
      <c r="K253" s="16">
        <v>0</v>
      </c>
      <c r="L253" s="16">
        <v>0</v>
      </c>
    </row>
    <row r="254" spans="1:12" x14ac:dyDescent="0.35">
      <c r="A254" s="16" t="s">
        <v>136</v>
      </c>
      <c r="B254" s="16">
        <v>0</v>
      </c>
      <c r="C254" s="16">
        <v>0</v>
      </c>
      <c r="D254" s="16">
        <v>0</v>
      </c>
      <c r="E254" s="16">
        <v>0</v>
      </c>
      <c r="F254" s="16">
        <v>0</v>
      </c>
      <c r="G254" s="16">
        <v>0</v>
      </c>
      <c r="H254" s="16">
        <v>0</v>
      </c>
      <c r="I254" s="16">
        <v>0</v>
      </c>
      <c r="J254" s="16">
        <v>0</v>
      </c>
      <c r="K254" s="16">
        <v>0</v>
      </c>
      <c r="L254" s="16">
        <v>0</v>
      </c>
    </row>
    <row r="255" spans="1:12" x14ac:dyDescent="0.35">
      <c r="A255" s="16" t="s">
        <v>137</v>
      </c>
      <c r="B255" s="16">
        <v>0</v>
      </c>
      <c r="C255" s="16">
        <v>0</v>
      </c>
      <c r="D255" s="16">
        <v>0</v>
      </c>
      <c r="E255" s="16">
        <v>0</v>
      </c>
      <c r="F255" s="16">
        <v>0</v>
      </c>
      <c r="G255" s="16">
        <v>0</v>
      </c>
      <c r="H255" s="16">
        <v>0</v>
      </c>
      <c r="I255" s="16">
        <v>0</v>
      </c>
      <c r="J255" s="16">
        <v>0</v>
      </c>
      <c r="K255" s="16">
        <v>0</v>
      </c>
      <c r="L255" s="16">
        <v>0</v>
      </c>
    </row>
    <row r="256" spans="1:12" x14ac:dyDescent="0.35">
      <c r="A256" s="16" t="s">
        <v>138</v>
      </c>
      <c r="B256" s="16">
        <v>0</v>
      </c>
      <c r="C256" s="16">
        <v>0</v>
      </c>
      <c r="D256" s="16">
        <v>0</v>
      </c>
      <c r="E256" s="16">
        <v>0</v>
      </c>
      <c r="F256" s="16">
        <v>0</v>
      </c>
      <c r="G256" s="16">
        <v>0</v>
      </c>
      <c r="H256" s="16">
        <v>0</v>
      </c>
      <c r="I256" s="16">
        <v>0</v>
      </c>
      <c r="J256" s="16">
        <v>0</v>
      </c>
      <c r="K256" s="16">
        <v>0</v>
      </c>
      <c r="L256" s="16">
        <v>0</v>
      </c>
    </row>
    <row r="257" spans="1:12" x14ac:dyDescent="0.35">
      <c r="A257" s="16" t="s">
        <v>139</v>
      </c>
      <c r="B257" s="16">
        <v>0</v>
      </c>
      <c r="C257" s="16">
        <v>0</v>
      </c>
      <c r="D257" s="16">
        <v>0</v>
      </c>
      <c r="E257" s="16">
        <v>0</v>
      </c>
      <c r="F257" s="16">
        <v>0</v>
      </c>
      <c r="G257" s="16">
        <v>0</v>
      </c>
      <c r="H257" s="16">
        <v>0</v>
      </c>
      <c r="I257" s="16">
        <v>0</v>
      </c>
      <c r="J257" s="16">
        <v>0</v>
      </c>
      <c r="K257" s="16">
        <v>0</v>
      </c>
      <c r="L257" s="16">
        <v>0</v>
      </c>
    </row>
    <row r="258" spans="1:12" x14ac:dyDescent="0.35">
      <c r="A258" s="16" t="s">
        <v>140</v>
      </c>
      <c r="B258" s="16">
        <v>0</v>
      </c>
      <c r="C258" s="16">
        <v>0</v>
      </c>
      <c r="D258" s="16">
        <v>0</v>
      </c>
      <c r="E258" s="16">
        <v>0</v>
      </c>
      <c r="F258" s="16">
        <v>0</v>
      </c>
      <c r="G258" s="16">
        <v>0</v>
      </c>
      <c r="H258" s="16">
        <v>0</v>
      </c>
      <c r="I258" s="16">
        <v>0</v>
      </c>
      <c r="J258" s="16">
        <v>0</v>
      </c>
      <c r="K258" s="16">
        <v>0</v>
      </c>
      <c r="L258" s="16">
        <v>0</v>
      </c>
    </row>
    <row r="259" spans="1:12" x14ac:dyDescent="0.35">
      <c r="A259" s="16" t="s">
        <v>141</v>
      </c>
      <c r="B259" s="16">
        <v>0</v>
      </c>
      <c r="C259" s="16">
        <v>0</v>
      </c>
      <c r="D259" s="16">
        <v>0</v>
      </c>
      <c r="E259" s="16">
        <v>0</v>
      </c>
      <c r="F259" s="16">
        <v>0</v>
      </c>
      <c r="G259" s="16">
        <v>0</v>
      </c>
      <c r="H259" s="16">
        <v>0</v>
      </c>
      <c r="I259" s="16">
        <v>0</v>
      </c>
      <c r="J259" s="16">
        <v>0</v>
      </c>
      <c r="K259" s="16">
        <v>0</v>
      </c>
      <c r="L259" s="16">
        <v>0</v>
      </c>
    </row>
    <row r="260" spans="1:12" x14ac:dyDescent="0.35">
      <c r="A260" s="16" t="s">
        <v>142</v>
      </c>
      <c r="B260" s="16">
        <v>0</v>
      </c>
      <c r="C260" s="16">
        <v>0</v>
      </c>
      <c r="D260" s="16">
        <v>0</v>
      </c>
      <c r="E260" s="16">
        <v>0</v>
      </c>
      <c r="F260" s="16">
        <v>0</v>
      </c>
      <c r="G260" s="16">
        <v>0</v>
      </c>
      <c r="H260" s="16">
        <v>0</v>
      </c>
      <c r="I260" s="16">
        <v>0</v>
      </c>
      <c r="J260" s="16">
        <v>0</v>
      </c>
      <c r="K260" s="16">
        <v>0</v>
      </c>
      <c r="L260" s="16">
        <v>0</v>
      </c>
    </row>
    <row r="261" spans="1:12" x14ac:dyDescent="0.35">
      <c r="A261" s="16" t="s">
        <v>143</v>
      </c>
      <c r="B261" s="16">
        <v>0</v>
      </c>
      <c r="C261" s="16">
        <v>0</v>
      </c>
      <c r="D261" s="16">
        <v>0</v>
      </c>
      <c r="E261" s="16">
        <v>0</v>
      </c>
      <c r="F261" s="16">
        <v>0</v>
      </c>
      <c r="G261" s="16">
        <v>0</v>
      </c>
      <c r="H261" s="16">
        <v>0</v>
      </c>
      <c r="I261" s="16">
        <v>0</v>
      </c>
      <c r="J261" s="16">
        <v>0</v>
      </c>
      <c r="K261" s="16">
        <v>0</v>
      </c>
      <c r="L261" s="16">
        <v>0</v>
      </c>
    </row>
    <row r="262" spans="1:12" x14ac:dyDescent="0.35">
      <c r="A262" s="16" t="s">
        <v>144</v>
      </c>
      <c r="B262" s="16">
        <v>0</v>
      </c>
      <c r="C262" s="16">
        <v>0</v>
      </c>
      <c r="D262" s="16">
        <v>0</v>
      </c>
      <c r="E262" s="16">
        <v>0</v>
      </c>
      <c r="F262" s="16">
        <v>0</v>
      </c>
      <c r="G262" s="16">
        <v>0</v>
      </c>
      <c r="H262" s="16">
        <v>0</v>
      </c>
      <c r="I262" s="16">
        <v>0</v>
      </c>
      <c r="J262" s="16">
        <v>0</v>
      </c>
      <c r="K262" s="16">
        <v>0</v>
      </c>
      <c r="L262" s="16">
        <v>0</v>
      </c>
    </row>
    <row r="263" spans="1:12" x14ac:dyDescent="0.35">
      <c r="A263" s="16" t="s">
        <v>145</v>
      </c>
      <c r="B263" s="16">
        <v>0</v>
      </c>
      <c r="C263" s="16">
        <v>0</v>
      </c>
      <c r="D263" s="16">
        <v>0</v>
      </c>
      <c r="E263" s="16">
        <v>0</v>
      </c>
      <c r="F263" s="16">
        <v>0</v>
      </c>
      <c r="G263" s="16">
        <v>0</v>
      </c>
      <c r="H263" s="16">
        <v>0</v>
      </c>
      <c r="I263" s="16">
        <v>0</v>
      </c>
      <c r="J263" s="16">
        <v>0</v>
      </c>
      <c r="K263" s="16">
        <v>0</v>
      </c>
      <c r="L263" s="16">
        <v>0</v>
      </c>
    </row>
    <row r="264" spans="1:12" x14ac:dyDescent="0.35">
      <c r="A264" s="16" t="s">
        <v>146</v>
      </c>
      <c r="B264" s="16">
        <v>0</v>
      </c>
      <c r="C264" s="16">
        <v>0</v>
      </c>
      <c r="D264" s="16">
        <v>0</v>
      </c>
      <c r="E264" s="16">
        <v>0</v>
      </c>
      <c r="F264" s="16">
        <v>0</v>
      </c>
      <c r="G264" s="16">
        <v>0</v>
      </c>
      <c r="H264" s="16">
        <v>0</v>
      </c>
      <c r="I264" s="16">
        <v>0</v>
      </c>
      <c r="J264" s="16">
        <v>0</v>
      </c>
      <c r="K264" s="16">
        <v>0</v>
      </c>
      <c r="L264" s="16">
        <v>0</v>
      </c>
    </row>
    <row r="265" spans="1:12" x14ac:dyDescent="0.35">
      <c r="A265" s="16" t="s">
        <v>147</v>
      </c>
      <c r="B265" s="16">
        <v>0</v>
      </c>
      <c r="C265" s="16">
        <v>0</v>
      </c>
      <c r="D265" s="16">
        <v>0</v>
      </c>
      <c r="E265" s="16">
        <v>0</v>
      </c>
      <c r="F265" s="16">
        <v>0</v>
      </c>
      <c r="G265" s="16">
        <v>0</v>
      </c>
      <c r="H265" s="16">
        <v>0</v>
      </c>
      <c r="I265" s="16">
        <v>0</v>
      </c>
      <c r="J265" s="16">
        <v>0</v>
      </c>
      <c r="K265" s="16">
        <v>0</v>
      </c>
      <c r="L265" s="16">
        <v>0</v>
      </c>
    </row>
    <row r="266" spans="1:12" x14ac:dyDescent="0.35">
      <c r="A266" s="16" t="s">
        <v>148</v>
      </c>
      <c r="B266" s="16">
        <v>0</v>
      </c>
      <c r="C266" s="16">
        <v>0</v>
      </c>
      <c r="D266" s="16">
        <v>0</v>
      </c>
      <c r="E266" s="16">
        <v>0</v>
      </c>
      <c r="F266" s="16">
        <v>0</v>
      </c>
      <c r="G266" s="16">
        <v>0</v>
      </c>
      <c r="H266" s="16">
        <v>0</v>
      </c>
      <c r="I266" s="16">
        <v>0</v>
      </c>
      <c r="J266" s="16">
        <v>0</v>
      </c>
      <c r="K266" s="16">
        <v>0</v>
      </c>
      <c r="L266" s="16">
        <v>0</v>
      </c>
    </row>
    <row r="267" spans="1:12" x14ac:dyDescent="0.35">
      <c r="A267" s="16" t="s">
        <v>149</v>
      </c>
      <c r="B267" s="16">
        <v>0</v>
      </c>
      <c r="C267" s="16">
        <v>0</v>
      </c>
      <c r="D267" s="16">
        <v>0</v>
      </c>
      <c r="E267" s="16">
        <v>0</v>
      </c>
      <c r="F267" s="16">
        <v>0</v>
      </c>
      <c r="G267" s="16">
        <v>0</v>
      </c>
      <c r="H267" s="16">
        <v>0</v>
      </c>
      <c r="I267" s="16">
        <v>0</v>
      </c>
      <c r="J267" s="16">
        <v>0</v>
      </c>
      <c r="K267" s="16">
        <v>0</v>
      </c>
      <c r="L267" s="16">
        <v>0</v>
      </c>
    </row>
    <row r="268" spans="1:12" x14ac:dyDescent="0.35">
      <c r="A268" s="16" t="s">
        <v>150</v>
      </c>
      <c r="B268" s="16">
        <v>0</v>
      </c>
      <c r="C268" s="16">
        <v>0</v>
      </c>
      <c r="D268" s="16">
        <v>0</v>
      </c>
      <c r="E268" s="16">
        <v>0</v>
      </c>
      <c r="F268" s="16">
        <v>0</v>
      </c>
      <c r="G268" s="16">
        <v>0</v>
      </c>
      <c r="H268" s="16">
        <v>0</v>
      </c>
      <c r="I268" s="16">
        <v>0</v>
      </c>
      <c r="J268" s="16">
        <v>0</v>
      </c>
      <c r="K268" s="16">
        <v>0</v>
      </c>
      <c r="L268" s="16">
        <v>0</v>
      </c>
    </row>
    <row r="269" spans="1:12" x14ac:dyDescent="0.35">
      <c r="A269" s="16" t="s">
        <v>151</v>
      </c>
      <c r="B269" s="16">
        <v>0</v>
      </c>
      <c r="C269" s="16">
        <v>0</v>
      </c>
      <c r="D269" s="16">
        <v>0</v>
      </c>
      <c r="E269" s="16">
        <v>0</v>
      </c>
      <c r="F269" s="16">
        <v>0</v>
      </c>
      <c r="G269" s="16">
        <v>0</v>
      </c>
      <c r="H269" s="16">
        <v>0</v>
      </c>
      <c r="I269" s="16">
        <v>0</v>
      </c>
      <c r="J269" s="16">
        <v>0</v>
      </c>
      <c r="K269" s="16">
        <v>0</v>
      </c>
      <c r="L269" s="16">
        <v>0</v>
      </c>
    </row>
    <row r="270" spans="1:12" x14ac:dyDescent="0.35">
      <c r="A270" s="16" t="s">
        <v>152</v>
      </c>
      <c r="B270" s="16">
        <v>0</v>
      </c>
      <c r="C270" s="16">
        <v>0</v>
      </c>
      <c r="D270" s="16">
        <v>0</v>
      </c>
      <c r="E270" s="16">
        <v>0</v>
      </c>
      <c r="F270" s="16">
        <v>0</v>
      </c>
      <c r="G270" s="16">
        <v>0</v>
      </c>
      <c r="H270" s="16">
        <v>0</v>
      </c>
      <c r="I270" s="16">
        <v>0</v>
      </c>
      <c r="J270" s="16">
        <v>0</v>
      </c>
      <c r="K270" s="16">
        <v>0</v>
      </c>
      <c r="L270" s="16">
        <v>0</v>
      </c>
    </row>
    <row r="271" spans="1:12" x14ac:dyDescent="0.35">
      <c r="A271" s="16" t="s">
        <v>153</v>
      </c>
      <c r="B271" s="16">
        <v>0</v>
      </c>
      <c r="C271" s="16">
        <v>0</v>
      </c>
      <c r="D271" s="16">
        <v>0</v>
      </c>
      <c r="E271" s="16">
        <v>0</v>
      </c>
      <c r="F271" s="16">
        <v>0</v>
      </c>
      <c r="G271" s="16">
        <v>0</v>
      </c>
      <c r="H271" s="16">
        <v>0</v>
      </c>
      <c r="I271" s="16">
        <v>0</v>
      </c>
      <c r="J271" s="16">
        <v>0</v>
      </c>
      <c r="K271" s="16">
        <v>0</v>
      </c>
      <c r="L271" s="16">
        <v>0</v>
      </c>
    </row>
    <row r="272" spans="1:12" x14ac:dyDescent="0.35">
      <c r="A272" s="16" t="s">
        <v>154</v>
      </c>
      <c r="B272" s="16">
        <v>0</v>
      </c>
      <c r="C272" s="16">
        <v>0</v>
      </c>
      <c r="D272" s="16">
        <v>0</v>
      </c>
      <c r="E272" s="16">
        <v>0</v>
      </c>
      <c r="F272" s="16">
        <v>0</v>
      </c>
      <c r="G272" s="16">
        <v>0</v>
      </c>
      <c r="H272" s="16">
        <v>0</v>
      </c>
      <c r="I272" s="16">
        <v>0</v>
      </c>
      <c r="J272" s="16">
        <v>0</v>
      </c>
      <c r="K272" s="16">
        <v>0</v>
      </c>
      <c r="L272" s="16">
        <v>0</v>
      </c>
    </row>
    <row r="273" spans="1:12" x14ac:dyDescent="0.35">
      <c r="A273" s="16" t="s">
        <v>155</v>
      </c>
      <c r="B273" s="16">
        <v>0</v>
      </c>
      <c r="C273" s="16">
        <v>0</v>
      </c>
      <c r="D273" s="16">
        <v>0</v>
      </c>
      <c r="E273" s="16">
        <v>0</v>
      </c>
      <c r="F273" s="16">
        <v>0</v>
      </c>
      <c r="G273" s="16">
        <v>0</v>
      </c>
      <c r="H273" s="16">
        <v>0</v>
      </c>
      <c r="I273" s="16">
        <v>0</v>
      </c>
      <c r="J273" s="16">
        <v>0</v>
      </c>
      <c r="K273" s="16">
        <v>0</v>
      </c>
      <c r="L273" s="16">
        <v>0</v>
      </c>
    </row>
    <row r="274" spans="1:12" x14ac:dyDescent="0.35">
      <c r="A274" s="16" t="s">
        <v>156</v>
      </c>
      <c r="B274" s="16">
        <v>0</v>
      </c>
      <c r="C274" s="16">
        <v>0</v>
      </c>
      <c r="D274" s="16">
        <v>0</v>
      </c>
      <c r="E274" s="16">
        <v>0</v>
      </c>
      <c r="F274" s="16">
        <v>0</v>
      </c>
      <c r="G274" s="16">
        <v>0</v>
      </c>
      <c r="H274" s="16">
        <v>0</v>
      </c>
      <c r="I274" s="16">
        <v>0</v>
      </c>
      <c r="J274" s="16">
        <v>0</v>
      </c>
      <c r="K274" s="16">
        <v>0</v>
      </c>
      <c r="L274" s="16">
        <v>0</v>
      </c>
    </row>
    <row r="275" spans="1:12" x14ac:dyDescent="0.35">
      <c r="A275" s="16" t="s">
        <v>157</v>
      </c>
      <c r="B275" s="16">
        <v>0</v>
      </c>
      <c r="C275" s="16">
        <v>0</v>
      </c>
      <c r="D275" s="16">
        <v>0</v>
      </c>
      <c r="E275" s="16">
        <v>0</v>
      </c>
      <c r="F275" s="16">
        <v>0</v>
      </c>
      <c r="G275" s="16">
        <v>0</v>
      </c>
      <c r="H275" s="16">
        <v>0</v>
      </c>
      <c r="I275" s="16">
        <v>0</v>
      </c>
      <c r="J275" s="16">
        <v>0</v>
      </c>
      <c r="K275" s="16">
        <v>0</v>
      </c>
      <c r="L275" s="16">
        <v>0</v>
      </c>
    </row>
    <row r="276" spans="1:12" x14ac:dyDescent="0.35">
      <c r="A276" s="16" t="s">
        <v>158</v>
      </c>
      <c r="B276" s="16">
        <v>0</v>
      </c>
      <c r="C276" s="16">
        <v>0</v>
      </c>
      <c r="D276" s="16">
        <v>0</v>
      </c>
      <c r="E276" s="16">
        <v>0</v>
      </c>
      <c r="F276" s="16">
        <v>0</v>
      </c>
      <c r="G276" s="16">
        <v>0</v>
      </c>
      <c r="H276" s="16">
        <v>0</v>
      </c>
      <c r="I276" s="16">
        <v>0</v>
      </c>
      <c r="J276" s="16">
        <v>0</v>
      </c>
      <c r="K276" s="16">
        <v>0</v>
      </c>
      <c r="L276" s="16">
        <v>0</v>
      </c>
    </row>
    <row r="277" spans="1:12" x14ac:dyDescent="0.35">
      <c r="A277" s="16" t="s">
        <v>159</v>
      </c>
      <c r="B277" s="16">
        <v>0</v>
      </c>
      <c r="C277" s="16">
        <v>0</v>
      </c>
      <c r="D277" s="16">
        <v>0</v>
      </c>
      <c r="E277" s="16">
        <v>0</v>
      </c>
      <c r="F277" s="16">
        <v>0</v>
      </c>
      <c r="G277" s="16">
        <v>0</v>
      </c>
      <c r="H277" s="16">
        <v>0</v>
      </c>
      <c r="I277" s="16">
        <v>0</v>
      </c>
      <c r="J277" s="16">
        <v>0</v>
      </c>
      <c r="K277" s="16">
        <v>0</v>
      </c>
      <c r="L277" s="16">
        <v>0</v>
      </c>
    </row>
    <row r="278" spans="1:12" x14ac:dyDescent="0.35">
      <c r="A278" s="16" t="s">
        <v>160</v>
      </c>
      <c r="B278" s="16">
        <v>0</v>
      </c>
      <c r="C278" s="16">
        <v>0</v>
      </c>
      <c r="D278" s="16">
        <v>0</v>
      </c>
      <c r="E278" s="16">
        <v>0</v>
      </c>
      <c r="F278" s="16">
        <v>0</v>
      </c>
      <c r="G278" s="16">
        <v>0</v>
      </c>
      <c r="H278" s="16">
        <v>0</v>
      </c>
      <c r="I278" s="16">
        <v>0</v>
      </c>
      <c r="J278" s="16">
        <v>0</v>
      </c>
      <c r="K278" s="16">
        <v>0</v>
      </c>
      <c r="L278" s="16">
        <v>0</v>
      </c>
    </row>
    <row r="279" spans="1:12" x14ac:dyDescent="0.35">
      <c r="A279" s="16" t="s">
        <v>161</v>
      </c>
      <c r="B279" s="16">
        <v>0</v>
      </c>
      <c r="C279" s="16">
        <v>0</v>
      </c>
      <c r="D279" s="16">
        <v>0</v>
      </c>
      <c r="E279" s="16">
        <v>0</v>
      </c>
      <c r="F279" s="16">
        <v>0</v>
      </c>
      <c r="G279" s="16">
        <v>0</v>
      </c>
      <c r="H279" s="16">
        <v>0</v>
      </c>
      <c r="I279" s="16">
        <v>0</v>
      </c>
      <c r="J279" s="16">
        <v>0</v>
      </c>
      <c r="K279" s="16">
        <v>0</v>
      </c>
      <c r="L279" s="16">
        <v>0</v>
      </c>
    </row>
    <row r="280" spans="1:12" x14ac:dyDescent="0.35">
      <c r="A280" s="16" t="s">
        <v>162</v>
      </c>
      <c r="B280" s="16">
        <v>0</v>
      </c>
      <c r="C280" s="16">
        <v>0</v>
      </c>
      <c r="D280" s="16">
        <v>0</v>
      </c>
      <c r="E280" s="16">
        <v>0</v>
      </c>
      <c r="F280" s="16">
        <v>0</v>
      </c>
      <c r="G280" s="16">
        <v>0</v>
      </c>
      <c r="H280" s="16">
        <v>0</v>
      </c>
      <c r="I280" s="16">
        <v>0</v>
      </c>
      <c r="J280" s="16">
        <v>0</v>
      </c>
      <c r="K280" s="16">
        <v>0</v>
      </c>
      <c r="L280" s="16">
        <v>0</v>
      </c>
    </row>
    <row r="281" spans="1:12" x14ac:dyDescent="0.35">
      <c r="A281" s="16" t="s">
        <v>163</v>
      </c>
      <c r="B281" s="16">
        <v>0</v>
      </c>
      <c r="C281" s="16">
        <v>0</v>
      </c>
      <c r="D281" s="16">
        <v>0</v>
      </c>
      <c r="E281" s="16">
        <v>0</v>
      </c>
      <c r="F281" s="16">
        <v>0</v>
      </c>
      <c r="G281" s="16">
        <v>0</v>
      </c>
      <c r="H281" s="16">
        <v>0</v>
      </c>
      <c r="I281" s="16">
        <v>0</v>
      </c>
      <c r="J281" s="16">
        <v>0</v>
      </c>
      <c r="K281" s="16">
        <v>0</v>
      </c>
      <c r="L281" s="16">
        <v>0</v>
      </c>
    </row>
    <row r="282" spans="1:12" x14ac:dyDescent="0.35">
      <c r="A282" s="16" t="s">
        <v>164</v>
      </c>
      <c r="B282" s="16">
        <v>0</v>
      </c>
      <c r="C282" s="16">
        <v>0</v>
      </c>
      <c r="D282" s="16">
        <v>0</v>
      </c>
      <c r="E282" s="16">
        <v>0</v>
      </c>
      <c r="F282" s="16">
        <v>0</v>
      </c>
      <c r="G282" s="16">
        <v>0</v>
      </c>
      <c r="H282" s="16">
        <v>0</v>
      </c>
      <c r="I282" s="16">
        <v>0</v>
      </c>
      <c r="J282" s="16">
        <v>0</v>
      </c>
      <c r="K282" s="16">
        <v>0</v>
      </c>
      <c r="L282" s="16">
        <v>0</v>
      </c>
    </row>
    <row r="283" spans="1:12" x14ac:dyDescent="0.35">
      <c r="A283" s="16" t="s">
        <v>165</v>
      </c>
      <c r="B283" s="16">
        <v>0</v>
      </c>
      <c r="C283" s="16">
        <v>0</v>
      </c>
      <c r="D283" s="16">
        <v>0</v>
      </c>
      <c r="E283" s="16">
        <v>0</v>
      </c>
      <c r="F283" s="16">
        <v>0</v>
      </c>
      <c r="G283" s="16">
        <v>0</v>
      </c>
      <c r="H283" s="16">
        <v>0</v>
      </c>
      <c r="I283" s="16">
        <v>0</v>
      </c>
      <c r="J283" s="16">
        <v>0</v>
      </c>
      <c r="K283" s="16">
        <v>0</v>
      </c>
      <c r="L283" s="16">
        <v>0</v>
      </c>
    </row>
    <row r="284" spans="1:12" x14ac:dyDescent="0.35">
      <c r="A284" s="16" t="s">
        <v>166</v>
      </c>
      <c r="B284" s="16">
        <v>0</v>
      </c>
      <c r="C284" s="16">
        <v>0</v>
      </c>
      <c r="D284" s="16">
        <v>0</v>
      </c>
      <c r="E284" s="16">
        <v>0</v>
      </c>
      <c r="F284" s="16">
        <v>0</v>
      </c>
      <c r="G284" s="16">
        <v>0</v>
      </c>
      <c r="H284" s="16">
        <v>0</v>
      </c>
      <c r="I284" s="16">
        <v>0</v>
      </c>
      <c r="J284" s="16">
        <v>0</v>
      </c>
      <c r="K284" s="16">
        <v>0</v>
      </c>
      <c r="L284" s="16">
        <v>0</v>
      </c>
    </row>
    <row r="285" spans="1:12" x14ac:dyDescent="0.35">
      <c r="A285" s="16" t="s">
        <v>167</v>
      </c>
      <c r="B285" s="16">
        <v>0</v>
      </c>
      <c r="C285" s="16">
        <v>0</v>
      </c>
      <c r="D285" s="16">
        <v>0</v>
      </c>
      <c r="E285" s="16">
        <v>0</v>
      </c>
      <c r="F285" s="16">
        <v>0</v>
      </c>
      <c r="G285" s="16">
        <v>0</v>
      </c>
      <c r="H285" s="16">
        <v>0</v>
      </c>
      <c r="I285" s="16">
        <v>0</v>
      </c>
      <c r="J285" s="16">
        <v>0</v>
      </c>
      <c r="K285" s="16">
        <v>0</v>
      </c>
      <c r="L285" s="16">
        <v>0</v>
      </c>
    </row>
    <row r="286" spans="1:12" x14ac:dyDescent="0.35">
      <c r="A286" s="16" t="s">
        <v>168</v>
      </c>
      <c r="B286" s="16">
        <v>0</v>
      </c>
      <c r="C286" s="16">
        <v>0</v>
      </c>
      <c r="D286" s="16">
        <v>0</v>
      </c>
      <c r="E286" s="16">
        <v>0</v>
      </c>
      <c r="F286" s="16">
        <v>0</v>
      </c>
      <c r="G286" s="16">
        <v>0</v>
      </c>
      <c r="H286" s="16">
        <v>0</v>
      </c>
      <c r="I286" s="16">
        <v>0</v>
      </c>
      <c r="J286" s="16">
        <v>0</v>
      </c>
      <c r="K286" s="16">
        <v>0</v>
      </c>
      <c r="L286" s="16">
        <v>0</v>
      </c>
    </row>
    <row r="287" spans="1:12" x14ac:dyDescent="0.35">
      <c r="A287" s="16" t="s">
        <v>169</v>
      </c>
      <c r="B287" s="16">
        <v>0</v>
      </c>
      <c r="C287" s="16">
        <v>0</v>
      </c>
      <c r="D287" s="16">
        <v>0</v>
      </c>
      <c r="E287" s="16">
        <v>0</v>
      </c>
      <c r="F287" s="16">
        <v>0</v>
      </c>
      <c r="G287" s="16">
        <v>0</v>
      </c>
      <c r="H287" s="16">
        <v>0</v>
      </c>
      <c r="I287" s="16">
        <v>0</v>
      </c>
      <c r="J287" s="16">
        <v>0</v>
      </c>
      <c r="K287" s="16">
        <v>0</v>
      </c>
      <c r="L287" s="16">
        <v>0</v>
      </c>
    </row>
    <row r="288" spans="1:12" x14ac:dyDescent="0.35">
      <c r="A288" s="16" t="s">
        <v>170</v>
      </c>
      <c r="B288" s="16">
        <v>0</v>
      </c>
      <c r="C288" s="16">
        <v>0</v>
      </c>
      <c r="D288" s="16">
        <v>0</v>
      </c>
      <c r="E288" s="16">
        <v>0</v>
      </c>
      <c r="F288" s="16">
        <v>0</v>
      </c>
      <c r="G288" s="16">
        <v>0</v>
      </c>
      <c r="H288" s="16">
        <v>0</v>
      </c>
      <c r="I288" s="16">
        <v>0</v>
      </c>
      <c r="J288" s="16">
        <v>0</v>
      </c>
      <c r="K288" s="16">
        <v>0</v>
      </c>
      <c r="L288" s="16">
        <v>0</v>
      </c>
    </row>
    <row r="289" spans="1:12" x14ac:dyDescent="0.35">
      <c r="A289" s="16" t="s">
        <v>171</v>
      </c>
      <c r="B289" s="16">
        <v>0</v>
      </c>
      <c r="C289" s="16">
        <v>0</v>
      </c>
      <c r="D289" s="16">
        <v>0</v>
      </c>
      <c r="E289" s="16">
        <v>0</v>
      </c>
      <c r="F289" s="16">
        <v>0</v>
      </c>
      <c r="G289" s="16">
        <v>0</v>
      </c>
      <c r="H289" s="16">
        <v>0</v>
      </c>
      <c r="I289" s="16">
        <v>0</v>
      </c>
      <c r="J289" s="16">
        <v>0</v>
      </c>
      <c r="K289" s="16">
        <v>0</v>
      </c>
      <c r="L289" s="16">
        <v>0</v>
      </c>
    </row>
    <row r="290" spans="1:12" x14ac:dyDescent="0.35">
      <c r="A290" s="16" t="s">
        <v>172</v>
      </c>
      <c r="B290" s="16">
        <v>0</v>
      </c>
      <c r="C290" s="16">
        <v>0</v>
      </c>
      <c r="D290" s="16">
        <v>0</v>
      </c>
      <c r="E290" s="16">
        <v>0</v>
      </c>
      <c r="F290" s="16">
        <v>0</v>
      </c>
      <c r="G290" s="16">
        <v>0</v>
      </c>
      <c r="H290" s="16">
        <v>0</v>
      </c>
      <c r="I290" s="16">
        <v>0</v>
      </c>
      <c r="J290" s="16">
        <v>0</v>
      </c>
      <c r="K290" s="16">
        <v>0</v>
      </c>
      <c r="L290" s="16">
        <v>0</v>
      </c>
    </row>
    <row r="291" spans="1:12" x14ac:dyDescent="0.35">
      <c r="A291" s="16" t="s">
        <v>173</v>
      </c>
      <c r="B291" s="16">
        <v>0</v>
      </c>
      <c r="C291" s="16">
        <v>0</v>
      </c>
      <c r="D291" s="16">
        <v>0</v>
      </c>
      <c r="E291" s="16">
        <v>0</v>
      </c>
      <c r="F291" s="16">
        <v>0</v>
      </c>
      <c r="G291" s="16">
        <v>0</v>
      </c>
      <c r="H291" s="16">
        <v>0</v>
      </c>
      <c r="I291" s="16">
        <v>0</v>
      </c>
      <c r="J291" s="16">
        <v>0</v>
      </c>
      <c r="K291" s="16">
        <v>0</v>
      </c>
      <c r="L291" s="16">
        <v>0</v>
      </c>
    </row>
    <row r="292" spans="1:12" x14ac:dyDescent="0.35">
      <c r="A292" s="16" t="s">
        <v>174</v>
      </c>
      <c r="B292" s="16">
        <v>0</v>
      </c>
      <c r="C292" s="16">
        <v>0</v>
      </c>
      <c r="D292" s="16">
        <v>0</v>
      </c>
      <c r="E292" s="16">
        <v>0</v>
      </c>
      <c r="F292" s="16">
        <v>0</v>
      </c>
      <c r="G292" s="16">
        <v>0</v>
      </c>
      <c r="H292" s="16">
        <v>0</v>
      </c>
      <c r="I292" s="16">
        <v>0</v>
      </c>
      <c r="J292" s="16">
        <v>0</v>
      </c>
      <c r="K292" s="16">
        <v>0</v>
      </c>
      <c r="L292" s="16">
        <v>0</v>
      </c>
    </row>
    <row r="293" spans="1:12" x14ac:dyDescent="0.35">
      <c r="A293" s="16" t="s">
        <v>175</v>
      </c>
      <c r="B293" s="16">
        <v>0</v>
      </c>
      <c r="C293" s="16">
        <v>0</v>
      </c>
      <c r="D293" s="16">
        <v>0</v>
      </c>
      <c r="E293" s="16">
        <v>0</v>
      </c>
      <c r="F293" s="16">
        <v>0</v>
      </c>
      <c r="G293" s="16">
        <v>0</v>
      </c>
      <c r="H293" s="16">
        <v>0</v>
      </c>
      <c r="I293" s="16">
        <v>0</v>
      </c>
      <c r="J293" s="16">
        <v>0</v>
      </c>
      <c r="K293" s="16">
        <v>0</v>
      </c>
      <c r="L293" s="16">
        <v>0</v>
      </c>
    </row>
    <row r="294" spans="1:12" x14ac:dyDescent="0.35">
      <c r="A294" s="16" t="s">
        <v>176</v>
      </c>
      <c r="B294" s="16">
        <v>0</v>
      </c>
      <c r="C294" s="16">
        <v>0</v>
      </c>
      <c r="D294" s="16">
        <v>0</v>
      </c>
      <c r="E294" s="16">
        <v>0</v>
      </c>
      <c r="F294" s="16">
        <v>0</v>
      </c>
      <c r="G294" s="16">
        <v>0</v>
      </c>
      <c r="H294" s="16">
        <v>0</v>
      </c>
      <c r="I294" s="16">
        <v>0</v>
      </c>
      <c r="J294" s="16">
        <v>0</v>
      </c>
      <c r="K294" s="16">
        <v>0</v>
      </c>
      <c r="L294" s="16">
        <v>0</v>
      </c>
    </row>
    <row r="295" spans="1:12" x14ac:dyDescent="0.35">
      <c r="A295" s="16" t="s">
        <v>177</v>
      </c>
      <c r="B295" s="16">
        <v>0</v>
      </c>
      <c r="C295" s="16">
        <v>0</v>
      </c>
      <c r="D295" s="16">
        <v>0</v>
      </c>
      <c r="E295" s="16">
        <v>0</v>
      </c>
      <c r="F295" s="16">
        <v>0</v>
      </c>
      <c r="G295" s="16">
        <v>0</v>
      </c>
      <c r="H295" s="16">
        <v>0</v>
      </c>
      <c r="I295" s="16">
        <v>0</v>
      </c>
      <c r="J295" s="16">
        <v>0</v>
      </c>
      <c r="K295" s="16">
        <v>0</v>
      </c>
      <c r="L295" s="16">
        <v>0</v>
      </c>
    </row>
    <row r="296" spans="1:12" x14ac:dyDescent="0.35">
      <c r="A296" s="16" t="s">
        <v>178</v>
      </c>
      <c r="B296" s="16">
        <v>0</v>
      </c>
      <c r="C296" s="16">
        <v>0</v>
      </c>
      <c r="D296" s="16">
        <v>0</v>
      </c>
      <c r="E296" s="16">
        <v>0</v>
      </c>
      <c r="F296" s="16">
        <v>0</v>
      </c>
      <c r="G296" s="16">
        <v>0</v>
      </c>
      <c r="H296" s="16">
        <v>0</v>
      </c>
      <c r="I296" s="16">
        <v>0</v>
      </c>
      <c r="J296" s="16">
        <v>0</v>
      </c>
      <c r="K296" s="16">
        <v>0</v>
      </c>
      <c r="L296" s="16">
        <v>0</v>
      </c>
    </row>
    <row r="297" spans="1:12" x14ac:dyDescent="0.35">
      <c r="A297" s="16" t="s">
        <v>179</v>
      </c>
      <c r="B297" s="16">
        <v>0</v>
      </c>
      <c r="C297" s="16">
        <v>0</v>
      </c>
      <c r="D297" s="16">
        <v>0</v>
      </c>
      <c r="E297" s="16">
        <v>0</v>
      </c>
      <c r="F297" s="16">
        <v>0</v>
      </c>
      <c r="G297" s="16">
        <v>0</v>
      </c>
      <c r="H297" s="16">
        <v>0</v>
      </c>
      <c r="I297" s="16">
        <v>0</v>
      </c>
      <c r="J297" s="16">
        <v>0</v>
      </c>
      <c r="K297" s="16">
        <v>0</v>
      </c>
      <c r="L297" s="16">
        <v>0</v>
      </c>
    </row>
    <row r="298" spans="1:12" x14ac:dyDescent="0.35">
      <c r="A298" s="16" t="s">
        <v>180</v>
      </c>
      <c r="B298" s="16">
        <v>0</v>
      </c>
      <c r="C298" s="16">
        <v>0</v>
      </c>
      <c r="D298" s="16">
        <v>0</v>
      </c>
      <c r="E298" s="16">
        <v>0</v>
      </c>
      <c r="F298" s="16">
        <v>0</v>
      </c>
      <c r="G298" s="16">
        <v>0</v>
      </c>
      <c r="H298" s="16">
        <v>0</v>
      </c>
      <c r="I298" s="16">
        <v>0</v>
      </c>
      <c r="J298" s="16">
        <v>0</v>
      </c>
      <c r="K298" s="16">
        <v>0</v>
      </c>
      <c r="L298" s="16">
        <v>0</v>
      </c>
    </row>
    <row r="299" spans="1:12" x14ac:dyDescent="0.35">
      <c r="A299" s="16" t="s">
        <v>181</v>
      </c>
      <c r="B299" s="16">
        <v>0</v>
      </c>
      <c r="C299" s="16">
        <v>0</v>
      </c>
      <c r="D299" s="16">
        <v>0</v>
      </c>
      <c r="E299" s="16">
        <v>0</v>
      </c>
      <c r="F299" s="16">
        <v>0</v>
      </c>
      <c r="G299" s="16">
        <v>0</v>
      </c>
      <c r="H299" s="16">
        <v>0</v>
      </c>
      <c r="I299" s="16">
        <v>0</v>
      </c>
      <c r="J299" s="16">
        <v>0</v>
      </c>
      <c r="K299" s="16">
        <v>0</v>
      </c>
      <c r="L299" s="16">
        <v>0</v>
      </c>
    </row>
    <row r="300" spans="1:12" x14ac:dyDescent="0.35">
      <c r="A300" s="16" t="s">
        <v>182</v>
      </c>
      <c r="B300" s="16">
        <v>0</v>
      </c>
      <c r="C300" s="16">
        <v>0</v>
      </c>
      <c r="D300" s="16">
        <v>0</v>
      </c>
      <c r="E300" s="16">
        <v>0</v>
      </c>
      <c r="F300" s="16">
        <v>0</v>
      </c>
      <c r="G300" s="16">
        <v>0</v>
      </c>
      <c r="H300" s="16">
        <v>0</v>
      </c>
      <c r="I300" s="16">
        <v>0</v>
      </c>
      <c r="J300" s="16">
        <v>0</v>
      </c>
      <c r="K300" s="16">
        <v>0</v>
      </c>
      <c r="L300" s="16">
        <v>0</v>
      </c>
    </row>
    <row r="301" spans="1:12" x14ac:dyDescent="0.35">
      <c r="A301" s="16" t="s">
        <v>183</v>
      </c>
      <c r="B301" s="16">
        <v>0</v>
      </c>
      <c r="C301" s="16">
        <v>0</v>
      </c>
      <c r="D301" s="16">
        <v>0</v>
      </c>
      <c r="E301" s="16">
        <v>0</v>
      </c>
      <c r="F301" s="16">
        <v>0</v>
      </c>
      <c r="G301" s="16">
        <v>0</v>
      </c>
      <c r="H301" s="16">
        <v>0</v>
      </c>
      <c r="I301" s="16">
        <v>0</v>
      </c>
      <c r="J301" s="16">
        <v>0</v>
      </c>
      <c r="K301" s="16">
        <v>0</v>
      </c>
      <c r="L301" s="16">
        <v>0</v>
      </c>
    </row>
    <row r="302" spans="1:12" x14ac:dyDescent="0.35">
      <c r="A302" s="16" t="s">
        <v>184</v>
      </c>
      <c r="B302" s="16">
        <v>0</v>
      </c>
      <c r="C302" s="16">
        <v>0</v>
      </c>
      <c r="D302" s="16">
        <v>0</v>
      </c>
      <c r="E302" s="16">
        <v>0</v>
      </c>
      <c r="F302" s="16">
        <v>0</v>
      </c>
      <c r="G302" s="16">
        <v>0</v>
      </c>
      <c r="H302" s="16">
        <v>0</v>
      </c>
      <c r="I302" s="16">
        <v>0</v>
      </c>
      <c r="J302" s="16">
        <v>0</v>
      </c>
      <c r="K302" s="16">
        <v>0</v>
      </c>
      <c r="L302" s="16">
        <v>0</v>
      </c>
    </row>
    <row r="303" spans="1:12" x14ac:dyDescent="0.35">
      <c r="A303" s="16" t="s">
        <v>185</v>
      </c>
      <c r="B303" s="16">
        <v>0</v>
      </c>
      <c r="C303" s="16">
        <v>0</v>
      </c>
      <c r="D303" s="16">
        <v>0</v>
      </c>
      <c r="E303" s="16">
        <v>0</v>
      </c>
      <c r="F303" s="16">
        <v>0</v>
      </c>
      <c r="G303" s="16">
        <v>0</v>
      </c>
      <c r="H303" s="16">
        <v>0</v>
      </c>
      <c r="I303" s="16">
        <v>0</v>
      </c>
      <c r="J303" s="16">
        <v>0</v>
      </c>
      <c r="K303" s="16">
        <v>0</v>
      </c>
      <c r="L303" s="16">
        <v>0</v>
      </c>
    </row>
    <row r="304" spans="1:12" x14ac:dyDescent="0.35">
      <c r="A304" s="16" t="s">
        <v>186</v>
      </c>
      <c r="B304" s="16">
        <v>0</v>
      </c>
      <c r="C304" s="16">
        <v>0</v>
      </c>
      <c r="D304" s="16">
        <v>0</v>
      </c>
      <c r="E304" s="16">
        <v>0</v>
      </c>
      <c r="F304" s="16">
        <v>0</v>
      </c>
      <c r="G304" s="16">
        <v>0</v>
      </c>
      <c r="H304" s="16">
        <v>0</v>
      </c>
      <c r="I304" s="16">
        <v>0</v>
      </c>
      <c r="J304" s="16">
        <v>0</v>
      </c>
      <c r="K304" s="16">
        <v>0</v>
      </c>
      <c r="L304" s="16">
        <v>0</v>
      </c>
    </row>
    <row r="305" spans="1:12" x14ac:dyDescent="0.35">
      <c r="A305" s="16" t="s">
        <v>187</v>
      </c>
      <c r="B305" s="16">
        <v>0</v>
      </c>
      <c r="C305" s="16">
        <v>0</v>
      </c>
      <c r="D305" s="16">
        <v>0</v>
      </c>
      <c r="E305" s="16">
        <v>0</v>
      </c>
      <c r="F305" s="16">
        <v>0</v>
      </c>
      <c r="G305" s="16">
        <v>0</v>
      </c>
      <c r="H305" s="16">
        <v>0</v>
      </c>
      <c r="I305" s="16">
        <v>0</v>
      </c>
      <c r="J305" s="16">
        <v>0</v>
      </c>
      <c r="K305" s="16">
        <v>0</v>
      </c>
      <c r="L305" s="16">
        <v>0</v>
      </c>
    </row>
    <row r="306" spans="1:12" x14ac:dyDescent="0.35">
      <c r="A306" s="16" t="s">
        <v>188</v>
      </c>
      <c r="B306" s="16">
        <v>0</v>
      </c>
      <c r="C306" s="16">
        <v>0</v>
      </c>
      <c r="D306" s="16">
        <v>0</v>
      </c>
      <c r="E306" s="16">
        <v>0</v>
      </c>
      <c r="F306" s="16">
        <v>0</v>
      </c>
      <c r="G306" s="16">
        <v>0</v>
      </c>
      <c r="H306" s="16">
        <v>0</v>
      </c>
      <c r="I306" s="16">
        <v>0</v>
      </c>
      <c r="J306" s="16">
        <v>0</v>
      </c>
      <c r="K306" s="16">
        <v>0</v>
      </c>
      <c r="L306" s="16">
        <v>0</v>
      </c>
    </row>
    <row r="307" spans="1:12" x14ac:dyDescent="0.35">
      <c r="A307" s="16" t="s">
        <v>189</v>
      </c>
      <c r="B307" s="16">
        <v>0</v>
      </c>
      <c r="C307" s="16">
        <v>0</v>
      </c>
      <c r="D307" s="16">
        <v>0</v>
      </c>
      <c r="E307" s="16">
        <v>0</v>
      </c>
      <c r="F307" s="16">
        <v>0</v>
      </c>
      <c r="G307" s="16">
        <v>0</v>
      </c>
      <c r="H307" s="16">
        <v>0</v>
      </c>
      <c r="I307" s="16">
        <v>0</v>
      </c>
      <c r="J307" s="16">
        <v>0</v>
      </c>
      <c r="K307" s="16">
        <v>0</v>
      </c>
      <c r="L307" s="16">
        <v>0</v>
      </c>
    </row>
    <row r="308" spans="1:12" x14ac:dyDescent="0.35">
      <c r="A308" s="16" t="s">
        <v>190</v>
      </c>
      <c r="B308" s="16">
        <v>0</v>
      </c>
      <c r="C308" s="16">
        <v>0</v>
      </c>
      <c r="D308" s="16">
        <v>0</v>
      </c>
      <c r="E308" s="16">
        <v>0</v>
      </c>
      <c r="F308" s="16">
        <v>0</v>
      </c>
      <c r="G308" s="16">
        <v>0</v>
      </c>
      <c r="H308" s="16">
        <v>0</v>
      </c>
      <c r="I308" s="16">
        <v>0</v>
      </c>
      <c r="J308" s="16">
        <v>0</v>
      </c>
      <c r="K308" s="16">
        <v>0</v>
      </c>
      <c r="L308" s="16">
        <v>0</v>
      </c>
    </row>
    <row r="309" spans="1:12" x14ac:dyDescent="0.35">
      <c r="A309" s="16" t="s">
        <v>191</v>
      </c>
      <c r="B309" s="16">
        <v>0</v>
      </c>
      <c r="C309" s="16">
        <v>0</v>
      </c>
      <c r="D309" s="16">
        <v>0</v>
      </c>
      <c r="E309" s="16">
        <v>0</v>
      </c>
      <c r="F309" s="16">
        <v>0</v>
      </c>
      <c r="G309" s="16">
        <v>0</v>
      </c>
      <c r="H309" s="16">
        <v>0</v>
      </c>
      <c r="I309" s="16">
        <v>0</v>
      </c>
      <c r="J309" s="16">
        <v>0</v>
      </c>
      <c r="K309" s="16">
        <v>0</v>
      </c>
      <c r="L309" s="16">
        <v>0</v>
      </c>
    </row>
    <row r="310" spans="1:12" x14ac:dyDescent="0.35">
      <c r="A310" s="16" t="s">
        <v>192</v>
      </c>
      <c r="B310" s="16">
        <v>0</v>
      </c>
      <c r="C310" s="16">
        <v>0</v>
      </c>
      <c r="D310" s="16">
        <v>0</v>
      </c>
      <c r="E310" s="16">
        <v>0</v>
      </c>
      <c r="F310" s="16">
        <v>0</v>
      </c>
      <c r="G310" s="16">
        <v>0</v>
      </c>
      <c r="H310" s="16">
        <v>0</v>
      </c>
      <c r="I310" s="16">
        <v>0</v>
      </c>
      <c r="J310" s="16">
        <v>0</v>
      </c>
      <c r="K310" s="16">
        <v>0</v>
      </c>
      <c r="L310" s="16">
        <v>0</v>
      </c>
    </row>
    <row r="311" spans="1:12" x14ac:dyDescent="0.35">
      <c r="A311" s="16" t="s">
        <v>193</v>
      </c>
      <c r="B311" s="16">
        <v>0</v>
      </c>
      <c r="C311" s="16">
        <v>0</v>
      </c>
      <c r="D311" s="16">
        <v>0</v>
      </c>
      <c r="E311" s="16">
        <v>0</v>
      </c>
      <c r="F311" s="16">
        <v>0</v>
      </c>
      <c r="G311" s="16">
        <v>0</v>
      </c>
      <c r="H311" s="16">
        <v>0</v>
      </c>
      <c r="I311" s="16">
        <v>0</v>
      </c>
      <c r="J311" s="16">
        <v>0</v>
      </c>
      <c r="K311" s="16">
        <v>0</v>
      </c>
      <c r="L311" s="16">
        <v>0</v>
      </c>
    </row>
    <row r="312" spans="1:12" x14ac:dyDescent="0.35">
      <c r="A312" s="16" t="s">
        <v>194</v>
      </c>
      <c r="B312" s="16">
        <v>0</v>
      </c>
      <c r="C312" s="16">
        <v>0</v>
      </c>
      <c r="D312" s="16">
        <v>0</v>
      </c>
      <c r="E312" s="16">
        <v>0</v>
      </c>
      <c r="F312" s="16">
        <v>0</v>
      </c>
      <c r="G312" s="16">
        <v>0</v>
      </c>
      <c r="H312" s="16">
        <v>0</v>
      </c>
      <c r="I312" s="16">
        <v>0</v>
      </c>
      <c r="J312" s="16">
        <v>0</v>
      </c>
      <c r="K312" s="16">
        <v>0</v>
      </c>
      <c r="L312" s="16">
        <v>0</v>
      </c>
    </row>
    <row r="313" spans="1:12" x14ac:dyDescent="0.35">
      <c r="A313" s="16" t="s">
        <v>195</v>
      </c>
      <c r="B313" s="16">
        <v>0</v>
      </c>
      <c r="C313" s="16">
        <v>0</v>
      </c>
      <c r="D313" s="16">
        <v>0</v>
      </c>
      <c r="E313" s="16">
        <v>0</v>
      </c>
      <c r="F313" s="16">
        <v>0</v>
      </c>
      <c r="G313" s="16">
        <v>0</v>
      </c>
      <c r="H313" s="16">
        <v>0</v>
      </c>
      <c r="I313" s="16">
        <v>0</v>
      </c>
      <c r="J313" s="16">
        <v>0</v>
      </c>
      <c r="K313" s="16">
        <v>0</v>
      </c>
      <c r="L313" s="16">
        <v>0</v>
      </c>
    </row>
    <row r="314" spans="1:12" x14ac:dyDescent="0.35">
      <c r="A314" s="16" t="s">
        <v>196</v>
      </c>
      <c r="B314" s="16">
        <v>0</v>
      </c>
      <c r="C314" s="16">
        <v>0</v>
      </c>
      <c r="D314" s="16">
        <v>0</v>
      </c>
      <c r="E314" s="16">
        <v>0</v>
      </c>
      <c r="F314" s="16">
        <v>0</v>
      </c>
      <c r="G314" s="16">
        <v>0</v>
      </c>
      <c r="H314" s="16">
        <v>0</v>
      </c>
      <c r="I314" s="16">
        <v>0</v>
      </c>
      <c r="J314" s="16">
        <v>0</v>
      </c>
      <c r="K314" s="16">
        <v>0</v>
      </c>
      <c r="L314" s="16">
        <v>0</v>
      </c>
    </row>
    <row r="315" spans="1:12" x14ac:dyDescent="0.35">
      <c r="A315" s="16" t="s">
        <v>197</v>
      </c>
      <c r="B315" s="16">
        <v>0</v>
      </c>
      <c r="C315" s="16">
        <v>0</v>
      </c>
      <c r="D315" s="16">
        <v>0</v>
      </c>
      <c r="E315" s="16">
        <v>0</v>
      </c>
      <c r="F315" s="16">
        <v>0</v>
      </c>
      <c r="G315" s="16">
        <v>0</v>
      </c>
      <c r="H315" s="16">
        <v>0</v>
      </c>
      <c r="I315" s="16">
        <v>0</v>
      </c>
      <c r="J315" s="16">
        <v>0</v>
      </c>
      <c r="K315" s="16">
        <v>0</v>
      </c>
      <c r="L315" s="16">
        <v>0</v>
      </c>
    </row>
    <row r="316" spans="1:12" x14ac:dyDescent="0.35">
      <c r="A316" s="16" t="s">
        <v>198</v>
      </c>
      <c r="B316" s="16">
        <v>0</v>
      </c>
      <c r="C316" s="16">
        <v>0</v>
      </c>
      <c r="D316" s="16">
        <v>0</v>
      </c>
      <c r="E316" s="16">
        <v>0</v>
      </c>
      <c r="F316" s="16">
        <v>0</v>
      </c>
      <c r="G316" s="16">
        <v>0</v>
      </c>
      <c r="H316" s="16">
        <v>0</v>
      </c>
      <c r="I316" s="16">
        <v>0</v>
      </c>
      <c r="J316" s="16">
        <v>0</v>
      </c>
      <c r="K316" s="16">
        <v>0</v>
      </c>
      <c r="L316" s="16">
        <v>0</v>
      </c>
    </row>
    <row r="317" spans="1:12" x14ac:dyDescent="0.35">
      <c r="A317" s="16" t="s">
        <v>199</v>
      </c>
      <c r="B317" s="16">
        <v>0</v>
      </c>
      <c r="C317" s="16">
        <v>0</v>
      </c>
      <c r="D317" s="16">
        <v>0</v>
      </c>
      <c r="E317" s="16">
        <v>0</v>
      </c>
      <c r="F317" s="16">
        <v>0</v>
      </c>
      <c r="G317" s="16">
        <v>0</v>
      </c>
      <c r="H317" s="16">
        <v>0</v>
      </c>
      <c r="I317" s="16">
        <v>0</v>
      </c>
      <c r="J317" s="16">
        <v>0</v>
      </c>
      <c r="K317" s="16">
        <v>0</v>
      </c>
      <c r="L317" s="16">
        <v>0</v>
      </c>
    </row>
    <row r="318" spans="1:12" x14ac:dyDescent="0.35">
      <c r="A318" s="16" t="s">
        <v>200</v>
      </c>
      <c r="B318" s="16">
        <v>0</v>
      </c>
      <c r="C318" s="16">
        <v>0</v>
      </c>
      <c r="D318" s="16">
        <v>0</v>
      </c>
      <c r="E318" s="16">
        <v>0</v>
      </c>
      <c r="F318" s="16">
        <v>0</v>
      </c>
      <c r="G318" s="16">
        <v>0</v>
      </c>
      <c r="H318" s="16">
        <v>0</v>
      </c>
      <c r="I318" s="16">
        <v>0</v>
      </c>
      <c r="J318" s="16">
        <v>0</v>
      </c>
      <c r="K318" s="16">
        <v>0</v>
      </c>
      <c r="L318" s="16">
        <v>0</v>
      </c>
    </row>
    <row r="319" spans="1:12" x14ac:dyDescent="0.35">
      <c r="A319" s="16" t="s">
        <v>201</v>
      </c>
      <c r="B319" s="16">
        <v>0</v>
      </c>
      <c r="C319" s="16">
        <v>0</v>
      </c>
      <c r="D319" s="16">
        <v>0</v>
      </c>
      <c r="E319" s="16">
        <v>0</v>
      </c>
      <c r="F319" s="16">
        <v>0</v>
      </c>
      <c r="G319" s="16">
        <v>0</v>
      </c>
      <c r="H319" s="16">
        <v>0</v>
      </c>
      <c r="I319" s="16">
        <v>0</v>
      </c>
      <c r="J319" s="16">
        <v>0</v>
      </c>
      <c r="K319" s="16">
        <v>0</v>
      </c>
      <c r="L319" s="16">
        <v>0</v>
      </c>
    </row>
    <row r="320" spans="1:12" x14ac:dyDescent="0.35">
      <c r="A320" s="16" t="s">
        <v>202</v>
      </c>
      <c r="B320" s="16">
        <v>0</v>
      </c>
      <c r="C320" s="16">
        <v>0</v>
      </c>
      <c r="D320" s="16">
        <v>0</v>
      </c>
      <c r="E320" s="16">
        <v>0</v>
      </c>
      <c r="F320" s="16">
        <v>0</v>
      </c>
      <c r="G320" s="16">
        <v>0</v>
      </c>
      <c r="H320" s="16">
        <v>0</v>
      </c>
      <c r="I320" s="16">
        <v>0</v>
      </c>
      <c r="J320" s="16">
        <v>0</v>
      </c>
      <c r="K320" s="16">
        <v>0</v>
      </c>
      <c r="L320" s="16">
        <v>0</v>
      </c>
    </row>
    <row r="321" spans="1:12" x14ac:dyDescent="0.35">
      <c r="A321" s="16" t="s">
        <v>203</v>
      </c>
      <c r="B321" s="16">
        <v>0</v>
      </c>
      <c r="C321" s="16">
        <v>0</v>
      </c>
      <c r="D321" s="16">
        <v>0</v>
      </c>
      <c r="E321" s="16">
        <v>0</v>
      </c>
      <c r="F321" s="16">
        <v>0</v>
      </c>
      <c r="G321" s="16">
        <v>0</v>
      </c>
      <c r="H321" s="16">
        <v>0</v>
      </c>
      <c r="I321" s="16">
        <v>0</v>
      </c>
      <c r="J321" s="16">
        <v>0</v>
      </c>
      <c r="K321" s="16">
        <v>0</v>
      </c>
      <c r="L321" s="16">
        <v>0</v>
      </c>
    </row>
    <row r="322" spans="1:12" x14ac:dyDescent="0.35">
      <c r="A322" s="16" t="s">
        <v>204</v>
      </c>
      <c r="B322" s="16">
        <v>0</v>
      </c>
      <c r="C322" s="16">
        <v>0</v>
      </c>
      <c r="D322" s="16">
        <v>0</v>
      </c>
      <c r="E322" s="16">
        <v>0</v>
      </c>
      <c r="F322" s="16">
        <v>0</v>
      </c>
      <c r="G322" s="16">
        <v>0</v>
      </c>
      <c r="H322" s="16">
        <v>0</v>
      </c>
      <c r="I322" s="16">
        <v>0</v>
      </c>
      <c r="J322" s="16">
        <v>0</v>
      </c>
      <c r="K322" s="16">
        <v>0</v>
      </c>
      <c r="L322" s="16">
        <v>0</v>
      </c>
    </row>
    <row r="323" spans="1:12" x14ac:dyDescent="0.35">
      <c r="A323" s="16" t="s">
        <v>205</v>
      </c>
      <c r="B323" s="16">
        <v>0</v>
      </c>
      <c r="C323" s="16">
        <v>0</v>
      </c>
      <c r="D323" s="16">
        <v>0</v>
      </c>
      <c r="E323" s="16">
        <v>0</v>
      </c>
      <c r="F323" s="16">
        <v>0</v>
      </c>
      <c r="G323" s="16">
        <v>0</v>
      </c>
      <c r="H323" s="16">
        <v>0</v>
      </c>
      <c r="I323" s="16">
        <v>0</v>
      </c>
      <c r="J323" s="16">
        <v>0</v>
      </c>
      <c r="K323" s="16">
        <v>0</v>
      </c>
      <c r="L323" s="16">
        <v>0</v>
      </c>
    </row>
    <row r="324" spans="1:12" x14ac:dyDescent="0.35">
      <c r="A324" s="16" t="s">
        <v>206</v>
      </c>
      <c r="B324" s="16">
        <v>0</v>
      </c>
      <c r="C324" s="16">
        <v>0</v>
      </c>
      <c r="D324" s="16">
        <v>0</v>
      </c>
      <c r="E324" s="16">
        <v>0</v>
      </c>
      <c r="F324" s="16">
        <v>0</v>
      </c>
      <c r="G324" s="16">
        <v>0</v>
      </c>
      <c r="H324" s="16">
        <v>0</v>
      </c>
      <c r="I324" s="16">
        <v>0</v>
      </c>
      <c r="J324" s="16">
        <v>0</v>
      </c>
      <c r="K324" s="16">
        <v>0</v>
      </c>
      <c r="L324" s="16">
        <v>0</v>
      </c>
    </row>
    <row r="325" spans="1:12" x14ac:dyDescent="0.35">
      <c r="A325" s="16" t="s">
        <v>207</v>
      </c>
      <c r="B325" s="16">
        <v>0</v>
      </c>
      <c r="C325" s="16">
        <v>0</v>
      </c>
      <c r="D325" s="16">
        <v>0</v>
      </c>
      <c r="E325" s="16">
        <v>0</v>
      </c>
      <c r="F325" s="16">
        <v>0</v>
      </c>
      <c r="G325" s="16">
        <v>0</v>
      </c>
      <c r="H325" s="16">
        <v>0</v>
      </c>
      <c r="I325" s="16">
        <v>0</v>
      </c>
      <c r="J325" s="16">
        <v>0</v>
      </c>
      <c r="K325" s="16">
        <v>0</v>
      </c>
      <c r="L325" s="16">
        <v>0</v>
      </c>
    </row>
    <row r="326" spans="1:12" x14ac:dyDescent="0.35">
      <c r="A326" s="16" t="s">
        <v>208</v>
      </c>
      <c r="B326" s="16">
        <v>0</v>
      </c>
      <c r="C326" s="16">
        <v>0</v>
      </c>
      <c r="D326" s="16">
        <v>0</v>
      </c>
      <c r="E326" s="16">
        <v>0</v>
      </c>
      <c r="F326" s="16">
        <v>0</v>
      </c>
      <c r="G326" s="16">
        <v>0</v>
      </c>
      <c r="H326" s="16">
        <v>0</v>
      </c>
      <c r="I326" s="16">
        <v>0</v>
      </c>
      <c r="J326" s="16">
        <v>0</v>
      </c>
      <c r="K326" s="16">
        <v>0</v>
      </c>
      <c r="L326" s="16">
        <v>0</v>
      </c>
    </row>
    <row r="327" spans="1:12" x14ac:dyDescent="0.35">
      <c r="A327" s="16" t="s">
        <v>209</v>
      </c>
      <c r="B327" s="16">
        <v>0</v>
      </c>
      <c r="C327" s="16">
        <v>0</v>
      </c>
      <c r="D327" s="16">
        <v>0</v>
      </c>
      <c r="E327" s="16">
        <v>0</v>
      </c>
      <c r="F327" s="16">
        <v>0</v>
      </c>
      <c r="G327" s="16">
        <v>0</v>
      </c>
      <c r="H327" s="16">
        <v>0</v>
      </c>
      <c r="I327" s="16">
        <v>0</v>
      </c>
      <c r="J327" s="16">
        <v>0</v>
      </c>
      <c r="K327" s="16">
        <v>0</v>
      </c>
      <c r="L327" s="16">
        <v>0</v>
      </c>
    </row>
    <row r="328" spans="1:12" x14ac:dyDescent="0.35">
      <c r="A328" s="16" t="s">
        <v>210</v>
      </c>
      <c r="B328" s="16">
        <v>0</v>
      </c>
      <c r="C328" s="16">
        <v>0</v>
      </c>
      <c r="D328" s="16">
        <v>0</v>
      </c>
      <c r="E328" s="16">
        <v>0</v>
      </c>
      <c r="F328" s="16">
        <v>0</v>
      </c>
      <c r="G328" s="16">
        <v>0</v>
      </c>
      <c r="H328" s="16">
        <v>0</v>
      </c>
      <c r="I328" s="16">
        <v>0</v>
      </c>
      <c r="J328" s="16">
        <v>0</v>
      </c>
      <c r="K328" s="16">
        <v>0</v>
      </c>
      <c r="L328" s="16">
        <v>0</v>
      </c>
    </row>
    <row r="329" spans="1:12" x14ac:dyDescent="0.35">
      <c r="A329" s="16" t="s">
        <v>211</v>
      </c>
      <c r="B329" s="16">
        <v>0</v>
      </c>
      <c r="C329" s="16">
        <v>0</v>
      </c>
      <c r="D329" s="16">
        <v>0</v>
      </c>
      <c r="E329" s="16">
        <v>0</v>
      </c>
      <c r="F329" s="16">
        <v>0</v>
      </c>
      <c r="G329" s="16">
        <v>0</v>
      </c>
      <c r="H329" s="16">
        <v>0</v>
      </c>
      <c r="I329" s="16">
        <v>0</v>
      </c>
      <c r="J329" s="16">
        <v>0</v>
      </c>
      <c r="K329" s="16">
        <v>0</v>
      </c>
      <c r="L329" s="16">
        <v>0</v>
      </c>
    </row>
    <row r="330" spans="1:12" x14ac:dyDescent="0.35">
      <c r="A330" s="16" t="s">
        <v>212</v>
      </c>
      <c r="B330" s="16">
        <v>0</v>
      </c>
      <c r="C330" s="16">
        <v>0</v>
      </c>
      <c r="D330" s="16">
        <v>0</v>
      </c>
      <c r="E330" s="16">
        <v>0</v>
      </c>
      <c r="F330" s="16">
        <v>0</v>
      </c>
      <c r="G330" s="16">
        <v>0</v>
      </c>
      <c r="H330" s="16">
        <v>0</v>
      </c>
      <c r="I330" s="16">
        <v>0</v>
      </c>
      <c r="J330" s="16">
        <v>0</v>
      </c>
      <c r="K330" s="16">
        <v>0</v>
      </c>
      <c r="L330" s="16">
        <v>0</v>
      </c>
    </row>
    <row r="331" spans="1:12" x14ac:dyDescent="0.35">
      <c r="A331" s="16" t="s">
        <v>213</v>
      </c>
      <c r="B331" s="16">
        <v>0</v>
      </c>
      <c r="C331" s="16">
        <v>0</v>
      </c>
      <c r="D331" s="16">
        <v>0</v>
      </c>
      <c r="E331" s="16">
        <v>0</v>
      </c>
      <c r="F331" s="16">
        <v>0</v>
      </c>
      <c r="G331" s="16">
        <v>0</v>
      </c>
      <c r="H331" s="16">
        <v>0</v>
      </c>
      <c r="I331" s="16">
        <v>0</v>
      </c>
      <c r="J331" s="16">
        <v>0</v>
      </c>
      <c r="K331" s="16">
        <v>0</v>
      </c>
      <c r="L331" s="16">
        <v>0</v>
      </c>
    </row>
    <row r="332" spans="1:12" x14ac:dyDescent="0.35">
      <c r="A332" s="16" t="s">
        <v>214</v>
      </c>
      <c r="B332" s="16">
        <v>0</v>
      </c>
      <c r="C332" s="16">
        <v>0</v>
      </c>
      <c r="D332" s="16">
        <v>0</v>
      </c>
      <c r="E332" s="16">
        <v>0</v>
      </c>
      <c r="F332" s="16">
        <v>0</v>
      </c>
      <c r="G332" s="16">
        <v>0</v>
      </c>
      <c r="H332" s="16">
        <v>0</v>
      </c>
      <c r="I332" s="16">
        <v>0</v>
      </c>
      <c r="J332" s="16">
        <v>0</v>
      </c>
      <c r="K332" s="16">
        <v>0</v>
      </c>
      <c r="L332" s="16">
        <v>0</v>
      </c>
    </row>
    <row r="333" spans="1:12" x14ac:dyDescent="0.35">
      <c r="A333" s="16" t="s">
        <v>215</v>
      </c>
      <c r="B333" s="16">
        <v>0</v>
      </c>
      <c r="C333" s="16">
        <v>0</v>
      </c>
      <c r="D333" s="16">
        <v>0</v>
      </c>
      <c r="E333" s="16">
        <v>0</v>
      </c>
      <c r="F333" s="16">
        <v>0</v>
      </c>
      <c r="G333" s="16">
        <v>0</v>
      </c>
      <c r="H333" s="16">
        <v>0</v>
      </c>
      <c r="I333" s="16">
        <v>0</v>
      </c>
      <c r="J333" s="16">
        <v>0</v>
      </c>
      <c r="K333" s="16">
        <v>0</v>
      </c>
      <c r="L333" s="16">
        <v>0</v>
      </c>
    </row>
    <row r="334" spans="1:12" x14ac:dyDescent="0.35">
      <c r="A334" s="16" t="s">
        <v>216</v>
      </c>
      <c r="B334" s="16">
        <v>0</v>
      </c>
      <c r="C334" s="16">
        <v>0</v>
      </c>
      <c r="D334" s="16">
        <v>0</v>
      </c>
      <c r="E334" s="16">
        <v>0</v>
      </c>
      <c r="F334" s="16">
        <v>0</v>
      </c>
      <c r="G334" s="16">
        <v>0</v>
      </c>
      <c r="H334" s="16">
        <v>0</v>
      </c>
      <c r="I334" s="16">
        <v>0</v>
      </c>
      <c r="J334" s="16">
        <v>0</v>
      </c>
      <c r="K334" s="16">
        <v>0</v>
      </c>
      <c r="L334" s="16">
        <v>0</v>
      </c>
    </row>
    <row r="335" spans="1:12" x14ac:dyDescent="0.35">
      <c r="A335" s="16" t="s">
        <v>217</v>
      </c>
      <c r="B335" s="16">
        <v>0</v>
      </c>
      <c r="C335" s="16">
        <v>0</v>
      </c>
      <c r="D335" s="16">
        <v>0</v>
      </c>
      <c r="E335" s="16">
        <v>0</v>
      </c>
      <c r="F335" s="16">
        <v>0</v>
      </c>
      <c r="G335" s="16">
        <v>0</v>
      </c>
      <c r="H335" s="16">
        <v>0</v>
      </c>
      <c r="I335" s="16">
        <v>0</v>
      </c>
      <c r="J335" s="16">
        <v>0</v>
      </c>
      <c r="K335" s="16">
        <v>0</v>
      </c>
      <c r="L335" s="16">
        <v>0</v>
      </c>
    </row>
    <row r="336" spans="1:12" x14ac:dyDescent="0.35">
      <c r="A336" s="16" t="s">
        <v>218</v>
      </c>
      <c r="B336" s="16">
        <v>0</v>
      </c>
      <c r="C336" s="16">
        <v>0</v>
      </c>
      <c r="D336" s="16">
        <v>0</v>
      </c>
      <c r="E336" s="16">
        <v>0</v>
      </c>
      <c r="F336" s="16">
        <v>0</v>
      </c>
      <c r="G336" s="16">
        <v>0</v>
      </c>
      <c r="H336" s="16">
        <v>0</v>
      </c>
      <c r="I336" s="16">
        <v>0</v>
      </c>
      <c r="J336" s="16">
        <v>0</v>
      </c>
      <c r="K336" s="16">
        <v>0</v>
      </c>
      <c r="L336" s="16">
        <v>0</v>
      </c>
    </row>
    <row r="337" spans="1:12" x14ac:dyDescent="0.35">
      <c r="A337" s="16" t="s">
        <v>219</v>
      </c>
      <c r="B337" s="16">
        <v>0</v>
      </c>
      <c r="C337" s="16">
        <v>0</v>
      </c>
      <c r="D337" s="16">
        <v>0</v>
      </c>
      <c r="E337" s="16">
        <v>0</v>
      </c>
      <c r="F337" s="16">
        <v>0</v>
      </c>
      <c r="G337" s="16">
        <v>0</v>
      </c>
      <c r="H337" s="16">
        <v>0</v>
      </c>
      <c r="I337" s="16">
        <v>0</v>
      </c>
      <c r="J337" s="16">
        <v>0</v>
      </c>
      <c r="K337" s="16">
        <v>0</v>
      </c>
      <c r="L337" s="16">
        <v>0</v>
      </c>
    </row>
    <row r="338" spans="1:12" x14ac:dyDescent="0.35">
      <c r="A338" s="16" t="s">
        <v>220</v>
      </c>
      <c r="B338" s="16">
        <v>0</v>
      </c>
      <c r="C338" s="16">
        <v>0</v>
      </c>
      <c r="D338" s="16">
        <v>0</v>
      </c>
      <c r="E338" s="16">
        <v>0</v>
      </c>
      <c r="F338" s="16">
        <v>0</v>
      </c>
      <c r="G338" s="16">
        <v>0</v>
      </c>
      <c r="H338" s="16">
        <v>0</v>
      </c>
      <c r="I338" s="16">
        <v>0</v>
      </c>
      <c r="J338" s="16">
        <v>0</v>
      </c>
      <c r="K338" s="16">
        <v>0</v>
      </c>
      <c r="L338" s="16">
        <v>0</v>
      </c>
    </row>
    <row r="339" spans="1:12" x14ac:dyDescent="0.35">
      <c r="A339" s="16" t="s">
        <v>221</v>
      </c>
      <c r="B339" s="16">
        <v>0</v>
      </c>
      <c r="C339" s="16">
        <v>0</v>
      </c>
      <c r="D339" s="16">
        <v>0</v>
      </c>
      <c r="E339" s="16">
        <v>0</v>
      </c>
      <c r="F339" s="16">
        <v>0</v>
      </c>
      <c r="G339" s="16">
        <v>0</v>
      </c>
      <c r="H339" s="16">
        <v>0</v>
      </c>
      <c r="I339" s="16">
        <v>0</v>
      </c>
      <c r="J339" s="16">
        <v>0</v>
      </c>
      <c r="K339" s="16">
        <v>0</v>
      </c>
      <c r="L339" s="16">
        <v>0</v>
      </c>
    </row>
    <row r="340" spans="1:12" x14ac:dyDescent="0.35">
      <c r="A340" s="16" t="s">
        <v>222</v>
      </c>
      <c r="B340" s="16">
        <v>0</v>
      </c>
      <c r="C340" s="16">
        <v>0</v>
      </c>
      <c r="D340" s="16">
        <v>0</v>
      </c>
      <c r="E340" s="16">
        <v>0</v>
      </c>
      <c r="F340" s="16">
        <v>0</v>
      </c>
      <c r="G340" s="16">
        <v>0</v>
      </c>
      <c r="H340" s="16">
        <v>0</v>
      </c>
      <c r="I340" s="16">
        <v>0</v>
      </c>
      <c r="J340" s="16">
        <v>0</v>
      </c>
      <c r="K340" s="16">
        <v>0</v>
      </c>
      <c r="L340" s="16">
        <v>0</v>
      </c>
    </row>
    <row r="341" spans="1:12" x14ac:dyDescent="0.35">
      <c r="A341" s="16" t="s">
        <v>223</v>
      </c>
      <c r="B341" s="16">
        <v>0</v>
      </c>
      <c r="C341" s="16">
        <v>0</v>
      </c>
      <c r="D341" s="16">
        <v>0</v>
      </c>
      <c r="E341" s="16">
        <v>0</v>
      </c>
      <c r="F341" s="16">
        <v>0</v>
      </c>
      <c r="G341" s="16">
        <v>0</v>
      </c>
      <c r="H341" s="16">
        <v>0</v>
      </c>
      <c r="I341" s="16">
        <v>0</v>
      </c>
      <c r="J341" s="16">
        <v>0</v>
      </c>
      <c r="K341" s="16">
        <v>0</v>
      </c>
      <c r="L341" s="16">
        <v>0</v>
      </c>
    </row>
    <row r="342" spans="1:12" x14ac:dyDescent="0.35">
      <c r="A342" s="16" t="s">
        <v>224</v>
      </c>
      <c r="B342" s="16">
        <v>0</v>
      </c>
      <c r="C342" s="16">
        <v>0</v>
      </c>
      <c r="D342" s="16">
        <v>0</v>
      </c>
      <c r="E342" s="16">
        <v>0</v>
      </c>
      <c r="F342" s="16">
        <v>0</v>
      </c>
      <c r="G342" s="16">
        <v>0</v>
      </c>
      <c r="H342" s="16">
        <v>0</v>
      </c>
      <c r="I342" s="16">
        <v>0</v>
      </c>
      <c r="J342" s="16">
        <v>0</v>
      </c>
      <c r="K342" s="16">
        <v>0</v>
      </c>
      <c r="L342" s="16">
        <v>0</v>
      </c>
    </row>
    <row r="343" spans="1:12" x14ac:dyDescent="0.35">
      <c r="A343" s="16" t="s">
        <v>225</v>
      </c>
      <c r="B343" s="16">
        <v>0</v>
      </c>
      <c r="C343" s="16">
        <v>0</v>
      </c>
      <c r="D343" s="16">
        <v>0</v>
      </c>
      <c r="E343" s="16">
        <v>0</v>
      </c>
      <c r="F343" s="16">
        <v>0</v>
      </c>
      <c r="G343" s="16">
        <v>0</v>
      </c>
      <c r="H343" s="16">
        <v>0</v>
      </c>
      <c r="I343" s="16">
        <v>0</v>
      </c>
      <c r="J343" s="16">
        <v>0</v>
      </c>
      <c r="K343" s="16">
        <v>0</v>
      </c>
      <c r="L343" s="16">
        <v>0</v>
      </c>
    </row>
    <row r="344" spans="1:12" x14ac:dyDescent="0.35">
      <c r="A344" s="16" t="s">
        <v>226</v>
      </c>
      <c r="B344" s="16">
        <v>0</v>
      </c>
      <c r="C344" s="16">
        <v>0</v>
      </c>
      <c r="D344" s="16">
        <v>0</v>
      </c>
      <c r="E344" s="16">
        <v>0</v>
      </c>
      <c r="F344" s="16">
        <v>0</v>
      </c>
      <c r="G344" s="16">
        <v>0</v>
      </c>
      <c r="H344" s="16">
        <v>0</v>
      </c>
      <c r="I344" s="16">
        <v>0</v>
      </c>
      <c r="J344" s="16">
        <v>0</v>
      </c>
      <c r="K344" s="16">
        <v>0</v>
      </c>
      <c r="L344" s="16">
        <v>0</v>
      </c>
    </row>
    <row r="345" spans="1:12" x14ac:dyDescent="0.35">
      <c r="A345" s="16" t="s">
        <v>227</v>
      </c>
      <c r="B345" s="16">
        <v>0</v>
      </c>
      <c r="C345" s="16">
        <v>0</v>
      </c>
      <c r="D345" s="16">
        <v>0</v>
      </c>
      <c r="E345" s="16">
        <v>0</v>
      </c>
      <c r="F345" s="16">
        <v>0</v>
      </c>
      <c r="G345" s="16">
        <v>0</v>
      </c>
      <c r="H345" s="16">
        <v>0</v>
      </c>
      <c r="I345" s="16">
        <v>0</v>
      </c>
      <c r="J345" s="16">
        <v>0</v>
      </c>
      <c r="K345" s="16">
        <v>0</v>
      </c>
      <c r="L345" s="16">
        <v>0</v>
      </c>
    </row>
    <row r="346" spans="1:12" x14ac:dyDescent="0.35">
      <c r="A346" s="16" t="s">
        <v>228</v>
      </c>
      <c r="B346" s="16">
        <v>0</v>
      </c>
      <c r="C346" s="16">
        <v>0</v>
      </c>
      <c r="D346" s="16">
        <v>0</v>
      </c>
      <c r="E346" s="16">
        <v>0</v>
      </c>
      <c r="F346" s="16">
        <v>0</v>
      </c>
      <c r="G346" s="16">
        <v>0</v>
      </c>
      <c r="H346" s="16">
        <v>0</v>
      </c>
      <c r="I346" s="16">
        <v>0</v>
      </c>
      <c r="J346" s="16">
        <v>0</v>
      </c>
      <c r="K346" s="16">
        <v>0</v>
      </c>
      <c r="L346" s="16">
        <v>0</v>
      </c>
    </row>
    <row r="347" spans="1:12" x14ac:dyDescent="0.35">
      <c r="A347" s="16" t="s">
        <v>229</v>
      </c>
      <c r="B347" s="16">
        <v>0</v>
      </c>
      <c r="C347" s="16">
        <v>0</v>
      </c>
      <c r="D347" s="16">
        <v>0</v>
      </c>
      <c r="E347" s="16">
        <v>0</v>
      </c>
      <c r="F347" s="16">
        <v>0</v>
      </c>
      <c r="G347" s="16">
        <v>0</v>
      </c>
      <c r="H347" s="16">
        <v>0</v>
      </c>
      <c r="I347" s="16">
        <v>0</v>
      </c>
      <c r="J347" s="16">
        <v>0</v>
      </c>
      <c r="K347" s="16">
        <v>0</v>
      </c>
      <c r="L347" s="16">
        <v>0</v>
      </c>
    </row>
    <row r="348" spans="1:12" x14ac:dyDescent="0.35">
      <c r="A348" s="16" t="s">
        <v>230</v>
      </c>
      <c r="B348" s="16">
        <v>0</v>
      </c>
      <c r="C348" s="16">
        <v>0</v>
      </c>
      <c r="D348" s="16">
        <v>0</v>
      </c>
      <c r="E348" s="16">
        <v>0</v>
      </c>
      <c r="F348" s="16">
        <v>0</v>
      </c>
      <c r="G348" s="16">
        <v>0</v>
      </c>
      <c r="H348" s="16">
        <v>0</v>
      </c>
      <c r="I348" s="16">
        <v>0</v>
      </c>
      <c r="J348" s="16">
        <v>0</v>
      </c>
      <c r="K348" s="16">
        <v>0</v>
      </c>
      <c r="L348" s="16">
        <v>0</v>
      </c>
    </row>
    <row r="349" spans="1:12" x14ac:dyDescent="0.35">
      <c r="A349" s="16" t="s">
        <v>231</v>
      </c>
      <c r="B349" s="16">
        <v>0</v>
      </c>
      <c r="C349" s="16">
        <v>0</v>
      </c>
      <c r="D349" s="16">
        <v>0</v>
      </c>
      <c r="E349" s="16">
        <v>0</v>
      </c>
      <c r="F349" s="16">
        <v>0</v>
      </c>
      <c r="G349" s="16">
        <v>0</v>
      </c>
      <c r="H349" s="16">
        <v>0</v>
      </c>
      <c r="I349" s="16">
        <v>0</v>
      </c>
      <c r="J349" s="16">
        <v>0</v>
      </c>
      <c r="K349" s="16">
        <v>0</v>
      </c>
      <c r="L349" s="16">
        <v>0</v>
      </c>
    </row>
    <row r="350" spans="1:12" x14ac:dyDescent="0.35">
      <c r="A350" s="16" t="s">
        <v>232</v>
      </c>
      <c r="B350" s="16">
        <v>0</v>
      </c>
      <c r="C350" s="16">
        <v>0</v>
      </c>
      <c r="D350" s="16">
        <v>0</v>
      </c>
      <c r="E350" s="16">
        <v>0</v>
      </c>
      <c r="F350" s="16">
        <v>0</v>
      </c>
      <c r="G350" s="16">
        <v>0</v>
      </c>
      <c r="H350" s="16">
        <v>0</v>
      </c>
      <c r="I350" s="16">
        <v>0</v>
      </c>
      <c r="J350" s="16">
        <v>0</v>
      </c>
      <c r="K350" s="16">
        <v>0</v>
      </c>
      <c r="L350" s="16">
        <v>0</v>
      </c>
    </row>
    <row r="351" spans="1:12" x14ac:dyDescent="0.35">
      <c r="A351" s="16" t="s">
        <v>233</v>
      </c>
      <c r="B351" s="16">
        <v>0</v>
      </c>
      <c r="C351" s="16">
        <v>0</v>
      </c>
      <c r="D351" s="16">
        <v>0</v>
      </c>
      <c r="E351" s="16">
        <v>0</v>
      </c>
      <c r="F351" s="16">
        <v>0</v>
      </c>
      <c r="G351" s="16">
        <v>0</v>
      </c>
      <c r="H351" s="16">
        <v>0</v>
      </c>
      <c r="I351" s="16">
        <v>0</v>
      </c>
      <c r="J351" s="16">
        <v>0</v>
      </c>
      <c r="K351" s="16">
        <v>0</v>
      </c>
      <c r="L351" s="16">
        <v>0</v>
      </c>
    </row>
    <row r="352" spans="1:12" x14ac:dyDescent="0.35">
      <c r="A352" s="16" t="s">
        <v>234</v>
      </c>
      <c r="B352" s="16">
        <v>0</v>
      </c>
      <c r="C352" s="16">
        <v>0</v>
      </c>
      <c r="D352" s="16">
        <v>0</v>
      </c>
      <c r="E352" s="16">
        <v>0</v>
      </c>
      <c r="F352" s="16">
        <v>0</v>
      </c>
      <c r="G352" s="16">
        <v>0</v>
      </c>
      <c r="H352" s="16">
        <v>0</v>
      </c>
      <c r="I352" s="16">
        <v>0</v>
      </c>
      <c r="J352" s="16">
        <v>0</v>
      </c>
      <c r="K352" s="16">
        <v>0</v>
      </c>
      <c r="L352" s="16">
        <v>0</v>
      </c>
    </row>
    <row r="353" spans="1:12" x14ac:dyDescent="0.35">
      <c r="A353" s="16" t="s">
        <v>235</v>
      </c>
      <c r="B353" s="16">
        <v>0</v>
      </c>
      <c r="C353" s="16">
        <v>0</v>
      </c>
      <c r="D353" s="16">
        <v>0</v>
      </c>
      <c r="E353" s="16">
        <v>0</v>
      </c>
      <c r="F353" s="16">
        <v>0</v>
      </c>
      <c r="G353" s="16">
        <v>0</v>
      </c>
      <c r="H353" s="16">
        <v>0</v>
      </c>
      <c r="I353" s="16">
        <v>0</v>
      </c>
      <c r="J353" s="16">
        <v>0</v>
      </c>
      <c r="K353" s="16">
        <v>0</v>
      </c>
      <c r="L353" s="16">
        <v>0</v>
      </c>
    </row>
    <row r="354" spans="1:12" x14ac:dyDescent="0.35">
      <c r="A354" s="16" t="s">
        <v>236</v>
      </c>
      <c r="B354" s="16">
        <v>0</v>
      </c>
      <c r="C354" s="16">
        <v>0</v>
      </c>
      <c r="D354" s="16">
        <v>0</v>
      </c>
      <c r="E354" s="16">
        <v>0</v>
      </c>
      <c r="F354" s="16">
        <v>0</v>
      </c>
      <c r="G354" s="16">
        <v>0</v>
      </c>
      <c r="H354" s="16">
        <v>0</v>
      </c>
      <c r="I354" s="16">
        <v>0</v>
      </c>
      <c r="J354" s="16">
        <v>0</v>
      </c>
      <c r="K354" s="16">
        <v>0</v>
      </c>
      <c r="L354" s="16">
        <v>0</v>
      </c>
    </row>
    <row r="355" spans="1:12" x14ac:dyDescent="0.35">
      <c r="A355" s="16" t="s">
        <v>237</v>
      </c>
      <c r="B355" s="16">
        <v>0</v>
      </c>
      <c r="C355" s="16">
        <v>0</v>
      </c>
      <c r="D355" s="16">
        <v>0</v>
      </c>
      <c r="E355" s="16">
        <v>0</v>
      </c>
      <c r="F355" s="16">
        <v>0</v>
      </c>
      <c r="G355" s="16">
        <v>0</v>
      </c>
      <c r="H355" s="16">
        <v>0</v>
      </c>
      <c r="I355" s="16">
        <v>0</v>
      </c>
      <c r="J355" s="16">
        <v>0</v>
      </c>
      <c r="K355" s="16">
        <v>0</v>
      </c>
      <c r="L355" s="16">
        <v>0</v>
      </c>
    </row>
    <row r="356" spans="1:12" x14ac:dyDescent="0.35">
      <c r="A356" s="16" t="s">
        <v>238</v>
      </c>
      <c r="B356" s="16">
        <v>0</v>
      </c>
      <c r="C356" s="16">
        <v>0</v>
      </c>
      <c r="D356" s="16">
        <v>0</v>
      </c>
      <c r="E356" s="16">
        <v>0</v>
      </c>
      <c r="F356" s="16">
        <v>0</v>
      </c>
      <c r="G356" s="16">
        <v>0</v>
      </c>
      <c r="H356" s="16">
        <v>0</v>
      </c>
      <c r="I356" s="16">
        <v>0</v>
      </c>
      <c r="J356" s="16">
        <v>0</v>
      </c>
      <c r="K356" s="16">
        <v>0</v>
      </c>
      <c r="L356" s="16">
        <v>0</v>
      </c>
    </row>
    <row r="357" spans="1:12" x14ac:dyDescent="0.35">
      <c r="A357" s="16" t="s">
        <v>239</v>
      </c>
      <c r="B357" s="16">
        <v>0</v>
      </c>
      <c r="C357" s="16">
        <v>0</v>
      </c>
      <c r="D357" s="16">
        <v>0</v>
      </c>
      <c r="E357" s="16">
        <v>0</v>
      </c>
      <c r="F357" s="16">
        <v>0</v>
      </c>
      <c r="G357" s="16">
        <v>0</v>
      </c>
      <c r="H357" s="16">
        <v>0</v>
      </c>
      <c r="I357" s="16">
        <v>0</v>
      </c>
      <c r="J357" s="16">
        <v>0</v>
      </c>
      <c r="K357" s="16">
        <v>0</v>
      </c>
      <c r="L357" s="16">
        <v>0</v>
      </c>
    </row>
    <row r="358" spans="1:12" x14ac:dyDescent="0.35">
      <c r="A358" s="16" t="s">
        <v>240</v>
      </c>
      <c r="B358" s="16">
        <v>0</v>
      </c>
      <c r="C358" s="16">
        <v>0</v>
      </c>
      <c r="D358" s="16">
        <v>0</v>
      </c>
      <c r="E358" s="16">
        <v>0</v>
      </c>
      <c r="F358" s="16">
        <v>0</v>
      </c>
      <c r="G358" s="16">
        <v>0</v>
      </c>
      <c r="H358" s="16">
        <v>0</v>
      </c>
      <c r="I358" s="16">
        <v>0</v>
      </c>
      <c r="J358" s="16">
        <v>0</v>
      </c>
      <c r="K358" s="16">
        <v>0</v>
      </c>
      <c r="L358" s="16">
        <v>0</v>
      </c>
    </row>
    <row r="359" spans="1:12" x14ac:dyDescent="0.35">
      <c r="A359" s="16" t="s">
        <v>241</v>
      </c>
      <c r="B359" s="16">
        <v>0</v>
      </c>
      <c r="C359" s="16">
        <v>0</v>
      </c>
      <c r="D359" s="16">
        <v>0</v>
      </c>
      <c r="E359" s="16">
        <v>0</v>
      </c>
      <c r="F359" s="16">
        <v>0</v>
      </c>
      <c r="G359" s="16">
        <v>0</v>
      </c>
      <c r="H359" s="16">
        <v>0</v>
      </c>
      <c r="I359" s="16">
        <v>0</v>
      </c>
      <c r="J359" s="16">
        <v>0</v>
      </c>
      <c r="K359" s="16">
        <v>0</v>
      </c>
      <c r="L359" s="16">
        <v>0</v>
      </c>
    </row>
    <row r="360" spans="1:12" x14ac:dyDescent="0.35">
      <c r="A360" s="16" t="s">
        <v>242</v>
      </c>
      <c r="B360" s="16">
        <v>0</v>
      </c>
      <c r="C360" s="16">
        <v>0</v>
      </c>
      <c r="D360" s="16">
        <v>0</v>
      </c>
      <c r="E360" s="16">
        <v>0</v>
      </c>
      <c r="F360" s="16">
        <v>0</v>
      </c>
      <c r="G360" s="16">
        <v>0</v>
      </c>
      <c r="H360" s="16">
        <v>0</v>
      </c>
      <c r="I360" s="16">
        <v>0</v>
      </c>
      <c r="J360" s="16">
        <v>0</v>
      </c>
      <c r="K360" s="16">
        <v>0</v>
      </c>
      <c r="L360" s="16">
        <v>0</v>
      </c>
    </row>
    <row r="361" spans="1:12" x14ac:dyDescent="0.35">
      <c r="A361" s="16" t="s">
        <v>243</v>
      </c>
      <c r="B361" s="16">
        <v>0</v>
      </c>
      <c r="C361" s="16">
        <v>0</v>
      </c>
      <c r="D361" s="16">
        <v>0</v>
      </c>
      <c r="E361" s="16">
        <v>0</v>
      </c>
      <c r="F361" s="16">
        <v>0</v>
      </c>
      <c r="G361" s="16">
        <v>0</v>
      </c>
      <c r="H361" s="16">
        <v>0</v>
      </c>
      <c r="I361" s="16">
        <v>0</v>
      </c>
      <c r="J361" s="16">
        <v>0</v>
      </c>
      <c r="K361" s="16">
        <v>0</v>
      </c>
      <c r="L361" s="16">
        <v>0</v>
      </c>
    </row>
    <row r="362" spans="1:12" x14ac:dyDescent="0.35">
      <c r="A362" s="16" t="s">
        <v>244</v>
      </c>
      <c r="B362" s="16">
        <v>0</v>
      </c>
      <c r="C362" s="16">
        <v>0</v>
      </c>
      <c r="D362" s="16">
        <v>0</v>
      </c>
      <c r="E362" s="16">
        <v>0</v>
      </c>
      <c r="F362" s="16">
        <v>0</v>
      </c>
      <c r="G362" s="16">
        <v>0</v>
      </c>
      <c r="H362" s="16">
        <v>0</v>
      </c>
      <c r="I362" s="16">
        <v>0</v>
      </c>
      <c r="J362" s="16">
        <v>0</v>
      </c>
      <c r="K362" s="16">
        <v>0</v>
      </c>
      <c r="L362" s="16">
        <v>0</v>
      </c>
    </row>
    <row r="363" spans="1:12" x14ac:dyDescent="0.35">
      <c r="A363" s="16" t="s">
        <v>245</v>
      </c>
      <c r="B363" s="16">
        <v>0</v>
      </c>
      <c r="C363" s="16">
        <v>0</v>
      </c>
      <c r="D363" s="16">
        <v>0</v>
      </c>
      <c r="E363" s="16">
        <v>0</v>
      </c>
      <c r="F363" s="16">
        <v>0</v>
      </c>
      <c r="G363" s="16">
        <v>0</v>
      </c>
      <c r="H363" s="16">
        <v>0</v>
      </c>
      <c r="I363" s="16">
        <v>0</v>
      </c>
      <c r="J363" s="16">
        <v>0</v>
      </c>
      <c r="K363" s="16">
        <v>0</v>
      </c>
      <c r="L363" s="16">
        <v>0</v>
      </c>
    </row>
    <row r="364" spans="1:12" x14ac:dyDescent="0.35">
      <c r="A364" s="16" t="s">
        <v>246</v>
      </c>
      <c r="B364" s="16">
        <v>0</v>
      </c>
      <c r="C364" s="16">
        <v>0</v>
      </c>
      <c r="D364" s="16">
        <v>0</v>
      </c>
      <c r="E364" s="16">
        <v>0</v>
      </c>
      <c r="F364" s="16">
        <v>0</v>
      </c>
      <c r="G364" s="16">
        <v>0</v>
      </c>
      <c r="H364" s="16">
        <v>0</v>
      </c>
      <c r="I364" s="16">
        <v>0</v>
      </c>
      <c r="J364" s="16">
        <v>0</v>
      </c>
      <c r="K364" s="16">
        <v>0</v>
      </c>
      <c r="L364" s="16">
        <v>0</v>
      </c>
    </row>
    <row r="365" spans="1:12" x14ac:dyDescent="0.35">
      <c r="A365" s="16" t="s">
        <v>247</v>
      </c>
      <c r="B365" s="16">
        <v>0</v>
      </c>
      <c r="C365" s="16">
        <v>0</v>
      </c>
      <c r="D365" s="16">
        <v>0</v>
      </c>
      <c r="E365" s="16">
        <v>0</v>
      </c>
      <c r="F365" s="16">
        <v>0</v>
      </c>
      <c r="G365" s="16">
        <v>0</v>
      </c>
      <c r="H365" s="16">
        <v>0</v>
      </c>
      <c r="I365" s="16">
        <v>0</v>
      </c>
      <c r="J365" s="16">
        <v>0</v>
      </c>
      <c r="K365" s="16">
        <v>0</v>
      </c>
      <c r="L365" s="16">
        <v>0</v>
      </c>
    </row>
    <row r="366" spans="1:12" x14ac:dyDescent="0.35">
      <c r="A366" s="16" t="s">
        <v>248</v>
      </c>
      <c r="B366" s="16">
        <v>0</v>
      </c>
      <c r="C366" s="16">
        <v>0</v>
      </c>
      <c r="D366" s="16">
        <v>0</v>
      </c>
      <c r="E366" s="16">
        <v>0</v>
      </c>
      <c r="F366" s="16">
        <v>0</v>
      </c>
      <c r="G366" s="16">
        <v>0</v>
      </c>
      <c r="H366" s="16">
        <v>0</v>
      </c>
      <c r="I366" s="16">
        <v>0</v>
      </c>
      <c r="J366" s="16">
        <v>0</v>
      </c>
      <c r="K366" s="16">
        <v>0</v>
      </c>
      <c r="L366" s="16">
        <v>0</v>
      </c>
    </row>
    <row r="367" spans="1:12" x14ac:dyDescent="0.35">
      <c r="A367" s="16" t="s">
        <v>249</v>
      </c>
      <c r="B367" s="16">
        <v>0</v>
      </c>
      <c r="C367" s="16">
        <v>0</v>
      </c>
      <c r="D367" s="16">
        <v>0</v>
      </c>
      <c r="E367" s="16">
        <v>0</v>
      </c>
      <c r="F367" s="16">
        <v>0</v>
      </c>
      <c r="G367" s="16">
        <v>0</v>
      </c>
      <c r="H367" s="16">
        <v>0</v>
      </c>
      <c r="I367" s="16">
        <v>0</v>
      </c>
      <c r="J367" s="16">
        <v>0</v>
      </c>
      <c r="K367" s="16">
        <v>0</v>
      </c>
      <c r="L367" s="16">
        <v>0</v>
      </c>
    </row>
    <row r="368" spans="1:12" x14ac:dyDescent="0.35">
      <c r="A368" s="16" t="s">
        <v>250</v>
      </c>
      <c r="B368" s="16">
        <v>0</v>
      </c>
      <c r="C368" s="16">
        <v>0</v>
      </c>
      <c r="D368" s="16">
        <v>0</v>
      </c>
      <c r="E368" s="16">
        <v>0</v>
      </c>
      <c r="F368" s="16">
        <v>0</v>
      </c>
      <c r="G368" s="16">
        <v>0</v>
      </c>
      <c r="H368" s="16">
        <v>0</v>
      </c>
      <c r="I368" s="16">
        <v>0</v>
      </c>
      <c r="J368" s="16">
        <v>0</v>
      </c>
      <c r="K368" s="16">
        <v>0</v>
      </c>
      <c r="L368" s="16">
        <v>0</v>
      </c>
    </row>
    <row r="369" spans="1:12" x14ac:dyDescent="0.35">
      <c r="A369" s="16" t="s">
        <v>251</v>
      </c>
      <c r="B369" s="16">
        <v>0</v>
      </c>
      <c r="C369" s="16">
        <v>0</v>
      </c>
      <c r="D369" s="16">
        <v>0</v>
      </c>
      <c r="E369" s="16">
        <v>0</v>
      </c>
      <c r="F369" s="16">
        <v>0</v>
      </c>
      <c r="G369" s="16">
        <v>0</v>
      </c>
      <c r="H369" s="16">
        <v>0</v>
      </c>
      <c r="I369" s="16">
        <v>0</v>
      </c>
      <c r="J369" s="16">
        <v>0</v>
      </c>
      <c r="K369" s="16">
        <v>0</v>
      </c>
      <c r="L369" s="16">
        <v>0</v>
      </c>
    </row>
    <row r="370" spans="1:12" x14ac:dyDescent="0.35">
      <c r="A370" s="16" t="s">
        <v>252</v>
      </c>
      <c r="B370" s="16">
        <v>0</v>
      </c>
      <c r="C370" s="16">
        <v>0</v>
      </c>
      <c r="D370" s="16">
        <v>0</v>
      </c>
      <c r="E370" s="16">
        <v>0</v>
      </c>
      <c r="F370" s="16">
        <v>0</v>
      </c>
      <c r="G370" s="16">
        <v>0</v>
      </c>
      <c r="H370" s="16">
        <v>0</v>
      </c>
      <c r="I370" s="16">
        <v>0</v>
      </c>
      <c r="J370" s="16">
        <v>0</v>
      </c>
      <c r="K370" s="16">
        <v>0</v>
      </c>
      <c r="L370" s="16">
        <v>0</v>
      </c>
    </row>
    <row r="371" spans="1:12" x14ac:dyDescent="0.35">
      <c r="A371" s="16" t="s">
        <v>253</v>
      </c>
      <c r="B371" s="16">
        <v>0</v>
      </c>
      <c r="C371" s="16">
        <v>0</v>
      </c>
      <c r="D371" s="16">
        <v>0</v>
      </c>
      <c r="E371" s="16">
        <v>0</v>
      </c>
      <c r="F371" s="16">
        <v>0</v>
      </c>
      <c r="G371" s="16">
        <v>0</v>
      </c>
      <c r="H371" s="16">
        <v>0</v>
      </c>
      <c r="I371" s="16">
        <v>0</v>
      </c>
      <c r="J371" s="16">
        <v>0</v>
      </c>
      <c r="K371" s="16">
        <v>0</v>
      </c>
      <c r="L371" s="16">
        <v>0</v>
      </c>
    </row>
    <row r="372" spans="1:12" x14ac:dyDescent="0.35">
      <c r="A372" s="16" t="s">
        <v>254</v>
      </c>
      <c r="B372" s="16">
        <v>0</v>
      </c>
      <c r="C372" s="16">
        <v>0</v>
      </c>
      <c r="D372" s="16">
        <v>0</v>
      </c>
      <c r="E372" s="16">
        <v>0</v>
      </c>
      <c r="F372" s="16">
        <v>0</v>
      </c>
      <c r="G372" s="16">
        <v>0</v>
      </c>
      <c r="H372" s="16">
        <v>0</v>
      </c>
      <c r="I372" s="16">
        <v>0</v>
      </c>
      <c r="J372" s="16">
        <v>0</v>
      </c>
      <c r="K372" s="16">
        <v>0</v>
      </c>
      <c r="L372" s="16">
        <v>0</v>
      </c>
    </row>
    <row r="373" spans="1:12" x14ac:dyDescent="0.35">
      <c r="A373" s="16" t="s">
        <v>255</v>
      </c>
      <c r="B373" s="16">
        <v>0</v>
      </c>
      <c r="C373" s="16">
        <v>0</v>
      </c>
      <c r="D373" s="16">
        <v>0</v>
      </c>
      <c r="E373" s="16">
        <v>0</v>
      </c>
      <c r="F373" s="16">
        <v>0</v>
      </c>
      <c r="G373" s="16">
        <v>0</v>
      </c>
      <c r="H373" s="16">
        <v>0</v>
      </c>
      <c r="I373" s="16">
        <v>0</v>
      </c>
      <c r="J373" s="16">
        <v>0</v>
      </c>
      <c r="K373" s="16">
        <v>0</v>
      </c>
      <c r="L373" s="16">
        <v>0</v>
      </c>
    </row>
    <row r="374" spans="1:12" x14ac:dyDescent="0.35">
      <c r="A374" s="16" t="s">
        <v>256</v>
      </c>
      <c r="B374" s="16">
        <v>0</v>
      </c>
      <c r="C374" s="16">
        <v>0</v>
      </c>
      <c r="D374" s="16">
        <v>0</v>
      </c>
      <c r="E374" s="16">
        <v>0</v>
      </c>
      <c r="F374" s="16">
        <v>0</v>
      </c>
      <c r="G374" s="16">
        <v>0</v>
      </c>
      <c r="H374" s="16">
        <v>0</v>
      </c>
      <c r="I374" s="16">
        <v>0</v>
      </c>
      <c r="J374" s="16">
        <v>0</v>
      </c>
      <c r="K374" s="16">
        <v>0</v>
      </c>
      <c r="L374" s="16">
        <v>0</v>
      </c>
    </row>
    <row r="375" spans="1:12" x14ac:dyDescent="0.35">
      <c r="A375" s="16" t="s">
        <v>257</v>
      </c>
      <c r="B375" s="16">
        <v>0</v>
      </c>
      <c r="C375" s="16">
        <v>0</v>
      </c>
      <c r="D375" s="16">
        <v>0</v>
      </c>
      <c r="E375" s="16">
        <v>0</v>
      </c>
      <c r="F375" s="16">
        <v>0</v>
      </c>
      <c r="G375" s="16">
        <v>0</v>
      </c>
      <c r="H375" s="16">
        <v>0</v>
      </c>
      <c r="I375" s="16">
        <v>0</v>
      </c>
      <c r="J375" s="16">
        <v>0</v>
      </c>
      <c r="K375" s="16">
        <v>0</v>
      </c>
      <c r="L375" s="16">
        <v>0</v>
      </c>
    </row>
    <row r="376" spans="1:12" x14ac:dyDescent="0.35">
      <c r="A376" s="16" t="s">
        <v>258</v>
      </c>
      <c r="B376" s="16">
        <v>0</v>
      </c>
      <c r="C376" s="16">
        <v>0</v>
      </c>
      <c r="D376" s="16">
        <v>0</v>
      </c>
      <c r="E376" s="16">
        <v>0</v>
      </c>
      <c r="F376" s="16">
        <v>0</v>
      </c>
      <c r="G376" s="16">
        <v>0</v>
      </c>
      <c r="H376" s="16">
        <v>0</v>
      </c>
      <c r="I376" s="16">
        <v>0</v>
      </c>
      <c r="J376" s="16">
        <v>0</v>
      </c>
      <c r="K376" s="16">
        <v>0</v>
      </c>
      <c r="L376" s="16">
        <v>0</v>
      </c>
    </row>
    <row r="377" spans="1:12" x14ac:dyDescent="0.35">
      <c r="A377" s="16" t="s">
        <v>259</v>
      </c>
      <c r="B377" s="16">
        <v>0</v>
      </c>
      <c r="C377" s="16">
        <v>0</v>
      </c>
      <c r="D377" s="16">
        <v>0</v>
      </c>
      <c r="E377" s="16">
        <v>0</v>
      </c>
      <c r="F377" s="16">
        <v>0</v>
      </c>
      <c r="G377" s="16">
        <v>0</v>
      </c>
      <c r="H377" s="16">
        <v>0</v>
      </c>
      <c r="I377" s="16">
        <v>0</v>
      </c>
      <c r="J377" s="16">
        <v>0</v>
      </c>
      <c r="K377" s="16">
        <v>0</v>
      </c>
      <c r="L377" s="16">
        <v>0</v>
      </c>
    </row>
    <row r="378" spans="1:12" x14ac:dyDescent="0.35">
      <c r="A378" s="16" t="s">
        <v>260</v>
      </c>
      <c r="B378" s="16">
        <v>0</v>
      </c>
      <c r="C378" s="16">
        <v>0</v>
      </c>
      <c r="D378" s="16">
        <v>0</v>
      </c>
      <c r="E378" s="16">
        <v>0</v>
      </c>
      <c r="F378" s="16">
        <v>0</v>
      </c>
      <c r="G378" s="16">
        <v>0</v>
      </c>
      <c r="H378" s="16">
        <v>0</v>
      </c>
      <c r="I378" s="16">
        <v>0</v>
      </c>
      <c r="J378" s="16">
        <v>0</v>
      </c>
      <c r="K378" s="16">
        <v>0</v>
      </c>
      <c r="L378" s="16">
        <v>0</v>
      </c>
    </row>
    <row r="379" spans="1:12" x14ac:dyDescent="0.35">
      <c r="A379" s="16" t="s">
        <v>261</v>
      </c>
      <c r="B379" s="16">
        <v>0</v>
      </c>
      <c r="C379" s="16">
        <v>0</v>
      </c>
      <c r="D379" s="16">
        <v>0</v>
      </c>
      <c r="E379" s="16">
        <v>0</v>
      </c>
      <c r="F379" s="16">
        <v>0</v>
      </c>
      <c r="G379" s="16">
        <v>0</v>
      </c>
      <c r="H379" s="16">
        <v>0</v>
      </c>
      <c r="I379" s="16">
        <v>0</v>
      </c>
      <c r="J379" s="16">
        <v>0</v>
      </c>
      <c r="K379" s="16">
        <v>0</v>
      </c>
      <c r="L379" s="16">
        <v>0</v>
      </c>
    </row>
    <row r="380" spans="1:12" x14ac:dyDescent="0.35">
      <c r="A380" s="16" t="s">
        <v>262</v>
      </c>
      <c r="B380" s="16">
        <v>0</v>
      </c>
      <c r="C380" s="16">
        <v>0</v>
      </c>
      <c r="D380" s="16">
        <v>0</v>
      </c>
      <c r="E380" s="16">
        <v>0</v>
      </c>
      <c r="F380" s="16">
        <v>0</v>
      </c>
      <c r="G380" s="16">
        <v>0</v>
      </c>
      <c r="H380" s="16">
        <v>0</v>
      </c>
      <c r="I380" s="16">
        <v>0</v>
      </c>
      <c r="J380" s="16">
        <v>0</v>
      </c>
      <c r="K380" s="16">
        <v>0</v>
      </c>
      <c r="L380" s="16">
        <v>0</v>
      </c>
    </row>
    <row r="381" spans="1:12" x14ac:dyDescent="0.35">
      <c r="A381" s="16" t="s">
        <v>263</v>
      </c>
      <c r="B381" s="16">
        <v>0</v>
      </c>
      <c r="C381" s="16">
        <v>0</v>
      </c>
      <c r="D381" s="16">
        <v>0</v>
      </c>
      <c r="E381" s="16">
        <v>0</v>
      </c>
      <c r="F381" s="16">
        <v>0</v>
      </c>
      <c r="G381" s="16">
        <v>0</v>
      </c>
      <c r="H381" s="16">
        <v>0</v>
      </c>
      <c r="I381" s="16">
        <v>0</v>
      </c>
      <c r="J381" s="16">
        <v>0</v>
      </c>
      <c r="K381" s="16">
        <v>0</v>
      </c>
      <c r="L381" s="16">
        <v>0</v>
      </c>
    </row>
    <row r="382" spans="1:12" x14ac:dyDescent="0.35">
      <c r="A382" s="16" t="s">
        <v>264</v>
      </c>
      <c r="B382" s="16">
        <v>0</v>
      </c>
      <c r="C382" s="16">
        <v>0</v>
      </c>
      <c r="D382" s="16">
        <v>0</v>
      </c>
      <c r="E382" s="16">
        <v>0</v>
      </c>
      <c r="F382" s="16">
        <v>0</v>
      </c>
      <c r="G382" s="16">
        <v>0</v>
      </c>
      <c r="H382" s="16">
        <v>0</v>
      </c>
      <c r="I382" s="16">
        <v>0</v>
      </c>
      <c r="J382" s="16">
        <v>0</v>
      </c>
      <c r="K382" s="16">
        <v>0</v>
      </c>
      <c r="L382" s="16">
        <v>0</v>
      </c>
    </row>
    <row r="383" spans="1:12" x14ac:dyDescent="0.35">
      <c r="A383" s="16" t="s">
        <v>265</v>
      </c>
      <c r="B383" s="16">
        <v>0</v>
      </c>
      <c r="C383" s="16">
        <v>0</v>
      </c>
      <c r="D383" s="16">
        <v>0</v>
      </c>
      <c r="E383" s="16">
        <v>0</v>
      </c>
      <c r="F383" s="16">
        <v>0</v>
      </c>
      <c r="G383" s="16">
        <v>0</v>
      </c>
      <c r="H383" s="16">
        <v>0</v>
      </c>
      <c r="I383" s="16">
        <v>0</v>
      </c>
      <c r="J383" s="16">
        <v>0</v>
      </c>
      <c r="K383" s="16">
        <v>0</v>
      </c>
      <c r="L383" s="16">
        <v>0</v>
      </c>
    </row>
    <row r="384" spans="1:12" x14ac:dyDescent="0.35">
      <c r="A384" s="16" t="s">
        <v>266</v>
      </c>
      <c r="B384" s="16">
        <v>0</v>
      </c>
      <c r="C384" s="16">
        <v>0</v>
      </c>
      <c r="D384" s="16">
        <v>0</v>
      </c>
      <c r="E384" s="16">
        <v>0</v>
      </c>
      <c r="F384" s="16">
        <v>0</v>
      </c>
      <c r="G384" s="16">
        <v>0</v>
      </c>
      <c r="H384" s="16">
        <v>0</v>
      </c>
      <c r="I384" s="16">
        <v>0</v>
      </c>
      <c r="J384" s="16">
        <v>0</v>
      </c>
      <c r="K384" s="16">
        <v>0</v>
      </c>
      <c r="L384" s="16">
        <v>0</v>
      </c>
    </row>
    <row r="385" spans="1:12" x14ac:dyDescent="0.35">
      <c r="A385" s="16" t="s">
        <v>267</v>
      </c>
      <c r="B385" s="16">
        <v>0</v>
      </c>
      <c r="C385" s="16">
        <v>0</v>
      </c>
      <c r="D385" s="16">
        <v>0</v>
      </c>
      <c r="E385" s="16">
        <v>0</v>
      </c>
      <c r="F385" s="16">
        <v>0</v>
      </c>
      <c r="G385" s="16">
        <v>0</v>
      </c>
      <c r="H385" s="16">
        <v>0</v>
      </c>
      <c r="I385" s="16">
        <v>0</v>
      </c>
      <c r="J385" s="16">
        <v>0</v>
      </c>
      <c r="K385" s="16">
        <v>0</v>
      </c>
      <c r="L385" s="16">
        <v>0</v>
      </c>
    </row>
    <row r="386" spans="1:12" x14ac:dyDescent="0.35">
      <c r="A386" s="16" t="s">
        <v>268</v>
      </c>
      <c r="B386" s="16">
        <v>0</v>
      </c>
      <c r="C386" s="16">
        <v>0</v>
      </c>
      <c r="D386" s="16">
        <v>0</v>
      </c>
      <c r="E386" s="16">
        <v>0</v>
      </c>
      <c r="F386" s="16">
        <v>0</v>
      </c>
      <c r="G386" s="16">
        <v>0</v>
      </c>
      <c r="H386" s="16">
        <v>0</v>
      </c>
      <c r="I386" s="16">
        <v>0</v>
      </c>
      <c r="J386" s="16">
        <v>0</v>
      </c>
      <c r="K386" s="16">
        <v>0</v>
      </c>
      <c r="L386" s="16">
        <v>0</v>
      </c>
    </row>
    <row r="387" spans="1:12" x14ac:dyDescent="0.35">
      <c r="A387" s="16" t="s">
        <v>269</v>
      </c>
      <c r="B387" s="16">
        <v>0</v>
      </c>
      <c r="C387" s="16">
        <v>0</v>
      </c>
      <c r="D387" s="16">
        <v>0</v>
      </c>
      <c r="E387" s="16">
        <v>0</v>
      </c>
      <c r="F387" s="16">
        <v>0</v>
      </c>
      <c r="G387" s="16">
        <v>0</v>
      </c>
      <c r="H387" s="16">
        <v>0</v>
      </c>
      <c r="I387" s="16">
        <v>0</v>
      </c>
      <c r="J387" s="16">
        <v>0</v>
      </c>
      <c r="K387" s="16">
        <v>0</v>
      </c>
      <c r="L387" s="16">
        <v>0</v>
      </c>
    </row>
    <row r="388" spans="1:12" x14ac:dyDescent="0.35">
      <c r="A388" s="16" t="s">
        <v>270</v>
      </c>
      <c r="B388" s="16">
        <v>0</v>
      </c>
      <c r="C388" s="16">
        <v>0</v>
      </c>
      <c r="D388" s="16">
        <v>0</v>
      </c>
      <c r="E388" s="16">
        <v>0</v>
      </c>
      <c r="F388" s="16">
        <v>0</v>
      </c>
      <c r="G388" s="16">
        <v>0</v>
      </c>
      <c r="H388" s="16">
        <v>0</v>
      </c>
      <c r="I388" s="16">
        <v>0</v>
      </c>
      <c r="J388" s="16">
        <v>0</v>
      </c>
      <c r="K388" s="16">
        <v>0</v>
      </c>
      <c r="L388" s="16">
        <v>0</v>
      </c>
    </row>
    <row r="389" spans="1:12" x14ac:dyDescent="0.35">
      <c r="A389" s="16" t="s">
        <v>271</v>
      </c>
      <c r="B389" s="16">
        <v>0</v>
      </c>
      <c r="C389" s="16">
        <v>0</v>
      </c>
      <c r="D389" s="16">
        <v>0</v>
      </c>
      <c r="E389" s="16">
        <v>0</v>
      </c>
      <c r="F389" s="16">
        <v>0</v>
      </c>
      <c r="G389" s="16">
        <v>0</v>
      </c>
      <c r="H389" s="16">
        <v>0</v>
      </c>
      <c r="I389" s="16">
        <v>0</v>
      </c>
      <c r="J389" s="16">
        <v>0</v>
      </c>
      <c r="K389" s="16">
        <v>0</v>
      </c>
      <c r="L389" s="16">
        <v>0</v>
      </c>
    </row>
    <row r="390" spans="1:12" x14ac:dyDescent="0.35">
      <c r="A390" s="16" t="s">
        <v>272</v>
      </c>
      <c r="B390" s="16">
        <v>0</v>
      </c>
      <c r="C390" s="16">
        <v>0</v>
      </c>
      <c r="D390" s="16">
        <v>0</v>
      </c>
      <c r="E390" s="16">
        <v>0</v>
      </c>
      <c r="F390" s="16">
        <v>0</v>
      </c>
      <c r="G390" s="16">
        <v>0</v>
      </c>
      <c r="H390" s="16">
        <v>0</v>
      </c>
      <c r="I390" s="16">
        <v>0</v>
      </c>
      <c r="J390" s="16">
        <v>0</v>
      </c>
      <c r="K390" s="16">
        <v>0</v>
      </c>
      <c r="L390" s="16">
        <v>0</v>
      </c>
    </row>
    <row r="391" spans="1:12" x14ac:dyDescent="0.35">
      <c r="A391" s="16" t="s">
        <v>273</v>
      </c>
      <c r="B391" s="16">
        <v>0</v>
      </c>
      <c r="C391" s="16">
        <v>0</v>
      </c>
      <c r="D391" s="16">
        <v>0</v>
      </c>
      <c r="E391" s="16">
        <v>0</v>
      </c>
      <c r="F391" s="16">
        <v>0</v>
      </c>
      <c r="G391" s="16">
        <v>0</v>
      </c>
      <c r="H391" s="16">
        <v>0</v>
      </c>
      <c r="I391" s="16">
        <v>0</v>
      </c>
      <c r="J391" s="16">
        <v>0</v>
      </c>
      <c r="K391" s="16">
        <v>0</v>
      </c>
      <c r="L391" s="16">
        <v>0</v>
      </c>
    </row>
    <row r="392" spans="1:12" x14ac:dyDescent="0.35">
      <c r="A392" s="16" t="s">
        <v>274</v>
      </c>
      <c r="B392" s="16">
        <v>0</v>
      </c>
      <c r="C392" s="16">
        <v>0</v>
      </c>
      <c r="D392" s="16">
        <v>0</v>
      </c>
      <c r="E392" s="16">
        <v>0</v>
      </c>
      <c r="F392" s="16">
        <v>0</v>
      </c>
      <c r="G392" s="16">
        <v>0</v>
      </c>
      <c r="H392" s="16">
        <v>0</v>
      </c>
      <c r="I392" s="16">
        <v>0</v>
      </c>
      <c r="J392" s="16">
        <v>0</v>
      </c>
      <c r="K392" s="16">
        <v>0</v>
      </c>
      <c r="L392" s="16">
        <v>0</v>
      </c>
    </row>
    <row r="393" spans="1:12" x14ac:dyDescent="0.35">
      <c r="A393" s="16" t="s">
        <v>275</v>
      </c>
      <c r="B393" s="16">
        <v>0</v>
      </c>
      <c r="C393" s="16">
        <v>0</v>
      </c>
      <c r="D393" s="16">
        <v>0</v>
      </c>
      <c r="E393" s="16">
        <v>0</v>
      </c>
      <c r="F393" s="16">
        <v>0</v>
      </c>
      <c r="G393" s="16">
        <v>0</v>
      </c>
      <c r="H393" s="16">
        <v>0</v>
      </c>
      <c r="I393" s="16">
        <v>0</v>
      </c>
      <c r="J393" s="16">
        <v>0</v>
      </c>
      <c r="K393" s="16">
        <v>0</v>
      </c>
      <c r="L393" s="16">
        <v>0</v>
      </c>
    </row>
    <row r="394" spans="1:12" x14ac:dyDescent="0.35">
      <c r="A394" s="16" t="s">
        <v>276</v>
      </c>
      <c r="B394" s="16">
        <v>0</v>
      </c>
      <c r="C394" s="16">
        <v>0</v>
      </c>
      <c r="D394" s="16">
        <v>0</v>
      </c>
      <c r="E394" s="16">
        <v>0</v>
      </c>
      <c r="F394" s="16">
        <v>0</v>
      </c>
      <c r="G394" s="16">
        <v>0</v>
      </c>
      <c r="H394" s="16">
        <v>0</v>
      </c>
      <c r="I394" s="16">
        <v>0</v>
      </c>
      <c r="J394" s="16">
        <v>0</v>
      </c>
      <c r="K394" s="16">
        <v>0</v>
      </c>
      <c r="L394" s="16">
        <v>0</v>
      </c>
    </row>
    <row r="395" spans="1:12" x14ac:dyDescent="0.35">
      <c r="A395" s="16" t="s">
        <v>277</v>
      </c>
      <c r="B395" s="16">
        <v>0</v>
      </c>
      <c r="C395" s="16">
        <v>0</v>
      </c>
      <c r="D395" s="16">
        <v>0</v>
      </c>
      <c r="E395" s="16">
        <v>0</v>
      </c>
      <c r="F395" s="16">
        <v>0</v>
      </c>
      <c r="G395" s="16">
        <v>0</v>
      </c>
      <c r="H395" s="16">
        <v>0</v>
      </c>
      <c r="I395" s="16">
        <v>0</v>
      </c>
      <c r="J395" s="16">
        <v>0</v>
      </c>
      <c r="K395" s="16">
        <v>0</v>
      </c>
      <c r="L395" s="16">
        <v>0</v>
      </c>
    </row>
    <row r="396" spans="1:12" x14ac:dyDescent="0.35">
      <c r="A396" s="16" t="s">
        <v>278</v>
      </c>
      <c r="B396" s="16">
        <v>0</v>
      </c>
      <c r="C396" s="16">
        <v>0</v>
      </c>
      <c r="D396" s="16">
        <v>0</v>
      </c>
      <c r="E396" s="16">
        <v>0</v>
      </c>
      <c r="F396" s="16">
        <v>0</v>
      </c>
      <c r="G396" s="16">
        <v>0</v>
      </c>
      <c r="H396" s="16">
        <v>0</v>
      </c>
      <c r="I396" s="16">
        <v>0</v>
      </c>
      <c r="J396" s="16">
        <v>0</v>
      </c>
      <c r="K396" s="16">
        <v>0</v>
      </c>
      <c r="L396" s="16">
        <v>0</v>
      </c>
    </row>
    <row r="397" spans="1:12" x14ac:dyDescent="0.35">
      <c r="A397" s="16" t="s">
        <v>279</v>
      </c>
      <c r="B397" s="16">
        <v>0</v>
      </c>
      <c r="C397" s="16">
        <v>0</v>
      </c>
      <c r="D397" s="16">
        <v>0</v>
      </c>
      <c r="E397" s="16">
        <v>0</v>
      </c>
      <c r="F397" s="16">
        <v>0</v>
      </c>
      <c r="G397" s="16">
        <v>0</v>
      </c>
      <c r="H397" s="16">
        <v>0</v>
      </c>
      <c r="I397" s="16">
        <v>0</v>
      </c>
      <c r="J397" s="16">
        <v>0</v>
      </c>
      <c r="K397" s="16">
        <v>0</v>
      </c>
      <c r="L397" s="16">
        <v>0</v>
      </c>
    </row>
    <row r="398" spans="1:12" x14ac:dyDescent="0.35">
      <c r="A398" s="16" t="s">
        <v>280</v>
      </c>
      <c r="B398" s="16">
        <v>0</v>
      </c>
      <c r="C398" s="16">
        <v>0</v>
      </c>
      <c r="D398" s="16">
        <v>0</v>
      </c>
      <c r="E398" s="16">
        <v>0</v>
      </c>
      <c r="F398" s="16">
        <v>0</v>
      </c>
      <c r="G398" s="16">
        <v>0</v>
      </c>
      <c r="H398" s="16">
        <v>0</v>
      </c>
      <c r="I398" s="16">
        <v>0</v>
      </c>
      <c r="J398" s="16">
        <v>0</v>
      </c>
      <c r="K398" s="16">
        <v>0</v>
      </c>
      <c r="L398" s="16">
        <v>0</v>
      </c>
    </row>
    <row r="399" spans="1:12" x14ac:dyDescent="0.35">
      <c r="A399" s="16" t="s">
        <v>281</v>
      </c>
      <c r="B399" s="16">
        <v>0</v>
      </c>
      <c r="C399" s="16">
        <v>0</v>
      </c>
      <c r="D399" s="16">
        <v>0</v>
      </c>
      <c r="E399" s="16">
        <v>0</v>
      </c>
      <c r="F399" s="16">
        <v>0</v>
      </c>
      <c r="G399" s="16">
        <v>0</v>
      </c>
      <c r="H399" s="16">
        <v>0</v>
      </c>
      <c r="I399" s="16">
        <v>0</v>
      </c>
      <c r="J399" s="16">
        <v>0</v>
      </c>
      <c r="K399" s="16">
        <v>0</v>
      </c>
      <c r="L399" s="16">
        <v>0</v>
      </c>
    </row>
    <row r="400" spans="1:12" x14ac:dyDescent="0.35">
      <c r="A400" s="16" t="s">
        <v>282</v>
      </c>
      <c r="B400" s="16">
        <v>0</v>
      </c>
      <c r="C400" s="16">
        <v>0</v>
      </c>
      <c r="D400" s="16">
        <v>0</v>
      </c>
      <c r="E400" s="16">
        <v>0</v>
      </c>
      <c r="F400" s="16">
        <v>0</v>
      </c>
      <c r="G400" s="16">
        <v>0</v>
      </c>
      <c r="H400" s="16">
        <v>0</v>
      </c>
      <c r="I400" s="16">
        <v>0</v>
      </c>
      <c r="J400" s="16">
        <v>0</v>
      </c>
      <c r="K400" s="16">
        <v>0</v>
      </c>
      <c r="L400" s="16">
        <v>0</v>
      </c>
    </row>
    <row r="401" spans="1:12" x14ac:dyDescent="0.35">
      <c r="A401" s="16" t="s">
        <v>283</v>
      </c>
      <c r="B401" s="16">
        <v>0</v>
      </c>
      <c r="C401" s="16">
        <v>0</v>
      </c>
      <c r="D401" s="16">
        <v>0</v>
      </c>
      <c r="E401" s="16">
        <v>0</v>
      </c>
      <c r="F401" s="16">
        <v>0</v>
      </c>
      <c r="G401" s="16">
        <v>0</v>
      </c>
      <c r="H401" s="16">
        <v>0</v>
      </c>
      <c r="I401" s="16">
        <v>0</v>
      </c>
      <c r="J401" s="16">
        <v>0</v>
      </c>
      <c r="K401" s="16">
        <v>0</v>
      </c>
      <c r="L401" s="16">
        <v>0</v>
      </c>
    </row>
    <row r="402" spans="1:12" x14ac:dyDescent="0.35">
      <c r="A402" s="16" t="s">
        <v>284</v>
      </c>
      <c r="B402" s="16">
        <v>0</v>
      </c>
      <c r="C402" s="16">
        <v>0</v>
      </c>
      <c r="D402" s="16">
        <v>0</v>
      </c>
      <c r="E402" s="16">
        <v>0</v>
      </c>
      <c r="F402" s="16">
        <v>0</v>
      </c>
      <c r="G402" s="16">
        <v>0</v>
      </c>
      <c r="H402" s="16">
        <v>0</v>
      </c>
      <c r="I402" s="16">
        <v>0</v>
      </c>
      <c r="J402" s="16">
        <v>0</v>
      </c>
      <c r="K402" s="16">
        <v>0</v>
      </c>
      <c r="L402" s="16">
        <v>0</v>
      </c>
    </row>
    <row r="403" spans="1:12" x14ac:dyDescent="0.35">
      <c r="A403" s="16" t="s">
        <v>285</v>
      </c>
      <c r="B403" s="16">
        <v>0</v>
      </c>
      <c r="C403" s="16">
        <v>0</v>
      </c>
      <c r="D403" s="16">
        <v>0</v>
      </c>
      <c r="E403" s="16">
        <v>0</v>
      </c>
      <c r="F403" s="16">
        <v>0</v>
      </c>
      <c r="G403" s="16">
        <v>0</v>
      </c>
      <c r="H403" s="16">
        <v>0</v>
      </c>
      <c r="I403" s="16">
        <v>0</v>
      </c>
      <c r="J403" s="16">
        <v>0</v>
      </c>
      <c r="K403" s="16">
        <v>0</v>
      </c>
      <c r="L403" s="16">
        <v>0</v>
      </c>
    </row>
    <row r="404" spans="1:12" x14ac:dyDescent="0.35">
      <c r="A404" s="16" t="s">
        <v>286</v>
      </c>
      <c r="B404" s="16">
        <v>0</v>
      </c>
      <c r="C404" s="16">
        <v>0</v>
      </c>
      <c r="D404" s="16">
        <v>0</v>
      </c>
      <c r="E404" s="16">
        <v>0</v>
      </c>
      <c r="F404" s="16">
        <v>0</v>
      </c>
      <c r="G404" s="16">
        <v>0</v>
      </c>
      <c r="H404" s="16">
        <v>0</v>
      </c>
      <c r="I404" s="16">
        <v>0</v>
      </c>
      <c r="J404" s="16">
        <v>0</v>
      </c>
      <c r="K404" s="16">
        <v>0</v>
      </c>
      <c r="L404" s="16">
        <v>0</v>
      </c>
    </row>
    <row r="405" spans="1:12" x14ac:dyDescent="0.35">
      <c r="A405" s="16" t="s">
        <v>287</v>
      </c>
      <c r="B405" s="16">
        <v>0</v>
      </c>
      <c r="C405" s="16">
        <v>0</v>
      </c>
      <c r="D405" s="16">
        <v>0</v>
      </c>
      <c r="E405" s="16">
        <v>0</v>
      </c>
      <c r="F405" s="16">
        <v>0</v>
      </c>
      <c r="G405" s="16">
        <v>0</v>
      </c>
      <c r="H405" s="16">
        <v>0</v>
      </c>
      <c r="I405" s="16">
        <v>0</v>
      </c>
      <c r="J405" s="16">
        <v>0</v>
      </c>
      <c r="K405" s="16">
        <v>0</v>
      </c>
      <c r="L405" s="16">
        <v>0</v>
      </c>
    </row>
    <row r="406" spans="1:12" x14ac:dyDescent="0.35">
      <c r="A406" s="16" t="s">
        <v>288</v>
      </c>
      <c r="B406" s="16">
        <v>0</v>
      </c>
      <c r="C406" s="16">
        <v>0</v>
      </c>
      <c r="D406" s="16">
        <v>0</v>
      </c>
      <c r="E406" s="16">
        <v>0</v>
      </c>
      <c r="F406" s="16">
        <v>0</v>
      </c>
      <c r="G406" s="16">
        <v>0</v>
      </c>
      <c r="H406" s="16">
        <v>0</v>
      </c>
      <c r="I406" s="16">
        <v>0</v>
      </c>
      <c r="J406" s="16">
        <v>0</v>
      </c>
      <c r="K406" s="16">
        <v>0</v>
      </c>
      <c r="L406" s="16">
        <v>0</v>
      </c>
    </row>
    <row r="407" spans="1:12" x14ac:dyDescent="0.35">
      <c r="A407" s="16" t="s">
        <v>289</v>
      </c>
      <c r="B407" s="16">
        <v>0</v>
      </c>
      <c r="C407" s="16">
        <v>0</v>
      </c>
      <c r="D407" s="16">
        <v>0</v>
      </c>
      <c r="E407" s="16">
        <v>0</v>
      </c>
      <c r="F407" s="16">
        <v>0</v>
      </c>
      <c r="G407" s="16">
        <v>0</v>
      </c>
      <c r="H407" s="16">
        <v>0</v>
      </c>
      <c r="I407" s="16">
        <v>0</v>
      </c>
      <c r="J407" s="16">
        <v>0</v>
      </c>
      <c r="K407" s="16">
        <v>0</v>
      </c>
      <c r="L407" s="16">
        <v>0</v>
      </c>
    </row>
    <row r="408" spans="1:12" x14ac:dyDescent="0.35">
      <c r="A408" s="16" t="s">
        <v>290</v>
      </c>
      <c r="B408" s="16">
        <v>0</v>
      </c>
      <c r="C408" s="16">
        <v>0</v>
      </c>
      <c r="D408" s="16">
        <v>0</v>
      </c>
      <c r="E408" s="16">
        <v>0</v>
      </c>
      <c r="F408" s="16">
        <v>0</v>
      </c>
      <c r="G408" s="16">
        <v>0</v>
      </c>
      <c r="H408" s="16">
        <v>0</v>
      </c>
      <c r="I408" s="16">
        <v>0</v>
      </c>
      <c r="J408" s="16">
        <v>0</v>
      </c>
      <c r="K408" s="16">
        <v>0</v>
      </c>
      <c r="L408" s="16">
        <v>0</v>
      </c>
    </row>
    <row r="409" spans="1:12" x14ac:dyDescent="0.35">
      <c r="A409" s="16" t="s">
        <v>291</v>
      </c>
      <c r="B409" s="16">
        <v>0</v>
      </c>
      <c r="C409" s="16">
        <v>0</v>
      </c>
      <c r="D409" s="16">
        <v>0</v>
      </c>
      <c r="E409" s="16">
        <v>0</v>
      </c>
      <c r="F409" s="16">
        <v>0</v>
      </c>
      <c r="G409" s="16">
        <v>0</v>
      </c>
      <c r="H409" s="16">
        <v>0</v>
      </c>
      <c r="I409" s="16">
        <v>0</v>
      </c>
      <c r="J409" s="16">
        <v>0</v>
      </c>
      <c r="K409" s="16">
        <v>0</v>
      </c>
      <c r="L409" s="16">
        <v>0</v>
      </c>
    </row>
    <row r="410" spans="1:12" x14ac:dyDescent="0.35">
      <c r="A410" s="16" t="s">
        <v>292</v>
      </c>
      <c r="B410" s="16">
        <v>0</v>
      </c>
      <c r="C410" s="16">
        <v>0</v>
      </c>
      <c r="D410" s="16">
        <v>0</v>
      </c>
      <c r="E410" s="16">
        <v>0</v>
      </c>
      <c r="F410" s="16">
        <v>0</v>
      </c>
      <c r="G410" s="16">
        <v>0</v>
      </c>
      <c r="H410" s="16">
        <v>0</v>
      </c>
      <c r="I410" s="16">
        <v>0</v>
      </c>
      <c r="J410" s="16">
        <v>0</v>
      </c>
      <c r="K410" s="16">
        <v>0</v>
      </c>
      <c r="L410" s="16">
        <v>0</v>
      </c>
    </row>
    <row r="411" spans="1:12" x14ac:dyDescent="0.35">
      <c r="A411" s="16" t="s">
        <v>293</v>
      </c>
      <c r="B411" s="16">
        <v>0</v>
      </c>
      <c r="C411" s="16">
        <v>0</v>
      </c>
      <c r="D411" s="16">
        <v>0</v>
      </c>
      <c r="E411" s="16">
        <v>0</v>
      </c>
      <c r="F411" s="16">
        <v>0</v>
      </c>
      <c r="G411" s="16">
        <v>0</v>
      </c>
      <c r="H411" s="16">
        <v>0</v>
      </c>
      <c r="I411" s="16">
        <v>0</v>
      </c>
      <c r="J411" s="16">
        <v>0</v>
      </c>
      <c r="K411" s="16">
        <v>0</v>
      </c>
      <c r="L411" s="16">
        <v>0</v>
      </c>
    </row>
    <row r="412" spans="1:12" x14ac:dyDescent="0.35">
      <c r="A412" s="16" t="s">
        <v>294</v>
      </c>
      <c r="B412" s="16">
        <v>0</v>
      </c>
      <c r="C412" s="16">
        <v>0</v>
      </c>
      <c r="D412" s="16">
        <v>0</v>
      </c>
      <c r="E412" s="16">
        <v>0</v>
      </c>
      <c r="F412" s="16">
        <v>0</v>
      </c>
      <c r="G412" s="16">
        <v>0</v>
      </c>
      <c r="H412" s="16">
        <v>0</v>
      </c>
      <c r="I412" s="16">
        <v>0</v>
      </c>
      <c r="J412" s="16">
        <v>0</v>
      </c>
      <c r="K412" s="16">
        <v>0</v>
      </c>
      <c r="L412" s="16">
        <v>0</v>
      </c>
    </row>
    <row r="413" spans="1:12" x14ac:dyDescent="0.35">
      <c r="A413" s="16" t="s">
        <v>295</v>
      </c>
      <c r="B413" s="16">
        <v>0</v>
      </c>
      <c r="C413" s="16">
        <v>0</v>
      </c>
      <c r="D413" s="16">
        <v>0</v>
      </c>
      <c r="E413" s="16">
        <v>0</v>
      </c>
      <c r="F413" s="16">
        <v>0</v>
      </c>
      <c r="G413" s="16">
        <v>0</v>
      </c>
      <c r="H413" s="16">
        <v>0</v>
      </c>
      <c r="I413" s="16">
        <v>0</v>
      </c>
      <c r="J413" s="16">
        <v>0</v>
      </c>
      <c r="K413" s="16">
        <v>0</v>
      </c>
      <c r="L413" s="16">
        <v>0</v>
      </c>
    </row>
    <row r="414" spans="1:12" x14ac:dyDescent="0.35">
      <c r="A414" s="16" t="s">
        <v>296</v>
      </c>
      <c r="B414" s="16">
        <v>0</v>
      </c>
      <c r="C414" s="16">
        <v>0</v>
      </c>
      <c r="D414" s="16">
        <v>0</v>
      </c>
      <c r="E414" s="16">
        <v>0</v>
      </c>
      <c r="F414" s="16">
        <v>0</v>
      </c>
      <c r="G414" s="16">
        <v>0</v>
      </c>
      <c r="H414" s="16">
        <v>0</v>
      </c>
      <c r="I414" s="16">
        <v>0</v>
      </c>
      <c r="J414" s="16">
        <v>0</v>
      </c>
      <c r="K414" s="16">
        <v>0</v>
      </c>
      <c r="L414" s="16">
        <v>0</v>
      </c>
    </row>
    <row r="415" spans="1:12" x14ac:dyDescent="0.35">
      <c r="A415" s="16" t="s">
        <v>297</v>
      </c>
      <c r="B415" s="16">
        <v>0</v>
      </c>
      <c r="C415" s="16">
        <v>0</v>
      </c>
      <c r="D415" s="16">
        <v>0</v>
      </c>
      <c r="E415" s="16">
        <v>0</v>
      </c>
      <c r="F415" s="16">
        <v>0</v>
      </c>
      <c r="G415" s="16">
        <v>0</v>
      </c>
      <c r="H415" s="16">
        <v>0</v>
      </c>
      <c r="I415" s="16">
        <v>0</v>
      </c>
      <c r="J415" s="16">
        <v>0</v>
      </c>
      <c r="K415" s="16">
        <v>0</v>
      </c>
      <c r="L415" s="16">
        <v>0</v>
      </c>
    </row>
    <row r="416" spans="1:12" x14ac:dyDescent="0.35">
      <c r="A416" s="16" t="s">
        <v>298</v>
      </c>
      <c r="B416" s="16">
        <v>0</v>
      </c>
      <c r="C416" s="16">
        <v>0</v>
      </c>
      <c r="D416" s="16">
        <v>0</v>
      </c>
      <c r="E416" s="16">
        <v>0</v>
      </c>
      <c r="F416" s="16">
        <v>0</v>
      </c>
      <c r="G416" s="16">
        <v>0</v>
      </c>
      <c r="H416" s="16">
        <v>0</v>
      </c>
      <c r="I416" s="16">
        <v>0</v>
      </c>
      <c r="J416" s="16">
        <v>0</v>
      </c>
      <c r="K416" s="16">
        <v>0</v>
      </c>
      <c r="L416" s="16">
        <v>0</v>
      </c>
    </row>
    <row r="417" spans="1:12" x14ac:dyDescent="0.35">
      <c r="A417" s="16" t="s">
        <v>299</v>
      </c>
      <c r="B417" s="16">
        <v>0</v>
      </c>
      <c r="C417" s="16">
        <v>0</v>
      </c>
      <c r="D417" s="16">
        <v>0</v>
      </c>
      <c r="E417" s="16">
        <v>0</v>
      </c>
      <c r="F417" s="16">
        <v>0</v>
      </c>
      <c r="G417" s="16">
        <v>0</v>
      </c>
      <c r="H417" s="16">
        <v>0</v>
      </c>
      <c r="I417" s="16">
        <v>0</v>
      </c>
      <c r="J417" s="16">
        <v>0</v>
      </c>
      <c r="K417" s="16">
        <v>0</v>
      </c>
      <c r="L417" s="16">
        <v>0</v>
      </c>
    </row>
    <row r="418" spans="1:12" x14ac:dyDescent="0.35">
      <c r="A418" s="16" t="s">
        <v>300</v>
      </c>
      <c r="B418" s="16">
        <v>0</v>
      </c>
      <c r="C418" s="16">
        <v>0</v>
      </c>
      <c r="D418" s="16">
        <v>0</v>
      </c>
      <c r="E418" s="16">
        <v>0</v>
      </c>
      <c r="F418" s="16">
        <v>0</v>
      </c>
      <c r="G418" s="16">
        <v>0</v>
      </c>
      <c r="H418" s="16">
        <v>0</v>
      </c>
      <c r="I418" s="16">
        <v>0</v>
      </c>
      <c r="J418" s="16">
        <v>0</v>
      </c>
      <c r="K418" s="16">
        <v>0</v>
      </c>
      <c r="L418" s="16">
        <v>0</v>
      </c>
    </row>
    <row r="419" spans="1:12" x14ac:dyDescent="0.35">
      <c r="A419" s="16" t="s">
        <v>301</v>
      </c>
      <c r="B419" s="16">
        <v>0</v>
      </c>
      <c r="C419" s="16">
        <v>0</v>
      </c>
      <c r="D419" s="16">
        <v>0</v>
      </c>
      <c r="E419" s="16">
        <v>0</v>
      </c>
      <c r="F419" s="16">
        <v>0</v>
      </c>
      <c r="G419" s="16">
        <v>0</v>
      </c>
      <c r="H419" s="16">
        <v>0</v>
      </c>
      <c r="I419" s="16">
        <v>0</v>
      </c>
      <c r="J419" s="16">
        <v>0</v>
      </c>
      <c r="K419" s="16">
        <v>0</v>
      </c>
      <c r="L419" s="16">
        <v>0</v>
      </c>
    </row>
    <row r="420" spans="1:12" x14ac:dyDescent="0.35">
      <c r="A420" s="16" t="s">
        <v>302</v>
      </c>
      <c r="B420" s="16">
        <v>0</v>
      </c>
      <c r="C420" s="16">
        <v>0</v>
      </c>
      <c r="D420" s="16">
        <v>0</v>
      </c>
      <c r="E420" s="16">
        <v>0</v>
      </c>
      <c r="F420" s="16">
        <v>0</v>
      </c>
      <c r="G420" s="16">
        <v>0</v>
      </c>
      <c r="H420" s="16">
        <v>0</v>
      </c>
      <c r="I420" s="16">
        <v>0</v>
      </c>
      <c r="J420" s="16">
        <v>0</v>
      </c>
      <c r="K420" s="16">
        <v>0</v>
      </c>
      <c r="L420" s="16">
        <v>0</v>
      </c>
    </row>
    <row r="421" spans="1:12" x14ac:dyDescent="0.35">
      <c r="A421" s="16" t="s">
        <v>303</v>
      </c>
      <c r="B421" s="16">
        <v>0</v>
      </c>
      <c r="C421" s="16">
        <v>0</v>
      </c>
      <c r="D421" s="16">
        <v>0</v>
      </c>
      <c r="E421" s="16">
        <v>0</v>
      </c>
      <c r="F421" s="16">
        <v>0</v>
      </c>
      <c r="G421" s="16">
        <v>0</v>
      </c>
      <c r="H421" s="16">
        <v>0</v>
      </c>
      <c r="I421" s="16">
        <v>0</v>
      </c>
      <c r="J421" s="16">
        <v>0</v>
      </c>
      <c r="K421" s="16">
        <v>0</v>
      </c>
      <c r="L421" s="16">
        <v>0</v>
      </c>
    </row>
    <row r="422" spans="1:12" x14ac:dyDescent="0.35">
      <c r="A422" s="16" t="s">
        <v>304</v>
      </c>
      <c r="B422" s="16">
        <v>0</v>
      </c>
      <c r="C422" s="16">
        <v>0</v>
      </c>
      <c r="D422" s="16">
        <v>0</v>
      </c>
      <c r="E422" s="16">
        <v>0</v>
      </c>
      <c r="F422" s="16">
        <v>0</v>
      </c>
      <c r="G422" s="16">
        <v>0</v>
      </c>
      <c r="H422" s="16">
        <v>0</v>
      </c>
      <c r="I422" s="16">
        <v>0</v>
      </c>
      <c r="J422" s="16">
        <v>0</v>
      </c>
      <c r="K422" s="16">
        <v>0</v>
      </c>
      <c r="L422" s="16">
        <v>0</v>
      </c>
    </row>
    <row r="423" spans="1:12" x14ac:dyDescent="0.35">
      <c r="A423" s="16" t="s">
        <v>305</v>
      </c>
      <c r="B423" s="16">
        <v>0</v>
      </c>
      <c r="C423" s="16">
        <v>0</v>
      </c>
      <c r="D423" s="16">
        <v>0</v>
      </c>
      <c r="E423" s="16">
        <v>0</v>
      </c>
      <c r="F423" s="16">
        <v>0</v>
      </c>
      <c r="G423" s="16">
        <v>0</v>
      </c>
      <c r="H423" s="16">
        <v>0</v>
      </c>
      <c r="I423" s="16">
        <v>0</v>
      </c>
      <c r="J423" s="16">
        <v>0</v>
      </c>
      <c r="K423" s="16">
        <v>0</v>
      </c>
      <c r="L423" s="16">
        <v>0</v>
      </c>
    </row>
    <row r="424" spans="1:12" x14ac:dyDescent="0.35">
      <c r="A424" s="16" t="s">
        <v>306</v>
      </c>
      <c r="B424" s="16">
        <v>0</v>
      </c>
      <c r="C424" s="16">
        <v>0</v>
      </c>
      <c r="D424" s="16">
        <v>0</v>
      </c>
      <c r="E424" s="16">
        <v>0</v>
      </c>
      <c r="F424" s="16">
        <v>0</v>
      </c>
      <c r="G424" s="16">
        <v>0</v>
      </c>
      <c r="H424" s="16">
        <v>0</v>
      </c>
      <c r="I424" s="16">
        <v>0</v>
      </c>
      <c r="J424" s="16">
        <v>0</v>
      </c>
      <c r="K424" s="16">
        <v>0</v>
      </c>
      <c r="L424" s="16">
        <v>0</v>
      </c>
    </row>
    <row r="425" spans="1:12" x14ac:dyDescent="0.35">
      <c r="A425" s="16" t="s">
        <v>307</v>
      </c>
      <c r="B425" s="16">
        <v>0</v>
      </c>
      <c r="C425" s="16">
        <v>0</v>
      </c>
      <c r="D425" s="16">
        <v>0</v>
      </c>
      <c r="E425" s="16">
        <v>0</v>
      </c>
      <c r="F425" s="16">
        <v>0</v>
      </c>
      <c r="G425" s="16">
        <v>0</v>
      </c>
      <c r="H425" s="16">
        <v>0</v>
      </c>
      <c r="I425" s="16">
        <v>0</v>
      </c>
      <c r="J425" s="16">
        <v>0</v>
      </c>
      <c r="K425" s="16">
        <v>0</v>
      </c>
      <c r="L425" s="16">
        <v>0</v>
      </c>
    </row>
    <row r="426" spans="1:12" x14ac:dyDescent="0.35">
      <c r="A426" s="16" t="s">
        <v>308</v>
      </c>
      <c r="B426" s="16">
        <v>0</v>
      </c>
      <c r="C426" s="16">
        <v>0</v>
      </c>
      <c r="D426" s="16">
        <v>0</v>
      </c>
      <c r="E426" s="16">
        <v>0</v>
      </c>
      <c r="F426" s="16">
        <v>0</v>
      </c>
      <c r="G426" s="16">
        <v>0</v>
      </c>
      <c r="H426" s="16">
        <v>0</v>
      </c>
      <c r="I426" s="16">
        <v>0</v>
      </c>
      <c r="J426" s="16">
        <v>0</v>
      </c>
      <c r="K426" s="16">
        <v>0</v>
      </c>
      <c r="L426" s="16">
        <v>0</v>
      </c>
    </row>
    <row r="427" spans="1:12" x14ac:dyDescent="0.35">
      <c r="A427" s="16" t="s">
        <v>309</v>
      </c>
      <c r="B427" s="16">
        <v>0</v>
      </c>
      <c r="C427" s="16">
        <v>0</v>
      </c>
      <c r="D427" s="16">
        <v>0</v>
      </c>
      <c r="E427" s="16">
        <v>0</v>
      </c>
      <c r="F427" s="16">
        <v>0</v>
      </c>
      <c r="G427" s="16">
        <v>0</v>
      </c>
      <c r="H427" s="16">
        <v>0</v>
      </c>
      <c r="I427" s="16">
        <v>0</v>
      </c>
      <c r="J427" s="16">
        <v>0</v>
      </c>
      <c r="K427" s="16">
        <v>0</v>
      </c>
      <c r="L427" s="16">
        <v>0</v>
      </c>
    </row>
    <row r="428" spans="1:12" x14ac:dyDescent="0.35">
      <c r="A428" s="16" t="s">
        <v>310</v>
      </c>
      <c r="B428" s="16">
        <v>0</v>
      </c>
      <c r="C428" s="16">
        <v>0</v>
      </c>
      <c r="D428" s="16">
        <v>0</v>
      </c>
      <c r="E428" s="16">
        <v>0</v>
      </c>
      <c r="F428" s="16">
        <v>0</v>
      </c>
      <c r="G428" s="16">
        <v>0</v>
      </c>
      <c r="H428" s="16">
        <v>0</v>
      </c>
      <c r="I428" s="16">
        <v>0</v>
      </c>
      <c r="J428" s="16">
        <v>0</v>
      </c>
      <c r="K428" s="16">
        <v>0</v>
      </c>
      <c r="L428" s="16">
        <v>0</v>
      </c>
    </row>
    <row r="429" spans="1:12" x14ac:dyDescent="0.35">
      <c r="A429" s="16" t="s">
        <v>311</v>
      </c>
      <c r="B429" s="16">
        <v>0</v>
      </c>
      <c r="C429" s="16">
        <v>0</v>
      </c>
      <c r="D429" s="16">
        <v>0</v>
      </c>
      <c r="E429" s="16">
        <v>0</v>
      </c>
      <c r="F429" s="16">
        <v>0</v>
      </c>
      <c r="G429" s="16">
        <v>0</v>
      </c>
      <c r="H429" s="16">
        <v>0</v>
      </c>
      <c r="I429" s="16">
        <v>0</v>
      </c>
      <c r="J429" s="16">
        <v>0</v>
      </c>
      <c r="K429" s="16">
        <v>0</v>
      </c>
      <c r="L429" s="16">
        <v>0</v>
      </c>
    </row>
    <row r="430" spans="1:12" x14ac:dyDescent="0.35">
      <c r="A430" s="16" t="s">
        <v>312</v>
      </c>
      <c r="B430" s="16">
        <v>0</v>
      </c>
      <c r="C430" s="16">
        <v>0</v>
      </c>
      <c r="D430" s="16">
        <v>0</v>
      </c>
      <c r="E430" s="16">
        <v>0</v>
      </c>
      <c r="F430" s="16">
        <v>0</v>
      </c>
      <c r="G430" s="16">
        <v>0</v>
      </c>
      <c r="H430" s="16">
        <v>0</v>
      </c>
      <c r="I430" s="16">
        <v>0</v>
      </c>
      <c r="J430" s="16">
        <v>0</v>
      </c>
      <c r="K430" s="16">
        <v>0</v>
      </c>
      <c r="L430" s="16">
        <v>0</v>
      </c>
    </row>
    <row r="431" spans="1:12" x14ac:dyDescent="0.35">
      <c r="A431" s="16" t="s">
        <v>313</v>
      </c>
      <c r="B431" s="16">
        <v>0</v>
      </c>
      <c r="C431" s="16">
        <v>0</v>
      </c>
      <c r="D431" s="16">
        <v>0</v>
      </c>
      <c r="E431" s="16">
        <v>0</v>
      </c>
      <c r="F431" s="16">
        <v>0</v>
      </c>
      <c r="G431" s="16">
        <v>0</v>
      </c>
      <c r="H431" s="16">
        <v>0</v>
      </c>
      <c r="I431" s="16">
        <v>0</v>
      </c>
      <c r="J431" s="16">
        <v>0</v>
      </c>
      <c r="K431" s="16">
        <v>0</v>
      </c>
      <c r="L431" s="16">
        <v>0</v>
      </c>
    </row>
    <row r="432" spans="1:12" x14ac:dyDescent="0.35">
      <c r="A432" s="16" t="s">
        <v>314</v>
      </c>
      <c r="B432" s="16">
        <v>0</v>
      </c>
      <c r="C432" s="16">
        <v>0</v>
      </c>
      <c r="D432" s="16">
        <v>0</v>
      </c>
      <c r="E432" s="16">
        <v>0</v>
      </c>
      <c r="F432" s="16">
        <v>0</v>
      </c>
      <c r="G432" s="16">
        <v>0</v>
      </c>
      <c r="H432" s="16">
        <v>0</v>
      </c>
      <c r="I432" s="16">
        <v>0</v>
      </c>
      <c r="J432" s="16">
        <v>0</v>
      </c>
      <c r="K432" s="16">
        <v>0</v>
      </c>
      <c r="L432" s="16">
        <v>0</v>
      </c>
    </row>
    <row r="433" spans="1:12" x14ac:dyDescent="0.35">
      <c r="A433" s="16" t="s">
        <v>315</v>
      </c>
      <c r="B433" s="16">
        <v>0</v>
      </c>
      <c r="C433" s="16">
        <v>0</v>
      </c>
      <c r="D433" s="16">
        <v>0</v>
      </c>
      <c r="E433" s="16">
        <v>0</v>
      </c>
      <c r="F433" s="16">
        <v>0</v>
      </c>
      <c r="G433" s="16">
        <v>0</v>
      </c>
      <c r="H433" s="16">
        <v>0</v>
      </c>
      <c r="I433" s="16">
        <v>0</v>
      </c>
      <c r="J433" s="16">
        <v>0</v>
      </c>
      <c r="K433" s="16">
        <v>0</v>
      </c>
      <c r="L433" s="16">
        <v>0</v>
      </c>
    </row>
    <row r="434" spans="1:12" x14ac:dyDescent="0.35">
      <c r="A434" s="16" t="s">
        <v>316</v>
      </c>
      <c r="B434" s="16">
        <v>0</v>
      </c>
      <c r="C434" s="16">
        <v>0</v>
      </c>
      <c r="D434" s="16">
        <v>0</v>
      </c>
      <c r="E434" s="16">
        <v>0</v>
      </c>
      <c r="F434" s="16">
        <v>0</v>
      </c>
      <c r="G434" s="16">
        <v>0</v>
      </c>
      <c r="H434" s="16">
        <v>0</v>
      </c>
      <c r="I434" s="16">
        <v>0</v>
      </c>
      <c r="J434" s="16">
        <v>0</v>
      </c>
      <c r="K434" s="16">
        <v>0</v>
      </c>
      <c r="L434" s="16">
        <v>0</v>
      </c>
    </row>
    <row r="435" spans="1:12" x14ac:dyDescent="0.35">
      <c r="A435" s="16" t="s">
        <v>317</v>
      </c>
      <c r="B435" s="16">
        <v>0</v>
      </c>
      <c r="C435" s="16">
        <v>0</v>
      </c>
      <c r="D435" s="16">
        <v>0</v>
      </c>
      <c r="E435" s="16">
        <v>0</v>
      </c>
      <c r="F435" s="16">
        <v>0</v>
      </c>
      <c r="G435" s="16">
        <v>0</v>
      </c>
      <c r="H435" s="16">
        <v>0</v>
      </c>
      <c r="I435" s="16">
        <v>0</v>
      </c>
      <c r="J435" s="16">
        <v>0</v>
      </c>
      <c r="K435" s="16">
        <v>0</v>
      </c>
      <c r="L435" s="16">
        <v>0</v>
      </c>
    </row>
    <row r="436" spans="1:12" x14ac:dyDescent="0.35">
      <c r="A436" s="16" t="s">
        <v>318</v>
      </c>
      <c r="B436" s="16">
        <v>0</v>
      </c>
      <c r="C436" s="16">
        <v>0</v>
      </c>
      <c r="D436" s="16">
        <v>0</v>
      </c>
      <c r="E436" s="16">
        <v>0</v>
      </c>
      <c r="F436" s="16">
        <v>0</v>
      </c>
      <c r="G436" s="16">
        <v>0</v>
      </c>
      <c r="H436" s="16">
        <v>0</v>
      </c>
      <c r="I436" s="16">
        <v>0</v>
      </c>
      <c r="J436" s="16">
        <v>0</v>
      </c>
      <c r="K436" s="16">
        <v>0</v>
      </c>
      <c r="L436" s="16">
        <v>0</v>
      </c>
    </row>
    <row r="437" spans="1:12" x14ac:dyDescent="0.35">
      <c r="A437" s="16" t="s">
        <v>319</v>
      </c>
      <c r="B437" s="16">
        <v>0</v>
      </c>
      <c r="C437" s="16">
        <v>0</v>
      </c>
      <c r="D437" s="16">
        <v>0</v>
      </c>
      <c r="E437" s="16">
        <v>0</v>
      </c>
      <c r="F437" s="16">
        <v>0</v>
      </c>
      <c r="G437" s="16">
        <v>0</v>
      </c>
      <c r="H437" s="16">
        <v>0</v>
      </c>
      <c r="I437" s="16">
        <v>0</v>
      </c>
      <c r="J437" s="16">
        <v>0</v>
      </c>
      <c r="K437" s="16">
        <v>0</v>
      </c>
      <c r="L437" s="16">
        <v>0</v>
      </c>
    </row>
    <row r="438" spans="1:12" x14ac:dyDescent="0.35">
      <c r="A438" s="16" t="s">
        <v>320</v>
      </c>
      <c r="B438" s="16">
        <v>0</v>
      </c>
      <c r="C438" s="16">
        <v>0</v>
      </c>
      <c r="D438" s="16">
        <v>0</v>
      </c>
      <c r="E438" s="16">
        <v>0</v>
      </c>
      <c r="F438" s="16">
        <v>0</v>
      </c>
      <c r="G438" s="16">
        <v>0</v>
      </c>
      <c r="H438" s="16">
        <v>0</v>
      </c>
      <c r="I438" s="16">
        <v>0</v>
      </c>
      <c r="J438" s="16">
        <v>0</v>
      </c>
      <c r="K438" s="16">
        <v>0</v>
      </c>
      <c r="L438" s="16">
        <v>0</v>
      </c>
    </row>
    <row r="439" spans="1:12" x14ac:dyDescent="0.35">
      <c r="A439" s="16" t="s">
        <v>321</v>
      </c>
      <c r="B439" s="16">
        <v>0</v>
      </c>
      <c r="C439" s="16">
        <v>0</v>
      </c>
      <c r="D439" s="16">
        <v>0</v>
      </c>
      <c r="E439" s="16">
        <v>0</v>
      </c>
      <c r="F439" s="16">
        <v>0</v>
      </c>
      <c r="G439" s="16">
        <v>0</v>
      </c>
      <c r="H439" s="16">
        <v>0</v>
      </c>
      <c r="I439" s="16">
        <v>0</v>
      </c>
      <c r="J439" s="16">
        <v>0</v>
      </c>
      <c r="K439" s="16">
        <v>0</v>
      </c>
      <c r="L439" s="16">
        <v>0</v>
      </c>
    </row>
    <row r="440" spans="1:12" x14ac:dyDescent="0.35">
      <c r="A440" s="16" t="s">
        <v>322</v>
      </c>
      <c r="B440" s="16">
        <v>0</v>
      </c>
      <c r="C440" s="16">
        <v>0</v>
      </c>
      <c r="D440" s="16">
        <v>0</v>
      </c>
      <c r="E440" s="16">
        <v>0</v>
      </c>
      <c r="F440" s="16">
        <v>0</v>
      </c>
      <c r="G440" s="16">
        <v>0</v>
      </c>
      <c r="H440" s="16">
        <v>0</v>
      </c>
      <c r="I440" s="16">
        <v>0</v>
      </c>
      <c r="J440" s="16">
        <v>0</v>
      </c>
      <c r="K440" s="16">
        <v>0</v>
      </c>
      <c r="L440" s="16">
        <v>0</v>
      </c>
    </row>
    <row r="441" spans="1:12" x14ac:dyDescent="0.35">
      <c r="A441" s="16" t="s">
        <v>323</v>
      </c>
      <c r="B441" s="16">
        <v>0</v>
      </c>
      <c r="C441" s="16">
        <v>0</v>
      </c>
      <c r="D441" s="16">
        <v>0</v>
      </c>
      <c r="E441" s="16">
        <v>0</v>
      </c>
      <c r="F441" s="16">
        <v>0</v>
      </c>
      <c r="G441" s="16">
        <v>0</v>
      </c>
      <c r="H441" s="16">
        <v>0</v>
      </c>
      <c r="I441" s="16">
        <v>0</v>
      </c>
      <c r="J441" s="16">
        <v>0</v>
      </c>
      <c r="K441" s="16">
        <v>0</v>
      </c>
      <c r="L441" s="16">
        <v>0</v>
      </c>
    </row>
    <row r="442" spans="1:12" x14ac:dyDescent="0.35">
      <c r="A442" s="16" t="s">
        <v>324</v>
      </c>
      <c r="B442" s="16">
        <v>0</v>
      </c>
      <c r="C442" s="16">
        <v>0</v>
      </c>
      <c r="D442" s="16">
        <v>0</v>
      </c>
      <c r="E442" s="16">
        <v>0</v>
      </c>
      <c r="F442" s="16">
        <v>0</v>
      </c>
      <c r="G442" s="16">
        <v>0</v>
      </c>
      <c r="H442" s="16">
        <v>0</v>
      </c>
      <c r="I442" s="16">
        <v>0</v>
      </c>
      <c r="J442" s="16">
        <v>0</v>
      </c>
      <c r="K442" s="16">
        <v>0</v>
      </c>
      <c r="L442" s="16">
        <v>0</v>
      </c>
    </row>
    <row r="443" spans="1:12" x14ac:dyDescent="0.35">
      <c r="A443" s="16" t="s">
        <v>325</v>
      </c>
      <c r="B443" s="16">
        <v>0</v>
      </c>
      <c r="C443" s="16">
        <v>0</v>
      </c>
      <c r="D443" s="16">
        <v>0</v>
      </c>
      <c r="E443" s="16">
        <v>0</v>
      </c>
      <c r="F443" s="16">
        <v>0</v>
      </c>
      <c r="G443" s="16">
        <v>0</v>
      </c>
      <c r="H443" s="16">
        <v>0</v>
      </c>
      <c r="I443" s="16">
        <v>0</v>
      </c>
      <c r="J443" s="16">
        <v>0</v>
      </c>
      <c r="K443" s="16">
        <v>0</v>
      </c>
      <c r="L443" s="16">
        <v>0</v>
      </c>
    </row>
    <row r="444" spans="1:12" x14ac:dyDescent="0.35">
      <c r="A444" s="16" t="s">
        <v>326</v>
      </c>
      <c r="B444" s="16">
        <v>0</v>
      </c>
      <c r="C444" s="16">
        <v>0</v>
      </c>
      <c r="D444" s="16">
        <v>0</v>
      </c>
      <c r="E444" s="16">
        <v>0</v>
      </c>
      <c r="F444" s="16">
        <v>0</v>
      </c>
      <c r="G444" s="16">
        <v>0</v>
      </c>
      <c r="H444" s="16">
        <v>0</v>
      </c>
      <c r="I444" s="16">
        <v>0</v>
      </c>
      <c r="J444" s="16">
        <v>0</v>
      </c>
      <c r="K444" s="16">
        <v>0</v>
      </c>
      <c r="L444" s="16">
        <v>0</v>
      </c>
    </row>
    <row r="445" spans="1:12" x14ac:dyDescent="0.35">
      <c r="A445" s="16" t="s">
        <v>327</v>
      </c>
      <c r="B445" s="16">
        <v>0</v>
      </c>
      <c r="C445" s="16">
        <v>0</v>
      </c>
      <c r="D445" s="16">
        <v>0</v>
      </c>
      <c r="E445" s="16">
        <v>0</v>
      </c>
      <c r="F445" s="16">
        <v>0</v>
      </c>
      <c r="G445" s="16">
        <v>0</v>
      </c>
      <c r="H445" s="16">
        <v>0</v>
      </c>
      <c r="I445" s="16">
        <v>0</v>
      </c>
      <c r="J445" s="16">
        <v>0</v>
      </c>
      <c r="K445" s="16">
        <v>0</v>
      </c>
      <c r="L445" s="16">
        <v>0</v>
      </c>
    </row>
    <row r="446" spans="1:12" x14ac:dyDescent="0.35">
      <c r="A446" s="16" t="s">
        <v>328</v>
      </c>
      <c r="B446" s="16">
        <v>0</v>
      </c>
      <c r="C446" s="16">
        <v>0</v>
      </c>
      <c r="D446" s="16">
        <v>0</v>
      </c>
      <c r="E446" s="16">
        <v>0</v>
      </c>
      <c r="F446" s="16">
        <v>0</v>
      </c>
      <c r="G446" s="16">
        <v>0</v>
      </c>
      <c r="H446" s="16">
        <v>0</v>
      </c>
      <c r="I446" s="16">
        <v>0</v>
      </c>
      <c r="J446" s="16">
        <v>0</v>
      </c>
      <c r="K446" s="16">
        <v>0</v>
      </c>
      <c r="L446" s="16">
        <v>0</v>
      </c>
    </row>
    <row r="447" spans="1:12" x14ac:dyDescent="0.35">
      <c r="A447" s="16" t="s">
        <v>329</v>
      </c>
      <c r="B447" s="16">
        <v>0</v>
      </c>
      <c r="C447" s="16">
        <v>0</v>
      </c>
      <c r="D447" s="16">
        <v>0</v>
      </c>
      <c r="E447" s="16">
        <v>0</v>
      </c>
      <c r="F447" s="16">
        <v>0</v>
      </c>
      <c r="G447" s="16">
        <v>0</v>
      </c>
      <c r="H447" s="16">
        <v>0</v>
      </c>
      <c r="I447" s="16">
        <v>0</v>
      </c>
      <c r="J447" s="16">
        <v>0</v>
      </c>
      <c r="K447" s="16">
        <v>0</v>
      </c>
      <c r="L447" s="16">
        <v>0</v>
      </c>
    </row>
    <row r="448" spans="1:12" x14ac:dyDescent="0.35">
      <c r="A448" s="16" t="s">
        <v>330</v>
      </c>
      <c r="B448" s="16">
        <v>0</v>
      </c>
      <c r="C448" s="16">
        <v>0</v>
      </c>
      <c r="D448" s="16">
        <v>0</v>
      </c>
      <c r="E448" s="16">
        <v>0</v>
      </c>
      <c r="F448" s="16">
        <v>0</v>
      </c>
      <c r="G448" s="16">
        <v>0</v>
      </c>
      <c r="H448" s="16">
        <v>0</v>
      </c>
      <c r="I448" s="16">
        <v>0</v>
      </c>
      <c r="J448" s="16">
        <v>0</v>
      </c>
      <c r="K448" s="16">
        <v>0</v>
      </c>
      <c r="L448" s="16">
        <v>0</v>
      </c>
    </row>
    <row r="449" spans="1:12" x14ac:dyDescent="0.35">
      <c r="A449" s="16" t="s">
        <v>331</v>
      </c>
      <c r="B449" s="16">
        <v>0</v>
      </c>
      <c r="C449" s="16">
        <v>0</v>
      </c>
      <c r="D449" s="16">
        <v>0</v>
      </c>
      <c r="E449" s="16">
        <v>0</v>
      </c>
      <c r="F449" s="16">
        <v>0</v>
      </c>
      <c r="G449" s="16">
        <v>0</v>
      </c>
      <c r="H449" s="16">
        <v>0</v>
      </c>
      <c r="I449" s="16">
        <v>0</v>
      </c>
      <c r="J449" s="16">
        <v>0</v>
      </c>
      <c r="K449" s="16">
        <v>0</v>
      </c>
      <c r="L449" s="16">
        <v>0</v>
      </c>
    </row>
    <row r="450" spans="1:12" x14ac:dyDescent="0.35">
      <c r="A450" s="16" t="s">
        <v>332</v>
      </c>
      <c r="B450" s="16">
        <v>0</v>
      </c>
      <c r="C450" s="16">
        <v>0</v>
      </c>
      <c r="D450" s="16">
        <v>0</v>
      </c>
      <c r="E450" s="16">
        <v>0</v>
      </c>
      <c r="F450" s="16">
        <v>0</v>
      </c>
      <c r="G450" s="16">
        <v>0</v>
      </c>
      <c r="H450" s="16">
        <v>0</v>
      </c>
      <c r="I450" s="16">
        <v>0</v>
      </c>
      <c r="J450" s="16">
        <v>0</v>
      </c>
      <c r="K450" s="16">
        <v>0</v>
      </c>
      <c r="L450" s="16">
        <v>0</v>
      </c>
    </row>
    <row r="451" spans="1:12" x14ac:dyDescent="0.35">
      <c r="A451" s="16" t="s">
        <v>333</v>
      </c>
      <c r="B451" s="16">
        <v>0</v>
      </c>
      <c r="C451" s="16">
        <v>0</v>
      </c>
      <c r="D451" s="16">
        <v>0</v>
      </c>
      <c r="E451" s="16">
        <v>0</v>
      </c>
      <c r="F451" s="16">
        <v>0</v>
      </c>
      <c r="G451" s="16">
        <v>0</v>
      </c>
      <c r="H451" s="16">
        <v>0</v>
      </c>
      <c r="I451" s="16">
        <v>0</v>
      </c>
      <c r="J451" s="16">
        <v>0</v>
      </c>
      <c r="K451" s="16">
        <v>0</v>
      </c>
      <c r="L451" s="16">
        <v>0</v>
      </c>
    </row>
    <row r="452" spans="1:12" x14ac:dyDescent="0.35">
      <c r="A452" s="16" t="s">
        <v>334</v>
      </c>
      <c r="B452" s="16">
        <v>0</v>
      </c>
      <c r="C452" s="16">
        <v>0</v>
      </c>
      <c r="D452" s="16">
        <v>0</v>
      </c>
      <c r="E452" s="16">
        <v>0</v>
      </c>
      <c r="F452" s="16">
        <v>0</v>
      </c>
      <c r="G452" s="16">
        <v>0</v>
      </c>
      <c r="H452" s="16">
        <v>0</v>
      </c>
      <c r="I452" s="16">
        <v>0</v>
      </c>
      <c r="J452" s="16">
        <v>0</v>
      </c>
      <c r="K452" s="16">
        <v>0</v>
      </c>
      <c r="L452" s="16">
        <v>0</v>
      </c>
    </row>
    <row r="453" spans="1:12" x14ac:dyDescent="0.35">
      <c r="A453" s="16" t="s">
        <v>335</v>
      </c>
      <c r="B453" s="16">
        <v>0</v>
      </c>
      <c r="C453" s="16">
        <v>0</v>
      </c>
      <c r="D453" s="16">
        <v>0</v>
      </c>
      <c r="E453" s="16">
        <v>0</v>
      </c>
      <c r="F453" s="16">
        <v>0</v>
      </c>
      <c r="G453" s="16">
        <v>0</v>
      </c>
      <c r="H453" s="16">
        <v>0</v>
      </c>
      <c r="I453" s="16">
        <v>0</v>
      </c>
      <c r="J453" s="16">
        <v>0</v>
      </c>
      <c r="K453" s="16">
        <v>0</v>
      </c>
      <c r="L453" s="16">
        <v>0</v>
      </c>
    </row>
    <row r="454" spans="1:12" x14ac:dyDescent="0.35">
      <c r="A454" s="16" t="s">
        <v>336</v>
      </c>
      <c r="B454" s="16">
        <v>0</v>
      </c>
      <c r="C454" s="16">
        <v>0</v>
      </c>
      <c r="D454" s="16">
        <v>0</v>
      </c>
      <c r="E454" s="16">
        <v>0</v>
      </c>
      <c r="F454" s="16">
        <v>0</v>
      </c>
      <c r="G454" s="16">
        <v>0</v>
      </c>
      <c r="H454" s="16">
        <v>0</v>
      </c>
      <c r="I454" s="16">
        <v>0</v>
      </c>
      <c r="J454" s="16">
        <v>0</v>
      </c>
      <c r="K454" s="16">
        <v>0</v>
      </c>
      <c r="L454" s="16">
        <v>0</v>
      </c>
    </row>
    <row r="455" spans="1:12" x14ac:dyDescent="0.35">
      <c r="A455" s="16" t="s">
        <v>337</v>
      </c>
      <c r="B455" s="16">
        <v>0</v>
      </c>
      <c r="C455" s="16">
        <v>0</v>
      </c>
      <c r="D455" s="16">
        <v>0</v>
      </c>
      <c r="E455" s="16">
        <v>0</v>
      </c>
      <c r="F455" s="16">
        <v>0</v>
      </c>
      <c r="G455" s="16">
        <v>0</v>
      </c>
      <c r="H455" s="16">
        <v>0</v>
      </c>
      <c r="I455" s="16">
        <v>0</v>
      </c>
      <c r="J455" s="16">
        <v>0</v>
      </c>
      <c r="K455" s="16">
        <v>0</v>
      </c>
      <c r="L455" s="16">
        <v>0</v>
      </c>
    </row>
    <row r="456" spans="1:12" x14ac:dyDescent="0.35">
      <c r="A456" s="16" t="s">
        <v>338</v>
      </c>
      <c r="B456" s="16">
        <v>0</v>
      </c>
      <c r="C456" s="16">
        <v>0</v>
      </c>
      <c r="D456" s="16">
        <v>0</v>
      </c>
      <c r="E456" s="16">
        <v>0</v>
      </c>
      <c r="F456" s="16">
        <v>0</v>
      </c>
      <c r="G456" s="16">
        <v>0</v>
      </c>
      <c r="H456" s="16">
        <v>0</v>
      </c>
      <c r="I456" s="16">
        <v>0</v>
      </c>
      <c r="J456" s="16">
        <v>0</v>
      </c>
      <c r="K456" s="16">
        <v>0</v>
      </c>
      <c r="L456" s="16">
        <v>0</v>
      </c>
    </row>
    <row r="457" spans="1:12" x14ac:dyDescent="0.35">
      <c r="A457" s="16" t="s">
        <v>339</v>
      </c>
      <c r="B457" s="16">
        <v>0</v>
      </c>
      <c r="C457" s="16">
        <v>0</v>
      </c>
      <c r="D457" s="16">
        <v>0</v>
      </c>
      <c r="E457" s="16">
        <v>0</v>
      </c>
      <c r="F457" s="16">
        <v>0</v>
      </c>
      <c r="G457" s="16">
        <v>0</v>
      </c>
      <c r="H457" s="16">
        <v>0</v>
      </c>
      <c r="I457" s="16">
        <v>0</v>
      </c>
      <c r="J457" s="16">
        <v>0</v>
      </c>
      <c r="K457" s="16">
        <v>0</v>
      </c>
      <c r="L457" s="16">
        <v>0</v>
      </c>
    </row>
    <row r="458" spans="1:12" x14ac:dyDescent="0.35">
      <c r="A458" s="16" t="s">
        <v>340</v>
      </c>
      <c r="B458" s="16">
        <v>0</v>
      </c>
      <c r="C458" s="16">
        <v>0</v>
      </c>
      <c r="D458" s="16">
        <v>0</v>
      </c>
      <c r="E458" s="16">
        <v>0</v>
      </c>
      <c r="F458" s="16">
        <v>0</v>
      </c>
      <c r="G458" s="16">
        <v>0</v>
      </c>
      <c r="H458" s="16">
        <v>0</v>
      </c>
      <c r="I458" s="16">
        <v>0</v>
      </c>
      <c r="J458" s="16">
        <v>0</v>
      </c>
      <c r="K458" s="16">
        <v>0</v>
      </c>
      <c r="L458" s="16">
        <v>0</v>
      </c>
    </row>
    <row r="459" spans="1:12" x14ac:dyDescent="0.35">
      <c r="A459" s="16" t="s">
        <v>341</v>
      </c>
      <c r="B459" s="16">
        <v>0</v>
      </c>
      <c r="C459" s="16">
        <v>0</v>
      </c>
      <c r="D459" s="16">
        <v>0</v>
      </c>
      <c r="E459" s="16">
        <v>0</v>
      </c>
      <c r="F459" s="16">
        <v>0</v>
      </c>
      <c r="G459" s="16">
        <v>0</v>
      </c>
      <c r="H459" s="16">
        <v>0</v>
      </c>
      <c r="I459" s="16">
        <v>0</v>
      </c>
      <c r="J459" s="16">
        <v>0</v>
      </c>
      <c r="K459" s="16">
        <v>0</v>
      </c>
      <c r="L459" s="16">
        <v>0</v>
      </c>
    </row>
    <row r="460" spans="1:12" x14ac:dyDescent="0.35">
      <c r="A460" s="16" t="s">
        <v>342</v>
      </c>
      <c r="B460" s="16">
        <v>0</v>
      </c>
      <c r="C460" s="16">
        <v>0</v>
      </c>
      <c r="D460" s="16">
        <v>0</v>
      </c>
      <c r="E460" s="16">
        <v>0</v>
      </c>
      <c r="F460" s="16">
        <v>0</v>
      </c>
      <c r="G460" s="16">
        <v>0</v>
      </c>
      <c r="H460" s="16">
        <v>0</v>
      </c>
      <c r="I460" s="16">
        <v>0</v>
      </c>
      <c r="J460" s="16">
        <v>0</v>
      </c>
      <c r="K460" s="16">
        <v>0</v>
      </c>
      <c r="L460" s="16">
        <v>0</v>
      </c>
    </row>
    <row r="461" spans="1:12" x14ac:dyDescent="0.35">
      <c r="A461" s="16" t="s">
        <v>343</v>
      </c>
      <c r="B461" s="16">
        <v>0</v>
      </c>
      <c r="C461" s="16">
        <v>0</v>
      </c>
      <c r="D461" s="16">
        <v>0</v>
      </c>
      <c r="E461" s="16">
        <v>0</v>
      </c>
      <c r="F461" s="16">
        <v>0</v>
      </c>
      <c r="G461" s="16">
        <v>0</v>
      </c>
      <c r="H461" s="16">
        <v>0</v>
      </c>
      <c r="I461" s="16">
        <v>0</v>
      </c>
      <c r="J461" s="16">
        <v>0</v>
      </c>
      <c r="K461" s="16">
        <v>0</v>
      </c>
      <c r="L461" s="16">
        <v>0</v>
      </c>
    </row>
    <row r="462" spans="1:12" x14ac:dyDescent="0.35">
      <c r="A462" s="16" t="s">
        <v>344</v>
      </c>
      <c r="B462" s="16">
        <v>0</v>
      </c>
      <c r="C462" s="16">
        <v>0</v>
      </c>
      <c r="D462" s="16">
        <v>0</v>
      </c>
      <c r="E462" s="16">
        <v>0</v>
      </c>
      <c r="F462" s="16">
        <v>0</v>
      </c>
      <c r="G462" s="16">
        <v>0</v>
      </c>
      <c r="H462" s="16">
        <v>0</v>
      </c>
      <c r="I462" s="16">
        <v>0</v>
      </c>
      <c r="J462" s="16">
        <v>0</v>
      </c>
      <c r="K462" s="16">
        <v>0</v>
      </c>
      <c r="L462" s="16">
        <v>0</v>
      </c>
    </row>
    <row r="463" spans="1:12" x14ac:dyDescent="0.35">
      <c r="A463" s="16" t="s">
        <v>345</v>
      </c>
      <c r="B463" s="16">
        <v>0</v>
      </c>
      <c r="C463" s="16">
        <v>0</v>
      </c>
      <c r="D463" s="16">
        <v>0</v>
      </c>
      <c r="E463" s="16">
        <v>0</v>
      </c>
      <c r="F463" s="16">
        <v>0</v>
      </c>
      <c r="G463" s="16">
        <v>0</v>
      </c>
      <c r="H463" s="16">
        <v>0</v>
      </c>
      <c r="I463" s="16">
        <v>0</v>
      </c>
      <c r="J463" s="16">
        <v>0</v>
      </c>
      <c r="K463" s="16">
        <v>0</v>
      </c>
      <c r="L463" s="16">
        <v>0</v>
      </c>
    </row>
    <row r="464" spans="1:12" x14ac:dyDescent="0.35">
      <c r="A464" s="16" t="s">
        <v>346</v>
      </c>
      <c r="B464" s="16">
        <v>0</v>
      </c>
      <c r="C464" s="16">
        <v>0</v>
      </c>
      <c r="D464" s="16">
        <v>0</v>
      </c>
      <c r="E464" s="16">
        <v>0</v>
      </c>
      <c r="F464" s="16">
        <v>0</v>
      </c>
      <c r="G464" s="16">
        <v>0</v>
      </c>
      <c r="H464" s="16">
        <v>0</v>
      </c>
      <c r="I464" s="16">
        <v>0</v>
      </c>
      <c r="J464" s="16">
        <v>0</v>
      </c>
      <c r="K464" s="16">
        <v>0</v>
      </c>
      <c r="L464" s="16">
        <v>0</v>
      </c>
    </row>
    <row r="465" spans="1:12" x14ac:dyDescent="0.35">
      <c r="A465" s="16" t="s">
        <v>347</v>
      </c>
      <c r="B465" s="16">
        <v>0</v>
      </c>
      <c r="C465" s="16">
        <v>0</v>
      </c>
      <c r="D465" s="16">
        <v>0</v>
      </c>
      <c r="E465" s="16">
        <v>0</v>
      </c>
      <c r="F465" s="16">
        <v>0</v>
      </c>
      <c r="G465" s="16">
        <v>0</v>
      </c>
      <c r="H465" s="16">
        <v>0</v>
      </c>
      <c r="I465" s="16">
        <v>0</v>
      </c>
      <c r="J465" s="16">
        <v>0</v>
      </c>
      <c r="K465" s="16">
        <v>0</v>
      </c>
      <c r="L465" s="16">
        <v>0</v>
      </c>
    </row>
    <row r="466" spans="1:12" x14ac:dyDescent="0.35">
      <c r="A466" s="16" t="s">
        <v>348</v>
      </c>
      <c r="B466" s="16">
        <v>0</v>
      </c>
      <c r="C466" s="16">
        <v>0</v>
      </c>
      <c r="D466" s="16">
        <v>0</v>
      </c>
      <c r="E466" s="16">
        <v>0</v>
      </c>
      <c r="F466" s="16">
        <v>0</v>
      </c>
      <c r="G466" s="16">
        <v>0</v>
      </c>
      <c r="H466" s="16">
        <v>0</v>
      </c>
      <c r="I466" s="16">
        <v>0</v>
      </c>
      <c r="J466" s="16">
        <v>0</v>
      </c>
      <c r="K466" s="16">
        <v>0</v>
      </c>
      <c r="L466" s="16">
        <v>0</v>
      </c>
    </row>
    <row r="467" spans="1:12" x14ac:dyDescent="0.35">
      <c r="A467" s="16" t="s">
        <v>349</v>
      </c>
      <c r="B467" s="16">
        <v>0</v>
      </c>
      <c r="C467" s="16">
        <v>0</v>
      </c>
      <c r="D467" s="16">
        <v>0</v>
      </c>
      <c r="E467" s="16">
        <v>0</v>
      </c>
      <c r="F467" s="16">
        <v>0</v>
      </c>
      <c r="G467" s="16">
        <v>0</v>
      </c>
      <c r="H467" s="16">
        <v>0</v>
      </c>
      <c r="I467" s="16">
        <v>0</v>
      </c>
      <c r="J467" s="16">
        <v>0</v>
      </c>
      <c r="K467" s="16">
        <v>0</v>
      </c>
      <c r="L467" s="16">
        <v>0</v>
      </c>
    </row>
    <row r="468" spans="1:12" x14ac:dyDescent="0.35">
      <c r="A468" s="16" t="s">
        <v>350</v>
      </c>
      <c r="B468" s="16">
        <v>0</v>
      </c>
      <c r="C468" s="16">
        <v>0</v>
      </c>
      <c r="D468" s="16">
        <v>0</v>
      </c>
      <c r="E468" s="16">
        <v>0</v>
      </c>
      <c r="F468" s="16">
        <v>0</v>
      </c>
      <c r="G468" s="16">
        <v>0</v>
      </c>
      <c r="H468" s="16">
        <v>0</v>
      </c>
      <c r="I468" s="16">
        <v>0</v>
      </c>
      <c r="J468" s="16">
        <v>0</v>
      </c>
      <c r="K468" s="16">
        <v>0</v>
      </c>
      <c r="L468" s="16">
        <v>0</v>
      </c>
    </row>
    <row r="469" spans="1:12" x14ac:dyDescent="0.35">
      <c r="A469" s="16" t="s">
        <v>351</v>
      </c>
      <c r="B469" s="16">
        <v>0</v>
      </c>
      <c r="C469" s="16">
        <v>0</v>
      </c>
      <c r="D469" s="16">
        <v>0</v>
      </c>
      <c r="E469" s="16">
        <v>0</v>
      </c>
      <c r="F469" s="16">
        <v>0</v>
      </c>
      <c r="G469" s="16">
        <v>0</v>
      </c>
      <c r="H469" s="16">
        <v>0</v>
      </c>
      <c r="I469" s="16">
        <v>0</v>
      </c>
      <c r="J469" s="16">
        <v>0</v>
      </c>
      <c r="K469" s="16">
        <v>0</v>
      </c>
      <c r="L469" s="16">
        <v>0</v>
      </c>
    </row>
    <row r="470" spans="1:12" x14ac:dyDescent="0.35">
      <c r="A470" s="16" t="s">
        <v>352</v>
      </c>
      <c r="B470" s="16">
        <v>0</v>
      </c>
      <c r="C470" s="16">
        <v>0</v>
      </c>
      <c r="D470" s="16">
        <v>0</v>
      </c>
      <c r="E470" s="16">
        <v>0</v>
      </c>
      <c r="F470" s="16">
        <v>0</v>
      </c>
      <c r="G470" s="16">
        <v>0</v>
      </c>
      <c r="H470" s="16">
        <v>0</v>
      </c>
      <c r="I470" s="16">
        <v>0</v>
      </c>
      <c r="J470" s="16">
        <v>0</v>
      </c>
      <c r="K470" s="16">
        <v>0</v>
      </c>
      <c r="L470" s="16">
        <v>0</v>
      </c>
    </row>
    <row r="471" spans="1:12" x14ac:dyDescent="0.35">
      <c r="A471" s="16" t="s">
        <v>353</v>
      </c>
      <c r="B471" s="16">
        <v>0</v>
      </c>
      <c r="C471" s="16">
        <v>0</v>
      </c>
      <c r="D471" s="16">
        <v>0</v>
      </c>
      <c r="E471" s="16">
        <v>0</v>
      </c>
      <c r="F471" s="16">
        <v>0</v>
      </c>
      <c r="G471" s="16">
        <v>0</v>
      </c>
      <c r="H471" s="16">
        <v>0</v>
      </c>
      <c r="I471" s="16">
        <v>0</v>
      </c>
      <c r="J471" s="16">
        <v>0</v>
      </c>
      <c r="K471" s="16">
        <v>0</v>
      </c>
      <c r="L471" s="16">
        <v>0</v>
      </c>
    </row>
    <row r="472" spans="1:12" x14ac:dyDescent="0.35">
      <c r="A472" s="16" t="s">
        <v>354</v>
      </c>
      <c r="B472" s="16">
        <v>0</v>
      </c>
      <c r="C472" s="16">
        <v>0</v>
      </c>
      <c r="D472" s="16">
        <v>0</v>
      </c>
      <c r="E472" s="16">
        <v>0</v>
      </c>
      <c r="F472" s="16">
        <v>0</v>
      </c>
      <c r="G472" s="16">
        <v>0</v>
      </c>
      <c r="H472" s="16">
        <v>0</v>
      </c>
      <c r="I472" s="16">
        <v>0</v>
      </c>
      <c r="J472" s="16">
        <v>0</v>
      </c>
      <c r="K472" s="16">
        <v>0</v>
      </c>
      <c r="L472" s="16">
        <v>0</v>
      </c>
    </row>
    <row r="473" spans="1:12" ht="14.25" customHeight="1" x14ac:dyDescent="0.35">
      <c r="A473" s="16" t="s">
        <v>355</v>
      </c>
      <c r="B473" s="16">
        <v>0</v>
      </c>
      <c r="C473" s="16">
        <v>0</v>
      </c>
      <c r="D473" s="16">
        <v>0</v>
      </c>
      <c r="E473" s="16">
        <v>0</v>
      </c>
      <c r="F473" s="16">
        <v>0</v>
      </c>
      <c r="G473" s="16">
        <v>0</v>
      </c>
      <c r="H473" s="16">
        <v>0</v>
      </c>
      <c r="I473" s="16">
        <v>0</v>
      </c>
      <c r="J473" s="16">
        <v>0</v>
      </c>
      <c r="K473" s="16">
        <v>0</v>
      </c>
      <c r="L473" s="16">
        <v>0</v>
      </c>
    </row>
    <row r="474" spans="1:12" ht="14.25" customHeight="1" x14ac:dyDescent="0.35">
      <c r="A474" s="16" t="s">
        <v>356</v>
      </c>
      <c r="B474" s="16">
        <v>0</v>
      </c>
      <c r="C474" s="16">
        <v>0</v>
      </c>
      <c r="D474" s="16">
        <v>0</v>
      </c>
      <c r="E474" s="16">
        <v>0</v>
      </c>
      <c r="F474" s="16">
        <v>0</v>
      </c>
      <c r="G474" s="16">
        <v>0</v>
      </c>
      <c r="H474" s="16">
        <v>0</v>
      </c>
      <c r="I474" s="16">
        <v>0</v>
      </c>
      <c r="J474" s="16">
        <v>0</v>
      </c>
      <c r="K474" s="16">
        <v>0</v>
      </c>
      <c r="L474" s="16">
        <v>0</v>
      </c>
    </row>
    <row r="475" spans="1:12" ht="14.25" customHeight="1" x14ac:dyDescent="0.35">
      <c r="A475" s="16" t="s">
        <v>357</v>
      </c>
      <c r="B475" s="16">
        <v>0</v>
      </c>
      <c r="C475" s="16">
        <v>0</v>
      </c>
      <c r="D475" s="16">
        <v>0</v>
      </c>
      <c r="E475" s="16">
        <v>0</v>
      </c>
      <c r="F475" s="16">
        <v>0</v>
      </c>
      <c r="G475" s="16">
        <v>0</v>
      </c>
      <c r="H475" s="16">
        <v>0</v>
      </c>
      <c r="I475" s="16">
        <v>0</v>
      </c>
      <c r="J475" s="16">
        <v>0</v>
      </c>
      <c r="K475" s="16">
        <v>0</v>
      </c>
      <c r="L475" s="16">
        <v>0</v>
      </c>
    </row>
    <row r="476" spans="1:12" x14ac:dyDescent="0.35">
      <c r="A476" s="16" t="s">
        <v>358</v>
      </c>
      <c r="B476" s="16">
        <v>0</v>
      </c>
      <c r="C476" s="16">
        <v>0</v>
      </c>
      <c r="D476" s="16">
        <v>0</v>
      </c>
      <c r="E476" s="16">
        <v>0</v>
      </c>
      <c r="F476" s="16">
        <v>0</v>
      </c>
      <c r="G476" s="16">
        <v>0</v>
      </c>
      <c r="H476" s="16">
        <v>0</v>
      </c>
      <c r="I476" s="16">
        <v>0</v>
      </c>
      <c r="J476" s="16">
        <v>0</v>
      </c>
      <c r="K476" s="16">
        <v>0</v>
      </c>
      <c r="L476" s="16">
        <v>0</v>
      </c>
    </row>
    <row r="477" spans="1:12" x14ac:dyDescent="0.35">
      <c r="A477" s="16" t="s">
        <v>359</v>
      </c>
      <c r="B477" s="16">
        <v>0</v>
      </c>
      <c r="C477" s="16">
        <v>0</v>
      </c>
      <c r="D477" s="16">
        <v>0</v>
      </c>
      <c r="E477" s="16">
        <v>0</v>
      </c>
      <c r="F477" s="16">
        <v>0</v>
      </c>
      <c r="G477" s="16">
        <v>0</v>
      </c>
      <c r="H477" s="16">
        <v>0</v>
      </c>
      <c r="I477" s="16">
        <v>0</v>
      </c>
      <c r="J477" s="16">
        <v>0</v>
      </c>
      <c r="K477" s="16">
        <v>0</v>
      </c>
      <c r="L477" s="16">
        <v>0</v>
      </c>
    </row>
    <row r="478" spans="1:12" x14ac:dyDescent="0.35">
      <c r="A478" s="16" t="s">
        <v>360</v>
      </c>
      <c r="B478" s="16">
        <v>0</v>
      </c>
      <c r="C478" s="16">
        <v>0</v>
      </c>
      <c r="D478" s="16">
        <v>0</v>
      </c>
      <c r="E478" s="16">
        <v>0</v>
      </c>
      <c r="F478" s="16">
        <v>0</v>
      </c>
      <c r="G478" s="16">
        <v>0</v>
      </c>
      <c r="H478" s="16">
        <v>0</v>
      </c>
      <c r="I478" s="16">
        <v>0</v>
      </c>
      <c r="J478" s="16">
        <v>0</v>
      </c>
      <c r="K478" s="16">
        <v>0</v>
      </c>
      <c r="L478" s="16">
        <v>0</v>
      </c>
    </row>
    <row r="479" spans="1:12" x14ac:dyDescent="0.35">
      <c r="A479" s="16" t="s">
        <v>361</v>
      </c>
      <c r="B479" s="16">
        <v>0</v>
      </c>
      <c r="C479" s="16">
        <v>0</v>
      </c>
      <c r="D479" s="16">
        <v>0</v>
      </c>
      <c r="E479" s="16">
        <v>0</v>
      </c>
      <c r="F479" s="16">
        <v>0</v>
      </c>
      <c r="G479" s="16">
        <v>0</v>
      </c>
      <c r="H479" s="16">
        <v>0</v>
      </c>
      <c r="I479" s="16">
        <v>0</v>
      </c>
      <c r="J479" s="16">
        <v>0</v>
      </c>
      <c r="K479" s="16">
        <v>0</v>
      </c>
      <c r="L479" s="16">
        <v>0</v>
      </c>
    </row>
    <row r="480" spans="1:12" x14ac:dyDescent="0.35">
      <c r="A480" s="16" t="s">
        <v>362</v>
      </c>
      <c r="B480" s="16">
        <v>0</v>
      </c>
      <c r="C480" s="16">
        <v>0</v>
      </c>
      <c r="D480" s="16">
        <v>0</v>
      </c>
      <c r="E480" s="16">
        <v>0</v>
      </c>
      <c r="F480" s="16">
        <v>0</v>
      </c>
      <c r="G480" s="16">
        <v>0</v>
      </c>
      <c r="H480" s="16">
        <v>0</v>
      </c>
      <c r="I480" s="16">
        <v>0</v>
      </c>
      <c r="J480" s="16">
        <v>0</v>
      </c>
      <c r="K480" s="16">
        <v>0</v>
      </c>
      <c r="L480" s="16">
        <v>0</v>
      </c>
    </row>
    <row r="481" spans="1:12" x14ac:dyDescent="0.35">
      <c r="A481" s="16" t="s">
        <v>363</v>
      </c>
      <c r="B481" s="16">
        <v>0</v>
      </c>
      <c r="C481" s="16">
        <v>0</v>
      </c>
      <c r="D481" s="16">
        <v>0</v>
      </c>
      <c r="E481" s="16">
        <v>0</v>
      </c>
      <c r="F481" s="16">
        <v>0</v>
      </c>
      <c r="G481" s="16">
        <v>0</v>
      </c>
      <c r="H481" s="16">
        <v>0</v>
      </c>
      <c r="I481" s="16">
        <v>0</v>
      </c>
      <c r="J481" s="16">
        <v>0</v>
      </c>
      <c r="K481" s="16">
        <v>0</v>
      </c>
      <c r="L481" s="16">
        <v>0</v>
      </c>
    </row>
    <row r="482" spans="1:12" x14ac:dyDescent="0.35">
      <c r="A482" s="16" t="s">
        <v>364</v>
      </c>
      <c r="B482" s="16">
        <v>0</v>
      </c>
      <c r="C482" s="16">
        <v>0</v>
      </c>
      <c r="D482" s="16">
        <v>0</v>
      </c>
      <c r="E482" s="16">
        <v>0</v>
      </c>
      <c r="F482" s="16">
        <v>0</v>
      </c>
      <c r="G482" s="16">
        <v>0</v>
      </c>
      <c r="H482" s="16">
        <v>0</v>
      </c>
      <c r="I482" s="16">
        <v>0</v>
      </c>
      <c r="J482" s="16">
        <v>0</v>
      </c>
      <c r="K482" s="16">
        <v>0</v>
      </c>
      <c r="L482" s="16">
        <v>0</v>
      </c>
    </row>
    <row r="483" spans="1:12" x14ac:dyDescent="0.35">
      <c r="A483" s="16" t="s">
        <v>365</v>
      </c>
      <c r="B483" s="16">
        <v>0</v>
      </c>
      <c r="C483" s="16">
        <v>0</v>
      </c>
      <c r="D483" s="16">
        <v>0</v>
      </c>
      <c r="E483" s="16">
        <v>0</v>
      </c>
      <c r="F483" s="16">
        <v>0</v>
      </c>
      <c r="G483" s="16">
        <v>0</v>
      </c>
      <c r="H483" s="16">
        <v>0</v>
      </c>
      <c r="I483" s="16">
        <v>0</v>
      </c>
      <c r="J483" s="16">
        <v>0</v>
      </c>
      <c r="K483" s="16">
        <v>0</v>
      </c>
      <c r="L483" s="16">
        <v>0</v>
      </c>
    </row>
    <row r="484" spans="1:12" x14ac:dyDescent="0.35">
      <c r="A484" s="16" t="s">
        <v>366</v>
      </c>
      <c r="B484" s="16">
        <v>0</v>
      </c>
      <c r="C484" s="16">
        <v>0</v>
      </c>
      <c r="D484" s="16">
        <v>0</v>
      </c>
      <c r="E484" s="16">
        <v>0</v>
      </c>
      <c r="F484" s="16">
        <v>0</v>
      </c>
      <c r="G484" s="16">
        <v>0</v>
      </c>
      <c r="H484" s="16">
        <v>0</v>
      </c>
      <c r="I484" s="16">
        <v>0</v>
      </c>
      <c r="J484" s="16">
        <v>0</v>
      </c>
      <c r="K484" s="16">
        <v>0</v>
      </c>
      <c r="L484" s="16">
        <v>0</v>
      </c>
    </row>
    <row r="485" spans="1:12" ht="15.75" customHeight="1" x14ac:dyDescent="0.35">
      <c r="A485" s="16" t="s">
        <v>367</v>
      </c>
      <c r="B485" s="16">
        <v>0</v>
      </c>
      <c r="C485" s="16">
        <v>0</v>
      </c>
      <c r="D485" s="16">
        <v>0</v>
      </c>
      <c r="E485" s="16">
        <v>0</v>
      </c>
      <c r="F485" s="16">
        <v>0</v>
      </c>
      <c r="G485" s="16">
        <v>0</v>
      </c>
      <c r="H485" s="16">
        <v>0</v>
      </c>
      <c r="I485" s="16">
        <v>0</v>
      </c>
      <c r="J485" s="16">
        <v>0</v>
      </c>
      <c r="K485" s="16">
        <v>0</v>
      </c>
      <c r="L485" s="16">
        <v>0</v>
      </c>
    </row>
    <row r="486" spans="1:12" x14ac:dyDescent="0.35">
      <c r="A486" s="16" t="s">
        <v>368</v>
      </c>
      <c r="B486" s="16">
        <v>0</v>
      </c>
      <c r="C486" s="16">
        <v>0</v>
      </c>
      <c r="D486" s="16">
        <v>0</v>
      </c>
      <c r="E486" s="16">
        <v>0</v>
      </c>
      <c r="F486" s="16">
        <v>0</v>
      </c>
      <c r="G486" s="16">
        <v>0</v>
      </c>
      <c r="H486" s="16">
        <v>0</v>
      </c>
      <c r="I486" s="16">
        <v>0</v>
      </c>
      <c r="J486" s="16">
        <v>0</v>
      </c>
      <c r="K486" s="16">
        <v>0</v>
      </c>
      <c r="L486" s="16">
        <v>0</v>
      </c>
    </row>
    <row r="487" spans="1:12" x14ac:dyDescent="0.35">
      <c r="A487" s="16" t="s">
        <v>369</v>
      </c>
      <c r="B487" s="16">
        <v>0</v>
      </c>
      <c r="C487" s="16">
        <v>0</v>
      </c>
      <c r="D487" s="16">
        <v>0</v>
      </c>
      <c r="E487" s="16">
        <v>0</v>
      </c>
      <c r="F487" s="16">
        <v>0</v>
      </c>
      <c r="G487" s="16">
        <v>0</v>
      </c>
      <c r="H487" s="16">
        <v>0</v>
      </c>
      <c r="I487" s="16">
        <v>0</v>
      </c>
      <c r="J487" s="16">
        <v>0</v>
      </c>
      <c r="K487" s="16">
        <v>0</v>
      </c>
      <c r="L487" s="16">
        <v>0</v>
      </c>
    </row>
    <row r="488" spans="1:12" x14ac:dyDescent="0.35">
      <c r="A488" s="16" t="s">
        <v>370</v>
      </c>
      <c r="B488" s="16">
        <v>0</v>
      </c>
      <c r="C488" s="16">
        <v>0</v>
      </c>
      <c r="D488" s="16">
        <v>0</v>
      </c>
      <c r="E488" s="16">
        <v>0</v>
      </c>
      <c r="F488" s="16">
        <v>0</v>
      </c>
      <c r="G488" s="16">
        <v>0</v>
      </c>
      <c r="H488" s="16">
        <v>0</v>
      </c>
      <c r="I488" s="16">
        <v>0</v>
      </c>
      <c r="J488" s="16">
        <v>0</v>
      </c>
      <c r="K488" s="16">
        <v>0</v>
      </c>
      <c r="L488" s="16">
        <v>0</v>
      </c>
    </row>
    <row r="489" spans="1:12" x14ac:dyDescent="0.35">
      <c r="A489" s="16" t="s">
        <v>371</v>
      </c>
      <c r="B489" s="16">
        <v>0</v>
      </c>
      <c r="C489" s="16">
        <v>0</v>
      </c>
      <c r="D489" s="16">
        <v>0</v>
      </c>
      <c r="E489" s="16">
        <v>0</v>
      </c>
      <c r="F489" s="16">
        <v>0</v>
      </c>
      <c r="G489" s="16">
        <v>0</v>
      </c>
      <c r="H489" s="16">
        <v>0</v>
      </c>
      <c r="I489" s="16">
        <v>0</v>
      </c>
      <c r="J489" s="16">
        <v>0</v>
      </c>
      <c r="K489" s="16">
        <v>0</v>
      </c>
      <c r="L489" s="16">
        <v>0</v>
      </c>
    </row>
    <row r="490" spans="1:12" x14ac:dyDescent="0.35">
      <c r="A490" s="16" t="s">
        <v>372</v>
      </c>
      <c r="B490" s="16">
        <v>0</v>
      </c>
      <c r="C490" s="16">
        <v>0</v>
      </c>
      <c r="D490" s="16">
        <v>0</v>
      </c>
      <c r="E490" s="16">
        <v>0</v>
      </c>
      <c r="F490" s="16">
        <v>0</v>
      </c>
      <c r="G490" s="16">
        <v>0</v>
      </c>
      <c r="H490" s="16">
        <v>0</v>
      </c>
      <c r="I490" s="16">
        <v>0</v>
      </c>
      <c r="J490" s="16">
        <v>0</v>
      </c>
      <c r="K490" s="16">
        <v>0</v>
      </c>
      <c r="L490" s="16">
        <v>0</v>
      </c>
    </row>
    <row r="491" spans="1:12" x14ac:dyDescent="0.35">
      <c r="A491" s="16" t="s">
        <v>373</v>
      </c>
      <c r="B491" s="16">
        <v>0</v>
      </c>
      <c r="C491" s="16">
        <v>0</v>
      </c>
      <c r="D491" s="16">
        <v>0</v>
      </c>
      <c r="E491" s="16">
        <v>0</v>
      </c>
      <c r="F491" s="16">
        <v>0</v>
      </c>
      <c r="G491" s="16">
        <v>0</v>
      </c>
      <c r="H491" s="16">
        <v>0</v>
      </c>
      <c r="I491" s="16">
        <v>0</v>
      </c>
      <c r="J491" s="16">
        <v>0</v>
      </c>
      <c r="K491" s="16">
        <v>0</v>
      </c>
      <c r="L491" s="16">
        <v>0</v>
      </c>
    </row>
    <row r="492" spans="1:12" x14ac:dyDescent="0.35">
      <c r="A492" s="16" t="s">
        <v>374</v>
      </c>
      <c r="B492" s="16">
        <v>0</v>
      </c>
      <c r="C492" s="16">
        <v>0</v>
      </c>
      <c r="D492" s="16">
        <v>0</v>
      </c>
      <c r="E492" s="16">
        <v>0</v>
      </c>
      <c r="F492" s="16">
        <v>0</v>
      </c>
      <c r="G492" s="16">
        <v>0</v>
      </c>
      <c r="H492" s="16">
        <v>0</v>
      </c>
      <c r="I492" s="16">
        <v>0</v>
      </c>
      <c r="J492" s="16">
        <v>0</v>
      </c>
      <c r="K492" s="16">
        <v>0</v>
      </c>
      <c r="L492" s="16">
        <v>0</v>
      </c>
    </row>
    <row r="493" spans="1:12" x14ac:dyDescent="0.35">
      <c r="A493" s="16" t="s">
        <v>375</v>
      </c>
      <c r="B493" s="16">
        <v>0</v>
      </c>
      <c r="C493" s="16">
        <v>0</v>
      </c>
      <c r="D493" s="16">
        <v>0</v>
      </c>
      <c r="E493" s="16">
        <v>0</v>
      </c>
      <c r="F493" s="16">
        <v>0</v>
      </c>
      <c r="G493" s="16">
        <v>0</v>
      </c>
      <c r="H493" s="16">
        <v>0</v>
      </c>
      <c r="I493" s="16">
        <v>0</v>
      </c>
      <c r="J493" s="16">
        <v>0</v>
      </c>
      <c r="K493" s="16">
        <v>0</v>
      </c>
      <c r="L493" s="16">
        <v>0</v>
      </c>
    </row>
    <row r="494" spans="1:12" x14ac:dyDescent="0.35">
      <c r="A494" s="16" t="s">
        <v>376</v>
      </c>
      <c r="B494" s="16">
        <v>0</v>
      </c>
      <c r="C494" s="16">
        <v>0</v>
      </c>
      <c r="D494" s="16">
        <v>0</v>
      </c>
      <c r="E494" s="16">
        <v>0</v>
      </c>
      <c r="F494" s="16">
        <v>0</v>
      </c>
      <c r="G494" s="16">
        <v>0</v>
      </c>
      <c r="H494" s="16">
        <v>0</v>
      </c>
      <c r="I494" s="16">
        <v>0</v>
      </c>
      <c r="J494" s="16">
        <v>0</v>
      </c>
      <c r="K494" s="16">
        <v>0</v>
      </c>
      <c r="L494" s="16">
        <v>0</v>
      </c>
    </row>
    <row r="495" spans="1:12" x14ac:dyDescent="0.35">
      <c r="A495" s="16" t="s">
        <v>377</v>
      </c>
      <c r="B495" s="16">
        <v>0</v>
      </c>
      <c r="C495" s="16">
        <v>0</v>
      </c>
      <c r="D495" s="16">
        <v>0</v>
      </c>
      <c r="E495" s="16">
        <v>0</v>
      </c>
      <c r="F495" s="16">
        <v>0</v>
      </c>
      <c r="G495" s="16">
        <v>0</v>
      </c>
      <c r="H495" s="16">
        <v>0</v>
      </c>
      <c r="I495" s="16">
        <v>0</v>
      </c>
      <c r="J495" s="16">
        <v>0</v>
      </c>
      <c r="K495" s="16">
        <v>0</v>
      </c>
      <c r="L495" s="16">
        <v>0</v>
      </c>
    </row>
    <row r="496" spans="1:12" x14ac:dyDescent="0.35">
      <c r="A496" s="16" t="s">
        <v>378</v>
      </c>
      <c r="B496" s="16">
        <v>0</v>
      </c>
      <c r="C496" s="16">
        <v>0</v>
      </c>
      <c r="D496" s="16">
        <v>0</v>
      </c>
      <c r="E496" s="16">
        <v>0</v>
      </c>
      <c r="F496" s="16">
        <v>0</v>
      </c>
      <c r="G496" s="16">
        <v>0</v>
      </c>
      <c r="H496" s="16">
        <v>0</v>
      </c>
      <c r="I496" s="16">
        <v>0</v>
      </c>
      <c r="J496" s="16">
        <v>0</v>
      </c>
      <c r="K496" s="16">
        <v>0</v>
      </c>
      <c r="L496" s="16">
        <v>0</v>
      </c>
    </row>
    <row r="497" spans="1:12" x14ac:dyDescent="0.35">
      <c r="A497" s="16" t="s">
        <v>379</v>
      </c>
      <c r="B497" s="16">
        <v>0</v>
      </c>
      <c r="C497" s="16">
        <v>0</v>
      </c>
      <c r="D497" s="16">
        <v>0</v>
      </c>
      <c r="E497" s="16">
        <v>0</v>
      </c>
      <c r="F497" s="16">
        <v>0</v>
      </c>
      <c r="G497" s="16">
        <v>0</v>
      </c>
      <c r="H497" s="16">
        <v>0</v>
      </c>
      <c r="I497" s="16">
        <v>0</v>
      </c>
      <c r="J497" s="16">
        <v>0</v>
      </c>
      <c r="K497" s="16">
        <v>0</v>
      </c>
      <c r="L497" s="16">
        <v>0</v>
      </c>
    </row>
    <row r="498" spans="1:12" x14ac:dyDescent="0.35">
      <c r="A498" s="16" t="s">
        <v>380</v>
      </c>
      <c r="B498" s="16">
        <v>0</v>
      </c>
      <c r="C498" s="16">
        <v>0</v>
      </c>
      <c r="D498" s="16">
        <v>0</v>
      </c>
      <c r="E498" s="16">
        <v>0</v>
      </c>
      <c r="F498" s="16">
        <v>0</v>
      </c>
      <c r="G498" s="16">
        <v>0</v>
      </c>
      <c r="H498" s="16">
        <v>0</v>
      </c>
      <c r="I498" s="16">
        <v>0</v>
      </c>
      <c r="J498" s="16">
        <v>0</v>
      </c>
      <c r="K498" s="16">
        <v>0</v>
      </c>
      <c r="L498" s="16">
        <v>0</v>
      </c>
    </row>
    <row r="499" spans="1:12" x14ac:dyDescent="0.35">
      <c r="A499" s="16" t="s">
        <v>381</v>
      </c>
      <c r="B499" s="16">
        <v>0</v>
      </c>
      <c r="C499" s="16">
        <v>0</v>
      </c>
      <c r="D499" s="16">
        <v>0</v>
      </c>
      <c r="E499" s="16">
        <v>0</v>
      </c>
      <c r="F499" s="16">
        <v>0</v>
      </c>
      <c r="G499" s="16">
        <v>0</v>
      </c>
      <c r="H499" s="16">
        <v>0</v>
      </c>
      <c r="I499" s="16">
        <v>0</v>
      </c>
      <c r="J499" s="16">
        <v>0</v>
      </c>
      <c r="K499" s="16">
        <v>0</v>
      </c>
      <c r="L499" s="16">
        <v>0</v>
      </c>
    </row>
    <row r="500" spans="1:12" x14ac:dyDescent="0.35">
      <c r="A500" s="16" t="s">
        <v>382</v>
      </c>
      <c r="B500" s="16">
        <v>0</v>
      </c>
      <c r="C500" s="16">
        <v>0</v>
      </c>
      <c r="D500" s="16">
        <v>0</v>
      </c>
      <c r="E500" s="16">
        <v>0</v>
      </c>
      <c r="F500" s="16">
        <v>0</v>
      </c>
      <c r="G500" s="16">
        <v>0</v>
      </c>
      <c r="H500" s="16">
        <v>0</v>
      </c>
      <c r="I500" s="16">
        <v>0</v>
      </c>
      <c r="J500" s="16">
        <v>0</v>
      </c>
      <c r="K500" s="16">
        <v>0</v>
      </c>
      <c r="L500" s="16">
        <v>0</v>
      </c>
    </row>
    <row r="501" spans="1:12" x14ac:dyDescent="0.35">
      <c r="A501" s="16" t="s">
        <v>383</v>
      </c>
      <c r="B501" s="16">
        <v>0</v>
      </c>
      <c r="C501" s="16">
        <v>0</v>
      </c>
      <c r="D501" s="16">
        <v>0</v>
      </c>
      <c r="E501" s="16">
        <v>0</v>
      </c>
      <c r="F501" s="16">
        <v>0</v>
      </c>
      <c r="G501" s="16">
        <v>0</v>
      </c>
      <c r="H501" s="16">
        <v>0</v>
      </c>
      <c r="I501" s="16">
        <v>0</v>
      </c>
      <c r="J501" s="16">
        <v>0</v>
      </c>
      <c r="K501" s="16">
        <v>0</v>
      </c>
      <c r="L501" s="16">
        <v>0</v>
      </c>
    </row>
    <row r="502" spans="1:12" x14ac:dyDescent="0.35">
      <c r="A502" s="16" t="s">
        <v>384</v>
      </c>
      <c r="B502" s="16">
        <v>0</v>
      </c>
      <c r="C502" s="16">
        <v>0</v>
      </c>
      <c r="D502" s="16">
        <v>0</v>
      </c>
      <c r="E502" s="16">
        <v>0</v>
      </c>
      <c r="F502" s="16">
        <v>0</v>
      </c>
      <c r="G502" s="16">
        <v>0</v>
      </c>
      <c r="H502" s="16">
        <v>0</v>
      </c>
      <c r="I502" s="16">
        <v>0</v>
      </c>
      <c r="J502" s="16">
        <v>0</v>
      </c>
      <c r="K502" s="16">
        <v>0</v>
      </c>
      <c r="L502" s="16">
        <v>0</v>
      </c>
    </row>
    <row r="503" spans="1:12" x14ac:dyDescent="0.35">
      <c r="A503" s="16" t="s">
        <v>385</v>
      </c>
      <c r="B503" s="16">
        <v>-61</v>
      </c>
      <c r="C503" s="16">
        <v>0</v>
      </c>
      <c r="D503" s="16">
        <v>0</v>
      </c>
      <c r="E503" s="16">
        <v>0</v>
      </c>
      <c r="F503" s="16">
        <v>0</v>
      </c>
      <c r="G503" s="16">
        <v>0</v>
      </c>
      <c r="H503" s="16">
        <v>0</v>
      </c>
      <c r="I503" s="16">
        <v>0</v>
      </c>
      <c r="J503" s="16">
        <v>0</v>
      </c>
      <c r="K503" s="16">
        <v>0</v>
      </c>
      <c r="L503" s="16">
        <v>-61</v>
      </c>
    </row>
    <row r="504" spans="1:12" x14ac:dyDescent="0.35">
      <c r="A504" s="16" t="s">
        <v>386</v>
      </c>
      <c r="B504" s="16">
        <v>0</v>
      </c>
      <c r="C504" s="16">
        <v>0</v>
      </c>
      <c r="D504" s="16">
        <v>0</v>
      </c>
      <c r="E504" s="16">
        <v>0</v>
      </c>
      <c r="F504" s="16">
        <v>0</v>
      </c>
      <c r="G504" s="16">
        <v>0</v>
      </c>
      <c r="H504" s="16">
        <v>0</v>
      </c>
      <c r="I504" s="16">
        <v>0</v>
      </c>
      <c r="J504" s="16">
        <v>0</v>
      </c>
      <c r="K504" s="16">
        <v>0</v>
      </c>
      <c r="L504" s="16">
        <v>0</v>
      </c>
    </row>
    <row r="505" spans="1:12" x14ac:dyDescent="0.35">
      <c r="A505" s="16" t="s">
        <v>387</v>
      </c>
      <c r="B505" s="16">
        <v>0</v>
      </c>
      <c r="C505" s="16">
        <v>0</v>
      </c>
      <c r="D505" s="16">
        <v>0</v>
      </c>
      <c r="E505" s="16">
        <v>0</v>
      </c>
      <c r="F505" s="16">
        <v>0</v>
      </c>
      <c r="G505" s="16">
        <v>0</v>
      </c>
      <c r="H505" s="16">
        <v>0</v>
      </c>
      <c r="I505" s="16">
        <v>0</v>
      </c>
      <c r="J505" s="16">
        <v>0</v>
      </c>
      <c r="K505" s="16">
        <v>0</v>
      </c>
      <c r="L505" s="16">
        <v>0</v>
      </c>
    </row>
    <row r="506" spans="1:12" x14ac:dyDescent="0.35">
      <c r="A506" s="16" t="s">
        <v>388</v>
      </c>
      <c r="B506" s="16">
        <v>0</v>
      </c>
      <c r="C506" s="16">
        <v>0</v>
      </c>
      <c r="D506" s="16">
        <v>0</v>
      </c>
      <c r="E506" s="16">
        <v>0</v>
      </c>
      <c r="F506" s="16">
        <v>0</v>
      </c>
      <c r="G506" s="16">
        <v>0</v>
      </c>
      <c r="H506" s="16">
        <v>0</v>
      </c>
      <c r="I506" s="16">
        <v>0</v>
      </c>
      <c r="J506" s="16">
        <v>0</v>
      </c>
      <c r="K506" s="16">
        <v>0</v>
      </c>
      <c r="L506" s="16">
        <v>0</v>
      </c>
    </row>
    <row r="507" spans="1:12" x14ac:dyDescent="0.35">
      <c r="A507" s="16" t="s">
        <v>389</v>
      </c>
      <c r="B507" s="16">
        <v>0</v>
      </c>
      <c r="C507" s="16">
        <v>0</v>
      </c>
      <c r="D507" s="16">
        <v>0</v>
      </c>
      <c r="E507" s="16">
        <v>0</v>
      </c>
      <c r="F507" s="16">
        <v>0</v>
      </c>
      <c r="G507" s="16">
        <v>0</v>
      </c>
      <c r="H507" s="16">
        <v>0</v>
      </c>
      <c r="I507" s="16">
        <v>0</v>
      </c>
      <c r="J507" s="16">
        <v>0</v>
      </c>
      <c r="K507" s="16">
        <v>0</v>
      </c>
      <c r="L507" s="16">
        <v>0</v>
      </c>
    </row>
    <row r="508" spans="1:12" x14ac:dyDescent="0.35">
      <c r="A508" s="16" t="s">
        <v>390</v>
      </c>
      <c r="B508" s="16">
        <v>0</v>
      </c>
      <c r="C508" s="16">
        <v>0</v>
      </c>
      <c r="D508" s="16">
        <v>0</v>
      </c>
      <c r="E508" s="16">
        <v>0</v>
      </c>
      <c r="F508" s="16">
        <v>0</v>
      </c>
      <c r="G508" s="16">
        <v>0</v>
      </c>
      <c r="H508" s="16">
        <v>0</v>
      </c>
      <c r="I508" s="16">
        <v>0</v>
      </c>
      <c r="J508" s="16">
        <v>0</v>
      </c>
      <c r="K508" s="16">
        <v>0</v>
      </c>
      <c r="L508" s="16">
        <v>0</v>
      </c>
    </row>
    <row r="509" spans="1:12" x14ac:dyDescent="0.35">
      <c r="A509" s="16" t="s">
        <v>391</v>
      </c>
      <c r="B509" s="16">
        <v>0</v>
      </c>
      <c r="C509" s="16">
        <v>0</v>
      </c>
      <c r="D509" s="16">
        <v>-5</v>
      </c>
      <c r="E509" s="16">
        <v>0</v>
      </c>
      <c r="F509" s="16">
        <v>-5</v>
      </c>
      <c r="G509" s="16">
        <v>0</v>
      </c>
      <c r="H509" s="16">
        <v>0</v>
      </c>
      <c r="I509" s="16">
        <v>0</v>
      </c>
      <c r="J509" s="16">
        <v>0</v>
      </c>
      <c r="K509" s="16">
        <v>0</v>
      </c>
      <c r="L509" s="16">
        <v>-5</v>
      </c>
    </row>
    <row r="510" spans="1:12" x14ac:dyDescent="0.35">
      <c r="A510" s="16" t="s">
        <v>392</v>
      </c>
      <c r="B510" s="16">
        <v>0</v>
      </c>
      <c r="C510" s="16">
        <v>0</v>
      </c>
      <c r="D510" s="16">
        <v>-5</v>
      </c>
      <c r="E510" s="16">
        <v>0</v>
      </c>
      <c r="F510" s="16">
        <v>-5</v>
      </c>
      <c r="G510" s="16">
        <v>0</v>
      </c>
      <c r="H510" s="16">
        <v>0</v>
      </c>
      <c r="I510" s="16">
        <v>0</v>
      </c>
      <c r="J510" s="16">
        <v>0</v>
      </c>
      <c r="K510" s="16">
        <v>0</v>
      </c>
      <c r="L510" s="16">
        <v>-5</v>
      </c>
    </row>
    <row r="511" spans="1:12" x14ac:dyDescent="0.35">
      <c r="A511" s="16" t="s">
        <v>393</v>
      </c>
      <c r="B511" s="16">
        <v>0</v>
      </c>
      <c r="C511" s="16">
        <v>0</v>
      </c>
      <c r="D511" s="16">
        <v>-5</v>
      </c>
      <c r="E511" s="16">
        <v>0</v>
      </c>
      <c r="F511" s="16">
        <v>-5</v>
      </c>
      <c r="G511" s="16">
        <v>0</v>
      </c>
      <c r="H511" s="16">
        <v>0</v>
      </c>
      <c r="I511" s="16">
        <v>0</v>
      </c>
      <c r="J511" s="16">
        <v>0</v>
      </c>
      <c r="K511" s="16">
        <v>0</v>
      </c>
      <c r="L511" s="16">
        <v>-5</v>
      </c>
    </row>
    <row r="512" spans="1:12" x14ac:dyDescent="0.35">
      <c r="A512" s="16" t="s">
        <v>394</v>
      </c>
      <c r="B512" s="16">
        <v>0</v>
      </c>
      <c r="C512" s="16">
        <v>0</v>
      </c>
      <c r="D512" s="16">
        <v>-3</v>
      </c>
      <c r="E512" s="16">
        <v>1</v>
      </c>
      <c r="F512" s="16">
        <v>-4</v>
      </c>
      <c r="G512" s="16">
        <v>0</v>
      </c>
      <c r="H512" s="16">
        <v>0</v>
      </c>
      <c r="I512" s="16">
        <v>0</v>
      </c>
      <c r="J512" s="16">
        <v>0</v>
      </c>
      <c r="K512" s="16">
        <v>0</v>
      </c>
      <c r="L512" s="16">
        <v>-3</v>
      </c>
    </row>
    <row r="513" spans="1:12" x14ac:dyDescent="0.35">
      <c r="A513" s="16" t="s">
        <v>395</v>
      </c>
      <c r="B513" s="16">
        <v>0</v>
      </c>
      <c r="C513" s="16">
        <v>0</v>
      </c>
      <c r="D513" s="16">
        <v>-4</v>
      </c>
      <c r="E513" s="16">
        <v>0</v>
      </c>
      <c r="F513" s="16">
        <v>-4</v>
      </c>
      <c r="G513" s="16">
        <v>0</v>
      </c>
      <c r="H513" s="16">
        <v>0</v>
      </c>
      <c r="I513" s="16">
        <v>0</v>
      </c>
      <c r="J513" s="16">
        <v>0</v>
      </c>
      <c r="K513" s="16">
        <v>0</v>
      </c>
      <c r="L513" s="16">
        <v>-4</v>
      </c>
    </row>
    <row r="514" spans="1:12" x14ac:dyDescent="0.35">
      <c r="A514" s="16" t="s">
        <v>396</v>
      </c>
      <c r="B514" s="16">
        <v>0</v>
      </c>
      <c r="C514" s="16">
        <v>0</v>
      </c>
      <c r="D514" s="16">
        <v>-4</v>
      </c>
      <c r="E514" s="16">
        <v>0</v>
      </c>
      <c r="F514" s="16">
        <v>-4</v>
      </c>
      <c r="G514" s="16">
        <v>0</v>
      </c>
      <c r="H514" s="16">
        <v>0</v>
      </c>
      <c r="I514" s="16">
        <v>0</v>
      </c>
      <c r="J514" s="16">
        <v>0</v>
      </c>
      <c r="K514" s="16">
        <v>0</v>
      </c>
      <c r="L514" s="16">
        <v>-4</v>
      </c>
    </row>
    <row r="515" spans="1:12" x14ac:dyDescent="0.35">
      <c r="A515" s="16" t="s">
        <v>397</v>
      </c>
      <c r="B515" s="16">
        <v>0</v>
      </c>
      <c r="C515" s="16">
        <v>0</v>
      </c>
      <c r="D515" s="16">
        <v>-5</v>
      </c>
      <c r="E515" s="16">
        <v>-1</v>
      </c>
      <c r="F515" s="16">
        <v>-4</v>
      </c>
      <c r="G515" s="16">
        <v>0</v>
      </c>
      <c r="H515" s="16">
        <v>0</v>
      </c>
      <c r="I515" s="16">
        <v>0</v>
      </c>
      <c r="J515" s="16">
        <v>0</v>
      </c>
      <c r="K515" s="16">
        <v>0</v>
      </c>
      <c r="L515" s="16">
        <v>-5</v>
      </c>
    </row>
    <row r="516" spans="1:12" x14ac:dyDescent="0.35">
      <c r="A516" s="16" t="s">
        <v>398</v>
      </c>
      <c r="B516" s="16">
        <v>1</v>
      </c>
      <c r="C516" s="16">
        <v>1</v>
      </c>
      <c r="D516" s="16">
        <v>-4</v>
      </c>
      <c r="E516" s="16">
        <v>0</v>
      </c>
      <c r="F516" s="16">
        <v>-4</v>
      </c>
      <c r="G516" s="16">
        <v>0</v>
      </c>
      <c r="H516" s="16">
        <v>0</v>
      </c>
      <c r="I516" s="16">
        <v>0</v>
      </c>
      <c r="J516" s="16">
        <v>0</v>
      </c>
      <c r="K516" s="16">
        <v>0</v>
      </c>
      <c r="L516" s="16">
        <v>-3</v>
      </c>
    </row>
    <row r="517" spans="1:12" x14ac:dyDescent="0.35">
      <c r="A517" s="16" t="s">
        <v>399</v>
      </c>
      <c r="B517" s="16">
        <v>0</v>
      </c>
      <c r="C517" s="16">
        <v>0</v>
      </c>
      <c r="D517" s="16">
        <v>-4</v>
      </c>
      <c r="E517" s="16">
        <v>0</v>
      </c>
      <c r="F517" s="16">
        <v>-4</v>
      </c>
      <c r="G517" s="16">
        <v>0</v>
      </c>
      <c r="H517" s="16">
        <v>0</v>
      </c>
      <c r="I517" s="16">
        <v>0</v>
      </c>
      <c r="J517" s="16">
        <v>0</v>
      </c>
      <c r="K517" s="16">
        <v>0</v>
      </c>
      <c r="L517" s="16">
        <v>-4</v>
      </c>
    </row>
    <row r="518" spans="1:12" x14ac:dyDescent="0.35">
      <c r="A518" s="16" t="s">
        <v>400</v>
      </c>
      <c r="B518" s="16">
        <v>0</v>
      </c>
      <c r="C518" s="16">
        <v>0</v>
      </c>
      <c r="D518" s="16">
        <v>-5</v>
      </c>
      <c r="E518" s="16">
        <v>-1</v>
      </c>
      <c r="F518" s="16">
        <v>-4</v>
      </c>
      <c r="G518" s="16">
        <v>0</v>
      </c>
      <c r="H518" s="16">
        <v>0</v>
      </c>
      <c r="I518" s="16">
        <v>0</v>
      </c>
      <c r="J518" s="16">
        <v>0</v>
      </c>
      <c r="K518" s="16">
        <v>0</v>
      </c>
      <c r="L518" s="16">
        <v>-5</v>
      </c>
    </row>
    <row r="519" spans="1:12" x14ac:dyDescent="0.35">
      <c r="A519" s="16" t="s">
        <v>401</v>
      </c>
      <c r="B519" s="16">
        <v>0</v>
      </c>
      <c r="C519" s="16">
        <v>0</v>
      </c>
      <c r="D519" s="16">
        <v>-5</v>
      </c>
      <c r="E519" s="16">
        <v>0</v>
      </c>
      <c r="F519" s="16">
        <v>-5</v>
      </c>
      <c r="G519" s="16">
        <v>0</v>
      </c>
      <c r="H519" s="16">
        <v>0</v>
      </c>
      <c r="I519" s="16">
        <v>0</v>
      </c>
      <c r="J519" s="16">
        <v>0</v>
      </c>
      <c r="K519" s="16">
        <v>0</v>
      </c>
      <c r="L519" s="16">
        <v>-5</v>
      </c>
    </row>
    <row r="520" spans="1:12" x14ac:dyDescent="0.35">
      <c r="A520" s="16" t="s">
        <v>402</v>
      </c>
      <c r="B520" s="16">
        <v>0</v>
      </c>
      <c r="C520" s="16">
        <v>0</v>
      </c>
      <c r="D520" s="16">
        <v>-5</v>
      </c>
      <c r="E520" s="16">
        <v>0</v>
      </c>
      <c r="F520" s="16">
        <v>-5</v>
      </c>
      <c r="G520" s="16">
        <v>0</v>
      </c>
      <c r="H520" s="16">
        <v>0</v>
      </c>
      <c r="I520" s="16">
        <v>0</v>
      </c>
      <c r="J520" s="16">
        <v>0</v>
      </c>
      <c r="K520" s="16">
        <v>0</v>
      </c>
      <c r="L520" s="16">
        <v>-5</v>
      </c>
    </row>
    <row r="521" spans="1:12" x14ac:dyDescent="0.35">
      <c r="A521" s="16" t="s">
        <v>403</v>
      </c>
      <c r="B521" s="16">
        <v>1</v>
      </c>
      <c r="C521" s="16">
        <v>0</v>
      </c>
      <c r="D521" s="16">
        <v>-1</v>
      </c>
      <c r="E521" s="16">
        <v>-1</v>
      </c>
      <c r="F521" s="16">
        <v>0</v>
      </c>
      <c r="G521" s="16">
        <v>0</v>
      </c>
      <c r="H521" s="16">
        <v>0</v>
      </c>
      <c r="I521" s="16">
        <v>0</v>
      </c>
      <c r="J521" s="16">
        <v>0</v>
      </c>
      <c r="K521" s="16">
        <v>0</v>
      </c>
      <c r="L521" s="16">
        <v>0</v>
      </c>
    </row>
    <row r="522" spans="1:12" x14ac:dyDescent="0.35">
      <c r="A522" s="16" t="s">
        <v>404</v>
      </c>
      <c r="B522" s="16">
        <v>0</v>
      </c>
      <c r="C522" s="16">
        <v>0</v>
      </c>
      <c r="D522" s="16">
        <v>0</v>
      </c>
      <c r="E522" s="16">
        <v>0</v>
      </c>
      <c r="F522" s="16">
        <v>0</v>
      </c>
      <c r="G522" s="16">
        <v>0</v>
      </c>
      <c r="H522" s="16">
        <v>0</v>
      </c>
      <c r="I522" s="16">
        <v>0</v>
      </c>
      <c r="J522" s="16">
        <v>0</v>
      </c>
      <c r="K522" s="16">
        <v>0</v>
      </c>
      <c r="L522" s="16">
        <v>0</v>
      </c>
    </row>
    <row r="523" spans="1:12" x14ac:dyDescent="0.35">
      <c r="A523" s="16" t="s">
        <v>405</v>
      </c>
      <c r="B523" s="16">
        <v>0</v>
      </c>
      <c r="C523" s="16">
        <v>-1</v>
      </c>
      <c r="D523" s="16">
        <v>0</v>
      </c>
      <c r="E523" s="16">
        <v>0</v>
      </c>
      <c r="F523" s="16">
        <v>0</v>
      </c>
      <c r="G523" s="16">
        <v>0</v>
      </c>
      <c r="H523" s="16">
        <v>0</v>
      </c>
      <c r="I523" s="16">
        <v>0</v>
      </c>
      <c r="J523" s="16">
        <v>0</v>
      </c>
      <c r="K523" s="16">
        <v>0</v>
      </c>
      <c r="L523" s="16">
        <v>0</v>
      </c>
    </row>
    <row r="524" spans="1:12" x14ac:dyDescent="0.35">
      <c r="A524" s="16" t="s">
        <v>406</v>
      </c>
      <c r="B524" s="16">
        <v>-1</v>
      </c>
      <c r="C524" s="16">
        <v>-1</v>
      </c>
      <c r="D524" s="16">
        <v>29</v>
      </c>
      <c r="E524" s="16">
        <v>-1</v>
      </c>
      <c r="F524" s="16">
        <v>30</v>
      </c>
      <c r="G524" s="16">
        <v>0</v>
      </c>
      <c r="H524" s="16">
        <v>0</v>
      </c>
      <c r="I524" s="16">
        <v>0</v>
      </c>
      <c r="J524" s="16">
        <v>0</v>
      </c>
      <c r="K524" s="16">
        <v>0</v>
      </c>
      <c r="L524" s="16">
        <v>28</v>
      </c>
    </row>
    <row r="525" spans="1:12" x14ac:dyDescent="0.35">
      <c r="A525" s="16" t="s">
        <v>407</v>
      </c>
      <c r="B525" s="16">
        <v>4</v>
      </c>
      <c r="C525" s="16">
        <v>-1</v>
      </c>
      <c r="D525" s="16">
        <v>18</v>
      </c>
      <c r="E525" s="16">
        <v>0</v>
      </c>
      <c r="F525" s="16">
        <v>18</v>
      </c>
      <c r="G525" s="16">
        <v>0</v>
      </c>
      <c r="H525" s="16">
        <v>0</v>
      </c>
      <c r="I525" s="16">
        <v>0</v>
      </c>
      <c r="J525" s="16">
        <v>0</v>
      </c>
      <c r="K525" s="16">
        <v>0</v>
      </c>
      <c r="L525" s="16">
        <v>22</v>
      </c>
    </row>
    <row r="526" spans="1:12" x14ac:dyDescent="0.35">
      <c r="A526" s="16" t="s">
        <v>408</v>
      </c>
      <c r="B526" s="16">
        <v>14</v>
      </c>
      <c r="C526" s="16">
        <v>9</v>
      </c>
      <c r="D526" s="16">
        <v>18</v>
      </c>
      <c r="E526" s="16">
        <v>0</v>
      </c>
      <c r="F526" s="16">
        <v>18</v>
      </c>
      <c r="G526" s="16">
        <v>0</v>
      </c>
      <c r="H526" s="16">
        <v>0</v>
      </c>
      <c r="I526" s="16">
        <v>0</v>
      </c>
      <c r="J526" s="16">
        <v>0</v>
      </c>
      <c r="K526" s="16">
        <v>0</v>
      </c>
      <c r="L526" s="16">
        <v>32</v>
      </c>
    </row>
    <row r="527" spans="1:12" x14ac:dyDescent="0.35">
      <c r="A527" s="16" t="s">
        <v>409</v>
      </c>
      <c r="B527" s="16">
        <v>-132</v>
      </c>
      <c r="C527" s="16">
        <v>-127</v>
      </c>
      <c r="D527" s="16">
        <v>-13</v>
      </c>
      <c r="E527" s="16">
        <v>0</v>
      </c>
      <c r="F527" s="16">
        <v>-13</v>
      </c>
      <c r="G527" s="16">
        <v>0</v>
      </c>
      <c r="H527" s="16">
        <v>0</v>
      </c>
      <c r="I527" s="16">
        <v>0</v>
      </c>
      <c r="J527" s="16">
        <v>0</v>
      </c>
      <c r="K527" s="16">
        <v>0</v>
      </c>
      <c r="L527" s="16">
        <v>-145</v>
      </c>
    </row>
    <row r="528" spans="1:12" x14ac:dyDescent="0.35">
      <c r="A528" s="16" t="s">
        <v>410</v>
      </c>
      <c r="B528" s="16">
        <v>-26</v>
      </c>
      <c r="C528" s="16">
        <v>-129</v>
      </c>
      <c r="D528" s="16">
        <v>713</v>
      </c>
      <c r="E528" s="16">
        <v>15</v>
      </c>
      <c r="F528" s="16">
        <v>698</v>
      </c>
      <c r="G528" s="16">
        <v>0</v>
      </c>
      <c r="H528" s="16">
        <v>0</v>
      </c>
      <c r="I528" s="16">
        <v>0</v>
      </c>
      <c r="J528" s="16">
        <v>0</v>
      </c>
      <c r="K528" s="16">
        <v>0</v>
      </c>
      <c r="L528" s="16">
        <v>687</v>
      </c>
    </row>
    <row r="529" spans="1:12" x14ac:dyDescent="0.35">
      <c r="A529" s="16" t="s">
        <v>411</v>
      </c>
      <c r="B529" s="16">
        <v>-289</v>
      </c>
      <c r="C529" s="16">
        <v>-259</v>
      </c>
      <c r="D529" s="16">
        <v>1819</v>
      </c>
      <c r="E529" s="16">
        <v>1131</v>
      </c>
      <c r="F529" s="16">
        <v>688</v>
      </c>
      <c r="G529" s="16">
        <v>0</v>
      </c>
      <c r="H529" s="16">
        <v>832</v>
      </c>
      <c r="I529" s="16">
        <v>-37</v>
      </c>
      <c r="J529" s="16">
        <v>0</v>
      </c>
      <c r="K529" s="16">
        <v>1</v>
      </c>
      <c r="L529" s="16">
        <v>2326</v>
      </c>
    </row>
  </sheetData>
  <pageMargins left="0.75" right="0.75" top="1" bottom="1" header="0.5" footer="0.5"/>
  <pageSetup paperSize="9" scale="40" orientation="portrait" r:id="rId1"/>
  <headerFooter alignWithMargins="0"/>
  <tableParts count="1">
    <tablePart r:id="rId2"/>
  </tableParts>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67FA082-A105-4A30-9D1E-9A6F402C58AA}">
  <sheetPr codeName="Sheet70">
    <pageSetUpPr fitToPage="1"/>
  </sheetPr>
  <dimension ref="A1:U529"/>
  <sheetViews>
    <sheetView zoomScaleNormal="100" workbookViewId="0"/>
  </sheetViews>
  <sheetFormatPr defaultColWidth="9.453125" defaultRowHeight="15.5" x14ac:dyDescent="0.35"/>
  <cols>
    <col min="1" max="1" width="25.54296875" style="9" customWidth="1"/>
    <col min="2" max="10" width="17" style="9" customWidth="1"/>
    <col min="11" max="11" width="15.453125" style="9" customWidth="1"/>
    <col min="12" max="16384" width="9.453125" style="9"/>
  </cols>
  <sheetData>
    <row r="1" spans="1:21" s="116" customFormat="1" ht="18" x14ac:dyDescent="0.4">
      <c r="A1" s="2" t="s">
        <v>1930</v>
      </c>
    </row>
    <row r="2" spans="1:21" ht="17.5" customHeight="1" x14ac:dyDescent="0.35">
      <c r="A2" s="12" t="s">
        <v>1075</v>
      </c>
    </row>
    <row r="3" spans="1:21" ht="17.5" customHeight="1" x14ac:dyDescent="0.35">
      <c r="A3" s="12" t="s">
        <v>1076</v>
      </c>
    </row>
    <row r="4" spans="1:21" ht="25.5" customHeight="1" x14ac:dyDescent="0.35">
      <c r="A4" s="12" t="s">
        <v>1078</v>
      </c>
    </row>
    <row r="5" spans="1:21" ht="117.75" customHeight="1" x14ac:dyDescent="0.35">
      <c r="A5" s="101" t="s">
        <v>1079</v>
      </c>
      <c r="B5" s="13" t="s">
        <v>1307</v>
      </c>
      <c r="C5" s="13" t="s">
        <v>1308</v>
      </c>
      <c r="D5" s="13" t="s">
        <v>1309</v>
      </c>
      <c r="E5" s="13" t="s">
        <v>1310</v>
      </c>
      <c r="F5" s="13" t="s">
        <v>1311</v>
      </c>
      <c r="G5" s="18" t="s">
        <v>1312</v>
      </c>
      <c r="H5" s="13" t="s">
        <v>1313</v>
      </c>
      <c r="I5" s="13" t="s">
        <v>1314</v>
      </c>
      <c r="J5" s="13" t="s">
        <v>1315</v>
      </c>
      <c r="K5" s="13"/>
      <c r="L5" s="13"/>
      <c r="M5" s="13"/>
      <c r="N5" s="13"/>
      <c r="O5" s="13"/>
      <c r="P5" s="18"/>
      <c r="Q5" s="13"/>
      <c r="R5" s="13"/>
      <c r="S5" s="13"/>
      <c r="T5" s="18"/>
      <c r="U5" s="13"/>
    </row>
    <row r="6" spans="1:21" s="5" customFormat="1" ht="15" customHeight="1" x14ac:dyDescent="0.35">
      <c r="A6" s="6" t="s">
        <v>1094</v>
      </c>
      <c r="B6" s="14" t="s">
        <v>1317</v>
      </c>
      <c r="C6" s="14" t="s">
        <v>1318</v>
      </c>
      <c r="D6" s="14" t="s">
        <v>1319</v>
      </c>
      <c r="E6" s="14" t="s">
        <v>1320</v>
      </c>
      <c r="F6" s="14" t="s">
        <v>1321</v>
      </c>
      <c r="G6" s="14" t="s">
        <v>1322</v>
      </c>
      <c r="H6" s="14" t="s">
        <v>1323</v>
      </c>
      <c r="I6" s="14" t="s">
        <v>1324</v>
      </c>
      <c r="J6" s="14" t="s">
        <v>1120</v>
      </c>
    </row>
    <row r="7" spans="1:21" x14ac:dyDescent="0.35">
      <c r="A7" s="15">
        <v>1998</v>
      </c>
      <c r="B7" s="16">
        <v>0</v>
      </c>
      <c r="C7" s="16">
        <v>0</v>
      </c>
      <c r="D7" s="16">
        <v>0</v>
      </c>
      <c r="E7" s="16">
        <v>0</v>
      </c>
      <c r="F7" s="16">
        <v>0</v>
      </c>
      <c r="G7" s="16">
        <v>0</v>
      </c>
      <c r="H7" s="16">
        <v>0</v>
      </c>
      <c r="I7" s="16">
        <v>0</v>
      </c>
      <c r="J7" s="16">
        <v>0</v>
      </c>
    </row>
    <row r="8" spans="1:21" x14ac:dyDescent="0.35">
      <c r="A8" s="15">
        <v>1999</v>
      </c>
      <c r="B8" s="16">
        <v>0</v>
      </c>
      <c r="C8" s="16">
        <v>0</v>
      </c>
      <c r="D8" s="16">
        <v>0</v>
      </c>
      <c r="E8" s="16">
        <v>0</v>
      </c>
      <c r="F8" s="16">
        <v>0</v>
      </c>
      <c r="G8" s="16">
        <v>0</v>
      </c>
      <c r="H8" s="16">
        <v>0</v>
      </c>
      <c r="I8" s="16">
        <v>0</v>
      </c>
      <c r="J8" s="16">
        <v>0</v>
      </c>
    </row>
    <row r="9" spans="1:21" x14ac:dyDescent="0.35">
      <c r="A9" s="15">
        <v>2000</v>
      </c>
      <c r="B9" s="16">
        <v>0</v>
      </c>
      <c r="C9" s="16">
        <v>0</v>
      </c>
      <c r="D9" s="16">
        <v>0</v>
      </c>
      <c r="E9" s="16">
        <v>0</v>
      </c>
      <c r="F9" s="16">
        <v>0</v>
      </c>
      <c r="G9" s="16">
        <v>0</v>
      </c>
      <c r="H9" s="16">
        <v>0</v>
      </c>
      <c r="I9" s="16">
        <v>0</v>
      </c>
      <c r="J9" s="16">
        <v>0</v>
      </c>
    </row>
    <row r="10" spans="1:21" x14ac:dyDescent="0.35">
      <c r="A10" s="15">
        <v>2001</v>
      </c>
      <c r="B10" s="16">
        <v>0</v>
      </c>
      <c r="C10" s="16">
        <v>0</v>
      </c>
      <c r="D10" s="16">
        <v>0</v>
      </c>
      <c r="E10" s="16">
        <v>0</v>
      </c>
      <c r="F10" s="16">
        <v>0</v>
      </c>
      <c r="G10" s="16">
        <v>0</v>
      </c>
      <c r="H10" s="16">
        <v>0</v>
      </c>
      <c r="I10" s="16">
        <v>0</v>
      </c>
      <c r="J10" s="16">
        <v>0</v>
      </c>
    </row>
    <row r="11" spans="1:21" x14ac:dyDescent="0.35">
      <c r="A11" s="15">
        <v>2002</v>
      </c>
      <c r="B11" s="16">
        <v>0</v>
      </c>
      <c r="C11" s="16">
        <v>0</v>
      </c>
      <c r="D11" s="16">
        <v>0</v>
      </c>
      <c r="E11" s="16">
        <v>0</v>
      </c>
      <c r="F11" s="16">
        <v>0</v>
      </c>
      <c r="G11" s="16">
        <v>0</v>
      </c>
      <c r="H11" s="16">
        <v>0</v>
      </c>
      <c r="I11" s="16">
        <v>0</v>
      </c>
      <c r="J11" s="16">
        <v>0</v>
      </c>
    </row>
    <row r="12" spans="1:21" x14ac:dyDescent="0.35">
      <c r="A12" s="15">
        <v>2003</v>
      </c>
      <c r="B12" s="16">
        <v>0</v>
      </c>
      <c r="C12" s="16">
        <v>0</v>
      </c>
      <c r="D12" s="16">
        <v>0</v>
      </c>
      <c r="E12" s="16">
        <v>0</v>
      </c>
      <c r="F12" s="16">
        <v>0</v>
      </c>
      <c r="G12" s="16">
        <v>0</v>
      </c>
      <c r="H12" s="16">
        <v>0</v>
      </c>
      <c r="I12" s="16">
        <v>0</v>
      </c>
      <c r="J12" s="16">
        <v>0</v>
      </c>
    </row>
    <row r="13" spans="1:21" x14ac:dyDescent="0.35">
      <c r="A13" s="15">
        <v>2004</v>
      </c>
      <c r="B13" s="16">
        <v>0</v>
      </c>
      <c r="C13" s="16">
        <v>0</v>
      </c>
      <c r="D13" s="16">
        <v>0</v>
      </c>
      <c r="E13" s="16">
        <v>0</v>
      </c>
      <c r="F13" s="16">
        <v>0</v>
      </c>
      <c r="G13" s="16">
        <v>0</v>
      </c>
      <c r="H13" s="16">
        <v>0</v>
      </c>
      <c r="I13" s="16">
        <v>0</v>
      </c>
      <c r="J13" s="16">
        <v>0</v>
      </c>
    </row>
    <row r="14" spans="1:21" x14ac:dyDescent="0.35">
      <c r="A14" s="15">
        <v>2005</v>
      </c>
      <c r="B14" s="16">
        <v>0</v>
      </c>
      <c r="C14" s="16">
        <v>0</v>
      </c>
      <c r="D14" s="16">
        <v>0</v>
      </c>
      <c r="E14" s="16">
        <v>0</v>
      </c>
      <c r="F14" s="16">
        <v>0</v>
      </c>
      <c r="G14" s="16">
        <v>0</v>
      </c>
      <c r="H14" s="16">
        <v>0</v>
      </c>
      <c r="I14" s="16">
        <v>0</v>
      </c>
      <c r="J14" s="16">
        <v>0</v>
      </c>
    </row>
    <row r="15" spans="1:21" x14ac:dyDescent="0.35">
      <c r="A15" s="15">
        <v>2006</v>
      </c>
      <c r="B15" s="16">
        <v>0</v>
      </c>
      <c r="C15" s="16">
        <v>0</v>
      </c>
      <c r="D15" s="16">
        <v>0</v>
      </c>
      <c r="E15" s="16">
        <v>0</v>
      </c>
      <c r="F15" s="16">
        <v>0</v>
      </c>
      <c r="G15" s="16">
        <v>0</v>
      </c>
      <c r="H15" s="16">
        <v>0</v>
      </c>
      <c r="I15" s="16">
        <v>0</v>
      </c>
      <c r="J15" s="16">
        <v>0</v>
      </c>
    </row>
    <row r="16" spans="1:21" x14ac:dyDescent="0.35">
      <c r="A16" s="15">
        <v>2007</v>
      </c>
      <c r="B16" s="16">
        <v>0</v>
      </c>
      <c r="C16" s="16">
        <v>0</v>
      </c>
      <c r="D16" s="16">
        <v>0</v>
      </c>
      <c r="E16" s="16">
        <v>0</v>
      </c>
      <c r="F16" s="16">
        <v>0</v>
      </c>
      <c r="G16" s="16">
        <v>0</v>
      </c>
      <c r="H16" s="16">
        <v>0</v>
      </c>
      <c r="I16" s="16">
        <v>0</v>
      </c>
      <c r="J16" s="16">
        <v>0</v>
      </c>
    </row>
    <row r="17" spans="1:10" x14ac:dyDescent="0.35">
      <c r="A17" s="15">
        <v>2008</v>
      </c>
      <c r="B17" s="16">
        <v>0</v>
      </c>
      <c r="C17" s="16">
        <v>0</v>
      </c>
      <c r="D17" s="16">
        <v>0</v>
      </c>
      <c r="E17" s="16">
        <v>0</v>
      </c>
      <c r="F17" s="16">
        <v>0</v>
      </c>
      <c r="G17" s="16">
        <v>0</v>
      </c>
      <c r="H17" s="16">
        <v>0</v>
      </c>
      <c r="I17" s="16">
        <v>0</v>
      </c>
      <c r="J17" s="16">
        <v>0</v>
      </c>
    </row>
    <row r="18" spans="1:10" x14ac:dyDescent="0.35">
      <c r="A18" s="15">
        <v>2009</v>
      </c>
      <c r="B18" s="16">
        <v>0</v>
      </c>
      <c r="C18" s="16">
        <v>0</v>
      </c>
      <c r="D18" s="16">
        <v>0</v>
      </c>
      <c r="E18" s="16">
        <v>0</v>
      </c>
      <c r="F18" s="16">
        <v>0</v>
      </c>
      <c r="G18" s="16">
        <v>0</v>
      </c>
      <c r="H18" s="16">
        <v>0</v>
      </c>
      <c r="I18" s="16">
        <v>0</v>
      </c>
      <c r="J18" s="16">
        <v>0</v>
      </c>
    </row>
    <row r="19" spans="1:10" x14ac:dyDescent="0.35">
      <c r="A19" s="15">
        <v>2010</v>
      </c>
      <c r="B19" s="16">
        <v>0</v>
      </c>
      <c r="C19" s="16">
        <v>0</v>
      </c>
      <c r="D19" s="16">
        <v>0</v>
      </c>
      <c r="E19" s="16">
        <v>0</v>
      </c>
      <c r="F19" s="16">
        <v>0</v>
      </c>
      <c r="G19" s="16">
        <v>0</v>
      </c>
      <c r="H19" s="16">
        <v>0</v>
      </c>
      <c r="I19" s="16">
        <v>0</v>
      </c>
      <c r="J19" s="16">
        <v>0</v>
      </c>
    </row>
    <row r="20" spans="1:10" x14ac:dyDescent="0.35">
      <c r="A20" s="15">
        <v>2011</v>
      </c>
      <c r="B20" s="16">
        <v>0</v>
      </c>
      <c r="C20" s="16">
        <v>0</v>
      </c>
      <c r="D20" s="16">
        <v>0</v>
      </c>
      <c r="E20" s="16">
        <v>0</v>
      </c>
      <c r="F20" s="16">
        <v>0</v>
      </c>
      <c r="G20" s="16">
        <v>0</v>
      </c>
      <c r="H20" s="16">
        <v>0</v>
      </c>
      <c r="I20" s="16">
        <v>0</v>
      </c>
      <c r="J20" s="16">
        <v>0</v>
      </c>
    </row>
    <row r="21" spans="1:10" x14ac:dyDescent="0.35">
      <c r="A21" s="15">
        <v>2012</v>
      </c>
      <c r="B21" s="16">
        <v>0</v>
      </c>
      <c r="C21" s="16">
        <v>0</v>
      </c>
      <c r="D21" s="16">
        <v>0</v>
      </c>
      <c r="E21" s="16">
        <v>0</v>
      </c>
      <c r="F21" s="16">
        <v>0</v>
      </c>
      <c r="G21" s="16">
        <v>0</v>
      </c>
      <c r="H21" s="16">
        <v>0</v>
      </c>
      <c r="I21" s="16">
        <v>0</v>
      </c>
      <c r="J21" s="16">
        <v>0</v>
      </c>
    </row>
    <row r="22" spans="1:10" x14ac:dyDescent="0.35">
      <c r="A22" s="15">
        <v>2013</v>
      </c>
      <c r="B22" s="16">
        <v>0</v>
      </c>
      <c r="C22" s="16">
        <v>0</v>
      </c>
      <c r="D22" s="16">
        <v>0</v>
      </c>
      <c r="E22" s="16">
        <v>0</v>
      </c>
      <c r="F22" s="16">
        <v>0</v>
      </c>
      <c r="G22" s="16">
        <v>0</v>
      </c>
      <c r="H22" s="16">
        <v>0</v>
      </c>
      <c r="I22" s="16">
        <v>0</v>
      </c>
      <c r="J22" s="16">
        <v>0</v>
      </c>
    </row>
    <row r="23" spans="1:10" x14ac:dyDescent="0.35">
      <c r="A23" s="15">
        <v>2014</v>
      </c>
      <c r="B23" s="16">
        <v>0</v>
      </c>
      <c r="C23" s="16">
        <v>0</v>
      </c>
      <c r="D23" s="16">
        <v>0</v>
      </c>
      <c r="E23" s="16">
        <v>0</v>
      </c>
      <c r="F23" s="16">
        <v>0</v>
      </c>
      <c r="G23" s="16">
        <v>0</v>
      </c>
      <c r="H23" s="16">
        <v>0</v>
      </c>
      <c r="I23" s="16">
        <v>0</v>
      </c>
      <c r="J23" s="16">
        <v>0</v>
      </c>
    </row>
    <row r="24" spans="1:10" x14ac:dyDescent="0.35">
      <c r="A24" s="15">
        <v>2015</v>
      </c>
      <c r="B24" s="16">
        <v>0</v>
      </c>
      <c r="C24" s="16">
        <v>0</v>
      </c>
      <c r="D24" s="16">
        <v>0</v>
      </c>
      <c r="E24" s="16">
        <v>0</v>
      </c>
      <c r="F24" s="16">
        <v>0</v>
      </c>
      <c r="G24" s="16">
        <v>0</v>
      </c>
      <c r="H24" s="16">
        <v>0</v>
      </c>
      <c r="I24" s="16">
        <v>0</v>
      </c>
      <c r="J24" s="16">
        <v>0</v>
      </c>
    </row>
    <row r="25" spans="1:10" x14ac:dyDescent="0.35">
      <c r="A25" s="15">
        <v>2016</v>
      </c>
      <c r="B25" s="16">
        <v>0</v>
      </c>
      <c r="C25" s="16">
        <v>0</v>
      </c>
      <c r="D25" s="16">
        <v>0</v>
      </c>
      <c r="E25" s="16">
        <v>0</v>
      </c>
      <c r="F25" s="16">
        <v>0</v>
      </c>
      <c r="G25" s="16">
        <v>0</v>
      </c>
      <c r="H25" s="16">
        <v>0</v>
      </c>
      <c r="I25" s="16">
        <v>0</v>
      </c>
      <c r="J25" s="16">
        <v>0</v>
      </c>
    </row>
    <row r="26" spans="1:10" x14ac:dyDescent="0.35">
      <c r="A26" s="15">
        <v>2017</v>
      </c>
      <c r="B26" s="16">
        <v>0</v>
      </c>
      <c r="C26" s="16">
        <v>0</v>
      </c>
      <c r="D26" s="16">
        <v>0</v>
      </c>
      <c r="E26" s="16">
        <v>0</v>
      </c>
      <c r="F26" s="16">
        <v>0</v>
      </c>
      <c r="G26" s="16">
        <v>0</v>
      </c>
      <c r="H26" s="16">
        <v>0</v>
      </c>
      <c r="I26" s="16">
        <v>0</v>
      </c>
      <c r="J26" s="16">
        <v>0</v>
      </c>
    </row>
    <row r="27" spans="1:10" x14ac:dyDescent="0.35">
      <c r="A27" s="15">
        <v>2018</v>
      </c>
      <c r="B27" s="16">
        <v>0</v>
      </c>
      <c r="C27" s="16">
        <v>0</v>
      </c>
      <c r="D27" s="16">
        <v>0</v>
      </c>
      <c r="E27" s="16">
        <v>0</v>
      </c>
      <c r="F27" s="16">
        <v>0</v>
      </c>
      <c r="G27" s="16">
        <v>0</v>
      </c>
      <c r="H27" s="16">
        <v>0</v>
      </c>
      <c r="I27" s="16">
        <v>0</v>
      </c>
      <c r="J27" s="16">
        <v>0</v>
      </c>
    </row>
    <row r="28" spans="1:10" x14ac:dyDescent="0.35">
      <c r="A28" s="15">
        <v>2019</v>
      </c>
      <c r="B28" s="16">
        <v>0</v>
      </c>
      <c r="C28" s="16">
        <v>0</v>
      </c>
      <c r="D28" s="16">
        <v>0</v>
      </c>
      <c r="E28" s="16">
        <v>0</v>
      </c>
      <c r="F28" s="16">
        <v>0</v>
      </c>
      <c r="G28" s="16">
        <v>0</v>
      </c>
      <c r="H28" s="16">
        <v>0</v>
      </c>
      <c r="I28" s="16">
        <v>0</v>
      </c>
      <c r="J28" s="16">
        <v>0</v>
      </c>
    </row>
    <row r="29" spans="1:10" x14ac:dyDescent="0.35">
      <c r="A29" s="15">
        <v>2020</v>
      </c>
      <c r="B29" s="16">
        <v>0</v>
      </c>
      <c r="C29" s="16">
        <v>0</v>
      </c>
      <c r="D29" s="16">
        <v>0</v>
      </c>
      <c r="E29" s="16">
        <v>0</v>
      </c>
      <c r="F29" s="16">
        <v>0</v>
      </c>
      <c r="G29" s="16">
        <v>0</v>
      </c>
      <c r="H29" s="16">
        <v>0</v>
      </c>
      <c r="I29" s="16">
        <v>0</v>
      </c>
      <c r="J29" s="16">
        <v>0</v>
      </c>
    </row>
    <row r="30" spans="1:10" x14ac:dyDescent="0.35">
      <c r="A30" s="15">
        <v>2021</v>
      </c>
      <c r="B30" s="16">
        <v>0</v>
      </c>
      <c r="C30" s="16">
        <v>0</v>
      </c>
      <c r="D30" s="16">
        <v>0</v>
      </c>
      <c r="E30" s="16">
        <v>0</v>
      </c>
      <c r="F30" s="16">
        <v>0</v>
      </c>
      <c r="G30" s="16">
        <v>0</v>
      </c>
      <c r="H30" s="16">
        <v>0</v>
      </c>
      <c r="I30" s="16">
        <v>0</v>
      </c>
      <c r="J30" s="16">
        <v>0</v>
      </c>
    </row>
    <row r="31" spans="1:10" x14ac:dyDescent="0.35">
      <c r="A31" s="15">
        <v>2022</v>
      </c>
      <c r="B31" s="16">
        <v>0</v>
      </c>
      <c r="C31" s="16">
        <v>0</v>
      </c>
      <c r="D31" s="16">
        <v>0</v>
      </c>
      <c r="E31" s="16">
        <v>0</v>
      </c>
      <c r="F31" s="16">
        <v>0</v>
      </c>
      <c r="G31" s="16">
        <v>0</v>
      </c>
      <c r="H31" s="16">
        <v>0</v>
      </c>
      <c r="I31" s="16">
        <v>0</v>
      </c>
      <c r="J31" s="16">
        <v>0</v>
      </c>
    </row>
    <row r="32" spans="1:10" x14ac:dyDescent="0.35">
      <c r="A32" s="15">
        <v>2023</v>
      </c>
      <c r="B32" s="16">
        <v>0</v>
      </c>
      <c r="C32" s="16">
        <v>0</v>
      </c>
      <c r="D32" s="16">
        <v>0</v>
      </c>
      <c r="E32" s="16">
        <v>0</v>
      </c>
      <c r="F32" s="16">
        <v>0</v>
      </c>
      <c r="G32" s="16">
        <v>0</v>
      </c>
      <c r="H32" s="16">
        <v>0</v>
      </c>
      <c r="I32" s="16">
        <v>0</v>
      </c>
      <c r="J32" s="16">
        <v>0</v>
      </c>
    </row>
    <row r="33" spans="1:10" x14ac:dyDescent="0.35">
      <c r="A33" s="15">
        <v>2024</v>
      </c>
      <c r="B33" s="16">
        <v>0</v>
      </c>
      <c r="C33" s="16">
        <v>0</v>
      </c>
      <c r="D33" s="16">
        <v>0</v>
      </c>
      <c r="E33" s="16">
        <v>0</v>
      </c>
      <c r="F33" s="16">
        <v>-79</v>
      </c>
      <c r="G33" s="16">
        <v>0</v>
      </c>
      <c r="H33" s="16">
        <v>79</v>
      </c>
      <c r="I33" s="16">
        <v>0</v>
      </c>
      <c r="J33" s="16">
        <v>79</v>
      </c>
    </row>
    <row r="34" spans="1:10" x14ac:dyDescent="0.35">
      <c r="A34" s="15">
        <v>2025</v>
      </c>
      <c r="B34" s="16">
        <v>0</v>
      </c>
      <c r="C34" s="16">
        <v>0</v>
      </c>
      <c r="D34" s="16">
        <v>0</v>
      </c>
      <c r="E34" s="16">
        <v>0</v>
      </c>
      <c r="F34" s="16">
        <v>-7</v>
      </c>
      <c r="G34" s="16">
        <v>0</v>
      </c>
      <c r="H34" s="16">
        <v>7</v>
      </c>
      <c r="I34" s="16">
        <v>0</v>
      </c>
      <c r="J34" s="16">
        <v>7</v>
      </c>
    </row>
    <row r="35" spans="1:10" ht="40.75" customHeight="1" x14ac:dyDescent="0.35">
      <c r="A35" s="16" t="s">
        <v>42</v>
      </c>
      <c r="B35" s="16">
        <v>0</v>
      </c>
      <c r="C35" s="16">
        <v>0</v>
      </c>
      <c r="D35" s="16">
        <v>0</v>
      </c>
      <c r="E35" s="16">
        <v>0</v>
      </c>
      <c r="F35" s="16">
        <v>0</v>
      </c>
      <c r="G35" s="16">
        <v>0</v>
      </c>
      <c r="H35" s="16">
        <v>0</v>
      </c>
      <c r="I35" s="16">
        <v>0</v>
      </c>
      <c r="J35" s="16">
        <v>0</v>
      </c>
    </row>
    <row r="36" spans="1:10" x14ac:dyDescent="0.35">
      <c r="A36" s="16" t="s">
        <v>43</v>
      </c>
      <c r="B36" s="16">
        <v>0</v>
      </c>
      <c r="C36" s="16">
        <v>0</v>
      </c>
      <c r="D36" s="16">
        <v>0</v>
      </c>
      <c r="E36" s="16">
        <v>0</v>
      </c>
      <c r="F36" s="16">
        <v>0</v>
      </c>
      <c r="G36" s="16">
        <v>0</v>
      </c>
      <c r="H36" s="16">
        <v>0</v>
      </c>
      <c r="I36" s="16">
        <v>0</v>
      </c>
      <c r="J36" s="16">
        <v>0</v>
      </c>
    </row>
    <row r="37" spans="1:10" x14ac:dyDescent="0.35">
      <c r="A37" s="16" t="s">
        <v>44</v>
      </c>
      <c r="B37" s="16">
        <v>0</v>
      </c>
      <c r="C37" s="16">
        <v>0</v>
      </c>
      <c r="D37" s="16">
        <v>0</v>
      </c>
      <c r="E37" s="16">
        <v>0</v>
      </c>
      <c r="F37" s="16">
        <v>0</v>
      </c>
      <c r="G37" s="16">
        <v>0</v>
      </c>
      <c r="H37" s="16">
        <v>0</v>
      </c>
      <c r="I37" s="16">
        <v>0</v>
      </c>
      <c r="J37" s="16">
        <v>0</v>
      </c>
    </row>
    <row r="38" spans="1:10" x14ac:dyDescent="0.35">
      <c r="A38" s="16" t="s">
        <v>45</v>
      </c>
      <c r="B38" s="16">
        <v>0</v>
      </c>
      <c r="C38" s="16">
        <v>0</v>
      </c>
      <c r="D38" s="16">
        <v>0</v>
      </c>
      <c r="E38" s="16">
        <v>0</v>
      </c>
      <c r="F38" s="16">
        <v>0</v>
      </c>
      <c r="G38" s="16">
        <v>0</v>
      </c>
      <c r="H38" s="16">
        <v>0</v>
      </c>
      <c r="I38" s="16">
        <v>0</v>
      </c>
      <c r="J38" s="16">
        <v>0</v>
      </c>
    </row>
    <row r="39" spans="1:10" x14ac:dyDescent="0.35">
      <c r="A39" s="16" t="s">
        <v>46</v>
      </c>
      <c r="B39" s="16">
        <v>0</v>
      </c>
      <c r="C39" s="16">
        <v>0</v>
      </c>
      <c r="D39" s="16">
        <v>0</v>
      </c>
      <c r="E39" s="16">
        <v>0</v>
      </c>
      <c r="F39" s="16">
        <v>0</v>
      </c>
      <c r="G39" s="16">
        <v>0</v>
      </c>
      <c r="H39" s="16">
        <v>0</v>
      </c>
      <c r="I39" s="16">
        <v>0</v>
      </c>
      <c r="J39" s="16">
        <v>0</v>
      </c>
    </row>
    <row r="40" spans="1:10" x14ac:dyDescent="0.35">
      <c r="A40" s="16" t="s">
        <v>47</v>
      </c>
      <c r="B40" s="16">
        <v>0</v>
      </c>
      <c r="C40" s="16">
        <v>0</v>
      </c>
      <c r="D40" s="16">
        <v>0</v>
      </c>
      <c r="E40" s="16">
        <v>0</v>
      </c>
      <c r="F40" s="16">
        <v>0</v>
      </c>
      <c r="G40" s="16">
        <v>0</v>
      </c>
      <c r="H40" s="16">
        <v>0</v>
      </c>
      <c r="I40" s="16">
        <v>0</v>
      </c>
      <c r="J40" s="16">
        <v>0</v>
      </c>
    </row>
    <row r="41" spans="1:10" x14ac:dyDescent="0.35">
      <c r="A41" s="16" t="s">
        <v>48</v>
      </c>
      <c r="B41" s="16">
        <v>0</v>
      </c>
      <c r="C41" s="16">
        <v>0</v>
      </c>
      <c r="D41" s="16">
        <v>0</v>
      </c>
      <c r="E41" s="16">
        <v>0</v>
      </c>
      <c r="F41" s="16">
        <v>0</v>
      </c>
      <c r="G41" s="16">
        <v>0</v>
      </c>
      <c r="H41" s="16">
        <v>0</v>
      </c>
      <c r="I41" s="16">
        <v>0</v>
      </c>
      <c r="J41" s="16">
        <v>0</v>
      </c>
    </row>
    <row r="42" spans="1:10" x14ac:dyDescent="0.35">
      <c r="A42" s="16" t="s">
        <v>49</v>
      </c>
      <c r="B42" s="16">
        <v>0</v>
      </c>
      <c r="C42" s="16">
        <v>0</v>
      </c>
      <c r="D42" s="16">
        <v>0</v>
      </c>
      <c r="E42" s="16">
        <v>0</v>
      </c>
      <c r="F42" s="16">
        <v>0</v>
      </c>
      <c r="G42" s="16">
        <v>0</v>
      </c>
      <c r="H42" s="16">
        <v>0</v>
      </c>
      <c r="I42" s="16">
        <v>0</v>
      </c>
      <c r="J42" s="16">
        <v>0</v>
      </c>
    </row>
    <row r="43" spans="1:10" x14ac:dyDescent="0.35">
      <c r="A43" s="16" t="s">
        <v>50</v>
      </c>
      <c r="B43" s="16">
        <v>0</v>
      </c>
      <c r="C43" s="16">
        <v>0</v>
      </c>
      <c r="D43" s="16">
        <v>0</v>
      </c>
      <c r="E43" s="16">
        <v>0</v>
      </c>
      <c r="F43" s="16">
        <v>0</v>
      </c>
      <c r="G43" s="16">
        <v>0</v>
      </c>
      <c r="H43" s="16">
        <v>0</v>
      </c>
      <c r="I43" s="16">
        <v>0</v>
      </c>
      <c r="J43" s="16">
        <v>0</v>
      </c>
    </row>
    <row r="44" spans="1:10" x14ac:dyDescent="0.35">
      <c r="A44" s="16" t="s">
        <v>51</v>
      </c>
      <c r="B44" s="16">
        <v>0</v>
      </c>
      <c r="C44" s="16">
        <v>0</v>
      </c>
      <c r="D44" s="16">
        <v>0</v>
      </c>
      <c r="E44" s="16">
        <v>0</v>
      </c>
      <c r="F44" s="16">
        <v>0</v>
      </c>
      <c r="G44" s="16">
        <v>0</v>
      </c>
      <c r="H44" s="16">
        <v>0</v>
      </c>
      <c r="I44" s="16">
        <v>0</v>
      </c>
      <c r="J44" s="16">
        <v>0</v>
      </c>
    </row>
    <row r="45" spans="1:10" x14ac:dyDescent="0.35">
      <c r="A45" s="16" t="s">
        <v>52</v>
      </c>
      <c r="B45" s="16">
        <v>0</v>
      </c>
      <c r="C45" s="16">
        <v>0</v>
      </c>
      <c r="D45" s="16">
        <v>0</v>
      </c>
      <c r="E45" s="16">
        <v>0</v>
      </c>
      <c r="F45" s="16">
        <v>0</v>
      </c>
      <c r="G45" s="16">
        <v>0</v>
      </c>
      <c r="H45" s="16">
        <v>0</v>
      </c>
      <c r="I45" s="16">
        <v>0</v>
      </c>
      <c r="J45" s="16">
        <v>0</v>
      </c>
    </row>
    <row r="46" spans="1:10" x14ac:dyDescent="0.35">
      <c r="A46" s="16" t="s">
        <v>53</v>
      </c>
      <c r="B46" s="16">
        <v>0</v>
      </c>
      <c r="C46" s="16">
        <v>0</v>
      </c>
      <c r="D46" s="16">
        <v>0</v>
      </c>
      <c r="E46" s="16">
        <v>0</v>
      </c>
      <c r="F46" s="16">
        <v>0</v>
      </c>
      <c r="G46" s="16">
        <v>0</v>
      </c>
      <c r="H46" s="16">
        <v>0</v>
      </c>
      <c r="I46" s="16">
        <v>0</v>
      </c>
      <c r="J46" s="16">
        <v>0</v>
      </c>
    </row>
    <row r="47" spans="1:10" x14ac:dyDescent="0.35">
      <c r="A47" s="16" t="s">
        <v>54</v>
      </c>
      <c r="B47" s="16">
        <v>0</v>
      </c>
      <c r="C47" s="16">
        <v>0</v>
      </c>
      <c r="D47" s="16">
        <v>0</v>
      </c>
      <c r="E47" s="16">
        <v>0</v>
      </c>
      <c r="F47" s="16">
        <v>0</v>
      </c>
      <c r="G47" s="16">
        <v>0</v>
      </c>
      <c r="H47" s="16">
        <v>0</v>
      </c>
      <c r="I47" s="16">
        <v>0</v>
      </c>
      <c r="J47" s="16">
        <v>0</v>
      </c>
    </row>
    <row r="48" spans="1:10" x14ac:dyDescent="0.35">
      <c r="A48" s="16" t="s">
        <v>55</v>
      </c>
      <c r="B48" s="16">
        <v>0</v>
      </c>
      <c r="C48" s="16">
        <v>0</v>
      </c>
      <c r="D48" s="16">
        <v>0</v>
      </c>
      <c r="E48" s="16">
        <v>0</v>
      </c>
      <c r="F48" s="16">
        <v>0</v>
      </c>
      <c r="G48" s="16">
        <v>0</v>
      </c>
      <c r="H48" s="16">
        <v>0</v>
      </c>
      <c r="I48" s="16">
        <v>0</v>
      </c>
      <c r="J48" s="16">
        <v>0</v>
      </c>
    </row>
    <row r="49" spans="1:10" x14ac:dyDescent="0.35">
      <c r="A49" s="16" t="s">
        <v>56</v>
      </c>
      <c r="B49" s="16">
        <v>0</v>
      </c>
      <c r="C49" s="16">
        <v>0</v>
      </c>
      <c r="D49" s="16">
        <v>0</v>
      </c>
      <c r="E49" s="16">
        <v>0</v>
      </c>
      <c r="F49" s="16">
        <v>0</v>
      </c>
      <c r="G49" s="16">
        <v>0</v>
      </c>
      <c r="H49" s="16">
        <v>0</v>
      </c>
      <c r="I49" s="16">
        <v>0</v>
      </c>
      <c r="J49" s="16">
        <v>0</v>
      </c>
    </row>
    <row r="50" spans="1:10" x14ac:dyDescent="0.35">
      <c r="A50" s="16" t="s">
        <v>57</v>
      </c>
      <c r="B50" s="16">
        <v>0</v>
      </c>
      <c r="C50" s="16">
        <v>0</v>
      </c>
      <c r="D50" s="16">
        <v>0</v>
      </c>
      <c r="E50" s="16">
        <v>0</v>
      </c>
      <c r="F50" s="16">
        <v>0</v>
      </c>
      <c r="G50" s="16">
        <v>0</v>
      </c>
      <c r="H50" s="16">
        <v>0</v>
      </c>
      <c r="I50" s="16">
        <v>0</v>
      </c>
      <c r="J50" s="16">
        <v>0</v>
      </c>
    </row>
    <row r="51" spans="1:10" x14ac:dyDescent="0.35">
      <c r="A51" s="16" t="s">
        <v>58</v>
      </c>
      <c r="B51" s="16">
        <v>0</v>
      </c>
      <c r="C51" s="16">
        <v>0</v>
      </c>
      <c r="D51" s="16">
        <v>0</v>
      </c>
      <c r="E51" s="16">
        <v>0</v>
      </c>
      <c r="F51" s="16">
        <v>0</v>
      </c>
      <c r="G51" s="16">
        <v>0</v>
      </c>
      <c r="H51" s="16">
        <v>0</v>
      </c>
      <c r="I51" s="16">
        <v>0</v>
      </c>
      <c r="J51" s="16">
        <v>0</v>
      </c>
    </row>
    <row r="52" spans="1:10" x14ac:dyDescent="0.35">
      <c r="A52" s="16" t="s">
        <v>59</v>
      </c>
      <c r="B52" s="16">
        <v>0</v>
      </c>
      <c r="C52" s="16">
        <v>0</v>
      </c>
      <c r="D52" s="16">
        <v>0</v>
      </c>
      <c r="E52" s="16">
        <v>0</v>
      </c>
      <c r="F52" s="16">
        <v>0</v>
      </c>
      <c r="G52" s="16">
        <v>0</v>
      </c>
      <c r="H52" s="16">
        <v>0</v>
      </c>
      <c r="I52" s="16">
        <v>0</v>
      </c>
      <c r="J52" s="16">
        <v>0</v>
      </c>
    </row>
    <row r="53" spans="1:10" x14ac:dyDescent="0.35">
      <c r="A53" s="16" t="s">
        <v>60</v>
      </c>
      <c r="B53" s="16">
        <v>0</v>
      </c>
      <c r="C53" s="16">
        <v>0</v>
      </c>
      <c r="D53" s="16">
        <v>0</v>
      </c>
      <c r="E53" s="16">
        <v>0</v>
      </c>
      <c r="F53" s="16">
        <v>0</v>
      </c>
      <c r="G53" s="16">
        <v>0</v>
      </c>
      <c r="H53" s="16">
        <v>0</v>
      </c>
      <c r="I53" s="16">
        <v>0</v>
      </c>
      <c r="J53" s="16">
        <v>0</v>
      </c>
    </row>
    <row r="54" spans="1:10" x14ac:dyDescent="0.35">
      <c r="A54" s="16" t="s">
        <v>61</v>
      </c>
      <c r="B54" s="16">
        <v>0</v>
      </c>
      <c r="C54" s="16">
        <v>0</v>
      </c>
      <c r="D54" s="16">
        <v>0</v>
      </c>
      <c r="E54" s="16">
        <v>0</v>
      </c>
      <c r="F54" s="16">
        <v>0</v>
      </c>
      <c r="G54" s="16">
        <v>0</v>
      </c>
      <c r="H54" s="16">
        <v>0</v>
      </c>
      <c r="I54" s="16">
        <v>0</v>
      </c>
      <c r="J54" s="16">
        <v>0</v>
      </c>
    </row>
    <row r="55" spans="1:10" x14ac:dyDescent="0.35">
      <c r="A55" s="16" t="s">
        <v>62</v>
      </c>
      <c r="B55" s="16">
        <v>0</v>
      </c>
      <c r="C55" s="16">
        <v>0</v>
      </c>
      <c r="D55" s="16">
        <v>0</v>
      </c>
      <c r="E55" s="16">
        <v>0</v>
      </c>
      <c r="F55" s="16">
        <v>0</v>
      </c>
      <c r="G55" s="16">
        <v>0</v>
      </c>
      <c r="H55" s="16">
        <v>0</v>
      </c>
      <c r="I55" s="16">
        <v>0</v>
      </c>
      <c r="J55" s="16">
        <v>0</v>
      </c>
    </row>
    <row r="56" spans="1:10" x14ac:dyDescent="0.35">
      <c r="A56" s="16" t="s">
        <v>63</v>
      </c>
      <c r="B56" s="16">
        <v>0</v>
      </c>
      <c r="C56" s="16">
        <v>0</v>
      </c>
      <c r="D56" s="16">
        <v>0</v>
      </c>
      <c r="E56" s="16">
        <v>0</v>
      </c>
      <c r="F56" s="16">
        <v>0</v>
      </c>
      <c r="G56" s="16">
        <v>0</v>
      </c>
      <c r="H56" s="16">
        <v>0</v>
      </c>
      <c r="I56" s="16">
        <v>0</v>
      </c>
      <c r="J56" s="16">
        <v>0</v>
      </c>
    </row>
    <row r="57" spans="1:10" x14ac:dyDescent="0.35">
      <c r="A57" s="16" t="s">
        <v>64</v>
      </c>
      <c r="B57" s="16">
        <v>0</v>
      </c>
      <c r="C57" s="16">
        <v>0</v>
      </c>
      <c r="D57" s="16">
        <v>0</v>
      </c>
      <c r="E57" s="16">
        <v>0</v>
      </c>
      <c r="F57" s="16">
        <v>0</v>
      </c>
      <c r="G57" s="16">
        <v>0</v>
      </c>
      <c r="H57" s="16">
        <v>0</v>
      </c>
      <c r="I57" s="16">
        <v>0</v>
      </c>
      <c r="J57" s="16">
        <v>0</v>
      </c>
    </row>
    <row r="58" spans="1:10" x14ac:dyDescent="0.35">
      <c r="A58" s="16" t="s">
        <v>65</v>
      </c>
      <c r="B58" s="16">
        <v>0</v>
      </c>
      <c r="C58" s="16">
        <v>0</v>
      </c>
      <c r="D58" s="16">
        <v>0</v>
      </c>
      <c r="E58" s="16">
        <v>0</v>
      </c>
      <c r="F58" s="16">
        <v>0</v>
      </c>
      <c r="G58" s="16">
        <v>0</v>
      </c>
      <c r="H58" s="16">
        <v>0</v>
      </c>
      <c r="I58" s="16">
        <v>0</v>
      </c>
      <c r="J58" s="16">
        <v>0</v>
      </c>
    </row>
    <row r="59" spans="1:10" x14ac:dyDescent="0.35">
      <c r="A59" s="16" t="s">
        <v>66</v>
      </c>
      <c r="B59" s="16">
        <v>0</v>
      </c>
      <c r="C59" s="16">
        <v>0</v>
      </c>
      <c r="D59" s="16">
        <v>0</v>
      </c>
      <c r="E59" s="16">
        <v>0</v>
      </c>
      <c r="F59" s="16">
        <v>0</v>
      </c>
      <c r="G59" s="16">
        <v>0</v>
      </c>
      <c r="H59" s="16">
        <v>0</v>
      </c>
      <c r="I59" s="16">
        <v>0</v>
      </c>
      <c r="J59" s="16">
        <v>0</v>
      </c>
    </row>
    <row r="60" spans="1:10" x14ac:dyDescent="0.35">
      <c r="A60" s="16" t="s">
        <v>67</v>
      </c>
      <c r="B60" s="16">
        <v>0</v>
      </c>
      <c r="C60" s="16">
        <v>0</v>
      </c>
      <c r="D60" s="16">
        <v>0</v>
      </c>
      <c r="E60" s="16">
        <v>0</v>
      </c>
      <c r="F60" s="16">
        <v>0</v>
      </c>
      <c r="G60" s="16">
        <v>0</v>
      </c>
      <c r="H60" s="16">
        <v>0</v>
      </c>
      <c r="I60" s="16">
        <v>0</v>
      </c>
      <c r="J60" s="16">
        <v>0</v>
      </c>
    </row>
    <row r="61" spans="1:10" x14ac:dyDescent="0.35">
      <c r="A61" s="16" t="s">
        <v>68</v>
      </c>
      <c r="B61" s="16">
        <v>0</v>
      </c>
      <c r="C61" s="16">
        <v>0</v>
      </c>
      <c r="D61" s="16">
        <v>0</v>
      </c>
      <c r="E61" s="16">
        <v>0</v>
      </c>
      <c r="F61" s="16">
        <v>-61</v>
      </c>
      <c r="G61" s="16">
        <v>0</v>
      </c>
      <c r="H61" s="16">
        <v>61</v>
      </c>
      <c r="I61" s="16">
        <v>0</v>
      </c>
      <c r="J61" s="16">
        <v>61</v>
      </c>
    </row>
    <row r="62" spans="1:10" x14ac:dyDescent="0.35">
      <c r="A62" s="16" t="s">
        <v>69</v>
      </c>
      <c r="B62" s="16">
        <v>0</v>
      </c>
      <c r="C62" s="16">
        <v>0</v>
      </c>
      <c r="D62" s="16">
        <v>0</v>
      </c>
      <c r="E62" s="16">
        <v>0</v>
      </c>
      <c r="F62" s="16">
        <v>-31</v>
      </c>
      <c r="G62" s="16">
        <v>0</v>
      </c>
      <c r="H62" s="16">
        <v>31</v>
      </c>
      <c r="I62" s="16">
        <v>0</v>
      </c>
      <c r="J62" s="16">
        <v>31</v>
      </c>
    </row>
    <row r="63" spans="1:10" x14ac:dyDescent="0.35">
      <c r="A63" s="16" t="s">
        <v>70</v>
      </c>
      <c r="B63" s="16">
        <v>0</v>
      </c>
      <c r="C63" s="16">
        <v>0</v>
      </c>
      <c r="D63" s="16">
        <v>0</v>
      </c>
      <c r="E63" s="16">
        <v>0</v>
      </c>
      <c r="F63" s="16">
        <v>-85</v>
      </c>
      <c r="G63" s="16">
        <v>0</v>
      </c>
      <c r="H63" s="16">
        <v>85</v>
      </c>
      <c r="I63" s="16">
        <v>0</v>
      </c>
      <c r="J63" s="16">
        <v>85</v>
      </c>
    </row>
    <row r="64" spans="1:10" ht="40.75" customHeight="1" x14ac:dyDescent="0.35">
      <c r="A64" s="16" t="s">
        <v>414</v>
      </c>
      <c r="B64" s="16">
        <v>0</v>
      </c>
      <c r="C64" s="16">
        <v>0</v>
      </c>
      <c r="D64" s="16">
        <v>0</v>
      </c>
      <c r="E64" s="16">
        <v>0</v>
      </c>
      <c r="F64" s="16">
        <v>0</v>
      </c>
      <c r="G64" s="16">
        <v>0</v>
      </c>
      <c r="H64" s="16">
        <v>0</v>
      </c>
      <c r="I64" s="16">
        <v>0</v>
      </c>
      <c r="J64" s="16">
        <v>0</v>
      </c>
    </row>
    <row r="65" spans="1:10" x14ac:dyDescent="0.35">
      <c r="A65" s="16" t="s">
        <v>415</v>
      </c>
      <c r="B65" s="16">
        <v>0</v>
      </c>
      <c r="C65" s="16">
        <v>0</v>
      </c>
      <c r="D65" s="16">
        <v>0</v>
      </c>
      <c r="E65" s="16">
        <v>0</v>
      </c>
      <c r="F65" s="16">
        <v>0</v>
      </c>
      <c r="G65" s="16">
        <v>0</v>
      </c>
      <c r="H65" s="16">
        <v>0</v>
      </c>
      <c r="I65" s="16">
        <v>0</v>
      </c>
      <c r="J65" s="16">
        <v>0</v>
      </c>
    </row>
    <row r="66" spans="1:10" x14ac:dyDescent="0.35">
      <c r="A66" s="16" t="s">
        <v>416</v>
      </c>
      <c r="B66" s="16">
        <v>0</v>
      </c>
      <c r="C66" s="16">
        <v>0</v>
      </c>
      <c r="D66" s="16">
        <v>0</v>
      </c>
      <c r="E66" s="16">
        <v>0</v>
      </c>
      <c r="F66" s="16">
        <v>0</v>
      </c>
      <c r="G66" s="16">
        <v>0</v>
      </c>
      <c r="H66" s="16">
        <v>0</v>
      </c>
      <c r="I66" s="16">
        <v>0</v>
      </c>
      <c r="J66" s="16">
        <v>0</v>
      </c>
    </row>
    <row r="67" spans="1:10" x14ac:dyDescent="0.35">
      <c r="A67" s="16" t="s">
        <v>417</v>
      </c>
      <c r="B67" s="16">
        <v>0</v>
      </c>
      <c r="C67" s="16">
        <v>0</v>
      </c>
      <c r="D67" s="16">
        <v>0</v>
      </c>
      <c r="E67" s="16">
        <v>0</v>
      </c>
      <c r="F67" s="16">
        <v>0</v>
      </c>
      <c r="G67" s="16">
        <v>0</v>
      </c>
      <c r="H67" s="16">
        <v>0</v>
      </c>
      <c r="I67" s="16">
        <v>0</v>
      </c>
      <c r="J67" s="16">
        <v>0</v>
      </c>
    </row>
    <row r="68" spans="1:10" x14ac:dyDescent="0.35">
      <c r="A68" s="16" t="s">
        <v>418</v>
      </c>
      <c r="B68" s="16">
        <v>0</v>
      </c>
      <c r="C68" s="16">
        <v>0</v>
      </c>
      <c r="D68" s="16">
        <v>0</v>
      </c>
      <c r="E68" s="16">
        <v>0</v>
      </c>
      <c r="F68" s="16">
        <v>0</v>
      </c>
      <c r="G68" s="16">
        <v>0</v>
      </c>
      <c r="H68" s="16">
        <v>0</v>
      </c>
      <c r="I68" s="16">
        <v>0</v>
      </c>
      <c r="J68" s="16">
        <v>0</v>
      </c>
    </row>
    <row r="69" spans="1:10" x14ac:dyDescent="0.35">
      <c r="A69" s="16" t="s">
        <v>419</v>
      </c>
      <c r="B69" s="16">
        <v>0</v>
      </c>
      <c r="C69" s="16">
        <v>0</v>
      </c>
      <c r="D69" s="16">
        <v>0</v>
      </c>
      <c r="E69" s="16">
        <v>0</v>
      </c>
      <c r="F69" s="16">
        <v>0</v>
      </c>
      <c r="G69" s="16">
        <v>0</v>
      </c>
      <c r="H69" s="16">
        <v>0</v>
      </c>
      <c r="I69" s="16">
        <v>0</v>
      </c>
      <c r="J69" s="16">
        <v>0</v>
      </c>
    </row>
    <row r="70" spans="1:10" x14ac:dyDescent="0.35">
      <c r="A70" s="16" t="s">
        <v>420</v>
      </c>
      <c r="B70" s="16">
        <v>0</v>
      </c>
      <c r="C70" s="16">
        <v>0</v>
      </c>
      <c r="D70" s="16">
        <v>0</v>
      </c>
      <c r="E70" s="16">
        <v>0</v>
      </c>
      <c r="F70" s="16">
        <v>0</v>
      </c>
      <c r="G70" s="16">
        <v>0</v>
      </c>
      <c r="H70" s="16">
        <v>0</v>
      </c>
      <c r="I70" s="16">
        <v>0</v>
      </c>
      <c r="J70" s="16">
        <v>0</v>
      </c>
    </row>
    <row r="71" spans="1:10" x14ac:dyDescent="0.35">
      <c r="A71" s="16" t="s">
        <v>421</v>
      </c>
      <c r="B71" s="16">
        <v>0</v>
      </c>
      <c r="C71" s="16">
        <v>0</v>
      </c>
      <c r="D71" s="16">
        <v>0</v>
      </c>
      <c r="E71" s="16">
        <v>0</v>
      </c>
      <c r="F71" s="16">
        <v>0</v>
      </c>
      <c r="G71" s="16">
        <v>0</v>
      </c>
      <c r="H71" s="16">
        <v>0</v>
      </c>
      <c r="I71" s="16">
        <v>0</v>
      </c>
      <c r="J71" s="16">
        <v>0</v>
      </c>
    </row>
    <row r="72" spans="1:10" x14ac:dyDescent="0.35">
      <c r="A72" s="16" t="s">
        <v>422</v>
      </c>
      <c r="B72" s="16">
        <v>0</v>
      </c>
      <c r="C72" s="16">
        <v>0</v>
      </c>
      <c r="D72" s="16">
        <v>0</v>
      </c>
      <c r="E72" s="16">
        <v>0</v>
      </c>
      <c r="F72" s="16">
        <v>0</v>
      </c>
      <c r="G72" s="16">
        <v>0</v>
      </c>
      <c r="H72" s="16">
        <v>0</v>
      </c>
      <c r="I72" s="16">
        <v>0</v>
      </c>
      <c r="J72" s="16">
        <v>0</v>
      </c>
    </row>
    <row r="73" spans="1:10" x14ac:dyDescent="0.35">
      <c r="A73" s="16" t="s">
        <v>423</v>
      </c>
      <c r="B73" s="16">
        <v>0</v>
      </c>
      <c r="C73" s="16">
        <v>0</v>
      </c>
      <c r="D73" s="16">
        <v>0</v>
      </c>
      <c r="E73" s="16">
        <v>0</v>
      </c>
      <c r="F73" s="16">
        <v>0</v>
      </c>
      <c r="G73" s="16">
        <v>0</v>
      </c>
      <c r="H73" s="16">
        <v>0</v>
      </c>
      <c r="I73" s="16">
        <v>0</v>
      </c>
      <c r="J73" s="16">
        <v>0</v>
      </c>
    </row>
    <row r="74" spans="1:10" x14ac:dyDescent="0.35">
      <c r="A74" s="16" t="s">
        <v>424</v>
      </c>
      <c r="B74" s="16">
        <v>0</v>
      </c>
      <c r="C74" s="16">
        <v>0</v>
      </c>
      <c r="D74" s="16">
        <v>0</v>
      </c>
      <c r="E74" s="16">
        <v>0</v>
      </c>
      <c r="F74" s="16">
        <v>0</v>
      </c>
      <c r="G74" s="16">
        <v>0</v>
      </c>
      <c r="H74" s="16">
        <v>0</v>
      </c>
      <c r="I74" s="16">
        <v>0</v>
      </c>
      <c r="J74" s="16">
        <v>0</v>
      </c>
    </row>
    <row r="75" spans="1:10" x14ac:dyDescent="0.35">
      <c r="A75" s="16" t="s">
        <v>425</v>
      </c>
      <c r="B75" s="16">
        <v>0</v>
      </c>
      <c r="C75" s="16">
        <v>0</v>
      </c>
      <c r="D75" s="16">
        <v>0</v>
      </c>
      <c r="E75" s="16">
        <v>0</v>
      </c>
      <c r="F75" s="16">
        <v>0</v>
      </c>
      <c r="G75" s="16">
        <v>0</v>
      </c>
      <c r="H75" s="16">
        <v>0</v>
      </c>
      <c r="I75" s="16">
        <v>0</v>
      </c>
      <c r="J75" s="16">
        <v>0</v>
      </c>
    </row>
    <row r="76" spans="1:10" x14ac:dyDescent="0.35">
      <c r="A76" s="16" t="s">
        <v>426</v>
      </c>
      <c r="B76" s="16">
        <v>0</v>
      </c>
      <c r="C76" s="16">
        <v>0</v>
      </c>
      <c r="D76" s="16">
        <v>0</v>
      </c>
      <c r="E76" s="16">
        <v>0</v>
      </c>
      <c r="F76" s="16">
        <v>0</v>
      </c>
      <c r="G76" s="16">
        <v>0</v>
      </c>
      <c r="H76" s="16">
        <v>0</v>
      </c>
      <c r="I76" s="16">
        <v>0</v>
      </c>
      <c r="J76" s="16">
        <v>0</v>
      </c>
    </row>
    <row r="77" spans="1:10" x14ac:dyDescent="0.35">
      <c r="A77" s="16" t="s">
        <v>427</v>
      </c>
      <c r="B77" s="16">
        <v>0</v>
      </c>
      <c r="C77" s="16">
        <v>0</v>
      </c>
      <c r="D77" s="16">
        <v>0</v>
      </c>
      <c r="E77" s="16">
        <v>0</v>
      </c>
      <c r="F77" s="16">
        <v>0</v>
      </c>
      <c r="G77" s="16">
        <v>0</v>
      </c>
      <c r="H77" s="16">
        <v>0</v>
      </c>
      <c r="I77" s="16">
        <v>0</v>
      </c>
      <c r="J77" s="16">
        <v>0</v>
      </c>
    </row>
    <row r="78" spans="1:10" x14ac:dyDescent="0.35">
      <c r="A78" s="16" t="s">
        <v>428</v>
      </c>
      <c r="B78" s="16">
        <v>0</v>
      </c>
      <c r="C78" s="16">
        <v>0</v>
      </c>
      <c r="D78" s="16">
        <v>0</v>
      </c>
      <c r="E78" s="16">
        <v>0</v>
      </c>
      <c r="F78" s="16">
        <v>0</v>
      </c>
      <c r="G78" s="16">
        <v>0</v>
      </c>
      <c r="H78" s="16">
        <v>0</v>
      </c>
      <c r="I78" s="16">
        <v>0</v>
      </c>
      <c r="J78" s="16">
        <v>0</v>
      </c>
    </row>
    <row r="79" spans="1:10" x14ac:dyDescent="0.35">
      <c r="A79" s="16" t="s">
        <v>429</v>
      </c>
      <c r="B79" s="16">
        <v>0</v>
      </c>
      <c r="C79" s="16">
        <v>0</v>
      </c>
      <c r="D79" s="16">
        <v>0</v>
      </c>
      <c r="E79" s="16">
        <v>0</v>
      </c>
      <c r="F79" s="16">
        <v>0</v>
      </c>
      <c r="G79" s="16">
        <v>0</v>
      </c>
      <c r="H79" s="16">
        <v>0</v>
      </c>
      <c r="I79" s="16">
        <v>0</v>
      </c>
      <c r="J79" s="16">
        <v>0</v>
      </c>
    </row>
    <row r="80" spans="1:10" x14ac:dyDescent="0.35">
      <c r="A80" s="16" t="s">
        <v>430</v>
      </c>
      <c r="B80" s="16">
        <v>0</v>
      </c>
      <c r="C80" s="16">
        <v>0</v>
      </c>
      <c r="D80" s="16">
        <v>0</v>
      </c>
      <c r="E80" s="16">
        <v>0</v>
      </c>
      <c r="F80" s="16">
        <v>0</v>
      </c>
      <c r="G80" s="16">
        <v>0</v>
      </c>
      <c r="H80" s="16">
        <v>0</v>
      </c>
      <c r="I80" s="16">
        <v>0</v>
      </c>
      <c r="J80" s="16">
        <v>0</v>
      </c>
    </row>
    <row r="81" spans="1:10" x14ac:dyDescent="0.35">
      <c r="A81" s="16" t="s">
        <v>431</v>
      </c>
      <c r="B81" s="16">
        <v>0</v>
      </c>
      <c r="C81" s="16">
        <v>0</v>
      </c>
      <c r="D81" s="16">
        <v>0</v>
      </c>
      <c r="E81" s="16">
        <v>0</v>
      </c>
      <c r="F81" s="16">
        <v>0</v>
      </c>
      <c r="G81" s="16">
        <v>0</v>
      </c>
      <c r="H81" s="16">
        <v>0</v>
      </c>
      <c r="I81" s="16">
        <v>0</v>
      </c>
      <c r="J81" s="16">
        <v>0</v>
      </c>
    </row>
    <row r="82" spans="1:10" x14ac:dyDescent="0.35">
      <c r="A82" s="16" t="s">
        <v>432</v>
      </c>
      <c r="B82" s="16">
        <v>0</v>
      </c>
      <c r="C82" s="16">
        <v>0</v>
      </c>
      <c r="D82" s="16">
        <v>0</v>
      </c>
      <c r="E82" s="16">
        <v>0</v>
      </c>
      <c r="F82" s="16">
        <v>0</v>
      </c>
      <c r="G82" s="16">
        <v>0</v>
      </c>
      <c r="H82" s="16">
        <v>0</v>
      </c>
      <c r="I82" s="16">
        <v>0</v>
      </c>
      <c r="J82" s="16">
        <v>0</v>
      </c>
    </row>
    <row r="83" spans="1:10" x14ac:dyDescent="0.35">
      <c r="A83" s="16" t="s">
        <v>433</v>
      </c>
      <c r="B83" s="16">
        <v>0</v>
      </c>
      <c r="C83" s="16">
        <v>0</v>
      </c>
      <c r="D83" s="16">
        <v>0</v>
      </c>
      <c r="E83" s="16">
        <v>0</v>
      </c>
      <c r="F83" s="16">
        <v>0</v>
      </c>
      <c r="G83" s="16">
        <v>0</v>
      </c>
      <c r="H83" s="16">
        <v>0</v>
      </c>
      <c r="I83" s="16">
        <v>0</v>
      </c>
      <c r="J83" s="16">
        <v>0</v>
      </c>
    </row>
    <row r="84" spans="1:10" x14ac:dyDescent="0.35">
      <c r="A84" s="16" t="s">
        <v>434</v>
      </c>
      <c r="B84" s="16">
        <v>0</v>
      </c>
      <c r="C84" s="16">
        <v>0</v>
      </c>
      <c r="D84" s="16">
        <v>0</v>
      </c>
      <c r="E84" s="16">
        <v>0</v>
      </c>
      <c r="F84" s="16">
        <v>0</v>
      </c>
      <c r="G84" s="16">
        <v>0</v>
      </c>
      <c r="H84" s="16">
        <v>0</v>
      </c>
      <c r="I84" s="16">
        <v>0</v>
      </c>
      <c r="J84" s="16">
        <v>0</v>
      </c>
    </row>
    <row r="85" spans="1:10" x14ac:dyDescent="0.35">
      <c r="A85" s="16" t="s">
        <v>435</v>
      </c>
      <c r="B85" s="16">
        <v>0</v>
      </c>
      <c r="C85" s="16">
        <v>0</v>
      </c>
      <c r="D85" s="16">
        <v>0</v>
      </c>
      <c r="E85" s="16">
        <v>0</v>
      </c>
      <c r="F85" s="16">
        <v>0</v>
      </c>
      <c r="G85" s="16">
        <v>0</v>
      </c>
      <c r="H85" s="16">
        <v>0</v>
      </c>
      <c r="I85" s="16">
        <v>0</v>
      </c>
      <c r="J85" s="16">
        <v>0</v>
      </c>
    </row>
    <row r="86" spans="1:10" x14ac:dyDescent="0.35">
      <c r="A86" s="16" t="s">
        <v>436</v>
      </c>
      <c r="B86" s="16">
        <v>0</v>
      </c>
      <c r="C86" s="16">
        <v>0</v>
      </c>
      <c r="D86" s="16">
        <v>0</v>
      </c>
      <c r="E86" s="16">
        <v>0</v>
      </c>
      <c r="F86" s="16">
        <v>0</v>
      </c>
      <c r="G86" s="16">
        <v>0</v>
      </c>
      <c r="H86" s="16">
        <v>0</v>
      </c>
      <c r="I86" s="16">
        <v>0</v>
      </c>
      <c r="J86" s="16">
        <v>0</v>
      </c>
    </row>
    <row r="87" spans="1:10" x14ac:dyDescent="0.35">
      <c r="A87" s="16" t="s">
        <v>437</v>
      </c>
      <c r="B87" s="16">
        <v>0</v>
      </c>
      <c r="C87" s="16">
        <v>0</v>
      </c>
      <c r="D87" s="16">
        <v>0</v>
      </c>
      <c r="E87" s="16">
        <v>0</v>
      </c>
      <c r="F87" s="16">
        <v>0</v>
      </c>
      <c r="G87" s="16">
        <v>0</v>
      </c>
      <c r="H87" s="16">
        <v>0</v>
      </c>
      <c r="I87" s="16">
        <v>0</v>
      </c>
      <c r="J87" s="16">
        <v>0</v>
      </c>
    </row>
    <row r="88" spans="1:10" x14ac:dyDescent="0.35">
      <c r="A88" s="16" t="s">
        <v>438</v>
      </c>
      <c r="B88" s="16">
        <v>0</v>
      </c>
      <c r="C88" s="16">
        <v>0</v>
      </c>
      <c r="D88" s="16">
        <v>0</v>
      </c>
      <c r="E88" s="16">
        <v>0</v>
      </c>
      <c r="F88" s="16">
        <v>0</v>
      </c>
      <c r="G88" s="16">
        <v>0</v>
      </c>
      <c r="H88" s="16">
        <v>0</v>
      </c>
      <c r="I88" s="16">
        <v>0</v>
      </c>
      <c r="J88" s="16">
        <v>0</v>
      </c>
    </row>
    <row r="89" spans="1:10" x14ac:dyDescent="0.35">
      <c r="A89" s="16" t="s">
        <v>439</v>
      </c>
      <c r="B89" s="16">
        <v>0</v>
      </c>
      <c r="C89" s="16">
        <v>0</v>
      </c>
      <c r="D89" s="16">
        <v>0</v>
      </c>
      <c r="E89" s="16">
        <v>0</v>
      </c>
      <c r="F89" s="16">
        <v>0</v>
      </c>
      <c r="G89" s="16">
        <v>0</v>
      </c>
      <c r="H89" s="16">
        <v>0</v>
      </c>
      <c r="I89" s="16">
        <v>0</v>
      </c>
      <c r="J89" s="16">
        <v>0</v>
      </c>
    </row>
    <row r="90" spans="1:10" x14ac:dyDescent="0.35">
      <c r="A90" s="16" t="s">
        <v>440</v>
      </c>
      <c r="B90" s="16">
        <v>0</v>
      </c>
      <c r="C90" s="16">
        <v>0</v>
      </c>
      <c r="D90" s="16">
        <v>0</v>
      </c>
      <c r="E90" s="16">
        <v>0</v>
      </c>
      <c r="F90" s="16">
        <v>0</v>
      </c>
      <c r="G90" s="16">
        <v>0</v>
      </c>
      <c r="H90" s="16">
        <v>0</v>
      </c>
      <c r="I90" s="16">
        <v>0</v>
      </c>
      <c r="J90" s="16">
        <v>0</v>
      </c>
    </row>
    <row r="91" spans="1:10" x14ac:dyDescent="0.35">
      <c r="A91" s="16" t="s">
        <v>441</v>
      </c>
      <c r="B91" s="16">
        <v>0</v>
      </c>
      <c r="C91" s="16">
        <v>0</v>
      </c>
      <c r="D91" s="16">
        <v>0</v>
      </c>
      <c r="E91" s="16">
        <v>0</v>
      </c>
      <c r="F91" s="16">
        <v>0</v>
      </c>
      <c r="G91" s="16">
        <v>0</v>
      </c>
      <c r="H91" s="16">
        <v>0</v>
      </c>
      <c r="I91" s="16">
        <v>0</v>
      </c>
      <c r="J91" s="16">
        <v>0</v>
      </c>
    </row>
    <row r="92" spans="1:10" x14ac:dyDescent="0.35">
      <c r="A92" s="16" t="s">
        <v>442</v>
      </c>
      <c r="B92" s="16">
        <v>0</v>
      </c>
      <c r="C92" s="16">
        <v>0</v>
      </c>
      <c r="D92" s="16">
        <v>0</v>
      </c>
      <c r="E92" s="16">
        <v>0</v>
      </c>
      <c r="F92" s="16">
        <v>0</v>
      </c>
      <c r="G92" s="16">
        <v>0</v>
      </c>
      <c r="H92" s="16">
        <v>0</v>
      </c>
      <c r="I92" s="16">
        <v>0</v>
      </c>
      <c r="J92" s="16">
        <v>0</v>
      </c>
    </row>
    <row r="93" spans="1:10" x14ac:dyDescent="0.35">
      <c r="A93" s="16" t="s">
        <v>443</v>
      </c>
      <c r="B93" s="16">
        <v>0</v>
      </c>
      <c r="C93" s="16">
        <v>0</v>
      </c>
      <c r="D93" s="16">
        <v>0</v>
      </c>
      <c r="E93" s="16">
        <v>0</v>
      </c>
      <c r="F93" s="16">
        <v>0</v>
      </c>
      <c r="G93" s="16">
        <v>0</v>
      </c>
      <c r="H93" s="16">
        <v>0</v>
      </c>
      <c r="I93" s="16">
        <v>0</v>
      </c>
      <c r="J93" s="16">
        <v>0</v>
      </c>
    </row>
    <row r="94" spans="1:10" x14ac:dyDescent="0.35">
      <c r="A94" s="16" t="s">
        <v>444</v>
      </c>
      <c r="B94" s="16">
        <v>0</v>
      </c>
      <c r="C94" s="16">
        <v>0</v>
      </c>
      <c r="D94" s="16">
        <v>0</v>
      </c>
      <c r="E94" s="16">
        <v>0</v>
      </c>
      <c r="F94" s="16">
        <v>0</v>
      </c>
      <c r="G94" s="16">
        <v>0</v>
      </c>
      <c r="H94" s="16">
        <v>0</v>
      </c>
      <c r="I94" s="16">
        <v>0</v>
      </c>
      <c r="J94" s="16">
        <v>0</v>
      </c>
    </row>
    <row r="95" spans="1:10" x14ac:dyDescent="0.35">
      <c r="A95" s="16" t="s">
        <v>445</v>
      </c>
      <c r="B95" s="16">
        <v>0</v>
      </c>
      <c r="C95" s="16">
        <v>0</v>
      </c>
      <c r="D95" s="16">
        <v>0</v>
      </c>
      <c r="E95" s="16">
        <v>0</v>
      </c>
      <c r="F95" s="16">
        <v>0</v>
      </c>
      <c r="G95" s="16">
        <v>0</v>
      </c>
      <c r="H95" s="16">
        <v>0</v>
      </c>
      <c r="I95" s="16">
        <v>0</v>
      </c>
      <c r="J95" s="16">
        <v>0</v>
      </c>
    </row>
    <row r="96" spans="1:10" x14ac:dyDescent="0.35">
      <c r="A96" s="16" t="s">
        <v>446</v>
      </c>
      <c r="B96" s="16">
        <v>0</v>
      </c>
      <c r="C96" s="16">
        <v>0</v>
      </c>
      <c r="D96" s="16">
        <v>0</v>
      </c>
      <c r="E96" s="16">
        <v>0</v>
      </c>
      <c r="F96" s="16">
        <v>0</v>
      </c>
      <c r="G96" s="16">
        <v>0</v>
      </c>
      <c r="H96" s="16">
        <v>0</v>
      </c>
      <c r="I96" s="16">
        <v>0</v>
      </c>
      <c r="J96" s="16">
        <v>0</v>
      </c>
    </row>
    <row r="97" spans="1:10" x14ac:dyDescent="0.35">
      <c r="A97" s="16" t="s">
        <v>447</v>
      </c>
      <c r="B97" s="16">
        <v>0</v>
      </c>
      <c r="C97" s="16">
        <v>0</v>
      </c>
      <c r="D97" s="16">
        <v>0</v>
      </c>
      <c r="E97" s="16">
        <v>0</v>
      </c>
      <c r="F97" s="16">
        <v>0</v>
      </c>
      <c r="G97" s="16">
        <v>0</v>
      </c>
      <c r="H97" s="16">
        <v>0</v>
      </c>
      <c r="I97" s="16">
        <v>0</v>
      </c>
      <c r="J97" s="16">
        <v>0</v>
      </c>
    </row>
    <row r="98" spans="1:10" x14ac:dyDescent="0.35">
      <c r="A98" s="16" t="s">
        <v>448</v>
      </c>
      <c r="B98" s="16">
        <v>0</v>
      </c>
      <c r="C98" s="16">
        <v>0</v>
      </c>
      <c r="D98" s="16">
        <v>0</v>
      </c>
      <c r="E98" s="16">
        <v>0</v>
      </c>
      <c r="F98" s="16">
        <v>0</v>
      </c>
      <c r="G98" s="16">
        <v>0</v>
      </c>
      <c r="H98" s="16">
        <v>0</v>
      </c>
      <c r="I98" s="16">
        <v>0</v>
      </c>
      <c r="J98" s="16">
        <v>0</v>
      </c>
    </row>
    <row r="99" spans="1:10" x14ac:dyDescent="0.35">
      <c r="A99" s="16" t="s">
        <v>449</v>
      </c>
      <c r="B99" s="16">
        <v>0</v>
      </c>
      <c r="C99" s="16">
        <v>0</v>
      </c>
      <c r="D99" s="16">
        <v>0</v>
      </c>
      <c r="E99" s="16">
        <v>0</v>
      </c>
      <c r="F99" s="16">
        <v>0</v>
      </c>
      <c r="G99" s="16">
        <v>0</v>
      </c>
      <c r="H99" s="16">
        <v>0</v>
      </c>
      <c r="I99" s="16">
        <v>0</v>
      </c>
      <c r="J99" s="16">
        <v>0</v>
      </c>
    </row>
    <row r="100" spans="1:10" x14ac:dyDescent="0.35">
      <c r="A100" s="16" t="s">
        <v>450</v>
      </c>
      <c r="B100" s="16">
        <v>0</v>
      </c>
      <c r="C100" s="16">
        <v>0</v>
      </c>
      <c r="D100" s="16">
        <v>0</v>
      </c>
      <c r="E100" s="16">
        <v>0</v>
      </c>
      <c r="F100" s="16">
        <v>0</v>
      </c>
      <c r="G100" s="16">
        <v>0</v>
      </c>
      <c r="H100" s="16">
        <v>0</v>
      </c>
      <c r="I100" s="16">
        <v>0</v>
      </c>
      <c r="J100" s="16">
        <v>0</v>
      </c>
    </row>
    <row r="101" spans="1:10" x14ac:dyDescent="0.35">
      <c r="A101" s="16" t="s">
        <v>451</v>
      </c>
      <c r="B101" s="16">
        <v>0</v>
      </c>
      <c r="C101" s="16">
        <v>0</v>
      </c>
      <c r="D101" s="16">
        <v>0</v>
      </c>
      <c r="E101" s="16">
        <v>0</v>
      </c>
      <c r="F101" s="16">
        <v>0</v>
      </c>
      <c r="G101" s="16">
        <v>0</v>
      </c>
      <c r="H101" s="16">
        <v>0</v>
      </c>
      <c r="I101" s="16">
        <v>0</v>
      </c>
      <c r="J101" s="16">
        <v>0</v>
      </c>
    </row>
    <row r="102" spans="1:10" x14ac:dyDescent="0.35">
      <c r="A102" s="16" t="s">
        <v>452</v>
      </c>
      <c r="B102" s="16">
        <v>0</v>
      </c>
      <c r="C102" s="16">
        <v>0</v>
      </c>
      <c r="D102" s="16">
        <v>0</v>
      </c>
      <c r="E102" s="16">
        <v>0</v>
      </c>
      <c r="F102" s="16">
        <v>0</v>
      </c>
      <c r="G102" s="16">
        <v>0</v>
      </c>
      <c r="H102" s="16">
        <v>0</v>
      </c>
      <c r="I102" s="16">
        <v>0</v>
      </c>
      <c r="J102" s="16">
        <v>0</v>
      </c>
    </row>
    <row r="103" spans="1:10" x14ac:dyDescent="0.35">
      <c r="A103" s="16" t="s">
        <v>453</v>
      </c>
      <c r="B103" s="16">
        <v>0</v>
      </c>
      <c r="C103" s="16">
        <v>0</v>
      </c>
      <c r="D103" s="16">
        <v>0</v>
      </c>
      <c r="E103" s="16">
        <v>0</v>
      </c>
      <c r="F103" s="16">
        <v>0</v>
      </c>
      <c r="G103" s="16">
        <v>0</v>
      </c>
      <c r="H103" s="16">
        <v>0</v>
      </c>
      <c r="I103" s="16">
        <v>0</v>
      </c>
      <c r="J103" s="16">
        <v>0</v>
      </c>
    </row>
    <row r="104" spans="1:10" x14ac:dyDescent="0.35">
      <c r="A104" s="16" t="s">
        <v>454</v>
      </c>
      <c r="B104" s="16">
        <v>0</v>
      </c>
      <c r="C104" s="16">
        <v>0</v>
      </c>
      <c r="D104" s="16">
        <v>0</v>
      </c>
      <c r="E104" s="16">
        <v>0</v>
      </c>
      <c r="F104" s="16">
        <v>0</v>
      </c>
      <c r="G104" s="16">
        <v>0</v>
      </c>
      <c r="H104" s="16">
        <v>0</v>
      </c>
      <c r="I104" s="16">
        <v>0</v>
      </c>
      <c r="J104" s="16">
        <v>0</v>
      </c>
    </row>
    <row r="105" spans="1:10" x14ac:dyDescent="0.35">
      <c r="A105" s="16" t="s">
        <v>455</v>
      </c>
      <c r="B105" s="16">
        <v>0</v>
      </c>
      <c r="C105" s="16">
        <v>0</v>
      </c>
      <c r="D105" s="16">
        <v>0</v>
      </c>
      <c r="E105" s="16">
        <v>0</v>
      </c>
      <c r="F105" s="16">
        <v>0</v>
      </c>
      <c r="G105" s="16">
        <v>0</v>
      </c>
      <c r="H105" s="16">
        <v>0</v>
      </c>
      <c r="I105" s="16">
        <v>0</v>
      </c>
      <c r="J105" s="16">
        <v>0</v>
      </c>
    </row>
    <row r="106" spans="1:10" x14ac:dyDescent="0.35">
      <c r="A106" s="16" t="s">
        <v>456</v>
      </c>
      <c r="B106" s="16">
        <v>0</v>
      </c>
      <c r="C106" s="16">
        <v>0</v>
      </c>
      <c r="D106" s="16">
        <v>0</v>
      </c>
      <c r="E106" s="16">
        <v>0</v>
      </c>
      <c r="F106" s="16">
        <v>0</v>
      </c>
      <c r="G106" s="16">
        <v>0</v>
      </c>
      <c r="H106" s="16">
        <v>0</v>
      </c>
      <c r="I106" s="16">
        <v>0</v>
      </c>
      <c r="J106" s="16">
        <v>0</v>
      </c>
    </row>
    <row r="107" spans="1:10" x14ac:dyDescent="0.35">
      <c r="A107" s="16" t="s">
        <v>457</v>
      </c>
      <c r="B107" s="16">
        <v>0</v>
      </c>
      <c r="C107" s="16">
        <v>0</v>
      </c>
      <c r="D107" s="16">
        <v>0</v>
      </c>
      <c r="E107" s="16">
        <v>0</v>
      </c>
      <c r="F107" s="16">
        <v>0</v>
      </c>
      <c r="G107" s="16">
        <v>0</v>
      </c>
      <c r="H107" s="16">
        <v>0</v>
      </c>
      <c r="I107" s="16">
        <v>0</v>
      </c>
      <c r="J107" s="16">
        <v>0</v>
      </c>
    </row>
    <row r="108" spans="1:10" x14ac:dyDescent="0.35">
      <c r="A108" s="16" t="s">
        <v>458</v>
      </c>
      <c r="B108" s="16">
        <v>0</v>
      </c>
      <c r="C108" s="16">
        <v>0</v>
      </c>
      <c r="D108" s="16">
        <v>0</v>
      </c>
      <c r="E108" s="16">
        <v>0</v>
      </c>
      <c r="F108" s="16">
        <v>0</v>
      </c>
      <c r="G108" s="16">
        <v>0</v>
      </c>
      <c r="H108" s="16">
        <v>0</v>
      </c>
      <c r="I108" s="16">
        <v>0</v>
      </c>
      <c r="J108" s="16">
        <v>0</v>
      </c>
    </row>
    <row r="109" spans="1:10" x14ac:dyDescent="0.35">
      <c r="A109" s="16" t="s">
        <v>459</v>
      </c>
      <c r="B109" s="16">
        <v>0</v>
      </c>
      <c r="C109" s="16">
        <v>0</v>
      </c>
      <c r="D109" s="16">
        <v>0</v>
      </c>
      <c r="E109" s="16">
        <v>0</v>
      </c>
      <c r="F109" s="16">
        <v>0</v>
      </c>
      <c r="G109" s="16">
        <v>0</v>
      </c>
      <c r="H109" s="16">
        <v>0</v>
      </c>
      <c r="I109" s="16">
        <v>0</v>
      </c>
      <c r="J109" s="16">
        <v>0</v>
      </c>
    </row>
    <row r="110" spans="1:10" x14ac:dyDescent="0.35">
      <c r="A110" s="16" t="s">
        <v>460</v>
      </c>
      <c r="B110" s="16">
        <v>0</v>
      </c>
      <c r="C110" s="16">
        <v>0</v>
      </c>
      <c r="D110" s="16">
        <v>0</v>
      </c>
      <c r="E110" s="16">
        <v>0</v>
      </c>
      <c r="F110" s="16">
        <v>0</v>
      </c>
      <c r="G110" s="16">
        <v>0</v>
      </c>
      <c r="H110" s="16">
        <v>0</v>
      </c>
      <c r="I110" s="16">
        <v>0</v>
      </c>
      <c r="J110" s="16">
        <v>0</v>
      </c>
    </row>
    <row r="111" spans="1:10" x14ac:dyDescent="0.35">
      <c r="A111" s="16" t="s">
        <v>461</v>
      </c>
      <c r="B111" s="16">
        <v>0</v>
      </c>
      <c r="C111" s="16">
        <v>0</v>
      </c>
      <c r="D111" s="16">
        <v>0</v>
      </c>
      <c r="E111" s="16">
        <v>0</v>
      </c>
      <c r="F111" s="16">
        <v>0</v>
      </c>
      <c r="G111" s="16">
        <v>0</v>
      </c>
      <c r="H111" s="16">
        <v>0</v>
      </c>
      <c r="I111" s="16">
        <v>0</v>
      </c>
      <c r="J111" s="16">
        <v>0</v>
      </c>
    </row>
    <row r="112" spans="1:10" x14ac:dyDescent="0.35">
      <c r="A112" s="16" t="s">
        <v>462</v>
      </c>
      <c r="B112" s="16">
        <v>0</v>
      </c>
      <c r="C112" s="16">
        <v>0</v>
      </c>
      <c r="D112" s="16">
        <v>0</v>
      </c>
      <c r="E112" s="16">
        <v>0</v>
      </c>
      <c r="F112" s="16">
        <v>0</v>
      </c>
      <c r="G112" s="16">
        <v>0</v>
      </c>
      <c r="H112" s="16">
        <v>0</v>
      </c>
      <c r="I112" s="16">
        <v>0</v>
      </c>
      <c r="J112" s="16">
        <v>0</v>
      </c>
    </row>
    <row r="113" spans="1:10" x14ac:dyDescent="0.35">
      <c r="A113" s="16" t="s">
        <v>463</v>
      </c>
      <c r="B113" s="16">
        <v>0</v>
      </c>
      <c r="C113" s="16">
        <v>0</v>
      </c>
      <c r="D113" s="16">
        <v>0</v>
      </c>
      <c r="E113" s="16">
        <v>0</v>
      </c>
      <c r="F113" s="16">
        <v>0</v>
      </c>
      <c r="G113" s="16">
        <v>0</v>
      </c>
      <c r="H113" s="16">
        <v>0</v>
      </c>
      <c r="I113" s="16">
        <v>0</v>
      </c>
      <c r="J113" s="16">
        <v>0</v>
      </c>
    </row>
    <row r="114" spans="1:10" x14ac:dyDescent="0.35">
      <c r="A114" s="16" t="s">
        <v>464</v>
      </c>
      <c r="B114" s="16">
        <v>0</v>
      </c>
      <c r="C114" s="16">
        <v>0</v>
      </c>
      <c r="D114" s="16">
        <v>0</v>
      </c>
      <c r="E114" s="16">
        <v>0</v>
      </c>
      <c r="F114" s="16">
        <v>0</v>
      </c>
      <c r="G114" s="16">
        <v>0</v>
      </c>
      <c r="H114" s="16">
        <v>0</v>
      </c>
      <c r="I114" s="16">
        <v>0</v>
      </c>
      <c r="J114" s="16">
        <v>0</v>
      </c>
    </row>
    <row r="115" spans="1:10" x14ac:dyDescent="0.35">
      <c r="A115" s="16" t="s">
        <v>465</v>
      </c>
      <c r="B115" s="16">
        <v>0</v>
      </c>
      <c r="C115" s="16">
        <v>0</v>
      </c>
      <c r="D115" s="16">
        <v>0</v>
      </c>
      <c r="E115" s="16">
        <v>0</v>
      </c>
      <c r="F115" s="16">
        <v>0</v>
      </c>
      <c r="G115" s="16">
        <v>0</v>
      </c>
      <c r="H115" s="16">
        <v>0</v>
      </c>
      <c r="I115" s="16">
        <v>0</v>
      </c>
      <c r="J115" s="16">
        <v>0</v>
      </c>
    </row>
    <row r="116" spans="1:10" x14ac:dyDescent="0.35">
      <c r="A116" s="16" t="s">
        <v>466</v>
      </c>
      <c r="B116" s="16">
        <v>0</v>
      </c>
      <c r="C116" s="16">
        <v>0</v>
      </c>
      <c r="D116" s="16">
        <v>0</v>
      </c>
      <c r="E116" s="16">
        <v>0</v>
      </c>
      <c r="F116" s="16">
        <v>0</v>
      </c>
      <c r="G116" s="16">
        <v>0</v>
      </c>
      <c r="H116" s="16">
        <v>0</v>
      </c>
      <c r="I116" s="16">
        <v>0</v>
      </c>
      <c r="J116" s="16">
        <v>0</v>
      </c>
    </row>
    <row r="117" spans="1:10" x14ac:dyDescent="0.35">
      <c r="A117" s="16" t="s">
        <v>467</v>
      </c>
      <c r="B117" s="16">
        <v>0</v>
      </c>
      <c r="C117" s="16">
        <v>0</v>
      </c>
      <c r="D117" s="16">
        <v>0</v>
      </c>
      <c r="E117" s="16">
        <v>0</v>
      </c>
      <c r="F117" s="16">
        <v>0</v>
      </c>
      <c r="G117" s="16">
        <v>0</v>
      </c>
      <c r="H117" s="16">
        <v>0</v>
      </c>
      <c r="I117" s="16">
        <v>0</v>
      </c>
      <c r="J117" s="16">
        <v>0</v>
      </c>
    </row>
    <row r="118" spans="1:10" x14ac:dyDescent="0.35">
      <c r="A118" s="16" t="s">
        <v>468</v>
      </c>
      <c r="B118" s="16">
        <v>0</v>
      </c>
      <c r="C118" s="16">
        <v>0</v>
      </c>
      <c r="D118" s="16">
        <v>0</v>
      </c>
      <c r="E118" s="16">
        <v>0</v>
      </c>
      <c r="F118" s="16">
        <v>0</v>
      </c>
      <c r="G118" s="16">
        <v>0</v>
      </c>
      <c r="H118" s="16">
        <v>0</v>
      </c>
      <c r="I118" s="16">
        <v>0</v>
      </c>
      <c r="J118" s="16">
        <v>0</v>
      </c>
    </row>
    <row r="119" spans="1:10" x14ac:dyDescent="0.35">
      <c r="A119" s="16" t="s">
        <v>469</v>
      </c>
      <c r="B119" s="16">
        <v>0</v>
      </c>
      <c r="C119" s="16">
        <v>0</v>
      </c>
      <c r="D119" s="16">
        <v>0</v>
      </c>
      <c r="E119" s="16">
        <v>0</v>
      </c>
      <c r="F119" s="16">
        <v>0</v>
      </c>
      <c r="G119" s="16">
        <v>0</v>
      </c>
      <c r="H119" s="16">
        <v>0</v>
      </c>
      <c r="I119" s="16">
        <v>0</v>
      </c>
      <c r="J119" s="16">
        <v>0</v>
      </c>
    </row>
    <row r="120" spans="1:10" x14ac:dyDescent="0.35">
      <c r="A120" s="16" t="s">
        <v>470</v>
      </c>
      <c r="B120" s="16">
        <v>0</v>
      </c>
      <c r="C120" s="16">
        <v>0</v>
      </c>
      <c r="D120" s="16">
        <v>0</v>
      </c>
      <c r="E120" s="16">
        <v>0</v>
      </c>
      <c r="F120" s="16">
        <v>0</v>
      </c>
      <c r="G120" s="16">
        <v>0</v>
      </c>
      <c r="H120" s="16">
        <v>0</v>
      </c>
      <c r="I120" s="16">
        <v>0</v>
      </c>
      <c r="J120" s="16">
        <v>0</v>
      </c>
    </row>
    <row r="121" spans="1:10" x14ac:dyDescent="0.35">
      <c r="A121" s="16" t="s">
        <v>471</v>
      </c>
      <c r="B121" s="16">
        <v>0</v>
      </c>
      <c r="C121" s="16">
        <v>0</v>
      </c>
      <c r="D121" s="16">
        <v>0</v>
      </c>
      <c r="E121" s="16">
        <v>0</v>
      </c>
      <c r="F121" s="16">
        <v>0</v>
      </c>
      <c r="G121" s="16">
        <v>0</v>
      </c>
      <c r="H121" s="16">
        <v>0</v>
      </c>
      <c r="I121" s="16">
        <v>0</v>
      </c>
      <c r="J121" s="16">
        <v>0</v>
      </c>
    </row>
    <row r="122" spans="1:10" x14ac:dyDescent="0.35">
      <c r="A122" s="16" t="s">
        <v>472</v>
      </c>
      <c r="B122" s="16">
        <v>0</v>
      </c>
      <c r="C122" s="16">
        <v>0</v>
      </c>
      <c r="D122" s="16">
        <v>0</v>
      </c>
      <c r="E122" s="16">
        <v>0</v>
      </c>
      <c r="F122" s="16">
        <v>0</v>
      </c>
      <c r="G122" s="16">
        <v>0</v>
      </c>
      <c r="H122" s="16">
        <v>0</v>
      </c>
      <c r="I122" s="16">
        <v>0</v>
      </c>
      <c r="J122" s="16">
        <v>0</v>
      </c>
    </row>
    <row r="123" spans="1:10" x14ac:dyDescent="0.35">
      <c r="A123" s="16" t="s">
        <v>473</v>
      </c>
      <c r="B123" s="16">
        <v>0</v>
      </c>
      <c r="C123" s="16">
        <v>0</v>
      </c>
      <c r="D123" s="16">
        <v>0</v>
      </c>
      <c r="E123" s="16">
        <v>0</v>
      </c>
      <c r="F123" s="16">
        <v>0</v>
      </c>
      <c r="G123" s="16">
        <v>0</v>
      </c>
      <c r="H123" s="16">
        <v>0</v>
      </c>
      <c r="I123" s="16">
        <v>0</v>
      </c>
      <c r="J123" s="16">
        <v>0</v>
      </c>
    </row>
    <row r="124" spans="1:10" x14ac:dyDescent="0.35">
      <c r="A124" s="16" t="s">
        <v>474</v>
      </c>
      <c r="B124" s="16">
        <v>0</v>
      </c>
      <c r="C124" s="16">
        <v>0</v>
      </c>
      <c r="D124" s="16">
        <v>0</v>
      </c>
      <c r="E124" s="16">
        <v>0</v>
      </c>
      <c r="F124" s="16">
        <v>0</v>
      </c>
      <c r="G124" s="16">
        <v>0</v>
      </c>
      <c r="H124" s="16">
        <v>0</v>
      </c>
      <c r="I124" s="16">
        <v>0</v>
      </c>
      <c r="J124" s="16">
        <v>0</v>
      </c>
    </row>
    <row r="125" spans="1:10" x14ac:dyDescent="0.35">
      <c r="A125" s="16" t="s">
        <v>475</v>
      </c>
      <c r="B125" s="16">
        <v>0</v>
      </c>
      <c r="C125" s="16">
        <v>0</v>
      </c>
      <c r="D125" s="16">
        <v>0</v>
      </c>
      <c r="E125" s="16">
        <v>0</v>
      </c>
      <c r="F125" s="16">
        <v>0</v>
      </c>
      <c r="G125" s="16">
        <v>0</v>
      </c>
      <c r="H125" s="16">
        <v>0</v>
      </c>
      <c r="I125" s="16">
        <v>0</v>
      </c>
      <c r="J125" s="16">
        <v>0</v>
      </c>
    </row>
    <row r="126" spans="1:10" x14ac:dyDescent="0.35">
      <c r="A126" s="16" t="s">
        <v>476</v>
      </c>
      <c r="B126" s="16">
        <v>0</v>
      </c>
      <c r="C126" s="16">
        <v>0</v>
      </c>
      <c r="D126" s="16">
        <v>0</v>
      </c>
      <c r="E126" s="16">
        <v>0</v>
      </c>
      <c r="F126" s="16">
        <v>0</v>
      </c>
      <c r="G126" s="16">
        <v>0</v>
      </c>
      <c r="H126" s="16">
        <v>0</v>
      </c>
      <c r="I126" s="16">
        <v>0</v>
      </c>
      <c r="J126" s="16">
        <v>0</v>
      </c>
    </row>
    <row r="127" spans="1:10" x14ac:dyDescent="0.35">
      <c r="A127" s="16" t="s">
        <v>477</v>
      </c>
      <c r="B127" s="16">
        <v>0</v>
      </c>
      <c r="C127" s="16">
        <v>0</v>
      </c>
      <c r="D127" s="16">
        <v>0</v>
      </c>
      <c r="E127" s="16">
        <v>0</v>
      </c>
      <c r="F127" s="16">
        <v>0</v>
      </c>
      <c r="G127" s="16">
        <v>0</v>
      </c>
      <c r="H127" s="16">
        <v>0</v>
      </c>
      <c r="I127" s="16">
        <v>0</v>
      </c>
      <c r="J127" s="16">
        <v>0</v>
      </c>
    </row>
    <row r="128" spans="1:10" x14ac:dyDescent="0.35">
      <c r="A128" s="16" t="s">
        <v>478</v>
      </c>
      <c r="B128" s="16">
        <v>0</v>
      </c>
      <c r="C128" s="16">
        <v>0</v>
      </c>
      <c r="D128" s="16">
        <v>0</v>
      </c>
      <c r="E128" s="16">
        <v>0</v>
      </c>
      <c r="F128" s="16">
        <v>0</v>
      </c>
      <c r="G128" s="16">
        <v>0</v>
      </c>
      <c r="H128" s="16">
        <v>0</v>
      </c>
      <c r="I128" s="16">
        <v>0</v>
      </c>
      <c r="J128" s="16">
        <v>0</v>
      </c>
    </row>
    <row r="129" spans="1:10" x14ac:dyDescent="0.35">
      <c r="A129" s="16" t="s">
        <v>479</v>
      </c>
      <c r="B129" s="16">
        <v>0</v>
      </c>
      <c r="C129" s="16">
        <v>0</v>
      </c>
      <c r="D129" s="16">
        <v>0</v>
      </c>
      <c r="E129" s="16">
        <v>0</v>
      </c>
      <c r="F129" s="16">
        <v>0</v>
      </c>
      <c r="G129" s="16">
        <v>0</v>
      </c>
      <c r="H129" s="16">
        <v>0</v>
      </c>
      <c r="I129" s="16">
        <v>0</v>
      </c>
      <c r="J129" s="16">
        <v>0</v>
      </c>
    </row>
    <row r="130" spans="1:10" x14ac:dyDescent="0.35">
      <c r="A130" s="16" t="s">
        <v>480</v>
      </c>
      <c r="B130" s="16">
        <v>0</v>
      </c>
      <c r="C130" s="16">
        <v>0</v>
      </c>
      <c r="D130" s="16">
        <v>0</v>
      </c>
      <c r="E130" s="16">
        <v>0</v>
      </c>
      <c r="F130" s="16">
        <v>0</v>
      </c>
      <c r="G130" s="16">
        <v>0</v>
      </c>
      <c r="H130" s="16">
        <v>0</v>
      </c>
      <c r="I130" s="16">
        <v>0</v>
      </c>
      <c r="J130" s="16">
        <v>0</v>
      </c>
    </row>
    <row r="131" spans="1:10" x14ac:dyDescent="0.35">
      <c r="A131" s="16" t="s">
        <v>481</v>
      </c>
      <c r="B131" s="16">
        <v>0</v>
      </c>
      <c r="C131" s="16">
        <v>0</v>
      </c>
      <c r="D131" s="16">
        <v>0</v>
      </c>
      <c r="E131" s="16">
        <v>0</v>
      </c>
      <c r="F131" s="16">
        <v>0</v>
      </c>
      <c r="G131" s="16">
        <v>0</v>
      </c>
      <c r="H131" s="16">
        <v>0</v>
      </c>
      <c r="I131" s="16">
        <v>0</v>
      </c>
      <c r="J131" s="16">
        <v>0</v>
      </c>
    </row>
    <row r="132" spans="1:10" x14ac:dyDescent="0.35">
      <c r="A132" s="16" t="s">
        <v>482</v>
      </c>
      <c r="B132" s="16">
        <v>0</v>
      </c>
      <c r="C132" s="16">
        <v>0</v>
      </c>
      <c r="D132" s="16">
        <v>0</v>
      </c>
      <c r="E132" s="16">
        <v>0</v>
      </c>
      <c r="F132" s="16">
        <v>0</v>
      </c>
      <c r="G132" s="16">
        <v>0</v>
      </c>
      <c r="H132" s="16">
        <v>0</v>
      </c>
      <c r="I132" s="16">
        <v>0</v>
      </c>
      <c r="J132" s="16">
        <v>0</v>
      </c>
    </row>
    <row r="133" spans="1:10" x14ac:dyDescent="0.35">
      <c r="A133" s="16" t="s">
        <v>483</v>
      </c>
      <c r="B133" s="16">
        <v>0</v>
      </c>
      <c r="C133" s="16">
        <v>0</v>
      </c>
      <c r="D133" s="16">
        <v>0</v>
      </c>
      <c r="E133" s="16">
        <v>0</v>
      </c>
      <c r="F133" s="16">
        <v>0</v>
      </c>
      <c r="G133" s="16">
        <v>0</v>
      </c>
      <c r="H133" s="16">
        <v>0</v>
      </c>
      <c r="I133" s="16">
        <v>0</v>
      </c>
      <c r="J133" s="16">
        <v>0</v>
      </c>
    </row>
    <row r="134" spans="1:10" x14ac:dyDescent="0.35">
      <c r="A134" s="16" t="s">
        <v>484</v>
      </c>
      <c r="B134" s="16">
        <v>0</v>
      </c>
      <c r="C134" s="16">
        <v>0</v>
      </c>
      <c r="D134" s="16">
        <v>0</v>
      </c>
      <c r="E134" s="16">
        <v>0</v>
      </c>
      <c r="F134" s="16">
        <v>0</v>
      </c>
      <c r="G134" s="16">
        <v>0</v>
      </c>
      <c r="H134" s="16">
        <v>0</v>
      </c>
      <c r="I134" s="16">
        <v>0</v>
      </c>
      <c r="J134" s="16">
        <v>0</v>
      </c>
    </row>
    <row r="135" spans="1:10" x14ac:dyDescent="0.35">
      <c r="A135" s="16" t="s">
        <v>485</v>
      </c>
      <c r="B135" s="16">
        <v>0</v>
      </c>
      <c r="C135" s="16">
        <v>0</v>
      </c>
      <c r="D135" s="16">
        <v>0</v>
      </c>
      <c r="E135" s="16">
        <v>0</v>
      </c>
      <c r="F135" s="16">
        <v>0</v>
      </c>
      <c r="G135" s="16">
        <v>0</v>
      </c>
      <c r="H135" s="16">
        <v>0</v>
      </c>
      <c r="I135" s="16">
        <v>0</v>
      </c>
      <c r="J135" s="16">
        <v>0</v>
      </c>
    </row>
    <row r="136" spans="1:10" x14ac:dyDescent="0.35">
      <c r="A136" s="16" t="s">
        <v>486</v>
      </c>
      <c r="B136" s="16">
        <v>0</v>
      </c>
      <c r="C136" s="16">
        <v>0</v>
      </c>
      <c r="D136" s="16">
        <v>0</v>
      </c>
      <c r="E136" s="16">
        <v>0</v>
      </c>
      <c r="F136" s="16">
        <v>0</v>
      </c>
      <c r="G136" s="16">
        <v>0</v>
      </c>
      <c r="H136" s="16">
        <v>0</v>
      </c>
      <c r="I136" s="16">
        <v>0</v>
      </c>
      <c r="J136" s="16">
        <v>0</v>
      </c>
    </row>
    <row r="137" spans="1:10" x14ac:dyDescent="0.35">
      <c r="A137" s="16" t="s">
        <v>487</v>
      </c>
      <c r="B137" s="16">
        <v>0</v>
      </c>
      <c r="C137" s="16">
        <v>0</v>
      </c>
      <c r="D137" s="16">
        <v>0</v>
      </c>
      <c r="E137" s="16">
        <v>0</v>
      </c>
      <c r="F137" s="16">
        <v>0</v>
      </c>
      <c r="G137" s="16">
        <v>0</v>
      </c>
      <c r="H137" s="16">
        <v>0</v>
      </c>
      <c r="I137" s="16">
        <v>0</v>
      </c>
      <c r="J137" s="16">
        <v>0</v>
      </c>
    </row>
    <row r="138" spans="1:10" x14ac:dyDescent="0.35">
      <c r="A138" s="16" t="s">
        <v>488</v>
      </c>
      <c r="B138" s="16">
        <v>0</v>
      </c>
      <c r="C138" s="16">
        <v>0</v>
      </c>
      <c r="D138" s="16">
        <v>0</v>
      </c>
      <c r="E138" s="16">
        <v>0</v>
      </c>
      <c r="F138" s="16">
        <v>0</v>
      </c>
      <c r="G138" s="16">
        <v>0</v>
      </c>
      <c r="H138" s="16">
        <v>0</v>
      </c>
      <c r="I138" s="16">
        <v>0</v>
      </c>
      <c r="J138" s="16">
        <v>0</v>
      </c>
    </row>
    <row r="139" spans="1:10" x14ac:dyDescent="0.35">
      <c r="A139" s="16" t="s">
        <v>489</v>
      </c>
      <c r="B139" s="16">
        <v>0</v>
      </c>
      <c r="C139" s="16">
        <v>0</v>
      </c>
      <c r="D139" s="16">
        <v>0</v>
      </c>
      <c r="E139" s="16">
        <v>0</v>
      </c>
      <c r="F139" s="16">
        <v>0</v>
      </c>
      <c r="G139" s="16">
        <v>0</v>
      </c>
      <c r="H139" s="16">
        <v>0</v>
      </c>
      <c r="I139" s="16">
        <v>0</v>
      </c>
      <c r="J139" s="16">
        <v>0</v>
      </c>
    </row>
    <row r="140" spans="1:10" x14ac:dyDescent="0.35">
      <c r="A140" s="16" t="s">
        <v>490</v>
      </c>
      <c r="B140" s="16">
        <v>0</v>
      </c>
      <c r="C140" s="16">
        <v>0</v>
      </c>
      <c r="D140" s="16">
        <v>0</v>
      </c>
      <c r="E140" s="16">
        <v>0</v>
      </c>
      <c r="F140" s="16">
        <v>0</v>
      </c>
      <c r="G140" s="16">
        <v>0</v>
      </c>
      <c r="H140" s="16">
        <v>0</v>
      </c>
      <c r="I140" s="16">
        <v>0</v>
      </c>
      <c r="J140" s="16">
        <v>0</v>
      </c>
    </row>
    <row r="141" spans="1:10" x14ac:dyDescent="0.35">
      <c r="A141" s="16" t="s">
        <v>491</v>
      </c>
      <c r="B141" s="16">
        <v>0</v>
      </c>
      <c r="C141" s="16">
        <v>0</v>
      </c>
      <c r="D141" s="16">
        <v>0</v>
      </c>
      <c r="E141" s="16">
        <v>0</v>
      </c>
      <c r="F141" s="16">
        <v>0</v>
      </c>
      <c r="G141" s="16">
        <v>0</v>
      </c>
      <c r="H141" s="16">
        <v>0</v>
      </c>
      <c r="I141" s="16">
        <v>0</v>
      </c>
      <c r="J141" s="16">
        <v>0</v>
      </c>
    </row>
    <row r="142" spans="1:10" x14ac:dyDescent="0.35">
      <c r="A142" s="16" t="s">
        <v>492</v>
      </c>
      <c r="B142" s="16">
        <v>0</v>
      </c>
      <c r="C142" s="16">
        <v>0</v>
      </c>
      <c r="D142" s="16">
        <v>0</v>
      </c>
      <c r="E142" s="16">
        <v>0</v>
      </c>
      <c r="F142" s="16">
        <v>0</v>
      </c>
      <c r="G142" s="16">
        <v>0</v>
      </c>
      <c r="H142" s="16">
        <v>0</v>
      </c>
      <c r="I142" s="16">
        <v>0</v>
      </c>
      <c r="J142" s="16">
        <v>0</v>
      </c>
    </row>
    <row r="143" spans="1:10" x14ac:dyDescent="0.35">
      <c r="A143" s="16" t="s">
        <v>493</v>
      </c>
      <c r="B143" s="16">
        <v>0</v>
      </c>
      <c r="C143" s="16">
        <v>0</v>
      </c>
      <c r="D143" s="16">
        <v>0</v>
      </c>
      <c r="E143" s="16">
        <v>0</v>
      </c>
      <c r="F143" s="16">
        <v>0</v>
      </c>
      <c r="G143" s="16">
        <v>0</v>
      </c>
      <c r="H143" s="16">
        <v>0</v>
      </c>
      <c r="I143" s="16">
        <v>0</v>
      </c>
      <c r="J143" s="16">
        <v>0</v>
      </c>
    </row>
    <row r="144" spans="1:10" x14ac:dyDescent="0.35">
      <c r="A144" s="16" t="s">
        <v>494</v>
      </c>
      <c r="B144" s="16">
        <v>0</v>
      </c>
      <c r="C144" s="16">
        <v>0</v>
      </c>
      <c r="D144" s="16">
        <v>0</v>
      </c>
      <c r="E144" s="16">
        <v>0</v>
      </c>
      <c r="F144" s="16">
        <v>0</v>
      </c>
      <c r="G144" s="16">
        <v>0</v>
      </c>
      <c r="H144" s="16">
        <v>0</v>
      </c>
      <c r="I144" s="16">
        <v>0</v>
      </c>
      <c r="J144" s="16">
        <v>0</v>
      </c>
    </row>
    <row r="145" spans="1:10" x14ac:dyDescent="0.35">
      <c r="A145" s="16" t="s">
        <v>495</v>
      </c>
      <c r="B145" s="16">
        <v>0</v>
      </c>
      <c r="C145" s="16">
        <v>0</v>
      </c>
      <c r="D145" s="16">
        <v>0</v>
      </c>
      <c r="E145" s="16">
        <v>0</v>
      </c>
      <c r="F145" s="16">
        <v>0</v>
      </c>
      <c r="G145" s="16">
        <v>0</v>
      </c>
      <c r="H145" s="16">
        <v>0</v>
      </c>
      <c r="I145" s="16">
        <v>0</v>
      </c>
      <c r="J145" s="16">
        <v>0</v>
      </c>
    </row>
    <row r="146" spans="1:10" x14ac:dyDescent="0.35">
      <c r="A146" s="16" t="s">
        <v>496</v>
      </c>
      <c r="B146" s="16">
        <v>0</v>
      </c>
      <c r="C146" s="16">
        <v>0</v>
      </c>
      <c r="D146" s="16">
        <v>0</v>
      </c>
      <c r="E146" s="16">
        <v>0</v>
      </c>
      <c r="F146" s="16">
        <v>0</v>
      </c>
      <c r="G146" s="16">
        <v>0</v>
      </c>
      <c r="H146" s="16">
        <v>0</v>
      </c>
      <c r="I146" s="16">
        <v>0</v>
      </c>
      <c r="J146" s="16">
        <v>0</v>
      </c>
    </row>
    <row r="147" spans="1:10" x14ac:dyDescent="0.35">
      <c r="A147" s="16" t="s">
        <v>497</v>
      </c>
      <c r="B147" s="16">
        <v>0</v>
      </c>
      <c r="C147" s="16">
        <v>0</v>
      </c>
      <c r="D147" s="16">
        <v>0</v>
      </c>
      <c r="E147" s="16">
        <v>0</v>
      </c>
      <c r="F147" s="16">
        <v>0</v>
      </c>
      <c r="G147" s="16">
        <v>0</v>
      </c>
      <c r="H147" s="16">
        <v>0</v>
      </c>
      <c r="I147" s="16">
        <v>0</v>
      </c>
      <c r="J147" s="16">
        <v>0</v>
      </c>
    </row>
    <row r="148" spans="1:10" x14ac:dyDescent="0.35">
      <c r="A148" s="16" t="s">
        <v>498</v>
      </c>
      <c r="B148" s="16">
        <v>0</v>
      </c>
      <c r="C148" s="16">
        <v>0</v>
      </c>
      <c r="D148" s="16">
        <v>0</v>
      </c>
      <c r="E148" s="16">
        <v>0</v>
      </c>
      <c r="F148" s="16">
        <v>0</v>
      </c>
      <c r="G148" s="16">
        <v>0</v>
      </c>
      <c r="H148" s="16">
        <v>0</v>
      </c>
      <c r="I148" s="16">
        <v>0</v>
      </c>
      <c r="J148" s="16">
        <v>0</v>
      </c>
    </row>
    <row r="149" spans="1:10" x14ac:dyDescent="0.35">
      <c r="A149" s="16" t="s">
        <v>499</v>
      </c>
      <c r="B149" s="16">
        <v>0</v>
      </c>
      <c r="C149" s="16">
        <v>0</v>
      </c>
      <c r="D149" s="16">
        <v>0</v>
      </c>
      <c r="E149" s="16">
        <v>0</v>
      </c>
      <c r="F149" s="16">
        <v>0</v>
      </c>
      <c r="G149" s="16">
        <v>0</v>
      </c>
      <c r="H149" s="16">
        <v>0</v>
      </c>
      <c r="I149" s="16">
        <v>0</v>
      </c>
      <c r="J149" s="16">
        <v>0</v>
      </c>
    </row>
    <row r="150" spans="1:10" x14ac:dyDescent="0.35">
      <c r="A150" s="16" t="s">
        <v>500</v>
      </c>
      <c r="B150" s="16">
        <v>0</v>
      </c>
      <c r="C150" s="16">
        <v>0</v>
      </c>
      <c r="D150" s="16">
        <v>0</v>
      </c>
      <c r="E150" s="16">
        <v>0</v>
      </c>
      <c r="F150" s="16">
        <v>0</v>
      </c>
      <c r="G150" s="16">
        <v>0</v>
      </c>
      <c r="H150" s="16">
        <v>0</v>
      </c>
      <c r="I150" s="16">
        <v>0</v>
      </c>
      <c r="J150" s="16">
        <v>0</v>
      </c>
    </row>
    <row r="151" spans="1:10" x14ac:dyDescent="0.35">
      <c r="A151" s="16" t="s">
        <v>501</v>
      </c>
      <c r="B151" s="16">
        <v>0</v>
      </c>
      <c r="C151" s="16">
        <v>0</v>
      </c>
      <c r="D151" s="16">
        <v>0</v>
      </c>
      <c r="E151" s="16">
        <v>0</v>
      </c>
      <c r="F151" s="16">
        <v>0</v>
      </c>
      <c r="G151" s="16">
        <v>0</v>
      </c>
      <c r="H151" s="16">
        <v>0</v>
      </c>
      <c r="I151" s="16">
        <v>0</v>
      </c>
      <c r="J151" s="16">
        <v>0</v>
      </c>
    </row>
    <row r="152" spans="1:10" x14ac:dyDescent="0.35">
      <c r="A152" s="16" t="s">
        <v>502</v>
      </c>
      <c r="B152" s="16">
        <v>0</v>
      </c>
      <c r="C152" s="16">
        <v>0</v>
      </c>
      <c r="D152" s="16">
        <v>0</v>
      </c>
      <c r="E152" s="16">
        <v>0</v>
      </c>
      <c r="F152" s="16">
        <v>0</v>
      </c>
      <c r="G152" s="16">
        <v>0</v>
      </c>
      <c r="H152" s="16">
        <v>0</v>
      </c>
      <c r="I152" s="16">
        <v>0</v>
      </c>
      <c r="J152" s="16">
        <v>0</v>
      </c>
    </row>
    <row r="153" spans="1:10" x14ac:dyDescent="0.35">
      <c r="A153" s="16" t="s">
        <v>503</v>
      </c>
      <c r="B153" s="16">
        <v>0</v>
      </c>
      <c r="C153" s="16">
        <v>0</v>
      </c>
      <c r="D153" s="16">
        <v>0</v>
      </c>
      <c r="E153" s="16">
        <v>0</v>
      </c>
      <c r="F153" s="16">
        <v>0</v>
      </c>
      <c r="G153" s="16">
        <v>0</v>
      </c>
      <c r="H153" s="16">
        <v>0</v>
      </c>
      <c r="I153" s="16">
        <v>0</v>
      </c>
      <c r="J153" s="16">
        <v>0</v>
      </c>
    </row>
    <row r="154" spans="1:10" x14ac:dyDescent="0.35">
      <c r="A154" s="16" t="s">
        <v>504</v>
      </c>
      <c r="B154" s="16">
        <v>0</v>
      </c>
      <c r="C154" s="16">
        <v>0</v>
      </c>
      <c r="D154" s="16">
        <v>0</v>
      </c>
      <c r="E154" s="16">
        <v>0</v>
      </c>
      <c r="F154" s="16">
        <v>0</v>
      </c>
      <c r="G154" s="16">
        <v>0</v>
      </c>
      <c r="H154" s="16">
        <v>0</v>
      </c>
      <c r="I154" s="16">
        <v>0</v>
      </c>
      <c r="J154" s="16">
        <v>0</v>
      </c>
    </row>
    <row r="155" spans="1:10" x14ac:dyDescent="0.35">
      <c r="A155" s="16" t="s">
        <v>505</v>
      </c>
      <c r="B155" s="16">
        <v>0</v>
      </c>
      <c r="C155" s="16">
        <v>0</v>
      </c>
      <c r="D155" s="16">
        <v>0</v>
      </c>
      <c r="E155" s="16">
        <v>0</v>
      </c>
      <c r="F155" s="16">
        <v>0</v>
      </c>
      <c r="G155" s="16">
        <v>0</v>
      </c>
      <c r="H155" s="16">
        <v>0</v>
      </c>
      <c r="I155" s="16">
        <v>0</v>
      </c>
      <c r="J155" s="16">
        <v>0</v>
      </c>
    </row>
    <row r="156" spans="1:10" x14ac:dyDescent="0.35">
      <c r="A156" s="16" t="s">
        <v>506</v>
      </c>
      <c r="B156" s="16">
        <v>0</v>
      </c>
      <c r="C156" s="16">
        <v>0</v>
      </c>
      <c r="D156" s="16">
        <v>0</v>
      </c>
      <c r="E156" s="16">
        <v>0</v>
      </c>
      <c r="F156" s="16">
        <v>0</v>
      </c>
      <c r="G156" s="16">
        <v>0</v>
      </c>
      <c r="H156" s="16">
        <v>0</v>
      </c>
      <c r="I156" s="16">
        <v>0</v>
      </c>
      <c r="J156" s="16">
        <v>0</v>
      </c>
    </row>
    <row r="157" spans="1:10" x14ac:dyDescent="0.35">
      <c r="A157" s="16" t="s">
        <v>507</v>
      </c>
      <c r="B157" s="16">
        <v>0</v>
      </c>
      <c r="C157" s="16">
        <v>0</v>
      </c>
      <c r="D157" s="16">
        <v>0</v>
      </c>
      <c r="E157" s="16">
        <v>0</v>
      </c>
      <c r="F157" s="16">
        <v>0</v>
      </c>
      <c r="G157" s="16">
        <v>0</v>
      </c>
      <c r="H157" s="16">
        <v>0</v>
      </c>
      <c r="I157" s="16">
        <v>0</v>
      </c>
      <c r="J157" s="16">
        <v>0</v>
      </c>
    </row>
    <row r="158" spans="1:10" x14ac:dyDescent="0.35">
      <c r="A158" s="16" t="s">
        <v>508</v>
      </c>
      <c r="B158" s="16">
        <v>0</v>
      </c>
      <c r="C158" s="16">
        <v>0</v>
      </c>
      <c r="D158" s="16">
        <v>0</v>
      </c>
      <c r="E158" s="16">
        <v>0</v>
      </c>
      <c r="F158" s="16">
        <v>0</v>
      </c>
      <c r="G158" s="16">
        <v>0</v>
      </c>
      <c r="H158" s="16">
        <v>0</v>
      </c>
      <c r="I158" s="16">
        <v>0</v>
      </c>
      <c r="J158" s="16">
        <v>0</v>
      </c>
    </row>
    <row r="159" spans="1:10" x14ac:dyDescent="0.35">
      <c r="A159" s="16" t="s">
        <v>509</v>
      </c>
      <c r="B159" s="16">
        <v>0</v>
      </c>
      <c r="C159" s="16">
        <v>0</v>
      </c>
      <c r="D159" s="16">
        <v>0</v>
      </c>
      <c r="E159" s="16">
        <v>0</v>
      </c>
      <c r="F159" s="16">
        <v>0</v>
      </c>
      <c r="G159" s="16">
        <v>0</v>
      </c>
      <c r="H159" s="16">
        <v>0</v>
      </c>
      <c r="I159" s="16">
        <v>0</v>
      </c>
      <c r="J159" s="16">
        <v>0</v>
      </c>
    </row>
    <row r="160" spans="1:10" x14ac:dyDescent="0.35">
      <c r="A160" s="16" t="s">
        <v>510</v>
      </c>
      <c r="B160" s="16">
        <v>0</v>
      </c>
      <c r="C160" s="16">
        <v>0</v>
      </c>
      <c r="D160" s="16">
        <v>0</v>
      </c>
      <c r="E160" s="16">
        <v>0</v>
      </c>
      <c r="F160" s="16">
        <v>0</v>
      </c>
      <c r="G160" s="16">
        <v>0</v>
      </c>
      <c r="H160" s="16">
        <v>0</v>
      </c>
      <c r="I160" s="16">
        <v>0</v>
      </c>
      <c r="J160" s="16">
        <v>0</v>
      </c>
    </row>
    <row r="161" spans="1:10" x14ac:dyDescent="0.35">
      <c r="A161" s="16" t="s">
        <v>511</v>
      </c>
      <c r="B161" s="16">
        <v>0</v>
      </c>
      <c r="C161" s="16">
        <v>0</v>
      </c>
      <c r="D161" s="16">
        <v>0</v>
      </c>
      <c r="E161" s="16">
        <v>0</v>
      </c>
      <c r="F161" s="16">
        <v>0</v>
      </c>
      <c r="G161" s="16">
        <v>0</v>
      </c>
      <c r="H161" s="16">
        <v>0</v>
      </c>
      <c r="I161" s="16">
        <v>0</v>
      </c>
      <c r="J161" s="16">
        <v>0</v>
      </c>
    </row>
    <row r="162" spans="1:10" x14ac:dyDescent="0.35">
      <c r="A162" s="16" t="s">
        <v>512</v>
      </c>
      <c r="B162" s="16">
        <v>0</v>
      </c>
      <c r="C162" s="16">
        <v>0</v>
      </c>
      <c r="D162" s="16">
        <v>0</v>
      </c>
      <c r="E162" s="16">
        <v>0</v>
      </c>
      <c r="F162" s="16">
        <v>0</v>
      </c>
      <c r="G162" s="16">
        <v>0</v>
      </c>
      <c r="H162" s="16">
        <v>0</v>
      </c>
      <c r="I162" s="16">
        <v>0</v>
      </c>
      <c r="J162" s="16">
        <v>0</v>
      </c>
    </row>
    <row r="163" spans="1:10" x14ac:dyDescent="0.35">
      <c r="A163" s="16" t="s">
        <v>513</v>
      </c>
      <c r="B163" s="16">
        <v>0</v>
      </c>
      <c r="C163" s="16">
        <v>0</v>
      </c>
      <c r="D163" s="16">
        <v>0</v>
      </c>
      <c r="E163" s="16">
        <v>0</v>
      </c>
      <c r="F163" s="16">
        <v>0</v>
      </c>
      <c r="G163" s="16">
        <v>0</v>
      </c>
      <c r="H163" s="16">
        <v>0</v>
      </c>
      <c r="I163" s="16">
        <v>0</v>
      </c>
      <c r="J163" s="16">
        <v>0</v>
      </c>
    </row>
    <row r="164" spans="1:10" x14ac:dyDescent="0.35">
      <c r="A164" s="16" t="s">
        <v>514</v>
      </c>
      <c r="B164" s="16">
        <v>0</v>
      </c>
      <c r="C164" s="16">
        <v>0</v>
      </c>
      <c r="D164" s="16">
        <v>0</v>
      </c>
      <c r="E164" s="16">
        <v>0</v>
      </c>
      <c r="F164" s="16">
        <v>0</v>
      </c>
      <c r="G164" s="16">
        <v>0</v>
      </c>
      <c r="H164" s="16">
        <v>0</v>
      </c>
      <c r="I164" s="16">
        <v>0</v>
      </c>
      <c r="J164" s="16">
        <v>0</v>
      </c>
    </row>
    <row r="165" spans="1:10" x14ac:dyDescent="0.35">
      <c r="A165" s="16" t="s">
        <v>515</v>
      </c>
      <c r="B165" s="16">
        <v>0</v>
      </c>
      <c r="C165" s="16">
        <v>0</v>
      </c>
      <c r="D165" s="16">
        <v>0</v>
      </c>
      <c r="E165" s="16">
        <v>0</v>
      </c>
      <c r="F165" s="16">
        <v>0</v>
      </c>
      <c r="G165" s="16">
        <v>0</v>
      </c>
      <c r="H165" s="16">
        <v>0</v>
      </c>
      <c r="I165" s="16">
        <v>0</v>
      </c>
      <c r="J165" s="16">
        <v>0</v>
      </c>
    </row>
    <row r="166" spans="1:10" x14ac:dyDescent="0.35">
      <c r="A166" s="16" t="s">
        <v>516</v>
      </c>
      <c r="B166" s="16">
        <v>0</v>
      </c>
      <c r="C166" s="16">
        <v>0</v>
      </c>
      <c r="D166" s="16">
        <v>0</v>
      </c>
      <c r="E166" s="16">
        <v>0</v>
      </c>
      <c r="F166" s="16">
        <v>0</v>
      </c>
      <c r="G166" s="16">
        <v>0</v>
      </c>
      <c r="H166" s="16">
        <v>0</v>
      </c>
      <c r="I166" s="16">
        <v>0</v>
      </c>
      <c r="J166" s="16">
        <v>0</v>
      </c>
    </row>
    <row r="167" spans="1:10" x14ac:dyDescent="0.35">
      <c r="A167" s="16" t="s">
        <v>517</v>
      </c>
      <c r="B167" s="16">
        <v>0</v>
      </c>
      <c r="C167" s="16">
        <v>0</v>
      </c>
      <c r="D167" s="16">
        <v>0</v>
      </c>
      <c r="E167" s="16">
        <v>0</v>
      </c>
      <c r="F167" s="16">
        <v>0</v>
      </c>
      <c r="G167" s="16">
        <v>0</v>
      </c>
      <c r="H167" s="16">
        <v>0</v>
      </c>
      <c r="I167" s="16">
        <v>0</v>
      </c>
      <c r="J167" s="16">
        <v>0</v>
      </c>
    </row>
    <row r="168" spans="1:10" x14ac:dyDescent="0.35">
      <c r="A168" s="16" t="s">
        <v>518</v>
      </c>
      <c r="B168" s="16">
        <v>0</v>
      </c>
      <c r="C168" s="16">
        <v>0</v>
      </c>
      <c r="D168" s="16">
        <v>0</v>
      </c>
      <c r="E168" s="16">
        <v>0</v>
      </c>
      <c r="F168" s="16">
        <v>0</v>
      </c>
      <c r="G168" s="16">
        <v>0</v>
      </c>
      <c r="H168" s="16">
        <v>0</v>
      </c>
      <c r="I168" s="16">
        <v>0</v>
      </c>
      <c r="J168" s="16">
        <v>0</v>
      </c>
    </row>
    <row r="169" spans="1:10" x14ac:dyDescent="0.35">
      <c r="A169" s="16" t="s">
        <v>519</v>
      </c>
      <c r="B169" s="16">
        <v>0</v>
      </c>
      <c r="C169" s="16">
        <v>0</v>
      </c>
      <c r="D169" s="16">
        <v>0</v>
      </c>
      <c r="E169" s="16">
        <v>0</v>
      </c>
      <c r="F169" s="16">
        <v>0</v>
      </c>
      <c r="G169" s="16">
        <v>0</v>
      </c>
      <c r="H169" s="16">
        <v>0</v>
      </c>
      <c r="I169" s="16">
        <v>0</v>
      </c>
      <c r="J169" s="16">
        <v>0</v>
      </c>
    </row>
    <row r="170" spans="1:10" x14ac:dyDescent="0.35">
      <c r="A170" s="16" t="s">
        <v>520</v>
      </c>
      <c r="B170" s="16">
        <v>0</v>
      </c>
      <c r="C170" s="16">
        <v>0</v>
      </c>
      <c r="D170" s="16">
        <v>0</v>
      </c>
      <c r="E170" s="16">
        <v>0</v>
      </c>
      <c r="F170" s="16">
        <v>0</v>
      </c>
      <c r="G170" s="16">
        <v>0</v>
      </c>
      <c r="H170" s="16">
        <v>0</v>
      </c>
      <c r="I170" s="16">
        <v>0</v>
      </c>
      <c r="J170" s="16">
        <v>0</v>
      </c>
    </row>
    <row r="171" spans="1:10" x14ac:dyDescent="0.35">
      <c r="A171" s="16" t="s">
        <v>521</v>
      </c>
      <c r="B171" s="16">
        <v>0</v>
      </c>
      <c r="C171" s="16">
        <v>0</v>
      </c>
      <c r="D171" s="16">
        <v>0</v>
      </c>
      <c r="E171" s="16">
        <v>0</v>
      </c>
      <c r="F171" s="16">
        <v>-61</v>
      </c>
      <c r="G171" s="16">
        <v>0</v>
      </c>
      <c r="H171" s="16">
        <v>61</v>
      </c>
      <c r="I171" s="16">
        <v>0</v>
      </c>
      <c r="J171" s="16">
        <v>61</v>
      </c>
    </row>
    <row r="172" spans="1:10" x14ac:dyDescent="0.35">
      <c r="A172" s="16" t="s">
        <v>522</v>
      </c>
      <c r="B172" s="16">
        <v>0</v>
      </c>
      <c r="C172" s="16">
        <v>0</v>
      </c>
      <c r="D172" s="16">
        <v>0</v>
      </c>
      <c r="E172" s="16">
        <v>0</v>
      </c>
      <c r="F172" s="16">
        <v>0</v>
      </c>
      <c r="G172" s="16">
        <v>0</v>
      </c>
      <c r="H172" s="16">
        <v>0</v>
      </c>
      <c r="I172" s="16">
        <v>0</v>
      </c>
      <c r="J172" s="16">
        <v>0</v>
      </c>
    </row>
    <row r="173" spans="1:10" x14ac:dyDescent="0.35">
      <c r="A173" s="16" t="s">
        <v>523</v>
      </c>
      <c r="B173" s="16">
        <v>0</v>
      </c>
      <c r="C173" s="16">
        <v>0</v>
      </c>
      <c r="D173" s="16">
        <v>0</v>
      </c>
      <c r="E173" s="16">
        <v>0</v>
      </c>
      <c r="F173" s="16">
        <v>-5</v>
      </c>
      <c r="G173" s="16">
        <v>0</v>
      </c>
      <c r="H173" s="16">
        <v>5</v>
      </c>
      <c r="I173" s="16">
        <v>0</v>
      </c>
      <c r="J173" s="16">
        <v>5</v>
      </c>
    </row>
    <row r="174" spans="1:10" x14ac:dyDescent="0.35">
      <c r="A174" s="16" t="s">
        <v>524</v>
      </c>
      <c r="B174" s="16">
        <v>0</v>
      </c>
      <c r="C174" s="16">
        <v>0</v>
      </c>
      <c r="D174" s="16">
        <v>0</v>
      </c>
      <c r="E174" s="16">
        <v>0</v>
      </c>
      <c r="F174" s="16">
        <v>-13</v>
      </c>
      <c r="G174" s="16">
        <v>0</v>
      </c>
      <c r="H174" s="16">
        <v>13</v>
      </c>
      <c r="I174" s="16">
        <v>0</v>
      </c>
      <c r="J174" s="16">
        <v>13</v>
      </c>
    </row>
    <row r="175" spans="1:10" x14ac:dyDescent="0.35">
      <c r="A175" s="16" t="s">
        <v>525</v>
      </c>
      <c r="B175" s="16">
        <v>0</v>
      </c>
      <c r="C175" s="16">
        <v>0</v>
      </c>
      <c r="D175" s="16">
        <v>0</v>
      </c>
      <c r="E175" s="16">
        <v>0</v>
      </c>
      <c r="F175" s="16">
        <v>-13</v>
      </c>
      <c r="G175" s="16">
        <v>0</v>
      </c>
      <c r="H175" s="16">
        <v>13</v>
      </c>
      <c r="I175" s="16">
        <v>0</v>
      </c>
      <c r="J175" s="16">
        <v>13</v>
      </c>
    </row>
    <row r="176" spans="1:10" x14ac:dyDescent="0.35">
      <c r="A176" s="16" t="s">
        <v>526</v>
      </c>
      <c r="B176" s="16">
        <v>0</v>
      </c>
      <c r="C176" s="16">
        <v>0</v>
      </c>
      <c r="D176" s="16">
        <v>0</v>
      </c>
      <c r="E176" s="16">
        <v>0</v>
      </c>
      <c r="F176" s="16">
        <v>-12</v>
      </c>
      <c r="G176" s="16">
        <v>0</v>
      </c>
      <c r="H176" s="16">
        <v>12</v>
      </c>
      <c r="I176" s="16">
        <v>0</v>
      </c>
      <c r="J176" s="16">
        <v>12</v>
      </c>
    </row>
    <row r="177" spans="1:10" x14ac:dyDescent="0.35">
      <c r="A177" s="16" t="s">
        <v>527</v>
      </c>
      <c r="B177" s="16">
        <v>0</v>
      </c>
      <c r="C177" s="16">
        <v>0</v>
      </c>
      <c r="D177" s="16">
        <v>0</v>
      </c>
      <c r="E177" s="16">
        <v>0</v>
      </c>
      <c r="F177" s="16">
        <v>-10</v>
      </c>
      <c r="G177" s="16">
        <v>0</v>
      </c>
      <c r="H177" s="16">
        <v>10</v>
      </c>
      <c r="I177" s="16">
        <v>0</v>
      </c>
      <c r="J177" s="16">
        <v>10</v>
      </c>
    </row>
    <row r="178" spans="1:10" x14ac:dyDescent="0.35">
      <c r="A178" s="16" t="s">
        <v>528</v>
      </c>
      <c r="B178" s="16">
        <v>0</v>
      </c>
      <c r="C178" s="16">
        <v>0</v>
      </c>
      <c r="D178" s="16">
        <v>0</v>
      </c>
      <c r="E178" s="16">
        <v>0</v>
      </c>
      <c r="F178" s="16">
        <v>28</v>
      </c>
      <c r="G178" s="16">
        <v>0</v>
      </c>
      <c r="H178" s="16">
        <v>-28</v>
      </c>
      <c r="I178" s="16">
        <v>0</v>
      </c>
      <c r="J178" s="16">
        <v>-28</v>
      </c>
    </row>
    <row r="179" spans="1:10" x14ac:dyDescent="0.35">
      <c r="A179" s="16" t="s">
        <v>529</v>
      </c>
      <c r="B179" s="16">
        <v>0</v>
      </c>
      <c r="C179" s="16">
        <v>0</v>
      </c>
      <c r="D179" s="16">
        <v>0</v>
      </c>
      <c r="E179" s="16">
        <v>0</v>
      </c>
      <c r="F179" s="16">
        <v>-91</v>
      </c>
      <c r="G179" s="16">
        <v>0</v>
      </c>
      <c r="H179" s="16">
        <v>91</v>
      </c>
      <c r="I179" s="16">
        <v>0</v>
      </c>
      <c r="J179" s="16">
        <v>91</v>
      </c>
    </row>
    <row r="180" spans="1:10" ht="40.75" customHeight="1" x14ac:dyDescent="0.35">
      <c r="A180" s="16" t="s">
        <v>530</v>
      </c>
      <c r="B180" s="16">
        <v>0</v>
      </c>
      <c r="C180" s="16">
        <v>0</v>
      </c>
      <c r="D180" s="16">
        <v>0</v>
      </c>
      <c r="E180" s="16">
        <v>0</v>
      </c>
      <c r="F180" s="16">
        <v>0</v>
      </c>
      <c r="G180" s="16">
        <v>0</v>
      </c>
      <c r="H180" s="16">
        <v>0</v>
      </c>
      <c r="I180" s="16">
        <v>0</v>
      </c>
      <c r="J180" s="16">
        <v>0</v>
      </c>
    </row>
    <row r="181" spans="1:10" x14ac:dyDescent="0.35">
      <c r="A181" s="16" t="s">
        <v>531</v>
      </c>
      <c r="B181" s="16">
        <v>0</v>
      </c>
      <c r="C181" s="16">
        <v>0</v>
      </c>
      <c r="D181" s="16">
        <v>0</v>
      </c>
      <c r="E181" s="16">
        <v>0</v>
      </c>
      <c r="F181" s="16">
        <v>0</v>
      </c>
      <c r="G181" s="16">
        <v>0</v>
      </c>
      <c r="H181" s="16">
        <v>0</v>
      </c>
      <c r="I181" s="16">
        <v>0</v>
      </c>
      <c r="J181" s="16">
        <v>0</v>
      </c>
    </row>
    <row r="182" spans="1:10" x14ac:dyDescent="0.35">
      <c r="A182" s="16" t="s">
        <v>532</v>
      </c>
      <c r="B182" s="16">
        <v>0</v>
      </c>
      <c r="C182" s="16">
        <v>0</v>
      </c>
      <c r="D182" s="16">
        <v>0</v>
      </c>
      <c r="E182" s="16">
        <v>0</v>
      </c>
      <c r="F182" s="16">
        <v>0</v>
      </c>
      <c r="G182" s="16">
        <v>0</v>
      </c>
      <c r="H182" s="16">
        <v>0</v>
      </c>
      <c r="I182" s="16">
        <v>0</v>
      </c>
      <c r="J182" s="16">
        <v>0</v>
      </c>
    </row>
    <row r="183" spans="1:10" x14ac:dyDescent="0.35">
      <c r="A183" s="16" t="s">
        <v>533</v>
      </c>
      <c r="B183" s="16">
        <v>0</v>
      </c>
      <c r="C183" s="16">
        <v>0</v>
      </c>
      <c r="D183" s="16">
        <v>0</v>
      </c>
      <c r="E183" s="16">
        <v>0</v>
      </c>
      <c r="F183" s="16">
        <v>0</v>
      </c>
      <c r="G183" s="16">
        <v>0</v>
      </c>
      <c r="H183" s="16">
        <v>0</v>
      </c>
      <c r="I183" s="16">
        <v>0</v>
      </c>
      <c r="J183" s="16">
        <v>0</v>
      </c>
    </row>
    <row r="184" spans="1:10" x14ac:dyDescent="0.35">
      <c r="A184" s="16" t="s">
        <v>534</v>
      </c>
      <c r="B184" s="16">
        <v>0</v>
      </c>
      <c r="C184" s="16">
        <v>0</v>
      </c>
      <c r="D184" s="16">
        <v>0</v>
      </c>
      <c r="E184" s="16">
        <v>0</v>
      </c>
      <c r="F184" s="16">
        <v>0</v>
      </c>
      <c r="G184" s="16">
        <v>0</v>
      </c>
      <c r="H184" s="16">
        <v>0</v>
      </c>
      <c r="I184" s="16">
        <v>0</v>
      </c>
      <c r="J184" s="16">
        <v>0</v>
      </c>
    </row>
    <row r="185" spans="1:10" x14ac:dyDescent="0.35">
      <c r="A185" s="16" t="s">
        <v>535</v>
      </c>
      <c r="B185" s="16">
        <v>0</v>
      </c>
      <c r="C185" s="16">
        <v>0</v>
      </c>
      <c r="D185" s="16">
        <v>0</v>
      </c>
      <c r="E185" s="16">
        <v>0</v>
      </c>
      <c r="F185" s="16">
        <v>0</v>
      </c>
      <c r="G185" s="16">
        <v>0</v>
      </c>
      <c r="H185" s="16">
        <v>0</v>
      </c>
      <c r="I185" s="16">
        <v>0</v>
      </c>
      <c r="J185" s="16">
        <v>0</v>
      </c>
    </row>
    <row r="186" spans="1:10" x14ac:dyDescent="0.35">
      <c r="A186" s="16" t="s">
        <v>536</v>
      </c>
      <c r="B186" s="16">
        <v>0</v>
      </c>
      <c r="C186" s="16">
        <v>0</v>
      </c>
      <c r="D186" s="16">
        <v>0</v>
      </c>
      <c r="E186" s="16">
        <v>0</v>
      </c>
      <c r="F186" s="16">
        <v>0</v>
      </c>
      <c r="G186" s="16">
        <v>0</v>
      </c>
      <c r="H186" s="16">
        <v>0</v>
      </c>
      <c r="I186" s="16">
        <v>0</v>
      </c>
      <c r="J186" s="16">
        <v>0</v>
      </c>
    </row>
    <row r="187" spans="1:10" x14ac:dyDescent="0.35">
      <c r="A187" s="16" t="s">
        <v>537</v>
      </c>
      <c r="B187" s="16">
        <v>0</v>
      </c>
      <c r="C187" s="16">
        <v>0</v>
      </c>
      <c r="D187" s="16">
        <v>0</v>
      </c>
      <c r="E187" s="16">
        <v>0</v>
      </c>
      <c r="F187" s="16">
        <v>0</v>
      </c>
      <c r="G187" s="16">
        <v>0</v>
      </c>
      <c r="H187" s="16">
        <v>0</v>
      </c>
      <c r="I187" s="16">
        <v>0</v>
      </c>
      <c r="J187" s="16">
        <v>0</v>
      </c>
    </row>
    <row r="188" spans="1:10" x14ac:dyDescent="0.35">
      <c r="A188" s="16" t="s">
        <v>538</v>
      </c>
      <c r="B188" s="16">
        <v>0</v>
      </c>
      <c r="C188" s="16">
        <v>0</v>
      </c>
      <c r="D188" s="16">
        <v>0</v>
      </c>
      <c r="E188" s="16">
        <v>0</v>
      </c>
      <c r="F188" s="16">
        <v>0</v>
      </c>
      <c r="G188" s="16">
        <v>0</v>
      </c>
      <c r="H188" s="16">
        <v>0</v>
      </c>
      <c r="I188" s="16">
        <v>0</v>
      </c>
      <c r="J188" s="16">
        <v>0</v>
      </c>
    </row>
    <row r="189" spans="1:10" x14ac:dyDescent="0.35">
      <c r="A189" s="16" t="s">
        <v>71</v>
      </c>
      <c r="B189" s="16">
        <v>0</v>
      </c>
      <c r="C189" s="16">
        <v>0</v>
      </c>
      <c r="D189" s="16">
        <v>0</v>
      </c>
      <c r="E189" s="16">
        <v>0</v>
      </c>
      <c r="F189" s="16">
        <v>0</v>
      </c>
      <c r="G189" s="16">
        <v>0</v>
      </c>
      <c r="H189" s="16">
        <v>0</v>
      </c>
      <c r="I189" s="16">
        <v>0</v>
      </c>
      <c r="J189" s="16">
        <v>0</v>
      </c>
    </row>
    <row r="190" spans="1:10" x14ac:dyDescent="0.35">
      <c r="A190" s="16" t="s">
        <v>72</v>
      </c>
      <c r="B190" s="16">
        <v>0</v>
      </c>
      <c r="C190" s="16">
        <v>0</v>
      </c>
      <c r="D190" s="16">
        <v>0</v>
      </c>
      <c r="E190" s="16">
        <v>0</v>
      </c>
      <c r="F190" s="16">
        <v>0</v>
      </c>
      <c r="G190" s="16">
        <v>0</v>
      </c>
      <c r="H190" s="16">
        <v>0</v>
      </c>
      <c r="I190" s="16">
        <v>0</v>
      </c>
      <c r="J190" s="16">
        <v>0</v>
      </c>
    </row>
    <row r="191" spans="1:10" x14ac:dyDescent="0.35">
      <c r="A191" s="16" t="s">
        <v>73</v>
      </c>
      <c r="B191" s="16">
        <v>0</v>
      </c>
      <c r="C191" s="16">
        <v>0</v>
      </c>
      <c r="D191" s="16">
        <v>0</v>
      </c>
      <c r="E191" s="16">
        <v>0</v>
      </c>
      <c r="F191" s="16">
        <v>0</v>
      </c>
      <c r="G191" s="16">
        <v>0</v>
      </c>
      <c r="H191" s="16">
        <v>0</v>
      </c>
      <c r="I191" s="16">
        <v>0</v>
      </c>
      <c r="J191" s="16">
        <v>0</v>
      </c>
    </row>
    <row r="192" spans="1:10" x14ac:dyDescent="0.35">
      <c r="A192" s="16" t="s">
        <v>74</v>
      </c>
      <c r="B192" s="16">
        <v>0</v>
      </c>
      <c r="C192" s="16">
        <v>0</v>
      </c>
      <c r="D192" s="16">
        <v>0</v>
      </c>
      <c r="E192" s="16">
        <v>0</v>
      </c>
      <c r="F192" s="16">
        <v>0</v>
      </c>
      <c r="G192" s="16">
        <v>0</v>
      </c>
      <c r="H192" s="16">
        <v>0</v>
      </c>
      <c r="I192" s="16">
        <v>0</v>
      </c>
      <c r="J192" s="16">
        <v>0</v>
      </c>
    </row>
    <row r="193" spans="1:10" x14ac:dyDescent="0.35">
      <c r="A193" s="16" t="s">
        <v>75</v>
      </c>
      <c r="B193" s="16">
        <v>0</v>
      </c>
      <c r="C193" s="16">
        <v>0</v>
      </c>
      <c r="D193" s="16">
        <v>0</v>
      </c>
      <c r="E193" s="16">
        <v>0</v>
      </c>
      <c r="F193" s="16">
        <v>0</v>
      </c>
      <c r="G193" s="16">
        <v>0</v>
      </c>
      <c r="H193" s="16">
        <v>0</v>
      </c>
      <c r="I193" s="16">
        <v>0</v>
      </c>
      <c r="J193" s="16">
        <v>0</v>
      </c>
    </row>
    <row r="194" spans="1:10" x14ac:dyDescent="0.35">
      <c r="A194" s="16" t="s">
        <v>76</v>
      </c>
      <c r="B194" s="16">
        <v>0</v>
      </c>
      <c r="C194" s="16">
        <v>0</v>
      </c>
      <c r="D194" s="16">
        <v>0</v>
      </c>
      <c r="E194" s="16">
        <v>0</v>
      </c>
      <c r="F194" s="16">
        <v>0</v>
      </c>
      <c r="G194" s="16">
        <v>0</v>
      </c>
      <c r="H194" s="16">
        <v>0</v>
      </c>
      <c r="I194" s="16">
        <v>0</v>
      </c>
      <c r="J194" s="16">
        <v>0</v>
      </c>
    </row>
    <row r="195" spans="1:10" x14ac:dyDescent="0.35">
      <c r="A195" s="16" t="s">
        <v>77</v>
      </c>
      <c r="B195" s="16">
        <v>0</v>
      </c>
      <c r="C195" s="16">
        <v>0</v>
      </c>
      <c r="D195" s="16">
        <v>0</v>
      </c>
      <c r="E195" s="16">
        <v>0</v>
      </c>
      <c r="F195" s="16">
        <v>0</v>
      </c>
      <c r="G195" s="16">
        <v>0</v>
      </c>
      <c r="H195" s="16">
        <v>0</v>
      </c>
      <c r="I195" s="16">
        <v>0</v>
      </c>
      <c r="J195" s="16">
        <v>0</v>
      </c>
    </row>
    <row r="196" spans="1:10" x14ac:dyDescent="0.35">
      <c r="A196" s="16" t="s">
        <v>78</v>
      </c>
      <c r="B196" s="16">
        <v>0</v>
      </c>
      <c r="C196" s="16">
        <v>0</v>
      </c>
      <c r="D196" s="16">
        <v>0</v>
      </c>
      <c r="E196" s="16">
        <v>0</v>
      </c>
      <c r="F196" s="16">
        <v>0</v>
      </c>
      <c r="G196" s="16">
        <v>0</v>
      </c>
      <c r="H196" s="16">
        <v>0</v>
      </c>
      <c r="I196" s="16">
        <v>0</v>
      </c>
      <c r="J196" s="16">
        <v>0</v>
      </c>
    </row>
    <row r="197" spans="1:10" x14ac:dyDescent="0.35">
      <c r="A197" s="16" t="s">
        <v>79</v>
      </c>
      <c r="B197" s="16">
        <v>0</v>
      </c>
      <c r="C197" s="16">
        <v>0</v>
      </c>
      <c r="D197" s="16">
        <v>0</v>
      </c>
      <c r="E197" s="16">
        <v>0</v>
      </c>
      <c r="F197" s="16">
        <v>0</v>
      </c>
      <c r="G197" s="16">
        <v>0</v>
      </c>
      <c r="H197" s="16">
        <v>0</v>
      </c>
      <c r="I197" s="16">
        <v>0</v>
      </c>
      <c r="J197" s="16">
        <v>0</v>
      </c>
    </row>
    <row r="198" spans="1:10" x14ac:dyDescent="0.35">
      <c r="A198" s="16" t="s">
        <v>80</v>
      </c>
      <c r="B198" s="16">
        <v>0</v>
      </c>
      <c r="C198" s="16">
        <v>0</v>
      </c>
      <c r="D198" s="16">
        <v>0</v>
      </c>
      <c r="E198" s="16">
        <v>0</v>
      </c>
      <c r="F198" s="16">
        <v>0</v>
      </c>
      <c r="G198" s="16">
        <v>0</v>
      </c>
      <c r="H198" s="16">
        <v>0</v>
      </c>
      <c r="I198" s="16">
        <v>0</v>
      </c>
      <c r="J198" s="16">
        <v>0</v>
      </c>
    </row>
    <row r="199" spans="1:10" x14ac:dyDescent="0.35">
      <c r="A199" s="16" t="s">
        <v>81</v>
      </c>
      <c r="B199" s="16">
        <v>0</v>
      </c>
      <c r="C199" s="16">
        <v>0</v>
      </c>
      <c r="D199" s="16">
        <v>0</v>
      </c>
      <c r="E199" s="16">
        <v>0</v>
      </c>
      <c r="F199" s="16">
        <v>0</v>
      </c>
      <c r="G199" s="16">
        <v>0</v>
      </c>
      <c r="H199" s="16">
        <v>0</v>
      </c>
      <c r="I199" s="16">
        <v>0</v>
      </c>
      <c r="J199" s="16">
        <v>0</v>
      </c>
    </row>
    <row r="200" spans="1:10" x14ac:dyDescent="0.35">
      <c r="A200" s="16" t="s">
        <v>82</v>
      </c>
      <c r="B200" s="16">
        <v>0</v>
      </c>
      <c r="C200" s="16">
        <v>0</v>
      </c>
      <c r="D200" s="16">
        <v>0</v>
      </c>
      <c r="E200" s="16">
        <v>0</v>
      </c>
      <c r="F200" s="16">
        <v>0</v>
      </c>
      <c r="G200" s="16">
        <v>0</v>
      </c>
      <c r="H200" s="16">
        <v>0</v>
      </c>
      <c r="I200" s="16">
        <v>0</v>
      </c>
      <c r="J200" s="16">
        <v>0</v>
      </c>
    </row>
    <row r="201" spans="1:10" x14ac:dyDescent="0.35">
      <c r="A201" s="16" t="s">
        <v>83</v>
      </c>
      <c r="B201" s="16">
        <v>0</v>
      </c>
      <c r="C201" s="16">
        <v>0</v>
      </c>
      <c r="D201" s="16">
        <v>0</v>
      </c>
      <c r="E201" s="16">
        <v>0</v>
      </c>
      <c r="F201" s="16">
        <v>0</v>
      </c>
      <c r="G201" s="16">
        <v>0</v>
      </c>
      <c r="H201" s="16">
        <v>0</v>
      </c>
      <c r="I201" s="16">
        <v>0</v>
      </c>
      <c r="J201" s="16">
        <v>0</v>
      </c>
    </row>
    <row r="202" spans="1:10" x14ac:dyDescent="0.35">
      <c r="A202" s="16" t="s">
        <v>84</v>
      </c>
      <c r="B202" s="16">
        <v>0</v>
      </c>
      <c r="C202" s="16">
        <v>0</v>
      </c>
      <c r="D202" s="16">
        <v>0</v>
      </c>
      <c r="E202" s="16">
        <v>0</v>
      </c>
      <c r="F202" s="16">
        <v>0</v>
      </c>
      <c r="G202" s="16">
        <v>0</v>
      </c>
      <c r="H202" s="16">
        <v>0</v>
      </c>
      <c r="I202" s="16">
        <v>0</v>
      </c>
      <c r="J202" s="16">
        <v>0</v>
      </c>
    </row>
    <row r="203" spans="1:10" x14ac:dyDescent="0.35">
      <c r="A203" s="16" t="s">
        <v>85</v>
      </c>
      <c r="B203" s="16">
        <v>0</v>
      </c>
      <c r="C203" s="16">
        <v>0</v>
      </c>
      <c r="D203" s="16">
        <v>0</v>
      </c>
      <c r="E203" s="16">
        <v>0</v>
      </c>
      <c r="F203" s="16">
        <v>0</v>
      </c>
      <c r="G203" s="16">
        <v>0</v>
      </c>
      <c r="H203" s="16">
        <v>0</v>
      </c>
      <c r="I203" s="16">
        <v>0</v>
      </c>
      <c r="J203" s="16">
        <v>0</v>
      </c>
    </row>
    <row r="204" spans="1:10" x14ac:dyDescent="0.35">
      <c r="A204" s="16" t="s">
        <v>86</v>
      </c>
      <c r="B204" s="16">
        <v>0</v>
      </c>
      <c r="C204" s="16">
        <v>0</v>
      </c>
      <c r="D204" s="16">
        <v>0</v>
      </c>
      <c r="E204" s="16">
        <v>0</v>
      </c>
      <c r="F204" s="16">
        <v>0</v>
      </c>
      <c r="G204" s="16">
        <v>0</v>
      </c>
      <c r="H204" s="16">
        <v>0</v>
      </c>
      <c r="I204" s="16">
        <v>0</v>
      </c>
      <c r="J204" s="16">
        <v>0</v>
      </c>
    </row>
    <row r="205" spans="1:10" x14ac:dyDescent="0.35">
      <c r="A205" s="16" t="s">
        <v>87</v>
      </c>
      <c r="B205" s="16">
        <v>0</v>
      </c>
      <c r="C205" s="16">
        <v>0</v>
      </c>
      <c r="D205" s="16">
        <v>0</v>
      </c>
      <c r="E205" s="16">
        <v>0</v>
      </c>
      <c r="F205" s="16">
        <v>0</v>
      </c>
      <c r="G205" s="16">
        <v>0</v>
      </c>
      <c r="H205" s="16">
        <v>0</v>
      </c>
      <c r="I205" s="16">
        <v>0</v>
      </c>
      <c r="J205" s="16">
        <v>0</v>
      </c>
    </row>
    <row r="206" spans="1:10" x14ac:dyDescent="0.35">
      <c r="A206" s="16" t="s">
        <v>88</v>
      </c>
      <c r="B206" s="16">
        <v>0</v>
      </c>
      <c r="C206" s="16">
        <v>0</v>
      </c>
      <c r="D206" s="16">
        <v>0</v>
      </c>
      <c r="E206" s="16">
        <v>0</v>
      </c>
      <c r="F206" s="16">
        <v>0</v>
      </c>
      <c r="G206" s="16">
        <v>0</v>
      </c>
      <c r="H206" s="16">
        <v>0</v>
      </c>
      <c r="I206" s="16">
        <v>0</v>
      </c>
      <c r="J206" s="16">
        <v>0</v>
      </c>
    </row>
    <row r="207" spans="1:10" x14ac:dyDescent="0.35">
      <c r="A207" s="16" t="s">
        <v>89</v>
      </c>
      <c r="B207" s="16">
        <v>0</v>
      </c>
      <c r="C207" s="16">
        <v>0</v>
      </c>
      <c r="D207" s="16">
        <v>0</v>
      </c>
      <c r="E207" s="16">
        <v>0</v>
      </c>
      <c r="F207" s="16">
        <v>0</v>
      </c>
      <c r="G207" s="16">
        <v>0</v>
      </c>
      <c r="H207" s="16">
        <v>0</v>
      </c>
      <c r="I207" s="16">
        <v>0</v>
      </c>
      <c r="J207" s="16">
        <v>0</v>
      </c>
    </row>
    <row r="208" spans="1:10" x14ac:dyDescent="0.35">
      <c r="A208" s="16" t="s">
        <v>90</v>
      </c>
      <c r="B208" s="16">
        <v>0</v>
      </c>
      <c r="C208" s="16">
        <v>0</v>
      </c>
      <c r="D208" s="16">
        <v>0</v>
      </c>
      <c r="E208" s="16">
        <v>0</v>
      </c>
      <c r="F208" s="16">
        <v>0</v>
      </c>
      <c r="G208" s="16">
        <v>0</v>
      </c>
      <c r="H208" s="16">
        <v>0</v>
      </c>
      <c r="I208" s="16">
        <v>0</v>
      </c>
      <c r="J208" s="16">
        <v>0</v>
      </c>
    </row>
    <row r="209" spans="1:10" x14ac:dyDescent="0.35">
      <c r="A209" s="16" t="s">
        <v>91</v>
      </c>
      <c r="B209" s="16">
        <v>0</v>
      </c>
      <c r="C209" s="16">
        <v>0</v>
      </c>
      <c r="D209" s="16">
        <v>0</v>
      </c>
      <c r="E209" s="16">
        <v>0</v>
      </c>
      <c r="F209" s="16">
        <v>0</v>
      </c>
      <c r="G209" s="16">
        <v>0</v>
      </c>
      <c r="H209" s="16">
        <v>0</v>
      </c>
      <c r="I209" s="16">
        <v>0</v>
      </c>
      <c r="J209" s="16">
        <v>0</v>
      </c>
    </row>
    <row r="210" spans="1:10" x14ac:dyDescent="0.35">
      <c r="A210" s="16" t="s">
        <v>92</v>
      </c>
      <c r="B210" s="16">
        <v>0</v>
      </c>
      <c r="C210" s="16">
        <v>0</v>
      </c>
      <c r="D210" s="16">
        <v>0</v>
      </c>
      <c r="E210" s="16">
        <v>0</v>
      </c>
      <c r="F210" s="16">
        <v>0</v>
      </c>
      <c r="G210" s="16">
        <v>0</v>
      </c>
      <c r="H210" s="16">
        <v>0</v>
      </c>
      <c r="I210" s="16">
        <v>0</v>
      </c>
      <c r="J210" s="16">
        <v>0</v>
      </c>
    </row>
    <row r="211" spans="1:10" x14ac:dyDescent="0.35">
      <c r="A211" s="16" t="s">
        <v>93</v>
      </c>
      <c r="B211" s="16">
        <v>0</v>
      </c>
      <c r="C211" s="16">
        <v>0</v>
      </c>
      <c r="D211" s="16">
        <v>0</v>
      </c>
      <c r="E211" s="16">
        <v>0</v>
      </c>
      <c r="F211" s="16">
        <v>0</v>
      </c>
      <c r="G211" s="16">
        <v>0</v>
      </c>
      <c r="H211" s="16">
        <v>0</v>
      </c>
      <c r="I211" s="16">
        <v>0</v>
      </c>
      <c r="J211" s="16">
        <v>0</v>
      </c>
    </row>
    <row r="212" spans="1:10" x14ac:dyDescent="0.35">
      <c r="A212" s="16" t="s">
        <v>94</v>
      </c>
      <c r="B212" s="16">
        <v>0</v>
      </c>
      <c r="C212" s="16">
        <v>0</v>
      </c>
      <c r="D212" s="16">
        <v>0</v>
      </c>
      <c r="E212" s="16">
        <v>0</v>
      </c>
      <c r="F212" s="16">
        <v>0</v>
      </c>
      <c r="G212" s="16">
        <v>0</v>
      </c>
      <c r="H212" s="16">
        <v>0</v>
      </c>
      <c r="I212" s="16">
        <v>0</v>
      </c>
      <c r="J212" s="16">
        <v>0</v>
      </c>
    </row>
    <row r="213" spans="1:10" x14ac:dyDescent="0.35">
      <c r="A213" s="16" t="s">
        <v>95</v>
      </c>
      <c r="B213" s="16">
        <v>0</v>
      </c>
      <c r="C213" s="16">
        <v>0</v>
      </c>
      <c r="D213" s="16">
        <v>0</v>
      </c>
      <c r="E213" s="16">
        <v>0</v>
      </c>
      <c r="F213" s="16">
        <v>0</v>
      </c>
      <c r="G213" s="16">
        <v>0</v>
      </c>
      <c r="H213" s="16">
        <v>0</v>
      </c>
      <c r="I213" s="16">
        <v>0</v>
      </c>
      <c r="J213" s="16">
        <v>0</v>
      </c>
    </row>
    <row r="214" spans="1:10" x14ac:dyDescent="0.35">
      <c r="A214" s="16" t="s">
        <v>96</v>
      </c>
      <c r="B214" s="16">
        <v>0</v>
      </c>
      <c r="C214" s="16">
        <v>0</v>
      </c>
      <c r="D214" s="16">
        <v>0</v>
      </c>
      <c r="E214" s="16">
        <v>0</v>
      </c>
      <c r="F214" s="16">
        <v>0</v>
      </c>
      <c r="G214" s="16">
        <v>0</v>
      </c>
      <c r="H214" s="16">
        <v>0</v>
      </c>
      <c r="I214" s="16">
        <v>0</v>
      </c>
      <c r="J214" s="16">
        <v>0</v>
      </c>
    </row>
    <row r="215" spans="1:10" x14ac:dyDescent="0.35">
      <c r="A215" s="16" t="s">
        <v>97</v>
      </c>
      <c r="B215" s="16">
        <v>0</v>
      </c>
      <c r="C215" s="16">
        <v>0</v>
      </c>
      <c r="D215" s="16">
        <v>0</v>
      </c>
      <c r="E215" s="16">
        <v>0</v>
      </c>
      <c r="F215" s="16">
        <v>0</v>
      </c>
      <c r="G215" s="16">
        <v>0</v>
      </c>
      <c r="H215" s="16">
        <v>0</v>
      </c>
      <c r="I215" s="16">
        <v>0</v>
      </c>
      <c r="J215" s="16">
        <v>0</v>
      </c>
    </row>
    <row r="216" spans="1:10" x14ac:dyDescent="0.35">
      <c r="A216" s="16" t="s">
        <v>98</v>
      </c>
      <c r="B216" s="16">
        <v>0</v>
      </c>
      <c r="C216" s="16">
        <v>0</v>
      </c>
      <c r="D216" s="16">
        <v>0</v>
      </c>
      <c r="E216" s="16">
        <v>0</v>
      </c>
      <c r="F216" s="16">
        <v>0</v>
      </c>
      <c r="G216" s="16">
        <v>0</v>
      </c>
      <c r="H216" s="16">
        <v>0</v>
      </c>
      <c r="I216" s="16">
        <v>0</v>
      </c>
      <c r="J216" s="16">
        <v>0</v>
      </c>
    </row>
    <row r="217" spans="1:10" x14ac:dyDescent="0.35">
      <c r="A217" s="16" t="s">
        <v>99</v>
      </c>
      <c r="B217" s="16">
        <v>0</v>
      </c>
      <c r="C217" s="16">
        <v>0</v>
      </c>
      <c r="D217" s="16">
        <v>0</v>
      </c>
      <c r="E217" s="16">
        <v>0</v>
      </c>
      <c r="F217" s="16">
        <v>0</v>
      </c>
      <c r="G217" s="16">
        <v>0</v>
      </c>
      <c r="H217" s="16">
        <v>0</v>
      </c>
      <c r="I217" s="16">
        <v>0</v>
      </c>
      <c r="J217" s="16">
        <v>0</v>
      </c>
    </row>
    <row r="218" spans="1:10" x14ac:dyDescent="0.35">
      <c r="A218" s="16" t="s">
        <v>100</v>
      </c>
      <c r="B218" s="16">
        <v>0</v>
      </c>
      <c r="C218" s="16">
        <v>0</v>
      </c>
      <c r="D218" s="16">
        <v>0</v>
      </c>
      <c r="E218" s="16">
        <v>0</v>
      </c>
      <c r="F218" s="16">
        <v>0</v>
      </c>
      <c r="G218" s="16">
        <v>0</v>
      </c>
      <c r="H218" s="16">
        <v>0</v>
      </c>
      <c r="I218" s="16">
        <v>0</v>
      </c>
      <c r="J218" s="16">
        <v>0</v>
      </c>
    </row>
    <row r="219" spans="1:10" x14ac:dyDescent="0.35">
      <c r="A219" s="16" t="s">
        <v>101</v>
      </c>
      <c r="B219" s="16">
        <v>0</v>
      </c>
      <c r="C219" s="16">
        <v>0</v>
      </c>
      <c r="D219" s="16">
        <v>0</v>
      </c>
      <c r="E219" s="16">
        <v>0</v>
      </c>
      <c r="F219" s="16">
        <v>0</v>
      </c>
      <c r="G219" s="16">
        <v>0</v>
      </c>
      <c r="H219" s="16">
        <v>0</v>
      </c>
      <c r="I219" s="16">
        <v>0</v>
      </c>
      <c r="J219" s="16">
        <v>0</v>
      </c>
    </row>
    <row r="220" spans="1:10" x14ac:dyDescent="0.35">
      <c r="A220" s="16" t="s">
        <v>102</v>
      </c>
      <c r="B220" s="16">
        <v>0</v>
      </c>
      <c r="C220" s="16">
        <v>0</v>
      </c>
      <c r="D220" s="16">
        <v>0</v>
      </c>
      <c r="E220" s="16">
        <v>0</v>
      </c>
      <c r="F220" s="16">
        <v>0</v>
      </c>
      <c r="G220" s="16">
        <v>0</v>
      </c>
      <c r="H220" s="16">
        <v>0</v>
      </c>
      <c r="I220" s="16">
        <v>0</v>
      </c>
      <c r="J220" s="16">
        <v>0</v>
      </c>
    </row>
    <row r="221" spans="1:10" x14ac:dyDescent="0.35">
      <c r="A221" s="16" t="s">
        <v>103</v>
      </c>
      <c r="B221" s="16">
        <v>0</v>
      </c>
      <c r="C221" s="16">
        <v>0</v>
      </c>
      <c r="D221" s="16">
        <v>0</v>
      </c>
      <c r="E221" s="16">
        <v>0</v>
      </c>
      <c r="F221" s="16">
        <v>0</v>
      </c>
      <c r="G221" s="16">
        <v>0</v>
      </c>
      <c r="H221" s="16">
        <v>0</v>
      </c>
      <c r="I221" s="16">
        <v>0</v>
      </c>
      <c r="J221" s="16">
        <v>0</v>
      </c>
    </row>
    <row r="222" spans="1:10" x14ac:dyDescent="0.35">
      <c r="A222" s="16" t="s">
        <v>104</v>
      </c>
      <c r="B222" s="16">
        <v>0</v>
      </c>
      <c r="C222" s="16">
        <v>0</v>
      </c>
      <c r="D222" s="16">
        <v>0</v>
      </c>
      <c r="E222" s="16">
        <v>0</v>
      </c>
      <c r="F222" s="16">
        <v>0</v>
      </c>
      <c r="G222" s="16">
        <v>0</v>
      </c>
      <c r="H222" s="16">
        <v>0</v>
      </c>
      <c r="I222" s="16">
        <v>0</v>
      </c>
      <c r="J222" s="16">
        <v>0</v>
      </c>
    </row>
    <row r="223" spans="1:10" x14ac:dyDescent="0.35">
      <c r="A223" s="16" t="s">
        <v>105</v>
      </c>
      <c r="B223" s="16">
        <v>0</v>
      </c>
      <c r="C223" s="16">
        <v>0</v>
      </c>
      <c r="D223" s="16">
        <v>0</v>
      </c>
      <c r="E223" s="16">
        <v>0</v>
      </c>
      <c r="F223" s="16">
        <v>0</v>
      </c>
      <c r="G223" s="16">
        <v>0</v>
      </c>
      <c r="H223" s="16">
        <v>0</v>
      </c>
      <c r="I223" s="16">
        <v>0</v>
      </c>
      <c r="J223" s="16">
        <v>0</v>
      </c>
    </row>
    <row r="224" spans="1:10" x14ac:dyDescent="0.35">
      <c r="A224" s="16" t="s">
        <v>106</v>
      </c>
      <c r="B224" s="16">
        <v>0</v>
      </c>
      <c r="C224" s="16">
        <v>0</v>
      </c>
      <c r="D224" s="16">
        <v>0</v>
      </c>
      <c r="E224" s="16">
        <v>0</v>
      </c>
      <c r="F224" s="16">
        <v>0</v>
      </c>
      <c r="G224" s="16">
        <v>0</v>
      </c>
      <c r="H224" s="16">
        <v>0</v>
      </c>
      <c r="I224" s="16">
        <v>0</v>
      </c>
      <c r="J224" s="16">
        <v>0</v>
      </c>
    </row>
    <row r="225" spans="1:10" x14ac:dyDescent="0.35">
      <c r="A225" s="16" t="s">
        <v>107</v>
      </c>
      <c r="B225" s="16">
        <v>0</v>
      </c>
      <c r="C225" s="16">
        <v>0</v>
      </c>
      <c r="D225" s="16">
        <v>0</v>
      </c>
      <c r="E225" s="16">
        <v>0</v>
      </c>
      <c r="F225" s="16">
        <v>0</v>
      </c>
      <c r="G225" s="16">
        <v>0</v>
      </c>
      <c r="H225" s="16">
        <v>0</v>
      </c>
      <c r="I225" s="16">
        <v>0</v>
      </c>
      <c r="J225" s="16">
        <v>0</v>
      </c>
    </row>
    <row r="226" spans="1:10" x14ac:dyDescent="0.35">
      <c r="A226" s="16" t="s">
        <v>108</v>
      </c>
      <c r="B226" s="16">
        <v>0</v>
      </c>
      <c r="C226" s="16">
        <v>0</v>
      </c>
      <c r="D226" s="16">
        <v>0</v>
      </c>
      <c r="E226" s="16">
        <v>0</v>
      </c>
      <c r="F226" s="16">
        <v>0</v>
      </c>
      <c r="G226" s="16">
        <v>0</v>
      </c>
      <c r="H226" s="16">
        <v>0</v>
      </c>
      <c r="I226" s="16">
        <v>0</v>
      </c>
      <c r="J226" s="16">
        <v>0</v>
      </c>
    </row>
    <row r="227" spans="1:10" x14ac:dyDescent="0.35">
      <c r="A227" s="16" t="s">
        <v>109</v>
      </c>
      <c r="B227" s="16">
        <v>0</v>
      </c>
      <c r="C227" s="16">
        <v>0</v>
      </c>
      <c r="D227" s="16">
        <v>0</v>
      </c>
      <c r="E227" s="16">
        <v>0</v>
      </c>
      <c r="F227" s="16">
        <v>0</v>
      </c>
      <c r="G227" s="16">
        <v>0</v>
      </c>
      <c r="H227" s="16">
        <v>0</v>
      </c>
      <c r="I227" s="16">
        <v>0</v>
      </c>
      <c r="J227" s="16">
        <v>0</v>
      </c>
    </row>
    <row r="228" spans="1:10" x14ac:dyDescent="0.35">
      <c r="A228" s="16" t="s">
        <v>110</v>
      </c>
      <c r="B228" s="16">
        <v>0</v>
      </c>
      <c r="C228" s="16">
        <v>0</v>
      </c>
      <c r="D228" s="16">
        <v>0</v>
      </c>
      <c r="E228" s="16">
        <v>0</v>
      </c>
      <c r="F228" s="16">
        <v>0</v>
      </c>
      <c r="G228" s="16">
        <v>0</v>
      </c>
      <c r="H228" s="16">
        <v>0</v>
      </c>
      <c r="I228" s="16">
        <v>0</v>
      </c>
      <c r="J228" s="16">
        <v>0</v>
      </c>
    </row>
    <row r="229" spans="1:10" x14ac:dyDescent="0.35">
      <c r="A229" s="16" t="s">
        <v>111</v>
      </c>
      <c r="B229" s="16">
        <v>0</v>
      </c>
      <c r="C229" s="16">
        <v>0</v>
      </c>
      <c r="D229" s="16">
        <v>0</v>
      </c>
      <c r="E229" s="16">
        <v>0</v>
      </c>
      <c r="F229" s="16">
        <v>0</v>
      </c>
      <c r="G229" s="16">
        <v>0</v>
      </c>
      <c r="H229" s="16">
        <v>0</v>
      </c>
      <c r="I229" s="16">
        <v>0</v>
      </c>
      <c r="J229" s="16">
        <v>0</v>
      </c>
    </row>
    <row r="230" spans="1:10" x14ac:dyDescent="0.35">
      <c r="A230" s="16" t="s">
        <v>112</v>
      </c>
      <c r="B230" s="16">
        <v>0</v>
      </c>
      <c r="C230" s="16">
        <v>0</v>
      </c>
      <c r="D230" s="16">
        <v>0</v>
      </c>
      <c r="E230" s="16">
        <v>0</v>
      </c>
      <c r="F230" s="16">
        <v>0</v>
      </c>
      <c r="G230" s="16">
        <v>0</v>
      </c>
      <c r="H230" s="16">
        <v>0</v>
      </c>
      <c r="I230" s="16">
        <v>0</v>
      </c>
      <c r="J230" s="16">
        <v>0</v>
      </c>
    </row>
    <row r="231" spans="1:10" x14ac:dyDescent="0.35">
      <c r="A231" s="16" t="s">
        <v>113</v>
      </c>
      <c r="B231" s="16">
        <v>0</v>
      </c>
      <c r="C231" s="16">
        <v>0</v>
      </c>
      <c r="D231" s="16">
        <v>0</v>
      </c>
      <c r="E231" s="16">
        <v>0</v>
      </c>
      <c r="F231" s="16">
        <v>0</v>
      </c>
      <c r="G231" s="16">
        <v>0</v>
      </c>
      <c r="H231" s="16">
        <v>0</v>
      </c>
      <c r="I231" s="16">
        <v>0</v>
      </c>
      <c r="J231" s="16">
        <v>0</v>
      </c>
    </row>
    <row r="232" spans="1:10" x14ac:dyDescent="0.35">
      <c r="A232" s="16" t="s">
        <v>114</v>
      </c>
      <c r="B232" s="16">
        <v>0</v>
      </c>
      <c r="C232" s="16">
        <v>0</v>
      </c>
      <c r="D232" s="16">
        <v>0</v>
      </c>
      <c r="E232" s="16">
        <v>0</v>
      </c>
      <c r="F232" s="16">
        <v>0</v>
      </c>
      <c r="G232" s="16">
        <v>0</v>
      </c>
      <c r="H232" s="16">
        <v>0</v>
      </c>
      <c r="I232" s="16">
        <v>0</v>
      </c>
      <c r="J232" s="16">
        <v>0</v>
      </c>
    </row>
    <row r="233" spans="1:10" x14ac:dyDescent="0.35">
      <c r="A233" s="16" t="s">
        <v>115</v>
      </c>
      <c r="B233" s="16">
        <v>0</v>
      </c>
      <c r="C233" s="16">
        <v>0</v>
      </c>
      <c r="D233" s="16">
        <v>0</v>
      </c>
      <c r="E233" s="16">
        <v>0</v>
      </c>
      <c r="F233" s="16">
        <v>0</v>
      </c>
      <c r="G233" s="16">
        <v>0</v>
      </c>
      <c r="H233" s="16">
        <v>0</v>
      </c>
      <c r="I233" s="16">
        <v>0</v>
      </c>
      <c r="J233" s="16">
        <v>0</v>
      </c>
    </row>
    <row r="234" spans="1:10" x14ac:dyDescent="0.35">
      <c r="A234" s="16" t="s">
        <v>116</v>
      </c>
      <c r="B234" s="16">
        <v>0</v>
      </c>
      <c r="C234" s="16">
        <v>0</v>
      </c>
      <c r="D234" s="16">
        <v>0</v>
      </c>
      <c r="E234" s="16">
        <v>0</v>
      </c>
      <c r="F234" s="16">
        <v>0</v>
      </c>
      <c r="G234" s="16">
        <v>0</v>
      </c>
      <c r="H234" s="16">
        <v>0</v>
      </c>
      <c r="I234" s="16">
        <v>0</v>
      </c>
      <c r="J234" s="16">
        <v>0</v>
      </c>
    </row>
    <row r="235" spans="1:10" x14ac:dyDescent="0.35">
      <c r="A235" s="16" t="s">
        <v>117</v>
      </c>
      <c r="B235" s="16">
        <v>0</v>
      </c>
      <c r="C235" s="16">
        <v>0</v>
      </c>
      <c r="D235" s="16">
        <v>0</v>
      </c>
      <c r="E235" s="16">
        <v>0</v>
      </c>
      <c r="F235" s="16">
        <v>0</v>
      </c>
      <c r="G235" s="16">
        <v>0</v>
      </c>
      <c r="H235" s="16">
        <v>0</v>
      </c>
      <c r="I235" s="16">
        <v>0</v>
      </c>
      <c r="J235" s="16">
        <v>0</v>
      </c>
    </row>
    <row r="236" spans="1:10" x14ac:dyDescent="0.35">
      <c r="A236" s="16" t="s">
        <v>118</v>
      </c>
      <c r="B236" s="16">
        <v>0</v>
      </c>
      <c r="C236" s="16">
        <v>0</v>
      </c>
      <c r="D236" s="16">
        <v>0</v>
      </c>
      <c r="E236" s="16">
        <v>0</v>
      </c>
      <c r="F236" s="16">
        <v>0</v>
      </c>
      <c r="G236" s="16">
        <v>0</v>
      </c>
      <c r="H236" s="16">
        <v>0</v>
      </c>
      <c r="I236" s="16">
        <v>0</v>
      </c>
      <c r="J236" s="16">
        <v>0</v>
      </c>
    </row>
    <row r="237" spans="1:10" x14ac:dyDescent="0.35">
      <c r="A237" s="16" t="s">
        <v>119</v>
      </c>
      <c r="B237" s="16">
        <v>0</v>
      </c>
      <c r="C237" s="16">
        <v>0</v>
      </c>
      <c r="D237" s="16">
        <v>0</v>
      </c>
      <c r="E237" s="16">
        <v>0</v>
      </c>
      <c r="F237" s="16">
        <v>0</v>
      </c>
      <c r="G237" s="16">
        <v>0</v>
      </c>
      <c r="H237" s="16">
        <v>0</v>
      </c>
      <c r="I237" s="16">
        <v>0</v>
      </c>
      <c r="J237" s="16">
        <v>0</v>
      </c>
    </row>
    <row r="238" spans="1:10" x14ac:dyDescent="0.35">
      <c r="A238" s="16" t="s">
        <v>120</v>
      </c>
      <c r="B238" s="16">
        <v>0</v>
      </c>
      <c r="C238" s="16">
        <v>0</v>
      </c>
      <c r="D238" s="16">
        <v>0</v>
      </c>
      <c r="E238" s="16">
        <v>0</v>
      </c>
      <c r="F238" s="16">
        <v>0</v>
      </c>
      <c r="G238" s="16">
        <v>0</v>
      </c>
      <c r="H238" s="16">
        <v>0</v>
      </c>
      <c r="I238" s="16">
        <v>0</v>
      </c>
      <c r="J238" s="16">
        <v>0</v>
      </c>
    </row>
    <row r="239" spans="1:10" x14ac:dyDescent="0.35">
      <c r="A239" s="16" t="s">
        <v>121</v>
      </c>
      <c r="B239" s="16">
        <v>0</v>
      </c>
      <c r="C239" s="16">
        <v>0</v>
      </c>
      <c r="D239" s="16">
        <v>0</v>
      </c>
      <c r="E239" s="16">
        <v>0</v>
      </c>
      <c r="F239" s="16">
        <v>0</v>
      </c>
      <c r="G239" s="16">
        <v>0</v>
      </c>
      <c r="H239" s="16">
        <v>0</v>
      </c>
      <c r="I239" s="16">
        <v>0</v>
      </c>
      <c r="J239" s="16">
        <v>0</v>
      </c>
    </row>
    <row r="240" spans="1:10" x14ac:dyDescent="0.35">
      <c r="A240" s="16" t="s">
        <v>122</v>
      </c>
      <c r="B240" s="16">
        <v>0</v>
      </c>
      <c r="C240" s="16">
        <v>0</v>
      </c>
      <c r="D240" s="16">
        <v>0</v>
      </c>
      <c r="E240" s="16">
        <v>0</v>
      </c>
      <c r="F240" s="16">
        <v>0</v>
      </c>
      <c r="G240" s="16">
        <v>0</v>
      </c>
      <c r="H240" s="16">
        <v>0</v>
      </c>
      <c r="I240" s="16">
        <v>0</v>
      </c>
      <c r="J240" s="16">
        <v>0</v>
      </c>
    </row>
    <row r="241" spans="1:10" x14ac:dyDescent="0.35">
      <c r="A241" s="16" t="s">
        <v>123</v>
      </c>
      <c r="B241" s="16">
        <v>0</v>
      </c>
      <c r="C241" s="16">
        <v>0</v>
      </c>
      <c r="D241" s="16">
        <v>0</v>
      </c>
      <c r="E241" s="16">
        <v>0</v>
      </c>
      <c r="F241" s="16">
        <v>0</v>
      </c>
      <c r="G241" s="16">
        <v>0</v>
      </c>
      <c r="H241" s="16">
        <v>0</v>
      </c>
      <c r="I241" s="16">
        <v>0</v>
      </c>
      <c r="J241" s="16">
        <v>0</v>
      </c>
    </row>
    <row r="242" spans="1:10" x14ac:dyDescent="0.35">
      <c r="A242" s="16" t="s">
        <v>124</v>
      </c>
      <c r="B242" s="16">
        <v>0</v>
      </c>
      <c r="C242" s="16">
        <v>0</v>
      </c>
      <c r="D242" s="16">
        <v>0</v>
      </c>
      <c r="E242" s="16">
        <v>0</v>
      </c>
      <c r="F242" s="16">
        <v>0</v>
      </c>
      <c r="G242" s="16">
        <v>0</v>
      </c>
      <c r="H242" s="16">
        <v>0</v>
      </c>
      <c r="I242" s="16">
        <v>0</v>
      </c>
      <c r="J242" s="16">
        <v>0</v>
      </c>
    </row>
    <row r="243" spans="1:10" x14ac:dyDescent="0.35">
      <c r="A243" s="16" t="s">
        <v>125</v>
      </c>
      <c r="B243" s="16">
        <v>0</v>
      </c>
      <c r="C243" s="16">
        <v>0</v>
      </c>
      <c r="D243" s="16">
        <v>0</v>
      </c>
      <c r="E243" s="16">
        <v>0</v>
      </c>
      <c r="F243" s="16">
        <v>0</v>
      </c>
      <c r="G243" s="16">
        <v>0</v>
      </c>
      <c r="H243" s="16">
        <v>0</v>
      </c>
      <c r="I243" s="16">
        <v>0</v>
      </c>
      <c r="J243" s="16">
        <v>0</v>
      </c>
    </row>
    <row r="244" spans="1:10" x14ac:dyDescent="0.35">
      <c r="A244" s="16" t="s">
        <v>126</v>
      </c>
      <c r="B244" s="16">
        <v>0</v>
      </c>
      <c r="C244" s="16">
        <v>0</v>
      </c>
      <c r="D244" s="16">
        <v>0</v>
      </c>
      <c r="E244" s="16">
        <v>0</v>
      </c>
      <c r="F244" s="16">
        <v>0</v>
      </c>
      <c r="G244" s="16">
        <v>0</v>
      </c>
      <c r="H244" s="16">
        <v>0</v>
      </c>
      <c r="I244" s="16">
        <v>0</v>
      </c>
      <c r="J244" s="16">
        <v>0</v>
      </c>
    </row>
    <row r="245" spans="1:10" x14ac:dyDescent="0.35">
      <c r="A245" s="16" t="s">
        <v>127</v>
      </c>
      <c r="B245" s="16">
        <v>0</v>
      </c>
      <c r="C245" s="16">
        <v>0</v>
      </c>
      <c r="D245" s="16">
        <v>0</v>
      </c>
      <c r="E245" s="16">
        <v>0</v>
      </c>
      <c r="F245" s="16">
        <v>0</v>
      </c>
      <c r="G245" s="16">
        <v>0</v>
      </c>
      <c r="H245" s="16">
        <v>0</v>
      </c>
      <c r="I245" s="16">
        <v>0</v>
      </c>
      <c r="J245" s="16">
        <v>0</v>
      </c>
    </row>
    <row r="246" spans="1:10" x14ac:dyDescent="0.35">
      <c r="A246" s="16" t="s">
        <v>128</v>
      </c>
      <c r="B246" s="16">
        <v>0</v>
      </c>
      <c r="C246" s="16">
        <v>0</v>
      </c>
      <c r="D246" s="16">
        <v>0</v>
      </c>
      <c r="E246" s="16">
        <v>0</v>
      </c>
      <c r="F246" s="16">
        <v>0</v>
      </c>
      <c r="G246" s="16">
        <v>0</v>
      </c>
      <c r="H246" s="16">
        <v>0</v>
      </c>
      <c r="I246" s="16">
        <v>0</v>
      </c>
      <c r="J246" s="16">
        <v>0</v>
      </c>
    </row>
    <row r="247" spans="1:10" x14ac:dyDescent="0.35">
      <c r="A247" s="16" t="s">
        <v>129</v>
      </c>
      <c r="B247" s="16">
        <v>0</v>
      </c>
      <c r="C247" s="16">
        <v>0</v>
      </c>
      <c r="D247" s="16">
        <v>0</v>
      </c>
      <c r="E247" s="16">
        <v>0</v>
      </c>
      <c r="F247" s="16">
        <v>0</v>
      </c>
      <c r="G247" s="16">
        <v>0</v>
      </c>
      <c r="H247" s="16">
        <v>0</v>
      </c>
      <c r="I247" s="16">
        <v>0</v>
      </c>
      <c r="J247" s="16">
        <v>0</v>
      </c>
    </row>
    <row r="248" spans="1:10" x14ac:dyDescent="0.35">
      <c r="A248" s="16" t="s">
        <v>130</v>
      </c>
      <c r="B248" s="16">
        <v>0</v>
      </c>
      <c r="C248" s="16">
        <v>0</v>
      </c>
      <c r="D248" s="16">
        <v>0</v>
      </c>
      <c r="E248" s="16">
        <v>0</v>
      </c>
      <c r="F248" s="16">
        <v>0</v>
      </c>
      <c r="G248" s="16">
        <v>0</v>
      </c>
      <c r="H248" s="16">
        <v>0</v>
      </c>
      <c r="I248" s="16">
        <v>0</v>
      </c>
      <c r="J248" s="16">
        <v>0</v>
      </c>
    </row>
    <row r="249" spans="1:10" x14ac:dyDescent="0.35">
      <c r="A249" s="16" t="s">
        <v>131</v>
      </c>
      <c r="B249" s="16">
        <v>0</v>
      </c>
      <c r="C249" s="16">
        <v>0</v>
      </c>
      <c r="D249" s="16">
        <v>0</v>
      </c>
      <c r="E249" s="16">
        <v>0</v>
      </c>
      <c r="F249" s="16">
        <v>0</v>
      </c>
      <c r="G249" s="16">
        <v>0</v>
      </c>
      <c r="H249" s="16">
        <v>0</v>
      </c>
      <c r="I249" s="16">
        <v>0</v>
      </c>
      <c r="J249" s="16">
        <v>0</v>
      </c>
    </row>
    <row r="250" spans="1:10" x14ac:dyDescent="0.35">
      <c r="A250" s="16" t="s">
        <v>132</v>
      </c>
      <c r="B250" s="16">
        <v>0</v>
      </c>
      <c r="C250" s="16">
        <v>0</v>
      </c>
      <c r="D250" s="16">
        <v>0</v>
      </c>
      <c r="E250" s="16">
        <v>0</v>
      </c>
      <c r="F250" s="16">
        <v>0</v>
      </c>
      <c r="G250" s="16">
        <v>0</v>
      </c>
      <c r="H250" s="16">
        <v>0</v>
      </c>
      <c r="I250" s="16">
        <v>0</v>
      </c>
      <c r="J250" s="16">
        <v>0</v>
      </c>
    </row>
    <row r="251" spans="1:10" x14ac:dyDescent="0.35">
      <c r="A251" s="16" t="s">
        <v>133</v>
      </c>
      <c r="B251" s="16">
        <v>0</v>
      </c>
      <c r="C251" s="16">
        <v>0</v>
      </c>
      <c r="D251" s="16">
        <v>0</v>
      </c>
      <c r="E251" s="16">
        <v>0</v>
      </c>
      <c r="F251" s="16">
        <v>0</v>
      </c>
      <c r="G251" s="16">
        <v>0</v>
      </c>
      <c r="H251" s="16">
        <v>0</v>
      </c>
      <c r="I251" s="16">
        <v>0</v>
      </c>
      <c r="J251" s="16">
        <v>0</v>
      </c>
    </row>
    <row r="252" spans="1:10" x14ac:dyDescent="0.35">
      <c r="A252" s="16" t="s">
        <v>134</v>
      </c>
      <c r="B252" s="16">
        <v>0</v>
      </c>
      <c r="C252" s="16">
        <v>0</v>
      </c>
      <c r="D252" s="16">
        <v>0</v>
      </c>
      <c r="E252" s="16">
        <v>0</v>
      </c>
      <c r="F252" s="16">
        <v>0</v>
      </c>
      <c r="G252" s="16">
        <v>0</v>
      </c>
      <c r="H252" s="16">
        <v>0</v>
      </c>
      <c r="I252" s="16">
        <v>0</v>
      </c>
      <c r="J252" s="16">
        <v>0</v>
      </c>
    </row>
    <row r="253" spans="1:10" x14ac:dyDescent="0.35">
      <c r="A253" s="16" t="s">
        <v>135</v>
      </c>
      <c r="B253" s="16">
        <v>0</v>
      </c>
      <c r="C253" s="16">
        <v>0</v>
      </c>
      <c r="D253" s="16">
        <v>0</v>
      </c>
      <c r="E253" s="16">
        <v>0</v>
      </c>
      <c r="F253" s="16">
        <v>0</v>
      </c>
      <c r="G253" s="16">
        <v>0</v>
      </c>
      <c r="H253" s="16">
        <v>0</v>
      </c>
      <c r="I253" s="16">
        <v>0</v>
      </c>
      <c r="J253" s="16">
        <v>0</v>
      </c>
    </row>
    <row r="254" spans="1:10" x14ac:dyDescent="0.35">
      <c r="A254" s="16" t="s">
        <v>136</v>
      </c>
      <c r="B254" s="16">
        <v>0</v>
      </c>
      <c r="C254" s="16">
        <v>0</v>
      </c>
      <c r="D254" s="16">
        <v>0</v>
      </c>
      <c r="E254" s="16">
        <v>0</v>
      </c>
      <c r="F254" s="16">
        <v>0</v>
      </c>
      <c r="G254" s="16">
        <v>0</v>
      </c>
      <c r="H254" s="16">
        <v>0</v>
      </c>
      <c r="I254" s="16">
        <v>0</v>
      </c>
      <c r="J254" s="16">
        <v>0</v>
      </c>
    </row>
    <row r="255" spans="1:10" x14ac:dyDescent="0.35">
      <c r="A255" s="16" t="s">
        <v>137</v>
      </c>
      <c r="B255" s="16">
        <v>0</v>
      </c>
      <c r="C255" s="16">
        <v>0</v>
      </c>
      <c r="D255" s="16">
        <v>0</v>
      </c>
      <c r="E255" s="16">
        <v>0</v>
      </c>
      <c r="F255" s="16">
        <v>0</v>
      </c>
      <c r="G255" s="16">
        <v>0</v>
      </c>
      <c r="H255" s="16">
        <v>0</v>
      </c>
      <c r="I255" s="16">
        <v>0</v>
      </c>
      <c r="J255" s="16">
        <v>0</v>
      </c>
    </row>
    <row r="256" spans="1:10" x14ac:dyDescent="0.35">
      <c r="A256" s="16" t="s">
        <v>138</v>
      </c>
      <c r="B256" s="16">
        <v>0</v>
      </c>
      <c r="C256" s="16">
        <v>0</v>
      </c>
      <c r="D256" s="16">
        <v>0</v>
      </c>
      <c r="E256" s="16">
        <v>0</v>
      </c>
      <c r="F256" s="16">
        <v>0</v>
      </c>
      <c r="G256" s="16">
        <v>0</v>
      </c>
      <c r="H256" s="16">
        <v>0</v>
      </c>
      <c r="I256" s="16">
        <v>0</v>
      </c>
      <c r="J256" s="16">
        <v>0</v>
      </c>
    </row>
    <row r="257" spans="1:10" x14ac:dyDescent="0.35">
      <c r="A257" s="16" t="s">
        <v>139</v>
      </c>
      <c r="B257" s="16">
        <v>0</v>
      </c>
      <c r="C257" s="16">
        <v>0</v>
      </c>
      <c r="D257" s="16">
        <v>0</v>
      </c>
      <c r="E257" s="16">
        <v>0</v>
      </c>
      <c r="F257" s="16">
        <v>0</v>
      </c>
      <c r="G257" s="16">
        <v>0</v>
      </c>
      <c r="H257" s="16">
        <v>0</v>
      </c>
      <c r="I257" s="16">
        <v>0</v>
      </c>
      <c r="J257" s="16">
        <v>0</v>
      </c>
    </row>
    <row r="258" spans="1:10" x14ac:dyDescent="0.35">
      <c r="A258" s="16" t="s">
        <v>140</v>
      </c>
      <c r="B258" s="16">
        <v>0</v>
      </c>
      <c r="C258" s="16">
        <v>0</v>
      </c>
      <c r="D258" s="16">
        <v>0</v>
      </c>
      <c r="E258" s="16">
        <v>0</v>
      </c>
      <c r="F258" s="16">
        <v>0</v>
      </c>
      <c r="G258" s="16">
        <v>0</v>
      </c>
      <c r="H258" s="16">
        <v>0</v>
      </c>
      <c r="I258" s="16">
        <v>0</v>
      </c>
      <c r="J258" s="16">
        <v>0</v>
      </c>
    </row>
    <row r="259" spans="1:10" x14ac:dyDescent="0.35">
      <c r="A259" s="16" t="s">
        <v>141</v>
      </c>
      <c r="B259" s="16">
        <v>0</v>
      </c>
      <c r="C259" s="16">
        <v>0</v>
      </c>
      <c r="D259" s="16">
        <v>0</v>
      </c>
      <c r="E259" s="16">
        <v>0</v>
      </c>
      <c r="F259" s="16">
        <v>0</v>
      </c>
      <c r="G259" s="16">
        <v>0</v>
      </c>
      <c r="H259" s="16">
        <v>0</v>
      </c>
      <c r="I259" s="16">
        <v>0</v>
      </c>
      <c r="J259" s="16">
        <v>0</v>
      </c>
    </row>
    <row r="260" spans="1:10" x14ac:dyDescent="0.35">
      <c r="A260" s="16" t="s">
        <v>142</v>
      </c>
      <c r="B260" s="16">
        <v>0</v>
      </c>
      <c r="C260" s="16">
        <v>0</v>
      </c>
      <c r="D260" s="16">
        <v>0</v>
      </c>
      <c r="E260" s="16">
        <v>0</v>
      </c>
      <c r="F260" s="16">
        <v>0</v>
      </c>
      <c r="G260" s="16">
        <v>0</v>
      </c>
      <c r="H260" s="16">
        <v>0</v>
      </c>
      <c r="I260" s="16">
        <v>0</v>
      </c>
      <c r="J260" s="16">
        <v>0</v>
      </c>
    </row>
    <row r="261" spans="1:10" x14ac:dyDescent="0.35">
      <c r="A261" s="16" t="s">
        <v>143</v>
      </c>
      <c r="B261" s="16">
        <v>0</v>
      </c>
      <c r="C261" s="16">
        <v>0</v>
      </c>
      <c r="D261" s="16">
        <v>0</v>
      </c>
      <c r="E261" s="16">
        <v>0</v>
      </c>
      <c r="F261" s="16">
        <v>0</v>
      </c>
      <c r="G261" s="16">
        <v>0</v>
      </c>
      <c r="H261" s="16">
        <v>0</v>
      </c>
      <c r="I261" s="16">
        <v>0</v>
      </c>
      <c r="J261" s="16">
        <v>0</v>
      </c>
    </row>
    <row r="262" spans="1:10" x14ac:dyDescent="0.35">
      <c r="A262" s="16" t="s">
        <v>144</v>
      </c>
      <c r="B262" s="16">
        <v>0</v>
      </c>
      <c r="C262" s="16">
        <v>0</v>
      </c>
      <c r="D262" s="16">
        <v>0</v>
      </c>
      <c r="E262" s="16">
        <v>0</v>
      </c>
      <c r="F262" s="16">
        <v>0</v>
      </c>
      <c r="G262" s="16">
        <v>0</v>
      </c>
      <c r="H262" s="16">
        <v>0</v>
      </c>
      <c r="I262" s="16">
        <v>0</v>
      </c>
      <c r="J262" s="16">
        <v>0</v>
      </c>
    </row>
    <row r="263" spans="1:10" x14ac:dyDescent="0.35">
      <c r="A263" s="16" t="s">
        <v>145</v>
      </c>
      <c r="B263" s="16">
        <v>0</v>
      </c>
      <c r="C263" s="16">
        <v>0</v>
      </c>
      <c r="D263" s="16">
        <v>0</v>
      </c>
      <c r="E263" s="16">
        <v>0</v>
      </c>
      <c r="F263" s="16">
        <v>0</v>
      </c>
      <c r="G263" s="16">
        <v>0</v>
      </c>
      <c r="H263" s="16">
        <v>0</v>
      </c>
      <c r="I263" s="16">
        <v>0</v>
      </c>
      <c r="J263" s="16">
        <v>0</v>
      </c>
    </row>
    <row r="264" spans="1:10" x14ac:dyDescent="0.35">
      <c r="A264" s="16" t="s">
        <v>146</v>
      </c>
      <c r="B264" s="16">
        <v>0</v>
      </c>
      <c r="C264" s="16">
        <v>0</v>
      </c>
      <c r="D264" s="16">
        <v>0</v>
      </c>
      <c r="E264" s="16">
        <v>0</v>
      </c>
      <c r="F264" s="16">
        <v>0</v>
      </c>
      <c r="G264" s="16">
        <v>0</v>
      </c>
      <c r="H264" s="16">
        <v>0</v>
      </c>
      <c r="I264" s="16">
        <v>0</v>
      </c>
      <c r="J264" s="16">
        <v>0</v>
      </c>
    </row>
    <row r="265" spans="1:10" x14ac:dyDescent="0.35">
      <c r="A265" s="16" t="s">
        <v>147</v>
      </c>
      <c r="B265" s="16">
        <v>0</v>
      </c>
      <c r="C265" s="16">
        <v>0</v>
      </c>
      <c r="D265" s="16">
        <v>0</v>
      </c>
      <c r="E265" s="16">
        <v>0</v>
      </c>
      <c r="F265" s="16">
        <v>0</v>
      </c>
      <c r="G265" s="16">
        <v>0</v>
      </c>
      <c r="H265" s="16">
        <v>0</v>
      </c>
      <c r="I265" s="16">
        <v>0</v>
      </c>
      <c r="J265" s="16">
        <v>0</v>
      </c>
    </row>
    <row r="266" spans="1:10" x14ac:dyDescent="0.35">
      <c r="A266" s="16" t="s">
        <v>148</v>
      </c>
      <c r="B266" s="16">
        <v>0</v>
      </c>
      <c r="C266" s="16">
        <v>0</v>
      </c>
      <c r="D266" s="16">
        <v>0</v>
      </c>
      <c r="E266" s="16">
        <v>0</v>
      </c>
      <c r="F266" s="16">
        <v>0</v>
      </c>
      <c r="G266" s="16">
        <v>0</v>
      </c>
      <c r="H266" s="16">
        <v>0</v>
      </c>
      <c r="I266" s="16">
        <v>0</v>
      </c>
      <c r="J266" s="16">
        <v>0</v>
      </c>
    </row>
    <row r="267" spans="1:10" x14ac:dyDescent="0.35">
      <c r="A267" s="16" t="s">
        <v>149</v>
      </c>
      <c r="B267" s="16">
        <v>0</v>
      </c>
      <c r="C267" s="16">
        <v>0</v>
      </c>
      <c r="D267" s="16">
        <v>0</v>
      </c>
      <c r="E267" s="16">
        <v>0</v>
      </c>
      <c r="F267" s="16">
        <v>0</v>
      </c>
      <c r="G267" s="16">
        <v>0</v>
      </c>
      <c r="H267" s="16">
        <v>0</v>
      </c>
      <c r="I267" s="16">
        <v>0</v>
      </c>
      <c r="J267" s="16">
        <v>0</v>
      </c>
    </row>
    <row r="268" spans="1:10" x14ac:dyDescent="0.35">
      <c r="A268" s="16" t="s">
        <v>150</v>
      </c>
      <c r="B268" s="16">
        <v>0</v>
      </c>
      <c r="C268" s="16">
        <v>0</v>
      </c>
      <c r="D268" s="16">
        <v>0</v>
      </c>
      <c r="E268" s="16">
        <v>0</v>
      </c>
      <c r="F268" s="16">
        <v>0</v>
      </c>
      <c r="G268" s="16">
        <v>0</v>
      </c>
      <c r="H268" s="16">
        <v>0</v>
      </c>
      <c r="I268" s="16">
        <v>0</v>
      </c>
      <c r="J268" s="16">
        <v>0</v>
      </c>
    </row>
    <row r="269" spans="1:10" x14ac:dyDescent="0.35">
      <c r="A269" s="16" t="s">
        <v>151</v>
      </c>
      <c r="B269" s="16">
        <v>0</v>
      </c>
      <c r="C269" s="16">
        <v>0</v>
      </c>
      <c r="D269" s="16">
        <v>0</v>
      </c>
      <c r="E269" s="16">
        <v>0</v>
      </c>
      <c r="F269" s="16">
        <v>0</v>
      </c>
      <c r="G269" s="16">
        <v>0</v>
      </c>
      <c r="H269" s="16">
        <v>0</v>
      </c>
      <c r="I269" s="16">
        <v>0</v>
      </c>
      <c r="J269" s="16">
        <v>0</v>
      </c>
    </row>
    <row r="270" spans="1:10" x14ac:dyDescent="0.35">
      <c r="A270" s="16" t="s">
        <v>152</v>
      </c>
      <c r="B270" s="16">
        <v>0</v>
      </c>
      <c r="C270" s="16">
        <v>0</v>
      </c>
      <c r="D270" s="16">
        <v>0</v>
      </c>
      <c r="E270" s="16">
        <v>0</v>
      </c>
      <c r="F270" s="16">
        <v>0</v>
      </c>
      <c r="G270" s="16">
        <v>0</v>
      </c>
      <c r="H270" s="16">
        <v>0</v>
      </c>
      <c r="I270" s="16">
        <v>0</v>
      </c>
      <c r="J270" s="16">
        <v>0</v>
      </c>
    </row>
    <row r="271" spans="1:10" x14ac:dyDescent="0.35">
      <c r="A271" s="16" t="s">
        <v>153</v>
      </c>
      <c r="B271" s="16">
        <v>0</v>
      </c>
      <c r="C271" s="16">
        <v>0</v>
      </c>
      <c r="D271" s="16">
        <v>0</v>
      </c>
      <c r="E271" s="16">
        <v>0</v>
      </c>
      <c r="F271" s="16">
        <v>0</v>
      </c>
      <c r="G271" s="16">
        <v>0</v>
      </c>
      <c r="H271" s="16">
        <v>0</v>
      </c>
      <c r="I271" s="16">
        <v>0</v>
      </c>
      <c r="J271" s="16">
        <v>0</v>
      </c>
    </row>
    <row r="272" spans="1:10" x14ac:dyDescent="0.35">
      <c r="A272" s="16" t="s">
        <v>154</v>
      </c>
      <c r="B272" s="16">
        <v>0</v>
      </c>
      <c r="C272" s="16">
        <v>0</v>
      </c>
      <c r="D272" s="16">
        <v>0</v>
      </c>
      <c r="E272" s="16">
        <v>0</v>
      </c>
      <c r="F272" s="16">
        <v>0</v>
      </c>
      <c r="G272" s="16">
        <v>0</v>
      </c>
      <c r="H272" s="16">
        <v>0</v>
      </c>
      <c r="I272" s="16">
        <v>0</v>
      </c>
      <c r="J272" s="16">
        <v>0</v>
      </c>
    </row>
    <row r="273" spans="1:10" x14ac:dyDescent="0.35">
      <c r="A273" s="16" t="s">
        <v>155</v>
      </c>
      <c r="B273" s="16">
        <v>0</v>
      </c>
      <c r="C273" s="16">
        <v>0</v>
      </c>
      <c r="D273" s="16">
        <v>0</v>
      </c>
      <c r="E273" s="16">
        <v>0</v>
      </c>
      <c r="F273" s="16">
        <v>0</v>
      </c>
      <c r="G273" s="16">
        <v>0</v>
      </c>
      <c r="H273" s="16">
        <v>0</v>
      </c>
      <c r="I273" s="16">
        <v>0</v>
      </c>
      <c r="J273" s="16">
        <v>0</v>
      </c>
    </row>
    <row r="274" spans="1:10" x14ac:dyDescent="0.35">
      <c r="A274" s="16" t="s">
        <v>156</v>
      </c>
      <c r="B274" s="16">
        <v>0</v>
      </c>
      <c r="C274" s="16">
        <v>0</v>
      </c>
      <c r="D274" s="16">
        <v>0</v>
      </c>
      <c r="E274" s="16">
        <v>0</v>
      </c>
      <c r="F274" s="16">
        <v>0</v>
      </c>
      <c r="G274" s="16">
        <v>0</v>
      </c>
      <c r="H274" s="16">
        <v>0</v>
      </c>
      <c r="I274" s="16">
        <v>0</v>
      </c>
      <c r="J274" s="16">
        <v>0</v>
      </c>
    </row>
    <row r="275" spans="1:10" x14ac:dyDescent="0.35">
      <c r="A275" s="16" t="s">
        <v>157</v>
      </c>
      <c r="B275" s="16">
        <v>0</v>
      </c>
      <c r="C275" s="16">
        <v>0</v>
      </c>
      <c r="D275" s="16">
        <v>0</v>
      </c>
      <c r="E275" s="16">
        <v>0</v>
      </c>
      <c r="F275" s="16">
        <v>0</v>
      </c>
      <c r="G275" s="16">
        <v>0</v>
      </c>
      <c r="H275" s="16">
        <v>0</v>
      </c>
      <c r="I275" s="16">
        <v>0</v>
      </c>
      <c r="J275" s="16">
        <v>0</v>
      </c>
    </row>
    <row r="276" spans="1:10" x14ac:dyDescent="0.35">
      <c r="A276" s="16" t="s">
        <v>158</v>
      </c>
      <c r="B276" s="16">
        <v>0</v>
      </c>
      <c r="C276" s="16">
        <v>0</v>
      </c>
      <c r="D276" s="16">
        <v>0</v>
      </c>
      <c r="E276" s="16">
        <v>0</v>
      </c>
      <c r="F276" s="16">
        <v>0</v>
      </c>
      <c r="G276" s="16">
        <v>0</v>
      </c>
      <c r="H276" s="16">
        <v>0</v>
      </c>
      <c r="I276" s="16">
        <v>0</v>
      </c>
      <c r="J276" s="16">
        <v>0</v>
      </c>
    </row>
    <row r="277" spans="1:10" x14ac:dyDescent="0.35">
      <c r="A277" s="16" t="s">
        <v>159</v>
      </c>
      <c r="B277" s="16">
        <v>0</v>
      </c>
      <c r="C277" s="16">
        <v>0</v>
      </c>
      <c r="D277" s="16">
        <v>0</v>
      </c>
      <c r="E277" s="16">
        <v>0</v>
      </c>
      <c r="F277" s="16">
        <v>0</v>
      </c>
      <c r="G277" s="16">
        <v>0</v>
      </c>
      <c r="H277" s="16">
        <v>0</v>
      </c>
      <c r="I277" s="16">
        <v>0</v>
      </c>
      <c r="J277" s="16">
        <v>0</v>
      </c>
    </row>
    <row r="278" spans="1:10" x14ac:dyDescent="0.35">
      <c r="A278" s="16" t="s">
        <v>160</v>
      </c>
      <c r="B278" s="16">
        <v>0</v>
      </c>
      <c r="C278" s="16">
        <v>0</v>
      </c>
      <c r="D278" s="16">
        <v>0</v>
      </c>
      <c r="E278" s="16">
        <v>0</v>
      </c>
      <c r="F278" s="16">
        <v>0</v>
      </c>
      <c r="G278" s="16">
        <v>0</v>
      </c>
      <c r="H278" s="16">
        <v>0</v>
      </c>
      <c r="I278" s="16">
        <v>0</v>
      </c>
      <c r="J278" s="16">
        <v>0</v>
      </c>
    </row>
    <row r="279" spans="1:10" x14ac:dyDescent="0.35">
      <c r="A279" s="16" t="s">
        <v>161</v>
      </c>
      <c r="B279" s="16">
        <v>0</v>
      </c>
      <c r="C279" s="16">
        <v>0</v>
      </c>
      <c r="D279" s="16">
        <v>0</v>
      </c>
      <c r="E279" s="16">
        <v>0</v>
      </c>
      <c r="F279" s="16">
        <v>0</v>
      </c>
      <c r="G279" s="16">
        <v>0</v>
      </c>
      <c r="H279" s="16">
        <v>0</v>
      </c>
      <c r="I279" s="16">
        <v>0</v>
      </c>
      <c r="J279" s="16">
        <v>0</v>
      </c>
    </row>
    <row r="280" spans="1:10" x14ac:dyDescent="0.35">
      <c r="A280" s="16" t="s">
        <v>162</v>
      </c>
      <c r="B280" s="16">
        <v>0</v>
      </c>
      <c r="C280" s="16">
        <v>0</v>
      </c>
      <c r="D280" s="16">
        <v>0</v>
      </c>
      <c r="E280" s="16">
        <v>0</v>
      </c>
      <c r="F280" s="16">
        <v>0</v>
      </c>
      <c r="G280" s="16">
        <v>0</v>
      </c>
      <c r="H280" s="16">
        <v>0</v>
      </c>
      <c r="I280" s="16">
        <v>0</v>
      </c>
      <c r="J280" s="16">
        <v>0</v>
      </c>
    </row>
    <row r="281" spans="1:10" x14ac:dyDescent="0.35">
      <c r="A281" s="16" t="s">
        <v>163</v>
      </c>
      <c r="B281" s="16">
        <v>0</v>
      </c>
      <c r="C281" s="16">
        <v>0</v>
      </c>
      <c r="D281" s="16">
        <v>0</v>
      </c>
      <c r="E281" s="16">
        <v>0</v>
      </c>
      <c r="F281" s="16">
        <v>0</v>
      </c>
      <c r="G281" s="16">
        <v>0</v>
      </c>
      <c r="H281" s="16">
        <v>0</v>
      </c>
      <c r="I281" s="16">
        <v>0</v>
      </c>
      <c r="J281" s="16">
        <v>0</v>
      </c>
    </row>
    <row r="282" spans="1:10" x14ac:dyDescent="0.35">
      <c r="A282" s="16" t="s">
        <v>164</v>
      </c>
      <c r="B282" s="16">
        <v>0</v>
      </c>
      <c r="C282" s="16">
        <v>0</v>
      </c>
      <c r="D282" s="16">
        <v>0</v>
      </c>
      <c r="E282" s="16">
        <v>0</v>
      </c>
      <c r="F282" s="16">
        <v>0</v>
      </c>
      <c r="G282" s="16">
        <v>0</v>
      </c>
      <c r="H282" s="16">
        <v>0</v>
      </c>
      <c r="I282" s="16">
        <v>0</v>
      </c>
      <c r="J282" s="16">
        <v>0</v>
      </c>
    </row>
    <row r="283" spans="1:10" x14ac:dyDescent="0.35">
      <c r="A283" s="16" t="s">
        <v>165</v>
      </c>
      <c r="B283" s="16">
        <v>0</v>
      </c>
      <c r="C283" s="16">
        <v>0</v>
      </c>
      <c r="D283" s="16">
        <v>0</v>
      </c>
      <c r="E283" s="16">
        <v>0</v>
      </c>
      <c r="F283" s="16">
        <v>0</v>
      </c>
      <c r="G283" s="16">
        <v>0</v>
      </c>
      <c r="H283" s="16">
        <v>0</v>
      </c>
      <c r="I283" s="16">
        <v>0</v>
      </c>
      <c r="J283" s="16">
        <v>0</v>
      </c>
    </row>
    <row r="284" spans="1:10" x14ac:dyDescent="0.35">
      <c r="A284" s="16" t="s">
        <v>166</v>
      </c>
      <c r="B284" s="16">
        <v>0</v>
      </c>
      <c r="C284" s="16">
        <v>0</v>
      </c>
      <c r="D284" s="16">
        <v>0</v>
      </c>
      <c r="E284" s="16">
        <v>0</v>
      </c>
      <c r="F284" s="16">
        <v>0</v>
      </c>
      <c r="G284" s="16">
        <v>0</v>
      </c>
      <c r="H284" s="16">
        <v>0</v>
      </c>
      <c r="I284" s="16">
        <v>0</v>
      </c>
      <c r="J284" s="16">
        <v>0</v>
      </c>
    </row>
    <row r="285" spans="1:10" x14ac:dyDescent="0.35">
      <c r="A285" s="16" t="s">
        <v>167</v>
      </c>
      <c r="B285" s="16">
        <v>0</v>
      </c>
      <c r="C285" s="16">
        <v>0</v>
      </c>
      <c r="D285" s="16">
        <v>0</v>
      </c>
      <c r="E285" s="16">
        <v>0</v>
      </c>
      <c r="F285" s="16">
        <v>0</v>
      </c>
      <c r="G285" s="16">
        <v>0</v>
      </c>
      <c r="H285" s="16">
        <v>0</v>
      </c>
      <c r="I285" s="16">
        <v>0</v>
      </c>
      <c r="J285" s="16">
        <v>0</v>
      </c>
    </row>
    <row r="286" spans="1:10" x14ac:dyDescent="0.35">
      <c r="A286" s="16" t="s">
        <v>168</v>
      </c>
      <c r="B286" s="16">
        <v>0</v>
      </c>
      <c r="C286" s="16">
        <v>0</v>
      </c>
      <c r="D286" s="16">
        <v>0</v>
      </c>
      <c r="E286" s="16">
        <v>0</v>
      </c>
      <c r="F286" s="16">
        <v>0</v>
      </c>
      <c r="G286" s="16">
        <v>0</v>
      </c>
      <c r="H286" s="16">
        <v>0</v>
      </c>
      <c r="I286" s="16">
        <v>0</v>
      </c>
      <c r="J286" s="16">
        <v>0</v>
      </c>
    </row>
    <row r="287" spans="1:10" x14ac:dyDescent="0.35">
      <c r="A287" s="16" t="s">
        <v>169</v>
      </c>
      <c r="B287" s="16">
        <v>0</v>
      </c>
      <c r="C287" s="16">
        <v>0</v>
      </c>
      <c r="D287" s="16">
        <v>0</v>
      </c>
      <c r="E287" s="16">
        <v>0</v>
      </c>
      <c r="F287" s="16">
        <v>0</v>
      </c>
      <c r="G287" s="16">
        <v>0</v>
      </c>
      <c r="H287" s="16">
        <v>0</v>
      </c>
      <c r="I287" s="16">
        <v>0</v>
      </c>
      <c r="J287" s="16">
        <v>0</v>
      </c>
    </row>
    <row r="288" spans="1:10" x14ac:dyDescent="0.35">
      <c r="A288" s="16" t="s">
        <v>170</v>
      </c>
      <c r="B288" s="16">
        <v>0</v>
      </c>
      <c r="C288" s="16">
        <v>0</v>
      </c>
      <c r="D288" s="16">
        <v>0</v>
      </c>
      <c r="E288" s="16">
        <v>0</v>
      </c>
      <c r="F288" s="16">
        <v>0</v>
      </c>
      <c r="G288" s="16">
        <v>0</v>
      </c>
      <c r="H288" s="16">
        <v>0</v>
      </c>
      <c r="I288" s="16">
        <v>0</v>
      </c>
      <c r="J288" s="16">
        <v>0</v>
      </c>
    </row>
    <row r="289" spans="1:10" x14ac:dyDescent="0.35">
      <c r="A289" s="16" t="s">
        <v>171</v>
      </c>
      <c r="B289" s="16">
        <v>0</v>
      </c>
      <c r="C289" s="16">
        <v>0</v>
      </c>
      <c r="D289" s="16">
        <v>0</v>
      </c>
      <c r="E289" s="16">
        <v>0</v>
      </c>
      <c r="F289" s="16">
        <v>0</v>
      </c>
      <c r="G289" s="16">
        <v>0</v>
      </c>
      <c r="H289" s="16">
        <v>0</v>
      </c>
      <c r="I289" s="16">
        <v>0</v>
      </c>
      <c r="J289" s="16">
        <v>0</v>
      </c>
    </row>
    <row r="290" spans="1:10" x14ac:dyDescent="0.35">
      <c r="A290" s="16" t="s">
        <v>172</v>
      </c>
      <c r="B290" s="16">
        <v>0</v>
      </c>
      <c r="C290" s="16">
        <v>0</v>
      </c>
      <c r="D290" s="16">
        <v>0</v>
      </c>
      <c r="E290" s="16">
        <v>0</v>
      </c>
      <c r="F290" s="16">
        <v>0</v>
      </c>
      <c r="G290" s="16">
        <v>0</v>
      </c>
      <c r="H290" s="16">
        <v>0</v>
      </c>
      <c r="I290" s="16">
        <v>0</v>
      </c>
      <c r="J290" s="16">
        <v>0</v>
      </c>
    </row>
    <row r="291" spans="1:10" x14ac:dyDescent="0.35">
      <c r="A291" s="16" t="s">
        <v>173</v>
      </c>
      <c r="B291" s="16">
        <v>0</v>
      </c>
      <c r="C291" s="16">
        <v>0</v>
      </c>
      <c r="D291" s="16">
        <v>0</v>
      </c>
      <c r="E291" s="16">
        <v>0</v>
      </c>
      <c r="F291" s="16">
        <v>0</v>
      </c>
      <c r="G291" s="16">
        <v>0</v>
      </c>
      <c r="H291" s="16">
        <v>0</v>
      </c>
      <c r="I291" s="16">
        <v>0</v>
      </c>
      <c r="J291" s="16">
        <v>0</v>
      </c>
    </row>
    <row r="292" spans="1:10" x14ac:dyDescent="0.35">
      <c r="A292" s="16" t="s">
        <v>174</v>
      </c>
      <c r="B292" s="16">
        <v>0</v>
      </c>
      <c r="C292" s="16">
        <v>0</v>
      </c>
      <c r="D292" s="16">
        <v>0</v>
      </c>
      <c r="E292" s="16">
        <v>0</v>
      </c>
      <c r="F292" s="16">
        <v>0</v>
      </c>
      <c r="G292" s="16">
        <v>0</v>
      </c>
      <c r="H292" s="16">
        <v>0</v>
      </c>
      <c r="I292" s="16">
        <v>0</v>
      </c>
      <c r="J292" s="16">
        <v>0</v>
      </c>
    </row>
    <row r="293" spans="1:10" x14ac:dyDescent="0.35">
      <c r="A293" s="16" t="s">
        <v>175</v>
      </c>
      <c r="B293" s="16">
        <v>0</v>
      </c>
      <c r="C293" s="16">
        <v>0</v>
      </c>
      <c r="D293" s="16">
        <v>0</v>
      </c>
      <c r="E293" s="16">
        <v>0</v>
      </c>
      <c r="F293" s="16">
        <v>0</v>
      </c>
      <c r="G293" s="16">
        <v>0</v>
      </c>
      <c r="H293" s="16">
        <v>0</v>
      </c>
      <c r="I293" s="16">
        <v>0</v>
      </c>
      <c r="J293" s="16">
        <v>0</v>
      </c>
    </row>
    <row r="294" spans="1:10" x14ac:dyDescent="0.35">
      <c r="A294" s="16" t="s">
        <v>176</v>
      </c>
      <c r="B294" s="16">
        <v>0</v>
      </c>
      <c r="C294" s="16">
        <v>0</v>
      </c>
      <c r="D294" s="16">
        <v>0</v>
      </c>
      <c r="E294" s="16">
        <v>0</v>
      </c>
      <c r="F294" s="16">
        <v>0</v>
      </c>
      <c r="G294" s="16">
        <v>0</v>
      </c>
      <c r="H294" s="16">
        <v>0</v>
      </c>
      <c r="I294" s="16">
        <v>0</v>
      </c>
      <c r="J294" s="16">
        <v>0</v>
      </c>
    </row>
    <row r="295" spans="1:10" x14ac:dyDescent="0.35">
      <c r="A295" s="16" t="s">
        <v>177</v>
      </c>
      <c r="B295" s="16">
        <v>0</v>
      </c>
      <c r="C295" s="16">
        <v>0</v>
      </c>
      <c r="D295" s="16">
        <v>0</v>
      </c>
      <c r="E295" s="16">
        <v>0</v>
      </c>
      <c r="F295" s="16">
        <v>0</v>
      </c>
      <c r="G295" s="16">
        <v>0</v>
      </c>
      <c r="H295" s="16">
        <v>0</v>
      </c>
      <c r="I295" s="16">
        <v>0</v>
      </c>
      <c r="J295" s="16">
        <v>0</v>
      </c>
    </row>
    <row r="296" spans="1:10" x14ac:dyDescent="0.35">
      <c r="A296" s="16" t="s">
        <v>178</v>
      </c>
      <c r="B296" s="16">
        <v>0</v>
      </c>
      <c r="C296" s="16">
        <v>0</v>
      </c>
      <c r="D296" s="16">
        <v>0</v>
      </c>
      <c r="E296" s="16">
        <v>0</v>
      </c>
      <c r="F296" s="16">
        <v>0</v>
      </c>
      <c r="G296" s="16">
        <v>0</v>
      </c>
      <c r="H296" s="16">
        <v>0</v>
      </c>
      <c r="I296" s="16">
        <v>0</v>
      </c>
      <c r="J296" s="16">
        <v>0</v>
      </c>
    </row>
    <row r="297" spans="1:10" x14ac:dyDescent="0.35">
      <c r="A297" s="16" t="s">
        <v>179</v>
      </c>
      <c r="B297" s="16">
        <v>0</v>
      </c>
      <c r="C297" s="16">
        <v>0</v>
      </c>
      <c r="D297" s="16">
        <v>0</v>
      </c>
      <c r="E297" s="16">
        <v>0</v>
      </c>
      <c r="F297" s="16">
        <v>0</v>
      </c>
      <c r="G297" s="16">
        <v>0</v>
      </c>
      <c r="H297" s="16">
        <v>0</v>
      </c>
      <c r="I297" s="16">
        <v>0</v>
      </c>
      <c r="J297" s="16">
        <v>0</v>
      </c>
    </row>
    <row r="298" spans="1:10" x14ac:dyDescent="0.35">
      <c r="A298" s="16" t="s">
        <v>180</v>
      </c>
      <c r="B298" s="16">
        <v>0</v>
      </c>
      <c r="C298" s="16">
        <v>0</v>
      </c>
      <c r="D298" s="16">
        <v>0</v>
      </c>
      <c r="E298" s="16">
        <v>0</v>
      </c>
      <c r="F298" s="16">
        <v>0</v>
      </c>
      <c r="G298" s="16">
        <v>0</v>
      </c>
      <c r="H298" s="16">
        <v>0</v>
      </c>
      <c r="I298" s="16">
        <v>0</v>
      </c>
      <c r="J298" s="16">
        <v>0</v>
      </c>
    </row>
    <row r="299" spans="1:10" x14ac:dyDescent="0.35">
      <c r="A299" s="16" t="s">
        <v>181</v>
      </c>
      <c r="B299" s="16">
        <v>0</v>
      </c>
      <c r="C299" s="16">
        <v>0</v>
      </c>
      <c r="D299" s="16">
        <v>0</v>
      </c>
      <c r="E299" s="16">
        <v>0</v>
      </c>
      <c r="F299" s="16">
        <v>0</v>
      </c>
      <c r="G299" s="16">
        <v>0</v>
      </c>
      <c r="H299" s="16">
        <v>0</v>
      </c>
      <c r="I299" s="16">
        <v>0</v>
      </c>
      <c r="J299" s="16">
        <v>0</v>
      </c>
    </row>
    <row r="300" spans="1:10" x14ac:dyDescent="0.35">
      <c r="A300" s="16" t="s">
        <v>182</v>
      </c>
      <c r="B300" s="16">
        <v>0</v>
      </c>
      <c r="C300" s="16">
        <v>0</v>
      </c>
      <c r="D300" s="16">
        <v>0</v>
      </c>
      <c r="E300" s="16">
        <v>0</v>
      </c>
      <c r="F300" s="16">
        <v>0</v>
      </c>
      <c r="G300" s="16">
        <v>0</v>
      </c>
      <c r="H300" s="16">
        <v>0</v>
      </c>
      <c r="I300" s="16">
        <v>0</v>
      </c>
      <c r="J300" s="16">
        <v>0</v>
      </c>
    </row>
    <row r="301" spans="1:10" x14ac:dyDescent="0.35">
      <c r="A301" s="16" t="s">
        <v>183</v>
      </c>
      <c r="B301" s="16">
        <v>0</v>
      </c>
      <c r="C301" s="16">
        <v>0</v>
      </c>
      <c r="D301" s="16">
        <v>0</v>
      </c>
      <c r="E301" s="16">
        <v>0</v>
      </c>
      <c r="F301" s="16">
        <v>0</v>
      </c>
      <c r="G301" s="16">
        <v>0</v>
      </c>
      <c r="H301" s="16">
        <v>0</v>
      </c>
      <c r="I301" s="16">
        <v>0</v>
      </c>
      <c r="J301" s="16">
        <v>0</v>
      </c>
    </row>
    <row r="302" spans="1:10" x14ac:dyDescent="0.35">
      <c r="A302" s="16" t="s">
        <v>184</v>
      </c>
      <c r="B302" s="16">
        <v>0</v>
      </c>
      <c r="C302" s="16">
        <v>0</v>
      </c>
      <c r="D302" s="16">
        <v>0</v>
      </c>
      <c r="E302" s="16">
        <v>0</v>
      </c>
      <c r="F302" s="16">
        <v>0</v>
      </c>
      <c r="G302" s="16">
        <v>0</v>
      </c>
      <c r="H302" s="16">
        <v>0</v>
      </c>
      <c r="I302" s="16">
        <v>0</v>
      </c>
      <c r="J302" s="16">
        <v>0</v>
      </c>
    </row>
    <row r="303" spans="1:10" x14ac:dyDescent="0.35">
      <c r="A303" s="16" t="s">
        <v>185</v>
      </c>
      <c r="B303" s="16">
        <v>0</v>
      </c>
      <c r="C303" s="16">
        <v>0</v>
      </c>
      <c r="D303" s="16">
        <v>0</v>
      </c>
      <c r="E303" s="16">
        <v>0</v>
      </c>
      <c r="F303" s="16">
        <v>0</v>
      </c>
      <c r="G303" s="16">
        <v>0</v>
      </c>
      <c r="H303" s="16">
        <v>0</v>
      </c>
      <c r="I303" s="16">
        <v>0</v>
      </c>
      <c r="J303" s="16">
        <v>0</v>
      </c>
    </row>
    <row r="304" spans="1:10" x14ac:dyDescent="0.35">
      <c r="A304" s="16" t="s">
        <v>186</v>
      </c>
      <c r="B304" s="16">
        <v>0</v>
      </c>
      <c r="C304" s="16">
        <v>0</v>
      </c>
      <c r="D304" s="16">
        <v>0</v>
      </c>
      <c r="E304" s="16">
        <v>0</v>
      </c>
      <c r="F304" s="16">
        <v>0</v>
      </c>
      <c r="G304" s="16">
        <v>0</v>
      </c>
      <c r="H304" s="16">
        <v>0</v>
      </c>
      <c r="I304" s="16">
        <v>0</v>
      </c>
      <c r="J304" s="16">
        <v>0</v>
      </c>
    </row>
    <row r="305" spans="1:10" x14ac:dyDescent="0.35">
      <c r="A305" s="16" t="s">
        <v>187</v>
      </c>
      <c r="B305" s="16">
        <v>0</v>
      </c>
      <c r="C305" s="16">
        <v>0</v>
      </c>
      <c r="D305" s="16">
        <v>0</v>
      </c>
      <c r="E305" s="16">
        <v>0</v>
      </c>
      <c r="F305" s="16">
        <v>0</v>
      </c>
      <c r="G305" s="16">
        <v>0</v>
      </c>
      <c r="H305" s="16">
        <v>0</v>
      </c>
      <c r="I305" s="16">
        <v>0</v>
      </c>
      <c r="J305" s="16">
        <v>0</v>
      </c>
    </row>
    <row r="306" spans="1:10" x14ac:dyDescent="0.35">
      <c r="A306" s="16" t="s">
        <v>188</v>
      </c>
      <c r="B306" s="16">
        <v>0</v>
      </c>
      <c r="C306" s="16">
        <v>0</v>
      </c>
      <c r="D306" s="16">
        <v>0</v>
      </c>
      <c r="E306" s="16">
        <v>0</v>
      </c>
      <c r="F306" s="16">
        <v>0</v>
      </c>
      <c r="G306" s="16">
        <v>0</v>
      </c>
      <c r="H306" s="16">
        <v>0</v>
      </c>
      <c r="I306" s="16">
        <v>0</v>
      </c>
      <c r="J306" s="16">
        <v>0</v>
      </c>
    </row>
    <row r="307" spans="1:10" x14ac:dyDescent="0.35">
      <c r="A307" s="16" t="s">
        <v>189</v>
      </c>
      <c r="B307" s="16">
        <v>0</v>
      </c>
      <c r="C307" s="16">
        <v>0</v>
      </c>
      <c r="D307" s="16">
        <v>0</v>
      </c>
      <c r="E307" s="16">
        <v>0</v>
      </c>
      <c r="F307" s="16">
        <v>0</v>
      </c>
      <c r="G307" s="16">
        <v>0</v>
      </c>
      <c r="H307" s="16">
        <v>0</v>
      </c>
      <c r="I307" s="16">
        <v>0</v>
      </c>
      <c r="J307" s="16">
        <v>0</v>
      </c>
    </row>
    <row r="308" spans="1:10" x14ac:dyDescent="0.35">
      <c r="A308" s="16" t="s">
        <v>190</v>
      </c>
      <c r="B308" s="16">
        <v>0</v>
      </c>
      <c r="C308" s="16">
        <v>0</v>
      </c>
      <c r="D308" s="16">
        <v>0</v>
      </c>
      <c r="E308" s="16">
        <v>0</v>
      </c>
      <c r="F308" s="16">
        <v>0</v>
      </c>
      <c r="G308" s="16">
        <v>0</v>
      </c>
      <c r="H308" s="16">
        <v>0</v>
      </c>
      <c r="I308" s="16">
        <v>0</v>
      </c>
      <c r="J308" s="16">
        <v>0</v>
      </c>
    </row>
    <row r="309" spans="1:10" x14ac:dyDescent="0.35">
      <c r="A309" s="16" t="s">
        <v>191</v>
      </c>
      <c r="B309" s="16">
        <v>0</v>
      </c>
      <c r="C309" s="16">
        <v>0</v>
      </c>
      <c r="D309" s="16">
        <v>0</v>
      </c>
      <c r="E309" s="16">
        <v>0</v>
      </c>
      <c r="F309" s="16">
        <v>0</v>
      </c>
      <c r="G309" s="16">
        <v>0</v>
      </c>
      <c r="H309" s="16">
        <v>0</v>
      </c>
      <c r="I309" s="16">
        <v>0</v>
      </c>
      <c r="J309" s="16">
        <v>0</v>
      </c>
    </row>
    <row r="310" spans="1:10" x14ac:dyDescent="0.35">
      <c r="A310" s="16" t="s">
        <v>192</v>
      </c>
      <c r="B310" s="16">
        <v>0</v>
      </c>
      <c r="C310" s="16">
        <v>0</v>
      </c>
      <c r="D310" s="16">
        <v>0</v>
      </c>
      <c r="E310" s="16">
        <v>0</v>
      </c>
      <c r="F310" s="16">
        <v>0</v>
      </c>
      <c r="G310" s="16">
        <v>0</v>
      </c>
      <c r="H310" s="16">
        <v>0</v>
      </c>
      <c r="I310" s="16">
        <v>0</v>
      </c>
      <c r="J310" s="16">
        <v>0</v>
      </c>
    </row>
    <row r="311" spans="1:10" x14ac:dyDescent="0.35">
      <c r="A311" s="16" t="s">
        <v>193</v>
      </c>
      <c r="B311" s="16">
        <v>0</v>
      </c>
      <c r="C311" s="16">
        <v>0</v>
      </c>
      <c r="D311" s="16">
        <v>0</v>
      </c>
      <c r="E311" s="16">
        <v>0</v>
      </c>
      <c r="F311" s="16">
        <v>0</v>
      </c>
      <c r="G311" s="16">
        <v>0</v>
      </c>
      <c r="H311" s="16">
        <v>0</v>
      </c>
      <c r="I311" s="16">
        <v>0</v>
      </c>
      <c r="J311" s="16">
        <v>0</v>
      </c>
    </row>
    <row r="312" spans="1:10" x14ac:dyDescent="0.35">
      <c r="A312" s="16" t="s">
        <v>194</v>
      </c>
      <c r="B312" s="16">
        <v>0</v>
      </c>
      <c r="C312" s="16">
        <v>0</v>
      </c>
      <c r="D312" s="16">
        <v>0</v>
      </c>
      <c r="E312" s="16">
        <v>0</v>
      </c>
      <c r="F312" s="16">
        <v>0</v>
      </c>
      <c r="G312" s="16">
        <v>0</v>
      </c>
      <c r="H312" s="16">
        <v>0</v>
      </c>
      <c r="I312" s="16">
        <v>0</v>
      </c>
      <c r="J312" s="16">
        <v>0</v>
      </c>
    </row>
    <row r="313" spans="1:10" x14ac:dyDescent="0.35">
      <c r="A313" s="16" t="s">
        <v>195</v>
      </c>
      <c r="B313" s="16">
        <v>0</v>
      </c>
      <c r="C313" s="16">
        <v>0</v>
      </c>
      <c r="D313" s="16">
        <v>0</v>
      </c>
      <c r="E313" s="16">
        <v>0</v>
      </c>
      <c r="F313" s="16">
        <v>0</v>
      </c>
      <c r="G313" s="16">
        <v>0</v>
      </c>
      <c r="H313" s="16">
        <v>0</v>
      </c>
      <c r="I313" s="16">
        <v>0</v>
      </c>
      <c r="J313" s="16">
        <v>0</v>
      </c>
    </row>
    <row r="314" spans="1:10" x14ac:dyDescent="0.35">
      <c r="A314" s="16" t="s">
        <v>196</v>
      </c>
      <c r="B314" s="16">
        <v>0</v>
      </c>
      <c r="C314" s="16">
        <v>0</v>
      </c>
      <c r="D314" s="16">
        <v>0</v>
      </c>
      <c r="E314" s="16">
        <v>0</v>
      </c>
      <c r="F314" s="16">
        <v>0</v>
      </c>
      <c r="G314" s="16">
        <v>0</v>
      </c>
      <c r="H314" s="16">
        <v>0</v>
      </c>
      <c r="I314" s="16">
        <v>0</v>
      </c>
      <c r="J314" s="16">
        <v>0</v>
      </c>
    </row>
    <row r="315" spans="1:10" x14ac:dyDescent="0.35">
      <c r="A315" s="16" t="s">
        <v>197</v>
      </c>
      <c r="B315" s="16">
        <v>0</v>
      </c>
      <c r="C315" s="16">
        <v>0</v>
      </c>
      <c r="D315" s="16">
        <v>0</v>
      </c>
      <c r="E315" s="16">
        <v>0</v>
      </c>
      <c r="F315" s="16">
        <v>0</v>
      </c>
      <c r="G315" s="16">
        <v>0</v>
      </c>
      <c r="H315" s="16">
        <v>0</v>
      </c>
      <c r="I315" s="16">
        <v>0</v>
      </c>
      <c r="J315" s="16">
        <v>0</v>
      </c>
    </row>
    <row r="316" spans="1:10" x14ac:dyDescent="0.35">
      <c r="A316" s="16" t="s">
        <v>198</v>
      </c>
      <c r="B316" s="16">
        <v>0</v>
      </c>
      <c r="C316" s="16">
        <v>0</v>
      </c>
      <c r="D316" s="16">
        <v>0</v>
      </c>
      <c r="E316" s="16">
        <v>0</v>
      </c>
      <c r="F316" s="16">
        <v>0</v>
      </c>
      <c r="G316" s="16">
        <v>0</v>
      </c>
      <c r="H316" s="16">
        <v>0</v>
      </c>
      <c r="I316" s="16">
        <v>0</v>
      </c>
      <c r="J316" s="16">
        <v>0</v>
      </c>
    </row>
    <row r="317" spans="1:10" x14ac:dyDescent="0.35">
      <c r="A317" s="16" t="s">
        <v>199</v>
      </c>
      <c r="B317" s="16">
        <v>0</v>
      </c>
      <c r="C317" s="16">
        <v>0</v>
      </c>
      <c r="D317" s="16">
        <v>0</v>
      </c>
      <c r="E317" s="16">
        <v>0</v>
      </c>
      <c r="F317" s="16">
        <v>0</v>
      </c>
      <c r="G317" s="16">
        <v>0</v>
      </c>
      <c r="H317" s="16">
        <v>0</v>
      </c>
      <c r="I317" s="16">
        <v>0</v>
      </c>
      <c r="J317" s="16">
        <v>0</v>
      </c>
    </row>
    <row r="318" spans="1:10" x14ac:dyDescent="0.35">
      <c r="A318" s="16" t="s">
        <v>200</v>
      </c>
      <c r="B318" s="16">
        <v>0</v>
      </c>
      <c r="C318" s="16">
        <v>0</v>
      </c>
      <c r="D318" s="16">
        <v>0</v>
      </c>
      <c r="E318" s="16">
        <v>0</v>
      </c>
      <c r="F318" s="16">
        <v>0</v>
      </c>
      <c r="G318" s="16">
        <v>0</v>
      </c>
      <c r="H318" s="16">
        <v>0</v>
      </c>
      <c r="I318" s="16">
        <v>0</v>
      </c>
      <c r="J318" s="16">
        <v>0</v>
      </c>
    </row>
    <row r="319" spans="1:10" x14ac:dyDescent="0.35">
      <c r="A319" s="16" t="s">
        <v>201</v>
      </c>
      <c r="B319" s="16">
        <v>0</v>
      </c>
      <c r="C319" s="16">
        <v>0</v>
      </c>
      <c r="D319" s="16">
        <v>0</v>
      </c>
      <c r="E319" s="16">
        <v>0</v>
      </c>
      <c r="F319" s="16">
        <v>0</v>
      </c>
      <c r="G319" s="16">
        <v>0</v>
      </c>
      <c r="H319" s="16">
        <v>0</v>
      </c>
      <c r="I319" s="16">
        <v>0</v>
      </c>
      <c r="J319" s="16">
        <v>0</v>
      </c>
    </row>
    <row r="320" spans="1:10" x14ac:dyDescent="0.35">
      <c r="A320" s="16" t="s">
        <v>202</v>
      </c>
      <c r="B320" s="16">
        <v>0</v>
      </c>
      <c r="C320" s="16">
        <v>0</v>
      </c>
      <c r="D320" s="16">
        <v>0</v>
      </c>
      <c r="E320" s="16">
        <v>0</v>
      </c>
      <c r="F320" s="16">
        <v>0</v>
      </c>
      <c r="G320" s="16">
        <v>0</v>
      </c>
      <c r="H320" s="16">
        <v>0</v>
      </c>
      <c r="I320" s="16">
        <v>0</v>
      </c>
      <c r="J320" s="16">
        <v>0</v>
      </c>
    </row>
    <row r="321" spans="1:10" x14ac:dyDescent="0.35">
      <c r="A321" s="16" t="s">
        <v>203</v>
      </c>
      <c r="B321" s="16">
        <v>0</v>
      </c>
      <c r="C321" s="16">
        <v>0</v>
      </c>
      <c r="D321" s="16">
        <v>0</v>
      </c>
      <c r="E321" s="16">
        <v>0</v>
      </c>
      <c r="F321" s="16">
        <v>0</v>
      </c>
      <c r="G321" s="16">
        <v>0</v>
      </c>
      <c r="H321" s="16">
        <v>0</v>
      </c>
      <c r="I321" s="16">
        <v>0</v>
      </c>
      <c r="J321" s="16">
        <v>0</v>
      </c>
    </row>
    <row r="322" spans="1:10" x14ac:dyDescent="0.35">
      <c r="A322" s="16" t="s">
        <v>204</v>
      </c>
      <c r="B322" s="16">
        <v>0</v>
      </c>
      <c r="C322" s="16">
        <v>0</v>
      </c>
      <c r="D322" s="16">
        <v>0</v>
      </c>
      <c r="E322" s="16">
        <v>0</v>
      </c>
      <c r="F322" s="16">
        <v>0</v>
      </c>
      <c r="G322" s="16">
        <v>0</v>
      </c>
      <c r="H322" s="16">
        <v>0</v>
      </c>
      <c r="I322" s="16">
        <v>0</v>
      </c>
      <c r="J322" s="16">
        <v>0</v>
      </c>
    </row>
    <row r="323" spans="1:10" x14ac:dyDescent="0.35">
      <c r="A323" s="16" t="s">
        <v>205</v>
      </c>
      <c r="B323" s="16">
        <v>0</v>
      </c>
      <c r="C323" s="16">
        <v>0</v>
      </c>
      <c r="D323" s="16">
        <v>0</v>
      </c>
      <c r="E323" s="16">
        <v>0</v>
      </c>
      <c r="F323" s="16">
        <v>0</v>
      </c>
      <c r="G323" s="16">
        <v>0</v>
      </c>
      <c r="H323" s="16">
        <v>0</v>
      </c>
      <c r="I323" s="16">
        <v>0</v>
      </c>
      <c r="J323" s="16">
        <v>0</v>
      </c>
    </row>
    <row r="324" spans="1:10" x14ac:dyDescent="0.35">
      <c r="A324" s="16" t="s">
        <v>206</v>
      </c>
      <c r="B324" s="16">
        <v>0</v>
      </c>
      <c r="C324" s="16">
        <v>0</v>
      </c>
      <c r="D324" s="16">
        <v>0</v>
      </c>
      <c r="E324" s="16">
        <v>0</v>
      </c>
      <c r="F324" s="16">
        <v>0</v>
      </c>
      <c r="G324" s="16">
        <v>0</v>
      </c>
      <c r="H324" s="16">
        <v>0</v>
      </c>
      <c r="I324" s="16">
        <v>0</v>
      </c>
      <c r="J324" s="16">
        <v>0</v>
      </c>
    </row>
    <row r="325" spans="1:10" x14ac:dyDescent="0.35">
      <c r="A325" s="16" t="s">
        <v>207</v>
      </c>
      <c r="B325" s="16">
        <v>0</v>
      </c>
      <c r="C325" s="16">
        <v>0</v>
      </c>
      <c r="D325" s="16">
        <v>0</v>
      </c>
      <c r="E325" s="16">
        <v>0</v>
      </c>
      <c r="F325" s="16">
        <v>0</v>
      </c>
      <c r="G325" s="16">
        <v>0</v>
      </c>
      <c r="H325" s="16">
        <v>0</v>
      </c>
      <c r="I325" s="16">
        <v>0</v>
      </c>
      <c r="J325" s="16">
        <v>0</v>
      </c>
    </row>
    <row r="326" spans="1:10" x14ac:dyDescent="0.35">
      <c r="A326" s="16" t="s">
        <v>208</v>
      </c>
      <c r="B326" s="16">
        <v>0</v>
      </c>
      <c r="C326" s="16">
        <v>0</v>
      </c>
      <c r="D326" s="16">
        <v>0</v>
      </c>
      <c r="E326" s="16">
        <v>0</v>
      </c>
      <c r="F326" s="16">
        <v>0</v>
      </c>
      <c r="G326" s="16">
        <v>0</v>
      </c>
      <c r="H326" s="16">
        <v>0</v>
      </c>
      <c r="I326" s="16">
        <v>0</v>
      </c>
      <c r="J326" s="16">
        <v>0</v>
      </c>
    </row>
    <row r="327" spans="1:10" x14ac:dyDescent="0.35">
      <c r="A327" s="16" t="s">
        <v>209</v>
      </c>
      <c r="B327" s="16">
        <v>0</v>
      </c>
      <c r="C327" s="16">
        <v>0</v>
      </c>
      <c r="D327" s="16">
        <v>0</v>
      </c>
      <c r="E327" s="16">
        <v>0</v>
      </c>
      <c r="F327" s="16">
        <v>0</v>
      </c>
      <c r="G327" s="16">
        <v>0</v>
      </c>
      <c r="H327" s="16">
        <v>0</v>
      </c>
      <c r="I327" s="16">
        <v>0</v>
      </c>
      <c r="J327" s="16">
        <v>0</v>
      </c>
    </row>
    <row r="328" spans="1:10" x14ac:dyDescent="0.35">
      <c r="A328" s="16" t="s">
        <v>210</v>
      </c>
      <c r="B328" s="16">
        <v>0</v>
      </c>
      <c r="C328" s="16">
        <v>0</v>
      </c>
      <c r="D328" s="16">
        <v>0</v>
      </c>
      <c r="E328" s="16">
        <v>0</v>
      </c>
      <c r="F328" s="16">
        <v>0</v>
      </c>
      <c r="G328" s="16">
        <v>0</v>
      </c>
      <c r="H328" s="16">
        <v>0</v>
      </c>
      <c r="I328" s="16">
        <v>0</v>
      </c>
      <c r="J328" s="16">
        <v>0</v>
      </c>
    </row>
    <row r="329" spans="1:10" x14ac:dyDescent="0.35">
      <c r="A329" s="16" t="s">
        <v>211</v>
      </c>
      <c r="B329" s="16">
        <v>0</v>
      </c>
      <c r="C329" s="16">
        <v>0</v>
      </c>
      <c r="D329" s="16">
        <v>0</v>
      </c>
      <c r="E329" s="16">
        <v>0</v>
      </c>
      <c r="F329" s="16">
        <v>0</v>
      </c>
      <c r="G329" s="16">
        <v>0</v>
      </c>
      <c r="H329" s="16">
        <v>0</v>
      </c>
      <c r="I329" s="16">
        <v>0</v>
      </c>
      <c r="J329" s="16">
        <v>0</v>
      </c>
    </row>
    <row r="330" spans="1:10" x14ac:dyDescent="0.35">
      <c r="A330" s="16" t="s">
        <v>212</v>
      </c>
      <c r="B330" s="16">
        <v>0</v>
      </c>
      <c r="C330" s="16">
        <v>0</v>
      </c>
      <c r="D330" s="16">
        <v>0</v>
      </c>
      <c r="E330" s="16">
        <v>0</v>
      </c>
      <c r="F330" s="16">
        <v>0</v>
      </c>
      <c r="G330" s="16">
        <v>0</v>
      </c>
      <c r="H330" s="16">
        <v>0</v>
      </c>
      <c r="I330" s="16">
        <v>0</v>
      </c>
      <c r="J330" s="16">
        <v>0</v>
      </c>
    </row>
    <row r="331" spans="1:10" x14ac:dyDescent="0.35">
      <c r="A331" s="16" t="s">
        <v>213</v>
      </c>
      <c r="B331" s="16">
        <v>0</v>
      </c>
      <c r="C331" s="16">
        <v>0</v>
      </c>
      <c r="D331" s="16">
        <v>0</v>
      </c>
      <c r="E331" s="16">
        <v>0</v>
      </c>
      <c r="F331" s="16">
        <v>0</v>
      </c>
      <c r="G331" s="16">
        <v>0</v>
      </c>
      <c r="H331" s="16">
        <v>0</v>
      </c>
      <c r="I331" s="16">
        <v>0</v>
      </c>
      <c r="J331" s="16">
        <v>0</v>
      </c>
    </row>
    <row r="332" spans="1:10" x14ac:dyDescent="0.35">
      <c r="A332" s="16" t="s">
        <v>214</v>
      </c>
      <c r="B332" s="16">
        <v>0</v>
      </c>
      <c r="C332" s="16">
        <v>0</v>
      </c>
      <c r="D332" s="16">
        <v>0</v>
      </c>
      <c r="E332" s="16">
        <v>0</v>
      </c>
      <c r="F332" s="16">
        <v>0</v>
      </c>
      <c r="G332" s="16">
        <v>0</v>
      </c>
      <c r="H332" s="16">
        <v>0</v>
      </c>
      <c r="I332" s="16">
        <v>0</v>
      </c>
      <c r="J332" s="16">
        <v>0</v>
      </c>
    </row>
    <row r="333" spans="1:10" x14ac:dyDescent="0.35">
      <c r="A333" s="16" t="s">
        <v>215</v>
      </c>
      <c r="B333" s="16">
        <v>0</v>
      </c>
      <c r="C333" s="16">
        <v>0</v>
      </c>
      <c r="D333" s="16">
        <v>0</v>
      </c>
      <c r="E333" s="16">
        <v>0</v>
      </c>
      <c r="F333" s="16">
        <v>0</v>
      </c>
      <c r="G333" s="16">
        <v>0</v>
      </c>
      <c r="H333" s="16">
        <v>0</v>
      </c>
      <c r="I333" s="16">
        <v>0</v>
      </c>
      <c r="J333" s="16">
        <v>0</v>
      </c>
    </row>
    <row r="334" spans="1:10" x14ac:dyDescent="0.35">
      <c r="A334" s="16" t="s">
        <v>216</v>
      </c>
      <c r="B334" s="16">
        <v>0</v>
      </c>
      <c r="C334" s="16">
        <v>0</v>
      </c>
      <c r="D334" s="16">
        <v>0</v>
      </c>
      <c r="E334" s="16">
        <v>0</v>
      </c>
      <c r="F334" s="16">
        <v>0</v>
      </c>
      <c r="G334" s="16">
        <v>0</v>
      </c>
      <c r="H334" s="16">
        <v>0</v>
      </c>
      <c r="I334" s="16">
        <v>0</v>
      </c>
      <c r="J334" s="16">
        <v>0</v>
      </c>
    </row>
    <row r="335" spans="1:10" x14ac:dyDescent="0.35">
      <c r="A335" s="16" t="s">
        <v>217</v>
      </c>
      <c r="B335" s="16">
        <v>0</v>
      </c>
      <c r="C335" s="16">
        <v>0</v>
      </c>
      <c r="D335" s="16">
        <v>0</v>
      </c>
      <c r="E335" s="16">
        <v>0</v>
      </c>
      <c r="F335" s="16">
        <v>0</v>
      </c>
      <c r="G335" s="16">
        <v>0</v>
      </c>
      <c r="H335" s="16">
        <v>0</v>
      </c>
      <c r="I335" s="16">
        <v>0</v>
      </c>
      <c r="J335" s="16">
        <v>0</v>
      </c>
    </row>
    <row r="336" spans="1:10" x14ac:dyDescent="0.35">
      <c r="A336" s="16" t="s">
        <v>218</v>
      </c>
      <c r="B336" s="16">
        <v>0</v>
      </c>
      <c r="C336" s="16">
        <v>0</v>
      </c>
      <c r="D336" s="16">
        <v>0</v>
      </c>
      <c r="E336" s="16">
        <v>0</v>
      </c>
      <c r="F336" s="16">
        <v>0</v>
      </c>
      <c r="G336" s="16">
        <v>0</v>
      </c>
      <c r="H336" s="16">
        <v>0</v>
      </c>
      <c r="I336" s="16">
        <v>0</v>
      </c>
      <c r="J336" s="16">
        <v>0</v>
      </c>
    </row>
    <row r="337" spans="1:10" x14ac:dyDescent="0.35">
      <c r="A337" s="16" t="s">
        <v>219</v>
      </c>
      <c r="B337" s="16">
        <v>0</v>
      </c>
      <c r="C337" s="16">
        <v>0</v>
      </c>
      <c r="D337" s="16">
        <v>0</v>
      </c>
      <c r="E337" s="16">
        <v>0</v>
      </c>
      <c r="F337" s="16">
        <v>0</v>
      </c>
      <c r="G337" s="16">
        <v>0</v>
      </c>
      <c r="H337" s="16">
        <v>0</v>
      </c>
      <c r="I337" s="16">
        <v>0</v>
      </c>
      <c r="J337" s="16">
        <v>0</v>
      </c>
    </row>
    <row r="338" spans="1:10" x14ac:dyDescent="0.35">
      <c r="A338" s="16" t="s">
        <v>220</v>
      </c>
      <c r="B338" s="16">
        <v>0</v>
      </c>
      <c r="C338" s="16">
        <v>0</v>
      </c>
      <c r="D338" s="16">
        <v>0</v>
      </c>
      <c r="E338" s="16">
        <v>0</v>
      </c>
      <c r="F338" s="16">
        <v>0</v>
      </c>
      <c r="G338" s="16">
        <v>0</v>
      </c>
      <c r="H338" s="16">
        <v>0</v>
      </c>
      <c r="I338" s="16">
        <v>0</v>
      </c>
      <c r="J338" s="16">
        <v>0</v>
      </c>
    </row>
    <row r="339" spans="1:10" x14ac:dyDescent="0.35">
      <c r="A339" s="16" t="s">
        <v>221</v>
      </c>
      <c r="B339" s="16">
        <v>0</v>
      </c>
      <c r="C339" s="16">
        <v>0</v>
      </c>
      <c r="D339" s="16">
        <v>0</v>
      </c>
      <c r="E339" s="16">
        <v>0</v>
      </c>
      <c r="F339" s="16">
        <v>0</v>
      </c>
      <c r="G339" s="16">
        <v>0</v>
      </c>
      <c r="H339" s="16">
        <v>0</v>
      </c>
      <c r="I339" s="16">
        <v>0</v>
      </c>
      <c r="J339" s="16">
        <v>0</v>
      </c>
    </row>
    <row r="340" spans="1:10" x14ac:dyDescent="0.35">
      <c r="A340" s="16" t="s">
        <v>222</v>
      </c>
      <c r="B340" s="16">
        <v>0</v>
      </c>
      <c r="C340" s="16">
        <v>0</v>
      </c>
      <c r="D340" s="16">
        <v>0</v>
      </c>
      <c r="E340" s="16">
        <v>0</v>
      </c>
      <c r="F340" s="16">
        <v>0</v>
      </c>
      <c r="G340" s="16">
        <v>0</v>
      </c>
      <c r="H340" s="16">
        <v>0</v>
      </c>
      <c r="I340" s="16">
        <v>0</v>
      </c>
      <c r="J340" s="16">
        <v>0</v>
      </c>
    </row>
    <row r="341" spans="1:10" x14ac:dyDescent="0.35">
      <c r="A341" s="16" t="s">
        <v>223</v>
      </c>
      <c r="B341" s="16">
        <v>0</v>
      </c>
      <c r="C341" s="16">
        <v>0</v>
      </c>
      <c r="D341" s="16">
        <v>0</v>
      </c>
      <c r="E341" s="16">
        <v>0</v>
      </c>
      <c r="F341" s="16">
        <v>0</v>
      </c>
      <c r="G341" s="16">
        <v>0</v>
      </c>
      <c r="H341" s="16">
        <v>0</v>
      </c>
      <c r="I341" s="16">
        <v>0</v>
      </c>
      <c r="J341" s="16">
        <v>0</v>
      </c>
    </row>
    <row r="342" spans="1:10" x14ac:dyDescent="0.35">
      <c r="A342" s="16" t="s">
        <v>224</v>
      </c>
      <c r="B342" s="16">
        <v>0</v>
      </c>
      <c r="C342" s="16">
        <v>0</v>
      </c>
      <c r="D342" s="16">
        <v>0</v>
      </c>
      <c r="E342" s="16">
        <v>0</v>
      </c>
      <c r="F342" s="16">
        <v>0</v>
      </c>
      <c r="G342" s="16">
        <v>0</v>
      </c>
      <c r="H342" s="16">
        <v>0</v>
      </c>
      <c r="I342" s="16">
        <v>0</v>
      </c>
      <c r="J342" s="16">
        <v>0</v>
      </c>
    </row>
    <row r="343" spans="1:10" x14ac:dyDescent="0.35">
      <c r="A343" s="16" t="s">
        <v>225</v>
      </c>
      <c r="B343" s="16">
        <v>0</v>
      </c>
      <c r="C343" s="16">
        <v>0</v>
      </c>
      <c r="D343" s="16">
        <v>0</v>
      </c>
      <c r="E343" s="16">
        <v>0</v>
      </c>
      <c r="F343" s="16">
        <v>0</v>
      </c>
      <c r="G343" s="16">
        <v>0</v>
      </c>
      <c r="H343" s="16">
        <v>0</v>
      </c>
      <c r="I343" s="16">
        <v>0</v>
      </c>
      <c r="J343" s="16">
        <v>0</v>
      </c>
    </row>
    <row r="344" spans="1:10" x14ac:dyDescent="0.35">
      <c r="A344" s="16" t="s">
        <v>226</v>
      </c>
      <c r="B344" s="16">
        <v>0</v>
      </c>
      <c r="C344" s="16">
        <v>0</v>
      </c>
      <c r="D344" s="16">
        <v>0</v>
      </c>
      <c r="E344" s="16">
        <v>0</v>
      </c>
      <c r="F344" s="16">
        <v>0</v>
      </c>
      <c r="G344" s="16">
        <v>0</v>
      </c>
      <c r="H344" s="16">
        <v>0</v>
      </c>
      <c r="I344" s="16">
        <v>0</v>
      </c>
      <c r="J344" s="16">
        <v>0</v>
      </c>
    </row>
    <row r="345" spans="1:10" x14ac:dyDescent="0.35">
      <c r="A345" s="16" t="s">
        <v>227</v>
      </c>
      <c r="B345" s="16">
        <v>0</v>
      </c>
      <c r="C345" s="16">
        <v>0</v>
      </c>
      <c r="D345" s="16">
        <v>0</v>
      </c>
      <c r="E345" s="16">
        <v>0</v>
      </c>
      <c r="F345" s="16">
        <v>0</v>
      </c>
      <c r="G345" s="16">
        <v>0</v>
      </c>
      <c r="H345" s="16">
        <v>0</v>
      </c>
      <c r="I345" s="16">
        <v>0</v>
      </c>
      <c r="J345" s="16">
        <v>0</v>
      </c>
    </row>
    <row r="346" spans="1:10" x14ac:dyDescent="0.35">
      <c r="A346" s="16" t="s">
        <v>228</v>
      </c>
      <c r="B346" s="16">
        <v>0</v>
      </c>
      <c r="C346" s="16">
        <v>0</v>
      </c>
      <c r="D346" s="16">
        <v>0</v>
      </c>
      <c r="E346" s="16">
        <v>0</v>
      </c>
      <c r="F346" s="16">
        <v>0</v>
      </c>
      <c r="G346" s="16">
        <v>0</v>
      </c>
      <c r="H346" s="16">
        <v>0</v>
      </c>
      <c r="I346" s="16">
        <v>0</v>
      </c>
      <c r="J346" s="16">
        <v>0</v>
      </c>
    </row>
    <row r="347" spans="1:10" x14ac:dyDescent="0.35">
      <c r="A347" s="16" t="s">
        <v>229</v>
      </c>
      <c r="B347" s="16">
        <v>0</v>
      </c>
      <c r="C347" s="16">
        <v>0</v>
      </c>
      <c r="D347" s="16">
        <v>0</v>
      </c>
      <c r="E347" s="16">
        <v>0</v>
      </c>
      <c r="F347" s="16">
        <v>0</v>
      </c>
      <c r="G347" s="16">
        <v>0</v>
      </c>
      <c r="H347" s="16">
        <v>0</v>
      </c>
      <c r="I347" s="16">
        <v>0</v>
      </c>
      <c r="J347" s="16">
        <v>0</v>
      </c>
    </row>
    <row r="348" spans="1:10" x14ac:dyDescent="0.35">
      <c r="A348" s="16" t="s">
        <v>230</v>
      </c>
      <c r="B348" s="16">
        <v>0</v>
      </c>
      <c r="C348" s="16">
        <v>0</v>
      </c>
      <c r="D348" s="16">
        <v>0</v>
      </c>
      <c r="E348" s="16">
        <v>0</v>
      </c>
      <c r="F348" s="16">
        <v>0</v>
      </c>
      <c r="G348" s="16">
        <v>0</v>
      </c>
      <c r="H348" s="16">
        <v>0</v>
      </c>
      <c r="I348" s="16">
        <v>0</v>
      </c>
      <c r="J348" s="16">
        <v>0</v>
      </c>
    </row>
    <row r="349" spans="1:10" x14ac:dyDescent="0.35">
      <c r="A349" s="16" t="s">
        <v>231</v>
      </c>
      <c r="B349" s="16">
        <v>0</v>
      </c>
      <c r="C349" s="16">
        <v>0</v>
      </c>
      <c r="D349" s="16">
        <v>0</v>
      </c>
      <c r="E349" s="16">
        <v>0</v>
      </c>
      <c r="F349" s="16">
        <v>0</v>
      </c>
      <c r="G349" s="16">
        <v>0</v>
      </c>
      <c r="H349" s="16">
        <v>0</v>
      </c>
      <c r="I349" s="16">
        <v>0</v>
      </c>
      <c r="J349" s="16">
        <v>0</v>
      </c>
    </row>
    <row r="350" spans="1:10" x14ac:dyDescent="0.35">
      <c r="A350" s="16" t="s">
        <v>232</v>
      </c>
      <c r="B350" s="16">
        <v>0</v>
      </c>
      <c r="C350" s="16">
        <v>0</v>
      </c>
      <c r="D350" s="16">
        <v>0</v>
      </c>
      <c r="E350" s="16">
        <v>0</v>
      </c>
      <c r="F350" s="16">
        <v>0</v>
      </c>
      <c r="G350" s="16">
        <v>0</v>
      </c>
      <c r="H350" s="16">
        <v>0</v>
      </c>
      <c r="I350" s="16">
        <v>0</v>
      </c>
      <c r="J350" s="16">
        <v>0</v>
      </c>
    </row>
    <row r="351" spans="1:10" x14ac:dyDescent="0.35">
      <c r="A351" s="16" t="s">
        <v>233</v>
      </c>
      <c r="B351" s="16">
        <v>0</v>
      </c>
      <c r="C351" s="16">
        <v>0</v>
      </c>
      <c r="D351" s="16">
        <v>0</v>
      </c>
      <c r="E351" s="16">
        <v>0</v>
      </c>
      <c r="F351" s="16">
        <v>0</v>
      </c>
      <c r="G351" s="16">
        <v>0</v>
      </c>
      <c r="H351" s="16">
        <v>0</v>
      </c>
      <c r="I351" s="16">
        <v>0</v>
      </c>
      <c r="J351" s="16">
        <v>0</v>
      </c>
    </row>
    <row r="352" spans="1:10" x14ac:dyDescent="0.35">
      <c r="A352" s="16" t="s">
        <v>234</v>
      </c>
      <c r="B352" s="16">
        <v>0</v>
      </c>
      <c r="C352" s="16">
        <v>0</v>
      </c>
      <c r="D352" s="16">
        <v>0</v>
      </c>
      <c r="E352" s="16">
        <v>0</v>
      </c>
      <c r="F352" s="16">
        <v>0</v>
      </c>
      <c r="G352" s="16">
        <v>0</v>
      </c>
      <c r="H352" s="16">
        <v>0</v>
      </c>
      <c r="I352" s="16">
        <v>0</v>
      </c>
      <c r="J352" s="16">
        <v>0</v>
      </c>
    </row>
    <row r="353" spans="1:10" x14ac:dyDescent="0.35">
      <c r="A353" s="16" t="s">
        <v>235</v>
      </c>
      <c r="B353" s="16">
        <v>0</v>
      </c>
      <c r="C353" s="16">
        <v>0</v>
      </c>
      <c r="D353" s="16">
        <v>0</v>
      </c>
      <c r="E353" s="16">
        <v>0</v>
      </c>
      <c r="F353" s="16">
        <v>0</v>
      </c>
      <c r="G353" s="16">
        <v>0</v>
      </c>
      <c r="H353" s="16">
        <v>0</v>
      </c>
      <c r="I353" s="16">
        <v>0</v>
      </c>
      <c r="J353" s="16">
        <v>0</v>
      </c>
    </row>
    <row r="354" spans="1:10" x14ac:dyDescent="0.35">
      <c r="A354" s="16" t="s">
        <v>236</v>
      </c>
      <c r="B354" s="16">
        <v>0</v>
      </c>
      <c r="C354" s="16">
        <v>0</v>
      </c>
      <c r="D354" s="16">
        <v>0</v>
      </c>
      <c r="E354" s="16">
        <v>0</v>
      </c>
      <c r="F354" s="16">
        <v>0</v>
      </c>
      <c r="G354" s="16">
        <v>0</v>
      </c>
      <c r="H354" s="16">
        <v>0</v>
      </c>
      <c r="I354" s="16">
        <v>0</v>
      </c>
      <c r="J354" s="16">
        <v>0</v>
      </c>
    </row>
    <row r="355" spans="1:10" x14ac:dyDescent="0.35">
      <c r="A355" s="16" t="s">
        <v>237</v>
      </c>
      <c r="B355" s="16">
        <v>0</v>
      </c>
      <c r="C355" s="16">
        <v>0</v>
      </c>
      <c r="D355" s="16">
        <v>0</v>
      </c>
      <c r="E355" s="16">
        <v>0</v>
      </c>
      <c r="F355" s="16">
        <v>0</v>
      </c>
      <c r="G355" s="16">
        <v>0</v>
      </c>
      <c r="H355" s="16">
        <v>0</v>
      </c>
      <c r="I355" s="16">
        <v>0</v>
      </c>
      <c r="J355" s="16">
        <v>0</v>
      </c>
    </row>
    <row r="356" spans="1:10" x14ac:dyDescent="0.35">
      <c r="A356" s="16" t="s">
        <v>238</v>
      </c>
      <c r="B356" s="16">
        <v>0</v>
      </c>
      <c r="C356" s="16">
        <v>0</v>
      </c>
      <c r="D356" s="16">
        <v>0</v>
      </c>
      <c r="E356" s="16">
        <v>0</v>
      </c>
      <c r="F356" s="16">
        <v>0</v>
      </c>
      <c r="G356" s="16">
        <v>0</v>
      </c>
      <c r="H356" s="16">
        <v>0</v>
      </c>
      <c r="I356" s="16">
        <v>0</v>
      </c>
      <c r="J356" s="16">
        <v>0</v>
      </c>
    </row>
    <row r="357" spans="1:10" x14ac:dyDescent="0.35">
      <c r="A357" s="16" t="s">
        <v>239</v>
      </c>
      <c r="B357" s="16">
        <v>0</v>
      </c>
      <c r="C357" s="16">
        <v>0</v>
      </c>
      <c r="D357" s="16">
        <v>0</v>
      </c>
      <c r="E357" s="16">
        <v>0</v>
      </c>
      <c r="F357" s="16">
        <v>0</v>
      </c>
      <c r="G357" s="16">
        <v>0</v>
      </c>
      <c r="H357" s="16">
        <v>0</v>
      </c>
      <c r="I357" s="16">
        <v>0</v>
      </c>
      <c r="J357" s="16">
        <v>0</v>
      </c>
    </row>
    <row r="358" spans="1:10" x14ac:dyDescent="0.35">
      <c r="A358" s="16" t="s">
        <v>240</v>
      </c>
      <c r="B358" s="16">
        <v>0</v>
      </c>
      <c r="C358" s="16">
        <v>0</v>
      </c>
      <c r="D358" s="16">
        <v>0</v>
      </c>
      <c r="E358" s="16">
        <v>0</v>
      </c>
      <c r="F358" s="16">
        <v>0</v>
      </c>
      <c r="G358" s="16">
        <v>0</v>
      </c>
      <c r="H358" s="16">
        <v>0</v>
      </c>
      <c r="I358" s="16">
        <v>0</v>
      </c>
      <c r="J358" s="16">
        <v>0</v>
      </c>
    </row>
    <row r="359" spans="1:10" x14ac:dyDescent="0.35">
      <c r="A359" s="16" t="s">
        <v>241</v>
      </c>
      <c r="B359" s="16">
        <v>0</v>
      </c>
      <c r="C359" s="16">
        <v>0</v>
      </c>
      <c r="D359" s="16">
        <v>0</v>
      </c>
      <c r="E359" s="16">
        <v>0</v>
      </c>
      <c r="F359" s="16">
        <v>0</v>
      </c>
      <c r="G359" s="16">
        <v>0</v>
      </c>
      <c r="H359" s="16">
        <v>0</v>
      </c>
      <c r="I359" s="16">
        <v>0</v>
      </c>
      <c r="J359" s="16">
        <v>0</v>
      </c>
    </row>
    <row r="360" spans="1:10" x14ac:dyDescent="0.35">
      <c r="A360" s="16" t="s">
        <v>242</v>
      </c>
      <c r="B360" s="16">
        <v>0</v>
      </c>
      <c r="C360" s="16">
        <v>0</v>
      </c>
      <c r="D360" s="16">
        <v>0</v>
      </c>
      <c r="E360" s="16">
        <v>0</v>
      </c>
      <c r="F360" s="16">
        <v>0</v>
      </c>
      <c r="G360" s="16">
        <v>0</v>
      </c>
      <c r="H360" s="16">
        <v>0</v>
      </c>
      <c r="I360" s="16">
        <v>0</v>
      </c>
      <c r="J360" s="16">
        <v>0</v>
      </c>
    </row>
    <row r="361" spans="1:10" x14ac:dyDescent="0.35">
      <c r="A361" s="16" t="s">
        <v>243</v>
      </c>
      <c r="B361" s="16">
        <v>0</v>
      </c>
      <c r="C361" s="16">
        <v>0</v>
      </c>
      <c r="D361" s="16">
        <v>0</v>
      </c>
      <c r="E361" s="16">
        <v>0</v>
      </c>
      <c r="F361" s="16">
        <v>0</v>
      </c>
      <c r="G361" s="16">
        <v>0</v>
      </c>
      <c r="H361" s="16">
        <v>0</v>
      </c>
      <c r="I361" s="16">
        <v>0</v>
      </c>
      <c r="J361" s="16">
        <v>0</v>
      </c>
    </row>
    <row r="362" spans="1:10" x14ac:dyDescent="0.35">
      <c r="A362" s="16" t="s">
        <v>244</v>
      </c>
      <c r="B362" s="16">
        <v>0</v>
      </c>
      <c r="C362" s="16">
        <v>0</v>
      </c>
      <c r="D362" s="16">
        <v>0</v>
      </c>
      <c r="E362" s="16">
        <v>0</v>
      </c>
      <c r="F362" s="16">
        <v>0</v>
      </c>
      <c r="G362" s="16">
        <v>0</v>
      </c>
      <c r="H362" s="16">
        <v>0</v>
      </c>
      <c r="I362" s="16">
        <v>0</v>
      </c>
      <c r="J362" s="16">
        <v>0</v>
      </c>
    </row>
    <row r="363" spans="1:10" x14ac:dyDescent="0.35">
      <c r="A363" s="16" t="s">
        <v>245</v>
      </c>
      <c r="B363" s="16">
        <v>0</v>
      </c>
      <c r="C363" s="16">
        <v>0</v>
      </c>
      <c r="D363" s="16">
        <v>0</v>
      </c>
      <c r="E363" s="16">
        <v>0</v>
      </c>
      <c r="F363" s="16">
        <v>0</v>
      </c>
      <c r="G363" s="16">
        <v>0</v>
      </c>
      <c r="H363" s="16">
        <v>0</v>
      </c>
      <c r="I363" s="16">
        <v>0</v>
      </c>
      <c r="J363" s="16">
        <v>0</v>
      </c>
    </row>
    <row r="364" spans="1:10" x14ac:dyDescent="0.35">
      <c r="A364" s="16" t="s">
        <v>246</v>
      </c>
      <c r="B364" s="16">
        <v>0</v>
      </c>
      <c r="C364" s="16">
        <v>0</v>
      </c>
      <c r="D364" s="16">
        <v>0</v>
      </c>
      <c r="E364" s="16">
        <v>0</v>
      </c>
      <c r="F364" s="16">
        <v>0</v>
      </c>
      <c r="G364" s="16">
        <v>0</v>
      </c>
      <c r="H364" s="16">
        <v>0</v>
      </c>
      <c r="I364" s="16">
        <v>0</v>
      </c>
      <c r="J364" s="16">
        <v>0</v>
      </c>
    </row>
    <row r="365" spans="1:10" x14ac:dyDescent="0.35">
      <c r="A365" s="16" t="s">
        <v>247</v>
      </c>
      <c r="B365" s="16">
        <v>0</v>
      </c>
      <c r="C365" s="16">
        <v>0</v>
      </c>
      <c r="D365" s="16">
        <v>0</v>
      </c>
      <c r="E365" s="16">
        <v>0</v>
      </c>
      <c r="F365" s="16">
        <v>0</v>
      </c>
      <c r="G365" s="16">
        <v>0</v>
      </c>
      <c r="H365" s="16">
        <v>0</v>
      </c>
      <c r="I365" s="16">
        <v>0</v>
      </c>
      <c r="J365" s="16">
        <v>0</v>
      </c>
    </row>
    <row r="366" spans="1:10" x14ac:dyDescent="0.35">
      <c r="A366" s="16" t="s">
        <v>248</v>
      </c>
      <c r="B366" s="16">
        <v>0</v>
      </c>
      <c r="C366" s="16">
        <v>0</v>
      </c>
      <c r="D366" s="16">
        <v>0</v>
      </c>
      <c r="E366" s="16">
        <v>0</v>
      </c>
      <c r="F366" s="16">
        <v>0</v>
      </c>
      <c r="G366" s="16">
        <v>0</v>
      </c>
      <c r="H366" s="16">
        <v>0</v>
      </c>
      <c r="I366" s="16">
        <v>0</v>
      </c>
      <c r="J366" s="16">
        <v>0</v>
      </c>
    </row>
    <row r="367" spans="1:10" x14ac:dyDescent="0.35">
      <c r="A367" s="16" t="s">
        <v>249</v>
      </c>
      <c r="B367" s="16">
        <v>0</v>
      </c>
      <c r="C367" s="16">
        <v>0</v>
      </c>
      <c r="D367" s="16">
        <v>0</v>
      </c>
      <c r="E367" s="16">
        <v>0</v>
      </c>
      <c r="F367" s="16">
        <v>0</v>
      </c>
      <c r="G367" s="16">
        <v>0</v>
      </c>
      <c r="H367" s="16">
        <v>0</v>
      </c>
      <c r="I367" s="16">
        <v>0</v>
      </c>
      <c r="J367" s="16">
        <v>0</v>
      </c>
    </row>
    <row r="368" spans="1:10" x14ac:dyDescent="0.35">
      <c r="A368" s="16" t="s">
        <v>250</v>
      </c>
      <c r="B368" s="16">
        <v>0</v>
      </c>
      <c r="C368" s="16">
        <v>0</v>
      </c>
      <c r="D368" s="16">
        <v>0</v>
      </c>
      <c r="E368" s="16">
        <v>0</v>
      </c>
      <c r="F368" s="16">
        <v>0</v>
      </c>
      <c r="G368" s="16">
        <v>0</v>
      </c>
      <c r="H368" s="16">
        <v>0</v>
      </c>
      <c r="I368" s="16">
        <v>0</v>
      </c>
      <c r="J368" s="16">
        <v>0</v>
      </c>
    </row>
    <row r="369" spans="1:10" x14ac:dyDescent="0.35">
      <c r="A369" s="16" t="s">
        <v>251</v>
      </c>
      <c r="B369" s="16">
        <v>0</v>
      </c>
      <c r="C369" s="16">
        <v>0</v>
      </c>
      <c r="D369" s="16">
        <v>0</v>
      </c>
      <c r="E369" s="16">
        <v>0</v>
      </c>
      <c r="F369" s="16">
        <v>0</v>
      </c>
      <c r="G369" s="16">
        <v>0</v>
      </c>
      <c r="H369" s="16">
        <v>0</v>
      </c>
      <c r="I369" s="16">
        <v>0</v>
      </c>
      <c r="J369" s="16">
        <v>0</v>
      </c>
    </row>
    <row r="370" spans="1:10" x14ac:dyDescent="0.35">
      <c r="A370" s="16" t="s">
        <v>252</v>
      </c>
      <c r="B370" s="16">
        <v>0</v>
      </c>
      <c r="C370" s="16">
        <v>0</v>
      </c>
      <c r="D370" s="16">
        <v>0</v>
      </c>
      <c r="E370" s="16">
        <v>0</v>
      </c>
      <c r="F370" s="16">
        <v>0</v>
      </c>
      <c r="G370" s="16">
        <v>0</v>
      </c>
      <c r="H370" s="16">
        <v>0</v>
      </c>
      <c r="I370" s="16">
        <v>0</v>
      </c>
      <c r="J370" s="16">
        <v>0</v>
      </c>
    </row>
    <row r="371" spans="1:10" x14ac:dyDescent="0.35">
      <c r="A371" s="16" t="s">
        <v>253</v>
      </c>
      <c r="B371" s="16">
        <v>0</v>
      </c>
      <c r="C371" s="16">
        <v>0</v>
      </c>
      <c r="D371" s="16">
        <v>0</v>
      </c>
      <c r="E371" s="16">
        <v>0</v>
      </c>
      <c r="F371" s="16">
        <v>0</v>
      </c>
      <c r="G371" s="16">
        <v>0</v>
      </c>
      <c r="H371" s="16">
        <v>0</v>
      </c>
      <c r="I371" s="16">
        <v>0</v>
      </c>
      <c r="J371" s="16">
        <v>0</v>
      </c>
    </row>
    <row r="372" spans="1:10" x14ac:dyDescent="0.35">
      <c r="A372" s="16" t="s">
        <v>254</v>
      </c>
      <c r="B372" s="16">
        <v>0</v>
      </c>
      <c r="C372" s="16">
        <v>0</v>
      </c>
      <c r="D372" s="16">
        <v>0</v>
      </c>
      <c r="E372" s="16">
        <v>0</v>
      </c>
      <c r="F372" s="16">
        <v>0</v>
      </c>
      <c r="G372" s="16">
        <v>0</v>
      </c>
      <c r="H372" s="16">
        <v>0</v>
      </c>
      <c r="I372" s="16">
        <v>0</v>
      </c>
      <c r="J372" s="16">
        <v>0</v>
      </c>
    </row>
    <row r="373" spans="1:10" x14ac:dyDescent="0.35">
      <c r="A373" s="16" t="s">
        <v>255</v>
      </c>
      <c r="B373" s="16">
        <v>0</v>
      </c>
      <c r="C373" s="16">
        <v>0</v>
      </c>
      <c r="D373" s="16">
        <v>0</v>
      </c>
      <c r="E373" s="16">
        <v>0</v>
      </c>
      <c r="F373" s="16">
        <v>0</v>
      </c>
      <c r="G373" s="16">
        <v>0</v>
      </c>
      <c r="H373" s="16">
        <v>0</v>
      </c>
      <c r="I373" s="16">
        <v>0</v>
      </c>
      <c r="J373" s="16">
        <v>0</v>
      </c>
    </row>
    <row r="374" spans="1:10" x14ac:dyDescent="0.35">
      <c r="A374" s="16" t="s">
        <v>256</v>
      </c>
      <c r="B374" s="16">
        <v>0</v>
      </c>
      <c r="C374" s="16">
        <v>0</v>
      </c>
      <c r="D374" s="16">
        <v>0</v>
      </c>
      <c r="E374" s="16">
        <v>0</v>
      </c>
      <c r="F374" s="16">
        <v>0</v>
      </c>
      <c r="G374" s="16">
        <v>0</v>
      </c>
      <c r="H374" s="16">
        <v>0</v>
      </c>
      <c r="I374" s="16">
        <v>0</v>
      </c>
      <c r="J374" s="16">
        <v>0</v>
      </c>
    </row>
    <row r="375" spans="1:10" x14ac:dyDescent="0.35">
      <c r="A375" s="16" t="s">
        <v>257</v>
      </c>
      <c r="B375" s="16">
        <v>0</v>
      </c>
      <c r="C375" s="16">
        <v>0</v>
      </c>
      <c r="D375" s="16">
        <v>0</v>
      </c>
      <c r="E375" s="16">
        <v>0</v>
      </c>
      <c r="F375" s="16">
        <v>0</v>
      </c>
      <c r="G375" s="16">
        <v>0</v>
      </c>
      <c r="H375" s="16">
        <v>0</v>
      </c>
      <c r="I375" s="16">
        <v>0</v>
      </c>
      <c r="J375" s="16">
        <v>0</v>
      </c>
    </row>
    <row r="376" spans="1:10" x14ac:dyDescent="0.35">
      <c r="A376" s="16" t="s">
        <v>258</v>
      </c>
      <c r="B376" s="16">
        <v>0</v>
      </c>
      <c r="C376" s="16">
        <v>0</v>
      </c>
      <c r="D376" s="16">
        <v>0</v>
      </c>
      <c r="E376" s="16">
        <v>0</v>
      </c>
      <c r="F376" s="16">
        <v>0</v>
      </c>
      <c r="G376" s="16">
        <v>0</v>
      </c>
      <c r="H376" s="16">
        <v>0</v>
      </c>
      <c r="I376" s="16">
        <v>0</v>
      </c>
      <c r="J376" s="16">
        <v>0</v>
      </c>
    </row>
    <row r="377" spans="1:10" x14ac:dyDescent="0.35">
      <c r="A377" s="16" t="s">
        <v>259</v>
      </c>
      <c r="B377" s="16">
        <v>0</v>
      </c>
      <c r="C377" s="16">
        <v>0</v>
      </c>
      <c r="D377" s="16">
        <v>0</v>
      </c>
      <c r="E377" s="16">
        <v>0</v>
      </c>
      <c r="F377" s="16">
        <v>0</v>
      </c>
      <c r="G377" s="16">
        <v>0</v>
      </c>
      <c r="H377" s="16">
        <v>0</v>
      </c>
      <c r="I377" s="16">
        <v>0</v>
      </c>
      <c r="J377" s="16">
        <v>0</v>
      </c>
    </row>
    <row r="378" spans="1:10" x14ac:dyDescent="0.35">
      <c r="A378" s="16" t="s">
        <v>260</v>
      </c>
      <c r="B378" s="16">
        <v>0</v>
      </c>
      <c r="C378" s="16">
        <v>0</v>
      </c>
      <c r="D378" s="16">
        <v>0</v>
      </c>
      <c r="E378" s="16">
        <v>0</v>
      </c>
      <c r="F378" s="16">
        <v>0</v>
      </c>
      <c r="G378" s="16">
        <v>0</v>
      </c>
      <c r="H378" s="16">
        <v>0</v>
      </c>
      <c r="I378" s="16">
        <v>0</v>
      </c>
      <c r="J378" s="16">
        <v>0</v>
      </c>
    </row>
    <row r="379" spans="1:10" x14ac:dyDescent="0.35">
      <c r="A379" s="16" t="s">
        <v>261</v>
      </c>
      <c r="B379" s="16">
        <v>0</v>
      </c>
      <c r="C379" s="16">
        <v>0</v>
      </c>
      <c r="D379" s="16">
        <v>0</v>
      </c>
      <c r="E379" s="16">
        <v>0</v>
      </c>
      <c r="F379" s="16">
        <v>0</v>
      </c>
      <c r="G379" s="16">
        <v>0</v>
      </c>
      <c r="H379" s="16">
        <v>0</v>
      </c>
      <c r="I379" s="16">
        <v>0</v>
      </c>
      <c r="J379" s="16">
        <v>0</v>
      </c>
    </row>
    <row r="380" spans="1:10" x14ac:dyDescent="0.35">
      <c r="A380" s="16" t="s">
        <v>262</v>
      </c>
      <c r="B380" s="16">
        <v>0</v>
      </c>
      <c r="C380" s="16">
        <v>0</v>
      </c>
      <c r="D380" s="16">
        <v>0</v>
      </c>
      <c r="E380" s="16">
        <v>0</v>
      </c>
      <c r="F380" s="16">
        <v>0</v>
      </c>
      <c r="G380" s="16">
        <v>0</v>
      </c>
      <c r="H380" s="16">
        <v>0</v>
      </c>
      <c r="I380" s="16">
        <v>0</v>
      </c>
      <c r="J380" s="16">
        <v>0</v>
      </c>
    </row>
    <row r="381" spans="1:10" x14ac:dyDescent="0.35">
      <c r="A381" s="16" t="s">
        <v>263</v>
      </c>
      <c r="B381" s="16">
        <v>0</v>
      </c>
      <c r="C381" s="16">
        <v>0</v>
      </c>
      <c r="D381" s="16">
        <v>0</v>
      </c>
      <c r="E381" s="16">
        <v>0</v>
      </c>
      <c r="F381" s="16">
        <v>0</v>
      </c>
      <c r="G381" s="16">
        <v>0</v>
      </c>
      <c r="H381" s="16">
        <v>0</v>
      </c>
      <c r="I381" s="16">
        <v>0</v>
      </c>
      <c r="J381" s="16">
        <v>0</v>
      </c>
    </row>
    <row r="382" spans="1:10" x14ac:dyDescent="0.35">
      <c r="A382" s="16" t="s">
        <v>264</v>
      </c>
      <c r="B382" s="16">
        <v>0</v>
      </c>
      <c r="C382" s="16">
        <v>0</v>
      </c>
      <c r="D382" s="16">
        <v>0</v>
      </c>
      <c r="E382" s="16">
        <v>0</v>
      </c>
      <c r="F382" s="16">
        <v>0</v>
      </c>
      <c r="G382" s="16">
        <v>0</v>
      </c>
      <c r="H382" s="16">
        <v>0</v>
      </c>
      <c r="I382" s="16">
        <v>0</v>
      </c>
      <c r="J382" s="16">
        <v>0</v>
      </c>
    </row>
    <row r="383" spans="1:10" x14ac:dyDescent="0.35">
      <c r="A383" s="16" t="s">
        <v>265</v>
      </c>
      <c r="B383" s="16">
        <v>0</v>
      </c>
      <c r="C383" s="16">
        <v>0</v>
      </c>
      <c r="D383" s="16">
        <v>0</v>
      </c>
      <c r="E383" s="16">
        <v>0</v>
      </c>
      <c r="F383" s="16">
        <v>0</v>
      </c>
      <c r="G383" s="16">
        <v>0</v>
      </c>
      <c r="H383" s="16">
        <v>0</v>
      </c>
      <c r="I383" s="16">
        <v>0</v>
      </c>
      <c r="J383" s="16">
        <v>0</v>
      </c>
    </row>
    <row r="384" spans="1:10" x14ac:dyDescent="0.35">
      <c r="A384" s="16" t="s">
        <v>266</v>
      </c>
      <c r="B384" s="16">
        <v>0</v>
      </c>
      <c r="C384" s="16">
        <v>0</v>
      </c>
      <c r="D384" s="16">
        <v>0</v>
      </c>
      <c r="E384" s="16">
        <v>0</v>
      </c>
      <c r="F384" s="16">
        <v>0</v>
      </c>
      <c r="G384" s="16">
        <v>0</v>
      </c>
      <c r="H384" s="16">
        <v>0</v>
      </c>
      <c r="I384" s="16">
        <v>0</v>
      </c>
      <c r="J384" s="16">
        <v>0</v>
      </c>
    </row>
    <row r="385" spans="1:10" x14ac:dyDescent="0.35">
      <c r="A385" s="16" t="s">
        <v>267</v>
      </c>
      <c r="B385" s="16">
        <v>0</v>
      </c>
      <c r="C385" s="16">
        <v>0</v>
      </c>
      <c r="D385" s="16">
        <v>0</v>
      </c>
      <c r="E385" s="16">
        <v>0</v>
      </c>
      <c r="F385" s="16">
        <v>0</v>
      </c>
      <c r="G385" s="16">
        <v>0</v>
      </c>
      <c r="H385" s="16">
        <v>0</v>
      </c>
      <c r="I385" s="16">
        <v>0</v>
      </c>
      <c r="J385" s="16">
        <v>0</v>
      </c>
    </row>
    <row r="386" spans="1:10" x14ac:dyDescent="0.35">
      <c r="A386" s="16" t="s">
        <v>268</v>
      </c>
      <c r="B386" s="16">
        <v>0</v>
      </c>
      <c r="C386" s="16">
        <v>0</v>
      </c>
      <c r="D386" s="16">
        <v>0</v>
      </c>
      <c r="E386" s="16">
        <v>0</v>
      </c>
      <c r="F386" s="16">
        <v>0</v>
      </c>
      <c r="G386" s="16">
        <v>0</v>
      </c>
      <c r="H386" s="16">
        <v>0</v>
      </c>
      <c r="I386" s="16">
        <v>0</v>
      </c>
      <c r="J386" s="16">
        <v>0</v>
      </c>
    </row>
    <row r="387" spans="1:10" x14ac:dyDescent="0.35">
      <c r="A387" s="16" t="s">
        <v>269</v>
      </c>
      <c r="B387" s="16">
        <v>0</v>
      </c>
      <c r="C387" s="16">
        <v>0</v>
      </c>
      <c r="D387" s="16">
        <v>0</v>
      </c>
      <c r="E387" s="16">
        <v>0</v>
      </c>
      <c r="F387" s="16">
        <v>0</v>
      </c>
      <c r="G387" s="16">
        <v>0</v>
      </c>
      <c r="H387" s="16">
        <v>0</v>
      </c>
      <c r="I387" s="16">
        <v>0</v>
      </c>
      <c r="J387" s="16">
        <v>0</v>
      </c>
    </row>
    <row r="388" spans="1:10" x14ac:dyDescent="0.35">
      <c r="A388" s="16" t="s">
        <v>270</v>
      </c>
      <c r="B388" s="16">
        <v>0</v>
      </c>
      <c r="C388" s="16">
        <v>0</v>
      </c>
      <c r="D388" s="16">
        <v>0</v>
      </c>
      <c r="E388" s="16">
        <v>0</v>
      </c>
      <c r="F388" s="16">
        <v>0</v>
      </c>
      <c r="G388" s="16">
        <v>0</v>
      </c>
      <c r="H388" s="16">
        <v>0</v>
      </c>
      <c r="I388" s="16">
        <v>0</v>
      </c>
      <c r="J388" s="16">
        <v>0</v>
      </c>
    </row>
    <row r="389" spans="1:10" x14ac:dyDescent="0.35">
      <c r="A389" s="16" t="s">
        <v>271</v>
      </c>
      <c r="B389" s="16">
        <v>0</v>
      </c>
      <c r="C389" s="16">
        <v>0</v>
      </c>
      <c r="D389" s="16">
        <v>0</v>
      </c>
      <c r="E389" s="16">
        <v>0</v>
      </c>
      <c r="F389" s="16">
        <v>0</v>
      </c>
      <c r="G389" s="16">
        <v>0</v>
      </c>
      <c r="H389" s="16">
        <v>0</v>
      </c>
      <c r="I389" s="16">
        <v>0</v>
      </c>
      <c r="J389" s="16">
        <v>0</v>
      </c>
    </row>
    <row r="390" spans="1:10" x14ac:dyDescent="0.35">
      <c r="A390" s="16" t="s">
        <v>272</v>
      </c>
      <c r="B390" s="16">
        <v>0</v>
      </c>
      <c r="C390" s="16">
        <v>0</v>
      </c>
      <c r="D390" s="16">
        <v>0</v>
      </c>
      <c r="E390" s="16">
        <v>0</v>
      </c>
      <c r="F390" s="16">
        <v>0</v>
      </c>
      <c r="G390" s="16">
        <v>0</v>
      </c>
      <c r="H390" s="16">
        <v>0</v>
      </c>
      <c r="I390" s="16">
        <v>0</v>
      </c>
      <c r="J390" s="16">
        <v>0</v>
      </c>
    </row>
    <row r="391" spans="1:10" x14ac:dyDescent="0.35">
      <c r="A391" s="16" t="s">
        <v>273</v>
      </c>
      <c r="B391" s="16">
        <v>0</v>
      </c>
      <c r="C391" s="16">
        <v>0</v>
      </c>
      <c r="D391" s="16">
        <v>0</v>
      </c>
      <c r="E391" s="16">
        <v>0</v>
      </c>
      <c r="F391" s="16">
        <v>0</v>
      </c>
      <c r="G391" s="16">
        <v>0</v>
      </c>
      <c r="H391" s="16">
        <v>0</v>
      </c>
      <c r="I391" s="16">
        <v>0</v>
      </c>
      <c r="J391" s="16">
        <v>0</v>
      </c>
    </row>
    <row r="392" spans="1:10" x14ac:dyDescent="0.35">
      <c r="A392" s="16" t="s">
        <v>274</v>
      </c>
      <c r="B392" s="16">
        <v>0</v>
      </c>
      <c r="C392" s="16">
        <v>0</v>
      </c>
      <c r="D392" s="16">
        <v>0</v>
      </c>
      <c r="E392" s="16">
        <v>0</v>
      </c>
      <c r="F392" s="16">
        <v>0</v>
      </c>
      <c r="G392" s="16">
        <v>0</v>
      </c>
      <c r="H392" s="16">
        <v>0</v>
      </c>
      <c r="I392" s="16">
        <v>0</v>
      </c>
      <c r="J392" s="16">
        <v>0</v>
      </c>
    </row>
    <row r="393" spans="1:10" x14ac:dyDescent="0.35">
      <c r="A393" s="16" t="s">
        <v>275</v>
      </c>
      <c r="B393" s="16">
        <v>0</v>
      </c>
      <c r="C393" s="16">
        <v>0</v>
      </c>
      <c r="D393" s="16">
        <v>0</v>
      </c>
      <c r="E393" s="16">
        <v>0</v>
      </c>
      <c r="F393" s="16">
        <v>0</v>
      </c>
      <c r="G393" s="16">
        <v>0</v>
      </c>
      <c r="H393" s="16">
        <v>0</v>
      </c>
      <c r="I393" s="16">
        <v>0</v>
      </c>
      <c r="J393" s="16">
        <v>0</v>
      </c>
    </row>
    <row r="394" spans="1:10" x14ac:dyDescent="0.35">
      <c r="A394" s="16" t="s">
        <v>276</v>
      </c>
      <c r="B394" s="16">
        <v>0</v>
      </c>
      <c r="C394" s="16">
        <v>0</v>
      </c>
      <c r="D394" s="16">
        <v>0</v>
      </c>
      <c r="E394" s="16">
        <v>0</v>
      </c>
      <c r="F394" s="16">
        <v>0</v>
      </c>
      <c r="G394" s="16">
        <v>0</v>
      </c>
      <c r="H394" s="16">
        <v>0</v>
      </c>
      <c r="I394" s="16">
        <v>0</v>
      </c>
      <c r="J394" s="16">
        <v>0</v>
      </c>
    </row>
    <row r="395" spans="1:10" x14ac:dyDescent="0.35">
      <c r="A395" s="16" t="s">
        <v>277</v>
      </c>
      <c r="B395" s="16">
        <v>0</v>
      </c>
      <c r="C395" s="16">
        <v>0</v>
      </c>
      <c r="D395" s="16">
        <v>0</v>
      </c>
      <c r="E395" s="16">
        <v>0</v>
      </c>
      <c r="F395" s="16">
        <v>0</v>
      </c>
      <c r="G395" s="16">
        <v>0</v>
      </c>
      <c r="H395" s="16">
        <v>0</v>
      </c>
      <c r="I395" s="16">
        <v>0</v>
      </c>
      <c r="J395" s="16">
        <v>0</v>
      </c>
    </row>
    <row r="396" spans="1:10" x14ac:dyDescent="0.35">
      <c r="A396" s="16" t="s">
        <v>278</v>
      </c>
      <c r="B396" s="16">
        <v>0</v>
      </c>
      <c r="C396" s="16">
        <v>0</v>
      </c>
      <c r="D396" s="16">
        <v>0</v>
      </c>
      <c r="E396" s="16">
        <v>0</v>
      </c>
      <c r="F396" s="16">
        <v>0</v>
      </c>
      <c r="G396" s="16">
        <v>0</v>
      </c>
      <c r="H396" s="16">
        <v>0</v>
      </c>
      <c r="I396" s="16">
        <v>0</v>
      </c>
      <c r="J396" s="16">
        <v>0</v>
      </c>
    </row>
    <row r="397" spans="1:10" x14ac:dyDescent="0.35">
      <c r="A397" s="16" t="s">
        <v>279</v>
      </c>
      <c r="B397" s="16">
        <v>0</v>
      </c>
      <c r="C397" s="16">
        <v>0</v>
      </c>
      <c r="D397" s="16">
        <v>0</v>
      </c>
      <c r="E397" s="16">
        <v>0</v>
      </c>
      <c r="F397" s="16">
        <v>0</v>
      </c>
      <c r="G397" s="16">
        <v>0</v>
      </c>
      <c r="H397" s="16">
        <v>0</v>
      </c>
      <c r="I397" s="16">
        <v>0</v>
      </c>
      <c r="J397" s="16">
        <v>0</v>
      </c>
    </row>
    <row r="398" spans="1:10" x14ac:dyDescent="0.35">
      <c r="A398" s="16" t="s">
        <v>280</v>
      </c>
      <c r="B398" s="16">
        <v>0</v>
      </c>
      <c r="C398" s="16">
        <v>0</v>
      </c>
      <c r="D398" s="16">
        <v>0</v>
      </c>
      <c r="E398" s="16">
        <v>0</v>
      </c>
      <c r="F398" s="16">
        <v>0</v>
      </c>
      <c r="G398" s="16">
        <v>0</v>
      </c>
      <c r="H398" s="16">
        <v>0</v>
      </c>
      <c r="I398" s="16">
        <v>0</v>
      </c>
      <c r="J398" s="16">
        <v>0</v>
      </c>
    </row>
    <row r="399" spans="1:10" x14ac:dyDescent="0.35">
      <c r="A399" s="16" t="s">
        <v>281</v>
      </c>
      <c r="B399" s="16">
        <v>0</v>
      </c>
      <c r="C399" s="16">
        <v>0</v>
      </c>
      <c r="D399" s="16">
        <v>0</v>
      </c>
      <c r="E399" s="16">
        <v>0</v>
      </c>
      <c r="F399" s="16">
        <v>0</v>
      </c>
      <c r="G399" s="16">
        <v>0</v>
      </c>
      <c r="H399" s="16">
        <v>0</v>
      </c>
      <c r="I399" s="16">
        <v>0</v>
      </c>
      <c r="J399" s="16">
        <v>0</v>
      </c>
    </row>
    <row r="400" spans="1:10" x14ac:dyDescent="0.35">
      <c r="A400" s="16" t="s">
        <v>282</v>
      </c>
      <c r="B400" s="16">
        <v>0</v>
      </c>
      <c r="C400" s="16">
        <v>0</v>
      </c>
      <c r="D400" s="16">
        <v>0</v>
      </c>
      <c r="E400" s="16">
        <v>0</v>
      </c>
      <c r="F400" s="16">
        <v>0</v>
      </c>
      <c r="G400" s="16">
        <v>0</v>
      </c>
      <c r="H400" s="16">
        <v>0</v>
      </c>
      <c r="I400" s="16">
        <v>0</v>
      </c>
      <c r="J400" s="16">
        <v>0</v>
      </c>
    </row>
    <row r="401" spans="1:10" x14ac:dyDescent="0.35">
      <c r="A401" s="16" t="s">
        <v>283</v>
      </c>
      <c r="B401" s="16">
        <v>0</v>
      </c>
      <c r="C401" s="16">
        <v>0</v>
      </c>
      <c r="D401" s="16">
        <v>0</v>
      </c>
      <c r="E401" s="16">
        <v>0</v>
      </c>
      <c r="F401" s="16">
        <v>0</v>
      </c>
      <c r="G401" s="16">
        <v>0</v>
      </c>
      <c r="H401" s="16">
        <v>0</v>
      </c>
      <c r="I401" s="16">
        <v>0</v>
      </c>
      <c r="J401" s="16">
        <v>0</v>
      </c>
    </row>
    <row r="402" spans="1:10" x14ac:dyDescent="0.35">
      <c r="A402" s="16" t="s">
        <v>284</v>
      </c>
      <c r="B402" s="16">
        <v>0</v>
      </c>
      <c r="C402" s="16">
        <v>0</v>
      </c>
      <c r="D402" s="16">
        <v>0</v>
      </c>
      <c r="E402" s="16">
        <v>0</v>
      </c>
      <c r="F402" s="16">
        <v>0</v>
      </c>
      <c r="G402" s="16">
        <v>0</v>
      </c>
      <c r="H402" s="16">
        <v>0</v>
      </c>
      <c r="I402" s="16">
        <v>0</v>
      </c>
      <c r="J402" s="16">
        <v>0</v>
      </c>
    </row>
    <row r="403" spans="1:10" x14ac:dyDescent="0.35">
      <c r="A403" s="16" t="s">
        <v>285</v>
      </c>
      <c r="B403" s="16">
        <v>0</v>
      </c>
      <c r="C403" s="16">
        <v>0</v>
      </c>
      <c r="D403" s="16">
        <v>0</v>
      </c>
      <c r="E403" s="16">
        <v>0</v>
      </c>
      <c r="F403" s="16">
        <v>0</v>
      </c>
      <c r="G403" s="16">
        <v>0</v>
      </c>
      <c r="H403" s="16">
        <v>0</v>
      </c>
      <c r="I403" s="16">
        <v>0</v>
      </c>
      <c r="J403" s="16">
        <v>0</v>
      </c>
    </row>
    <row r="404" spans="1:10" x14ac:dyDescent="0.35">
      <c r="A404" s="16" t="s">
        <v>286</v>
      </c>
      <c r="B404" s="16">
        <v>0</v>
      </c>
      <c r="C404" s="16">
        <v>0</v>
      </c>
      <c r="D404" s="16">
        <v>0</v>
      </c>
      <c r="E404" s="16">
        <v>0</v>
      </c>
      <c r="F404" s="16">
        <v>0</v>
      </c>
      <c r="G404" s="16">
        <v>0</v>
      </c>
      <c r="H404" s="16">
        <v>0</v>
      </c>
      <c r="I404" s="16">
        <v>0</v>
      </c>
      <c r="J404" s="16">
        <v>0</v>
      </c>
    </row>
    <row r="405" spans="1:10" x14ac:dyDescent="0.35">
      <c r="A405" s="16" t="s">
        <v>287</v>
      </c>
      <c r="B405" s="16">
        <v>0</v>
      </c>
      <c r="C405" s="16">
        <v>0</v>
      </c>
      <c r="D405" s="16">
        <v>0</v>
      </c>
      <c r="E405" s="16">
        <v>0</v>
      </c>
      <c r="F405" s="16">
        <v>0</v>
      </c>
      <c r="G405" s="16">
        <v>0</v>
      </c>
      <c r="H405" s="16">
        <v>0</v>
      </c>
      <c r="I405" s="16">
        <v>0</v>
      </c>
      <c r="J405" s="16">
        <v>0</v>
      </c>
    </row>
    <row r="406" spans="1:10" x14ac:dyDescent="0.35">
      <c r="A406" s="16" t="s">
        <v>288</v>
      </c>
      <c r="B406" s="16">
        <v>0</v>
      </c>
      <c r="C406" s="16">
        <v>0</v>
      </c>
      <c r="D406" s="16">
        <v>0</v>
      </c>
      <c r="E406" s="16">
        <v>0</v>
      </c>
      <c r="F406" s="16">
        <v>0</v>
      </c>
      <c r="G406" s="16">
        <v>0</v>
      </c>
      <c r="H406" s="16">
        <v>0</v>
      </c>
      <c r="I406" s="16">
        <v>0</v>
      </c>
      <c r="J406" s="16">
        <v>0</v>
      </c>
    </row>
    <row r="407" spans="1:10" x14ac:dyDescent="0.35">
      <c r="A407" s="16" t="s">
        <v>289</v>
      </c>
      <c r="B407" s="16">
        <v>0</v>
      </c>
      <c r="C407" s="16">
        <v>0</v>
      </c>
      <c r="D407" s="16">
        <v>0</v>
      </c>
      <c r="E407" s="16">
        <v>0</v>
      </c>
      <c r="F407" s="16">
        <v>0</v>
      </c>
      <c r="G407" s="16">
        <v>0</v>
      </c>
      <c r="H407" s="16">
        <v>0</v>
      </c>
      <c r="I407" s="16">
        <v>0</v>
      </c>
      <c r="J407" s="16">
        <v>0</v>
      </c>
    </row>
    <row r="408" spans="1:10" x14ac:dyDescent="0.35">
      <c r="A408" s="16" t="s">
        <v>290</v>
      </c>
      <c r="B408" s="16">
        <v>0</v>
      </c>
      <c r="C408" s="16">
        <v>0</v>
      </c>
      <c r="D408" s="16">
        <v>0</v>
      </c>
      <c r="E408" s="16">
        <v>0</v>
      </c>
      <c r="F408" s="16">
        <v>0</v>
      </c>
      <c r="G408" s="16">
        <v>0</v>
      </c>
      <c r="H408" s="16">
        <v>0</v>
      </c>
      <c r="I408" s="16">
        <v>0</v>
      </c>
      <c r="J408" s="16">
        <v>0</v>
      </c>
    </row>
    <row r="409" spans="1:10" x14ac:dyDescent="0.35">
      <c r="A409" s="16" t="s">
        <v>291</v>
      </c>
      <c r="B409" s="16">
        <v>0</v>
      </c>
      <c r="C409" s="16">
        <v>0</v>
      </c>
      <c r="D409" s="16">
        <v>0</v>
      </c>
      <c r="E409" s="16">
        <v>0</v>
      </c>
      <c r="F409" s="16">
        <v>0</v>
      </c>
      <c r="G409" s="16">
        <v>0</v>
      </c>
      <c r="H409" s="16">
        <v>0</v>
      </c>
      <c r="I409" s="16">
        <v>0</v>
      </c>
      <c r="J409" s="16">
        <v>0</v>
      </c>
    </row>
    <row r="410" spans="1:10" x14ac:dyDescent="0.35">
      <c r="A410" s="16" t="s">
        <v>292</v>
      </c>
      <c r="B410" s="16">
        <v>0</v>
      </c>
      <c r="C410" s="16">
        <v>0</v>
      </c>
      <c r="D410" s="16">
        <v>0</v>
      </c>
      <c r="E410" s="16">
        <v>0</v>
      </c>
      <c r="F410" s="16">
        <v>0</v>
      </c>
      <c r="G410" s="16">
        <v>0</v>
      </c>
      <c r="H410" s="16">
        <v>0</v>
      </c>
      <c r="I410" s="16">
        <v>0</v>
      </c>
      <c r="J410" s="16">
        <v>0</v>
      </c>
    </row>
    <row r="411" spans="1:10" x14ac:dyDescent="0.35">
      <c r="A411" s="16" t="s">
        <v>293</v>
      </c>
      <c r="B411" s="16">
        <v>0</v>
      </c>
      <c r="C411" s="16">
        <v>0</v>
      </c>
      <c r="D411" s="16">
        <v>0</v>
      </c>
      <c r="E411" s="16">
        <v>0</v>
      </c>
      <c r="F411" s="16">
        <v>0</v>
      </c>
      <c r="G411" s="16">
        <v>0</v>
      </c>
      <c r="H411" s="16">
        <v>0</v>
      </c>
      <c r="I411" s="16">
        <v>0</v>
      </c>
      <c r="J411" s="16">
        <v>0</v>
      </c>
    </row>
    <row r="412" spans="1:10" x14ac:dyDescent="0.35">
      <c r="A412" s="16" t="s">
        <v>294</v>
      </c>
      <c r="B412" s="16">
        <v>0</v>
      </c>
      <c r="C412" s="16">
        <v>0</v>
      </c>
      <c r="D412" s="16">
        <v>0</v>
      </c>
      <c r="E412" s="16">
        <v>0</v>
      </c>
      <c r="F412" s="16">
        <v>0</v>
      </c>
      <c r="G412" s="16">
        <v>0</v>
      </c>
      <c r="H412" s="16">
        <v>0</v>
      </c>
      <c r="I412" s="16">
        <v>0</v>
      </c>
      <c r="J412" s="16">
        <v>0</v>
      </c>
    </row>
    <row r="413" spans="1:10" x14ac:dyDescent="0.35">
      <c r="A413" s="16" t="s">
        <v>295</v>
      </c>
      <c r="B413" s="16">
        <v>0</v>
      </c>
      <c r="C413" s="16">
        <v>0</v>
      </c>
      <c r="D413" s="16">
        <v>0</v>
      </c>
      <c r="E413" s="16">
        <v>0</v>
      </c>
      <c r="F413" s="16">
        <v>0</v>
      </c>
      <c r="G413" s="16">
        <v>0</v>
      </c>
      <c r="H413" s="16">
        <v>0</v>
      </c>
      <c r="I413" s="16">
        <v>0</v>
      </c>
      <c r="J413" s="16">
        <v>0</v>
      </c>
    </row>
    <row r="414" spans="1:10" x14ac:dyDescent="0.35">
      <c r="A414" s="16" t="s">
        <v>296</v>
      </c>
      <c r="B414" s="16">
        <v>0</v>
      </c>
      <c r="C414" s="16">
        <v>0</v>
      </c>
      <c r="D414" s="16">
        <v>0</v>
      </c>
      <c r="E414" s="16">
        <v>0</v>
      </c>
      <c r="F414" s="16">
        <v>0</v>
      </c>
      <c r="G414" s="16">
        <v>0</v>
      </c>
      <c r="H414" s="16">
        <v>0</v>
      </c>
      <c r="I414" s="16">
        <v>0</v>
      </c>
      <c r="J414" s="16">
        <v>0</v>
      </c>
    </row>
    <row r="415" spans="1:10" x14ac:dyDescent="0.35">
      <c r="A415" s="16" t="s">
        <v>297</v>
      </c>
      <c r="B415" s="16">
        <v>0</v>
      </c>
      <c r="C415" s="16">
        <v>0</v>
      </c>
      <c r="D415" s="16">
        <v>0</v>
      </c>
      <c r="E415" s="16">
        <v>0</v>
      </c>
      <c r="F415" s="16">
        <v>0</v>
      </c>
      <c r="G415" s="16">
        <v>0</v>
      </c>
      <c r="H415" s="16">
        <v>0</v>
      </c>
      <c r="I415" s="16">
        <v>0</v>
      </c>
      <c r="J415" s="16">
        <v>0</v>
      </c>
    </row>
    <row r="416" spans="1:10" x14ac:dyDescent="0.35">
      <c r="A416" s="16" t="s">
        <v>298</v>
      </c>
      <c r="B416" s="16">
        <v>0</v>
      </c>
      <c r="C416" s="16">
        <v>0</v>
      </c>
      <c r="D416" s="16">
        <v>0</v>
      </c>
      <c r="E416" s="16">
        <v>0</v>
      </c>
      <c r="F416" s="16">
        <v>0</v>
      </c>
      <c r="G416" s="16">
        <v>0</v>
      </c>
      <c r="H416" s="16">
        <v>0</v>
      </c>
      <c r="I416" s="16">
        <v>0</v>
      </c>
      <c r="J416" s="16">
        <v>0</v>
      </c>
    </row>
    <row r="417" spans="1:10" x14ac:dyDescent="0.35">
      <c r="A417" s="16" t="s">
        <v>299</v>
      </c>
      <c r="B417" s="16">
        <v>0</v>
      </c>
      <c r="C417" s="16">
        <v>0</v>
      </c>
      <c r="D417" s="16">
        <v>0</v>
      </c>
      <c r="E417" s="16">
        <v>0</v>
      </c>
      <c r="F417" s="16">
        <v>0</v>
      </c>
      <c r="G417" s="16">
        <v>0</v>
      </c>
      <c r="H417" s="16">
        <v>0</v>
      </c>
      <c r="I417" s="16">
        <v>0</v>
      </c>
      <c r="J417" s="16">
        <v>0</v>
      </c>
    </row>
    <row r="418" spans="1:10" x14ac:dyDescent="0.35">
      <c r="A418" s="16" t="s">
        <v>300</v>
      </c>
      <c r="B418" s="16">
        <v>0</v>
      </c>
      <c r="C418" s="16">
        <v>0</v>
      </c>
      <c r="D418" s="16">
        <v>0</v>
      </c>
      <c r="E418" s="16">
        <v>0</v>
      </c>
      <c r="F418" s="16">
        <v>0</v>
      </c>
      <c r="G418" s="16">
        <v>0</v>
      </c>
      <c r="H418" s="16">
        <v>0</v>
      </c>
      <c r="I418" s="16">
        <v>0</v>
      </c>
      <c r="J418" s="16">
        <v>0</v>
      </c>
    </row>
    <row r="419" spans="1:10" x14ac:dyDescent="0.35">
      <c r="A419" s="16" t="s">
        <v>301</v>
      </c>
      <c r="B419" s="16">
        <v>0</v>
      </c>
      <c r="C419" s="16">
        <v>0</v>
      </c>
      <c r="D419" s="16">
        <v>0</v>
      </c>
      <c r="E419" s="16">
        <v>0</v>
      </c>
      <c r="F419" s="16">
        <v>0</v>
      </c>
      <c r="G419" s="16">
        <v>0</v>
      </c>
      <c r="H419" s="16">
        <v>0</v>
      </c>
      <c r="I419" s="16">
        <v>0</v>
      </c>
      <c r="J419" s="16">
        <v>0</v>
      </c>
    </row>
    <row r="420" spans="1:10" x14ac:dyDescent="0.35">
      <c r="A420" s="16" t="s">
        <v>302</v>
      </c>
      <c r="B420" s="16">
        <v>0</v>
      </c>
      <c r="C420" s="16">
        <v>0</v>
      </c>
      <c r="D420" s="16">
        <v>0</v>
      </c>
      <c r="E420" s="16">
        <v>0</v>
      </c>
      <c r="F420" s="16">
        <v>0</v>
      </c>
      <c r="G420" s="16">
        <v>0</v>
      </c>
      <c r="H420" s="16">
        <v>0</v>
      </c>
      <c r="I420" s="16">
        <v>0</v>
      </c>
      <c r="J420" s="16">
        <v>0</v>
      </c>
    </row>
    <row r="421" spans="1:10" x14ac:dyDescent="0.35">
      <c r="A421" s="16" t="s">
        <v>303</v>
      </c>
      <c r="B421" s="16">
        <v>0</v>
      </c>
      <c r="C421" s="16">
        <v>0</v>
      </c>
      <c r="D421" s="16">
        <v>0</v>
      </c>
      <c r="E421" s="16">
        <v>0</v>
      </c>
      <c r="F421" s="16">
        <v>0</v>
      </c>
      <c r="G421" s="16">
        <v>0</v>
      </c>
      <c r="H421" s="16">
        <v>0</v>
      </c>
      <c r="I421" s="16">
        <v>0</v>
      </c>
      <c r="J421" s="16">
        <v>0</v>
      </c>
    </row>
    <row r="422" spans="1:10" x14ac:dyDescent="0.35">
      <c r="A422" s="16" t="s">
        <v>304</v>
      </c>
      <c r="B422" s="16">
        <v>0</v>
      </c>
      <c r="C422" s="16">
        <v>0</v>
      </c>
      <c r="D422" s="16">
        <v>0</v>
      </c>
      <c r="E422" s="16">
        <v>0</v>
      </c>
      <c r="F422" s="16">
        <v>0</v>
      </c>
      <c r="G422" s="16">
        <v>0</v>
      </c>
      <c r="H422" s="16">
        <v>0</v>
      </c>
      <c r="I422" s="16">
        <v>0</v>
      </c>
      <c r="J422" s="16">
        <v>0</v>
      </c>
    </row>
    <row r="423" spans="1:10" x14ac:dyDescent="0.35">
      <c r="A423" s="16" t="s">
        <v>305</v>
      </c>
      <c r="B423" s="16">
        <v>0</v>
      </c>
      <c r="C423" s="16">
        <v>0</v>
      </c>
      <c r="D423" s="16">
        <v>0</v>
      </c>
      <c r="E423" s="16">
        <v>0</v>
      </c>
      <c r="F423" s="16">
        <v>0</v>
      </c>
      <c r="G423" s="16">
        <v>0</v>
      </c>
      <c r="H423" s="16">
        <v>0</v>
      </c>
      <c r="I423" s="16">
        <v>0</v>
      </c>
      <c r="J423" s="16">
        <v>0</v>
      </c>
    </row>
    <row r="424" spans="1:10" x14ac:dyDescent="0.35">
      <c r="A424" s="16" t="s">
        <v>306</v>
      </c>
      <c r="B424" s="16">
        <v>0</v>
      </c>
      <c r="C424" s="16">
        <v>0</v>
      </c>
      <c r="D424" s="16">
        <v>0</v>
      </c>
      <c r="E424" s="16">
        <v>0</v>
      </c>
      <c r="F424" s="16">
        <v>0</v>
      </c>
      <c r="G424" s="16">
        <v>0</v>
      </c>
      <c r="H424" s="16">
        <v>0</v>
      </c>
      <c r="I424" s="16">
        <v>0</v>
      </c>
      <c r="J424" s="16">
        <v>0</v>
      </c>
    </row>
    <row r="425" spans="1:10" x14ac:dyDescent="0.35">
      <c r="A425" s="16" t="s">
        <v>307</v>
      </c>
      <c r="B425" s="16">
        <v>0</v>
      </c>
      <c r="C425" s="16">
        <v>0</v>
      </c>
      <c r="D425" s="16">
        <v>0</v>
      </c>
      <c r="E425" s="16">
        <v>0</v>
      </c>
      <c r="F425" s="16">
        <v>0</v>
      </c>
      <c r="G425" s="16">
        <v>0</v>
      </c>
      <c r="H425" s="16">
        <v>0</v>
      </c>
      <c r="I425" s="16">
        <v>0</v>
      </c>
      <c r="J425" s="16">
        <v>0</v>
      </c>
    </row>
    <row r="426" spans="1:10" x14ac:dyDescent="0.35">
      <c r="A426" s="16" t="s">
        <v>308</v>
      </c>
      <c r="B426" s="16">
        <v>0</v>
      </c>
      <c r="C426" s="16">
        <v>0</v>
      </c>
      <c r="D426" s="16">
        <v>0</v>
      </c>
      <c r="E426" s="16">
        <v>0</v>
      </c>
      <c r="F426" s="16">
        <v>0</v>
      </c>
      <c r="G426" s="16">
        <v>0</v>
      </c>
      <c r="H426" s="16">
        <v>0</v>
      </c>
      <c r="I426" s="16">
        <v>0</v>
      </c>
      <c r="J426" s="16">
        <v>0</v>
      </c>
    </row>
    <row r="427" spans="1:10" x14ac:dyDescent="0.35">
      <c r="A427" s="16" t="s">
        <v>309</v>
      </c>
      <c r="B427" s="16">
        <v>0</v>
      </c>
      <c r="C427" s="16">
        <v>0</v>
      </c>
      <c r="D427" s="16">
        <v>0</v>
      </c>
      <c r="E427" s="16">
        <v>0</v>
      </c>
      <c r="F427" s="16">
        <v>0</v>
      </c>
      <c r="G427" s="16">
        <v>0</v>
      </c>
      <c r="H427" s="16">
        <v>0</v>
      </c>
      <c r="I427" s="16">
        <v>0</v>
      </c>
      <c r="J427" s="16">
        <v>0</v>
      </c>
    </row>
    <row r="428" spans="1:10" x14ac:dyDescent="0.35">
      <c r="A428" s="16" t="s">
        <v>310</v>
      </c>
      <c r="B428" s="16">
        <v>0</v>
      </c>
      <c r="C428" s="16">
        <v>0</v>
      </c>
      <c r="D428" s="16">
        <v>0</v>
      </c>
      <c r="E428" s="16">
        <v>0</v>
      </c>
      <c r="F428" s="16">
        <v>0</v>
      </c>
      <c r="G428" s="16">
        <v>0</v>
      </c>
      <c r="H428" s="16">
        <v>0</v>
      </c>
      <c r="I428" s="16">
        <v>0</v>
      </c>
      <c r="J428" s="16">
        <v>0</v>
      </c>
    </row>
    <row r="429" spans="1:10" x14ac:dyDescent="0.35">
      <c r="A429" s="16" t="s">
        <v>311</v>
      </c>
      <c r="B429" s="16">
        <v>0</v>
      </c>
      <c r="C429" s="16">
        <v>0</v>
      </c>
      <c r="D429" s="16">
        <v>0</v>
      </c>
      <c r="E429" s="16">
        <v>0</v>
      </c>
      <c r="F429" s="16">
        <v>0</v>
      </c>
      <c r="G429" s="16">
        <v>0</v>
      </c>
      <c r="H429" s="16">
        <v>0</v>
      </c>
      <c r="I429" s="16">
        <v>0</v>
      </c>
      <c r="J429" s="16">
        <v>0</v>
      </c>
    </row>
    <row r="430" spans="1:10" x14ac:dyDescent="0.35">
      <c r="A430" s="16" t="s">
        <v>312</v>
      </c>
      <c r="B430" s="16">
        <v>0</v>
      </c>
      <c r="C430" s="16">
        <v>0</v>
      </c>
      <c r="D430" s="16">
        <v>0</v>
      </c>
      <c r="E430" s="16">
        <v>0</v>
      </c>
      <c r="F430" s="16">
        <v>0</v>
      </c>
      <c r="G430" s="16">
        <v>0</v>
      </c>
      <c r="H430" s="16">
        <v>0</v>
      </c>
      <c r="I430" s="16">
        <v>0</v>
      </c>
      <c r="J430" s="16">
        <v>0</v>
      </c>
    </row>
    <row r="431" spans="1:10" x14ac:dyDescent="0.35">
      <c r="A431" s="16" t="s">
        <v>313</v>
      </c>
      <c r="B431" s="16">
        <v>0</v>
      </c>
      <c r="C431" s="16">
        <v>0</v>
      </c>
      <c r="D431" s="16">
        <v>0</v>
      </c>
      <c r="E431" s="16">
        <v>0</v>
      </c>
      <c r="F431" s="16">
        <v>0</v>
      </c>
      <c r="G431" s="16">
        <v>0</v>
      </c>
      <c r="H431" s="16">
        <v>0</v>
      </c>
      <c r="I431" s="16">
        <v>0</v>
      </c>
      <c r="J431" s="16">
        <v>0</v>
      </c>
    </row>
    <row r="432" spans="1:10" x14ac:dyDescent="0.35">
      <c r="A432" s="16" t="s">
        <v>314</v>
      </c>
      <c r="B432" s="16">
        <v>0</v>
      </c>
      <c r="C432" s="16">
        <v>0</v>
      </c>
      <c r="D432" s="16">
        <v>0</v>
      </c>
      <c r="E432" s="16">
        <v>0</v>
      </c>
      <c r="F432" s="16">
        <v>0</v>
      </c>
      <c r="G432" s="16">
        <v>0</v>
      </c>
      <c r="H432" s="16">
        <v>0</v>
      </c>
      <c r="I432" s="16">
        <v>0</v>
      </c>
      <c r="J432" s="16">
        <v>0</v>
      </c>
    </row>
    <row r="433" spans="1:10" x14ac:dyDescent="0.35">
      <c r="A433" s="16" t="s">
        <v>315</v>
      </c>
      <c r="B433" s="16">
        <v>0</v>
      </c>
      <c r="C433" s="16">
        <v>0</v>
      </c>
      <c r="D433" s="16">
        <v>0</v>
      </c>
      <c r="E433" s="16">
        <v>0</v>
      </c>
      <c r="F433" s="16">
        <v>0</v>
      </c>
      <c r="G433" s="16">
        <v>0</v>
      </c>
      <c r="H433" s="16">
        <v>0</v>
      </c>
      <c r="I433" s="16">
        <v>0</v>
      </c>
      <c r="J433" s="16">
        <v>0</v>
      </c>
    </row>
    <row r="434" spans="1:10" x14ac:dyDescent="0.35">
      <c r="A434" s="16" t="s">
        <v>316</v>
      </c>
      <c r="B434" s="16">
        <v>0</v>
      </c>
      <c r="C434" s="16">
        <v>0</v>
      </c>
      <c r="D434" s="16">
        <v>0</v>
      </c>
      <c r="E434" s="16">
        <v>0</v>
      </c>
      <c r="F434" s="16">
        <v>0</v>
      </c>
      <c r="G434" s="16">
        <v>0</v>
      </c>
      <c r="H434" s="16">
        <v>0</v>
      </c>
      <c r="I434" s="16">
        <v>0</v>
      </c>
      <c r="J434" s="16">
        <v>0</v>
      </c>
    </row>
    <row r="435" spans="1:10" x14ac:dyDescent="0.35">
      <c r="A435" s="16" t="s">
        <v>317</v>
      </c>
      <c r="B435" s="16">
        <v>0</v>
      </c>
      <c r="C435" s="16">
        <v>0</v>
      </c>
      <c r="D435" s="16">
        <v>0</v>
      </c>
      <c r="E435" s="16">
        <v>0</v>
      </c>
      <c r="F435" s="16">
        <v>0</v>
      </c>
      <c r="G435" s="16">
        <v>0</v>
      </c>
      <c r="H435" s="16">
        <v>0</v>
      </c>
      <c r="I435" s="16">
        <v>0</v>
      </c>
      <c r="J435" s="16">
        <v>0</v>
      </c>
    </row>
    <row r="436" spans="1:10" x14ac:dyDescent="0.35">
      <c r="A436" s="16" t="s">
        <v>318</v>
      </c>
      <c r="B436" s="16">
        <v>0</v>
      </c>
      <c r="C436" s="16">
        <v>0</v>
      </c>
      <c r="D436" s="16">
        <v>0</v>
      </c>
      <c r="E436" s="16">
        <v>0</v>
      </c>
      <c r="F436" s="16">
        <v>0</v>
      </c>
      <c r="G436" s="16">
        <v>0</v>
      </c>
      <c r="H436" s="16">
        <v>0</v>
      </c>
      <c r="I436" s="16">
        <v>0</v>
      </c>
      <c r="J436" s="16">
        <v>0</v>
      </c>
    </row>
    <row r="437" spans="1:10" x14ac:dyDescent="0.35">
      <c r="A437" s="16" t="s">
        <v>319</v>
      </c>
      <c r="B437" s="16">
        <v>0</v>
      </c>
      <c r="C437" s="16">
        <v>0</v>
      </c>
      <c r="D437" s="16">
        <v>0</v>
      </c>
      <c r="E437" s="16">
        <v>0</v>
      </c>
      <c r="F437" s="16">
        <v>0</v>
      </c>
      <c r="G437" s="16">
        <v>0</v>
      </c>
      <c r="H437" s="16">
        <v>0</v>
      </c>
      <c r="I437" s="16">
        <v>0</v>
      </c>
      <c r="J437" s="16">
        <v>0</v>
      </c>
    </row>
    <row r="438" spans="1:10" x14ac:dyDescent="0.35">
      <c r="A438" s="16" t="s">
        <v>320</v>
      </c>
      <c r="B438" s="16">
        <v>0</v>
      </c>
      <c r="C438" s="16">
        <v>0</v>
      </c>
      <c r="D438" s="16">
        <v>0</v>
      </c>
      <c r="E438" s="16">
        <v>0</v>
      </c>
      <c r="F438" s="16">
        <v>0</v>
      </c>
      <c r="G438" s="16">
        <v>0</v>
      </c>
      <c r="H438" s="16">
        <v>0</v>
      </c>
      <c r="I438" s="16">
        <v>0</v>
      </c>
      <c r="J438" s="16">
        <v>0</v>
      </c>
    </row>
    <row r="439" spans="1:10" x14ac:dyDescent="0.35">
      <c r="A439" s="16" t="s">
        <v>321</v>
      </c>
      <c r="B439" s="16">
        <v>0</v>
      </c>
      <c r="C439" s="16">
        <v>0</v>
      </c>
      <c r="D439" s="16">
        <v>0</v>
      </c>
      <c r="E439" s="16">
        <v>0</v>
      </c>
      <c r="F439" s="16">
        <v>0</v>
      </c>
      <c r="G439" s="16">
        <v>0</v>
      </c>
      <c r="H439" s="16">
        <v>0</v>
      </c>
      <c r="I439" s="16">
        <v>0</v>
      </c>
      <c r="J439" s="16">
        <v>0</v>
      </c>
    </row>
    <row r="440" spans="1:10" x14ac:dyDescent="0.35">
      <c r="A440" s="16" t="s">
        <v>322</v>
      </c>
      <c r="B440" s="16">
        <v>0</v>
      </c>
      <c r="C440" s="16">
        <v>0</v>
      </c>
      <c r="D440" s="16">
        <v>0</v>
      </c>
      <c r="E440" s="16">
        <v>0</v>
      </c>
      <c r="F440" s="16">
        <v>0</v>
      </c>
      <c r="G440" s="16">
        <v>0</v>
      </c>
      <c r="H440" s="16">
        <v>0</v>
      </c>
      <c r="I440" s="16">
        <v>0</v>
      </c>
      <c r="J440" s="16">
        <v>0</v>
      </c>
    </row>
    <row r="441" spans="1:10" x14ac:dyDescent="0.35">
      <c r="A441" s="16" t="s">
        <v>323</v>
      </c>
      <c r="B441" s="16">
        <v>0</v>
      </c>
      <c r="C441" s="16">
        <v>0</v>
      </c>
      <c r="D441" s="16">
        <v>0</v>
      </c>
      <c r="E441" s="16">
        <v>0</v>
      </c>
      <c r="F441" s="16">
        <v>0</v>
      </c>
      <c r="G441" s="16">
        <v>0</v>
      </c>
      <c r="H441" s="16">
        <v>0</v>
      </c>
      <c r="I441" s="16">
        <v>0</v>
      </c>
      <c r="J441" s="16">
        <v>0</v>
      </c>
    </row>
    <row r="442" spans="1:10" x14ac:dyDescent="0.35">
      <c r="A442" s="16" t="s">
        <v>324</v>
      </c>
      <c r="B442" s="16">
        <v>0</v>
      </c>
      <c r="C442" s="16">
        <v>0</v>
      </c>
      <c r="D442" s="16">
        <v>0</v>
      </c>
      <c r="E442" s="16">
        <v>0</v>
      </c>
      <c r="F442" s="16">
        <v>0</v>
      </c>
      <c r="G442" s="16">
        <v>0</v>
      </c>
      <c r="H442" s="16">
        <v>0</v>
      </c>
      <c r="I442" s="16">
        <v>0</v>
      </c>
      <c r="J442" s="16">
        <v>0</v>
      </c>
    </row>
    <row r="443" spans="1:10" x14ac:dyDescent="0.35">
      <c r="A443" s="16" t="s">
        <v>325</v>
      </c>
      <c r="B443" s="16">
        <v>0</v>
      </c>
      <c r="C443" s="16">
        <v>0</v>
      </c>
      <c r="D443" s="16">
        <v>0</v>
      </c>
      <c r="E443" s="16">
        <v>0</v>
      </c>
      <c r="F443" s="16">
        <v>0</v>
      </c>
      <c r="G443" s="16">
        <v>0</v>
      </c>
      <c r="H443" s="16">
        <v>0</v>
      </c>
      <c r="I443" s="16">
        <v>0</v>
      </c>
      <c r="J443" s="16">
        <v>0</v>
      </c>
    </row>
    <row r="444" spans="1:10" x14ac:dyDescent="0.35">
      <c r="A444" s="16" t="s">
        <v>326</v>
      </c>
      <c r="B444" s="16">
        <v>0</v>
      </c>
      <c r="C444" s="16">
        <v>0</v>
      </c>
      <c r="D444" s="16">
        <v>0</v>
      </c>
      <c r="E444" s="16">
        <v>0</v>
      </c>
      <c r="F444" s="16">
        <v>0</v>
      </c>
      <c r="G444" s="16">
        <v>0</v>
      </c>
      <c r="H444" s="16">
        <v>0</v>
      </c>
      <c r="I444" s="16">
        <v>0</v>
      </c>
      <c r="J444" s="16">
        <v>0</v>
      </c>
    </row>
    <row r="445" spans="1:10" x14ac:dyDescent="0.35">
      <c r="A445" s="16" t="s">
        <v>327</v>
      </c>
      <c r="B445" s="16">
        <v>0</v>
      </c>
      <c r="C445" s="16">
        <v>0</v>
      </c>
      <c r="D445" s="16">
        <v>0</v>
      </c>
      <c r="E445" s="16">
        <v>0</v>
      </c>
      <c r="F445" s="16">
        <v>0</v>
      </c>
      <c r="G445" s="16">
        <v>0</v>
      </c>
      <c r="H445" s="16">
        <v>0</v>
      </c>
      <c r="I445" s="16">
        <v>0</v>
      </c>
      <c r="J445" s="16">
        <v>0</v>
      </c>
    </row>
    <row r="446" spans="1:10" x14ac:dyDescent="0.35">
      <c r="A446" s="16" t="s">
        <v>328</v>
      </c>
      <c r="B446" s="16">
        <v>0</v>
      </c>
      <c r="C446" s="16">
        <v>0</v>
      </c>
      <c r="D446" s="16">
        <v>0</v>
      </c>
      <c r="E446" s="16">
        <v>0</v>
      </c>
      <c r="F446" s="16">
        <v>0</v>
      </c>
      <c r="G446" s="16">
        <v>0</v>
      </c>
      <c r="H446" s="16">
        <v>0</v>
      </c>
      <c r="I446" s="16">
        <v>0</v>
      </c>
      <c r="J446" s="16">
        <v>0</v>
      </c>
    </row>
    <row r="447" spans="1:10" x14ac:dyDescent="0.35">
      <c r="A447" s="16" t="s">
        <v>329</v>
      </c>
      <c r="B447" s="16">
        <v>0</v>
      </c>
      <c r="C447" s="16">
        <v>0</v>
      </c>
      <c r="D447" s="16">
        <v>0</v>
      </c>
      <c r="E447" s="16">
        <v>0</v>
      </c>
      <c r="F447" s="16">
        <v>0</v>
      </c>
      <c r="G447" s="16">
        <v>0</v>
      </c>
      <c r="H447" s="16">
        <v>0</v>
      </c>
      <c r="I447" s="16">
        <v>0</v>
      </c>
      <c r="J447" s="16">
        <v>0</v>
      </c>
    </row>
    <row r="448" spans="1:10" x14ac:dyDescent="0.35">
      <c r="A448" s="16" t="s">
        <v>330</v>
      </c>
      <c r="B448" s="16">
        <v>0</v>
      </c>
      <c r="C448" s="16">
        <v>0</v>
      </c>
      <c r="D448" s="16">
        <v>0</v>
      </c>
      <c r="E448" s="16">
        <v>0</v>
      </c>
      <c r="F448" s="16">
        <v>0</v>
      </c>
      <c r="G448" s="16">
        <v>0</v>
      </c>
      <c r="H448" s="16">
        <v>0</v>
      </c>
      <c r="I448" s="16">
        <v>0</v>
      </c>
      <c r="J448" s="16">
        <v>0</v>
      </c>
    </row>
    <row r="449" spans="1:10" x14ac:dyDescent="0.35">
      <c r="A449" s="16" t="s">
        <v>331</v>
      </c>
      <c r="B449" s="16">
        <v>0</v>
      </c>
      <c r="C449" s="16">
        <v>0</v>
      </c>
      <c r="D449" s="16">
        <v>0</v>
      </c>
      <c r="E449" s="16">
        <v>0</v>
      </c>
      <c r="F449" s="16">
        <v>0</v>
      </c>
      <c r="G449" s="16">
        <v>0</v>
      </c>
      <c r="H449" s="16">
        <v>0</v>
      </c>
      <c r="I449" s="16">
        <v>0</v>
      </c>
      <c r="J449" s="16">
        <v>0</v>
      </c>
    </row>
    <row r="450" spans="1:10" x14ac:dyDescent="0.35">
      <c r="A450" s="16" t="s">
        <v>332</v>
      </c>
      <c r="B450" s="16">
        <v>0</v>
      </c>
      <c r="C450" s="16">
        <v>0</v>
      </c>
      <c r="D450" s="16">
        <v>0</v>
      </c>
      <c r="E450" s="16">
        <v>0</v>
      </c>
      <c r="F450" s="16">
        <v>0</v>
      </c>
      <c r="G450" s="16">
        <v>0</v>
      </c>
      <c r="H450" s="16">
        <v>0</v>
      </c>
      <c r="I450" s="16">
        <v>0</v>
      </c>
      <c r="J450" s="16">
        <v>0</v>
      </c>
    </row>
    <row r="451" spans="1:10" x14ac:dyDescent="0.35">
      <c r="A451" s="16" t="s">
        <v>333</v>
      </c>
      <c r="B451" s="16">
        <v>0</v>
      </c>
      <c r="C451" s="16">
        <v>0</v>
      </c>
      <c r="D451" s="16">
        <v>0</v>
      </c>
      <c r="E451" s="16">
        <v>0</v>
      </c>
      <c r="F451" s="16">
        <v>0</v>
      </c>
      <c r="G451" s="16">
        <v>0</v>
      </c>
      <c r="H451" s="16">
        <v>0</v>
      </c>
      <c r="I451" s="16">
        <v>0</v>
      </c>
      <c r="J451" s="16">
        <v>0</v>
      </c>
    </row>
    <row r="452" spans="1:10" x14ac:dyDescent="0.35">
      <c r="A452" s="16" t="s">
        <v>334</v>
      </c>
      <c r="B452" s="16">
        <v>0</v>
      </c>
      <c r="C452" s="16">
        <v>0</v>
      </c>
      <c r="D452" s="16">
        <v>0</v>
      </c>
      <c r="E452" s="16">
        <v>0</v>
      </c>
      <c r="F452" s="16">
        <v>0</v>
      </c>
      <c r="G452" s="16">
        <v>0</v>
      </c>
      <c r="H452" s="16">
        <v>0</v>
      </c>
      <c r="I452" s="16">
        <v>0</v>
      </c>
      <c r="J452" s="16">
        <v>0</v>
      </c>
    </row>
    <row r="453" spans="1:10" x14ac:dyDescent="0.35">
      <c r="A453" s="16" t="s">
        <v>335</v>
      </c>
      <c r="B453" s="16">
        <v>0</v>
      </c>
      <c r="C453" s="16">
        <v>0</v>
      </c>
      <c r="D453" s="16">
        <v>0</v>
      </c>
      <c r="E453" s="16">
        <v>0</v>
      </c>
      <c r="F453" s="16">
        <v>0</v>
      </c>
      <c r="G453" s="16">
        <v>0</v>
      </c>
      <c r="H453" s="16">
        <v>0</v>
      </c>
      <c r="I453" s="16">
        <v>0</v>
      </c>
      <c r="J453" s="16">
        <v>0</v>
      </c>
    </row>
    <row r="454" spans="1:10" x14ac:dyDescent="0.35">
      <c r="A454" s="16" t="s">
        <v>336</v>
      </c>
      <c r="B454" s="16">
        <v>0</v>
      </c>
      <c r="C454" s="16">
        <v>0</v>
      </c>
      <c r="D454" s="16">
        <v>0</v>
      </c>
      <c r="E454" s="16">
        <v>0</v>
      </c>
      <c r="F454" s="16">
        <v>0</v>
      </c>
      <c r="G454" s="16">
        <v>0</v>
      </c>
      <c r="H454" s="16">
        <v>0</v>
      </c>
      <c r="I454" s="16">
        <v>0</v>
      </c>
      <c r="J454" s="16">
        <v>0</v>
      </c>
    </row>
    <row r="455" spans="1:10" x14ac:dyDescent="0.35">
      <c r="A455" s="16" t="s">
        <v>337</v>
      </c>
      <c r="B455" s="16">
        <v>0</v>
      </c>
      <c r="C455" s="16">
        <v>0</v>
      </c>
      <c r="D455" s="16">
        <v>0</v>
      </c>
      <c r="E455" s="16">
        <v>0</v>
      </c>
      <c r="F455" s="16">
        <v>0</v>
      </c>
      <c r="G455" s="16">
        <v>0</v>
      </c>
      <c r="H455" s="16">
        <v>0</v>
      </c>
      <c r="I455" s="16">
        <v>0</v>
      </c>
      <c r="J455" s="16">
        <v>0</v>
      </c>
    </row>
    <row r="456" spans="1:10" x14ac:dyDescent="0.35">
      <c r="A456" s="16" t="s">
        <v>338</v>
      </c>
      <c r="B456" s="16">
        <v>0</v>
      </c>
      <c r="C456" s="16">
        <v>0</v>
      </c>
      <c r="D456" s="16">
        <v>0</v>
      </c>
      <c r="E456" s="16">
        <v>0</v>
      </c>
      <c r="F456" s="16">
        <v>0</v>
      </c>
      <c r="G456" s="16">
        <v>0</v>
      </c>
      <c r="H456" s="16">
        <v>0</v>
      </c>
      <c r="I456" s="16">
        <v>0</v>
      </c>
      <c r="J456" s="16">
        <v>0</v>
      </c>
    </row>
    <row r="457" spans="1:10" x14ac:dyDescent="0.35">
      <c r="A457" s="16" t="s">
        <v>339</v>
      </c>
      <c r="B457" s="16">
        <v>0</v>
      </c>
      <c r="C457" s="16">
        <v>0</v>
      </c>
      <c r="D457" s="16">
        <v>0</v>
      </c>
      <c r="E457" s="16">
        <v>0</v>
      </c>
      <c r="F457" s="16">
        <v>0</v>
      </c>
      <c r="G457" s="16">
        <v>0</v>
      </c>
      <c r="H457" s="16">
        <v>0</v>
      </c>
      <c r="I457" s="16">
        <v>0</v>
      </c>
      <c r="J457" s="16">
        <v>0</v>
      </c>
    </row>
    <row r="458" spans="1:10" x14ac:dyDescent="0.35">
      <c r="A458" s="16" t="s">
        <v>340</v>
      </c>
      <c r="B458" s="16">
        <v>0</v>
      </c>
      <c r="C458" s="16">
        <v>0</v>
      </c>
      <c r="D458" s="16">
        <v>0</v>
      </c>
      <c r="E458" s="16">
        <v>0</v>
      </c>
      <c r="F458" s="16">
        <v>0</v>
      </c>
      <c r="G458" s="16">
        <v>0</v>
      </c>
      <c r="H458" s="16">
        <v>0</v>
      </c>
      <c r="I458" s="16">
        <v>0</v>
      </c>
      <c r="J458" s="16">
        <v>0</v>
      </c>
    </row>
    <row r="459" spans="1:10" x14ac:dyDescent="0.35">
      <c r="A459" s="16" t="s">
        <v>341</v>
      </c>
      <c r="B459" s="16">
        <v>0</v>
      </c>
      <c r="C459" s="16">
        <v>0</v>
      </c>
      <c r="D459" s="16">
        <v>0</v>
      </c>
      <c r="E459" s="16">
        <v>0</v>
      </c>
      <c r="F459" s="16">
        <v>0</v>
      </c>
      <c r="G459" s="16">
        <v>0</v>
      </c>
      <c r="H459" s="16">
        <v>0</v>
      </c>
      <c r="I459" s="16">
        <v>0</v>
      </c>
      <c r="J459" s="16">
        <v>0</v>
      </c>
    </row>
    <row r="460" spans="1:10" ht="15" customHeight="1" x14ac:dyDescent="0.35">
      <c r="A460" s="16" t="s">
        <v>342</v>
      </c>
      <c r="B460" s="16">
        <v>0</v>
      </c>
      <c r="C460" s="16">
        <v>0</v>
      </c>
      <c r="D460" s="16">
        <v>0</v>
      </c>
      <c r="E460" s="16">
        <v>0</v>
      </c>
      <c r="F460" s="16">
        <v>0</v>
      </c>
      <c r="G460" s="16">
        <v>0</v>
      </c>
      <c r="H460" s="16">
        <v>0</v>
      </c>
      <c r="I460" s="16">
        <v>0</v>
      </c>
      <c r="J460" s="16">
        <v>0</v>
      </c>
    </row>
    <row r="461" spans="1:10" ht="15" customHeight="1" x14ac:dyDescent="0.35">
      <c r="A461" s="16" t="s">
        <v>343</v>
      </c>
      <c r="B461" s="16">
        <v>0</v>
      </c>
      <c r="C461" s="16">
        <v>0</v>
      </c>
      <c r="D461" s="16">
        <v>0</v>
      </c>
      <c r="E461" s="16">
        <v>0</v>
      </c>
      <c r="F461" s="16">
        <v>0</v>
      </c>
      <c r="G461" s="16">
        <v>0</v>
      </c>
      <c r="H461" s="16">
        <v>0</v>
      </c>
      <c r="I461" s="16">
        <v>0</v>
      </c>
      <c r="J461" s="16">
        <v>0</v>
      </c>
    </row>
    <row r="462" spans="1:10" ht="15" customHeight="1" x14ac:dyDescent="0.35">
      <c r="A462" s="16" t="s">
        <v>344</v>
      </c>
      <c r="B462" s="16">
        <v>0</v>
      </c>
      <c r="C462" s="16">
        <v>0</v>
      </c>
      <c r="D462" s="16">
        <v>0</v>
      </c>
      <c r="E462" s="16">
        <v>0</v>
      </c>
      <c r="F462" s="16">
        <v>0</v>
      </c>
      <c r="G462" s="16">
        <v>0</v>
      </c>
      <c r="H462" s="16">
        <v>0</v>
      </c>
      <c r="I462" s="16">
        <v>0</v>
      </c>
      <c r="J462" s="16">
        <v>0</v>
      </c>
    </row>
    <row r="463" spans="1:10" ht="15" customHeight="1" x14ac:dyDescent="0.35">
      <c r="A463" s="16" t="s">
        <v>345</v>
      </c>
      <c r="B463" s="16">
        <v>0</v>
      </c>
      <c r="C463" s="16">
        <v>0</v>
      </c>
      <c r="D463" s="16">
        <v>0</v>
      </c>
      <c r="E463" s="16">
        <v>0</v>
      </c>
      <c r="F463" s="16">
        <v>0</v>
      </c>
      <c r="G463" s="16">
        <v>0</v>
      </c>
      <c r="H463" s="16">
        <v>0</v>
      </c>
      <c r="I463" s="16">
        <v>0</v>
      </c>
      <c r="J463" s="16">
        <v>0</v>
      </c>
    </row>
    <row r="464" spans="1:10" ht="15" customHeight="1" x14ac:dyDescent="0.35">
      <c r="A464" s="16" t="s">
        <v>346</v>
      </c>
      <c r="B464" s="16">
        <v>0</v>
      </c>
      <c r="C464" s="16">
        <v>0</v>
      </c>
      <c r="D464" s="16">
        <v>0</v>
      </c>
      <c r="E464" s="16">
        <v>0</v>
      </c>
      <c r="F464" s="16">
        <v>0</v>
      </c>
      <c r="G464" s="16">
        <v>0</v>
      </c>
      <c r="H464" s="16">
        <v>0</v>
      </c>
      <c r="I464" s="16">
        <v>0</v>
      </c>
      <c r="J464" s="16">
        <v>0</v>
      </c>
    </row>
    <row r="465" spans="1:10" ht="15" customHeight="1" x14ac:dyDescent="0.35">
      <c r="A465" s="16" t="s">
        <v>347</v>
      </c>
      <c r="B465" s="16">
        <v>0</v>
      </c>
      <c r="C465" s="16">
        <v>0</v>
      </c>
      <c r="D465" s="16">
        <v>0</v>
      </c>
      <c r="E465" s="16">
        <v>0</v>
      </c>
      <c r="F465" s="16">
        <v>0</v>
      </c>
      <c r="G465" s="16">
        <v>0</v>
      </c>
      <c r="H465" s="16">
        <v>0</v>
      </c>
      <c r="I465" s="16">
        <v>0</v>
      </c>
      <c r="J465" s="16">
        <v>0</v>
      </c>
    </row>
    <row r="466" spans="1:10" ht="15" customHeight="1" x14ac:dyDescent="0.35">
      <c r="A466" s="16" t="s">
        <v>348</v>
      </c>
      <c r="B466" s="16">
        <v>0</v>
      </c>
      <c r="C466" s="16">
        <v>0</v>
      </c>
      <c r="D466" s="16">
        <v>0</v>
      </c>
      <c r="E466" s="16">
        <v>0</v>
      </c>
      <c r="F466" s="16">
        <v>0</v>
      </c>
      <c r="G466" s="16">
        <v>0</v>
      </c>
      <c r="H466" s="16">
        <v>0</v>
      </c>
      <c r="I466" s="16">
        <v>0</v>
      </c>
      <c r="J466" s="16">
        <v>0</v>
      </c>
    </row>
    <row r="467" spans="1:10" ht="15" customHeight="1" x14ac:dyDescent="0.35">
      <c r="A467" s="16" t="s">
        <v>349</v>
      </c>
      <c r="B467" s="16">
        <v>0</v>
      </c>
      <c r="C467" s="16">
        <v>0</v>
      </c>
      <c r="D467" s="16">
        <v>0</v>
      </c>
      <c r="E467" s="16">
        <v>0</v>
      </c>
      <c r="F467" s="16">
        <v>0</v>
      </c>
      <c r="G467" s="16">
        <v>0</v>
      </c>
      <c r="H467" s="16">
        <v>0</v>
      </c>
      <c r="I467" s="16">
        <v>0</v>
      </c>
      <c r="J467" s="16">
        <v>0</v>
      </c>
    </row>
    <row r="468" spans="1:10" ht="15" customHeight="1" x14ac:dyDescent="0.35">
      <c r="A468" s="16" t="s">
        <v>350</v>
      </c>
      <c r="B468" s="16">
        <v>0</v>
      </c>
      <c r="C468" s="16">
        <v>0</v>
      </c>
      <c r="D468" s="16">
        <v>0</v>
      </c>
      <c r="E468" s="16">
        <v>0</v>
      </c>
      <c r="F468" s="16">
        <v>0</v>
      </c>
      <c r="G468" s="16">
        <v>0</v>
      </c>
      <c r="H468" s="16">
        <v>0</v>
      </c>
      <c r="I468" s="16">
        <v>0</v>
      </c>
      <c r="J468" s="16">
        <v>0</v>
      </c>
    </row>
    <row r="469" spans="1:10" ht="15" customHeight="1" x14ac:dyDescent="0.35">
      <c r="A469" s="16" t="s">
        <v>351</v>
      </c>
      <c r="B469" s="16">
        <v>0</v>
      </c>
      <c r="C469" s="16">
        <v>0</v>
      </c>
      <c r="D469" s="16">
        <v>0</v>
      </c>
      <c r="E469" s="16">
        <v>0</v>
      </c>
      <c r="F469" s="16">
        <v>0</v>
      </c>
      <c r="G469" s="16">
        <v>0</v>
      </c>
      <c r="H469" s="16">
        <v>0</v>
      </c>
      <c r="I469" s="16">
        <v>0</v>
      </c>
      <c r="J469" s="16">
        <v>0</v>
      </c>
    </row>
    <row r="470" spans="1:10" ht="15" customHeight="1" x14ac:dyDescent="0.35">
      <c r="A470" s="16" t="s">
        <v>352</v>
      </c>
      <c r="B470" s="16">
        <v>0</v>
      </c>
      <c r="C470" s="16">
        <v>0</v>
      </c>
      <c r="D470" s="16">
        <v>0</v>
      </c>
      <c r="E470" s="16">
        <v>0</v>
      </c>
      <c r="F470" s="16">
        <v>0</v>
      </c>
      <c r="G470" s="16">
        <v>0</v>
      </c>
      <c r="H470" s="16">
        <v>0</v>
      </c>
      <c r="I470" s="16">
        <v>0</v>
      </c>
      <c r="J470" s="16">
        <v>0</v>
      </c>
    </row>
    <row r="471" spans="1:10" ht="15" customHeight="1" x14ac:dyDescent="0.35">
      <c r="A471" s="16" t="s">
        <v>353</v>
      </c>
      <c r="B471" s="16">
        <v>0</v>
      </c>
      <c r="C471" s="16">
        <v>0</v>
      </c>
      <c r="D471" s="16">
        <v>0</v>
      </c>
      <c r="E471" s="16">
        <v>0</v>
      </c>
      <c r="F471" s="16">
        <v>0</v>
      </c>
      <c r="G471" s="16">
        <v>0</v>
      </c>
      <c r="H471" s="16">
        <v>0</v>
      </c>
      <c r="I471" s="16">
        <v>0</v>
      </c>
      <c r="J471" s="16">
        <v>0</v>
      </c>
    </row>
    <row r="472" spans="1:10" ht="15" customHeight="1" x14ac:dyDescent="0.35">
      <c r="A472" s="16" t="s">
        <v>354</v>
      </c>
      <c r="B472" s="16">
        <v>0</v>
      </c>
      <c r="C472" s="16">
        <v>0</v>
      </c>
      <c r="D472" s="16">
        <v>0</v>
      </c>
      <c r="E472" s="16">
        <v>0</v>
      </c>
      <c r="F472" s="16">
        <v>0</v>
      </c>
      <c r="G472" s="16">
        <v>0</v>
      </c>
      <c r="H472" s="16">
        <v>0</v>
      </c>
      <c r="I472" s="16">
        <v>0</v>
      </c>
      <c r="J472" s="16">
        <v>0</v>
      </c>
    </row>
    <row r="473" spans="1:10" ht="15" customHeight="1" x14ac:dyDescent="0.35">
      <c r="A473" s="16" t="s">
        <v>355</v>
      </c>
      <c r="B473" s="16">
        <v>0</v>
      </c>
      <c r="C473" s="16">
        <v>0</v>
      </c>
      <c r="D473" s="16">
        <v>0</v>
      </c>
      <c r="E473" s="16">
        <v>0</v>
      </c>
      <c r="F473" s="16">
        <v>0</v>
      </c>
      <c r="G473" s="16">
        <v>0</v>
      </c>
      <c r="H473" s="16">
        <v>0</v>
      </c>
      <c r="I473" s="16">
        <v>0</v>
      </c>
      <c r="J473" s="16">
        <v>0</v>
      </c>
    </row>
    <row r="474" spans="1:10" ht="15" customHeight="1" x14ac:dyDescent="0.35">
      <c r="A474" s="16" t="s">
        <v>356</v>
      </c>
      <c r="B474" s="16">
        <v>0</v>
      </c>
      <c r="C474" s="16">
        <v>0</v>
      </c>
      <c r="D474" s="16">
        <v>0</v>
      </c>
      <c r="E474" s="16">
        <v>0</v>
      </c>
      <c r="F474" s="16">
        <v>0</v>
      </c>
      <c r="G474" s="16">
        <v>0</v>
      </c>
      <c r="H474" s="16">
        <v>0</v>
      </c>
      <c r="I474" s="16">
        <v>0</v>
      </c>
      <c r="J474" s="16">
        <v>0</v>
      </c>
    </row>
    <row r="475" spans="1:10" ht="15" customHeight="1" x14ac:dyDescent="0.35">
      <c r="A475" s="16" t="s">
        <v>357</v>
      </c>
      <c r="B475" s="16">
        <v>0</v>
      </c>
      <c r="C475" s="16">
        <v>0</v>
      </c>
      <c r="D475" s="16">
        <v>0</v>
      </c>
      <c r="E475" s="16">
        <v>0</v>
      </c>
      <c r="F475" s="16">
        <v>0</v>
      </c>
      <c r="G475" s="16">
        <v>0</v>
      </c>
      <c r="H475" s="16">
        <v>0</v>
      </c>
      <c r="I475" s="16">
        <v>0</v>
      </c>
      <c r="J475" s="16">
        <v>0</v>
      </c>
    </row>
    <row r="476" spans="1:10" ht="15" customHeight="1" x14ac:dyDescent="0.35">
      <c r="A476" s="16" t="s">
        <v>358</v>
      </c>
      <c r="B476" s="16">
        <v>0</v>
      </c>
      <c r="C476" s="16">
        <v>0</v>
      </c>
      <c r="D476" s="16">
        <v>0</v>
      </c>
      <c r="E476" s="16">
        <v>0</v>
      </c>
      <c r="F476" s="16">
        <v>0</v>
      </c>
      <c r="G476" s="16">
        <v>0</v>
      </c>
      <c r="H476" s="16">
        <v>0</v>
      </c>
      <c r="I476" s="16">
        <v>0</v>
      </c>
      <c r="J476" s="16">
        <v>0</v>
      </c>
    </row>
    <row r="477" spans="1:10" ht="15" customHeight="1" x14ac:dyDescent="0.35">
      <c r="A477" s="16" t="s">
        <v>359</v>
      </c>
      <c r="B477" s="16">
        <v>0</v>
      </c>
      <c r="C477" s="16">
        <v>0</v>
      </c>
      <c r="D477" s="16">
        <v>0</v>
      </c>
      <c r="E477" s="16">
        <v>0</v>
      </c>
      <c r="F477" s="16">
        <v>0</v>
      </c>
      <c r="G477" s="16">
        <v>0</v>
      </c>
      <c r="H477" s="16">
        <v>0</v>
      </c>
      <c r="I477" s="16">
        <v>0</v>
      </c>
      <c r="J477" s="16">
        <v>0</v>
      </c>
    </row>
    <row r="478" spans="1:10" ht="15" customHeight="1" x14ac:dyDescent="0.35">
      <c r="A478" s="16" t="s">
        <v>360</v>
      </c>
      <c r="B478" s="16">
        <v>0</v>
      </c>
      <c r="C478" s="16">
        <v>0</v>
      </c>
      <c r="D478" s="16">
        <v>0</v>
      </c>
      <c r="E478" s="16">
        <v>0</v>
      </c>
      <c r="F478" s="16">
        <v>0</v>
      </c>
      <c r="G478" s="16">
        <v>0</v>
      </c>
      <c r="H478" s="16">
        <v>0</v>
      </c>
      <c r="I478" s="16">
        <v>0</v>
      </c>
      <c r="J478" s="16">
        <v>0</v>
      </c>
    </row>
    <row r="479" spans="1:10" ht="15" customHeight="1" x14ac:dyDescent="0.35">
      <c r="A479" s="16" t="s">
        <v>361</v>
      </c>
      <c r="B479" s="16">
        <v>0</v>
      </c>
      <c r="C479" s="16">
        <v>0</v>
      </c>
      <c r="D479" s="16">
        <v>0</v>
      </c>
      <c r="E479" s="16">
        <v>0</v>
      </c>
      <c r="F479" s="16">
        <v>0</v>
      </c>
      <c r="G479" s="16">
        <v>0</v>
      </c>
      <c r="H479" s="16">
        <v>0</v>
      </c>
      <c r="I479" s="16">
        <v>0</v>
      </c>
      <c r="J479" s="16">
        <v>0</v>
      </c>
    </row>
    <row r="480" spans="1:10" x14ac:dyDescent="0.35">
      <c r="A480" s="16" t="s">
        <v>362</v>
      </c>
      <c r="B480" s="16">
        <v>0</v>
      </c>
      <c r="C480" s="16">
        <v>0</v>
      </c>
      <c r="D480" s="16">
        <v>0</v>
      </c>
      <c r="E480" s="16">
        <v>0</v>
      </c>
      <c r="F480" s="16">
        <v>0</v>
      </c>
      <c r="G480" s="16">
        <v>0</v>
      </c>
      <c r="H480" s="16">
        <v>0</v>
      </c>
      <c r="I480" s="16">
        <v>0</v>
      </c>
      <c r="J480" s="16">
        <v>0</v>
      </c>
    </row>
    <row r="481" spans="1:10" x14ac:dyDescent="0.35">
      <c r="A481" s="16" t="s">
        <v>363</v>
      </c>
      <c r="B481" s="16">
        <v>0</v>
      </c>
      <c r="C481" s="16">
        <v>0</v>
      </c>
      <c r="D481" s="16">
        <v>0</v>
      </c>
      <c r="E481" s="16">
        <v>0</v>
      </c>
      <c r="F481" s="16">
        <v>0</v>
      </c>
      <c r="G481" s="16">
        <v>0</v>
      </c>
      <c r="H481" s="16">
        <v>0</v>
      </c>
      <c r="I481" s="16">
        <v>0</v>
      </c>
      <c r="J481" s="16">
        <v>0</v>
      </c>
    </row>
    <row r="482" spans="1:10" x14ac:dyDescent="0.35">
      <c r="A482" s="16" t="s">
        <v>364</v>
      </c>
      <c r="B482" s="16">
        <v>0</v>
      </c>
      <c r="C482" s="16">
        <v>0</v>
      </c>
      <c r="D482" s="16">
        <v>0</v>
      </c>
      <c r="E482" s="16">
        <v>0</v>
      </c>
      <c r="F482" s="16">
        <v>0</v>
      </c>
      <c r="G482" s="16">
        <v>0</v>
      </c>
      <c r="H482" s="16">
        <v>0</v>
      </c>
      <c r="I482" s="16">
        <v>0</v>
      </c>
      <c r="J482" s="16">
        <v>0</v>
      </c>
    </row>
    <row r="483" spans="1:10" x14ac:dyDescent="0.35">
      <c r="A483" s="16" t="s">
        <v>365</v>
      </c>
      <c r="B483" s="16">
        <v>0</v>
      </c>
      <c r="C483" s="16">
        <v>0</v>
      </c>
      <c r="D483" s="16">
        <v>0</v>
      </c>
      <c r="E483" s="16">
        <v>0</v>
      </c>
      <c r="F483" s="16">
        <v>0</v>
      </c>
      <c r="G483" s="16">
        <v>0</v>
      </c>
      <c r="H483" s="16">
        <v>0</v>
      </c>
      <c r="I483" s="16">
        <v>0</v>
      </c>
      <c r="J483" s="16">
        <v>0</v>
      </c>
    </row>
    <row r="484" spans="1:10" x14ac:dyDescent="0.35">
      <c r="A484" s="16" t="s">
        <v>366</v>
      </c>
      <c r="B484" s="16">
        <v>0</v>
      </c>
      <c r="C484" s="16">
        <v>0</v>
      </c>
      <c r="D484" s="16">
        <v>0</v>
      </c>
      <c r="E484" s="16">
        <v>0</v>
      </c>
      <c r="F484" s="16">
        <v>0</v>
      </c>
      <c r="G484" s="16">
        <v>0</v>
      </c>
      <c r="H484" s="16">
        <v>0</v>
      </c>
      <c r="I484" s="16">
        <v>0</v>
      </c>
      <c r="J484" s="16">
        <v>0</v>
      </c>
    </row>
    <row r="485" spans="1:10" x14ac:dyDescent="0.35">
      <c r="A485" s="16" t="s">
        <v>367</v>
      </c>
      <c r="B485" s="16">
        <v>0</v>
      </c>
      <c r="C485" s="16">
        <v>0</v>
      </c>
      <c r="D485" s="16">
        <v>0</v>
      </c>
      <c r="E485" s="16">
        <v>0</v>
      </c>
      <c r="F485" s="16">
        <v>0</v>
      </c>
      <c r="G485" s="16">
        <v>0</v>
      </c>
      <c r="H485" s="16">
        <v>0</v>
      </c>
      <c r="I485" s="16">
        <v>0</v>
      </c>
      <c r="J485" s="16">
        <v>0</v>
      </c>
    </row>
    <row r="486" spans="1:10" x14ac:dyDescent="0.35">
      <c r="A486" s="16" t="s">
        <v>368</v>
      </c>
      <c r="B486" s="16">
        <v>0</v>
      </c>
      <c r="C486" s="16">
        <v>0</v>
      </c>
      <c r="D486" s="16">
        <v>0</v>
      </c>
      <c r="E486" s="16">
        <v>0</v>
      </c>
      <c r="F486" s="16">
        <v>0</v>
      </c>
      <c r="G486" s="16">
        <v>0</v>
      </c>
      <c r="H486" s="16">
        <v>0</v>
      </c>
      <c r="I486" s="16">
        <v>0</v>
      </c>
      <c r="J486" s="16">
        <v>0</v>
      </c>
    </row>
    <row r="487" spans="1:10" x14ac:dyDescent="0.35">
      <c r="A487" s="16" t="s">
        <v>369</v>
      </c>
      <c r="B487" s="16">
        <v>0</v>
      </c>
      <c r="C487" s="16">
        <v>0</v>
      </c>
      <c r="D487" s="16">
        <v>0</v>
      </c>
      <c r="E487" s="16">
        <v>0</v>
      </c>
      <c r="F487" s="16">
        <v>0</v>
      </c>
      <c r="G487" s="16">
        <v>0</v>
      </c>
      <c r="H487" s="16">
        <v>0</v>
      </c>
      <c r="I487" s="16">
        <v>0</v>
      </c>
      <c r="J487" s="16">
        <v>0</v>
      </c>
    </row>
    <row r="488" spans="1:10" x14ac:dyDescent="0.35">
      <c r="A488" s="16" t="s">
        <v>370</v>
      </c>
      <c r="B488" s="16">
        <v>0</v>
      </c>
      <c r="C488" s="16">
        <v>0</v>
      </c>
      <c r="D488" s="16">
        <v>0</v>
      </c>
      <c r="E488" s="16">
        <v>0</v>
      </c>
      <c r="F488" s="16">
        <v>0</v>
      </c>
      <c r="G488" s="16">
        <v>0</v>
      </c>
      <c r="H488" s="16">
        <v>0</v>
      </c>
      <c r="I488" s="16">
        <v>0</v>
      </c>
      <c r="J488" s="16">
        <v>0</v>
      </c>
    </row>
    <row r="489" spans="1:10" x14ac:dyDescent="0.35">
      <c r="A489" s="16" t="s">
        <v>371</v>
      </c>
      <c r="B489" s="16">
        <v>0</v>
      </c>
      <c r="C489" s="16">
        <v>0</v>
      </c>
      <c r="D489" s="16">
        <v>0</v>
      </c>
      <c r="E489" s="16">
        <v>0</v>
      </c>
      <c r="F489" s="16">
        <v>0</v>
      </c>
      <c r="G489" s="16">
        <v>0</v>
      </c>
      <c r="H489" s="16">
        <v>0</v>
      </c>
      <c r="I489" s="16">
        <v>0</v>
      </c>
      <c r="J489" s="16">
        <v>0</v>
      </c>
    </row>
    <row r="490" spans="1:10" x14ac:dyDescent="0.35">
      <c r="A490" s="16" t="s">
        <v>372</v>
      </c>
      <c r="B490" s="16">
        <v>0</v>
      </c>
      <c r="C490" s="16">
        <v>0</v>
      </c>
      <c r="D490" s="16">
        <v>0</v>
      </c>
      <c r="E490" s="16">
        <v>0</v>
      </c>
      <c r="F490" s="16">
        <v>0</v>
      </c>
      <c r="G490" s="16">
        <v>0</v>
      </c>
      <c r="H490" s="16">
        <v>0</v>
      </c>
      <c r="I490" s="16">
        <v>0</v>
      </c>
      <c r="J490" s="16">
        <v>0</v>
      </c>
    </row>
    <row r="491" spans="1:10" x14ac:dyDescent="0.35">
      <c r="A491" s="16" t="s">
        <v>373</v>
      </c>
      <c r="B491" s="16">
        <v>0</v>
      </c>
      <c r="C491" s="16">
        <v>0</v>
      </c>
      <c r="D491" s="16">
        <v>0</v>
      </c>
      <c r="E491" s="16">
        <v>0</v>
      </c>
      <c r="F491" s="16">
        <v>0</v>
      </c>
      <c r="G491" s="16">
        <v>0</v>
      </c>
      <c r="H491" s="16">
        <v>0</v>
      </c>
      <c r="I491" s="16">
        <v>0</v>
      </c>
      <c r="J491" s="16">
        <v>0</v>
      </c>
    </row>
    <row r="492" spans="1:10" x14ac:dyDescent="0.35">
      <c r="A492" s="16" t="s">
        <v>374</v>
      </c>
      <c r="B492" s="16">
        <v>0</v>
      </c>
      <c r="C492" s="16">
        <v>0</v>
      </c>
      <c r="D492" s="16">
        <v>0</v>
      </c>
      <c r="E492" s="16">
        <v>0</v>
      </c>
      <c r="F492" s="16">
        <v>0</v>
      </c>
      <c r="G492" s="16">
        <v>0</v>
      </c>
      <c r="H492" s="16">
        <v>0</v>
      </c>
      <c r="I492" s="16">
        <v>0</v>
      </c>
      <c r="J492" s="16">
        <v>0</v>
      </c>
    </row>
    <row r="493" spans="1:10" x14ac:dyDescent="0.35">
      <c r="A493" s="16" t="s">
        <v>375</v>
      </c>
      <c r="B493" s="16">
        <v>0</v>
      </c>
      <c r="C493" s="16">
        <v>0</v>
      </c>
      <c r="D493" s="16">
        <v>0</v>
      </c>
      <c r="E493" s="16">
        <v>0</v>
      </c>
      <c r="F493" s="16">
        <v>0</v>
      </c>
      <c r="G493" s="16">
        <v>0</v>
      </c>
      <c r="H493" s="16">
        <v>0</v>
      </c>
      <c r="I493" s="16">
        <v>0</v>
      </c>
      <c r="J493" s="16">
        <v>0</v>
      </c>
    </row>
    <row r="494" spans="1:10" x14ac:dyDescent="0.35">
      <c r="A494" s="16" t="s">
        <v>376</v>
      </c>
      <c r="B494" s="16">
        <v>0</v>
      </c>
      <c r="C494" s="16">
        <v>0</v>
      </c>
      <c r="D494" s="16">
        <v>0</v>
      </c>
      <c r="E494" s="16">
        <v>0</v>
      </c>
      <c r="F494" s="16">
        <v>0</v>
      </c>
      <c r="G494" s="16">
        <v>0</v>
      </c>
      <c r="H494" s="16">
        <v>0</v>
      </c>
      <c r="I494" s="16">
        <v>0</v>
      </c>
      <c r="J494" s="16">
        <v>0</v>
      </c>
    </row>
    <row r="495" spans="1:10" x14ac:dyDescent="0.35">
      <c r="A495" s="16" t="s">
        <v>377</v>
      </c>
      <c r="B495" s="16">
        <v>0</v>
      </c>
      <c r="C495" s="16">
        <v>0</v>
      </c>
      <c r="D495" s="16">
        <v>0</v>
      </c>
      <c r="E495" s="16">
        <v>0</v>
      </c>
      <c r="F495" s="16">
        <v>0</v>
      </c>
      <c r="G495" s="16">
        <v>0</v>
      </c>
      <c r="H495" s="16">
        <v>0</v>
      </c>
      <c r="I495" s="16">
        <v>0</v>
      </c>
      <c r="J495" s="16">
        <v>0</v>
      </c>
    </row>
    <row r="496" spans="1:10" x14ac:dyDescent="0.35">
      <c r="A496" s="16" t="s">
        <v>378</v>
      </c>
      <c r="B496" s="16">
        <v>0</v>
      </c>
      <c r="C496" s="16">
        <v>0</v>
      </c>
      <c r="D496" s="16">
        <v>0</v>
      </c>
      <c r="E496" s="16">
        <v>0</v>
      </c>
      <c r="F496" s="16">
        <v>0</v>
      </c>
      <c r="G496" s="16">
        <v>0</v>
      </c>
      <c r="H496" s="16">
        <v>0</v>
      </c>
      <c r="I496" s="16">
        <v>0</v>
      </c>
      <c r="J496" s="16">
        <v>0</v>
      </c>
    </row>
    <row r="497" spans="1:10" x14ac:dyDescent="0.35">
      <c r="A497" s="16" t="s">
        <v>379</v>
      </c>
      <c r="B497" s="16">
        <v>0</v>
      </c>
      <c r="C497" s="16">
        <v>0</v>
      </c>
      <c r="D497" s="16">
        <v>0</v>
      </c>
      <c r="E497" s="16">
        <v>0</v>
      </c>
      <c r="F497" s="16">
        <v>0</v>
      </c>
      <c r="G497" s="16">
        <v>0</v>
      </c>
      <c r="H497" s="16">
        <v>0</v>
      </c>
      <c r="I497" s="16">
        <v>0</v>
      </c>
      <c r="J497" s="16">
        <v>0</v>
      </c>
    </row>
    <row r="498" spans="1:10" x14ac:dyDescent="0.35">
      <c r="A498" s="16" t="s">
        <v>380</v>
      </c>
      <c r="B498" s="16">
        <v>0</v>
      </c>
      <c r="C498" s="16">
        <v>0</v>
      </c>
      <c r="D498" s="16">
        <v>0</v>
      </c>
      <c r="E498" s="16">
        <v>0</v>
      </c>
      <c r="F498" s="16">
        <v>0</v>
      </c>
      <c r="G498" s="16">
        <v>0</v>
      </c>
      <c r="H498" s="16">
        <v>0</v>
      </c>
      <c r="I498" s="16">
        <v>0</v>
      </c>
      <c r="J498" s="16">
        <v>0</v>
      </c>
    </row>
    <row r="499" spans="1:10" x14ac:dyDescent="0.35">
      <c r="A499" s="16" t="s">
        <v>381</v>
      </c>
      <c r="B499" s="16">
        <v>0</v>
      </c>
      <c r="C499" s="16">
        <v>0</v>
      </c>
      <c r="D499" s="16">
        <v>0</v>
      </c>
      <c r="E499" s="16">
        <v>0</v>
      </c>
      <c r="F499" s="16">
        <v>0</v>
      </c>
      <c r="G499" s="16">
        <v>0</v>
      </c>
      <c r="H499" s="16">
        <v>0</v>
      </c>
      <c r="I499" s="16">
        <v>0</v>
      </c>
      <c r="J499" s="16">
        <v>0</v>
      </c>
    </row>
    <row r="500" spans="1:10" x14ac:dyDescent="0.35">
      <c r="A500" s="16" t="s">
        <v>382</v>
      </c>
      <c r="B500" s="16">
        <v>0</v>
      </c>
      <c r="C500" s="16">
        <v>0</v>
      </c>
      <c r="D500" s="16">
        <v>0</v>
      </c>
      <c r="E500" s="16">
        <v>0</v>
      </c>
      <c r="F500" s="16">
        <v>0</v>
      </c>
      <c r="G500" s="16">
        <v>0</v>
      </c>
      <c r="H500" s="16">
        <v>0</v>
      </c>
      <c r="I500" s="16">
        <v>0</v>
      </c>
      <c r="J500" s="16">
        <v>0</v>
      </c>
    </row>
    <row r="501" spans="1:10" x14ac:dyDescent="0.35">
      <c r="A501" s="16" t="s">
        <v>383</v>
      </c>
      <c r="B501" s="16">
        <v>0</v>
      </c>
      <c r="C501" s="16">
        <v>0</v>
      </c>
      <c r="D501" s="16">
        <v>0</v>
      </c>
      <c r="E501" s="16">
        <v>0</v>
      </c>
      <c r="F501" s="16">
        <v>0</v>
      </c>
      <c r="G501" s="16">
        <v>0</v>
      </c>
      <c r="H501" s="16">
        <v>0</v>
      </c>
      <c r="I501" s="16">
        <v>0</v>
      </c>
      <c r="J501" s="16">
        <v>0</v>
      </c>
    </row>
    <row r="502" spans="1:10" x14ac:dyDescent="0.35">
      <c r="A502" s="16" t="s">
        <v>384</v>
      </c>
      <c r="B502" s="16">
        <v>0</v>
      </c>
      <c r="C502" s="16">
        <v>0</v>
      </c>
      <c r="D502" s="16">
        <v>0</v>
      </c>
      <c r="E502" s="16">
        <v>0</v>
      </c>
      <c r="F502" s="16">
        <v>0</v>
      </c>
      <c r="G502" s="16">
        <v>0</v>
      </c>
      <c r="H502" s="16">
        <v>0</v>
      </c>
      <c r="I502" s="16">
        <v>0</v>
      </c>
      <c r="J502" s="16">
        <v>0</v>
      </c>
    </row>
    <row r="503" spans="1:10" x14ac:dyDescent="0.35">
      <c r="A503" s="16" t="s">
        <v>385</v>
      </c>
      <c r="B503" s="16">
        <v>0</v>
      </c>
      <c r="C503" s="16">
        <v>0</v>
      </c>
      <c r="D503" s="16">
        <v>0</v>
      </c>
      <c r="E503" s="16">
        <v>0</v>
      </c>
      <c r="F503" s="16">
        <v>-61</v>
      </c>
      <c r="G503" s="16">
        <v>0</v>
      </c>
      <c r="H503" s="16">
        <v>61</v>
      </c>
      <c r="I503" s="16">
        <v>0</v>
      </c>
      <c r="J503" s="16">
        <v>61</v>
      </c>
    </row>
    <row r="504" spans="1:10" x14ac:dyDescent="0.35">
      <c r="A504" s="16" t="s">
        <v>386</v>
      </c>
      <c r="B504" s="16">
        <v>0</v>
      </c>
      <c r="C504" s="16">
        <v>0</v>
      </c>
      <c r="D504" s="16">
        <v>0</v>
      </c>
      <c r="E504" s="16">
        <v>0</v>
      </c>
      <c r="F504" s="16">
        <v>0</v>
      </c>
      <c r="G504" s="16">
        <v>0</v>
      </c>
      <c r="H504" s="16">
        <v>0</v>
      </c>
      <c r="I504" s="16">
        <v>0</v>
      </c>
      <c r="J504" s="16">
        <v>0</v>
      </c>
    </row>
    <row r="505" spans="1:10" x14ac:dyDescent="0.35">
      <c r="A505" s="16" t="s">
        <v>387</v>
      </c>
      <c r="B505" s="16">
        <v>0</v>
      </c>
      <c r="C505" s="16">
        <v>0</v>
      </c>
      <c r="D505" s="16">
        <v>0</v>
      </c>
      <c r="E505" s="16">
        <v>0</v>
      </c>
      <c r="F505" s="16">
        <v>0</v>
      </c>
      <c r="G505" s="16">
        <v>0</v>
      </c>
      <c r="H505" s="16">
        <v>0</v>
      </c>
      <c r="I505" s="16">
        <v>0</v>
      </c>
      <c r="J505" s="16">
        <v>0</v>
      </c>
    </row>
    <row r="506" spans="1:10" x14ac:dyDescent="0.35">
      <c r="A506" s="16" t="s">
        <v>388</v>
      </c>
      <c r="B506" s="16">
        <v>0</v>
      </c>
      <c r="C506" s="16">
        <v>0</v>
      </c>
      <c r="D506" s="16">
        <v>0</v>
      </c>
      <c r="E506" s="16">
        <v>0</v>
      </c>
      <c r="F506" s="16">
        <v>0</v>
      </c>
      <c r="G506" s="16">
        <v>0</v>
      </c>
      <c r="H506" s="16">
        <v>0</v>
      </c>
      <c r="I506" s="16">
        <v>0</v>
      </c>
      <c r="J506" s="16">
        <v>0</v>
      </c>
    </row>
    <row r="507" spans="1:10" x14ac:dyDescent="0.35">
      <c r="A507" s="16" t="s">
        <v>389</v>
      </c>
      <c r="B507" s="16">
        <v>0</v>
      </c>
      <c r="C507" s="16">
        <v>0</v>
      </c>
      <c r="D507" s="16">
        <v>0</v>
      </c>
      <c r="E507" s="16">
        <v>0</v>
      </c>
      <c r="F507" s="16">
        <v>0</v>
      </c>
      <c r="G507" s="16">
        <v>0</v>
      </c>
      <c r="H507" s="16">
        <v>0</v>
      </c>
      <c r="I507" s="16">
        <v>0</v>
      </c>
      <c r="J507" s="16">
        <v>0</v>
      </c>
    </row>
    <row r="508" spans="1:10" x14ac:dyDescent="0.35">
      <c r="A508" s="16" t="s">
        <v>390</v>
      </c>
      <c r="B508" s="16">
        <v>0</v>
      </c>
      <c r="C508" s="16">
        <v>0</v>
      </c>
      <c r="D508" s="16">
        <v>0</v>
      </c>
      <c r="E508" s="16">
        <v>0</v>
      </c>
      <c r="F508" s="16">
        <v>0</v>
      </c>
      <c r="G508" s="16">
        <v>0</v>
      </c>
      <c r="H508" s="16">
        <v>0</v>
      </c>
      <c r="I508" s="16">
        <v>0</v>
      </c>
      <c r="J508" s="16">
        <v>0</v>
      </c>
    </row>
    <row r="509" spans="1:10" x14ac:dyDescent="0.35">
      <c r="A509" s="16" t="s">
        <v>391</v>
      </c>
      <c r="B509" s="16">
        <v>0</v>
      </c>
      <c r="C509" s="16">
        <v>0</v>
      </c>
      <c r="D509" s="16">
        <v>0</v>
      </c>
      <c r="E509" s="16">
        <v>0</v>
      </c>
      <c r="F509" s="16">
        <v>-5</v>
      </c>
      <c r="G509" s="16">
        <v>0</v>
      </c>
      <c r="H509" s="16">
        <v>5</v>
      </c>
      <c r="I509" s="16">
        <v>0</v>
      </c>
      <c r="J509" s="16">
        <v>5</v>
      </c>
    </row>
    <row r="510" spans="1:10" x14ac:dyDescent="0.35">
      <c r="A510" s="16" t="s">
        <v>392</v>
      </c>
      <c r="B510" s="16">
        <v>0</v>
      </c>
      <c r="C510" s="16">
        <v>0</v>
      </c>
      <c r="D510" s="16">
        <v>0</v>
      </c>
      <c r="E510" s="16">
        <v>0</v>
      </c>
      <c r="F510" s="16">
        <v>-5</v>
      </c>
      <c r="G510" s="16">
        <v>0</v>
      </c>
      <c r="H510" s="16">
        <v>5</v>
      </c>
      <c r="I510" s="16">
        <v>0</v>
      </c>
      <c r="J510" s="16">
        <v>5</v>
      </c>
    </row>
    <row r="511" spans="1:10" x14ac:dyDescent="0.35">
      <c r="A511" s="16" t="s">
        <v>393</v>
      </c>
      <c r="B511" s="16">
        <v>0</v>
      </c>
      <c r="C511" s="16">
        <v>0</v>
      </c>
      <c r="D511" s="16">
        <v>0</v>
      </c>
      <c r="E511" s="16">
        <v>0</v>
      </c>
      <c r="F511" s="16">
        <v>-5</v>
      </c>
      <c r="G511" s="16">
        <v>0</v>
      </c>
      <c r="H511" s="16">
        <v>5</v>
      </c>
      <c r="I511" s="16">
        <v>0</v>
      </c>
      <c r="J511" s="16">
        <v>5</v>
      </c>
    </row>
    <row r="512" spans="1:10" x14ac:dyDescent="0.35">
      <c r="A512" s="16" t="s">
        <v>394</v>
      </c>
      <c r="B512" s="16">
        <v>0</v>
      </c>
      <c r="C512" s="16">
        <v>0</v>
      </c>
      <c r="D512" s="16">
        <v>0</v>
      </c>
      <c r="E512" s="16">
        <v>0</v>
      </c>
      <c r="F512" s="16">
        <v>-3</v>
      </c>
      <c r="G512" s="16">
        <v>0</v>
      </c>
      <c r="H512" s="16">
        <v>3</v>
      </c>
      <c r="I512" s="16">
        <v>0</v>
      </c>
      <c r="J512" s="16">
        <v>3</v>
      </c>
    </row>
    <row r="513" spans="1:10" x14ac:dyDescent="0.35">
      <c r="A513" s="16" t="s">
        <v>395</v>
      </c>
      <c r="B513" s="16">
        <v>0</v>
      </c>
      <c r="C513" s="16">
        <v>0</v>
      </c>
      <c r="D513" s="16">
        <v>0</v>
      </c>
      <c r="E513" s="16">
        <v>0</v>
      </c>
      <c r="F513" s="16">
        <v>-4</v>
      </c>
      <c r="G513" s="16">
        <v>0</v>
      </c>
      <c r="H513" s="16">
        <v>4</v>
      </c>
      <c r="I513" s="16">
        <v>0</v>
      </c>
      <c r="J513" s="16">
        <v>4</v>
      </c>
    </row>
    <row r="514" spans="1:10" x14ac:dyDescent="0.35">
      <c r="A514" s="16" t="s">
        <v>396</v>
      </c>
      <c r="B514" s="16">
        <v>0</v>
      </c>
      <c r="C514" s="16">
        <v>0</v>
      </c>
      <c r="D514" s="16">
        <v>0</v>
      </c>
      <c r="E514" s="16">
        <v>0</v>
      </c>
      <c r="F514" s="16">
        <v>-4</v>
      </c>
      <c r="G514" s="16">
        <v>0</v>
      </c>
      <c r="H514" s="16">
        <v>4</v>
      </c>
      <c r="I514" s="16">
        <v>0</v>
      </c>
      <c r="J514" s="16">
        <v>4</v>
      </c>
    </row>
    <row r="515" spans="1:10" x14ac:dyDescent="0.35">
      <c r="A515" s="16" t="s">
        <v>397</v>
      </c>
      <c r="B515" s="16">
        <v>0</v>
      </c>
      <c r="C515" s="16">
        <v>0</v>
      </c>
      <c r="D515" s="16">
        <v>0</v>
      </c>
      <c r="E515" s="16">
        <v>0</v>
      </c>
      <c r="F515" s="16">
        <v>-5</v>
      </c>
      <c r="G515" s="16">
        <v>0</v>
      </c>
      <c r="H515" s="16">
        <v>5</v>
      </c>
      <c r="I515" s="16">
        <v>0</v>
      </c>
      <c r="J515" s="16">
        <v>5</v>
      </c>
    </row>
    <row r="516" spans="1:10" x14ac:dyDescent="0.35">
      <c r="A516" s="16" t="s">
        <v>398</v>
      </c>
      <c r="B516" s="16">
        <v>0</v>
      </c>
      <c r="C516" s="16">
        <v>0</v>
      </c>
      <c r="D516" s="16">
        <v>0</v>
      </c>
      <c r="E516" s="16">
        <v>0</v>
      </c>
      <c r="F516" s="16">
        <v>-3</v>
      </c>
      <c r="G516" s="16">
        <v>0</v>
      </c>
      <c r="H516" s="16">
        <v>3</v>
      </c>
      <c r="I516" s="16">
        <v>0</v>
      </c>
      <c r="J516" s="16">
        <v>3</v>
      </c>
    </row>
    <row r="517" spans="1:10" x14ac:dyDescent="0.35">
      <c r="A517" s="16" t="s">
        <v>399</v>
      </c>
      <c r="B517" s="16">
        <v>0</v>
      </c>
      <c r="C517" s="16">
        <v>0</v>
      </c>
      <c r="D517" s="16">
        <v>0</v>
      </c>
      <c r="E517" s="16">
        <v>0</v>
      </c>
      <c r="F517" s="16">
        <v>-4</v>
      </c>
      <c r="G517" s="16">
        <v>0</v>
      </c>
      <c r="H517" s="16">
        <v>4</v>
      </c>
      <c r="I517" s="16">
        <v>0</v>
      </c>
      <c r="J517" s="16">
        <v>4</v>
      </c>
    </row>
    <row r="518" spans="1:10" ht="14.5" customHeight="1" x14ac:dyDescent="0.35">
      <c r="A518" s="16" t="s">
        <v>400</v>
      </c>
      <c r="B518" s="16">
        <v>0</v>
      </c>
      <c r="C518" s="16">
        <v>0</v>
      </c>
      <c r="D518" s="16">
        <v>0</v>
      </c>
      <c r="E518" s="16">
        <v>0</v>
      </c>
      <c r="F518" s="16">
        <v>-5</v>
      </c>
      <c r="G518" s="16">
        <v>0</v>
      </c>
      <c r="H518" s="16">
        <v>5</v>
      </c>
      <c r="I518" s="16">
        <v>0</v>
      </c>
      <c r="J518" s="16">
        <v>5</v>
      </c>
    </row>
    <row r="519" spans="1:10" x14ac:dyDescent="0.35">
      <c r="A519" s="16" t="s">
        <v>401</v>
      </c>
      <c r="B519" s="16">
        <v>0</v>
      </c>
      <c r="C519" s="16">
        <v>0</v>
      </c>
      <c r="D519" s="16">
        <v>0</v>
      </c>
      <c r="E519" s="16">
        <v>0</v>
      </c>
      <c r="F519" s="16">
        <v>-5</v>
      </c>
      <c r="G519" s="16">
        <v>0</v>
      </c>
      <c r="H519" s="16">
        <v>5</v>
      </c>
      <c r="I519" s="16">
        <v>0</v>
      </c>
      <c r="J519" s="16">
        <v>5</v>
      </c>
    </row>
    <row r="520" spans="1:10" x14ac:dyDescent="0.35">
      <c r="A520" s="16" t="s">
        <v>402</v>
      </c>
      <c r="B520" s="16">
        <v>0</v>
      </c>
      <c r="C520" s="16">
        <v>0</v>
      </c>
      <c r="D520" s="16">
        <v>0</v>
      </c>
      <c r="E520" s="16">
        <v>0</v>
      </c>
      <c r="F520" s="16">
        <v>-5</v>
      </c>
      <c r="G520" s="16">
        <v>0</v>
      </c>
      <c r="H520" s="16">
        <v>5</v>
      </c>
      <c r="I520" s="16">
        <v>0</v>
      </c>
      <c r="J520" s="16">
        <v>5</v>
      </c>
    </row>
    <row r="521" spans="1:10" x14ac:dyDescent="0.35">
      <c r="A521" s="16" t="s">
        <v>403</v>
      </c>
      <c r="B521" s="16">
        <v>0</v>
      </c>
      <c r="C521" s="16">
        <v>0</v>
      </c>
      <c r="D521" s="16">
        <v>0</v>
      </c>
      <c r="E521" s="16">
        <v>0</v>
      </c>
      <c r="F521" s="16">
        <v>0</v>
      </c>
      <c r="G521" s="16">
        <v>0</v>
      </c>
      <c r="H521" s="16">
        <v>0</v>
      </c>
      <c r="I521" s="16">
        <v>0</v>
      </c>
      <c r="J521" s="16">
        <v>0</v>
      </c>
    </row>
    <row r="522" spans="1:10" x14ac:dyDescent="0.35">
      <c r="A522" s="16" t="s">
        <v>404</v>
      </c>
      <c r="B522" s="16">
        <v>0</v>
      </c>
      <c r="C522" s="16">
        <v>0</v>
      </c>
      <c r="D522" s="16">
        <v>0</v>
      </c>
      <c r="E522" s="16">
        <v>0</v>
      </c>
      <c r="F522" s="16">
        <v>0</v>
      </c>
      <c r="G522" s="16">
        <v>0</v>
      </c>
      <c r="H522" s="16">
        <v>0</v>
      </c>
      <c r="I522" s="16">
        <v>0</v>
      </c>
      <c r="J522" s="16">
        <v>0</v>
      </c>
    </row>
    <row r="523" spans="1:10" x14ac:dyDescent="0.35">
      <c r="A523" s="16" t="s">
        <v>405</v>
      </c>
      <c r="B523" s="16">
        <v>0</v>
      </c>
      <c r="C523" s="16">
        <v>0</v>
      </c>
      <c r="D523" s="16">
        <v>0</v>
      </c>
      <c r="E523" s="16">
        <v>0</v>
      </c>
      <c r="F523" s="16">
        <v>0</v>
      </c>
      <c r="G523" s="16">
        <v>0</v>
      </c>
      <c r="H523" s="16">
        <v>0</v>
      </c>
      <c r="I523" s="16">
        <v>0</v>
      </c>
      <c r="J523" s="16">
        <v>0</v>
      </c>
    </row>
    <row r="524" spans="1:10" x14ac:dyDescent="0.35">
      <c r="A524" s="16" t="s">
        <v>406</v>
      </c>
      <c r="B524" s="16">
        <v>0</v>
      </c>
      <c r="C524" s="16">
        <v>0</v>
      </c>
      <c r="D524" s="16">
        <v>0</v>
      </c>
      <c r="E524" s="16">
        <v>0</v>
      </c>
      <c r="F524" s="16">
        <v>28</v>
      </c>
      <c r="G524" s="16">
        <v>0</v>
      </c>
      <c r="H524" s="16">
        <v>-28</v>
      </c>
      <c r="I524" s="16">
        <v>0</v>
      </c>
      <c r="J524" s="16">
        <v>-28</v>
      </c>
    </row>
    <row r="525" spans="1:10" x14ac:dyDescent="0.35">
      <c r="A525" s="16" t="s">
        <v>407</v>
      </c>
      <c r="B525" s="16">
        <v>0</v>
      </c>
      <c r="C525" s="16">
        <v>0</v>
      </c>
      <c r="D525" s="16">
        <v>0</v>
      </c>
      <c r="E525" s="16">
        <v>0</v>
      </c>
      <c r="F525" s="16">
        <v>22</v>
      </c>
      <c r="G525" s="16">
        <v>0</v>
      </c>
      <c r="H525" s="16">
        <v>-22</v>
      </c>
      <c r="I525" s="16">
        <v>0</v>
      </c>
      <c r="J525" s="16">
        <v>-22</v>
      </c>
    </row>
    <row r="526" spans="1:10" x14ac:dyDescent="0.35">
      <c r="A526" s="16" t="s">
        <v>408</v>
      </c>
      <c r="B526" s="16">
        <v>0</v>
      </c>
      <c r="C526" s="16">
        <v>0</v>
      </c>
      <c r="D526" s="16">
        <v>0</v>
      </c>
      <c r="E526" s="16">
        <v>0</v>
      </c>
      <c r="F526" s="16">
        <v>32</v>
      </c>
      <c r="G526" s="16">
        <v>0</v>
      </c>
      <c r="H526" s="16">
        <v>-32</v>
      </c>
      <c r="I526" s="16">
        <v>0</v>
      </c>
      <c r="J526" s="16">
        <v>-32</v>
      </c>
    </row>
    <row r="527" spans="1:10" x14ac:dyDescent="0.35">
      <c r="A527" s="16" t="s">
        <v>409</v>
      </c>
      <c r="B527" s="16">
        <v>0</v>
      </c>
      <c r="C527" s="16">
        <v>0</v>
      </c>
      <c r="D527" s="16">
        <v>0</v>
      </c>
      <c r="E527" s="16">
        <v>0</v>
      </c>
      <c r="F527" s="16">
        <v>-145</v>
      </c>
      <c r="G527" s="16">
        <v>0</v>
      </c>
      <c r="H527" s="16">
        <v>145</v>
      </c>
      <c r="I527" s="16">
        <v>0</v>
      </c>
      <c r="J527" s="16">
        <v>145</v>
      </c>
    </row>
    <row r="528" spans="1:10" x14ac:dyDescent="0.35">
      <c r="A528" s="16" t="s">
        <v>410</v>
      </c>
      <c r="B528" s="16">
        <v>0</v>
      </c>
      <c r="C528" s="16">
        <v>-69</v>
      </c>
      <c r="D528" s="16">
        <v>1157</v>
      </c>
      <c r="E528" s="16">
        <v>1088</v>
      </c>
      <c r="F528" s="16">
        <v>-401</v>
      </c>
      <c r="G528" s="16">
        <v>0</v>
      </c>
      <c r="H528" s="16">
        <v>401</v>
      </c>
      <c r="I528" s="16">
        <v>-856</v>
      </c>
      <c r="J528" s="16">
        <v>-455</v>
      </c>
    </row>
    <row r="529" spans="1:10" x14ac:dyDescent="0.35">
      <c r="A529" s="16" t="s">
        <v>411</v>
      </c>
      <c r="B529" s="16">
        <v>0</v>
      </c>
      <c r="C529" s="16">
        <v>-51</v>
      </c>
      <c r="D529" s="16">
        <v>-243</v>
      </c>
      <c r="E529" s="16">
        <v>-294</v>
      </c>
      <c r="F529" s="16">
        <v>2620</v>
      </c>
      <c r="G529" s="16">
        <v>0</v>
      </c>
      <c r="H529" s="16">
        <v>-2620</v>
      </c>
      <c r="I529" s="16">
        <v>-235</v>
      </c>
      <c r="J529" s="16">
        <v>-2855</v>
      </c>
    </row>
  </sheetData>
  <pageMargins left="0.75" right="0.75" top="1" bottom="1" header="0.5" footer="0.5"/>
  <pageSetup paperSize="9" scale="48" orientation="portrait" r:id="rId1"/>
  <headerFooter alignWithMargins="0"/>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LongProperties xmlns="http://schemas.microsoft.com/office/2006/metadata/long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53668f8d-1e49-450c-b720-df1fd2d62487" xsi:nil="true"/>
    <lcf76f155ced4ddcb4097134ff3c332f xmlns="da2a6201-ed2a-49d5-af72-47b68c6af810">
      <Terms xmlns="http://schemas.microsoft.com/office/infopath/2007/PartnerControls"/>
    </lcf76f155ced4ddcb4097134ff3c332f>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6201A7AF6C60F84EBA6F4B709397F3FA" ma:contentTypeVersion="13" ma:contentTypeDescription="Create a new document." ma:contentTypeScope="" ma:versionID="1324d2ddf4cda17d3e2e0671cbd86f5a">
  <xsd:schema xmlns:xsd="http://www.w3.org/2001/XMLSchema" xmlns:xs="http://www.w3.org/2001/XMLSchema" xmlns:p="http://schemas.microsoft.com/office/2006/metadata/properties" xmlns:ns2="da2a6201-ed2a-49d5-af72-47b68c6af810" xmlns:ns3="53668f8d-1e49-450c-b720-df1fd2d62487" targetNamespace="http://schemas.microsoft.com/office/2006/metadata/properties" ma:root="true" ma:fieldsID="9007bcc5df3ac74db918c1c99414e4af" ns2:_="" ns3:_="">
    <xsd:import namespace="da2a6201-ed2a-49d5-af72-47b68c6af810"/>
    <xsd:import namespace="53668f8d-1e49-450c-b720-df1fd2d62487"/>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lcf76f155ced4ddcb4097134ff3c332f" minOccurs="0"/>
                <xsd:element ref="ns3:TaxCatchAll" minOccurs="0"/>
                <xsd:element ref="ns2:MediaServiceObjectDetectorVersions" minOccurs="0"/>
                <xsd:element ref="ns2:MediaServiceOCR" minOccurs="0"/>
                <xsd:element ref="ns2:MediaServiceGenerationTime" minOccurs="0"/>
                <xsd:element ref="ns2:MediaServiceEventHashCode" minOccurs="0"/>
                <xsd:element ref="ns2:MediaServiceDateTaken"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2a6201-ed2a-49d5-af72-47b68c6af8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f1c754ed-6b8d-47f3-b51f-af8d6409c1bd"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3668f8d-1e49-450c-b720-df1fd2d62487"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53429199-fe0d-4613-8708-a6c4cbc2696e}" ma:internalName="TaxCatchAll" ma:showField="CatchAllData" ma:web="53668f8d-1e49-450c-b720-df1fd2d6248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495710A-68BF-4D03-97FE-A9106953108D}">
  <ds:schemaRefs>
    <ds:schemaRef ds:uri="http://schemas.microsoft.com/office/2006/metadata/longProperties"/>
  </ds:schemaRefs>
</ds:datastoreItem>
</file>

<file path=customXml/itemProps2.xml><?xml version="1.0" encoding="utf-8"?>
<ds:datastoreItem xmlns:ds="http://schemas.openxmlformats.org/officeDocument/2006/customXml" ds:itemID="{44474323-7382-4129-B4C4-E4F0CDEA27ED}">
  <ds:schemaRefs>
    <ds:schemaRef ds:uri="http://schemas.microsoft.com/sharepoint/v3/contenttype/forms"/>
  </ds:schemaRefs>
</ds:datastoreItem>
</file>

<file path=customXml/itemProps3.xml><?xml version="1.0" encoding="utf-8"?>
<ds:datastoreItem xmlns:ds="http://schemas.openxmlformats.org/officeDocument/2006/customXml" ds:itemID="{53710F1A-8FF3-4271-80C4-7894076ED48E}">
  <ds:schemaRefs>
    <ds:schemaRef ds:uri="http://schemas.microsoft.com/office/2006/metadata/properties"/>
    <ds:schemaRef ds:uri="http://schemas.microsoft.com/office/infopath/2007/PartnerControls"/>
    <ds:schemaRef ds:uri="53668f8d-1e49-450c-b720-df1fd2d62487"/>
    <ds:schemaRef ds:uri="da2a6201-ed2a-49d5-af72-47b68c6af810"/>
  </ds:schemaRefs>
</ds:datastoreItem>
</file>

<file path=customXml/itemProps4.xml><?xml version="1.0" encoding="utf-8"?>
<ds:datastoreItem xmlns:ds="http://schemas.openxmlformats.org/officeDocument/2006/customXml" ds:itemID="{2992804C-BB4A-403A-9CDA-217BEA5A2FB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2a6201-ed2a-49d5-af72-47b68c6af810"/>
    <ds:schemaRef ds:uri="53668f8d-1e49-450c-b720-df1fd2d6248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078807bf-ce82-4688-bce0-0d811684dc46}" enabled="0" method="" siteId="{078807bf-ce82-4688-bce0-0d811684dc46}"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65</vt:i4>
      </vt:variant>
      <vt:variant>
        <vt:lpstr>Named Ranges</vt:lpstr>
      </vt:variant>
      <vt:variant>
        <vt:i4>15</vt:i4>
      </vt:variant>
    </vt:vector>
  </HeadingPairs>
  <TitlesOfParts>
    <vt:vector size="80" baseType="lpstr">
      <vt:lpstr>Cover Sheet</vt:lpstr>
      <vt:lpstr>Table of Contents</vt:lpstr>
      <vt:lpstr>Notes</vt:lpstr>
      <vt:lpstr>PSA1</vt:lpstr>
      <vt:lpstr>PSA2</vt:lpstr>
      <vt:lpstr>PSA3A_1</vt:lpstr>
      <vt:lpstr>PSA3A_2</vt:lpstr>
      <vt:lpstr>PSA3A_3</vt:lpstr>
      <vt:lpstr>PSA3B_1</vt:lpstr>
      <vt:lpstr>PSA3B_2</vt:lpstr>
      <vt:lpstr>PSA3B_3</vt:lpstr>
      <vt:lpstr>PSA3B_4</vt:lpstr>
      <vt:lpstr>PSA3B_5</vt:lpstr>
      <vt:lpstr>PSA4_1</vt:lpstr>
      <vt:lpstr>PSA4_2</vt:lpstr>
      <vt:lpstr>PSA4_3</vt:lpstr>
      <vt:lpstr>PSA4_4</vt:lpstr>
      <vt:lpstr>PSA5A</vt:lpstr>
      <vt:lpstr>PSA5B</vt:lpstr>
      <vt:lpstr>PSA6A</vt:lpstr>
      <vt:lpstr>PSA6B_1</vt:lpstr>
      <vt:lpstr>PSA6B_2</vt:lpstr>
      <vt:lpstr>PSA6C_1</vt:lpstr>
      <vt:lpstr>PSA6C_2 </vt:lpstr>
      <vt:lpstr>PSA6C_3</vt:lpstr>
      <vt:lpstr>PSA6D_1</vt:lpstr>
      <vt:lpstr>PSA6D_2</vt:lpstr>
      <vt:lpstr>PSA6D_3</vt:lpstr>
      <vt:lpstr>PSA6D_4</vt:lpstr>
      <vt:lpstr>PSA6E_1</vt:lpstr>
      <vt:lpstr>PSA6E_2</vt:lpstr>
      <vt:lpstr>PSA6F</vt:lpstr>
      <vt:lpstr>PSA6G_1</vt:lpstr>
      <vt:lpstr>PSA6G_2</vt:lpstr>
      <vt:lpstr>PSA6H_1</vt:lpstr>
      <vt:lpstr>PSA6H_2</vt:lpstr>
      <vt:lpstr>PSA6H_3</vt:lpstr>
      <vt:lpstr>PSA6I</vt:lpstr>
      <vt:lpstr>PSA6J_1</vt:lpstr>
      <vt:lpstr>PSA6J_2</vt:lpstr>
      <vt:lpstr>PSA6K</vt:lpstr>
      <vt:lpstr>PSA6L</vt:lpstr>
      <vt:lpstr>REC1</vt:lpstr>
      <vt:lpstr>REC2</vt:lpstr>
      <vt:lpstr>PSA7A</vt:lpstr>
      <vt:lpstr>PSA7B</vt:lpstr>
      <vt:lpstr>PSA7C</vt:lpstr>
      <vt:lpstr>PSA7D</vt:lpstr>
      <vt:lpstr>REC3</vt:lpstr>
      <vt:lpstr>PSA8A_1</vt:lpstr>
      <vt:lpstr>PSA8A_2</vt:lpstr>
      <vt:lpstr>PSA8B_1</vt:lpstr>
      <vt:lpstr>PSA8B_2</vt:lpstr>
      <vt:lpstr>PSA8C</vt:lpstr>
      <vt:lpstr>PSA9A</vt:lpstr>
      <vt:lpstr>PSA9B</vt:lpstr>
      <vt:lpstr>PSA10</vt:lpstr>
      <vt:lpstr>PSNFL1_1</vt:lpstr>
      <vt:lpstr>PSNFL1_2</vt:lpstr>
      <vt:lpstr>PSNFL2</vt:lpstr>
      <vt:lpstr>PSNFL3</vt:lpstr>
      <vt:lpstr>PSA1R</vt:lpstr>
      <vt:lpstr>PSA2R</vt:lpstr>
      <vt:lpstr>PSA6BR_1</vt:lpstr>
      <vt:lpstr>PSA6BR_2</vt:lpstr>
      <vt:lpstr>'PSA1'!Print_Area</vt:lpstr>
      <vt:lpstr>PSA1R!Print_Area</vt:lpstr>
      <vt:lpstr>'PSA2'!Print_Area</vt:lpstr>
      <vt:lpstr>PSA2R!Print_Area</vt:lpstr>
      <vt:lpstr>PSA3B_1!Print_Area</vt:lpstr>
      <vt:lpstr>PSA3B_2!Print_Area</vt:lpstr>
      <vt:lpstr>PSA4_1!Print_Area</vt:lpstr>
      <vt:lpstr>PSA6A!Print_Area</vt:lpstr>
      <vt:lpstr>PSA6B_1!Print_Area</vt:lpstr>
      <vt:lpstr>PSA6B_2!Print_Area</vt:lpstr>
      <vt:lpstr>PSA6BR_1!Print_Area</vt:lpstr>
      <vt:lpstr>PSA6BR_2!Print_Area</vt:lpstr>
      <vt:lpstr>PSA7D!Print_Area</vt:lpstr>
      <vt:lpstr>PSA8A_1!Print_Area</vt:lpstr>
      <vt:lpstr>'REC1'!Print_Area</vt:lpstr>
    </vt:vector>
  </TitlesOfParts>
  <Manager/>
  <Company>Office for National Statistics</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lewiss1</dc:creator>
  <cp:keywords/>
  <dc:description/>
  <cp:lastModifiedBy>Lovegrove, Elizabeth - HMT</cp:lastModifiedBy>
  <cp:revision/>
  <dcterms:created xsi:type="dcterms:W3CDTF">2011-07-07T14:01:49Z</dcterms:created>
  <dcterms:modified xsi:type="dcterms:W3CDTF">2026-07-20T15:05:20Z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axKeywordTaxHTField">
    <vt:lpwstr/>
  </property>
  <property fmtid="{D5CDD505-2E9C-101B-9397-08002B2CF9AE}" pid="3" name="TaxKeyword">
    <vt:lpwstr/>
  </property>
  <property fmtid="{D5CDD505-2E9C-101B-9397-08002B2CF9AE}" pid="4" name="TaxCatchAll">
    <vt:lpwstr/>
  </property>
  <property fmtid="{D5CDD505-2E9C-101B-9397-08002B2CF9AE}" pid="5" name="display_urn:schemas-microsoft-com:office:office#Editor">
    <vt:lpwstr>Symons, Scott</vt:lpwstr>
  </property>
  <property fmtid="{D5CDD505-2E9C-101B-9397-08002B2CF9AE}" pid="6" name="xd_Signature">
    <vt:lpwstr/>
  </property>
  <property fmtid="{D5CDD505-2E9C-101B-9397-08002B2CF9AE}" pid="7" name="Order">
    <vt:lpwstr>36400.0000000000</vt:lpwstr>
  </property>
  <property fmtid="{D5CDD505-2E9C-101B-9397-08002B2CF9AE}" pid="8" name="TemplateUrl">
    <vt:lpwstr/>
  </property>
  <property fmtid="{D5CDD505-2E9C-101B-9397-08002B2CF9AE}" pid="9" name="xd_ProgID">
    <vt:lpwstr/>
  </property>
  <property fmtid="{D5CDD505-2E9C-101B-9397-08002B2CF9AE}" pid="10" name="_dlc_DocIdPersistId">
    <vt:lpwstr/>
  </property>
  <property fmtid="{D5CDD505-2E9C-101B-9397-08002B2CF9AE}" pid="11" name="display_urn:schemas-microsoft-com:office:office#Author">
    <vt:lpwstr>Knock, Emily</vt:lpwstr>
  </property>
  <property fmtid="{D5CDD505-2E9C-101B-9397-08002B2CF9AE}" pid="12" name="_dlc_DocId">
    <vt:lpwstr>26ZHP5VMK6DE-50236108-21198</vt:lpwstr>
  </property>
  <property fmtid="{D5CDD505-2E9C-101B-9397-08002B2CF9AE}" pid="13" name="_dlc_DocIdItemGuid">
    <vt:lpwstr>b930baa3-ebce-47d7-b807-3b62a553bb81</vt:lpwstr>
  </property>
  <property fmtid="{D5CDD505-2E9C-101B-9397-08002B2CF9AE}" pid="14" name="_dlc_DocIdUrl">
    <vt:lpwstr>https://share.sp.ons.statistics.gov.uk/sites/MSDPSF/_layouts/15/DocIdRedir.aspx?ID=26ZHP5VMK6DE-50236108-21198, 26ZHP5VMK6DE-50236108-21198</vt:lpwstr>
  </property>
  <property fmtid="{D5CDD505-2E9C-101B-9397-08002B2CF9AE}" pid="15" name="CX_RelocationTimestamp">
    <vt:lpwstr>2018-03-26T14:50:45Z</vt:lpwstr>
  </property>
  <property fmtid="{D5CDD505-2E9C-101B-9397-08002B2CF9AE}" pid="16" name="CX_RelocationUser">
    <vt:lpwstr>Knock, Emily</vt:lpwstr>
  </property>
  <property fmtid="{D5CDD505-2E9C-101B-9397-08002B2CF9AE}" pid="17" name="CX_RelocationReason">
    <vt:lpwstr>.</vt:lpwstr>
  </property>
  <property fmtid="{D5CDD505-2E9C-101B-9397-08002B2CF9AE}" pid="18" name="CX_RelocationOperation">
    <vt:lpwstr>Copy</vt:lpwstr>
  </property>
  <property fmtid="{D5CDD505-2E9C-101B-9397-08002B2CF9AE}" pid="19" name="cx_originalversion">
    <vt:lpwstr>0.3</vt:lpwstr>
  </property>
  <property fmtid="{D5CDD505-2E9C-101B-9397-08002B2CF9AE}" pid="20" name="Review Date">
    <vt:lpwstr/>
  </property>
  <property fmtid="{D5CDD505-2E9C-101B-9397-08002B2CF9AE}" pid="21" name="ContentTypeId">
    <vt:lpwstr>0x0101006201A7AF6C60F84EBA6F4B709397F3FA</vt:lpwstr>
  </property>
  <property fmtid="{D5CDD505-2E9C-101B-9397-08002B2CF9AE}" pid="22" name="MediaServiceImageTags">
    <vt:lpwstr/>
  </property>
</Properties>
</file>